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comments/modernComment_102_CBF37B07.xml" ContentType="application/vnd.ms-powerpoint.comment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s/modernComment_111_9C14ACEE.xml" ContentType="application/vnd.ms-powerpoint.comments+xml"/>
  <Override PartName="/ppt/comments/modernComment_120_A5C5E1F2.xml" ContentType="application/vnd.ms-powerpoint.comments+xml"/>
  <Override PartName="/ppt/comments/modernComment_121_51D6F2FD.xml" ContentType="application/vnd.ms-powerpoint.comments+xml"/>
  <Override PartName="/ppt/comments/modernComment_122_E2AB3DC0.xml" ContentType="application/vnd.ms-powerpoint.comments+xml"/>
  <Override PartName="/ppt/diagrams/layout1.xml" ContentType="application/vnd.openxmlformats-officedocument.drawingml.diagramLayout+xml"/>
  <Override PartName="/ppt/comments/modernComment_11E_3DBF61F2.xml" ContentType="application/vnd.ms-powerpoint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comments/modernComment_112_BC12941C.xml" ContentType="application/vnd.ms-powerpoint.comments+xml"/>
  <Override PartName="/ppt/comments/modernComment_11C_FB9645DF.xml" ContentType="application/vnd.ms-powerpoint.comment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comments/modernComment_103_965457EE.xml" ContentType="application/vnd.ms-powerpoint.comments+xml"/>
  <Override PartName="/ppt/comments/modernComment_105_965B828F.xml" ContentType="application/vnd.ms-powerpoint.comments+xml"/>
  <Override PartName="/ppt/comments/modernComment_106_5989FE9C.xml" ContentType="application/vnd.ms-powerpoint.comments+xml"/>
  <Override PartName="/ppt/comments/modernComment_11F_1DA74CDF.xml" ContentType="application/vnd.ms-powerpoint.comments+xml"/>
  <Override PartName="/ppt/authors.xml" ContentType="application/vnd.ms-powerpoint.author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s/modernComment_11D_416BFFBA.xml" ContentType="application/vnd.ms-powerpoint.comments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4028" r:id="rId2"/>
  </p:sldMasterIdLst>
  <p:sldIdLst>
    <p:sldId id="258" r:id="rId3"/>
    <p:sldId id="259" r:id="rId4"/>
    <p:sldId id="273" r:id="rId5"/>
    <p:sldId id="261" r:id="rId6"/>
    <p:sldId id="300" r:id="rId7"/>
    <p:sldId id="262" r:id="rId8"/>
    <p:sldId id="285" r:id="rId9"/>
    <p:sldId id="286" r:id="rId10"/>
    <p:sldId id="287" r:id="rId11"/>
    <p:sldId id="288" r:id="rId12"/>
    <p:sldId id="289" r:id="rId13"/>
    <p:sldId id="274" r:id="rId14"/>
    <p:sldId id="284" r:id="rId15"/>
    <p:sldId id="290" r:id="rId16"/>
    <p:sldId id="299" r:id="rId17"/>
    <p:sldId id="292" r:id="rId18"/>
    <p:sldId id="293" r:id="rId19"/>
    <p:sldId id="263" r:id="rId20"/>
    <p:sldId id="298" r:id="rId21"/>
    <p:sldId id="265" r:id="rId22"/>
    <p:sldId id="301" r:id="rId23"/>
    <p:sldId id="302" r:id="rId24"/>
    <p:sldId id="303" r:id="rId25"/>
    <p:sldId id="304" r:id="rId26"/>
    <p:sldId id="305" r:id="rId27"/>
    <p:sldId id="267" r:id="rId28"/>
    <p:sldId id="297" r:id="rId29"/>
    <p:sldId id="275" r:id="rId30"/>
    <p:sldId id="29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5B9156-3602-3924-4F82-EA72B5FB9DC5}" name="Kshama Dhaduti" initials="KD" userId="S::dhaduti.k@northeastern.edu::804aa272-591a-4f9f-8189-9b1282398647" providerId="AD"/>
  <p188:author id="{90654BEE-8E4B-D9A3-ED2C-844F802002D9}" name="Siddharth Maheshwari" initials="SM" userId="S::maheshwari.si@northeastern.edu::4ada33f2-5432-479e-a957-32d8852cdc8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B4B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B698E-79B5-3BC1-5BAA-C493C66F8613}" v="10" dt="2022-04-27T18:46:45.319"/>
    <p1510:client id="{2EBC1B28-7ED7-3D16-2A56-09E80C2FCFAD}" v="276" dt="2022-04-26T00:51:59.901"/>
    <p1510:client id="{440768C1-6150-7399-416E-5D3CBE818486}" v="19" dt="2022-04-24T22:16:49.598"/>
    <p1510:client id="{5B173ECC-B888-86CF-9993-E4E387A0532D}" v="6" dt="2022-04-26T21:46:59.613"/>
    <p1510:client id="{6BE1E011-B515-0E11-20A5-A55E14676890}" v="1315" dt="2022-04-27T17:01:31.046"/>
    <p1510:client id="{6E6634A7-30C4-CCF1-BC48-AEBD99FA02C0}" v="1" dt="2022-04-24T16:52:01.141"/>
    <p1510:client id="{74C652E4-CAFC-F05D-0B5D-79511064F7B1}" v="8" dt="2022-04-24T20:43:51.099"/>
    <p1510:client id="{7D90BBAB-207E-2E6C-4481-AE1BAF5BD003}" v="175" dt="2022-04-27T16:27:26.171"/>
    <p1510:client id="{869D0A71-37F6-4278-D68A-24566CD98688}" v="226" dt="2022-04-27T17:53:18.187"/>
    <p1510:client id="{8B569CA7-137C-644C-A84B-A03BA9F2FA07}" v="3" dt="2022-04-25T16:30:52.644"/>
    <p1510:client id="{96F49437-1042-5E55-3A4A-E37417B4A8A1}" v="119" dt="2022-04-27T02:36:08.648"/>
    <p1510:client id="{AED9019B-1C09-1465-982D-0075A7F56F65}" v="5" dt="2022-04-26T18:39:52.817"/>
    <p1510:client id="{B3C3F0AD-AB03-99A0-DBF5-471605BB4C8C}" v="2" dt="2022-04-24T16:51:13.723"/>
    <p1510:client id="{B656452C-8A3B-09AF-B77F-BE4712917C7C}" v="2111" dt="2022-04-27T16:55:17.386"/>
    <p1510:client id="{BBA3EBF1-67F5-8BD4-C758-5A81C358996F}" v="109" dt="2022-04-26T01:42:05.094"/>
    <p1510:client id="{BEEFA5B6-DF5D-01B6-307A-3C72733A5735}" v="860" dt="2022-04-24T19:48:37.487"/>
    <p1510:client id="{C0A9A387-1F6E-7A79-8E55-9265191AB602}" v="5" dt="2022-04-25T16:02:34.943"/>
    <p1510:client id="{EC11C7F1-A553-A8FB-4551-DBEBE1AD2395}" v="200" dt="2022-04-27T01:50:47.504"/>
    <p1510:client id="{F022AD40-2EEF-BAAD-B660-F61B9EC2BF81}" v="89" dt="2022-04-26T01:34:56.148"/>
    <p1510:client id="{F3CBCCCD-FD9B-F4DC-A6D6-1EC142156BB7}" v="279" dt="2022-04-27T04:46:02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666" y="-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omments/modernComment_102_CBF37B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88700D-51C2-435C-A01B-0ACB50BC77A0}" authorId="{675B9156-3602-3924-4F82-EA72B5FB9DC5}" created="2022-04-24T19:44:33.230">
    <pc:sldMkLst xmlns:pc="http://schemas.microsoft.com/office/powerpoint/2013/main/command">
      <pc:docMk/>
      <pc:sldMk cId="3421731591" sldId="258"/>
    </pc:sldMkLst>
    <p188:replyLst>
      <p188:reply id="{51DE190E-B2FA-4238-B4EB-B2EFE7263CAE}" authorId="{675B9156-3602-3924-4F82-EA72B5FB9DC5}" created="2022-04-27T01:10:27.683">
        <p188:txBody>
          <a:bodyPr/>
          <a:lstStyle/>
          <a:p>
            <a:r>
              <a:rPr lang="en-US"/>
              <a:t>KSHAMA INTO</a:t>
            </a:r>
          </a:p>
        </p188:txBody>
      </p188:reply>
    </p188:replyLst>
    <p188:txBody>
      <a:bodyPr/>
      <a:lstStyle/>
      <a:p>
        <a:r>
          <a:rPr lang="en-US"/>
          <a:t>Don't forget to mention all the website links used. (Last slide)</a:t>
        </a:r>
      </a:p>
    </p188:txBody>
  </p188:cm>
</p188:cmLst>
</file>

<file path=ppt/comments/modernComment_103_965457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5BA84F-48AF-4939-9177-D1E091A5BDEB}" authorId="{675B9156-3602-3924-4F82-EA72B5FB9DC5}" created="2022-04-27T01:10:37.527">
    <pc:sldMkLst xmlns:pc="http://schemas.microsoft.com/office/powerpoint/2013/main/command">
      <pc:docMk/>
      <pc:sldMk cId="2522109934" sldId="259"/>
    </pc:sldMkLst>
    <p188:txBody>
      <a:bodyPr/>
      <a:lstStyle/>
      <a:p>
        <a:r>
          <a:rPr lang="en-US"/>
          <a:t>KSHAMA</a:t>
        </a:r>
      </a:p>
    </p188:txBody>
  </p188:cm>
</p188:cmLst>
</file>

<file path=ppt/comments/modernComment_105_965B82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54930D-7021-4A7F-9B6C-9E5DC795B9B4}" authorId="{675B9156-3602-3924-4F82-EA72B5FB9DC5}" created="2022-04-24T19:43:21.822">
    <pc:sldMkLst xmlns:pc="http://schemas.microsoft.com/office/powerpoint/2013/main/command">
      <pc:docMk/>
      <pc:sldMk cId="2522579599" sldId="261"/>
    </pc:sldMkLst>
    <p188:replyLst>
      <p188:reply id="{C4C6AB32-702B-4EA3-A7EB-0E285734803D}" authorId="{675B9156-3602-3924-4F82-EA72B5FB9DC5}" created="2022-04-27T01:11:03.294">
        <p188:txBody>
          <a:bodyPr/>
          <a:lstStyle/>
          <a:p>
            <a:r>
              <a:rPr lang="en-US"/>
              <a:t>KSHAMA</a:t>
            </a:r>
          </a:p>
        </p188:txBody>
      </p188:reply>
    </p188:replyLst>
    <p188:txBody>
      <a:bodyPr/>
      <a:lstStyle/>
      <a:p>
        <a:r>
          <a:rPr lang="en-US"/>
          <a:t>This content is taken form a website link  has been mentioned in the reference </a:t>
        </a:r>
      </a:p>
    </p188:txBody>
  </p188:cm>
</p188:cmLst>
</file>

<file path=ppt/comments/modernComment_106_5989FE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14EA3F-542A-4BED-8390-A9E4DF4146BE}" authorId="{675B9156-3602-3924-4F82-EA72B5FB9DC5}" created="2022-04-24T19:43:52.307">
    <pc:sldMkLst xmlns:pc="http://schemas.microsoft.com/office/powerpoint/2013/main/command">
      <pc:docMk/>
      <pc:sldMk cId="1502215836" sldId="262"/>
    </pc:sldMkLst>
    <p188:replyLst>
      <p188:reply id="{4077A5D4-53E0-4186-9C5A-ED233116B55E}" authorId="{675B9156-3602-3924-4F82-EA72B5FB9DC5}" created="2022-04-27T01:12:14.502">
        <p188:txBody>
          <a:bodyPr/>
          <a:lstStyle/>
          <a:p>
            <a:r>
              <a:rPr lang="en-US"/>
              <a:t>SIDDHARTH</a:t>
            </a:r>
          </a:p>
        </p188:txBody>
      </p188:reply>
    </p188:replyLst>
    <p188:txBody>
      <a:bodyPr/>
      <a:lstStyle/>
      <a:p>
        <a:r>
          <a:rPr lang="en-US"/>
          <a:t>Content taken from internet, as it is. Link mentioned at the end</a:t>
        </a:r>
      </a:p>
    </p188:txBody>
  </p188:cm>
</p188:cmLst>
</file>

<file path=ppt/comments/modernComment_111_9C14AC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F8A163-20D0-4F97-9956-BAA3B596A24C}" authorId="{675B9156-3602-3924-4F82-EA72B5FB9DC5}" created="2022-04-27T01:10:46.652">
    <pc:sldMkLst xmlns:pc="http://schemas.microsoft.com/office/powerpoint/2013/main/command">
      <pc:docMk/>
      <pc:sldMk cId="2618600686" sldId="273"/>
    </pc:sldMkLst>
    <p188:txBody>
      <a:bodyPr/>
      <a:lstStyle/>
      <a:p>
        <a:r>
          <a:rPr lang="en-US"/>
          <a:t>KSHAMA</a:t>
        </a:r>
      </a:p>
    </p188:txBody>
  </p188:cm>
</p188:cmLst>
</file>

<file path=ppt/comments/modernComment_112_BC1294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F2171D-C64C-43FC-9E83-0C56053DD842}" authorId="{675B9156-3602-3924-4F82-EA72B5FB9DC5}" created="2022-04-24T22:16:19.332">
    <pc:sldMkLst xmlns:pc="http://schemas.microsoft.com/office/powerpoint/2013/main/command">
      <pc:docMk/>
      <pc:sldMk cId="3155334172" sldId="274"/>
    </pc:sldMkLst>
    <p188:replyLst>
      <p188:reply id="{812C1C69-86C2-4B7D-9FEF-607C83AD5E49}" authorId="{675B9156-3602-3924-4F82-EA72B5FB9DC5}" created="2022-04-27T01:13:40.163">
        <p188:txBody>
          <a:bodyPr/>
          <a:lstStyle/>
          <a:p>
            <a:r>
              <a:rPr lang="en-US"/>
              <a:t>KSHAMA</a:t>
            </a:r>
          </a:p>
        </p188:txBody>
      </p188:reply>
    </p188:replyLst>
    <p188:txBody>
      <a:bodyPr/>
      <a:lstStyle/>
      <a:p>
        <a:r>
          <a:rPr lang="en-US"/>
          <a:t>[@Smruti Suresh] [@Jose Thandapral]  what are the packages are we using? </a:t>
        </a:r>
      </a:p>
    </p188:txBody>
  </p188:cm>
</p188:cmLst>
</file>

<file path=ppt/comments/modernComment_11C_FB9645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FB7472-F354-43A1-BE66-59EC24C65CA1}" authorId="{675B9156-3602-3924-4F82-EA72B5FB9DC5}" created="2022-04-27T01:13:48.273">
    <pc:sldMkLst xmlns:pc="http://schemas.microsoft.com/office/powerpoint/2013/main/command">
      <pc:docMk/>
      <pc:sldMk cId="4220929503" sldId="284"/>
    </pc:sldMkLst>
    <p188:txBody>
      <a:bodyPr/>
      <a:lstStyle/>
      <a:p>
        <a:r>
          <a:rPr lang="en-US"/>
          <a:t>KSHAMA</a:t>
        </a:r>
      </a:p>
    </p188:txBody>
  </p188:cm>
</p188:cmLst>
</file>

<file path=ppt/comments/modernComment_11D_416BFF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3D56D3-EFFA-4EC7-8D0F-8D7B8F867ADF}" authorId="{675B9156-3602-3924-4F82-EA72B5FB9DC5}" created="2022-04-27T01:12:26.924">
    <pc:sldMkLst xmlns:pc="http://schemas.microsoft.com/office/powerpoint/2013/main/command">
      <pc:docMk/>
      <pc:sldMk cId="1097596858" sldId="285"/>
    </pc:sldMkLst>
    <p188:txBody>
      <a:bodyPr/>
      <a:lstStyle/>
      <a:p>
        <a:r>
          <a:rPr lang="en-US"/>
          <a:t>SIDDHARTH</a:t>
        </a:r>
      </a:p>
    </p188:txBody>
  </p188:cm>
</p188:cmLst>
</file>

<file path=ppt/comments/modernComment_11E_3DBF61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946573-A6F8-4F30-B8E8-66BEC9570E02}" authorId="{675B9156-3602-3924-4F82-EA72B5FB9DC5}" created="2022-04-27T01:12:37.784">
    <pc:sldMkLst xmlns:pc="http://schemas.microsoft.com/office/powerpoint/2013/main/command">
      <pc:docMk/>
      <pc:sldMk cId="1035952626" sldId="286"/>
    </pc:sldMkLst>
    <p188:txBody>
      <a:bodyPr/>
      <a:lstStyle/>
      <a:p>
        <a:r>
          <a:rPr lang="en-US"/>
          <a:t>SIDDHARTH</a:t>
        </a:r>
      </a:p>
    </p188:txBody>
  </p188:cm>
</p188:cmLst>
</file>

<file path=ppt/comments/modernComment_11F_1DA74C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C605C5-E2E7-4997-9FB8-C4CEB0744574}" authorId="{675B9156-3602-3924-4F82-EA72B5FB9DC5}" created="2022-04-27T01:12:45.785">
    <pc:sldMkLst xmlns:pc="http://schemas.microsoft.com/office/powerpoint/2013/main/command">
      <pc:docMk/>
      <pc:sldMk cId="497503455" sldId="287"/>
    </pc:sldMkLst>
    <p188:txBody>
      <a:bodyPr/>
      <a:lstStyle/>
      <a:p>
        <a:r>
          <a:rPr lang="en-US"/>
          <a:t>SIDDHARTH</a:t>
        </a:r>
      </a:p>
    </p188:txBody>
  </p188:cm>
</p188:cmLst>
</file>

<file path=ppt/comments/modernComment_120_A5C5E1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1B6F10-EDBE-4D4C-BEA1-A48515D47040}" authorId="{675B9156-3602-3924-4F82-EA72B5FB9DC5}" created="2022-04-27T01:13:16.021">
    <pc:sldMkLst xmlns:pc="http://schemas.microsoft.com/office/powerpoint/2013/main/command">
      <pc:docMk/>
      <pc:sldMk cId="2781209074" sldId="288"/>
    </pc:sldMkLst>
    <p188:txBody>
      <a:bodyPr/>
      <a:lstStyle/>
      <a:p>
        <a:r>
          <a:rPr lang="en-US"/>
          <a:t>SIDDHARTH </a:t>
        </a:r>
      </a:p>
    </p188:txBody>
  </p188:cm>
</p188:cmLst>
</file>

<file path=ppt/comments/modernComment_121_51D6F2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876F87-EE07-4FE5-B3B1-CA0C6C0510DF}" authorId="{675B9156-3602-3924-4F82-EA72B5FB9DC5}" created="2022-04-27T01:13:31.663">
    <pc:sldMkLst xmlns:pc="http://schemas.microsoft.com/office/powerpoint/2013/main/command">
      <pc:docMk/>
      <pc:sldMk cId="1373041405" sldId="289"/>
    </pc:sldMkLst>
    <p188:txBody>
      <a:bodyPr/>
      <a:lstStyle/>
      <a:p>
        <a:r>
          <a:rPr lang="en-US"/>
          <a:t>SIDDHARTH</a:t>
        </a:r>
      </a:p>
    </p188:txBody>
  </p188:cm>
</p188:cmLst>
</file>

<file path=ppt/comments/modernComment_122_E2AB3D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C587F8-3869-477A-BAAD-0E7241C7805C}" authorId="{675B9156-3602-3924-4F82-EA72B5FB9DC5}" created="2022-04-27T01:09:59.087">
    <pc:sldMkLst xmlns:pc="http://schemas.microsoft.com/office/powerpoint/2013/main/command">
      <pc:docMk/>
      <pc:sldMk cId="3802873280" sldId="290"/>
    </pc:sldMkLst>
    <p188:txBody>
      <a:bodyPr/>
      <a:lstStyle/>
      <a:p>
        <a:r>
          <a:rPr lang="en-US"/>
          <a:t>KSHAMA PRESENTING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274415-7DA8-433E-894F-E418173F10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BC21D7-EDB5-4BD4-A7AE-4DCFA1934B90}">
      <dgm:prSet/>
      <dgm:spPr/>
      <dgm:t>
        <a:bodyPr/>
        <a:lstStyle/>
        <a:p>
          <a:r>
            <a:rPr lang="en-US"/>
            <a:t>Time sync error</a:t>
          </a:r>
        </a:p>
      </dgm:t>
    </dgm:pt>
    <dgm:pt modelId="{D5340C15-4D89-485F-8780-B2B20F83B955}" type="parTrans" cxnId="{AE0DFC8D-E878-4704-8AAC-32F5CE88F136}">
      <dgm:prSet/>
      <dgm:spPr/>
      <dgm:t>
        <a:bodyPr/>
        <a:lstStyle/>
        <a:p>
          <a:endParaRPr lang="en-US"/>
        </a:p>
      </dgm:t>
    </dgm:pt>
    <dgm:pt modelId="{435EC5DF-FC05-4970-A6B1-0C07F2BC0282}" type="sibTrans" cxnId="{AE0DFC8D-E878-4704-8AAC-32F5CE88F136}">
      <dgm:prSet/>
      <dgm:spPr/>
      <dgm:t>
        <a:bodyPr/>
        <a:lstStyle/>
        <a:p>
          <a:endParaRPr lang="en-US"/>
        </a:p>
      </dgm:t>
    </dgm:pt>
    <dgm:pt modelId="{CF523D1F-4E2D-4E88-B15D-8DDB0AA039A9}">
      <dgm:prSet/>
      <dgm:spPr/>
      <dgm:t>
        <a:bodyPr/>
        <a:lstStyle/>
        <a:p>
          <a:pPr rtl="0"/>
          <a:r>
            <a:rPr lang="en-US"/>
            <a:t>Transformation error (from base </a:t>
          </a:r>
          <a:r>
            <a:rPr lang="en-US">
              <a:latin typeface="Calibri"/>
            </a:rPr>
            <a:t>link to </a:t>
          </a:r>
          <a:r>
            <a:rPr lang="en-US"/>
            <a:t>odom-frame</a:t>
          </a:r>
          <a:r>
            <a:rPr lang="en-US">
              <a:latin typeface="Calibri"/>
            </a:rPr>
            <a:t> </a:t>
          </a:r>
          <a:r>
            <a:rPr lang="en-US"/>
            <a:t>)</a:t>
          </a:r>
        </a:p>
      </dgm:t>
    </dgm:pt>
    <dgm:pt modelId="{1DA072CA-B14F-4528-9696-77033D72A342}" type="parTrans" cxnId="{8399B0BF-F8EE-4365-A5BD-EA378F4F0B2B}">
      <dgm:prSet/>
      <dgm:spPr/>
      <dgm:t>
        <a:bodyPr/>
        <a:lstStyle/>
        <a:p>
          <a:endParaRPr lang="en-US"/>
        </a:p>
      </dgm:t>
    </dgm:pt>
    <dgm:pt modelId="{98AD2EBB-B02E-4FAF-B516-B7637E90AB92}" type="sibTrans" cxnId="{8399B0BF-F8EE-4365-A5BD-EA378F4F0B2B}">
      <dgm:prSet/>
      <dgm:spPr/>
      <dgm:t>
        <a:bodyPr/>
        <a:lstStyle/>
        <a:p>
          <a:endParaRPr lang="en-US"/>
        </a:p>
      </dgm:t>
    </dgm:pt>
    <dgm:pt modelId="{4C1C36EE-8512-447C-923E-F5AF38655028}">
      <dgm:prSet/>
      <dgm:spPr/>
      <dgm:t>
        <a:bodyPr/>
        <a:lstStyle/>
        <a:p>
          <a:r>
            <a:rPr lang="en-US"/>
            <a:t>Compressed image transport error</a:t>
          </a:r>
        </a:p>
      </dgm:t>
    </dgm:pt>
    <dgm:pt modelId="{461AE1E7-1A3A-4092-8EA2-65C66B758081}" type="parTrans" cxnId="{B7F28325-A943-4AA4-BBDC-871F100F5F85}">
      <dgm:prSet/>
      <dgm:spPr/>
      <dgm:t>
        <a:bodyPr/>
        <a:lstStyle/>
        <a:p>
          <a:endParaRPr lang="en-US"/>
        </a:p>
      </dgm:t>
    </dgm:pt>
    <dgm:pt modelId="{F218FED3-D640-44B4-B2D8-8C3934D0EB31}" type="sibTrans" cxnId="{B7F28325-A943-4AA4-BBDC-871F100F5F85}">
      <dgm:prSet/>
      <dgm:spPr/>
      <dgm:t>
        <a:bodyPr/>
        <a:lstStyle/>
        <a:p>
          <a:endParaRPr lang="en-US"/>
        </a:p>
      </dgm:t>
    </dgm:pt>
    <dgm:pt modelId="{509ED066-3E22-47FD-A637-D2C5973E44F3}">
      <dgm:prSet/>
      <dgm:spPr/>
      <dgm:t>
        <a:bodyPr/>
        <a:lstStyle/>
        <a:p>
          <a:r>
            <a:rPr lang="en-US"/>
            <a:t>cv::bridge error </a:t>
          </a:r>
        </a:p>
      </dgm:t>
    </dgm:pt>
    <dgm:pt modelId="{21790003-6A38-4FB4-A9C3-C100EC1562CB}" type="parTrans" cxnId="{EA8C1A86-62F6-4B50-8EEE-0D249089658C}">
      <dgm:prSet/>
      <dgm:spPr/>
      <dgm:t>
        <a:bodyPr/>
        <a:lstStyle/>
        <a:p>
          <a:endParaRPr lang="en-US"/>
        </a:p>
      </dgm:t>
    </dgm:pt>
    <dgm:pt modelId="{955666B1-5D4A-4356-8D86-544DA1864773}" type="sibTrans" cxnId="{EA8C1A86-62F6-4B50-8EEE-0D249089658C}">
      <dgm:prSet/>
      <dgm:spPr/>
      <dgm:t>
        <a:bodyPr/>
        <a:lstStyle/>
        <a:p>
          <a:endParaRPr lang="en-US"/>
        </a:p>
      </dgm:t>
    </dgm:pt>
    <dgm:pt modelId="{4CCAEF85-0C80-4721-B08A-A9D7DB8E3CB0}" type="pres">
      <dgm:prSet presAssocID="{D4274415-7DA8-433E-894F-E418173F103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D91D44-6638-4938-B8C1-CEEA696F2065}" type="pres">
      <dgm:prSet presAssocID="{D4BC21D7-EDB5-4BD4-A7AE-4DCFA1934B9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5DDA1C-AB03-4B63-A6E2-A1E0AA975F5A}" type="pres">
      <dgm:prSet presAssocID="{435EC5DF-FC05-4970-A6B1-0C07F2BC0282}" presName="spacer" presStyleCnt="0"/>
      <dgm:spPr/>
    </dgm:pt>
    <dgm:pt modelId="{C74D14C7-D267-4AC7-BD17-4D47E315AD55}" type="pres">
      <dgm:prSet presAssocID="{CF523D1F-4E2D-4E88-B15D-8DDB0AA039A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F44DD-AE52-45F6-9490-4C7D6ECC056D}" type="pres">
      <dgm:prSet presAssocID="{98AD2EBB-B02E-4FAF-B516-B7637E90AB92}" presName="spacer" presStyleCnt="0"/>
      <dgm:spPr/>
    </dgm:pt>
    <dgm:pt modelId="{2D6D41CF-B9BF-4C12-AE2E-429ED6EFAF4B}" type="pres">
      <dgm:prSet presAssocID="{4C1C36EE-8512-447C-923E-F5AF3865502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9958E1-40E0-4488-8F7C-FC61954C208B}" type="pres">
      <dgm:prSet presAssocID="{F218FED3-D640-44B4-B2D8-8C3934D0EB31}" presName="spacer" presStyleCnt="0"/>
      <dgm:spPr/>
    </dgm:pt>
    <dgm:pt modelId="{F90AD59D-A64E-4E0B-A1A8-04C95A73358F}" type="pres">
      <dgm:prSet presAssocID="{509ED066-3E22-47FD-A637-D2C5973E44F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B27950-DFDF-4ED7-8E26-3D8D536E5CED}" type="presOf" srcId="{D4274415-7DA8-433E-894F-E418173F1030}" destId="{4CCAEF85-0C80-4721-B08A-A9D7DB8E3CB0}" srcOrd="0" destOrd="0" presId="urn:microsoft.com/office/officeart/2005/8/layout/vList2"/>
    <dgm:cxn modelId="{B7F28325-A943-4AA4-BBDC-871F100F5F85}" srcId="{D4274415-7DA8-433E-894F-E418173F1030}" destId="{4C1C36EE-8512-447C-923E-F5AF38655028}" srcOrd="2" destOrd="0" parTransId="{461AE1E7-1A3A-4092-8EA2-65C66B758081}" sibTransId="{F218FED3-D640-44B4-B2D8-8C3934D0EB31}"/>
    <dgm:cxn modelId="{5CC059F2-85EF-4980-A767-5FB9C4E2C619}" type="presOf" srcId="{509ED066-3E22-47FD-A637-D2C5973E44F3}" destId="{F90AD59D-A64E-4E0B-A1A8-04C95A73358F}" srcOrd="0" destOrd="0" presId="urn:microsoft.com/office/officeart/2005/8/layout/vList2"/>
    <dgm:cxn modelId="{4F3229B0-3501-4741-8DB3-20A2E74324B8}" type="presOf" srcId="{D4BC21D7-EDB5-4BD4-A7AE-4DCFA1934B90}" destId="{13D91D44-6638-4938-B8C1-CEEA696F2065}" srcOrd="0" destOrd="0" presId="urn:microsoft.com/office/officeart/2005/8/layout/vList2"/>
    <dgm:cxn modelId="{AE0DFC8D-E878-4704-8AAC-32F5CE88F136}" srcId="{D4274415-7DA8-433E-894F-E418173F1030}" destId="{D4BC21D7-EDB5-4BD4-A7AE-4DCFA1934B90}" srcOrd="0" destOrd="0" parTransId="{D5340C15-4D89-485F-8780-B2B20F83B955}" sibTransId="{435EC5DF-FC05-4970-A6B1-0C07F2BC0282}"/>
    <dgm:cxn modelId="{26596E26-0677-4969-9716-787AA80FEC60}" type="presOf" srcId="{4C1C36EE-8512-447C-923E-F5AF38655028}" destId="{2D6D41CF-B9BF-4C12-AE2E-429ED6EFAF4B}" srcOrd="0" destOrd="0" presId="urn:microsoft.com/office/officeart/2005/8/layout/vList2"/>
    <dgm:cxn modelId="{EA8C1A86-62F6-4B50-8EEE-0D249089658C}" srcId="{D4274415-7DA8-433E-894F-E418173F1030}" destId="{509ED066-3E22-47FD-A637-D2C5973E44F3}" srcOrd="3" destOrd="0" parTransId="{21790003-6A38-4FB4-A9C3-C100EC1562CB}" sibTransId="{955666B1-5D4A-4356-8D86-544DA1864773}"/>
    <dgm:cxn modelId="{8399B0BF-F8EE-4365-A5BD-EA378F4F0B2B}" srcId="{D4274415-7DA8-433E-894F-E418173F1030}" destId="{CF523D1F-4E2D-4E88-B15D-8DDB0AA039A9}" srcOrd="1" destOrd="0" parTransId="{1DA072CA-B14F-4528-9696-77033D72A342}" sibTransId="{98AD2EBB-B02E-4FAF-B516-B7637E90AB92}"/>
    <dgm:cxn modelId="{A8FC1C67-F201-46B4-AD24-BD74ECCDB89F}" type="presOf" srcId="{CF523D1F-4E2D-4E88-B15D-8DDB0AA039A9}" destId="{C74D14C7-D267-4AC7-BD17-4D47E315AD55}" srcOrd="0" destOrd="0" presId="urn:microsoft.com/office/officeart/2005/8/layout/vList2"/>
    <dgm:cxn modelId="{58773CDC-C093-4D9B-A068-15BE3EAD2AE2}" type="presParOf" srcId="{4CCAEF85-0C80-4721-B08A-A9D7DB8E3CB0}" destId="{13D91D44-6638-4938-B8C1-CEEA696F2065}" srcOrd="0" destOrd="0" presId="urn:microsoft.com/office/officeart/2005/8/layout/vList2"/>
    <dgm:cxn modelId="{4031BFA9-BC18-4567-A1A5-70FEAA030CB0}" type="presParOf" srcId="{4CCAEF85-0C80-4721-B08A-A9D7DB8E3CB0}" destId="{A45DDA1C-AB03-4B63-A6E2-A1E0AA975F5A}" srcOrd="1" destOrd="0" presId="urn:microsoft.com/office/officeart/2005/8/layout/vList2"/>
    <dgm:cxn modelId="{F352565A-091C-437F-9417-D0D4E6277A54}" type="presParOf" srcId="{4CCAEF85-0C80-4721-B08A-A9D7DB8E3CB0}" destId="{C74D14C7-D267-4AC7-BD17-4D47E315AD55}" srcOrd="2" destOrd="0" presId="urn:microsoft.com/office/officeart/2005/8/layout/vList2"/>
    <dgm:cxn modelId="{EA9F56BA-3755-4E42-9D0C-B8D888E12DF9}" type="presParOf" srcId="{4CCAEF85-0C80-4721-B08A-A9D7DB8E3CB0}" destId="{3D6F44DD-AE52-45F6-9490-4C7D6ECC056D}" srcOrd="3" destOrd="0" presId="urn:microsoft.com/office/officeart/2005/8/layout/vList2"/>
    <dgm:cxn modelId="{80561312-001D-4D7E-A982-AD43117F08EC}" type="presParOf" srcId="{4CCAEF85-0C80-4721-B08A-A9D7DB8E3CB0}" destId="{2D6D41CF-B9BF-4C12-AE2E-429ED6EFAF4B}" srcOrd="4" destOrd="0" presId="urn:microsoft.com/office/officeart/2005/8/layout/vList2"/>
    <dgm:cxn modelId="{82B6A654-651A-44DD-BA9B-0C63212105A1}" type="presParOf" srcId="{4CCAEF85-0C80-4721-B08A-A9D7DB8E3CB0}" destId="{A59958E1-40E0-4488-8F7C-FC61954C208B}" srcOrd="5" destOrd="0" presId="urn:microsoft.com/office/officeart/2005/8/layout/vList2"/>
    <dgm:cxn modelId="{5CBD75B7-053F-403E-998A-00AE0A869EAD}" type="presParOf" srcId="{4CCAEF85-0C80-4721-B08A-A9D7DB8E3CB0}" destId="{F90AD59D-A64E-4E0B-A1A8-04C95A73358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D91D44-6638-4938-B8C1-CEEA696F2065}">
      <dsp:nvSpPr>
        <dsp:cNvPr id="0" name=""/>
        <dsp:cNvSpPr/>
      </dsp:nvSpPr>
      <dsp:spPr>
        <a:xfrm>
          <a:off x="0" y="435538"/>
          <a:ext cx="8658182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Time sync error</a:t>
          </a:r>
        </a:p>
      </dsp:txBody>
      <dsp:txXfrm>
        <a:off x="0" y="435538"/>
        <a:ext cx="8658182" cy="719549"/>
      </dsp:txXfrm>
    </dsp:sp>
    <dsp:sp modelId="{C74D14C7-D267-4AC7-BD17-4D47E315AD55}">
      <dsp:nvSpPr>
        <dsp:cNvPr id="0" name=""/>
        <dsp:cNvSpPr/>
      </dsp:nvSpPr>
      <dsp:spPr>
        <a:xfrm>
          <a:off x="0" y="1241488"/>
          <a:ext cx="8658182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Transformation error (from base </a:t>
          </a:r>
          <a:r>
            <a:rPr lang="en-US" sz="3000" kern="1200">
              <a:latin typeface="Calibri"/>
            </a:rPr>
            <a:t>link to </a:t>
          </a:r>
          <a:r>
            <a:rPr lang="en-US" sz="3000" kern="1200"/>
            <a:t>odom-frame</a:t>
          </a:r>
          <a:r>
            <a:rPr lang="en-US" sz="3000" kern="1200">
              <a:latin typeface="Calibri"/>
            </a:rPr>
            <a:t> </a:t>
          </a:r>
          <a:r>
            <a:rPr lang="en-US" sz="3000" kern="1200"/>
            <a:t>)</a:t>
          </a:r>
        </a:p>
      </dsp:txBody>
      <dsp:txXfrm>
        <a:off x="0" y="1241488"/>
        <a:ext cx="8658182" cy="719549"/>
      </dsp:txXfrm>
    </dsp:sp>
    <dsp:sp modelId="{2D6D41CF-B9BF-4C12-AE2E-429ED6EFAF4B}">
      <dsp:nvSpPr>
        <dsp:cNvPr id="0" name=""/>
        <dsp:cNvSpPr/>
      </dsp:nvSpPr>
      <dsp:spPr>
        <a:xfrm>
          <a:off x="0" y="2047438"/>
          <a:ext cx="8658182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Compressed image transport error</a:t>
          </a:r>
        </a:p>
      </dsp:txBody>
      <dsp:txXfrm>
        <a:off x="0" y="2047438"/>
        <a:ext cx="8658182" cy="719549"/>
      </dsp:txXfrm>
    </dsp:sp>
    <dsp:sp modelId="{F90AD59D-A64E-4E0B-A1A8-04C95A73358F}">
      <dsp:nvSpPr>
        <dsp:cNvPr id="0" name=""/>
        <dsp:cNvSpPr/>
      </dsp:nvSpPr>
      <dsp:spPr>
        <a:xfrm>
          <a:off x="0" y="2853388"/>
          <a:ext cx="8658182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cv::bridge error </a:t>
          </a:r>
        </a:p>
      </dsp:txBody>
      <dsp:txXfrm>
        <a:off x="0" y="2853388"/>
        <a:ext cx="8658182" cy="719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1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615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007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itle.png">
            <a:extLst>
              <a:ext uri="{FF2B5EF4-FFF2-40B4-BE49-F238E27FC236}">
                <a16:creationId xmlns:a16="http://schemas.microsoft.com/office/drawing/2014/main" xmlns="" id="{5C58FED1-A5F9-4AF8-BE44-26C9D3BF53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title.png">
            <a:extLst>
              <a:ext uri="{FF2B5EF4-FFF2-40B4-BE49-F238E27FC236}">
                <a16:creationId xmlns:a16="http://schemas.microsoft.com/office/drawing/2014/main" xmlns="" id="{4D872004-1907-4F44-8ECC-3BB43E2571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63226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lIns="91425" tIns="91425" rIns="91425" bIns="91425" anchor="t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lIns="91425" tIns="91425" rIns="91425" bIns="91425">
            <a:norm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19;p4">
            <a:extLst>
              <a:ext uri="{FF2B5EF4-FFF2-40B4-BE49-F238E27FC236}">
                <a16:creationId xmlns:a16="http://schemas.microsoft.com/office/drawing/2014/main" xmlns="" id="{CBA3DF15-DC9D-45F9-A9E5-CF689B7AD4BF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472489" y="6218240"/>
            <a:ext cx="549275" cy="523875"/>
          </a:xfrm>
        </p:spPr>
        <p:txBody>
          <a:bodyPr spcFirstLastPara="1" lIns="91425" tIns="91425" rIns="91425" b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mtClean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1602C129-AD03-4D73-A56F-E4F5D07FA88F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1904781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D378A-EC5F-43AF-9D64-CE871C627E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r>
              <a:rPr lang="en-US" sz="3600">
                <a:solidFill>
                  <a:srgbClr val="C12030"/>
                </a:solidFill>
                <a:latin typeface="Helvetica CE" charset="0"/>
                <a:cs typeface="Helvetica CE" charset="0"/>
              </a:rPr>
              <a:t/>
            </a:r>
            <a:br>
              <a:rPr lang="en-US" sz="360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r>
              <a:rPr lang="en-US" sz="3600">
                <a:latin typeface="Helvetica CE" charset="0"/>
                <a:cs typeface="Helvetica CE" charset="0"/>
              </a:rPr>
              <a:t/>
            </a:r>
            <a:br>
              <a:rPr lang="en-US" sz="3600">
                <a:latin typeface="Helvetica CE" charset="0"/>
                <a:cs typeface="Helvetica CE" charset="0"/>
              </a:rPr>
            </a:br>
            <a:endParaRPr lang="en-US" sz="360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132928-FE6F-4B7D-B271-D24F63687C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>
                <a:latin typeface="ITC New Baskerville Roman" charset="0"/>
              </a:rPr>
              <a:t>Body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B12CA9-91D9-44A8-BFF1-6E41D2B4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D04D5-BC57-47ED-8A2E-27104B966540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3DB8E2-51D7-4879-A89F-421FA81B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2EBDD6-A101-45AF-86C9-2EAAA9E9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1AA83-ABBB-4ECD-94B9-84BCE19987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21560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04FD78-371C-40C4-863A-A715FEF985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81600" y="228600"/>
            <a:ext cx="35052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C12030"/>
                </a:solidFill>
                <a:latin typeface="Helvetica" panose="020B0604020202020204" pitchFamily="34" charset="0"/>
              </a:rPr>
              <a:t>EECE 5552 – Assistive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10A4E0D1-EB72-486A-B27E-0D04BD3E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F585E-D56A-4A30-AC09-3C8E155D2BED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D8084D49-B3C2-44C0-9A6B-4A87EE35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2E42298D-F630-467F-B9C3-EBCEFDCF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C1B19-5A43-49EB-A9C2-C6E50D3194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17354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09A2C3-145C-40AC-AB97-70509A21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6CEC3-3806-462E-A35F-651617D608B0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CAF50D-B0CD-4329-9BA7-5989254A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217FF9-4309-4468-B2F9-5530E323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29A27-4218-4382-BB0E-90B47CC28A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77094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843F4A31-D5DB-4F99-9850-2450BD9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E6ED4-E5F5-4663-B268-F9DC48BAEF86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5F6C8F7C-29AD-41F3-ABDA-C8A9F9D3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92F2CA5A-B473-4C25-8614-21CBA15C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D5CAD-BCF4-4ECA-B4D0-445A8E82B2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23233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1B39996D-4914-4200-8139-4C48BB02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D98FF-3D35-4476-86DF-2B61D590E990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D0F31ADE-BAED-434E-8810-EBCE3DAF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B9343D0F-A6C0-432D-8D66-4F245828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F1CBA-7380-4390-9AA6-BB1508081F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28422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1A878018-1B43-46A0-9E1A-D6E511FC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A932C-6B46-44D8-8B52-33E10BF3ACD0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6F73C555-423A-4188-8DBA-20757B56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A6E1B84-5148-45B4-AC36-EDB40A8C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A4715-DB5C-420B-81BC-6EF9FA1D1D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08092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3325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481ECD7A-38C8-4BD9-BF59-6172C9C4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C2102-6E29-481E-8BD3-A21C309BB51F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8E1A61F2-F365-4BC1-BBA9-33B778FA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5E9E5C37-39FD-492F-81E0-DAD17A4E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A07B1-6729-483C-8482-94ABB6783D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37984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D977CB9-6E54-4F81-9378-6AE6BFC81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E32E8-CADB-444C-A8D4-F53A47C1BB71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C6DC1275-C6B1-435E-A187-94A40F42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4A8F1C3B-63DA-4F11-BD5B-3BB12CC5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DAA88-551E-4EE2-8093-9C0940AF86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44702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A26A365C-6582-4610-B0D1-1B41409D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78DF7-84CE-4A38-9FA8-4682E1864368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1FC4F544-D426-4B61-A737-6471BF65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209F9FE4-91FE-458B-9991-733C53D1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616E2-D1BF-47DB-B68A-24D8E9EE0C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75971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itle.png">
            <a:extLst>
              <a:ext uri="{FF2B5EF4-FFF2-40B4-BE49-F238E27FC236}">
                <a16:creationId xmlns:a16="http://schemas.microsoft.com/office/drawing/2014/main" xmlns="" id="{5C58FED1-A5F9-4AF8-BE44-26C9D3BF53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title.png">
            <a:extLst>
              <a:ext uri="{FF2B5EF4-FFF2-40B4-BE49-F238E27FC236}">
                <a16:creationId xmlns:a16="http://schemas.microsoft.com/office/drawing/2014/main" xmlns="" id="{4D872004-1907-4F44-8ECC-3BB43E2571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75134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lIns="91425" tIns="91425" rIns="91425" bIns="91425" anchor="t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lIns="91425" tIns="91425" rIns="91425" bIns="91425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19;p4">
            <a:extLst>
              <a:ext uri="{FF2B5EF4-FFF2-40B4-BE49-F238E27FC236}">
                <a16:creationId xmlns:a16="http://schemas.microsoft.com/office/drawing/2014/main" xmlns="" id="{CBA3DF15-DC9D-45F9-A9E5-CF689B7AD4BF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472488" y="6218238"/>
            <a:ext cx="549275" cy="523875"/>
          </a:xfrm>
        </p:spPr>
        <p:txBody>
          <a:bodyPr spcFirstLastPara="1" lIns="91425" tIns="91425" rIns="91425" b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mtClean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1602C129-AD03-4D73-A56F-E4F5D07FA88F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21728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37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068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9138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151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92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14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967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696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4026" r:id="rId12"/>
    <p:sldLayoutId id="21474840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xmlns="" id="{C9B0D980-3776-4CF4-A8B9-34FFF8006F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5B0404-A828-4E59-B64A-7CD185519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F9AB1C6-61A1-4671-8D4A-2C22A9191973}" type="datetimeFigureOut">
              <a:rPr lang="en-US" altLang="en-US"/>
              <a:pPr>
                <a:defRPr/>
              </a:pPr>
              <a:t>4/27/2022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8E4BDE-F2ED-461A-93A8-1F782C780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E7A7A7-B7E0-4425-AF18-9110E8654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F89396-5FDF-4054-9AFE-C8E0B14EE0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itle Placeholder 1">
            <a:extLst>
              <a:ext uri="{FF2B5EF4-FFF2-40B4-BE49-F238E27FC236}">
                <a16:creationId xmlns:a16="http://schemas.microsoft.com/office/drawing/2014/main" xmlns="" id="{E0D94F4B-5A09-4B2B-86BB-C574B2CD6F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31" name="Picture 1" descr="red_neu_logo.png">
            <a:extLst>
              <a:ext uri="{FF2B5EF4-FFF2-40B4-BE49-F238E27FC236}">
                <a16:creationId xmlns:a16="http://schemas.microsoft.com/office/drawing/2014/main" xmlns="" id="{F6E1B7AE-CCFA-4BBC-A105-620F52FFE8B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27432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DF891C2-3815-47BF-B743-D2B01A3D6D76}"/>
              </a:ext>
            </a:extLst>
          </p:cNvPr>
          <p:cNvCxnSpPr/>
          <p:nvPr userDrawn="1"/>
        </p:nvCxnSpPr>
        <p:spPr>
          <a:xfrm>
            <a:off x="457200" y="609600"/>
            <a:ext cx="8229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C12030"/>
          </a:solidFill>
          <a:latin typeface="Helvetica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Helvetica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CBF37B07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microsoft.com/office/2018/10/relationships/comments" Target="../comments/modernComment_120_A5C5E1F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51D6F2FD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11" Type="http://schemas.microsoft.com/office/2018/10/relationships/comments" Target="../comments/modernComment_112_BC12941C.xml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C_FB9645DF.xm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E2AB3DC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965457EE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researchgate.net/figure/Specifications-and-comparison-of-Asus-Xtion-Pro-Live-and-Microsoft-Kinect_tbl1_259002786" TargetMode="External"/><Relationship Id="rId4" Type="http://schemas.openxmlformats.org/officeDocument/2006/relationships/hyperlink" Target="https://github.com/introlab/rtabmap/wiki/Export-Raster-Layers-to-MeshLa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vision/ug/visual-simultaneous-localization-and-mapping-slam-overview.html" TargetMode="External"/><Relationship Id="rId7" Type="http://schemas.openxmlformats.org/officeDocument/2006/relationships/hyperlink" Target="http://wiki.ros.org/apriltag_ros" TargetMode="External"/><Relationship Id="rId2" Type="http://schemas.openxmlformats.org/officeDocument/2006/relationships/hyperlink" Target="https://www.automate.org/blogs/what-is-visual-slam-technology-and-what-is-it-used-fo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stereolabs.com/zed-mini/" TargetMode="External"/><Relationship Id="rId5" Type="http://schemas.openxmlformats.org/officeDocument/2006/relationships/hyperlink" Target="https://www.researchgate.net/publication/264838423" TargetMode="External"/><Relationship Id="rId4" Type="http://schemas.openxmlformats.org/officeDocument/2006/relationships/hyperlink" Target="http://introlab.github.io/rtabmap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1_9C14ACEE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5_965B828F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5989FE9C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416BFFBA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3DBF61F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1DA74CDF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">
            <a:extLst>
              <a:ext uri="{FF2B5EF4-FFF2-40B4-BE49-F238E27FC236}">
                <a16:creationId xmlns:a16="http://schemas.microsoft.com/office/drawing/2014/main" xmlns="" id="{4BFE83AD-2ED3-4B96-8EAC-89A3C2FEB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87684"/>
            <a:ext cx="5270090" cy="27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8932" tIns="14467" rIns="28932" bIns="14467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1600">
                <a:solidFill>
                  <a:schemeClr val="bg1"/>
                </a:solidFill>
                <a:latin typeface="Arial"/>
                <a:ea typeface="MS PGothic"/>
                <a:cs typeface="Arial"/>
              </a:rPr>
              <a:t>Robotics Sensing and Navigation EECE 5554</a:t>
            </a:r>
            <a:endParaRPr lang="en-US" altLang="en-US" sz="1600">
              <a:solidFill>
                <a:schemeClr val="bg1"/>
              </a:solidFill>
              <a:latin typeface="Arial" panose="020B0604020202020204" pitchFamily="34" charset="0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2130F36-DB26-499A-A8F9-E1759D11A41E}"/>
              </a:ext>
            </a:extLst>
          </p:cNvPr>
          <p:cNvSpPr txBox="1"/>
          <p:nvPr/>
        </p:nvSpPr>
        <p:spPr>
          <a:xfrm>
            <a:off x="4227871" y="4063122"/>
            <a:ext cx="160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GROUP-7</a:t>
            </a:r>
          </a:p>
        </p:txBody>
      </p:sp>
    </p:spTree>
    <p:extLst>
      <p:ext uri="{BB962C8B-B14F-4D97-AF65-F5344CB8AC3E}">
        <p14:creationId xmlns:p14="http://schemas.microsoft.com/office/powerpoint/2010/main" xmlns="" val="3421731591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79DBCD-D44C-FE76-FA48-FBB07BBC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Graph SLAM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86CDE7-57DF-0C52-BEA6-3DE88F53A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36633"/>
            <a:ext cx="8440740" cy="1520510"/>
          </a:xfrm>
        </p:spPr>
        <p:txBody>
          <a:bodyPr>
            <a:normAutofit lnSpcReduction="10000"/>
          </a:bodyPr>
          <a:lstStyle/>
          <a:p>
            <a:r>
              <a:rPr lang="en-US">
                <a:ea typeface="MS PGothic"/>
                <a:cs typeface="Helvetica"/>
              </a:rPr>
              <a:t>The algorithm recovers the entire path and map instead of just the recent pose and map. Creates constrains between nodes.</a:t>
            </a:r>
            <a:endParaRPr lang="en-US">
              <a:ea typeface="MS P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C1E480-0C8C-7738-BF33-9F38968B1A1C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xmlns="" id="{96D98EED-B588-2502-B763-BDFAA5208B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93704" y="3130490"/>
            <a:ext cx="3931120" cy="353188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A7136755-E1C9-6F10-5F3E-8BD597B28F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160" y="3130866"/>
            <a:ext cx="4307839" cy="35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120907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6950BFC3-D8DA-4A85-94F7-54DA5524770B}">
      <p188:commentRel xmlns:p188="http://schemas.microsoft.com/office/powerpoint/2018/8/main" xmlns="" r:id="rId4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92DF4E-9B15-96F3-FE99-973DE1A6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APRIL TAGS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A30129-3B1C-F748-3911-BA0EA708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513939"/>
            <a:ext cx="8581382" cy="2214428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buFont typeface="Arial,Sans-Serif" panose="020B0604020202020204" pitchFamily="34" charset="0"/>
              <a:buChar char="●"/>
            </a:pPr>
            <a:r>
              <a:rPr lang="en-US" sz="2700">
                <a:ea typeface="MS PGothic"/>
                <a:cs typeface="Helvetica"/>
              </a:rPr>
              <a:t>The advantage of this method is that it does not require any complicated equipment.</a:t>
            </a:r>
          </a:p>
          <a:p>
            <a:pPr>
              <a:lnSpc>
                <a:spcPct val="70000"/>
              </a:lnSpc>
              <a:buFont typeface="Arial,Sans-Serif" panose="020B0604020202020204" pitchFamily="34" charset="0"/>
              <a:buChar char="●"/>
            </a:pPr>
            <a:r>
              <a:rPr lang="en-US" sz="2700">
                <a:ea typeface="MS PGothic"/>
                <a:cs typeface="Helvetica"/>
              </a:rPr>
              <a:t>All you need is:</a:t>
            </a:r>
          </a:p>
          <a:p>
            <a:pPr marL="114300" indent="0">
              <a:lnSpc>
                <a:spcPct val="70000"/>
              </a:lnSpc>
              <a:buSzPts val="1800"/>
              <a:buNone/>
            </a:pPr>
            <a:endParaRPr lang="en-US" sz="2700">
              <a:ea typeface="MS PGothic"/>
              <a:cs typeface="Helvetica"/>
            </a:endParaRPr>
          </a:p>
          <a:p>
            <a:pPr marL="914400" lvl="2" indent="-342900">
              <a:lnSpc>
                <a:spcPct val="70000"/>
              </a:lnSpc>
              <a:buSzPts val="1800"/>
              <a:buFont typeface="Arial,Sans-Serif" panose="020B0604020202020204" pitchFamily="34" charset="0"/>
              <a:buChar char="●"/>
            </a:pPr>
            <a:r>
              <a:rPr lang="en-US" sz="2300">
                <a:ea typeface="MS PGothic"/>
                <a:cs typeface="Helvetica"/>
              </a:rPr>
              <a:t>Printed April tags and wall mounting them</a:t>
            </a:r>
          </a:p>
          <a:p>
            <a:pPr marL="914400" lvl="2" indent="-342900">
              <a:lnSpc>
                <a:spcPct val="70000"/>
              </a:lnSpc>
              <a:buSzPts val="1800"/>
              <a:buFont typeface="Arial,Sans-Serif" panose="020B0604020202020204" pitchFamily="34" charset="0"/>
              <a:buChar char="●"/>
            </a:pPr>
            <a:r>
              <a:rPr lang="en-US" sz="2300">
                <a:ea typeface="MS PGothic"/>
                <a:cs typeface="Helvetica"/>
              </a:rPr>
              <a:t>Small embedded computer(Raspberry Pi or similar) with camera (Global shutter preferred)</a:t>
            </a:r>
          </a:p>
          <a:p>
            <a:pPr>
              <a:lnSpc>
                <a:spcPct val="70000"/>
              </a:lnSpc>
              <a:buFont typeface="Arial,Sans-Serif" panose="020B0604020202020204" pitchFamily="34" charset="0"/>
              <a:buChar char="●"/>
            </a:pPr>
            <a:endParaRPr lang="en-US" sz="2700">
              <a:ea typeface="MS PGothic"/>
              <a:cs typeface="Helvetica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xmlns="" id="{E2DB090D-E978-A8EB-5622-EDB6FA4B3CEE}"/>
              </a:ext>
            </a:extLst>
          </p:cNvPr>
          <p:cNvSpPr txBox="1"/>
          <p:nvPr/>
        </p:nvSpPr>
        <p:spPr>
          <a:xfrm>
            <a:off x="232290" y="1363437"/>
            <a:ext cx="8510084" cy="13388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700">
                <a:latin typeface="Helvetica"/>
                <a:ea typeface="MS PGothic"/>
                <a:cs typeface="Helvetica"/>
              </a:rPr>
              <a:t>We are implementing April tags to detect landmarks.</a:t>
            </a:r>
          </a:p>
          <a:p>
            <a:pPr marL="457200" indent="-457200">
              <a:buFont typeface="Arial"/>
              <a:buChar char="•"/>
            </a:pPr>
            <a:r>
              <a:rPr lang="en-US" sz="2700">
                <a:latin typeface="Helvetica"/>
                <a:ea typeface="MS PGothic"/>
                <a:cs typeface="Helvetica"/>
              </a:rPr>
              <a:t>Detector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700">
                <a:latin typeface="Helvetica"/>
                <a:ea typeface="MS PGothic"/>
                <a:cs typeface="Helvetica"/>
              </a:rPr>
              <a:t>for continuous image (i.e. video) stream.</a:t>
            </a:r>
            <a:endParaRPr lang="en-US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xmlns="" id="{A3571614-ED62-BEE1-C14A-6437FA58DB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143" y="2738657"/>
            <a:ext cx="8637494" cy="1074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B44A4E6-043A-02F2-28FC-128AAB6D77EB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474681" y="3885290"/>
            <a:ext cx="66040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dirty="0" err="1">
                <a:latin typeface="Helvetica"/>
                <a:ea typeface="MS PGothic"/>
                <a:cs typeface="Helvetica"/>
              </a:rPr>
              <a:t>tag_family</a:t>
            </a:r>
            <a:r>
              <a:rPr lang="en-US" sz="2700" dirty="0">
                <a:latin typeface="Helvetica"/>
                <a:ea typeface="MS PGothic"/>
                <a:cs typeface="Helvetica"/>
              </a:rPr>
              <a:t> (string, default: tag36h11)</a:t>
            </a:r>
          </a:p>
        </p:txBody>
      </p:sp>
    </p:spTree>
    <p:extLst>
      <p:ext uri="{BB962C8B-B14F-4D97-AF65-F5344CB8AC3E}">
        <p14:creationId xmlns:p14="http://schemas.microsoft.com/office/powerpoint/2010/main" xmlns="" val="13730414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6950BFC3-D8DA-4A85-94F7-54DA5524770B}">
      <p188:commentRel xmlns:p188="http://schemas.microsoft.com/office/powerpoint/2018/8/main" xmlns="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8930E6-77F4-467F-AE3F-B8367115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SOFTWARE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3E7F62-850E-4B37-9BEF-6985A8CF7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ea typeface="MS PGothic"/>
              </a:rPr>
              <a:t>ROS noetic </a:t>
            </a:r>
            <a:endParaRPr lang="en-US"/>
          </a:p>
          <a:p>
            <a:r>
              <a:rPr lang="en-US">
                <a:ea typeface="MS PGothic"/>
              </a:rPr>
              <a:t>PYTHON3</a:t>
            </a:r>
          </a:p>
          <a:p>
            <a:r>
              <a:rPr lang="en-US">
                <a:ea typeface="MS PGothic"/>
              </a:rPr>
              <a:t>RVIZ</a:t>
            </a:r>
          </a:p>
          <a:p>
            <a:r>
              <a:rPr lang="en-US">
                <a:ea typeface="MS PGothic"/>
              </a:rPr>
              <a:t>RTAB Map</a:t>
            </a:r>
          </a:p>
          <a:p>
            <a:r>
              <a:rPr lang="en-US">
                <a:ea typeface="MS PGothic"/>
              </a:rPr>
              <a:t>C++</a:t>
            </a:r>
          </a:p>
          <a:p>
            <a:r>
              <a:rPr lang="en-US">
                <a:ea typeface="MS PGothic"/>
              </a:rPr>
              <a:t>OpenCV</a:t>
            </a:r>
          </a:p>
          <a:p>
            <a:r>
              <a:rPr lang="en-US" err="1">
                <a:ea typeface="MS PGothic"/>
              </a:rPr>
              <a:t>apriltag_ros</a:t>
            </a:r>
            <a:r>
              <a:rPr lang="en-US">
                <a:ea typeface="MS PGothic"/>
              </a:rPr>
              <a:t> wrapper</a:t>
            </a:r>
          </a:p>
          <a:p>
            <a:r>
              <a:rPr lang="en-US">
                <a:ea typeface="MS PGothic"/>
                <a:cs typeface="Helvetica"/>
              </a:rPr>
              <a:t>rtabmap_ros</a:t>
            </a:r>
            <a:endParaRPr lang="en-US">
              <a:ea typeface="MS PGothic"/>
            </a:endParaRPr>
          </a:p>
          <a:p>
            <a:r>
              <a:rPr lang="en-US">
                <a:ea typeface="MS PGothic"/>
              </a:rPr>
              <a:t>zed_ros_wrapper</a:t>
            </a:r>
          </a:p>
          <a:p>
            <a:endParaRPr lang="en-US">
              <a:ea typeface="MS PGothic"/>
            </a:endParaRPr>
          </a:p>
          <a:p>
            <a:endParaRPr lang="en-US">
              <a:ea typeface="MS PGothic"/>
            </a:endParaRPr>
          </a:p>
        </p:txBody>
      </p:sp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2B931AEA-445C-A150-83B4-37A9A4DC529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8399" y="1170454"/>
            <a:ext cx="1808672" cy="605605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xmlns="" id="{7FE7DC20-3E8C-2F36-CA39-A555379E56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7791" y="2231831"/>
            <a:ext cx="928418" cy="79992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5F634766-1910-16CD-93CD-830C7DA1B5D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3100" y="1854415"/>
            <a:ext cx="1612242" cy="1089085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E1368041-7EB6-836A-A353-F0CE046C8D8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8058" y="2952302"/>
            <a:ext cx="1161691" cy="1031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D3D5CAC-A0A9-CA12-78F5-6E6FD6937C71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xmlns="" id="{4867A176-190E-2D8E-3EE4-74C6B3915AE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2663" y="3277942"/>
            <a:ext cx="1249680" cy="1019243"/>
          </a:xfrm>
          <a:prstGeom prst="rect">
            <a:avLst/>
          </a:prstGeom>
        </p:spPr>
      </p:pic>
      <p:pic>
        <p:nvPicPr>
          <p:cNvPr id="12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9E119DA7-01A5-CA41-43A1-D145BAC844F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45120" y="4334615"/>
            <a:ext cx="1087120" cy="1153795"/>
          </a:xfrm>
          <a:prstGeom prst="rect">
            <a:avLst/>
          </a:prstGeom>
        </p:spPr>
      </p:pic>
      <p:pic>
        <p:nvPicPr>
          <p:cNvPr id="13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36C44D3B-23DE-DBE8-7D62-FC514403F6B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0828" y="4209098"/>
            <a:ext cx="1134745" cy="1104265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xmlns="" id="{EFA4FAE1-B978-6BFF-276A-5B5F2A3E1E2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8850" y="5615728"/>
            <a:ext cx="1780540" cy="78613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xmlns="" id="{A44F6537-F9BC-F0B1-97BC-699545CC9AF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43637" y="5352098"/>
            <a:ext cx="1137285" cy="11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5533417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6950BFC3-D8DA-4A85-94F7-54DA5524770B}">
      <p188:commentRel xmlns:p188="http://schemas.microsoft.com/office/powerpoint/2018/8/main" xmlns="" r:id="rId11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ABBB6E-C645-080B-E449-2DB7A719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HARDWARE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B7CBDB-7BF1-D36A-03A9-DBB5640CD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92793"/>
            <a:ext cx="8530760" cy="5315091"/>
          </a:xfrm>
        </p:spPr>
        <p:txBody>
          <a:bodyPr>
            <a:normAutofit/>
          </a:bodyPr>
          <a:lstStyle/>
          <a:p>
            <a:r>
              <a:rPr lang="en-US">
                <a:ea typeface="MS PGothic"/>
                <a:cs typeface="Helvetica"/>
              </a:rPr>
              <a:t>ZED-Mini camera </a:t>
            </a:r>
          </a:p>
          <a:p>
            <a:pPr marL="114300" indent="0">
              <a:buSzPts val="1800"/>
              <a:buNone/>
            </a:pPr>
            <a:endParaRPr lang="en-US">
              <a:ea typeface="MS PGothic"/>
              <a:cs typeface="Helvetica"/>
            </a:endParaRPr>
          </a:p>
          <a:p>
            <a:pPr marL="114300" indent="0">
              <a:buSzPts val="1800"/>
              <a:buNone/>
            </a:pPr>
            <a:endParaRPr lang="en-US">
              <a:ea typeface="MS PGothic"/>
              <a:cs typeface="Helvetica"/>
            </a:endParaRPr>
          </a:p>
          <a:p>
            <a:pPr marL="1028700" lvl="2">
              <a:lnSpc>
                <a:spcPct val="80000"/>
              </a:lnSpc>
              <a:buSzPts val="1800"/>
              <a:buAutoNum type="arabicPeriod"/>
            </a:pPr>
            <a:endParaRPr lang="en-US" sz="2100">
              <a:ea typeface="MS PGothic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D0EE8D-64CF-E3DA-CB5A-65B782F0804A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69903AC-73D4-C431-7529-2F2A575410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3839" y="1809192"/>
            <a:ext cx="9631677" cy="2223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A353ED2-C466-92A6-CA7B-1695D52BA221}"/>
              </a:ext>
            </a:extLst>
          </p:cNvPr>
          <p:cNvSpPr txBox="1"/>
          <p:nvPr/>
        </p:nvSpPr>
        <p:spPr>
          <a:xfrm>
            <a:off x="304800" y="4175760"/>
            <a:ext cx="8412480" cy="2461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054100" lvl="2" indent="-342900" defTabSz="457200" eaLnBrk="0" fontAlgn="base" hangingPunct="0">
              <a:lnSpc>
                <a:spcPct val="80000"/>
              </a:lnSpc>
              <a:buSzPts val="1400"/>
              <a:buFont typeface="Arial"/>
              <a:buChar char="•"/>
            </a:pPr>
            <a:r>
              <a:rPr lang="en-US" sz="2400">
                <a:latin typeface="Helvetica"/>
                <a:ea typeface="MS PGothic"/>
                <a:cs typeface="Helvetica"/>
              </a:rPr>
              <a:t>The ZED family of depth cameras is a multi-sensor platform. The cameras have built-in sensors to add position and motion-assisted capabilities to your app, like accelerometer and gyroscope sensors.</a:t>
            </a:r>
            <a:endParaRPr lang="en-US">
              <a:latin typeface="Calibri"/>
              <a:ea typeface="MS PGothic"/>
              <a:cs typeface="Calibri"/>
            </a:endParaRPr>
          </a:p>
          <a:p>
            <a:pPr marL="1054100" lvl="2" indent="-342900" defTabSz="457200">
              <a:lnSpc>
                <a:spcPct val="80000"/>
              </a:lnSpc>
              <a:buSzPts val="1400"/>
              <a:buFont typeface="Arial"/>
              <a:buChar char="•"/>
            </a:pPr>
            <a:r>
              <a:rPr lang="en-US" sz="2400">
                <a:latin typeface="Helvetica"/>
                <a:ea typeface="MS PGothic"/>
                <a:cs typeface="Helvetica"/>
              </a:rPr>
              <a:t>The sensors can be used to detect camera movements, compute the camera orientation according to the north magnetic pole, detect relative altitude variations, and much more.</a:t>
            </a:r>
            <a:endParaRPr lang="en-US">
              <a:ea typeface="MS P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092950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6950BFC3-D8DA-4A85-94F7-54DA5524770B}">
      <p188:commentRel xmlns:p188="http://schemas.microsoft.com/office/powerpoint/2018/8/main" xmlns="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A626D-E7E4-57E1-09B6-5FA4773D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ZED MINI SPECS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13C03E-A638-B328-20B6-BA949D200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36633"/>
            <a:ext cx="8520600" cy="4971760"/>
          </a:xfrm>
        </p:spPr>
        <p:txBody>
          <a:bodyPr/>
          <a:lstStyle/>
          <a:p>
            <a:pPr marL="1028700" lvl="2">
              <a:lnSpc>
                <a:spcPct val="80000"/>
              </a:lnSpc>
              <a:buAutoNum type="arabicPeriod"/>
            </a:pPr>
            <a:r>
              <a:rPr lang="en-US">
                <a:ea typeface="MS PGothic"/>
                <a:cs typeface="Helvetica"/>
              </a:rPr>
              <a:t>In-built IMU (Accelerometer, Gyroscope)</a:t>
            </a:r>
          </a:p>
          <a:p>
            <a:pPr marL="1028700" lvl="2">
              <a:lnSpc>
                <a:spcPct val="80000"/>
              </a:lnSpc>
              <a:buAutoNum type="arabicPeriod"/>
            </a:pPr>
            <a:r>
              <a:rPr lang="en-US">
                <a:ea typeface="MS PGothic"/>
                <a:cs typeface="Helvetica"/>
              </a:rPr>
              <a:t>Depth range - 0.1 - 15 m (0.32 to 50 ft)</a:t>
            </a:r>
          </a:p>
          <a:p>
            <a:pPr marL="1028700" lvl="2">
              <a:lnSpc>
                <a:spcPct val="80000"/>
              </a:lnSpc>
              <a:buAutoNum type="arabicPeriod"/>
            </a:pPr>
            <a:r>
              <a:rPr lang="en-US">
                <a:ea typeface="MS PGothic"/>
                <a:cs typeface="Helvetica"/>
              </a:rPr>
              <a:t>Image sensor - Dual 4M pixels sensors with large 2-micron pixels</a:t>
            </a:r>
          </a:p>
          <a:p>
            <a:pPr marL="1028700" lvl="2">
              <a:lnSpc>
                <a:spcPct val="80000"/>
              </a:lnSpc>
              <a:buAutoNum type="arabicPeriod"/>
            </a:pPr>
            <a:r>
              <a:rPr lang="en-US">
                <a:ea typeface="MS PGothic"/>
                <a:cs typeface="Helvetica"/>
              </a:rPr>
              <a:t>Connectivity - USB 3.0 Type-C port</a:t>
            </a:r>
          </a:p>
          <a:p>
            <a:pPr marL="1028700" lvl="2">
              <a:lnSpc>
                <a:spcPct val="80000"/>
              </a:lnSpc>
              <a:buAutoNum type="arabicPeriod"/>
            </a:pPr>
            <a:r>
              <a:rPr lang="en-US">
                <a:ea typeface="MS PGothic"/>
                <a:cs typeface="Helvetica"/>
              </a:rPr>
              <a:t>Power - Power via USB 5V / 380mA</a:t>
            </a:r>
          </a:p>
          <a:p>
            <a:pPr marL="1028700" lvl="2">
              <a:lnSpc>
                <a:spcPct val="80000"/>
              </a:lnSpc>
              <a:buAutoNum type="arabicPeriod"/>
            </a:pPr>
            <a:r>
              <a:rPr lang="en-US">
                <a:ea typeface="MS PGothic"/>
                <a:cs typeface="Helvetica"/>
              </a:rPr>
              <a:t>Compatible OS - Windows, Ubuntu, Debian, Jetson </a:t>
            </a:r>
            <a:endParaRPr lang="en-US">
              <a:cs typeface="Helvetica"/>
            </a:endParaRPr>
          </a:p>
          <a:p>
            <a:pPr marL="1028700" lvl="2">
              <a:lnSpc>
                <a:spcPct val="80000"/>
              </a:lnSpc>
              <a:buAutoNum type="arabicPeriod"/>
            </a:pPr>
            <a:r>
              <a:rPr lang="en-US">
                <a:ea typeface="MS PGothic"/>
                <a:cs typeface="Helvetica"/>
              </a:rPr>
              <a:t>Third-party Integrations – ROS, Python, C++, C#,MATLAB, OpenCV, </a:t>
            </a:r>
            <a:r>
              <a:rPr lang="en-US" err="1">
                <a:ea typeface="MS PGothic"/>
                <a:cs typeface="Helvetica"/>
              </a:rPr>
              <a:t>pcl</a:t>
            </a:r>
            <a:r>
              <a:rPr lang="en-US">
                <a:ea typeface="MS PGothic"/>
                <a:cs typeface="Helvetica"/>
              </a:rPr>
              <a:t> , Unity, TensorFlow</a:t>
            </a:r>
          </a:p>
          <a:p>
            <a:pPr marL="1028700" lvl="2" indent="-342900">
              <a:lnSpc>
                <a:spcPct val="80000"/>
              </a:lnSpc>
              <a:buAutoNum type="arabicPeriod"/>
            </a:pPr>
            <a:r>
              <a:rPr lang="en-US">
                <a:ea typeface="MS PGothic"/>
                <a:cs typeface="Helvetica"/>
              </a:rPr>
              <a:t>SDK System Requirements - Dual-core 2.3GHz or faster processor|4 GB RAM or more| Nvidia GPU with compute capability &gt; 3.0</a:t>
            </a:r>
          </a:p>
          <a:p>
            <a:pPr marL="1028700" lvl="2">
              <a:lnSpc>
                <a:spcPct val="80000"/>
              </a:lnSpc>
              <a:buAutoNum type="arabicPeriod"/>
            </a:pPr>
            <a:endParaRPr lang="en-US">
              <a:ea typeface="MS PGothic"/>
              <a:cs typeface="Helvetica"/>
            </a:endParaRPr>
          </a:p>
        </p:txBody>
      </p:sp>
      <p:pic>
        <p:nvPicPr>
          <p:cNvPr id="4" name="Picture 4" descr="A picture containing electronics, indoor, projector&#10;&#10;Description automatically generated">
            <a:extLst>
              <a:ext uri="{FF2B5EF4-FFF2-40B4-BE49-F238E27FC236}">
                <a16:creationId xmlns:a16="http://schemas.microsoft.com/office/drawing/2014/main" xmlns="" id="{FF071F65-3230-5D5E-0E9F-D5C4DABBC3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2480" y="5336540"/>
            <a:ext cx="5008880" cy="1427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96CF17-1E34-502D-6506-C86AA6D7A822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380287328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6950BFC3-D8DA-4A85-94F7-54DA5524770B}">
      <p188:commentRel xmlns:p188="http://schemas.microsoft.com/office/powerpoint/2018/8/main" xmlns="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xmlns="" id="{BE32FCB0-66EF-AFC1-7453-B9A922098E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/>
          <a:srcRect t="11516" r="1" b="35252"/>
          <a:stretch/>
        </p:blipFill>
        <p:spPr>
          <a:xfrm>
            <a:off x="457200" y="1600200"/>
            <a:ext cx="4038600" cy="4525963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28203C0-BC62-2F61-AFBE-412377FF8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r>
              <a:rPr lang="en-US">
                <a:ea typeface="MS PGothic"/>
              </a:rPr>
              <a:t>Camera fixed to a chair for steady Z axis stability. </a:t>
            </a:r>
          </a:p>
          <a:p>
            <a:r>
              <a:rPr lang="en-US">
                <a:ea typeface="MS PGothic"/>
              </a:rPr>
              <a:t>Ensured ease of movement. </a:t>
            </a:r>
          </a:p>
          <a:p>
            <a:r>
              <a:rPr lang="en-US">
                <a:ea typeface="MS PGothic"/>
              </a:rPr>
              <a:t>Observed better localization and loop closures when fixed to a chair. 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694FA2-D565-EFE2-D71B-72BC7F06E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</p:spPr>
        <p:txBody>
          <a:bodyPr wrap="square" anchor="t">
            <a:normAutofit/>
          </a:bodyPr>
          <a:lstStyle/>
          <a:p>
            <a:r>
              <a:rPr lang="en-US"/>
              <a:t>SET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3D31B06-CA77-17A0-7D98-9FBB5BE3A627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253075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03A3BE-5410-47DC-A553-9F189703E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6" y="593367"/>
            <a:ext cx="8898451" cy="763600"/>
          </a:xfrm>
        </p:spPr>
        <p:txBody>
          <a:bodyPr>
            <a:normAutofit/>
          </a:bodyPr>
          <a:lstStyle/>
          <a:p>
            <a:r>
              <a:rPr lang="en-US">
                <a:ea typeface="MS PGothic"/>
              </a:rPr>
              <a:t>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F839E3-A29F-4462-8B65-BF092D668142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4BCD337-FDC6-F336-0D6B-22EFFBD23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Launch file for </a:t>
            </a:r>
            <a:r>
              <a:rPr lang="en-US" err="1">
                <a:ea typeface="MS PGothic"/>
              </a:rPr>
              <a:t>rtabmap</a:t>
            </a:r>
            <a:r>
              <a:rPr lang="en-US">
                <a:ea typeface="MS PGothic"/>
              </a:rPr>
              <a:t> (zed-</a:t>
            </a:r>
            <a:r>
              <a:rPr lang="en-US" err="1">
                <a:ea typeface="MS PGothic"/>
              </a:rPr>
              <a:t>ros</a:t>
            </a:r>
            <a:r>
              <a:rPr lang="en-US">
                <a:ea typeface="MS PGothic"/>
              </a:rPr>
              <a:t>-examples).</a:t>
            </a:r>
          </a:p>
          <a:p>
            <a:r>
              <a:rPr lang="en-US">
                <a:ea typeface="MS PGothic"/>
              </a:rPr>
              <a:t>Launch file for recording </a:t>
            </a:r>
            <a:r>
              <a:rPr lang="en-US" err="1">
                <a:ea typeface="MS PGothic"/>
              </a:rPr>
              <a:t>rosbag</a:t>
            </a:r>
            <a:r>
              <a:rPr lang="en-US">
                <a:ea typeface="MS PGothic"/>
              </a:rPr>
              <a:t>.</a:t>
            </a:r>
          </a:p>
          <a:p>
            <a:r>
              <a:rPr lang="en-US">
                <a:ea typeface="MS PGothic"/>
              </a:rPr>
              <a:t>Launch file for April tag detection.</a:t>
            </a:r>
            <a:endParaRPr lang="en-US"/>
          </a:p>
          <a:p>
            <a:r>
              <a:rPr lang="en-US">
                <a:ea typeface="MS PGothic"/>
              </a:rPr>
              <a:t>SLAM mode</a:t>
            </a:r>
            <a:endParaRPr lang="en-US"/>
          </a:p>
          <a:p>
            <a:r>
              <a:rPr lang="en-US">
                <a:ea typeface="MS PGothic"/>
              </a:rPr>
              <a:t>Switch to localization</a:t>
            </a:r>
            <a:endParaRPr lang="en-US"/>
          </a:p>
          <a:p>
            <a:endParaRPr lang="en-US"/>
          </a:p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47FF102-0000-B571-517F-BA76B7F16AE4}"/>
              </a:ext>
            </a:extLst>
          </p:cNvPr>
          <p:cNvGrpSpPr/>
          <p:nvPr/>
        </p:nvGrpSpPr>
        <p:grpSpPr>
          <a:xfrm>
            <a:off x="170006" y="4376660"/>
            <a:ext cx="8480181" cy="1734236"/>
            <a:chOff x="170006" y="3339493"/>
            <a:chExt cx="5950765" cy="1120403"/>
          </a:xfrm>
        </p:grpSpPr>
        <p:pic>
          <p:nvPicPr>
            <p:cNvPr id="2" name="Picture 5" descr="Text&#10;&#10;Description automatically generated">
              <a:extLst>
                <a:ext uri="{FF2B5EF4-FFF2-40B4-BE49-F238E27FC236}">
                  <a16:creationId xmlns:a16="http://schemas.microsoft.com/office/drawing/2014/main" xmlns="" id="{AC8D9D89-1748-5E9B-B475-532553264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-30" t="3085" r="31296" b="86618"/>
            <a:stretch/>
          </p:blipFill>
          <p:spPr>
            <a:xfrm>
              <a:off x="170006" y="3561746"/>
              <a:ext cx="5950765" cy="477674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xmlns="" id="{08DC5C3F-5E3B-CBCB-34C4-12500304B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1446" t="30000" r="30843" b="10000"/>
            <a:stretch/>
          </p:blipFill>
          <p:spPr>
            <a:xfrm>
              <a:off x="170006" y="3339493"/>
              <a:ext cx="5950555" cy="23263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xmlns="" id="{5102058F-030E-C16F-C910-4A7507D1B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r="30873"/>
            <a:stretch/>
          </p:blipFill>
          <p:spPr>
            <a:xfrm>
              <a:off x="171993" y="4037996"/>
              <a:ext cx="5947519" cy="42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88767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03A3BE-5410-47DC-A553-9F189703E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6" y="593367"/>
            <a:ext cx="8898451" cy="763600"/>
          </a:xfrm>
        </p:spPr>
        <p:txBody>
          <a:bodyPr>
            <a:normAutofit/>
          </a:bodyPr>
          <a:lstStyle/>
          <a:p>
            <a:r>
              <a:rPr lang="en-US">
                <a:ea typeface="MS PGothic"/>
              </a:rPr>
              <a:t>ISSUES FACED IN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F839E3-A29F-4462-8B65-BF092D668142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xmlns="" id="{E3C82182-1A2B-3337-D8EE-94841C77E7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287891763"/>
              </p:ext>
            </p:extLst>
          </p:nvPr>
        </p:nvGraphicFramePr>
        <p:xfrm>
          <a:off x="226783" y="717704"/>
          <a:ext cx="8658182" cy="4008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58" name="Picture 458" descr="Text&#10;&#10;Description automatically generated">
            <a:extLst>
              <a:ext uri="{FF2B5EF4-FFF2-40B4-BE49-F238E27FC236}">
                <a16:creationId xmlns:a16="http://schemas.microsoft.com/office/drawing/2014/main" xmlns="" id="{181A94DF-2092-A0C8-4A2C-EE96B909E1A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734" y="4326575"/>
            <a:ext cx="8659283" cy="1127554"/>
          </a:xfrm>
          <a:prstGeom prst="rect">
            <a:avLst/>
          </a:prstGeom>
        </p:spPr>
      </p:pic>
      <p:sp>
        <p:nvSpPr>
          <p:cNvPr id="452" name="TextBox 451">
            <a:extLst>
              <a:ext uri="{FF2B5EF4-FFF2-40B4-BE49-F238E27FC236}">
                <a16:creationId xmlns:a16="http://schemas.microsoft.com/office/drawing/2014/main" xmlns="" id="{0EFA1C2D-91E5-119B-6C36-BCE9921DCCC2}"/>
              </a:ext>
            </a:extLst>
          </p:cNvPr>
          <p:cNvSpPr txBox="1"/>
          <p:nvPr/>
        </p:nvSpPr>
        <p:spPr>
          <a:xfrm>
            <a:off x="231849" y="5486399"/>
            <a:ext cx="8669464" cy="1231106"/>
          </a:xfrm>
          <a:prstGeom prst="rect">
            <a:avLst/>
          </a:prstGeom>
          <a:solidFill>
            <a:srgbClr val="ED7D3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ea typeface="Calibri"/>
                <a:cs typeface="Calibri"/>
              </a:rPr>
              <a:t>Observations: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Insufficient features in the environments ( for example, white walls).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Dedicated depth sensors (in RGB-D) or depth from LiDAR scans give better results for 3D reconstruction than the depth obtained from stereo depth sensing. </a:t>
            </a:r>
          </a:p>
        </p:txBody>
      </p:sp>
    </p:spTree>
    <p:extLst>
      <p:ext uri="{BB962C8B-B14F-4D97-AF65-F5344CB8AC3E}">
        <p14:creationId xmlns:p14="http://schemas.microsoft.com/office/powerpoint/2010/main" xmlns="" val="239114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03A3BE-5410-47DC-A553-9F189703E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6" y="593367"/>
            <a:ext cx="8898451" cy="763600"/>
          </a:xfrm>
        </p:spPr>
        <p:txBody>
          <a:bodyPr>
            <a:normAutofit/>
          </a:bodyPr>
          <a:lstStyle/>
          <a:p>
            <a:r>
              <a:rPr lang="en-US">
                <a:ea typeface="MS PGothic"/>
              </a:rPr>
              <a:t>PARAMETER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A4FAC6A-F1CE-478B-9F3C-F06676874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50883"/>
            <a:ext cx="8520600" cy="4555200"/>
          </a:xfrm>
        </p:spPr>
        <p:txBody>
          <a:bodyPr/>
          <a:lstStyle/>
          <a:p>
            <a:r>
              <a:rPr lang="en-US">
                <a:ea typeface="MS PGothic"/>
              </a:rPr>
              <a:t>RTAB-Map's performance can be improved by tuning various parameters.</a:t>
            </a:r>
          </a:p>
          <a:p>
            <a:r>
              <a:rPr lang="en-US">
                <a:ea typeface="MS PGothic"/>
              </a:rPr>
              <a:t>Variety of strategies can be used for Odometry, Optimizer, Feature Detection, Feature registration. </a:t>
            </a:r>
            <a:endParaRPr lang="en-US"/>
          </a:p>
          <a:p>
            <a:r>
              <a:rPr lang="en-US">
                <a:ea typeface="MS PGothic"/>
              </a:rPr>
              <a:t>Odometry Strategy: Frame to Frame </a:t>
            </a:r>
            <a:endParaRPr lang="en-US"/>
          </a:p>
          <a:p>
            <a:r>
              <a:rPr lang="en-US">
                <a:ea typeface="MS PGothic"/>
              </a:rPr>
              <a:t>Feature Detection Strategy: GFTT/ORB</a:t>
            </a:r>
            <a:endParaRPr lang="en-US"/>
          </a:p>
          <a:p>
            <a:r>
              <a:rPr lang="en-US">
                <a:ea typeface="MS PGothic"/>
              </a:rPr>
              <a:t>Optimizer: GTSAM</a:t>
            </a:r>
            <a:endParaRPr lang="en-US"/>
          </a:p>
          <a:p>
            <a:pPr marL="114300" indent="0">
              <a:buNone/>
            </a:pPr>
            <a:endParaRPr lang="en-US"/>
          </a:p>
          <a:p>
            <a:endParaRPr lang="en-US"/>
          </a:p>
          <a:p>
            <a:pPr marL="11430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F839E3-A29F-4462-8B65-BF092D668142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147260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77C9BC-7029-3820-BAB1-60819E12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20" y="593367"/>
            <a:ext cx="8520600" cy="763600"/>
          </a:xfrm>
        </p:spPr>
        <p:txBody>
          <a:bodyPr/>
          <a:lstStyle/>
          <a:p>
            <a:r>
              <a:rPr lang="en-US">
                <a:ea typeface="MS PGothic"/>
              </a:rPr>
              <a:t>PARAMETER TUNING: COMPARISON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D725515-A4AE-44EA-6120-C7D683A1C296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89658AAB-290B-93F3-82B2-D430A3D513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150" y="1247786"/>
            <a:ext cx="3794109" cy="5613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0B9CE9C-8D9D-DA77-054F-666F6DCC6DED}"/>
              </a:ext>
            </a:extLst>
          </p:cNvPr>
          <p:cNvGrpSpPr/>
          <p:nvPr/>
        </p:nvGrpSpPr>
        <p:grpSpPr>
          <a:xfrm>
            <a:off x="4814685" y="1244990"/>
            <a:ext cx="3718271" cy="5611376"/>
            <a:chOff x="4240476" y="1244990"/>
            <a:chExt cx="3718271" cy="5611376"/>
          </a:xfrm>
        </p:grpSpPr>
        <p:pic>
          <p:nvPicPr>
            <p:cNvPr id="4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xmlns="" id="{E2E27B5E-2DF1-9245-7073-2D89A3A72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0476" y="2395976"/>
              <a:ext cx="3718271" cy="4460390"/>
            </a:xfrm>
            <a:prstGeom prst="rect">
              <a:avLst/>
            </a:prstGeom>
          </p:spPr>
        </p:pic>
        <p:pic>
          <p:nvPicPr>
            <p:cNvPr id="6" name="Picture 6" descr="Text&#10;&#10;Description automatically generated">
              <a:extLst>
                <a:ext uri="{FF2B5EF4-FFF2-40B4-BE49-F238E27FC236}">
                  <a16:creationId xmlns:a16="http://schemas.microsoft.com/office/drawing/2014/main" xmlns="" id="{496FC167-6190-520E-89A8-46EC764B4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0476" y="1244990"/>
              <a:ext cx="3718270" cy="1150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01178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DCA33ED-2B6B-482B-B16A-2787684A9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369" y="2381258"/>
            <a:ext cx="8626921" cy="1047742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4000"/>
              <a:t>Real-Time Appearance-Based Mapping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62291-BA02-44C7-ABB6-8B88A63F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60" y="1079662"/>
            <a:ext cx="8452938" cy="1047742"/>
          </a:xfrm>
        </p:spPr>
        <p:txBody>
          <a:bodyPr>
            <a:normAutofit/>
          </a:bodyPr>
          <a:lstStyle/>
          <a:p>
            <a:r>
              <a:rPr lang="en-US" sz="4400"/>
              <a:t>VISUAL SLAM 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xmlns="" id="{AA81C2F4-D7B4-2486-5CDB-6361E3251B74}"/>
              </a:ext>
            </a:extLst>
          </p:cNvPr>
          <p:cNvSpPr txBox="1">
            <a:spLocks/>
          </p:cNvSpPr>
          <p:nvPr/>
        </p:nvSpPr>
        <p:spPr bwMode="auto">
          <a:xfrm>
            <a:off x="4965005" y="207652"/>
            <a:ext cx="3867293" cy="71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>
            <a:lvl1pPr lvl="0" algn="ctr" defTabSz="457200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600" kern="12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  <a:cs typeface="ＭＳ Ｐゴシック" charset="0"/>
              </a:defRPr>
            </a:lvl1pPr>
            <a:lvl2pPr lvl="1" algn="ctr" defTabSz="457200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C12030"/>
                </a:solidFill>
                <a:latin typeface="Helvetica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lvl="2" algn="ctr" defTabSz="457200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C12030"/>
                </a:solidFill>
                <a:latin typeface="Helvetica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lvl="3" algn="ctr" defTabSz="457200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C12030"/>
                </a:solidFill>
                <a:latin typeface="Helvetica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lvl="4" algn="ctr" defTabSz="457200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C12030"/>
                </a:solidFill>
                <a:latin typeface="Helvetica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lvl="5" algn="ctr" defTabSz="457200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C12030"/>
                </a:solidFill>
                <a:latin typeface="Helvetica" pitchFamily="34" charset="0"/>
              </a:defRPr>
            </a:lvl6pPr>
            <a:lvl7pPr marL="914400" lvl="6" algn="ctr" defTabSz="457200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C12030"/>
                </a:solidFill>
                <a:latin typeface="Helvetica" pitchFamily="34" charset="0"/>
              </a:defRPr>
            </a:lvl7pPr>
            <a:lvl8pPr marL="1371600" lvl="7" algn="ctr" defTabSz="457200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C12030"/>
                </a:solidFill>
                <a:latin typeface="Helvetica" pitchFamily="34" charset="0"/>
              </a:defRPr>
            </a:lvl8pPr>
            <a:lvl9pPr marL="1828800" lvl="8" algn="ctr" defTabSz="457200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C12030"/>
                </a:solidFill>
                <a:latin typeface="Helvetica" pitchFamily="34" charset="0"/>
              </a:defRPr>
            </a:lvl9pPr>
          </a:lstStyle>
          <a:p>
            <a:r>
              <a:rPr lang="en-US" altLang="en-US" sz="1400"/>
              <a:t>Robotics Sensing and Navigation EECE 5554</a:t>
            </a:r>
          </a:p>
          <a:p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06E7DE-19C5-4F8C-BFDD-464290024FCC}"/>
              </a:ext>
            </a:extLst>
          </p:cNvPr>
          <p:cNvSpPr txBox="1"/>
          <p:nvPr/>
        </p:nvSpPr>
        <p:spPr>
          <a:xfrm>
            <a:off x="1307426" y="4301010"/>
            <a:ext cx="33628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sz="2400"/>
              <a:t>Jose Thandapral</a:t>
            </a:r>
          </a:p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sz="2400"/>
              <a:t>Siddharth Maheshwari </a:t>
            </a:r>
            <a:endParaRPr lang="en-US" sz="2400">
              <a:cs typeface="Calibri"/>
            </a:endParaRPr>
          </a:p>
          <a:p>
            <a:pPr marL="285750" indent="-285750">
              <a:buFont typeface="Calibri" panose="020F0502020204030204" pitchFamily="34" charset="0"/>
              <a:buChar char="⁻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D990A8E-6552-40F2-B450-5E877E40B7FD}"/>
              </a:ext>
            </a:extLst>
          </p:cNvPr>
          <p:cNvSpPr txBox="1"/>
          <p:nvPr/>
        </p:nvSpPr>
        <p:spPr>
          <a:xfrm>
            <a:off x="4602480" y="4301010"/>
            <a:ext cx="329830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sz="2400"/>
              <a:t>Smruti Suresh</a:t>
            </a:r>
          </a:p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sz="2400"/>
              <a:t>Kshama Dhaduti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2109934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923DF-73B8-AB15-8AF9-63EDFA5F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QUALITATIVE ANALYSIS OF RESULTS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F71D2-52A7-4415-8F40-F114ACA74C6E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sp>
        <p:nvSpPr>
          <p:cNvPr id="5122" name="AutoShape 2" descr="data:image/png;base64,iVBORw0KGgoAAAANSUhEUgAABEwAAAHsCAYAAADIJTjzAAAAAXNSR0IArs4c6QAAIABJREFUeF7sveeXZNd9JBjpfVZlZZb33rT3MN3woMgVKZAaSsPdobQa8ejT7LedD9rV37BzRprZs0c6Rzuj1SzFJUhJIAQKGBgBbKDRaItG2/Jd3tv0fk/Ey+xugEag2AAB9E2yUFVZL9+7L+59D/jFi1+ErW+grwzzMggYBAwCvwQCZRtw743DBsBWBuzg+2WUbSVrb9wQd7/sDjcKZaBod6J3aARf+s2vIQ87nF4/evoHsbaxhf6+Puwm4rh0+RJ6e3rR3NoCG+w4ffoniEVjOLB/H/w+L+y2MnLZFKYmx1FXW4NcLgOv34uW9jYUSwWcP3sWfZ1deOuN1xGtq8H25iZCfh8W5maxvb2NsbFxNDY0IFZXh7XVFcR34xjo78fQ4CDsdjv8Xi9efe01pJJJpFIp1EYi+MPv/CFeffVVBAJBPPXkk1hZXobf68P01BTmZmfxW889h6vXrqFYKmJzfQPra2uYmJhALpdDXV0dxsfHkc/nUSwWUSqVhEzZ3IF/iZVnNjUIGAQMAgYBg4BBwCBgEDAIfLIIVKsXHsVmCJNPFmyzd4PAFxGBn0eY8OYClESaWC+bCAGbzcZ/oFSyvjt9fjzxzG9g76GjiDa1wl9TB18wDJfHh1AohEwuh83tbe2HBEM4FEY8EYfP64PDZoPDDvj9XuzubOP6tSvo6upAR0cbLly+iH0H9qOmJoxb169jeXYWH7x/GRvrq3j85KOYGBvDQyeO4/b0NPKFAq5duQKX3Y6pyUl0dnSgq7MLHR3t2Ld3L5KJBP7sT/8UkUgEX/nKV0R6vHPmDG7fvo22tjbsGRnBlfffh8Nux7/5N99GbW0NamtrcfXqNUxOTopoeejECZEtf/mXfymGKZlMIFxTg/X1db1fLpWQzxdQrrAm5XIJNhtpJ/MyCBgEDAIGAYOAQcAgYBAwCBgEfh0IGMLk14G6OaZB4AuEgIQj97yoLrHoEUthYskmxJRY1An/wZ+pQnHY0dDcikQmhz0HjuCpL30FTe3dCEViyJdt8PkDIjNK5TISyQQmp6cw0D+I7e0dNDY2YG11FaViHq2tzZibvY1MNo3h4QHUhIPI5nLIUGnidmF6cgJ9PT1SmgT9Pnxw+RLm5mbgcjoQCgbhcDiQTiTx5OOPS4XyxOOPY3Z6BqlUEr093XjvvfewvLQsMqO+vh43btyQ+iSXy6K/fwA3b95AS3MzDh06hNqaWly/cQNHjhzG/PwCFhYW8Btf+hJ+8tZb2k8insAjjzwsVUlPby/Gxsa0v4X5eWxubqJQLEp1YuFGUqkCbvX3L9DaMadiEDAIGAQMAgYBg4BBwCBgEPgsI2AIk8/y7JixGQQ+5whYNxiLQbFok3JFQWGpS9ju0trWDpvTjRMnH0dDSyfaOntR29CsVp0ybLA57PD6/RWlig2FUhkL8wtobm6Gx+WEw2mXyuTGjeuIxupQV1eLYNCLtdU1LM7PoaujHWffPYOHH30EG2urCAcDaG1uxvLSolp4qBZZXFhEMr6L3a1t7G5v4djhI0js7Ki9p7mpCal0GqViCZcuX5YSZH1jA4+dfBQXL1zEyMgINjc3kE6npUbZ3tqCw+lEPJGAy+WSwuTko4/in954A16PBz09vdi/f58wSVS2IUnyyssvY3Z2Frl8Xvui6iSTyaBcEmoV3uQj7NTnfH2Y4RsEDAIGAYOAQcAgYBAwCBgEPssIGMLkszw7ZmwGgS8AAncEElXipNJyYqMbicOOQrGE2mg9Tj3xFKKNbTh0/BEEI41YXNvA5s621B+1dRH5hjidLsBmF9Giz9sBh8Our4mJMZRtZYRDATQ0xpBMJLG9tYm62jC2tzfhdLnQ3NiAoN8Lp9OB1ZUVkSN2hwN1kQimJsbx0gs/wt6REewZHMLm2hpWV5bw1BOP4+zZc/B4PHC53Uin0rh+/RqOHjmC1159Fb/zzW9ic2MDly9dQn19DLFYDO9feR/xRBJ+v1/H6u7uwRuvv45DBw5gcGhICpJ8Lo/9+/fjv/7Vf8XXn3tOZMzuzo6OQWLl1ugo5ubmNE6qbNjKZGFpSJMvwGVhTsEgYBAwCBgEDAIGAYOAQeBzgIAhTD4Hk2SGaBD44iBQVZhYXiZ2m12KkcaWVnzrf/o3iDW1I9bYAbsnhP/0f/0Fok31cLqc2NzexPHjJ7B//0HRLqVSGYV8HnabDV6fBza7DT/+x5dQKOZFUDz++CkEAn6EQ0Gceecn6O3tFc9AwqQmHEA2k8HffPe7sNuApqZGnDx5CnO3b2NibBSPnDiB0Rs3cfn8eQwN9OPJxx8TeXH69GkMD4/Iz4TqD5q2zk7fxvFjx9Dc1Iix0Vt46KGHcOvWLf0tWl+PUqmo90Zv3UIymcRjJ0/h5Zdf1jkcP3YcBw4ewF/8+V8gm83IC8UfCKBQKGi6s9ms2oXefOstzM7Myjy26gprzGG/OFeEORODgEHAIGAQMAgYBAwCBoHPLgKGMPnszo0ZmUHgC4jAhwkTmpoWaW9id8Dp9qBvcC96+vfh4LFH8cMXXsTvfOtfIxKLIJ/P4YMPPsDwyB6EwmEU8kUpONiy0tzSjJXVZayur2JpaRGRuhocO3oEt0ZvYnhwALU1Yf393bNnRYZ0dbWjVCzgr/7qvyplZz+NYcO1UpS4qHjJZfF//tmfwe/xIB1P4N/+we/j3XfP4tChg3j7nXfgdrrUdkMSxuV04sihw3j5xy9hfm4WjY2N+Na3voX/+7/8FzQ1N8Nut2FrcxP79u3F+Ng4bt64ibpoFCPDw/ItuXb9Ov74j/8Y//Dii1LNXLp0CU89/TQy6bQMZq9cuYITDz2E7/9/38fOzrbIlGKppLYmK1nHqE2+gBeJOSWDgEHAIGAQMAgYBAwCBoHPCAKGMPmMTIQZhkHgi4+AZWJq+XFYZqb8rt/sdtidHozsPYTBkf0YHDmE2/OL6B3oRzyZwNT0JLq7e7Ebj8sA1m5nm04dUqm0zGDHJsbg9fuwZ+8eNDU2yAS2VC7ixvVr6O3pQX1DDC6XU/HDJEsKhTyy2bRaZqgW4UguX7yglJyhwX7cvHYNu5tb8jt56okn4Ha78d7ZszKBnZmexsztGRw/flxqkqMHD+LFH72AaF2djGBJwFy+/D4ikVrFB7975gw8HjdyOSvhh21ITNeprY3g+vXrePqppzE6Nio1yejomEiX3d1d/PZvfwNvvfWWWnTobSJfk2QSW1tbUp8UCkXLD8Zy1zUvg4BBwCBgEDAIGAQMAgYBg4BB4D4jYAiT+wyo2Z1BwCBwDwL3CCBY3DN2l+QISQ8F6JSqkTo0I3GhpaUT3kAI+w4eQ7ShUUk3yXRa6hGfP4Sx8QlEInVobG5GfUMTYvUxXL1+HYcOHxQREa4JyaR1fWMdxXIRs7MzUnfUx6JwOGz0mcX4+Bja21ut+OCuTiwtL4sQod/J+soyopFaOAB4XW793NfTrVaY+dk5jI2PSTES8Plw/do1JdscP3IEY6OjSslhew9Tb1pamkWgzM8t4Nx77+HosSPIZnNqQQrXhNHZ2YEPrlzF6tqaEnm2d3YUL0zFyubWFhLxOPoHBrC8vAyP262IYpIsVNdQfcKWn4WFRaTTKStRR6+7bjEfXoNGhWKuSYOAQcAgYBAwCBgEDAIGAYPAvwQBQ5j8S1AznzEIGAQ+FgIkKKoqEpquBoJBuL0eZNIZeYEU8wWyJijb7DJzJSnS3NaO+sYW3J6bR0tbq/xKwrURLC6vwevzY3BgGP5gEIvLy2jraBdRsHf/PvmYJJMJmbtOT0+jtb0VXq8HtXW1CPh9KJcLyOfzeOGFv8dvPfdbyBdydzgGki2ba+uI1ISxND+vdpyOtjbYyiU0NTYinbSUJW+/87beP3hgP/7hRy/K14QKk6XFBdTU1MivZGV5ScfpaO/AT958S8atjz/+uAiPJ554AhcunMejjz6KsdEx9PX3Y3dnF+NjY/D5fejv68Pbb7+tpBy3y4XGpiZEamulOllf31BLztDQIH70ox9hbm4ec/PziMd3JTFhiw7bde4VnIgqufuPu3N2R5FiyJSPtZDNRgYBg4BBwCBgEDAIGAQMAg8kAoYweSCn3Zy0QeDTQYBkidV+Y0Osvh6BmjAKpRIymSy2NjZQyGZUz1NxQh8TCk4CwRBqo1GsrJIg8cHp8qC7pw+5Qgl10Qb9zm2S6YwihwOhII4cPYr6+gasr60hkUphcWkRTrdTZEdNbRjBcACpZALLK8tSbTz1zFPY3NpAOpNGW3ubSBZFCm9torG+Hh2tLfC4Pchm0lJ9nDl9WqoPttB0trehraUZczOzyGUycDudmJmZRn2sHgcO7Fdc8fbmNiJsubl2HXv2jGBjY0MKkpaWVqytriIYDGJjcwNf+fJX1Grz+muvoqe7B16vFwsLC6ivr9f2NILlMemX0t3drVadlZUVTExMYGd3R8QKjWtJmswvLCCZSlX4EUtNIxXPz+zXsQHle2//n856MEcxCBgEDAIGAYOAQcAgYBAwCHyeEDCEyedptsxYDQKfJwTIk7Aol3WJTcoS5gAXikUZn7K1hGk1rPCpnCgVSyJOuLkddqXoMEbY5w+gti4qj5NCsYz6pmYUSqz3bfpii86pxx9He0cnlpdXMDk1KVKhLlonQ9hiqYBsLotkYhcTkxNoam5BQ2M9amprUd9Yj5aWFqXwbK1vSInCxJuaQAAelxOjY2NoaKjH8uIi4ru7IiPamptx+q031V708PHjiNXVYXT0FtaWl5Vkk81k8ezTT+Pa1Ws4884ZDPQP4ObNm+jp7ZFHySMPP4zp6SmUyiU8/tjjahF668238KUvPYtUkn4qjEp2YG1tDc8++yzOnz8vLPje5uamWnAGBwfVStTa2iKyJL67g7d+8hOMjo6CRroEnSoXtkHJ5+SeVzWa2NKiGIXJ5+mSMmM1CBgEDAIGAYOAQcAgYBD4dBEwhMmni7c5mkHggUKAhT5JE4sIoUGpDZREDA0NI1/Iq0Unk0ljdXVN6gmSCGJMikU4bQ6l6JIUQdmOks2BWGMjbC4PGptbkC+WEKtvwODwEPoHBpFIpnD16jWRDq1trVJgpDMZEQpUnJRKhTtqlH964w385te+ipqaMDq6OvHeuXPI5bI4fPAAgn6ffvb7PFKI9Pb24K0338SJ48eQy2blX+IolzE8NISacA08ThfmZ2dwe2pKJEe5XMSjDz+C8+fOqw2nuakZ5y9cwMlHH8X7778vA9ea2hoRIC6HA/Pz8+hob8M3vvHb2v7su+/ikUcfwYnjJ+B0OvHSSy+htbUV8XgcL7zwgj7/zDPPYHh4WMTT9NSUSJ1bo7dw5f0r8kjZ3toWKRMKhYX71uaWjG5FpohEsQQmNNw1L4OAQcAgYBAwCBgEDAIGAYOAQeBnI2AIE7MyDAIGgU8MgWpLjpWPAxTpVwIbDuzfj3y5gLpYFB9c+QDBYAAZkhHBAPK5PLZW11DMFVTYw8ZWHUtNUhetR22sHosrK8jkC6hvaEB/fz88Xh/CNbXY2txGKp1WGo3T5cQH166iVCqip6db2zFlJ5PNYG5+ToRDZ3cnaiK1iiNmC8zRI0fwwx8+j1AwIBVHXaRWxrPpVFKEx9bmBpw2O3q7uuH3+0TukPRAqYSNtXVt98MfPI/hwUG4XG48dOIEXvrxj/GP//iPyGVz+PKXv4xX/vsrqItE4HK78Pipx2QU63K6cP78OUUJr6+vYXhoGN3dXVhcWMR/+s//WT9//bmv47vf/a5aeNLpjGKIH3nkURw9ehivvvqq2nZ4niRtnn/+eWxv7+Df//v/VSTM88//QK1IHHCxUFTCDokrE67ziS19s2ODgEHAIGAQMAgYBAwCBoEvAAKGMPkCTKI5BYPAZxWBOx4mLNXLZcurxGZTse/0uNDY0oSV5WU88eSTisqlcSqjgi+dv4B8JitFSr5QRDabR7FEwqWMg4ePYmrmNnKFIvr6+uEPBFAsltDR2YkbN27B7XHD6/YqQSeRSirad1lGrDkEQyGEw2G0d7SLSCBhQ0KktrZGn1taXMTM7IyIjYXFBSwtLciglik84VAIu9s7qA2HMTQ4hObGRhTyeZQKRTgdDly+dAmZTApBvx8zt2+L9Dhw4IASdLjf7e1tnePMzAwOHz6slJ5YLIbRW7fgcVuGuI+dOoVr167i5s1biEbrkMlklLrz0ImH0NjQILPX73znO3p/a2tb0x4OhxSZvLS0JDJl3759uHnzhsgh+p7891degcPhxMbGuogSqk3SqTSy+RwKxYIhTT6rF48Zl0HAIGAQMAgYBAwCBgGDwK8dAUOY/NqnwAzAIPDFRaBi+Sp9SdVPg2k2/J/D7UR9Qz1WV1dkblpTUyuTV4fTibFbo2hva4fT5VbM7u5OXPHCbLtpaWtDIpkUieLx+WQU21hRaaxvbiJaFxWhQQPVm7duoau7WwAvLs5JwcIWIZqlkhDp7OxENBZTO1A2n9X3YrGAw8eOiWCgKmPv3j24eOECTp08KUULfVdo9Nre2ibiYm1lRbHEbK0hqbKztYW+vl5FCI8MDyupJ5lIYn5uThjcnr6No0ePyCSWpMnpt95CY1MDdra30dTUpOSb1dVVKU/YzvPa66+hpalZRA8jir/0pS9hYGAQ07enlaTj93uxtbWFfC6HUIjkiQtr62uYn19AsVBAuKZG46MHC9OAEvEk5mZnpejZ3t3B1s723WjiqhSoQnCR3NLLSFG+uBepOTODgEHAIGAQMAgYBAwCBoGfi4AhTMziMAgYBD5RBO51yajW41ZyzocTXNrb2+XJsbm1jaWlZXztt34L2WwOq2trCASCyObyGJ+YhC8QQDAURjqbRW1trdprRMaUyqiNRGC32TAyPAK/L6DI3kNHDmNzcwMLi/PyHWH0Lrf/27/9O6k4SNbkCwUZqpL0qI3Woa+/DwsL81jb2MDTTz+F9869h2efeVYkyNraKpYWl9DX26v93Lh2Tak2TLehuoPKlWeeelqKEEb/stWHxEZPd7e8SKg04d9KxSJu3rip9J7amhrs7G5jc2ND6hC2FFER09vdg7feegtuDxN7siJrhkeGdd4kQxKJONpbmzExPoZ0KiXCyeN2Y2BwABsbm3j79Gn87u/+rgxiOT5+rr4+hkuXLmNweATrmxs48+67UqfQeNcy6LUIEvrJ3CFM7lkhmjvzMggYBAwCBgGDgEHAIGAQMAg8AAgYwuQBmGRzigaBzxICH81mIenAwtzj8QA2O9weL1KZNCJ1dUhnsooLfvjhhzG3sIhIXVTKiBu3bipa+Gtf+xomJ8dljMp9HDp0CPHdONLJNJ77redw8OAh+AN+vHPmHexsb6l9hx4fNIalioMtQENDQ7h8+bLaaNw+tvI0wOPzSGnS1tGBbD4Pt9ul1BkSGlRyMIY4Fo3h4sWLSCYSiEaj8ixpbm6G3W5DTagGLrcHM7dncOLEcfmhLMzNY2d3F/v37YPDYVcyTndXJxobG/HDH/wATzzxmGKKf/jDH6CxqQmPnzyFUCAg3xISJiJCBgZECr322msol4ryTHnisZM4887bWF9dxbe//W2RPhwrzV8nxsbx7d//PZE2TCGaojHt+ppw4LndHB2TSoZmtDSVZUsPiZxSqWQtGbZPMY2omrRDE19DmHyWLiczFoOAQcAgYBAwCBgEDAIGgU8QAUOYfILgml0bBAwCP43ARwkTKRkUI2yXx8mhw4exsrqCKM1dl5ZlhNrY3Kz2HBImXr8P09PTOHjoMAYH+zExMS5TVbbg2GFTW8ye4T1YWl4RUdHW3q5I38nJCaXekCTZ3t7C9O0ZNDc1KVb49OnT2N3dweEjR5HJ5jA7N4vZ+Vn09PYiVl+P2bk5KTh8Pi82Nzaxd98+NDQ0yF+E8chsFQoGQ2qJIYGysbEl7xQavdJLhUQKFTS1tRFcvXoVTY316OjsQLSuDt/73vfUevO1r/4mtjbWcf3aNREe87NzSrQ5ePAgtrY2sbCwiLNnzyKXz+G3v/HbOHXyUSwtLiCfy+CVl38MW7mMY0ePqd2IyhN6lfze7/8eXn75ZfT29Er5kkwm4Pf7hfW5C+fQ09eHG9dvKGKZL8Yf53I5pFIpKViqvjP6Y0V9YggTc1UbBAwCBgGDgEHAIGAQMAg8KAgYwuRBmWlzngaBzwgCHyVMNCxFB7NNx0puIYny0EMPYW19Ey6PRz4j/f0DePudM4jEoiIUaNRKAoPGqU1Uafzwhwj4/di7Zy9OnjwlgoHqjXgiIZKEniBszZmcmBR58frrr6vF5V9985u48sEV+L0++INBjI2Nq20nlU6COgsqOtjaQuLF5/VgeWkZhWJRyTU0Xt2N7yIUDmN3Nw6f14eZmVl0dfVgbW0diXgc7Z2dCAQCImHombL/wAHs7GwjGovC4XRIqUJT2LbmFizMzqA+FlP7DY1hSXJcv34Nq0wFymYwODAgAoftQzXhMPbt3QuX04Y3Xn8VbqcLN65fl7Et1TokbJj68+6770oRQwKE+FBFwtjhi5cvSn3T2tqmVh2fz4dbt26JRCJBNDszY6UKZTKWxwmjiJVyxK4d05bzGbmczDAMAgYBg4BBwCBgEDAIGAQ+QQQMYfIJgmt2bRAwCPw0Aj+TMNFmdhXjVcKESTp+f1CtLYMjwzKBffvMu2hta8Pq+hqOHTsiI9QbN27gO3/4HVy8cB6rq2sYGhzEnpG9IhlyhTxCoRqEa0IiS8LBoNpPqEZxOBwiFRgvTKUIW3q6u3vwdy+8IAPWYrkoEuGRRx/F2++8o/0yFYdRvzSqpbcKFSLLK1TDxORNQiohly/A6fQikUjIgJXkC1Ux8k4BpJgp28qorYuoRaeuNoKtjQ10trXDXi6LDMpls+jq6kJXVzcmJibg83vh9/lw7Ngx2B0OvPvuGalPujo70drchK2NNYyOjmqbK1eu6Fz4eZq9vvH66xjZsweFfA493V1IJlO48v4V5HJZqV+IMwkWKks4ttaWFrz+xhtIJpM6fypi2L7E42l+6LJrXgYBg4BBwCBgEDAIGAQMAgaBBwABQ5g8AJNsTtEg8FlDoKpPqH63SnCbWkUsYqEsg1W+R5VHb18fCsWSknQCoQAmJifR0Niothi2wZw6eQoBf0AGpnv37MG+vftw6+ZNmciSFKGS4+KlCyI86iIRJdbwe29vrwxfqQ6JRGrR0NCIc+fPyeeEqgqP14um5iaNrrurS0RDPpcVmUD/krb2NpmpJhJJ+Px+GdPu7OygLtqgJB+PxyvVCl+pdArFckn+IIwwdjAKeHFJihKOhQqRQi4Hl9stBYfd7kBjYxPGxyfw1a9+VZiQ0BibGEdPdw9C4aA+W8xnMTF6SyQOTW13tneUhkPqqburG//xP/6pDGrj8V20t7QgFAwimUpiYmoKMzPTiEWjaiuK1NZiYHBQJAm9Thrq69Ui9eY//RMmp6ZEwrDdiLHPdzxNPmsLy4zHIGAQMAgYBAwCBgGDgEHAIHAfETCEyX0E0+zKIGAQ+PgIfLSpoyzChO04lX2UIfWDpTqxIRgMYu/efZicpnHpOmwOBxobGnHioYekFhkZGYHfH0JNTVikydrqmlpx+Dfud2ZuBosL8+jp6kI+l9d2bJVh/G4oGEJzS7P2u7S8hEw6JYLA5XQp1vjkyZNSrFy6eEGJNlSHbG1uYmZ2VgQJlSLdXT0icvjV09OLnXgcDqdLJ8MEGsUp220IhoIiHEioMMaYrTstzU0iYYqFIuobmqSK2d7ZwdraBpx2J3r7+lFXF5G6JF8soq+fv9ciFAoglYjj3Nl3MTw4oPYkkjQrKytYXFxQAtD7ly4JwSxJkXBYbUydnR149bXX0M3knpZmlEsl+Zvw9/GxcZ1Te0c7FhcWNH6OUb4q83MYHx+XGuXOSxPJlqqy1VrFlxGhfPwLwWxpEDAIGAQMAgYBg4BBwCDwmUXAECaf2akxAzMIGASq8cMqye0OtZikc3mpMGpqI0in0mhubZWZ6uEjh1Xw00CVCoyZmdsiWVjkM2GG6TDFfF4qDLby8G8OuwPLqyvyIqExq9PpQCaXsYxPk0mkEgl5gsTq6vDBBx/IxJUEDFNz6IPCtBq295AAYUpOOBIREXHg4CFsrK8jk8lqjCRuVtdWpCzx+rxSs8R3d3F7ZgbT07dFwtCslQSL3eFCJpNHNl9ANlfAQP+QyAp6nvj8AaTSGYvMcbvR2NwgxYjDbkMg6MPYrVH4fAE4HXYkE3F0d3egq6sDl869h93tHbS2NElRwnOhyub48ePo6u5SCxCjj0mQXHn/falgXC6n1CbZXE5KlanpKXmyrK6tyoSWSpZ8Ia+xcHsa95Iw0c9UB1WTdX6lZfyLvFIMK/MrQWs+bBAwCBgEDAIGAYOAQcAg8M8iYAiTfxYis4FBwCDw60Lg3htU1d+kbHcqNefEiYcwPjGBTDaP/fv3y3iVapFHHn4I/f39MjhlO87K8hL++q//Hxw9ehSPnzolcsLpcMDucIoguXjpEuYXFzEwOCAixeV2ydK0JJPUgExXmUCTSWewtLSE1tYW1DfUY2VlFdlsRiazi4uLuHzpMvYdPIjR0THURevUPkMCgr4qy8vLcLmdGOjvw/mLF9DS3IzNjXXMMgnHZpPShCSDzx+E3enCxtYOnC4v4vEUmpqaUSjm1cLjsDsRTyRRLlutSi6vG0ODQyIuZMhaLqOhvgH5fE77/+a/+jrS6STGb91EKOjHxPgYMqmUyKC9e61xU92yvbWl6Oa/ff55XL36gYiSPXv2KLaZ3ihU4pA0efPNf1JMMtN0zl04LwKJBrSKWy4U1UrEFieH3S7i5N7WHetnK0JaipSP9fp521ZXw8faidnIIGAQMAgYBAwCBgGDgEHAIPAvQsAQJv8i2MyHDAIGgU8DgY8SJiQX8qUSYHfA5nDi0KEj6OsblEripZd+rOSYfC6HXCb3JkWuAAAgAElEQVSDL3/ly+joaFcry49f+gc89/Wvo7uzE36/j1oIFEtlZLM5tcmsrK3Kr4RpMplsGrG6KDxOt3xDvv+9v8Gxo0dx+eIl+aUEgwF0dHWIECCxQMVJMp6UMWq4pkYmrfv27xe5wpSea1ev4cqV9zE4OKCOlYsXL6j9h8k0m5tbuHjpouiDnZ249lUoATWRKDa3dhAIhpTIQ8LF7XXD6XCpPcbhdKOxpQWRuhj27T+gtqF0JoO5uXmRRWw9qq0J4+DB/bh58zpqa8OYnBjH1NQkjh05rPjiQwcPYnVlFZ2d7bj2wQfY3d5GKBjA7s6OyKampiaMDA+LUOJ5P3TihFp9tmRuW0ZLS6tIlTNnzuCtN9/EyuqqVCY0v2U7UblUsNQnVaWJBCHlSueOIUw+jevHHMMgYBAwCBgEDAIGAYOAQeBXQ8AQJr8afubTBoHPDAL3lqBflGaFj+oLeF6Fchklu0MtMP0DwxgaGlaLicPpxNDQkJQg25ub6O3twcrKEgYHh0RU7N23F12dHWhqbMLGxgai0agigqncIGORyeXg9/ulDHE5HWRUpJBgq0ohl0exkFfML9tp/AGfVBpUsPA9enYwqpfkQCDgl1krU3loSku+4O2330apXFSby+rKstp/6DWSy+fkXcIWoN2dXWxtbeHW6Bj8JEpKZZE4JCBoQutwObC9vSszWJrLkjQJBGvg8fnh8vqQzebZtyTvkYZYDPHdHUxOTeCrX/sqLl26AKfLgXgyjv7eXsSidZgcHZXR681r17T9vr17cPTwYfyH//B/IOj3o6OjQ0TM4MAgpqamdb5UsjBdp7+vT5HDLS0tWv/EjdvURaKYnp7Ge++dRTKVEHaZbFY46otkl7xqDGHymblxmIEYBAwCBgGDgEHAIGAQMAj8XAQMYWIWh0HgC4LAz2pf+byf2s8kTKhTsNn1FYnUWRHCa+tSd9BslWaubpcbE2OjKBYLqK+vx0MPP4TOrg4EAyGRBX//9y/gqaeeUjpOPLGLZCqFQDCIhsYGkRQOmx2ZZFLkidfjAVjoy5tDnIQIDo6NaTM0pqUXSmJ3F+k0/UrCau1ZX98QYbC+vo75hQXU10dFGmxvb+kzVIrMzs5iZM+IjjM5OYm5uTlsb++goalR4/F43Er+ob8JvVSmp6YVs7y8vAKn04180Q6nxwtPMIhyyYbunl6NLZ1MSglz+f3L+M2vfRVz8zOwOe2INdbjyOHDmBqfwPbaGibHRhVrXCrkRTLt27NHpq4jI8Pwej1SkdCIdmtzS603JIuWl5ek3OH5pVMp9A/0Ix6PY211He0dnchmszj33nu4fXsKkboIZm7PKLY4m8vqb/Kl+dgv05LzsaEyGxoEDAIGAYOAQcAgYBAwCNx3BAxhct8hNTs0CHy6CHw0opdH/6jC5POsOPmocqbIE7TZQZtRt9uDQIDpOftRKJXgpOqkrw+DA/24desmpm9PY3h4RGqTffv2iUhhq8qLL76Ehx99BOl0BpcuXoTdaceBgwcRrgnL34RKCLb1RGojCPg88uQoM76nXBJhYnWZlPHuO2fUAkO1it4sWx4dJFbW19ZEJBTyBZTKJbW4bG1uSFXCL6pc4vEEpm/fVuvLhYsX9Fm28ZDkGRsfR0dnJ27cuIFQOCRy5/33L6NLBqzTKNsccDg9KMIOm8MFr9ePnt4+XLt2XUQN/Vlu3LyB3r5elGwlpHMZjOzbK68SlIo489ZPkIrHUS6WZG7LNqW52VkZyJI4cjmd8omht0p8Ny5svB43ZmZm0NfXi2hdFN/73vcUiZxIJqSq8Xn9Oq+21lZcvXpFqUMkiIaHh6Wk4ZxkMhldICSPrLn9RQSKIUw+3buJOZpBwCBgEDAIGAQMAgYBg8C9CBjCxKwHg8BnFYF76kg+lWeB6XDYUWSriIJ2qxuUWTL/3LO4H/aYJAA+RLr8GhkYEiVerw8kTnw+P/r6+tA/OIyRPXvV5sJEmVw2g1KpiInJCZEiq+trOPXYY/IAOXbsuFJu6D8yNTWF119/DUeOHMZDDz8s5QfTZUqlMlxM5XG54Pd5RRQQYbbl8OV0OmG3QSQAFShOh/NDqTDZXAazMzN498wZERxUddCfhPNWLhdFhlAJ0t7RIR+V1dUVtbIcPHhQ3igkWl599VXU1Nbg1KnHFHVMomJpcVG+IRtbW5ik2sTrV2rO1vauzG8jtXVYXFwSuUN1ClN42jvb0dDciM3tTbh9XrUF0eclubODh44fx8TYuLxf+nv68MrLL6NQLMDlcqmdiEoW4mSz27EwP2+pZ2rCePbZZ9HW0opXXnlZ/iZM/JmZmVOcM71ZspkM2tvb8OKLP0Jvb6/mhN9feukflF6UTKY1Pxa5VFlcBPinknUMYfJZvT2ZcRkEDAIGAYOAQcAgYBB4EBAwhMmDMMvmHD+nCFisBNsZSJawwKZvR6FQsJ7Os2IvlVVgs9BnSsodEoWtIxUSRekkFc8ISxjx0xTKHbqFrS4/Ay0ei9uQSOD/7NyuUtxW7Sjo31FVDFjHtLQD/GTVs+KOAejHnJEP0UDamU0eHocOHUY8mZJ/yJGjx3Dg8GFcv34TR48eQ2dXFyYnJ7Czs4O29jacPv02svk8Dh05jNa2drS2tqG5uQXr62tKuXE5nDI7jcWi8uhwMdqXx7HZUCwWUS4WEaBPiNOBna0t5PJZKUD4e6kofYcw5bacB7XbrK9jeWUZfT098Pv8wmp2bkZpMyQUUqmkvEnsDofIE3qaKKHH6cR7Z99TOw23K5bL+tvO7o7Mam/dvCXfFCprVtbWsLK2gcmpKYsUWl3HiePHsbK0jLHRMUUwrzHBZmdbY2tqaVL7z/j4KBYWFqQCITFDWE8cf0iqGm73wZUrikGmJ4rb65WvCs+nkGca0T5kMinNHj1L/uAP/mecPXsW2bSlGuFYm5uaUBsOyc/l6gdXcfTYUXR2dOD73/++IphJDDGdh94mbJkqFa3j2h1E0lYhAznVNtjK1gqoEoR3U3fuBw34MReh2cwgYBAwCBgEDAIGAYOAQeCBRcAQJg/s1JsT/6wiYBWHVsHIotfldquYZSuDze6Aw+FUSwffqxIKbBlh0flTT+j11B4WocIfrP+LXLn7ssgQ7cvOgvXu696fqTrgMfh1r2mnPieVQIWYUWdKdf/W+xbhck9iyj8HPsmWStvLvZ4XZZsNTqcLA4OD8gthxG5vXz/27t8Pj9eH3/iNL8vr44UXf4REIqGWllQqg+mZ26itq8Pg0IiIlsGBAZElVKJk0mkkEwl0drRLKcGx+n0+qTRImnjcbnS0tek7fT4ymTQaG0mYUFVSkt8JyQSSDyQE6IFiEVSWCsgSTpSVmuP1uqUaoScIjVxX11alGPL5vBgZGYFXCpmc0Ll67Zqw7h8YEJ40bc3n8moros/JzNwc5hYWMDY2obGQ1GhvbddYSDSwjef27Byu37pprSOXU2SHCCGnHcsrKxovY5Z9voDW1jNPP6O0n3gigfevXJG3Cwk7qmPor0JSg+QSFT4ipNrakEjE4fN4sL62LrUNI5DDoRC6u7qQiCfQ1NwsH5ehwUG888472NrahNfnQyqVEmb0SEmlU5V1QiLOWhxcY6LvaBZbId6qf7Te+TXKnP659Wv+bhAwCBgEDAIGAYOAQcAg8IVAwBAm/8w0frj14Qsx5+YkPvMIWIkiVJOEQkH5dbAIzjLFJWAVtmx5IGFA0oRtIyx8k4kkyiU2qlQSSe4oQGx3CAueupVYYqWVqOSsKEHk0UFio6KSqCabVOEiiUDVAJUufLHQrX6WCTUscFlc8zsTVbgt1S/V4pfvSyHwMercqmqlqlCpjoGf5x7LVB7YgOGREew/cBDPfulLePnlV/Bv//A7MipdWFzEe+fPoaY2gp14HJlsTlHEXT09WFhcVhsPVR4kPPi1OD+vWF2amfJ9DpPxwP19/fC4XDh16lE47Q5kUim1kkRqa+B1u4Q/PU9ofkpChCoRms9aeLDop/fJXWLLOq+yiAIqN5wup3xSSBgwaYbYsJWGKhoqUK5eu4r9Bw7oPZ4vcaWqiK0x84tLGBufwAdXr4pEYZsQU2qWl5Y0/mA4jFu3bmF8YkKkRUN9DOOjo5o/t8et6F8SaSTkkqk0kqkMGhoa0d3dI7PW5dUVkRp10aiihK9dvar2G86pFE42GwqFPIrFPOw2B0qFApLJBKJ1EZEcbOmheodzQGy++pu/ieef/z4y2YyUKDx/EkIBfwDzC/NIxK1WKALHtUgM6bXC+akIlu5pQrOUTuZlEDAIGAQMAgYBg4BBwCBgEPgkETCEyS9Ct1pIWo83P1ah90lOltn3g4FAtRBkIanC226/Y5RpRdEW1MrBeFcWqfSYUHxrOi1zUsbXss2BvhEs1kX62exWi0OFMKEJKV/cD9/n9iRRqOBgAU2Pj0KhqIK4+sSf74s0UQuQDdlMFsVSSS1CLLy9Pq/aT0ia7O7saMwkdqz2Ibu+7rTxVFQDP7/mtZQFHrdHRAATVjhGjlu6DY65DERjMf39f/uTP1Hyze/9/h9IfUJ1ye3ZGRSLZayuryMUrkHZbocvEEQ8nhQZdeHCeZEInW2tKBULOHvmHQz09yMYCspo9fbMLB47eVLqjFOnTmJnexu2chmxugjqIrXC3CJcrNsDVRQktepjMWFYbYOqqoCoVrHIIxJJRYt8yuaE3fz8nKWisNlE+Pi8XilQbs/cFilEQoxms0yfoU8IyZWlpWVtk85ksLW1LRKmpbkFiUQKCUYex2I4feZtpNNZRMI1iNTUYHN9Dbdu3hRpUiAZYbfJpJUuOA2NzUgkU5rTxuZG1Ebq5Gfi9nhEbjCCuaGhHsvLy/o8yY2NjXXNM7vDSCg5HXYpWXimbM1hKo7X4xOG9DQZHRuVPwp/5/qszi+9VtjmRYJGbVvlslqPVpaXrbYoEm8iaaq3YkOYPBh3Q3OWBgGDgEHAIGAQMAgYBH69CBjC5OfhX/GA0JP4O4Xmr3eyzNEfDASq6gq/P4BCsYgCPR6oJPF4ZNYZCodht1PBUFZBShKDKgcW3iy0k6mEkllYjLNdggTHh7xAKp4QJGMYh8s/sgCuep3wOCxoRXBITWCpUei/ISKlWESJ6hKW2Q6H2jaK+QI8Xo/IG+6T+2LLC4kLqULKZeTzlveKPlcxsf15hAnJBW7b2tKiyN2Z2RkZrJI0kQKh4qeiSt1mw9ef+zouX7mCZ555FsdPnFAxT1UJVRqx+gZMTE0hVyzBHwyhq6sHY2NjGB8fQ30siiYqIew2TE6OW4oRl0stT8FAEO1tbTIrJZFBw91oJKJ2k3AoALfLiXQqLRWFVCaZTEUx4YfNwcwZ61UlqSxcpI/R+yz5x8foX9KEd945IzPVtrZ2qS9IxlAdQq+UUA3nm4QXsLqyLIKKpEMmnRGp4A/45WOyurKGkZE9Ou/VtTUpSK6N3pRqZGVhCaQxUvFdqT24bgqlgs4zm8uLhPN4/Uhnc9jZ3UWukBep09bejozigIlHSEQZ24dyubxikEOhMOZmZ5DPZUVoEAeSOTS2bW5qliKmtiYiVQljitnawzW8G9/VOYRDNRorseno7MD8/ILmOxqLoiFWj5+89ROpVrieeQwqqKRUqvzvwbgjmLM0CBgEDAIGAYOAQcAgYBD4dSFgCJOfgXzVQ4IVCiM+tzY3VSD8Am7llxKH3/V/YGvE/Z/6O+P/hXGd9/+4v2iPVQn/p3vUz8/RPkpocOQkIEhOcIm43B615rC4ZUFNHxMW8FKVOOyoqa2VSkIRsGxtKBbU6sDiWIaaJP3sNhEJfLLPn0l+kNQAW3AqpT3NUTkWKiTobUHygIQLi2cSJizcSa5UPVboJ0IVAgkUkiccCwtiqj7yhYIUF5ZvSlmxuGyxqK55qmNEgPyMi6ClpUVKFSorYtGoonfZlmSpISwCht4fJEyIERUjNHLdu28f9uy1onMZr8uUl4MHD2F2bh5vvv2OvDkePXkS83PzMhyN1UUVv7u7vSVvjnSK8biN6OrpFgGSSqZEWnDsjCbmeAuFHPr7euFxuZVa09rcgkDAb/nEsJWE3+nHW6pEDFc8Y4gZFTLEh4QF21toWtvS0iyigMQB23l6unt07jKUdVRMeCutPKvLK3jjjTfQ2NCApqZmxKJ1an3hHJDU2NmNY31jCyurK0rIOfXkExifGEc5V1DbUWo3rvOZnZ0Vmeb1+6REmZicws4Of/dLWTQ7PyeSg608VKukMhkMDTIaOIGampBwnBi3WpZuXL+uZCGLXLPavagWaWpsEEHC1q3d3V21+ZAIUqsW/XZsEJlDUoVeNFxfGxubVkxzfUwkHJOBtjY2UCwUsLmxoTVA0sZSGn0CN8/Pzy3DjNQgYBAwCBgEDAIGAYOAQeBTQMAQJr8AZD7R/epXv4qzZ9+T3F4pDtXkjIoXQxXAj2dByFYC6KkwFQO7uztWwShN/x17yEr9aLVRWEadZRWgeqrOAloFplUAWzXD3RQU/ibfCMnXK0+5LVfOewrTaqFRLdMrPUc/1XZUPauPlvP3bnhHI393HPeYNmp0LKJYPNIfo+pjUTFxvLfoYXGl8Vdicz86NR8ennWQDxmCfgoXzCd1iHsRrnqnykvE6YDb41UbCpUDJAlIInANBYJBxBO7Whs0SK2N1GjtqEVG5qhOqUyk+nBarTcs1Km6CPh82NndBstOFu5sjeBrcnraMvYMhUS40AyVBp0cH/02qDzRcrPbrfVU8SmhUWm19YZEBD04pI6pkCI8frW1wlWZ50wqLcKH880C22rvyavI/uY3/xU6O7tw/vw5hENhvU+j0bdPn9a1whYRpqxYhJLld/E7v/M7cDhdGB4exqFDhzSGS5cvYXlpBc88+yUsr67h5Vde0Xk++cQTWN/YgM/rw5XLl+HzevD4Y49ha3MDY2O3cPyhEzrfjc1N1NVFEY3GsLa2LhxqasOoCYewsbYmFQoJHRJFJG24HqmW0LVZ8cLVdVhR1nDMa2urWFxYxIH9B+Dz+7SKqZ4gMUECimQJyRfLH6QEt9dtEQ/FIn7w/PM4sH8/gsGQCAQSXkNDQyLXiOMP//bvFCvMNKCW1hapU0imoFjG3O3bGB4Y1HlfunRJc7ywtITW9jaMj0/q/AaHh2T6mi8WRRjx/F0eD4LBoBRCS0uLIocSiaTarvaMjGBlZUWkB0kN3p/i8V0UqU5paZXPDt9X+xhTnCo+N1yToWBQ5BtJIhJGra2tSv/Z3NrSl1Q76bQIKRIlc7OzwkntWCRnLFfgO6977y2f1HVq9msQMAgYBAwCBgGDgEHAIPBgIWAIk19ivpluwYQJRnwq2pUkwD32Jj/9vPPDRIMKJxtw5PBhSfavX78ms0j+xz/TJVgosUDgk3n+xz8LVj7lpRydEnWrzSErhQCfUrPQ4Gf5O4tj9f9XyJJK5sk91QTJExa41RYjS9ZuJVDwPGj+SN+Kwl2jznuTTipxn6IoxL1YZ8tCjmoHxYOWrbjZaiqLIkIrBXU1Btfid+4x/rwHIhIBLBQtb4zCHYKnqsixpPg8hbtPlxVEWn3/I3P5+Xr+fBcIjluKEJtd7Tf+cLDiF7ElFQHfYytErmj5lwT9fuRyGSkbqu0qLDZZjHJdUClCpQfnllh5PW5LBSGlhrV+SMzweExaYaQs/873SUhQSSGizgYRE9xPkWswX1BRSzIkm01L2cKEGh6TX5xLFvw0qeX64Lqhpwm9Lnh+PrdHJEAum0c0GtXY6BPCFiO2bOzdM6I2nN14XCTBtavXVLBTMXLlgyvaNxNXmErDBByun1MnT+HpZ56pFOZuxGIx/NVf/TX27NkDrz+A06dPI5VM4Pe+/W3URWNKcdne2lJrDVdXR2e7CIF8PovtnU2NfTeZRDRaj0w6axX44aCupYDfh3KxpNYYfnFenA6XiAhe5yRR5BtTaenjm5NTk2hpbhZRc6+nDAkGqmd4zYtEsdkwNzePjc0NDA4Oap51rVa8X0ZHRzU/TY2Nwp1JPTSG5f0hmUwhlc5I8fM33/2u5rO9o0P3mNpQCNdvXEdPTx9ujY6ipbVV/i6ce8714tIizp07h8GhIc31jZs3MTQ8rBYwpvYwKYjrhvPL1pyZ6WndA6nA49zy72qhKRaVnENCzOf3wuN26V7GC5h/49hz2exdJVI2p8/6KrHLVeNhkkIkB0nOrK+u3VE2ES95nVSUN0Zs8kv8i8xsahAwCBgEDAIGAYOAQcAg8LERMITJx4YK6q3nE3YWaXmaYZJ7+JmEyb0KjkqzQ8WYggVPIBhArD6G5eUlFUEsQGkUWd/QIAk65essSDo7OvUzjxerrxeRwXYBPvWfm59Hb0+PirTFxUU9hWfSBAkXegOo2C1YpINlkklqgS0BRRXD9KnIVbepFHRM+KCBI5/mWpqTSsqJBCyVhJOKEqYaG0s8AgHr6TPjVkWMwCHzT26jgjiXE7Eio1EZjFZMHEkMVBJZLB6lXDGDpJKCShrriXT1bzwBEjJW0Xg3slW8z0dEMB9P8fNLTP4nvundS9E6ZavQDoSCUl6wcJdiowThbRNR4RRxQnXEzo6VuCKfCLvDSj5JJDSfXCPEXD4cTgdcFX8NzgnVJCLcXC6tObVLVJQjWj+cF7WhWP4j3I7KBxIMnCPOP1skyNVwTXEbbitDVJtN2zmV4EL1kNWuwfYdKl+89EkBkM8VsGfPXozs2aPfScZwTR86eFBrn0kxfJFcZJRtdSynTj2Gt995Gw319Wqz4brn36isIFnHcXV1d+O9s++JFGD6CwkXRgcz+YVkCot8+qxwe8bwknTwelzgcHP5DAqlsmKIY7FGteXw/BwOqyXE6XDC4/KIrKDigufJ66y2ttZSo9khr5Z7CT8SHR0dHfCLMLkrymIbDJUaJFvoSULz3enpaZm67t+/H4FKgo5Wfhm6/ywtLmFzaxNbG5siTqRcKxalvuErHk/gpZf+AV/+8pc1F/HdOBLxXcUJW+Os088trW3anmuF62Nzc9My7t2NYzseR0NjE3w+PxYWFpTOw3tUV3cXIpFa/MOLPxIxkssVdI3TY4SY8lw4ZmJNE1h+8d5DYommunxxnUlVVoaIMt5/qAoqlktqz5GCiORcoYDdnV3LQNZtpTDJMFf3qYpC72eJ5j7xa9YcwCBgEDAIGAQMAgYBg4BB4IuOgCFMfskZrqorLALhpwkTS7VhEQxW5mq11cb6lQW/EiKKBXkh8Kk4CQwWSizgWMBsbmyqcGzvaJeB4tTUFDIZStGB5557ToXNhQsX1AJw/NgxXLtxHQ31DUqsYJGkSNDlFcn16cGgp/xKSbHSOTg+tnNQdcDCiwOjnwVl/ixsqVRRS0CxgEw6VSk+rZaAqmrEIkYsxQELRGKhVJRsThGnNeEaFbhKc8lmRTbxCTOfDFMdwy8V1kxeCQSEAT/PY6iFgIUzWztUHFnEiRVRaylcqhiLBJLi5N6X1ehjjfDz8vowYVJpurLUGnzy7vOjZAN8gRCy+YJ8JwgE1w/Bp9FrMhlHTU2tntQzNpZECItMzhXnlEUw11Mxn4Obka02mwp7zgOJEJIsUoVUiBIqnYR3Za5V/ts5LyRuuI4spYEItnJR+xepwvYxmrwWClJwsAj2eqvECokMB7LprMbJfRQLJbW9PPnkkyIOtzc3FWFrtRRlsb6xJtJt7969iszlzwcPHcIjDz+MF198Ucf9xje+obV1+fJltLW1ys9kc2MdzS0t+kxjU5O8OXg9WKQHTXIduh5oKMuCvr29HYV8Dn6/Dz4vFRFJZHMF2JwuXWvx3YRF5NGPZWdHvjIuJ1UbNSJMWlrawBQjrV0QO4vU49qursTqGpZXbUW1ZSlNKoRkxeeEDBTHeSdZp7KM1ZZXph/MrggMq6WpKC8REg4XL15Q+xCx4zXH1pvOzk4rStjt1nohGUWvkGQyLeKVo+T64Hbj4+PyECGpMzU9jcmpafT09iEYCmN7ewtzc3OIJ+IYGOhHa2sLPnj/ijye+MU1QZJkfW1NYyK2a6urFSNYqoZ2LJLJ60U6k1b7DVt1SK4xEpv3oKLihC3TYBKFXM9UnLElknPHbYkX75Ura2u6h1bvuYTIalP8ZLyhPi93EjNOg4BBwCBgEDAIGAQMAgaB+4eAIUx+GSyrVU/VZOIewkQhrSrkrVKXcvxy2TLZlHcHn3g7rBQTkgwsJlPptLbnk3F6EPBJNZ++kjAheUBpPgtcpl2wDYUF8L/7d/+Lip43/ukNXL9+HTTHVHtFpSj2B4KIxupVILHYZFHFtgaSGFZELPeTk9cDyRGN1m5HtK5OT93T6RRWllfgYRKGnr7H4fH6pBjJMwLVZtO4uS8ruYOtAB6RFjSfpP9BOEwD0pJ8DejvwMKcBQ4LyPXNdfllkMzhU2O2X/j8fhV4LqdThSBVBFRLpNOMf7XUMiyyWNizsLvT4lBpibKK0IpXSrWw5DxUfCSq5MMvM9Wf/rb3Xoo6mzsqEyolauqiYNZNW2cXllZX0d7ZJTJkc3NLSgp6TCSSFp5UbtAElntIpayWFq4FknJUCBRzVEcx5YbtEQUpVzhHJBGcdqfWqQxMFQdskyKEo5NXSjUeGGUREVQ1cBxUXXAMJE84Z1xzLPrZHsIimWQdC3afz6O2k3zFRJlrisUy01Kampp03MGBAUxNTqKrsxNzMzOKsr01ektmtyQIA0ErrYWtRhz7yy+/gqeefMIiQpwOxKIxRRzrd5rC5vMV9QtUhFdbxtJpEnxZ5As54UQCh+cYDgVht5exvbOOdCYLu1qSyorxldrHZtP1FamNor6+EdFIneaK/iMuJ+OEeRz6uFikiFRUFQK1qsyS946Sgyy8RLDSKLbS6ib/ogpRWCUFrThnh9RUVKpwDPT9oIaN2LNdcH19TfNM4pTXN0kwtvOwrY/j4Bwnkgmsr21gZWUN//jyK8KwNi93SG8AACAASURBVFKLY0eP4fz58zh8+LD2x5QekhrNra3Y2t6RAu7553+gcfZ0d4usIUnT19sr49fV1RUc2L9PxC39mc6++y6CwYDaj0iecM5WVpa11nh/E4njImHqF1HFdjBe4w4XyZ4ovB4vOEckp/id80jlCeeIa4V+O7yPSGVSYUx5DMt49tO/gs0RDQIGAYOAQcAgYBAwCBgEvngIGMLkPsyp1UFhycTVe2+zyTeAr52dXX0nycHigi0zlJLTM4IKD7fTpcJBhY3Xq89lc3yiuqECjgQKP8M2Cxa+LEBEOOTyaoGpj9VLgcFCgoUPWzRIyOwZ2YPzFy5oG0rrGYVqPWV2yvOA/issVLgtCymrsLJICbYBcF9WS05RZpssxkjekDhZWGDCiGU+y3NmAczfqTRZXl6WUoX7YdsFz49PutlSpFSXrFWk6kmxVCQ0BrWMPlkg8kn98sqylaahRBVG6patJJCK6SS/i2iSd0pRxRZxV5oLn5dbMiA9OVekbqXF5T5M9Se4i48SJncPFQwEEKqpxXYygY6uHmwn4nC4PVIV8cX1xjaKYCgg3ElSWYUkC/sM0mkSGox7tdpAPC4n8pU5oCqA5p5SojBS1+HSWnO4rFYJkif0HOF8EFG7wykihC/6fJCsI+lCYoLFKtcW1yILfn5W6ibYsbS8KOUH17hFAJSlQGLBvLayKgVVR2cnfB6v/Eq4HQkZFu48n2Ihj/7+AUXvchz//ZVXEA7X4IknnsCPfvQjXRepVBqPPvqI/FD4OZ4z1xZJGV4j9Ohh+w/XCtcmWz6sOGabSEmasfIaaWluQjDgRSod17jS+Ty2traRTmWUVMQWIF6TxJXKn4G+fl0jJDNIDvHatDmg1B2uUQnNKsTkHZNm2QeVlNbDNju2UnFyijJrrjCz96TsJFNJHZPXt86jogIiyajttS10rfO65n7ZmsNEHBJOPC9iTlxEzBRLGB0dx4WLl0WgUJXS1dWpa/cnP/mJrrdr166JqGIaz+NPPAmfLyDVCbednJzAytIyjhw9KiPW29NTMnvt7+9DY2M9Xn7lZczPzOKRRx6RyTB9TEiwWDHXVqoRfWo21jdE7HB89D7hnNEHh+odkh40ouVYLS660ijI1j2PW2Qh23yUmFOqmEAbhckneI8yuzYIGAQMAgYBg4BBwCDw4CFgCJP7MudW640Ik0qbQ2tLi4pGKi4kLQ+H0dbWjlQ6hS0qRmx8+p9CbThsebGWy1JasKglyUIVCOXo9AlYXVkRycKnsmylaWlpRSqV0VNc+i/Q/JVPqru7uuRvwQhWJoWQ+GDsKT/rcJG4qNX2ejJPc1fJ3otSb7AI297aFHnCcbFwqa21zD93t3fgprFmTY0ICrbdUHpPrwGqYagwYSFH00oWR36/9RSYhT6JFvpCsBUpl8+BsbWMIA0FgnrynWAEbskiWyjPpzKBxT8LPRI0W1sbKkYHB4dw/do1HY9PnOlzwTFIIZDLwuVxy4yXEaY8B6twzVX8DiwFyp3UoGqy0H2Z+/u1k58mTCzDUIiQcnm9IIUVqqtDrKkJDpfVXpFNV4w2ST6QYBNZYSXksN1K6U52u7Bk2wlbJ/w+D8rylsmChbi8S0qWoShxq7asEEuuCzaUyNzXSc8TJsDYpQCy2nfylnpANXtJ27Ai5zqxYogdoABgYZEpKC0iMFQAVwxeSfbQ/yLoD2g9Mgnl4P4D+KM/+iPF4Pb29uoaWl1eFjnBc6pviOnaILlGgvHmrZv4f//6v+FP/uR/t1QVLpfWD0keKxo4KfJAKiUa1VK9lMogmWK7WlHEJNtMuA2xIMGwvb2BXDYlZUqW8cgZK7GG5+bxWAoaqjhisXp0d3aJaCAJYLc5dI073Q5E6yJSSVTNeF0O+rrc0zZSKslfZd/+fZo3Ely8L9xJfrqHPOE1wWsl1lCv6+FOCg9VQoUCkvGE5piqs/6Bfq2ZsfExTE5O4tFHHsHK6qrIrMGBQZ2j7iWBkOYhk8sJY6brkISgxxJbqUZHbym5p7GxCU2NTbh85Yquw3fPvCvyo7GpWZ87dOggBgf6RZgw1SiXTcvclnM6PDSEV197DadOPSpVyI0b19HU1Cgikxjyi2OJRmnsuouZmdvYZTKT16sEIpKl9F7h3JHc0jqFTffB8fExkcv3ykkssskoTO7XXcnsxyBgEDAIGAQMAgYBg8CDjoAhTO7LCrDfMR3VM1AmZCha1KGnvTREpU8H0z34VHVmdlb/oc+iJ+CjasMnwkMeIi7LE6JqsmqZt7L9xaFCh+RLfQONX5NqF0ilkyrKWBxG6+tlssiCl0affIpOsoLFhs8f0LY8Lp9mU+LOfYtIcNg1Li4GKkioLmGBnEolVMixcOaX/FZYMCtilgW7RwoWGXs63WrnoQqmsaFRcaQ6rs8ng0sWSCRnqm1LMm9UIk4GTpdDxdHm5oZUAizGQqGgvFhYkNHXgriymKYigUU/20SkVrBBrQB80k5ChsQM/ROIBwtaHo+kitVKYSX4WNhaZpHWBWCVqPeq+Ktxx9Xi9d74Y2vJ3G9/lJ9uyWGcrwp8hwNu4hiuEWFCsqSGqTAepo+49XSeRALXD8kBngfx5Zhp0Mk54DogXpwjB9tv7DYRblT98FxInvCD1dYny8DTSmWSBwcZEbtFnFCNxDUrk1CHTdiTjJGBp7hDq6XHilOySRE1Nz+nQpm+NNVkKM1ZLqdCmSoUzUuphLa2NvyP3/qWyDGe+40bN9DS1ITevj7cvn0bHR3t1vUSCku9xM/8xZ//OZ55+mkcOXJY60xxw1pzVM04ZELK64XrWNcerGhikYlUJ1EtRVWVnWao4Urkt5USVCjSY6VOxT1JE6pZiAHJQLXCuFxoamisnLejMidMsyKxaBFYnBOqrdxey7SU64/43p6eVlIN92eRepZiyNJSVN6otO9ojZKYKpU07ioxlk6m1HpHXDjf3d3d8lLhdbG6uobmpkZL8ZXLoaGSqrO1uYWOji4dlwQpSQq28qwsL2NnN46pqUldh7znME2nr7dPx+R+d3fi2N7ewdWrV0XGNDc3aR3s7GxjcWkJ6VRSLUP79u4Vqck2H66PtvZW+afs3btHRB7HpMhrhx319Q0yL75+/QbWN9Z1rJbmFkxOTlkEXKmoex4JPM5VuKYW01NTInTkvl25HqviHNOSc1/+xWZ2YhAwCBgEDAIGAYOAQeCBR8AQJvdlCViESVVhwvhOPu1nOV4TqVPBRZk5VRhUYNDwlR4LfDKazaQRqa3Vk1OSKnxCvra6Jsk5izu2yXC/JAr49J7+IWwTYHEsY9ZCAbWRiIokFnwsnFhssdBlkcLCkj4Elty/CEYjd3V1SQ3CFA4WlCR1qEbh03gqPUg28Ml7lVDgse1lpobkVeDIXwFlpWOkM6mK14bV5sCx8qk/iZMMk1B8PrgclmEsx8+CmQNkscyWDZIc1dYPG49BVYg8Xyz/DbUcKEnHaq9g0c8YWMaN8gk2iSEWedsb62r5YIGqmFi2TFAp43SqqBLxlC9aHhYcfakk0kCtDKpLLYXQHSdfros75r13Y5T19ifS4nP3UrQ6LMoq0i0yyimFiS8UQiKTxeDQsFJfqPYgMUcMSZJ19XSrFUNRrmyjcruUPmK1Y9CU1S1lCQt1znEmaxmg0lRTKiCHQykmLE5lEFws6YseNvT5sNofypZqyOuVcS9B4nqn+oOFr8gdD/1yCigrmcmuMW7vbKNQJPFnk2KKCT4s0KlCkQUFFVZenwgQruWjR45ge3MLC/PzVmyu3Y5jx49r3Nw/W0+4LVvNSM5def99te4cPXpE49iJ7+qa4ovKi+WlZa1HkjwW8WGZH3M9ck1w3fN8qA6ppjvxWMSQyyJSx78zBpd+I3YRJbwuIkqmKcjkuJpERDKJH+IaJIFHQ11uq8/K7dVSQFCRc/3qVfT29onQFFlSUUIR6yqBZy3LklqjFAUNiHggJmx14zEsXyInPrhyReoyqtW0flGW8evI8LBwICb0COL9ifPKc+G1urW9hWid1cokEquSbkM1GVUjbCdsam4Wscl2QX6dP3ceQ0ODOm/GSpPMoqKFWPI+xPsaiRbiQ2PdyakJKehoKstteA6dnR1q42OSDw1laUZbbc+hsoXH4b2M/jG8R0WiUbXucN1wjFNT01r/VhtexWe7aiV1X+7tZicGAYOAQcAgYBAwCBgEDAIPMgKGMLkvs28RJkq14BPqSERPid0sNItlKQIikTok0ykVfyRP2MZSUxNScR+pqdGTXpqusnidnZtVAcAiX+0PDqaMUCXgkj8Ci7qacK1lwgmokGHrws2bN9XOQiKCxQOf6PPJetVIsogSDh06pOKZ77PgUIqPzYat7W0VzFUTSo5fqgG7w2rJEGFRUJIIi04WrFSGOEl6yH8gVYmyTaodgrVLWr4Y1UQSFs5ywdQxLKPaSiRoxWuE46KigkoWFpMs6qxUEyvWlk+SqYChwoRKmmgshkIuL9KmmCWJFBChw7+rVUdP4WlKy6f39PnY0vnSADWVTIiMoZrHKvwtgkQ+CRXPiXsJk+oykaHkJ0yYiKiy2dUaQRKKyo2aaBQNzS3Il0qIxhpQE4nofcuHwykSIVbxNCFpkstm0NPdpeKSBAVJOpJNJEQ4tySfqibAJOaisTrhReURCQX+jVU9j0FVQa7AtcgkJMYJk2yyCCySTiQDROhV1Sd+n9Y6FR3ZtKX6oScKlQOsa9laklHcsFNFPOdchqsOpwphenqw0K627zjtds3R0NCQ1BgkDNk2Q9KPhIlayxRxbBkZcx1UyRKr5SONnDx/slKtkHQg6VM1cKVChL4nJDO5ltXOlM8hHA4iGq2XGoVjj8Uq3ih2p8xz77SDlEu6vuWXA143JFUs8o8tcMQqUhvR9aUXCZO7C8ri6KjKqbaTqKXE2oLf2TrE86+tkGRcfxvr6zoWzVot/x8rVWZyYkJmuW6m9VQImNHRMRETvK6INVO3GL3s9fqte8WdFhZLGcRrZ3FpUSRQOBwS6UYFE9eP1WZlKYNIjtB0+vLFS1KM0AuF1ymJsNOnT6O9tVX3Fu5vZXUFqUxKSUckMjl/vL/wHjQ2Noah4WH9zHXAtkKui8mpKd3Xrl29rrkmaVpfHxNxq2jjnm75rZAAsvRe1oVr+Z3clxu72YlBwCBgEDAIGAQMAgYBg8ADjoAhTO7LArDaD2g4KgNVpt54vAiEwvD6g8gXS1JaxBMJFXcs6NiDz+KOxT0LET4tZ5QnY4VJZrAgkZ9IOg2P22UVKmyHYUpNKqU2Fx7HKlJdlkdIpTWDn2OiCD0DJsYnkMqk73ir7N2/V4UOnxxX4zsVy8vEjmJBBIWeTpdokmm1XpSLZRVaLMjok8ICjoQFKxMaZLKYYeHOVorZmTmRQSyGc/xM0YoOrnpjcKws0JVeQkPOSluQIpBTKRVb8uaotBOxRYfnTrNIji0Y8CO+s6OCmC0IjE9eWV6y1DokkmpqdC67Oyzy2EbkUbHKIowFGcfIJ9lrK8t6yp3Y3b2jOiARxKfl1QK02q5DpsCKUa4UsSq5P9mWHBb/JH9k+Otwor65Gd5gUKqAYE2tWhLor8FikXhT4cE5qIvUoS4SwcLCHI4cPijMrl2/JhKApABNNlkAMzpYagW2odiA2ojla0NDV3rEkFDiuhAZ43Zr3yUU1V5GcoIknlrHKuockmpER2oYl2UMWyiVpXipGgzTJ4StP0yD4hqomptS0cLWNJFX+bzWgNWq4VDRXh+N6r3Ojg6EwiHMzc1b6TyZDPbs2SNl0XvvnVMbF01hrTYvl86N46Vag+oJ4khCkedE3x+SKZxXrgMSD+Nj41KpUOm1tbUp41N+ji1FU9NTOm+mSfE6pOJCbSjb21JdcF1zPfP8SR5VnIYrBsslhENhyyvmHl+SO7SJlpVFXDKeWaTcPfclzjEJpobGhsrarHADIlqsz1a9T5Ssc6e9zGa19yg1xvKNEQGTTArfMv2WKoSptQPrd7YhkdRQ1LSL95YKA8F7nJRiLrVR0SSXKhBeTySlSPpw7klsnDt3DsuLS9Y2DY2INcREylF5wnGQcNrYtDyPuO7m5+a03mj8S8KV1zdNZ0nQ0viV1znTeKhU4r2UBM3Inj144YUXdP+pppPduSwNYXJf/s1mdmIQMAgYBAwCBgGDgEHgQUfAECb3ZQVQYWK1dJCsYJHe3tYBp8eLSKweiVRaRq70CmFRwSekdXUR+YZsbWwgVh9TQcgEEipOqk+X+VSXrSPt7W1SpbCoYLFGhYQKXdj0JFa+IlS0sA2o8mi1LmopBvgrn5bzc1RtNDY1iPAguWI9lbeKOxYt2XzOSsMJBOR1wXYM7t/n8anIYhSsVcwURf7wvabGRhEOPC+eE4s7qmT45Jr74X55HO5XRITaYRj3aiWtsO2GT7jZqkEFAFuQeA4kCqhkYMHG9xbmF6QIIblElQ6PzeKZ7Uvra+t6gs7js4WFe2ahxnhTkgScE5lFVpJ85ufnpUZgfCwLPxr08r2FxUURRIUcW1zo5+FT8c1zUMuOFAQ6gzueCVW8f/VldPdS5D5ZeLJg5Yv4MVY4z/XlcGL/ocNKEaHqiCQEi19+kWRiwd/R3oF4fEfFNMkTGnDSD4KtV/TtiO/sap1R/cBCl1hwDrgPmefubGNnm6SUFT3M0+XasTutJCKRODZHpRgvCW+uFamT3FRB5dDZ3YX2jk688/YZJcxY72fU9sXWK+LKHRcLJREdMvQsMiUpcacdjYfmnNeQePR55WXDNUSlEAkLXjOPnTolEmRpeUnEEVs+qGjgeAs0rXW50dvTI1Kk6i1EEsbr8yMUZPxuHJFoRGtpdoYeOS6RbrOzs1rbPA4JkKtXP5Dah+1sjPsm+ZHLZ6WW4Roj+alzstng8zIm24rsVuT1HTNoSwkigqNCinDd31VE8Ke7EblVA1OrVYwclEVqSAlV9d/hz1XFU4XDs/ZXpfR4X7LIEsvDp0L6VRRxbEmrvuRVQw8gpVNZbEwlcErnwmOylYoEKhUeFy6cx1e+8j9o3SwtLYqcInZsnXn77bflM7R3z14p4qgaGhwawI3rN9DR2a4Wndszt3V/IXm2vLyk9hoSIidPnVKbDg11JyYmdW3yfkMzYJoU0+fkX//r39U6/O7f/I1IZ76kKqpiUMGpOv5f/fo0ezAIGAQMAgYBg4BBwCBgEHgQETCEya8y61UXRraUaD/WU2JWGVRnsLhtae9AXSwmk1QlPiQSIk5YWMzcnlbLDZ8+Mz6YJpx8mhqi+sTFp7g7aGxswDPPPK1i9M0339TTVHoZKF6UT3NtdhUOLOxYuLC4zvApvp2xxSQgfDJeZFG8ub2pYo8KEqk8HGxX8Wp77p8kB5/ekhRZWVkVmUGJfCgQqqTRWB4mLEyZSEODUT6pJxli+UEUMTw8hFu3RkXIdHZ1qUAjicIYVOvJO+SxISKgVFSBK4ULPUXoyaEoWqtgo7GkEm+cTMcoyW+EZJTlXTAlBQBJA/ocDA4OorOzE1fevwK7rayCa3lpUbhQvUNVCpNEtre3pMbo6enGrVs3LaVFiSa5VnsUWwxoiElVQWOT9fTcinMNqTBjhHGVGOMc8Tw59jttPPesp48+5CZR8PNfHyZMRBa4XXfMRoO1ETjcbtQ3NaOltQ3zC4toaGiUsSeNPOlfQUJrcGAABw8e+P/Ze68Yyc47y/MfPiO9995VlndkFa1EUpSoabakRg80WqD7YYB52afFPO6i92kX2Ol9223sy2KxiwamNd2DaZnulmYkkRJ9FYvF8lWZla7Se+8z0kQsfue7NzKrVJRISgIp8oZQSmZmxDX/77s37znf+Z9j21ubMsytr6tTmghAs7io2BoaG0U83L19x2amUTKlbGl5UcAYZQ9tEyh9MPtlrGdnZl1bCXO2pFDnCUGxt5u24qJCkR8c+cbahmrBPEYJcfzkCSspKbO+/n774IOrmvf76T0bGxsVMQJBwnir5SgMWeJMhZmHiZyExiUvL9dWIFtEHIVEZsl7xAP/EC2YhdJyRLsOKiWumY2tDUUOP3nhotQNtGSxPZEuZeW2sbll9XX1mhdz8/NSpUDKEZmLL46SqWadMgKfHghKjJq5FhoaGrU9Wp1oQcGnQ7XHQ8QjHLj2qYnf8uOrTXwCZHffGZiqJQmlhwhER3q6u4jPU3lRuV6qkzOUDoskE1Eqjxhn3eGJVNx1SGvbnjMLVkqRjGSd79BDJsb64IGHj67JfZcyddgCWV40IZPyZGR4RKqazs5Ona+vqGMesa8rV65YS0urajs1OaV0MAiPisoK/funf/5ne+nFF9TeRZsR1+KlS5esvLxc97Nf/upXVlFVZTdv3NQ9kGSxmzdv6R5GMhIKsTffesOeffZZ3QdQmHA8EMKcs9qaPCWNzo1zCdQmv8tfueCzQQWCCgQVCCoQVCCoQFCBL3UFAsLkdxh+H+BkMq4dx4sIkfS/pLTMQrQnJBJazU7k5Doz02hUD/SAw8mJcT3os4peUVkpwIeHBABRbRBbW1KXQCqQEMMKKivmgMK2llYRHIARAD4ABcAqWb2IkITOjFaKSiJW4zGbnZ9R8gwEB0BV7S+5OTLNRBWCusD3NFFbDf4kqW2nJvCiellZB+hyrChAeB9AiX2jEAH0cJys1OvcYphmYgyaY6Vl5TL+FIGys2Nb21uWzEvqOP0WD8gJ2n98tQogTX4w+Jmsr6udScqYWNxCOo4d+a8UF2MAWmgrtNhsbSoZRDHHkCA11VZZXi7ShGSNmtpakSAPBgd1XqgEOBd8QDCQpT4oNVCxoJbA1BTvjP7+fheDurWldhhiltk358cqPivqmKUetEQcTC6t+H9MwsT/lPPDKbY8FBgk4uTly0S4vrFRygxICFb1Ia1oB8GIlWl4rKvLdnddZPDwgwf2zDNPK4EIYA7xlJfMs/m5Oes6ckRAuK+vV+fJXMP8E1KDGrW2tmrekbSC4qiptUnkwfDIiJQ8GLOSuFOYXygFEEqCtrZWe/nllxVvW9/QYFMzs/bmm2/Z4vKSWqvef/+yiDi2I/PVvX0pPSB7uJ6YTyiW4nGib1MWj0U13vyOcXHzCX8QWnfy1Q5DnO2zzz2nlhoINcad+NuTp8/IFygkVYVT0GgebTq11PknntAxyMAVlc2h8YEQgWRg/0sLi1ZXX6fPQDZGo2Hnt8G1nZPQGNDCo9QiDJ8TcS8Z55Dkw2tdYmxRmBGzDFnJtcn8w5sHAiUWjjoFikeDaAseKeWTIjdv3rTOI0fUluerSRSk4+2Dax6FEIQTEd9+BPEBGeOOS/sQYeJmLNfZ+PiEiEiu8+wr7Lf1uEQp1+bj0qlQKEF2cE1zD+K+xot59s5b79gTTzwhEm1+cUGKM+qM+gvTZl6tLS0uied+r22ntmx8YkJEK0k8zG9MYOdm56UEgqTh/oWa5T//53/Q51DdQZRA9HJPcWlHaduTubTzAvLv07/DrT74aFCBoAJBBYIKBBUIKhBUIKjAl7QCAWHyOwx81j/gUECtIyxiVlNbZxG8R/LzZda5vLKmh3c8SVK7uwIzgHYnGXeEAooQiAdUEQAPVA4skPIz5P5V1VU2PDxqOfG4HTvaJUCH/J0IT8AKwEGpGRFIgHWnxlhZlTdEIidu8WTCS9yJaYUaJYEMMBMJffZIV5dW0gGoak3BGBQTTK04h1xSRnW1fj41NSWixKXpEKPspdkosjas1Wh5PdBqJEVMgdJ6cpIJm52bUx3wMdjb23HGn3t7NusrHpYWpfQAiLJyz0o9pBI1YJUacoeasY/cZJ6IArxSUBUAsqhrVUWFFDADA/1S6cRRM/C5dEYpLBw/K/W0pwB+6+pqpdrp6em2nATpISEBQpQHEES+TwumqXPzcyKWCvLyRSSwX2qpdoW0lwakpJmsC4ragfzV/ce7n/gOKT7v5looUCcVQXIlciyZl2+ReEKtLpjuQg4BQlFZSJmBl0lOjjU01Ao88u/ye+/ZhYtPyjMmEYsLeNbU1KqNqaqiXMqL2blZtaywLdQJzCnUGB3t7QLc8/Nz1tvXZ+efOCeQevv2XUttbdm3Xn1VChTOh3FCEYDKh5YXPD/CsYjaLGihYcxpK/vhj34ogkNtZem0bW7QEhSXwgRvEZQsSniKuzQaiDSICqeWoHVsX8QL76G8/Dfz6ty5c3b16ociVag7JqIdnV1WWVVtmX1aqkzzDUIPMgRS5vTp0yLnknm52jeqGtRMy0v4auzqWDAVZo5jNur7e4hMQCm1va354asbICEhAYl01s/9aGWP9JDh8O6OvIIOe+BA3OUXFlhpUbHl5ea7ZChUND6V4RE+IjxCIevu6dEcZqwd83HgeSKT1Z0deQwxntxHHkcYqPlHiVGOBPGTqa59eE0pO1yTWQbJiznOthF5rT337t4VUXLy5EkRqFw/PlHrtyExhvuZtAxcuTdx34PERKUjXya1AKWlRGKeodYhPppr8F53j1WUV9jyyoqMYSG3uAfhr/Sf/v77Iu1o5YFEQyUESeuu1UXb2tx26i+RJl4KVlYHeEAd/Q63/+CjQQWCCgQVCCoQVCCoQFCBoAJeBQ4U0l+8kgSEye9jTLW6C+D1/4UtNx8jyLhW6huaW212bsEKC4ulSCBBhFVZwDu+Dr5nAA/7AB0e8lE0yPgyHJL0H4CIweLgwKB1dnbYxuqqADpEg2JXoxGRJke7jmof4+NjMtJUEg7pMrlJ29nfN8JKAZ8QGMjoaWmBMGFV/OLFi/bGm28K/MvEMpVS69A2xEomI7DCijigmjYYwDbkBKu78ZhTtACU5FdChLDXZoMaBPIHkFlWUW6LS0taAca0lQkI2AF4u1X6hAAtvyNKlO0DTCEEUFug/FhZXrKVlTW1eNTU1NnaGrHBOwKKkCeKto26xBTk+gLWyaSl9/ZsZ2vHjh07Zr39vardqhJAepWk+QAAIABJREFUXPqPTFEXaDfBcyUqD5RoPOpabsxsaGhYhryQJ/jLAOAgh0hIYR/UDbUAZqCcOyv+MtUE0O67bdBE8XjCxGut8H7JXMA0taqmxlra2iyZl6eknJnZebXkWCiieuHzQKsC5JJapVaWrbysWIqaudlZu3btqr36r/6Vxnp4aEhzChCKkqajrd3KykptSIamaXnqYBYciWFgSm1rRJowBmMT41ZaViJlT09Pr+bG86g6evtERNBGJgVBImFrq2v27uV3rba+zvp6+625pcWuXbtuu/u7dvv2bR03tUMttb6+odooYQqyMUw6FDHIGREh1EHxxjKgjWgeA7TxYuG9pLhAyDEGo6NjVlNdp7p3dh5RS1BjU6NaaRif/Pykrgf2D7HDdeTaT5yCKT83V8fAfIP4SKf3NL7MBdcOtCcPFhJoAPaQZfjCOMNlFDN4A0F67qqth7nsv5yXT1pKi7WNdafk8ohFEm8Yu7raOispKPbOiVYST82RVYKIMXnojvU4NdNvvaUdRPQ4bYnIGYX3qN2K6xEC6fDLp2R4rx9XLDJ2f09kG0ovCDruK9yv2CLtf6jtUH1AZDKeJGtRU9278Dby2tq4h9FGxzg2NDXLrLi7p9s2N7fVPsW8JbkHZQpE6C9+/jP78MMPVW/2j9qI65d5ODM9a9vbO2p7Yruo2lwk9qHWOe+cgzSd3zpbgjcEFQgqEFQgqEBQgaACQQV+YwUOEwrZVvEvUM0CwuT3NJjO9BXUEVaKRDSWUCsFgLe+oclC4ZiA3PLKqqT3pJyworq8vCgAyIou6gXaGljRJgWEn6F8wHeDlopjx45Lug64IhGGlVpAqosjDSmGFtKEJBRaLqQySKWso6PDcvOSWqmNJuJq42GVnH+0I9AOdOLUSZEBt27etPWNDaWDoJY4c/qU2ljYllJUvCQUAKb8Ura3pbCIRmMCQChKWJWHRKF1BaDrx83KnBbjSpmw7ouUQaIPKIfsAERBDHEetCiwqgyZQTIOLwDuxMS4iI+i4iKRPQsLS/bue++pXgBS2h0gdQry8mQqidIEtQCqnBjgzTOyhcjCmwNAxTECtlCdABjTexkZwUIi3fMSZurq6uRngncL+4U0Ghke1io22y0pLRWQGxsbEUAnhpdjAeRTh92U8zoBXDu72wOzCh+0uZYK7/8AdJGIHTt+wo4cP2Y5yTwrxIuFmGWpfYqsp7tHoLS5uU0AF4II9UYiJ2aJWNQG+wesrqZabUwrK0tSThArjZqp5163WnJqa2s8AmPTxifG7eTJUwLBq2triqctKITMmhHZRc0xcCWad2Zqyr7x8su2TzvK4pKUQ4wZaot333vXRsfH7Nz582rNycsrkCoHEvD6zWt2584dj/CI0OAhBRR1QglBXSkB80vmrWnXMuLIFAyVnWKC1BfAOWO7s+OiqAsKipSGRG2am1vUjgOZlJtEgYTiJ22rq8tSHWFWytwvLi5yqU7RqOVEXUsa1+DU5IRIzby8pIgZjon5D+GRiOeoDSpjaS9VKSqFBeQPn4Uc4NrF34T5CxnEXKOVbm1zw5krx+JS3DgVhIsjrq+ts9xEUsdFqxK/w7uD1h1RsY+QJf4U+rgWHewDggGiBtLCGS/77YSQed7Li9c+vD+/3UdGtp6JLOSfS/0x3VMgM7qOdMlfiBfkZV19vVQ93B8xiqXdh3oTf0xNIDu45kjuOnXqlMyx2zs67cHQsL377nt27tx5q66uEflLtPOPf/wjKYEY07/7u78T8dbR0WYtra1SoJHus7+7b5tb27qv0rKDkgwiEbrYjwp3JrhuHh067cDv5Pf09zDYTFCBoAJBBYIKBBUIKvDlqUBAmHx5xvpTnKlbd5UShMjQtFlql7aYSkvt7FkUlcb+vtXWN1pDY7Me4iFV8Aqh1WF0dMQmJyespLhIgN+1yJhLCiHSNy/PGhvrrbamRmCdVfWpqRnraG+zmppqqS4mxseVegP4ZXV/eHhYxAMvANvi/IKVlZbYdmpb8vnc/DzJ4wEtADO+ahU/Q0xvYzb2k1SLVGpLAIRV23g06tQAeHWk0zo2SIbWllYRLYDbtbV1xbxC5AAyJyenBDQBo43NzY5ciEVFprBS76sEiGqdnp2xxsYmfY79VFdX2cDgoEANUcYAJJQOeHMoNjYSMUiMa9evW8/9Xq8tZkspGy1NzVJYANofPBi0/b1dq66ssq2NTRmeIuWntQcwx/lT+4GBAZl8ssr94dVrAmJ4eFDnu3fv6By7uo5KVdDW1q79QCpxfLQZEJc69GBIiqGiggIBZ2oCyJ+anLS5mVkdt99q4ce8Mk4+E6vWCM+LQi0btKQkElZWWWFtHZ1WXVtnZRUVNjk1bZUVlSJk1lfXrLa+QcoPxnBudtqKigpEEKGqOXf2rN29e9vW11Z1PIwZgBIlEEQcHhLUgLHA8wRVVDInKdKKhJOe+z1eTG/USstLbXsrJQKtvrbezp87Z8l4QmQEpMeNG9dFUkASXL9xw86cPSuwimoHP5Mf/9OPbWpmSkoByBtHfoSlqsL0lJczIo5LjYCfD21q8WhcZJD8TgrypeSgaqgRREihhCousaNHj9n83II1NTUrFUjmq+GwCLStLUxpt3XNra+v2hNPPCllDa08zHXANf4hjgjck88GhFkRChYfXHu+HxBzEA1sj3GG0JCnTzot9RHzvIgWJ9reSHvyiEZqsaE5vGuJZI4IBdpq8GGhdYmWKQgTjhf1BuNDu1VDXb1TZkAqPXKX+iQKE94LscG9B+UYrXYiqTzSgLGQ0ucxd8KsqayX8EP9ITeY+5A/Lg3IJQJxP+Ia/9WvfmVPP/2MlGns48c//rEdP3FcSUOuPS6tuvOCMIV0hTxEWcbX1fUNkb8odrg38vs7d26J8Bro65daqLy8VK1VzBvukczl+dk5+d8wv7g3c6yc98rasq4R5oyyrhS3fEBEKRno47JPn+KvRfCRoAJBBYIKBBUIKhBUIKjAF7ECAWHyRRzVT3tOv9ac5R64MSPEX2I7taO2gHPnn7D1jS3nL4H56OKKtXccsU1J/VNWXFpiy8vLSl0hoYTWBwCBMzzdFXjFTwRJP14SqEsAZLW1dfJwcLGzJMdktIIK+UB8LGgKMgDAAgkBUKPNgFVqzBknp6Zcak5BvvYBYYLCAGCHcoXVXt/MknMCNM5MT6kdAY8J+RpkTCARg9WGxgaBQ8gEEluQ1wNcIDLwyFDyDqaL4ZBWj3mfhUMu9SQUEriE3Glvb5fHBUoXFCf8nhVngB3HCahEmILipL6uRkASMoiVZoiKsYkJ+Se4IJ2MVZSXCVhiIEntUKQANnPiOZZM5Kjlh+N0Zp9x1QbwjbKCFgLagzgvgLDSe6JRw68BtcX6+poMRSG1MKYFoJHQQtoKxwm5dPvWTRlTAtgAe6A/zFchYVBuSKnjx7t6xpScN+oMCBY+wzijO0jk5lpNfb21d3Zabl6+fCBQs2xtpXT8qCyYB/h8sO3FhXkrKi5QGxCkSXtbm8gSjEohzEgtwVATUI65KyoKVEKoUFBlQKZxbsxDgCjtMSQmra2vqs2K9ggIJpKTON9ELKbtop6YnplxvjzhsEgMSAEMY5nbJOf0Dw7IH+XajWsaV9q4IFcwjvVjiSFL8P/gOoFEYXyY08xBkYAlpSI8/HQWysicdqqbYquuqrGysnLNz5IyWqVCXmQxLTH4rETs+vVr9r3v/Xc2PDykc2HMSV/BVwVFEnN8Y3NdaT2orGjJkVoIb5FwWOfD3F5dX1P7DKQoRBoeJtQO1Q8JWUp8SqfVpuUIB9KzYlJCYYSKBw0qD+YQnhsof+TJE4tn46yZhxwTKivmu2sh+pSvTMaGhodFUkD27e/uihTKtvl4vik6VDF5HqmgbyDwnN+J/3r/yvt24sQJzQVZyEpJs6b7TGNTk5RW/rapEf+NQuTZZ57VvYl61dTW6JycqXRMCUYjw6MiWJjPw0OjGkNUXXx95513ZOj89ltvSTXCNcg1MDM7LcIT8q6hvkFzknm9AnkbcSlmeBLROoTCD2No7qlqjcqekWe2G5Amn3KCBR8LKhBUIKhAUIGgAkEFvowVCAiTL+OoP+6cPeNAfsVqqkuKcAoT2hyi0bjNLSzYwvyi/em3vmX9A4NWU1dnL33tZXvn0mUrLa+0/PxCW9/cVNIGHiO05EBuoKagNQTQCZjmQZ42GsAU8n4APj8H6NTV1bsWE0gMTDM3N0S+QAgAbmlJYGUeQFRZUW7jo6OSygNCMZuUh0VFhU1MTsqcEyBGewqRqvxcLSnptNQmABL8QlAq4EsBSOQf74Pk4CtEAskq+EicOXNGhrOAFjwiIFgw/MQLBNUCaoGFpSW1MwD+UDz03r8vpQdqDogSts/rtddek9cIq/0k4EBEfHDlfYtGQmoRof5I9P1IZs45HIq4xJr9fXl6oCIBmENMQT6VymskZHOzMwK6jEF3d7eAFT/nuIhsBshSR9qbaCHAYJUx4fcQMqS6lJaVKjWHY8P08n5Pj9qMnrrwpEiWH//oRyJMIEGAZJsb6yK2Jicn1brDdvwVbpEuR47o/QDssdFxW1xatkROUlHCtHWhLoEwA0hyTNSptLRMYBswzwo9BqY5OSiTkgLDdTU1ItRQZ3D81JtWI6J6mxqbbGZm2kU5R13K0YUnL9gvf/WG86FYWxWBxjgzvxaXFm12bsZqqqplOEq8LqqZ8tIyRfCyHTxQRkdH1WrC+eFhQqIOSTtDIyOq3/DwA+vr69fxQHJAUjA3ID4AsxBHIky2tjSnICnce5wahXlAKwwAHUKNced62t1zBsDNza1WUlxi5WXlMnP1wT9R02Pjo9bU1Cjl1Pnz5xV3zDVVUVEm1QN14ZyZW4wDEdIQABzP5uaW1BQQPBBaHF9qF1+hKrUR4duDd4cfJcxc5vg13+bnnF+Hzi2p88zJTSo2m23m5UKERGSAK6VNxmxrg0jvhDxmaHErLyu1gtzcbFtO5qOMcH7T/Zoie/ctiMy+3vu6zuOeeayoA0+ywj2GNjxIw3DUqX9cLf0EHxMByrhTM5FJmP/SWkcstcyevYQarkm18mTsH/7hH+zM6dPWUFen38tHCKUISV6xhO6bN2/ckgkuyhS8b0ghQ43D+CstbH/Pbt28oVYyrlGuMcgp7jljo2MyreVeCrEFGcpcY9w4RpGi4YhI17W1FZeqk04782oJTAKVSfAnP6hAUIGgAkEFggoEFQgq8EkqEBAmn6RaX/D30qbgkxj+6isA5JVvvGIlMuSck7S+paVVxqsdR7oEdn/5xtvW0tZudfUNMnydX1jQ6j4AllV8Vs8hRvCG2N1JyfOisKhAD/gAG4A15AUpJJAzAHqBl3BYigLAG8CK99GWA/ACBNRWV9vo8IhAAivlin1t75BhKSu8VZWVUnjwGYgfQDBmlbSloDyYnZlWdC7SfVZsacWgbQOfC8AMYGloaEggDsD99NNPa1tT01MCgRi88nNAOzWZmZ3Fx1IEBWCJVXmOEzVFQ329fFdoFUA+D0jnvwGY1AFFCe1LayvLNvRgUP4hKFQgA1h9RmWRkPGsI0zm5ual3AGQUR+8VWhtgkCh/aakpEhtNSggeI9WubOtF843Iy+/QF9pr5AZLW0BJB/RRuB5avAzasG6P+OYVBtHoV2+dEl1kTeLF58r00m8HbyVd2rDsQI4v/vd7+p3kB/9fQPycOg6eszyOO76Bkskc3WOHHN9Q72OFRNc9jE+Manj95Ui+InsbG2pNWlwcEDqEcgrbmYATOpcVVGp84FskFdFOq16/fSn/82am5tsa3NDRMrZs+dEWlHrwaEH1nWkUyv5tJGgPImEwmp7gnRjH2+99ba1tDbLp6aqulq+MJA7v3j9dTt3/pzdvHHdenv71L7FfpmTzFvIAc7PxVajstmxUCgilcdualfHDglB4hFKEd/fBA6gqKREyhO22drSLrIQM1yfvMtkiKY2W11dsY6OdpuZmbITJ0/a+5cvK3mqsaFBxrUQWTJ5lRntmo5Fihna0FB1JeJSi9Aask/EdxzvmhIdl5KbaCmKQhytiXRCZcN9gmtbSU+Mu2dRA9EDoMcXBrIAUi6UCYk0wBsEs+KigkKZHNMOh0oscsBneIqVT37D9Vt4mNf37t4RUZkj5ZgjU/wXhAP3Ka6ZR5N2fKKY9166dMlOnzqlNDDf80SkigxWD7antjNaxubn1RpHChbKHYgL7pWogjj3nvv3raf7vrW0tdrY2LjqQnuWyJIx12IH+Yg6ZWFxXmo2yCeuYcad+wJkrDNBjqvFD1UTShT8W5iLtHTlF+Sp/s6sd8P5MaVSLr3JM2jm/LyweK8sj5OefBrm6pOPW/CJoAJBBYIKBBUIKhBUIKjA57UCAWHyeR2Zz+C4ABekdNAu4lbAwzK6pEWjrrFBioB7d+9Z55Eu20eJUFhok9MzNjk9qzad8spKm5tfEKEA8IWE+PN//a+tprrGbt68KZWCgGE0InUEpAWroRidopJgNRt/BlZ2CwoLRCoAHNWuI3JgV0AObwGO7YWvflUrtLQwAAQx9XzuuedFvkACQJqwIoy3BgCDbbDyjioAII+EHfC8MDcvcC4DxbU1HQdECsCDtpfqmmq1BFXK9yQlpcHs/LyIBIAprQaAE+oGQATAAE4gHqgjYA3SAEAEUGbFWW1OkCWRiE1Pz4gYYR+//OUvBB4/eP+y2n6ULLS2ZrvyLEhaIh5TOgar0rRbsLoPSGJbbgUcBQuryrS8OC8K3wDSv9i1Gu6ZjYIjlXdzGFDyxrTJ5wPVAD4vgDWIJdqY6mprbGp62hl6HlqVhxzyFT4+kcOxo5r4yle+otX8rqNdtruzZ339A3b23HmZWe7u79s7717ScTz19FMC44o0QYmwtS3AyeFpXhQUqF0rHo2IuKGlBfDN3KCFx6UebWeVONRa0clqe8hRZC3vwY8C/5a2tjYByHs9Pdo2ihrauEhOQjGCooQ2FIgh5sWVD66IlIEc4L14lkCsvPHmG3b2zFmpKogcBiiz6o8qBp8PTGvZBkoSjoe2FcYtP79ABJ/IjFBYHjS0VIhc2tmRugBTUJJrQuGItbd3WGFBkRQJTjmwK/AO2cAcamlukuoAZcWtW7c0zpAlEI4Y2EIYolyhpUq+KcQdR/G8cEQf85tj43pivhPdzfyBFPH9QDBN9g1dqQ2tSSK0UjvOaDVk8nBBmQIhwj54H5HCBflFuvYA8RCapcUlaiNjfCBu/NenUpgcume6lhuPEPB8c0TmaKqnpYbiGLhPkDj1kNeHxxFw/4FcbWpsVL05N1+BIj8Qnx3y6QbP1VikDWZOWa4hZDuQlha2mbk5Gx8blyJnYPCB5h7bxGx4emZK9yqMjSFKVleWRVYtr67I90hzKJXSXKHeqOcgzZhTEG3Mde5DfFVqGIo57n87KZFjXIsoqeQldSjK+aBsjydMqNmhk/kM/jIFuwwqEFQgqEBQgaACQQWCCnx2FQgIk8+u9p+7PdMKQcsASgke3Fmdx9MhFolZMj9Pq6xjYxPW1t5uTS0tNr+4aHMLi1rJj+ckraa2TioTpPtsg1aVV155xWpqau3111636akpPfQ3NTdadVWVVr9RnYwMDQk8KpGmqEjGl7SF0JKCAoVWHAAAQBJ/ipXlFX2POgAFCC09ufm5AgcARTwGUB1gLAkABZApnUZmkIUyjmVfAMvKygq1I7S3twmQT05MWEd7hxJU8PYAWCCfpyUBAgEQPDoyajNzM1ZQVKQ2kvKKcpscn7DxyQmRJABd1AiAlOGhYYF6F4m7YkPDHO+GvfrqqwKgGMgCylF4oA74/n/8j9bU2GDvv3/ZZqamdZ5zs3NqYZAaR+aTeLzgpxIVSPVTPULpA5NHJZx4q+A+YeLDHmf+qB6srHeDDy61LY8EAW76nhLxWEzAjhXrjs52m5icUrvU4dV4VAoy+czPlyIBbxcB6njcWlvbVIPv/Nl3rLq62rrv9dix4yc1pzAK/flrr6nFC5VGMgejVaJ4IQ1S8m9BweAIhnz5j8TjUZndsn/qiZcDNWT+sFpPmwc1YkWe1f54LKq44b6+XhFqtCz5hAvnDpmB0kUGq4WFaouAWIGUQDUw+GDQKZ4WF9UyxLaZj9Mzs/JFuX//vggZzpP0Iv6hJIGoAww7xcqMri+iehW5ndrR+bAd5jR1Z9+QTmwfogWzWxQaANaSsnJrbmmVAbCIrvSeiDHII7ZbLFVUSL4dqEowo6UtibrzLxaJqM2MF21GKHWYo6Ta0DIDyUM9uUZR+JD646tQ1K62t6v3QWwRA801ND8/L9DOPIHMRIGimGSMcvf3RAhCuEEGFhWVWG4yXyoHiER+VpCXL9IUhQzNMH/olyNMMvIa8l+OEHCqq+wRhEIix44fOy7PFt7Nubt3unc9ZPkkhsf9RIarqKVoJWRsEjkWjeEltG3Xr1/XvRGfnvW1DaV2lZaUacwfDD/QMahNr6hIRtALi4tqc4OwggzlGCBuGA9+v7m5LnIZJR1EEMQs92NIGQg+19pWKoUK99Hl1WUdF0oirikd7yHyxJ3b4XEg5wnG6RMoTXyl0B9+OP/Q0yXYflCBoAJBBYIKBBUIKhBUwMNGrhCPPil9EcpzmBAKtXe2B49wv2VU/RhKSfRjMZEMrEgTJRz3gGwymStjVcODIRaz4ydPWW9fv+UVFFrX0aM2MTWpB3hWUWnjYBuTE1MyQATcQmA888zTwutaBd/fV7oJ4BozRdpL/JVSpuXE5IS2gyKgp6dH4JL3QGigLmDFfy+9ay2tbUoFWVpcEEkxMjwigqG1uUVA44MrH1hjU6PNTM8IMEKe7Kdd7z9qmWNHj+m4IV4AJWwDBQSAH1AJqMHYllVnVnHBEKg+UK7QBoMSAsACGJOfgN8uU1ioWqrtY2BQhBAtHlfef1/EEEobCKTCgnz7+c/+m4Akpo23b90WoQLBQyuTWzV3Jo4uhhaFgPO78NtO/O8BPhAW/DsQjxwCPf6qsdp0HGhyIRp+qob7HiCsz3u3B5nERiIiW3xCRp+FrIFgebRNAT+cSERzAF+UP/mTP7EXXnjBfvCDH9oLL7wk9QSr7q6+JJJgDht2rQMiFVLW2t4u4AcRp1YUzokWrI11tYfUVlXpHBg3SAuOlm1xXAMY6dY3CLgDLLu770kpA4hnFb+wqFDtMnjeVFTXOGKBthlAfBjwum8joyMi1SA6fI8MvGUAvtMz0/oK+Tc4+EAtWyim2M/FixdtZHRURAlgd2oabxoTQcJqPy0aEGx8v7mxKZKtuKhYwJfzQMmB2ogWmZwkEdz1Vlhcqs/QyqNSZ9JWmJ+n9gzin51Z8r6uQ+Yv15TfxjUzPW0QX/7chFjhe4tEdB1B9EFyQO5QO64r11K2p+0w3hwLJE9uYYFqg5qKKGrIvKKSYr1Pqqp0xjMcdsRke2ubiB5URihdUN4QeYyqBkLWzeE//J8cR448jP/52WHyw81kExnEvEVRhsk0rUyHY3zclejRJ4cIE59NufbhNXkxlZSWWVGpi0P/27/9W83pquoaRRRDiqJUY95dunzZJWuFQjY9PWX19XUia0SYSv2D10u5lHGQhg0N9baxviY5GH5D+NQwNhju9vX2ScmU3s+IFGaOhyIhzWWUd/64cV0xxo749B4BHhqHgDD5w8/KYA9BBYIKBBUIKhBUIKjA57kCgcLk8zw6n8GxCTDLhwBA7NDFxYtPC6jSbrKyuibwRssNhAhS80woYsUlpfKjIF4VUgEChIf/1eVl9eijEmDlWkqSrS1FrQLyWK1HWs7qK4BkYHBAEnhaQQAKFy48KSDnVuGXncnp0pIAtUuWMCWUIGdH/XHy+AnrH+gXodLf1y+yg/hYInNpDXrttV9oxR+wAQEC8AQY8cI/BaIEyTspLJAfpNuIvFlb0/mzw6qqaq0cb++kBPwAqPhWIIHv7um2hsZGqRMAj6STqKVjO6VzAMTeuXNHShjieBVZu7Or909OjMuEFr8TSJif/PO/2N27d73Eje3sKrd/0aKkIIoWJQPjBYmgVgCP/wTDqd3Gy/7wPRh8VYiL+T1ARwer6x54Ejnjfs/bBA8zGbcy7SbJQ59XZK3nl8J/Uw/fP4VV7iOdnSIpXnzxJXl/NDW36Ovly1fs2InjqsnZc+dEFmDky7iTTEOUL4Rcb1+vWpmeeuopy8/PFdinhhBM8vHwjnV2Zk4qFsgLfy4D6J2RsUthmsNvJpN23hLxuFbyc3IhL2IyxlU9M5lsuwxtUxAMGPjyfpkX77jUmOWVFc0H9rm1vaWo4hvXr6ulhehZ5jbH8mDwgcYK4oW2JBRQnBsECPtDxcQ8UBtFKmWFxUUim2CsioqKrbGxxTKhsN6P78d+Zl9EFglBtGox56urUInFs9uE2EOxwGdoOYuEQ/JygZQinYfjx7eH48NMlnnOvt3178gSiByuNTxSIBAY94LiIrV64JEDCSpT1Eg4a47KNph6fF4my/X1IvcgJ/gKKYUKBkPcqGdmnCX+DmbwIzG4nuPG70CsfBRhkr3Vetv2rxoURR9c/UCtfMxhKa78CyWbquPdNT0Vhj/n2SbXwMramuUXFmkXEBv37nVL7URdUeNApOJLAnncfb9HtVfLTW6uTHxp5cPrxBnzYnpNdDOGtXGRzQ31tbo2tuUbs6E5iocPhDGkH3MXcor7JMbG7I/ocIg87uNsj+sWsizE6T3UruPdAz6WwuRhRxS/pq46v8OgfQZ/B4NdBhUIKhBUIKhAUIGgAkEF/Ap8bMLkIfnxH0/9AoXJ7zpWmG8WFUtW3t7RIbBc39AoILS5vWVnARLllXb12nXb209b17GjMiQ9/8R5AV7nm1CilU5WWwHDr//i5zY6MmLHjh+3hvo6Gx0eFlA7fvy4VlpZGcWTor+vz8rLIV6WrZX42PU1rdQDwBbm50XevPy/xvLOAAAgAElEQVS1l6SiGB0dEXBTa0VNjdpfUBUApkmPUSpMcYm9/fZbAi2A0xe/9pKMOwEQkB5qT9je0mosKSzyusDYlBST3FxFlpKYAyEif5LUtggLjDFRreDrMT07Yw0eEISM4ZhQiHDMeMQAZnt7e+WX8e4774gcIomH48aItKmhwU6dPCkyALDd39unpJFZz1wUAAZgY2Xef8lZQSoRVoodKAW6pD3C5KDFhk845Uj2BvCYZf2MUKXXtuNDHS9FySlJvBV6X7qSoRXDkUG0cqFIQk2EigNCCCKrs6NDrSVf/epX1eYAsXD58mX50WCYy7wCJD73/PMisiDWRGzMzcm7A3IOMoOvjBUkW1lpiV2+dFkkyt5uSiokxjU/r0DqDMaR84CIg6ySB4VaeNZFQqhdIh6XamJsfFzR2bTd4LnCezke1BPOSyYqrw48L5gnHB+tEr5ag/2hXkIRRNsVRAVePu+8+67GRG1DK/ipJEXEAW5Jo0FRw/WFkgAChWNRVDDJP7s7ei+pPTs7e+iK1JaDQbA7Pqc0yknG1bpFiwYtPS4xaEdkpMA7hJpl1IahNo2dHZE41AbgzbHl5uZrDGmD45zYLyPNNQxZwvmigkFdRKsOkcOMBZ9F/QDodoqrHMtAiMRjej/7p8YNdfWq69rKmmpDaxDXZjKRlDrFzTenMhFZpanqN7+4//aZu8Mk3+96e3v08x496JRW5kgjPy3HRTQ7AkuH4x2rIwNCUkRxHhCszBcXL242O79gsXhCtenvH7A7d0jeWhZpDOHB/REPJ/x12D7qM0hc7lsQHbST4afEZ0U8a/45bxLGidY0CDO8lBg/iGXqqmQccyot2nDKysvUVsi9kXGlbRHCDLUTc5R7G+MFweazQo6IFWX6W0vtq9P8JC+/Rqi13G3GY13dbSh4BRUIKhBUIKhAUIGgAkEF/igq8LEIk0OJswcL2H8Up/dQy9Hv1JLjxNdey8LHeHj84yjPRx+ljCQjgOCEWkYAq7TlnDx1WoaPaxsbzu+huMRa2jtk4okiBXNEHpQvPnVRQIoVaWJ7idP0V2cnxsdEAgBweajPoZ0gFrPmlhZ5jqAWod2CthlMWQF5tJ/gLwJABGBMjE9Img7pwjYAGgBhwBhkBECOr0qOIUp4P23tbe12r7tbniG8/8kLF0R2QNaw4g04z8tNCrwTlgtJAoGDeSWruwALQDHvZz+QHPye+gBCFkmoeTAoMILagJ/75rkAVAAX24AMunXrppIwaC+CCAJAs2/mWT2eG/GE/DKWFxctGgnbYH+/QA/kDhehWmX4ispDZpQ+yUF7jNOVZFAJeFDnUbjj8EoW9Tksmp3fBx4NBzjV3SqkPfHjSf3rwGvp8VUZLc3Naq1ifIlChUgCyJ87f95OnTqlcaWlhXYV6oPHDSTT2PiEtbS2iCxibkG+MIeYd5BmKDOowd7+rlWUl1lJUZFqzhiktrY0dwCHzFtMR2mzgtCi7QawCoEG+ltbWdFnZETKPMzN03wmuhffEIA8hAXAlGOFxHAqp5i2yTynJQLzYKWhxGL6x4o/4zw2MWa/+uUvbWxiwianJjXuEDIoOnhxfjLnDYXlVcFYOo+bVY0785s5Ta251lBHcT6bm9tWWV3jfE8iYfmVoCBgPmHEm8xxLSOor5ivHBvngycMUcyKSS4rE7BHiRCN4R0SEhnCOUKAoJaRPwatQtGId145On+MRxnTasiw7W2lWaGc2kvvewSM6ZqJxSAeIVG2ZRpLK05NVZXUWOur6yIPK8rKpe7CoyUSiojI8pk+R5gcIGqfPPm0hInm/iOtOA/97BAf4GuquIL8lhvmHGOE346ihL0I4cPEDY0rvvqK+inOOhzR/F7m/hKL6xBuXL8hAoW0MeYkxB8qOKLEIVZR+mCyDalLKxP7qq2rFZk2P7+o7frx5Iw9RARpXBAnLpVnWdHEdTW1WRKYe5NSdsrLpCLh8xMTE5qvbI95TqvU2NiIxgaSkDnFfcRd0x+fMPHvPSJLPRKU8xRZmVWk/Xby5Y/972dw/EEFggoEFQgqEFQgqMAXpwJfKsLk2MnjGXwUePjHq6K6pkaACJDlPBz8p+pDK5o+4GS13jMM/EOucH5eppaiUBNx9d8D9IAP9Y0N+j4cjSkxh3QTHrAxfI3G44pJ5eGbB+WTp07JRJLfs+q/sb4pMAZAxJ8D081jx47Z4MCAHvjb2lrVKgBQONLVKSCHOWddba1AyvDQkI6jrbVFD/D8jm3T8sLv2bZaCSyklVNAgVtFLVDiCb/jvagKWNklyQST0eqqapmEAhzwngDV0HrA5xsbGgVcAZ3Ew66vrSvdB4ICY8W1dRJgCgRE8DWBQBkdG9PqMHUAsPrkCSu7gEOOG+IHRQyS/KnJKYETWhNYbUYFQD1mp2dEuBC9er+nW4a5bAv1APUElMlYFRLDW7gVaZJxCTne8neWMDk8r0SMeCSHD0IFiXy1iWf86jiVA4vLw/M+2/njb/gQBjpx/LhWwhmHF196SWQSJrooSUgjunfvns6XGldUVKr+C0uLIhZo5YJUwkQVFQ+qFJE/qGqiUbXqMIbFRYWaRxBeGAdDEgDmqQsJNqmtbZny8nOUFhAS7hDTStFRtG8qpfeiRGGMV+XTkdEqPOa1rt4pgV0AJ6ASIodx89Un/Iz3AQg53/n5OSmR+gcHZBQLCVdR5fxNuKaYexAEfsQw85Oy05KxsbmlWkDyAbRRxVBHfHQgK9gX157InIh6JyyZTCi56PSpk2QjST1Cck5tXb2bH7T6EBWdm9Q9DxUCCgLmHHOJ82IcuGZlhEwyTzii4xHADYc0xzlv2kIYE+qJkopjQulA25Dz93AVpg4oInihkGAA8WIhbtcZ8u6IuIFMVbQ49GQI/Qxn4ClNnHzjYJ5+CoWJPyVdK5ljTUQRcl4yMj2gDR/mwH163CNuvL8NvNs3QX70Pu0TJqipOG6lBVnI8I2hJaeyulrjcfv2HVvf2LQbN28qiYqxJIGKthvul4wFhBi13thY09xiDjBe3KMK8gs1Vxk75jAEBfcoGQnTQoZiaH1d7Wki1qJRp5BRDHaVpXa2NYZ9fX1OnZJOaz7T/sh9A5J5anpS+4WwwfwYJRSpXI97ZW8ZtOpxr9zc1PzZTm3r/sx8Q+HEeVF3zkGtcVnNSkCefF7+5gfHEVQgqEBQgaACQQWCCjy+Ag89U36UUPaLojC58NwzmTNnz2qFmdXhF1980fru90o6T1QroJgHUF9a7Vq53UqjHvE8X4PfaE74UO+SL/D+qOl3eB318zdFAUuA8729fcUIF5eUWENjk5Jx2js6raqmRuqPkbExATkICJJKkI7TJsFqJ+oM/BfwOmC1/2hXlwgJHpobGxvs5o3rijoFpPJwzcrr2XNnBH5RWDQ3NoqEcD0mGautrRYAJ/oV8MJDOcko8qRwqN8pLNJppZdAkqAYoFWCfQBGeainnWZvL62V9srySud5MjCg/WLKyraKCosEXAGLAEiOB3IEYgSCqOf+fYsl4tbR0SGyY3h4RAa1tNygBKHFiGN99tlnBUrwz6Ce77z9tgCiTDM9cqWyosL67t8XkQJp4kwmIZrWbWiQmNplHTvHQZztyMiwjkfKgD3nFeKAYUbH4oBh2JEpj8jffSXJwS+83NXsxGbOe2Ay27/jxRPrN87f49GXolnDLr4XgAZJQezyt7/9bXvmmWfURsV43bhxw+7eu2evfOMVe/LCkxaNxkVesLoOoAJ04k2CeqSluUVGleUVlba+uaHzxAwTMg9lDoSG/G+iMZlnQjaRGMN1K1VIJGolRbTROKNatR4sLqlWzBv5v1jIUru7UrwoujknITBJyw1tXJwXx4WiB3VSR3u7jhWAyfgx9yB+IHwEWDc3RVT95Kc/tQcjw5bMzbPue/ekKoGIUatExoFHV6uIWj9QLcmrpL7eBgadUqmpuVnJU7wgTlCOiBBTIlLaEomYWth0DeUlFUnLv2PHjtvExKR+DmGCqkWGr8RYz0zb3q5ry2G/+BOhdoE8hgykFQ2FCIQUShN3/lEdD0QpviuOoNyxHS9NC/UF7WK0WolEjbux1H7jsawqKhGNSe3F9cl4SWFCy4Y3mWQ6rXnkt5w9Os8cO3i4deaj7pxOd+U+Lz+mTEY19okEzddDrTVSUEGOeAfj+25QI3yNqBf3QLXlPPLa3NrWtcjYcs+gbpw7n6Ndq6CwSPUZHh617u4eu3btmh09clTvJc0IsoT3cd1DREGI7O/uaC/MEUhYCH7mM0o67km0d1EvvnLfRdGTxqMnvS+Sg/sAL5FipCgVFytVp6TEKd24N+HLxH3m5o2bSvvC4wblCiQYCj78ppYWFnWvpeXStevoRuuPmP7bkSUb8qdxpEnYcnKTugdwr6f+IkwwU/Y8l37bX8fP31/E4IiCCgQVCCoQVCCoQFCBL3MF9OxysOb2cCm+KITJ2acuZOin52GehzYeBp979llbXl6RJHp+cUHSZ34uMK52kRxJpnd2dwR4Dvd3/9qEOVwoj2gBPOjBO2sQ6K1zwr940ZaPA5+fr8kYFtgsr6ywr3z1q3avp9f+5FvfUquAWkPCIfu77/8ng4ziYbynu1utOZAa4xMTVlpaZvd77qvutKqsrizbV59/XiRC7/37Vl5RKlBAYgpyckgOwBmAlf9+MDgoQ1Ak57FoRMAUkDA+PibQRasEAA8PAFZfWc2mLQSAAgABHNCis7C4INIBZQgggdaakZFRO9LeYcePHtOKKm0JKBYYN6I/mS8aw1BIEcYkUbAqm0gmbWF5SaagnBPA/fbt2wIhrMBzXLxou5EhpoCIgxkQIEjiAT45IlIyInS6OjttbHREKhtiQTlfzGkhm+bn5mSSCYykLQRjW1Qo7IdzVjKJR2IAXphzzHHNrUdSQNzc4ocuVtRd+YfEZvr540wG/IYFb7uPTFKuDRELZgLmnUeO2F/+5V/qevr617+uY+X3gNZLly6pnaq2ptYzZ/XgkweuAFaQbRwbq9Vsc21j3fP3iOqQmUfUEXCHPwaKHoAnLSiMFzXDH6S6usriUfwkHLDTGWOs6Qwz/Gp4RJCrDWUDMCrZBZ+TSETziP9GlcKLz9PWA9BVmwktQXjR0AaTl2f/9C//Yv0PhnTstFssLSwIQDIfIHjUjhbPUU2Yk8wdklP4/dDgoEA2rU2YeBJLizkrc1+JJxBCuzvyt6irr5WqBGUHZIpadOrqNb+JZXYqoYxqxPVKixoAGnKJ33HtoW6RUWvIGbdyfXH/Y/scJwCd1ihULyQQLePHkpPUfIxBdBHBbeZtI6Q6ufmf0jFD+CmBKBzRzyCturq6RFBKcSOijzZAZ3jq+4d8VPfjxyFMHr2Hci1c/eADEZkQPAdk+ME7XSvbASHjjmNfKg0ppZqbNV8ffQ0+GJKBMPciCDTuHZCb1HpufkG+L1vbO3b/fq9Irw+vXrW11TXFrvf19SsVZ2xsXAor7jkQLRDLUD6oPmQO7Rnwch7btELt0UrliCyIJwhhrkH+MQf5OSQJ9YTIY8x9U2aUbmyDlinuZyhcIL8h0tgfc5/5zivt+VDRgrW4iGoQ42TUNv61gz/OuvMGkpmSuRQnL4aZY4R0Yk5A4vreL2onhNR9DPmabRf8fP0hDI4mqEBQgaACQQWCCgQV+DJXIBuC8ZgifFEIk+dffimDcSmAIxKLSr7Ow7tWvqJRPeAiVZ6dmdVDKyZ4NVXV8ksA+D548EAPsn70Lg+MJGc4ybJbwfRhptOkeKubpEMcShRxrQ1OsSJ45oHaXyu9rwz/zCemUypwNpAfeJZ0dh2xxqZmrTLTY4/pa1l5hTwrAP+odaR6CIcEliLhqHwPuo4cUbwmK+08MPNeZOKQDCdPnBCQYVxQAFFvVvN58OcfgLSluckB10TChoYeOCPQ3T2NCdvHK4Kxg3ygpQVT17t37lp/f6+98MJXBTBYQQf0rq2tO/IsnRHJAlkmb4a1FQF5ztePBuYzHDPADr8LFCpGWwQERkGBAN7Pfv4z10ZSXq7jgyDg2GjN4PuKinIBUNQGgMORkREpVji34aFh6zrSKSDJ+bNffD9Y9QcYb6ytSaHhMn5pV3IkH2AXMMt+8I6Q7wBzSlGhLiXHKUx8E0t/hrKS/skJk4eIlUPz0jd1ZC5z/jnJHDt54qS9+uqrapthTGivYuUdBQ6Ryk8//bTIHzw7OGb8L6IRpPthgT6SazhXyC7Ga2VtVeAPwAnuYjxYiS8rL9fnnb9DVCAcUIc/DK0f/MwZ44YUAQxZBlknn4mIl4ij6/DgmuU8SGPCLJhaQl5JYaHWHne35FgAphANECc11dXZZKAIpr1vvmnLa+si8vgsZBjAlxaXxfkFFyNcWCw1BT9HMdTW1ub8eNbW1NpAS1IskWO5IkPSuv4SMQw+E7q/lJWVSEWC2mZvb0fAGMWJiMm1VV2fMjSORDwvF1p4aL9w9ySUKiJxYjHtn+s1L69Ax5hKbUntxHu3UildO4wlAHtvd9+18uzu6ZzJS2Ye0hJVXlbhru9wRLWhDU8tfoDzXQD9vqU2t1ySUSxu4VBEx8q9le3nxBMC2BCYjLu8Zx6R9X0iwsSPyzaz7u5u1RhC13kbOzaRdj/mqIifQwoT/nOfFjXMn7e3NVZ+e8nh2/L4+IQVlZTqPFdXVjS2zGdigyHU6huaRMb29Q1IUUKKEtcDY0HdUfGxD65nSA5Il4WFef0VYe4oSjqREMnC3xxekBcQHry4hrhO1Fa1TeuTSamiCGiPlEU5h4cJpAnkBnNbxtyMx05K26elDEWQPz9QBcYjMY0V992h4REpmPi9e6X1WY4LdZGL43akG/dHxo65hbEvai5fHuTUJo6If+jld8VSc88vxhEqQevOZ/4YEBxAUIGgAkEFggoEFfiyV+DLQJg8+fxzGcwlWX11K2zbanlArg9wpi2Chz4eDAFtY2OjAl8ApLqaGuvp6dHDMGCO5zwesFk5BLgCtOWIyyq2pyopKirQgyWrbwAAARTvgdD3B9AjJxL1Q6kM2R77R58RD9gYN10fJwL4fU5kn7BhFdCTtTe3tNqp02cExInKPHnylIBQd899m5qZtSefvGCTkxN6UG9uaRKwR5kBeH4wNKSefggrWh2oTWV5uXr1UQcAFE+fOSOVCe9l90S8AhBYeWWlmpP2I2EhMVglBdiWlpYIfM+TeOMpLHgvxwEQWFiY0+cBJGvrECVxGa3SAlGUX5CNqOUhnYd9AC8gBACIP4nvlwKImyFqeGvLquvrBEbk27K/b3//93+v9A/2wQp9Q32DlANXr14V4Dl69KgVFuTJj4XVeYgDFCpS00xMOgPRaNRyvbYNzEhpAVleXhRABhhjdksSBqaKxNRKbh+Na07moITaSemcnenmlggetR5IEXGwmiuvCM0vPw2H//aR4kcrTB5WorjJBvChjc2PpH7iiSdFnEE4QoIxdqhAWNnHpwZ/EsWm5ufb2OiYWgE43iNdXVZaXOopFXY0B4hu5vO8l5pDvrFSjgcORACAnBYe6sO54u1BigzEFGQT4+HScRyhgncN4yM/kFBIqTdSNEDSyP/FM9RV4pA7PwyIUYRAAnBtQhDwGfc5p7phu6SaMN7UnXk0NDpqoUjUPrx+XeMyMjzszFEzplYWyAIUUGBPIrkBzwBTCDPAL+NGvfLyC3RuAHD8LDg3SBPUHhUVZSJIUNZg1klaSllZqebu4tKi7e7uufMP4ydSrHYz18rlkn7wevHjtUlu4ZzKyyt1jKgNqDGtUa61rkgtKURtK9LbQvIl2cEg1Ls/cJ3gu+OIL8dHQEaSkAX5goltYX6B5cRQG7j6hjJhJQtBZh3tOqJWuO2dbSnMGHuUMQctOt5n3CcfMod99NaXjRA+9C43XgeeJv49lDlZXVOtc/SBum+DrHYSC0klBPmGEg4fnYOoHJ+ODGvcaCGj/vl5+UrEYd5yTeBl8u57l9VSh4kvRsW++k0pQ5p/aZkgjww/0N8o5ijb5B6Wm8zVmPLfToWymVWR+YQJxBn/mOMieVIp3Xs4XoyWIcFQK8n3JJl0bVU72/JM8RUrmAFzviiaIK/mZ+akcoJggdiCyKb1xvngbEkJwzGyTcgk5hDEE3WUeTj/jRIJcsy7blQxRTS7hK3syyNHDpyT/JjjQ/en3+ffuGBbQQWCCgQVCCoQVCCoQFCBj1uBLwNh8tVvfjMDMAJQ0GdNhCsqBd+jgNVZHtB5D2ALgAHIghAhxpVVOcA4JAtmizzoAXJZlaN/nFX+cDRqa+tOov/Siy/od329vQLFBx4oDknwcA4QpFWEFU6XSEAPvzNb5CGTh3WXiOIAnFOqeF4dH6VM+biD/nHf5xEm8vUoKrGKqkpLJHP1EP3Ms8/reO7e67ba+nqpTgA/RUWFUoSwonn92jVra2+XcSl1LSosFkBubWm1urpaERJAHxQFX/va10SqiLQyB7YYA3wWeIiempoUkKBera0tzmw1RSpNlYwV8aPZ23GGqKz6YzrJmOL1gOID9QNtHIDFxsYmkTfRcFhE2ODAoOYFpA0kUE4yV2MOUGJONDQ2OAJlZsZKysoE1FkBRwHC686dO/qK4oR/EBTExXIcAGVADqksqa1NrXQzdyCU8IcYGOh3K827ewKNtILRBiDD2Y11tRJB7FFL/AwAWNNT01phrqyotg38PLS6vCVgFQmF5K9BgolASSgsEMU8ZG4e0BuPmQRZ5clj/CMOte74gBjCAzAsdUFFhcxyW9ta9f3XXvqaEpM4ZhFkFRVqaSCql2Odnp7JqoMgV/ACkbJnd0/17bnfq5VpWlOo88LikupYWlossIgiB+DGz7hOAGwQCgX5eSLSIE9YJWdVHXWLv8rNPCTpprLKmc4yx3b29nXMIlOkHsEPJaFV8ix36anIuA59jwiOt6e7xxkKe20M1D21h0pmya5cvWrz87T7LXvz2anbAPSoiGh1cYon513jtyE5UqlAgDcciYqs4Ng4P7wm8CzhHsK8WN9YF7gmDQeiluOjNow5SjgUP4B9igu45f4C2cb3kHSQkhAjToFVLAXJ0uKCa6OIhvVetoWRLqQVoB8FD+QlwBdCjPGC1Amptca1Hflkl1MGbaptJD+Zp2vOJy5CmZA8UfCoQYUFGYSCi/kPCUWr0eMJk9/AGSt62znxQFY7fuUQA+0nPXlTvK+v1yqrqlTPXzN29d4LeUl9aF2RgsJTe8n3hBa4UFjtnVzL9XV1imKfmpy2eE7Camrr7Padu3b16oe6r0Be0FLIdQ1pSE25R0Bw8DcBAszSTnXivGBcog3+M37LFFHSB38TQooThlBhjnOf85UfLgXHtaFC6ssbaRPjbdcix5xnLiuqOEUsuCOBGS+8gibHJnXOLATIMLa3z7uvkRa2rGPlvZC/UskkHFmzl0mrJvo5hInaYeMiY5TMJEUcLWEJV3PvhnJ4XcBv1/FEcg9bp3zcv1/B+4IKBBUIKhBUIKhAUIGgAr+PCnwZCJOXXn01A4hi5Z5ns+qqKqd4YPUuN1eAjhVZJMkQHaR68CDIeyBJiMIEAC8tzguQydzRi06EHJibmzcLR5QggfT8G6983SkElpbcai9GfB4BwoMyK5qsnrKSitknCgkeeuPRuMARD88AXFaAacdA0s2Lh1CHNvyYYw84fErFiR73D6lf/PnkWoeceSitMpvb29bR0Wnnn3hSJpl5BRAQlXq47r7fY0ePHdNx81DMw7wDnHEbHBxUfz8P8gAKfB4AbUc6O3X+kB5TU1M6pabGBgGxhoYmKXN8efjRY13yQxkfGxXpwDhiqsiqOG0XrLCWV1aKiMjPJSo2V5L0ysoKHUNFZblq2N7eITUGgJnPoDLh/ZPjE9ompM35c+dkbCmCYW9PnhusqAOIAY6AuxBeHOtuxZxzgfhAIcCYOWPSehEl1JDzYxuoBSAMZqYnBRQgGtgn//iMA/971tLSIiCKEobfVVVVSjkBefT+lStS4AB01lfXZATaRK3wwFheUtIPLU+oTVjxde0Tuy7FJS/frQR7HgQfPV1+20Ty5wX+Dml79plnrK+/X+d78eJFzU8UP6gKUJpcuHBBINCpF2hLAjSZTU5PiYzi2ADa/I4x4fO0KHCREknMmF64eFFEC6veGOpSu5LiIqlVqKtAJf4isZgtL6HIiWv/gGZe1Jv54nxdTIANMOZHtEJ+IhBzq+SA03DWNFZeDYdK4idq+aayqDA4Jkw/AZ0oUCBMJqambODBkMxkUcW4FKR1eatAKDAurOA7j5uwACXJMQWFBSLPRPiVlFhpSZmUMJw/+0BFwiFBJEDq8vm5uRmpRzDxpC5OSZPUe2QiXO78eCCOFNmcSknZBjG4s50S4cHcUB0TOfrd+hrzPqHjAsxDutDKQsoLPiaQPgtz85pjUc4vk3GtTiFHhtBqA2EC2VtWUqq5wvuSiZzse9w9zL2cLwZtG85423nMeL+EKPbbNT6iO8MXTD18/yJ55ze8shHZzpPmcTP/cHulO073Lv/+CHmJ4iI3meeRo1uax5DoO6ldi0NaRSP2//5/f6vtJ3P4W+PUJIwl7SwQEVz7+BdJbcLfIvxnjCSkXH1lbBgH5h375nrh7xVzzvmaQJgS5Rw/IP4iYf3tkq8RRqy08EHM7KRE6kJuMC+4HiDsuGfTmsq4sz8+t7pIIllGpA7kz+LiguXnFUhZwqDoWtlNyfuJbTOG3GP2vLYvkcWxuAgS/tYy71M7u5abzBE5yP4h/dzYu3uKX9vDba6Ha/8HV1f+Ph6qgm0EFQgqEFQgqEBQgaACX6wKfBkIk7/4d/8uQ/81Zoj+qhrAhFVkVjYBagAoHmR5H607PEQuLszrodatjscVf8nquB4gPbKlva3N7ty9K2M/VtR4+P3G118W4GPVuLf3vmeYl9ZK+be/8x2ZeE6Mj+vh+PLly3bq1JlEHcEAACAASURBVCnr7+vX97S6AMCR2UPskMjCajmqAcCnVAabW3qwhcwAXLFqyWqfwKCeLh+eo9mHUD9g03sTXw6DBbfy69qL8DKAFGBFeWJyUokdZ8+dt63UjlJGlpZWrKGpSaRP55FOEQWAMQwCAa0Yv3LMPHDzYM3DMdJ7gG5nR6faZGgx4ev42JgABAqFkqJSrTDz7/TpU1bfUGe9fX1ST+A7c/v2LfmesC+UH5UVlZZfWKD2HwgqGVvG4tbU1Oj5VGCWWqCVUqJdISJYYUVZUl9bJ1KMNhcIE8wo/SSNcCSWTaTAl4WHfwAjgJi64S0BGcL2OB4SYACebINz5OeMI6CnpqbaqqsqdWyY2FILESNrazp/EoKKSoq1yu1axQDxLiYYkM1x9/X36TOVFVU2NTlhTY1NAs0c1+L8nNoBmKulJcWWQHq/t6vvXeSyaRx8bkwWDoe8dPwJw4r/x/IMCJlA25NPPinlC14NpOEA+lmZRk1w/NhxncNXvvIVgUL5UeCtkkkrKYe5CinJixqgUMlLssIdc605uzv2wZUP7MSpUy4qendHJAuECR4QjDfKAJQQfnzp2sqyrl/iWrUaj++I2gNcawUHACFAIZj3EAj8eGV1XYBSLQye34JHtwisc81xbpAfEDCAQkClI1pRpiSU6CRSNBqxe3iXsLruJb7Q0oMhMq1UXIujw2NWSMsY4FQqD0eeMJ7MCYhFWnTwFDl+/ITIQQgPeWh4kb0oqACatMFBBKK6qq6psnv37lqDYrH3RMKWV5RJ8cE8QfXFV98zAwUO4B51AQoWZ46btjSKkWSOlCMAWogTWhYx82QeAaaZW1IJ5CVFAjHuIuggWfMK1PbBXK6qrIK1svyCfEvEEk79kZUSeFX2iQhvXrINN0cPXhq9jyBMfBPXg0942/2o93uz3G9bo/0ve038Jo7Fa3HzLyRUbRAjpWXljpDa3tZcpj7DQyNSl4RjUfvf/sNfu4j1jS2P0F2XRxP3OO43jCv3C8hjSGCMVzl0SHrnNUJ7S8S2Nohz3tP9izkNwQIZ6OYZJCAEGvccxiSS9UDZ3d/V57iPQNZD4CtBSe2JriUIPy7USxC0kJi8d2PNtaTRisX89A2KOT+uFf524p/D9xDR/F3kOoXgl/IIcj3PefD4BCXzh+uBec+1zn3BV/a4vz2OxJcazkvYkQEvKXYeoSIi67GGsV+sZ7PgbIIKBBUIKhBUIKhAUIHPRwV8sfJjHz9801fZmv62xefPx/n4R3EY+YX+5//1f8nQjgGJwUMlq7YrKxgjpqyr64geLkvLSq3nXrcIEQC8/yDHQx9kAOoHQAirqzy4qZ0nHJWiAkJhhwfZoqKs3J8HaAAwJA2rd4ATgHdHZ6f96auvqt0H0uT9S5dlRojnwpUrV7LxxoAyHiQhXV5++WX78MNrirG9+uFVeSKwgosigVVsfo6hKGqH7GqcZzbrExmcKw/IEDqcC2AcwADY46FWBqueSoKHY1ppePin5QYQh5y8sqraXv7GN6yyqkb146GYloCz586JkFhcWBBxAIHCQzutOxNj4wLIbIOkies3bsjTo76h3u739FhzS4se2hvr67Qyvrm+YRgpzs3N2hNPPGGJnLhdfv99JfNUlldoJfbEiRN6GCedpq29TXXeTm1ZeVm50nc4fvwGIJWo/fLKsjU3Nak2jDUAlOQSQMu2Z/qI8SRACAKKh3tAEO0QMldEZi7p+q4tr65a/+CgVt0BLpLyh8ICP1o5TiQEGqgnQJuHe5RNefm5AjP8bJfkkXBYn0d9sLi8bKXl5QL7rPxSK0yKmWs/+tGP1EYBeQZwwrPj/fcvW0GeM3LcSW3rfbQrQQKdOX3aJicmLBGNaJwBPoAqXk46H9ZqP2oIFAIQBGyX+Yw+IKz8E/fyW28OX9ruNpCxi0895VanV1eV8oEBMDHCvtkkChMUIGy3orxC1x3H62T5e/pvCCbGgrnCKjTn7pJB0kpvGR4esvr6Bh0vx00LDi/2QXQu7V+MFWMqjwQEIen9bJuOr8gS2MZrRdHhac1bfgZhAtjrGxy0qspKEV+KVpXHgotlRntw48ZNkTQVlRUyNKV9TivqapWYkaqAOV5SVmpbOymbmZnVh31jXsb40rvvaTxog7l544ZVVlY5VUY06jwhdnatqanZtXvJp4RrdV/+L+xToc5qByIOuFxtOXy/uDiv829pabLauhoX6b2f1v2LexlKLdQ5zCl5ZaCIwHS2uNiWl1ZENmGmizdMKMS5ZXQN7qf3BNJJv2Iuk1QkJUkebSPLUtIB1DkWgDvkCAI4yFvGkXrTOtbZ0SHShYhnjiWi+cW5QIp4ZieHO2a8dg5fYSCViMfqK2lF3x6oEaRoELHj/DLcvPXm8KHt+lHBaknzgDi18P031BZ5iKKRYiOeo3M6UMJ4ijzvGKjv/n7GUqldqcQgAriPQyz09vbr3oYPzT/+4IcixfAuOnH8hO7zMoz2VGgQhz5JQKrUnTu3FXfPCXGNcT5ci3iX+Gk3Tl3k/Jk4B9QmkFYiW2XMylHTvpVnu3s7ImQgCWtqa9T2hiErCqSt7U3NBYxk+X1hfp77zM6ODQ0NexSWIyhoUxRBj6k1bV1mtrS0aOfPn9f9GtJWLUY7O5oDzC0/bYxjgpRxJElU5+Sb6EJYaYzDjth1//P1QVy3TnXkRxSzX13HmkPeHemTtKl6DzYfabr++XqWCY4mqEBQgaACQQWCCgQV+IwqkH229BbuPoow8eDRZ3SUn363DxEm/9f/839neFjFKJSHStot8Ku4feuW1dXVub50M7t3965tbq5LCcCDL2A4C8YMMM2KPTLotMAewM9Pnkgk8/TwCplC+wgyeYAJD7zyMfFW0olcBVwoXaOq2q5euaJVWIA2cnoeVPlvwBYPnxwHD6cAXCJzWe29du2atqvEDOJBk0m9H9UMD7O+cSRtL889/7z2h/KD42O/d+/eFaBCVcH2UbzwQI1SANKFzwFiWekmGhNAVV1TI8VJewcpOSQ/pG1za1tGgC+8+IJ1dnbqIfaDDz4QYOjs6rSjXUetML9QbRsDAwMiLW7duqnjBUwwFktLy1J5NNTVyRAWYgDihIdtiAElh2xu6gGcemJA2NbWqnYfko2OHj1msXhUPf4XL1zQuV6/fl0kBS0t1OOtt96wp55+WvXCzwLPjzd+9Sv7zre+LVNfjhv1Ar8DBFVX18pDxCV1RCUxVyKIZWx3f9/GpyZVR8YAo0r8WKgVoIdVYqWKFJdYz/0egWcUL6fOnLaenm7NMYBzPBqROgbAPT45KcKOsWB+0E7E3GK+AV4ZE+Yv5ASE26V339UceeKJc84AdXtbhrL9fX0C/qnNTfldoJyBRKENDHBLaxJfk3l4tGwKSOOlATiDPAGj+MDyIwmTQ+CV8WN+vffeexononGZj+2QWMXF9qd/+qeqK0oUgHQW0WZMcwTyS94L0Zg+w1gp1hZVx9y83bp1y5548kn5eVBbX9nBhlBukYSkuHCRC7tSlEDMyHvEGf44HwvPANf3HmF8dE3t7Ag40mYliEbrG0QoKTqhsBKyILZQTIk68X2FDJWFS/PAh4hrj/2sbWza9m5KJBBjDSnEfhTrCyBPu3vMisyKS6XuoL0B5RVgsKysQiQd4w2ZAKkCKYraBDLLtS9EdC9BAVJfXyd1CK1qu7spzRsSmLinMadpLywucUk1AHqINz/uGrDJOXDvgdSFKALE6h5JNLDYogPGgWuW6wC1gWKREzmao+wfgsm1PYWkBGMO4UHCtQDRxPfFhYUuphny51By2MEt3gF89/KTx0KWPgRuRYB5L9cu4xKyqBf3avlkPHbb7kOHSRN2gYqPOcBYMOaHX6jEWptbRdh+1FoB+93bdfHxxAafPnVK9yhaCGPxhAj5RE7SBh8M2/e//33tA7KXec09mnnDPcS1s+BZ4lRGkM8oqJg7XA+KhF5aUlmcCiSqa0HkgufT4ojDkLtve6lFapFRO2dGc8RXevhGs8x5/Gr4DMdB/QoLCkTqMVYoGXnRaoqChNpyflynKAv96wg/IFoq+RnzY25hXqQMZKyLNt517WDbxCC79jKuMwhHGRN7LVgQdP51zvyD/PTVkbqMzREnvorSeX95BIufVvdxFnYCwuTTP1kFnwwqEFQgqEBQgaACX6IKHCYUHlU/fxHK8BBh8t//+/8hc+b0GScL3tuzN958Q+CYFWe8AlB4sOJ3v7vbRoaH9JDW3t4uRQgPw6wAAjoBsAABHtJY/WbFDIBCAQuLXMwnSoSe7nt66OUhWKZ7XkIAhMR3v/tdKTl4YK6qqLD/+pOf6kEahQIPrKxSQkwghQYUfufP/kwPojwE07qDn8Xf/M3f6GEaQCVwXlKsleCbN2/oPbQHcA6c00B/v3UdPaoHXV6QMDz81lTXWHf3PalAZBS5tCTSA6WK809wpovd93ttbHzCnnrqKe2vvaPTUrt7AlkQJgA+QLNMNxMJKTfwZInnkNyyI/k3Mb7DD4bUYoOMvbychI+k3q993O0W8ZGbkxTopU6ALdQ7AG9MKTF9TSSSasnhOAEZABZWNxubGqU2wQCWMVVcZiqllX9SSojpBIgAjKjXvXv3dH71tbVS8AAOIDwAEoODA9bZeUQr/oqWNWeWSZIKx0x6y4PhIXk6cM4oRpg/gBHGESKHfUF+cP6oZczCFk+6VhU2OK+I26jaGlA+4emBaTBmsHyW+SIQRWLTyIjiWfFD4UV8JwoolAUAY+T7+4qV3bWhwQfOFwRVDL4RYVQmy/JlAbxAxu3u7QvIsw/OC4IKfw3aKQDLROz6ni1ZH4FHQYgXrcv5t7W2KT65taXFvvbSy5YJORXDN77xDV0DEIqonGg/kb9FxPnB4MeCOoo6QpqcOXNW8xjcg5KLZCr8bDAihZhgPBkjxuCgxcyt+EtdgEkmx+WZZXqwW3NBoGp/X8cFaYDhr4tZ3VfqE20TjB8KKcAi7WgQACIXSE8inhgTSwwro659A58clC/MQfk9rK3Z+tamzc7PY2ekcwEYooZhvrU0NauFa6CvXx4hpHah0sLrSK0Oq6siMEpLy62wuESgVGawZeVu/DColeFrviNLcyAQIUrxYcJgeE3JOZCLanmgJWM35dqZUinbTm0roUn+OoBz2mv2HOnDNaMIWnPpKtSQFhzaNtRasbNrObmOyCJmWEDaTzXJuHYL/14HAaeV/3RGhB1qBQi5spIS+ZlAZnFfpTYoy7hHKXnGIzSclDGjey4tQJo3Hkg+TJj4xArEJj4ySsLy7rVZadQhwsdRMa4ty4FsEzHOnOJaZdwPT/Pbt27rPgMx9ej09+WWENS7O/vybGEOoKSC6OX+qvvJdkrj8eabb1tvX7+uNb7nOuT9/G3gPJnv/C3xI7pRa+ELwnv8+F8R97SSmTODhaCDvOe6VpsZZO4e36MK4r7nCFzGEyaUnzNOEFwQM2ybujOnpJxbXtZ1VF5amm39gohlH9yfdD1lXPqYf3/icyj4mCecG3WEhJ2endV1z3znbxrHwFhDLpHs5S9COAISEtBFfzPXRJTAjogw8b5qSniR3l70uBtKbzwP+ctkpbC/iTgJCJMvwjNecA5BBYIKBBUIKhBU4A9egd9OmBw8cLilv9/QD/4HP9pPvoOHCJN//z/9j5ljR48JNPCQSzIC/h/Im13yRqnACeBFUZaesR8PkbS78DDKAyAPmV1HjujhjxVkVAz8HC8F+r7xq+CB7cGDQfXsAxboSQfcCFStrilFhP3wgEm7Sn4yqdV93uOnuQCW7965K8Lkr/7qr+zy5ffloUK6DKvIf/3X/7vAN0Cf8wBEshLdfa/bWlqaBb44Ds6JFW3aJ1gRpn0GwMSDLPsA+HCceLRgXAvwv3TpPVeTsjJrqK+3xaVlPez/yauv2sDAoD154YJV19TJwwMygLaBo0e7tIII4UB96xsarKS0WIB8dHhUP6NtwykPipRgo4jXeNy1C6ys2cKCizxtqKu3TGbfJientD2ZgXopJDw/Q5iw4t7c3CKAe+rkSSurKLfbd25ZTXW13g8IAcjKaDQes7ffeduOHzvmzF63t5XQQvvFwuycvBYArxAVkEaoOAqLCi0ajVtJaamUJXxGEbb4Ouzv2cT0tOrI/AD0UDce+AEpHBNEEECQMQAUQ0Rs0TJUWSEQ8GBwUAaYjBPzBn8SSCpAO2QZYJ39QX5srq8LJEGasT/qBvjEswZwRlvX9japFgkbGcJIlRXoiC2zcpzIEaGFikIGi5Gwra6uwypYaUmJFCeAPK4DQLFMbcMRkXLMVVaxeXFcWcDp3Qc4X+Yd7WU3b96y559/XuTJ+Pi45iIEJWCXleZSGY/SVuM+DIDq6bkvjwaX3BKW4ggSyREm+yKiaDvDZ2g/nXFJOQuLItjwEwFcZYGWVBckAkEEOEDpq0v89gT8WVCh8D21gDCgRYlrj/nFz2emZzQHfRINgMoRa5U+k5GiAsKEbaMiCUUw1M0TWTIxOWE5ubk2NjkhAgSCFVDLvBJUV1zvrtrQuCcQIQtxgIeRvDC2HcDGwBjCcW/PxbdCLKi9zEsDYpwd4HXKNa4lagKI5f4xPz+r1jcO3CU0xQRqma/Mf6X5eOa3EDSon9QqA4Eijw6MOyGT9mQ+zDmwT+YzCVmcK+okEql4iVQhbWp1VSQR9wyfiCE3mf1yn+Pz3Du53voHBjTHpiYn1XIEWaOQZs9kl32iTGK/FZXOXNoH1w4iO+pDrZGHzVi9vxOu3eegfcb/8+F/1gf/Gpes6fXDipqs4esho9fDrTnZP0kZZ1h67+493QdgPTh2rvnyikrFrv/kp/9V58LfGd2XyspEJqEs8oldroPNzQ1n8K0obBfZDbnoUpPyRbRIfIPZbjQqA1e2Ky+dnR3b3NoQ2UE9fXWJTH5pr4pEdK8nRcyPxeYcIJTZqK5D/HG8tKBYNCLCkOsOYpM6oYiCRGL73NN9sgcvE/bD9cqcZh5BeHOu3D9lYo4yMw3hi3eJr+ZxxJ3vG8R9yRn+4t/EeTsiRV4zHiHNGFAjP1XOb489oMM8Kk2fIcLYv3P5ZNmBcMpXqnzyx4vgE0EFggoEFQgqEFQgqMCXoQJfKsLke//232ZYyUbKzENYQ2O9zS8sqCccqTLAXOB/d08rbDxEApL4ORJq1BU//OEP9ECrFhkMKIeGZXrHChx+H/UNjd5DY7nduXNLAKK4pFifhxwBAGLeChD+8MMPlSKCUqCjtU3Ah4fKp59+WqvytLnQNvP+5cv2F3/xFzKVBfz4Zqn/5R//i4AGLRhtbe0yT2U/gBwe2N35jAs4/fxnP5PRLOcjk02vf/+11163F1980e7evaOHYM6BVBJaVXigrqmtFQCoqqq2ickpkS5vvPmmPffcVyy/sFCeJqzUA7wBnRwDK9mK1Y2EBZZZJUVdAsEEmQQZlVeQp4dwQJpvlEgbAg/TgALewyoo54a8u6O9QwkNKHk4J1Zi+ezFCxf1MA1JQm1u3rqhY+Tzq2urekBXws/Guk1PTwmEyjNCMnBUDvs2NDgoIEtqD6QCPficD/J+VtNFeniEAYQQwJqWnN20MzmkzQFAzDhzLKx0KwVlbzebbMF2Ab+A89RuSpJ3VB8AF8gPFDQzszOeL45llUCaExAtm5tKf8FEEjUJBrZHjxxRYgV1397aFEmghKe5eRsaGBQgmxgfFbgCcDH2tO6gPFheWZVxLSQZhrJNDY36CiAFnOMdolSOrS1nPKvPsoLtwMvBi9aVqJ07f84S0YRiobk2fvnLX9qRI0fs7NkzIqy4DiDfikqKsivX1B5yCvIMNRHn4ZJDXNqNpPdaeXagkbEAJHH9QaBwfK71wpwngmJz8WDhHFiJd60bftsCv4tHY7quWfkX6RCOuEQPVtpFGITlyyFvIq2805bjCBNqKFWCDIwd2IN8BAwyr6gTZCznQbsWajGUCahYOB8IGM6PFXuMe2lNY8u0hGxQZ8xXN7fsfl+fSDRIAqc4COmafPqpZ9Tix3kBlJmX1M+pFOK6D0HSsZ+x8VHDiNp5RqTUroaSCSALoGU8/HSXaIR0n115s3COG+ubrj605ACiNzc8hVxE1ybmyrNzCyJdmBccB+oGzp3Pcy/F7Hd1ZVXnHYtEpeJQ21Q8ruuK+Qw5JwVMKqW2Od4nwOtFHjuyd13En4tWdilbEEKHlSD7mID6qhHHgrjtfARh8jji5PAf+8OEykMPAYdihP02kOy1kHHpS729fTJ0ZlzwfcI4HGXcG2+9JfIRfxruX5Bm1Jdx8L1LpO7JpB3RzWT3XmpP8RLSmLOKmN9PZ2O0+TxzHzUi45Xa2c6apVLfrFeLiM+MiGC/JctPi9rZcS1VTjWy5Zn2JvXf+bn4n+zZ5NS0tsv4lXqGytyLuAcy9zAcvnnrlky7Z+dm5csD+SpinsQg+WOhfnH+JfwNdilz7jqDyJWBiUdgYSGUzuDh5QgtzgNyT2lPfisSDVmeMSxz0CfRfI8aXf/Uim1745ft5fHoX+mMPk4Lz5fhiTA4x6ACQQWCCgQVCCoQVODXKvDbCZM/7qI9pDD59ve+l8H4EwDa0NhoZeVlNjIy6qI319cFIJCrA/J5eOfBFEDJQ+rY2Jh95fmviAThATGZmyNAPzI8IqDMe48c6VJLDioQwHBzc5N9eO1DAQqMS5Gp47fBCiMP/azO0aPeUFsnoEZLBAADc1dW3TGFhNAB6ABCUcRohTeR0Mo84MffLqTIv/zkJ3oIR4UAcQJABdTQ4vHmm2/qvaxs09YBsGKlmf3/+Z//ucAyMnHSXXg4ff3119SqABo9e+aMFRVDiGSspbVFRobUi9VTTEpf+eYrij4dHhkW+YPJY0tbq2qSSCakpGmob5C6BTUC0bc8JM/Oz+rhHcIFwoEaY+7Z2NgkQAjQ41j8RCBW89kWtUO+Tk1SW9tqnSCNZ3BgQKavF556SiCXtghIC97PKicP7T54ADQC5AEmqe0t203taB6wr3v3uqVcQTEEgMC3QelJXisTIGAztW21DfU2N+sk5yWlJdre/OKiUnoAeABnQBDtUHgZKE0kJ6E5ceLkCaXBoExCicH4b2xtinA6vDrM+I2PjTuQubWlOQLAvnPnjrU0NcnPhnk4MzOt9hsMHDmeuZlZL1KXuNOkSBIACyu+ilImDnlr0yPPzIoLC2xrwxk/QvoNsbIfT8hEFrUB25TSRAvwPmniVuOpKf4h/GOcv/nNbwowAu4xgIXggPjrOnZMqUWxRNy1xWBAS6JKNCqwDVjq7+9TGxygyCcLIHn4HfPPV0K4tB9H3GgFGg8EDzSzOh0TmQLgcilDHKPIKaKJNza0gu3aT5wRLKA7EnMtPVrd9hQLLiLX6Qx0fcZjAqbsUyqYjCN5mK/MN7UdoIJZXpLpbk4y4QB/vouN5UOogZoaG6WQYpxQGHBPQO3E9XHr9h27cfOmIwJrakTqUVvmE4SFji2N6WuFVGxc+/i40K5G3Dn/zTlCKqCGgjyShxIqAyWMuFYijoeVftRN1EbmwwD25VXdC7iXgF+ZjxC4AH5KXFhUbEMjIyJ3pL6BwKHFat95bbA/5iXzJ72f0X0LQpIWN0hW7h1DDx7YkY5OkUouMSqGhMkzdnVkr6+qYMz8+wEpYu0d7S6aWkgaH5x1HQf3TBm9+oSJZ9r7SVWRD8UI+0BaLIpLWaJNiRf3UKk09Ct8QjL2k5/8VElRXLdj4+NKFRsaHrEPr13XdYqiqLenxyOsMHklTSjPU15hvOtUQMx/yBPXWoLvjSMDuE9o/D3CBLDPZ/CMob3UVxxx31MKDoSVIq0hDSAo9lVLjpuvSovzzGHZn+YyniNKqHFKKmrNggCkCfdNKeX4W+ml99DqSCIVrYH3e+/r7xWmshBFjK/aJlfXnEkv8ca0JsZda56UXRxLJOoUJllDX0hQqE+nIhGB6SVSyfzWu/6ohbu+3fiwPf/9ztsF0tUlZEE6ZaOqeT+qE+/+FRAmf9wPeodJ0I86k4AT+2KMcXAWQQWCCgQV+Cwq8KUiTP7D//l/ZC5dvqQHL1b6WJ0H/NKOAMnBAyaAYWJ8Qg/zPPzj5QHYRF7f1tIqsiS/IE9pEjw0AgbOnDmjB+TW1naZd6LUuHLlffv2t78lggRVQXFRscxP+QyoE5CMtPn6tQ8lo/761162119/Xe02rLYCUJeXluVt8fQzz+ghEIKFthEeAN9+++1s6wBme6w6Ey2KWeid27ftlVe+qfMEgGNcSBsH7REAOgwqAWcQKrQfALp4mED5Ql3wNMHgdXJqysrKSq2z44geujl2zEb/8R9/oPaApuZmKyuvsGPHjsqgVSaClrGF+QWBQFaaUR7wMEwdIKcAcYBjiIOuY0dlTkqLAzXh9wC56ppaER085EJCYBaLaSSRp1PTk3rwBmDRNtPe1m75eflOYaEHbuc1AykEsGHfRGjyoA/xQMIDx4qqhZ/jjSEvEQ9EzM7OSTXAeGFCyu+RvAMq5c0i49X7trS6aidOndQ5I70H4FAP6g2QBAAD+AALGof5eZE2EEUoayCmIBQgaqg9ZAb+E8Ai1AKQYmwT8gVyjLhdyBDmGckwtFcAUmWwmsbjICVPjL7eXn2G9Bw/KnRhfk51BPRAXgBkme/sD2UHbSOYynKe1Dw36VaUO9s7RFAx3zh+QDjXAooDXi61wyWcMCaKPQ2HpVKiJYM2tu99798oxYb6aVU4kxEJiKqG97JPN29CIqZQXZ0+dVo1I7GDcQPYASq5XiA1mOtShLAiLkAXyyZnQHAwlzws5MXfulQejEEVI6wxCYtoc4SJtzKtVgDvnJjJ6YzmjyPZTHVFeUEt5b+gSI+Qiw4OhWxoeEimn6UV5TpO5h/KJkAoZsQQpowtx0j9mdPydNjb17lD2DE2MkCemdU5ch1AcNHWQVoJIJVrmLkPIQuJAaEAhZd/xgAAIABJREFUecCqPnWHUGA+Qey49hZA9YbnDxHWuMvTJZ2Rdwx+KJCjEFecKyoOasSxOkIqLMKOewgglPsGajO/lYFtqV0mnRYxRK0YEwx+IV6uXvn/2XuvGLvPM83zPflUDmQVM4upmIOYRFJMkpVlS7Zs2UBjPN07u5jdi8VeTPtusFcL7N3Ozs5eLLAX3Q30eNwtz7gblpMkylYiKZKixJyrikUWycqJlU9c/J73/5Votz1roBvjlnkOIJGsOuH//9L5nud73uc5Y88997wIMD6LeQExB8gnMnr79m1WjUdIVG4hJVp1lZRamDcDxLkWytx4T66HOeSeKXEpH1BCQLyg5IIcYB0Pnja/zxdr8LwIJJz6PCr7CbIFL82K2b17PWpvvjf4vCBQIC74ww8/toOHDqqU8PyFi9a2arXmDmQvY4n1nP5ABYZnD3Pcy7U8MQiikXUiJJlBMHAftLH8eVxuIcLEk57iWm+8fMvXUUoZeS7vBcHG3GHMeEnTF+3Ce7q3j6s2SqS/5fNSdDBsaFP6sq6uwQnnuTl5XUGI0z6MCcY3BC7zAZKZcQOBwfxGKYOPFu9J20DYQZwxhuJxJ0j877H5vgzkBn2Gea2TIZ6Uw2cEpQ2qtvBz7zsnRWiTcE/8WBHXKv2J0rFEoHg/qh2jgKZfGyO/U2Ikqip66perNvn3mQN/DM/5r/VKhTD5Y+jhyj1UWqDSApUW+MO0wGNFmPy7//f/KXMyD1AA1GGSeOP6DZesp9yMkw39hfPnbcumzdrcAtpQM7DxosQAoFJTkxUoB5QAbFBuTExNiGRg44a5KvGOXZ0dAkKc8FMysmf3HjdbjJlAIps2/CPY2BJt+4tf/MI2rt9g+57cqw0kpUJET1JzzgYUoMbmE+APMQHIAawjxyZBhDISNoeAaJJH2CijLoEwAWjv3rNHXhaoC/CKYCPPaeC58+cE4AHga9asFXEDuGTzS4ILoJnNqBJMGlBrPDRk/EuJWX44IYKIjTnXCzmEWgVvCYDkrp07BSouXryk92DTfO9+j23avEnXy8m1NuOzfvrKfQCM797r0Yk39w35AQHBBhhyp3+gT6oXZNyUPEAO6DQ9m1X7Bh8alAps6iGaXLGQU0kPccaS+Ecnj/w+lDiw4Yasqqmu1TWBHIaUEDTt3iPE0OZyikXGh4ZTXcbJ6VOn7OChQ0qGgFgDxNKv9A/kA58FQByfeGhLly2TBw0be+KMAaqUdczMeGJGiAelTSEp+B2GmTIoLZbs7t07ut+aqlpv09kZpVwwjvnM4cFBqScYQ73376ufGTur2lZJMQIAZ8wgw0c1gToHUipEeaIWYnyi4IGkySSdkKBf8aegdMgBnJchyL0hhrFxVmN9F/HSixfZtq3bbNfunUr+oU9RbqWzWZF9bpBbVNkGSilUC5ACgEfavVws655VgsBpPqfkKEEik0ySiwTmE18ApS98EAC7DkCZa+49YmpHACjv6Um2PoeYSyoRQF0SjQl5JgAmo3uTt0epaDdvEhO7SqfuAmK0P54SkSrl9KdndI8jY6N2W2lX7g1BezL3SKJizGNSypz39SAWJV2ZxqtbRTkpQLoRQLEB35HJCbUXhGNDXb3K+fDB4RSfOQ0oh4QjYpv7gdjwNK+i5h2gWdHFc7PRCT2lS2mpA/BegYygTTBxZi5z3ShUGEfuMwQBNG3VtcwN1Cplj7gtFT1CuVwSETw+Pioih/GL3wxr6pLFS2VIPdDvahpIELyfSBKDJJKaxUxELvfM2MO8lLEAOY3qIZT0Bd8SkRsoyQYHNRYow4MAkkpjYkL3PzM1o7FeXeN+Hr+ZkOPE3yNRwiEn7tGys6iUw+Ol3TCbv7jxKWPAE1sgmGkXyORu1kyI3UyV0qMgjCGsIbNZiyCCuB/8aljfmbdOpvv1sH7Iq8R/EqlA/HcqZcGoGFVUIjnvH1OmDHN6yoqF/LyRLJ+l8rZIYeGmr64sCeV1rBuQF+6J4n9WVaXVlqyHkD+MV8reFixcOF/OyVp15063YtD5jG3btut9WWPoX9SL9A1rDOsWxLjMuAtcdyoitJyEoB1Rs3ipm5NB/B0SyL3EfFbwHtw/P9BcjRRmGO4yHnkw5l0143HgiiaOUrK8fCciPqLx4/k6/myl78g+BeIp8slRslVYU5wc5v8h8DiYCPs7/MNHBaj/YTa3lU+ttEClBSotUGmBSgv8U7XAY0WY/Jv/9d+WAfRseDjZhpygREEeEg0NAqf4XkAQNDW4oSZqB7wjAPds0AB6lHDwOja5gOldu3YqopjN4tKlyxS9S9TnX/7lX8ivAECBiSllMmwYL1y4KNALeCIxArDBhv7CufN26OBBe+nFF2XiiPcHZSoATUAEJA9A7dNPzwj4c6JHqQMlQZyMc23cCyoUInXZtPL38+fPa/OJ4gNFAZteAAlxwj9884f6O6AW4ASRceb0aRFFnCaiugHUQVocOLDfPj37qRI7NqzfIN+Uzq4uEUScuOKdAPFAmQkgDvNLwOmKFStFpAAm1GaDA7Zp80YBDjb0ABxIDmTa6bSX7dD2k1PTUgEBQCCtMJlks4x3DAk7nGBSooSpKSevnGqz9aVP+Nxgejg4OKDPJqUFwgvZtiIzM5l5YMGGH3ILgAZh0rKw1T45ddqWLV8mQII3wfIVy0UScfLfPzigtqYcgLahzGLrtm3W299va1atVpyvIkBFJHgKBifBvf19AoWMEbwMAE4AaIgXgAYkHp+PCmjhgoUiEwD8N67fFMmSy9MOUzbQ32fLli63Yj5vD8fH7HZXpxs61tbavbt3paJBxUPMMGCH0jJKOFAXMFZI0CE9BbAflBOQhgAmVE5dXd3uR1FdJRBBuwHoIAIB3AByjGEhHFD44JdCiQn9v23bNquprbYNGzdo7KA0IVFoxco2jUdUXphKkiTE9e7YscNq64nupk88Fps/UUgUcjm1I/8BgJljAG7mRFB/BGNcLzUIsb+Yu7p3iHu3uEILgo1xIQNbyfEjwBbzMgSRMCgJVM4RmW1GySRSk8zNieAKgI4/A6hDfUIZAqU59/t67fy5z9SewKvRsRGVb0EaQE5CPKHsgcShDBCVEIQEoBS/IDeX9ZIK3h/iAuUJ98f9QGQyjyHrmE+UGN570KtyN5Qr3COlVYy50Gf4R7AWcTKv96HUJ4uRa71KvCBgWONmZuY0BplnrFFcB/OTax0YGPJStURSa4kInJkZlWKwRuFjgdIGkLx6zRrrfUDKVY3lcgUB6qtXrmkdJPobQP7JyZPW29enpCpIsKf27xfJyxqLMgkQDAGA5wnESTadUR89avSKbwbXPj01JWKQcYqKiXImFEuK6V6/3uOGA4yOjGIDQRGA7qPgNpR4yQQ3MoXVEBGQLgtUO0SOC2QD5hk3kIMXL12yhS2LrLauQZ5PRKaz5qC+U7JRlZP1EKgQw6wPrs5wBYiuKypDCaqKoH5hXpQKBT0X0M5cgJCA3JXvliLs57SOMn54hHHEe/B3Piv83VNsUmpzTF69/MVL1pifeGchO1Gce3WNx2TnC0ojGxjsn48GFvk9Nqb1n7ZHZQgZLiI972QvxKOX9QVyxFvc45S/MHCGnGQsSjWj8jv3KRJRG8WEQ4gqLhwmC9PdaP4Gr6FAmEJtML9C6Y7P/Ti0TNTOPudFolImFEmGgtBEJBXNi6F09KoSvjKidrz//ZWuSvpN4sR/U3lUWqDSApUWqLRApQUqLfBlbYHHijD57/+X/7lMvT+gidKLr77yip08cUInhn6yy0l2WsBAIHFiQkqEnrt3rG3lKpmwcmLO79i8ATZPfXLKFi9dYivb2gx/FMAHAJRSgmvXr8pbQnLoRFLpEFu3bJVxLD4jJGtgNMppW1Njk56zadMGq62pljklygCAACd1P/vZz6RkofyFfwMaT5w4qU3lV7/2VZ3ccr2AG8iWrq7bArCAfIDR5s2b7dixYyJmAP2oSUg96OrsUqIOihCMGTmx57V89qpVa6SKWLFyhU7HIYEAuUjRMYPlVJDNa0NTo0D58mXLtOllc8g9y9BwZlaAGZKBcibMTjk554HZJ+2Lesdl/SkZqEqtMj0jMEjJ1Eo+f5y41YK1rWrTa/k7wISTZJm44jWSzeqUmWuRRwZ74GjTzb0h2Zcfzb17HpsajwtcKr0hn1d/BGNTQMzpM5/q5B6AzL2sXNUm6TuEyzSqjtGx6B7xIoipvOh+b6+A8OjwiNoXpQX3CMEGiJyYmpQJ7Zo1axQzC6EAyERdA5kRTDYBHnwW1wZxRkoRZoqoCwDejAHALMBrYnzMOjo7NC65f1KSIMsARsT2QirxoCyGRJLly5ZbU2ODjY5iTpvQOKbP3H8irnKle3fvS2WEzw+khVJ/BN7zIhUZF5AyKAkw5D1y5LCIK66X+6VvlyxbbJ2dXZobqCOYE4xD/HQo7eH9IY+UuEFMLgA+nRahiNKopQUj0IT8LgIZJAPg9naNc/qSk3gAN0CZtpCXidQjJXl6QBKFk2pIl6BaCoAM4BS8DQJhEsoeBMzxPeDUOwLNASJDNvKQQa3KGYoqP6CkbCY3Zzc7O+zixfOGCEWR2VevzCeL0A5tK1Zo3YHk9JILEk7yahOivhX5jNKA2G2id+fmVO7He8kLqLpK4JV2wOSTsUzsNwoY1jLmCYQqYJX7prwCbEkfUp4DgckDsgsT14uXLmp8QbBARNKPEC0yqh4c1OtQsGDCWq054evTw/EJgeKpyQm7cf26PhdyANANoYMajedg9lxf32Bzc3n5W2A0zbgjVYaxjOqLfmKNJPGK9ZHULUroAPP37/VovKOSUmlGiZKspEAuCjoAOveIQonSOT6ftrlw4YK8mlhH3RekrPVGKUmUMqk0w7+++RkEphvMhgQXTxlifotwiUC5wLRUB4L7EVx2Tw5UNZA4S5atELFEmRZEOQbWzOulS5bqc4lAh2TjTTz21x/BUJgI7OC5xDilj30cAvBdWTWXz+m9WNeDf4e8jCbxw/LkI5WZRSkx8uuJyIhgCBtKziAVuE4vB2JNxsMkKeUM3wtKlUokNEZpT37PmgX5SWoS7cZ3H89hrYE0Z91k7aYcC1bJzV753vDSN1+jv/AicrUJihq/T10bKjbK5ZSCFeKRvN/oY75buEel6ASFUKTU8Q2ORy0z5z1K3Mt2RLbQexDovDcEatxMhU2RkbA8UIhwLpYN6ikTN8uRRhQ9ryTiJRpDwTsnolBCf1Lw9wWV8mXdKlauu9IClRaotEClBSot8Pi2wGNFmPzb//1/K69cvkIlEmzkMFd968c/Vu0/p3aAWEgGauevXb0q4KGylYmH2hSyIWQDyX+cAqOIIE0G40fKdUguAaB1370jsM+GsqujQ4RDqH9HfXD5ymWvax8ZsXVr1qqUA9+ITRs3qnSHSFDABJGdgTD56U9/KvUHPigAjGeeedp++ctf6Zr27t0rUMTPAclsbPFQAbBwms2pHn/+6le/EjEAwRFiKJH2o4IBDFFTD/j7/LPPRBS0ta1WuwC4C4WcwPPaNWsElPkcTuwBeiEhhDZB/h4k8dwDgAGvEECHp8mQPFOywaEhgWUALMCR3wPe2KByCquI58nJ+ZNS3gugiBIGqbrKIHiwqY4212ya8aUAJEAqCDhFvgqACfqNTTXEkk5R43G9Fz/nfmgnfCcgYEj/4VSUNh0cHpYiBDNNnSDPzUr5gZ8JG2/eD7JFpQvZrADZuc8/V5nLocOH51NO3KvDSRyIO0pTAK+UMdB24CFICyT6EBSoTgDFqIhQXEAiIKcnDhkAjmnsmtWrBW6uXbsm3wEIk4vnL+haGRuAV07YuV/+Q7G0sHmBlCxTUxMiVhg77PVJUoGQARzPzswJPPKgTVG/0Ja0DaUmgCLGBfHEa1evtv37D4iEoy03b9kscg2fDsrHAGhK5sjlNQ5/+d57UsksXbZU5UkoiBh3jCXa70c/+jupkpYtXab+AZArqtVMf4dw4JppKwi4q9euCTCjovF0HQdEXKfeWyoTPxXnNN7Hfjjzdd8DR7yU5iQ8qjhKWAmA1T0tolPoUkkKAl6H0goFEm1D8tD9Bw+sd6DPrt24bl23Oy1eLqlE5syZ01IIOWFbZbXV1boHyjQg1RjItCk/g4QBWIayKuYzpRsdHR1aY1DiUHrDfbCAu9JpwkbGxkXMQYIeOXrEWlsWqeQOUIsKhPZnfKMi4BQekJ7NVovcggilhI3XY3rM/aKSQqV0p7tb6xdkFSotroXWgMxknMp3Y2xcXhYQYsGQGTKNz3xw/4GtWr3WJiemIpVMXGOScU/JWvDDgNhgjlBSiLoE/yQIk7aVK/SnPHs2btSYZT4zTlPJtJdcRElG8yf5iA4is9Dg/wEhy9qDN9T4wzEROPg20d+sIawpnV2d+h6gTcMDBRlrBfHi9EswN1GJjggUL8nhmgDjrBmQTs0LFlp3d48NDA7pHk8ePy5VRjaTVtoVhCvzAkKWNhQh4m4bGo+kNTEmPRo5HhF/KCRNRCGPiakprVuMQd5Hl0PZC8lPKmeJqXQsJMk4ScKYcVIpEMcQEhwkqGQnmZQ3Cd97KnGcmlRbcv+0A9fDesX7Dw0NiqRCXcT78XfmMr9j7otMIxEpnxdhx/dJUkQXhImruuRFAgkkddgXyi/3OHESR6RFpH6R70lEaEEsqs0oi4oIi0dJk8gNVuQfbQCpCsGiMslg54wSDaIV1VUgQkSYaBBZsmyWzheN0OuslW02EbdcOmWz5aIV8Ekpf1HopfJE4qBRzCiFrSBfKqgZVCmVR6UFKi1QaYFKC1RaoNICX74WeKwIk+/+6/+hjEErG1M2ioAXiAjAm05l27xkAONMas5lFDkz4yde5aK98MILKm/BWwFAx2YQEANxAjlx4KkDApEXL1+SpwW7XqTRkAKoL5oaGrUpB7TyJ/4lgAZOW1GBYAT48ksvW11djYAEJ/tsyCEgkDtLop9M2YWLF+xrX/2aFAoYvbLxR5UB6eAg5LZ99tnnAi+cxj/ofSATU96LDSYnhK7cWCk1Qc/dHpUaQGBwYomigY3yUwcPqV3kV1ByHxdOplHDIJsnChVgDeEB0EV1ApDjxF/AtrlZQAAFQSB0kOlzDYB/2ooNOIoQ7i1I5rl3N8WdkaoH4AgII6ITwgUACOEF4KAsCANU9sqAUMobQpvxfpS2AJhlrBhFLcujJCIjrly+HHm9LBHg4YQdLxtO9gHwPRjFTk8LqC5oadHGntIJebzkaBcImIdeDtDS4mU9MzP2wfvvqx1e/+Y3BdS7bnepz9moYyoLqPr0U09QAkhDEAEQNmxYL88HIpAps0DNQ7kE10GbASQpcYDAwEwTALts2VKd7o8MDYlgAcRiksnzIFMACgBUxgdqDcXrKuI1KQDqhrQPVaIDEURSUW42Zw/HxgWsALL0MWoF1EFI7vEb8DK2SUsnM1IIfOWZZ/RvxhG+KIx7yrey1Si6BgSOli9dbj//xc/tHoRiqSgiivIMPEwo8QGo4uVDvwI2KHVa196u65cUPzoBlxCeMqx0WqVNECsoWXi9QBinynmUM+57wnxnnn7hk+Bsm0B1SNPgdJ+yHoxjo9PtYOwaXA54VVCTyAy1vkE+DvQ97YR3BWQKCpOGhjqbmnwocgolFCVxEBtcI6C/v7dPqjEUXsxr5iTlY1MPJ9SvjEfakLHb1z8gtQRxrhBGkBzcM+MYJHrvwQORVyhfSML60z/9U5m3Qj4yZiARKf2jvII4Y/rVzW9TUn/QZ7QF69vJk59oTPtJf1GGrJ23OgVYURM5sXBbRClkmqK1R0cjv5Ok1EPbtm+3jo4uKafwwKCdhoZHpDJwH42Uxh6x7CgYRIhWVekbFPJx586dNj0zpfQmSAZIYSJsSW/69htvaN6EtBdZjMjIM+JQA4khktD9MCA0IFwA6YxRyB/mKV5O9EcorWIuMNZCKQvgG0KUNaWmuvrXjI65F34eSr7wEEFtwthmjpdKMZGbxXJZxs30S8uCZpU6YXDNtUBMQ6CyxstjJRYTicJ3DEbMSnqKonf5PmFNgtCQ0TGkSBSpCwkgD49y2VJJT8CZJxAY39E8EFGcxHDVI7mZY/5c1BfudwIRx1pP2Z8MXZNEDc+qDBLliCLjYzGti4xr5h0NLEVbT4++i3hdb2+f1g2VyEBQlmMqKfV5R38knazyiBsRFF7+5MoSxqhKjFCQaL67wkSkSmR+66Vx+DERUY1azMlSzVPFfzPevLSH/9Ru823l1xAjLcplO1Zg3VCbewRznPbKF622ULI6VIx4FlVlrYjvDClj+ZxIExFTrB9wqhC/6bTGM0rJXAnShFKfSmnOl2+LXLniSgtUWqDSApUWqLSAn5U9Wr79W0ttQy3vl7DBHr2/2MHnvlIGqDz//PNSkaC4YOMIWA+mn1u2bHGj0Qe9AlnXr1/T75avWCYfB/xN2IA1NjYLZEK2tLYukooCpQoyeMiDy5cuydyUk0DkzKS5sGGnbAPpPqQMn7N9xw6bm5mRbwRGrU8dOGBvfOtbujY2dhAlgBiIDzb5yPVJadize7ddvnRZm2xOQAFREBNLlPzSYMeOvScwBsgiCvhH/+VHArUvvfKyVCaYyaJWwUwRUA6JAKinlAWADjADtNVgwjo9bVu3brGGxnr74Q//s9pg957d1t6+XkCX02nJq+NxAS82pg1KfvCNr9IsYjFtpkOU8eYtW+aNCCFGAL7eD2w7Oe2s0r1BlPC7kOjgNf6+caYPAZOAC0z//NS1rOsAoAGieE9FYEbvR39RTsLvOAFUSUMkh4fIoa8BFFIllEqKW80X8ZBwVQ3S84nJKcsXiwKzeOEATFGKoLyhVCedTNrbb/9CJRJ/+md/Jtk95BgAAzAEIvjJWz8RGYTfB54O3BMgA5AP+YJfh6eqZKyxqUmEGif7kC+AKz7vg1+9L9KLMY1XCeRZrGTW2FBvly9fEZECUKa8IaTu0G6ZVNpqa6tFEJLQQl9B4OBNUiwXbe2atVIDkQMD2Ee9gtqGE3+8d5Ts0dQodQclZ70P+qxtZZt978//PFLA9CkxiLZd394uVQd9KoBrEE6UMMmawD0Opqfli5FMYy6aUakC6iD6kDYVSSX/Ggc+gyRVVdcISAPO3FsFIq/RU0siE8dAmkBSyUaVVJ1g6irD2AiARaAzJP4EMMnY9dNwjeR5HwJOvDGWRE11984d+9Hf/Z1Inyd27hSgv3Ltqn14/LgdPvSUNdbXW1NTg0gxEpS+/5++r2t9/RvfkJoNgg8SECAJSQm5SYoO94UvhsyCq6vto48+FmG1/YkdVp2tEoEHmcQ4Ce6UkCqjY152xNx+//33RSry/ih+AJX0I+V1kBi8L+sGBB0lTYwBSFjWBn63YX277u/okcP20YcfefnZ9LRIuPHxSc0p1hzANGOCdef8+XMykGWuUGIFFj741CGRWg31jbZr1x6tMZAQLa0tWsMo8QJQjz0cV59QwsGYYc1oaV1oC5qb7IUXnrd6fG86Omzf/v1am7QusNY0oGpIaVy7P4uTAbTfo+YR+l2MkkEnUpjfoa953t2euypBopTFOZfI7DOUhgQHlOjfweyVUju+OFkjiBfuudejttywcbNIUdYMviuYR6tXtSnN6vy581KNQUAwPoMKhnbfIbKpQ0SU/Eqi6N1gYCyVR6R4IqKb9QuigPWL9QNlkKsC3Wxa6jIUNBCIZU9G4jvAPUMwo8a7yRNx+LsbTxfkk9Xbe1/9BNnH9xdkEv1OiRjrL+uEUplUiler7wLGVljPIcKC4StEZCCt5AuCaiaJIa2THPL7iQgo/vQo6VmRN/KnioxevWtcEeKxyG7ezNgJajGfrT4AlJ5m5mqPUlFjRuODEsBE0pJxSoXi8i4pYvacjLvhM0lctP1szhrLMatGmYP5cFXWcpBCc7M2MTNtedK0iEbmO4VSUJGM1VZVU2PTs3M2W4BUcTLoi1SecH1fwl1V5ZIrLVBpgUoLVFqg0gKPWQv8/xIm8qP/Qu36ZTMv+zXC5LXvvFEmdhMAyokcp/KATTaGilOMTDM54eTflDuw0R0dHbGNmzYINCgONREXwACIUtPvaTTIxD1OESDFqem1a+4l4Sd2BSku2KQCSkgqYaOIkeuuJ56wp48+rQQYfr5v716lsAA6AIEoFTjJ27N3rzb0gCtIEzaJgG5q+FFFsHEGKD373LOSnUOksKlFVQMJwrVQqnG/94FOdClhoHwD8uPc5+cE/jF+5XT3L/7iL+xP/uRPBB4A8wAcT7aotpu3bkpFw4k9PhPcVyvlOBANqDqGPVUGIEtbcR9s4DmhZbPOZldy7ig2FHNAwBbXrwSHXF5Ajs/ipJYyJ0gbNum0GSCD9/z0zBlrX9+uk8y4xXU/lKXQt6tFXGXURi73ZhNckiHliuUrtKH3eNK8iAb6Xv4bKsepskxVdj4lBUAjQJTNWtft29bTc98WLaHkpdbl7kUvVWE8ABa5F8w3E6mUkl8gYLh+HleuXlWpCuqmYAAJAHnzzb/VeKH0hNN0Sqr4vDVr19r27dsF/DDZZCMPWMefA98a2h4QgyposL9fpN3s9KyMYPfu3SMgwnVBVDHOUQJw/9U1VbaodZHUQ7Q1KUa09apVK3RiixcB5B5gRAbEI5TAZDUOmpubVDqGMS9lXAN9A2qD119/3davb7et27ZarBwTEKRdlPYRi0l5wIRkbNAmjHWlbExNSlESysTePXbMVq5ss02bNqsNABkAMfqdMqGPPvjQmhub7MUXXhBBR2QvsdKAaMqK/Kza03FUChDFjTIe+QwZT2KEyRiQ9wFGkl6S474KXygHAKfuixIpGCJZvcoZZmdlMMznACoZUxi+dnR12kfHj1vLwmZ79plnZDh57/49W7FyuYA0Jq0bNm5UO/Aa5hxtw7XduXtH4JPrZ4zjL0KSEuOU0iwILifJlqrXLdeEAAAgAElEQVQkDuWY4lpjMbtw8aK8mVAp8fMzn36qUkLGNSWC+IcAPCFmGMek4kDIohjDVBZlF8QG4/LgwYP28ssvao5B3NG2A/39umYIDUhAyD/Sb4aHh2Rgyr8hmO/du6/1cXJ62gYHh0TIVmWrtQ41NTZLvcd/QeWHZwmKrYGhQY2LGzduaIxTPrTziR1SUzGGma9//r1/Y8ePn5DCDR8XwC9pTCjX8CPi+gD3Too6+eqwGe+OyOQz+JDM+5GgEinYyZMntfaxnodSG/lcROVs8yUk4VuQspliSUQEcwbwPzVNVPxnau+DBw/bqdOnRZjQ5rQR7YgCjLkLgA5mrKxZAHSNNY1dJ35QirmJqac7QYjIsLRQFJH7xcMJa0pBnDSinOWLOF7Gq6/HCTctFpGQ0FyQV05EULFeO9nhZsuU3MRiXrbW0rJQ5BQkKmooyrAY+3jLsL5QZknThGQwSE4IZ75XMP2lTZlPUu/IlwQCxQ2UITKYj3y+SjkjQiTECqPYYD1R/PEjBCfvKQ8mqnogh6JSO/qbe6PEMJDwrjTCpDmvWGbju6GAGoQy24SVIHFRrpAUBNOHT06haKnZnDWXY0YBXDqbsslU2qYzWRudnrI5UqeI5OaLh+dD/OAHlclaPJ2yaVSFKHzieNNQMhWlekV9FEidR0vJ1KeB7JOh7WO2K63cbqUFKi1QaYFKC1Ra4J9ZC/xmUe0/+GqO0vyCDCXsR/6Z3cbvvJxfJ0y+/a0yJTdKZMlk7OynZ7UxYoPNZgpQgoKDE1PAIWASwIGZK/X9yKtRWSxftlTkACeA+FQAnACWa9eu8bjgeFw17IDzzZs2i2hQycz0jEAxnw9I4sQWkHH0yFFbt3aNyi444SNRB+ALuGETClg8cOCANqVsuCcfTsjME2Li6tWrApWc+AOkMBQEdN+4eUObVUgcTD7//u//XooCTv6DnwReGYBsjBRRtOgUrliwl156SW3D+wW5OptbwBXgANDH5hU5OQ9IpfXrN8hjBIABsAcMoR6grdj0ogQJNfrU+c/OcRKaUnthgsrJIxtmFCCAI7w4AMNszDkx571om7qGBl0DIAIzRcAh4GNmakoqHZ7DST4EDX8Pcv2w6eR9+B2nk2zKp6an1O4ti1qlUPH6+7zFoo270icwscUUtrZWKh8SZEgQgmjQhj2f0waZsQTpQFIKfTzHyXHknYKfA2U3jLPBwX4BKEAfY4VSrHPnPhdZBOCjDT87+5lKKVCgyF8lkZC829vQvUgWL1qs5BDAIURC7/0H6j9UBfd7emQozGsBwSrdMFM5Db4htDFjm1QiAGlz80KVYDAXKAkbHhnyUqt0RgQQ7QZxAmgDoNTWVOleJM83yhym7Y1vvaHXb9jQrqQVxi7jkWtQKQwgyMxu3LzpCUYYK09OyjRZ3gqlssg/PCQgR2g7MJ/KLSKjZYgn1DSMF66f+SxApI52ab8bLHr5GXOAf0I00N+uKnHgJjVK5BEhP82orwNDHE7nabdQLiEvoiidA6LCY8eLGgt8Dl5Ad3ru2ph8baqkqMFolxIXvEw4yQdbMaZRB1AOI1Lr/j19Bm1Ne0EiMod4jSdIpUWCYnQMucG8RKHCfZw986lUbDyC9wlzFHUZcx3T1fv3H0hdkpvL68QegEzfsuaxtjFG+np7RSbz3qieVret9HHV12sH9u+3uZlZeQhBUDY1N8ljBqUTJX2UemGmzH1euXpNhBBrZPedOzY1NaN73LJpi5R39BHlYpBZe/fs0VyCSEVBAsD90d/9vUjnHiKHM2kpjVhT6JcXXnzezp79THOOubJ08RKti4y9traVUu/hBUWZIqVzjFfSptwPoxRFIU9pPog4KBY1r2jTebXJo18nGh9Opskn5REfCpRGEB30E2QJEc3Mc0qa5nJ5279/v9YoFGO3Om7JjNmTqvByGdV7ySB6ZETkIeM1vD/zKZPOYvURlRUVtR7wWYEAhIT30jFPnZFqQwaqTpg8+ghpUaiMZPoqYoSkKVeZ0E7MI9Y+/uRzUFSiIEMhxYM1mfWRsct3F+Oyoa5BBAqEH8QQpDaEGioy/s7nocALY1ifA3EQRQnTJzJwjsyTpRCM2lkKw5KbHzNvIccgkTwpyn1PVFZEXHG0c1ESTzQXWFshftyKxEvzgroIcsryBUthRJvCHybuZEkiLvUg1ArpOslcwTJzeWsolC2LR0xV2qYyWZuIJ2xsclJrVA4CxspWyM1ZnHKchBuQp6qy1j86qvej/SmXVDkSpI7MbkkKigyD55OYXHmiNShYCT9iZPtl2XhVrrPSApUWqLRApQUqLfBH2QK/7vP+67cY7Uu0bZz3SvxytMKvESb7jhwqAy4BtQBugD4kAJsWNnQAqK1btnic770ebXIANGwiOe0GtHCyv379OikvOGXt7+uXmgBAhmcIG2H8BUjLee+9YzKFxNtjcKBfp74oRSBT8OhA7s6m8KmnDtjRI0dERACiOZEHvGBYSU09BADXGSToAACSKxT5eOmSSm9QD0CaQEDs3LlLu2iIFspseB33BEhAOcHr+PuWrVvt2Dvv2L4n96kMgo0oBMVLL76kU0FIGU7Fwv3TRhAx3BOEAtcO8L906bKtXdcuPwM2qY3Nbt5I6c7WzZsEEgEjbLS5HzaKnEK3tLZqoxzSYLhvXg/4wtsCFYOUIAmP6lT60MKF8gRgk80J+6JFrQKStOvypcskF6ePUIpA0qjWPSoN4sQxmHiyeVY8JiUeeH/U1oowYQywyVbduyJYXf4NiUZMMsqhWx1dtrBloUByUJcEE0baDTKJ66uqdT8X99UArCfln0DpC6QD18n9oKhBDYTvx+3uLpVmSRJeLouo4LSa0gdO5UOCBmQefjEAFfbVtJ1igGtqRORx+ru6rU0/ZxwHqTsEEaog1AKK7LSYQD8AGfKF8oiamirr7++VAojXK455YkLlXvQDqieUHBg9QpQhAbl4/qK99tprGotr163R/UEEeVlN1stxdMKckKEyp+C0NfdPwgfzB/CEz8OadWtdIUC75/z0ngd9gvqBsS9l2O3bUi1AjMlzQEoiLgdwDEDyUgf6iN95LKkDNPcziXweYm6IOzwwJPWMVENcHyAtAmDB4NPJlC8KGb+weywLwKOGkZ/I5IQSfnrudEsFRvkQUcKsD5THQDYyH1gr6O+Tx0/azOy0UrCYVwsWtkiV4nG4KREMOvWmjOmhlzGJIEkmbWSItCPIlkbNEYDWne479s4774jQ4h6Y//jzgMAhkRg3KvvBkyGfE1EMiQZhg7Jo9+7dIo3pszvdt23Xrl0yUoaoQ/GEugPChPIowDPlJhAW9O9bP3lLa0BDQ5P69G//9k0BXXycKE1jXFBKxFrHeGbcs0ZCOvQP9NsHH32kceMkT07x1A8nJlUywvWF+Q/pQ/nY/Z578oHCa4N7QKEFAdF1u1uENWou2gdjYIA86y7jFE8g5iKeI6w1mahs79EvjcCVqOF/w7QzECaM9WQyo3uELH3nnXdVyrhly1apSpiPxLwzjoPfEusjj3bIqrs9IhcgBFQ+Y6iXchqjflLhiV8QlrwulJ2wfjG2+S7CB0opNqxxVozIE9Y7L3fxMpuSDgFQWTBuWHt5Yzcyd7NXJ00Kmu8TUYmgynzSlPHVasxSRob6h1KkhQtaXF0RM313hNJJyBOPsI7p+64PFSAeIFVVrrSICAIIFRGwdbXuWSKVoUchB28V91qGaIC8dh8jZxxcfMGBBXPby2sL84SJ2jKog6KSHPmb8HrWPtbLVMZiGI/ETeU4Md6DdtX8j1tsds6qC2WrLZDeE7dYTdamMxkbKxRVmkm/5IueKCTVDOQI7QH3ksnYuBKpWNvK+k5ynxnKAf37MxhSy4R6nihKaO2JzFwqzidfjr1m5SorLVBpgUoLVFrgcWiBx4EwOfzcs2V8F1CMsNsCvAcjOzZkgG82lQ/u39cmdxlJH1F6B6f/1Jz39T2QEoDN9oIFLdrMiAQgoaWOlJyFkuf3Pui1jz78UKAa805OxQ8dfMpaW1q1yQP0QWhwwv7aa1+zr3/96zqdZVN64vgJ6+7qsv0HDoi0wN+hq7PTmpuatekCLKrEpbZGfgMQGOcvnBebhUKDEhvUIbm5nOJmeQCkICggJyAy2LghYX/77bftheeed5+RKM6RaFAAGcoNAAgbWgwaOeFEYk+bsZknUQIjR06lue4mrq/GDVPZwCPVX9TSIsIFwoHTRdqKsztSaJD6A5r5LEgBALjiYaurtVlErQBhRV+4wmJav4P04VTYjTxTOrHk1BwgT+oPyhuAAj4svA4SA2Ah4mKeQCF6c8riiZg9nASM+ek+j1DPjwoJEMQJIZ0GCMZUs7dvYH5TD2kD8EOWzme5EWxJRFoaY02IE1JRamrVZpRcjI+PysCWPqFtASFnz36qchaiYyF/8MShPc6c+VR9sHv3LpFjjEE2/ZLKxxMe9ZunfTnFL6mN+T2GkcSyDg8Oekwq5NbEpMAxfU0aCn3W3LRAp/KUYADAiIflRPlWx021GykrO3bskFcBm3yIHPpj3bq1AlYrV7TJW4N42Geffdb+xXe/qzIhiCquH1UC8wUCEfDNdfKejEHm1voN6zVe3Esmp7KTVatXiQRJJN3Xpqq6RiCIdsCvBgzJPAbwQSRybxBRJDlBIgHIUDAB2BgbgDeIH7xa8LCg/CP4O/B8yD9+f/nCJZGeyO75vbelEyfS9UQgL3geaSzJ58JNRXkNZFnvQL+k+k0N9UrJQmFCPzU1N+qeGQ8ofSjHW9jq5VSU2F04f05tzak1aw/lZAB8TvAZI7Qbr4dUgFyFZAMsMtdZV3hPiEiANYQBY4pxD8mF8oGLBFADBt141WN2icD29BB8ahaqtI3SxdZFLbZwwQKtC0F5d/z4xyLXrl+7LmJsUQtlXTMam+6HUuPmwt14eGzSOgVhguulyMTcnEo24vGk2hrASfnVtevXpWThPSanZ+zWrQ7NIxG2RdKNsobvEb/vRGFEGtOmTVpPSPGhrAifmPqGOq0T3d13BPpffOFFxaSzHhx46imRoswPSm9Q6PC+rCMkwATC0ZNgHi3mecToKwK8IlJQFUTkKEotxlb33R47d/68vKyGBoelXuN+ucYnn3zSS7KGhyMj1JLUgBA4EBnBo0T+L/mCJRPux0PJGIQgYx3D60e9SVjj+S5i3QhGuALvVtb45XKZVyQjcReMfcye6X/akL4K5XLMU9ZTjFYhZkZHhkXihOehkGN9ZtxDkjF+WG8hWlCBQbZyiMD6wOegoILIoGTw1s2OiIwuSHUSouTdfwX1TIM8TMLccjNarhHiIOoLKc4gLiAyi86OklozO6d+ZH2hPeiXQKpIp0FJTDRHRaxS7kQJUMmsOpkSuZEnWYuqGtFTzlXgSRKfmbNMvmQ15bilq7KWaW604ULBBianvNwHo1gRs66Eyc/OWCaZsmxNlc0VCzadn5NXE/es8Sx/HS8H9NIkYq4Leg/3laGsKmlVVZ7I55RQpSbncdiDV+6x0gKVFqi0QKUFvgQt8DgQJjue3Ftm48xJLJsQFCZIytkIUv6BKSobXDa1bEwxgIWA4EQUqb0rTtwQz804myVZZ1MIaGDjRtmLy4xz1tnRKQ8KyAZOziFkODkHVLBBBACy4f/2t98QuEWCTgkGG31UE5AjmP9xMqqoS/kveA00ZoAYPAJ8OTkGLPEcADwn0MjtkdpDykBYIA2HCAGQsYFjE9/RgZKhZKtXrfJYynjCy3qWLrFz585pYw4JAtEgk8VM2kiVAYDRVgCcpAwSYyIpAD5EaWI6SIIO6oiG+jpXroyNRaUHD2ReCvjBuJINMNG3gAhAMG3PewMUuU/65cyZM2ozNtNI5wE3qCLw0MBvBi8RGeq2tMiXgyQfNqIYhkJIjIwMa/OpWMxEQpt1dq0AA/4NoKYP2XTTx1w34FuJGa2L5z1QHvT1CbhSUoTkngdtC/HStnKl19/nKYkZtZ/97KdW39ioU2bimAEXqATw/Lh+45oURihLIOcoK2K8cMLKe+Otw/gaHBoUmEbxwBjEawVFR3NTk0qJkP4DaIgfZhzTxtwHPjf0x4rly6RUIvkGQpD7RV0CkYVMnpP3YqmskgrIDn4+MjI075kQomdpN64NoA/x8emnZ+zIoYMiEzQ+0lkpPwB/r776qp5HfzG+OY2+dfOGrpufXblyWaQXn7l8xQqNNUggwBoqE9QJxGzLNLjkqTUeolG2k5+cFLFGLDLlOE/s2OHGu3Nzdvdut8gDQDwkGyARggjyAAURAA/FFuOVpBq8h8BblCc5MDHFeENIsDZALIUUFoBQkPXriZHEBJBIG0l9hE9RsShC7X5fr+UKBaurrbGL587pvdatXSsFhL+eMrYxW79hg9XW1UtpJAPZ7jsi3/iPf/PeEEisQawB3ANtS0oWXiGMVRQ2lKONjozpuRAMvJ55QQkIJCyXCwCHsIPw0t8zDthYv1CciCyortH9U3qByug73/m25qRK3GprtVYAVCFXBocGRF60LFwo/yPWD5RvnZ0dUotAotL/rE+YviYpYYjUUqwbrMGMBUpUTp36RACdv//LP/szO3XqtL35w/+ssYZqjrGKAoy4asbF2c8/1xxGmcSaxZoIuct6snHjBqmrMHClnITP4b4B+hB7+/fv09qL6gd1EyQEPkhr1q6zy5cv2aGDh/Q+PObVQ6FcQl0PQQaB6kCW9WVsZNSy1TW63tt37lpvX79UOMfefc/OnDmr9ZO1hOuETGSNZn2DVEDtoIhb1FeRQoLvGNZFPsLLT+izOZEHrIH8ArUar4EUlKwpMlGFCGcd8rIWv4uQ4hP8Uh4F4cEImb7nO4x+pO9nIcwHvHSQOcZ9Mr+ZE4oanphQmy5uXaK1getTeSElpF1dIkeYu6j8mPfDwyNaMzEmhsxDScK8Db5CkLdcL2uUYrSlmHES3+/Fy/kYgzrEiAgQV859EUXMuFDSjuLbnUCRyasUau5dhAYnBiFVKlstqTk8z4qWxwhFbRdXOk4ZsrZQtkyhbCmLW5LSowVNNpIvWB9G3zMhxQgzWRQm7ovCNS1ZttRGJx7a0Pio5qRUXZQhyg/J1zW+s/g5z5cZbaQq5Oprqil/8hjs36yb/hJsJyuXWGmBSgtUWqDSApUW+ONsgceBMNm5/8kyp1OupvDTKWI8qXcXcH5IlGZcoIRNGcCDDT/Als0+tfKAV6S6Dqx8M8rmEUBMTCWlJJx2s7ED8EKgNDY2yegPFQIbQjbxbKKR23/44YdKoFm2bIm8Aah7d2PFcREmXAtA+PDhwzYzNa3TPAgeAA4mhYBoyAMegCdKc9hssilHaYLPBRtTiBeuc9uO7boe/A3Y+MqXIuVlL9w7Enc2cEjIechcMUrDQNHy1ltvySwScgYgCnBftGixAD4AitPOoBqhPUvFgk6/2fWxKYR4AgCiEAFYQSIAliF82ETfIgXjyX3aUJICAlhHZUPbQwwATtmYsymWhF0gpiQiqqGuTu/BjhSZOAAGADs9NWmLFi8SiQQQkalgROLwnsjo2YCjNmAs+Aa9bD/9yU9s4+YtAnKQKpQZIMPGtNcjX/GbwAehpHunzQEXlO04UTGr2NLlK5arDSmHgKg6dea0xgKfR6INrx0e8hIrXk+/QChcu3F9XqZP6g3kwq6du+QfASn3y1/+Un4BqHkYTxA1jFe8ZNasXWP1dbUioCB1qrNZndpTSsQ45TST+2ITPzExZQcPHVSU8cjwkDU3NQpsinhCzVHfIHKFewCwHXv3HfmjQGghyUfFgRHxU089JaBIv6OCgrSZmpjUv1e2rdT4OnP6jK1YsVxjHUJv1SqSepDAuylnSFUKCSWpVEanw4wd1FjnPv/cVq5Y6ek7ku7HBOy49sbGeilzuJaZ6VmBYkBeKEmC0EB50tV9W6bANbXVuj8ZYHLyG3kLqCQiNydSUkkibiQRkR3+56NeE0RXMyel1hgbs5HxMevq7lYayloZR4/bgoXNKluB6IHwoqSFZKELly7ZZ599JkKgKUrL4ZpRqdEulE7JIDWX02ewfn3++WcitgCivBdkAf3OKTbXyXMpq0EVRMkJao5w4q4SM/q0gVKpjEpk8KDhdeE569at0fhctbpNZTRnz561J3Zs1z2j6hkfG9OYBdDST3hdMO9oX+YYBB0eLBA4AOivf/0bVl9bb62L3KAXwoxkMVRYGNNSugghC6H1yiuv2L/+H/8nlXG0rVrtoHzJEr0fqhGIJEqeIMcgPJ7cs1fKrOPHj4uk4eeQkpCGEAz9A4N6bwhofFogRVFw4YnB31G5Pfv88yJOPjt71r79ne+IvJbHzrwaLfR3VANC/9NexYJUBoP9A5bOQoTXWs+9BzLqpXztxMcn7cMPPtb1cB/cL+sFc5wSHMr1mIvBVJax5qDZo5VZP6R0gOQt5qU0Yv0Lpqcq0ZqP2nbljJJoWJMeMbgN74nagrXTDWE9elcRxRlPGwKgS7GXTNgUUenT01qr5beTSolo4n2lbJqbExmCiS/rGPfF9VDehMIkQ3vU4odEGdG0PKAK+aL6g/FTiCLW+a4K7++qF/8vmDVDXKO0chIB3yNXoYgUicf0vSuvE1KCCgV997l5M/4nRc1f7o1TAq6PdR/aJD81bVkinClVipWtmIhZrlyyfPSaRKlssVzBsnN5yxTpg7TlUbtUZ22W746ZWZUlKcq4XLBYuWS5uVndF+qQhqYGm5qbtdEJyPeiDhFSmey8VIl7ErEVEXPBl0YKm5RHEkN+K/YcIqbyqLRApQUqLVBpgUoLVFrgD98CjwNhsmXXE9pjshlms8JGjpN5TskBq+E0FmlzPl8U0KutdbNMTsjY9CrFJZ8TgOcUmw0lJAjgHIUJpAKbI4DC5OS0kgU8vrWg01rKRtj4P//8c3o+p8ucFD7zlae1mYVYQcHBRpoTSaTjoX789KlT8glZ1damawG4o8xAQUFsMeqQ7m5SXO6JCELxQT0/4PW9996TZBsZOrvwmx23BCK2bd2iDTBECaQHoBgAh68Cz2WTzH8QIZAOP3zzTXvhhRfVbsiIiQVF6g4A0Qk+8mxOzKLa8etXUVOskuyYyFpULRg4cvK3cdMmnZzzfJKIIIbwLcCDhZNw7mPJUvdxUdpQOmMDQwOSn7PhRKEAIcDpN+9BydDY6IhAMvcBkIck4oSfTTmvARwEA0A2pwAB2jt4sujUnejh6qwIEIwcuRfULE0LWwRG7965K8DDc/kP0ArhdOH8BZVZoB4A2GI6SQkU4BBwizkgXjEnTpyYP3ldsmSRTukpuaKdgjKD6FdIBd6LU9PLV67IV4LPQs4NWKGPUNFgEMl9AlQAhSiODh85LLLrzp3b8iLgJJMyHtQXkDmcui9dscxPqhNJmRADJiBMuI7Tpz4RoCRKmHbbuGmjgCf9yxhALcW1oGxIpyhditvBpw6KMMHXgtQbDEfPnzunn3Gazuc+uP9ARq2QJqQIwXgxfrkeFAN8psockO0XCro/1Bv0VVdnl/oOLxCSV4hvBjQBksOJdCabtkQM08qc2gSFghtbeuRovlRSezFP3STTU5WUyhGiSGOUMXDyCzHqyqt5wiRaqv1U2P1QQsIW4HZmbk7eGb0DfVJOocaA/EQ1BXEVkmYYN5qXv/yl3e66LWAHUUaZHETSps2bVMZDTC9mqpzKP/f88yJPrl294mUqaYBV1kaGXW2VSiTnQTPjn7ZBDUdCCQ8AKwCTU2vIINYD7ot+pISLtkV9g8cKMckANa5lfGzUjbGLBRGTAp0yCkUJUfJIbRksl1XaxJhX0g3eHqmkxsjOJ3aKSP4vP/qRiNJvvv5NlQn91V/9lVK3UGhBjBw9etT+/b//v9T2KHA2bNhgk1PTdv3GTY152giPE3yoeGDwumP7Dl0H5W48OPkHXB946oA+m3WWEjBUJ9u37xB5zHcAPiqszZCzvC/3yHNZm1EXetRtSt8NEAy0Y0hZgm5nXhTykK8kKSVseGTMuu/edYVPba3lc0V7/1cf2IkTx0VcLVu+QgawELbM8zt376pfZXQqY+GEK0b0b1erqa2ljGDcN+g6g0+IVE8QfpGxNG0WyomcHIjicSNnWJJ2eLBWK7FG5R9xrYkQMbQZpAkWHCQ5sV5AMNNGEHy8H9eOl43WveYFWosgJOgbrr2/v18EPuOM7xnUOrSZooxzebtz567WVQzQmTehJDEYLDPf3MPECQ7em+cwZiGClWpVpEypJL8R1iPWCe5Hc1HKv0D+uZKD9yiq7KVoCe6bMrrZOatNp62G8qdYyfL4GCXxrXJFR5KGnclZdnrOsuW4ZaprrZzN2LQVbaZUsplCwSZnZ5yc4lrKRZWbqd2ZhxAoXHvRVWu0sRRpxBTLYylSeolwR11Sioh8+gPFnSvAykrJqZTk/OF3yJUrqLRApQUqLVBpgUoLzFuo/fav5j8W09ddB/aVkaMrISKTEWHCBhQAxikQRIiM6QBpWVJy3HeDDSmgnU02GyRAAcoINkIAM4AFf+cEGJDPhg2wBmjhtV6r76ez/EkSCEQIRAkn0myeKWXgtZxaERm5fdt2kTKLFrm6gY3tmdOnrUnlRCYAqxP8KVJeevRcyAcAGfHHnGrv3PmE7d37pNQgnBJzr+3t7VLJcFoPIG9vXyeTwiNHjgigcbIOgP/Lv/hLO3T4kMDimjWrtQnmBJXSniNHDuua2Rx2dnZZ8wI/5V69eo02hpAHqB44deZEWSajnDpmMg5Mah2o4Y+A2Z/SK/DliNJtAPz8TLXtjW5ky2ZeG+iSe4+g0qF9AUEqk2EDSzLN7Iz8NfAf4YFPCMANjwPaC4UFm2yZ/CaIQeaenTihDAvwz/M4HZXJ4uycq1oSCQeFFhPBRD/yHihUIMEog2IscDrK7yil6bzdLYUMfiVqLzO7dv2aCKn9+/bbsqVLRKTH7OAAACAASURBVIjcvXtHJ730IeQOviUy7yyXVbrDPVFaRXvgX8HpNX42SN9RU6AUYbzSPyiMUP5QvsC4TKUSNkdyU8xUIsF94umAMoUSrULJS9PWtbdbVhGmeVu+fKmMWdngL25dpHtbs2at5gYkCP47qDr4bPqpubHZlixZaq0Lg1lolW/4KXVh3GcyUggwHiAnGX9+gqzMCM09gBcgAuUD7UqijvtsJAXuAU0kTEHa8H4AdylHAIAhHhbjxiJqFE5l3aE6yPC5DjeGJXEjLtASUiggvyi/QJWk2E8AF94f+D1k0gJqPBhHvI7P1fiMxq18GEpFKQA4Yb92/YZV19bI8PPm9Wu6Bkgo+hfiq6ujU+QsnhZ4lzAPgzqAcgw8i+hPyFEUScj9uS4ITAjS/oE+RdCKnIzHVUoUzH1Zh2h31gVITo1T+V74aTvJK4qwLZU0bqUMa26yjlsdmpOshSjVIAyYczwA2pBTc3MzWgPdB8r9liATKevhgdKMMYOiC/UEwI/PhDSSkmt4xD4/5+anTx08JEKJ+HQMQTHZZg357nf/hchICBLejxSde/ceqMSP8XbsvWNSR6HsoMSGdmVNg9jAfBvgznyamp60l196WXHDzAkUOJ+cOiUylbWCz0QJt3ffk5pbSqcqlmzs4UN7+umjIlb6+3q1zj+590mVzUDokijGXGbtyM1yDbRzrfw0BgaHrF8+Mg+k8GGsv/v2O0qFGhoasJdeekX93d8/oPVZ8dFlL+tjcYAsYBxBUkh1JSLEFR9O8rqfSDBwdgNiSIWivn9YX5Q2Fb2nVFBRyo/KiyJz41Deks16+RmzUMkylHqmMYg2Gx0e0jrIPMVnB3UQZGtQmNAufDegPmO+cF18d6Bygwhz8p01tEmKI9ZsJ9emNY+GB4dFdDKHamTw7Dm6zLVkCkUNUd8ekRwIbpSQoRRHCprIsJa1ge8uSHh+7kShR4WzHrj5rLepEnoogSoUrTqZtCxJOrGy5WIli6Uo1vH1JEFk9PSMVT2csYZk1moXNFu5KmvDU5M2lcvZbKlgM/hBpdM6MKEch3vj38Z3gBJ+SjbNnCGRKSK9UO3NRwtD4EQloqxVHh9dlhJFyWIQRzEn037bo0KjVLbulRaotEClBSotUGmB/3YtMP99HCUU/oNP/mMhTPYfPVz2RIFpSZ4hTgC/1G9zIgTglnkbZpqRKRvPEfAeG3Mj0QXN2qhrw5hARTDtcuZUSrJuSkvC5ozXQaKweaQEBdWA5NgREcMJr5cLxGW2SBTnju3bRZiwKWcjDoDq6LhpK1Zg4jonE0+uhVNczPTYLHI9GLFSCrJm9WqbmpiQIgYgAYgAaLF5BxgAFgHhkDDcO++DIoCTXEgOTDWXLF5kn5751J7Y+YTKYrhXABeGr4BmABX3wYOTZOT5AAD8Rthw8x8ydMiRU6dP25P7ntQJNikU8izp75dCYLlKcijzwAdixj76+COpKIjZZLPJphfVDIAMsAkIdBPDvGTgAEKAFptlSksAHsVCXoBTYN1cucImWjGjU5NuPhp380PV70u67Rt+FEWoWADsgEQSTCgNYPNbjhIU6CvajeuhHwAUgHwIBE6W2bQzvjDF5GS8vX29SBoAFeAHw2FiYFEELVncqv7BMJMb47oBi5SSQHzx3qgQAG6MHYCvEi8yGYHpB329Nj46LnXGnr171YcoENi4L1+5QuqE+noUTylrX9dunR0duqebN2/pczk5xnuBfoOAwlsCcgYjVko+UIMAdpHQo+aBGNi0ebP6vru7U8D38qUrtmXzFntixxNmRbMNGzY6oVFdpTZKR+kcgCilYdTWObiRyeusABYKB+713v0HMnxl3CxobBKBQV9BWjBGKBNijkFouiFoXHNF/cYpNtHOMbPJCRRC1fo8+lnRx/L+8bjVROLX42EhAwF9tKlKrABjjLMcKpWH1kwSSDKp+QVJR0kaKikib+lvSCyIKfpmZGzUrl+7obFH4g7eRcxbxjfjBSKEeycJinlYLhakquJaGdsO7kRTyCgYMCbwF52gMy8A1iqH0eFzSW0Q1FK0rcB8lGzCuGYMu1rHFSGMF9YMPggils/g/ikX4jMxeMVkuL62VnMKFRxlKqmElyuyltGvtDcPro01jb5hjkFmOAkVF2EIATs4PKTUZ+ZGfX2jlBXcF8qP99//wB70PtC4or/XrVtv5y9elMktpFJNTZ08Z0jhOX3mjNYa+ps/pdxYttTL74aH5cPDNR4+fEjpYyiJpmdn9TmU7eAPtGv3bvl+QMbKUPs2Ch/336Aqi/IxSAhKqAD9zxx9WusRYwflDeQr7ZZnPR4eUXtmq6tsfGLcPjp+Uutl24o2fSax77ncrEgbSKKrV66o3I575z14BIUE/QY65rOV8ERfUT6qyG0vOfFywcizRGPZI4ADOU9/h3IcEdHROhq+1PlMPpvvt0zaFUm8H/3uZTqYqGLMPKYxST9ma6rlxaW0KSM6nflVq3UBsjZcA9cOYRTWUSLFUaFglg1hPm+OrBjtXpWYQk4E4hOFFNfl3kBF/QmR4NdoWptpE08v8/jhoDBBHyYlCYRJ1IZ817Fez+WZW5CgRZXxFWZzliqXrIrPo/zOSk6YyBgXs1dkZyWL5/JWM5mz2ljCMk0Nlk8nbXx21iYxLy6XZOqqJB8MaA1T8En/WSbtpXzEM+fyIk+ZX3w36bojQkelQ1w36pd8lGxESVIqLVLZyS+/n99FmFRIk/92G+XKJ1VaoNIClRaotMDj2wKPJij+Tjv2PxbC5OBXni4D8gBBEBQAHjZy2liWSzILZJNCGU7wUuDUHuUJwFueE42NAjRstjkhA9zhgcHGD4NLndfFvOwHEIG6JBARnKiifOCzIGwgMpRoMjOrTRKxrJxMNmOIePWqUiAgQgC3lEDw5ic+/liAuK1tlVQmXK8In2JB6Qzbt21TZCjlGuvb1wvMAfC4bgDxvZ57AshswjntAkyiGuFnKBfkKZJMWsetW/JR6L7dHXlXkMwypJlCiQ4lQTwAYbQhBA+fwSljJpuJTvFjImnw8WAjDLmEyoYYYl6PLwZ+MJSuPBwfE7lykCSLbFbtCHHBKbiDXE64Z/UnnhuogyCjnKAyGaviR4CxJn0X8q8B5Hw2AB7QK6+GSOIcQChABZ8HgVUlDU2qjWvqqm1gcNAN+gRcAKIFKTsgErg+2pd2Jo3o6JGjAsN4rqAk4DR7QfNCkTmADMqLKIO6dfOmwMemTRus+3aX3e7uVgkWgFMgkBPYIQxYRyRlB1xDYEDIACIhThhflF1BcKXSGREzlGrhp4FCh5NzrqG+vlbvvX/fPpETAOsTJ06qdAsQDOjdvHWr5gDAGPBV1wBQLohggZyBwGKsAQwpOYL0IYmTdj1x4hN77tnnbOP6jdZQ16CyLAdwWfWP5sEccdEe+QlowDMDgMl9kK6zds0agaDz589rbMn4dPHiyGshMistlUTOoSgAHDPHgp/BtStXRQQBzplfd+/26D0g+LhniEOuFUAIEJGRJHBewNP0HOYhc8FPgh2U0o5jD8d9LE5OqqRAhqYNDSIceU/AIWQWpUzMg+HREZUsNDUvsPZ1a+3cuc91as7coR9pEwAiABoyjL6hZCecwIsqicrZ5j00dJpOdHReYAvFAb8DTAskRqAX+B0ANe2glKCkl5jRv5AM9A3KDRJcAMScjGPYyftBGDU1NGguHzhwQAallGfcvt1lO5/YYRnKkyCJUVWQjpLOaJzwM+YLfcfcYX2lj4gJlllw1r1vwn/40nAdfCbtgMG0VGS1tXb2s8/c7PbKNZFdGPuyBuNJo3QuyrMKBRlpo6x7+BBz7BqtISEOnPKnZ5552rZs2SwAjefJtavX9Fmsc5QzMY+27dihOUpfMu9QpjDX+Y9ru3jhohKaWC7o46cOPGUH9u+z2uoapT/R9pBo+HhQGvX2sXdtcGjYvvXNb9rMTM5+8tOfSMkCWJa58/oNKr3j84PRrgxJ5bnkaxxrKG1IW0FiMr7oR/lwqGwn7sSJvEgSIhP5Nw8f414mJmKOUpYQwRupplhv+XxeBzHgZWmRGbGZ1VZjlE35nifdJFJJ3Rtrk0cOE8fuCi6VKTYumCfi8AJibYTQZJySoAQhT3tSOhm8V/heRKU2M+Vlp8xHeYslWGMhlimjcfUF66Q8pxIxKc34DJXQRdce5gobGco+RSBGBEYoCwrJZaztkH6F2TkpS1CYJPnuT8VtGtNW1oVS2TKoUDCALpaterZo+JmUqjM2l07YFKqRXM5yJTfqhawkFYcDF0xeZwp5penwYH8BWaPSN1SHlHhKNecKtUCEMBaKBS+TQ8EqAkllhF66UyFMHt8NeuXOKy1QaYFKC1Ra4J9HC/zehIm081HN9D+PS/+9ruLR+4tt27OrDEBk4+cRs775V0Sh4VPhKSOcjFOewakdm9iZmSnfwDbWq4wEIFZbVycwyUafk03FYU5OeuKHom5dRs2pP2CbTRxeBby/fCZmXH1QW8eGPGbPPvecEZe7oKnZFre0aoOJzwPXR1kOahLSGDixBKyjRgkqBMxj2VUBIADa+ShSlddQusAJLCdtly5fUpoJGzhKK/CQ4N4BLyRqvPLVVwSS2JwDztjYolKgDSBoKBli4wyw5X7ZqKM2OXXqlEp62Hzf6bmjenfaEAKDjX2Qhd/r6ZmX8dN2EAm8Bll7UAnwOjaOgASAL0AYwoeNI6AMQz0IKkidQGZJjVIoyuTUpeleLsHnckJK30FQ8ToIGEmdI+k16gJUDwABvBgUJRzVmFM/DtHBe6AiISWHOGQBgK4ulUFw3ZBiikI2U9/Qd0T1bli/UWCMUh1KEVB0NNQ3WGvLQjt18hOplVz2X60SmnQypRN0xifj6t133hWpwN8ZP+s3tFtHR6cABOofVCwAOZ20plK6RyGZeNxe/+Y37VbHLY2bocj4ElAISOfkHBULiSKQOJBnAEgIiWQ6GfkVxESauZIjofQmwBzEBv3Qe/+eyjZ6eu7b00eetgP7D6jfFrUu9lNXRdc68MQwmTIsJPyMWYAGhCP3dvHiJdu4fr3V1terjRjDzz//vNVqbJjagveB4ECF4CVDKwQqKNuR0eroqO6fvwfDYY/uHdK4wRsjnOaHpJqQvuGlOy7b54ECSikW8YTdf/BAJMzVa9dFKpLsxJhtW75SfjSkqih6eWLCzpz6xOfGhQtR6UJZChMUO7Qb6T6sL3jFSG2CSiKVtkUyd82rTIMxyMPXI8orHNCiYoEwkSokRqSyKzEAZDORwo1xx7gIkbNcC4bH3De6AJUWRuQscyQYxEKY8HP6DC8g0ny4XsbJ6lVtIjjxmKFsh3bh2iE7lSRCfDPlapERJ+MEEA1YhsTgOpk79AvX58lUOd0fqhFMcVHXSJkT9SFtDsh+662fqD1Qp3BKD+nC+KV8bHziobyZmNcb1rdLVYWCCWXI1i2bpejas2ePyoswG+3o7JKHE/HOL7/yikjWq9euKUobHyWUhZA1+Cvha0Ib1jU02J3uO3b85EkpdnjOnt27ZUhNEtfo8LCipu8/6LWNGzbKq+L/+D//na1ZvdZee/VVu3L1ujxKQr/j30PpCWstykHGLCobPFBE3lEKWlUlEh3iMpRyXrt23ZONVKLjJAIAGyKD9uR7TGMkR8qWR47TLt7Hrqzg90rI0b8dqFM6guJH4L1cEvHKe7e2YF5cEknP2kU0MBHX+LtA0KH0wQOI+Suj7FonLxnP9DWKm0a+Q0olpWfRl7Qtfij0EeQgnkysm9w/BI6X3mVEpDJ2RESUSiJQ3MyVVLPyvBoT4txLLj0lyFOs8M/Je/lKzMkT3pdrYj0UOV7Iq9TGUPeUilaDtwiStHTCpouQMnFLxZOWIn47l1eccFXRr2Uum7TZVNxmY2ZTpPvg+UIk9fSMZUmKSyZseHLCpmZnLJ6mjDBpDU147kzIw4qLgkinD/UdRelNFCvMvGas8z0A2STlXFRKJT8b3ZSXTj36qAQO/157wMqTKi1QaYFKC1RaoNIC/+gW+L0Ik3/0p/zh3uDXCJOtu3eW2ZiwIQQgIIl3wmMkMhT0sgGdlBI33OQRkGzYODGvrqkSGHrwoFd3JCBjZq2tLktmE4X3BH8nRrWrq9P27duvzwP8q24+MndkY0QiBKQIm/bRsXHbun2bA8OeHp2gcrJ38sQJJYkAHJBz897U0QOUKQ2BuADcYAx54fx5RXyy4d66ZasAFaU8e/fu0WbrB3/zA50if+Mb31A0ab5Y1P3v3bPXOrs6VQ4DocApKKfrnMzzXu++e0weFagHIIDcYJP6dz/xDJG/bPhot/GHYyKU2GjyO57DSbrKI2prBd4AWgA694Fhoz0sQsHjJWPaUMsot77ezSgnJuSdwKk1HhxcJyohNtiAD/wRUOGgAmJjLCO9yAwRhQR9eu36daWrsIH3mnmTAWTLwlaBDNoTIADpxSYchnC2QPxlToTJsWPv2cpVq0RWQfKotIrSrXRaRFf3nW5dI8CO+wEEXLx0SWAQ81O8RQ7uPyC/mgf37tn//R/+g61rXyvw54qRQSWLuOFoTElGfA7XIUVFJFF/9MjRy0w8+oR2QrbORnqRYmhJb0pF8Z1zavsVK1dafX2dVFSk2uBvA4H2ve99T/2BSfGKlSvs5s0bugZAEpt3QDT9c/3GDcXN/vSnb9mmTZttbjZn7Wvb7fChwwK1jQ2NugYnH7wPHvT22cKWFpVoMEbpO/4N6ANYOMFi1n3nji1evEhzsOfuHX0m455rTcaTNjw6bOfPXxAYBpBDaghc4U9QKkq9QzsAPOnP3v4+XT+kEcQBgBLgxfiQT0EczwI3iOQzmVsug3ehO+sCbYMCbGyM0qyYvf32O7Znz24pTn7wgx+IJMX1BI8MgBxEBKB74qGbiJImBIHItaEIop9DXDPXk0l5WYT/52UfUkdJ/PLF6T/rEG3FldF/EIQe9OWmkNxDUArw/hjronThs1EsqZSBBA5O74tlqX0oP0I1ArEJicv7Hj18xHbt2iXSFBVCjSJunSRLJv30n7nE+CYBhXaGxGCcOfk6K+KCNUIEFiC81T2MWDv5XOY410ibAMoxa8ZslXlGiQzkQGfnbfU/Hi6FQklk062bt+zCxYvyGWFN4/3vdHerjJHn8Tnt7WutdfFie+65Z7UeQJgcP37Cfv7zn8s3ivdmnWNeyg8nm9GYImkH4vfgocMq42FOX7p8WUQWHiY3b9yQAvHpo0dt88ZNTjooxcQE9PuHBuyvv//X9q/+u39liURKUeiQBadOnxGBjYIOgoA5zr2770ZaRrpKYYrqYZlztDfPYZ1kPAUvEsZfKMeRgWmkQvDynsQ8ng6KE1cohMhdMYNuaJr0eReMVRlTEFoC8cmE5fJzKquCKON3EPIkOElNRbliqWwLWjzFifbDp4TvC9bXmbmcfgaxjEKG71AeqAtRWUFaUcpDmRqlXSj/dHghw1qP99b3ShSTzJqhUkvaKeH+YkqNCSavjFORQXkRqMGniPcXOYeyKpsRyQ25iKpGKhr8RihvKhStBKef8PKe6kzWClMzVp6ctppSzLKJlMps5jJJK2RTNj43Y3PRgQKpbPnZOcvQnijpykXrGxqwcjwmMh0yhwMAzNfpx4djY7o3qWIMIqioa9I+ouxpZJTaqXyI+QpxOk+WsCa4Mi48KoTJH25jWfnkSgtUWqDSApUWeLxa4LEiTI6+8FyZTRTSbUpP2PRScgFokIRc9eBu3Alo5d+QFmxGiS1lo8bmB2NHNr9s6MOD94WAAbjrFLi+we7f6xHJwEkzp0gAGE7AASOA9m++/ro28GyMkeC2b1ivOM+FzQsE+PEWmZmdVnkBihTIGDZW2nTr5LTTQcK6dTqpB7xReoGR6NIlS+zmrVvyNAG8AFJCvCQkDX4iUn9EGzgACcTDwgULBWrv3rljX3v1awLAvA7ZfEcHqoSNUiIANgSIkkmV1kA28Ofde3dVhkPpBIQCSReKRh4dtYGBQalduBZKEO7dvydAirkk18jpPZtn3hMAxDURi0x7Ygi5YeMG+QdgxMopK0CL020lZij9qEpxwLRPMEeE6JC6QJtN0iU9PSLcNwqe2Rk3I6V/ZRpa9uhh+upm5y2NAwAC/6YeH5SEDwhpCwBT7o9+QKlAahAmqYC7de3r7T9+//sihRgrGK1SMrVi2TL7T9//vtQULQsXKH6asi36VNeFuiA6FZU6R2a3nKR+sTiF55QMY1dIA/wK3IeCfkVVce9+r9qTk1fSfmprURstl3kq6Tc7ntgRnWgmZArMA3IC8MznQbrhRUMpA/dIkgllXV979VU7/vFHNjo6JhXBs195TslJ+AgAnuhPwBR+FZAXN27cVASsLF5JHGIcA9xSaalsUBuhIrnV2aGEFkrdLl24qLHrniVI3H2sqSQgMm/k34AkyqBoD/6NcXA8mbTp2WkpA7gGAD7eBcjd6SPmEg/6mfI1yAB5NUSn9YwDiIDTp06LbIF4Ig6V39/uvi1zZRREjLNuYpvzeZ2gAwgZj6T9JGJI69OR106txhZjhHHOuOY1mAoDXBlfUgYoGcjJE/fXca+KoMJineAeZPYJqWJ+Ss04dB8lEjvKAqOoQOgf1i9O22cUL+wxpnFShPKQwFUiJNeuWSUjYqJ4Dx08pHYHpMq7ZvlSgVWIwNm5GRF4kD6MNdRytB1lKayR9D2gHhNo7jOrGO+i+hBD1OC5QmkXYwGfFdqWMQF5IMIqif/RqEgSHkF9AKHCnKP9UQ4R1Y2njUqaxsblfcNj374nZawMKbll6xato5+dO2+3bt3U/aJOWrx0ifX296vEhzGD10goZaHkCrIEzxVIlq9//XX5beC5tGXzZhHOlJVBWBEjy3WhGrt05Yo8TA4ePKRrxmD54qXLKmm8fPFSRPBSXnlf6yLtxhhjXKJ0DHbrrBUYf0Mg0M6QFJ4a42k4tLvgNobOaY/UBXBTahaUSYE84974jGASa/JEwSPDQbnSYjQPUxqHY2MjmocyGpWaaFafxbxXmtgsZU9OYkOuMq+4Rr7DICYoA4VcRGHCetrY0CSygt+z9qHSgXTiu9TTgdzoNsxj2kGGtChiMLc1vEwKGuuaCs4Qzq/dQUXIjwKvwPMUOxx5t7Ces3B6maZH/9aTksdnU/KDr4jSohmD+JGULFEyq7aYJWcLIrsMorImY7TGyORDJd3gaYUikPfkqh7yPd220u7394pMZdxzWMD3JD4v+Cp5mRREjhPi7DVUckWJlcW9XCfNGuXzGk8UxRZHni3ceCD6w/eEWsP9cv/B47dZn1Q8Tx6vDX7lbistUGmBSgtUWuCfpgUeK8Lk5W98rUyJBWAboI7fg/wxHgHQAGU2xWxAATYqEUmnVXMNYGEjiBkmp7bIp9n4shkjmnblSkoF0jIeZMMLGGMzSBkPryUGmA0Syg02f8St8nc2R3niP/N5O7B/v5QAbMjZyDc01OlaIRAolwG4vP/++6rRZ7MOycGmlc0oxAqgh80TxqoAcTZpEDXU6kMsUHoBiUE6DQQLxBBgfmhoWCUPbPKWLVkqwgRFgceSenkOJAeJHhicQhxxn5j6QRQhi+fz7z+4L7XK8mXLLJ3NyAyU1/JzjAVRMHjCjm/0glKFk0c27gAtmUQODQm4AzhIaIC4WbN2jRsuRj4TvlEEUPqpHSCirFIe2q1B90U7a5BHiRLzpokRUUSaB+2FbJoNO0CRjWom67HE93vvWTEiLACZ9JUk/ZRGZatUlgKAxrgU8Hz16jVtiCFDVratVp/zQK2AJwiEBma3gFGes3nTRrty7ar6S2kLETAK4HbejyWKlwy1+0GBEEsgy6f232M1AaPaVGNKKTNQDHVn1R+cAkP4sEFHiQP5BYmFnB6VAX3D56GWQJmAMS0eLYACJ7JSIrlefvkl3RfP41T41VdfUxoTY4uEIkg35kNPz10pRhhb5ZjH0LqhIyfG7svB+5L8JGNLlcJ4dCnjGRNI+dIkPPVFJEI8rjmHLwg/r8pmlOAkUrCuTh4KLYtbbWRsRO/d19cvLx4+g/IYADTgCCBC0gtzjQGAKoi5revL53UifvbTs1Iw0H6UhjGeILYowaLsinFAaRb+FJAT9B+eC/heAGy5PoAbQN3jdgHbBZEaeMBwb/wdokP3PecxqwBMKV1k0OqgmGtQGosSTTwimXZEacOY95N1B9XMLdYM2lAgm7KGYkHEFH0gUqZUFpnCOAAooiqD/COiF7UUpDFpN/iAYGgL4YNKIpCsYTzQ9pBqEMMQB/w+XyT1xQGqR7TnRdrQb/QzCiM8G7p7ICrKIpIAi7QNhs6ufHPCmv8ymSobHh71mO2H40pcQnEGWYIhdF0dBt5VKm/ifq5eu2pvvPGGSm7Gxsbt3feO2cVLF6WUeOaZZwR2GfMtra2RXwcR8JNSBaJam5yeFGECCb1v/wHr6+235sYmrXXMX6LfWTcH+vq0npMOxnfFuvZ1VtfYoPZlTHz88cd288Yt67rVoTWP54b1TmQEfY9KJOYqCtoOMgLlDX2u5Jm5OVdgYRoqrxovW3HvEVdIYRrKfBVxqDQdN0UNY8GXA3QwmPx6EhRERSAk8EkqKv7W/W5E0E1PaT1FdcTaGOLWAfko3SBCG5tZiylZnZ431pX5cCZrCxa2SHHmPiImzxd5PvX2zatsPJ6aaOCE1hGRNWICXJlE30MiuuGuP1cKnGhsBb8wCAaez9wWgaR44dw8iepKk6JKkAq5OavjsEB+JswjPGTMSoWC/MMgdpjH+JdkCp7KZhBM6ZTlikWbzc9JYZKTerJaKhDK8uYKOatvbrKB4UF9Ngod5uu6de0qP6PkiQMFlKBe+uvlikrYKhS0RmQzTh5NTkzqwIW1loOdfCGn+Rv8aBRjHCkkI3/oQCNF/kvivH7ro6JK+afZOFfepdIClRaotEClr4nNZQAAIABJREFUBR6vFnisCJPnv/ZyGfm44kvr61VuAxCaIAmFk9xIwkyJBhtYTsLY9AAOAFTBZA+zOk6k2ehrUydZuqfEAJ45XWQzhFKEE0WAFsoRJMu8LxtQNqJPPLFTJpCLFi8WQBsYHJDpaTBRhXBBIg3ZwiYLsgTgx4k/m2aVtszMqFzEUxSQacdtfHRMig9Ox7k2l9HX63O4Tk68OPnjfQC+kDRs0JDTXzh/wdatW6ffQxgQgwnoYLPPaRkkDck13B/ECAoQyoIA/IAO6tspTaEtIDoogWGTiD/Ftq3bJNenjAVQGBISmHK8L/ckkgqvjEJB6p8f//jHKlnxsoqEFCoC3lHJAjtFAIJUA7GYpOWQWbSzS929zl8b6iihIMiaARsAJ+6TcgE25UpviTwAKF0oEh8551J61AukxTBuiP6V98jmLZKdA9Y+eP8Dbf5JJSGmlU2wPFdGRuSPAAgB4O3euUvpQ3iEoPSAqMIbgjZhpysFDPcVxUx6eoWbnIoAiiI45XuQ5WQeKOQPnZQXCu4xEHlWEAeL6iOUQgUQhqqK/lJSTXOTQB2AiZIVYoQB2JTnUALGa/BEuXz5ir329ddUoka6CQqTZ77ynC1ftlzjk+cyZxh3d6JxwOf23L8v1YNOnAHQpNtMjFt/34Bh0gmqwvuHfkAhodhheV2Q8gMJOSzATZkZUn7k+fTzksWLRZgw5xjDgPely5fJHJI5ikoLkM6Yw7eFEiTeH3WHR12nram5SSVuzEupHyjxKRZtYnzc/uNf/7WupQZ/iUWLNP62bduu10I2obig/QAxF86d01gjHalvYMDyOZJpqqR8cnPoEV0HxA5n+5R0UE7gBCDpTzmN40IxLwIFvwiIP8AqKgK8OSAU5DshXwv35gkqAo3vyP+B+xdALBZVrpAE5LKepPC2cKNY5gYAmvHFOoL5Lh4mgEYAH147mzdvVGoW4xMjUOYnfka8nvIZroe/ixRSmU/KpmdnRFLiz8H1s+YyVyDRKPPBMwjSuqv7togWjGGnJklM8VQT1G+sB5AKPCBPIAAGB4e1htLukL/c69TkhEptBgb6NLfoV4A5ZYdHjx5VDPMP/uZvRNhS2vj0M8/YDCREKiWCF3LpwYP7ImEgr/EniSXiNjo+ZpOoQHIe6fxwfELXg8oECpb1FpIX4mzHjh0ik9euW6u1GFL+4sULdv7cBbt6+Yr19znp+ChZS5sxFuhHxgF9CZnCNUEUS+EYT8yrCx59rcZotP7JuFdKo7TIbfl6yJfGjczDQ4o7VFrqb5QmxL8n1E/MZflWFXJOHDY3qb+5D+6HQ4Oa6lqZ+XqfxGxF20o/KJidkTE1ihPmBPMafxGiiGk3JzdM6woeKngYUSIpFYzKcMJ6hs9KWmuxp8c4yaMY4aiENqhP+FwRTGLKnSwXz0Ibo8golkRayNsJo9q8e3LRPin8dVAzFdzLhbQblHukVWFozVzs7OwgIsuq4kkrMZ8gm1IprSe8B6avlB4xj2nrmfys1huIvrAG813K2rK2vV17jampGZGHqE9oQ0hZRXKTtpVOax2vrWGNJt6eBK6sPJRkpD475+0YrUvBm8Zj0T0+fd7hJFJS/g7RiZ5XUZk8Xpv8yt1WWqDSApUWqLTAP74FHivCZPve3TJ9ZTMKiCNhgY08m6CQXgEY49QTkANhwvOi/Zi2GjoxzlYrfhKgwQkQQBhAhCSdzSeAgA0b4IIaZTacbLTZ/LF5omRl6dIltnPnLgE9SJvDR44IcPC5bDzZPANC+/uRgy/U6T8bJ+TnbGqRnUMOcOLNqSebMaWtTE/r5BBgiIKBDT3RnMjXX375FYFzTlbxkEDl8OEHH+iUev/+/QI+p0+flsEnm1VAEHXsgGoegBG8WCBOpGqZnNTPAU5Dg0MqawK8QZ4AlCi34GSP53kkpsnfQaA8lxM4UPrNrEeMAphR1gCOFy1Gxj84D5R5Pp+DygY1BwAglKsANCGIAGuAcj4LEEs5BhtwjE3pRzbNKmGIfCoEKqOYTRQKPAeAqRKBjCsXIHEAgFwz18fvGQNnz36mU3L8ENjAklDT2dGp9r108aI2/7Qj94c6CEAOkXD16hVrW7HS3nv3mIBDLF4WGcVppUiCmJeeIA1HEaFozXJZJIG8VSD1omtEvq0Yzkhhw2cCJFBEsZmX7F8JGp6EEiKcdFKJ4SPEVb4gmTx9pdPpQkGKIbxv8FABDB586qBKrLzM4JJII0oXPvzgQ526r1m7TuCHMUTfhFItyDZ8DCBJbt+5La8d/o7xsMoFCiSnFDVWKGWjfSDzdGIdecSgVkG5QDIPpTyAOIgETlzpR0AO85k2ZjzJo8PKVl1TI7IyJLgwp4hvfvbZZ6Weot8pXaMso6amSiQX94WRMEQeahzm1dkzZ6yxod5GhoZ0Io1J5e7de9TnzHf+hFihxO7EiRO2dfMmm5qetXMXLkhVRPnL4qWL7cb1G3bqzCmNdYiX4CnCqT5qGQAR4xjy6+HEmD6L0jMRTCR2pNNqS5XCqGzCxwVgSzG0mOwqEtnBJGMJ8kkArlA0/BZkgqxyEPxFTKVD9Bum1otbW23Xzp1aO2grlBoQJRCtKOR4zujosMrxIDBBmcuWLzcrx93AUzHdTkpW1VRJHaSxmEypXyExuIdkAsVBTGokIphZ+xiniZiXY8jPIply81qubXZG1yuj1LGHboqcAlROam2rq8UjCYlAUZ8B6cG9o6h76aWXNI8/+PADKaVo69179ihGeOPmLWo/iBmIBcqAIK8YozIpHR2R59KZM2ettXWxjQ6PaGwxxiGJs+m0xijeJigH8N9BsdVI3Pj4mEy0Txw/qbWASPVAeARyTGUo9PEU67WDflSNjAXIKtYixmAAt5AGwdMkpDuJVI1iqEPyk0j/6HsqGDYH8kRm51FCiwhkiJZEUt85qIwgofK5OalVGLujGPgmErZkMf5Vi9W+jHe+w4iV5h5I9OEzIUxEaFLWlkBNlrHqGkrRnLSjtAXjW9Y81lopICIliR9UeFmW/FUSrqhxvzFXg8mvhTGCP4gIVz8IgLzhezioaWTeXPaynJAaRHtBYEAcVqVSVo+x91xBxGRR6TtJ6vN03/v277MP33/f8tPTVp3OWg4/mahsSWU+lBdNTdvU7KzuD4XfTCGnMUQaDwSvyEiImERCCrtFJIflcvoepX0CYcJ3txKNMJ9NJ2QAj1Ex4x2VCf2BukoeS3jDoBCL0tkoZ3OVWVHfB+prYpFVqscfXr7lB0FukCO7o/8KYRJ55/7jd5WVd6i0QKUFKi1QaYFKC/yRtcBjRZjs3P9kmVNkiAz3K5kRwcGmAtDGBkublckpkSDsZINsHlCiU7FEXMkz1NhjcNq6sEUEBmZ4qCpIiUDazUYIDxM2/fwcg01tSEplxedyqk6yDBtQyIvVa/ANKNr169f0fDaoiu+sqRawQ1mCUoESATad23fs0Ekkp2oAXwCZHPhTKcnO2ZR99NFH2sRSxoKC4NChQyIhhoZH5BUhU8uaGnvzzTftpZde1MktXiV4l7gJXb1O5QFEPDghx1QWkiB4SzyceGibNm6WAgOQwmkyyQAQF4Dfz89/Jp+CtraV2jhDeKBq4b5XLF8uMomTZ9+I1wkMs1Gk7AEQAhim3IfTXAxn16xeo5NwiA820wAhQDX3S/vwfnhJAI64P/7Et4MSJAAIJJCX5+D+YdrUsuEcHRsTKGNjy+vZ5CqdhhPEuVn9HICJQSQgDEDHOGhf1y7CDaDz9i/e1oabE3qShNhco+r5/PPPI7NPj/ukvAvCxFUfKZW20HeMLTa3XI/8ViAFOBmOxTQmHwUIkA3BwFEJKIoP9VQZFD8ATaTibJA56URVwc9oNy/z8PQZ7gNSD4k974+6Z8eOJ0TWHTt2zPbu2aPnQZy0rWoTOIKYgBi6du2G+njt2nUq28Isk5NT2eUqivWh5hXJO8RrKlaWRJi+PpFrXKd7dSTUZmz4+RkEDuOW+6ZvPc1qUioAvIAAC8wP0jsA2YwRyk9ElgAuSMOIxgdgCOKE12Koy5zjuYBmQCbEZWvrQo3tuoYmJ6DKprKz1pYWq8pk5TnT3dWpkgYID+4fQgGCg36H0EF5s759ncAnY6mvd0Bjhv7j3/g7QD7yJ/3BGsT4QbWkBJNC3qanZ9Vek5Oo2XxpDuV+bqBcq7Ko+dIFDGDr6iK/paTFSVeadUNmL2fBw6Kg8gOILC8lAWgV3csnFo98gEwR00sXL1GsMHOZk20vC8MXp97q62sskfA0FuYaZWsQTMUCRM9cZDqL8WjM/j/27vNZr/PKDvxzcwAucgZBAiAAEoFgjiBFisqx1cntdvcHj90uj8eumg9TNX+Dp2rKH+2q8UyNy2NPlT097mkrdUuiWok5AkQiQIAgEomccfN9p37rOQcEZaklueXupnRvFQng3ve+7zlPOnuvvfZaPX09AZuAftobtDo5qwBMcknzZK8CXYGarsMads20YoBgR468e6OtxLU4IwAptHbYpzszJeDGCYiFIbN927aixc65hV2yZcvmnOEvv/JKABafe+eWzeVP//N/Ljt2PJGz4PTZM1kz759iD74xZ8DS5ctzVj373HPRSwEKXrxwKXvr8cefCKupt7snrjfmTcujswLrwn0AGgG4x4+fKN995rtpx4iIaayDK5soYsJhsEwkyY2OVcRCJ7MPnCuA9db1yJo3XtafRPhm3YoWbAnbAnbUIPwt86fd49YdgA1Y4qypiX0pgwP9eQ5ilXQ60wHMPAevXLuSfar9UquS67WmIwQNbOHEg3XR6WR8AT3OA6B4mHs0QYji9vTGHYfLGxc3IJEfANPqGuuqbJdG6LWyYUq1Re60bBiOWLW10nnreZxnQMOqCyuFZXDDsgwA09+ftRrxaWfqTKd0T02XEVpAk9rSpgKYRBsIeAXwIQ579Wr0TWi+TPlM+keDVaic5syFS1fKpWtXc/1asDBMro2PlcvXroaV5/ltYGmlYUZivhVg4NBQ9kEEphsWYRU9t2eBRDOVFdoI/XIRAyh/8Ay4GkAPkGqAnKdiBO1OvtKWFQFZ7amd2qLVMJtqu2rDRGnamm4AJNVdPV8fFId+xSLd2duZHYHZEZgdgdkRmB2Bv8II/FoBJg89saOjCh8wpHSVlSuXJ5gS8AuGJLPaT6qgIevhqgchSRHgq3StWrU6AIAElvZAS/fHKhE0YqVIEDAGsEEkDrfedlv0QDjOCA613wjMP/nJT4ZBQVNk85bNofyyiqWFwpUmloKlU1568cVcm8q0wFMLUZxarl+PtseFC+dT+QfuqHred+99AXNoMEhA04s+Mi/MASAE4URJCPbBfXffE4BAkIoZIujdtHFT9AyMi7YdPxeUqy6ryAsAfU/iiGIv6BVQq7wePXY0ASGhQMH2wUMHG2vk5ZX50FT+XfuLL7yQz5LgqMxJOrQlPbZjRxgSojeVS8EsUCHtALfelqRekCvK42zB2hh93Vi2rVbAjSThPT0BbyRHrRDsjT7/ACa1DaDVQKFFIZneuOmOjO/lq5dTaSUUier91lv7U1kUgEtqVMpdG5Hd//gf/kOcjwTM1sILLzwfG9JvfftbYe7ce889CeK5b7z0/Ath7JgfQbSEuLevaqgIcsNmIuTZaFhYM6HSS3h6ewMamB8BuoTH3yULfrZ565Zy8MBbtco6MBBmTFuVrYlEX9gKrR2ztRjx3Tlz0jKlGnzX1u3lpVdeThtVKucL5ue9tURwqbFOaEpIAhYvqoKu16/TkxjJ3GiFAX6h9L9/6v1Q9FsLXusIAGP9YE1NjleHImscewlbhGgtQEG7E0tfFXBaKMtWLA/wZVzmL9TucSl7yp/AEXttbGIioEkrmAkwMT60f37nt387n8PydcG8eREolaik6q01iz20BJBd9OYtaSFgcXzhbBWHBrBguhgLCfvSxUvL6lW3ZB0++ugjGQ9ngyn0mfPmL4h+RiyCJfe9PeXwocNhtEhY7DlgEK0V64uOwjtHDiXZMmf2kvNGsoxhhNGhig4MkTCaMyCtvYb1YS9iy7XJDwaFBFVSBcCz71uB0KoP0h/LYONsPIBEEX9u3IlcB6BowYJ5jR3wcJgGcVRatjz7yprKfiwlop/uM+/d15fzM4LVFy/ljCidapkdFhLtlkbw1n6RrFnnt962NnsqjkGdTtaUMSAcyyXnnBaomeqc8957J8onnnoqST4gNfbPWzaXv/f3fr+yzaansp8BVV6Pyeff0YqZns76JOAbLZ0FCwPEsYN1H1//xjcirI2pAxhzfm6+c3NZvXJlzlPsFu0eJ46fiF4UtzPn4XPPPZ/nCTbe88+9EHeUtlWq1WXJvxsLYIBR9DAmsR6mc95hcGF0VQFgryVIXVs+0orStiRWr5vK2Jqcyt9bF60WoAlQiXE0OJi9T/fHuEbbg+h4P3FiGiuXcvYA8awbDDbXMTw8N2MABPE7rLYB7ubRfacVc3S0gt6ccRpb4QCBMzM5R1k0uzSsRqAPYy+MEt9rGSTVEb226BiTyi6pIFxlkNS2FGB3WKL9VQQZGNGy7trxCdDSMOii/6HggbXEYr6vvwx6T6BGV/MZnVImAOo9vWX6+rX6OYRdidoC18NIu1Tm0hSZnilXr49mDgaGhwKYXJ+ciMaJ68TGmzd/pFy7cqUsJizc01/OX7wYUMo6dn4Bllurbey/efM8U6oAfFgqM9M5I8QrzhJ6Q/ad571xH547N+Co7zmvrbvWWjxMyrS9TjYAWxWxrrblnVokuDGWlYVSz4vaCvUBGveTZGP/CtHm7K/OjsDsCMyOwOwIzI7AR3QEfq0Akx1PPxXARCVN8ClRvHTpQiOm2FZsgBkj1QngHKHXwQQSQAnJLYE/iZvgUC+5IFyAJNgDlmgtkMxikKgQohdLOAX9ksK26vVbv/VbYWQcO3q0bN66NVoRepZV4CRHgvPWtpb44nPPPRtwgfYFFsinPvmpBL+CdOCF9xaI0iCQ/Ehoj757NAEV0ENbTu2THyi79+xOu4mE4qmnnkqQ9MrLL2cJp9d8eqo8/fGnQy3XrlMtcvsSHAMDBLNf+9rX8r2HuFLs3VuWLl0WAVTB9okTJ8MQiZhjX2+AINU7iWtt1Vmctoz9+/ZGiFEw55oxAGhnYA4kmRfoNkGzKqn7EBwCCbympfq7RvOpki/4dw/ajgTVEr7Y3HaV3EtlcMxUEcBu7QRXwj4J66SpwF28fCWJJPDEOF66crksWLggVejqWtAJcDXQP5jg1Tx1dWprzbZtd4XNg+nyox/+sKxbe1t5+eWXk6xbE++fPhXLUXoLRHBRtgncGgPCrSry1YVjKgEu1xrVSPRtiYNkyloDYLg/oN1E9B4qoOI1jzz6aOYgbVDdJRVL99+2HQm6V61e3WhNdGXeaJ5Ud42u0pnuxNUBoGEegYoAKQE6QV1glDaTqcnpBtjrKm+/fSg2t7R6Ioh5qtrIahVRqV+9ZnXWPnYN0O7zn/9c1oz9cuzosSRUqqf2BDFmOjrHjh7PGGGkWKtta1g0PaanahIwMx1wjhCzKj52wkxXyZhKuiUf+/btyz4gQksjSEtUbaFbELAE4ABUGh4ZiVClMQYwYFEdfOutuGB0dzoRYKbvALD0mdaLRFrSp9IukTSGLMIlmWENdHWXfW/tTyJK8+fJp54MICFBZ2nd2og6R9yf6zx+/Gj0QlqtAvcBhAFOyJnr2VO1QOL8MVkdnYj8Spx8rmv08/nzWb5eL6NXr+W1gNC0z/T0ZG1hOAwNDZRlS5eVZUCSOZgk3QGu5FHYYphOWgywaly3/ax6HVcTOjraFoEl12jLVHtb6xLDJOKzjbg0G2Jrxr6qeg5XsjetqwqiWL7daWvxfu7RXjYuQJmXXn45bK+du95shEmvlzOn3i+f+fSnkpRvvvPOMNzuv/++MEzclxYubmH2Ah2lL335y/lsZ5Ekdv6ChXFxmrdgfthEgGiA0rXro+XZ557P52CUAEiAxTR36JwYr7TSzMyk1Yu+z5Mffyqvf+H5F3LOatsz1+zkMWDsZ5+NSWdMjD3A0J7DVrB2jCcGBzDb2dW2VfieMyDiuECVpqWnBRDCtIiQcldYJhXorwyyFkSw1oB+tSVPy99Y5hgIoB1EIQG44/4BRpJ052h3N/HZiXKWtXVsupeUFStX5DOsV85ZwJS4dC0gkj4Q0WkADcAEmOW8D1Pu8uUAF9ytAoaEaVJba8KGaIRdY7mc86z2kLQMCffinpzfabnRlqaljVaPe41lLxCgus4Yl9hqT02WqdGxMqent4D2Bone9vSUiVLHvIOZMjldBrB3ro+mFWeiu1P6hodKh07ZTAWY8GGmput1nr98qZTe7lgSsx527hgfZ1cAk6tXq4vQBBFpLZUV2Ha2xEXs2vW0pJnbgUGAl5a83owv4PD8hYtp4aEB0wKL3gOwymEMAG1/eD5ENLsBPMyr9jy/6+/2lbUGmDXhtf3V2DUtPVkPFYwyYHkGBEH5iEa1s5c9OwKzIzA7ArMjMDsCv+QR+LUCTLbdf28HO0KVV3IbscMxidGyACSAh8uXrybJIsYZyjfdgr7eMDcEIKtWrgpNO9amvX1JDCTHNSkgNjqVwAOIovI4eu1a2bhpUxJ5GiMSFgCKXvuWibDtrm0JTFXeq1vKRFgTF4AaixclUSGgKeiRWKqW3nnHneXppz8eBoE2HdUo2gxaKBYvWlz27N2TJAJdnKMLxwiCtCpee/ftCztARPTZz3w2TBqODu+dfC+fP2/+vPL5z30+AIuWCMmc5EbgLxgU9AMA9IUTwBQESnYFb4Ix4ocSIeBES3fHojAGxlMVW4KNNXDHpjsSuJkP4ohrbr01tGQBuIDQuHpvAeObjXWyNqI77thUq+oNJVvSKFkCmriflekbH68gEYHD7tpKJWj32kr37pSDBw6UdevXRytCAuj69I8DjcYb7QgJSAs8JbgunXL82LFU/sw3jRn/liQ9/PDDSUQl26+9+koYCtaYtoA777wjGgzm2fzTYJBsGqMrly8F3ADmtXoHtbo+Ny0fwLS04Ojn7+0NAEYbwb3Q11DFlxi0ydETT3ysEX2tLRrWrvHdtm1bgAK/517Zs5oDzArrSKAukL9y6XIcHozD6PVrAQslf1qNvPauu7cFbNKuYN2/886RMj05kftWSQ042DcQNkB0c5YuSTXfOtCKtf722xOkWzNnTp+Nxo696d7vv+++snDR4rJv3/4AhNrICI26LvMItEgSRE9oeCjAzlv79wdAueOOO8vE1FRatWj4RDPo8KFGB2C8DA8Olm1btiTxb9tAUOJHsE2WLMk9SUp6s16Gsj7ofwz09GZd9Q9wSTpbHmi0azhqWV8SYropBFXPn79YhuYMp2XDvFwBQk5NxfHpvvvvry5RXTMBcAAFdEKAIcCEPXv3hp4PyLX2AYz2765du2p7TVqQuKGoFncnCfJ+vdojpqpLiEQxyWNXV/bq6NXrxC7qOugHIlwNaAk8VmfXJkevhOvTHAlipxMGgYTbuacCXgWaqwC13wUKVdci1eqZsCNcl/l49+i7AQKNtfMJsOR6AGhXrlzPnLOVBVIBX11PQDDgzfCc3JcztwJEWkTOlFOnzpTv/+CHAS+BR86xk2zJ5wzHJciZ4Vz15yOPPFw2btoYEAtwduz4sewZ5+anP/OZsMqcdZeuXEniC8jBIFyzZnVZsHBR2svM2TPPfDdnYcuGGujtCzuIxbAzFpDmmrFetBbd/8D9YcH8x//4HzOv7757NHsXSJhWidh2z00SHWCawHQLmAQgqC0yxsxXtZrm9qLy35VzJMDYxETGq3WNapkXbY6LGeG51DrxVGtmz6qqwWNcrPEwFQYHy5yhwSqirK0EwzKAQ1dczrQ+dXWx5x4tly5fSYLvc+3ntqXHGJ86czqgKiAWoBy3JIyOnp6wzcK6mp4ul7CDpqdjadyKuLZMJJpQEbyOrXAFdqqQ8QegSfRJOE1h5HHX6e3NcxjQbA0CXZzlOQebVp+05QBXR0fLwoGh0sc6mE1Vb08h15o2RS1sE1NlbndfmbxwuYxNT5br3TNlio33AG0t4rCNFoit19VTTl86XyZYkJfpsJXomTj/gOTWtnWpvU97E5DRWHjmWfPGzpqrovIDJc7SDYsG28iZiqGHazgzXZEL+zXj0rBEWkDVvgJyuk/fMxbmM3oljUVxbeu8mv2pJdEetg4InANU07LUWH23LlwB8G406/ySI8/Zt5sdgdkRmB2B2RGYHYGP0Aj8WgEm9z3yUEcFTPAABBBUSoQT3KPdX7yQfvNaJdOGoypWxU8TrNJISHWvP7oiHDAEnhKoZcuWJnmUwAi4Vcr37t59w1ZYsihAlcADKVQrBXuSRPoBkkCABOAgiejiham8a7cgGFvbY44kAFIxv2vbtoAVWBhozpI1DAy0YRayX/va18unPvXJBJeCNtcPmEH5rlWrThJ2yRKhuePHjpf9+/cnqVi95pbQ09evW5f+dYm8n0mCJdySTawJVVoJGYHZNbesSTUaYAHMGBwYipCiKqVroici+ca6IZwomQUWYMSooAOX3IMob+u2bRE/Ndaq8LRLJHoo4+ZHop1K7fx5mR+VUXNqPoBB3nOg0aZJEtG4h1jsxiFMC5Xy0dFcIwBBkuK+IrA3ORFwQJri++ZIMk6TQOI3ODwYjYvR62O1nWh4OEkdFw4Jrjm0nt45fChzRj8DvZ4IrPtH8+c0hNXjWnypLpqoWKtiDPRUhwlVWuDKvr37kqT09XaHvQAwq4Kjl5PE07UxXrXyOlCeevLj0WcwLj5LqwoLXGMrsZHkSCwE+IAHAKFKvkqw1i7gChbSCm1r3CX08ff2BjC56+7tGTPCw9VpBgurROByXqw0N4SNZNwlCcZDIgsUlCi6H5VPY29vaZ3iYiIZAPJhvCxfvjIgkbWO7aL/qoS0AAAgAElEQVT9Q+KlJQbtX/AvsdB6g27/7rGjYTSonFrjABPJiGp5GBET4xFn9dr1a9cGpGjFn82ba9GGZf9W4cXr0amQxAwPDJT5I/MCOFzVonXhQkA8TDNjCzTBqFm+fEXDAmATPp2965x468BbZeXK1Ul47M1oO5ROeWPXG0mqgFbRTikEWMfKyDxWwTPZN9YRTRH7DxuNA09L2bdXACmSK+fKjPp3IwAc62XrWXl6pkTAEuNE/mOOW7DJ52+/666IfdJJAkCYayCUta5FbMXyZWEktFoZYXZduxbA0p76wAa5hFFk7IGIEmNrUiLLDUcidvrUmfzb2iI07O+AVWeBs2PVLbeUd468mz3XsiOcp/v3Hyg/+tGz5djJkzmniSw7+zZt2BDQxzUZQ2cRy3VCz1qnXn3t9TDlKpvsUvn8F76QhNyZffzEiXLs+ImwBp3FK1euyDqlT6X1zr5lnYuZBuheMG9BdC3ME1DKorcHMViuj16LrpT3o/2DdYLqIVmWkAJX2lYZTBBMoLgxNVbA2V89VcTZmeDZlPbCC+eTrNcWk74qUkvgM5a4tRWnsuMq2BBmXuMqE8AlTCAaMf1J1jFMnIFhALGnLZ04QFW2zHT2gc/XWsaOe+7I/Myv73MNc2YATIHe9rJ9eOXqtULLCpijhWfO3JG4E9l3rss+u3JJG+uVtIf5HOCD+wUeuHeJOV0SOiS+YiEcnQ/gS9Xysd6rXk6VLk3LUSNi6/txRSvssofy/tE7wRThmkbnY3y8jPT0l6HopZQy3V3KdC/QryuAyVCnO//NXL5Wrk6Ol9HeUka10g1wqRoPK8b89/VgqU6UyxNjZaJrpoxPTUbw1edq17KOjC/Q1XkCyBdTjI5VAXhr3Xkv9ghoiZnS31vmjcytgrANWwagMjVV76e1XW7ZZV4TLZTeCiymvQoQFVegyjhLvDFZxbHbZx8wH6PLWWx/YKc4U8wFth6AF+MlzxItRk0rmPVqLYXFdDP5pGJIH/q6oYfSfHe2secjlBHMXursCMyOwOwIzI7ATxyBH3+W/aqRMG8GhLq2339fRxAqQIvmAavAsdH0XHNGiJ3m2FjsOyUcWjUERpIGAQNAQ/ChlUCgKzgR4AISqoXscIJaCRVhVNRsCa+qrN74VHUmJ8L0eOjBhwIUENIkNrho4YIEUIIkCZL3oOWgyv3lL30pSRJHBkEooOPxHTuSdGpVECz5OT2NV197LXopr73+evnCFz4fYEj1XJDmfiUJkgKvNwaCOt/H3hAYC/5Zp0qIJU0YNe7TdR048FZZu25tAtOXX3k5Aasx0YahqsspR5IfbZP+gbJ3775oUQjSJD+Ct5defik6ABJkjBMAg6RbpVVV2D3Q0RAkCpIF5aE1TxJXPJ15OvLOO6kqbthwe16jAi/x918AjcHqNISdQSgzbJLof/QlKdOuEEtRtP/GjpNwoSDb55hj1VTAhc+eOyK5noytpnmRpGgbMV7aGDAHMHDMMf2a2HROT5fhwYEAJW8dOJBE1TwATOg/ANi++92/SFArwFXdrc4GNfFpe/YFtNWxZEW5/fb1YTtoWxL0HtNypeo7b17aSjY3TkwShTW33tawnsZS9b19/e3l5HvvJYnGbDIO1plE0xzVlq5amcSMAHJgwjz0INHXnuwT6/Ps+apdAxwgxqtVDWglqf3hD38QcV/vLyFFL3/qySfDHpFAjcwbiQ6P9aTijL3hsyurYyBzYU9oq5FAvfDiSwEQWLv6PGsZ00VydPbcmfwdWGVPtG1L9kYsWXu6yxMfe6K8sXNngDFznhaH6ZkAahJ6Oj9EUx948IEAgNoxtEzdsWlTtY09cTLgTX+vRFMVuDtjVh1ohpIIY75o17h46XK0dYiOYiDUlhJJaScioBgzDiO2y0Rw/fz8hbNh3JhfiVTVJemvIo+NhWh7gAGO/F37Q9yA6H9090QbR8ucpExF2jqcmBwvx48djYsNMGV8zH3X1gfJDbZAq+9C0FXyLwFOK86q1QFKAUoSKgkowPJGgsrqtjMTVohzEkjlzNTK4305y9xI4tj39vSGXQEwGYt2w0TjAnLthjhtbGP7+srFy5czz2PjkwE0nTkYT6757UOHw4r7xje/GXFbcwQIGejrL7/1m79ZJibGsj8xZT725MfiXmaMX3jhpezB2KQ3LlraGLXanTl7rrx96O0yMDh0ow3TvdLbBUQdZ0XcWCjT6THuEWhV6e/BgJgOI2/vfufcioCY//bf/bvYqHPM8pywP43jzRocgKScaVpTurvi3mLsgX3afdxXxnTu3Kz59ncxEVrnHMwea6vq2nQCmFk7gLjqjFUZKn43WlsRx+2JTX0F/bFOgC2dKkCqHbFJwo07QH3V6lXRnbly/VqYYmEv9fblPPG59gH2F8HzscZmd2T+vLxOQh8G2dVr2Y+YK56vOV8xkzAm4oZzU/Yd4VZAEMcXYAox2AqgVA0YABNL7KrxFN2WthWndRoCfGDMdPVkbJ0N45PjpQeQbA/4LwK8XWWmp6t0+qr+CQbZnN6+Mn3lepgmY9g/PV2lh7ZIH+eqyxkTxYeu0lOuEJ/uTJeZ7q4yClwZIyg+nFa91atW5XkLyAdka1/DiHJW3rJmdc5XYB/ANdpG2Dz9/QFqgSrOUi08xsGf/f2DeabVOa1gmzaftMUpFAxpSartS87qlj0rdgCwOTf8vnXlXunVOPu8f1wDJ2rbqmdt2D89PWm79PMqqH01LbB+bj17fdv+6c1bkeE6UZXZk/kC1jZCvTdsj38sDI1b0uzX7Aj8LRiBRsrnJ17JrBjy34IJmr2E2RH4KIzAR1hE/UOAyf0PP9RpKcVECAXAdEckP5K1tkecs8mxE8cbm9K+ptWkVkUFChJUYIoEUqKDXaCCF1ebuXMDthB03fnGGwlEBRQbNm5MxVKgJJj/wz/8gzBCgBdDcTmZjm4J5sXhQ4cSiKreqYZ/9jOfSSIG2MAIkSRxMqEBojVDq4mkIEyJ/oEkYcQxA/g0bIokS2EyTDYuCSqk6RxPq4OETCLy7e98JwwBoAsRRcCDAEpiu2vXG42A6nDcfCT7z3znmXzvH/2jP0qbDfFT7hnYAkmeODKofE5Nh3WgEu/13//B95Mksyytgf9Auefee5NMa42iEdD+roRcwErjxBj5U7K8beu2UOFVc/2dNoBA2xy98frrCeyrSF61RQaWefCZA2OptFfFBWtg6N+xeRwcDK38+MmTmYNVq29JhU+SKEjHGkjLgGT9+mj57ne+U/78298qDz74ULnvvvvKvffeG9qziurE+Fj5//70T8vd99yddWCc3QOdkX/+v/zzfB5WyTluHdPT5Qra9NBQtDGwjjBNBN1/5/d+rxw+9HZZvnRZeeKJxwPMuMfx0dGIWAq873vgwQ9VFSVl2onWrV1bHYBUfOOmUFkLWr7oRQC0Xnvt9QTW9gQQQWKilQYYRrdEpmBdbbpjU/599z33BIQA2kku33v/VOyLMY02bNyQ+QtTYeWq8s0/+2ZYB6r0qtbYS/YOG17juXbd+qxhYId2Dtcq+cBGALKdPQtgWpY2nrcPvp1EOm0cvb1JHjjAxEGEdkocPqo2wBMfezxirLEyZROsFYmtLybBkqVhdkmuAKbf/8EPyqpbVqcNj24LIIHz1BOPPx5gwle16a0Wz+5Ngs51q1LiJaIz5ezZMwEHJKMAGmtZ0uKckJRI3AVmSfk61XLbvQBdjh0DnoyE1eRerAP2wvbG//Gv//fy6U9/uly4eD5Vc4m137UHtU245z17dhdWzhKjl19+sWzduiVg1pF3aBldS9KEuRFHk9HRgCnWxpF3Dme8jIlkz3/SVIwE61z7ibUo+QVYWrO0RDCeJOGq75JZyV4LljiHgsZ3Str6gDlcepx15kKCF6FlDJ7h4djUXh8bC5AGEARAYUEBgoCXhw+/k2vgcLN23bqcFdynvOdvfeUrsTyW5BGwBZQZS24iXFtefumlcvHypZy1zo5//E/+SZI++wbrDSMCEEos23lkvRDGthcBlX/yJ39SHt/xRLVT7pQyZ1DFv64Ja/aNXTsDKmkJ+l//xb8oB99+uwK0ff3l/LkLGR9rVRJpPWNsAc+BIlpDaF1UFlxjxztcGY3R6iD6So8jltF0R4CBdGKqawwQJSBCIwgd97dGMDgaRmHJYYdVAMF5n7aX4sztL4OD/WFfDUqYr9T1JEHW7ge8AnJe4WQUUVnFg5mAhN7DHqDrRAumww1u+fLqKjY2lvXsvp2DWoiuXL4awMT9aMHB1mgFXsPeoMnStOOYG/cbBkmAoarNAvhrnXmMpXsNMNNF77iKIdsrN8Ck3t7M8/Xx0TKXdS9nnfS4dMrk9CT9ZBrE0SXRblUAV4RRAYzaU7pKWXjLynJlajysJvpZcRabninXR8fDbut0dwWQ0Qbo2u7efnfWmXMb89O6MiY504exGPvT+mYPOccULqKB1dUVlp9zFmAyOlrbpmjJTE7Fzy1jEqe0oA9dKdoETHM2sXNuGDUAE8+FpYsXp1XP8924tO5/ixcvjE6SvTzoTOvqynPMudC2Hc2JntNgzqEI/S5cmDUWAAhjB3uJnbm2IwcaAKpxakvQBfQPK63K0NTWqrY+10rLVgBq9mt2BP42jECW509BTVqGW3udYXLeDPb+bbiB2WuYHYHZEfibH4FGQy7HQ9iwH52vDwEmm7ff1cEyUPUU1KmqqvZXa1MVkRpMSs6iUB93kUppVS2SpPpT0CRp9tqIF17RhjOexEsgJDGLeOG8SlkXSEpSATKYABLyf/gP/yhgjeq6VoGdO1+PswOKPycSrAXXQa9DUkNjxHugogM0Uvm7VO1XJZ/f/OY3k6xv3LipvPLqqxFj1a/s5xI17Qvuo2VQmEYJrxYFYMuf//mfRfjzyNGjtcI0PFy++MUvRqDU+9NAcV8eE4JY44O27mef+fRnElBhMLhfiXGsTbu7k8AGRLp2PW0FtFV+8zd/s+qFdHeHIdAGUn1NC4O2j82btwTgSL1KoiE4JUw3M5PAzrwZB/NmXH1GQBDM7SZK8ydbZJU2166alsqi3vhYRNeWiwTuqqKN/kzVOZkOg2LPvn1l+933NL3mg6nma8eRSAjy1956W2ja//bf/V9puSHsqgp78uSJsvON15Nwv/DiCwHAjIm1IOFbs+aW8r/963+dpJyGjsTadWIzCW65JAGtAGSvvfZq2CvW7tsHDpYtW7dG2JJ2iWRLRVk7k4p2aNmhnHeniggQMUfG58yZ07lnrTcYAVqaAFs0HrRrYPxgNQmK42LS2xtRXvN28cL5cu7CuewBAsWLFixMoK+9RmJY3UQGA1rZXzWxZp9ZHY4wHwiJmg8Cv6756NF3A0JyJWElDKABuLjuOOIsW14G+ofKqVOnA/A8+tij5blnnysnT76X/YaZ4cu4mru2VcH4uV/VXNom2DEidy1zNBTmzptbFi9cmDYlbC9irexqtXH4vQvnz6VCTLsCIEA8WfXe73u96zbG1qF2DusKE6a2YR0OUwqIAkx67rnnAupxSAIeQSIiIn3xQuZMggrkWLxkSdZC3HAa62lzHgejOXPKrjd2li1bt5QJOg2d6nSkfQ64E4epMe1lZzPHbx3Yn3PGWjLHr726s5w7dzHrw9wAyuxHa2Xt2rVhSVy6fCmJXKyHUfaXLC5bt2wtS5YsKl2drryP3wMuADKMofMGAIZpo4XLXgZSmgfzLHHUysQ9yxkTcFACe320nD97LnpFxIuBIlgK8xcuzHvTvnGf9pfzF8tk1643s8Ze37kzmkNAR6CUtbdv757s69/+7d8s69evC1OI/s1zz79QPv/5L+Shde7c2bDnMNruue/eWMACO5wL1ip3osWLl2ZcACxAaUnuoiWLy66dO8uTH3uyPPTgg1nP8+aOBNB0TjjzXDP2F2HoP/3Tr5Y3d7+Z6v/46Hg0T4APSeS1zpAZBhLNmZszbfT61Q9F3s6w9pxuz8XaFjqYtR7B4IHBiH4aG+sgIEyEOzUnEbTmikIzpYIKAIfh4Wqd2xfGRif6TkRxq3YOnae+XKfzGoA7Mnde2sfMy9mLF8rQ3Dn5XHsA8GadOkswFt0/LZgly5ZlL9mLlSFJo2mwLFkEhLoQ3RiJOfAIEOj33S8wHaAT0IgmTjRUWg0ScAYsozKlsCkACmnVyYu6mnuYCmBnn7aOTZJxzL3Jmaky0NVd+qdnygDgoau7jBkfcim9FUSamZgqC+bOLdOj42WKA053T5my/vq6y9jMVJlsrLMB6TOZxwp+2WPEujFN5i1cEEaSFq7e3u6ARRcvXMx4aBFduHhB9ICcC57JxiitpHR+Op2cB5zSMLI8H9m000RCHgF22A/mCWsGOFP1hSbDNvGsBJp7lgE5aBF5bXWaqlo79j6Ewl7B+gP4AGeHBrlAVQH7WM5rPdKyFNHw7gDobL5roaE/c2+e7EtFIkCOtiljHS2UaBvVIknLMgl40nrwpHWqFmtms86PTjD9q36lHwJM2jynwfhuBkwqplLLyD8OpDQL+wPB5F91Dv+v+qKYvb/ZEfhFR+BXBTB58LFHO2mVGB5O8AhMEHyohgkigCgRNVy0KO4KlO5pb1SXka5Qav1MkCNBEly0VHWBn6QztNUrl6ul5cRkKpSCkuMnjpfVt6xJQi2Z4BJShU/7yvJlS5P8EXoVlGhnwKDgDsKB5p677y63pRL8Ttn/1ltJzIEoaM6SUZUqSa3+fRVV1UvBY7RKWKRepcuwMNVTiXkYNQMDaQ/RUy5Bpkdyz733JND3rCAgS69EUKSlwLi51vSoz5mTQJfuCKou+1UCloJnCYgkG1gimXnxxReS3HhTyYrkzHWm5723NwG14F61G21ZLAWAIrgqWXRdWCvah4A0gjhipJIlyYAqcGtxHMeSVO7ZxFbNmV27dkZ40bxK4IBVEnJzDezymlrp7UlCE+vFrlLOnjufa2CJy0kDK0gVHRBirSxbzj2iOy05EgG2ztgx9957X6579+43o2HhM9hJa8vxWTREtHkIorFNDh0+nGSLaKxEUsuCJE1irgovoZTsbd9+dyqW2pLo4ViDmE6Se8G1Xnnrzzy17RYSp7Q2XLgQMMRn5f3OnkugDfgAUHAPAViYH2sitqDT0/k30E4gDlwDkFkbWBKf/9znkqQBdlKRvn69Ogil9722X0WP4TpL2YsZf9VIoIC1I4G2bq1D4pLmxV7zma3w7bx5C8rQ0JwE+q5D8qbV4cyZc2Hv9PTSkrAOms8FfklmAihUFwiJTmjvdWGk8otBtnrVyoAamBUSf2OTqujMdJINv7Nty9asOde/aOHiJGre1/rS6iXJq/c5EEYDsDP3OV1BDYkHFpn2D+CX+RqfGMvvvLmHI9T6rNdWwBPboTo6dUUo1HpNwjszUwb7aCWdKe+dOhUGi3EC3novIBXg5eLlC6W3rybX5ioioqVTXnvtDaoQGUsMr4g7jo9nvCU7voddpkUC82RwoC9i1dqWaNi49l1v7g4LyBgcePtgADlrefv2qmdj3dibWBbW5uG3D5UVy5dmf69ftz7jYe3a69eusGTvzxlnrACeASwlW5gTMyXsEGwYIDHb31dffT2aPBh4Wmu2bN4cAOX5558rn/zE01nXtGA2brg9wssAF2AGvR+uT+zKse6Mp7Ph8vWruU6tcRJX18Iy3tmze9ebAQ7v2r49zjzGEjC649HHAiJE8LVJ+oAwmIPb794eQOpf/st/mf25b9/e8s7hI5VNM2VNDd9w9apaML3RvShxoKrsiJvFW28Wfm6T3hugAoeZ7rr22taHpvuhpqFdncrgaXU+tJYQi+4uEVtF5ABAWOfDwxWkxfhwBlhHAF8aVJLwCKxyS7qGoVTb+ebMGcn54dmg1W4UmMDtpn8gbTyYVtZ0WsUuXsxY0VoCkllfnr39vX2NI1C1v3U+VaZCFX2tYFEF58MAnKhuL9ZHbeupAEvcXrQT0Z6amEziXt9Lqw2GzlRAiG6tLDOl9M10cq9ctoi0lu6ZsBy45Axpz8TgkehrFxoajOjrqHmirxLf457YDF8nynrpUhhu5uX6xFhZcQt21i25Fq1PNHPct2ucw4mth4Vxd1r8/B5gw/ow/8bcPE9MsROfLnPn1GeTcQWYtJoiLXvGfgE+1TVTdUV8efYAKjKntIHoGDVaJM7aOP0068F7t6xDY+IZAgzzGXlOcuDprYUNhR2fU9szgdUjeVY6gwJ8NQxboElvT1/AKPPuOeceJ7kIpY2qivkCMbW+VcykatI0/Ts/2Z3n5sTzo1W0+0XD7dnX/02MQJvk3Nx707BNmmV6w0kqwv9xpKoAeHXmauzeW1Pu5n1aHaZaxKu0lGhO3QALf/6b/WlaQLPb4ecfw9lXzo7AL2UEmrabn9iq96sCmDzx8ac66Rcm4jhvXnrNHXaCA4eZipBAT5UsdNuZTiqvVVugCr4KSGpbxuUqghh2gh5kbTVs+qbSAiLpVIUXYMQN51oNLLjnEDL9/d///QS8aPQCld/73d8JqKHi3n5JQoEmwBHJmMReW4RkSdAO6BAMtcGpBJSNqGtW1caQAVYQ4/Qabj0S2PTKL68imsREtTRIeDh4SCAlswCAJ554IuDOobffTkKon/w3fuM3EmQBT7A8JPoAAMEzwMTfATOuRdvAN77+9bQGrF27LpRj105glv4Bin+r9yEgU62WwEn4ace0DkBAGTa5LJcF8du331V73BtWiIAs86LSRQJyZjqCoQvmz689/D29AVW0LgCLACbmw7W0GjRt0qpqp+KsDYAYXtpOtDH19kcoD1OHfomxXbl8RQQTM0aHD+d7WC8BclJdBLZx45mpIohjY+Xxxx9PwiuRZsHs+lTwgFrartLmsXx5WbhINXIytGjrcsvmrUlmjh47GgApDhUsM8fHq6tOKQECR2jxXL6c11rfqr4CX4GtOcHa8LV/376st8qQYrl7LCAfgEoiHxvl999vtANmsiaIjnICMZ+AP/sC0wPj48g77yb5s+4H2bleuZrPlbS6ptqOMJmkRvKq4my+3McgALO3N59h/2hRkfSsWLE61s2AH9cUMGfhouwR7xHtix6tDrXS02o9+BxfqeyyD21cRqwHuiIEmTF8JO3GXTuF8Zo7b6QcPnyorL2VDsvSjOfePXtzHmBJYLpICICGADT7XMuFyrAE1fqyjow1UAqQYM9bp7H77dfGcyXrgLU3LQ1jJFl3/9YDkMDnWneASeDc9ORU1gHbXlo7lSnVnWu3Xs2VtXfl2pXCglwS/Gd/jnF2b3UJOnQ4bRuLlywrV69cDyOqArtXEuhhUh1+53BtMST8OndOef/kiYyr98Kmev/902X16luyju0ldHzCvNqafAZWGMDjySc/VsYxSM6dK0uXLi633rIm6xV4WlujrschB2hlrFTggVwq/hK4+fMWlHPnL+TspfljZVvHrL7/81e/mgTOujVnBw++Xb797W+V3/md30oSCKz63Oc+W+68c3OSOgKskvdtW+/KuenMsOdf3/lGxEIldfSajCERX2e4+dz95pthn6xo2tOwTazh++69Nwy/lctXVpHMqanyo2efrS2X2G49PeVHP/pROXPubDn41oHqptY4t2Dv0OZxXtYktWqNWJuxEca+kdh2gH70TPpusKYSYDdtiy1Y0NdHOLSuc/vD7wAO6MukjafV/gCV9WqfqQ4tQR06M2VifDRnmf9aNgc9qtbNqK+3P+cYAL23v69cvEKjZ2FZs+bWPLd8AWIxpbSoABKcpYuXLsl1YMsBGy9fvJz55gJW/15FRTHb8uxs2AzWR1LnBBtNu04j9goAoMuTvQ5UmHAeAxIBEJWFZC0Zj4BEXVUXhLis1/X295Se6U7pnpgK8AE0SpMLdknExafgJqVP65NEfmqmTANGsHd6e8q41ihAYtgVc8rl8dFy8eqVMEWAhFpnJjvTZd3G28uiBYsCELgte1FBAmg9MNhfevpqe1SslON2VJkyzrros0xr0buW8SQSG2Hfmo9VMd+A0RiRPfkZdqFzx7p3FhoPAKOzYXJ8LGurbWHyeZ59zkiAdByqGjct3/P8SPywYGHe33kUIdmZqoPTPm/MBQDY2VQdnrpr0WlBFUZ3roS1lHGpMRHgTGuU/Ydd5F6cgdZhTTq1KEpAm9TvRoZaI6Fa0P+vSzJ/KcHx7Jv86o3Aj6EPN/7ZnLXtmmtvvJ4nYgwFtbalrGnhCWhZgZCWfRIgs3Eba8/vuGleuZq9lP36CyAdH25m+/B0tHDjjWtt/vILvP2v3vzO3tHsCPy3HIFfB8Dk/kce7nhgS4gFwKqI2BgqQgLxVqDOwx8DQUIV8de5cxIgqEijskpwJCuqJQ5IlRZVaAeig1BAJyGbOzwnrBAUcfR/LQcYCJKyp556Ku//7LM/Km8fPFD+0R/9wyQeAg4sEV8sVS9fupQkVIKgwgsMSbtET280UrjlpM/88uVy4MDBsn79hvL6G6/ne1pHtm27q3z1q19NAIS+/diOHUmMBTMSha999WtpGwmgsGxpKPoC+WeeeSaVd39KINyo3/nDP/zDaGc49AVBhDs56Tz51JNpBeKQY3wOvHUg7Rrf+vM/T4La2tmq5n7t618vv/mVrwSwuXXNramQY3RgLvhPEEykMgnA9FQ0GVh0SlA3bbojLgRtoCWhNB5aEMyjgBEABjQwZ4Jzr40ooj71Jrl2HQJ8oA86MpFZ7BdJI3aH3m6JORBDgurvWggwS7gnSdgDLMyrvfqAgXePHg0TpFpc1rGh8yDI9tAURGqzaBk8khvtMVgrwIkt27YmeR2bGEtiByhbuYKN9Zly56ZNuTaJ+K23rQmooH3A62gxoNJLPM0fSvfxE8eyPhcuXpRk1udbnwA0FVVCuRH2m55JawcAzbXZGwQ/Je4AqipmPFR27tqZ1z3++I6AJpxhAH179iICLcYAACAASURBVOzJ57z26msRt7xl9arGTaU3a5e+zJ2bq91r7cPvK++/X62WJU8XLl0KAGHte3/3ilEjyRiZOz/VSnMM1KuaQdreWNhWpw/fa7/SJ19qNTy6EX19ASlUe62BVStWhIWgh187Hv0FbAMMM2Nz+6YN2a/aoACbcbjZv7/cfnttgZOESzZocoSpwMZzfCLrwxhFFLOvLwAXwVzAF+0f11nDfhXdKiKNYaW9INo5RqapWlmH9tmNAE5UNdPJuPhcLQFJkBuw0J8V8C1Zy/bBkqWLs7dYA1v3Fy9cSvKDASEjlcAEuMCoGxwIAPjHf/zHmaOJsfG0E5w8fjytGmHUodtPsIxeGSteAKEzzpm2etXqMDQAlL5YRmNTKN7br48/tqPctmZNuYYR1IBm0QEZnlOZS1eu5GwCiFQdhyXRydDCZoytA3bs3T195bU33sj5NzQ4lLlx7o6OXgtTCuioHaWCeVvK0qXLy9GjrL875cEHHkrir23Je37v+99Lm539Z68CKbQRuidA3t49e/IskMg6u4whsCAthENDAasl+OZSqyR3Eckg8Mf3nAUEsLVaST5pdmBWAKOdueZKq0V1sGGh25vPaFsYsCe0Y3j2hGmRJVAT47SeSf4bcdTokYT4UIEEy8V7+Qz70jcAJpJ6e0GSOj52PVbhaUeaQ0y0iqmeP0fAuYL/2jRazauu3uqqBRAktnvhQrWUdi3ORwKpfsdaGW4KChF6vXy5nD19tragnb8QRgQ3pggos0iP65z7quBMBYxqJTauUdonubTE6WY895Z7kopEG6y2Vsa1iMbL9ExNWhrtE2BGBG97KhhSxicDJES3yufHZtm5PFm6O/U1fZ1SBrp6wjC5oh2sM116+ivzpDOp9XG4XBkbLReuXMo1YExhZw3NHS4b79hUqpytmGCijmfBrJyX+GL+grkpZFj3EWnFhGNpHPet6q6H1Zi2osGhBlC232v7UcRgr10PoBqmB4e1Dm2lKpAOwDEvrrFl0zmfXKPfB477PTpItaUKm6u+t98HgM0dGclZZd3av56ZABJfsWHvrqKy9NHCEOzvr9pGWjF763nsem5uK3Pd2JNahK2Z4TnVGc35ElaNdqHGgdB+aEWL2+vy2W0C2rbb/qRq+4cT0NleiP+W+cJH9r1vCDK2GU9W1wcgSNwWBxPDWt+ekfZNxPmnpvKMFGvlmdu4LjpnnFnWfJh/zt9S8lrnmdwAGLp18+YUyrxXyyb8gL3yk0e0cTK/8cObNQbab1bA5CYGy01v1cgd5Tu/CEDzXz2/TXz9gUpRhW1m7cn/q0d09hf/No7ArwNgsu2+ezoOOv/ZwJIWybkHs2BSZUcQ4sHu+yrL1RWlVnQEhSrwrVAbUKRlm7RAioQOS0DFcsG8+Ul0gDN3btlSTp05HXcc7ydAevzxJwLA0Kh4/LHHchALbrxG4qSC5NDGMtGGI0mle+KLNsU4C9KRkSSPAikBE6G+//Pf/Juy4/HH0q6DZi45lmA4MAmGSppV/949cqTsfnN3bEWBKIPDQzn4XW8q4ePj5dkf/SgJaOw2JycD/riuI+++m4QdtRtrAvAEWMES0aaBcSGZl6y+8fobAU/8TFKslecTTz+d4JfrC0q+pN9DSoS5csXK0t1dW25ie3j1arnYWKy2VrEJlBP4Cp6nA36NjY8m4ZJ8V2p5dVow39W2tVapzPfxo8fSV64thg5EG7iZb6CLCp8E+Xvf+1655557w3aJjWfsps8mwbYOMHz8KYnX2jJ/Pq2UvrgPSZwBEap5CYbHaxtXrIznLwjLQKVdovCDH/4wc7rvLZop2yO8KZECmEiOBNaXL1xKEmH86Ylo95KYcOmgISFp9H7AAqKV5sR60JYUloT2sL6+cvb0mYBQ2+/anmvb+cbOJIzmC1jke6jZkjuBtYe+OSAwCYjDnLHO33nncMaPfMIPvv+DVFQlB0C/Ove9Sfpo1hCKrWKJkvRq6azqj3lB98KeeOedI1nvAgxzhpauVx4QFh2DAEmLsuZ9YYFoRUtlGcMkQGIVgkxi2QQyw7QaBgYDXt29/a60v6mOGrs9e/eW+SPaOdaULdu2pH1K8njnnXeUuXOHE9gDVCTCLYPMWlBBr0nEYBlqADH/FjzZW+bI+Ce5IdSoitow0FIR7+/J+ZOWqXPnkjRgokXTQftbw1gL3b5TyuuvvRZhY2sQm8s9GwfjLAHD+LCPAG/zF9CmqRa1tGOcZWnrGeTsQ+x1PJ/pTEiydu1qQFYtOPaLdeI9rSPngjH43ve/HxaBvbVr9+5y4cLFsCpofxBkdd3mDAMIWIhR4DzaePvt5YkdO8q5s6cDTEbgta+/sTTFFlkQcAT4EUvoqZmybv3tCSxjFdvTXfa/dbDs3rOnLF2+PMGouYslbldXzrJ9+/cGpNm6bWtZv2F9owsxVAaH5kQLB4ASvZjr1wMaO7tWr1mTNr+AIYsJH89N8m6PHTxwsBw6+HaAxqc/8YmA29nrMyySJ8tQ/2DuF+NJqx07aswbexCobo5cPzFk67bath8LwKg9ECPIeY2B4uyS+LfJYViLPbXCbx3aHy04Yf4k9xVkawJ0uhTN2gcquAfOMdEtGRputIgIB9fWESwwYMm1a4Dhan/rmWNdnD97Pom9e1i4cHH2cZx8+nrjquVsJcjrC7jcD0i+yG54JmeXMQIYeg/tXteuXCmXLl3Jz7GL0h6HvdBYMhvDyhIhoKtK21RqOQb1VXFVY16ZNCqyXQETjIHxisZGnHR683df1pD1LuE3Vz6ru6dT+rg7ASsl6bHCBqC7ltqGpyWlS9sOsGW6Uzo9fcUoXwVkAfq4zTStfuNTE3EOuhkUoOkDcLVXgIEEnQHI9p35N49Lly3OM8H3MA+NLzaXeMN+qu4/3WFbjIzMr4DJjLP3eu4HyAK4BGI4o6PjAtwwFs2Z17Yj2r/13uraAkQ0XI0yPV1bC/Ozbj+rTkHO5oBSjfaJZ6jXWW9V/6Q6LQGK7SNnuy/zY39FcHhiIvuKRlYYLAHTBuOu091b262cAeZLMcTn+hzfA157xmi9TDsSRk2z/rBxAJNt61pt2Uoa2AjLNs/2GzyVnwSYzNbc/zbmHn9t19ToIqVodhOCkDbj/v48A+xJzzjxtthCPOI55zwHuhMUf/7552MEgB1NhP761atZ+5jQYg9ubtbuPffcXYbmzEmMVM+F4TyDWt2T2sjT6KD8GKjQtuzcbKke8CMMup4a9zY6TmFoRf8JAFrbkj/YHTfkVm48JyqA8cH//0rj3yA+rQhuJ+BrZY7dfG9ps2wEoP9Knzf7y7Mj8LdhBH4dAJPHnnqyIwCXqAu6Wp2B2kNdNRYEBwK5BGSU4FtBNVXqrq7CXWfRooVJTDAMBMeSLBWUW29dk6lUYdGywPa1VZiXOAuEtm7dlsqj73O9kPBIdNmAAmPYEqrcBjDu7ipHDh+OnfCTTz0VwESS6boBGDRVtImcPnUqCa1eeVUgFHaVbToaNCoAEYIi11erudUel06CqiZnEPfK4nhsYiIPDEwFQpjvseQcGEhvv+p1RP+GKoNDBY3I5N//B/8g1UpsAq1OxGOff/mlJN/33XNPdFgEgxKxtWtvS9DsntJCMlJBIIGaMXs1LJU7k4imzaa7uuZIom+5tYrJOnyD3F+4mDHy4ErPdm9Pki+JhXuTIAgyJcoL5y+qgpsNvVjlQMCoUubx4RoAMMZXkig58HNOHOwUVE/dV2ydjxwuW7ZsznpAsRTcS5iMubnw8BUIazERLHtfQSRwqaUrC+qBD+7fWvja176WPm/V/qc/+Yn0n7975N04UgCQ0OXbMavOK2Nlx45HM++SF+MhSPX+xFWxCDSJ+zetB8mra1RdpSugPeXRRx/NvIe9sGRJtdeeMyftXwKECJMOD+fv9A28L10fYo7EDV9//fUAYLWifq4MDwMPhhIAW6uSNOOvbUOSC/zoGxjIfVXry5mAHtoiBN0AvlhfzsxknXaVaoOrOCwAEcxYF+YXy8JeafcDgMSXca1MjuruYI6GhwYDkmQPTk/GVhjgceb0mQpozptftm3dGiHMttXl7ru3ZxzMZ/vgl0hiOLg/+3bunLkJ8kdG5qWqa44kCYIiejx+XltyGuHiycmAcNF46KdPUBOW1srTfRsH1WX7Py0znZm8fytyKYm2d42FvYDREVedifGAJkAs+9d+tEYEfMA/4y3BqaykedlXPht77vyF8wEmrSPaMMYJwAkk0gqkXeutgwdjrX3o8KHy5u7dSYKAcyxSDx16O2em8xAT7htf+1oYJmyWCcgCZLu7OgFivW7d2nUBlLRq2OPGMyDa+HiABEwWeyVOIhcuxF5aAg409d/TT3+8LFq8qDzzne9k/h566MGM02c+99kI47pX+lCAqe3b78mZYL7sFQwUY3D2/Lm898IF89NGUrUwZsr1q9fLsSPHEizv3bun/M7v/G50WSSoAbwkgNpVurtiRa1FCqtv167d+ff99z+QewC2SMQxfYyx+zWfzm37jGuRtTsz0zjhNAyj2npDe2qmsYqt+iP2UbVvrWGzL/vLWrLGWzDO73uO2TRVG6Nq03juYfhgD2FJjY1dLytWLM+zROJKX8SzQGJPn2c5G+ix8YB/1rg5WrZiRQXWh4YqIHJ9NHOGuQMcNJfOFz/3GZ5no9eB+dciKNuyvoAT+S/i1B8ktq63ZRc4yzGAfOVZDZXNM5k+CP0Tf6+tktFriRp9V54BOTAkRTScIj6OTg+kwDDRTqqdarL0AguMc8P0oHTUmZqK9liXdkNiqZ1SpjBwmuTdWW8arhHr9fpmDwMpb117axhabSud9Sbhj47IzHRZuXJ5Ep6rl7X+9mZcuOak/WVqKqA65pHryTkXod+utKeOjdWqdSvanudgdEC6mpasugZal7jYRTcFB2dabNDHqlUx7MR6MPY+O+weQr3RmhpKsmMcqzh6J9fpPsPQbOIb7wXkBJxE/yttQpW549wBsCgQtOeyh699Yc0meSrAr6rz4rzSimRtizWALsbMXsNywYJz7nHmqkliZVMZ0+jXNC2XH/zZ6qJ8WPjkp2lAfBB/fxhQ+ajAK9rY2q8PToefnVX82jkUBTOsbKp2nKqeVE/iXW232IX2LTaddS+OEAsqMHBpW7xsWXnrIJB8U9m2bWv53ne/W86dPptn6sc/8Ykw8V597bXaUjs8XB7d8VhiaJpe4pE8x9vOs/bsa1h1ARkCQDTg8c26KGkjrKxrBZxaaDmf+E3MJU677JmqyNDVFVHtxLrRMRMKAiwquHgDjGnG40Mr5Rdd9A3DO+5azqKmNVx8ZRyNXxV+ruBuPvIX/YyfvZRnXzE7An+9I/DTAJObQNnkDR9ll5x7Hn6wIxARPAMbVHEFIBIWh4iHu4C+tuJUBfrY/qaa3JUquSRKAKz9xSHrUAUkaLvwfb9PJJHDxp7du8tb+/anlUPQLUiHXEtAJS/eW2V/85135KAWaHzi6U8kOA+iPTERe0AHzwMPPJAgpArB1cD9W9/6Vvn4008nyYNya9fQCrDtrm3lil7igcGwECS1EvbHdjwWsIgALcDH/Uk6JWC0Gm5btzYBF7YG1ojefUmP6mHrIqSqKsl33xJcFV7JIRaGQ1EyT5jytZ1vBPjZtmVLHh6hpsfGcjDJu6o0dxgLqg0wtQxIwlesXJXgXYKuKn3yxMkEd5IkIbRg031IakR/kh7zJVDfu39/ufOOO5pW/QoGqLQSa/R79DboMkQrpqtEV8B7S3JDN77atAYsWpIg7a0Db5W3Dx6K9gcWgrE+feZUgjz3qpre3s8tzdpIkj48mASUva5Ko+TM+opOxfz5GSvilK5PMgKE0ZoCvPMZ7HWBeJxVNty+IeOl/cVDGBBVhXer5WyApZ6eMGNC8R4YiGgvJoJE3r1KqCU+BIYlwK4Fw0TyxmEJeOILywlwhZXkywN3185dSbzNn7Hbfte2JFUqLYRKL9EmmAAGAdIu5b3NG5DEfEuEEujqdx8dS1++6w7rh8VuZ7r2wmN9TNRqZujiHcwvbiSVvl/b0cqN1ipUfHvGZ6Rq0wQY6e/n3iAZiLBwfwAS+hOnTr2X/Wm/tL9jIWCEARsk48YzDlWh4o4l0TXeQg1JRAvcWE/G1nmByWM/2ucYZlqafE5boU1F9hpmyFRo7xNTnC5oeFy4QUk3xtZVHFQmJrN+3AurZ+dWFcHE/JjI+0pInSGuV6JpzKwl54bzyBnjWl27CjYdIJX6W1bdknuqtsF95eSJ42XZ8ip+SqfFXLArB5z43oWLl+JuNTkxVV5+5ZVy4OCB8tDDj2QdtZa4xh4YTHx15+uvR1B07W23JknHaHCOSdScd7fdelsSWaCNtWINGUMB4di4CnVlPzgznGPf+c4z0X1iNewsxtCobWJv5Ez+Z//snwaofeTRR5K4c30yp9/+9nfSLgjY2UTz5MDB8sB995U3dr4R8BOAm71Yu1pSBQdyH3zrYMZOZdE5XnWPGkcQrTDTMwFECRCPzJ8fgGfv3n3lq1/9WizFf/SjZyuovWRprsWcGae0TGADES1NQjmeANL9p7Wmac2KdkVYVZLhGvBWtlx3gKQQnG8Io1aGQcRZAY0S+lQcK4hgjp0Jec9YFHsvGiFdAcPSjgKYf+edDILkVEtoBa0m03Jjr0tiK/NkYf7+7tFjlRE0MxOACihtDxHhjh5UV1e1/756LeAKLQ+sirgANXbuXtMCnC1jpuqQAD7rmdFWUgOYlNrWGMZWQ/32b+eFmDxtHS1o0GjBYPBIHlIAwRDiDBNmy0zYNl3N+AaA0M5EX8abdfeWqZlOmQBUSbK4xkQ/pIK32DzGwe/QJZEwaffzXHbWuFdryHy3BZi5c4Ziqw2UrMAD56TK6KCXBTQJYDowmL1QGThAEm1Uk0mG7OuISgNLAGLNvLYtn85VawHDJa19TQBnXl1Pfq8HUPIBWBUGSld3ABXaOIkxGmHW1oEsTCNrd2Iy560ChnPG2ROgrPmZOQtLbobw+mjWvGcaAW/7y5f3tLbce6fMhJUm0awuUhUIbAHh2rJX3ZSsfXM/MmckhStrHPu11Vdpi1zGpc53AzK2VfC2Iv8TexM+rATx47oQPy0a/zAk89cbs98ASVrGRMNWqCBka+NcAYL2ezffek6cX6fktRmnyujrrmC9lvuRueWxx3YkluCQZn362Vlugc6TGESMlruZMpROXCw5tX3qk58sf/Kf/t/y/smTZf3tt5dPfPpTaYsVl9J7AzB+8YtfSCyGxev9PQcBspXlXt2rGgGUD7DwBjBptVKcu2JbhU77Unu7f3OOc/1r161Nazsh+QuXLubZKu4Xd8tNXD/9Jaxe99OugdYV6EZb0E1sl6ytn7E2WqCuntc9YdN09/Wl3Xlxo4GHbeOsbEEgrY+z7Tl/M+fE7Kf+Ekfg14FhcvdDD3Y8fKs7AyroWBJtD5OW7qxycdtttya4kBBLKAXMAv3XXns9wqWC7MOHDuV3sE0IwLYVXcmS5IlTDJX+V156OYkTJohEdvvdd4ea3YqqEVJctnRJ/gsy3N+fA1sbBQYFiqpKOEtLlPv0iTc9zM8/91wSfkmW6t2Fc+dzzRKxN3btKpvvuDM9+H7m+gAvAozlK5YnGXP9cUoYqiwC1cXDR44kWOHYs3v37gSHAJ8EmZ1OXHp8vkSKew6WDC2IHY/vSILs+8YPNS+ilGjwAwMJ3rAeAAdoyarR5oEegaBeIplgWdCftpWL0WxwmKuACyK9l6CJ/asg3r/R3gWQElJVQAmkBxPhWX8CAARqtFW4Ezz/wguxSxUcsnIFUtDaqNTuaoUIXFq+bEWsOzFoJIxEENu2FMwL16xCrGouQBPA0TVRAfAgog1gHs3vgQNvJdj3XgLNzFnTTgEg2rBxQ+YfUwPDRGCqkm6uuUmg8aPvW5vGjUMIjYMTJ47X9pSZTu4HSOHffvfZZ5/NfUgg9c2rDHvYAvne3PVmqpiSUtdIf0QAkDaDt9/OfGORSGwFrC+9/FLmNhXh0imPPPxwkordu/dEf2ZquhO6tKQJW0nAi+2itz0sDwyLhgYv89BuhXmRIM4DvKuTeVWxbCnl/sSYwKCIyKO2gAsXbjhkpHIpUZyYbDRiCOCy4+yu1phN1VTQDPQDbAHSMIluXbMmzAdfxpg+DmYEbaFHJd2LFqWqBBBx/W3AJCmyngAJ1qNAwLynfW/hogjpajuzLrFCjHnb1299Yul4P3OSNTtEZPRcBS8G+iM0ymXD52eMmupNFWusIXwo7NdHc5+uC3PG50cQsqnIx+J4Dlvj8SSYgkNVLhVeYLHf4exk7XKBonUEJLP/7FFnIvDDfdrbxueFF17MHNj/9EqMF+aGM8p+BEgCi/bs3pPrPHv6dFm2dHGZp73v0sWIv9Kv8J50QAAcaX/ULkebg34FkKDXPF9MwEpP55133i3Pv/B8OXLkaMApe1YrkzFz1tpPX/nKb5SPPflEwArX5p5VCHe+sSvB7R/8wR9Ev0WAede2u8qRo0eS3KZtQetLk4RjE2kLe/WVV7PnPv7xj2f9SdICBHPdGRoKuDN3eDjMLe/LDvnVV18rzzzz3VT/gLLmYNWKlQFjJOERvI0bEC2KuqasXWd1ZXnUtd8mqy37otXqaH/mTKsMACzI6v4UAD2ACVCyVvpa0EXbiXMvrRdhXWghHK4W7FlPU2EXcDnzVZ1wlgfwcyZjpWFgeaZFjFW7UF9/QHftOFhjrh1oHkewkyfTskFzSGuF9QE0iVPK+ERaFdMu1rR9VNeXqsnT6vgASquWBRaBAL9WXNt7CsOwAUYAFD5fchIHlqZtBggFSAmgBzTpr4BTtbclCkMwurv0xRmriqwaW4yG2t5nHLujKQIlmYpeSnWKA4ZMz9BRqvpDQGTFkjybG5vmgM2xS/Zsww4BdnYCKKbqOlNB4oBY7l17UF9f1Tdo5y+i1uyjsWO0JrH5rSl6e8/AIGdcdbCpLai+6I4AsFtBbGet+zMGVQS4giJ13dUiRNue7OxylkaQm1ZDx/Olvl8SvFLSYtDOiQp3e78V+B7LWRHXIsLkExyZAD0zN1x53H8Vvuxkr7dgh+8pZDnr/d01KBIY7wqE0OMZzHtFg4yYevRtKjvFM08yaY2FIWDsm4ywQpJ17D4Ay+v3KqjwQZZ4AzC5OZu8CR1pX/rjgMnfBP5gqYYxERDxg6SgPUtqW1Z7n/XPAGk/Lyr0S8wz/qbfKsDnTDVvoDenXcaZ9vAjD6cAocDp2YZtBcTDutZCqvVm2/btZcMdm8rXv/71tFQ//PBD5fvf+4s8g7beta1sueuuMn/hggDq7xw+XC5dOJ8Y+6J2xMnJPPOAJ9h8GzdsTCvku+8cyZ6obYl1bTYLsrZpdnWlQOYMFpvLDx57rLbbe7YpMN2x6Y48p95+53DOWfv09vXr0yKK/S5WXTAyLyAOADMbonHyCOsjD4bKummB+p/l4nMzWOLcA5yvWL26jCxYUKaBoY2uoHhJa7f3debWtpyfzfX6m14ns58/OwJ/6Qj8PIBJw+j6KI1kGGDNBXc9/bnPdmqP4kgevkADyX+1tq0K+x6cgsX0+Z8/lwTDV6VRX0lSR0wRQ8MXhgVEWQCq+uM1HGAEViramCgjc+bECSQtAWEWPJSHvUNSAitxWLGcfSvLvrF8tiqU4Nth4/ree/+9XO+K5csTEABhCAueOn0qgaoAYeniJfl8BykNCzoY3sO9QaUJigpuMCE8HAAAAi5uNr4AMmwyJa8fe+JjqY5iQAAxAC0SLE9aFWsgBOYKoGTXm7uSIEoU16xeHZCA4wimikCLiCZHkDd3v1kOvfNOWCRf+OIX8z5ogqpkKrjVcYiY4HQ5deZsUHLIvqTCob5//1uZDwCDP4EtL7z4Qtm3d08SdBRmVElCnVoKBvsHAhQJ4iWdgvi9+/Y1lqzXA9h4n1aUS7Br/D0sN27YlETOZwK75KLmWVuTdYHmXVtH+oLkA5c8XCXOgpGWSmw+AFaCOdVwD0HrQOBpPv23adPGsGc8tCSwAAfjNjY6ntYZSaVkKNVydsZNtVTVHVhm/ASY1g+AzBrGEJHQYjNYT9p/JNBtkKliaPwlHNayyrFEVCDsWgUQvn/knSNhEqSPvbc3n0XrQiAtOHU/PtfDdu7InASpxtE9Siy8h3WTHvtp4pjcMOpDM20HjfWt5Ch0fAKWTRKTe167NkGA8ZJMGPNW56OtJEq6vL/1HOHgRmMiIIK2q+hXXIveBkBNi87QoOprV4BNjIAAixPjZf36dZlT91SBySqqauwwG+wbzKdW5FVicf36WD1HBgcDimHKYC/UwLRWxdMKd/Fi9oj5pS2i57lNlr0GAGetsYfWp5wEsnH9iM6CJDufdz3Ve3MPsM34o9oGf6rJs6QC28c6qu099GiAk/2VBTQ5lbPkzNkzje7LVHn77YMBAwBKQDOgzukzZ+OYheEEGDaHBICBQc4V5wM2DhBQZcke8efxo0frHmGV3NtbPvbEEzkHa5vcdASxgVhxzWAnLHntH6i0/cHBaCI4j4A1r7zyaoBWzJOa6HelJWLxkkXZz5y5fuM3vlwefPCBAKjz5i8I28o6Burt2LEjCRs9Eywxc3f56qWAX/YAYMbZ47zikrN/3/58H7vEGSSRtf5ij93fHwAOiO1sUlk0Rm/s3JnrrGKxgLDz2bOql4LUCxe4ZBGDrvobADLvac2Y51YI0Noz7thuAvuaVKuUV9FX7CIHjPXhydb+rLXbjctOo4FStUKcUVWDS5tUFUKlUzKU9Q4AtbZUIlsQzr0HoB4dK2PjQItOueuu7QGBPAesz4uXL5XzFy9WgH+wnrPWsvNOMG99YE/FGQdzbHSsaop0d2d8Apg0NO7W/rgFTOxnX9p6cmY0mie579gOVyedtCgFWJ0q/dEq8Xtdma+wdroA4LV1ENuYnwAAIABJREFUw+fZg7V1DUNjJgCzMQnNne5VI5rqsuIE1OlKK+qEJIZNbkBKz6fJyowKGFkST7SA9EDcfmpCGovwiFBfTRAydw7tm8qCmZqYyDXEmlcL47yRaIj53IAGA+zLgQ2AMJXomkj5TIBCCguNmLXvR2x1cDDzYU/V6nHJ3q6spMqQqcyDei6119myfOr41+d7287oGjwntbgCYdv7tmetRUwRa8lzxWcldrl2NWdOq00SQeJxVfWhtD84g/zM+uZa1or1xkmnp7YPRZON009zI/6QCPqZqrVrFBe5zqusjc1N3Atri4+5DlDXzGllClShYtcIzDI+/t2CJ/WsbfLVtsDeijO0LJUGlLg5sLw5IL6hS/HLjJLbCPanoDFt8trqXZhP4+SZ1DKBPkwXaNxcsn2qUHqLtPz4RzSr5Jd5Nz//e/2M+/7536h9JT4TJ7ESVsbjOx4vz3z3mfzQ8wvLTrzCmIEwvefQXdvvypn+0ksvlYcfeaTMGRkpL7zwfOKl4YGB8tb+faV3oL/csWVLgNWVq1flmXD29Kny3vETcXKzju/evr2sWLYswDk2d87Ta9fLq6+8ku+JTXx5ngY0adp0FA/XrlufvSOm91x76OGHE6O++tqree3t69Ynjjl56v0Uc+UMl7SrA48H+sqFc+fK3KHhtPenMBG3rencn+eMBZCYSltgnAyrXttfBmwET7ZsurrKPffdV7p7+8ryVSvLwJzhcuzIkXLhzNmAQwSexSuTY5g0MyUQ/98EqviLL5bZ35gdgZ8+Aj8LMLlhOf7RGsQPASaf/tIXA5h48Ib5kJaA7lTcBBwepFUUtlaM2HH6WSq8EbZbkCAb9VhyprohMQz1tmk78JD2jE0ldXg4FFiBbhwoJidz0HGluTZ6vVpV3ndf+tyJzgr8VdZu2LlOz+Q9XCdGiwBd0CKAXL9ufQ42dqCCeok++1EJOFogKvWOxx4NsCG5evDBB1MlBdAIMFQOtQxFf2Fw8IYtJjvlWBkThr10KT3sfg9afettt4ZBQE9FewhWyv33319ebGiMDmoBcbRK1q1PlYuWBYYI6vq5C+fLu8ePleefez7MFNdPDFEC4h6xWswDwVgVZQGwMdfi48Eu4SHQKiETAGH9EG6l7XH+7JmALoAZ13vrLbcEIFF59P1U8nq6Q8tPda7RXJA8Rg19fDxj3SZRGzZsTPD55u49oaj7fMkxFoXk27UL+CNgNz1dvve978dBxhy5Zq0PwByiu6FoT06GWaMVAMDlGtk9CwgJjIY2OTiQMQXDCwaNRU9XT8bz9tvXJ4hM1U1lUM952jlqhRVA4yEnIUTTBM5EdG+6MmYkbsY42iHTMzcsJlksAwPiUNEk255ov/d3/276bu0XdtEBRxJYcX2YnzXOCrrtuQXi2TOuA1ACOJIcxAp6ZF6CdQ9ZTJ0b5a5UNHxuZRe1D/P0GWNUSCwF2U1lcXyCjacgu01Kaq99TTKqbomfpY0n7iN9CWy0Qany33vP3Tm9iJ2uu+3WvJbdNXAJw8KawCDzfu++eyQWquY71PhGV0BiCVB1bxEdbpAKf7r+1i4wQIlKS4/KeaWUC5ysIYmgpALLoa0M2qfWhPYRyapkq02iw5hpQCRBjMTEdQA3YnN97lwYV8Q5UyVqKsPWsnYICa6k1bVxtbG/JUEVxDuSNQjwc3Y88sgjAVJY+mLCYdBgWNEtEURiK+3cteuG6GzaBsfH06povTqXBGg0FIjuTk2Ml3Vrbyt3bd0WVpW9IGGiH2Hv2UMS3LAienuTlEfnZ2Y6LjdAwUPAmstVA8SXz/LFzYzOCHDlM5/5VMRZAX6LliwpExhrrm1iIm2H5so9ah0cmU836f2saYwg69naByjbC73dfVn3xiVtO/Oqy0m0MyTTExMBTIhxYgsBJl99/fWyc+eucvLEidgYE4+VPDkfsDfMfSvM2drUBzDRfiHpb5xMKgZQrWb9fqrhdBo6nbDKaiLbfUO7BPAFbIw9r2Q4gEKl4QMEBKkBC/qww0oSdXMTMdRo6zQVha56DWFALbI2BsuFS5erpobq4YpV+QwJJpHV9069X8YnJ8qcuSOpqhrDKkY8EYaQPYu5d/Xy1QCeHHKsB8m8e1b1zH3Q1GhEXytAWPvtXb81W8W8SgL7sMa0xfTU1g1nQau/4fN8hZkTO14VTeNWQVlgQhLIpmVQO5jnb7Vznqm6XFeu5AzLNQntO11Z76jwkovK7qjjFLZG88wnDu35Hj0BY26cGyChFgDoK3XKvLlswisNX3tedcppWn16u7KOja3njnPUvYyOjkf4tbZCN8warWza2CJuW5lmEmNzWt3F5jaAWG0Bq0BzBZfSytXtMxvBXOzaxm44ALNsshGSTctPX2+ef84SgMMNpkoEJisz0DniOe+Mw5Bsvx9torBBqhaczwFkAC/ty1Z8tjJJKpuktttWxqnBAXp5bayosYS66YydiLh6sIywK8eyPz3DvYeYpnXdsZ/TOgas4+JztT7/7BvXHsZW095mfitTa/oGkyc6NW3NrWGhJJe9SV/iwyFx00b2y4qTb3Z1+SmZZgVMnKO9YeWKMVKM6uoKIzAtqjTumjPBmvec8/wGaotZOg3T6MZlNwBR1YWp7/+T2np+7tu8cR//5W/8xA6pm0C9+oz9uT/pL3lhJy01QAjsEkDna6+/nrNLyya2ifj2icc/ln1k3fg6dfp0zvBb1twadvaxozVmBQwcP360rLnttrJ2w+3l4KFD5faNG8rmLZvDLD9/lkNYKUuXLI5G2oXz5/IMAaL4TGfi2wcOpmDq555HWK5aX6ON1NNdVq5anbXOcQ8QjTElTpY/KCZY93TEFF/EyQouxLY941nZr1y1Im6amHSn3ns/TGxAp72JEZqCKJZX4sOBxA7iPdcUcDrjXs+ED30186Ndcf2GjYm7l65cUXoG+svunbvKrtdeq8XewSp7YH05xPIuDQv7xyfqr8XF55exjGbfY3YEfhaYezMz8SM0Wj8GmHyhc6PCPjmZqlj7cJZIShBqn/aCVJxpePg5OnLs8IaHkkAAHVifOrBUeKuNXhWSc/gI+rFLBC7e18ETRoSK/tREuXPzlgTkDjUJylyCkSdPlk9+6pNVAO3K1dDz05axYEHQZyCCn6ESSnYIrHpflP6t27aVvbt3J9lWTRdJ7N6ztzz5sY+FoeCgpUkA5HFfoxPjSbIwMQQP2lc8VGmVHHn3SB64Ag8MFWwQgQ4dBYlRBS6q6Kix8X4SqLYXMwKyk1PlvvvvL6fPaiV6KAwUjgddfdWeUhJtfIBH3GoctoIfgJF78H7EAlUwN2zcWIbmDIf5ItB+4IH7c+C2SSwAxfudev+9cuzY8fRwfvGLXwyocvL4iQSSbaLyve/9RQCk+x94IGMnaNCOYHxaHQVAA3ZK+jCXLEl13QNkcLBqhxir1bfckgcL5gV2zuVLFwNepDI7NBi2iOTwz/7sz/IgA9yguXvYookfPXY0uiBcigT627dvD+hmfgTKo9dqcCNYNC7ue8fjj0dcU9JoDfjy91TRGhq5Mam6PAJBgfZ0gkgJlbUoMb3ZRlLAiDXggeh3rR2BqwcdseC4NExP595aIT/X0wrvesBHp2RoMNVO+wM4EKvN0l3Xy8xMtbCM3V5tDxGItFU9DITJKRWNWvWoCVGlXtdScmUd5fxJYln1Hzz4ozWQWK6eXhJAn0PbxD1pPeHqQWRZgPDpT32q7N+3N8wGbjmSBoCWOV+xYmX0Yqx1b6cFStVYG05NVCRnVVC20mdrshn6PsmDru6wRiQIlVWCjl7bI/w7oqEcTELPL6HFa6NSwW5FpCUJ2qS8h/uwzySPqkYtBb+Dih6xzwpw2YNABQFVRCK1K0gAByujyRxhfGFnGC9ivezKI6o4NZVzTOBI+8gc0rUx70ANwKuK1uXLV8Mq4QjjXp57/oW0bHE3wvJybmKZ+NxHH3mkvLlzZ7Wz7S6lv7enPPTAAwnqgDvuxZzPIfI6Jiir9qj9gxgNxF+Hcm3+jq0CjDUuV65eC9vpru3bw4xwrjqTOEQ52wi/bo5+zJWyaPHScuK998IikmQDNVw3ANxYA1wwubQiAl0BNQGCdu4K4LJk8dJokhiHTRs23mBtOTOA7UCAN954Pcmt5AxQxsXnueefL5cvXoqorX1Or8f7YqBZD9aA4FeQ6t8tW6ptR2mr99HFULHvqzon6SDhetNYMbsXAryVVUIcF+CoOk+TpoJmdb1os+iqOib2S3QpZkoHgyWaExNl3vx5DWiJtt9JcmofADYvRweoL888FAsixnMBaddHI3zompyR1h6ArWWc2WtplRgdLaPXRsMumSCyPVUdHKzN6Jw0LJoP2A51v4R1NUUnhOZJbR0xRm1ir/BwgzbaOLfQi6Fx5H3DGOrtSZXVmTo5WdlxxhQ77MTJE5nnsId6qpMXZpqWSC5wihJ0sy6cqzpXQCFnuiKDIoD1nuIAXZlGOLkFTAb7+/PMcd3AlxY88NnzR7SeVOaFteF8QLAzFymgjIzks5x3xq8KaI+l0FLbZSoYVtPXytJrE/e2KmycgMQVPKMB1R8hbedOwFY2ywFfp26cT1XItoJyFVjRntq4GTWaI+67AgvEW6/mfKjMkYm0Y3lvYxjnqcnJaNkYW+CI54xzzv0pRrXFBs8nLWNpk/L5HJMa/RT7o9WmcrY68zzbnFHGpoKGU7VVFIOqlw5M1Z2zr51bbQuScUhRi56SNsChoYCJnn3isMqQrAK3bXsbnR8JnHGoLkFN61PTxnSjdeLHguEKl9zc4vNXiJZ/TEDwp75THpParPqjPbdq1S3R4wIM+FM8w2XN2SgGEYuKVd45dDjrN6wG7V7trgqDrQrrt+08mfumleMvBTB+WqLwY/n2zffyX7zfTWBJ+7pfGDRpx655A22/Sci7KzD54EMPluPHjscgAWheW6cPJNb5vd/7u+X06TM51+03rFKxBGccLIof/uAHZXpiqrz/3smca4/ueDQx9Zt795SHH36k3HvfPeXA/rfCAFdctZbFbNqdz5w6nWebFlbx/+m4G84rixYuyOuxfFuA3P566umn09YIrLGnrFfagGIp82hvKXRgqQB6nRV06hYvWtzolcyUF198oXQYQoTZVXWMnJWf/tSnk0dowTXXcenr7SuHDx8u165crcWexonyxwGrSvyqLUMA6tvWrStbt2+Pvbh7PHvqVFhp4nLPNXkMsD5Accte+bE18VETyPwr7OzZX50dgb+VI/AhwOR//J//p46H48svv5JEWRU8PbJz5jSuGgTXBhLYO+D0ovs3YAXV/hatJiMjqTp7yGBZCGRUIelJeLgmIDt+PCKtwAMJtcRI8rNs+bJoUAA+7rxzc0Qi9d1LKByYLIYlFA4tB5nP1VePEihBoX/iIFy1elX5V//qXyUR93lbNm8pJ0/WFpuFCxaVW29bU771rW8n4eMIIim4IWjbqNqfjmApEGg4wQCRUUGixAhwwUb07/zu7+ZhoXL46GOP5e9ak/7iL/4iFXlVJyj1N7/xjVDmASwbYgl6pDz+xBOhuD9w/4NRF4eWnzl7rswZmVNOvX+6EQedzkHPnllAI4D5kz/5T0lEwtAhvHXuXPnv/4d/Eo0AiYggFDPG5/8/f/zH5XOf/Wy0VNArPdT//f/978vv/u7v5qCvYEhF1X0OEAroEUHbl14MxRFtMOJ43V1l9S1r0udpTQB2Hn7oofLKa68GlFCx9tDQSmRRcXahabNp48aAJ/pKf/jDH5aPf+LpJII+j22wIAWoROw3Sei5c3Gf8XB84YUX8rpU3RsqtfdS0wLgJCiVKAxwcKqOPgAfPwO0uE5Be5uU+924BjQ2o6meRTNBwiBBqRVDaza0TK1WTdXe2AXwkEBcrerwHGysm5bpIJEXXIdqrc1F4D/G6nd+A/DQbpmTz5RQuFbvK2gWPKePtas7Yp8e9EmUIqY42ejXVGtgezRA5tRMRH7dT1vNTV9vo1OQSmDTIpYAtgnW8jmlk/UvkYljzvh4ue++e9NzvOaW1XFLMfb2D1BQi5uqU+w7G5BHIBFQFQOiU7UnrCXrBSupCu+qQlWLU0EILYQ2+RDIsHOONXOjWH/l0uW8nwDs9KnTSWacK7knCX7ur1ZOJQDad6yDuH90aqU9Y2Ze0o9ckqBhVVTWS3X3sjfbRNQ1XrhwKYwMZwaNDnNr7rQCSqokGvaLoMkZAtCRGGthOHLkWNm7b29a8DhBPfPd7wZsFbi17Cnzs2LZ8lTytWKwFV62ZHG5a9vWsnLZstCDvVbbgXZDTLRqOTqQFMOfKp3sfrW46IlGg8asM3aSMZW9L3/5y3HNee7ZZ8vHnnyyHD95oty1bVv57/7B30/yZF7mL1gYwFhihFGy881dORs//tRTcaO6/fYNaelxFtPpERhqWcIIO3XqTMYdYPbJT32qrLv1trhUuWZjAQgFAHzjG99IAr9y5eoI4e5/a3+eDRgmgIjb129I2xGdE4wvSxOoQN9pz57dOVOMWVxc2IYTSY4mRidJaAW0JqtVZCQ37J0qlmxetTj4XoDV7p4E4TPTndI3ULVJavscsBGrqyfCx+bA76hALl68sFy8eD5AbpLprpIzWKJp32A2CITnz1uQdde6O9H24FZCEBEb0ZmxSFV7/rysp7aVAyNR8uzZpY3Mf/SYXFPEXhvh1vYegAYVCKisE+dTCy460/wc2ORZot2pUtYxOaYyJ3fceUd0Veyjtes8J+bmjHXGa4lq2zGeeOKJWIkfPHAgzzJsKtfpLMMw+Y2vfKVs3LQxSRE2IgAJ6OqZ65lw7MTx+kxmK9y06LQtOdaz+cRAtBer4DM3Ni29C1NldbbWvLOp2DfgBMZZFfCeF00OzEFrHqswLWtakBqh15yBjQB0GBGxX64tW8a1tnBWRmVtpwXEj+YcwVLKXHPZatZSAKlmTgyr9ejMBmw7A1swJu1e3d05131W3JBGR5MUZu2klaZaUWO20Wy4ZfWaG45JgMu24AI8qXNfrz33FF2a6u5hD5pvayDC4VyeenpzntNfqhooJQmmn7vWKhBbiwKeT1lNWCMBXNk5V9YVkFBxAIiD/dqCadgxYj/3RjPF2m0BnIjfTtbnlLFs2W6uu71+6xczzld9NtUV7Z7b59bPipLbMzsAwU8ADj54vxY2q9V/RSXj8PBDj5TFS5ZWm/hly/I961nMdPbsmRQDxabaOc6cOhO2TrseVi5fkXPE+eP5AFQOGy6gKfvwyswFVKXtrRGo93zxfAVqYUZaC/ZNe98fqIze2LYfDENjQ3vz2m6LI+2L6r/9q7WQrpyH1hWp/qTBEhsyhES+bWvJddADa9yfnA/cGrn1AUzEL+4L61ArKtYp5gmdEYwRjmcAlYcffTTPXBomZ06ditsgVvLnPv/ZnPMn3jtZHnjgwbJu3dp83xp0fospAVf0vRQYgBYL5y9MzM3ZUkzrmRKtj6YQkhiiqyTudq4SYxb/ET63Xh986KGsVXtV/EuA39zdf/99AcrFz2H2jV0vJ44di36a57P2dDGg56FWcGvaM8ReyN48c/bG86rFviKQ3ZJMGvfO6Gi17YWNnpT26eGRuWEzbbp9Q57Fu3a+kXNSXmD9MaaIHXwzpx8QhxpA6+YNclMV/2YnqBvz3fyl2WYf3lq/FEbSz9qtsz+fHYFfrRH4EGDyR//0H3ccisAOB8Ajjz5afvijZ3NQeYALjDwM/ByYUm3/BqsF6dmzeUhKtCqLZDSJioNcu4TfwYLQEtHSoVHEBRQ5iNfcEhtHD1zJP4eUVjAW+nrP9u3pv48I6kB/kuw20eP2AMTAiPB0ay0qsR1i59fdHVCkpe4LHAVHESUdGSmrVq0se/bsrWyZFcuTxMUut5SIngpu89lDgwEiMC5Y4qIlukFBCvbJkmXLblCRW3chiaZKdl5HRHXlqnLw4IG08hBOBHKogApsPITojxx592gEMiUsDvYwTtauDWODfsAnPvmJMspitKGRoksePvR2HmSCWroL7pUgJcErgM3WbVsThFYa8EDAHWPmdSpZLbAxNT1Z3nxzd/RUACcAIkE4sUdJG3BBpVHb0Je+/KWAPpw7BKz79u0vDz38UNaFioxAXPDx+c9/vrx34kTWiHOasJ//OOzoVxVw3nPvPWEGqWBA2SWfquQECQW80RhQccVSmmYxOVHbLBqXBWsKyKDyKmhVrUa3F2BVDY/KXvCzOMewWvbw9Xus5lQbBzBBag+99xFTaCeQMFhLrWVljU06uV5zJ+j3VSuqtQ1F9apq+kwlCFc51IZkLQr0DURts5kq3Z2u0pmurWl+X6VBImC9JRDS5jBdA/9W6DRJIjFClO7GPtLrULMFbi19v1LxMU/odmAU1CTBl/1l/iVGtd1osgz29ZWlSxen6m5u7TNratPGTWnV0YZTNUFm8sC3vqswZQnY5b2ACtaLPyWMxsMYej/VPOPk9Xv27U0yAVBtbY7Nvz1JNE4gWr9f26ocVgFGYrnZVxPZVIk5X0xm3VQB2JpQAiEFZIBALDgBlEn1XgJk7CzjMzo2HqaRdiCArIQedRtwdxX7YaKCY0RLnUva8VL1vj4asFRLwosvvhSmFXovBpjE0Ppw/QDgsERiBd0VlsoYZsXFC2kL3MB+PdbttHmqJpF5AdZhazmnYrM9Mj/XyZ1Ey4d9ak60OWjfATwZI2wvAar1hxFgT+7Y8ViS/WoZTxwTsNQV1x/ghmX2pS99qezc+UbWqiq8udJKIJTWRvLSyy+XK9eulwtXLoe1NzJ3XlmxtII9AtsKWNTr/u4zz5RPfPJTZe++/dF+sYZUKp/90Q9jLRs3k6Z97MqlK2GicGZLi01Hj3pNTIHslUlRNTbqfI3m5/l3U9lOa4c9EqvXavEqycDcg4rUlgaJgbJ4bekBTljnGB3RKol+w1i+NzIyp4ruRssEg6FasjvzW0t1gqeC/tUrVkVwF6DV3dNXro2NlWuNBsXQ8GDOFc8m82EfYChi2khAaZik5Y/LzkB1zGrbQiqLrgKEYQk0WjyupzIOavuhOTdOGC5AzxPHT+RZIzHzO7G9v3o5r3X2ecbVaml/1jgg0JpXffV8sB8VGIAC1gFWozPd2bFx46a8NwFlZ5FrPHzonbpWRkbKoXcOh7FGcNi8SdowRGmQOK9bEdmJ8Uppv3EuEUEHdjvXwzypzDtAXdqoGkVSa9s+tX6tWfeTzKnRWnFNFSivwFjVlurLXEqorIuAVt1V80McgOVkrVi75krC1mogeeal9aVt+Wuci5xrkqgsRG1DAICeqldlj7dubi3TzediOQFhZma6sr/FMl7rOTkwWJ1vqjRD1a/CCmnXHoaHNcsxrYLy/z979/Xk2XneB/7t3D3dPTlgAoBJwCRgBjlHgqAIUtRKK8netayVHMq+cJW3XGVfrO0LX9j+E1xbdpVc67ItWyRIiSRIERlETjODwSAMMAmTc57p3L31+b7nNChV+War7LVINGoKE7p/55z3vO8Tvs/3+T5VUBdQB5iuwsDVR3oe+93eDXioPXZWPLgC3q7j/IjtAnQ3wvOYRRhEzqf7AlgvXrwoNszZ4P+tY1vUkNzZLz4zo5kbsIQd9/7il5vz63u0qaVNcXSktnw3LVm/OBJcjNlOBErHWcZeY3k6q/zddBhI7YSsmhBW4LQFEyL4nPaqCp4l0V+zJsxQxEsC9OKWNWvX5L23RUA+0LN6bvbpnbffDWiFpfjwgw9FrNQzKni99tqraed0RgDU3t+CRQsDCDpfQOQA5Y3WXI1FKutNO6W9YY0SB6Q9tSv/9xAKKAFggPWTE4mnrG/VGRqv39+AaPH1WnqzIyrzNuwXDzqrMfOlkGkKRrPshcoEBdZFd+3SpfLkN57M3gQ0fL53b+43LNKp6fL3/t7fL88+/1zeGz+otR1IsmHDxuiOiFMk/lhqdLo887IlS3Oe+EOsSwCl2Be7mH0+sH9f+fDDXSmQ/PqvfyexqaIq+yVGwY7jh7VA8y11LLzpaca8V9/vjN91511l4eIlKQJu2bx5Vnz6/fffL4ew3RcvKr/5v/xGBkZgo2RYxcpVWcdTJ05E3N+z1iLw3DBAxDP2Ts19psvPX3mlnDl1OsXPFIFIFYipTbZq7DIbRPhbMUlsgH3GvixZtqRhnfaHraMNz2do+W+HPnjP9asZnTwLbLTqPw2DrmGw1FC0tme3X21BKoXCcB+/ZBn/wjfN4nS/XCntV0/z/+cK/GWi3C8bLvcXAJP7H31ohkGWQApub96wqbz22msx3AzHpk2bY8T0EULNGTbtMAytYIvhjy5JRhDX0YLtWFfOcv+BA6EoM6KMp1YLh5nzWLtmdVm4aEH+TYCmsl3Hlo6k2mqijWqnkZ0MAuYGhkrtazyQ71UdSNJ94UIS2poId+bfjOYjCMqocX6qhBI43w+YkKC7f4AOerHqt8CWQ/vjP/7jXFuQZC0IpwrACCqiLXtGxslUBNR9iLzrYoQQs6JDIvl3HVMoVKMFFNgw69euL18cOhTjjoVSBVvnpycUmyFJnkk4Z8/l/o0+1a5jI2oJEJi2mgURPTTJ49zZVLAAS9Z994cEV1eXm9avz/Pu3v1hFUm98cYqEnfsWK7jfTHUqlfQd+K83qUq046dO2fHlnpHnIt1dQ2aFZJOAr5r161NhSuCijQKBuaUP/iDPwjlVSDi3WCfCMpeeOH5IPsCJyOdvUsBp8/dsX1HgB8ORRAYTQEBR2P7I4g4U3uqBVL69j2rALzt87YHqmZGx6x+hkBKwCZYBhsIuDlzX+0IyDbI9Xc1iDUtQ3JSGSttX7z2NM7RZ7gPP+cs+F6OHDVbf71rSbSmpgU5lT6d/vxmbJ5D2NMpQKotJPZ7NIQizjhVOtsxlmGOVEAkv2bQPSsVvRVYnB03KiDGqGgcqiAzSWLAiloJk4QZ65zPA/toAAAgAElEQVSxy/n76bJ+zZoyPj6aZFJFxr/bF/aN8w5AdObDNBsayjnABrDu3p8EA0vAO7VutY1CNbyKggoiXNvfqU62ivwJpo2RTV/wTOntdq89SaKBR+4xAemCBUkqVfCSXDfVm3YqDEZAbX0oOQuAzLQ4NVXauk41cPV7e71WYq/kDPscbXrsHeqtnoCzp08HsARKmBDQAmvRWhgdLQcPHSo7d36QhJpNomeCnSORsa5hsE1MlmVLFpf9+/ZXTYPBwbJk4YJy7z13R0hxzfVEZKfKxUsX8l4Cfmin6O4OmyPiq4ND5crVkXLx0uVyZeRa2AHvv/teRJ2//sTX0jfu5yTxmCAAVm05bMpT33oqe9E71UIiOJcwWCOtbxKvBx64PyAr+6U67j2jQ4+PjZYTx0+UI8eOZ+LNq2+8XgYGh8r9DzxYBvsHQi++dgnoMVyG5w2l1eP1N94ov/vX/nr2w3PPPVc+3/d5+eSTj1N1JDbtPQK6nBetgVq/rI19wrbZq77sW7bRXlEZ9G+SmiRSzdS0tiVFyjBrAyKWO52AXOU0kj9hZwhITVfpiLgx8NKZ8p7tZUnhwvnzCqDDe/GuI+bbVOElFs52F2CkAVSWLl6ayiA9k+yhq1fL6PhE6ezpriA+oC+TziZiE+xHNHKtSNgIYyN0YTpLb1raJEtaS2ZyzQqSVEZMBWOrzWon3lib7BMaFt3doZFbHKwi+4bNZX+Onzye/aVyCuTjz7QKaW/du/ez6NdgeRoVrQU0zML+/uis8JcZxzsxHk0xumAScKwVCaN22Nu2bkshwRk9ffZ0iiAAbOADH+OXzyCinvGdM9WWVlZab+zBAu2xR48mgWXv7XfPCjiYmKq2E+g3UzCe6nmt4rO15aICAbV1xGcDTdnPqrFW7U0KBI1mStpMGsHgtEL21PVPYWEUWIaV0DcrJJufawCIlung4pXd1JE9Ex8cwPtq9pakyPdWMGE0z+T/9r2ik4q186UllIiwZ3TN+tzduX/rWCdWYRbW1k42sQLH7GwFwgCd7iWJ2/SXmj7eK7vbjurOfswUttrKmbHwzSQeQAT/FKH/yYmwKWijZAqgEcdt69XoSNYRqMDmsOmeke21x2pBY7ABHOt0Nvcmnrs2OpJ9hcVijzkX0Vdp2Cf2jI1uT1u79p2xaxiAdVrTSGyXa+Vde+ddPbO+ODYeiEh7or83cR1GhDMwd3hepoUBB9hmIs/WCLvWL3HkkaPHYqMUu8RZu3ftKreYIHbgQNgxNOYUezw30P97T38v6yimUsgijm4PsFX+nW3Uou4sGWrw2uuvZ68ZdyuhbicmaWNpRXnFcNhZzqtnXTi/FjicwwBdY+N5r+yI6Sp+b13ClgJGNT48bYa/0KoGTOnp641vtE6Xr16JrpQ/i1/ZG+sCbMISZu/sc6Dw3/97f78cO3E8664FFQBGbH9oeG7Y4N6jS2GYea/aakxDw7h0T9ahguIzsYMKVwoaWl8VSTDL/Yzii3eR/AITbXSsbH///fhiPqHVW7LefJb3IMbdvPmWtPZkSuTVK3l33hm7e9vtt5cNG28u77z1VgoOcpy777q7nDpehfcVKe1TOQwWtHZ4rMl58+eVhx5+JCDUW2++Fe0V4JkYXuHU+i9ftixtSokdZ6bTnmQNrZFiQ20ZxaSdahgxPdFo09rj8zwTmxdm0PR09gAGV85Eo9tVO8IaXkvTFlZbsWIAgxs3fdC512qjZqI1VVWtvvyalV75/zO7/urav3Qr8IuAQmW5/XJ9/QXA5KHHH5nh1BKsmMFu/ObQUAwxYbO2nxPAUQO0Gti3NEiggGBHstHS8gXngkYME4a/TpeorQLABkgzJ7t5y6ZMWGFY/btAATAAxZ4cG48WiSoWZF3QKoEDRKjmfvLxJwneJAwQbGCI79eTyEgLODi+W7bckuQYlZK4IxErRplxYtxqgD6V5J8hz8jAUtJKIgAAeEDe0Vdb5gdbBWzggE+ePhUKp+eg+bBv37469nVsrI5TnJrKNJ42eLDOnPy+vfuSEFp7aycAMIEHldt10T2tnekckHeOnCFW6cR4EUB5B5y+IGD+wgUJSiXdAmFODDgVEdiwS44EZBI0eX7v5uLF86EIV/GsYwnIGXS01VOnT4YuKTkkLCuxJYjG+Ks00ZyZO3d+gJWbblofbRuJls1lig6qP30Rzu/osePl9tu35T5/+tOf5H48j0Bcy5OpRgIva1enbvSFQp3xqqazGDEpOmhE/mp1obKIPE/acYAIAQqqjkXLxrB/rVM7VQI1WqVUYNPSjhN8BSCpYyrrSOYKfjgP/t37rhW62hrjMzNZQMVIAKiiZ2LLxEREyGowCaCpIztTOW8qyQJqX/09NbjO3khAXwP30GqbpMmz2M/1maqafWd3bUuqgI3Rkg2dv3GtOc8BQ2ZyT0k6Z6bDGrIvJcf+rVYjS7mZgv3p02VgTl+SfvsLkGcfC3acWywMNH/r57qC7OhDRJS0VuUDIjZgjfWNdsJgFZEUjAg0AJI+q9371jDjlAFIXZUC3FbVrTlwzX5sg+hZJgka/OXL+ewEu0eO1BGd9CZWrogtE9zXdUIJb6jLYVicDPuhp5e+SaXiOyc+W7B15eLFKPrT7CFWzO54VsmAe/WzL7z0ch0xjklz4cKsELCkGOi4Yvny2FTtf5/s/ij2yyhF4dFt27aVFdctK2sBMhcvlPHJWuFKlTA911WRX8VXoK/1bfcnn5bJhoXx7jvvJAD89refSvVN4kC3yP6kGSL5+IM//MMwuEYDPPRk7QGXpu5okRKcsgEYZ5JGiSJGALBA8Hjh/Lly9MixAKaSvJdeebnMdHeXbXfcWa5bsqScPHK0jF+9lilYXT1dAQ9efOHF8r/9738jAI02H0D3yVMnUrXWciYBs5YSO2Cw59OqlOpYKdlvqoCCUTa5tplhgjTV/EbgM+eITWjYRJ6/BdIqkwDIgnUAoKxaOwFMujsTJPNX0XuammjaK8bKwoXzM06eTckZ1jIzMRkbYP9F62imI/vLGdBeBGCWfLOR52kXYXT1D2R/j4xeqzpEzTkTHHsutHUaJpMTU2EfWZfwwRIA10Tc8wUobkRb6+jZCjK07AGJryTbOdL6uHlj9QlAMBPr+AE+T+AvAbDA3jEfBgRlt194/rmcc+B72jqOH0/SjPmYyS6XL+f9uhc22t7AMDKdLuykX/9OfA5/APDDTBQbAB1bQDbAQmOMu3saUdQUVep0FyDZ8WNHI3ic9plGC0kCD/gKe6Rq1ea8Z3T5RGUVxdZMVw0nSbj1CqhsIhaw2tSLRhy6jhmuAtS+WlaS55UkWttM1aG95p2EsdibZ09bVdolgVdfaovk5/rtpe6su4SSxkpl+LWTdYD5vTVh6u7N+whg1mgVeV5JMLtCQyUsEckb1lMAaIB8bTnzby3ryvv1Zc0ygrWzO3GV57Rn2THFGWeksiFre6kkvWUQ+Xx2zb27D5+ddpowtNrJQUCYobRWRgcqIFoVi7WGsYnNRCvrxxeIHePf+it7EzvVZ6dFqWEnhyk0PpbzbjMB7PmytEN3d8c2OBNAI6AJfwNIcNaxVNkovnnRoiWzmkUB37s6AwKYFubfgSb2vM/bs6fqcYiZMCr5BexJcZLPxpoAmgEMtIcCRzbcfHMKX2KZ73znN8qx4wpNgynuPfPjH5cDBw/m955VW3pbTDl/7nxiR23rwAGxjpZusS2f6hkxUviizz79ND4XI0JhEts5k8KagpF9pfDlfALEAaRvvfFG7OITX3sin69d3QAC18Q0ZO/5HLbYOWZ32TB6V3OGBssLL70U0APLD6BjTejYeX7rpEgAAMEQ/7t/5++EMUPPascHOxNrAjnsKbF9/0AFBTCVvWftNhkXfPCLxFQtm9Q+PHb8RPyjewQSuF/78fjRY/GhJtvYY33YhV3d5YXnn484vX2icAN4U7zky+ynMFIWYMsCz7qz9/jlfft9/kx57PHHyuXLAODP49+MOh6aM5SYeilG3pWriYedYS2H3oH4BiNv0RJ7ayK6LmJ5hVCthxlAMTNT1q1d18TatXiGcWOwAyaJ3COxTQTHMZMXxobbVzknV+qo9sqerfpa69etD1MvAFSbdTZdVG2rVSvo3cZ20Uxp/mtB5BSKftmy1l+uHPyX6ml+pQCT3/zd35ppqZQZ43n0eNo/VP8yTvb8hTAxGCbGCMsjYpQNRbIKc9ZAg/NWcZV0qXJijfg+FPFWSIwhvf2222NQll23tGzccHO+j9E0+tesdAEchHoag2VyMqyQtWvWxABx0vrjUfkCNPTU3kTUvDfeeKM8/NCDQa0ZOs+VcZmXLwUllkhx2EuWLA0931jP8cnaGiPQNkZNQKaK689YE3fdfVeCCADK/fffn0oCxgcDSNQQPZEQrdYizlASok0GkCOY3PXBB3FSAkiOkuE1pjOJYWdXnht4Y+3efe/d9NpypJlS07SRHD10ODT9z/d+nuSF9geDqZpFlyGCo52dARzSthA6bu17tzbWTdLy3nvvVY0Amgo0HhbOT1JvZBw6tsrh8hXLU2lG5+acr1y9Vi6gkI+NJVBOe4hgqBG95Wy1Gzz//PPpOyVoi9bJAbsmB7hjx86ydh0abF8AEi0dadEaGMhUHJ/LoXP8AgnrhG4qWBUEosvDPSKA1bSrtK0abR90A6xH+6MGx7UaXXVKam+8AKkyInpTJfF/wU9b0bXeEWUtJfvE9/q7JArDQwk2M7ayqWSptPmz6rm95pmi/RNBwsq2SZUUO0IrQUOxz9QRIEYEHyuNGC1TQlmne3SU6WZEc56zAU/CKgnLpDP3JJjUj5vEsq+O1eR4U5nPmtUef/eoQoXq6rzaEz5TcA9M2bxhQ/lw1wd5fxg+pkepBDpf9rZ3KeiR0Ara7GWVze7u3kbx3fjfw7NTgDh84CXA1TXZFZ/BjtjHAp+2et4CQW1LxU9/8ucRSc145ymjTqnV195+z+G9esYkCV1dAfqcZ/eVStHQUNMOVQVcazBSq9AtYMUWYWz0NcLU1sC5ERhLVgAmJ44dzSQZQafPEeRIdryD7Tt3RDPE53rvJgoJugW2klFtGtbbWUf/xSQQmF44f7ZcOn8ujLP1a1eXBXONZ6/nmN6FwDZaFJ0dYeV5d8ODw2GYUPvf/enHsWvvvvNuhOO+/sQT5dRJ7ZRnyhNPPJFEgQ6RFr4/+Ft/WB5//LEw1iTFWkkEv4LkxUuWBMwQlCdgnT8/oOiKVauq8GjpSMuGCQKffb43I4l/8tOflvWbNpU1a9eXWzZvLh3a4Nzf3OEkUwL29959r/ytv/23Ayi98sor5ZNPPykncrYXRvQuIHLAdjobElusqQp22rv0qLQi2ithjQTwIrbIltWWC+8xTAvtZKFn9wZ0FDQG8ByvrUcAE+e9w6hhvLIO9H4tLM57Z63sTU2W0bH6rkx1cebZmYCpXT0JyvmBFatWNsKcVV8GywQrQwLpWSWc2ErapuwfZzGC3511ilhlHYxnHx09fCRtZOwbcBRoUluJ6l6tOhyS56q95Jz4Oc+V0bgNiGIvs5+EErVgqsI721hRfOWhI4ebNouBTMQyqck+cI5p4GAkqspKzIGl2267vXz66SdJCCRsgG72mC/iqwCHafvrANKfjT6Qlk7+FVBuyhKGkYTZz7UTSaJvob13EKOtglHeHV/DzmtTc/0yU1kL/NHk5HRa1AAmtf2xtqSx69YmI5AbDRu20vtvE362232ypbEpYbZVlkhfX/UF7Li9AgQBmLDLbUEj+kGZ/kVE2n3SyLrU6E8QCK5tD612xcAgUe8KXtfiUTMRaHKymRzWl++VvNuPAeoaoeHKqOoIW6/6huoLiNwqlgRwAHiMo/fXglMLotkX7q2KKI+kjY6vDNtgtBZO7A/PwndlTaxp9CGGYq9hTq4BwIlGVtMCh13oPfEhQOu8s2ZKVdpDoitUASz7o7WzfKWz4/+uYW9EB+NUFfGM7lgzsjhrQnx9vE6CG5zTn73vvWOopnSQVqgqLOua9q7JVvS1fK5zt3TJssSLzhgQMCBZmJ1TEcU23YpeycULl/Jz9t3hI4cSl7h/sYt4UbEMmC/m+d7TT8+CHVs2bwkbF/PjoYceyHQYgKRWHyyG5194IXtCbMk/iuXEhDs/2FluWrc+ayNuNjiALXziia+lWMZOmAQotqXVAfB++aWX4ksk8Ftvuy2AiQLhxx99VB584IGA3Hzo3/7Dv1W0nJw7c7Y89uij5ZOPPy7vvfdunvPJb3wjbEct7loo+SOgzF133hl27dZtW7Mu3//TH6TAR9uKfpE4+oH7709RTuz59a9/PYUvE9d8pjbr995/P+dm5fWrYuPOnDmXAh/WBntS4wyDI+YlnmmZwv4vfvZcABZ+na2wVmIMBcWzp88EPPez8YHYUnMGyksvvJj9AKiiFXbD6hsDSltv/gTDQwtRb29/WbxoYQqkGPIto3zb7dvC7saovOXWW9K+KMA7cex49jAfp5WHbtOzz/55fKd4Qzu72FeREfuU7hj9LT7eO/N3fu7Pf/qzcm3kauIA+0jx0d7f8/nnlcWFcdXfH+B5397PE3fwZwHmjSpu2vZr4aszvjRT15ryWSr2Tczr59h5bZNsedrwGgZ0/KIz0QwV4MPbaU41Rv6lytG/epj/iVbgVwowefJb35hhIDkjluTAwUPluuUrQi9MFWBkNIgpp+R72h5VxgCgwAAeOvRFWmz8vCSp9pl3NjTNiRhYASRDgjFigQVLvmfB/KpOzqkkyR4bi8O7Y9ttQYD9HeFBNEbigSoGEl2ATEv3ZGBQ2SRPjIleQ32qAlJBO1ABDValTXKALsk4E4Y18WX12jVhnxDsE2RAqCXLlapZmRvYEYJRxhKiLZDQqyhAYcwlHp6bU/P55slDq1Xm6qSW3lSxF8xfkL/3XII/a8qhcZic7ObNW1Kh9CWI4pRNaGCojVfllAR8Kh4CWwBEC3KodnhWLJ2M6N29O+uUZK+ZRc8Z1ApRVxyVlh+JnWTK2kvYoesqIypspoGoMtc+6atJHlRZBdGCDkDJbbdtS3sCqyyI9iVwkhjoG+ZMXD/Bw7z5afeQDEg2BAjWxjNwanQnsBGwWVQW0v7UUM8lDJWqKGCdjFima0iaItDXCKfOoiphlhhhW92Pa7aUWYFjesqbihbAJYmP6naTiKkgtzRSgXztDqWbMpGAPP3jTfJV6eKquCjStXIg0Kvsl6qvMtsWMjGZhG18ZCwBezQbVOG7umslEw2/oVq2919ZmAAYSQS9EhXBRjQ2AqEo7rVFKMEtKnyTbPl8VFXsIe8oE4U6SoQ7JYsYJqq8629al/2tqlYB0P5m1OyFcrOkbOGC6PqoqGEpCFLcn3eFESU4rWOCaZCMV0HKBfMTQEsc7XPrYh9LOoAuqZQ0E38k0QIW1TQBsHfUCjPX1oSaZEp+nHVtYQL/gD8DxpguDjMnFXptAA0A5l1VWnNNwFV8JRnaKAS7kiT3TfgQTfj8mbPl2NEj5fHHHk8gbY3YDwwdyfIPf/ijtPVIqoG9hK5T+bVPG7G/BO+Tk2XVipUBgdkd7+Do4UPRZsIwWTjP6PCaxHkn+qLZHVOlanW7u/T39qe6duHKlfLWu++mvYQwn0A6IPLEWBLSzu6uYuy3aTsYEb/927+dijKg5P3t28N+oCcEuFGJZNvZN3tS4gbkMa4xCeP0dLl4/nwS6z2ffR6dpudeeDHTCYaG55XVq64vfd09Ze6gsYs95fDRw+U//cf/lCTtr/31v55gGqON+OzPf/7zjFD2Xq81VPowprRFTNZqf508VacYqba3Gh2hGMcO1t5+ezqMK+OojWBttEvsoaqVXKvwVeS5am1Uhsl06e4VpHaUQSBZw06jjYQ+Lwljz/352rUrdTJJV9ds29n1N6Cq20/jofu77vXX35h7Yu/p2mh1ktTzH/aA9+R7BbVpy9GyMDYeltG1q5gpUznvXVqMMprZOWh71SXgVbPE93iKsdE6RraqXlq1jpxH/umRRx6Jjg4fZh+xyydPHk81FSCSlrPsv2v5fmK8EhO2zn6TfNGuYuMq6N4bxiSBV8kUtpTvG58Yy+c72/aaooc2kd/8zd+MePuzzz1XtQiOHo2dyUhgYPD4RCrOwKmI/XZUALGK0J6qbaEzNaHPFB36Thh84xO5Vh1NXlkmvjIRKK0lVTyUzfTvEvKIUYfRV0G4tFa2E4X6+wKEWA/2p51yVlsVsawwMMZq62AA75Jz7YtPAvBVnazq3/gfn0fHBAu11e1oW0YGB4djI13H+k1N0uWq4H/Vnai2rBWtdp9sor0mrqhnQztpHX9eW2oqaCLWYP9cy3tdtGDh7Ah6Z8PnaoEVu9jvLXDt58Vw4gPPmdbaa1pdAHrOGFHesbDU+BcJrdiqLS64tnOOXdPeS/TLAshU5qN7b9ctAEvGJU+F3cXGtS2b9iZwzLWvv35lgDBnRazAAfpZfsD79vN1742luMNW1LXrSbwS/aerl/MZ2evGb2vFHRsry5YvL2fPnKsxQldXWG+bjazFhF64KOfAZ4uVtHr85Kc/iZ6VdsxtW7eFvShuWrSwahJdf8OqsCS0Z2NHA7oV28SA9oDvAXg5rxJYQMobb7weuyu++eKLA9kTiWGnpsOWAVDyvUS9ndGNmzdnHYA1b7/1VgB5rbLanOlOAfMP7NuXAt2O97dnTW7ecFNZdcMNebfEwOdoURkZqaK+c+eGMUEw9ac/+/Py6Z7Py33335eWG+3h4nv+zT34IgQtNiMA69noeAFCxV00+Ux7tE/ZCuecnevr7QkrhXgrhov1AlAf3H8gxUXxJtDilZ//PKKxt99xe6a50YrT1uqe2SVgsj2IoWKwA50jX65z3YoKuojbIrLc11def/2N2AuxJ2AOYGIfPvLoI+XEqRM5q/w0tjaQyh7AAOKb2Ag+2phjmirstDh9/sKFOQ+0UUyay+Swq1ej1WLfbNqwIaA5rUDMJMMp7Ds+R4zrfIjRFIfYenvOPYhB6LNYG2fTfuXH7e89ez6tBU/aZs1EPv6YT6EzNNeEwzVrwpYS37zz7js5/yZyZepiVx0vnmKN2IqeE72n6N58hZj8T4Qx/FLdyq8UYHLvQ/fNcBhVz2I8gd/8BQuDPnOYjL8ACGUXsHHd8uvSCy1QPHjwiwAkkvc2sQEASLRUKDkxU3WG5g7XKtnERHnwwQcTNKmgToyPZda6QFFAIWBhOBzwrZu3xJC2iC7DWqnShBrRjlfFMUvcfbZAj2Nn8NAb9VYaoalCqgoryGXQiOOpFEsSTOIgagj9Rc2E7prawLlA8n2/ZF+SyNnec++9eeZbb70lwROxKwFUHbdqTCcNE054YaoCElIOXxuQoFgvcCrvi5ZEUFMgwGB/97vfjYPS4sOpYvUIFjgw9MZNGzdV5sqaNXHo2CGST5Uj7QAS7MFhdPq+OHLvEUXe2nHMqNmCPM6Q4yXqyXivX782rBjXkJRZe0rxm7dot5mbZ7ty5VpTqa2imyqJnLBfHD3WCnEsoBEkPRoi0zMJoOmoAKlU/yULrum5MHXc10cffxSQQmAnWHQP3kvb8qGP1WeqgnG8EH6HM/TPyYkEghxOpVFLiCqTQjAsmG4rX7WFpjbXcWhtcFeBlyoSGyr3VO01TbVaa8RYVbX33C29uCYvo5Wy3WhqtOwRbAzV71QKCWwK3LsrYBN6bUMZr0lfb9rOPK/fpze8aQnq7O5M21BlyFSRy/TrA0tURse/nDbQJlm15a2CCm1A3VYD/bwqJRZUqtcz06lKe/cor3ffeUeS+a3bbi17P/88gZ8AslK2u2r1ZL7kvi/sISLPnrOyTKq6fNsugD3jnQNhrZlWufZ+qr7EVMCgMGymq4isfd4VTRaUb1R6FWSiscY7V/2KjCjFauiqrBnnvurPDIZC7T7RiIFnWS8U91R2R/Jnv/ycHEXSYt9gBdR7x4w7mUCJfsrlixfDkrv77rsSgNHKsafds0Dxw90fha7tZzEr2DjPb03YSIGugFFgBbzUeiP4kijNGxosGyjxq5guWVJbrcp0klL0YIKuAFPJYta3q6eY3vXF4cPlzPlzAZOt2ZtvvZlkQKVNMiooxDxzth999NEkn4I4ieCnn30eKrQzi5l33YoVCbK800rBnwp4PKzS2j+QvXjy+PGcbeLa9z5wf/nok0/LY489XsZHx8uKpXX0bIK3wTmxb9/73neTsAsU0bX1i6t+PfOTHwcMtC9S0m7HXXcYsl3FkjMiu6GIpX2qKYf5+8oqcmZrO4Dkii1NC4sqHXHE6NpIQCNLUgPEgCfeN3aKSW9a+6quRNVCAqxMBSwxZhjDpwp/nq1AYyOYDJiQaGABGFsMBHFfkoaWsXbuvDHt02VSq+ZwrazbG9ZXuxX/qpIOLAGkS1Ddof2EOo1l0uIgdQJQZdIF8Gkm/mRCTG9f/s5/zpTCQBKdBQvSE9/qjV133dJUwfkyflaCK4lir5wZ00IA5UBCgThBdImz8d3uE+iOfabC7N63bdsacATLBAOFuHM7RY/oIyF3LEGVdZVd03YkA84BYBVQlhaK0WvRT3H+kuw0rYxGHBP6dg6ANhLdgF4NS8h6VF2akvvD1rCvW2CrXTMgtN+HtWSU+uxo9QqYA7H4iSp4WtscJTWx051dYWhJkmv7pMJEFSq2buKd6LWZAtbdHT+fFt6Mja/i4RF4NX3rwoU8o8la7Iw2Pe/PvrR37cP+/spg4aMk1q6Ztp0+LcF0WiozEZCmtSsASwP819HC2lgqW8cf5g0bhV3Fj+u44860mQT8GB3Ju6stbr259yoaWxqh0jrdSFHIPVRAE/Bu7OqXei71+g1AVWYqmNKAJa2wvM+trMy+2N6wbxq/qu0076WZ1BMtEyzNHuAPG3Yl+8168xtskYR8Mi2L/WEyK+w4g4uXaO0DXF9tbuIAACAASURBVF3Lz7J3l69Wtpf3ODwXaDKaGEZlHuC9es3qtAedO3smvg8A4fuxDcRNGCZsgOIfXyBuEc96N57TL8VBLGvFnoNfVB0996t90/53drAVsKoVx06fMf3wcrQyvvnUN3P/roEVgh2GkWAdxYX8hTjP3lScM53q8z17yn/+z/85oKiWkD/7wZ+Wb//6t+O/pyYm0pr+X//LH+f9PvTwQ4kNxRpYLEAb8TlgnN82/hwjRNvmgkWLynd+4zfC9GinFmJa24/eoSKdfYNRow1846aNsbOKA929FbDmyO0ZNkZbtnfAL7z/3ntl9+6P8hlACoCsfXnffffFXv/81Z/Hh4kDMcMVlQCn7CKmsfOi9R/rRBFNrLtm7doU9hj5MGjpqTWT9t579/3sbTkLwI+tsieefPLJFCz5VO8OqOAZWpatIQaAD+dPwej0qZOx2ZgsWledYYx5eQi75h2/+fobubeHH3ooWiRAC2ARhhc9FddzDX7YPmFv7SPsHHmUwg4W9vy5c3O/bNHFC+djt/gM50WOksmXwOqVK7MmgDn3SojesAr50I+f+UnON8aw84Llk2ETpZRbbtmcZ9Ye6Z22LYyzY7L/csreKnd+hav8UoEZ/yMe5lcKMHno8cdm6oGtCWZvX38xgUVyog/WFyeGVg1RPXHyeKUzXroSx8LJMbCCNo4DRQ7DIj2Dw8Oh70r0KZAzrnffdVfobpVh0Vk2b9yQ7+MoGD2f3YpazZ87L0Eyg87w+HdBv4C3ZaQwOEAEhkZFGxotEJbocDqV0kwzYqbqbMybHxR75fLlCYok7YAEvYcqFZJ212SA2r5dSZEghfHyd2iajJGAQFAI+eYoXUMQJFj0/aoGggUGU2+qQMi1Nm/cHIfX9kwLYBlYCPua9euyFgycBETYKKk+fepUWb5yVYJRFGsOX8BIW0WAJkhIANfXFwf1ZcvGaII9LVZE1yD0AB0OGuACdFCBFnwL0g4dPpzRatbOdU6dOhNHI3mVrGzavCkVZOuKUojFIvBIpSs0YtofVYVf0KT6cvDAwfz9F9kvV9OSIyk7dORIgrvKhpDUAyimcy2frWoXsGTOcALpuUPDSawFvoJTIEBlKtVqoGA1OgCZrtJZ6b+NxQg7odGIaNs7IgnZCI62k1SuXMMcqBXtTHz4BfHF2lNemt7Ujjr9YIrgXh15KggQ7NQ+7J4EHHMG69SCKPdjiKA3o3oPDlUiTNNi4p5TjVXF7Osp0xGA1ALQGydbg+jJAH/u1TN47i+dYUetaEW4sFY7nS9nUkCjugsobCciZALOpUthWq2+flVZtHB+zp7x1wIs+6cFY9rpEe5DwOjffb4zb/0Enc5Snag0HnaBvSDotA6VGfCl6Fvo3mE1XEsCr4Lv2euUizry0rM5Ky3ItGrl8rBU2go+sEWgJaAmGOdZJHyZTJTCbU22a+UUs0QCZTNUbQLvQuuU5MFesy8rq6Y3SbNg1Du7ddMt0egQ6LknCdCne/YEOAWUvvvuO2Xv53uzFj7b56IQC+4F84MDc/LLtVffcEO5YdWKsm7N6nLqxPGydOHCWk2lsK8SOzqayTOZTtLRmfY8zI/zpmCdPVv2fP5ZKNO2DTaZPTM4JAisQe7GDRvKw488Epq2Z5fEqnAaJwwwEdCdOX029v3MubOxwewOsc9vPfXtjBBPu5oq7tGj5envfS/jlvWMz3R0lqd+7akyd3BumF8SYYGc/f7FoYMJ4gAlpoGxgaqvjtaBg/sDdB46eDDvIXokTfJr5G/aPDL1qrfRKqkJYNs+lakPwQ+kzzWqa//NVKokjY3+EIZIm2hrRZoFPTpmYn/sMaKv1ku/vSS96plI4DEPsMuqRo89qvrsHEjs2DdHz+/tQZusnvmzYeFNBfjpjv4XP5QxoxLry5XFoSBx7MiRcuVi1XnQpiUg92Ra+vw/dssol7ThVRtUmRV1DdLOEeC3Jr4Ss23btmXtFB9MXzPyVgJGtBMQKWgX9Fs/QL0A+6WXXyq33LIlttZnYlSy93y3Pbt3/94kI67vHfs8BQT/JxYrIb7xxtVNm8TytKACx9iSP/uzP6tMxfGJ2Gy21H7xPJUpUac7sFXeiT0PrLVXPGcVv+xJu4ZYRCtShEgzNatt0akaUNaibT20NZwZfzc5QRME2NCZdXIddhVDxnUlOPZQ9VHVzvlZZ8i/RdekozNnR5LGXnj/rdg0H2sN2GKfLSn3+do8vRtAWttqVhlO1ZZHDDwgaOdse6RYwfNmOtj4WMS+a1vRZAAyzwXYCiDeaN3ETvX3V7bkxGSS5dFrgOGq7dOeM8Ua9239PFsYGdiGmUSyMO8koFXaKDB8a/XctA9nxaQjgJHCQYDVpuVToUghoC1etZ8RTQatPY3QrvvIKPBm9C7dBp9rz/EHbFsEugGh2q6aiVetbzE21vu9cvlSfGCmNZ45G30Se9f3KS7xa9avu7e7nDt3IewDrZmHDh8Jc5f/Yuu0IvLNQDH7IOtbOhKvDZvgsnJFYinXyfCBTGOqGi5iCfGVeBYYiVErJj5/8UIxeth60pYS5xqhW0cPdweY/vTTT/Ou7r33vmhr2Dvvv/du7lMRbuGC+dF5w9i2ByK8PXduRGaJnmo133rLLdnLYrknHv9aQATrLZE2ueef/7N/mokwr7/+emJlxRu+cNnSZTmDz73wfFrDgf1vv/NOueOuu8qmzZsDXhgPDIQCZgKOsCf5M0WKduACcIP/ZddNtDpDA+sUgel5iee9O0VDgNi7b79dTpw8lbjQOhOItsceuP+BTGQDXHkOYBTGudbA1ka6DwLiWl7EzR9+sCttKAYEOI/+LoMLMFcOHAhAMNA/p9x5x50pDCqcYsYpTprUaP+4FvsEWBBbK0zaOya38ZXAZq1HYlBsIG24n+zZE0HyW269NexamieKKD9/5eXEC1tvvTWFRvuBLVGs2HbbbXlX3p29Q4TbmbOWr77+ataOb3jkoUdyLrGXnGmiv0AiemL0ed55590UewFwYi3nyTv81lPfzCSfzz/fmxaxN996KzGCM+VsYtsqTHj/jz3+SM75W2+/XSdPNoKwsxqyjS/9Cwl1W6hIC0/rb39hGs9XYMr/CPzhr9w1fqUAkye/9e2Z02hr15qEoX+grFpVx4gaEyYJ4uznzZ9bbrzx+iCWmzZtjLPTF6qXzuFnLFHRIKycMwMoSXHYGViO3M9imOi31yqj1cKkHE7T90NgJW0Cf4kUx4FhIIjhMDlZNEFBgn7NNyDEGzcmyZeEGx8nsDt08FCStNtuuy3VC4r0KqE/+MEPkiBA9v1KL25HRwwqY6wix+gKcDhAxpkBBVgYH8owMj533nlnDK/rMvqCSvcl+ZGw+hJESlpaYVbPBoEX9EswBbcQdY5kx47tuVdVgJs3boyxBaZs3rQpTgtIoqLhGQXbEjZCf6bqWBcBMcooVod+cM/jPtsJBqqhEjbOzb2qpgocGFh2U/DByDOSnLY1mjtvOAyYAwe/qGyQ3R8FqedAvF+UaknHMz9+pjz04ENZ77379mb8JIMt8BB0GB/X3VnFQQUO2AtANuNRBaJVrK+yCHwGIw+o49AEodhOgwNDSf4BIiqzgmzVSNoEbVVNMKGlotLWJR9VMRzAkqpsxPqq2J+1qC0eX9qmFsy4IJhKkN2fylASYEJ+AqBUu6qobCuQx1io6vh+z+x7w87pQU+9lkptqoMNM6IG1DUYFqRXfYbpJBW1hWYqQoKZmAHAJHrZJFESBvdt+kZlJqi4Vrqze/bz7QQNwQ0wTNJHHPnY8aOhRDuv9oB7bDUJTp88EQeNUaEVr4IggvRKadeeZX9h+aDlqmoDBFrAxCaiZ5Jke2ws7A973Pe17BIsFTbF3vOZ1r5tIbJm7El/krTp0pNkcTKAbJ26ULUlBL1Lly3P3vWzEQPuqmNKKz286us4V0k6sRMKIdixJCo+W4JE10IQf+nyxUoXp1Fy5fIsyKOtRSXdL2wNgW07LQNg+sKLL8VuuM7OHTvDQLvzjjvKju07064nMTT9wr0vWYB51hGWxZ133F7mYqAMzSkH9+8tq1etyvmeM3coMhvOtvenIm/dBofnlpGx8TJneLjs/GBXeW/79px9gbtzov1g8eKFCRrRuwXqKpHeo/3BlqGTC57dj8q9thwBoHZC2gzaqCQr2o9uXLs2Z8x9nD17OsKtqncYLOzTg/c9WJYtXtboPxhZTTupo3y297OclW3bbkvy97Of/XlA7FSjG3r/px+x2zXpbSc4YAm34Bg7XfdFbcORFErytYS2WgYRw2tadNJK1D8wa8N9dm1jaQkqtT2nt7cytMJCM1K4l4YEnRMJuvHl9C5q4mhPs9lJMgmNL1wUXwAUykSV7t4AImwWADuA8JUqDO2uJV1AE1OF0NOdhbOZ+HQ1963KfdXY8YwHrYLV/r6CJ3VaAsCsZaQB51y/BUjChrPHp6aTJK65cXW0BQTyznllyYwkoTt+4lgS+TvuvKOwae7zumXXhanBV9EOc3bYZS23q1ZdnzNoL6mct9pPT33rW/HL33/6+2V47lBa7ACZkj/P5T1LVjA+tQs8/9xz8Q2Acvcq0O/p6iwj10az5uyovRlQ2ajcK1gFF2KTASb0iFph2+nY7pJWFuAz8ARrqNo+IEc979kfYWOw6cQn2QM2viu+2/mtbT8Ausm/IOAa9lk0b2ZSZFGQSQtf30AFMPmLpmWQTcm0EcygTOuZqC3KpWTvtFPQvNTYZfusA5DMb9WpTVqG7X97DujPDrWT38K6oeGCaTg5kes4422bowtZM9dkX6PjMzGRJBdQxp4DcNhD1/Qc7L1zkRHCjQhr26LlrFlDNtEetz/T0hn9nOnYMmviTLUMmLBkerUwdcYeV3byYK7HZ7ftOG3rtmsMDM5JbGisNlZZ1hWD8NKl2Bvvp7YwVPaA+MUecu2mB7fajIzSru2tWBruVSssJo01UxgAjtgjYgugwrqb1scG8dF8KQDD52MN2IueYaBvoBEjnxutEZ8vdrFn2LW21UjinlHpixensOb3zh5m49CcOUl2tW0QeAXUi0UBmuIz9kIbmxaRyxcvhYE4d/68jLlny9npADNTkzm/kv5HH3k0E2LEccNDg+XD3R9Gb+6xRx4rr7z8StbC1EEx5z/5J/84o3vp6xndW1sYie725Ge1waxZt668/fY70Tfp7e9Pi4wCEYawGNv7E3+b5gPU0DrCL4o7xejG0QNQAOiACeC7ogiWzIED+yNwHkD2xZeyZtrLFRvrBCaMkMHEtdjUbJx3xf999NHuAAN084DRp0+dDlgHOPlw14flwQfuT/s5oOv4iZPlW9/6dnQHX3755bLrg11hbPA92C8/e/ZnOc8PPvhApuEcO4HpeaHcuvXW2Lp9Bw5kvbUwAZPuvfvuFAVeefmlsmjRgvIb3/lO/MbTP/h+2na+8Y1vhnENNPxo94fluWd/Fh/1+ONfiw7iuTMYsgvL448/nvVUlDVtCeP6vvvuzTVpBL313tvZBwBIDH0gD5kBIB0A9c9+8IPYUHtWLiQ/ATSxseI2QxRMvQNkAzW1P4oF1q5bl32KXY+1BDAR99yy9ZbYQPuIDajge2XYpkDZiDCzWbWYZ1JbnUoZ+9roAKZQoeDXgCizFci/cmn9Vzf832sFfqUAk8effHIGDV2gINE1LYbGQCYZnCfeujIIPCeyatWKcu6c9pPFdaTohUsRccSucBCrAGwd+dbqnQAhJN4SMM5V4PPYo481CPbi9Ny3iHhV5O/MNA7XxIRwgAlxMcwMIUojB6HC+dZbb8UhmS5DYXrN6tXl3XfeizNduWJVdEx8nuo6ihsHBvXGMGG8zWaHVHPyErrMpZ8zkIor4+K+UeUJhR09cjhBT6oUjDpgQqC6WFA9HV0SDBRBkGtwZhmFNjAnyakgUxDJSTNiGCIRPEOBHBqM8eQ0KZALQjOu7gYGdWX59OOPs16T09NxnoIXaLn7lMhafAEWSimH5efefPPNJDoMIyfq+VUFrWNtQ+gJ60ULkPcs4PN+GGjXskb0HD76+JPS3z+nnDyhojGdNRWIeY/WkEPkrABSKI6CN1NAMnZ6fCyOffHCRekJxjoSwANl0P2H581NT69AWnVLAsqRcvzt9BTq/7QDVP2slfvkACUky5cvi9P1vlVTJAxAK2vss/yMBKiyMap44izS3gS8gkOBdRgB164lgXbvKm6mPXlm77+yWOokh6qTEO5/dYiXa6IliA1rJ9eayJnKqNIkanUChJ8TaHM8XR2VNu56wCHJkmDbWZPM1ak8dXyi8yhgjKp600KU9hY0bAK6fc00kUboFGACbOTMJdP0ZySMAmtBpjOn+kwLZP26teXCubPRkcEiI7wpYKxTdDoSbGJRuQb2D3DU+/J5ADv32NnZk/+HOdaslT1Up3uoyF7L3/9iIG19Ax719SUAQv2VYEgU3CetDvsboJLKp5HIy65rJuzU0XvWK1XN6L+g61/LebYfMAaG5rJp10KDF0QPzqHhU0fPjoyN1HYsU3/Sh3wyazA5Pl6OHD6Us6KaJRlrK+OC7dfeeCOJPJaH0bsH9u+PbdIP7uwN9KHMYzWY9DQQ8YXTJ06UNTfeWOYND5eNN60txw4fKgvmDudcAB0I/7VTQox8xFhQYfdMi5cuK/sOHEwwtmv37rTsCHBV0YBJKvtAsOtXrUx7xNbbtoVB5l0QsCaKt2//gTI+OVXuuP32TBlRfQbqqtjiNAjO0bUlaJhobCohQeceyHnvPfeWRQsWleE5Q+XKpSuxQwuXLAn7hqjenDl1PwHU/uRPvpvWTnsYc+3tt98qk+MTGS9bEzLJT8MGsF/DKKlsr/Z8RhsiQs2VHeQdSFLa8dJOA5CurUq3rQkSaYQM15EsaGcQkGK5qF6i92tzsG+S0BKa7O7KmZOY9vf1hmXRjoNtW+w6O7vL0Nx5SWoi+jk5Ge2I6tcuxyYsX7myjI5NFMyXOolqOkkhe4v5ePH8xVkNB89pn2dvaSfqqkm/z+7udP6r6C3gNzahp+q+tEmupIo2zv333xf6PT9VNTm60jar/e6jTz4u11+/Ki2xxJx9kKlV/JdWpLQqnK3+3LMsWby0FjKa8aMo3u2Y82d+8pMk4xcunItwcHzMW29GoFHQLrnCulIt5u+8b0lj2k06OnKevV+ggSS52ozOiL5ix/T111G5QH1ttZxCLCwwY7qk6h1B34DHtQIapl07rrTRGpFwVoZZZVOkVY5GlJG3Q3MCMGRtIxRcvwK8zMwk7mHrKkhemRV1Ok5l/rG3zrSqtWfgLyV49mhYQ82kGXuJH9VqVItG1TZqOaygfylDgyYajc6CvT6jbR0NuzBgeW9sQmKRnKfaHuqs81c+W4LuexcuWhC/mHaiBojLHg+zpk4v8V4xdQDInikCzxmNPKcyXDKxrDIznQEAAd/Hv4njgJueWWFiwaI66pcdEC84f+142yreW8VwPVPaS0tHbDj74eckaX6GfUyBrZmMxY6zf2ILTJc61W1u/JwvdgtQQSTZ9exn95ikj3baFeBkR9o+rQsQJZpazbPxpa5LG816Ss59hntQ8JiYHMv6YoBaYzFewNMFC6vAtLZwbUt9fSkm+RxnjV8Anii0WbeRsIKmw/4J+D1nsLZGF6LDdSIQwdUI8B47mp8VCy1cvDB7VEu1lh7sb9cL6HPxYrn7zrvTjuGdADp3frAjYJSpP/TiNmzalKIHnyuO1EqiSKn1RqxOMFw8qLWXf+Pnew0POH064AWQyn1u2XJL1bPB9J0zJ3EHvTz/JvamSSLe37hhU9bXO2KT2LpPPvm0LFuyNGuhqChWtR8Atdrgaak5Z21B0vdklLdcYHgoa3nh3Ply4tix7H0AVNhPl+gKrkwRA1hAtwm71OhngLGC447tO2ILxZmZ/KVV8PjxMEAWL10yq4ejWMhmES1+/tlny8ED+2NP77n77uxnorjAh4cffqRs3nJL3o8BDs/85Jk821133Vn27t2XtjtgjzxETMDOmgBkjz311FNhsO/6YGf5bN/egIFAEbHCooWL05IjXjx76lR57rlncw0xClYU7RMxsrMonqbrZnCCvfXZZ58HlNKmBHBjL7W7EzWO0G53V1m3fm3yHfsLG8V6s5W++GRx4Wef7Zllj1lnotFiO3GQom2NOZtRxU11sTIc/3ul3l997l/FFfiVAkweeOSRGYlFnKoqdYIZCXEdlVXFJCfieFasWBZgpK1sc0xGy6Lg10k7g0nwIaQBJQRnpiJ0daQtA1ItmMJgYBAg3wy/z+dYgB4+m3E0QQJVWXBilr3Kls8XiAB4UDEhr5xcHW17U1pYXn/t9STLEj8OiBCkO2bUiSpJyhhEPwu95tiwayQJxF8BIs89+1yCJ8Em2p/KXK1oVB0UNGxO0MQaz6dqaw3ZlNoD3R1nBNjhzAUNVWSvMhZefvHlcu8998z2E69ZszYIPtSbqCSjy1gJUhhxz0OPQNLKENce6a5ZjRfGD8hgLWc6OrK+WCkMZO2L7Ar4Idij7+K9AlckMhDuPZ99mkCJ01Fh4YRUTQS50HLPrW+dEKDqCrAHYCKIUB1A9UfpNhnDfvF7QTgdBE4nNHH9/OPjWb/WgHMgWDF1UsOpVPJqv/CViLS5z4E5g+X8uQsJjgTLAUwuXohjaJkH3kEox8SE586dnQ6TlpRmoobgsfZ8T81qILTslKqhcykj64BcqfA240UFlqFRJ+jtCTBkPV2/jjeW3F+LMzQCuQ0EK0OmCtOqxrl399NqpYQRUerzJlBOJXUyAaxgbLKZmiFRs2f8XFgtxmy2I5C1ms00lbk2SI7IYQ24nRkUUICD5xF8pWrWjOcUHAieN228OU5X2wDwjqBoRKAzpUiVr7KTBFB6k4FmxuH6TGcyPe/T1rfqNbjf2I1U7ytbhyisoEki2WrGYJAIlLKv016C9VK1W1Ro89yTk6mQsC8CL/ffBrTtuGZr6D27fnR7xsYaJfmzZf7C+algz5TKwpkzMFTGxppJF9NVs4btEcjSb/EuVLfOnjkdyqxgMQ0hzbqq1r/40kvl+LETAUH1GUtAD3+hd5iI9fwEVNbefr525VpZsmhR2f3BB+lbXrHsuvLAfXeV/p6ucu7kqXxuJqt010TInrw8crVMAYK66xSNtDz19GSkowBMcOsLFdrel+irDm+99Zbym7/1mwmi3JvKlqDpxZdeLJcuXy1btt4a8EMfPzaPQBM4JpGJwG0qzX3lwP4D5fN9n2dqikD94YceLlu23Fq6O7oCPACJULKXLl+eMyBxXrfupty/oG3Xrg8z1ceZXb9+XTl/9lwd+xxmRW2rIV5cRV3r2N/585zbjoCMtZWuanxE86AZs+u91pGtVdMizqhJdquGjz86LzVRZB8AdfYTjQdJubXqMd4W6JFEroKfERw1Qae7M+2mzhD73rLQ3Km1IaTYnkWtAhVoOx09FSA9UMrPquYncb52NQkPe6ayjEkmWWevEsA2iX9tC5H0VV2NCqwCeGtLRwCGpqWQICBdEb7WmZUg6PV3Zu07STTNgTPGWHfXiry15jv5Ff5ZgiNZAETwkdpBb76p2vzoPnR2JkHDfjRtQ5unRGfnzh2hjgvqn/7+0/HrfEd/30DAaxo3YV4MEBwmat0XwITtiZ2LUGRPwNywvC6cjw0Avio22IOZZNY/ULoaZsbklHu/VsbH6HoAmasdjfBoMyK4tnnYUybp1OTZ51VAF+jizNf1dubC6GkEYf2MtSUmKfYA8gIAJbUtuI3S3065ca/sKiZdAJRfGEvvHrRCeQe19adqV1XtKGyhaq8XLVhQ9T9Mv2mEiaOv1LAHgffW0D5yzz5XjIaZyIZevXYl95xWoVKFvAOiYC0C4QIE1glBbUuMtWpbkYAqEtSMr27akSRaPp9v9w7s/wpa1glGPk/SGp/VW/2S9WljviqoXgtg7Rq3Olju4eTxk3m/niei6GGQLkiBDLjrntIyNHKtatY0PlEbnTVPm1omNNbx0FWktmqc2cviInFeLehgFQ/mvrPvm4MsRnJPigjWTvEAuO77JJXitxUrls9q9LgvPyuec13v0dqIG+1DoIB1FRO6FwmtJB1Dhq9asmxZBUa7ugImp73WHu1p7FpnZ9VKWW7oQmfafPwcnT++VRINiHNeIgA9Mx2GoPd75NDhnAF21n3vP7A/DGVsR/E6loOJkmJjrSIEX7WZAOK14a2/+eZcB2iqVR0ALwb0xT7ZB/w5PTDrhSFuP7AZ2MLub9269YmdXVOMe+KEYt+VjM22pkAh8ba9rZ0UC9y7bAsr9g/xVbHFuvXr0jJunYwZXnHddTWmjY8cyDP6vAceeDAtNAp04tH773+gHD1yLPou7BeACECS995Ryo9+9MNMB7r9jjtiw1u9NTEzIJuvxHYHll+/cmVi1Fdffz3nAstQPAus/9EPf5hC6bo1a+Pr3Putt25LXOIcKeZGfJUvWLUy+jHbt78XnZnJ6akUXzIRs7c37Y9AeWf80BcHys4dO5pJnevC8mH7A1yMjJTv/Pq3w3atU9BuDKA2OGcoPpz/BpZ4T2HtnD2XPGJweDD2iR+gr2J/Vm2p0S8Bkz17coYCiwBM5s0rGzdszDROnxcwusngMeLpUrJL7Vn6b+qh/FXM+r+65//PK/ArBZjcuHbdjAAp9Wv9dgsXxeBB0yWIAghJJLEhYwGNkWTECZo6MBIZB5nxQKcFVNAS0NvXKoZDsDknyLAAU6+fVprK+vgsfZ9+zsFWsRFgpmKu8tb0GgNVgCRVgJNWwkTZ/eGH5VKYASMxkJguC+cvqDTtUP6nym3btsZx+l5VGH4TQs6xSRLRD9EOJVacH8MoeFy7bm0Cdy0uDFioo8T8rl6J44Bet2NmVcoZNI4kol29PRGRVb1nbAVgEOgqXDkZVW8aEpLC+rxjsxN6jJ5TfTNY4QAAIABJREFUqVYtoP3iutBlEytQKlWc9uzZk3VktD0r0CGV+v6BBEEMPnTaCEvO5/bbb8u9A57uvPOOKrxZSvpJb755ff7P8XoHns0vrAPgEadx7NiJoOYPP/xgrilY9XktnVswIYgGtKhqtNU9VaEBAXP6qquYYBVipctSxy8SVFTptT+ISDLWqiue3+csW7o8OirUyu2X6IT09ITiip7MEdsrNXknLFiBvoyLTMWvN/tJ5VzQ7DkzFaHR/xCECOxV6cPc0G7TtJa4P8FYy5jwWS2dkdOw9nEaoZ7XKngmd0xNJ7hyJuwFv3y1tPu2Z35G9bhhqUgmfSVJnNVzkShJBKp4pWtMaSOIYKUg2jQHldqm4tr8XStkaD8L0IB9Ru6lujo9HTot4Oe+e+4te/fvK7/+699u3gmqdR0NqFrZTm/yM9ZBxct7CYiQqQ11vHH65rE2GjaAM+D3QER7UXJB+0QAoRrny/5tpzIAm0I3b4BaQam1jNBiqp1Vl8H17A02yGfW3t7KIMqkIdOXmkQ6miA0ATo7ytVrlzNtgp0aGpxXrl6trXhsnqDQ3vNsbJkAZfXqGwJuYIe1AYP1di48+/s7tifgQckFPgj8jx05FqCSuJ8gSNLgTMwfnpeRuidPHAuL5KY1a8vGm9eVyxfOZiyvewJAAnDN/RDw9Q0OlqmuSuEfHpqbEYU0lp574bmyY+fO7HWBpURXsvLJxx8lCLvnrrvLE098PawxCTT6skT3Yz30o6Plm9/6Vs60xOD8xYsBNQnMoRMvX7osY67Zat9/9PixqtpPu+SbTwVo7unsznhYgE2fNoepqQAkbPiiRXU6Gqo5e7g/rXwj2ftEb017sKdSAe7oKKMZqVj3O7RN66P9LJDOOOGGIRDGSdMS4Uy1lOGALR01CcW8ayeiYKTlHGfSCQZYZXB4J7O0/y7ISmV1YDhKyIC27LFWxLR0dXSW5detaNoER3IP2jSix5PWmSqkJ3kCmJuGMmTyy7BpMLU1YWi4shczLezkqYj6RhR5bDSVRvuh1bpwrwGSGiFw94oJBDCtbYSdpaerJ/ocpiVoa/UZEgpVQVMmACd+3vc89PDDYQIATUxSYiNTZZyeKfv27S8LF83PefxyXTrLyNWRAJZAl76BvgBuzrvkyyQNgIzWPj5Ri5Z3/+yzz8bX14kV/XmPWnjYOr4OE9C+llSZ/tRqWrDbPn/k6pVUWZ1f70LilNbGweHSNzAna4ARhmHh2boI/kbmpgpA5TpGqTd6MBm/20wbAiDU8cYVsDABCbPGj0agvBlBHCHhnp7YAHaptg1VkNpV0OCjedBM4/GmJF4RSG18CeaDBEgC6hk9HzCxGhCsAuOlMc7m1OdsdJQqyNeRGCG+bE714W3i3zJYPG+EzhsApm0nzrM3AEnL3uLTWuDe1UO7b+yd9bBm7DZfWoGNzgCp/oxxwMb6e0w2iZt40P0CN5xXjD1rkc+eno4dacW1+WB22/O2jDEJJbDz6uUK2AEQqv2fTKVbewy7IS4JmN6AU/7seQHYPss7On+h+mnJbbSL+MbSkb0pdgOSusaJ06diG8UrtR3a/c+Pn6+CutagL3bcZ/s+IIeqO6aExNa9RAB5YCCAAT/En/FvhJIJHttMhw4fyr1jT3gXnoW/kshu3LSpAUBGEhvVJLQCqmEgzzGhcG8AE6CP/Zui4LmzZUkm9VzK1LPhtEEP5/7vvPOujOk9ffJkdEv4aTGxVhkt8dqmAaIff/Jp1qsVLb7jzjujt4VJ+OKLL5bHHn88rA9sbiA7vSUxTtgSo6NpsbaXgeP+jv/zrgGpQAZxKr/w2COPpi0KmAM0WH3jmsQYnkWBznthA8PaPX8+RRmgMXHVn/75T8vrRg6vWB4xW+viGazTTetuCmBLd+2e++7JpJmjR4+XRx99LKA9sXH2hqbgm2++VZ750Y9zTdovxGRpNWGsnDl3JvcPuDl5+nQKf3RbTCTCxOQ7FA4nRseil2MPA5Uy7e3IsdwvLRmsHXuXvRPr2lMKiw8++FDOAuBLvG+vYHaeOXuuXL50MWfH1KOl1y0r+/fui7+wr+UHzs+nn3ycYo33tHXrrWGC24eYfMBeLUyAkLfefCOgBvFZzFT7//U3Xo+NwW4XQ/CxwLGTp08GMFboIlCLpfLv/t2/y96trcwVMA5DmTbRtHbIJWEvsetsfNoFm5bHf/gP/2HEfInX2i8NubdSfL/6+pVegV8pwOS6VdfP9PZVMbkaaHQ2QkXG1FVqZq3U0HS4UEU1tTh0dKWKm374C3rkKvuCs/zGN57M//3i3DheDohDYFQYdNRwif4HO3cEAefMtKowOOnF7e0rx49W3QUBGx0FCT/6m0DRYf8X/+Jf1IrMzEz5+pNPlu9997vln//Tf55DrLLK2dy6ZUuMwVtvvFEefPihtPcwltS7HfxXXn01FEbPTrQNvf7e++6LyJPghxHRUuJ6nASkWw+o6T5VEKuU9959N46kTleZiaDe9u3b44DNtofgM64cOCcj+PNn96Kv1ZpIhDwDYKrVMHFNI9J+57d/J85SkiiY5Mj/5E/+ZFYMjrND74Nqc7aSMA5VkKpCzJmaGiQZkZypLhw+ejTtRDfdtC5JpWRakIOGDbWmT/LII4+GpfPBzg/i9O655+7cxyeffJzASZAhyQQ8bd22LQlmVMlDbZ3M+gqaVZCWLV2SxEoiR6iK3kLV3lBd7AjV875774sDyFjers5ULyYnZ8qrr76WRBKTRZsGhwRFF8gYOwcQ8dwCoLpf64QBjs/eEwgKIpcuXTYroufPgjz3rB0ETTUjgWfqaOxKwZ7MmlufCAj29ceRB5AZGPgykG7YEDQAMkKYaJ6ExzSGXvoIxl12z1YSw0jJdIZSA8Kh4Qgf+j2ATMWWIKlzZp3tMZ+ZABVY0lZG9cLrJ2/AH6BLwINOQAYQqVansbQ4TCNEfO9LL70UB0sj50//7E/L7/3e30jlQvLmzBpBaQ39EtRIxpwhmkKhLp8/X3vpB6ogJq7MyMhY7tU0kdpbfil/tl8EKlUPRYE5ojm5z9r3XkdcJ3nJiF8BL0G/sQjrOVeCYWvpOWoCVCullX0x2oz7rJR+oEvb786X28fEHv2sscVGMh+kcdTfP9u3Trh17Zo6GYjNAKbOmztcuqNtUEkAOYuvv55+b4KpKjbbd2wPTR2Y99mez6IrtHP7jqyP8/TNX/u1BI+7d+3KPe/+YFdZff31ZdOG9eWT3bvK2utvSKK+acuWACmffPRRgNEbVq8ufcODZShjh/vShkPE9GfP/azsP3AgQajkRcXn177xZDlz6lT2Ysd0CX35vrvvyXo9+/wL5b0dO8oHuz+MHspjT3wtQbX9i0UiicZm++3f+Z2yYtny0jlFCHesjJrscflS2nLmDw6V61euKr09fbWVoqOznDx9pgyoaI+Nlh/84E8zgcZ73Lp1W/nxD39UDn4BLBmLzgY2mOugAWtJBBxInpLodHUlyQ6gqSUl7XOVAiwRreBjTTCc11a8u0Zx9f2rRNcxqpXBpQpexUElbCWaEPYDYM1+rAkVrZPpMtMxEy2JtOOMjsbH2PuVFdAVYD2tGQ24k7a0AYye8TD27BPCv1euXstUBS1CqvJaCtqqv8QH0E9QkS3O5JLRsXLj9Tdk79jnqdhnfxpJqh2RPVNll/xXRkVnR1eYGjw0geb77rs/yQLhxt27P0xllI1E01c8AGjYW18cPlSWYPGNjMTe2ctVC6vaSYUR/oAgI2ZQgu9VK3ImVd6BGT/68Y/D8qJd5rwZS2z0uGu99dbbVYulGV25ZdPm+DVATjRuoBuAQTouTVuc37Nj/IRJaFgwgJu0LgzOKecuXCyDQ8Ols7tOaQOa1FHRptnQ/qhtWu1koQrUVmZFGLB/CUzx/toWoFZcNt/faEMBNlp/IWmx1/k7v/eO2C/MpzpqtzIN/d4+yNScHvt/LO+V3Q2rohtAUwGyOma+6nih8AMSMY0AWmGeTJvmNfql9kq3KUGV9SJZ82/2s+/FMrGX2aqwFRuWnHcQNkwjfh6wpgXgCe8G7KlnC/XezypU+Tv3TM8BM0IrShgpzf3yeZiAEk++Ms/b2x2fGQHzRnzcZ4j/FE+0gdSWJOOfO9LG5p0ZdTrVTJ+qTMDRJIXsg+Qc0w0wCRDPmk5Mxq5hIgNB+FxM27SAzKcXVycmhtHYtOymdaeDpsyVgDHiRffqL+3lWqCoYulYpc4lGyLOqxo3rdDxguxrIKO4ybvq6+0PAwRAAYi4/bbbAsYQ55SASsTFO847pqEJM4ATZ8z9S1aj8XVS8Wd4dkQ5QEIijLnp39k5cZIzwWaGsTM1VTCRfXkmoIx1loxbL+0p/9c/+6flyrUrATHcFzai6YmAVO8Dy0/8yceOT06EGUH3Qixg3K/YUrs0+0GzD+hhEIJ1AAwAj6yHX94Ptpi9hJUg1nScvBNx4UsvvZw9ZEiAuJ29fOihh3PPiibWefWNq6OThbW0bt3asCHENoDrTLzq6CivvfpaCgA0C9997934GbaPf6hTGWlv9JRnnnmmvPP222X92vVhXgJ6fvKTZ2L/f+/3/2beH/v26muvBhS4LyK2Y2lrl3esXH5d2gmxZMSr9957f87x88+/EGYMZu0/+kf/KIy6V155ObYLaKHwdP9995ebN2yse+0SPbuBsDoJoWuZxL6Z29iQ//Qf/2P5cNeu8vu///uJQX7w/e+Xzz79NP4Io905kitVNsma8thjj+b3bAAWtrwISP/CCy8kDvCe5Bjf/OY3yw9/+MO0iL377rvl7bffzPlqdZxc7/tPP534jnmMvtqSJWGhAD+9jy2bN5ff+q3fKv/lv/7XgH1pa41v6in/4B/8g7yXp59+OnsvLbDVEf9KgwVfPXzdAb84ZOmXrWPrF5+vY83NN8+01XBOXmCu8sdYV4prpddz9ucvqBzUoGBozlCCjFu23JKgG9WrDRQ4IZYM8soRSqYFv8APPdL64TkSgZu+Yn/PKFORFvQyECuuW172fPJJBJLW37Q+zodx5rAgtD4vUzToQzSUzJ+/8kqo5RfOX0xfPSRWcq2SxZG1k3W0bXBogjNMDG0fV69ejgPTRoSaCCQAXqC6L16IJjmRijKdFbPpVWQYHYGhKTOPPvJI1ki7AydfJ6b0RYdFC4qEzToLWo1bQ+WXBHsmo0F3f7Q7gT4knGMUvDBM6HyZA9/dk9nwggoBNedGIR2CzGgbGSco5tw5X/TzTA+5cCEVQ+1AmTF/Qx2XR6hLQIsxI+kWzHsWFUXz7AFjNVmYCMBjTawfump1/CpxXQF8AGaMPEcqSBIMqCR4r4IIFQJBsqkUbf+1Sn36vqOoXytilNG9D+9gdqrNTEf54ovDabviIHxZd5Vz79D+ivJ+b29QeGATsEOAAGjLaL/Tp7Jnqihv1dKpwEbtLTcuNAKoYcKoYtdJKtITgZmAjFNGgaQzIgD32dpVBJdaiPSzAgcC0gwPBzASbA8ODTRsjBrQ2rfAkfSymwzT1ZOAJy0ojUZBRmY2E5dcO9MCIlapFUGQHHnIBjSoFcpEDhgm7dSRjCoF2ozl3wRNaLI1uB9PgOwe6coYE1yToZHQeK2zZEwgJzDhUJ3viPRmas9AEgbvS7DZ6rNcu2YiUwUHJQmCW0m0da206Kolk+kZGfVcNSr83iNgikVYN73yF3Of9qB1tWcxjFTOKoiEfaPV7Gy5ePFyzrn3VUeMVpZPxDk6O5pRprUVwFmkteD7JBXtWF5BTgLXuXMj4Geyja9UYhIbYKOMhj2hj1lV8YvDX2Tt6Uw475K5G2+4IWMq3b9Ea+XylTmH9vf5s2fLonnzy803rSnLly4pi+bOK/sP7i9zhgbLti1blKSzr7XLDWPUGAHatNkBKZxPtgcY7AywnYvnLyjLly0rhw8cLAvnzi+PPfhwueu227PX9n5xsHxyYH/Z/vFHAWFUr44dORpA5YP3t4eGDIxavW59mWvEMNB0YjwMl2uT4+Xjz/ZEd2TZ4qVl/lz/PlWwoo6oBneWsmDZsrQnYel848lfy3l+8fnn02NNEJCtALqoHmrzAiLZw9YdO4TWR6rN0Zxp2zJU0StrKu0EGGnNGGq+oSaClXGlXcVZsI8DKoSJAvDXkkOjomqj1OCaeLmpHRhv9R5oW1UGmP1abQa7YO+yFWwu8BTQJumiqbBw8eJU5y+cr9oG9p57AKQsWLAoAerJ06fyeZgfEtW0IBoV39WVANj9SLZoy5hu4gsQz0bynezVzoBsKoHWZzT2NpNlevvLdUuXZGqECqxnREv/bM+ns2AtUEZRQEWWn7hxDTAUiDQRX5gpd1cuJ4lgOwlCfuPJbySpdQbYGqwoyboE/fs/+EF54omv5dyzkxJPwNCPf/yjUPCNzsawlEywRJLVtChqc5ozkGsSGOYDnWVnEzA3MTYae8Uv+syMmxWDdHaVUWN4M9rXexLQ12TWoU4A0wi+MnvshOv5rIA0TfTGP/B7QNMw4UptIWn78isAY/LVePZN/GgDGLiuM8Zn2le1faxhHEa36lLiFEUR+7KKZE8l+ef3xSXsvKSf/wRwupbvt3fY5bQoNiPB/Wxtnakjpj1TZURVhhSAKUkqDZje3hSf7FctX2ICbaPaOOvZqffj/bGR/q62sNQWI+uUKWUj17Lm4h5n13vBZpCkswP8oGudOs13zg8L1x7xvEAun+fn0/I1NRUmLz0NCXCr69K2cKRVoXl39qJnl9BJ8IChGEwtq8x+AEDa8/ZZwClgFA0q7+RabbEJw7ODjtZAoYoU361lVSGmz/PVs1XjVwDsVN5vm+wlbujuDSju3v3m1MkTNQZc0DAYG3FM7xqA6pvEOc5rnZazM2vAhkeL78KF2Dp6IRhO3ksrRlvf30wAdUyiVjB43oL5zRQuOhLDjVbKeNXTIYLe01OuXKIdtqRqil28UDZs2NhMEJyT4pHxtnfdfVeeUUwoNtv98UcBThQAXYugcx0isLesv/mm8vNXfh5wQWHK+8Zcvu222/O92nuwb5x/6yfuNl3H2VZ8sQ+Wm+I4PRPfyz8rbth3fv6P/v0fJc4FTrgXYAvNDXGIdwQYVpBSmKSHxObRi7k6ci1xHdahWNpnYlgfO3E8bGlg/KaNm3KOxB/sIbv6/e9/P0Wb//W3fit7T/xJ38Vn37rt1uwvhQ0gOZ+3ecuWgAUB6UqJ/Ry9Rox4KiDHsiXLyvHjJ9PGcvjI0eyl3/3dv1beevPNnGv7wH7wjkwQovkiLjl8+IvEQwA1MYaWev6DkP9ne/eW//vf/JsUmk3wSeHi4IHYTvviiScezzulVeYeTVCSf9hjwOmlRHgvXSqPPPpI+d53v5f1A2QpRhD/DpA6OFSefe7ZgEUB6OfNC3OcTfhw1wcR9mbLAFTic77aOeL3MNoVdbUHAWWcMe8WK5XPkPdpn7KnqmbYV3DBVyvwKwaY3LB2XSIBhjaiYr29UaWPiNa0qRJ9CUZkNIQjOUc0wokxQS/RttEk0wn6+gfyeweQATV3XcJOgCm6AqZsNJNyOBfoL1o5J87R+uxXf/5aKt23NkJLUFvJuMSIQfLnz/Z+XhPgBfPLsWNVdMzPX7l6uSxftjxGvQpMrYyhIFyLUic4aRN7Rl3r0Ae7dsUhMVACPBVDwYUgF6Ai2COmSNQVO8MzoFaqmkgUPtr9ccMeWREjkkRbEDfB4Z0vd999bz5PIqpqiEFD8+Wtt9/KfW/auLksWbo4VQrVGQ5NUompcfny1bBZtt5SFb4j0tapF3Z/DLixZkZ5QvYF2ALDwYHBCKOhGh764mCMHsaLBMAzcPSCH1WM2vfYEQaMP6fXtHTkOSUTEodLFy/n/UsEMZHco0DmyJGjSbA3bdqcpNvkICwN/2YtUfC13ei1pwlA3E/CLpiXFNeJFVq1Lie4ZH0lGCrfaZGaNz8JKnCL4waYuXaAkEULy/79ByJQBkgRiHoXAi8BsoozyqY9xmlpIYtIJfDq3NkEXNaynbbSjsQVjEhKOZVfrDiij1pkII9fgmhBgCB4/rwFeVdaDewX1+Rk0NvdC72ECFV2EyUdT9JGdLJlgriOtou2Osi5VsFgoymnk1BK5mt1PZlCQ9HXzqAlAR5Tv7fpqovjrH3iWDQ0HEpZtmTx7BQFIISEDngFlBOUbNpcARPriImjesNp0nVw9lKZDEV7Is8X4c6Z6bwb+6lONKg6DIIsSWydnkXItWpKsDO1yllH/rZV0VrRr2wBz9myf5y1lkniHjxLpsqgrRu/3FMFd8+epW+ytAoepspc1ygVzoay7yYAatap/T6Vcp/Hxjkzxg1u3rQ5e2OQhoJ1lJgHoCrZeyovuz7cVQPK06dmR4urVh45fDQ2xvcDVuhymFB1YN++BNcqpVqjzp0+Va5fubwM9ffnmTy7FqDBTIzqSCuC1PDKyEi5fPVqqqef791ftOtZ00NfHA4g4PnGr42Ubzz+tdI701m2rFlX1q+6oczp6kl1u8zpK5+dOlHe2/dZ6ertKffccWe5YcniMlA6y/6PPinXLVycCVaLV68uC5YuLiN68wFhRL17OstkT1fpQls/ebLMH5xbukYmyrVzF8r+Q4fKVE93WXHTuvLW++/Fb2AMeq8/+uGPkvirvgvujhw9nH0T1hptkmYtvQ+VzrRQtBOOaHX09CQYT3W80VlIS5uOUQzIiKE6C/Zad/ZZZS51VW0DFe8AaoRZCb8SGpacDFRmnxaKTO6tTLGqldKVSWr2Jl0TLBUAiOBTUOldarfMPsc4U/3s7ErFllil5K5qBVXBZ+fXPvaoKo5h4V2tbV9PPfXNAPDsJeozKj6RYQmd+2HLBPf/z3/4D+mf5yO1iALbgCcEhbds3lTuufuusP88r/tV4R0aMk68Mrbco4TY3sbglBAC9ZwpOgWA5mhEDVSgMJM9xifSbgWwY1ftaclYtZ2LQlsHbAAfJOxE0yUxmFiYUcYmT4yNp3oNNAAWATgvnKVtMloGBgcCJnuXJlTZw9HQ6KrTrtKWE1ZEb8YKa0dqARN7wvuzPyICHC212kLJPqeNcXQs75k/5GOwl/jJMI/CZgMe20J1Wo7rATgCbk9OJZGp00Vqu2jGuGc8dE8zUai2/Vlze42d0iLERtuErp8pZU3bZ2VJVPFvvkICo21WOxehW77JRLDKzqn6K91p32yBnToVx76sDI3+7O3KGnV2qjCw86ZaDYRvgSMxmGTJ9wBD2HPvw9/zUeIg79g5tGcBQPx1xF0niWdXdqh7V1AArkmcqr7LQKaWif3YSPcSn9W0Q1pLzwD0EQ+ETdgI/fIt3pd2SQARllYKHSPaJYdqnHmtMnnYQsUXmnVpTZ2ayr37OWuVFtsOumXzEis4A+3kJ/bc9/HxbGG0tUpp2DXT0UWzFwEyEZIFSCxanJjNZ4o/AEkB46KtYtrJpXptLRzsOWbHjh1JnKOTU0riXWvmnFVAtYJHYiv7McBr/FRX4imTcjBnFJUAIa7lXZksVDerkdSTiXmcrQjrjo3lXXjXC+bNLyePH4v23PDwYGwxn8YWnzpzOhpzDz30UMAKE7rsR+0Wzge2yb333ZuihLHzPlshkJ/Zf+BgnsMeunnDzWGhEUq1f7VYKtBhvVlfPw/wUBxUVAJWYEazOfffd1/AEiwNTBG2y14XN4g3FO7sPQwZZ1l83BY2s4fnzsuffS8G+NDgcFpdqiByb7lu6bLsQxMzvSvPqmBRtaoqC9qamig5MTlVFi1dnAKpd+s+nffjRxUnj2ZamTba6Nmcv5DxvRGdH9DG1hkQmqbh4OBA8haCwe4ZKGNCUISV+016HAnoIV61D+pkxanygz/90xSBfX+NY+bke9gLBRbXdpasM40oYIZnt1YYJcBF79ve+6M/+vfxVUuXLM6+XblieWK1zRs3pYCLBeO6il9bt26NviDALOd/eDDA2Gd79iSmiebkAiPoq5adaUNsii+it/Ik/k3eZdBGRJtbMcuvEIOvVuAvMUx+2RbkLzJMbrppxqGHVnIGtYo0nYDHAUwQMDVVxifRnmslTHJUx5lWY+5AoSn+YhLKGOg1dPjnzRtOO4XgCB3x6098Pc5E4rpu7bra533tWgJrSQjHomqGWqa/3gEVnHLyKHNHj58ouz78MMGu9hxJhJ+njQKsgPC/8vLLMfaSd9MbPv7oo/xevyyGhOQZmsqYo4l7BkaYkWQM0OMyTq505Hs5DIZHsCLwJGrI+aGrSoQ33LwhySaaoQAUOGA9MXBUXGgbSOQ5BAAFB8dJ37bttnLTTevLy6+8Uu69994I69FyqbT/iwEbMFYkLQJf1WXrIjGURJpQwKh+/MlHCa4h3lg5ejHPna2sCii0wBX1UIDv+wAakgC0TL2U1sUoOaJcPrcFEwQKHGdtrZifBAKw1X4PAyxotsYCA0EIDQAI+9Zbt+Y9Yr0YSTnTBOgSCO/UtQXo7hVYgv4JeHA91Pg6FrQniSzAzf5i3FNlIgI4Pp5WJHvJ/lMZ4jw9l17dyoSoGhWCEUHQ2fNGSI8myBVktn39qKSCidDvG4FV799ncCoqhTUw6s69VEBlMBUqDCtBNnBAMCXwDuFD73iTkGUCRtMvmrGwWCZa4WaMeevPOaraI3WEm0C90p1RufXpV0ZJO/VH8JvEKKyY+r0CmJpAYTNN1jaGKQnlVJJ1zyV44LA9m2vQHSLk+OQ3nszZFkQ734LPVpzRPvcsggdVvmjxNIEjkAxYkaDCRAjUcPZiYnxWrLL2308m0G6re3VUZTLXZoRpZ6W1j9XKa0v1lqwCoqxDpvXMqVVugYV34ffttITKYKkaBX4fDYgIBVbwRPXePvbcqiQSQjYlIMHC2u52/fU3ZqrK5PhkuW7Z8gSlriFgSzvCp3sSOL+//b2wTLTI2I+o5c5q6PPjEwFyUHEBKAKVhx56MHoNwDKq+H0OFSm3AAAgAElEQVTdXZlMpEVn2bLFqSTOmdOfSmUq6jMlI2mBJyq82ojeeeftMJwmR+vIUZ994czZ8nd/7/8oC3oGyoq580vf+FTpGBkNMNi7eEH5/PK5cmnuQOns7Sk3XX9DWd7XX6bOXixnDh0tw1295cDe/WXgxlXlviceK9cuXQxTRXVv0dobS+/i+eXCWG1bm9PdWzovjpRjn+4tU8D0oTmlf9ni8vH+faF9a9Fgt/7lv/xXeXb3Jmj94mAd42hfz06WCrhBnLMCD3W/TgXgkCCxk95X1WIwVQWIUqeb0MT4UkuiM8lcABfMkOQXlSocvZ9MwOpMAtI/0Je1CwMhmiD1PEVrYmK8JsKNMKTgEAiS9gq6CeeJJU9mqoIpZjRTsL5MSToX0dI5syOIVfMzIWyyssmMZ5YQsEm33nJLeeqb3yxz5w4FmNPSJdBuhTAlOyqvigD6zbVPASZQxY8cPlJ1UQaHsq82b9yQllFfwAygyw03rMr+t7fr9Jsl+Xdi5tiW7FarLcGfOGv27vjkZNiezruza/2NEDV1otX1sRbGZo6MXE2PPWYhn7Zz5/aAOB9+8EE5cuhQQOIFixYG2AASYfaojtc1l9wOx0fTE2GPJAuSYCKYEhrMEmLHfEBnV22vkoBI4vkGorsZ66v/3vuOQPREgAWxiiTJPtPSk8kyjf5SWnKc64nKWrKfMEo8VzTEJqq9DOuvKRC1wtP2CUCmpwcoM9qIjlYhXswUaz53aDjMDAlHANcUhAbi++1/7SFhjQBHMlp7KkLBYdU0gEnwcAQpLIkA0vUZ2eX4hwi0VvrMLPuqAdGpW2KU+LKugKaM6y10kkaq9o5rNmNFxRQR5Y6+3NUqyt0/kHvmG7TSJUkdG0/i5b1J0uOfcg3aP3MCygFDMDr4UNpEdPCwyWpr2ZXsj0w36qCTdlPsqf3p+cIePHasnlNTwZx9U38WLGjAj57KTmpYzhnn3d8XVlf2jTVsmGf8Q9t65X1ZD8/Ep2VKE/8YTSTThWoMIHaypOJAMYwJNux8xFlpjfRpteuObaLd4azOGRxIguntmBwjZhKn2J/i17Q2nz0bkES8wh4qQlknrW1AOj5VwY8+S9UymVMBE+yqsdEMHfDyATDAouuWLWsE7y9mk9ywugrvAx3HEuNcShIvVhGXaHuhYYVlQsMuwqSmLY2PpWXIZ/MzYQyfORubpgVEvCjW9awt6+mWrbfOtuVaJ8AIezE905FYEhNJTMxuhD3Dfzd6ZmJuayFGYr+xtglw00Z0ThQStm/fkfYf8cw9prE1kye1m9hjfh7TV6uRmP3CxUuZviMWEf/v2rUrI4jFb57bGbx2dSTr4VrOg3chpzl26mTs9pKlS1JIu+OOOzMJDrNI7A5gobcGGFAwxJARl6Wl6dChxE6mhXp+514cGs2nvv4UDu1jzw/swJwEyFnrAwf3Fwx4vsi45coJnglgzg5h1YhLnBN7pE6Xe7ts3LQ5bBoxRJg949o2L5d/+2//bcBN+1phBthz9113ZXCGmMwUIUVF+85+tEbi0/7+OsHtnnvvSQHV2fB/tp3e12uvvRrAybty0uUk1vzgoS+iT2M/x+R81Yrzy4YLfPU8/40V+AuAyU2bNs+gx0qsao83p4uq2J1JNnUiTFfp6K66CBxCqjwdKuNDSQ4lHSqvYY3096ciJYH4wz/8w/LBrp0RPkJb88WgMKKpYF24GLq2yhsggPOiayKxgZ5qzzDvnGFjNCXUjCzE9eWfv5LEDd1MO4uDDIjhYAgZCvZkTnofOWlMho03b4ix4QgYpAT2qmlnz8b4+gwGnyH0LBGhbRJhIlmSAsANtkOEm5JMTQaYSdWmAWg4boZcYM8Yo+QzbnWihbWeSMBAzJRGhKDcMwkEtN8wykTFTp44nXvlNKyBdePM9IFyUN6Lil8qrh0lTgEgpUpQR3hOlPHRsSDX1l1lwbrqU5VQCd42bLy5TjcYHw/tzs+iZlrX2qNdW6+sCc2KqsZ/pV5nzdqy57M9sywFvawCKewegar2KM/rvdl058+eCUOI8Y4i96ZNSQIwbgSCpgtou/BcHIvgxlQSjs69clrRApiorRr2oMDFZwgg7bu5RDZPn8l+4fz8Hacu0eBEtIx0dtcpC5WKP51qggRBkMDpcrAR+Z1TRx6qtI2Naw3oSCWrFYIVSErk3ZMknw6PID201IE5NTk3znJwMIlaraRrHaiACO0WDlIA5+cqQGQyFCClTgGo+gD1JNfWm3qGJC7+wb5tQQgBP+cswHQvgC2VTO/WGEvOVsDkGt4voMC5fPrp75Xv/MZ3EqQBE6t42MU6UchkHpMSpqqIreq0aleEKAkyG188MJB3BWRwDbTaADxdnakQub71Bna24oxt0O/P1qZqFKiGWt86utk6YcDYK/U9VBFGZzlglfGeAX7aftoqEl11MIyWnS7cvmtLWlpBaXuFxg97w5YJOog8Z/z5SJ3E4me23XpbAu6JqYkaEI6O1bbBrs5U7l5+5eXYAhejvzN3eH56itkyvfp33XlnAhZ78Dvf/lbZuWN72A1aYRbNn1cO7Ntb1qy+IbTdTFwZuRY7QYm+IyDCdKaufLZvX3nmmZ9GlG6wp7+MXricAAs4iWFyz5atZcOyVWVRd2/pujJSFg8MltPnz5bTEyPl7JzuMnn9snLjTevL/P45Zf7oZLnyxbHSNTJeOsemytHDR8trh/aWv/OP/89ofux+//0yPTJWtt1/T7ncMVlefOfN8uSTv1aGuvvK+LEz5YtdH5f5ixaWmblD5dJAdzlx8UImRmxD5e4fKP/6X/3rVOFqld50kwpmtxWpdhIWbAIIp8qfBLgZISzw9E4lzGGOZBJK1a/weRENxd5IRb4j+w/TwDvJ9Kjo/qgIVzDO51ahZhN3OlLRT8sWJlMPzaAqYhlx4KtXk5xgdA0Nza3syiYZGx6eN5tQarnp6ukNsHFtVCWzN0mihIwNxgZIW8IUPYNzs+0baNO///t/M7R738c2ApfT5oIN19FRduz8IPYLAGwyAd8IcDG+nd6He5LY2SsoLFVnYyK+KVob164GMOEjNt+yJdewZnylf5doJKgnWpqWBoyw8STVplRg/ZjoAKjc/v72tONYG/d+3733RhcBSM32G0tvLWmNbX/vvTAerZ9kJCNeUdejYTIVRghb5hxX8duR+ISu3u7S09cb8BpowedYWyLF/IC2q7FRSXtlrElkA7RFL6zuH1+t+Cu7an9gZYVqrpKP9YnFNb9Or5GQR78lo3brmGCj67EeAOCSbeyFsC76+nJNttAEI88T/ZtmuhHAxD62nj6bjhSgIto5pcRfsH8ZzYpZ0Ih3u39/73viE5pRyUS926kV/p4NaLVOwhrDkhiem8LH/8venf/6eabnYX/OzrOQPNwpkiIpUhIljVZqGc1oRrOPPN4mi53YSZwEqIECSfpLf7DTAkWKoGjTtGj7U9sARRG7dTwTjz3OeKntmXhG+yzaV2rhvu885CHPfk7xue7vS3vQ/6DSAQhRPN/lfZ/3ee7luq/7utlaPx3QJx4pRl5NXHPWACNsarV0ViHMugFggEyuqxg22lKXA06zn1qUS08D24u+0GBAKGsB7Km1q/ZJ+zzA2/xCm4meV4k525cBkIC7a9fW8IAtW/Pe6GAMD+V94hEt4Bnv3tMkARBUC1a1J3le2MvOnHiT3VXQ42O9JyyasdGbzBtxkXZj7dk+xxp6TopUxlPzGK5LjMc++YMBYa8DijqQX5LJT7DhxD4zoY1+TADexTBWJPOxX71z7/w5T+4Zo9a+VShL4WWu9hl2wsbNhDsL/JdYi4kzyjWgjhblybRkxKYNDLa1k2sSW0zfmGkPPrS/N8r4Qnx64tRNGxPDAvzDxH7/g5wt1wG8Alq6RgmwtbCugLATsWNzAQG8FiilkHVVgWHN6rbvrrtix+wFeiRaYbR2A24wNTDSFcU80xSuJrQ0rY/Qa9eaZ1+9CYi5crndsbd086J5s+PW9trrr6U9xg8w5vY77gzDJizxHdujieT+M7KZnR0YzH1aczH3888/F8DAsxG7sv3WVKwi/uabtUWJFcWAL7z4Ytt3974USrXG2N+EUl2LMwXcee3V1xLnEHJ3rgGeP/7hD9vnP/e5aoXduDEgGXBd3M5u8PvAR/elkIL14bPF+d/97p+X7t/69QEnurHQ9sXhQwejIbf7tl3tjdffaJcxGoGv16+3Jz7z2eQv9jl/j5Xoev7g23/YNm/dnFhPcUuO9cSnPtW+8tWvtrNnzkXYWytPpyPke2r91qWIrfhrb5IGsCfp1gDd3nnrrWjFOA/ll1bH9htRDyzrphhWP87H+iUfowz//1+BnwJM9tx1V1pyOMwSiiyn27UDQHu377i1TV29ErpoDNLgYJL/2/fsbZs3bW5vvvlWnCdjKyjDsFB9+pVf+ZUI0t1117728COPtFMnT8YIeA1ggtNndPRjYiI43K4hbQKbN6WH0TQeWiVQ9/UbNgTcYPQkJowI5+L1PvO23btzjoE8AlEBhiTQoWekVDJ8B7CEQfD5ro1TQomXFAkWGHO9eoRdVRSIY+qvdB0EMAUYjC90mDgc4T0Om/FOP2Jfi0F1L88/XyKmX/j852N0IbhahwSkKNucv2BWpYIDI3zVMW6MovSdXuh1gkGJvQAQmq3CIAgrTY31Aa8AMRx60eJnU80j1gnVFhhmdN61q2EL+D1RLsab4jhAhraFZ6MfNpMFZmazVu6HbgbaroosOqfWDJWoV199LcE27ROAlXXkAFVRGd177rk7ya4WIb2eGC2ch2QSyyi9uis1RjNz6gcEekVpPXrsaMax+RG0uNdORJRmgOBWYM7oSyr0YdIV6IIpn23tvE4AwfGrZnYCZtYqky7OqoCsZOqSa+5abDjqVFqWVxKYqQDbd86IABH6b68FNDDKEcBgKgJhSwn70mKqHqnCDUvGVmW9BeBde5KzFm2StBBovRquKiGhv4wTrSk4BQYUi0KglepkhF1L6VyVEYACFML68DnXrpXmzYb1NdqvY45wnq6fWNizzz7dHnn00QSwpVEyFsAEoFKUZon86gRrRmwLfjrAqfRHKmkAKKC5ShLYCp9fLTmV0NZo5qoAA0okHh3gkQQGwBOhQIBQ9Z+7P/8GuHO4i2XjmYRPcJNl0oFLXZKcpBjTJGtULBxr6Py4flUmAYikwn5dM7k6dkCgy4awFyi4wwPDGTftmXmmEkYjFTEnsMDYEGfpyc8+2b797e8UMIM6D8xbuzYjWc+eOd0+/+STEbhet25tu+/uu9va1RPt2BFjJoejAeEcXSFOTPxzablt2XpL1pjdOXj0aPvTP/vztjAz1zaPrWl911RB5wL2rB1f3bZPrm/r2mB7aOeeNrHc2t7t29vJs6fbm6eOtlV37m7tjp1tw7Zb2ujAUNuyMtRmjp9tyxevtv7l1i5OXW3/7pnvtv/8v/kXbfWGte3kwYNteG6xbbl1e3v1vbfbxcXZ9sQTn22jK/1t8fTFdui1txIq3RgeaOcGV9rB0yfbAw/vD4VYgv30958Omw9ACZBANcb6qhYuk2kkjUaDlF5QWsd6An+ekXOi/1+bW1rhikdwszWhJoJUqAbETADXS+gAx86RKhrbpeIpKSrNHEl2sVUkqyqzI8NaTUvPBFDrGUsu7dNQwddO9rRyBhNw06qxr9HXsTJSme0xvyQ82FpaDrAsACb825Url9JiKLB98MEH2pNPPtk2bdwQO8HWSjDCNHzwwayHgFiQD9AE1gENgGnaMI0BdwaxxbCZrM9tu3fF7tDcsffoBjlH9rR2NAE/e279Mxr08OHsY6xDrBcsFWfghz/+UYTB2VTImTPH3v6rf/XfR/vG1DdgPoDcNUimTVPRGoTJSLCYgCKwSSyAaQCs5TOA99Fm6GlwqIjP9HQo6PSkHWdQZV0v/VDYVYCotFYta/0wocb0H0WdEtTu7yvAgV0Pq6DHYIigKruZdpkaS90BCh1YF82RXmIuUZe0A2pUi7sW5A5IZys8W8yDAjIA2fPZluKA6IOIGcJ0qXHmsdERsu5L3OI6tSoE6NHusWZtfDGGW1oxI3LcGx8PzMEO7OlYiR34Fgl/WkIWFuN//L07U52Ya7V5ut9e22GvHTFFl9640whqElTusSidEck/fwDowOCT4Lsu94lZZU269gxANfFhQEwn/mktna+AS+Ors68iKH3u3M32GjFY2pVNm+rpYoXRpH1TUWFsPH5YjFNadRuyz+wNe1kBQiIqrpCQa2H2ECTmYc80Y8DXFYunVfGIVszZc+fzrDC13KtCFz8VravllTz7jpUiXiS8Kn60v+0pxR7r62zxD/HPw7V+gIcANrOz+Y6wFWdnEltYQ88Cc9fzEyuKU91vBH4XFkr7Ja3IG3OPud/+vpxTr/N5pq9lfw0Ycbsurz1y/HjYPtqiz587m9h5aupymF8Ruu610wJefS//pyUFoO2887liTvG6axtbvTo6HUBLoIlk3fm5ZCql8dEBrRReTKo0GWdD3nvm3NkAM2JCBT/nrWOoaxMEHnge2kYuX7kUdma1VwLmxvNa7SRaY91vWmBbS/Ke86NANTNTgwyIRmvXul5xgXhE4Ud70gfvvRf7Yr0wt9nxrWLeu+8JGIQ54561bgF22GNtLSbc0QwEqonT6auwwdrIxd1Hjx5JMU8MaD8bO37vPfe0ixfOtyPHtEAVmCCut4ftGfbJGbEPFP2OHz8Rv6BFRqxpHZ1phSmAxr59dwZwpn3y1FNfDZOEHQK6Ybd8/et/M0Ad/wQ4+ta3vhWpA3+/8659YWWFEfPCC/Env/x3fjl+2FqLS5wF05zYBjZA69ShQx+2Rx99LJ8vH4m4Oo3JFKUW2re//e2sk+dsv1vP6ylKYnnWVKqPfz5egY/KCvwUYHLv/v0rDDRDwwkk+VkuKqIXfvnLXw518NnnnmtXrl7J37EyJtKOMJiRXq++8locbaYcCPa3bEnPIrEmxsnoWu0ZPt8oL7/HoFDZBzwAJtJjGeX0uaDQehtR5NObvrSUvm4UN3Q1hzlVksXFBJ4ckKCY6NwXv/iFdu7M2RhjwIDviAr4vffGgavkMWzaWky1UN09+OHBoMEcMifEaVDv/tznnkxvaRzLyKpU1KJSPziY8WSuSxBlykUnkpuRrWNjcZi+EyOE0der6AdAQJD1pZdeTmDts/SzE6Ty/dZd4OD+gBIqhQT4tMuoHAhGrLtAO9NWkjwvl2heX1VtVdJpBqhkMPbbb7klAQOnBODRHiNAwhJxXQy558LQu2fgCZaLhIHQIR0XQA7DLNhBdxcsMahdRZdT81y7ikhGPK9bF0pfaMgrNdoT4ICO6Qc44h7opdg/qdSum0xQaM295+Chg6m0Ag9UotL7OTGeShMwzPMXZHE0ABdJrn0BfBAICkRQOe1lI4sxaK7P1CSXH/7wxbZqBA15VXv5J8RmxyMSytFYP/cdwICWxDV90Nea0Zjpo0bRvTLVY5tU0FwVVBW65SSJglqOHO1WIq4a43kQwgQamDDFqXYjLK1TTcOp9eKg7H97hEPuxgULgCooLqFLQYl7LmE8FOIKzBMAj6rczoUie+edd/SE8orhIqAxgu/ll1/K8wYAABNVZjJi+9q1PCfPy/NRnRQod6MpOxAnYziJSs71Kp5aIgKY1DQo+65jfhQgVKBsEmRsghuV5BQNuiqmneiYc5xxm7116mjSdf5Lx6Trma8RzMXKYRMCxoSl0B9gQxBXPeoFwtQoYhTwhbSQ2YtbNm/NXtmx49a2bi2Rv5YzY78DAyW03/rW7yUQzVjiudmcIVo23/veXyZhpFuiBUI1yXl+5eWX2mef+Ew7e/Z0Gx4aiMDr+nVr28IcdsFC2uWAWoc+/DBtH4L6nSboqND19bd3PzzYvv1Hf9RWZhfbvbfe1jb3jcROnT53Pm0e185fbDsn17dP7vtEW7PS1wZXVtr1+Zn2/oVTbdvj+9uWx/e34ck1bcT6XLzWhq7OteOvvd3Gxyba1Px8e/Xk4fbFv/ULbcvOba1vabGdeue9tM8dPH60rbplY7vnE/e2/usLbe7sxXbxyIk8t2def7ldGG5t+x1721e+9jPpC/+93/tWu3DmXGwbG0XMuajddR473SpgnPYLz9m+6UDBDgzkj7rRpIDBAsawrjrtnwrYYITpMugJgGLPVXJcY1Qlsfbs0GAxSfwAFlTIgSauL7T25cU2MYEST1djOWCJtjTPDhjKnmL+2J+SCj305y9eTEKhwCD5kqBtWF9VTPvOZxHovXDhXE1NWlxIAWF8bLStm1zb3nvPhLXSqmD3TVpg3/gPgTS/mvbM1Wva6MhwQA4aIuyLa2KbaJisnzTNo1gFkgr6A1rFMCccHFV51+P62FS+iC7Wo48+EkBHlZwml+SH1lcx9iT5CxEeN3nhM098pt3zidL2oU3ALmDVWUMaBdenr7U3VUYvXcx9s2kADzoX9sHiwly0e2id5NxHfLY0JYA6dHrpE7CNmCEzae0gzsoWEK7G+quK+PCwEbOxkGE2BGzrAalAuNjCpRq/K6FymDtNHGsUtklvHG7ih+Fi0IXpl2lEpa2VyTWZ3jSQZ+98FhNuKWBP6eWEH1IitFgufdo0RwNmui62DltMTMOPVEK4ElaHz9Xe4948p4xHTzxR+ijsb/bjynJAAdc5ffVa/Eox8MrO+elAgo6RAkT0fZn8NzeXPcaOdmsPVLQfxCiSJfdvXUq8tc6QaygtlQJvgEPOg/1oz6Q99oqpibWmrsW/bd5yy80YicA0e+vcAzzoKFlb991NkcoYcYCSVkH3v2Ks9bq0andgoutVXOBn7B1rIuHk69La0NdSTOOXxGv2XfTnrlVhit/sdFbC8Oix0tgbMQsfwr5IUk0NFBe5J2fF2qR92IQ9vuDatfgKawTU9H3iXnGltbSm9gV2S6YKTUzc1N0SZ+acmrY0OJTnw/axLxLZtPK2FiCm2nKXUuTzTAATng9GMBAA6IVJLb7hs8+fP5vYRjLvc3xHtVPfiD/ppg0BTAC0jz72aIn5r1/fNm3dWi2gFy9mnwB2qrXc2Onl9u577wZMBXqlxWh6OudAvH3rrp03ARPX5FoVrcQx9rbnY30PHHg3cRFQw/dXa0eJLltP98dGshcRKR3QBjfY3j1wIIAQ/6s10fN3vgBHziXRaXZe/Ov8mC6Ugu6qVfHLg8MjbcetO8PiBZixeUAwRSwFNmfrxMlTKfSIdzFnxJjOzRuvv97eePP1XovPjUzJGR8dbS+++EJ7/Y3XY1s//ekn2l379qUAg2WvbR77zjnxfWwtVkzpj10rhtPCQnvvvQOJt/2bdiAgupgh4vCmEA4OBlw3mQmbyvoQY9VOBexW6GRjPVfn6YcvvBgdlp/7uZ9rf/jt/5B9+qlPfTqgjhzum9/8ZhhM77z9VgCo3/iN3wgLGQvIHlKYpMeze9fOCM/7t4f2P5QY3ihheZf9/bHQ60cFJvj4PrsV+CnA5IkvfGHFlIyXXn4pv0dN5SQlwxLcr33ta+3y1FR+T+lZiwsH7wBzkp989LGM9FJtYmwYMKgrHZH0YTbTVogZGtO4Nr/X+sF4am/hvLATHGzVb05LACDgMxeeY4TsSuI5gIxlnPP7kXxWjYHsjyEiYqQHUvARSufyUnvxxRfjsH/+534+hn7qyuUEpij5KmccAyNwy9YtuW+OK9TdGzeKLnr6VIIUBowxFHQePHQoyZaqMFYJcCfsknPn4vw5A+0vDLOgzGcBGqDCpsYwtFS9L1260nbt2pkkSzsKR8cxuCBVLQk6mp/PktCqVmFIJADsqcRzcL4HmAQc4jjSuoIOjQbdPxDHIQixPtg/UG3CT/riTQnh4Kolam2mmpjMUxTu9aGOCr6IR52/cC7XAmQSQAqsGWx7Ide9spLgImN8BwfDUvj6178epo/gQ5XWpKEaUXe+R3/VRz8aMEHQ0Y2mDl13bDzq4NUeVFN8VHAjMBdAodpqBND2SVWStuS6AEt1jTNJQgUgqizu17oIjF999ZW8H0BC/RylF7giiLKfOCjVAcHiVJ7FhzdR91BQBUsJxuicmDY0ks/wb12PucBNsuPzrBXgh6CwKouWpAIdqoWADoi93E3QsZb2vKpMfV4JZHZACT0Mr/e6CMxdKQo5kCZ6JYN1Xpynq1cuhWUkQTeaGXNMQGYEeHR7ErzVufEcuoBaMp/9NE0ZvgV8FFw4B76765lOJbeX1ETpPhXL3gjyHuipoip48tmV8PYmAEwbQVmASSYJ9EQPQwWPQF6xaPx0gq1/xSip6Rk1PrkAkwJ96799wBxtVyYbjI4F/Ik+Riq4Pf/f18LYAvaZ6LVj245QbQmiqlirZjrr+prRhCW07A4w2BqbWPL+ex9EVV8A5axi3jn3xDAxLj79qcczecFI2LFVI+2O2/cg86cy6DsEiieOHY2o26EPDwa0Wro+25auz7Rrc3PtO3/yp23Ptl1ty9BY2zE01s6cOdeuXJtO28WmDRuaGSDrh1e1kcWldsrEiaGBdvLapXbHZx9vOz65v61ErHusXT53qa1ug+30ux+0eQLDhLpv393O3phqW3duS7vQkVffaNcuXGo35mbb0gRtns1t+7pNbXl6pl2/cDl74c+ee6Ytb17bHv7sZ9r+xx9rJ41Gf+XV9oO//EG7eL4mJS0sAL+vZC96BmwKeyURKp0ZbVP1nCRQxQZYDo1cMF+iu/WU7Pub7CqimxGWLG0fe549sH8F1KaeJGHttftIdAMqrLQA6xHfHNaOUCONgTKuFTDqDAJMMsXjxmzOnaRHdZxtHR2bCPhGV+bS5Rp/q4DgnGLV+LsK+YVLl9K3roUVUE8T6zd/4zcCeguQiSo6hxKurbdsadu37YiNkIzaZyZMSC4ILt77iXvaewfeC5Pj7rv2pRCheuw9zoBnnFMAACAASURBVCL7xtbRQPAZ2IqSEKAl4UVigZnIknYhYEIBrZhSJap9rt26a1eAagASEWU2FovTmrO9xBS9R5IBNNHKNwyAvHwpgAX26NnTZ7L+mboWPajSFIFqRfsqdoBIK8ZIMR1kt3wpcD/so/6B+OnoTMwWSBxgrHcdw8OjsQN9rWxhANaeVk1Ya5kwM1cV/7WT8YsBFDItyejxsklp90i7Vk1Q4VMjrDo62hO+B6YM5/0BDNgn+knaRmZvFEJSg8kCmVjTsKU6RktPf6QKPjXq1rp0bUTdXq82w9rf1XxWgIU4QfsULRzJF3smhpibobVTU2aiAwT0xZZRIcY8AYIsLfXG/w4XKJIpUmVLu5HBYiLstTyD3k+nb5Ok9tpUnhPNmE57xTrxG+Ihn9n9O/2SnJdZLOBN2YP+H6jGZ/OBnR91fRG27gnr8gn2jAq+ZwFscG18Mpso2Y/Y6+qJ2ER7UbsIsAw7wf9LMAEmCgUSwBJV7cv9uUbJuzWlqySmA3TyH/6Nv5PYsuMAg/vuvzcgjx/XJpaRyAMx+DrXKr5Q8cfwSotrRMOrBcwZ0UYHdBEXsblsoR9Ap8/IBJ9efBk26w2Ct+MllDw/HxvSATbOt72CYQSMM6WR7REDW297EzP48uWLARHOnCr2rt9hrxw6dCigEWAdWF/PZlV76KH9scPWTDvhzkxmPBP/JgYTo/MxClivvPJy2rqtsb1muhe7aW87E1g/bHgVka60XVoJ161vVy5dLgbLWBUv/aRA1GPsYPJ4PrT1tPEBDPhI+w/I6LM9Q772+rXpdujgoYA57m3j5vKvprZ5NnQS2Vm6HwqV/KhzRaflof0Ph7nmM8WF4m/tNmzz9WtA5rM5J+Ix1+f5GD7AtmHGHDl0JEWNv//3/0Ge98svvZT/+mz6gwRUFcGef+759thjj/ZEXbckD/DZbKFiI1aLOBHLFTBubY0rpkGy89Yd7cyZU4nX3OcXvvjFCHG/8PwLmeoXMd+NG9uXvvSl2H+26fd+//fT3o7Bw+e89eabia1ee+31gDRAeEAhFs0rr7zS/uRP/jhrR8/ry1/6UvaZM9VNnfx//vRP2p49t2VykWsvuYTJfL91A1SyeVFW+nhCzseIwkdkBX4KMPlbv/qrK8SRJAxhHZw+m/G10HuCUJgfKGHf+8vvparqD5ovSmChzhOhiTF8xEYFQhyF4BmKrddfoNAh5pyXpJZzpzPivxIMv2fcMSpSQdfPuGFD9bmOTbS33n4nCDoH3E0igbxCdaGgDJDr55Cg91B3eigSdE5PryIRJNVOzIbvf//77aEHH0rlkdHQiiA4yujZmdncn8SIYRJEceaCm63bbkmCaR3i7Jeq7zbis9dNsDia2fYqaIxpGACCx7m5VGRUT+fmiUceSGVdRQ+wEP2WzZviiDg8awQBZrg5m7RXXL2aQNgaqIBilrh2CRswRqDsPoiwCnj11grQBMFam7TraGnSqwscESBIMiSJJZpqggJ64UKql+jGGSG2spz74zRUPLT4dIANY1wiqjWa+MMPPgiAwOFzzhgrHcUXeNEFgy+88MPsk4i9btmcoOQdI5TvuTsBfDRN0t51IQ6xxDSrHUfqLLg4dPBw1m15uaY9cAaCZEwLAAqH4EcwJqHQqpLKW0/XgBq4512jjqd7Sv+l2+E6rSMRyo76/PKrryUQE8DUdBYOf6HHkFjIeldfea8qmqlTguRqAYhwZW9iALTfmlrrYpYMZf+aPpV7XF5OIAI4FJx1wpnu016shLREBCOwKildAhoMlq5JEgLVnaGwevr7a1SqCpO1ue++T+SMSYRUdq3z5i2bsgcwtAQwNZK6AElnQyXds8JuiP7HwECuUeBaVPSV7IHpG9Xz21UeUUw70VSBVUf1rGC2Wp7cbwQYTcLAVEsLR7EHSgytqPWEF4t2XklGJdwdoOK/JZ4bundG0hb1WpIrUASIWkuJwqYtFdRogThy9HDWATi7aePm6DRglbluo/8AwmiukmA26uDBDxPYAVae+MwTEa4jQEroGkON5pBqm6o/+7N//4NhjJiaNDTQ3x64/742MqQv3UjpuQAnWnJokpw6eqxNX55qk0Or2vLV6+3U2fNtYXGlbVm7vo3NLLXtI+OhJk9Mrm1rNqxL++KSPX/iRJu/eq2tpxuztNCuLs621du3tpXJibak35tuBibUSl8bXgAiXW0DI6va+LYtbXlksF2ZvtLmrk23s0eOt4FFSeVy23v/J3I21o2vbmNDqzJRgL07eOZUm18z2jbdtrPtf/yT0XZ57vnn28ljxgcvtuFB7JIr7eSpk9FRyrMbHqqkTYU6Fdb+HvAh8TS6u8ZL09DwU/o5lSwn0V0poVb7rMQ7a8ysoFDyKNBlj+3BjJsfGiymS+9zMqmjN4Eq1c1MswGu9Cc4VvlXRaVXIjlMtXhlJclKtE1Spa82Re04Ei+JAaq3fbbj1ltzf4c+LJtNjwLIIQH79V//T8IkdH4+NDFi58721ptvV/vewnz8hqAULZrNl/zYr+zP9m1E1WtE/O1796R95+oVQtkb25tvvJU2OaCP3nTfz6aY4iTpdM38F1FHoD7QCvADAI4u1i235DW++/r0jTD1JE7OoNeoMkpSwgo9ceLmWHaVWczQ06dORptH2xltEomf88VGZRRyT5/GvdD18Xy6KSgR5Z43Pcd0mhJmFpT7O2YJXYUgIL1pOBlj218tVenq6v0XYGJPxO/4XhNYFrGGiCLeiC2sVsBipRTKErykp9s2epPxBEgv1uZKbJqWsmIx8gvF5pQsdRpJmYrUnOkC+wrYNRJ7IXtHIh3ID6DbA77ZTXsRs610OrT0+N6e+PHSQvy7gpF9nalM2nyBqL2x9uw0oKC0sLBs+ophce3qTc0vDIfEDgAhIpxhYq2kFVHhJLpRlf4ETAAYhjFqD2lvW1wIgJhzlylxhL2LcRHhVQLU2pII4vamPNFc4mM7bRD+hrYGm//hwYNZj06snP0XQ0lSxZHONtAh7BrsYmuiNSMgV6/9ctl3FiAkEecj2HCfkalEYWKW3h7QwnPnQyN4u1I2BXPZtStwiGmijUPrZXYmSXO1OxklPp0YRmsqm25/AnIX5uiADccO1hSgsk3ueWLN6jAVxKPiz7J3C9mbrsUPv13T5QwxWJf2D/bK85LMe5bdmoutxHjOuimVPoMmhthGrBFx27HxtD9qARWfKcwAmrTfuTexktY5QK3vAsY98sijWeNKoMfaZpMNz55JvAeApV8I8BIHa0vBbotwL4ZML4bg47Ue8o2uj4+tYgRweXWmuXWACRAb2GRvVBtvX5gT1lkLidgE0IEd1Pl1gAmATfEBQAfMP3j4cF579PixFPPWT9IE4aOuhRUMTLv/vvtS+KJBdPrMuXbnPkzeOgsFbpmgtBjAWk5x7NiJAL7ux70BoAAcKz3Gk/UE2NFlfP/AgRR2gUc+C3Dsnq2z/Z1JgmlD2pxzSzgeq5xOiwLLUz/zVOypWB0D0aSxB+6/v505fSpt0xcvXWiHDx9pTzzxRHIAIDTg1LnE1v70pz6deNA5+tYf/H4AbGAJ7SSAHCY52QT371r4D88Y+0SMj2Us9gfEEecGxtK/MoXn2WefybXbn/ZATRKqKW+AW0aopyj2MWDyEQELPr7Nqo10TWh9/+W//Jcr2AYSbofcnHPK0ZIqSRGjyZE4hLdsvyXiiBgLkF8B2S1btoTupa+OU6T9wElIevfdtS/BIgqpZFkbhb5CjopRhI7SBMBe4CQdfoBHEsdUcmbTisKpHjx0JEEboxN17e078vtintR4wExkuXjx5jhkUwYy5rQ3Go6B5JgoSWvHAPAIFLQCJfFqLQHl/ocfjmP8oz/6Trv9jjtiJCDDjLfkEHOlHPLZVFwAMYy9aS6UtAOOTF0ugbtez2gn3rlmYiL30PWVSxpKrLN6stdi2mAjjI8H5Xd/gAVr7fo5UmvbiQb6XIE6+i79Awbz2WefS4/nrTt2xEnQTOF0OXmCjBIAbA8ORdKOdQEJn1y3NtUydO+J8UoGOQLrfPsdtwfp55RUAtwjh3vf/ffdrBhzLAfDVFkXpFqiSLPEXnJPnJpn7TMFFIKQ6oEdDnPmWE+MKmyKHo3Y+zrNG06CIxZUcVYAFnvOe2v6yVLuC40xPfxG1WY6y1iEd/UnZ8qBdp2l5SQgqsdUyjMRoa3kfdZMGxAwwLOSxNOeIHjG0dqfPvfI4aMlOHfDCOGqqnmGflTyUMuxGuwB9+y6gXGQe0CfdXI2IvrX358KtXHEHUjBsRZrYrn6pFtfAC3PdmL1mrbYA0oWl3tJQMRO+7IPknwQjR0cyN9VsUswU2Vwrj3++CdzTRI4e53QmeABuEnrxTN2djYZbSrA6OlD+H5n3+/sPXvAegj2tDNEhHKpppO4DkGWs+MeuqDXOiX56U2k8Hv3x8EDd/zeZ0s4BNed8GCNHy7qvPMiqO/0LyqBWcnZD1vGmULbz+jYGgksQEXJ9axMh6gpSSX0/NJPfpLvp9Xg7N12254EIgATVTfPy5505tkpoInAk72wh4Fvs3ML7dFHH813SB6BzoKvvXv3tKe//4O2enyiPfrI/rZr561htPWl3UTwX+OFBbTLs3NhcZw7cqLNXrzcps9eaGvG1rShlYF24JXX27bV69ot49UusnHrlja/THBxrC3OzbeTAuSpqfRir1k32dSuZxbn29WZ621+eamNav0xynRkpG1YM9lmZubbxStX29C6tW3b3j3tzKVzbfbadJscHW+DK30lLjlzI88XE6ItLUdw8AgNonVr2+j2LQFUNu/Y0f78u3/R/q/f/u3YHAvunACCz507m/3lkXUtSs5gGEu90YSVsgE2TdMobYiwB3p9ZfaOZ14g2EJPz6JAtgiUByAsMGWlr/ZAQHpTLiLIh20yGGFARp79tm/SKrQkaS0dBYmiyTKo0lpDbszMBbzB/qs9K1kDQM8m4dE/LxB3c2sn12WqDYDs+NHjuT9MKwD1YH9f+xf/9b/IGcIYYS/4KpW8MJ9WjSaRSdvHsGp46bKwz4DrK5cvhhkp8ecDgRLOGkYnWrxEjW/ChvQdbL22nK5tg92XFNnzVake742nLaYmGwgoueP2O9uHhw7lrDgjABL+D3Bsn7Nj/J33ODM+58MP3o82lUSHXlPGkV+pceRplUk75nJs7Mpipecqy86eZ7Ng2komhawkYdeqVeecpomkvZ6zs+35WusOLPHZzne+G+AaoJ79kdia0lLJs31jj1j3dOBjGPbEUQOeD1eLS42dv3SzTdLrwnYFyEmelherVSXPR+K7kOdvHfydregYJoSivafTXALcsWfAOXsZQNAxA+1XJ8B7O8CIrbbXAS3sqe9TKAI8eQ78CjAHK6bYKZamxKr5QucP4JC2pbB0CpC2/sABfq4gJ2C+drnx0tECLvUmTAXk1u48Np4ClPUs/wacMqlmOQC8z8VkClvi+vXcJ0DI9cauT06mmq7FS/zieyXKHWvI9W/asClrqAgBrLaPu5Zj+1cRhC/u2lb4FjZejCrmFKNqYwwjJC1HhFpPxefVaNfF3Ev5pRLA9TpTtyze9RsziUsliSVAXsxP4IkzKm5ho9nBbtxyRkEHfKu9CUQ0bc0aYSu6hrQ89deoZNfiubNvrtO+ch7F2AWkLGSyT03pWRWfKunmX/imxIxZYzpbK/FF7BpWgqIntjLg1fNQpMMqiO7Y1q15FlgomMQY5VjRKVwMDLQtW7dFaPSdA+9kDwNYtZX6bufdfQFD2Bn3Iy4ROwFbu1hV/uB6nAWxlXvPZEBxLXFpQvexnwthtQFN2D2FQ8C6dcn0vt4obntJUcqasXnsaAo+PdF9cbE13LN7TwqNCiHAEoLYYagYM42xt7zc7rhzX/aVP17rXLg3AEfF88t5Xp3mVWd/MaOxkj/1qcfz/Z6Tlp/NGze3O++6K3aLfqE15R/EpPb/2WjtLWRqjWfnc//tb/1W9sDX/+bXsybibS1GCmfrJyfbtlu25l4VkcXrX/7SVzL63TnKKN8bM+2LX/pi+/QTT1QsMzmZuLpYLGdSbMl44e3bcz32SvbYyKpMQbR21vdnfuapxGPf/8H3A5bs2rkz+4B0wGHM+Z5uDHDGj1Z9sbqWyRyUHrPu40T64xX4qKzATwEm//O/+TcrVeG8ktaHN958K9NNiBVxipykQx2aa18BChJQDur1N96Icv73vve99pWvfCUBh2T+r9TVjTxcF6PM2TGOe/bsjXaDpJxhf+HFF/KZnKKDzvULUDlghpQgLKDFbHGOG5qcAADFcu2a9h+/+70Yv641hOFlvJNQbJI8u4eaBqBCLMlhJIAPjBnjD50FyqDM+R0qnLHF3/jGN2KssUJQoIE/DJL3oX4atUzroBPsgs6rxBP6OnLkcJJRqK5rRckmdhcF/+HhUpxeXIxRZ+AZOMZq+9ZbEmxbY4aMAUXx3LZjewWum1X4j7e9e2+PIyfM5/NpKQgedu/Zk4ROhQ8ijlrr+QnYJMRYPIIBDlZwieHhe0o34dasrQonTQZsDZVcFdAnn/xskgyAi75Ym8g9fPazn01PqaSNwUYn1Eer7Uaf/he+8PloZVgHzrCrLAvQJPOc5uioAPxSAvduAovnUW1XZ+JIaqTsWBy9IFDFhsaLQKAmOfUl4RL4oCPaz+m37o2uVEEAmES7ovVF6Ms12x9aAAQgEP+Tp05kHwOePBP7NiJ0G9fHoQiasBA8I0wLzB8ovIRHAmNfCwqJlOqNrXG4U+3yJQnGWDt1+lSef5fIJ5lZtSrPTlAoqFs9sSbPyN5wfwQfizZO/FSAPta2bdtxU78luh2D1UsvUBKoCNq815oKFHbuujVK/aHGrqwkEBIY2HuSNOt0kzo8M5OkZ8e2bW1d2hPoIdCbKEV/9yoI7Z6Lv7vmUKtXjSYQLQFcfczOXonVcvT2UILzJEY1MSjTQmZmsgaec/fZJaI2VIlwT4sk7RupQtfUng587apSVUUtHZRiENRIYCAGoCqA2NWr0aIZHB5Olcr/A0WAuYBXlXhAomRI8PKjH/84rAD7EXCCedaNirR/7Ym0hPUPBjiOeGVfX+3XTZuTPD7z9LNtYmys/a2/+TeSwN9z911toG+lXZ0C7AnQl9rlC+fbjUtX2plDR9vYUl+7fv5SG5hfbONtuB1++7324etvt4nB4Uy7WbN2dRtcNRxQag1tnL6+9u5bb7cb2GeTkxFhFcCyWQQrb8zPtdHJtW1x1XDbdfvtxfpY7mvXpmfa2IaNbWV0pM2obNszwyPtxtR0hLDPXbgYVp2AWVLehobae8ePte1372uDm9a1u/c/2LbeuqP9u9/93fb0M09HGFQQZ00vXbx0s2ptT27ZVCJy9oLn0IlzYkcIYiW1ST4G+sOSYNeKCVCVTYmeimsldgWMeNZ0iAqQK7ZRtfcUC63aT1omzHSg+Ky1GEUNXwq7B/vLs2KPUzkcVgWvSS0S2IC6prjM1SQRtgnDpJLQ0YikfuLe+6ptcOpqfJj94P4vXb6Ya/jn//w3A0grNmDo2Tf25Y9/9KPYD8kdoGP1xFiKAfYrkETVk0bI/NxMO3Mam2tDQF/AonOiNTCsEhM6pq5kTTPp4sKFnCk2kT0DJF+6cqUAxv7+mwCzJWbrjKK8bc/ePDfPwT3GV0QDpHRW2BS+OlPwdu2Mn2ULrl290ooTupLzo3oJOFERBmawie5jzYQR3jPx69GUMKZ3XoVbe4kq/UpvTHC1W2W8doAKuh5/NZXB/gBahG2UBL/sS/8gLYoSlbZ/pq/fSFwgWXOfnaAvG1FV7q4VrBI7TFXrxld2DKewO3rMh047JUq0afEwAaz0QSRD3ZSljmlCvDVCw8Rne8LG/Kt1wiCp6W4FClWCHogp19Lpk1Q+XoCiZBQ7yPv8nl/1vOvXtT7V5vhX45E7oLrup/R2tGZhF8UPBTTABipWFnATouQe5rXkLS2lDQ0Ii01gzYwfdVZqug49k8GaBDc8knMNsHGN9pHPtv7OD3ssbvT/gBb3zc6KNxQL3Kc4gZaOhNu124/OU4oNWk8XFxKPFeOyWBmdhlcAmrm5+DTXJNllD5xfgGjilh6bM624E9qXtdIO5WzEdy2uZK+7fnvI99m/2MJG17Jt3icJDgtmkKDx2ux15yTaa63lPsSio+PYWxXPdevStTJpA9KO0/lsPsVzTZvV/HwYBRjFGVOuRXFwIFoqWH4+32sUXfhT8ZzigrPnvAOFCJl6Lop57B02A9aN61AQMiklYPvScnv/g4OZnHjm9MkUC/y7NUqLLwHdK1OlkXKxBP3ZHfFEWHETEykgACy07L75xpsphu1VoDIGt1cABEbaT9a3hJZn05JiqELt77E215voxNcAbN07YEaMTjg5rDQ25MqV2E1MCPof9iw2I6aLew87amy8vfpaDSSI4O7cfFqL2ARxg/gsBdqNbGpNE7Tn0k6/eXN8KwFcfzBODHQAzO+97fa2ZnJt4kmxIM0PYK84WrGLDfQe69h93n/4znfa2MREisiegWKk55329f6+tnXL5ra6xwBWxHXP3/6DPwgDXcyoAPPJxx/PXrYHFUn5WtqHb775Rth77l2s57mJXcU0zqx7d92GL3ztZ7+WePIH3/9BrkXMA/gB3gDftG9ad+CKs/fCC8+nJScMk4/FXj8qGMHH9/nXVuCnAJPv//hHK5cuXEjwxhD94R/+h/b3/t7fj7gQA3Lfffcm8OZ8CB1JOgS3wAhjf7/0xS+1V159JQeMkeQt3j3wboIZn8c406jwHq8DMHDwAjnskRo9NtB+8P3vt/vuvz8GkGPctKUobRyjXmrB56bNW3KgJTQQ0Vtu2dq+993v3awAoqwKSIizCogYG60onDraGfEiwIX/5+QiiHXufAwdWj6ASPAowQGYoCYTOwoFmi7JhQvtgQcfiKgTo+M677jjzjhK4niQ/jvvuDNVVYg36qvgkmHkXFCHVZGjFt/XF8MsEHCdEdwaGWnr107mnhMQrLQ4TAaUsZWkY5oAY5566qn8/5Ejx+I8rl2fTvsUIy9Y5wQg+b6TM+P4JVGAgzALNm+OUxSkAWFco6qnWe+ELQcHhtrmTVuiPyKAUzlnSAU1KIaM6eL8QkRDMzVmoD9gyDtvvR0nQSeF4BUARNWeY/Isjh4+Et0FgU4mg1y5nEQi1PkReiQS4pUwQgQOxHU5Pu0i0a3ogQGSJ5RrATOqKkfM4RqnhoaYdZ00WtfIypE4S8wMVeUb0xWsoSbaoxG8GxpK64We1Y5aL0iRDJtYMrpqJMkPICHTkeLsLpfwXF9/WrxMFuKYOCDXfuL4yQQUtGisiWBKJReQRLn9/MULqWyganN29q6eWiBBp9kiOHP2BEaCHtfr+QmKVJ9VoUvjoRIbwZfnKCBQvRLw2LeuGUumm3pz4eL5Cka2bo2ifJgsgva+viSmrst+3ELLZlIQmGFaSUIF2x1gIYASsG3ZVBpACZDT9lATcDqNEwF4BBjnC+Tw45qLOVMjgAWuXcuFgLdadqjqt4wStC6eXyeS6xeZZjQxXsnPX5u4kkpp2DWLN4VeJW1AMWsg2B9fvTpJob2sJfHzn/t8EqG0xG3ZUsH44nw7efxEgk/Cbs88/XSxlnoCta450xvOnkuQQ0PJNTuTp06ciBaFKWKhuI6Ntn/0D38t4mpPPvFE7OKlS6YLtGhqzF+/3k4dPtJOf3CorWmDbWJgJADKzPkr7cXv/qDNXLrSVuYX23Cv8mffEzjdOLkuCqjnTp9J8CW3ZAuOnzzert8oJsfyQF9bHhxsW/bubmvWb0iwOdi0Ewy2paGhdv7aVFsZHq5pXLPzbckEqPFKDJY9J4yyG9db/+hou7ww1279xN2tf3J1e/Qzn25bd+xo3/j330zybIrAT37yowR1JmwUhVf1vC/TXUKbn5sLCFu6NURQJxPg8Qtpw+mBaIsLlUjaOB2zSBLaAeadQOX4eOn0lNhnsbUAfM4OWrUELy2XEZskFmz062js2I3rNfYUsK+Cmoklw/QI5ttCD5CR1Pn3iHn2D+bcAxTSDoS50aNmO9sBRkfHIsjo3LFx/Mz/8K//dRseGcpUNoLpgvYL58/Flnvtj370w4Br2EeSotLKqvZUguTGILM1/LRkCZ1dgIsdqXJvjfgMYErE1zETeq0L2uskg97TJYz8SFpPegLHCgjAXe1FdFnYAjZIwA189zwlufYDwfbPf/7z0QB4843Xc03ay5w3LB42MkCFNqzelAV2xtjlSnoXW/9AX8AoCTT7Z30BHsb09rWBNn19Jho7accJNb54SGlRgcJof8HgIA4Z0dbSE2ELvNZamCTEt2c8N1C29/z4g2gh9cTI097Xa7VkXzt9I3Yi4+37+sLmiIjtUAmtAnF2bN/ezp8jQF+ARmlY9NoDXU+rVhbXJ2H3/KpCCxApkAHr8q+3H9Jucb+SQ/4H+N6xVthrRaKaojdTbKmM/TXlsFoRvd6/BUjOSO766dobQYzWpFgqlXy6Dv7sr0T0CSEDpOua7YcAkQGpBiIkHgbIzI2bTAGfY71K5P/OxCDOkAJUbAFtoaWF+PqIz09dyxnk92jKYf9kpPzISM5Tx6C1bmmD6oFn9g7Bzuz1tG/WGHDnPkWV8fH8XsJ66vTJnB/nV7zpejFEPCf7RDsd/579fXUq7wWYWDuf37GDMnVly5aAzBLjTKW5erVdvHwp51QsGe2k+fnYT3GrBFt1f936yayJ+3EdbITPVczxGWxKx3qsNq4WUAyD7ctf/lJ8f0Rmabv0ROPFL50moD0hHsBscdaA8s42+/Tuu+9kEiGQVqz8zDNPxyaJBb/2M1+rkbk3brT3TA+8MhUWMYYKTYxowGjZHqCfYvrl+qyPuMCz9EwBPr67m/LDvog3gADi6G7ijvMFiNYuxP/af67r/fffizaTlvAInwtDAAAAIABJREFUgnuvVqXJyQBYwHFCuZgz7Ic9RtQf8AKEAhoHwNhzW56JliJ7iw/xXPz88Ec/SpwjDvdstCCLy+01IJD7AHp4Hgpv9Jn4gSc/85lofYiXn3v22YB9GEw11nptWpe0LRkcoXAsxrb/xNVf+MIXIgSrlQYzRSE4bOGR4aylfOaxTz4W0Nx10dI7ffJE+/JXvpJisraZb37jm7HzO3bems8+fvRYe+ChB7Ou2DVyEjYWaKoITHBasVZhI6D11as5054v3+g7HnjgwfbgQw9kH7z6yithTf3qr/699vrrr2UqKKHlruDRMct9F4Cs2ps/no7zMZLw0VuB/w9gIjGSXJlF/u+/+XsZNSrB1wP5yMMPx8G8/MrL7fkXng+qivYmqGDMoM4cgGkmXZKvgqRSDtl1WPfuvS2vx5DQ0/fCCy8mmWJIOxqiahVRVcadI0cF1mvK2HjvqlVjSTpoLaB9U89mbLyWgWRQiZqaLgAJ9joVO8mfwIqz8h0OPTYDA+36BWumAHDsevCrYtcfdBgoBF2F6nbUU0m3JE2wreInkOAoMWCe+upXw0gxdcQ1SGaxDiQnRY8WDK4EkGHEJWvuX/VPEhr1/vnqzZccq7ylleS23VkLoxrdK4aJSh+HLIBnzASf6N7WHpXvyc99rlgYly8G9BDARPCsRzlet3Ztu3TpQkZ4WsOqjg22h/fvb8eOHE0wIgF0r+6R2JigxrQE363q4r45Rc9VAu+ZEk/lfDxHDBQgC/YR5xCa+VUih7ckAHIfhGRN7SFkJXCRgGd82bJKbiHpCaRWjcSBd+N36YWMjuoxrx5jjh2NtJTxryRo6PRuOOhUm3t6H6YOlZCaCqHRl1T1tUpdDaVfUo/llEkTnskKsdGaXOP1vsu1cbjOhn3JaWq9iAhtX3+CHIk0EWXrYG0Fd35U1NDHvUaQkUojsCFTOWZzduxPz6wbU+08drolnJl9ao1VGBKkr2gxmgpoZ68DqQQVVQlcSOsUmn6NeF2KMKbkRXUIS8zZVX2J6O6Fi0lkgEx7b9sT2nKNBa7JD6o/nr+quKBAcCCYkH1JTgTCKpmpwA+jB5fWSscuEOx169hRygEkqUoOFWgGGOkSaMnOECZQDzzpJjsI6J0te69DYEKnlXz1RnhW37mJOOHhR0SYnRH0Scfo2vgM5/vm5IfWos+0dfPWMLcErQIp9uWtt9/OviKi58z4rttvvyNVoMceezzgp+eDvnvwww+yr4CE3nPvPZ9ov/J3f7ldtT9HV8W+zM6g1060UZoRnveJE+2GceKvvd2Wb8y2k0eOt75rc+3D195uK7NzbZUJHqHRz0dMc2Vpsd26bVubnb4eO+d+VflMPRmgD9OW28zCbBvQuz0x3r76i7/YPjx8OHtx9tpsu371Rrs8Pd2GJsbbDIBAoq2VwaSjgRr1es2I54GBdn1pofUReb5jb2sT4+3We/a1n/3FX2ynz51p3//BDwJ4vfDcc7GvpUtT4soMm88yLao0ombazGwFcoI+zL60G/ZAtk5jxrWU7oSWhALhJMhd1Tz/DcBVbWtptUjLQyWKQE7XlJacwZrKVAH1QOsf7K/pV1NT0TqxN/fs3ZukvtrIbrTlvr5mKtya1eyEivJUEl0A6HQvaXGOw7DSvjWjhWGmzc1WWx5bSxtFFfvXf/3Xk3T/wi/+fJ6hcwc4owHCxgHPTXZgq+2VaC1c1vrWwlRkBzb3qqlEFwkcdqwP582ITPux01TALCstHwzLmejrSFgljhICewjde/3GjUnaJODOGK2gi5eL5YVV5zuwELEWPVPfox+eTghdg7Tbaf/oJedawiSvaSnRkohJQhxy1apoQng2ElKT0WIjelNhCNTyOb4fWD8zu5A/JSZZ1U3MQjZQMo8bEpCgxzbptHEySrM3GYdtSZsjtkD0owgDAypqoka1+hVyW+1/gzcBCHuNNgyYhj+p1pa+sCHzXRlfi/mAYVL3qPiTVjLgctgiyxHGjY7ZXAnRBozpsWO0f2lxrdayahPq7+mNuE62O8KuEQUvIKUTD6jvKRCjAzN8fpg6PQ0gv4+Qak+vxZ6a67GFMm1kbq4KDr1pe+4BywYo5tMl+tYGAOh5xn6vrATg5HPtVf+usMKX24cq9XQ87H2fxR91jJhzF86nKBLWyqrR+DgtFsBM/qQDokuzja+03nSkStTcHzaBP+vaodZv2Jg4JFPiTARarBH0mGOenf1i/4Z1Jdmfn8v9RLMk4FixHLV6bd9xazt//mL8rvfRgbDuEmnxGVYQlqyEHhsDyF/x4HT8t9iPL/IcFe2cx7TarplInMK/Rox1mV6PseQX2kai8gsLSYq7dlrfU/azphmZsGI9rH9YZedqvHEGAczMBuxZNbYqoEFEZoeG2qlTNXZZfObfPIe33nozhTzg9K/92j/IntfCvmHDphrhHSFuIF9NtxIvywsU1PwACdhF8R3bIp4QQ/F11lo87rOttXs0TMAai3cLjFoMyxxDSHum/AIoIJ7c7TppKV0pcE3bqHv+zh99p919192xQ9bH+dY+jLEEFFPY3bFje1sD1BvoD2ChNR6IA7zOXsnesM9Gemx2BY0SZLX/9+69I8+OXfn93/+DMA7lBNbBdB+2GbhArySswUuX06aC5Y1pJyYQ54q/rPnte/e2hx/en2sU69E7Y4/ZWvem+PLJxz/Z04A63f7jX/7HtDZia997730BzL7xjW9mvLKDCFSyt2ni+Ifnn38uNlsrve8iBEvwdXmxzrIiHZYNUAooJk763W98o+1/aH8+40//9I8z0EDrG5YJhgybLc/R+mNQg2dJMgFgkkJDsJKPAZOPHlzw8R3/FGDyP/5v/+sKOhiH7mCY9JDWlF2725nTDLURtueCbqtkCfL1InKOXs+5cJoVCA3fRDUFGdBQBhpdEFUQEACdhYKqQkgkIa8Mt7YTDppRM06RQ+tU/CW8aX1tfUkCGQVGWUWTUZG8MngSXQwUQEQniuZd3s/xodNXZakYMhyaxFPssX3b9nxOkOn+vhjZKP+fPRchPvcXwc1e4KCqhiaXXu7R6kFHx/eZkjLBrgTaOh07aszjyE1HhNnBYAs6OlHRJNgqFXPzbWgQ42Ew36XP3Sg5a6HdBHCAxmnN896l5YjmmUjE2R0/dSKBFjSa0TRLfnxiLA7de6DFRltSI4f4P7R/fxJawAgHfeuOW/N8OauwCS5ejpgpMILwoMQHw2ZVLxDj/FD/rD/QipNl3H0XoIOz9mzDFhgocEfrlwqdgAtgpRqD7aECoCKL5uw+jfLdunVz9ongipP2vKzp9u23JnhXnbJXsHAEF7RcJEm+P+sEKKGHgfK5qqjT8+mDHU2wxrEbKQocEQAATLxXFcL60QqpdhDTHErwrtO0kWQIVgQ4YY3ctivvc/32tWAFuOD7vTbtNyMj7dy5Gt/HCQkogH8+/9zZGpVIgyVgwJWpnDlnU4CUyjjxxOXlBJhdNVMwITAQuESMdXAwlE/BobPFgW7ZujlB2PsfvJ9gxZm09gI6rVio/ioMof/2xgEL8jZMTmY/rdL+MTiUALwTOYvmwMJCAuPV4wAq4rL92TcSmQI8ACGm/dS4zqKe91drlL7m3njMTJIIU6YC2ACRSW5rwkAxSDAVKnH2A8Dppql07JL07oeqX0Khnldae8JcKEq4gDeTrjJVhRbN4ZtsGN8tyTJBCxDGJhx470B7++132skTx0PzL1FLrQdXUiEGULnOrzz1VNFXTQGZncu+FYDY1w/vf7jtue22tmP7tjBNjh0+3Hbv2d3U+LX9DC8vtaPvvdeuT021Vcutvfb9Z9vxg4fb+Mhou3DkZDv5/uG22DtPWhmWTGewTivLTV0eJZztsZ633XF7O3n2TJvcsK61oYG046zbuLFtJtq9fUda7QAqh94/1Gauz7WVvv42R48gCWRfRA09D88u0xiWFtsigd2hwXb7/fe1J576cjtx5VLbsue2dse+u9LGZhoZYOJ54+evXMm+DjOkryryaf/TajlGe+Fqm7paIHLXRhMWUY8dknaEnlgv41yJYo1+TVVdS04P3Cmdk+qtFrRHlLnX/mA62+BATTAxQhhtOeBdPr6Abomj5MB5ZBNSrTaO88ZsW2sC28BAGG5Zhzl7ab5NXzP1i42rUeij4+j2a6oVdBibrZguAF7J1vS1GuPJt6BFp+1rQhI11U6fPJmkhMDwuTMFfrKzScxo7kSTZmt+nySXMOfKUnyafQasduf2NBCKc6f9IdlDkQ8roxdIO0/2YhKSoeEkSe5V0kmPBVBh2tCZs+dz/aYIATpUYCU21pWNffW1V9PaxxbEhmf6ykL+e/nixYBBfqw338h2A3RVQ12LsxgG2PBQGxzmE4A59GQwLzCQFtriEqCsRgKzhZ5zWv7GxsIuYU+iIUGk1HmwR+kVhb2KycF+FJPUOlXSNB+QqEvGI5rdm27T6XnYC93+cg/sOWvjtdhbGUOcKRHYM0MBgSJu3V8AHN+QGKO/J1asXbK//690RGhWBQQqMCQpSE/zAzNoLgD3Uny/eKazj10Lg/d0U2/qTMBNS+C72FzA4mK5OMPWqSZJDWf/Afs6jSjxhw+gu+P1/t2fjtWDkcGeYjIpcmSsL5F7DFji+kPDEaa3RzL5rTfO17VXm2x/wATXLj6QnItzStC44kfghvsR19nvfB77kLXHdhozyhtr4XKJnAKPhpzPG4kr2Al7yt4G3lkv1zU+UYU09529yGbYe4NG7c4kVknb0XwJt5oGpOX74oVL8V98FX/LtouZMJD5TT+ptvd8lUKWgiPQh22zPgCZTrsOQ9H+Dmt606aekLvJYxtryt7gUNam2tHdc51P+4Mv5mfERLQ3Aj5MTCTmGR8djw1QGGRnfMct27ZmOgzfj8niLEjy+fpXXnkpjJPS5BkJC4KPJT565767wsT1vc6reFd8y556lmyL4Qlde7SiZ7XqXw5Tx9oAwnwW/wpEUYjzXIEs7gOQZB9gaXbtUH4X4fuFhYAqGMv9mXZGl2VNbBIWioKis5YYuqeNZt+6HvuSTRInHz92LOCKoiFbgWGdz16zJs+LPhx7PjRMSLiFLbPntr09Jt5YGOXyGWvkuqYuXw4DkJiuIotnwudPXZ7KNX3ms5+JfQWiPPf8c+29dw8E9MAcFXtYC/GqfYf9Yo2xXKsAvCo6ZnISZ9I+8l5r0rX3FRjcelp/W28Ca88+92wYx1j4zt6jDz+StQaE/9Zv/Vbyq3133RVQxprLPwDeiYXmZ3NPmIja5vkP3w18S5w5MBj9uuQbvYJQcfuKKfrxz8cr8FFbgZ8CTP6r/+6/XeGUgBXQWcYxien5c0n8ON8omY+NxqCg90p4JUGEDu+++64YLslBDOF46VB06LFDqhUg4kSnz7QnPvOZBL5UoDkAyLpqBKOnzYbj9vmMpu/6y7/8fg6zXnEHHPIJkIDWM2wMUya3bN0aOpsJNYxJJv6cPVNK9cPG3o3dpBi6FoYEmANVFgAQtvJ5qi4cKkcQodqTp5IUCbxUnfVJZtzd+fNJUCXfqsr+zWdyXgyeAAtgoj2DMF8U8gVAi9VryFF3GhWV1M2nReb6VImcMvQeFABAVaUbsybQ4KhUclQ3XLfAcwMga2mpnYny+HJapwBfApdz588mmAJgccyCiNtu2xVATKsGep++U4wYY5b1EC8vLkcc177gJAT1Pv/dd99ud++7O8CUIBhYoDKpAuPzrZUAzfp7rsCU23bvCftApcK1YfNIdv1IZk+cNFljIVRy/y7pHxsjvlbTMrTtCNY4+BIRpmWyOUHawQ8PBfyqnucSzvUsugS5+4y0xAieJYMoywlEpgIU7d69K8Grqu346vFUMbRVAfhU6wVgBbDX56t4qzxIjFaNjebcPPP0M+3e++8Nddcz4oSAPui2Aij7MK06/aVpojJtD1hT+gGCsxI8HQszytrZSxgkgknrm2kgAtbZmWqLmrqaoAZwlokhvV73jlnjeQgsnBnBlLPs3BJuBoAA+T54//32j//RPw7AJ4gUbGlPEPSrhKt6u3evL4HiapMrfQkjwzG4Sk8AO8bajq+e6CWvJdJaY8CNdlW9F8wXs6x0PTtNEgBHT5gwrUGAkZpswFF7T0DZoeHsO9/ZMVY6R45iHx2E3gSdgMBzJfTnvgUS7kHQecI5HhlOQMM+BDg5ciQBiGDpnrv3JWhj144eO9Ze+vFLaa0BWKn4S0z8zlrTPAJKGZ15bbqYZ/b44YOHUgGkCUWwjZ29fOFiGA0YXnRnlhfn2sUL59q5I0fb0XcPtF3btrXhpeX23X//B2360pU2NDDUPnjznXb51NnW10t8JAyN4C2wjxZHJggM5/7sp8WhgdY3MthGJkbbOmKAt+8NlRngBeRds2ayHT91sh38UOC00KRtgyNaD0qQ0pm0v6y3/T63vNTmJEMbN7Sf++W/3T71lS+11w9+0NZJ5MfG2wfvv3dTgPvln/wkf091NQBHL4HsozGkuqylqgCvarWotoVU+IdqkkmEgxeq9arEOctlCXY9zx6CFrvYVb0817AAtGgQ+sx0taLqA01Ukn2HxN6ZmV9QXa9WDUlCBBlXr4md8Wd+YbFGY0eLBpOt1hbw6e/ajZyVMFyISPa1VDv5P6C3MZiYRs4tFhNbjanFtvsDsNbKRiRcFdD98kN2u+LCtlu0hNU4zoCQ/EtP6BMwZW/6PYo7EGXf3Xdm3a2dJGz9+o3t3QPv1OSK+Vpz94o5h9Lu3sMo6R9oO3ftzmQrzx7Ywq959qbk1XMZyueKC/gZgo/W9+233oxtKvFVyWx/m1HdHBjo6SItVvvR6olKNlSP+ezlFp8lcaMjhB3Jv7nO0uEo0GdhUftUXbvrYKMzqainBxzh1cWKUcKaM6Ejzw9AXhMdOhDO/rDPgBEd4FCtONXCBXzhv/2E8ReQDrGqP2NX2dylhfmapLZoio3nOZK9kGsLQFvXGaZAT1Q44M5fm7zTjZnF1gTe8RGlHNri/2Yly4og6PYRA60z0Gk1+X7POy1KvSliNQWoBxL3mHydRlaYVwEsO82OG4mngHLYAt2o4xJHHy/9DLoovYlC1WY0kBbFnA0gtfM9XYwQsQ/7GYaSIg8g2SjxHlusAIlqgXFa00KFcaRgsNLKH/faf4D2pYuydLOFJvogI1U4EvPYh2K9FLfofombxsaTeGIJBmSI0OtoGFK+k2/1eu9Pe+LyckRs0+7XZ8rO5bRr8cl8KVDGPnGBW7ZuaefOnuudrSr4eO7iU6ARe6QQ0+mBBQQaG6/JRmzcylL2tvsGCiiwFaBmeqKpT8b6EtO/GPYt32MfKvp1rdv8nBgFo9N9AA8IjwKfxC9XtXWtLIXtPR49nbJRAN2nnvpqYjafR9yaHcLIEKdgtzpzDz60PyBHJsmtIja7Kq0k9mq0aVatCqMiYukpsihcEce/FhAIMADEyYSjDYoxm3J+2AO5Q2mNDactyPr88Mc/jhYg29gVULxnvMdKs14YGZhOhKq9Jy1VN24kJ3BNimUAHm3mzq6hFDempwOyDQ0PZr94Vp987JOJu4xirrZ7MVQV5JwvDGCflxbpC+dzn8NDJf5rb65fj2G4Ogza7333u7mO0ZHRgMjbDFWYmkqMywaKs8RQZ8+dieaP9VFQc5ZM9enjv2auZxKT31lne4tfpoklXmcXxH73P3B/4gsxGLYKe+/5i1eI1SoGepaKXPvuvCtMRS3v3/72t7M2O3ftSszh2u2DP/vzP+uxtq/ktdb0Z772tdyTz5KPGQOtNRkzp4uxEvZi4ClIfIyYfNSwgo/v92b02Qs7/4/f/Z0VAS96P+ekL5lzRsfikAR5DlyYEx98EN0R9DT/pu+atsWBdw9EkZsRIjQKjUVj52BVDV5+5aUYOwGnUVn6IRl3wAgDhfb18COPtB/98IcBIlBVfc9nnvxs+53/+3d6fbarI4LFmABWACacDqcNTadFAk1/590DQZnR1TgNgAEHSWdDxcaPkYsM9HsHDsQhAg4EQbwrMIIh8h6GWz9Gp5YPKOCkBFwSJcm9Sj+Hpk2o2jT0rM+EprxqtCp0nIf/pvf4+vVUBjoRs7RAXLwYQ69aN3fjeqnZR7xtKM5bFUsACLRCuzyGtt+b+iGQicjhoGrwXBtJwl0z5lWwVV1UForBsTaAA6e9e/fOgD8M6s//ws9He0RQeP99D9QIvIHBdted+xIsl77ASgw8eiE2DtTd94k4CPm+9PJLYSkQE1X1z+i3o6XX8dgjj2YvbN68tZ08eTztXtbOnhJcCNAEVkCmjknSVdYEwgIoQToauM8VnEo2+vsHM77ad8aRjY4m6UrCduNGBSPrgC9jNSoxYwz1opcInR/JLSpiwJv5Ar9cl2coALRmNA2AJQIvII2kD2DiO03HABCqpCUBoOUyNNzmFubyvanCjNNbqT1lbQQ0CQoEIyP6ZE/l7xxSenlXjQawUZEFZHgGL/3kpZvAjoq+fede7P9QkBcWEzBq2zoaweEtAdPsZQm/AEDwb0zg7bfvDVh44N13c/7+2T/5p2EICCb01tqTqi+CtC0bN/VGNgKhjGgVHOuhxh4QyBvluBDHnmowEUBV4wBg1YaUalkmoBT1vWvFE3g5dMUgqD58lfVKkottkh59Qa7q8+DAzUC0Ju7UBJ2kzfnsYg4IUDoxWZ8jQDUKXIVTq5/na/qJoEyQI/G0Zwifbd+2o01Orima7+rVsXmqMM8/+3zWCrXZcwWICejoyFDDZ//GxksDQ/BLu0TQdtvOXe1v/9Iv5Rneun1H2BvuThDX3wcNWm5Tl8637377D9uFI8faQ5+4p02dPtde/PPvtauXLif5Pnv8VFu6MdeGM/mnqsUI68vzc22SsOCwyttAu3DpYoLIGytLbdW6NW3d5vVt8/Ztbe8dd2ZdL52/2BbnaA/MRPPoyhT9hL42u7icKpyEQUuEhH1q+lrp1kiCJaXjo23/E59un/zi59um3bvayuhwm1i/PrTyP/7Od24yC9947dVU8hb+2oQQz9s5djYyWrM3hSJBdW8aknULcLVYbRiS3VTIBwd7FfmltMaZCFXtNwW0JS1GGUkxrkuTW7U0pppvn9Y4auc54zrpZywv9aZe1Eh3AIJqY9hQg4PxFf1DRglLIGqCSIkNTmVKhWuZXLc+gInPxCRzxkWWM2lZu5rgV/Ap0M30FvcGfBwd6YmUb21Xr0wFfJYEaRlU9ec7MOsiaosl1RMH3bBufcACvgSLAgCXqSUYkjsqAXQ9EmHg3eGjh3M+XIdkWKU6uiU9do4RsJ4THRZsOzY/bVT91dakLdW54PMkqd30EPo4WHlEJPkGf1TpATm0Vkr8WbsoUc4S5AWQhCE6jSE6G8o9IUH20/lPe0gA7wJNJDKS1to7NV1HEhoADouor0QiJaw1uaWmcLG9pQVRQB3AMsLWIyO5T/a0S4bDaku7WO0LbElJXNc2EW2VgCbWrMRn7Z20HGGxrPSA3LCVFrLXyl9Vq5BrH+4fCAMsE0OWV9rI2KpqSZopwETBIZNEoumz0JZq3E32vPjFnu0YMZVoF/OuE7bu2I/WJPFNX3/AibQcWtckmzSj6hqATlqq+fFigmKUVOHC9zgXaWcbHa3rAcAula3kB9nEABCXq93Bj/aaMBuH6PtcCgOLrebL0lqpBcUI5WV7rSagxdbfXAftUqbPbbgJootHJegYauyCopx76SbjSNIl4RJyfg4DSgGh+/zRsZEwc1X/3RBf6vViLPdmL7GjVUQgRDyVdqa1aybrWczXBDaJfVilff1pw7GXM5nnOpbzmnbpwsXcNzDET555dNNWpSgj5uAPgSM2jLYt61psHKLspRcE+NAqDKT0fsxS9x9R7zUYvltTvLpwDmN7c9pRnDF+8ep0sb2AbM4Eza201G3YmHaN3/7tfxv7rP3i1lu3pUj52Sc/244dO57izAMPPBQ7AHTgtwhPawHk23KOB/rbiy/+8OY5wLp2DwUEDeS7PvzwYM4RVm2Ka6YS9cBor1GMcs+YGa+8+mpsbCYQTU2Febl185a2Sxv3mbPxrQwdf/ylL385sZz7tUexRsSPP3jm6ZzrO26/Iz5ZW4mzLjbB9P3gg/dT0P3iF76Ye+IffZc1PJGJoJvik9986634xoce2p/1onnCp5QgeX8kCTrw5Nmnn2ljkQbYnJHWnrGY/Nlnni0dkf6BjAJ3rZ/7/JP5fucH04/PPX7ieO5Zi5hnrjjpGYufFKOjbbNmTZ6VHEGsbpDCE5/+VIqC2vNNFVUQPvD+e2G0Y3uzf+++cyDnBJMkE07Xr0srvDjQ/sYY0aKDhfPW22/m3ABitJLbM5/73OfChpW3KZ6yq3ziXwEmH7fjfIwefDRX4KcYJv/md3575cSxowmIBDqvvf5G+/SnnwgFDyNAgCGYQveCbEq2tG0IokyLYLz06XEMEtelBaNdtdAst6985avt/MXz7Yc/ejGOhq4C2vK+fXeHJbL/4f1xqq+9/nrEhn7y0k+C+nJoWna0izCE/uizZIy7ahOnIklRLSGax2gYh6y/W1KHYZHqqMkjWCCTkxGrk7gBEzg4Rp/4ZaZ39AIaAEMn9sYBCIL27NwVJyowwKCADkuWJGyMkwRDEMIwSfwZR9fg/wEzABdJPyfi84Ecro1xZ9AEA5ximAPXrlZC0FoqkYIsQlOuSfKSytP0dJIFn2+tOWYVAtUW/Y+PffLx9oMffD+tTcMjg6mcAwUkEIJ3jpHeCfDC9/zCL/xCrgEz49YdO1Mp3X7LtnbnHXfEIfh+gY8AQj+nqqHn4zolEJJQ49ass/Yda0K4UF//gXfeja6MQFaAATUHMAj0Llw4nz7xVNZmZ6s/XUWxJzjonit5pjqvlah6YTOWcmQkFWH9nZ4fR0hLQ8VbkKniDyjA5gEyCfgEeQAtz7WrenH2nkWt6UqdsB0rAAAgAElEQVSUyj0HwEwC8lntMMPVe72yFITf867RlANpvdG6Ad2/cOFcid8ODadH33emT3tG5Ws0Z4lTF0hwpJ6J76Df4LWAlJ07dgZ48Z6btO2+voix2W9hwpy/GOdvPQSOrk8PrUq2H9dRonhz1aZEDG+imDMlPrc91RYtAVp0vvKlLxVjhojvU0/le998442AjHQ3iK559pgnglqOG0DSVWmsTXQReqODradnWoF+9e1HjFMDSi8BsgaeU7FCyjEL+jMWuOaGJmnwmalgS64l211VVQIeYdi5fJc+ixKErIRQ8hkAMsyt8Wgs+VA2zV4CLFkTqTl6aujj14vmDYwDMEpMreuJY8fbM88+m+DGHinmz+kEvOjOaOmhcC8tl1jo/GICI60JhGRRbT1j1TAJJO2RTutg3ujOa1faK888184fPNwWr0233Zu3th8/81w7dexYm7063c6ePJ2Rvrds0p5m2tRgG0HzX15pt+24NfcgKJuZm2ngo2sLc231pvXtocceabv33JbA7tTRE23q4uU2tGpVOypwm75ek4oGh1rfIIBvsY1kCsfaAEtJYAmkohYvL7Q999zdvv53/05bu31re4uo9sR427ZrVxKk5597NhOk2AUgNDCva62i4YQ2br+zNRKeLhHz3AEFecYDhFlLDJitsVuqpQsrBXW+pua4pqri14SUm4BKb1RwsU5a1jnTnRpgrZdkp9VyIaAaIMT+Bzpu3Lg+WhQAAmewwBqJogpwf/Z8CXRORwdBO86A9rK+/iQAxVypa5m+Ot2umyh09Vq7cX2mXZ26ErCXT5uevlotFECfxaUA2/avNeCX7H+AiD01Q2x7aSl2fagnbBqwyYhewPBAfwOgAGNLdJvA8XzslOen7YqP8gNcZy8FxM42logjd2Nmtg3SOFmYj4+YmirtFPayaPGly4LijmkH/BweJTxKGJZobflOLW3ug0YN4ESLQirHJpIMDsZmswl8l0qv781I76mr8RFp9YguBYCkrsvz7ltR2SyQ1TPzk3aijImuRNq1J7kZrLYXkBkmp23gs9h69tR5yxjcgE/Vthdgjt6NVhvtGzeFgWtEskTMOTAthhfqdNcyPt539gMF2L0C3yRenqFEg/YRQGq8fzCMMUwxth5IZIbYQq9VJ4KxGYfd2iyR1dFV0WKgg8OHWT8MC68L6NgbE9+1KN5ktAz297RH+hPraHGqaYUlbh72LIZFWwkwxI9Z447B4myFsaNVErtwxNhgE3RU+AnTF4MzGj/Etq8X48q9SqqxsawlliTAJNpywwPRzwFAAywSMw2ZnDOSZ+wHyC75tH9K56rYFxiq1lfsyQ6LG+w7dtZah4W2uBQQQ6xVLTnX8z5r4vdAhg5QDJsGO3F5qQ2vGs7kQL7Q/sDiSivVEBHlAlZsHmeazkNXtLlw8VJ8jevwuWn7vTads8VOZE8MFEs2mkazfH0Bdq4Hs4tP4JuBjIqHPt+12cOKKe414NXwYBLn0mjCrq1W4cRJdOyOn7ipT8IudSOMSzvvWti+Jfo8kbaWDDNYM5ECqKT4n/zTKpIAUu+8Y18AfLon4nn+qdpyh2JbrOdv/uZvhuHtGSkgABGsN4bEXXfdncJQClmmHbWVsDD5QHvRT405N254XXvn3XfDYBQ3OqvuSeyG9QPM8R5rakLkI488ktjUmrkW67Fr9+72F3/xF4n5gEfiVDGOQqr9LOZis8S6AMkHH3iwVzxakwEW9GXYc9+jkIJZvXbtusgQeIaYKp4Pu0mjJILVA/3t4PsftNmZ0qxzNsQKfERNhSv2nB8x+Re/+Pn2R9/5TvYDENN1E3vlq2PXjVYeGmxXr1wN2G7NxICbt2wNWKUdzo/8Qd6ztLzQG35xscZkLy21n/3az+Z9gMI333gr9lZu4lp8loEd937iE7HtYnJFav4Z+995uymsrJ2n19Iu/qoR96W5VIhJFaQ+1jD5aAIGH/W7/inA5D/7L35jZXSVRHUpDuWdAwfSFyh5UqkwJtZZgYRLFLQf6E90oDA7GA8GmiHmfBghhs0BBSIMDA0kGePo7rjzzvTTPfLIo5mYA0XdvHVzxv2WfsqpXr/4XIyz9zOWjCinDXCRAHOOEFOirUCBiKfOL/ZaKc6V1khGSlbyxNgW5Xp19UOjoA8OhP743nvvxul7TcTdBJQb1gfZTdvO2TNt/eq1aWPIaDLVARWw6CIMJHlkMDNvPXTxCr4YNK/lyNJDvbAYMCD9zIPm229MAO61qprVszrSZq6jFa6Jsbb+qkxnzpyLo+XQq2pftHGBAxG6i5cuJ7B2f9g57tXEl7s/cXdbu3Z1HFsokdu2RuwJw8Y0HGJikngTD7TdSH6wc6wrAOuufXfl2iU8ncBgQJ/p6VAB02c6Oxuk3PM+cvRoggkOFaDi+TLm1pLjcH2eJyaK/09VUrtLn7avqayV4KGjRnfVIAlFEp3oW/SHLqo6wOC7Fs5NQNX1vkakd2Ym4JlAoBsTPD87n9cKOFw3YESCHR0DGgubNkYt3nV0/f4CPUkU2izniOVinTgWexpwsX5yfYIDa+W96QUfr7acPH9jrU3AuT5dIrEEe9MjDRxaDoiobUcSu/2W7QnUBSmct2fdMZOs13SYWgT5atKR+7AuzoAg2N59/70DCQK9xvf5Ywye5wBILLG9mQQKkp79Dz2YhBetWesGx/r0009HF8Y+cK4lYs7Lfffe177753+eYEcSAXzD9hJoZRyp6QEXLibQV+XgxDN9JAF5MUUkmqFD9+jm6bzvR2Pvz/jABO9dooTG3RsVLJAPQyVjRjGwetVyYUNAlWJa+b2MSYWGXZFwCBrR/zOO0OhiFdNVI23b1luSFNqP2FDWSMJumgmwVbJhBDV79dabb2U6lmoQ+xKRtNkaJ+jv7JN2iPcOfJD9YB1Vsijz+6/rSJvKCsBE4rzUjh861E4ePtRG5hbazJnz7S/+4A/bbbdsy+SbcydOtiMfftiOHjwUPQgjx4GMDPjgcmur+gfTwsN+nSeI3LfcFvoKMNm0Y1vbc9ed7fa9e1rf8ko7cehIqMRnL15sR0+cSPAa8djl1oa0etAwav1tiFbG4mISu5WBvrbYt9IGx8fbp7/0hfbU13+xXVteaN/6kz9u7x853D7zuc9Xa6FxtoQiV1r7yY9+nGQkgEdbybQe/+8HGM4eO0d+2KlqZyjdAfvBWU9VeqnEXAOMVDm9gJPYgWIPFKW+uMJpAZDkZQztSsDtaiNrbdhkkxW/Hw7oBSwRAIdtsDCfqRrsNmBEkhG21syNnBX7mI3wb+yoypx2kUHjhFVXV0tCRrJn2QzPfe7GXDENrxcAHubfCH2vq/GT0c6Q/EvGIyI9mOkyaVUYGcn1EOS2PmnhMH69px3EdhmRDJzgE5xRSRbqN9tomhjQd25mLiwie5sdqLNHp2JVfOvVqemw5UZUpcfHwzY8fuxEgIxbt2/v+a9KBuwHBRXjqiXz1sHnqOp7Vmw85gUgJ2dPyxPh4N6Z5rMF8taYTVQOAGJET2NsdaYNeabOqmlY7C2bbEpSRuwmYaz2sExcCsuje/6tzcWO96U9cnhwOEmN5yg5Z4udM+CAhD1yN2FwVGtg8oG+Fv/GH0eYPS1GpatgP83MXM99JcHugb/W1LMwAto+vHLlUltcmE9iBttBi782faMNLyy14dmFNjE61m7btbv0n9heDAn7VTvS/Hy7Pj+XSVaT2kj6OiYOluNQ2jTdT/RT+lrW37/bk26Ib6TR4//T3maE8PBQACPngsYURh0wI2DkXxvTflM01kIQjQUShqUylnu2H4AI9maAiV6bdnS5MPUy1rlaLYEGAwMYPkTrnUXto1oVN2aRrRlwH/sHOFZ7fyAVd76Nn3N/7s2zSbtnRncXk6QD/ztR0YqzSlfCs/OcgXw+w3Pn55xpzzCgLfBo3WTYokS6/bD30Vvqa7HpYtkAkH0FgAAyS/cDWGFiTzHKOlFx+9B6Yra4lmK/9SVO/fDQh/ks1yCusR4ScJ/t7KRdaGEpMYnCX8D0XrHI/vMZ/HRNrLlQDITVBG2BhiUC63rTpjM0FCBMHJbhClu3Bvz2d8AH/2yqGpYZdrD28hewSkfH8tp777uvbVi/MX/XasfuJd7fsiVn45/9s3+az/f9Wojt+Ux+GRoK8JO2kvPn01oYm5uJa6sT65RWYU2pMS3n/Q8/yF664847IpRqLR64//7sI2uRMe4jI4nxEwunVRFLaDqtML6bD/YMPRuFIz5YXOa/7KzCJhuubRKLRlHEVDzrC4jElMKEAbJcn76RvAO4wi4BoYHc1QK0Oc/B9SgKsnWKicBf1/v++x+E3ScOEH8pNi4tL6ZN99LFCwWk9eJ/GoTAaNeAaQTUCbNwsASj16UlTWu2Nr+W/ALgxbZmkEb084oBaH333n57XptpZpcB/5tyzQWYjLcN69cF1EkMOD9XLK0Zk+JKlaSKC+VDf6rb5mbvTRWu/opb8jHL5KMOHnwU7/+nAJNf+se/tmKUoeoKJ3Xp8pUk1I6JwC3q31u3pHLqVAnuPvjwgwQGDmgJvaJO9sWYhKo2sioOgBM0xvelV15ud919Vwzs5OT6CE4dOnQ470OxZlAEbxJkTqB0D+ZirBmrd989EIfpMxk1yPKzzzwTo8WgYrhwGoS7JDkcKiPUKarrM4xaOucY/QViaAOFpveEAhm7aEL0tCY4CUE39s3y3Hx6JxkjTjh6KBfQ3+di4F0vZ8hp+Lsg9srVqSSzXu8nvcE9USVBEsfkHjlzCT2tCms3fXUqzr7aXVrWpgseJInpoc30luUelXgplEXXDdRCK+TUGU1JO6c1sXo8yvZUyyU3hGBTccyIyjMZjcY5Yup86vHH249/9JO8PtoM09M9VfkSsqLqr9eR42d8BduogW+/9XZ7+51325e/+pUYf4ECMVf7ZffOXbmOCK0aZ4hKuqwaX1WlogovJbFWkRGg+2xBjvatTkSQ04goqWC8J0DIKQoUJUL6aNNaNlm0RhNcsCqM6wzraakFvbcXXB+BLQwC+1QLGJRddVYAZz+oOAtwOXuaKQKiBNWDqmyCf5Nw1rW1q9e0V15+pcbRbt6cAENghlZb6vYDSdCdH0ma3wuaSvyw2lj8rpsiJaCJSFmPip/pLVen8kxUI7VRuI4IxGVCwFL2muenl905830CVO/zbK2zySAmW3Cczo5WtF27d7bJNWvSbmLN/c65w95C55Wc/fjHP04PL4FlVYvnnn0uSdeRo0ey5lr07r333uo7niNWeyWfI6i8a9+dbRPR5tCOawxlxgqLqrTLJHivUaGSxpqoUK0bHbvk5piHngCo/SEovvk68yiSUFcgIDH0x3X4XOdW0Ab0evW11wLIbd665WYCcebU6YA+T//gmVCwjVl/8nNPBsDVbub5Hzp4MHtcYnn6zKk652urclgAX19aAnftuq0999wLYdrZR5KNv/E3vh6dCkFZMeSWMnJVYnX4wLvtxPsftonl1g6+/Ho7/eHBRjVmLbG2Q4fbBwcOtBu0SXo6JYShGfBF/fxtoPUtLmWPAz9m21JbGh5oN5YW29579rW77vtE+sKnzp5vxw8fDZ34wuVLAQVRsCVmS2z6sMSthWUCQLGGs6bwAKSGB9umHdvbk099pT346cfb6Pp17X//t/9nm1lYbI8+9lhGkB87eqRt27o10xuMRxQ0BsToCfwG5O21yoVpkjGwfbGNbEBHYxenaY10NgSSVUXvBIBdW4m9phJNxLc3oSyspP7+BLvRpwCId5T7ARMfSnvH75Mk960E6GRPRkaGAroTWmZXtYukanhlKtRufq5AU4Eo8GM+a2QW9DqVxh7gE5aJVs2pqxH8dZYAAtgmbAgblmlemcpRk1+04wBR2SM6ND7DdVaSvxg7I2EzcppQcKZk9Mb1YhlpkZwk8rjGGHW2uCj5WmuLoUBrpfyH6wEaCdhVMRUYsAOv3bgesJ29dJ8SjM0EKTMZBlgwG8FNiQ7AcQ6QMDEePRpJi/vgf8QPES2dRYu/Hrvhh93vEh73qb007Qr0P65da/2DNIlqz/HXQDHABpuWaUM9plm15hS7SAJYoEa18hG7BbayP4BnZ05CLont2nlqWljtE9/daZ5UOrASgdsAd9qxtKL0hHFNqKNxwc9n2hpxZVNR0mY4Ei2aaGYNDCRJ0/JolPWZU6cyOnfgxlzrn55tY4NDbde2HW01lur8bLsRpsNInTU+YKC1s1en2kL/clhiknuMNXuFD2UvreX1GaOjS1S9zk6BHBHBjSg2/Q2xSLXyROOFr+mJ2aYtFLgZEW7FimJqdVpDnpU4pJidy0mGT586k9cTHhbDpJiwenXWJKK5AVsq8dJS5SxV+xsGymKAR9918fJlBycvlfy5ji1bNvXug0jtUjHR8mwL2MFwFYfZU3nWM7Px3eKXTH9ZuyYtrd6DtdD5d75RnCbOAhIALNhjzxDSj+FsLzn79rdWrM4+2F9sARA47A46SIOYKNOlV9RLKNPucAMgea2NTUzkfrzOf30uxl8BXqPtwgXiz9Ntx63bU2ByVtlJf/jKW7ZsLaYisGhpOfGb2EebMB0NfrImHRp1PRaWq5iydLR67NjVE1lXwL/n/Oijj4URZ3/b75cvm+yzVAMPpqcD5DBlWmyAFJOTGxLzvfHaK4lRxASeAb//v/wv/1OKlgpA1QYGcKZVsxRWiTUCWLBXYrhOjwwwLYcAWAK8rI22FQA5loqWRWdz7549AQLFNa7F54tjErcAgjdvvtnubk9jdnl9TToaiA8Ms/yWrbnPEydOBpgOEEVTpr8v1+eaa2JbjR8H4JYYcAGMzpEYwB7nI+w/a8/HY/V4r3jSc67ra2EJ2TM+2/5jv4x53r0L+/1E4lOsc+LaWIHOG0A1k3tGVuWaxf87d+8KW08xNr7A9LZeG6nnWses9N0KpFtVdr13/Jwx/mllWQFiMPudnbBH+NOamlhtjgk+eqLRHSTSaTDVgS6/2/tr74x/FNPlj+/5o74CPwWY/MN/8p+uGL9IdRvtVrvIn/zJn6ZCoUKqp7Jmhb/a7rv3/hxsyC/kk1aJ9yRR6yk6S844MrPEGTXJ+lvvvNmr5C+1s+fOt1/+pV+O0Tae8Nnnn0sSp58S2+PBBx5Kj/fRI8dCS5NoZOxnxLRqxrxgTi+egLwzGBkDubyS4IyT5BgEMBlnW4qd1e7RU4NniKKr0F8TUATIjGOmz4xP1AhbiaxEPgJs12Lww3AxBeX0qUw/QBEuCmhRZxkZxlWSgILXKdJnXGpP6d93C6wysWVehXNrnKHXnjtzOlXBLhBhuFX202IRdks5q9JQGUzSoQ0GJRKLwf1K/LWtGDVXSd1gAAEBnmcDbVaVE6zr9aQfkxnuU1MRvyJMqsJHl4WT8X2CA0wDjAKJp+TdM8BCwTg6duxEnMIDDz6Q9emmA0m2f+Hnfz4OSvAguIwY2mIBPa4n7ANCjYK65QoWOB8OUXWJY0/FA/22N+7POlgDoA8nEVR+eSX7UYAUDZjh4exj36vypGqNjgh084w4dmtC7Eu7SQChy5eqpWNgIM9FgJZpC5Nr29jEWIIzoIp+UMmB9wCIgHF0dLBnBFUChVOnT+a7BXvAReuYsYdj42FnqdraVwJ9CRUQTsISevcwMOX/Ze/NniRNr/O+k5VbZVZl1r70vu/L7AsGg40EjRkaIA1qAWWZDIdNUv4TfEFfOHzh0JXpsCxbosQgJViiFSAiTIgCCA4wAxCDmcFMz0x3T/f0Xl1d1bV17ZX76vg9532ruyGQCvrCIYwqGeB0V2dlft/7vcs5z3nO85A81INWgQNo0pdJO8U8tjfAMOI6GCuqNSjqcw08Ow5v1pGEY9fXBLJgAckaIkBDwI8/04PLc6MHlnlIQAkAgIgyfcXYEr/ypVfs8uVLugaeF2rrgCIEh7zUYtTb5/o1MzMKZnAFGcVqUW1FM96+JM0Yd3OgWsx98meo9tDfCeIJUqLKmALojgtuelLcdoBFSYHPGSVTaudwa9zICCAhZn4sLi0qeAJoi4wkbC5ZP9hos89Azz15HFZVTXsbL5KSax9fF4AEE4j5RiJA4AjYxnM6ffqMgnO5JLTadu/efYnysV/xMwBi2GP0hBMsintBEg34t7Fhc7enbOPeffvBn/6Zbc4v2jAtRDhtwaRSFbKphJo1RMDFniDRZ9xbKu5GgxZEpadtqcGCJfNZO33+rD3zwnN2/fIVu3ftpt29PaUWB54JrlotKP4wAeQ40xVgAmOCJI0EFinYdH/O+sdG7Pzzz9kBRHAnxsxyWXvrvffs7BNPasz++F//sWzURwaHBDQhTko/O9ccEwu1zcAeCglvBEzkekMCnHWWmdoOSN6kl4RQstukEnCreo6lcEjMZN/NegoWqDH4I4BnHinp6XXWCnMMlgYVfV4AAbHtCGFIAG7mtNhmLSw/XbuBf6NthhYctf1tbSnxgsmULw7Y4PCotIqYX6q4q9e+pGfCuQTbBFDE7WjRCakqwWAOwkZgfXK/sDVIktwNxoEDWJ+0dQgsR48lndEZS5CMVa2EzLOAdc40IUgm8OYeYbzA8KnVKvouhoz5QkWf9/oe7KwAOYnl3DGMMVY7TgAuuRgET9kLqC5XA0MDYER7zdKSMwOkkwGbB5tdLwKgq+MaHQWtVbGWGq6fk5EGS6/aMmA0cQg76OsCoPxZ7YhB9NVNol0wVK00AlccWJFNL39H0wTxXlo2KlUBWYiDu0OWO9/wnCDA6FwPrYLOtuD86aryzosKdKte11lDGx37N+CpyExql/XWKUR4pQ/SbtvE+Jh1e8yFgykerazZ1uq6JUo1/a8/mbJcT9IGMr1qc+sbHrQWhRsS5HTSMoNFm15ZsunlBdvgucHmQABVwsiwrTIC+iKY4CLYvn5iS5HAZ+1ZjeAQ461REsOVFpC3NoodE1xdBDoKHHJnOQoF7FmwagBiYB0AbPFvxBZqM6l5UYPv5uwCRInXKacj2VmnVSFnrGAl0DoFSA9bD+DKz3rmLC3J80LMXKzVE1k0tlx3BpFfZ/zwnbKKpr20v7DdAkMBheSbZz1zb0b3ShGKcwxggrjGW5MwNPAWLM551g7sAwozrG21d9+fU9LMfsD6RcePfZz729jc0jUCnHJtsdWGOY17E/EmIAdMYK4RQX3AV+YMwMXVj6+qCAk4T9Gor6+gmIrEXHpc7HESqfY5yZ9JngFEAaQptpD8UtjjvXxHBMx4bowNcTnxutjCp07rzCIRZo+Bncj5xd7omnnOrJhfXNR/x8d3KXZYCWPPeMNcRafwW9/6luIEL3axx+I6l/RYi3kQWtzZ9wQsqjXQW4SjYDTziuvkrJamGoWg9Q0vjo6NCSxhnyV+iKxjn/upbSME5i4FR/ZszhWYIKwT5hlsFsaE+BFWI22PFDrl1qVW7lXFVjp/ZMn9kMmqzjiAegog/X0ClNi/BrDG7u/XtTGPerM5zQdiPq6bZ8z84738PgUqFcASJkc8nhdzj+fEHsoagvkKyMV+BeDHXkiuQFwdhdvFpkPcnlhBYtJRpy20Jwpkdl6IwE3aFwXkBXVWmKHkZBRFlPe4FmN8BW7dTwEi8RPjj3cYJf+pgwU79+9wYlwJif/+f/ofu1RERLPN5+0rv/Kr9nu/979qcZ85c9qOnzhmf/Hdv5AN58EDh+ypp5+SyOvM7H0F32g3HDp40EXCGk27ePFDLeDnn3eBVhxapqbvKAhEuZ/Ng8MM4IHN5dbtW26xtr4uPQUCLERFp+9NbzuMRGqmi5T1arMdHx2TQ4D/jMCAPslZPV8AGNE1gxgljBISNRgH/JwNmXulqkBgQPBA0CBKMRUftTn4RoPFGp3RJFlO4xtQkM5GSIBLUM5mqvYTibSlBXCAOr/z7rs6xCJKTpDA4UkQgJo4rBiSQComBBUcJGsry05HbrdUlSAh5FmIzppO62CPPZ4EgVw7P2ejJYEmYCOwpHpKsABgQqAMC0DWkPTgFovqLSbYJRChPYifrTxYDn2xfRJuhEqL1gXJMf2lfG+01oQpwkaOk0482HEyAp0HpJCjRLmiRBO6ZUTppUshVX9acnBPcWE0voPg0wM+nEOWdU8ccIA4HIQuOuhiuAAZPAOqbmI1rK3b+x98qF5Y7pFn5RaJBMAlARaMDwGAKh0cdpMk7l0xptD1AIwjWAbII5EG1KPKqfaFbsdGx8cEGNDjiS4FgSFB34PFB+p/vXtnSgkWgTzXuyUxtqyCAoJ2kkD1Gw8PCTABOHB7xEHNRy9cuaYGlGiBfSEJkYZJOinKMwCStzOQCDXsyscf6xmcOn1SGheANtjGUn0mSS0OFCQICpsotqwAnkhcDgediQk9K8YTxynYFyi/sx6gXTN/YWNRWflX//pfaS5RcSbQowpFBYr7YZ5OjE2KfUJACijoIp/Ohrp08aLt3b3HXvzUS8HmmnXXUOCpBCZJAuw0bQUCweWC7yd55DvU9hLaMdwykhYP7Gm95UfOOrB/Vtf1bAkOqYyhYfLkU09p3ABD2TvWNtbFanqwuCixX7U4FAYUXDI/2d9oIcJSGHB0auqulSslBTmFQp8qeawDhOmoUAEUUK3cu3e/FfuL28wo+rBJcAneeP4NALGO2YN7M9auVGzqxnWbv3bL7n90zepr6zY7NSWxVxgBA9hUk6RUKnJAYD1TSaPaz/jOzd6XXgbBtw3kbe+5k7Zr/145AI2Pjdq9W3dsdXbepm9PWbVcEyBFfz1pHwnbxtaWQJJkOqOKN4kmCV2t07bByTE7ePq4HX/yCdt77Ih1sml7/c037eKVq/Y7/+C/kyjw1//l16W6T2vThxc+0P4Gc0sB3yNsEH+g7lDB/2KgpypyEAZ1hgmJGPPFbaBhmLD+1ApAIhEEfgECeEacK85McIYGSSVgQybDWqE6D/jmLZiEg3w1DAOSfabEWKkAACAASURBVD6DPY73EFC725M79dCKxTolMQAkYZ1ynvF8u9ZjmVzeCoNDCo6Zc+xJXAdiyeXNkvRCSE5wjYkVQUA/9mJZs8ri0VtzmLcCCxuuMcE9UsSgYg5glCIBlfaL2z6yTpgD3Gc+58K2zFkJD5KYo4cSND4YD3WotXGcoc0kr3uyjos2q4qY8LYXxhkwmTnNnsmYQOmevT/noAyJRrJHGmAkSKxJwFjAGPYYgAWeAd+tpBmGTC/iobTIIJReclcaATYJy8BYaNF2w/NJqzUFQJnPYwxgwXAWcp36zLDuJfQcxFVJYLkusgFp5Ijt6ewMkiDtLQCAEtx1NgTADZ8RBXCpGjMGtDOy/1M80OYaEir0JDh3SLB1RrXaSp4OHzxkXdgcPQnZrxfUspSwBm5htYY1S1WrL69bqtay/WPj1ilXbDCddYYHelRo7QwUrZXqsVK3bVvWsluLc7berEOLEvuHe5MNsfY4t/p2QAlNIKj0nvThRCj9JLlLuX2u6/84CycmtMxjMfTCumPuRDYrnxPZQA5mw5YdsJo+14V8WavELZzLPDM+V85pOPd0AD+zrgMkpyC369bvoOkkthHtLwkXLBXLlOtBFD8nMJTCBAkkez17A+eoi/g6MyYCH1pbtBd0Opqn7IsUndjrSXiZt5GVEOckY0WsASOEVJQ4VMK9QQ+OeMBbOQChaeXLqD1dRZFq1ero6hhOfesqCBHPEQ+WEYgPDCtnvQxqXYyMehGGdcUU5aykBR1NMPbs/v6iCyP3IaibVsEEUJy9h3iQ2MEZET1yVfN212UVMYhnGQ/iNs4VCprsmTBeASqIRVnzjCPPmzGkRZF9kHOTOJHiEeAqsQdnAjESgC/Mb7QuoksOcQLtusQI7FHubtZVYRFwIgJyXC9rd2hkWLEUsQVj6WwfB9uiMySAinSyaEHCoQj9oGpVn632L2yOxY5zVplEn7XOAc2dZQh4rPdQJAnsCw+iXPSdFlFiPbVhUpxQa4wXHZ3TFuy29PkBdd3egR1g4OfeKuVxqVquOL4C80WtfDpDo6Of62wpkovYhdqL3QLcoRr/R2IP4lRcjmSlnUhorJj3xAlq8eoGRkhgwsV9zq833MLDdO6R/NbHwZl7iFt7yqfzhq0tFJF3EuKdEdgZgb9+BB4DTP7hP/rfulS7ULFmoe7eu8/eeecn+jMb+9lzZ7TxoT3CpopFJgHxe+9d0CIkCQQwYRuAsRBt00hyEW1CrOr+wpwq8LgZAA6gl8DvHTh0UBR3Dloqx7IGq1SUmEX7SDY8Ehw2TTYsiYElexTAieYodxJXCKdtRxaIEqwryPaVhI/fI8m7FKrn7KlsoAAI9P5SWeLgItiIYqo6RPr7bWRoyJYXFxQUcFBKeEs9gehVYHmX1TVIsFSBcF0H9b79B+z6jRsKEmPPMTRq0cUzTtPk4Kbf2rVHRlUR3EQhnIO92VRVgvdBV6TFhxd0elg/BERcPxssveUEMQS90GGxJwN84sDj0OaA4XCTlgUCZBk0UJzRwQGIo1ChryDQAcCD50OV7ujRY5oXBB8HDh5QdUXOLyvuJMAhjyAVn4uYFgk6rAkOPinoi+Lohx8gAIeD5gk08ELBA+BOd7sPl6Cf50uAwb0RnMKcQauD+cF2r55m1O7D4QqwAfhBUvP2O2+rSky1BKtkgDGCeMAGkiRArftzc7LUgxnE9RKAkgAo+abNI4XS/5rGOAJBVM0AANCAQSiN+fj8Cy8o2JBobL1h+SyBJM/OnS5GATVyzgQBKGCeUI1AJI3rIOBijDkU+TttZYydKt0SKPTecNHPYXOoF5lrxOlm3DY3tpTksy5QYyeAxxUAMJFxQ5AZDaCKGDh1sWPcqaCjyhmgHb9LMIVCPZU5nj/rF1YYwSdzinGJfcTMY4BTgBFpq9RqAjz5PtYi7VC53j47cQKL07oqbRIrBgSr1gRWYX/78qdfVvAHsAMTClaSALXQdsB+RHuAJyi9mr8EO7TxOc00p39TwkP1JQQGasXBzaLbtVs3buvflSi0WuoBP3P2rJ6HbNCXH4gpB+DrgXjTzp45q/nPngFbKLJYaLfimdCvzNohOeQ7eJZ8xpe+9CWbmZ1T0AOTAOV+QF/ALL4fmjMBsHQXOm1bnr1v6wuL9uGP37L6VkmsjKVbd+zOB5estLBk5Y0Na1I17c9rX8DOFPZGbzotm+dCfx9KupZMZcRCcTAhZQP799ixF5+200+eFwhY5BnXGlZd37Lb127Y6jIOFgCraReaxPZxc0uJK/smgAaMkwZJbyFn+08ds+NPnrN6j9mTLz5v9U7H/vHv/zN76tln7Wtf+3VZz//jf/S/S3C22F+QfXpJgq8u3kuwJkYAYr7RfhdtHhLGEHCyB8nqMYArajPoeJVamgmIZZPsY0Otz/Ik35+9C1Xyv8gw4rzpy1MNz1irDQPBwQUPQreCq0O/7619+SCsjQsItG0SfQdMeI6wzlgfJKL8lz2JNhbWYDbfLyvmHsSN1T7k7J0KCcfGppW3yqpSkqBpDGhXkKsIujG407SUKGxX/mFgEJCrtROh1LxACwJx1gAOSaxfqqacM3KTkvC0aA9qfY2ti+lURr8DCwobZTmlZHo9ucznrD+ft950r84wsVvQd6EtiwJBoSAhS36HvYT7Zm3z9+IQTiiA85tKUmObEtdLGyQ/J+GJLm8kBCo8tD1hk+A2YJ80qaj69ksPplpHYBLR5LaYCN6rn5C+A9+vPv8AokZNJz6PZ64WidDyKnaK3EicmQQLgTNL2hgkPnlfg2qrAhwLbRwkkcwTxpy9XIUEaXU4UDM2OmzlKo5u7EcZ21hb17/v34vrVdXy6YwNDwzY8dOnbQ372lLZ8umsnK3W7s3ZeL5oxd6cLUzdtYPjE1CctFf0DRQt1Ze3qrVtanHeWpmkrTZrZv15W1hbtQqMI2meucMQ8ZV0ftJpOdYI0FVC6TolxBMSbVW7p89jjVHKgQuSSdaet874vOTfXbfENUjEbpI1rbdHkxCK/UPblVgReZ2P8fcd1PBWEG8vHtE1CJQingLUCbpFgAt8JqxJb732diKJ1w+P6UwWCDAwoJiTecQ8JwUlTpH+kdonUm4h3gPI6Fo5tM/SAks7Fs9R7VLDI1786OtXSy7jpkIX4FnSU1dPvBGdbQhMZE7CbuEs4dyTbXI2qzND66U3r/OTzzh1+rR+nxhlFb2y4SHNPWnuUADK0+aHjk7e7XiTPbb/wD5tWLLbbTgjhLOPWFg2t9WqgGjumxwXNkl04WFc2U/QzQO8oLgBwElcEfcmChvMb8BdYgoAXFpA2fvcOhuR6H7pu9E+BXOYYg+xL4AlMQwsEWImzn8YJ6y1rS0vnHB9vte6I5X+Lg0q2piy225X/J3nHNknAjEDwzueySp25nP6Pj4jAuwCcQUEegvKNvIQAMKocaZzJuz/UYND7b0BlIiuac4kiXBBxEkQm39EuSP8MQIvD98f3+PXtP3ZAUwV/OH/FGAYdwF0sN//7CDHdo16m9myfUXB6pr7UZtccLySta8E8eNdhsTuke+LH/vw82Py9zhb5NGUUIDJT3/mTta8MwI7I/AzR+AxwOTbP/xB9/7sjFtttlrySH+JhAYR0PVVO3f2jIIGGA4PlpZ1IIFoqxe86/2FHG5YZrIRk0BDAyRYwS5YLRPNug5xKtIEURykJKq0joDEI+rqoKv3tfOiUkHwRhsGhxzVCv5NPaJ16MMuCscGrwqEdW2AHlCJvfaoIkfyR/An4bMRqJerXuUvl4OYWFbVIaoYHPhCqkVfzEmsUABJOm1ysgjieVy/Ek8YByOjYnJwTYi/kXi7dgPiexMKygjiBKigV9Fy9JxqBNWsKNjEwU7wWRNd0NuMAIq4fsYAxgrjQJCFcBQHEwcZhyLPDLZKmdYRKM94qr/8ssSs0DAB9GLT5Xd4UcHg8FYvfcI09ufPn7PxsQlvpcn1ymq3WqnZ8eMnnJqI6Bm/HzZqron74Bkg7sph6IfruIAMngltJ1Ak1avcbIrNQxWa5IgghnYXqct3CR421OvJIXPkyGEHhtbWt52M3CrQAS0SYjmy6CDxtg6xWSpV3TutXVRD+PwD+w9oHElqmVvYWNOaAQ0XQA7AxEEDnz8k71TtNU6ow3e6CpLWNjZ1+MM4QQwVZhRBBjaABBwAHgTQsEu4JoI7WCMAOwTYBCfMYYIZ5iZBKCycu3enBWbs3eMAF/ozWJhSOYF5IXpobN8ZH/egNplU/ysAEer0JB+0sqF8z/2hTn/z1g1V7GAOwdIpl7akOdOS1oNrxjBHSVLVH9/1wIwXz5TrhuFFAsc8AdxgfEkYSDIBjADImA5UsEiemKtHjhyVSDTACZRf3nDl6lU7gT11skeBK21c/J1gC3oydH/mMq8zp05qLBk/knCATOYaL9Yw68UFdAFX8gpEu6KpewDAnkQAzuvOrTvaHwg2CXphzGCZDI2ddc28BFRiDQFIMk67d+3S/oWoMOKcXo11u0UAlHfefktrEcDk0MFDmrc/+tGP7NMvf0Yg88lTp+yZZ57R95KQI+CLtgutEmLaABxVynbpJ+9ZZW3deqoNib7CktmaX7KPfvyOrc3OWa1MZRkhygFVFmFI7JmcsCnE8hB75rpgDg0OWgPXJaxTBwft8NnTNn70kL3wxS/Y3PS0zU9N2ebyqlVKZVueX7SVRfbvkkCIJC0tSlxpyWG/zQhMqJPAdNvWNzlqR548a8fOn7GJ/XtsbPcuu3Nvxv6P3/9nYtR87df/np7ln3zjT8TAofKJQPDtW3e03xHYE/zFfQKQONqaMsfkSoZ7iDR+vFebtUjVWADHI1V1JpIA7dCiwJyNyZ4SlBCcUtmjBStLu2WOfu6q2IckTxHw9so6ttAbAmcB27lGgTayQsa6OiV7UfYF5oD0DFotAWRq1wHgz/ULXMKKmT2TRFuJogT41l2fhLOHAF4aEi5QzP/J8hU9KrmGhHERMEOrZF3nkbTBSIA7OAZx/ykrFlwnAdDNWToA6w3tPYDkgFaR3ac2gtDGJecW2tTQERgsiqIOk4rvI4FSAoP9qVgrvbYB+0yuZgPb6w7AnnUOQLSwtKT7ApRh3dOWQWJIEkuizJ9JgJi/zg5B+LCu4oHOIoHf7mgDu6QiNpULqQMkiUnIWAUtIubINussiCgCoKlarKSJgos/P+7Zz6oeAYGsczEMpENBWxM26AB2zkThuiLDhNYHnr9aZes1AcMA0c8//6zEnll3AJbsDwk5PCHWm7BdY2M2PjRiJ8+etqm7dy3R7liqbdYu1a3yYMWO7tpnN65ds0apZF94/kUbLha1b7ZxPkELpF6xG9PT1kh0rQmbpS9nU4sLVgIkCPoZ7IOcO1wzc5WYAeYioDV7HnPcbX5h+LhIroPHLmbK7wuQ47wLLTj8bmTtqEBFW0IyqfNpbdXZrWp5guUFkyYkxdJwCSwDxpbn7foPaO7kVLwinmQu84z4Tv4935fTXIkCrXyhRLVph87lg2OOO+MhRh6LUA7owawcsqWlB3qeFByo/AM8AEQQE3Au8b2MjwCKAADxu+zbjIkAk7YzeGXzTAtbFhAvJWBuF8KpS0vbrDGKhMQYnBnMGfZaWutYd7Ssx1YdUlrWC+wMBLhx4mHeEptxz5xRFJ3QtuAc49/6C0WxOgBJ+S9zmOvj/JXLDftksJImfiS2AkgnlppQ0WQjaOe4eQD3Q4zM8+e84yxmH7jw3ruKA699/LHAQOKL77/+umIkgH3OR7SbJiZ3iTGiwoiMFtDYyGrvYk24A53PqdgmEttaAB9hwsGi03kdNIf4c2x7c+0TQCpvrRTwEVylJOwegI1tbENgQ4QVfA5FGCC2rHsbSnht/znCB4/CKY+0lwSMw3kgP/UK3/HvAxD+vkDI8z/HH/Df8N3b1/OYkGq8Dr+GCOSEv3iBISAuj96Pfr49Bj/jWv+qjplHhiR+X/zthzyTn3XzOz/bGYGdEfjpEXgMMPl/vvcX3de//z23vGs07fbUlP32b/+OFuprr70mBgYAgoThNrakV0KgCTWejZXEgKTjAOJK0s8obPehstbffPNHUnlmQ7x0+SMd2idOnNQmgZMLqtcxOeNnJOCg5SSsBKkIK7k6fVKMB8SuPDE1+amDtiPchDgWhx0ABlsZfYfqtW3ElhjE0EigsKNzSjSfI3E9Kk3lsg5dVTxzvdLCAPBBvG6g2K9gmcoBv0PwTxJJwEIlnN5XWpDee+/dkFxWrFCkelbXoQ4wxEtuHKFqxYHI+PC9JI7Q/TmEqCYT0DHGqurpd7v6LPruqZSojUcHo1dYxBqg/1NU2B47f/68lLoJTCUklqVnFfqn2zGiYA+Qxeb/4cUPpVWBDfDaylqw+GtapeQWqxKXCgc5ATYHJwcsLA3+jWcj0S/1l3v1nsABlhCBCgc3wQ2BBowCkmBENDnACQwAkbiHmFgRwPP8mH98Ps+fqiifKV2arZKCAg4Y7offk11kpaJny3yAOgtwwjUyn2ihwfaQZxfY27K2Y9xxslCkmEjYxx9fNUT+6M0FWCKIITlCjwPQhu9nzrquizOOBKRtboqdQHKsdqFKxcV2qVjl8rKzfvutt5U4M0cZB4A9NDB4xgBLvGDukJyR/KjKEoLQP/jn/9xeffVVpzmnUnb5ymU7fvykwBqot1QDt7Y29HvMi+9+98/t1OlTzqoZhdnl1r5cp7cyeAXMqbVOUQeMY42r3SOZtCtXPvLqW29W1z+5e7dAP4I/EslLly5prrF2CVT5LubCBx98qLl78vgJ2dfCKjl96rSSJrXuTN+TkCZBNXRinv01OVW17djRo2pFAHBx1yRnlxHs8pzZoxSAB5ou/2W+EFAzNxl77pUkDYYL/6OljKCV/nHmS7SB5X5JDN5+6y0xcUgGWfvM74sffmif+9xn1PONbTWfc+P6DfVLo9vBz3nWjCOAkKjcWwjsbtqXv/IVjct3v/uavfrKq/bSi58Se0E+rt2OAOef/OhNe/bJp61TqdqdGzdsA+v2lTW78pMLNnPrttoAOwlaGIesDtW93bRXvvhF+/a3vqUEDcFWkpa9u3bb0vyiEmHm0H7apnZN2vnPvGzTN67bG9/5jtgOPORWrSElfZJ1NDho6TEYL4keK5W9eizApNOyZiph/Xsn7NjTT9ihMyfsmeefk8PAwtKyvfGXf6n2nf/y7/99PZsfvPED7eswV2iHe/37b6gCrcBcLXbOliPwjiCdaNch8eVZkbA4YNFxNgStaDC1cE0JlW8XU2yqPYAEKbqkEMDTakG1GlFjPgtXHIA+WkHY62hR4SVXGgGCWTlSsY9w35xZzF8ACpImwPVMOqv1zfzk32GDLS6SrHmrR6Y3zxfqWrk31iH7GToDzBMszGnLiSAz18X9A8DymTApoh6HWs9kJeutK8wXEnn2fBIKtwxuiZ0lF5HgjgHIROJHEsU97d7t9peAHgAgPAf2GjRQ+Gy+b3Rk2NZWVm33rt0qXEi3CwFWAJEczg89tr62qv0WgJdnKO0WFQy2LBG0pCJfXeAXe8p2cu1gB4wN2cDn3aUmFmSkQyOrZ1pTWtZsYxVMWw4aLm21+ai1jjaxYCse8xGSYF7cG2vJxZ8TIsCL8k+7AMwVWG3szxKhzz/CZnIHF+YRQDMv5ql0ZdAkQROo7oxP6X4dOGizM/fs3Pkzdu/uXXdGSya1XuWsVy7JOvf08eM2MTLqIPjUXWuwnixp6UbXOqWK7RmdsPc//NCeOnfW9o2M6Xmk1JJQszJtCo26rWxuWqlatUY6aZtYiNL+hSAwxQI0TjLu7CZggjYOCVkmHWRqNm18fDQI0LNnu2i82CRmYp8Qb9CG6NoIXd2j3A1zaLzRluNtyLA9lBjDdALklljxQ2FJPk8MD2nSOPOKMwLAgxhjazMWWJy5FN+nVgaAep5/2L8B6mDQETMIFA1gDeenrMl51u2m6/bQ0jg2KkCB6/NW5JSAfuIcGJFRA83PMAdkvZULd5mi7o9iGUUsCiACloJdNPEmZ8LkxGRg2zj7hJYoziTp5SST0jsD5OF72e/Zd9He4VyUI16zIWY1hUCKC3wBBTLG/Nz5s4ZtNMUL9hh+vnv3Hs21uBeh8QEbc8+efdsAruuOwNJ1NketXLFDBw44ENvTI7F412zJu6V4sSjGKHEKY/H1f/kvtA9cvfqR2K/EbxcuXFCBhf0WEIo1CEuHsYTBGNne2n+3k3/XBpOWUGznC4VOxWuBbSFmRUz2H+n/d5QBkPRh+u4AgbeVOUDwOIyhnweQ4VGyieKjyECJ7I4AWjhD5a96/RRb42fhEKGV5q9LHf+6b3CQ4m/+EmAUxug/+Nuhveenx+A/+Hs7b9gZgZ0R+BuNwGOAyf/wD//nLpabVH9IUGgLOHHylEAPwA4OETRB2IQRzWRjvnrlqhJSGAgcSAAGVBsJmgE7EEojAOZgpWpPYI1+QrSJhPLI96Fuv//AAb0v0v45QBFsArnnQOGAUK93IqEEi+SAA4seTixySQKFdie6AllgYrCpx75D2nJE+RwZsaoS/qoCWxgrUJ57s26HzMHgQYi7duDaIxcOqiZY5MlBwnsnSfYkwqpgpaU+X8TBeBEwR6E5qokE4AQrsaefpJMAh82R7yOQdLbImhJRAjeq2wAx6unstFXJIDDisOegZWxJtomeYKpA2QUkIBCEfQBLgn72za0NASaDQwNK0AErCLqpaMMG4nCvVsoO6HQIRJuyU0X/gSRRDIs6FSyqfW2NLcAAwSnBCiALVS8FmuoPpSc/oWCbjZzECBV0ggHEBAHbor6MAlYsFatO5eX5E3jJOjTQbHkPIqQESlRDSESpPDll2B1XSPJ5JnyGGDs1rIqhLGeVeFB1AURR5UXUZNpkUIZflMAqiQnAF++bvndPivQIv9Ge8sorr6javIFAVz4nhhSChQQizDuu+fXXX7cL716w3/3d31VrGgkZSQZBOC1YzC2o6vQv89wBobg+nKe4h9geo6QW8cAJB9JI1lSF6uuzb/ybf2OfeukltW+JfdJuqVdZlbjlZT1rqozQbnnGqjjmECD2dgh3m/HeX34ngmzpZFqijwSOVK8IuAjeHHBAeDi0QOEuIuelLSWP7Akryw+C4FrTFhYW1ZpDOxhBPUkJDJt7M/dUReO58jtnTp8RqEblC6AVB4YTJ45pfKjQDw54u94TTz6p5wyQ8cYbb9jnPv957S3sMzxrBdpjYxKvpV2Lqh7gKokiTAm1F6g9x7Uv2Ed4fv/nP/knYvHw4vlgkcz3oOeCeDHMOEAoKoy4Ac3dn7X33ntPcwuxX/6N5IN5BwhH0A1YS3JNGw7BKpMLMBnR6pc+/ZIYJ+wPWmAhqMTml7+uLS3Z+sqKDQJGzMxYq1K1mTtTapnoHyja7v17bXbqjt2+cd1OnzxpH1+6JHr6vgMHxCBpVmt269oNO3nkmKWtxxok6E3ESkfV574ZGGiwVbCZpf1GrIL+ojXV9y3Fa+mWEKrhgFJp162nP2ef+cor9rXf+q8tN1SUGCxMCuYJ2ie894F66T+WGCDzDkFbWsPuTcMUc8vXdpuefw+SATiYk/5zQA4Xfo4VVLdDdTtafj9awqs3PATlonmzDwfrYD7LQTKozGm1S7VaDc039m7+zFoXMwMx0lZbGgkwgNR+aV3ZbcOGYp+VixmAyfCwbW7iIjGs/dn3lpKq2SSAMBd6+wrWVyhqfau1jspqBxexB66NVfEKe9SQEMWelqemA9yAFcwjtVOFCiMJHvcCCOLONZuuHRHEhHWGoFulanLHKqEtUm2klarmOH/mv7gw0T4gUJ01CfOq09VeOjw4JM0bB6UTYqjwQj+oj/2lAdCU057Liz+zfu9M3xXDhPXHOmOPAixy4NV1KbjGYrFfex9pA2ct5xpnMOdoGiZEE20StIe6trlVUcKZzmSVZHGOuGZNQ8ke546fyV6dVgssguehRUf7JkmW2hgRfHbWktgrna7GUToocsehjaW2LdILOM3cbTRqYqTymcwJJZ+Ie25sqmAES5DrAMjcWl+T9TOaXvfvcwa3tW8l2l1pVgHODfTmrVuuW6adkFZRxhK2jAjniRNWW3e24sDIsLQLWHslzs3A3kjkem2tWbML165ZG70JrHUN3bNenT+MgwBvzXlfT+xlgPGAzC6ejSNGWckwL1lP00q7io32QzFmPTsAQLVq9QlsJA5REQLWZaetOQCLKFo/RwaPGLnBcYe1BlsT0IC4gTgEoEp6TQFU0TMMbXjemtHWXuxFmLLeD8NJlqj5Phf1rdeVnA+PDPl8D9oyPDcSf/YG1qzvKa5JIgfEHjSwnFHla9rHizZgxoU5FoEM5hgvzmPaV/hc5jutMoAe3BNxBCxqYjOAJhzzKOSIDSK2L7a6GavUEFDuVVEPRhYAGmeL4hPaxTouQvqff/nLAiaIR7H3haEWXfS4Z2I1tW6nMmrD4nqJXRCupjg1VCxKRwNGMqwOgYYS7+6ImUmsi8A3QBSskg/ff19gCXtD1BHhGRNXcl8U2jBj4J6I3YnXKbhxjos9RPsaLdzpjLe34UgmJndS4KcnFAFCiEyLAFo82hii9wXb69hO+bgWx0/114S0JmqBxCznsfaaqNTx/wWh+BulTf8RvjmAJhrj/xTv/z/CR7JzSZ+8EXgMMPm93//9Li4HURiVauMXfvEXlERCl0cUFZo6lVECfxgcJL4EkGzyaACwCb/94x8rgeSABQ2n75nAjcNxYKCgwwU3lVs3bylZ5SCgak9Aw+ZLYo8IJoecqPetpg430WI3N13nImiIqCd2+zAkgKPK7DoTfshCDc0K4CFIFsgRNBsIGKgsU4UBuCEooLKmAyDpvvaxdxLQAmZLOu0JgNNboXCndM8uquZVDGjUVDG4N4IB7md9c11Vjr379gmg2FhdV0Ag0VkxFtz6VifMUQAAIABJREFUFLYFgRyJGv2mHOwEfQSiOJGcP/+E2n1ox+Dwp1pAYsr7ATQGhxDZ8v7gldVV9dJyyANgjI6NKMAFSIFhQSBIUEUQQrJIUiPBsgQtEwVV9xmjzfXN7STH9WnKqohxyI6NjeszYg++KsZqlXKbYAVl1lXV/cjRIwJNGBM+k6qGtye4+wXzgCQJUIlgRJoBgQpKUE7AxVg5xZjn6VVF7keBzsSEgCWeB/okuNfIck/itgOqIBMIMR6iqIf/olQuwa5SSawHkszodsEcovUGbQqCs7mFBSXo0v0wk4aP9E2qVXvnnXcEZDz15FOyZBZVvos996pNTox71ZmK88aGniltH3enp6WVEYWE+axr168LTOJ+uH/6salekUwpQQDs6c2rIkhlizknvYduVyALuh8Ee8wdEi0SQ9YBY0U7CWsTkEvPJyRI6AmQvEi3IfbkBpcOAmlAyOhGAWDHNTCXAEJICrk/AB0EFm/fuingjvoQ98qzvfzRZTt89KiACNqOAOt07UE7g3sj6QCEAQClHQuFfjYoguGjR47Ym2++aUePHVMFkecFUwjWEFomsJe4HgRZYRc54NYOLW3oxHgvO0Esi/rP/t2/0/xl3Hh2XDuVOMbtHKysVlt7FC14jOPFSxft+vVrshME3MKhhnkGmMS8YS5gFTg0MGgzM7MacwT/2PsAkX7jN37Dnn3uOa05RTRS4keMTkqDziKSM0xTP0NA8v69e7a4MK/++L6hAVuanbEfvv59+yWEZRNdJctUp29euWLNctU+/vCiHRjfZatzS7Yxv2Tl5TXbWltXFbKCo4B1bSu08KAhpbiKtpOelNgliG6Kbg3YkDCrJto2cXif/b1/8Fv27OdftnRfzm1K0xmFxjxj/vvn3/6Ofefb3xFIAlMLlf/NrbJcNWh3cf2Cjq6XVgHpcGRpk6k7oStQtR8VgI17BxVkZxk8BEtcCwXXCGcYqSVH9vAOdrNPw2R0hwtaPrhT/h2tpqTAWQmBS1SWZDOr6yELkrOJHJrqmifsg54sIGDpIpkkCqVSRXtOujdnA7gVtWjf7NO/sTcy3rBKsKFF7JUxiCK3asmULTL3BFBBUkrfvoukss9FbReui6uXqwv6PSHhB5wRyyETAJOqC4Yzf/lfBPsZW3fCSWj/4b/Obqkr6YdRwnnha97PyCyAjnVtZHgoiMp6GwyALrR+9lbmEuOF5hVnroQKgxgiiTIaIZwngPhMbVqBABsi+MqZANhUrzflgENVu9nsBOFXyTpq/AW+h4o+c4D75iV9AlgVVS96uPtOW0AUTEBnOQaHreC8I1AK/ZtwfnDuM/vY93y8cc1Bb6vjmldlmEd9Suy4Bhg5gNBiIqRStry4aK1G3c6dPWtbmxu2uU6brzvrySYUd8HJPTZ15bp1KnXrT6atuVXWvkIM1Y8dcKtl6+WSzc7dt0Q6Zen+PjlXkbz3DQ/Z3QcLNrW0aCmYZoDWwJTYo0uLxYVrmb+MBevJBTUr26KsEhRmLgegMYrmR5CDPZHkmvMhskDEMOvpCSLfuG4AspuSb0B5gSGVmgo38XPj2EZxXM5HQHfOaQBQAIc49uy1gEP8fhTcdc0KgLCk9mqALZ4JxS5iSG+DSVh/kTVWExsF/TPmHEBXZKW6e447/XB+cmYD+MDCYw1xX2pvxRkPNyhZTLtzkDTIGk2tKeYz7+WcYa8R8xU79GpN8c/o6LCeA8AMYwIAxffx3JjX3C/AAmudQpI06mDu8FnRTTGbss989rO2Z99enVkwmbmvWITibOY72GsAxFSEonAnZyx3x0olerSGGeMm57Lsl70Fj/3GhY87KmLy/vffe89+/OMfa44AkGhfDUK2xDK09wKa0GoUC5ZaW+2O5raLYfc40y64aQEoMc4ilcTOmZAriTUiu2mPmSODRPPmEW2Pv6rt5ZOXcu3c0c4I7IzAz+sIPAaY/C//9J92EXiCtk6ACKX+S6++ardu3BKjgCouQScbqbQfqhW1VMBK2LN3v4CQ2zdv2cL8vIQySVg5UOQsUSoJ5BgcKupg4dDl74AKEvUM7SocKlTIaCUh+ASUcYtHr3yJRis2BPodGQWZUcWeajoIvXpqrasNnZcHWmkh8NFSK4owcX2RVlradHYB7RdUyAh6SPQ5VCN4ks/36sAlyHJ1d1epJ/hyIbKWtz8MD6sKpPEaxxGopeSRQMzFQevqf/b2hUEFA1R0qA5xsCPiVa2UXLtgaEi/B2hFZR7NiCZU0lpdLBAOcxJuqvMAN0hdQaHmHmG7ALCUSpt24OB+fRYMB75HrhKhCondJmMtMcBcXokC7+XF92QQD+ztVTUEkTFYGvpfoV+BEboFjD3jQuBOwKGqTwOxS8TRtuz0mdMKLnh22DUAgEknQEFBSUkGPcwEZrHPmIoTnwHg4e4xXpVm3FX9groflOmZs+ifUN2nonLm9OkgEtrUtTLvVGWSi4VXSty2N7Mt5kZgBjXWg0yvYjJeBHlQ0RcWl+zgoUM67LlPnH+4J0REeWYAPrP3Zu3XvvrVwBoq2fT0Xdu/b5++L4riieHT22sfXb4sjRx3lygKfIBJQ2sU1yWBxA23AIYui73zdGhlQRsIGj1Cc0rUajXbs3uX69KIKuutB1j2xfZf9Gz279uv56YkPVrUKdoBiPLn7cBZEEMj3lEygZ3ihkAf1g2CerTZ0KL2xPlzSoRJNlkrPFeSebRdWJ/MWVrICNK4bthXAAtUIwH2WAtqm2s1DScZrh2aO4Eu+w2B6MLigo2Nj2sMYXWgIwNrg2CRihhzSM4R7abT0OsN6QOcOXNu212KiiDss29/+9sCTNRmBguIe8PxoVYTS4f5s2/vPgXjdcCnYtH+8A//cJthsmtyQmvtzp3bAg25L4A2qPsAJIBqJCGzs/dVMf2t3/ptO37iuJLXCJjEWpxk4AABgqgbLJCEmBNt20IDiL73HrNapWR37twSe6k3k7ZutKmcm7f7d+7a0tQ9ezB93zYXl629UbbWesl6Wl21hW2VqWCblapllAgtk3U7aNho6WzOLXvbXVVG2z1mnXTCcqMD9vIrX7Rf/ru/ZuMH90vT5KF4a8rSGXQh6vZHf/RH9v57F7Tm2a+uX79p6+ub9uRTT9vVq9fcaQLHGiVzTin3pDU45IQkPorDCscJWhtul+r2r8xJXgIeYA0F4T+ef3zpTBAIQfXd2xcklpxwbRbaHBlX9lPWOs5H7CmMMewNnpXrJbg2iO/rvufwc7e7xCmnKmCY32l3aS/AstxBIPYlWrWYu4Al7GtOL/d7JqmRxSg7dbDNFtjOmgkCyl69dwFcmT6HdSqR8fAdjBcJPdfGmQEISpKPm4LwNwRlg0YMACs6KrykW6TEK+WCupleMREAcPjMwYGigFqsMNMpH38+Cy0L9kPZ3vf1KZnDop7vAoDh/vl9ABD+zDPM9/WKrUGhASAQBofOZrmi5ZT8wfIpV2ApMC4dsUSYj852q+ic4glzn16Y8HkYtU0Awby1w5TUiv0Z9D74oesdAIZxLm3pWTCvYFLwmZxZ7mDnwtfAEhKtrNY0ZwU+tdsCrVUw4eygTYwknLaGwQHr62UM3QaWswqWAmfiUKbXZq/d0nrcUxi0dKNtY5MTVpPTTM560im14MwvL1km12urlbL2c+KHycMH7ebcrN1dWrQsbclyAXMnJjG8JOQK6QttGP6OoxQuNRW1jrDPsc4A+tQGk/DzLLbncK/cE+tWLT5B+0nzAutv6cC0lZzDEmLPJ1YDVATwIS6KICBjxO/FNeJglbPRADHVyiPgrCe0hia070vsU9ohWWlHcc5KGyisP1+Dbt9Lks4ZCWBBQQ2mMpOPGI19n2fKec56Jq4iBmI/4AykIMRexffweXwGL+JOWJoRZKEI45bTDqoSmwEmcqbxvrgWiG8ZPwnfr63qXolZ2BuEgQdAlGdBzESMAOuNfYv2HJ4FMdk4LO5Tp2zfgX0SmeV6aQmFQck1sA5kvy33xpZawLlX9h+eNfMQbT2AxAgsolnGHMkCrATwSzFSMmnzc/P2rT/9U1taWtA9sZYZG+4Dpxz2N+6f+SA2mQoQKdfLow0uEBi4p1qNNi/Y2DntzTrbFFM68Ct2V3CdkauW9EwcxGH9RlYh+8jjgElolYm9LjuMiZ/X/HLnundG4BM1Ao8BJv/V7/yOogsqICD7r7/xQ9H/RTmv1+zB8pLszqQYXnShOOkFZDKi27PJUtHH5peAFEScpPvDDy+6oNea62I88+wzduf2bSXzMFRISkg2aDGBSUJbEFoAHGKwDjg45Goye18HAQm6bMUEoABQoH+Bb70LxcYKDIF6VH0n+MxQ9W4jNNerJIKXqNaViioBq9j40jeeBwTI6WClCi6mgxJot/IjaPPKiG/8xMJ8vlOovRrZl8uLGUNFDt2Q6MpCEA3DgSCBVg8+BzYBhzmHFaroMHYWFuatVi1LC4ZqNeMJwwTtB1nnBt2UY8eOKdBRtTQIbK2tbyqpJ/g4fOSIvf2TtxVIT06O637n5+f0DLkn2dYV+6WzQfIrijXU1K73O3P4e1Dj98c4kRTT30uCSQVGtpI1DtSsEsdjx44rGeEwJnCSKN3Guhglc/Nzus7lpQf6PQIfPpO2Ir6Dthi0N6i2EBQQeJAMI9pKciDmh2w3XXw22k4S8DOuiJ8hEguTAbYOwTPzg+tUGxeBMVoAogSbAjl/pimBNcw15pfbXiY0/tyni48u21a5YsOjI7ovEmKEcmnROHXqpMZ06s5dsThOnzwlYAJGA8CiNFfKJd2va7UAkODcU3E2DZVjqOUBXIB1whxljRAEuqijt/FwnTxb5jHgD6Jsqob394u9JFX+DEGUrxEJ7Sk5TShw4zo9aXXNEqdy4zIRXCuiwJx6k5n19CG7Sj1zgfUCeOWVvzXNXZhOvNQ7HqyXGWCtMzkjIIrZq/vlPgBG52bnFPTT0gHwcPTIYV1rFDh9/8IFzUHmiSp+SoDdqQdNIQJiOce023bi5Em78tFlJRSwmAgGEdajZZBWPwJanuORo0dVGZ++O+3A78iIu7iQfAKAXbigNQP4BZDFCr9z+5bAlW9+85sCz9AmGB4c1OfDkhN/QZT1Xfa5z33eLlx4X85JtCoCLpEY/eZv/qZst9HTiNW22KKyDVypCuy0eAAjKqNsLrwPy039rmjzLSX+MEdwopm/N2PLs/O2eHvayg9WbXVu0WoP1ixdb5vVW5pvW7WyKn1onqRVDcQ+NSEQJUHlm6SRJIWnnemx7HC/PfvZT9kXvvKqTRzab/mhAas06oH6j2QH7U6eyHzvte9p72APZtyuXP3YVlbWbdfkbtG7SYLZA9kvY2uAEvdgDasElB58AaBtdxKIwn/miRtzClp7nF+RSSB3gxBQM1clIiq3JN+HmS9YaPI+EmvGVEy8gQEBaoC/zEd0WQDjosaArIe7ts0c5HPYF2DyrahlkuSFz0YvwwVfwe4jICvRSdoCqxUBJ2LFhDOLcZLeSiKhfYczSS0gHQeKJAIb2n3EBJDmTVfXpspxuysGTWwbYgC4P75jZXVZmiFyVSBJDuwdnHFIcp0K7yxL1qJo8UpwXGhXY6i9occGiwirJ7V+3XLWRcZZ0wBM2FXv279vW5tGTlJiBLkzC+AnzBKeex/spMDi4ExGZ4v5g5AmLTmbmxWJvsoqNAAqXAzPh+9mrghECmPAvymJpL0KZxcBvoi7ujYJH+XgJEOH9ovrkXEO6qxMJMRkpEhBJd+ZSq6XxTXTditQHkAfxhKaaseO6fwi+aSVToClABYsi/vlyEQ7BJppx0+eVPtna2PLtuaWbLgna3vzRUuUqpbr67fx3bvUlpJCr4diRaVkKTSilhbtNmAwwPDkmF2ZnrK5tVUeisAVdwKjvRfgyIG8ngRAW1pAmQMMgCKcowUlwoDcbj3MPHF2jnSCWjjZDKvAQBGKZRS1YHhmUUhd7VRqE/LzgaOEOczvqKUKa+duV58ZgUgHPXxde2EJEMOtbJk7vJ8YwXUrXCSVeEHxGO07QZ+KOa6CmcRQRySUqjbrfE5gNHEAnxud0jiLiDv5PkANvpsCDZ9DUYnv4Tsp1nEeAV7wd+Yj72WeMeeYK5zJDpglBYqIaRlYErsmJhTz0DIEqABIxlnMemWfYH9inVBEpP0MFoviRbVOjziIvbGuYsaZc2ftiaefssk9u7yVuNHQOQXozlqFycceyr6QArCzrloCFbsATEiPDtFhF0BXm6Pajor6dwfjfZ/kuSFY/r3vvab3vf32O4p7YRMD1LGfi1WMGC1i0+jHYHWtvcOflbPRaHMk5nbtOOYdazN+B2NBjMJnyIKZtSU3eWcA8hmuFejmDbwi8P2zPF0e1XP9RGVgOzezMwI7I/BzMwKPASa/9Ku/2iWpjEnItes35XZxd/qukjYCCIIsNuV9e/credABueGq+aDiYUcV0EHQyIsE5uQpDyCowJA0klhzuKDZQRLMAcVBoU16a0sbu7vIuHMH7AcSaC7YlcapJlRVCSNQhPpL8kew4OKCDSVpbMrQBAVi0AMsBsmIvoPKRBQ8o1cUWi0BAToEqrKknObqBwJJpQMnHHiAPA6QeCIq7ZOAqvNefpcDAMAIsMCT/boOSn6fw5kKFAARLQgcUlTGSewJ3NQTTfCT65XWBtfDOFL9Vv9ovWFLi4sSnuTavWLildJyFYFZ71ln3C9duqgAis/du3ePAhWxXJpN0YxHRoelg0EiwZhKULPhtnVRNAx2hgJ8VS2y0qVg7Bk/2T623fKR9pFjx08oqYemGlkqBAoEH7AEOISdHdK2c+fPia5O0k9VjWdJKxfjubyyvN3/DIBCoMp3ktjIFUhtPBUlwhzQjAXf40wFZwARfPH+gQEXunUWhQvq0pPOex1EKPj8yeb0HFXRDr3k2NDCpJJLRq5Xc1T2tEEXggSaJP/8ufMCwQhmZqXrc1xtNwRbkRZNEAEIwnei5cKzk54F4EKtJhFUqlK8mBNUAGGd8PswOmB28ZJIH4BRva61BCjA+MqdowmjJh+o+ErPVaXl+fE9XnX14AcAlGCO4A9gi/YTVVSZ1aHQoyA7iLGxABFM5vdJigi6CSSV4NKOFVxLVJ2UnoEnbQTPsQ0IkAumAQEaz4SAbvqui9UB+sAKgX0EO4V7pveaa4L+74KQLaN18IknnnBng95erSnuhWfF5xLs8u9//ueI3p6WcB2tQEePH9daYZzYn86ePaOgES2Cp595xm7dvGknTpzQe/hMKqsk9B988L7G9eaNG3bp4iXrtFra7xgiwAKqi1zjK6+8aj955107ffas2oSqtYZarr761a86ywgkhJcG16vfD0XjZLzpFWxsNtHdIImRlfADJf6wJWAsNOs1W3uwbHdv37F7t6dkGTx3c0rtOFvrm5bv9lgfzIdGW+2I9a6z7kSpltBvyoaGRtz1iaQHoIKgNonPetL2nzlqr/6d/8LOf+pZsU3StA1K+JeWR8Ed6qtn+yPRQUOK/f3a1au2sPDA1jdoHcvY1PS0gDj2efYd9pfY/hCTdAZBe30SMVd0S2incOYZmS/rMqIisukMOiiuvRKYBgCd6HVoTNGx6GjuEMQrAe6gE0Jbmkn8ln2JcS6XKmJHoKEwMDwUkg0HaWAgsO9KFBwhz3Ra7C7Wt9ZS0iu4iL42qP4Ga03OHnSv0AvBCYn1DFjPl7Nu+HeBMbKwdacWiV4DDJF8kjzEf8NxB+tTwEgJRjrQxPhIQ2BbLsBdJjY215ydVavqs5gvaHdJwyiIaTKu0OidkYWjjYMrfLhrkPheUeiHaZhTyysiky7gmrS+XE774ODwsJgUXvGueNFCzyYVnB5otfRzR4UM9o4m7TreMuB7AgwA1jQgUUdthjq3cQFperwhpkLGGTD82bU3cC9zPZoWei4WihbShnFQ3O1YYW9xPQ74OmjD83V2AOcHYEIETOSoIs0L102JYBT3xrm0iCsQ4AMsJ9rLeCbSdUhYMt1j2VTKhooD0qdAsHN9ccl6ynU7ODRmk6m8pcpuU/zc889LD8twcSr02eLGmnVTSVtZXxd40sKNJJWw6/fv2Vqtasmcs40YA74LUEr2y2oXo5jh4yI76CLirM7M0R79CFuDOSwWagDs/Lyk6JUW2MS+HNebA3oUmYIGF5bRxQHNf7XABLHX+PkRNHFmiifTUZhWANzgYABJO4F9622ij4Kn8R5iW6hEfWN8kUmrIMD5yTykkML7Off4bNYR9wHDjweORk8EQBB9py2F2Fai+OWynm9hoGiZ3qxiMdY6AKjYmcFmWYKmPc6Gkb6b7H03tm2IuQ6+V25OAfhhnbI2YVLQdk3MxxrhbJW7FKLCgHebDkocOHLITp47bcdOn1QcxfnFOO/eu0fPvFgclGgxACXaJ64n5qAPmzHrERCVNrFYDJF+Dxbc4byPgT4xL/f6zW9+QzEIe8Clixd1b7T+MG+4VmIqQBOJ6DMnJNad0bkaLapZv5GpLfZXiiKNs355rmodzuUUq8JokwaTNKUcZOHv0WVRbZfsCR23ipaOlZgnYeffYZn83CSVOxe6MwKf1BF4DDB54fOf7xJIcQiwmUIHPHr0uKxfSdoI3EDySeL27t2nJASnD5LX4ydOKHi6ef1G8IYvKzhnEwS1JtmhEr8dyBDYNJp2+PChbV0SNmdeoN18HwERhwG9qvTFE+AQZMNuIHEiKedAYkslWeYgJwAtlR0lh/pPwiw3F2xJ+wv6s4S1+vp0j36wYy/pYnYc8BIaUwXU+z9jMMm1cY20s5AcUOUQiKPqodNiSfpcKMuph+iXcC0EzA5a9IjKrZ9l0grYvKpSdq2NgYIqFDBM0DBxy1SnqzKe2B3i5kKwSqIC84LPg/3D4YWlqByAUH0Xk6JHOhacPBzUhw4f0vPikCeRg3KKAwfBj0TvAotByVWrLRCD3lbeS+IQ7UFFo81kdF+xrx+WEHo3o2PjthrsKHlm2Pcimse/A6Rxr7R9AcqcPXdWgBlBL58X9VyiKBkHL8FHFGtT/3F/v7e/NLCTbonxwAvGgfcw42ZRVC95tIbm+ahaGo5gWB/05HLQf/TRZQlVEnjCkmEMuFeBQYmE/kxwpp7nTlvMEURhGW/ujzYX2rhgCgEGcb2woQjiSNL5XRYawA3vJ1lTFSgIn3kC4ywKKML8GXBsbGJcAQg0aAIY5iFtbtIFCuwd5hpzFY0P5oHuH6pwsF/2jSsk5iH6eJTpShKrdrHNTc1D6PjeIuLJ3aOVHQ9uIaw74OJ/p5WDBNUbTFw7wcUHAVMAn4QRdAFavLece5+ZnVHVcmgIdypnoPAZrnm07IyP/oLWAa5RBLoEWwT1VNbeeedt/Yznxlydu3/fXnjhBfvg4kV3D6jVNI7oytDehLsPrSyAtTDZqPzR4rZrctKBjWrVBgeGBHy5FXLRjhw+pM8CMMZBh7XCc3jrrbdk1fzE+fNaq7du3dR/3Zb4iNYfWkKwptAxgQX25JNP2vDQiJJGNw5kr/OEn/9HUu+hoYMmJstGNC46Vi2XbHlpST8j0F958MDK6OBYj929fsuuf3TFVheWrLletmqpak32gVTWss2uJRtNaRKZqnouMCpHnG5CTgiz8wu2Va6qN15XlepaIpeyZ7/4aXv17/yKHT13SuyUUqVkRVnv4lzFWkIwGe2ThNb8D3/wQ7GxaK0qlapisfAdly5fVrDP3OZ5qiLe43bOrOnFxSU9K/Aj5oq0AkJAzZiiCRTBxuiGxe8508wTYl7MITG12og7whqD1cC1+pjCcAH8UjtlYMxxLRK/bLV0drGvkAzwkLRHjY5asTBgq2srAjdJACUCvbHl7l207PXmPAEVU6dHSTKfy96MqxG20N4W4ywJibxqXbiWAnt61HYQa5K1AzgSLJblZASbJYwJ38N+AXDAuKmKz99TDvLW6k7VB6Rh3Jy95Ow033MSSqK5ZhgCAMSP2nIy/uztFC8GCgUbKLhjFOcoe6b2VlWF0xK8BFSMWixqb5EGBO5EMBEAIgCe3ZKW6wCUJ+mNLE3Ge6uEOxnz063ScT8CMPF2D9fqUUsOZ2oqKTBDrCA9L2eHMaboptCyxDxXS04yqaSYz2wBxmTdnpn2XFpQVWTA5UjtDj4+zJkWrBXFD86E8DOFZM+ZEhQyOjBQWk0rwFBod8QeTKQSlstkbKhQkHgw5//6g2UbzffZULrXRnoyNtSTsdpmyc6cPG1ry6vSJekfGhRggnUw7UjVRNdW6hVbrldsZm3ZKt229fb3y02J8WfvUZusgBJaiygEwRZEJBeguqkxE1skaHZwLZH9yvvRo+HFz1RcyPXq/phTtMEynvG58bvMAeIm2JtyQkq5VS8FDLG8Yuuz2qN8zTkY6DpjEk/N93mbRqdjK2srim3YK/1YSUiLg7kE8M1n8lxcuDcjFgdnEmxbgBD2Dxe29diNZ0VsIa2dYGUukVbpoSCMPijmJ2ev2mtCsg6Awb1TEGEuUQBkfvIevp/7VYtfMumAfqFfe0CVeE0tvT5PGUeKNgCrrFnuCTaT2pFwyuvvFyOxWavb0sK87d+7xwZwjurvs92HDtjxsydteHzUSgCEqaTWFcwM2nGIt2/evC0GCoAKgBnCyBJ3VkEtL0045jcxrus+mSUTDhALKg0tMbQss5axFyYW5pkTx9+9e8/u3Zt2hh8ujvWaCn0AOoBFjAFjyHkIM4/YK973tg5aKrDlAmNE+7oL02iOiZWtGMzFt5m7PDtALvYGYid/Lv0+t4Pumoo7O4DJJzUH3bmvnRH4uRmBxwCT40880SWwcWcANCigCqeUSAJMEPxwQHGQTO7aJWFVKt4ccvRiUmH/sz/7twIB+nAPgD4bqJUcJvdmZhREcZBS/SMoJUFxqr9XB9gwx8fGtHG77W7C7s/NS2Gc6yJwRTiVgFXinvdng7vMuDMgMhn1gWoMAAAgAElEQVR78GBRmy9Bi9gE7bbaMQgyCSJhE8REXIEXLSXVqsAPKk/8PbZyMEC0Z8ixJosYmlc+CdpgWUThMg4DEjj+R4sBzBG19/T1eTWe3nTpZdD7iSVgRw4aVHc4NEh8OZDkWIPNXSplm5vrulaCbaomHPyjCMhubFivdENWpONAIs59cgDi3MJpyRmDZgSJDNX6Y8eOaHwlEFqrK4E8dfKUDQ0P6lnwvGEM7d23V0wDAlvsgAmeSc55fgSYBBx8Fwk5NE9aj5wd45UBxnfP3n2itVINYf6gB4FiO1ajsC0InOhFpkcc5koUYSNI5c/cB9fPgU0AI5FFhNZGPGnmeZJUu1Cbq/Fz8BcK/hwB0ngOtOgAAuHYwn07Xd/ZHM6G8OmvxLZYdLtB82oSASWJdWwhiaJ1BGq0aqytbejamUe0rNF+EbVQiBEiE0dzSYKOHV2T091dtI9gk4SfYJDATqJ9eew8kwIIIzjC/Ur8OFhMi42CG0fLgxZaSWK/sKj/YjA8tOCLfcf6cdiaPP6IFFuTzoralgrF7R7k7V0sACP++4gxqlwbqLnkD12xTPz1kC/h4EBCmhFO4XUXEPYLgjRYV7Sx8CuMEf+lLYug8O233xYzhDFVBRTHniC+x3gDorKeJXRZQ/eooucCQNLqdOzI4cN2/cZ1fe7krsltl6l9e/ZoLgCS0N4Ga+nu3WnpKWCfjKg13wNAeOTQQbWvAVhFS1TmHe1AzGECWZIXwBfo4SQVCL+SRNPWyN4wuWu3WnGoTqutTRbYDl4qsQtji16Ms06ckdPtNCUAS1JWq5TVzlirVGxhbt4W5+bt3Td/bPtHJ21jbslufXzNVuYXLdNJ2sj4hC1sbVqn1rD+RMpy3YQVSBo6btOq1qtUVu0LzHeq3Ai+JjMZ26SybQ3LDuXtl3/9q/bK3/qyFcYG7d7ctFw/BkdHrFCkukuQXtCV8nns97hDAd4C9KXT6CcUlfiyd9+4edPef/9De+mlT287WPD8WePvv/+BEh+ekwsbemtarFhCBQfQ0EwCUEvjcpQXaMacYi8WY6DjFU6ERnHEyWXTlssDiKIFAhCL2K6D2BJdlUB3j8BcQDieJWAl187/WPdUskmm2PdYnyQJPOf1jZICeq5XLjkSgO66WxqOYta1xfkFzUl0QwCDKfS61WkgnIc2E+5bSb+LlGy30LC3CTBQO467oYgdJpaYM29kIwxTLrSIsgeT7AL6ejIM44P2nHag2jecOQmICTgVbJVJTqUlAuBSq2ldkhTle3vl2jQ2SvLmmlsb62uqlOMqhsC0KtNbW7K75fepWHM28BkIMPNezhDXY3LBXDmyhJYjzjqYJS1HnPRnrgsQXJbNcrFD/8Tdb0iaSeZJ+tC0aDZaEhBlfjhzwkEWtQeFe4XFwvPmTGfP5SyjGk+LEXsqziacNcwpie6is5NMaZ7prNDv+RnDZ8J2KW9sWi+AHYKoCMfSPpd0MVgXKs3a7slJa5SrNoRmBclitWH5TsLSra7lelLWqiLUbTYyNmbwKDZrFSs36rberFk5abZcK9n8xqqVWk3LYkfODA5aOuyJalMT+JXV53CtAn463p6r3TjEawIfglUp9888Aazj7GB+sxbE3AJs09nijKyoRSLh1x4HNNUWFdo+GG/OOK6D81xtY8wrWmGqdcUBPDP2aTE4soAybkuNCDCMDs42abO02y40urKqZwXDS7FTMukOZJmMjU/iMkj78pbaRHhGzEWKTxSGYnyqVhhscQsFgQgwyWBKCLgPMR9zV0yHdito4mGJDCjmwqbMU9qVOGsYM9YSbTISkmesGw3t/YyFWnxTDkR64WxI+4FXHLpq4RwsFm2eGBgQ28yOHT1s+w4esD2HD9ipJ8/ZWonCVsLGJyZcDH1rS2PAfJqdvafiG2wYF6nFCcxBK4BjYmm+iSKR2lfZ9/txs3Q9nhjo89znZmfFkmGMuZc7d6bs9u07YkoyFySEXqu43k2zYRtbmw54CUB0IIj1CxRDIY9x57kqdiu7YyHPk/2S/YnP4ex3jSSAT8wVYJK19GxURJEzmQN+YgbC9A1swsiGfSRk+blJsHYudGcEdkbgkzMCjwEmZ597ThkUiaBTp5vbKDQbLcGn1P1bbVkwEmjRB0xQh77Dpz/9kjbe8lbZxkZG1M/sVr+emOGoIWeTnh456nAQkXhQndEhG9wTODQ5fKHXU2UlIaLiRcACXZ72kRhkwn4AzGHTpWrHAUgSxGfy2d77nnHKM9/dNV0zyTN2pnwOgazut9kINrRY83oPMEEEASFBE0EAgaraanSN1e3Age+nes29AjrMzM6qegow4m05CMAmdY+AEVREAHQYGoIQDikq2wT7tHgcOnLYKtWyAjkSztImDjJ1mxgf8yS0axLS5MBEGwS6Jokd3wUyT0IO4+L1N15XK8CRI4cEwgBgMI60u3B/9MSSFABgQAXlPhDi5JAnAeFw9AoWQfeWQCsCkSKVjESPAlevaFZ1f4yXAJNKVQc4AcvdqSk52aDzoXGuO7sFCr2zRLx6R6uBg0er21Va2h74vmjvp6AbZ5KtLYElvAicTpw4rrEQsNBEJLaopCC+j0M7tkPInUQCd67MT4DBc5FrAn2+oWrJ9VOBRqeDzyZo4h5hD0hsVi4prj2D5SwvxpzPZS7Eyhpzh+BKFUrAu4EB/S7rh7l+9coVMbX4juhicPPmzW1L7thmxO8STDi93rUIRC0mIArB7nagrMqyG/15Ef4hkLG9fUVBtm5XGiJDg8O6Nt7PffJSKhJaCbyVBybAo209DoCoMS246gTEZjsIp/ypIpF+39tN4p5A8CpdIVqTgigc448jDkK6XI9Tnr3vnrEmQMWiHNaSRPdWVzWfCP4vXrqkdQroevHiRacGp1N25aOPFGgjBMzFMG5nzpzRe69fu6GgH4Yae4lrG6za4YP7xULh36R7MTggbRzW3d7de7QOqVrKOSLo8Rw8eMiWV1ZtcGRE1r18FqwTLNpJutNJACRAWhw6wnMhV9QeSXUPy9e23DdI6MqbG1qDm+sbSjw319bt6geX7O3v/9Daa1uWKtetU65Zt9m2oeKwdXO9dmXhvir9I30Fy+N4RcDadDtXkiBYIi3pZfRIkwd7V7653KhYK9GwyUO77D/721+xZz/zvPUW83Z/YcYy2ZRVaV0ZHbdiYdiSaawk01Zr4MhUs9Vl3K+6WntUlUluSHjvTN21u9Mz1tdfUKsjwoYksArOSxVVTj2J7rVdu/ZonrCmaDNjfwZIl+hnmI+AHeznrgPiTKZoHSuGhuZg03K9tB6k9T6AE4nBdgFwk67fQasmQttrK0q8B6WVU1DlliRcgq69vQI/qFizJ7JnooNQrwPC5HUvACD8Lm1i7sThyQbv45yolMoCTAT+i+bfVSLgTBYHG1UN5v5o8ZTWgYMj3lLjiS5rDGBELIvQMsAepHYmWBc834o7NrEmlBwH8BSwV5XhJoCJswP4HZ5b1FuQhg3MDX0/4Efbin19NjRQtOGhQZ397qKBQ15BLE/YWWp7hJHQ9rYuAV3JHoEtlYrv55y9rA/GO653xpTvFtCKw4fEu5v6M0BbdANSCxaAUdB/YMXwXVw7ICYAi85QWDyBxSJgKY6pQAPGh2vzNhG1ZrGzMf5t1/Hg3BA7hTYDBDPTHjMAfFCw2FzbUNseorKIbFY3SzZIQg/ABzuCOdWsGzthb1/e6pWqHT98RC4my8tL1l/osxr6FOslG8zmLVFvWi6Ztnw6a0OFAevt67OVzXWr4ejSaVklafagVrKlrXUrYXUsm3TOsACKtDuhdQZ5k6w0WmKbA6Ahf1Zrl2KOrNbYNmgCQC2xW/ah/od6bDDT1HKzsS2sK6aqhN8dTIrFEunshFYoni1JsvRGAksM8H1jY8vPOcBJsWcH9F2sEVqzmN+s0QgUEkOomBXYW7G4RLypZ5ZMqghULm8pvmvUYTNlt/VLAG3kGoUO2MK8PgfG0J49zlhmDNQmShtLcD/i3ognACYim9QdtGAwuaUx1wUDk3NXGiiBzUbcQAzIueEuXQ5E4pYFg5b1t0q7b6FoI8ODhvQ6rmXNatWGhgZ0njzzqRfs2LlTNjA6Yh9c/FDxEuwSzg2AYs4MtrV6oyahdJ5hATv0wNjgfgAysKpmKaElhjMbbYcjQ6MCUAAvxWRTDJKR/g7n3Jtv/lhn67f+9N9qbTtQxHxBvLpmu3bv0p4HIEKBlL0QzR+AUF4IScPAoZjJ97AOVHRsuViwXL1ok+LZCetFiN7BRbU6qnjJvQByx33ci4sqcoW5sc1mDa3BO2yTT04CunMnOyPw8zQCjwEmL37hC10OMwKFWPEisCQgYVMj4RAS3Gja+OSE90BnYIsgfLUlQUoOdCl3Z+kLXVEQ54GYs1MIPki0CVL1XoKl0NtIIBwPddB5DmCCHOkWtNsCGVxfpeu2tVSbVJHs0SHsFEGsUWkL4JD2/lsCUCpdChqlyzGgioiqA/T89he8kmcmwIHghn/jc9i8OdhBziPDhLERqFSpiE1CcMD/qJzQmoHDz8XLl2xqakrXxHsJoBXIhtTVwZKuHDY4hEjKCTyGhwft+rXrsgMuDBRsZuaeNAz6cn54U9HiQOeAJ2GEeUFVfLNUEtsGLQsOIqomMBSghpNk09pEhZlAV0ErKD+JYI2WooRN7t6lcVE1RaAKVUDvqZddb62q5CXSlAGZ6LO9ef2662ysrenZSXy1UPTWHtx9ikUdxpcuXbLnnn9OY8gzQMuDsQG4onrHAY0mCyAXwSsBEkwaNECguWIhq4QPEESCgRldC84xVHUQeI0ixPwugUcoPAoQ88o6wobB5Y7kruGUdXfRAITy3mAxntDGSbpOgNZE0IkBuGPcAO2oNsMM4rkh/kqQgzhodBhwS8WE2sGcPu/zj2tRb3EioTFCABmhUd4bAQmAHlgvkYkaQYsYtDJvSR7R+4ARxDOOiYK3xXgyJQp/EG+NggcRrIjtDNsVnBCQ8HdnqsQengC2BO0Tgipv8/FqucDLR3a9+Hm+vv1342d2cBpQsoJVrFcVY0Is2nBgR+ke1EbmLAZ0CVizsT8eQIO9iWcPS4A5ClvlwfIDrUnWCMEsiRnv/fjqVdu7d7eYJ+xVjDlr9uy5c3bloysKFGmdeffdd+2FF160+7MwhlJyXSKAhYHjzj4zWj846LCWmAO85CCVydjExC7bwoI8m7V7M7Nilrz0qU/JTYQ1iKhrs04b3lAApVyQDyZJp80ccQcp2jlgds1MT0vbQwlcNmvTt+7YD7/zmrVWS7Zw7ZYNdZI2mO0z/BKGR8bNBvrtg9lpm3/wQM4dBVoE8n1WKW0JhGFfTqVd9JXEAithtQE069ZJdiyVS9hnv/RZe/ozz9v43glLZBJWa1bw59AeXiwOWTqdE2CCBoqz6SoKcGEFLC4+EKCxZ89euXNVqnWr1pt28NBhm56etQMHDglIgsVFa+HNm3d0niAQOzA4rLYKgvDXX39DTJ46TgzBSUbCrWkSQ9+TeXEeMW+Y4wLdNH9I2t32nReMAKast/rAMMloz6H6WQMYRxdBrlU5SyFku+HtadJ5kLaQCzRPT0+740+XBBkqv2uX0HYFQMV+wn5KksHnMz95jrDZtNbkRAR1362CWV9RkDmyIZxN48KcvEkMNTQo2PflZNPR2SfRZjEwaa9yFqX20UbdW1EDw5F93CnzDi4JiMAhJ027hAPV+l2dta455A5xDbVIDBYLov1z/mMnzPqFGcD8Hx8dt3xfTns3n+sCnM7e8HPeVHBxtyLmL6yc9La9K7obNaxSca9TIaImTRwKJLTQ8KyV9JNoGaCIa5WwN0i4Fb6b7HAfEX8PDAwlfwHAx4Un6pR4qxMCu669xL4UW5DCwDsbBpArlbJCX7/GuLy+IXFNXoKrcZfCoUbaUGaDI8NWbTftwcaaJXNZS3bMMj1JGx8ZteW1FRuZHJUA5+zdaWtVavrdscFhS/G+TkLnG+2e0vDpzdhms26rtbJttepWqtPilvUKv7nmiDsH0gJFEuzCpLKnbreCwLKzQbg47pl9kHnuzBTYI7RvApq4aCrMRllKo2NSdRZOfJ7MU+YT48Qch1UneJd2Hlr8DKAUnR1nPcH84zwC0GB+SzvMTAwJ3s/nquUWm13YmIG9AagC6419FjCQ93KNvLhG6Vtgp5t1JpEXEtCYo+XL1z/zy23e3XWKGIG4i7kHCAuA5/cNOOeMNfYL5iDzzDXrnEVdrpQEQAAwzi8sKNbic4gnHESv64QkxlLBBxFlXKfkFpdSrErsMzE+bmOjw7ZnfNKQN529d88GhgbUjnPqibP21EvPa7wvXb5kY8OjzqQeowUwFkYojs27Bl6tosJAZLTBAqdNaHUNN8keFV4atYZi70atabt27RYTWvcL0NPHc3bXx9dee03A48cfX1NLq9h9wf2vXNqyY8eP6zle/fiqzqv7c/dVDKhWcf6quKMRsbEcdNzamFiW5+trFJDSReWlDRTawyLYI728wObeBpwUA7g1MvukBwTb//EoY6c95+cpx9y51p0R+MSMwGOAycu/+ItdNk0qPxwYJBqgywRPsmQUOwTaZkrURPVpyyUnLUCD3yF66ZeDRlbtF/HFZgnSvbWxoQSJXtRoI4rKu1o8rGu9YoV49ZBDlcoSQSCBqbe20Bvt1TOETTkoCQqhbMY+TafZjikgjFUFNncCCxgbHgh4MM2hz6HqdsMJ27VrQgcQLA+ug8Pc2Q9lfTdjw3WQzO7ZvVt0c/6dahsJPok6h/L84oIqz9wjQASK7YAuXA+HAePhrjiH1EICxZSAloOSCo/69nvMlpYWpaYOsELABq2Tfx8aHtF9CACiCi+hwRUF/lv0UwehPcTOOF+4D3p8Sa65follZjNqq+JMov2E1h6uVwK5fXm3VA5aJ+rDD9VZfS96Ho2mbaytqUWKgArghPYWLEu5T+YILiccziSpAAcSgU2Ynh0BUwTIAL6w4iTJj4Kr0mxRNcVZGbRZxd5/gjaCJqrQBC+wc7hGgmHmLUkbCbHatAJgwn05q4TGEqqdDVVeYqsSc8AD/JTuh2fEZ/PimqQgrznBZw/ZtWvXFUASRJHc8hxglgBy8V/mBS0UcgIK1sWsIZJFgrjYioTzRmxNepSaH4PSGB8QVABmyZ2gQRW9V1ouUSw1AhcRXImqGA5EPNIqExflIz+LoIZYJIFV4s4TP93G47/sLCcHSvje+Pv6LrUMPNwj+RnrTIJwgS4uSnPLxRvlchGAVv6rzw2aFmpVCcr8SuiC+KzGKXyHtBkCi6ZUcUoxz5D9iars5cuXVP0HQESH5Nbt21qjgFI8o4sXLwmARLiV/vTnn39ejju7d00KyGQeXXj/Pbv4IeLJDVUGaee5ffO2qnn8Oy+ew/jYhCxX6c2fnZuXSPOTTz5lx44d1d7QqFctmcCqkwTSLTcZrmZt0+rVDatV17wtbHnNrn70sbWbbdu/Z58CUmjUf/m9N+zyOxcsXzdrLK3avnzRBvMFq5arNjAybolC3j5euG93F+YM+dDRwUHLMDgAgATMCJmmYSQlrUXC0Wioqt3oNKyTbNuR0wftV/7ur9j4gQlr8n/dhrU6TWu2YJcMWyZN24xZvq+othsSsarGO6P9DxYaa5ZWM+loNGFrZAWGrK1t2r2ZucDmgB3WY/fvY0uP2HPGbty8JYctKtNf//r/ZZcuXbZ2yx0Z4jyTDpFkJHwday0HxoXAgyCYm81Q6YURSOXX5yrjzN7L+DJH1IdvXe+Z53mgR5J1oWgqqrQaAeiSiDKPEHzlPARYzeX7Ld9XUILE+RTBePRTpAsUGCdoFrCvy4FF7TgBKlG1NbC4xBJB6NCdJLgn9fuHBEP7Guy2wC6IYIC3TLizlgQ4EUCF5q42C7dX9cTY3ZZYJOwhzlJx1gXfxVhwfRJi7fh5KIFrzj61z7QFlACms2dSMT5+9Jj15/oEKpJUwUB1+j3AYUqiyFwfII4cgKhII8obEiCvMDesK7exlBgmzQbfEwATrWl/7gJFVFH3hC7mTIyn9MBiUp3NaozdJQYtnOj84208PO/YesKn9KQceOGaI+jE2LI3SFMMG3hpuqWsVav7/5ot6+/NWwp2E/On2bKtStmGxkas0W5audWwFok4bIR+2ml7rN6sWyKZ0BhyTsCYgYHDGba1smbNSk3FJsaR38kz/q2GrZY2LZFN2+rmhvRxOIvYMxk32nDY8rwQBbOzR4UfmAh6ZtJACoB21881CeIHpzNv4SQucIcSvlsOMzA+1UrsLWj8u34Wkmney3nqYLiDMipUPQJg8kwYe541c5I1t10pQqdG67arwg73EFtL/LzuERtE7Ga5y3l7DO/jGnGmYl4JGMq42L0KL6Htg7XC+wq0hIll7GAJ5zXFBc0fzqMWgvHEdLTPDCr+A7BhDMR4ANhpNgSY8LtoltGazb3wHdIfQpC1UFDcBRB/8+Ytb3PL5RXPwjaV82B/n953/uwZWf1euvKRPf/iC9ZX7Leh0WGBJoCQsFHQgRoaGLJ0xvc57W89JgtlWEyl8tZ2AUeulBubHvvCSGu3Be4DWgCUbK5vqaiFyQHzuT/fZyNDiOO6++T7718QQPWDN36gOYPWGr/P/kXc+fnPf06ad9jG89mcm+wdxG24SNGGI/2gjtuaAz4heq92esDKAKCplTK024stF3SsdIb3JDQPeA7ENqw5ilJi/OYQGA9C1HJZSrve0g5g8olJQHduZGcEfp5G4DHA5Jd++cvdldWVbQ0DklAOGRxq2KTYp9hYQYU5NEjMHwYtrlauige9vSDMUnT3oJDEBKR7duaewAaCMg4BKrBsnFAIQcD7i0VRv9lwOZipbnl/JvTpVaHYVOnkAgMaXiyowsU18pkwFDjwJicn1CZEK4uLTWakXA+IwWfz3shI4FD2HlunI0YaJhs9iTqHHT23VEycrumHxfknnlAFgQPe1dWTSp74XAJsKqz6cyarQ4vAk2vh/vk9hMaeffY5HVq0HxGoA5xQiYEC2tcPaLFl66srSsYAo7COIxGkz5Wx57AB7OCFAw2vPoT6Mhm1wjz33HPbFsI8E0ArggYOuH1790rMMYI4vfmcqP8jY6OioJOI3J+ZUaIpO9kAuDAG8/fnlJDQIgA7gpfYEnfuBHpwSs+Gg5BAA6ZIbGHB+SjSxmUbScUziQCYWwBStYaZQiDCAe62z/Q7Izq3pu8CnOHgVYUJIGlwILQEmbN5+vpscnxC7wXkIhjifTG55nAmkZHdIm0bweIUC0aelzOYerZ1W2AoQL0ncAUf4HnTAkXUSUsTlHaALIAxKuSHDh3UHFuYX/BKTNOfuztbJJQwc426JrIEtQK5bo+LCD8EOLwLGlZVQ4kTf5Ogn+IN79VXUgElPlTeIoPlp8GSCHYE1OPf26sciIiCrhEwCSyRn4pU4nuVvIZEhg9UUBqSWk8WnZGihO0RwIRgKFYK1ZIQdFH4DBg+AEKqEkfAJDiI8CzpzRYwFBJMfkdaOvGZ9iRsfXVNtpHzc/MCfJkjvIc9LeoqMCdnZmaDK9OKayiNjwfdo4ISQphiP/rRXzoQh9tBsShW141rN/Q8cLkC/GS/hOL+7rvvWU86rd565gwtc4BmTz31tF2/dtUOHdwn1gHzkv0t2dOxemXVFubuWr2yrkTq2sc37cHiqu2Z3GfVLQ92r1y+bB+9f8nuXL1hyVLdiu0e29s/YANZXK1aNrp3L0ik3Vqcs5XNDWv3uE6KkczU6zaQy1tBc5F5AuictHK9ZsAGPRmzfYd328u/8Ck7fPqQdTNdqzTKlu/vNeuBqdS2gcGiuTZvxgq0EZAIATzCnGohdLokejuVQYn9slbULoE2wYRZImVvvfOuQBee/b79B41ct7eX/bVqK6sbtmv3HpufX7Qf/vBH9pN3fiKXIRwg+B63Bna2mOZxAEwA6ACzSdhhNrCPFwsAklH00FcQgIlYdXVvgZQwcH+/kiD2S1kE111XgufLvsNn+9zukZAz90eCn8nmBRjBYkT0F5c2EjBYTbKzbza1dyMC64KtzqSMlVf0T7RuglByTHh4b2y7UFtTYG85i+ZhBT8mfmrnCSLi2rMQ2Mw7gMFnixmHXgVtc1R6H6nO0zrlzC8Xa/ZCRUcJO2cRYsHsKWqhgI1HciNAPW1nTp60Yv6hqDbto335XGDxOTMRcVgSKLE7u7gW9ckGWxom7Y7VVYBJWie04UDxr9cpcjjw4wxBB01wNRNYGloMpXNDqwZMMoCXYLusKnaYI5zpaulS0kULZf3hvAFMHBlWTEHFXiwbkv+gR0FSSSsfYy63HJ4VrMR6k54g68tkVcBgPJbWVq0wCKuyYV1ah5IJ601l5JjjrUI8U7PN9XXFR7QaANSpPaVctU6DYpOL5E6MoIvUawlAAetYcXjIVrGfDS1JAPa+5wW2S2CaAFC4CyBgM+waP085l2gpiUK4EWSJLZ3EbGIrJRKu1SZmgMdL/Iy4BYF71wdyvR3NMQoW6M0EoVk26QjssT86uwWXmE3dG8k+985a5owKWqCBZYezkcePzBvOeQALYjrXackofgAAiXbVaq9Kui4cZzhAOOCmWionfP9WC0vYnxGPlsDw1uZ2u51E/g2tFIRHXTAVBxlAKIo8gB5iIOVytra+oflDPMj6IuaLjAnOqgMHDvq6l8NTRe9V23EuJ9Fw5u4v/MIXdD21Vst+7W//LVm4AxbBJhbISKvpgxWBNKyluMexd8HU8DXaVqs2L+Jg2IzEkbSWohPHc6L9GZYkzCoAE9qcFuYXNYeJ+bgGXlNTd8Sc+b//+I/tmaefsYX5ecWvMgVoNuzXf/1rduG9C/YHf/AHYi3dn5/XXk+sTvxGzCbQxLoeo2UyKrIJKAnP0cEt4huPKXhukTXEc2ZhAMB4Wxn7jbvysPbZW3UW76YAACAASURBVKU9RPtYy4WMKWzwPme/7rx2RmBnBHZG4P+/EXgMMPmN/+a/7d69OyWUnwMW5xvsXunRFGUXQTXRg90akZObDR/xLOlwQCdFqC2qWxO8BiaHNkzUt2sV2717jw4uqh5nz55TgPtgcdEa0JgRRMUGMjBWODjYlEks3bnH6ZSy8YUB0J+XvRrXSwWGDVXq682m2AfRQpDNl8SW3yEwZuOGes0hS1CBBak7oWBniMgkYpM1OZ9ow7eu6IsuDNuW4B0ovgJv3BAQhctm7eTJkxovbBcBDwi8XHDQBA7FChaihzBLPvOZz4bDfU0V5Nn7M0q0SahHxxFAW1Gwih4Mh/fiwrzuMTr+cI179+9XUMz1w445fOSwDlCSfNyJjh87LvYGz43PRj+G5F42fylXlScQod2g3epIg4WgZ2x81BYXFu38uXNqUSLIIQDgOu7cum3PPP2UBF0BGGKVx3vBG3I/4QDlcKPiAYVbYMjKkg5x197AspUgnoq3eU96o6kDn+dNQEOSC8WcQxnRV4RpCbjpr42HMwEtQT9Jq7dtjShZZY64xkpqm9UTgQLZ1gUmA4e77DADuEfSBBMJ8A3QCyDoG9/4E3vhxRcV3EAX50DnHpgLgCNcK0wFWnJk/SxRtoyR7qulDFaOWDTLEuHl+frLeSAEaZFZE8GbSO9wHodX62I1jvfiYgR4pRa08EmiScviz6urEokMLTnxPfws2gw/FneEyo1cAQIYEbci7yt/vLTD5+vqg15CBFC2aSlij4SWCYSSQ/LwKLFFbWb/L3tv+hxpel133tyRSOz7UgCqUKi9q6ub3ZJIkU12kzYtSrIjvHyTvngm9AfoDxppxo6JUQwlzmLRHDtGJsW92c3ea68CUAAK+577gsyJ37nPA6BJeWY+yPwgAWRHVQGJzPd93me599xzz5GN7DldFJyJqlXdQ9TFicFjbPdhvkWwhZ+pVSm4gVDxZ/3ykAjGAJoAIWNbEM8g2okzjsxPKlpo4TAnYI1MTU3YyosXYsTQ6vbxxx/pOfF7ACMEx1w7bQSAIlTlaOmh6vrv/v2/tysLC9or3FK1V60/X/jCG/bxRx/aa/fuSkgTQGdwgLWesP29NSse7FqjXLTeQq89e7JouXS37Wzs2s9++BObHh231cUlKx4c2fbLbeuH5ZTKWk87Yf1dBbXs9UxOGMpBB5XSqdbF8tqK5dnjymUbGxxSe0+5WhPAkcJ9onJsJ4m2Tc6O2Te+9bZdvTlnDavZSaJpnWTHBobYI5KWyaEPkLVSGYZM9pR5x1qBgt5st7X+Nrc3BZIcF7kG9ENgaKVsfPKS7ezsy4L34cPHYt9MTl2ywaFR29jcU5vQ9Ru37fnislgotVrDPvroI+mF8PeoaxDnNcF3FBKNmjmcSQTxgFzY4fKnWniUzDWkGwOwwnNhn+J5IlYuRxOJoJKkHSmxxwWOs4a1RGC/vbWj5IK53ds/IKtaEjb2Waj+uD5wngEIEPBXyiX9nTVKoB+ZVNJzSKV0BpHMux5QEGgVU8CxRelx6d+AlmeMk3iv7BHuguJgh9gYAI5UdwFQGg2BDqeMNFgmCJcjCBs+A9AMhhz7g4ucZ7woQqJdd7chWX2euBgsZyNnNZowt67fsEsTk1oDnOW488DU0fUHi2KAfMaAcxkwQLsF4AV7HYAnrS6VmiVVYKFtJ6c1yPwkYT5lFsk0CiZFYK4FNy2uydtQYM04GBSZOYwxYFjU0KCN11v65PGlawQwoX2K5+hOP7hVOeCiVpOgyRT3MIAMtfZQXYcVExis2e68JXnv9on2G7EguS65gtCexDPGitj3y3KtKmYXI9IEBO+kpHlBUaZSLKltAqCXs5kiBueGCx3jUtSyXDfXEfUm3C2F8eOeKTSQUDNn1ZYIE1TtJw4u83ffcwHtac9zUX/2SJ5hkJsL7S1ZJdu4G8I4IQ7jnONZondFu5zEPHF9CokvcVZkDzPWrAnGQ3NK9tQ+3zjHABmZfzpLpW3mDkeAwyTs3JdckrI5ucABoDCUfCZjxdqLDBPubXh0WIApYs3rL9e8ZSZpNtg/rPYy3od9Wvol6DcdY5tL2xBtaHmJ3FMwYqwQ+yY+8vYwb/8ilsOGGLCIghbjQHGEtcgc5/cVQ6RMjBR+75vf/KY9efpEzLvf+uJvK7ZqnJzY17/xDcWetAtijgAgBuC8sfZSOltoxJ2dzRQxHGRirNoE2efYQwIf63W1y3BtWzu7ilvRiOKZcR8Al8AMPE/mUXdXt+brxx99pAICZ1oUgmUPuf/gvliUv/j5u/bhhx/ovtZhTe/vKdYlVovaS+w7rA3OY83F4AzE3GWOIVbOz9SyHcAa2YXDWJZgsLN12KPF7A3Cw2LAJb2ljHVHCzwsaHfV+c0lSRefdDECFyNwMQIxW4tQbeIP/+W/7CiRxU0lmbLF5WUldxz6MB+igrZcMQjWQtAK+6F50hRQIKeIgUGBJzBQSBqjewqbPDEPAUj0cOf91VtbrXoFhoq/qPtugYjAHNVZAil6yNlU9bm0jYByp1NKbkmi0bpQX6wldEiQUHPqSO9BPcAEbh0dml759r5XKr3Xr1+XcwbBX0z+2dQJVAg+OKijnSXjcPfuqwYbwSsiednvcogAwoD0e385fvaHqliTaJFQ8HlcG60rBO5vfeUtAQT8jPuKhwZJDgcbgnFUKvmc6BKTz+VPmQTcP8kb46z3z3dJSZ1rcAX5fiXwBEnqJ06lJYjJIQfYwZiInaADCy2BSY0LSSVVZYKBL7z+ugCW2H8OaEJWBIsHwS+CLcYKsIKArtDbqzlDIoEVpYKRMddxAVGD5sy90RfL7xC00u+L4C0JKGchn+dBHyyjggM1ZgKhAJ6iGGg2jc1sVcK2sHT4PvctoKx1IstTDlw+x1kbPgaxbYV/Q193MUkqL25jLAqzqM3eK83n8tx6+nolDkni9fz5M70P18PY497CfMb9SICfwAxnTjAv1ZICmEHP9jlGBgsxAgEOcHg1/VdBgvOsE+a0KPey7Q3aJ7ICDuKqIaLwat4ZGBQXO+/vlGn8GRy0iuDF+c/5f9smY8X39NrDi8//W/okgH1UVNVa4EnhGbhCLOhJZNRY8ZzLW/KYl4yX9B6ia4h0Dc60URREquXCgd7YsiDtIelqbImRRKoEeIkzC0EpATfisQCrzAHWF18E/Fip8xEEk9vbm/azn/9UlT/YVIBdUZMGwVicFAAwp6an5RLzyaef2Ze+/GVVkmm1AvS79+o9CfORFAz099j01IQtLz63rixUZFyKnhvp6ubSsiVOOnawe2jLT5dtb3PHtlZeuk0wQB37IxR0hDubbZvoG7Dp8UlrnnSsmEnZSS5tSy+WrY9KHEAdFtlU/6g457JuxEMVmRFNZ233aM8S2Y7de/OWfeGLd23m8rRt7W1atjtl/QO9zhCEERWcP1jfRe17TSUjJC4kSclUVqy5XZzThkddP0oC4hPB9ydr7//yY4Ek/Gx3/wBei42Mjtu7731gLze2BaqUy+6asr9/aOvrmxKo5dmQ8DKlSSLVUJekyp0TKBCBMwcjCLBTqtDSggCjiT0S0Lmvr8f1KuoNrVcSUarRACQCyOucWbThdNmlS9NqtYlUc/ZotB3Q2ugfHFTyL/0A9K9aJ0pIAGdjmyTCiIhYO5MtVP1ZB2Gus/6jvoNaGgRy+r6g+Rv0s7hPEjW+1AYRfg4g4skEYLGDJcxXklKemZJk2hsDU4M/ZRObcgcL1gq/AEODCnnUQwHsUXsDgEFgm/Fe0nupVpQYoa11ZXbWhgb6NZ+5Z7X9JLBZz1tbQs4namXgzIC+z71KoDKw7Rg/kkjGkBZO1oozO2t6DmKDCCxCpNU1a36VreZgrY4ivbcAtGZL18A0Z49kf+Ps8MKF20zrd+QwduItljAszDQWsrHFDjdoojG2p7pTAVCXcyBgRIUW25r1DQ5IH0z6H4A44RyXCCgADK1BEcRGx6btLYhtXgdgYilpc1BFp/XIz6iUziPE2COYzvzmHImix6kkLE5cikqKpxgn9i7Z7Yb2KwYC8EXC3CceA8jVJYmNr4u9uwXxiR0esT+57omDX0np8PD5JPTEMRR5JKba7RoeFHJUDAuAiUASCcC7Ph1zjaBPtvHwOVptJfEIQNP2JtYwjIFkUgwHmAximkrXjFZsB2QwEYChDMuVa6/UKjp3EeBm7jMuMFp1ZmjOw36pWzYPKJGXRhJsTz4bxghngkDy8rHmqmKK3n4l/JzRcs/K5lSccoZD3GdwTSwqzgJsYuzZ9y/PzQlY4Px57fV7ciGE4TJ3BRF4WtAHxE5FY4Rr/rf/3X8vQARmTA/25+22raJt0tdv46OjHqOcllRC+6taYF2s2L/cWSq2X8HOktDswYFiLhUokik5GXINMF0BP2GQ8PyY67L1zWTkloPQOvfEefXBBx8oDrpx/YZiNa75B3/7AwFBnAHEu4yLWsk7bbVbU1STrhgOVLQqZ3HHaTlAKgCUlvcp36dg4AkcQSfQXXLY5wHkKIYJXAs6SuxnAupOYBINumh2RPYu8riLEbgYgYsR+A2NwK+05HyrQ5JLUEnV1JXsSc4dXPDK3LFXxGQR6q4eHEDR0hB6KwcrCTuJvnoTtYHS4+gBCRtxVKvHljgKwNLDKRZLEHmiXQNQhPYTXGlgW2xsbpz2atKWQ1CMfzyBnsCdUHlzVfCWi5RyMNDXqjYPd2AhqKDCQeDMPXLAcF0cDk4dpAfY9PscahwMHOAEFjAasPNlo/fAggMNAbKK3l9WiOmMBGBRaydpgr1BnzIBCuAJLij8DiKIBHMAK6LDNlt2aXrKDg5wAUFvpa7KAwcRiTjBOUEZ18zYE8S6bV+f7dGC0NOtqvDzpWVVDO69ds/6+/tUxeAZjAyPqr2H33GXibaCFsaaQ48x5AswBQcJBMve+spXFGAANMHm8WrKqF779Nkz3S9j48K3NVWuOdTpg5VYbleXBDIJxGnD4oB2VxSCZQ8yuR/Gz0kRSbXjUPVgLvEe9LMSnACaAfLEtol0KiMa7St3busQdrFXFy2lmsV4cnATfCpQJtmE3aFn5kwRJfI4LAQbRn6fuUBwxu8K5MhmFQhyvUpmUllVn2TPGKonMBWYK1wb9Oa+nh4HTAJA4EmNSOURG/jcMo+tBgQIqhZHvZUADsQWFE+EnOYq9kjQQXMXoDPhVD6EINyv9wyQ4L1ZE/ycNcW/1fKlfmlnepyCNUGjxKvY4ZNQY41B23nl+nMs2XivrnbibB7v1HEAKrJTVCkL/8Wxcn0UB0ycku2ivARmEdQJfP3Ta1Ivf6iyS3gQxkAdBxd3zKIVDU0gkiYEekmI0N6haq7kF5eZwUHtUQSd7Ckk2KxL9rwf/vBvdT3onAD8AZryvAW2hfXOnsY6QAi2p7/f5hcW7Mrly2ppU4LS3a22jrnZacvn0ra3u2V9PQV78OC+lXE42d61Bz97z/Y2tq24d2idesuy7aS1ShUb7+mz7gTgmAuCllkrrZbNjk/bMPOt1bK1atmu37lt7/3sZzY7MWHJ1okd7+8bOhpZgIaEg1aJdMbqzJ9MzkqNknX3Ze3O6wt28+5lGx0ftXK1ZIkU2g64gmQsnc3BOfLEtNmwg4Md63Rg+Tntnwp9pVK3JQQtT9py0kH4mXFEL6WD1kG9Yx99dN8uzdGG07aD42O7fGXBmm2zH/3kZ9bgOee6rVBADDsl95zNzW0xTwico2tKMgl13cEBFXPFLAIUdG0L5piqtghAovxq6DV5QE71mYRfQs7ojmjek9TnnAmTSAnUwgGOM4f1z5nHWcI5IUZIMm09fThJQSVHnwNrWRNNnX0stvocyOENAMcBE85LtdUEoVbmeqSWs28xtiTice/iBh0A8CQoMjtlsRtaY6JGRwRTIoDKv7UPAzSImYEFqreYiOEhLSBv76HyrxUaQHN+j89gPZHoa2+H+Vkpux5MMin21fj4qFpOZNUaBGUBpQYG+9WG1ELId3JSYBVrTcyIri6dp+hZURgBbGAbipoXPA9aDPiZaPvazgB2HBCK+1IERBlT9mfeQ2dzaNWVLXLQ1uDMY/8gFiBBjvu8Wox8N9I1RYFU9gxmEjsg1+0tBd4Cdl4gF0CA5wUYxJlO4YB56NpoHc0VORLhOhJaq3x7RMvEK+fYIdP21GnBMHQ9HRc1dlBZQLdsg72izjUJwAjnFc8iCvTCbBOwFNoyTxNqPVsX+WUMee9Y3efvXJtaIxK4zQH40UKc8bbU0G4TwTS0QQC5SMB5nnK3y7qWirQmouschSrYxQAltGj3uDgorJEk+i38PgyZFALANXcm7Mrawf6e4jnaKmn9kE00rMF63UaHh6Sdo3YNcx0eHPQ2t7f0+QIxurgWPyN6ezEiOBIbhwJHvqugtTwkLaVDAbK41xwXDzWnARD6evq9cHd8LAYJIAeDzjgA4HG28ydC0fVWU/OG8+J3v/xlaX38X9/7ng0PD9qr9+7aw0cPrH+wT8xfGGmXpmfVasycuH37jtjbi0tLtnB9QWxe2EdVOVABYAHgIYIM4wf2hov6Sgg6EXSQwrmrdsEQXwgwYc7I1jc61LhTmNr7TpwZHh2rYhyC6Dhrkdjqgw8/sMmpCd3X0ydPFbu+9tpr9tff/a79L3/xF3b7zm3NH9gexGhc+/r6muYlz0DvmSS+8BiM+EsgbcgXaFPi7GQOE095buGgD/tsvdEUY5dCF0AZGnisbfIS7kGacuyHv6EE6eJjLkbgYgQuRiCOwOcAk7e+/o4AEzbL6UuXlCQCUESrQgI0BU5BKT4e3E739EBMLTE9BW32sfqnIKJjAj3UIyr73qwSed5TBzaV/uOinDEUaKfTSs4J9ABUaF2hEnj//mdicbAZS1+kv1fXhM7A5StXFABw4JGY8BmwGVwIrKBkl4OBz+M1MzOXBJxwgHMAs6lLsC/0sMJYAQQggDg4pB/WgRCCOQ56AAMOTadr0h/thxRJFA4Qc5fn9P4Iu37yyccCNTxxdKo1wezwsPfb8m+CfFw5bt28qV7ctbUXLsrWMU9sg/DV/t6+EH5piISDnSoHY4Lo5UmiY88XFwWYUBG/ceOaArD79x/Ym2/8lsaWgwdWARVb3A/QhODwu37tmg52DkBRi9Mpu7awIN0U7k1ice22xGcRdX30+PGpYrwDIV22vrml4JzWJulrJJI2MTklIOHBg8/c5ScPrfXIqZ3BHrfdRnAuVlcBnEYEgBCkULUGfELPRkFIb6+e4/DQiFq5JKqrPnq3OJTo5zZuFTW9lntj3MVYgDGF6n9Xzi08FZ0CAnrlzQUCG3p2JI3Mf+aaazIQXKAVQLIIrb4uNg6BDQAW84XP0+/iIIVVMToPEbgIrTKRIRGQieCY4WBCrBhTRdb4BaG6KLSqudP23l5nlzjo4KwV2CSePDoodAZ+nC36CBZhL+gWgYCJsXrtYX0QW8SxhVagYKks0CS0+nyOWRL0R07Bm9BKwHqDGkwAy3gr4JMug+sRRNDHLU+d+XPa/hNsjKOIbNCLdJAkUJL9WhMCNsQsCn3eGiOCdFW/YZhlLZ3192evwLXpxo2b2ndY56lURvOY583bRyFMRBSrlbJ9//v/RTRn5g97EMwCesfR2GEOEYTTOkI72KeffWbTMzPa7xauXdP8QIQaMPnhwweymLxyedZq6BX199t//s//SQyF6va+Lb77gVW2D6x5XLZUs2NdlrK+bM76e3uVsLYxW0l2bPfowN1oxietb3Lcdhp1O+qc2Kuv3LWV+w9tZnjUqoeH9uLpc2tUqXpDbcdZJQFVzo4rVYNbdJJs2dj0oN28O2cTMwOW64amn7LWCcl/Q0ACjjgE47A8NjZfentBoimmzMzsjMRrjw5L9nLde9wBSUbGxrVWSGZxyWl3YCliu5rwdp1O2xau37JUJm/vffChJVIZS2a6LJHI2PFxxZ48eWa7eweWSAAiIAxIIg8Dw909BA4mqKo7ayvOHZ4nujCsPf6TA4bcMPg9xMsRzy1ao4V474DmJN9DU4TWkJLaGxICTNTOASOg1VL7lJLgrLsDsZcAmNCWQNJM8kjCwFnD2UfyxzqUlXBwsWHPiKKjACbS4lFCRptCStovfi8u4smai44TzrqSebclUwlvbRBjzQXSpdsRQQVaeOSG4wwHxgpGkFgXiKcH4WTWDiuR5Jh1IZACEF1JN4yNnMbcW0Fod4JN0BYIODTYb+1WwxMdMWjYM+sCoARIVb2dlf0PwNId1rxlVtbywV2j0/F2IjlqYPeNq56o+D5ujDOvZbyi3etpm5/Gl1YYRxO4RvQlJNoa2iW5RxJOBwkyIal2jSRnH7mGBPugu3ecSH9GIEsQOhdYq2o88zOpecHeR5zEWEnoe21VmyZnRGxRgXHC3IggWWxzFCgT9ugEIqhBx0aio7i0oHkioKij1qpoG891CBhqYqebdcFoMWAA/J2dBIAEGBjbpQF7eMZKXiVwiz6X74kCbdBj6WFv5t5wNfL4ji/NxWCVq7lDWxVsib4+sa1kB05y3zHpzrnkjLMj5WgjwKRpPbBk0N5A/wddOLUNeSuOEuosa5x2Dtp0M2pDIhCEzSWwos7nAN6lLZlG7wRR0JxNTE2J4Qaj5Pj4UM+LNY8bGS1EfB77Pvuz4r5c3rrzPba3uy8AjawbZrRab8o1CXaTtNO+DChOMY/rk3FAq6V4j3ZNGLy0jiNKS0zz5ptv2J07t+0/fPc/iJ0xMzcjnO/2K7c8bhPTblJ7CvMLlgXn9/LyC7t2fcH1QIgJAQ9hyAHCJhL6LJ7ByJCfMTpbI2ASnhHxcuiL1T7phQVnXDrL1tuBiYsl0C1m77DOTwAm1hVxdhTEp1Wc7+/u7Nrjh4/s7XfeVrvY9773Pfsf/uzP7V/963+la1pbXRULhdh4eWlROjf83uBAv2JjMcQ7Cb1/LMIQj0dLd8E+AYzSmqGQlclpHtNGTvzOeQyrE2CGPIBnTRxWh3V0wTC5yGIvRuBiBH7DI/A5wOTu66/JJYdggGDfAyoThU+ONSHZYxPkgIVBEoMBAmACLDlehIoVB3DUIiGRhhaPgwjVCRIIEks2eDZGXGhgMUjkMVCNCWrYzGEHvPb663b79m1bWloW2wM7WZJtEjFQcBgbXDNJEu070qDIF9QmxBc/gxVCAMGByCFFVZ17w44U5oODHWX9R5KM1opcXcxkpUbygxjq4ydPRB+ln9LtcTl8sgI8YJxwbWzy8/P03R7Z7Mysffzxx253F7RWuHcOcTRcOBiVJNMW02iI3r+xuW4Hezs6hGBzcIABlNArz7UODzolcmt7W+DWnTt3FEQ9fvbEjsvoiNRPhVEZN6iny4vLduv2HY0R9071Cq0RF1XNKEgkGAYwISgjEsIlBGvFaOVHcik9jnpdNNaV1VUFF7IRHhiw8YkJW3u5rmsjwCQRJ6gkkJ2emrYnTx7reRLwc48EOOp1L5Fs0G6FsFlbLVKAV1TBmFdQ+9FoYW4CRnBwMk4krmKMyPnHmSNUkRmLo8NjVfD0vTxVGtfz4ICGCQTYJTtPOTVAhT+zFIY9wnzgvXje/D70fSp1gDo8O8aLQFu2k+Wy+oO5fqooqs7hNtDt4sRuuxho36GV5pSmEQgb59tylYREa8xzTnpedPW5QpDhwUhwDRHDJIquRsUSBDud2RJZJa5pEsGUAKiEFqHzSUJ8zfbWttYkc4ZqkVOBw++7MqP+71o/fi0a0ySif0WNNesdlwz/GBJpOAvuEKOqa+irjwCIAyoB9KEFEGp3AEqooIkGLkFIt60E0ECHKDpeRQYM86V4fKw5ly/w+UmBJdwb+0Z0ycAWl6QKZp1XoX3ukwTiWPC3P/iB2FpYX7OWr169KhCR9UBLj6rnBURRW3ITuHP3rvaA6ZlLej3XRhB7//6nmhML8/MS+oPW//TxE3v33Xetq35iO58+tmSpblauW6bRsRQOUWg4kfynE1bBpjGTtFKrbpkud5/Jjo/azknDJmZnBZQ0X27Z3otVK+3tWxEgp1wR8Mkclr6FdazSalq5WTf8TWfmx23+xqR19yWtWqe1rmDtTlNirQWqrvWmHR559RCaeW8v7LaMXZ2fFeDDk8IBp1gsK6lC3+PSzKycT2ivOC7iPJW35onZzv6BteSs0LaJyRnrHRi2p8+XLJsvWLFcE1iyublrKysv7fi4pFYfqEHepkJrF0keGgxuHxzBwchOUsKE/gNniCr8Dg52d2Of63OI86Far8qKHIYRQr0SYWVGIlJdKmmtkyjFNo+tjS21CcB0GxoCYIM1SatKy0qIR7bbp0k3YPPR4UEAMVjHtCx4chtZbg6K8L1U0HFAeDrtgs9hDcvJJriPRCFT1rK3fHg1OQKPkVkZBaSZ97H1z0FgnqfvQa4Z5KwS9i3OQtm40u4lnQt36OGMB6NhDQhEa7jw4vzlOevKZayF+4vcf0KrCK1QPQVV6fl9ElHYCHwG68mZYkmfg9D5mS9iC/mez3zjGpkzfC8m3wAojJ2s7gGIgpNaZDYCNnFGMBeieCixQ3TfYA93u9iM9mpnHwLMuJMOLBsBpOcYdm6J6i55JHHs52faSz6naO/gnASMh6UpBg9AAw5BsCY456pY57rIdwRzpT8VhIvZi5m7PHuSe29TcAFvAV3tlvS41Pqk1iiPz2gJYi7xPKjUI5jLGcaZyJnEXsx9cUZw4Q4GtYKQKfGM6ysxvxhHYhf+7Va/zrDVTs26Yz8UaORsAPYvCjmsI65Lbk+0HgFOZGBg9SoGSQbWRAcQPJW0GjGFtTUvuA9+F9aHO/VwTnn7XP8gGkGAgaZWEc4Mii+dRNt6BgqaP7DAAHMBQWnBgw0mB0Zak1JJxSKRqQnzdnd7xy5NzbhNuSWt0NVjR+h6pNI2OjZuGy83bKB3QKwTYkL2eVixMB10BmRgEzO2Rc3xcq2mGDV4KQAAIABJREFUvRB2NdpVC9ev2ru/+LlAFMwF3vit1+2LX/odAeiPHj2xq1dxSetTHMScowgkx7VBt5dPJ5KWBfSCOafWUhjLNe0drKF4Frt8tbOP1F4mWZ8YOThg0gL0DGBjB5FddI3OuXnxeV7cdLdGWomlm5fDgryhlnhie2JyWhNZR1zLt7/9l2r3URt7d17FL17/+NFD293Z1p7JPgUo4y00ba1xikUwnImVWaeaZ7W6XnuIuUGhoOumvVpC+KmUwGfAEs4sWj1lBY+lNWAozJR4zxdaJr/hlPHi4y5G4B/vCHwOMLl262ZHwqRU0Wv0crZt7vJlVUhJHpxGH2nFSVXSVHkWBRDr175ThXM2WQKSWPkm6ODLxehOxAjwJLNPTAKJfbIx5rKqQLKp8j8dyKmUzc7NSTMD2iAHP0AGn02i7Xa2q0p0+DsHEz+nevL40WMFQ1i+4ivPIfXpp5/KBYGACLCCA5tKsazlUknpi3BA3Lp1W+/J/ZdKR3bl8hW5ODx48NCdasbGRNN029teHQwwINjUSaKoPNGaBGBCGwDikXyGeqyDnsg/+2e/Z0+eeHsOQR7MC+4LYKFWLcsijwMKu0Hua3X1hWiw5J2wgQCZEH29ceOGgp1tROwyTl1FjwRmy2uv3ZPNXqG719unZBtYcEE49Zq77geH560bN+2oeCx2CgAPlRtaiQhAAH+8RaasJJSAmucMYELQxf0yzswb6KYkyV71T1jxuKTfJUHh2QJ67OzCWqnrYJRQp6rCUIG9gkaAwmuj8JuYOVBVa9XToIuqBN+jqjE5OSFWE+AcQTKVNIJaTwZgGzgzhITKRRihfvN6xMicSi1RP6nPlxT48iw/+PBDVcWmL03LQYK5THLIOEQraRhBzKH33nvP3n77bddM6ZBM4BTlAAUtRSTWEaTxoCcEPuHgjywKiRcG8eRIedZaCs4gatkJrBKvDnuSE1CGWHTyoDdYijqt3auAqmCefoUeuLA+ZXF6qrHScYV9mBgjI+rvjxRgXXkETGCYhRai89epCn3o3/cgzkES9dGrncjpuwJjA+9c7xko6QRdfD+2JxHAR+q5qm56v4R9//vfl6gqgGUsPnkVyyvmBPxYe3IfzHueN6AqlW/WGzadJHo8Q3fgaNqjx4+sUgE4nZSjwMTkhNbc//ad79irr97TXoFOA/9ROaeSTa83wT4JAjcKoMK6Z1/d20crpaxglEw0legITGJu/c3//TeWb3bs8MmSZWon1inXLH+SsBStBDxfKoZdaTthX8xlLNnbbQ3cOGBg9eSt2U2f/qQlDko2Wj2xxU8+teL+niWY+4FhJ3tU9vZmw05SZs1k04Yn+q1vOG/D4wXLF6giI1SJGB/C2MyVrB0cHEmck2lEBRTL3vGxQbt27bISQXQndvdg2JDUAApmbXbuitX5nHbCiiVa7dL28uW2tdAhyWStVK1Y/+CIDY9N2urLDds/hF2Ytkq1YevrO7J3LpUR9STJdkFLJdbSz3JquutKBbZeqJhL+FttJqyVjhJ7njp7PAAKDAZaQgCiEbXmh+w5JNMtKqJoejQaAsO1XwAG7R8oiSL37O7uEWtRe1GKVomEWiehqMN847xi38QKnmuT3hfV9tDyF9kRLjDtTCmSVjFKED+NWXloGeR7UeCY34nJkgDtIHYcmWGsKbG3AkDKfkqF3IEX7F/9OrQmpKWS9rYTwDiBkt4C52KlgBBZ10ShraQrKyt5ALLJ8XFLJNpyruG8JvmFicW+Cgsg6jdJbBuBTFxe1J5FrOCgCYUYEm7AZ419ywFg1iNgmhddcBZCj8IBWQdcEKpteBLIvQRr4Qg2eUzCXoJQrAMt/B735dazfm+s9XoVQVLaUrpOdV0kyJvLCTyNYy2r0+CedL7tyVsO0IpxZokYbAFk0Hau5NcdnFTBx02KtRgYMBEE5Jxgf+K6uXdnjTS0T3I2wTBhjOWqo+twRlEUgmf+9PX2az5wThNzRAaJnKWy2dMWJQnwBqtePp85y5zwMWp6HNfX56LsrG2YOWkHcygSOMtiV8UQzmnp+kj3acAGhofU+jwwPGgHx0fWlc1onGF6kIQ32yfStaOFqXx8rBYUzm3XmMF6uWM9fQXL9RAzpKzQVbCd7W2dX/VmTa2ChcGCjY6P6fOIZQClEHNmbCmuHezuiamMbXMvYs7pjB3uHdj+7r5Njk9apVTRNaeTWatXKPw0xSTZ3ty1dvPEBnr73UknwZppCtDhGcNylqiv2sja2kN9HXUsnYUd5qK/+bwzfN75xtfsD//5H3p7yZHHSpyjQ8MjYnjo9wJrk7UhBhXAiRxgzmma6SgMcUJoy/I6goOlzjg59xUEnN39j7jDbA9Hn4S3kLl7Uj6wPF0EiL2N7wNKqMWc+Qebjvb2ZlOFKtqj0S95+mxR+yvAOPpfw0OD9uMf/Uisy7HREddPyeUEdKntplyWNiDfYy9gfuGaxfe1Z1arKnpF0dh7917T5/B6dkiAPdibLIaofwS7RCBcKLb8403fLu78YgQuRuA3OQKfA0xuvHKnQ9WNQIoEgQNp4dp1JRiIIBIQRwowvvGqwGX8QJduQDotUStVnETZrHibiMROsbhrKnjjoGFDJPFFlwMUGyV2DjyqImgDEOy5uJhrpGDhy/uhBcKBjZYAGz9q5hzsCH6SkJOYAIYAwjx5/FSijaihQ4dn08dF5sMPP9RrOciopsJkgKERrW4BQ0C4AQAYCxgpm5vrYktQyeHAJNHh9VQQOAw5aHgfqtd3X71rKy9WXBCw3db7PH++qGsUzT2fV8CBnsLXv/FPDRokiRo0bvQ6YCrAmDk8OrChwQEFqVfn56Wc/uMf/9hu3bhhB3t7OuhIwBlf9cQuLtr+ETomeX0u9wg4xKENYIJ+iVToCz06rGWD1+4oceDQ5vniDgEIxTXyfAioeVb8B4iAuCqvQ9QQnY6RsVEFnVS6AL94tqVyRRWf3j7Xd+GwXllZFejFAYvzDAEhLJFyGQbCngImqkZKyC0pNyAALuYb9pcE7rmuvEARwBY+izmm5Il2L4K17vxpckgAyIHcI+tLB0LkZoQNMyyCDHoT9CZ7ixZAHpUjF89zu8jIIuG5kfhKQHR7W61IJMiAYwQaJFwkxQQo9+/ft29+8596C49R8aSK6RTrtZcvBaQwlqo65hAT9iXoYMEZcBGFH0Pc7YwOuLYhPFKQ9Cuvj4EUf3qbkY99tBSNIInTdr0LOL4ubjo8F2+j8t/Xx5z7XGlFyD3C2wPc3tGF/wiGolaK/6Y+wcEKgVG0CXgQx9/F/tFtt4NdMkkOybDfW9Ru4Bc8wfRrcSFLkoYonhsBFX/v+KVEM4BMqpCeCsJ6GwBsNyph5bIDJTwzQFZAUN4fEJYKJskiaxT3KZKa73znO6JVw/aC+URCyX+AMLTpEMxv7exYtqtLoCEVVRImNIHY49gT1xF9LpcEGn7pd75k//P/9O/scG3TGlv71p1Iw3G39lHRugmAqcZ1ZbEf09prpxKWHx2yRE/B+iYnbD/RtlIqaSNDI9be3LfenSM7XF6x6uH+adLOvgqnByvXerthzWTLuvvTtnD7slkGYcaaJTO00zgzyHU60tZsJezgEHaJax90kTg3ajY8VLDZmUkbnxi3WqUmS2Bo6jwzEjRAXBgDMAiwBk4kEIXdsly+YF3dBduj3bKdEMPkxdq6QJVkusv6B4Ztc2vXHjx8bMUielIAIswv1ytxtgnP+8RyXV7F51kpwe10/LzoygkscdvLjJJWxpr9iAr+/uGRwHcSZ84D1ykCLOpYvqdHeyLimZwBsCo4bw7QPOij3a7vVGg1k6WNISU6OuuA5I/Pob0K9gUIk0AMARtU6WEfwIoJ7jdiVnmbAxpavMAdOTwh4jlwtrlIuv+e2h0CMKLVFRxyokaK1sjp971AEdlf7GtR58eZIQ5MRvCE8dN+CksCYDKVEnjk14GAdcKmxid0lnQA1hJeyUbwFGCYs5T1odaIXE6trpwrkYnKmkM8mPMBRirMEcxpouAuzxbwjWvis/Wc1V7gSSGAlwQ/q7BD+IysWnIAJNjvI8gd2xi5Bt/7cfpxTYzInECLh2t2IVha8EiAHaiRQHuxKPAstrKoZfBUY8bHTkBUAG8AFBzQ8T01Mt+89fLMYYyxpp0WzRPfV2mfamnfU8xDS6HcCAGKOcNHdT7yxfOLWiYxySahleBtxsEgYg0lqhWEkl3UlvGjcEBBRS5AGYRVvXBCzMJnAuKo1QsNk7SvKdZxdC0R66R9Yvdee82ePHki/S7un/0omU7ZAOzDbNYGRoesu6egtonrN6/Z4pI7BXb39lij3bLjcsmuXL1iK8+eW0qaNUXNhVK5aJOXxi2VS9ng+Ij25+2NTWm2IQqf7kpZMpNUbDMyPqrCxeTEhE1NTErHDTemeqVmrVrN9nFH1FGast6efivT3mhJO9w/EhBAkal4WLaefK8lOwlr4vbTOLFmrWmZZFqAyejwiMS8XazW1xTPLp1OunMOQHRopY5tMojkMydbJ0370u9+0X7/D79l164tKIaCnbmzs6eYEIaa1m04NzkHeQ3rJR+YPvEME/hJ4UX3cwac6Aw+ZZj4qyPAhwaQNHzkHtW29c0NtSGxntij5uevuJ4PIAlC4OZgHewP4nmauNin+DjGnzhTYqtqz3JQ8MXqigqcxF0Uz95//xeK+Vygu6WCIjECIP63v/2/CtwjJid2w5IZUW4+aw/GSvhc5u2f/Mmf2Lf/6i8V62YQHa5UBHDL8SjsiXLRlACudsqzA9/rIRdfFyNwMQIXI/DfbARiqTlx/fatDloYJNok36i/q+e10RAiDNouocwAZHDYckAAIhBQ8N/o6JiSVhJgqM5skrwXhzfBIRoTfBGo0mKCIjbgx8MHDxVWZLJeTVFfN5vs0JAooX/0x3+sBIa+STQIhErnu3RoQ9mjuhV1LW7cvKmE+tNPPtVnQaME3MDylfthM+ffgC+i0+7vSaAViiUHNYwKknqCBa6fhBkQI1YFSbABHdjI+VwCtp6eboE3y4iS0vcfWkm4l2vXruua1cst9X8Tyk5AMjA4pMot185nItA4Ozdjjx49EqBBT+jc7IwNDQwogF9ZfmGX52Zte3Pr1P2H8X3n61+XUOvii0XR1VGg5zmSyPf29CjYJGiH3qs2IlFg3RGEYDiq31Mp4RnPzsLAQZivKr0S/uRLjI0g0MVhNgVlE2cAEraRUVWEqMJjn+c2jojndlQloI0BJgbjTEXl6sJVtRfxethIXViBZjwIVtITWjqYRxzgJDsIdTLn5BxBj3PdRcwuTV8SfRmnCgFVVKVqdanO81mxqsoYMh7eqZNw2+Fgv0jCHC19qX4el4pKwJiHBEGAZNBXsQ/sHxgUABPBAp4B1fZbd+6ohSp+OQCRUbB9cEjVmaqogw1Uub0X3WUGPS04Aymc5XFGtxVTJHwnskUi20OuCNIG8fviXTRfz9Gro72wgvTgLnKqkRIuWKKqwYIyhiKn4Ey8KT4rBFTSrAjVc4Uv4bPPRzEu4kw/ftMyWadfS+yNNBxR3HDfsVec4J1kloBPuA0tBEG3RWwadAGC6CKfE+ntcfzOhVB+GQFFIXngy/UuXOSQPQgGEcDt1OSkkl2AVcaawJlHgDYOFrev3ntV6xQ2i4OrbYn9AYYO9A/axITbjI+NTwiYozWHdQCIy/fRB0AImYWnFgles/jcXr37qv3yZ+/a4ca21XYP6ZKRhsnyJ5/aYK7LqsWi9Q0NGOoTx3sHLhY50GfZsREbnb9sB0mznXrVBvsGrfLipXWt71kKy8zjI1mUsk+R/KVwLUiYNTp1q52UbWZ+xIYmeqyToqqPSKj3vhNEI5QIgHFcrMraN5XKKuDv7ekWoDo22muXpsdsZvaSddoJOzwshd5y2nh6bGx80g6PjqVfgsZJtdq0aq1ldUQyBwbtGI2JTspy3b32bOmFnXSStvRizUZGJ8VoWVpelSYMGhpyyDEXQfX2LRcEBtxRq0c6rUCdNYFzjrRLrK0Kt5gNsFBogwMkReulWBQ1HvCS5+mtpG3jY/qHhpTQUwTgebGHoHmyt8sZAaOQli13fnOdjaRtbWwq+WB/LxWPBIoBKDB/WWen7Tin7XJeQea+lDghRptz+1hf7s64ckcbQCdnj0nElVYRQJZTzSIHEZ2x6ICCQIZg7esMPXcM0VoPLSkOSDgbhUq6s7YAn100krUY9Ve4D8aeFrKpyXGdyY161drNhsaT5IWz3ffVpPZUxhUQkuQJJoE7G7lwMJa6wgq0D8EE8sSb8Y+tRvF6eJlAFNpPcDFT658Dpq4HhkhqFNZ1No0DYA7kaicM2h8RqJJjHBotGbS8KHQcnZ5TAgsLBRe3l+aMty8ALniLkrdY8T/pnETGBy04uay3f4UKPu/FuQZLRuB1YO0Rc7D+mcecX1g4y92FNkV0bQIqwloEFNjbR5gbcMyBY8AA6QOFs1WMESXfjFFWyXnUYov6JZxtAEqc2XJG4XljBS5h/oyKBVFUlfdlXBwQcC2rY0AEzr3BfrXskjgztLwfz2xqdsaKlbINjY1arVGT1tL8tXl78PCBns/M/JyVGzUbGMFpbN4efvSxHR/sWeOkYfnegiWz7AU5sTV6Bvp1PUvPn2sNomGS7c7ZicHWNBscHrLuQo/dunHLZqam7WB7z9bX1i2HzXo2Z8cHB5bP5u3500XrtJN2sHtg46Pj9tknn2o/IRaplGrW1zNgffmCnIr2dvYsDauk5rEnQRlnW09vn/YJ9m1nx3oSD7TGHBQox9nWcqcowAZahABMvvzWl6XpQzvgtYVrip2cyertbsxt9hfFVu2O4s7uQl6FBJdV888QAymcY6d4QPhL/FFoYD0FRwF12Mdg/8IYXl5eUfyimHJwUHENrA6KlVfnryiGGxwa0vWxH1BskkNhl59zrFeBjZwfjaaeK/H+QF+/jY6M2NaWmzHQvnx4sC/mNnp8d27fse9+97uKea5enVeLzvvvvWcD/X32B3/w+/bk6VPN27XVNZ2lONWhl8J73Vy4phYn2tF1huEcJbZTTuBbbFeM5/tpm/HnQJPz//i1yOC/WVJ18cYXI3AxAv+wRiDKBDgH0Cxx7fatDm0HiJQ+f/7c5heu6k+Cf68+uTWYB1Ze4IaCq4O/4ZX0V+6+IgqzRLOGhwVIYOcG+g4AMdjf70DBwIDb2uKCMzZmK6srCtSEJFtC4rAkwhJi7OqyP/jDP1CfP4wRdu3Lly8rgBoeGZXAKVXhjXXYJjlpesD8IHknARfrQYl0QdVfdDtof/nss8+0+WOHBnMCKqtXENNi1PAFCEDwBS2fVp3Yhw4TR20lO7sKomQpfOyaG4zF6Oi47p3qJOADg83vbm1tC6DhXkmwoYwSnDCWVEr4Hgk34pC8F/RHkh4CIQJYKMeALQSlHHIk4Xzelfl5HSTQ/qkAk7RQbXKGh2ncSTJ5Ha8HECDQdaZDTq0EJKlUzPle1KjhtfNXrihIkM0fzzmZUmWcaQPAJoccKhCBokw/N0ErgRvgBkwVKmC8L1X9nl5nZ9DzCnjC82TM602s6NyVgfYn7g+AQ1TRvj7b2NrSYU+yQ0WQcSOYAKAiqCFgkTsN7BMCgMEBF3UNGgh+3yW1IPEMRnm2sud1hkMMqAX4tVpWrlUVTBK8EIBSaZHVdD5vg/0DYpkQeMOeYQy434WFBVWLBWionx3quAezSn6o8NfqbkFZr+u6Y5uLoyHh92SR6sGzgia1wgEpOr4gtoTcFqKwZEegJs/SafdBy4QqkQJqx0VVpQpVaqcFuxCqf7QzWGKSEQP30x4XJR9+jZEJEsOR0xaewAw5+x0P7nlPAjHWfgR+1F4UPpf3ITACREBrCBaOaOWi3rpYJtVcxsRBFv/yyh+ITACbYmwp+NVfwacwXgTKPGfGnPeL+8LjR4/E4gIoYY2zb/G5zBH+Qxz6hz/8oV2ev2z5XJf94he/kE4Ne9rYBFoXNdvfY78blYYA4n6s753dbe01JPH00cvmuFpRRY7WQfY+ABOJKcOkaLTs5dMlq+4d2OHahn32k5/ZIKKZR4eWx/mj3bKTxonlunvMCgU7TicsAztsZNCambRNjU1YY2PHak+XLHFwaM3DfeuTgN+OnHEsm7EGLQ2dqiWzLbt+e8bSXVShS5YvdFm+OySEsu/NWKPZtmIZ+1r/O4klySTssoWrU3br1hXdb63WtIODkhgaUKVhirEfLK+sirGARgAMkmqtadRre2CiJVLWTqRt7+DY9g/LVqo2bGl5zdAdPTw8tsOjkhJTwBb2aEDUbM6vj0DZnUfcstIdXtyGngqtgJQgygnThC8lqSdNtSCwH7EeoMbDMGCv07VbQpXroZFR29jYdMp4uaKEiqXBugZw5u8kwcxl/gRQYS0CJJHglUtugUmLg9aUCsO+duTqEhJdWG/RFtiFT91Rgt8hmecr6ip5dduFXWOyLUAgMES4d4CVCIBKNyWAjawBB0BCaxMOJtIicmCFxEdtJWFd8RnsUZHd4gwUzoSMTU+O29josICClsR820oYVSEPosvcH89HWji02VSr+jwYgqVKTS44Wq0A0S1n/wEewSBVmigWRFrAaA17UbWnhGp4woEh7o91w5nnOjCuzyJxZ2xKta/7/sAeV5dQtz8HZ+icteuIRREs2dnH3B64HoBY13/iOcS9iGfF6wHJ2JOc5eMtA41m/bS9wJlB7lLWnS/o+Ui/DYvzwHxBd4M1IjYILJZsRueBQBraZfsHNGedhdTlLUVBJDMChwLlQqu03OfaDoLFViTAQ9ohSKLRh5GDFA5MQdfEGSq0lzkbhzlE/KDCCGOKrs/xkc3MX5ZteKlWVfwlnQvWCAzX27esWKva/PUFW15Z1ll+0jlRKwv75NTlWe0941MTWqs76+v25MkDG50esYm5aUt2ZWz95abaY7iOuStzVq6W7bP7n4qkmMtngiAuWiJ9Nj01Zf09fXbtylU73juypSeLlktm7aTasOO9Q0uemO1u79vq2obt7ezb8OCwba1vaBxKxYqdtDo2MTopIB7hWhwa0ZNiLrg2WkHnKbFGd6HX9vZ2FDMypjjo1BsAoRQl0NFyIKHecMFozvtr16/a7375S5qrOA0CICLm75p43p5GXIMDIhphl6ande/8voR2T9kk3oarDwj9un8XBOAnt5/vAGGAwgdHx9KY43qJe4hVKfTxd1pmmE8T4+P29XfetvWNdbkOwRRif+XntGahnxKbfpiTrEUuJbZhM+8QSWbcLl2akoEAsftxqWQ//Nu/tXe+9ra9/977ApyJoYnnHj14IDHcP/qjP3YmcqHHHj9+ZLfu3LY///M/F5uPM5rXoxVIzM9ajy5V3AP3yhyX5lNsUw6x0inrJLgHxTqURxtemvrVr/izf1gp3sXdXIzAxQj8fY3ArwEmt+/d7RAEkjSzyX7t7a8JMYbCyIZFJYEgDSEzQBNEsdh++D4BxuzcrBJbBLZUAZJlrYvf4daytroiOi8bHKwSgAjUsKWoHZxA2Mwl2Hng9rUEYQQBbKaIqXJA8x+0Qq5hZnbOxfi6cmqHIKj3nty09fW6YwqbIe/Lho9yPwEWSQ6IO8wRqsyAJXwuiRCVMvo2/YxKaOPmZysvXijQ4UCTNSJq3ScEQGMKwunVpqJAQAWrhM+Gyj8+OakDk88HnNna3NKmTTAkR6AgAkawTYJNCw3K4xy2VPOo6nowndK1xhYSglGSblkL4jyEy0PpWNfCgXP58pwSAg7/Qr5LyRqJDADV6uqa5aDpU5lMp211bU1uAVx3FO6leojuBhRinoOE9Go1jQVaMsyJW7duKbAEiGLMuE6xkDodu379hp49YIJAmc1NVWJIFHmfU/p5MqnnUCwfW6veUMCnPudSWQrtgGCAI9u49wgIGdR9QSsl2ITuydiKIZKGnZJX8Cn1eVFIERV0mipBeKEHdtGKGAVKvEJwStBIsEGgJPFHkttiUYkR90iiS0Ld39tn9+6+IqAG4Ojx4yf6LPq7R0dcGDaCE5ElquAZd6WGV5QQl+N5I3JGEuVOMB6wRrG680BGpKOqVUftJcEZh2AhOCCgXD86Pi5AJ/6uAhoq0gE40PdD9Sq2/cTXngI25/taAogjwDSIuZ6BFa50T/zB9TuYGloOzvdhx0AlrCcJEapBJCC1DpuoPQYWCoGaW2kGcVnpUbjQJUmKRAZFST4LgOQQcp7dEu8haKwoSNcaRyi1/6zFh0o9NqzVstYB4ILE+fJd2h+ePn0sHacXL5Y173g+BHEAy9mujN4LvQ2cgEj0GQvWI8AxwoE8XwC6zc2t0wpxpNgDsFH1vf/ggU1PTttAvttax2V78el9+/THP7Pt50s2Pzlt66srlsxlzDIkikkbHB2zUidhW42aFXNp654YtZ6hIZseGbPW1p41Xqxac3fHKts71pP1in8NkA2L12TLMvmOdfcmbWyyzzI5mBU1y+XdLYYqqHQkWi2JtDZPkmKZlEpVaZOgqdSoVmxubsTu3LkqYe1aFfZVyfaOjgU4FHp7laQ+X1zSWUJlev/g0I4AMwcGrUQCDXBgKVtd37ZqvWOlSsPWXm6pjWdvH20ZNDq8t99dYDJyzXAmRVoANWucYN3Fj72CD2DC3s+aBmwGVCeZJ4lhjpYqJQEnPCda6wpQv9MZ6StQtUZIkv/Q0ZJtdKms8469BnCDZ+uMMwc7Dg6PjHyJeYuNKZo3AErMTJJnr9C7ODFTUQLVai1zkVX2J+4nakQ4wH3GEBNQEsRf9X3+rjYM3FccMPGz1lvVXMsjjpMDtYAa3g4bBJvV3uJ7XUycfd2iadI4ZThEzQ/2TQR28/mM3bg+b72FvNXKVTEjzu4tuDDRPpdIaD903SGeIoA4rjMnYhgBTkn4V45oaavhmIIOFVbPAZgQA0IJWsvZcEEMJBnrAAAgAElEQVTUm2fLOLglsQsBR8tVRs01ulx3RQCTNE8Tp9oTtL3oHGgB/Du7B7BFmmkBnCXuiMUBnpUDIg5esfew5alwIhbPiQAIxQXpdNDJchabg8iuFUO7BQwinVN9fQKpeD+SdI17cPPi99x9zWMsufLhJJNO60xnjBhbzn0HVWBE0PLm7BMxWzNuR83cB9jm2UuktVwRU4DWVdcnqeraEX3n9dhI8z6Mkc68TscaraYAII6nrr4eOygdW7Y7L2HTffRCSiX9fGR8zBqdluV7e6zWRBuNFrWqjU3COKnb+KUpq3VOxD7BDYeW7r2DLRudHbWekT6rdVo2e+mKlY8qtvT0uY1NjBoiFps7m3Z4RGthUvpB/f3D2p9v37hpjUrNJkbGrHZctaXHS7b0aMl6ct3WKNVs7fkLq1aa2ldeLC1bVyZn1+avKlHHwZB2v9s378hKnPEiPtrbdXYsADn7C22TjHVfAK0YI/Y1ilTHJWy2iVud6UT8clw+VNuT7xUpu3fvrnRtYCkTI37ta1+1PvbHHnf4Yw0SEwE+XJm7rEKYhH1pDy4UtO5joeRzrSeRVnJ6fgKJnXFRAS+qjYYdFItqA6aIxPvCfKNFhnmD6xfxJ+fim298wZZfLNvA0KDcDGETATjyc76Iizgb+B6gG/MQcJO5xdwDECXmnJ25pOImxaUPP/7IPvnoY/vKV74i9g6vZV4TQwO0oZGHRiDgISyqlZVle7G6an/5ne9IE0wOkJg7bG3Zy7VVb3+mbbxaUzsP4ydHqKBxGF21FIt48HW6D8bOZa9F/QpYcho3XLBP/r4Sy4v3uRiBf4gj8GuAyatfeL3DIQnowcb/p3/6p/Yfv/c9MThiwhkdKvB0BzBhw/SANC3tDmxmjw4OvDWHKn0ZJkRdIACHVX+fW7yS3GIf9v7770lh3u0GXTdCQqoNKKvutoHAlJLhbFbBBl8cQmrZGR3T5sgmzeHDgUcAKRcY+p2hSeN4MzmlrZKKAIECzjjqna7V1Erj7UYdXRuAifRZ1APdFggCGHCwx8HtQYUq28GKl++hT1CtVdyKMZ22N9/8LQX0sFiwGKUdaHlpSeNFJZ2fUTHl8EdTg4om7ytBSHrfUbTvzosuCX2RxJ3WIznttNtC5QmERd1OpwXEiNbcbom5wX3dvHlDgNSVK1eUPBwdH0pjhrHkIOXv3BcJHPcK+wTQS/3NuD/QsrC/p8R1aHDotJKGsCvgCb3MKMQTNJNkcXhxIAIcMI5oyagS0GgoGaa1icOWaySwl6hauaITbmBwwBklx0c2pIPcXSfGxsb1fAFM6JWH5g9dl0ovoAOJKgEnCQuuJ1w7gWLs7ffkw8X5RDGmRQsQJJOWVSH/Fk029M0TEADI5bq7rXHSUiBBW4+DJidq2aDiRu80SRnf297Z1TPg/tE6ATRxy1BP9AVuBD0NBRm0H1EtJBDOOPU+xD6nLAqep+vQjHvveqgexZ7qaFEZj3m+z/oCEMOtIIIRceNi/Z4GEkEPJdL4PVH4/2j/DeKULiz7d9RjfsXeODJHVMUOIpT8XcKwgZreCbbIelaRXCMxVGeVKOHCvSgGORpPXuigz3nAxKtG5zVMzhqKvNLsLUHuwHVOXFO/BWPG2SyxTYG/s5csLS+JSkzfNaCgXJGoQnflrLffq7A//tFP1NKDEDAJzl//9V/bl7/8u9I14vkR/MI0QxSbMWcOQfGemZ1Vxe7xk6e2QDC/vmmV7T3LVer20+/9J8s0WnZtZtZWl5ftuFq2ZFfWyrWGDYyN2265YiU0OC7PWJFqeS5rs8NjtvXZI0tv7lhld9vqxaL19+a1l+MN0UicWDKfsOm5Ycvk2zYwmLd6o2TJdEf6BXzB5CCR1zxLZKyTyNj27qFVKg7MihLf12sLC1M2NzuhoLVUrNnRUdW29w8t112w3n4HvF5urNvMpRk9p+Ni2Z4tLtntV16xw+OiZbrylsl12+NnS3Z4XLNWO2Vra5tWLCHKWlFSHcFOtZaJEu76NrDVlIDLjvcMPJQTUBdWuPTao1+SM25LejmsIbkz1NSaw2xhz+sp9HrLVypp/YNDSmZgPpBcQitHJJL9gBkvYd98XhonJEUkrUdHJSWaalmtwi4pqgVFbjUSUoBZ6OcFoAbX660uznxinjvAnw0tfkn9GmvCNSKwU47MEK7Tv+eAibvueDuHsxTEMJDTjTMM+OBIXZfryjmr2Pgab5tkWbu4qQu0OwgjNhkFjUTHRkYG7drCFUsm2lbB4abhriYOvPieK8ZPuC5+xlnK/SLcymdU6w213vCngyOcxzXNET7nbH9jjaHPVXY2Bm0ioQ2OvVQaDUJDAH/Ymx2wcCvmujNV1Nrg4+guOSklwEry6m4rHNkjrEvOBF7P+YjIPeN2xmZzBlsEiAWKw3ZqeqtTtPlln9FeG5gwYqLojHZxXAFIOJbUEcktCKACSGfNeZtlxzXh0LLpOPAikCTfrWvX2SR7drfcZd06oBV0nM61RTK/nG3oTEJiCGgRgLhcF+wpb3068RguuPWovQc2FPa8Pd5eLOZEPmvLL9fsxp3bSpylxwQbFRFqzrtkwurtps3Oz9nqxkubmp6w5RdLsv9N0BKcS9vy8pKYbAAia1tr1jNcsJ6RXmtncJebs2Q7aesrqy702mrYcelQzC0ArtkZtOkmxcSYGp+0dqNpl6cv2+HOvj2/v2gbi+vWaXRsdfGF7W/umHXSNMjY+uqa3HPu3rmjWIf4FJYJbYPpdEE6J7MzU7a5tSGW7xe+8KrVaxRLSmJkwFReWl7WWFFkojWHNpdcjhY309hdmpm24+KBbe1sa54wBwcGcRDr2ODQgP3e7/2effWtr4ixwTwAXKA9SEWCVlOtKK5D09T5wDkOUCEnueB+dwaaxMP6c02zAiF51rBLAKk25NbormR8Ziy0Eb9gd01MDNAzKrHWfavBcMrQnn2odUThiZht/sq8Wug5r1lzzHWxIikwtU6CBl1NhTj2R5jXzxefi1XC3y9NXVKbNPezubEuliavw1FRrw+x+4effKyiGCyX3T10BI9llkCBQrEDjChYZ5WqBKhxUlx94Yxz7VehIPO5OEdLyvcZbawhFovAdARRPlc0irDKrxNR/iHmgRf3dDECFyPw/2MEfg0wwVaYwIRWDto13nnnHfXuo8tBEETgoiBLmgUJIfOquqLEjz1rJm072zuiMlNVZTMkSQHxhto4MT5mWxsb6u8kaChXSvZi5YUQdmcFeCVFCWQIAMReqYNq9ypY5POgzBM0sslB76ZNheAmHuKRpUHQA5INY4LNlcCAoIFAeOHqQrDva6snF4opNEQOguOjYyHcCKnyHiTb6BHAtvAqUsMt544OBS5RKYA+CnWWQ4RgB3ojP+e6SOQBFu5/dl8JMUAHY8I9E3iPj43r4CSA4kCPdF8CTu435DISgpXFc7utFiLZ8EqstaaEjgCTwxyWDFWjV155xZ4+fSIEH5E7BNa++KUv6RkScBE4cR1bIXlD5Iy2BAIzroWEkaCNChItCxyWPMfo1IKeB60FCsgQ/J2cFMsH9pCCssAKILHgPajSU5kiWGTMIstEInSFvCpbHOYECZubG5pXiPVCx56avmTlakWK74AXzMf+/kFrt9q2vLRsd199VcAG1wLQFPVm5AKBCwPBKoluNitgbWh40KnZoTedJIEgDdCJAKZDwoJtcPE4aOR4exiCgzubmzY9OaXAATYHa0Zg0cqKEuQrc1e0FiKDgz8jM0SVkOCEcMrG8BNeSzaCjy+Wl/VvRHj5IqGTtWjoXVf1MrTX6P2pvFNtDdXs85BGZLnENiH+rap8ACacceItQ6eAyHmWSUjKQtPL57aWUzG6SH89lQxxxswpSBLeD/DTK90WqpopzX2eC4lnu9mUPgqVYui945MTstTl/lYB4yZoGXNh0chqiXRkATm/yo7hg4Jo5N/5syDJqJT2XPLJr7EWCfABEUlE+X1sJtkb5HySSYm19eGHH9mNGzdtY2NLVbmf/PSnNjs7Y3fvvqK2D9ak22dmNPeLh0dBm8LttmPyc7S5Yx//9F2rrW/Zysef2WhPr3Wn0hJ93T3YtUvzc7b4ct3yA4PW6cpbFheqS9O2cXwogdnuE7ONjz+zxMsNqx1isXlifX0Fq7VqVu+0rGY16xvutvFLA3gF2dT0mHU6TSX60MrlQtCgmu+PuEP1v9621dV1CbeSyOECMTE2bK/evWZjo/1Kqo+PYNfVBJhkEcIeHRVjwhNHtD0qYgo8ePTIbt6+bZV6w0ZGx81SWXv0ZNGOSjih5W1re982Nnfs+LgsNx9pU5x0NDeYu85ecwFVAYZK5MN0lH5JlwuBhrVCuyg3Q7UXdgzrmrOE/ZV7AUBBf4s1yfUidIuGVjKVUWJardbFWIz6XUODVLd7dM7ku9GwKrn+RqWqSjvJM8E/SQ9/T6WTakvgok8BXECFoFXCnskNqO1PAsruqMX8F0MBJkWNinVOaz/a0gIcszc6A9LbQyJgoj7/cAbpGQaLUQf6vZVILC30UQJrUeOqYUzoLGVfY23xGQ7eUK01W7h62SYnRqzdblqtUhdgIpckMeW6g3aZi5pzNnG2nQqvNp2Rg/YDbSGVGj937Rg0SsA+ojaLM9U8MWPdSDWtA2AV2SNnjEFpQXRcfJr5S8FFWgty1nLgKbYayW0OsL9ed9ZV3R3bfE7RikPLl18nxYJYjGDucW5zlnNdnF2MsQCeBuwY3GwA6tLaE7gWtRMGodboZsb40qID8EZCrZgnOM1wjRJmrdV8Qoe9XXGXWqJSmqO+TblIcPOkKQ01t212/ZJY8ffPd3CYOcVcwpGEa4kWshRnhoaH9fu0YDFX2L8AFylM0E4zdemSgHiKHG1akKxjc1eviA0gZ5VsRs43sDb3Dvesr7/X7v3WG/ZkedGu3ViwH/zg+zZ7eVbx4PQ0rn2f2FHxyG7cvWWH5UOrtCrWySUsU8jb8NCYHR0c2SDs0krJNogBThr+nNBEmV+wseFJ6yv0qWCUS6WtkOm2Tv3EVp+u2d7qng33Ddn7P3/P6uWq3b37ujWbSXt4/4FEYaVthO370ydiNmGZ3t09YgP9iLhnbXjEgZN7924LoHn86Imlk0n79LNP7dnTZ5qfJPnEBIAr6NahydXXR/HK2SaAW9iho2fk7J+6TU5P2r/5N//a7ty6KUYFZw0FNAo5xBNyr0kk1S4kx0k0ugCYAtvMW3LiV/x7aNM5l9TjRsQeRzsxz29je1v7NgAEsRyFuUcPHoq1PDY8oriU1nW516WStvrypR0eH4n1yBpm3pWLJQl7cw2sHdqYpcuWgcmLA+GJ3ttdu9qK/YhRmVMU2YibibW9DTmn+C6bysjcgTmNLh3sbt5zeeWFHRaLAqM2tjZlcf/wIU51FQHvaoHD4n7/wLY3NuzawoIYobw38YJrSFFwdCc81pC3rbmItMBd2uICo0xniIDrs/grFq48FrhATD4X7F3842IE/hGPwK8zTN54vcMGSHLPZok1LIAA3+MwZgNx9XVPANkQ2fihKEpIS64qWP61VBGB5UEiz2bMIT03O2sb6y/lSENQ+dEnHys559Cdm7sslgLtPyRQsDlIOqgwcQjQ3kHbCFVakhDo9QRWVGlhZ9y7d08gAa4wBAv3Xn3VPvrwAwUUURGeKg5o+ovlFQlcUfWFMk6S+oU33rDlxUUFGDj2EJwBLnAtXBN9piRwXAvBEwcf3yfJnJ6+pEAJ5XsXdPOACXQe/RLvJaYlxKs4sGMYL85BqpWMKcCDhGSPj/TZUktPpRSs74f+WX4BTRlabHDNIdiDIUJVALYDjA6ugQOLgArghHGnHx4HHqoktBdQSQMgQkyXqgABEmP/8aef6Dlzb2iTAH7R6oReB+/FWBBEysmnH7HcfaH+BGG8z/ngjvmhvvlQ7UWT5Be/eNeuzF8OfdgpJZ+ibndQcz+RGBz0TvqJOas4/Pi5+oi7e0Tz3dnbOw2MAUKYZ599+pksZbkG2BuAGPQhc18E0OmkA3CM51niQM+7H5Y8k7MODlx+ygo6UlhcHx/bZ/fvS9iMliXaqWDR3L19R2PoyvBljTPj0pXvVrXolCFBVZdqYRD9O6/1oRaX4Jjh9PWEM0xIpAIIFfUE3OaTyq8DEQIJzh/oSsq8MujZbujVjdWV0BIQf+jggUMpkQEiO9FgXRr78nm9WBfObT8VLoyApngdwTnnV0O6+O8ItIiVFTVOSNERrMDWcHfPCvm8/l4vV6xWrmg8ny8v2c07d1z3JGH2+NFDm52eVuJCcsv1MD9JJE9Dm/8qaHKKSf36lk/AKOefkDYG8Ie1TTJIEk6SpVYnJWAeaAGQEhTzuq3Nbfvoo0+U/H7xi19UcEpyruRTArMVMSKYfyTVaDixdpmfvWJs1W18aNhePlu0//QX3zY7OLbqwaEd7+5ZnxzG6rZw/artlsqW6euzRKFgJ4WCHSbMiq2WTUxNmBUrtvfwie188qm1BXB0wTg3S3esnW5ZIteyscl+y/ekrNWG2t+lgLlYPFL1jb0Sm03NPxKsSs2OS1Xb2dlXUspzIEkYHx+xG9dmbXCQ1oWGlYsNOzis2uFxyQr9AwKUevp6nfm2s6fzAtcMwDKYWwASg8NjtrK2YZvb+1ZrwCBISc+kWEKXKWoEwFjAftrnXZzvjLF0eaJ+R7RvRQg47S4/BPTMKcY+Usor1braZEhaAUzcdtStaXk91HtSbUAT2kWowFPtlStLoyU9K/ZmVSvl/lZ1W+HDQ+3TzTrXfiDmggslOstEjMSw/wAKyrmGIF6gasiPgwYF/4qBPOAl5wbJgNgUJAJohwRnHc7V2Iahn4d1LyAm9PiTiPAF4MKuoX1GAKyLvmoXCGMrtgfiueZiliQZJ020PrzKPT8/Z6PDA1atlgRENWrOmOAsp0XSBU6bAk9YK9oTKzXtj7K3TWet0TqRhgmAjbsdof0QRWC97QUgIrYIyeY9iJFwDbg0AZi5vS40/24BW4wv18x6jYA0c5Y90cFzZ2vQGhstoJ0540AV+wjzKgIjvJ5zVp8PMNL0gozWQRDPhQma0HN2FxpnfPpZ4i2YFJJ8Pmq/hSWFOG5vr95X94AbjjRrAHPQK3GXkbjn8kxcS6rj7CbWUr2u4gKgPGcC8QP3RuzBvaKLwnMU+EZbj4TcA/OFtjWeTW+Pzl8AAH7fXQ0ReB/QOUdMlWQN9RQEovH5xWrJpi/PyeJ8e29XukqAd4i1337tFVteWbKubNaytBCn0CoqSKOD2OS333zDCl1Ze7703JZWV+z133nTCgO99uGnH1mpUbahiTEbGRm3lRer1j/Ua81W3ba3NzWn1L48MGALVxasN99rnWbb8tmcZZIpe7m8ZtMjE5ZpZO3BLx/alZnL1pXtkpXw3VfuWTKRtd3dfcV4S88XxWD9+U9/rLhvYHDETtoFW7h6y2rVor3++h27c+e69fbl7KRZtz/7s/9R+/LuzraKetI36etVHEgxjJiP9qaR0SHb3N4Q04ZnWyyVg85JXSKw6N39i3/xz+3Wzes2OjIsoKKP8wsmSh2toJzmF3/6Og17QowZTrmU8cw+S/BjwYLny/zEUQh0s1qv2/rWFkigWMzeEpqUgxD6Q6/cuq0x5X5ggdD6vLm9JdDh2eKiwBDmLI5JrBfunwLijRs3xPrAZYz1RoGJNcdacR2UGb0fzEMYLJFtFtt3ujnLanXtEey9h0dY1nu7zf7hoX37r/7KKhhG9BSsVC0pt+AeAaoBlkqcMfluq5VKOkfRnyGOAsyBlXu478K2xI60LyLMz33wc1qpYc9QwJCOWmD7xv1Zo3oOnHLG1z/iDPHi1i9G4GIETkfg1wCTe2+83iHIB+lWm0WoqkSRRA5rgAAXIE2L/UCggN7J0bGrWEduPQeC7H5hb1y5rAMb+0XaZAahtheLViwX7d69VxWc08/IAY4LDjbAEhK7ds0t5TIZGxwaVoIOPR5R2idPHivoy2VhLqzYW1/9qgLN93/5vl538+ZNASZs5LA9uDYEV/k7OhS4qqA9wHWAjmP/hjgtVUoSssii4T5IxKl24HRDJYoNmSSezZjxQCCNGJpr5hBgc4fOSRAd20e4JzZjQCZaVki0OVhIyAmuAFEIeDg4AEVoXSKwIRDCeYF2HgColbU1VWvQNQFg4bBBWJLAmNYhDgSqolwn/aquu9B0qnitpgMShg36JogxRh0NVQvaJ6oAAZiRHBCUbaxvSLQMsUeuhUCOz+Ie5CRzfKQgmXGCFQLAxkGK8KWqwk1qUth9FkTTnJqacC0ciet5oCBwpVZVdYpWHyrjBA+6NijUddghKQE8BHp8hlhJOdco4b0ZS8Apglu/nj5PVhEbpRobaO7eOoN+CkKSXnmThkgAGkh+eb7qCU4ldQgzn/iS9TOfi87P6Kg+h59RzSDYldDx0IiqLLyhkiQlPS1VL+NhLIZH0Prg53wmQaWCi3OHthggMEmi2/C5tpcImnjodKZL4ic8nx0ddQIdVZonZxCGt+GECkwQJBaYI4eNIMoYxdQCg4XnzpyPgXl0tIhASky+PHHzDzsN/sLfxWyJ+0S7Y1UStHbbcpmM1k+DPntYadWqWjtgGPEe7AEEqHy+3Kl6aRukBWrYE4JTtCZwa/4upsl/bfMHMAlXyzMTvT0wGujVps2D/SPqF6nSj8ZHu6k+fZgGOMigL7S09MK+8pW3xOqi2sic4FlgYc54z87M2oulJYEKrEeqc4CRJOY5tHgqNXv03i+tH1elnT07pDWrUrXjvV3pP/WNjFi6r8+WtretiGvV+Jh1aa5nLFmu2bN337eNz+6rkppHi6HdsP6hHuvuSdjwSN4Ghros24UAZ1ZAAIkilUFAVeY9awlQmH2lUsNRBpHUpmjrCFKyZmiZvHJl0gYHCoYdxs7OoRWLTau3TqRhQhuVguVUytbW17V2AbwAPLmm/sFhK1fq9sHH961Yrlk6R/JWtZ099hIAy6oS69g3T3IewQFfUy76KbNWJf3OcINxgjip08kRtsyoQiymAGLSavN0HSH2bOYxawUWA/aY/YOD7gbRQU+nKJ0DkkXOQXQ2sJIGuES8lKS/DDW83hBgAkUcOj826XFvkVNLOjhguVVUADV8X/D9lPXpCb1eT4KvdejtOwICurpcWwQtElgOHfYKBwI0LwWmBK0UOTB5W0zULuE9osvOuUY1PW93f/FzJjJIPYGH9eJaKzAuANPmLk1ZTyFrBwe7lsvkrFws6ywQYwE2iEQx064RpPvz1jfXImm4yOXugWXYC2l7ki5BWuA0TxOABj0RkmSeC1Vo/i2LXbVkEXu4049Ep/Xc0UbB/SoR2om8xcSBcdfAYe+QJk8j6HoIPPB2Ir44D3h9dFNjjBk/zg/GKLbqRRDHwSkYtgDb3u4AQMQX85Tn7/uIXyPneAR54hbEect7A5i4NlNGrEyAFO2bEvl1ba54ABBrUXRhLHnuzFN+FlsMuS65PkmktXjahqh7CaAvZzr7peu4VfT8OKurgKOHx3rf2E7N1cOgUzs0r29UrUbrIi1tMF66u9SGk85n7d5vv27bu9sSqK80agJNUhkYFGU72tu3uakpyyQTdlA8tFayY/m+HuvuK9j9Rw/tqFKyt975qphlrPmX2y+tWDrSM2O9cv0AO/NzV7D4sjQCybW6wUWtHBZtuGfQhrqG7eDloWWSGTmWDQ8N6p5YW3NzV1X0wYyA9fn+L97VmkJo+P79FXvzjd+1wYEeu359ztgO19YWLdE5Ubz4wS8/sHqtKv084i7AEAqJzFEYu13duFvVpY2ErjprhqXOuQXrGECd2PL3f/9b9tu/89sSd+V3XWw677oxAJJo4wgTPWtZlS5NaFc9Y0GcsU3iea75Kd24hJwW+XwArfWtbbFkiT0AF5gngAYvV1fFMIFNzDxE0HZmblYgMFp4MCuZl8wnin6cXY8eP7KbN24KWKGdG6YJBQDOMID03l5YUw25KIlNQuFtbFyC2Zz5gKUwwHqJmymI9PYq/uPzmIu4JcJkf//DD9QKxl704uWK2EtcoxzDWi2JqzNm2VRSWokAOrE9iPVE8YZWHtYwa4j4mrOCOIGxV+t6vaZrx04atpA/s1gsOT++XlA7Y6FEJOvXpVAu8sqLEbgYgX/YI/BrgMnXv/mNzjoaINCYsxmBGI+fPtFGy0EqdoHQYHrFvZ3EVbfL8lNnU8NGk9cg3ARdDjDlW9/6llpb2LSfP3uqquTwyLA2K9B3Khwk6KDVuNNQHWGjgr1CIkwgMTHp1pyg4mx+2LhyPKH8zYb+zttve1V6cdGtdHt7RasFeOBAAkjg9bdv39JB+NZbX1P7CNbCJDWwBfhMQI4YJMVgjY2ezyDQ7unDjaWlfmrafSJ4QoDumhxua0ugITFWrrmfw7uqvnP6b9XaUXbaI+AN44uGB8ERQfzDhw+l1UKgAvhy0mra4vPnukaosDwbABM2cgJ7rlsJAIJrElP1fmhADcZPlr3ZjBLzqwsL3iIl2nRT7kQcXuicOA3dbedi4sg1XV9wxpH3Q3uAxyE4PTUt0VNADgKA2EtPAEyAQ+BIkAJ4A9jDtVF15X45LLk3wBv+VE86AnmJpPV0d6t1innFGPgYF0T1JwAgOaCNiiCTBA9AC7Btamr6tPpPgMrn8lUuVrzKR4KpHttDBbhyG4D+nkl7ZUesART0nRKbzGYFiPz4xz/WvIMCSrJM5bqnu6BWHQI6xlj9zbkuaeMw96I+gNpP1EPuLCO+ZOkZdD1I72HFSHRPrhsEw94TH78iJZvAyF0SCHarAZAjWaGn3YETAqfgPXOqtRMBjNPPDBokau+RqGRwyjnN585VokP1mblDyxrrDfu/6NgQwwsHS89aYtw6+XwgEiqlfDNqplAtrdX0DABMKqWStZsty6UzAkqHAaWCC4Vo7105BWH6iXsAACAASURBVKFoxlAhJChiTvx9ACaRbSTlfe+IVjLL3gCrIj6PmASqkt05kag18/rw4EjsIubs5bnLepbMI/ZT9gDGmb0FJhngJ/Mxilqz1p88fGTdmawlmyf2k7/5L5ZunSgBr6L30WjZCToaJH0dswIMNWxzx8askkzY1MyMnTQbtvls0X7xN9+35t6+dRJtS+fSVj9p2WuvX7OBvrSNDOUtlWw43RvgFzHmbFZaH0TrMCrQnGCfoprMz2GZwPrI5wtaOyTxUNCvLcxZp920ZCJt21v7Vq+3LZnJWt/AgNYCrLtMLmfrG5uykSVxADDh54Xefts9OLInz5atAfkqhVBgxZZfbNhJG2FWF4RmzWh+iZ3hya++QruCWn6Crg2f6YKgbj8ry/lgKaw1mEiIah4BBloRSCIbMAcEmAzLrhRWDvvXHlXpRlMJEuwS9GlY21wQz5nXqH0P562jIwEmCL6qvUm9/h2B6Gf2vc7QkuBxaJ+TdXbbW48ElgZQxUEgZ5o4Q881OJiVsEsiiCrQJSQSAmNx6qg5+yBaDYutIH2OzKk2iSeiLjrLtSjhDs4rgApiXMhtxe13SdRHhofUrpBKtK1UorKLdg0tSQBU3iLJHgHIwd5OYu/ub9EFp6XXoVEjcATtm1JF14EQLBfv4LKzS9T+mc+LoeKPHOCbvdGBDO6BsaTCTFLMvhcdXtj/xJQTRuVVeeYP+zT/dlcywBZngzhbxVuPHJhxRq3bQsM+AajAHt61ZhCgjKAMR0zc1yXkiSNPraprUxsAZwuOP632aVtoPIsEOEvjywV5XTPtLOgEqOXaBIamcBSiJcjBddfI8VYstToIEGzoZxSkYpsOeytjI50vgJmsA0rSt0HXqdVSLCdB92pD74NWEwAZCTQVfopIvKbWrNvmzpYNjI1Ygmvqyur+cj15u/Pma7a+tW693XmBo5VG1br7emx3e8tG+wdtsKfHXq6u2G7xwAYnRqxvqN9qrbo9fv5MAOBX33nbGo2WrSDwWS9rLjuA1BL7BVvg2UuzVi1VLJtM2cTwqC0/fWqTw2OWaJjlrWCV3Yr1dPfa2MiINWp1OcRgCrCwcMeKRxgFzFpXPivG7urKSzHnHj9esdHRCbt6Zdbmr1yyVqtkP//ZD61SOrZX7tyxH/3wRzIKYBwvzcyIEfXZ/c/ExPjgww/ERiUu3EXrzdypCyCG+LbQ1yOAj5YWDBRu37qlopaeXdBkAnjwdk/WP2AtQtDMS49dAABcwsS12OKXpsm5uYJoNfsU8+7g6Eiuh7Q1AhLzfpxjxFKIzqoVa2DAJsZgiWR11gJyqj2QWF/25Yj2oq/TtHd/8a797//H/ylNPMVL2QhSunMT5xjPi7MT4Bmw3ZnJg2qhIReQe9zoqNqmc4CT0sUBUEOTJy+tPJzknj1/ZkMjw/bg4UNbfLGk9+ofHLCRoRG1PDPeqYS3K3EfrH9AEW/X88IYhRQVzhpNxUnMH2LTkeFhrWfAYHIM2O+sE/YE7lXASAhoGPeYIDkN0MHJWPTSOvVA4eLrYgQuRuAfwQj8GmDylbe/2iGB1caRTAjoQMR1Y3NTGyOJIG0sHOJdubyoflC6ARMIynZ39tRyQQJBCwMIPAHc9RvXRc1kk1xZXrGj4yNVVUmKuQjYBATu0JnlANBq6hDB8sx10Dp277V7Sl6jswoJM4EPrS18/598459os0fnI/YB815UZQmU2GjRCnn9C687I+Wtr9ri80Vt0AR+AgAmJ7WJ4nZAUOOieQklRQSGvD9Cj4A7JD+0DcUdVizthJ2CLQQltA+pn7zprAXGFJ0P7hcqJgcNrAw+m+CQ18xcuiQmC+APfboEoAwCdEdYHtmunBIaDmIAKIJ2gCfYJATKYgDJShkHAfqf3aKShBCNktdee83F5mgPSuGOs6r7A1xh3KCLcqhwwCK2dv3adbFfCMS4Dg5d3hOgCV0YgDBRM6s1JVQkktKWocKChWe1omdKAkV1ggoPQR7BL60rABS7uzvqpRZNk8TIoLuX1K7A/CLA5l5gxIidYCYghmCaQI5rl+0o1bNwGMcAmFPtcP/wFBARM6hW1RgQIPMc+FI1EUAnBOsEkvTO82x+/vOf65rffPNNPRfCFheydbBKgn+wnXI5CdESnJ9WOQFqOs4UgR0B2EgAfTpvgngfP2P8RLcOgNJ5wMR78V2UkZ+rbW1/X2ARLJyYRKpF5pRij86DU8ZjJB4FV2NVJQImp608f9fGJ+HIpq6fdYTifxS1jS/3mO6M3XEeMJG+CvTwwHKRjTNtUBJOdro7z40g7YT+4qBvwl4DUMUX45mnelmt2CpCxvPzSshZN3IFOb2QzzNMzleHzqp052+SSrBXcWnVYF56xdZbkaTpgOuBNCSc4s8zYJ4zr51ldax9CLATQWTW4pOnzzRXCMj4OUEcrDLaCXFDYD+EGSZL0I6JWdOpNaxxWLSf//hHlmi3bWN1xV4uLtscFuWZnG2urInJ18hmbODOTbvy+j1bA1giOMe6eG3Nvv8fv2cGuEIil2xbVzZpb7w2bz15s+4coCFioAh1upUrlU3Av5iYIMiIMwaVZKp/uMBg/QoTgMC3v7/Xhof7bGZ6UqJ+7ZOEbW1hrZ4U8wtNKcYPu3co1lwIQTuigrRsXp6/KvYIgAktOJVay+qNjhVLDVt+QXshbl4NgYjSqNGj4jqdsSBnmNASxQ/RA+E1gCMk+TBn0CrAhSNkHNojAIPZ03gPkjzAESUkybTALfZ29gaeX63WUF89zAWJgbfNqhXfr9mjvF++rGfK/oHTCRVLGFK+//l8jXpcsrg134/ZW2PC6gABrXhJna8k6B6Qd1Th5UsMu6Dj5W0+bX1+DRch6bN4AqyRCow+RJ8F2LCOArDA2RBddbgvfoczDdAoMlIQh4TJkkkFhyo5vMDAC22aE+PWOaHtpq69E3YY9wCgwhj6ueQOYawL4gXGQIyNhN8rjnbNVltrir9r3smq1MFrwI8Iyke3GmkQSJyUfYJ90JN/F7J0EE8W64GRI62UoPXk+ibu3MWZ53tUwrJK9ml59XtQ60cAWBxU81Yj3hPNkf+Hvff8sSy7rjz38y68jwyfEel9JctJNJJISSTVPT3oBro5HwYDzB8wM3+OAH2ZETANaKZ71GiJLapFV1WsIstXZqX3Gd6bF/G8G/zWvicyxdJAn6YBkvkKicoM8969556zzdprrx2mDInxqYl73hIWLA/vAZuVtVKrnlgqPi1IPxUxM32iE60yzpwABASYw4DxLAJbkNiGpNNHHrt+CX4riNuiSYbP4Z40olZgO7GT21LsLX5H2jbR5CH5hZjr0HFP3DD7PeiihfYtbC4FDgBqvgf7U5pjzZrtFPdtcHzMkvmM5Xth+VVscHTYukcGrNFp2sLJObES0PiABTjUP2CpZltgOIDKXvnQBiaGbXJ2wla2Vq3aasiuAyZUy1X72x/+reW6cjqfADeHB4fMyrKTkycVd21sb2ic9cnJKdteXrGF6TmrHdatUWxab6bP+rt6bH5mxna2t2xxccW6e4dsdHzOni+u2alT05bNwjCt2OLimj1+tCjNluGhATFSenpgrLZtd3vDGjUm2RWkO0fhjjWlKISNI04gdv30s0/Vlv3k6RM/823fy9LfyWTsyrUr8inEwTCer127qr0A6xi7QeFmenpWAKy35DpFRcwo/Z2JU/EIJnkJMIk5C9JjCIf6AbeJl2Sz9/alRcKZAhQkBocJzL3mszm1i/J/4lPOKzGcWrYkyO6tlxQYaT9mGuXd+/ftpz/9qeJA2M/YPf7AuGHfwdjAn1AMYM9iQ2AC4zO5/ksXLul3AXcBiHS4pDWXF4hOHIqv3y8yTn5fvv3GzRt2+85tqze9pRCbhU3hGmGtBAAzTBQKcgHEEnxNgCesm7a3zhIvcpYBEyls4ZNhhLKC2FfptXCuVWz06V6hZZFrDX4oxEmhPfRYK+4VePI7kDK/usXf5RX46ljhy5c6GAnYCiTvp06fkvFHO4TgBeYBFHIMC6gwFSRGs+K4MVCPHz+Rc8H7kzyC8mLkoMGhGo/BJMkU64JpHgiSqULlFUGAFIIiglQMOUwNAkkSeVppCBhI2DVHHlHDqBzD+M/Lly47BXxpSdVCABVNGlE1BloxLIKUEkzowFw7hhDDS0BFYAC9zzUdnA7L50rUr+oK+wQQBJ5QLJeXlkV7pcWFNWIsKYE6gRfCpCRyBB0EjVRvqG7idHEqEmST2F9SzhcRUpIrEinWnZ+HLqkAOwpuQeABHxDBZI1csI5+5LwtLy/ps7zC5dMKcOgETQQZOOdicV/J38LCgpwX90aChzOHcUP0BwLPfRJQwXKhwnPm9GkJvpKQeNvPoBwK1eixsTGJYgZKMM/DWSE96u0leeBzeD80UZQooytS9WvnOthXTBIaPzFuI6PDEnnU5BxNr0kd0+YJKqHREkSFRBUnSlBIRd/75UkUXRxVIsQKTNsC8gCbeD/+ANIgXikRRKp70eSjILzLniHggE2R78oLUOOZEVyqdanRsMePHnlPfJezc0JiwPfZyw5ahNYUn9hAkKGqd4oKsFNeNW0hElPm2gO9lPcjvdUEwRfc2+P+/DD2EqZMeL+XQZigiaLWnUjzxAE0D1Yc3/CA6yvdK7/2Ba41ADHHPb4vlbj8r79GaQ06K2KZRMGgxGa98kOVJ0XVVBT8aKIH9PhKxTbW1rUXOZO0gym5i8dte3dbiRCA48g4AGE0otW7/P31UhsRSW9/H3bGNR3EMYqYOKFixGWjOUFbitgB0kWgfcr1FLyMFEEtUXuBAlP1i+8KOOVFEuvtfA0J9X740cdiL2gkZzyuaidBKO1uV69cUYDIvvvii8/t5OyctWt1W3rw2J7cvmvPnz6xqYkJ291Yt0e371p/Nm+Jessq6JpAne+0LXNm3oZOn7SjZt26Cnn77h9/237185/Zez/+B8upXYNumaadGM5bd65jXbmExZmS0ybJdGFUgADa2hjNTSVQICttHumUAJNStaqklgkf/AxtZ/393dbfn7fx0VHb3tq1eDxl+3uHVipVbXB4SECpkl4zu3Pvvs2fOiXBVc7Pg4cPpEmzd3Bom9t7moazs3+kSTytdkIMkzTV7jogCgmhC6AG/RzaL8MeZh/S7kJwrJYckso0mkZM8okLJMbWsDMASfAZrjFE+wkaKv3HZ5RxwhKSTiblFygAIFSLnaDymMvkjKIwtpFkh6SCdhzOM8F7tXwkNpCAsWpVIIPraFAp9mSZHSQbIUFQKvzO6uLnBGqzl6PpTxI/jhhaslnptGjmEt7U/gec8HakwIxT20rEamDtPfB3X8ZLNiICngJdPVR5+T2eu64NECKTi7RLAJQccJ84ccJGh4c0ehXbCVgj8XBERGnXhEUh0VoHJDTuUyBCt868pikdsZ4NtXolUs6IkH+Lknq/ZRdwDdOsHERBq8X1WnQuozHK/DzrSNsV142/UjtlNC2EdcVHSAtGE/dcFJvNmck5SEYyxUuTZvR7Jp/Kc3QwK6YqvLNevB2Mvey2PWICRRovJIsOald1v0HsVcUXWgcaPklOFoVkmDYodBTQpWm0lIzzxjwzbJDaxUplX9dorwQdFrWVImCp8cHpiJXgbMXgz/Bj0eOXXwQkAXBm3xKfcV0URGDrNprcv9tZzkhPV7cnwrSoItKeSlmlUbW90oHNnFqwWqdl+d5utaLApCgM99vpc2esJ5+31eUlT1ozOZuZmLStxWVNIpyan7Wtwz3rGx2wvtF+u//0oRV6vShEqzL6Ez/6+7+zeCZp3X293hZZb9nE2KTNTy6InVBrVq1aKhnQEiy80b4hS1vWqvs16830yvZdunBeSXnxqGr7xboVekY0snxmZtRisaZtbqzbg/vPrFbt2KmFWbtw7pSAOIDzdCph6SQsJEbNV+yQqWgRuwdGq2JAGAqVilpXWJ/33n3XXvvaa7L9T549tWarbV3dBf1hYg1AGjECQBQ2gviU5w/YNTg0ZLG4s085gzqjasujbOR6WT5cWJyzY6aDxpRHXg1A7FA6QUyfqoqdEVq+iMPEzgIITaXEvoGVgV+CTcieBUjW5xB/NBp2WC7b4tJznaWLFy7avXv3tUeIVR8+eqh7QccF+0iMpxavREKxGj49xLnYBZijtPIg2gobWKwxpohFY4sDy+T2nTseYyTiiithLi+vuGYh8fQnH39i586fl2A0sT9FNiYSkhMsLJwSU5shBDwzPmNhfl7xP+3RsKifPn0mG0GcyDlW/FRjtHgimlro03r4fewPLezO6otGwQPUcEaieCoAlB6e/ePY59fZP7/LSeare3+1Ar8tK/BPaJi81sFIUGnDWPb0eYKIQcXhA6TAOiDhIcikugPFEIQYo7G3uy/6IUENQQAGFQ0THC/MBUeyfaweAQqGDUBBUwBSXrnFWGEQiWr4bB83XLHR0RF9DoEEgEoIcpSIVpj44KNsMZLqKy8WXR8kGrcoESuPxwSCEIRiwOX8ymVdP9MOVAknwIPJoco3ky3ow2wJMCIYA3QgYaJFgZcm9ZQAKKAJHsmYg2JTjcRJcq8uzAYA0K2qEWuDs6Cvkp5Yv8dRr1AdHWlduCbuhfWkxxNwRhX3mAlcwuHOn5zXlJvQMgXqj8OiXYTPVcuT6Ic7ug++9/bbb2utcTY8R+4NAUoEvQB2WHsmzzB2GKYQgQoOlUqFqM6MlstkBNIwHjW0vwCiUEXnmVD1rlRKCugJ0Eg0eDaBtqmxz+qXHtbXacvJ5DJKzAiSWQtangiayiXU31sCqyYmJxVcAJKp2l+p2alTp0X3JMDlXgIo4XocKL2X1EIV2iqoDpM08j4Ext5j7vuPgJF7IOhBt4Z7Yd0JnHDcsCtIIFaWl/X7VN2plKhq3devtYM5AA026JioagurKGovEShFokeFN5r4wz5S9SQCD5QQRrTQ4KS9NeFFEqakLPq3B9ou7Cc9AiquqtBHHNMIBAlgHe+pa/wneaUvAALWBzYRYm5hZOkLfOQlPmrEBNNEDa476uFnrdnnnD/13bPmTAYgEYwnrB21BziFvqPvMQq7t7tbey+cc87pvQf3NRliampG7ToSJ32ZFRtNW5RuQrOlljuEhAGVRIN/ScPFb9t1BqgCUtAjCeHnvPUsGgfbhl3jFGqeJ8+HteU8AxDTv85Zp2qHQeVZz52ctw8/+khJ97mzZ7X3nzx5KqYb68k5436wJ5w7gkp6Uz589z17/uCR3b93z86cOmWD3d32wc9+bsBCOUva/ua2mA4tWgRGB61nZtIsS8W7aP/z//Q/2i9//hO78dGvLI2QZpVz2LRTc8PWrO5Zd1faOs26WioAFRjBi6Cni2DWlcST5GlkLvYffR4CyLq3UtCDTpBdKGRsYLBgYyNjYphk0nk7PCqr1WJoaEQaJth4WlmK2LHeXrEJ2OewTLp7+myveGir61u2d3Bk9VbMIEuUKg1bW9tS8oBYn1gJ7BexE1xrBzsjwE6tKw6+oYnFPgaAg2ESR2Q17mCrWnSY9qIxyU07LB5FI1UTsk/StWj4pCIAfAATfpkkG2D/qFzWc0dwGtae7FzSrw0fKMHbo5LVq2Wrlkti6tXrPoUntDAGRmRImtkj4Wsvn032HICJpmFF/tTPmY+ZBWRmckcQTZbAM9Nd1KaEVlQ0lSXSNNE+jUZ467NhIKCtEU3Nka4J7TzRxDQYDGqPoQUk6Qk4CbQL5KZsZnrKhgcHbGnxuQ3097k2Ccl6Kh1VcxmNS1shzAjGAR8JDHA/BgsvozWtN2hzaVsqnRVgAmDB44TFxLpzrdwP9yzR2QACRUlJAJmxpdqvTNQSoMGUHLTDUPYJbVywCQDUwgQwb5HBBqnlTqK8bmexlRIYFqDi46dD+2MQtA2ACX5G9kGxRKRxELWCvdyeEz43BIzOXGGdnOFDPCBWHW0OasP0sbLcI3uXujbPVWK2lbIzNxV3+foKnEsmdJ49rnEGIoLLJPTh+UikHy2cdEbjZsMEEa4HYJrngE+nBSiIyLI3iA80arpZt+6+HmmVPF1+btMn56ydjFkinbT9o6INT4zb5MKsjY+P2d76pu3v7Ahcg/UwNz1r1UPEO/dsen7Wbt790pKFrPWND9lucVfi8WjZ+YSYuN24fdM29rYE2LK4A30DduXiVUt2MpaMJWz6xJh1GjWrHBbtYGPLJkcmLdHKWM5ylm2nLNlu2+VLF2xgaNgODhmte2A9vcMSkp6cGLb1tSXFpGur22btpE2eGLFz5xZU7KqUjyyTBqwAmoimyIktdSSwAIF51/xxnTtiQM4NrOYLFy+o/XxpdVk+orePST8ltdBR5GHaUNC8o1BEewnrhXi5S+K4XpH0utBcinvBxAWvIz/eiQCTiGGi9pQkrOKW7o84FK2mn/3854rLidsB34jfAG2Ib/GpfT29OhPdhYIAEzEpK2Vv9a1VVSB9iuD6uXP63Q8++KWtrq7b0vKi4rST8wt28+YNW11fVxGAohf7EP/AmYVxxrm/dvWK4jLa0NlfxEoBqHHGYNLbtyoVjQ52+1mT/Reg3/FJWawJ0zph+N69d1+gzuLikmJlwJXhkRHFz3du31bxkaLE17/+dfv444/t/Pnz0kWkAMiZk4C3QNQXcVQosqh9jX1nHe0RTY8ido3iB+JZAbLNlnKhIE5NruPtPJGIzbHg/m9LqvjqPl6twKsV+Apg8sbvv90J4oT0sBLw0wqDcScRoNKBYYBxQPWUoI1kAOMHOisZPvVnx1QtwaCQ2JIcIhSI0yeowRmHPmECnECBpxxCtYH3DWKoJNY4KQw6AA1BsZKwmAfFqMsTZJH4YzyhDALMwArhOjFse3u7+lyMOVVrEgBaRDD2YSQsjgmaIkEU+iIwKaQr0mxruozohJHQJ6BFaCEAEKCKur+/YyvLSwI2SIQUMKLe3QPo5Cg+MZ/0SwjEEYktl1W5I4hj6o/akMbGrSQWTl1fI7jB2cFcIch3rQyv2K6tr9rJuZO+PtBm0UKBcphNiwkE4v7aa68ds1a2Nje1rjgT1gDnxLQggmmEvEDjfbRoXT2wTN1B0JD1xdFyTfyO2BY9vd4TnUyqb5W/c198LvfNe5FMksjgeKhInDl7Rq0IIyPDqrJAZ6UvmD3A9CJ6aQmcCOpZa9aM18F+UQlTAaV0CTpmpX1CotrTjc5Lj5hOx5VI0bc9MWevIeaL0/YpA63j0aPch1qYqNAlnRrNv9kXJOMEeXwNkEsUzt1dXZcqXQqoGbGdUgUD5hOjZUm6AfkCOMNa8H49PX0uSphIKLBCeR79DQJm1p9rC9m/hAOjsaGeQLgIIK9QtVaSBFMponU7JZjk/wVgIpAgTFmIkghVK6WX4BN6IsrFsTUkNAtTGTQS9uhIAstnzp49FjY8BimiUkrAIXhuBDoB6OHe6YEXqNjVpb1CdsS6KeGjotv0fvwguOjtBaYxkARn7CvWi/Vh7zFucGZ2zgaGho7bs/T5UeLiuIYnrKGlRxT1SMMmgCQSZIwBcNQUVBIMsa88aWl6mxhnI5m2Uqmi5Iakm4CJwIrnDJDEHod5EewY4AzP9dnikt5rbm5WzC5YKdhDglHsA89LExUOj8Qm2Vpdt4/e/8B21jbs3r27ag+sFg/t848+sqH+futKZ213bVO0dSbkVPt7bfriOWsnSS5Tdv7sGfvw3Z9aTyZlG88XbWN10TKplp1bOGHJeM0KWXQUasYTJ8hnVHlSlG/vl8d2JxKcg6S1OjErN5q2vrVtxcOSWFSa/tVoqh1nZnpUIGHx4IjfsoPikbU72Px+AYPQWwJrAIZKLO4jbQHbY4mUbe/tW63RthayjcmsraxtCzDZ3NwRu0Q6RWpr8Qo+Z8yZQF7xx1YrMY0xeQUmCaPo42Lo1ZnakeU84UcAIJwpyD4SW0SMrLSeAb4JgASwhCRTGjSlsnwK7CSxXNCayXf7yFhYX1RhmwBmjBIu+8SFZl3MKFoR0GoJve5iCIohwdr6WQxgCvcCXZ1EnYyAzxagHWmWuEyLg6DcO3sPwIQFcc0TwEdYE36WARB4P0/kfX3C52myE+0btC9FuihiXgo4cGY/+5tWLE1VgU1JW2cEmKD7MD016RNhGLuL9gcaDBGYRRWb68Ivsf9VPNnb8wlonHdsUgJRYSb88FkZi0WTbtj/iiWky+RTpHSc9X4IEgfymusq8SdM59BoXcYXS4/jxUugmnSj0mJuwLrgmvCPPoYY7Q7GaftEGrX1vARy0ZJFUqW2mZfGNDsIxjhhZ+2J2SSRV9eVymS8JTawoPB93EhgvIRKtLcHOWAudo/E4AHwAPABxtA0gdGKMKlrTOFD+RprGvazg7rOvvFniHCvM4QB/Xk+AnvwaxKX9WlEYhtF+lWAKNhC3psWFC8YwLTriGnCuak0amKR9A0P2t1H9+3kmVPWjnWseFS0rYNde+Obv29zZ08JNNx4smi7Gxs2PztjO/sHdv311616VLL9gz1L5TL24MkDayXMrrz9uu0d7evM8KdvgAlVHYunE3bn8V0Btqlc1gb7++3K5avWbsQtY0kb7e6xLEWtRt22V9atL9drmViXpZspm+gbs35aBgf6rG9g0Eq1tq1sMgae+yKhT9i9O7elv5OMZ2xzfdcGB7psYWHGctm0rj+XJabEVtatXgEkyYk1S6Ltujaub8N5pFAnxqJEdVPydVkVG8vac0Ojw2JtEUtNzcx4waDd0jOEtQGYzt7j2aArFZiUtBc7w8RZkewT39MvM0zMhcTjCWmW8B6AT6VK1R48fKgCI9dM2w/PmPgbwAT9EIps3CPi9QJwG15g1HlLxG1ja1MxP5pwj588tZXl1eOWRuK1u/fuypZwvxIujvYPZwHfCHOF+O/73/uuRGbxg8Q7Yt9msroWnodE/2n9jCYDEp9yn7ByYNQBGjoo0Za2ITaS34zC/wAAIABJREFUccncF/4W8IXpmN5yl1Tcj09m32LfyQVgahPD0HoPkMOEH9iB2LhEgnPgttPzFtdH4v+cQeJZGDTkPmOjI5H+2BOxy4lxpmembWlpUYW9Y6MVtUR7zOa6Jy/rEr1KO1+twKsV+M1cgX9irPBrHQwHyQ2BJdol0OCgU+J0CTJwqEwLIAHwXsVuOQLoiVCmSdi3tjcFXuDA0ePA6AAaYCBBmTEgOA0CaCp0okPHGalak/gUBpDAA0dFskrgR/LPhBySUa/278i44Qyp6GPkuD4Saa4HY4cGCpEEia6Sn1RKzrmr0K172GDSxOHhcdsP1W7Eo5yWn4vE5dpK7L0/MyvdiPn5BSHQJNkE6bNzJ61er9iD+/fElkCclV5MkjGMfegF5v5JrAl4qMQRsOGQpcOgEakezJGYIGgFY4O1EIIeaYMQ9NDeQmC+u7OjRCYwC5wCXZAT8mk5+3b58iWtpdN+HVihUkJrkqp/kZgmk0d4LqMjw9rNABxzs7P28MEDrSfaKqE/msAurDH3gh4N34PdcufOHV0TLBxYQzx/kqenT57Yt7/zbbFyeE7ol9x/cN8WTp3S58HG2VhfU58t4mb8DE6WiIQ9JRAik9GEFJ7R5saWxoKeOnXmWNCMa2ItAVJEwde+y9qd23cVJEiMsFGXoC7BvVcFwrQYFw0E1AAMOYrEjSXIGk2S8Iqbsy/WV9fksBEjhiUwNjpmY+PjCo5ZE9aWF8E1wSugjvfBJwSEcXaO27Pi8eOff7nayQHVxIwoAQhij0FpzJNG13dR+9FLnjkkTgIPAmU0GhHMdYVeegEyQXvkuPnEk1NPVl6MoySwDz8bmlWCcGyo0mg9Q7uPJo60tebq0Y+YG9Jq8MWRQKazXnwyiFg0BE0HHjBRMWK/EWhiGxDXm5qattHxcYFaXpHtSIiOdSfpBGgJQFMAd5zQ7I3GgKIEiXykV9YAhqBOd0dAYl2BF0FXV6FHoAYVRa1bJIbHOQSIRQMIijJ7gL2H3cMu5aG0S9cHm7HnknFis7TUxw0IhI16+PCBffdP/tTu3rpjNz/73B7cvS9QEYbN7S++sE6zKXbP8rNFG+4dUHVrs1i07tlpOzE/Z+VGxV577Zrt7mzbB+/8xK6ePWWPb9+yZmXfsqmmDfdlrJCNWaGQ1eQcTZfxsrjlk2mJpvqELJJIBCP7rViq2FGtqdaZ4lFJ9hIAHXtzcnbKFhYmtU4ADoVCj23v7Al4sFhSgAgCzejLLK+sShw1Q0tRIi7m3ODwqK1vbluu0G17xbLVmmbPFtfMYmnb2AIwoTWIt3MBTsT9PMmHgeETnMKZVaCeTKglg/enSgy1XoBJNBYTH1Q8IgB3kW2eMWAvv0crIv5jZGxUzBOS+GLRGXLsOzGLzLQmACTYNc5DpVoXsHJ0WPKWoVbdynzGUfE4eSARD0GzrpeE/KUWDyXZkdaQmCtMi4kADZ1pgEcF7t6ygk1Xe1HExILZgW8Jn8F+Zn3EFMjno+lkjjYoMecHo/Pr2lzejipqf0QzhxEAACU2DcwdgbW0YnXbxIlxjXlF/BU/LeZjJJQKyK6xzPLVrpsC7Z7zE3RLAC44mxYnSUFLw1sU8UlM1wGI0Ah4JY7cb0MVZD33yI7iT1gTb3tx8Ic9ACPHmaG0AjtzkITMW4YcAA7sFS84eKJWrkYC3ySnApdpzQHw8v0WtE+8HcdbcgAgwrRA1gdWBnYHPRT8UgBCwnh4AWwR8BZ8B7EPoITsXjTymX3J5/J7+C2+QZGHrxNb8bsAJ4HBElgqzlJMucBwdG8wG7CXmjaX4l79zAgEYkRrT89xjIUPwh9J8FZtSx5DAKqwTkfVitUaNQHU6e6c3b5/1+ZOz6tllZa4aqdp569dssuvX7e1pSW7/+kXdri1ZT2Fgg2Ojdupc2etVqnaXnFPGie09eR6Cnb26kVb21q3x08e+TSnVsNS2bT1DfXbF7dvWjydtFx3t0CcyYkpq9aa1pPM21AyrwkpwwMD9vTeI+tJd1sP2iWZfpsYnLDxsWGJL/fBnGnFbKdYVYyZAySOd8SSTcZTtrm+bc0qPqVgU1OjlqdFV4KrPv0Iu0OsSAHHmWj+rPADzsx0vTrFqrSZNuuyeYBc+AWm1MzNz1qhu1sDEdBpYe94i5yz4tROK5aFT8cLrDraC70hx8FhHd3QGqp/ooikjjDZy+eLi86Y7uqyze1tiaeOjI74dDa1rvsPEwN25ws2Nz0jUAlQptmm/eRIjBKeO8xNMQtpm04k7f/6v/+D4nrOLrELAqzv/PwdsX80lSYSasb20sbC9QKWvPXmm/ba1WsCYi5fvKTCWWC9EYPih/CVxGno8wFyEIvTIobto9WbGBo2Dnv39u1btrd3YL19/cdah7ThE1uTr9y7d09FUvY970NsH4pX8/Pzug4+H/Ymo4x5noBVFGE4v2LypdOyJcQU/F2aPgD9h0cqbBJL3/7yS7vxxU2d0fmTJ+0RQyzQRopGhjs7zIdkCOANwHRUVToWkg3M39/M3PHVVb9agd+5Ffgqw+T33u5QUSHQgT6+s7crlgEO1Xuy0cxANGpAvfS8xJaAOtpu2/lz5yXs+dnnn6q/EAf8/PlzGS4qfgSqOGEMNVXY+/fvizGCsSRxwQjx2SDFBAsAHQAtBC8knSRKJLTQiEPrEMayq6vHk2s0KSQCGIuCBDd2JHUEMyDtoOI+JtnZGN6rDECBLoqLg9J7GnoUCbhIKK5euypDTK8kNL/nz54dU6ExisNDg3Z0WJQTgZ6PwSYowgmSfAMEkFwTEEnLIhFXm0z/QL+0UAYHBrQmrCdBzOLzRQXo3roTE52Z+xYtt6sgx8C1IyJLyxMGmqlE3vvsQSvXjSAq68+1OOvHhbAATAga+TfJPag9rTuAHiSqrCOOD0cErRKvKxBK02+aAnP4OQAivsYrUKJ5D1gnACmATTxXJYglxgTnnC3SVRAbhesn4JbQaTat3mnExpSYVKpydCSkPB/WB8oooBPJDpVnRNP4udCqRICjPll6tQnAUyklSyTbCjKbkRhvAt2ESNW+7S0WOHsJ63WgpjO1pyMdE5JFjaeDKVFgok9NgodcM9dCwMFzAdhib1NlB5RxYc0Xk3FC/7xPYvHWFY3W0yQEFyoMSZIHyN6m4u0IBPRBT+OlVpgoEXpZcyz8PVRaJeb2a4KsATABhAmB/Au1DhetVE9xlGQdtxa8BJrwu6HqKzCHPDwSGAzvxehL1lOVa4LDlmuYEGHQkgNtnJGNEjSOxGz5OUBR7AVMD7RjYGawP4ZHR7XPYEaJBQSNt9HQOSL4AmihPc9bHCJxvCjgdCDHrwf6dSqaGMG1sL7hHoFWeN4AtkODw7aygjCzg4ScY54Je2BldUVTBNj/sNA4+5wrbBhJNcEz+4n7w0awF9nr/KEqha1FjO9rX3vdfvXBLwWWbG5s6J7YE/dv31bvd/Fg3+7fvWsjA4PS63mytGh9U1OWpD2xWrZz585IW2J7bdn2N9ZspCdn02O91mkemLXKloy1rZDz0YxKoCO2TayJKCzgQkbsAu6La6vUGnZYbdthqSJ2DYG+Rty2mTTQaydPTohmTgCbyRZsY2NLwXW5UrN0tmCFnm49m5XVdWmgZPNdso9qi0ymbW1901KZnO3sHdpesWSr67u2sbUvdglrjy8JoKCSE4FogULt50lJb9ur+TxXAnZ+p6srJwaEj4U3VW4J0NlP+CTAnO4uTxhhKloMXzQkMJa/k1wCjiCuqyQphvZDXuean4G1RkW0DnOh1rTyYcma9Yrt7W2pHUfnVkAeExvEzVYiztnnbITKqooP0uvw6qgDnA5ecmbUokbFPWKGANCJVYmwN62iWhdnnPFZJPQClKCLwxIELIjEkoOYI89E03Oic60AAC2FaPQn9w5IQaVYAKN0fOpi742NjQpUROOBPV8+CmxR1yDj7OJ7SB54T5IO/IADJUxV63jMECcRaYuKHyq72HTYTfhFkkDZi3YzYrS5JeH8BT0gXbOm+WBT4pYE3InAWD1z9gRMiaOS9HewLbSIHVfw0aRAJ4VrEIgNyOaJMXtForBKEsO9OPjF+0qwvd7wccqFvNphYJBxzUyP4j3wP2H6Bs8JH875Ie7gWWDrQwKnSTqwuhpNFZ/YM8QZvhUoyPiUONefIUmtRgwb1zBhX7q2mk8eAfhggosYiQBItI8o2Y/pjPPGnGel3R1ncnpbBQwnBGS9jU2aOEyWKh1ZIpWwialJK/T32s17tyyZTVsql1ZSnsilLJZN2cXXrtmdmzft6c1b1p3OaOLX2SuXLZ3Py/8zajjVlbWp+Rk7qpfNknFbXl2yfCErNgR6FQODfba+uam2n3Y8ZplCTgwTYpjiYcUy7YRdnlqwymFJU3OWHz6zke4Bax41bGbspOXTvRoP3GzVrW+w38q1prUsLfYzYP3m+pqlU1mBJgd7Rcsks3b+/GnL5Z1x12lzriBZxNTmhc3wAob7Bk3kitrbKGgF5hDrHQNooSUwmbT1zQ0BJlMzk2LFcp5hguj5oK9EDAzbBI2riPEWABMJtbInmATzzwAmWEnGnTOYAX9ICz1x1v5+UQy5ru4etz0WUyzE9SPKCww6Mjzk+kfWUUs3cR7XMjQyIvuAP0U89t33fiGWJWsA8A8b70d///cqWHKexNrKZK1RR4tvVdpW169ft6tXrsq3sJ+vXXvN9+WRa8FhY/g9xlcTdyGaG4pxsHTZz5x6tPk4mwDAxAHcF207FE/ZswsL84oNea9bt+/Yw0ePFDNTkOCZkC/w3rBMeFYMe5CunjT9YLYnbVejprkumLlM36El0wtbHhe42DQ+gLyHlkQm4sHc0fhwDWzgjEXCsSW0DJ31zvpIiBnw/CUdOj98v3P55qsbfrUCv9Er8NUpOX/4Bx3RQwcHBVpA88OIOmBC4taSswX1hWmBDaCaz/cwQhcuXpRh+eLmFz5eLVJtJ+HHCaCJEXRMSDQxggrGE3Hb32M0JQDACWcGZLL6XJgHHkg6CMD7E8Q63dTbdwimFahFApaBSkrQ4lMu0t53Wq9LDJZ2G15QDglcASxIsJ2F0RDoA3OEQAcBPALQb33rW6LfQVXEOSEui2FUu83unih71LKoLvB1rp3AGtVyEO2LFy+K5QJIQJBGxW5nCyewLydEwg8rQ8l0LGZbG0zR6BfTg2qO2A8Vn8TQP9AnXQCSMfo1qSjpdzY35ARxGsEpEaSp/x3qMawegQeIN/a7+BYBeyR66sE+ATjjCds2OzcnCmN/T29ELewoCMb5kEzyHk+fPhGjhq8RCJI8EnjxnBDsCskDawFbBQep60OfJpdToMq+UvXWOgKdqK2QJONsAltDLI6xcTlPAj2SGqi1iA/zeSSS7DPvbU+LcSDxWE2C8LG7JOpKCvN57RvukUCeRID3ICEnISKJDUkLyStBpUTPKlWbmp6yjbU1JbK0FsFogjVDlQfgCYcPUKSpO0yVQSA54wwqAB7Wg2vkzKDSTtuXNFAiqjfPgN/h59WmE8T+wtjeCCAJ7JhAG4+USo5ZM8EyBTq/eqGj5JPFYM3FEnkJMBHhV6BMRwm+PoPpPtG58GSKiUvOAGANj6fwRPohEvvT2E6PCdi3JEckclTOREuP+n35NyM40feADcZzobLPWZUeRZQMEsQjGMpn0ldN1S4wYwBVSQg4s+wXgAyeg9qOfo0LS4tBYMp1zMdpevJV03nmXCIuzZnkWW9ubgswIfjkOXn1lSq6r9Hm1qaSMUA/zgm2gTN+4sS4PXn6zCYmp3QNatsQyEJ7V4/uD9FgqoI8e879X/7vfymWCkAdYDUBGTpCVy5fsps3bujv9Fcz5eoIkDeesGFowiNDdmJ81G588Zkd7e/a4fa6zY0P2FBPymJNzlLNslRrM4wU9lYZEm7pNCXSNtDbK7FDqsiIiiqWiyWtXCPBcqBLAEU6LfZZLodWT7faHTa3diyTQyT1UHu1eFS2DJMkOLvNlsASEk/4RICdJISLK2vSPKlUG2IbbG7v28rqtm1sAxI1NW6WaxTDSW0P3s6ibe+InGwWzJ3QkkBi78A64DZ6Kw6YwCJhXC5+BVvX1+djg/EXgJPoEkhLZmBQySxCqo1WW8wRElpGwfKMOLcSL221lJBoT0vYtGGVo5JVywTyDoqJvRO9lGxF7XQuPOwtq8etMjAKeC9sp0Yoe3KG7aF67y1ItAD589KkNgFBHW+JEXvR/Rr2XedJI2q9Lc41YEiSHZiRmCQaLIHJoukT3oajyrcET70Ng0o7/gxNGPRL8Nedjk+gwEdi2wAPmdbGv7F3gOCeIDhYQxKeiCV1TWjFaERwDDDJJ3IA9PPi/lzQMn5M8eeaadsUK7KCZpmLr2ovwJYAdBWoTIIJ64S9TcLrgrlcB3YBgAOgDDaU2nIQ3sVOsC4aHe7PWAzVho9UhoUBMB4SPNH11QblWhICqGBmMc4X1ovYMpXjFiJsgmx89HneQgxTEsaNT+QCzJHuCHaK8epMHlRLYFTZFpjlVWo+WyL6gHz4hohVKEYC7Cr0I/IwYr39lUSOzwjjaQV+M+lMz8bvhZ/lvYltKCIQUxBDca8km2JSpNNi/xB+MfWka6DX9spFS3XlrVdtL312YuqE1VoN6x0csOdPntgG4prlis2cmLQzly7Yysa6bMfWwY7Vk2bzl85YqpBR7Eec0d3TpVZoWsA211ecKdCoWban29L5rIo1xBnLK2s2OzppJ7oHrVFp2ImRcVt+9NyGu/ot2YjZQO8IVsoG+nssn0ccvseeL9HG0aNYEsbIzZtf2tLisgDThZPz1ml1bGio3wb6e32qVocz5v4JG6LJhi+xLPEfPHN8d9C94wdk3xl0kMPWmS0BpFvbhsdGNN49jbZHKqPfcUYEQshMZSmp+AV71hmIMD8dOJV4KpFQNNXJDWDUnmvtaIJfRwWpBw8e2vmLF/RcV9bXdBZg94WiyADaIUyyisftxNioACF8rdirZra1uyv/R4zGOSd+5l5u374jG+7skpTaYrA3P/npT+UjBSBGgxv29naMP+fPnrO33njDLl28qGt7+823HFCA5Qxjo9ORdksAKPGZgVlNkU2MnlZTrCqADOJ/aRxqQEJN+/G//PCHYqVwpn7wg//BVlaWbWt7x0HuWl0+ljj/X/+bf22rq2sCvogrHjx4oOeEH8KOctbQpSMm51y5OLez1hz0dWaWx2KepxT3DxQjr62uRm3NLkYdmCWcP9q/GdIA8OnsNGfUvmD6uo8IIKgTgMJI4xf+4zc6u3x18a9W4LdsBb4CmHz/v/uXHQwIRhPn6orxOVtbW/e+X43p7ZLBUQevaNwhoDH9nvfPulgSQScBDi0g9Ffyu7W6azyQZKYyPrFEOgWwSnJ5nwHfakqYCiMnYUcEy7Iu8Mb1QJ92cSnXBsH4YhSFXiNGKtpwXcwCgiqqAaGvGKeFMC3XDXDCtZLkkJgjlIpzRzALWrIm24jumxRqDm1xa3NLrBsZQo0O7tV9EqjjYJ8/eyoHD4Kt/ucM04Mea3oQwQlACkHxuTOnde04cVUHenps7uScjC2GnO/tbm/LyYqumnaHu/j0uQ0NDSiBw8Hh+Ei66PlUoBQFaVwXDBEcA2BQhfF/wyNK7Pl8gClAp8XF5wIiSBQJSHEGIPvSIZmYFBiDiBtrzTpxbdJdbLfVtkCQTFDDveMQNfY2nZawpQsSuqYEYq0IpcIqYo+gvYJw7fNnz8W8gTZJJYhnz7XTZkU7D9VP2CGACxrbigCtEgfEeullJejoUrsWn8Pn48A0CUBTC7yqA3CmvmwmCWkakgMoMdYnYvEQSHAfBHOaXsPUFsCCiFGDY6Za8flnn9uF8+ejqT8pBQYEPiQ3JL+sBy0LTCDi/WgRYV2p1AQBS66FdSYpgPIfdCQcDEJHwSf6UOYN4EiwP0qqIkDD++qTx9TdoOEhBx05YWkxRNoFfF9TI6gg6hRHoEkExNCbrkQ1sDM4P+Wy9lYhm1eQcFQsas1hC6Hx46QTqsBtnTvOoIAIQJkIIGlWGVeaEJOJ54GQJoEhiSCgk4TWtrZtZHRUIrthzDaBE2cXEIGgffQErX4OyAQmGR/B8/LGA0/w/RUq/LQlkUR5yxX3wj4Qtb9aEwuOFjvOFELQJNIkN4tLLuyryVpiH9UECGInOHOcUcASzs1//pv/rOf72vWr3vdeKinIgtaNlgo6JzwnvgegRlWQZ8d5wP7dunVbexzghc8U2FphPPugAlbeg+lcR5Wy9fT1287+nuzUubOnbWpywh7dv2v3b9+0rDVtpDdj7eqBFdL027csnaR1oKDxnIxkRZsHkCSTzGjsOi0WxM4k6dJ0anSsWCLpQrcjpQAbCnc2k7ShwT4HySxh65s71jfA1C8EmdEKYURol5hs7Bl6xfv6B8Q8YbpB78CghF6PKlUlQJlst9VbZqsrm7a5tStBUABQ7cyX2shC64rG6mpPRfoW0VhdTcfJIyrslWFYRAAFEhpOxl0AUxNl0qJ0A4TwLFl/qrC09rG3sCUkJWiT4DvAbLD9+Bda6mDVwahTop5yzaN6tWo72+t2VPJ2HCU4LKbYHz4eFD/J+XdwzrUrnBHh4BXnwO2qtyHBsEmmnSET2BliiMU6ej/vv3fgNTBXNAJXY4t9NGiwu5xN78n3aUMCUQIYKuYGZ9ZbbTVeOU6iWLKUGG0dsSZmpqeVqwHY6Q9gWKUisNDBLGeqkLQj+qvCAwA9LQqZnKrb6JTQ7sRaAozRhiDgIJpEhAYOSVlgU0iPq7dPdkr2Wffvzx2AQBpSLRcw5nMclKkrOSbx5374WY14RUMBlgbPIeUTkwBJsSH4eYHnYgNG02/MGScAbYGxKhZIm5YNB2bUtiOBa97DQRpsvmsW+OQj19Ty9eY6uDYHwF3TRaPrEYFtNAXy4o9db8afMf7NWTgmxqbYTVXo/2HMqUn3g71D/CEB/Cq/w3QPn1TIOXqZOQfjR5aT67COzc+dtPWN9cgn+NQd3hOwpNF2OyTWSTIm1sZ+pWTnrl+xaquuyXYXLpyX3366+FwtuJVi0dYWl2x+ekYaJLS7UYDYrRzY8v6mTZ09aalC1koH+zY8OKSx5bVSzcaHRi1tbbvx2afW1ddrsXTSOsmYWkDwhUvPFu30HELYA5aOp2xieNwaTNla3bKx/hEr5HssnkzLdwCEcJ6fPV3UmUeDY2lxSWv57NmideW77Lt/8l1bmF+wVrNmI8MApgX3HfJXJLgOpgEGCnhLpayps+ttb6yzphy12/LznAMKc+Va1YrVsjU7LV0DU6Ng3NHuh18hzqRlhmeDjh7+gD3IGzMCW//hzzjjgJ4BMIn8XaSKob1PrI4t58X+TGUzdvP2bRUUioeuYUPMPTQwaIUIMBHoHY3i1gGIAMv19TVN18HXEeNIWHV5Wdp22Evirlu3b2uvsifQMfHYO2P9xGfbO2JCnpybtZmpKXvzjTflF994/fVjbR1n0TFqO6d9Tmx3/+49m5qelN+lsMW+5Lz//Gc/s739XWnwMWaYPchzgCVCvEVr7hdf3LAf/OAH9vnnn4uVzH1jkzQoolq1P/r2HwkMWV1ZFeCCn0c8dmhkWGePc0OhkhiD+4Sl/kLANbLVAiRdu0oCtJHmEDIFYjFSyI0AY54N641uy7OnT+WzQ57g9ssnYwlwD9N2UjCdvR08NF/9luWZr27n1Qr8VqzAVwCTP/mz73dATl1Rn97Gkl25ctWnmzQaCjRw+iQfVOUIpmk9wUFjpEiQSW4JdjAAIKwk9CRXPtYOAa1DGVBNfentFsVOVZVqzQr6/pG3WPR0i15PwIEhwZiKhaAWkh45AwKn8hGAR7+ukZ+Bvsn7w8QAXeYzCcq4NgALronJGSDQJNUEIPML86pASWAV5XAcX6nsehmAOFTVIxV9wIe52TmxDjCIQbOC/nXWAcONEBX3gZFH8Rv9Dgwz1x/6Xi9dumib6+v22Rc3tD6wekjCSMBo5wDBf/zwkfX0dtvk1KQSsM2NTXv08JFEs772tevahDgBfo+Ej2oNAnhqp5ma0lqA0rM2BHnjE5O2vLqm64IOye+QoL3x5ht6D34WmiMAGc4Aqjo0aMacou8CYIKjB/DA8f3yV7+0N998Q5oLoYcTQSyYKefOndNUilBVp6rgVQNvz6FtCfCINTx95oxNT02LnaPWKY3uS2steYVx1gQ/gB2I+ZIM0S7AHmGiDhWy0PbAz8AKoLrM7+Jo+SyeLQEVlVySCAWDSrC8Aiv9klpV1ynByDg6Bxv2/vvv2x/90bd9clRPjz16+FAAFftybu6kwD8AMYAv3gMBW66foF6ClKouM/qUyQM+cjIIwHFWBPJEGgY4Up8alTpulaHq9ILD6XoI/BzXTIClVh/hA2HUoAMYgfbJvtQ5irQMQhAf9A1CiwbgjJJVklKqK8q6mBdA73dVtOZKifaGfevp7lEFmRejoKWxQ5IC64pKGxX8SLywVi5bpViy3u4uCcoVunq0Lwgwqb5x/mlFWVtZtQuXLulcw+gBTPLqsum8kZCxlj7kOHqpiu/aKh7oRiBNBJioBYGkQZoFtEzEtReg9XImx0ZGbXl5RffDut4jgJuaFLi4tLQsO4bODueMvcDZIxkiicRmzMzO6Pn9+Z//ud7vG9/4ugAZib1Wqrb4/LnaiQABoQ9znnhuBLvsjQ8//NBu3LhhI8OjAiu4Lr6O4j9J1P7ungJYhANnT87Z8uqqtb23yPLZjF04f9YG+notk4zbz//hR5Zolm0UwKRetN4CoDKYG6NhEVNmMgEitoeWycAUYtxpwo4ODyyTTlo2z0jsvK1v7tnObsnSGZhPnLm4nZybtmzWhSHxDa123MpVpVZKVlUJZJqAWiuqYoKRnO/u7qsyeFAqW1dvvx0US2r5efp8SSyTRCpn29v7VjwoadQszBU9ywgfWTPlAAAgAElEQVRoVbLPqNSIIi1QgqRSyURcthrBRRIeRuDyb9a/ieA0IEQclpMLIXMm0VxpdxxEYZ8B0Kg3XyM/oVNn9Vylp5HyJJTfA+DDjgBqCXTotBRg8zmbmytWrfoodA5dmFylsaBKrJ3ezXUDTgRxTiXWMHg6DqB4Gw7joF2bBRtbKiMWHIkLkXDQLhJNpmGdgzi0A67e+nPM0IlESQXeaIR3U3tMIEfUc8951dSIRFJ+n6SQyj/tCewNADvGvQNGwAbT2isJ9+k00hCRhoazE7GBJPqADxQk6nXEMWHalVU9dxHlsuVowUtnNT6Uf8cRYIT5FgE++B+B3XG3nawh7EvAMe4RewSoobHCyaSYk4FJw2cTm7hYeqQ/EU24ciDOp13xvjxbF6EO7YXRtIuIScLP8/6ynWL8eGXYx3LTBuVsBPwKLBqfyoR4eABNvG1K+iFRWzM2CVuhqWxiQNWsn39XHczF/6kt8RAdrrKeC6LrYvVGDASNlM745COBxQhYw2qJRM15XmLURAKv/L8RtbyJtSQGTFsMVdYOUAPgVNonsDLzOQEePBP8RzqTVHFkdWfDvv6n37G9I6bP9ChWwZ4+X3xuf/iH3xJrdmN5xUYHB8XiGRgatK2dTYsX0rZdK9rY3KTt7O9aOo5Ic49AtAOEWeMZW5iasM8+/siGR8bUkhNjYk0aYLJmRweHNnViwuZmT9rRbtG60gU7MThszx48ttHBMYmqWzIpmwngSQJ+eHBkxf2ivfPOu/b48VN77do129rctlgnbt/65jfF1gMYpI0PX4ZtFogJ2Boxelgn9hPi2M7sguHmmnAqPgj4qmsPEGc1YX+kE7azt2O5LqZv9UlQOsFwAuzhHqD4E8UiCKlTJAyvOBpQMBqwB7TvRAw1929eIJAItKY+tfV5+EPADeIomDkb29sagICfBfyAvZNNpWyMaYdd3QLIpRd2PKoYgLalOJ4R99zP6MiIJu7wOZ/fuGGIIA8MDIn9wznB1r/z7ruKk1in6akJ2ULaTK9euSz9GmIy4mAKY7SLYQMQx1eb+Pj4sbgzRQHAJ9nmaIAEa/7JJx+L0XL58hW12OJPiNeXllZ01nh99vnn9vrrr4vljE4dhZdLly4pboDRSLGP1m1AE/IQ1paJRoB4xGHEohoO0d+nAgbx7TrjkmnVNIta6n1iZjhLarUR85nx5S1ptHHmYOVwL/hq2rWJZTkL+BFsDTE+Z5eYRwU4GC3kNSnGjfuwgX8MmLwSi/2tyLJf3cRvzQp8BTA5ffFChwCV4J5kkh5G+gBDxR4n4YrrrvSNMw0JDc4GwIJAQKwIdAUQ64y0CQj4SSofP34obRISU4w9PZ5OC21KBFIimUdHLqBWZWSnBw+wOAATggZHoBNiiOi3hLJOMqvRdvv7eg/AERIzMV9Angt5MURQtyZpB60mfgqz2T25hjbYVhJM4EnfIvdEryNTaqimwB7hZ3FYYrzk8xK6JeAA2b5y9aoCOoAaBVvxuNqYghgehvv0qQXRCknWfCJPvwAL9Blw2gBTTN0BnDgxMW737z8QgACAQ9D2B3/wLTkBrgtwptCVV7sT1HNokyRnfA6UxxDojp4YV+UBBg4vvsf904t8cLAnJsz3vvc9If8kp7TfSFdib992trf0fiQWrCXOcnxszCrVslGdIEChjYa1IqDo7xvQdYWRhrQ4AQIB5IC+48RYd9gtVCJYTwJG3o/3d90OF3Hlc6FTTpyYVLuH651kvUomMIGxlU7X5nsEy1Q1F5eXbGR0TAE9bVck3Qq4SYJU4TWrtwlkYU/V5TxpB6OygdOkHYNg8G/+5m/t3/27f3vchgqLCECN94NxwB6FgslZwRHDQAoaGk7DjCbSACKUCPSz3qrUckq1Jqi0aGurqvJI4KAEoeHjiFWxPgYJvKoZZZTHIEkQaQ2gSXC+Gp8pMT8AE+9b94kjPi3nGCzhDQFimE6C0G2lqkCaNeZ6uEZ6kouIsSYTopETZIpdkEwqsSew4MWzoUJZjzktvFoq2/rSivZk8bCoCteD+w+tp7/fEumUGEZ3bt+x6SlvYaEFDa0g9hJryZpyhtmTPMtjwOS4+ubgEEmDJB47zkIQdT7SkOG8wxjj9wmi/vqv/x87e+as/eEf/KEYHOxn7AX3AwON/fPg4SOdP/SFvrx1SwENQRvTDS5eumRffvml9gD7FNADG/XG618TBRkbSUtaECAGJOE+2M/OqnHmCfvSK0+MGG3Zs+fPBeZRCeMmOPNvvfWmvfvee7bEJKupads52BOLA8bOtcsXbXx0xGrlQ3t456ZtLT+23kzHBnthjyQMogKJXSrJWHUAu7q1Og0BH2iXYHOLxX1VydlmPb19tra+Y4dHJNaMRu+ydCZhExMjduLEsJgc7KPNLdazbpvbRdvc3lW7Jewg2CRU/+gjJ1l69Oix+vp7B4Ysneuy//J3fy8RWBgmpWpDrBJy11aL5C5zLE7qI4HZs7BFSIBhUUV6IFG7FWeFe6CyzdknYe/uQpST6VW+35VQRsk37w8AFKMtRPujoecDOAHTRKKk7Zi0WdC8IEiHIeE2JiYwBfvOHkV3A5FDtHB2dzes3vCR1EqqIxFmEpxUAuZTaInxpFztoUwsAcyL2o/UdhoBHrEkbSdu15gcA+rj1HBnrHDfBNnsl/A70p2IgBEBqdFaecX8RXtH0PGQ3kmUwNMKI4AmapFDHJg92t1dsNERr74DZNBqIwCLtruoVQnbJpYFDAfacKJxm86mKkgcV5owB4daP5gmFGKyeSr6PimOr6m6TqstI4f17H2qEGsURBRfiK+6AGsQUHfdp4Z+zttq2g6uCFiieONU+9DWq4KOppB51dfBBd9b4RrC6GBpuURgswPr2OxoIg1tTtE4YRdP3dY9wTxhrwEEhcqymCURGKR1V8uU6+PI71WcVQhgwVnEh7GPxHJNpgRMlI+OIn0FZzbwu2L4quUPINF9Q29PdwT+16Lx2i5CCQCDHeDZYYuwj/ydwohPA3FmEDeYyKBTklUbL+2BXBPCqKtb6za2MGtHtbKA8Qbg796uTUycsKtXr9gOgtX5gu1tbRlFoaeLz6xcq9hRu2ajJx0sKR4eaE+OjYzL/j289dBSrbjl00lbX1mxeCdll65c0cScUuXI1jZWFfcgPE/Ms7m8bnubO9Zf6LZOo2WXLlwRoEmrIuLr7A3Xfira+7/4wG7euKWR569fv+7adxnWvCpWay6XkRYNAAbFIi80wFxyEVK3HYycdl+iooGmKzkIK9ZBtPbET1Wm6zCSOJWwbCEnEJp4JtfVo3hXU2FqsN9ct4+4yM8+Aq9SLdEZk/Dry4Kv6g1yRphbBhczxs/AEKK4R5GIDdmKxRQLwnbg13LpjI0ND9skenEA2QJ/oiAihnBsXQDyw0cPXZS/0bSxE+N677W1Ddvc2haQgn2cnZu1v/5P/0n7T1qH+ww3gPlU1b188xtftyH0xeJxCe3DXEbbidiWwgFrQQs3zz9oasEexS8TDwY7GDn0Y6Y68TF72Jk1O1oHCUsP9B8L0gKmEIsExvMXN26ImQoY4izwrJ0+fdq6e3vUcsdnPnz4SL4D/RMGXDDtjNyBAqUKdtiWSDBXQGzcB0rQBqiWmqiVT9o0aOrhn3d2NGmTuCeMpCY3YW8BMFHkI150r+I6St5654xs6Qf9Wjvxy/Hfb00G+upGXq3Ab9AKfAUwuXDlcoeAY4QkMJtVtXN0ZEwBAwkkyQ8ABCDJG2+8ads7OzJEOBYMBwYUAS8cMzQ1jAQOCsOAY1SVqs6ITtogKurEJOnC6dMCAKgAOwBjT7xIewyfTSCB4SHZ4LNgJzDqEqMCsMLUGKazYKRhumCcATUwkAQCXlnMK9mXajhQTzQ+j0QVh3j27HlVWaAZgoYTUKjqlkqJqSFD1gbV3xDYQjLHNWmqi6jW7hRAx0GZ+RzEXgEISBQBjHh/Bb2JhO5hEypsIqmgCHorgAJaHLS60MZx7+5dUfmhpeJccVhMl+G9r1274slg1IZy9uwZKYDTAuDAVa+Njo4pwDo8PFAbwfmLFxXg0GvKdZCwocmhHt+kT7Rh1j1GnGdH8kaymMtkpNvB59NOwDQEKu5UMDY213VtBK+sMw5yHTHXE7T8MK4VQcQ9of4AZVRVuH70YAg2cGisJaCRwCozXbtYQgScqsrWpZmiJKyv3+mRTLyBIZL0IBlnDT0UgML72Dv2fHFJbT9Mr6FKRRsS4IbrBTj7lpGJGn3ZbEQVB1gIrpGi6RWanFH0yTxiUzXUWrQwP38seEsAgBOlQhGEcUXZjSdU/Tue7hBp7xCUq6IQCbviNgm2uVf2BfuDe1tZWRWYBc39/7OzNQqqjrVEoso8NycQJUoKXv59KfvT/x4JDh5X9JlU1WpIjK60u2v727sKhLiGoLsAg6gfQLVakw7P9uaW9giBBpUfmFvShsjlrGdkyHt/zezurdt27sIFVc3pM350/4Flad+rViSW+9lnn9mZU6cU+HH/MzOzojoDYHDmZ2amtcfiKQ8uPYDwhMf7v71PmASGip80lyKQgmfOOOLdvX2v4nfa9nd/9yMFzN/4+jdVdQLAA7gZHBiyIaqiW1t2/8EjPQ8qV/ybD5g4MaFrgREGqMG+duFrtw8L8yc1FYh9zZkmaVNrYSKh/7N3EdDEXsFW4H1nZmcFiGK7Pvrww0iLpW53797VeR8aHLQnT5+qInzy1Ck7OCyqWl/IZWx2ctKuX71i2xsr9uDW53awuWT5eN2GBpgWRQWLQBwmBpXFpALBWq1i6VTchgc94EWHAZAHoU00PA4OGIOMkDfMi34bHB6wXI7EqlfCjLUq7Lu6bW4d2b0Hz+3p81Wt3WvXrwvs4hyTfFPJQwyXhWMqTieetJu37lgimbbnsHfaJKAkI8SlDmBKJDhqM5P2j7Q0XHyY/9N2E17cF4kNP0dzAskPgSwBMD+nyR+ddtSuFbNyqWL5AoK0GVXR5T9yOYFVVPEhDKjNTxorzpokwCeZF6CTTMn2Y0tKlZJrShyiN7Ojkc3HzJKgn4MPS6Z9kk4UXIshEIk5q9UOOn00tcZ75sFsfJKRQAoSe9hukSaJ2GFMjYraapxt86LyHMSXWUxvvfPKpYOknmo5huLr7Oc6EqSUCHNdCRAJMu04o2MjSiZJTkgw+HrpEMHElGtkSDeKNsykfCyMFa/IOsuNe4JdgmAjY1GlSyTNFLR9AAqIA5yFwzoAboSWPu4Vn8Nz5BWYOfyL9+XFdThYHAHDkYAu9lztZJG+QGiPIRn0NhW0whyIYo1YG62lnh00e9cp4R88LzFQSIzZg4hD8gwFRLMnvcjkE0nc7rgQvbPjEB7m3gTmNH3Mse4lSpKUCAaRYHMtMB+p7O0JAUgnGeTnJMxcKsveAjbhf1/sc2875ZnIPyJU3denGAOZGtqeVFCQ2H3L29YiEVzWkIo57B+SxAp6UH290hVr0uKaTlq5UbX0YI+lu/PW1dstQIXrm5yckJBopVSyqdEx21hZEWg1MDpk5XrNHi4+sakzc/bg3l2xVbluiirPHj619eV168n12NKzx3Z64bTtbxzYmbPnxIoFLOHP6bNnbHZ2WhMbi9t7drhzgKHXen7jG38g9gztDsSr+HcSYxLov/w//tIWF1fs8qWruj6SeM4SbRywE3y6lmuMXb/+mms1jY56W1XT9SccjPUpXbDdAGZ5LoBYajOJBMNJtPcO9xVTMFI4maGl1tQqkk7nrA5zy3zKFi3HJNa0WsEyEbBGy2TMmSWAbho7Ln/uLMowDVF7NbDROh2NzC0x7S1Jm+SmdO8Gh4Z0nQN9fQJeegtdNj0xobOMNs5LVRerRnuFGBFwDAY3PhzxWhiC6IPwmecvXFCM9B/+438Ug5gYEYBlcfGZ/D+FhJGhIbVDUuh48/U3FNPDQKY1UsL8UZszsW5/b5/sr585b+sLfl12iulWdcZ/V9TexDWjg4TGDnpz2A5yAr1XP8Au4JNPxbx165Z8OjEuMQkt+zxXAB/WM4j4O5B4aM8Wn6tFi+ICVwEgg/Yg5xZdGPx5U/pQ2KSq5bNZncWgCYV9hN1EgZXxyMgAIFhMgYW9wu/x+RSLbt+5Lb/rYG3Dh0CohdDfM4hhY1sDsy3YbvZaYAj72OJXr1cr8GoF/luswFcAk6+99WYHEIQEE50Sgh8MJ4goh96da1LJ63e+8x0l9kGrRJWraDQurBLAE4IZjAeGnqTZxZNcUVpjXysl1+KIRCVhpPA7BBr8HzQ80GEBMUhOSDoY8SUnLypbS06HRA7jBbjBtd768pbAAKHBkdAbv8+1cw30zlIhQQwLg3v+/AUlL5psQ286k3iqVV07ToYEiQoMTo42IlXdhLIPCBmHoYH2RT6T1XVjhAk4xicn7Lvf/Z698847ckaqlOegEnOfJb0/f3A+AA2g3L/85QcyrEy9IXACvBI7BdGwFKJjbSVdWHaMNH+ovtDmhJsBjedFEANwBMiDXsbs/JyEImF4QKflXqBHAiQFxw8QhTNhHT/77HNdx+mFeTs8ONDn81lnz55VKw8b6OmTxzY7O2fZnAd40mnZ3JRmiTRuSL5LJVUeCUaGhmhl2tLzJ0n5+x/9SDTKyckprQ+VTZIvqNsSpkULocR4YNZj2y6evxBVjanIe8853+NzASl4sXcR62WcKFUfrplqCfeqHnimkxwUFdijF4BzxAmyDwk+pc0RofwwK6ge4nxZF4ANnDwgAe8bngX/J9DA2VEh1ZjtTFZnJpPxoB6CPnuWgBUwIFwL52x7Z9fbjRRUIERbkrM/Hnnq9JB/ZBeOdR6i5C98NwQfISCXgGsEpHBGpVsQTZNSu5A0FzzwY+oK4GVpd18B6erSUsTuyOtcsJcICg729m3+5Jx99uknNomY8+6et6c0G/bo8WNLZDJ2+vIlPXeqMhvrAGsVgVackaUnzwzpzKfLSy7g2W7bzPSMzh1ngT1MNQ5BO64ZbZjuXoKmiEwcieEqoEBQFWX7qP8f4DK0LBEoEWgR1JO8E2wB9jAyHbvwJ9/5E609Z0d6MjrPzqh5+PCxRvryzNmvBOIwinhv2Ae0tDnDrCD2GbaJQNsFFVsCAfmM27dvH0/ogHUCcy9M0UDo9fpr1+3//Pf/3jULIvFHwOpPPv5EZ4MkgUSd+xgcHtLEBRgmA3091pvP24WzZ+zGpx/a4faqpdplK6Sa1pWHPQQzw/UuCrluMRXEoqocqXVpsJekjkCP9ghaIqheJmxrG0AmZwdHNUukcwr00DBIZwh6oUPTvtaxg2LDfvXRDdvY2hP75/SZ01pnKtZiMEm/wUVaCUPzXb22trEl27u6tmGNJpM4GOHpY3UBLoJQsMBEJqCkXF9CgIGAA8/4vXLvo1w5j7QN0ZLTbkVtGxJZRtyVal1bADvsOsYIG+CM+bQQbDVAr4u4OjB7WCqrDYYKPow/1zBAD6MjSr2mjpVJUlvS3iqVfGKCszSi9jiBPHGLt8NYZP+6C017W5G3m3pPv/R1ovGUPAWBBJFQJzfNz4b3DmNiwzk/1iQBZIH2HU2nUPWyXouEvF3bx8+LmxJAAa4ZNoRLvJo1actoIpydkiAmYCl2m6SZvcR1sU9J3l3LykVMsXkaRwuzJJ/XdeB78B9o2ZSOEB6HNQiIkYwAk6qeCXF/mBKGbeTzuEfOvRhsamn0lwPNrn1EgozNDFOCuLcAoABsO+jgCafYQ97J5mLVar3wFhr2qDNanAnEvqDAg605Tkoi8ccwkhlSgOxNzDVL0EkJejTeEuRj64/XnPdWAu5JeGgBclDemUe8JA7OWYymo/FegBtUptUWkER0ud/29/Z15tTyFETdKRhEgsi0jGqKCc+jUJDNwx9x5lhfHzHsDEABOTqvcbWx4peJXepoyQkML1ujhkBy3GrtpnVNjtjQ5Li1EiZfwN6gDbUHdlGzaSeGhmygu8f+4Wc/tp6BPhufnrKPbnxqg+NDtrezLfHRgwMq8FWrMFq8XLfufLc9uH/Hfu/Nt624dWR7O3vSuzss+fjiTD5rM3MzYl4dbO1YcXPPNlZW7eyZczYxPaP4j5G5szNz8vNMJuPPBx98IBBuoH9IazgyPCLdj/W1dTGesdveBl6xr//+7ynmo+DFWqNF4UMKOgKuKRYdCw9HDB+1dpTLYjr09fbYYfnI9or7BkvssFyywcF+TXbj8aLrlCvQtojmUkFjc7kmgBe11gJcYgcBTGTvHDCBWRL8toodrZbOFBO/AGQ+/uRjFZBgTqysrek80BrPvujr6dG6IO5dyKKXklJs9UJAtmNFGBWwgZtNgQsSzE6lBNIDGsC2A2y/dPmSdE5u3rwpjTpAhDotzFtbitMGB/rFLiG+5vvXr11TXCZAlWk6Wdr/Gs5iYYgBbNzpaRUVBEZyTus1xeMUCVyk3s89AuuwHykU4DsBTLhmxTjY+bbpGbGfuX/YJY+fPJFPppWWuIvCBMMXOLfE+tyb4vBKRXkOMS8xuJhbxGn48U7Hnjx7pliMr7E2Ot+0PsIyij6P/IY8AfvOPQjQ1DROfGBTPobCLszc+w/ui73LWQfcYQ9J+B+GmfSh8D8u9oxtIO7ifPLiZ4g5iDPDEIP/Fsniq894tQK/6yvwVYbJ1csdjNHwCMl4zP7Vv/rv7b/+13+QAZMQa1+/qvcEvCQXBDmuJZJUUE3bBAefRHKcVotsRtR60FYqm/ThEgDT7witrlp3Gh/f42td+YKcNkEWTkQGCvG3vj5V9UmkQHKZ684L44ah4vPDWDyuC6NDuwl9jBgkgmIq14EyTUWb/saRkVHRXGnh4d54P4wtAld8Nr8bKthqU4ItQzIpAKCgNSGgJlA8OiqqIpED6KGqDp22UrZcjwMM0Pdhf4QxaKwJ70HAqHVst+TEccqsDYYYSqBXxDt6Btxb8cAp/Bhb+iFZb5I4jChUdN6L+fA4EdYBR0MyBMskBfiSQ/vDgSraDnB0C6cWZKBpqyIx4/uAQPT78vWZqUmxTFwLJi7NEUARKvTvv/+eWpC4Phwl/yeYQ8eEag/BqAR1V1f0/El8aYWixxNA5Kc//am9/vobardi7WkPcP2OuPZUALwIEj/88CO7dvWadCRwrqLHt03JNQEF64aDBfDzcb2I0DqFHgCLtZQCfCotQCOdzVgmzzhJJjiU9H0xmfI5VQBCW5Ba0qR/ERNTB8YLrBwAKT6HKQy8CKbC1B9YViEI5+uqugOYROOeCWBJQLg2dBRg4wQdA/YC+4MgPJv3STl6/TpgElkwvotj9yqVJzE+8tfbmoLIWKD182vHU3D4HY0RdbFKziR92pXikcWaLdvd3DxOPEgqpScRT2iKExW7X7z/C7tw9qz669WfPDlhDx8/tuHxcZs5taCqPlVpzsmnn36qQKpyeGR7m1tWbTVsn6kPtF5lcwpYSLgBiQAkALugC7MP1PqSdBosSQwJXbhnwBbOsIQTW97uEnqCAYBJHgiWni09lz0S4FMs2s72jkTlJBRZq8sGeEIIMNijXnNYVPwbG0QAxDNdXVtTIMaz52tcx5nTpwXIkDhTXdvd2Zb9YU3QYwGQYZ8xWYlAXqOHy2WBS0zrAjhZX9+QfcN2AVLf/PKmWt2o0AlYZapFd5euE+Dz5My09eVzNjrYb59++L61K/uWS9RtpC9nrUbJGo2yJdTekNSeJ6hEb4Sxm6lUzHKRfkN3d15JGpNtAEx292tWqSVtY/vQaq242qvURtKsqz1nbGzIivsl29o+tKVlRi6bWHCIeBN8ApjwvDh7TKWhxa/Watt+8VA/SxthpVbX50GSy6Z92hntZ544OtjhiSMJQiOiakfTm6wdTWuCOZNR9ZFKv4RrYzARSOxdW4IzQ/WV9dbUkhRBO1X+lg0NjSrIZX2o+gME0LJUrlQFoFCx5L4lEEs7hdEiAVOSqmdZQStsvVqNnncHZsTo0mSfhDPd0E+JRFqVQKM9FAFADtR4Hzt7I0wpETAChgnzDfF11gOdkKgCq+JEdK5ZL5KNcLb5HgBssAOcJ+mOtSJGViQGjQ0QyKhpQgj7uq4FDBMl3dmk7D7JdqvlehhUvTXlpeMTcMQYReRbDApnXfia+SQRL04wma1kVfRTJBBNNdlHJ7Mc3rbpQqQkQ/gxF8b20e74FIEUGpEM2OTsGo1ejSZ0qO0zEpgGQHFdkLqeXRBcFbNEK+m+M7RzcoaDbQ/gK+drf9+ZUtg6sT8in+vMEAdaNK0mxlrkBA5JJydqrfP18tYiCU7TVsakHarKkWYK+0gtHZpWRKuPP2exZVrO9nBR2IZADp5piK8Ybcqzw26yhsQzaumhXbqQE/NJmjYRQO5s3IIEd9kfDpDG5PPxxSThAFPEB2oRiJmValUVa3ieqFvl8lnbOdq3gflpmzg1J1HWdDxhO4DoAwM22N9nJwBXmy3rzubs3V++b1MnZ6Xl8XjpuabjoJ+EBsTh/qE9uffYzs6fVRHo0YOHdvfuLfuXf/YvbH1x054+eqJR6b2DvZbtypklzHoH+m325Kztrm5acWPX7ty4bX/2/e9bvqvbfvXBr+xw/8DOnT2nlo9333lXzATONP4Zs8L6U+jA7hM3sj7o31Hh5zldvHBBcQFtfkqeV9dl97HZ+BZiM8B/9OpOzs3pazwPWpKJX/oH+8XQhGWHNhq6IEwSgm0rEV1aoDIZtTmy3ooJ0IuhnVhtwpxD9ohrH4lVFxVKvFXMwRLOBhpYAAi0tOKP1H7easqvAQ6jqcTeQRdwqH9Akw7RM+HtsLeA7jJH1hH7WXos8bjaZnjRvs6kHUCZDz/6WD6HlmtAFPwbtoJ4XwxuWFytpooiCL7CdsbPA9aga3L+/DkVRfwMt9TOzJ66d+++WKWasHZY1DpwJtZW11R8EfCruMfsPi3Zk5OKrzg/XCsjg8kd0EkhFqTwV6/W5ZNpC/3Vh7vpSa8AACAASURBVB+qOEjcGoqeIf7i+gNrns/GbuEj+Dq+izPAurI+iysrAtlgmKjNE/HfKN4LrB/8XlKtmA6QUHABgnYmmqM+aLEwjh1tFrWkjY1JF4Y8g/vyCWX1CEzxyaAOejd8ipkYlt6mriJf1fORV69XK/BqBf7/X4GvACbnrlzqaJoAjrfTsf/1f/nf7C/+4i8UZBAMEAiTCO4fFBUonTt3Xo6cvyOg9d4v3pNhwjFJcA/6nSa5FMQeEOBR9rYVDAN94AREGCbaAHgvjB2GhKohQpA4CBLiJ48f2+zMjIK50wunZHihrJMQAbpAfydwIGHHzODAuS4SG0SsgsgTBmZ6ZkbsA5gqOE+olFRVaLnAEPf19Ilq7E6q6QlO1HbgAZCLN4UWEk96M2pRiLc7mkWP4d/c2bY61f0YLUlFGW50P7C6GE0qITh7vh7GqbJurDUtOY8fPZYzJyFkHXEMODSShBdtME6vpU1G1YN0Sv27jBv1sWag2z5GELCA6iUUTtZPCWql4m052awmdmCcpeFQrdn21o7ec2hwwE6MjflYuFhMLRTTU5Nal2fPXTuGFh1YLtw3yQ/gDn2isJBICO/duytHe/78eSH+PCd+D6fFdQBSsPYELCTKgCLsNRJWHATO7N7d+zbQN2DDI8MKJNinBOT0N1MtwPHw4nO8t9SnJsGi4HsB3GOPcn/0Xou6igK7RnO2VOFn/Tc2N8RogSUAK0HXkc1KEJcWDhJbgDLAMMClE+MntL4uRkvfuau6s0ekCq/g1am8PCOSmLCX2K+i2YaqktqsaAnzcXUEWy+E30IMETpgnV4fqu5eFfXERJXsUFE2H2PMmhEMafJIVHHlHQMIB6uDddrd2rIW+j+qsDfswf37OkcKyLM5sSuoEFH94xw9vP9Ajl6jAbu6bGpuzir1uibfENRPzU5biVadeMKWnj6zjaVlqfpbKqFAjHUjOaPdhOCK5wK1mGeNOKBAJ6ZYWMc1dtCwiTQjCCYAG9HQYD/DHmHfcU/sG17s8WLpULR5nuXduwjYJVSVAlBFQJgzjQ0hmD61cFoTnDiPXB8JGqAP54izevPLL9V+xvpivy5cuCDQg4oaY4UbjZqAnqBLAmDC2VJ1LNJ6QhAWkIVKEQwrJlixvu++844CLqr7X978Um1l4tVAH8+kdV5IfhbmZuzEMBMQYnbni49tuDdj9dKODffCBipbu8WEi5RaIBAtpALONeQKGYk4xhR0VSQsTZvMEVoTh9jluO0etmxlY992DmqqSkuzIk2LYsympk5o0sPGxo63qmTSWnuS2e1tgNBeMeBIWJIJWhGaovnfe/hI+5J2Fw802Z8JZ9FlXiS3rlcS035gHQn8XffDA1aBB+h1RL3/nD+SeRgptL8JMKEdnLasaNIH7QtUBQFwanVG+Zp0DbAfnD21hnQYEVrVtBwSCoLo0BaiKh9jh6U94pNbYEiSbJr5dDLOjo+ldPFViTa2nTUQWjhcu8hBBxeldYAljBfmGiQwDjAQTbbhWgALAztCWh5MrWs2jjVTXH/DW5BIvAjSsf0SZ0XMEsAkOvDHDAeSeiqmWktTqxx0epKfQj5jc7MzqnCSFGkSkVpcYeCh7eLjb8V6SNFi64AzNh1brjWIuyArmjBHJQBnF7V1No23JHIPrqfiYzVhmASWHtcpnxWNxeXf3B/vralDL00j4jp8QlrSmRJq14tAlmhSDs/uBcPGgSt8FPuKP2JZ4v/7vC1SbXhK8nzsMWsRdKDYZ2qnQjC4t0eaBLBnVLipVmWjeAZcPy/uWS1MEVCFGDw/5yCYAyUUMJwZ4CC/1K80/r2jGArghCRMYI9aiZ3mj4YJcYx8Hq1ICUZR1xyg4e8SLm27sLXaQl2kkvdB72QNrQb1UKFF4xOHLBGzBrFgNi3mBCyBdrxtlk3Z0PyUDU6O29D4iK0vL1v5oCg9n9976y0JjG6urGqyXiqXsYkZ7H7Ztvf3rH90WNnvndu3bHN90x7fe2S//8bbNjo8Ytub2/bFZ59aOpGyVs015Nqdpk3OTVq2O2sj46OyEZOT03b/xm37/P2PbHNl3d56822bmJrS+9398rZdv/41+dZbX34pH8+Z5Lmw/iTx7EfOOrEeRRFsVNDMwRZ4C1tMtv35s2eKJc6ePiMwkzhDfq9WswsXzytWpXjE/wFCaNPjWQ2NDEnAeu9gX4UpprIAPAGA8Zy5HgdNHRhUm1cMppd/T205EbgXQLygRcZzdMF6wM6UrW6sq7iA7yky4rxWjVrB2jYyMiRdDabktBtNgUXsT58S6C0+3OvSynKk49eWD+L9sQswYgaGhlQ0HRgYVvGNfQuwBMOYOE4svnZLjBDsw+jwkPYkNhlgbHdnx65dvSqwLbwEIMRidrC3p7iVM4uPkxg+E7BqtENSdHShXbamt0XnlZcQy7HniQsp1EgTBVYOzF1i3mZTa/L5Z585M5vJfCr0nZY/xediU2C/kmfwM8QMyAnQAg8QRmGCQge2eu/gQD6fmAwAnBgDhoum9EV2Q2e8HsTJHdjEBgCsY1v4O/qKTFWDOY6dY5gDsS7sZfYlRVlpLxYplnl+4YLUPukRnw+rRxiSgHdvQz7Wo3kpZ/RCb2Tz/9lc8kUs+c/+6KsfeLUCv6Mr8BXA5OzVyx2AAwIyjNb3v/9nUhjnIHuFIq8KHD2PBJB/+t3viTVBII7hI+GmaopRwRmQ9JBEXb582e7fvyfjBxCgSTc93TIWBECAAiQtYpkgCjU3Zz2FLiXh0AqZbgHqy3UQckCLwzAi5kRyAziCI8IoYlBIEnCOq8srAl1IkFSFidSv5xcWRJvs7elVkIJRClNjuAaQYqp/OAF+BxQbAySBRoS22jijEVUaXL8loSQBxgUJN/oWOBM0QLRm9br3TEZrSBLH72Ko5+bnVdFkvC8OgJ+hQoCjRYiK1hGhyx2McEHOQq0graZACa4L5y9dF8aqdXf5Gnc6qp4QWIo9kstZtVaxE5MnpE1DawVsD6ntU61vte3Bw4f6OYIFKnSbG1t6NteuXdWaq02qgEZMSb2gf/VXf2W5bF7PhUSMfXPx4gU5KwAwJn2w7t/4xje92pxOa9QxABEMCq5XwWIqKWosWQzj3T75+GP1yAY9GE2WoRJY8SBQLRE5Rn3SMzoo506bj4tndZQkEyjhgGnPwTmyN7g+KgUkvjia7Z1tsYk0zchiAkZEhUSItVoRYEQCAE2VoJhADEAHsAdHjTNkrUhILl26rMCJ6+TZh1F07C2ulUoP94rgIQr2gAjsaYmukvgrAPYef6dre1IkodBoBG5gmgThRk8gggScU80DYBKcqgLvqA+f8+SMmEEF/z4C1cdcsr/4mtgo7ZatLK9I3BFQD7Dvhz/8oZ07dUbML5IrJtpAv0XcDp2eu3fuqdJEReeNt9+2vqh9jskcrA+0bEZFSvdhd9+2V9clVLy+tSlAkXtl+tH07Ixt7+26qGk6peSLiEl2qePVNfaa+rwR7uXfjbrWnJvnPXguP/nxTxQwvPnmW6pMsS7ORkM/aMBu3LipoEXi1W0Ed+vab2oXaLdsfOyErwFTchYWoukoce1/wDLOCv3Z2Emuj8+QeF0qKXAYwI/AkXMEwEbCQSLmf6cKBrPuyH784x/rPS5evCStFM4z54Y9QBsgzDQSHMAcQEGCLypVGqU9M2X5dEwjhIvby3bl/JztbpDA7FoO/Y9IwwOmEiOFYa2wF7K5tCWSZnVGrXba1tffa8l0znYPyvZscdva8bwdVMwOK03bOajaQfFI59OTYqqyfdIXOih6WxlTFgg+MVM7tApkM6ogij2XSrstHR62pZXV44TVRSdd6A4bpfeBrajWExe/49kASnAfgOm+p02AmqqxMR/ZKlYCYJImKME+cRHYasXbMHh/9E1AWbCJxOskX8etKB1vM5GuVRmNFxg4UMh90g+Mua5Ct5IUKrchAOba9vd3LUErUGi1iAQVYUsA6ggo1cQtbx2TOKsATa8sK/FHq6JS9jHbUYxLYsBzDyCJAmNElCPtCzEyADcjqrZ3//sHChyDFaEKp1eslWhFIKqDHDC0YKcEdpqLAxP041v6ervs9MLCMQOB9SQhInEI09K4JICUdDrpVP4EE8FSLvwq8MlZWwi/Hh5S8fZkH9FLGEaBHSNKfhvtEp9YxlnhRthDwa9w35xzfg6QIwBKXAP7i/OiqTNihHjbY1g7kmWAb84l7xtsIu8Fg0BtuGrvdV0TCcQj5L615VpPEVvPmTOulyL7CUgXT+g5cjYEtLCHIhYSnxMEh8V0YaQvax4p8gYGCKAWPhS/wv+xkRq7SmEJexwzCVmqPUSAdls2C0YW4CkxCPpoYdQ0OCJsMK6FtfECVUP35dNfXNeHZI/7xA5JPyjyOST2aSYQZTOWzsEuob1q35KFjA1Nj9vgzAlrJePW299rDdqU1zesUa3Yd//0T6Vvs7u1aQ/u3bOpmWlrdjo2PDYizaJ0Dv2Mtv3i/fcExmxvbNmFM+esr7vXhvoG1KJz87Mbtre1bZ14x/pH+214YtgKfQVNNhwZHLHKftk++Okv7KP3fmnNcs3++Nt/LLAXYPbu7Ttqs+EZLj577pX5dlvxG/uTghv7i5gAP04MAruAswPQoCJM1OLlY4bB81NiLohRkHIGBMUx9DqITfF9Z8+dVRuPWjzSSU0z29zett39PXvta9clsg80cXB4IFYxxxR7prHETK0SUwlQ1NvVJNDuELnrD0X6WGFctU+5gvMTs3/48U+kDQbDidZNCjr8BgyN3t5uxbIAJkfFoooDaO4FZquYtRU0crxlhjgSJgftVYDVCDPjO37283fUSn3vwQNnRlarYpPg3wCqV1dWNB3n7bfetuXFZzo3TF+ampi0rc0NieoCEkxMon/n7UeKWsSK/WrCz1nhuaidlzWK9JhWVtd0xvge8R6MH2wCMSD3wHWxt2G1YOcBxgaHhu3Jk8fyV4j60k5/+84djZnmeePD8R2cIUAn7ARFGjHrKADsoE/V1EMgxqA1nfcPulPEH2Ilw3xBpB+GGQBSxFLBtlDspMCZlHYdE9waynXCBCtyA84ma0Osxb9DC+bOztZx6yGFY8UkEcsorFwQ7g8gqzON3c69rAlznOcGUatIOFh+KRId/x3NhV/d9qsV+GdX4CuAyZmrlzswKQhecSjQA0NyyruRkBJogqYTmJw6fVrGEqdNMkIyjzHJIrKaZ6QaCtY1O7WwYJ988omc9Zkzp1zoqFpV0o4zI+DFeIriW6mIJk9ijOHAsDx59lSCU2rPoIpSq3sP4v6+kl2ckbceuIASDhHjg87CdjTJRjopUTsECQfUSRwUBhantbBwSm0mOHwMGwaUYOLsuXO6BmiLOFgMJAAITImV1WVVQjDqtIEwjhSng8HCiGoEb6FgG1tbWk+SHGeiTMhRMYqP9aY6SxsBgQ2AC0b8sHSkBApDzyuMM62Uq0paAWgI1Kik4xhwwCR2XAuBHc6b6tHcSRckJYBcWVu2+YWTArcw2qD6gED/L3tv+iTndZ15ntwzK7NWLLVXYd8BYiEpLiJpkhIpyw5bVve4pzs0X8YRE9HzX0x/nenwt2nFhCfa7Q/2eGTLVrdk7SYpbgA3gCDWAlAAagFq35fcKnPi95x7C5AYMy3bMREdFstGgCrk8r73vfcsz3nOc3BAGO8dVCKaTV0zDhhKdbVSs8NHDrkDly4AU0amVQn7wfd/IHE2kj/6M99/7z176umnVTnjM6YYYZxO29mzZ1TJRVQWgEGTeyoV27dvr8QuUdjHmfEMAY7QjIhCu64nAg27Ya3FR7TJOD0HB04lifVifUmCPGn10cWaiKDxu+aTA0hWWxEMdhCKpIH3w6TBvUhwWGP7aNPZDAG8J178sIeYsgKLIPbQ8nkD/f3bk5jitBWxIhifS+JfyIfzZBqvx3cp4AjTKeo1BwOkaxIm53AhBOuqRMe2nHANJIVUGIK6oq5NVYWQjHkp1O+P9fNExdkz3Cv/GKvSETBx8TqvllMZokLE3gIQpaJE4MXY6mI+b59evGTPPfuM/f3f/1wTY2AhMEXn2pWr9sprX9V4Q2nFLC5pb/YMDdnI3TsCFRHCzDSbatOq1KsSYyWRIFCkWkR7R3WrpnYkkuM4zQGDRTCvRxco/Vwz1wiIQVCMDhKJGcAEay5B4Z07HQyhRUNV4bQ9eDilIIf1gH7voz9reuY8N4JLGDn8b84KDDoCXMBGQEyAHNaUAJSqLt+LNgmVZ52r1RU9O0AxKMjQs2nH45zT1sWe5zr+w7e/rSCU8dR8F7YG9goVKSp69HgT5LEOUKQ5W7CasMH9PTssl6hae0vSZiZuWynTsHp5zdaXF0SHps7uE4Y6dH9cH4lWIkWCj0bTphJiet+biYzNLazb4sqWLa1v2fJmw1K5ks0trQgEQQic/QN7qkT1TFOlNmW7YBx6UslUF2fqOPBmAQR2puG6aMqe4MY2MdaRKl8cN89zjWNuEX8m4NTZEVDaEJCpc5LNe4tB2TWDAOUANV0k1pNyABO+i5awbDZlxVJe2k3uv5g24y1EXDfsEQCQWI1U655GZLe4T8u36Bzweq5VQf3ysi0tzYdR1t5z7kKiUNR94hvgolo3NMXGz6FsqQCTTAi8uS9P2GK7iqYNq68/MFaCfkvUH9F4bWkTuR6RGwAHTRJNtD880Y9ilfxOYIEqto/GzZYDCOHtqhQ6aAOq2q6dXbYn6AvACtXnNJoqkCCKLKARcEctMvXtpItfMpIUwGRjo6J2Q54X+iUk+jwX1ljMkpAWPtLzgAGU1XljfTlvYiwm0D5jqohXigFT+R7ig+0RqXHKUDKhvYbtiYABn1VsKamdKmpTYWcjM7S8sbmdlKo9FlACLQLA0PCs8GfYRgELsBCChgkgEd/FdQJEMymPCRkReJegfWh35DxorWjFyQPYpZWQRwCYpB2QmPMARR+hVmIi7HyptSiwnc2KjY+MEeyPpg4GIVm39cRq3jbAGvLssANcPH6De8QeUImPwpJRVwf/DxuCkcAwG9s62lRcaiYa1rt30Kwlaz37hqzcqOm9jDS/8M67EhQ9fviwDQ8O2Z3btyTqjr0FNOilSHN/0paWAM1qikM6unfK9nQUS7a+vGbZJEyIXWJC/OyHP7JSR9EOnz5qg4eGbL26bmdOnbacZezHf/NDu3n5uqVqCRvs6bPhoT2auMUocIBNtMuYlHNn9I6ANYocsHIpjhALAPZxzrArrBUMtgjWas1gwLHPEkkXhxfjy6fqqT0rjG1mbDzPi+d87sknxYoG1AEcITaq1GrSGTnC2PcuWnW2bHaBAk2rXfzkotgeFIWIid0+ME2RPet/op1w2MTPdZyqxboLRUsk7ZOLl6y7l4EBy4qnr169ptjk1KmTgelUtt07d1mxUPD4E/A8jBXn2jU9pqWgOByW1Mz0jPYgICdtrOyBq1evyy59fPETFSIRLIcV8aVnnrHy5oZ0aYYGBu30E0/Y6J1b2m8MD+B7mSiI1YGZA5jF+kctpl/NUNRaCGtjq658QufcTO30FDlgv3Tt2KkYmnOBn3aNQ2+VfDD5QPsc37l3zx4/j3WPXSSYjC4dTNuFRbXwcu/YUQ1v6Oiw26OjKpJS8FPLY2Doce38O9fE2SRPgJHSUshL54Z4UAXiHTsEnAG8FIotapuiRUqMRGQHaOOslPUeiiuAjYpZsUWNhvYbhbg4CIFr5ZkqZuE+jYKwaxPxDKP+kIsABx0kgVAuosufXwWkBNyHlmxnofhPZDNv/+K/mj5+8YIvVuA3awU+B5g89dKXmxhtVQeZMpPLq/+TBIGDprnrCEjJ6dDygNNMKgmmMgU7AECjVKBq69VvjCOJIckM1d+D+/fJ0cJGQU+AH4yUjxwrWHljQ8aOoIegEyOCs9vAuIjmVlFVh8RDjI1iUdNooJti0DAQABo4GTRRcIwYOa9cOYVYDIxQ6cM5ERgREJHctgeRSq8WZ+zLX/6y0HS0BjCKgEY4OdpWFpYQAHQ1etgqJA8k+CRrGCCADyHMQeQW1ojGIHd02sjtEXs49VCjNw8dOiydAmj4UPJICjzBWQ4ACIkfVF2nHBMIsi48E5IvteggVjYwILCIeyfY4j737RvWNeJEZ+Zmrb2jTcEuphIwhvVYWJxXJQGQi+vG0WM4STZ4ziQZOAcc1fj4xLYDR5Tyt15+RaOacW5oVBAEEMgTdPT39uozABRIaDD+/DetVDg2NGQAvhhHyB5h7W7fvqX/xjHQG4yqPTRh2iNoSTp08JAnYaFyhNaE9GaWguhW01t1uAEEPFVt1lSmDe03ngkJKsCIT8Bo6rtYM5Ik9jhJKRsJh+rjhXcoqOLZUylh7x04eFD0VtHDCUKZvpP1gIzEN1ao2FPsd/WnU4GlghUE/jwYd10OEj/ugyCS6oXGdePwUE8nyAmihNwXwa1aarxMozO0TeGmzUHVz0fikzE5jZ+hCneYKBNxGIIMD569Ik5gnmyaffTxx9pfAJCAZeP372tEIXsc5tgvfv5zVYISadfJYA/t7N5tEw8ebFd8YW81Ukmbmp3VGUE7I9loiMJMUE2AwnSoqckJtXoAaN4du2+Hjx3RZxPIqvpuCDUiqMikBw90+BtbgcYRZ4sf7pNzwn5idXiG6FgACFJNlXD1qgsus48IeKi20YfOeGA+BzCDSj12A2bON77xDa33G2++ITtBX7amGnV1CTQVQLu8LIYXoALPj9/v3bdPe539x3Xxe4I3qmO08vwoiB4zSUSJZa1m773/vt0auSVQlSAU8Tr2LGOyYyskVca+3R2Waqzbnr4dNj1+25ZnJq0ll7KUbYmJxw7wVgCf9hQrrvSJqApdKwvMYgrTZqVpS6tVyxd32Wc37lsz02pzy2s2Pb8ggVRAaRJlRE8J+jVCnUkRHe1ikvADiAGIIgFPCVvSWui6MjxXWDza82GyC3sW6jPMBc6j64UgvsxklGSYQLTpNPIwcjWCiiTfgBmxzUzsOkZA7+hSsokY5soyk2y8NWWrXrGhPf2Wz2cFPtHuhwCxhAurngizN9hr/ADGuGBzXmcLQBM2ok/s8rZS/BKaDNbger0FZTuBZ81cJEC21s+eMxM4Z84+cEaYWlM0zt5/T4sMJ9SnsDiLRm09UrzltVGjiNHPDo4o6E2nQn9/ymB2qXUjCJLyofxvMfS8N0f/r/HE0soAofExuWgYDdBygZ8PrS3YdK+0NhyYSqa0HjAHSSx45tgJ/m5lclzS/QhgKEAB45nxBaw7SYRsmFoO49QeznZNCYwSBCaFUbEFyFZ7jzME+Y7YTkJywb85UMVobgeDSf5ie6P0XGCf4DuD/gj3If0YjYN1EDVqPUURWBeSfcTgE7MsnGHXiGICEiwkpkv5uRWzElCFRFxsFdd8cWDJq7iw5IhP8sWi61bAaEPnq1JWuwEvxs8y5pqzJNsXWDOy8UL3nKFEtR0Qj/MCwCHQK4zE1ajhMOKaa+c6NDZYWiopBwA0nppJOj7uFqCEtVIb1fKS9I96+npseW3VWjpKNnx4vy1V1ixZzFuhtaj91lpssbHRUYElD8Yn7LVXXlWCOvlw0tvVYOHksrayUrZ7o5M2Nztjvf3dlmnN2dFjR2xhesYmRu9bVxst1DUb6O+zj9573+rJLTv9wjnbf+ygLa8t296+IZu8dd/e++kvLFFLWEumYK+/+praZq5dYzrgoo8GL1fkS2AAUshpybfY1etXVfVnzYgtKDK5XpjHsO7Hm9o3nAmAKQApWk+VdJrHjvh3b/MNoFoDLZ20De0ZEpDy5eefV3xBCw5jeYf37LVSW0lFMbWiocWUStrf/s13xcBAj02jdGUU8TWw7ZwRtg2shqYLriO2pMkX0nLXaEpPEKFX4hOu++69uxp97Fp5ae1LwBJAJOJnzsCjJNotAf6TgiC+AHsAiwyQfnBoSG05XBcTh9CI43dMtKNwQPGDeIhpWm2lVuvetUvi2xRIKd4Rd9P2BMt7z55hnV13ABEGejzh8uEHXJC3KqMHBWuMoRPLYluyz6dnZgVKkSuIkRuAUu4EEIeBEbA0aBMmziWG497Y69hXcgXZh8BGJ0ZkKhlrABBEXE8uAUgDKKIW8qkp5RbsFXT4eDaxUAn4AbuM53j44CHp1bA2rOutO7d1TfzwXgATwNSjh13zjX8jloXRQ0zBWhF/AtDQ6iXWdJUzuyW7qnMeiqrsk8gSw2fCwBXQrNjObbuKbKGwFKlK2FeNyH6ssIY9oO2YdmXXk/ri54sV+GIFfnUFPgeYvPZ7v9scm5iQk+BAHTx4yJ544rTEUDmoJEkZQJRQsaVC60lCqwwJPX8ktY1aTSwCaKQAGhxkEHD6/vbt2WOg8yT6N2/clEEk2MXIIBwHGIJgIjRI2jo4zAQiABxOF95Syw+JAwZBY7vCCFcCY/WKhuAuT4VQ/fGuzs11qGokgJ6A1ftFMTiwEQi2BLIgRBmqWq67sqGkiWAYAyYmySxIvPegexCSVpsOyZ5rcHTq+nA+gAk4In6oDmPIL1+5LJ0MRDKFhNdqMu4YUY2+zeY0VtbbYEqu5L25acVSq0+H2arr+2C0UK2AlRGplErMNjZELcTJExD09/cqKOsf7HfGAeN7OzuV6IntMz2tZwyQpekNyaS1QZXdtUuBLGvA89S1Ba2Hq1euCSCBCYOzQ6yLIOrw4UN6tqjmwxjw6r0nQayVKO0kHHPz+nfvta8pIcMxoZFCKwLJN5UKnMXHH31sx48dF4BCYuuVaAQs3UFcuXpF9yO2SC4nEM+FcLe2+5bZv6w1QQ3sJE3PgWmzvOzOWtVvxhkzihqtimk5OU0Byuf0OtT4eX4kvLyH/cW64sxgAfHZ3CuBtAfmPk4yUmzTUoT3xInqR2zDIT6IwawSiXA9qhSHCSFy+mF8piY9xB5Vb2SVowVA4pl7Ir9i6AAAIABJREFUstTUeSIhcnTFtRE8kfPqtydhMGtcbDebz1rax18oWZsYH9frRUtOJOzOyC2db1gJ0JE/+/hjBSkAJuwZ2FPjE+NiXN24es1OnTtrvXv2GHRa6K5LsNAWFm11aVGiuVPTU2rDYXrB2N27Oi8EZXfG7tqRE8esg4BGugWISEY2VFZVJK4ZwIL1YgrVuXPntAcI/LA/7AMqf5w9Wi0IMqhC8fmwLaimiZ2y4X+wd0yTIsCFHbVv736BZy4st1etZGP3xwS0sVc5/+xjzhqVJc45IqCRTUZiDbiAFhFjLtnbiLwJNKK9gTaipovu0bvOWbxz+7a+D1vAPbDX2I9nzp7VNAR/Tmm1Sp06fsDyqZptbSwKLFmanbDWQtbysO4446ESHfWkYIspOk9A50ft36v86ItUt1K2WU1K7PXe5LxZrs1u3rlniytrlit4cgR4APUfIBYWAmdD7C/aA9IZgYQ+rhRAhgSWdg3f/wAYJGXke2JNqcLv7CcYIK4/4foKBIgEoHwP42gj+AedHZtN24IYApbQ8xDYCVOmtVXsJADpfL5kM9NztrnOdI+0TT4Ys/7+buvt6xFQwfPH9sCiA2ymQMA+8ykYrsEVp6xoRHXd2+NIyDjfsFEAualQWxMWAUmstxM5ec1HAet0ecu+QJWoReIshTA2UlVsF0Qk8QKgEvAi0DrjIoPoe/D6JECCi6TSOuMpT2jnQ68i0MJrFQdqpQOCPgyioonAOAnCr7yW8co0mSixb9Q1ZSifZSzrfrV1qeINeFEpe66TsO1EUuzHYEOcGZcSYEhRhWB+bn5RiSzsM1o3ASlIRFZDdZ/XU7nmM0Uz32LUuSdB7BtaSLcBifqWPp/10PhmM2cD6Z68HZeV4PUkTGJ4BKAQ38yX8JmAY8QcUR+B644AKz6Os8xreX8Um+XLPMnwdY7tOAhP46eJSfjhs/hvQBO+QwCV2i7c/m6L2TKBA72KZEqCp1SaATwATKS5wWQbfBPJUQBMOH8aOx20EjRxMKwp142fiCwRbA5JXNRl4brwX9hpABZsjyaLBEF2AESfKgRAmBNwWG9uWb7YYi2tRavUKxoh3Ld/yBY2VqzQ1c6EaNssb1hba0miom0tRWmXvPLSS86iI47Jo+NB+0LWxu4/sM8+vSEG78BQr6UKadt3YK8tzs3Z0uy8dTJB6+G0mHpzU1M2v75onXt224kzJ9WyMnd/2qpL65asNq1vV69NjE3a3uE9YjGcf/+C2gbxFawpz4RYFB+B7ghsExJFbDkANgwAASZpn1pHnAA4Lf0LtcK59lkhB/PZM3xA8MhUZQ8wFVB6ZAHgYy9iTwD4aUViH585e876+nuV/A4MDUo7bHV91a5fvSoWNWCO9JbEDOVsezFM9i4y0UIbIuf88cIHgDEtkXfv3be7d+/Z8WPHZL9gQZP4UuDCXmKTAeU62tq3Y9xALdWeVbGmWlV8637W9ULwo8Qnt+6Myl9hS2EDLiwtyUdFFvX42H35oqGBAU2UAxDYv3eP/CXP8uqVK8ofuF98tTNCfE3x9cRjsTXF9Upcm0fxTxC55tX4XvwKbG0+J4LoFDV8ultTemmAhMT9nBv2P3aNUcTYnL179tqd0bsqVOBfiGOluVRssQdTD9Wqg22nKIcvRzSWmFqj0nM5xcjoqtFWjp1gH5EvcC1o2A0ND4mxTVzP2rnWSll+3wEKs5XlJds7PCzGKSxe9hRxPKxxYg7ODvED8SW+1lsFHRCPYJKKsLQfIeqP5kuZse6w5YP/CC02cSoR66acp4GsAkw93usAIj+0E2PjiY3EMI5VtC/0ZL9ADb5Yge0V+Bxg8tvf+P0mIp6igJZKmnRz4OAhJeUSRkKclWoR00XyhW0wAmcRA5WB/gFNniF5I5mEysa/YZARVSKZAZygDYQDT2WYpIXecIJICXguLkgolOB1ZWlZQlMYNVpssBq0BnjfrleqoON5IJNyNkPOld8JpmAHkMhxPbTyEIxsVhjJlpdjpe0Ip0mCXWX0XjbrbTbqx/aWJMwKaLOqNNWqRsUhTqmqmkTpvK+ZNXORwZoCFAJ7gIyOrk4JNpKgnTx5QgDIxIMJvRYBWtggLsy2pbFtgERU5R88eCg6v6aXyEB6EEgSlUq4uKn3XXbpocJCYbKOhOYY5by0qIAG4KSnt1tgD8JXmohBq0gua0ODQ3IafA4tElRsMeAwP3bu2i0B2Rs3r8spkIhgZAmK+R4CBgQSqWZFujoB8e//3u/ZnTu3t58/r0UEElV0EksfQVkKo3pX1ZpERQAaKaBEJE4ASh07esy1RQKture7RyDNNqMC/YlyxS58cEHrwaamwgyoouCP/lJpwzCdI4ieSovHEwCCI4JUfkie2K/eAlTfFsE9e+aM9itrhoPCKcK6oc2IljR+pCtRLGlfffTRh6rwEAwQhEZ6PDz1ZBipScArxhDMDJI/KuGMyhSV3MEQzgd7kwRB+1uskdjVHLkl/ht+CBK5b+5X9F3aXCL4EqiaCoqYrCFAhFY2Z6KIzsw0BD4Mqu4SZ4CgekvK+IAEfPa90bsCTA4eO6ZRjzMTk7Y0v2DLq2vW2tau9WEPnzp5yj79+GM7+/TTtqO/T0m5tP8bTdtYXbXZqYc29fCBzc1M25Fjx1TZGbl+Q3oYUIFriabt6u0WdT0y1TiXnHU2yMTEpEBXKnVUnO7dvSfGCz/sR9huJJpUFNHfYDKTt5qtaH36BwYFflENJWiB0n3yxAnZKQBaWnLaioyiXRV7TAJzS0sKRGlJA2ChmsT60GL19NNP2y76pe/eEcvhwoULLmTb4pon7CsBNg8f6mxRpZcwHhMP5hcEKGBPAGzUojc7p0CfatfDBw/sxMkT0jSiH7tS2bSBvl47eeygNWtrVlmZsVyzYjOT96yYz1gRPZCqtzcSAKIxgZ0DlCA5osqNQCp7SxT8Fhh3OavUMzbxcMVWNhq2Um7Yg5kFW9ms+J6FkUZLgHnQpfYEUdo9WWQ/e6ubn0cxBTTlASDQGRHsYRIzfukj6gO7r+DMkngmYHOwHziHBMo8R95LMkLSzd8wHwGWxu+PaT+wdwGpNdEnV7BsrmDLi6timDDlYmJyzIVM9+7RGYXpwDPFj4BkAOhzXqgIM+WM69cYVmkz+YQcMSoECDGNYkkVwHqd6Vc+WheQA58DCMCpVKIegk4PTtGiIWlnXL2PlmUtIrDK+ZcgrKNaoaUmpWtQe4W0fjDtJOJMNQLw8rMsenXCCx0kevhUgaZh/Gmj6s8pTm3guzUame93CoTaa2DD5HJpO3b0kK4CJgIioiTg+Cjpxah9B6FcdKky8jWwhLBTaJOhKYEPRKcCHZN63ZMgnj2aADxXTSxCnDYkpKy3iG2M+5XNc00S9A8EIjFalUQ1z0QrwDVEjJ0ZFFuhBM4ByLPHwk8E6ADf4v5zPS3GRLtmjp5VmusDBHTBVf+9/0Sh18dp7vw7sYKYtAhzZzJux9GB0WhwZyTSwohIJMB1hv0RgBM+a0cHfju0EKHDtbignbTBGFbOabDT/E2yzZqrzXF5yfeaJmYgMlvx1wbtkzj6FrvDNQighPXFOsLaDa0M+OzY7qgzKqDKtTXSLTlL5zPWSOIXV8ySDdvV32P1jFkXoGM+aw+nHmiU7LEjR+3B2LjtH9pj+4eHlQjDJsTuvvHWW3bs2Am7NzphN67dkr4JE6zad7YrJnn4YNLqlZrlMzlbml+0lhzgxbrVMw3L7mixU2dOafTwp29/aJ35VusotVlvd59EuklESczv3LojdhfFJDTzsKfESBT0mOY2MTmhBJrfaVoLewbtoFCF557xGexPhMXZB8SQMEwii8GLIt7Syu+IoTgT/DesE+wh/iWZBjRsFYsKf8l5+Nff+jf23HPPSyuKQ0WirCmSAawTS6Lp9lHPWKCCMwT50YS0AOTIF9KOW9+yqakZMX5hzjKAQS1XYpXUFYPv2IXwPpopTbFOdqFdFj5bek3rGzpnUTCfOIj9RAwGOFJD127kloBv2he5N9qq2YP8+43rNwRyHj50UP5qYKDPjhw6JL022CydHe0qspKInzx5UsULzm9M1CmKwUTx+AwP85jkRhD0jmgzOQjvVXsohbs8YK6LO0fQeGFuQT4EEIO4D0Yz8WajyZCFh2rnAQTh2dDyjc4L6wDTG7vEM+Z97Afed+HDD/Sd3d09arlG+J62IP6NXAiWCMVKPos4Q5NCb94U+4SMgD0mxs7DKbG72B+M4HamurffY59ZA2moTE6GXKis75VobNhj6Dxxvw44Odt/ccFbdfFLPA+Apyh6y1mmlTWOmWfvcn/EqPxNjIn/YB8xLpr4n8/zpDBGlA6o6ecL8GTbH3zxH7+ZK/B5hsnvfr3J5BMAEQ738vKq9AlQlSaB5xCSPBGMkVTggAhSI3Bx6OBBGWeMNQeRxAAnTQLAIZdORLOuBAQWBu8n6IlK5VQaqYQxQYbDL7FZwAiC7TD3nNcDmHhleENODIPL60lu5BRDoowxArmFGigDt7jkCGt5U8G9GAawVTbR3PDAA1YDiQZJNwFsTKwJLgnoFPxIN8UF77yKirCh97eK/aEoi3GDRaH3gCUAI/wQWEVhSoKg/QcO2k8RfgzCpqOjd+V8oYvDwCCJV4DZ2LKenl4FBEqIt+rSR8CRgEbLCNM/zUjUtlYFE7wO4S+YD4A0VJZB40loeG4ALYAsfC5rQvI4NDQs9Bx2C0wP+k75XNYBR0qQCNvg7qiPXL1+/aYcIdR89g4TPr75zT9wpfWUazjgRDDk165dt6985VU9VxwYaDrVdcwzCeGJEyf03Tgt+n7fefddiUZyrYAPJMVnz5zT2GQYSTAcoCWzL+fmZ13glaSDsYatrdsUcAJIVS3C5AmYAexNjXQMgYiqiIjhSUXfq00k5N27u7UOAvXCs7969arWnO/mtew9qg4kAFSq3nrrTfX6kqjBqoj98prsQSAedAkIVjkXAEhx9BxipCSLOF9nNFH5A8hwTZLtFpwAnTwe1ePANTHkMYZKKObo872n1ZMo9jaJEAkRr5FgYiJh58+/b/v37bXlxQUFW6w/lRXeSwsVwokAB8P79xkjKGnbqVeqtjC7qHORTKftIcyp3j67c+OmqhdVxBU7O+z2nVFNkyE5m5+dtcWZKdsqV2x6btaOnzhhM7Oz1lIqWk9fn7Xt6LL1yqYo3STJnA/+EIxAoyXhuXbtquwS6vOwgVgzbBGBOjYMwBC2GKwbgkGCBQk8avTvHvvFL95WggujhOQJcJP2Q84QtO7IoEPMF1aK6NOMFX7wQG1l/G/sBUDVl194QWt5/cZ1MV3+/M//XHsfKrTOfZjOgL7DlStXpJDPOYAhR8ANwAMgyZ4DZBH1tlrRWViYm9Pa8hkjIzdseWnB2koF2zfcb8lmzayyZN1teVucnjCgDQJtkrhNpjVlnB2AaCn2F62DGmOFw9hxGAtpgth0iy2vNez2vRmbW67Z8mbN1itbVmtAJQcEpmLHfnUWVkMaJTGKcgqwEkhVQl2klvVxrQDaZ0hUmttaHaQDCm5LrZbLZQQqATJiQwjkeS9A8vqG+xLpLqTSSlQQasaeYc9JDpxtASsFZoOPUW40acOoCljAxm2srcrGUzFUINlsCDRh+gU22fWNKmK1sM5UGPEj3CHMHJJwJZhULakeLs7bwsKcWDoOmASjT2LPGYc5EdpyXEsCVgQAJgG+645E6rkYX5paEZIGkgVaTGSznF2VEHBPe5ELuXLNsmcB3FWyhYEJ03dcwJhnz0SpgvRs+Dy1sJUrYp/gd/FZJFHOZAMrRaQ5YyeOHtGZ8FGZSdsob+j5AfyxVq7N5MxNmBYxWQN8r9Tqtrq2afkC/q9iqSQCs6a2LPYD90Qgz7Px1q2QqEuHLIwqFhukqj0lEKilqMIEVXOAO3wkn8GPgxuAKUyPAyjy4omv8SPgAzsSGX++bv7cYrWV1+KzXKfEW5CUuG4zgXx9GXONb2V/CJSUNlrOk2meU6Mh0JQ9rbZiJaudZptVG+7p1SjeWrliLbm89ExM0+2yNjn10NK0hS4v2eTMjMbEEtPwPbB6aeWBLQh4z1lw7Q1nDHr7MuzFyO6iVRHb4tN/XPfHAR7sIbZKVfvAcmQKDyPg602msmUsU8xbG9ecQuwekfNZS+RStufoQVvcXNOIX1h7x44ftYHePltfXrGnz5yzfDotW/zOe+9ad0+PvfnmW9bZtdOskbK5mUW7c+uGbawt2+6e3fbkU08KzEDIMs1o7/Wy2pQABwpdRct25Gz//gM2eXfMRi+PWKZJEkghqlP2m2QcUJOTdvDAQUuns/buO+/a5MQDgRUwXPHZxAawMdAYob0CG8X5iRMJIzjG6WOdsHVqFwwjrmEhqxUWDYxwxtgXnB9paqntzferTxNzDTnp16QS9vrXXlfb9ZNPnVOMo/bvuifS+EnAWtYffyHwL+jmsBb8D10T4HYAxGJLDsALADwxgo9ObuizKSx4sbJd55e9ih8E7KdNSRooCQATn2w1Oz8fgMaq9iE/FAS5nouXLsuGEA+TB+BHj584bp9dvuzaO8mE1kkt1rt22nPPPis/g03g+yiwEHsDKsCyBAiIP7T4aJADo3dDO852PUgtjN7WyFqzV3kG84uL1ru7R3ZU9xHegJ/kT2d7u7czI7K7tKTvBRQBCIXVgY8HVCce4d0UZK5cvaq9OjUzpXibOIqJoPhmYmSYWcSgrDf3gl3Aj1JsjO3hxK2sPYVVirX4MFhjEhiem1PsAfMN/0kc43aGc8t4+11ikxKvaEJQoSAWGGtKvI/9VbsqDPMA+tEyRSGSvcAZJ2bkvVy76+zkgladKV736W8Um7ylG9srOET6SG1qiY327hEI9ag852Dxo+Lcb2bK/MVd/yavwOcAk//u3/z3TaoDjOglkGb05hOnT4tG3t3dK2bB7ByB4oKclKpEKIeH/lnaTXDKoMvrq2sS/tLhzWbV1gAQ0tvfo0PPGFIlhWaqSGDkqFJhTDA6GHyNM8xknfabiX34FY1K8/7yrBwtyTHG+/79ewo0SfwwdDi4yGagSilBVhnPDSV/orfCOkGkdWVVhlsGXUi9U6FjqwwJGOOLV5eWhQ5jCKlGMDEIHRIomgQQOAD+7f44VHEfF0jgj3I6/ZBcA6COBKRaCnbk6HH76+9+1/vYK1UfK7bmqvUYNJJDfnAGJOlMbpGeBi1JyYTWDXYMho9++ljJRZiKJD5S0AkGoequra/qPdBHe3p7ZGBZYOiEOEaSQTQ9eKaANgTIBLQxqcBBkDj4dI1OVenpZSVQxui//fbb9vzzzyp4hHpKZQFgBICCe8SpHDlyVAwUvgtByuHhoW3wjTUhcQbkIZAaGxuXXgSff+3qdXv5t15WUPLRxx/pvrPZ/Db4QyCJw+PfxRSBxo1miCrpDT3buCdwnCRHtNKwtlH0ikCZPYiDpv1Bo2PVG95UMst4WDQvnnnmSwpuCCq4V/YiSRzUXXp8Dx06KOSfliauhWuIfdPekoPY6JKPPUY3Zn1DfaTvvvuuKhh8LwFgSMP0t0ReY2oWldBDkOejSb1vnhGTVLJJ9GMVW6wSOT3/DPXCEzjCXgkgCpvuzTf+XmMDcZ44bhKCXTt22pXLl1Up2n/ooDXTKe17ACsSMYT6psYndX9Mx1lZR0StU4l+F2JqI7d1Rj/48AN7+StfsbXyhijfqVrdxu+Mitl06MgRMaNKba124NAh9ch/dv2aKNKqSiHmuFm2d995x5555lmJpGJPVFmnrWVqWgEHr0Voj+fIOefZYm/a2juUKLJHsDv8/vz5C2JewFLh3F68dNFgyMEgIckkmBVNf3ND98PeJHDkPpn6RaDLXuPZAtJgF/kzODgkYIe9TiDLv3N2Yd7IbtQJcHq8Pa1O++K4wIi+/gHRnamAqb2hVBQwSTDD+vV077aPP/nI1tdWbGdXmw307rS9/T328P5NW52btFS9bHUAPJKPKgwqmIJFJUUkt9gdTfVKJTxRgl1EkpjLWrmWstnFst0dn7eJ6VUr15u2Vt6yHHugWrMqAEkIXr3NgBYObwfxZxB6pgOtmj3GmgBK8KN2BQJ/tUN4Dz5/04qlau36mtoVOfvQ0/kOntXqKn3VrjVBAsLvNYUF3QiNO85pfdVOph559IA47wD03m4Rx7HCRMKfRI0fnZktRtz69BXAfCY3sQ9h9hDUCgQViItdycknYB9gl6xvrOo9CKXG0bcuNOpAAuAG54PvEztMLeVbulatA4CKdCa8LQa2ByvKNbuwowvgxkq4zmlgu0QB4yhEyneoxam5xWPXd+In8Ys8H1o/okApgDmv9ali7iOlYURBoIzWT4edOH5UOjUOEKABA0jgbU9cA0yvCCxIEysIVAOi1mvYmoRtlh1kQ78ELQSEJJneohHH6HvUvbUoro9aCAF0mNohECeO+oW50qa1Z+3UViMgxkeJOrDkAIfaSQVyeBKmMbpBR4TkDuZApLhz9rDDLv7pE7KiAL23ALiAKueYzxSTg7Yy6YQgLp6RH2Z/MhkKXaZSNmd7+vpt184dStBIqkulFjHC2jM5623rVMsJiV0dxiKJTbFklQCOJFJpm5n1QgLXCihMXHD6yXM2+nDSVmtlSxfytrvH21JJmjrQXJhfBOURS7aRz9o62ge0mOUdVCHZwqZx7jVeOMQO0slJpwOY7BNTyviRTNL6Bgdso4ImUdqWVxet0FmyXYO9NreyJPsN6Itd21xdtx2lVmsttChGImF+9733FcfwfD/55KIEXdOprE09mNQUob379tqLL74kTSSS0MnxSVucm1frSLG11dYqa1ZsL9rQ4KDNz8zb9L1JCYizuTmHv/XSy/bp5cu+fwE4W9vEOqEQV95Aa8iT+cGBfp1f/DCg7aVLl5Q8Agywp9gvbg/iVBFnMm37XY3cFhXFmR2aTOU6YayVtG4YF0yxL7Q+ZNLExHVpdLGfsW/4j2/9D9+yr3/96yr+EH+QgKv1YnlFoD0sW340vS7EsawfZyi2dPN5akdG82J5yUbv+uhj9n/Ui0N4HSadCpJVWoU7JVDNeSEWiWOr2evseYYqRJYNe4UiD+w9runqtevBljUE9A8ODQq8Y4gD16KW0qmHdujgAXvhhRckkgurG0BerbH37+v9nF2E/WGwRIaJ/EbUX9OYeXySt9t5S5K32UXCQ2QV8++0q3D9yg+Y4rS6qj0uTcOVVTFGent6fAoUMUCxVeeRIl9GBbSk4lIH5Tdsd0+3wCd+R2GQWP7UE6fFIBkZGbGFuXn5M+4FdgfsUmJogFLivB//5MeKu4hTefbkK1xTZxdAC1PrcspzpP2o4pQHct4C5a037GUKPrT7ci/Obk9sa4YR08eJYLNzs7JH/FHLXaGg9zoY3bDu3buDiP2Gnm0s3kpLZWPDJ+9IB9GBsygczpoKYIOdFkSvXT/M22fFcAqtht7G6YW4cDePlfGCTpbf5ecIKg4KBp2v7X99xGz5TU7Mv7j3/zZX4HOAyb/813/YpN+wtb1dRhGjjhPgoILKEgjCiqAqqDntq+sK+AhwEObkiHTv3mU7OztlVHycIpTiqgwbBqRvqE99lrBQ9gwNC3XFoeHIZ6emBbAAGpDAkLhw0BWgiJrrdFuqlxxmjD20VipOTKWIfcccfhBdORdVBhCLy8sQ+gi1tJJTqqRUyDuKrba6sqxefG+FaOiacB4EQtLFQAuEXldGC9M3ncvaRnVTglH9w4OiK84vzklYkp7Vt995W8af6ye5pBKCvgXBPujxlc+uSIh1cGiPXbx4SUEGgQPO38eKUVFOycHFyiwouSiTS8tyIoBKMH1YX5wm1U6MPt+D4QecYSqRU6nzAlBgbiAmR2LJGvAsSKJgkgDiwDKhai+GBi0C4xP6jn0H9rsII2OW1wCG2nya0gIikIgAJvUs2RvEG3zWrZERtV8BMDzxxCkBKxcvXtT1sa+o+EZFcInhdnYqSSFRAjCgQkAARJJJ8grAAtCFo+L+cIQ8ix1dOwX+8FlUnV38kTGSOFVPGAWY5PIeqKsFh0ka5e1WJ/Yne4+1lw4DSSZgBhTbYknfRUsEbAuAL4Iv2AOskYt35bVurOuHH3ygShLOmCQbhXcCfBJ3Eg3WBsftbIlOBYCskcCZBPR3WELtHpA85oIk6BWAktgHrNGgsQodQBXODQAOFaZtajlgCdUqdA8UnDhriVHN0N6pZrEXRMHnbNOzDcg4NW2H9x+wH//oR3b75oh9+ZWXrXd4yFbWVlVZpCpJH/r927e1t2GHMDb58JEjEnqulyu2NLdoB/btsxs3b1jf8JCVm1vWtrPTVufmbfz2XQVb9LxzVgaGh0UlzhbyNvZgQgmHko7WkpK30Tt3BFZBuxbzRvory6oIffe739XkLv6bs6DAslYT/Zlxi7AX2Kvse2wGQcHY+HhgKZm1ltp0jgBeGEnOGWAUJUEXVGQALlgQgBA8L/aPj+x0ABHwTb3R2ayuj7PAd9CKSIshLBIln7SXhXYcPhO2CuMP2Tu0GnHdmsjVbGrPkzgeP35Mz/m9d2HFNOzs6ZPW2ZqzfGrLRq9/ajPjd6yYVv+LFfNoiaxbMu2gBKCyT5NBxBlmnAteakwzb7GmlesZW1yp2/jDZZtd3LCNasOW18pWKJZso4ywta/nti5DCMwkKhcqoo+7ufha7VfYEhr16wyCCHLhGwCgCBDVIlSv28oK065aXVcggFUOsHiVVSwA+rbxORLuJMFI6llhG7lOwEe0jTRCFZsucKWuswaIgfaDM2WyEmKUNoBGxTZl1yLYTmAoEdG1Ve1BgvEoQkilmqk36H6kU7TfJB3MULtRwbVO6oio+v3HRCcCIQJzxUDxNpQEjB8lEN4e4+37Dm6iV6B1xLCG4BSQgJ/IjuBz1aIjppzrfagFUEw/RjB7u5CDAB6Yxh5/rnHHp9xDAAAgAElEQVQLPRNNs6nZvr17bHCwT4E9e5vPBDzBNgNk02qEz4jjaHkeJAYCPBiVnIRJmpBAI9OFAH7RHgD8BGzSKGUJOjoggw3lM+XfmFCBNlnZW2PEMgnT5vDHKs4EgNfbKpymznp6y6rvldhqE1tdOZf4cY2NRT9GfsCZAewRAJPtzwrME17D3sBPucjtpp4/1W0SQiXbocqdgpGQStnxvXvt2SfO6CyPTU7aRrVspbaikpPe9g67f2PErl2+bC98+XnZoiqsxlxBo4bReyFdfDjxwLrQnGhrtw8vfKBK9fCRQza2NG/5znYb3r9fBRh888L8onWWSvbZR5/Y4tS0La2sWq2UtxXGt1eY+JVTsYNrB7wTq0ctxM6U8RYTX0diGInY15nikxPbb7OyYals2grtLda9d8Am56et1NGqpPPIkcNqma6sb9rOUpuN372nOIK1Hr0zKsFwkm+YpUxQ4xkrYU56XHPsyDGdSfYhgvFqeU2hD1JQsY3EDn2M1mJJ4Ps0uihMMapv2ZeefkYTm5Q0IvrNBLFqVeAouhaw8wAIKPrAAoGVSjxGqyQ2GV8Ik096X4AlYjpRBHTGUhzp6/7XGXTEvHyWC2s2feQzjOpNb5uG2ct+jsCf2j9plchmFY+89trrdubMWfl52nrRwsPOx1iMggvtljCSANO8bTFtG2hOhOlubkPrau2g8IWvBwyC4SwWMcW1lVXFmMQbrLkXinzPi+m4sem6OwmTLbx247piYiX6er0XrWBDcg8txZKLkc7PqyVFbek7YXkzGh6GnalARBsr6wHwQzxEXEHbJs+MWIx2e65FbU4BlHLI3ZNqfB15h1qUpI3kk2r8nD0SsWePxhHcHtO558G2EYOynxke4Hp1u/TdACb4CBVeQsso3xtbcVhfvoP7Zj8So8X2Zj6bWBafxL0QF7I2xKAAJrBRz184rzie/Qy4BTgfhZgpNPGcYZAS26LjI6bvlksfxGIiz4YziX0DTKOYxVlob20VyMj3Yds8vmDoBVPpyAkKaqn2Nk+fgoV+DPEzPpR9K0YN9ox2rY0N+TI+QC1+qyvbbeNcv8Ryl33gAc8Tm8ye431qP0yl9BrOqzPYvBjnvikIzkYIJUzr+VwKvM2gRLPLf/wx/lNAk8dBmv82k+5/7lf1q0/vn1Mn1+cAk6///u80SQypKNJi0dbWocothggx1Uq1rkAGVNyNWFpVaBJzEPeNctmOHT1i1XJZlVKSQhw2h7+yWVEffMeuTk9GUbRPuRAXDn3/3r22vLAYkt5FfSeILI6VfkWMAW0tGA2MeBR2o/cVnQ+Mjyf5mdAPT2WRflT6Tplv78CNKufFFrX5ZKDy0ru71bAcARvtM0lXthfNNpdXhRzqoAIOnj7VJAxnS8GWMDSJLevfM2it7a0SjsJB4hQvfXpJxg02Cg4tCi2BTJP8f3rpUug/rgl0QDSXIBQjRWBHYsa1IyyI6BQJlpDtnj6BIhgsKd0Hqj+BBdU7nAnVBVp7eD3K7XfvjSqph/lBQAIoQrDmlTWCFBfTw5lhbPlDtff27TvSdKAti2Aqot0EAPSRAoChDYE+iaYjlFql7cGzJ/ldnJ8X4IEoGfRbJn6whAAFrKcYM3NzWk++g/0CcMXG5L55zrwBgIUkhqCIAIw1VMWPdqw8iDhikC6KFxMCr1S6Zg1RkIId6ZU480ABcLnsYxvrTmHk2lgnronPhomgYCZUN1kLnBvAD8Ab05zYb07T3FIgRDJN4EJQAeOGPUlCSDAAYMUzlhBwmB7CfeGUAC5g7BDgwOjiOwjoWAtVuKJga9Cx8aTTHZUSHo2b8OTLk9Uw7Sa6oEDt5T3ct1djkzo7BAEkl7dHRiSip/1AL3vCaa3du3ZrXPDM9JSC9WQhZzs6OiVShl4E7Q61Mi1LZanZs05PnDltjWTC7o/eM6s3JND3ycVPLJnN2q7+Xuvs3mGlfMHWF5YUZNwcGVGwtKt7t8AYgvVyvWoPHiLQhwDvI4E4gCD2VBwPTZLMmN4333hTlSKCBfahCyjnBRLevXtfwWJLoSjwg8/gWTLulP0V+8ej5tJ7776rvmVEh0lKCfr5N/Z1fIaa6hEATvYKwQ/76emnvyR2Hs8DAVz2Nftjdn5Oz5X9T4uPT+1o2I9+/GPptpC4AepwvexJgiWYLKvLKwrMZman7fatESVrX3nlRdtYnrHZydtWW1uw+vqKdbTkrVmrWzaVsa1mzVpKeT1DKtSwMQiiRSWXWCHthAk9o+pW01YrCRsdX7CZ+YoVSp02u7hii8ur1qQituVjTONPTLgfVZZ+/TCAvQU4En+4DphetFoQpMVJYIAZ8Sx7EuwTo2Lbo4CANAKr4mQEfxRFV0PVi3td3wjMQZhBJMvYbxdCdBFFAramKoLZbFL7iGlPEq1Vq0hGYyj58bHbdfkodGUATADmEEclOSDBc1o+QGtGgXnUF1ECD0iTzngrCECPzqtXU3kOTM+C/eOjvX0SFjYeO6ZxxYF1EttY+B17U1U/iZ4C9iPCuyX2irecJLXnFcwGOjafq5aT0EKaITERYOAMmCNHDllnR5tYP5wtfA0gOyAsz4pkCxsStbVEXd+xwzU1ikXLpBEYrThTKkU7TlMaR6w9gBm6HlFrhMtyZhDtrmXFGfhdkg78jY8STmyPMXbh4Ed7MdLVWQPOWJx8Ett98KG8XpOTKlVpr3HvrpkTEzcHAiOQF5kp0kvh/WI4eVzAvcO4oI1MegKhHSxd37LBtjZ78ew5O77vgK0wQhRAMu3TpTY31622tmGzE5N2/fo1O3rsqPbMQxginTuVqE5NPLTurp129+Yta8sVrLOjy5bWVm16bdn2P3HSMh3tdujAAetE+L1SUbsD52Ty/phduXjJ5qZnbJqiUFerrWeSVoV1E4pHsPMkiClNKG/zIInmXqMGDPaIeIV2A4l/02qVaFoik7Id/buta7Dbrty6Yd393TqvJJSVjU2N9304es+yQXeCZ4cY89LKit26fUd7HuYJIEA2x8S/Tp0P7u/Js2eVsF276hNKqObjUzkDAEcUtZi+AtuUEbYC1jY27eTJU/LTEaCQEGbQoOAGXR8kta3vhl986smnjHZaNNP4N+JOCh9ioQVbzud5USKKNYcUQCwTpEaciRLbKVgfaYxY01u0mdCnSS/EI/gH1tAEJJ05fdb27dsvUN5bht0W8Fkk2GJXoAdEbLmwKPYdvlnTxUKbGddKbAJggk+gQKTxzp3tEp3G/sAgoi2ntaWoWJczAvCpSVsBcGEdEScldmAs/Ca6PrT5sTe2GhJAnZmbs8NHjwjsR28EfwoDFmbOU0896fFVMilGLIAJxQy+m4IWPj2fg1H0QMxIaeVkfAxwFHZ2sOQR+4A2a9q71UqXADjLKx4mNtGAhQD0ahQ8RdQ8QOaj0biKo0LrCXkFhTba/yXWy0Sq8Cwiw4IcgLVkHyE1wP6LQvw8lzgpE5YouoouIp0UeE7MCgiMfca/37p9S76buIViCtcHgEb7KEVC1ham7tKyT8IhRhHLWVMAEUWHLUIulLY14l5aDYP9Zz/AXoGNJVZdMiX2PedYIHKtqtYdYkCAL864QG1pPG7J9sE0c7tH8ddjfNaTPQv45JonBdl4gBDOhq4h5d/F84tTNWnzIu+LPoTXSew67GXZxeBjnIHyyF77ZxL3BKDk8YJLZKpE0dkYJKgT8pe1VR5FHA6SxGT2C8HaXz8W+//jlbFJLpjPf1bSN58DTP7gD7/ZpEViaWXZJ8d07ZBQJ4kbVVkotpqS0NYmo4reBckhiSE/VM9xovOzMzY7Pa0EiISQQAVBoZZiwXJFD9q3qvxuQaJdGN7e7m7bWA1jQunFW1zUHwwvTonk/NjxY+r7RLSIvkAMZxb6o8ZVhnGy4dDhKKQkrcPqwS9JCEGg6PWM0txYFwBSWd+wIj2CYZwl6DiGE2YBPe84ApIMjfMTC8XsyLGjdm9yzDZrFcu1IjKYEZOEwPvll1+2q1evybhC92MNEK3FoBDgAI7cvnVb9EUqqjgDWjugr7NWoNw4WJwiehEE8THIIQBGKFeTiioVtQAQ6NDWAsuGQAGHhRAYDuQACdrEuM3MTNlzzz2nQO/998+rIsh9QbuEukhbAEEczomEjn5TgguNzy0VVTHHEHIvVBcAEUiMqYgDrjhgUpJDEMOja4c+H/CEfktEMXnWJKskqqwiE2/4DJwk18a63ro1ItEwNFWYukMPahRwpVrJ95CwEqAT1mB8SYqdMdFQNZi/na3i1UPRqIM4H/vBae5exeQHkJAfT35XRV9VRaRY1HoQ3EgzB0fdaGgNEOekfYOkNgbWaNPgDGkXwelz7wCPOFyowIxPJhlgLxF8sI4IAXOOCORVhU8m1StMsk7yoEQtBgrhepXsBmFY7jtWX9jvOOHd3bvlOB+FEowP9XGpAEsCiahCSzixrnNWKhTs4sefCATSJIWCJy58Js+HoALwa++B/WJXkexd+fQzPRsA0d07d2h6FaAkLLXBPcPWSrUF7QcC5XRGCeXdsTHL0fZQKgiw7NvtQMOtW7fV4rO6vmYPp6esp79XVUBG6kLf5ruZwKPxuoiqBYaDGFyqWqe1pgB5PAPOL9/HVAReS5sZ7W2ciY8/+khCa9g27B1gB0LCPBcCUIA8TYtKJmwYFhxVIYGyvtYAjhqxXmDcMuNsW7VPcesAOwj88Rywa1RK2Z+AyuwfKM0wYvoH+hWUELT6M+uRkCznFrYUtiqOwMTWjY+N2fjEmCpNtIB89dWXbWtz0e7fumQ7SzlbX5izZrViSbQhpDmxbqXWwrZGjUBB2le2tnRGCXja2ksS/Nyo1m1msWLTC1W7fXfODh9/wm7fu28zc/RDU1ENYsWhjWs7jtmm4v56rjcmpQqoQkaipJWKfYbJTmFcZp1pNZ5Eq/1Qei4Ofmp8YrWqqn88x4A5tapPnIrtOwIRpHvlDCwErGE9cAsEmap6Li0pcCOhoQLXUsxJ0JspCwSpMajExnLNUQ+CIBsAdGOD1sktay21WFdHpy0uzIdx4N43LqZLfUvPgB9vl/TEG9aP9LlCKw7QBmwf/wWAioOeDvL4hBaRTqRH4UGoEogQTKoqDsskTCMjUHUAuSl9BIGqIaBVohxa9BAjhX1SKaP9QbLYtGNHD8sGx+llPBtNaKNijagkQrgNp8/HEZ0kJ7BLYA/ks1Qf62Imof+wtrFmq+sbYgiRRPF9PsUCO/xI7NLZJD5WXYT8MFWNYD3qUMEwUZIfElJsPHEFr1crD+1OsFNCqxj2JzIKedAA7PgZsVuMdhv3y5pkFsa5Rnq6JkkF5kpMkhm5TEKPv5cmCCBUtWaFZtOO7uq2506ctCN79pnlMtbMpmwrmbDFlUVnIdTq1t3ZZQvLS3b95jUl1ImmMyTzibQtzyxYIZWVHcb2kqweO3Pa/o/v/IX9zr/4pgT4Eysbtnh3TFocUzPTYh6gDcVzWFpbt2UYU92dtkEbGAk5zCqNDF3SWdAUGQQkARtpy9I6ONjG81NhCeYJ64j4bC5jlklaV99Oa+3ZYVNLcza0d0hFJNbu2MEjtrPUbm//5Gd24ugxe/Ott1RMYEQwLEkSb+mA7dolAFE6aLm8kjgEmRFUZx2ID2kLFpih4lbFNtCqqVb1uR9cuCBWBjHb6sqa4lEKKg5M4tucJcRZx8c5MODtb9g8wAWEURcW5rcnHmJbYMpwVkgsHWTxMxXP2rYApiYrOmgSpZuUCCYcrKTHQhX+wAyOlXISf9YaVuqxo8c1dRKACFCVBBWgBH/LVDnOBEAHTGYAXbW20EIYwB3+5hzjR6pl18zgGfH9pWLBFhawZ84yYNxvR2ur2K1Rq03CvwwlEHCYUxJOsgxABjtH60EbcCJhf//GG3b9xg376muvaY//3Q9/qBYg/CLT5F599RXdAxqBxLn4tWW1mRelO6PfJxM2PfVQbS0UyABG2XvYKYljyyg6w4Tv4Nxi3/mbe+K/8e2ADT6xysVSZQ8ESscR6b/sf9SasrXlLUmBbYddApDld6yBQJl0OrSNmTHsAp/MPuTfeJ3Wmf+Wr2zXcyIOgoG6/8ABMUZpl2USDqK3tNmyB2DLYsu8UFK3Tz/9VDIF3opZUfxKXAE4SOyDPeE5cFajX9SI9kzWC7WBvU3crJg1DKLA/bIGcdoOq8CQB54v7yH+4Xo4y2LhaWhFTRqK+FKPm1KeR2WyApg0EXN9Q6wS7D0+lOvF1wBUeitlXYwxABr3R41tJiVroaR5ewx8EOkO9kas/QC28JmR5fjLYLU7QjEJA9DvxRkXkX/08yt8Bj+evq8CteH/HWj59WKWL171D1uB3yjA5PXf/VoTFJ7RWfdDuwBMBZ/m4HPfaZUBcMBYc/hUFaQnL4gYgfKvaGZ5VS0KakNh5Nz0jHZzMpOQYYbuy0H/2utf06FZW14RyBKDHhyr+tVbWlSZZWIKk0gwXiSSJPUEARkCpryPyvJRw06tc9aEC6PFCQx4Onp8+UwYGxgHErwtxm3CPoBCzbSHUquCVBcvBMVfcEEkAtVQmRveu8emF+et2qhZtgURwS2Ju2KInnzqKSVOGCtVyhIJJZ20FbAWJKhQ9EjMbo3clg5HXE+MD8wO/jftL7QfkZQCLiGMiVgqQZzog6GnEUdGckXioTFp6A4gHtXSohYS79VO2tNPPylwgOSdtbx29arAAMCMOxLkPKbk//z586IzkhSePXdOAma8DwaEG9uU/g1DihNGA4L7Ajyg55p2FBD0sXv3BWBgiAFQcBjvvPOO9hMGsK+/3y6cP2/nzj0pqjeODgO3Z3hIeiEkj0w+EfiRdqooycfc/IJ6m9kHOHiugTXlM6OauuiU+RbZTXcC606lRWQ1JCFeYYbW6ECIAw9UNTe0rx2xz9h7771rp0+f0XeTiFNlJYniwzkP7CUqBABV165dE9hFoHP58qeioSIaS6Dx1FNPOVulVhPoxX3x+tNnziiI5F7Yf9BsY3+pWgkYx5dC8HNEVRBNdKD9A4pprIYxeo8WkzEYP71WLBZcABMa5pY7ehgGpVbvx+cnUtEnxycEGPK8mIpUZoz2vXvaRzj9weFhfcZPfvpTFz9FyAxAFDvQUlKrDSCgKljQ/jnPG+vWiw5LGIsNHZzKPX3QtUbd1ja9chT7tgE0GC88ztSsStl6B/rs3v37Nnp31I6GkYm9vf26dgALEj4qUjCTOCvn3z+vQPTUyZMKPjjzMLsGBwYEWhKgiQmXTOo7zpw+bZ99dsV6evvUWoVAL61mPg2kJo0KbBRnjTNCQk3VlKCD/cJ5q1R9YsrAwKCLspVhhE1LY+X73/+BmGZch2yBxnUkxCrTmUBfJpO2SxcvSTB2bHzCR2Eiar1jp9u7vj5RbQHwGO/88OEDMQ8ATX77a1+19kLSrnz8Czuxf9DG79y0jeUVIzXH7pFYpDJxsgitS15BR8CV8+Dj1tNKqpbWyra8nrTpxardm1y01o7dNj03b4vLK1aHnaVnyASKVU/yQtvH45X+X9etcg0R4MMmkaArOJLOB+02JMveZhFFFDkDERjkzJNMxV58zowzCb0HnERNSV/QaGEPk5gDYDDeFACBNjJeyznnJJAjESx3drVrpC7JBO+TVktoz1RCjqYHyTbPdPqhpoeQNMGY6OrsUJUPOyBGZhahZoCBms6uzlyI5rzFCGVRt0esb00tc94qx6QVicMGxpgmuUlk1wNUTcgBAFUl2/UVYvueg/Ku8+Gtes5qYa0llCpwiYDahR+hV8NCKjMaXGahYSdOHLUcLAqC4hBka7JMFBIMCSZ1dWwO9oB/Q+wSUCSdytlW3Wcl8/2A/iQf7D2EIF281sW5ffwyguU+8cZbcB0c8iKIB/b4Mv49gr3YV97jrV7oxnDPPB8fnU7C5HomCGdXtEdImngugdSj9aECrDHRJAPWVAEINo2DJl4Dj+Ky8h3oXaQYmc2Y7azaXCj+ZGtbtrdUshODw/alk09Y/54h29iqWaYlbw/nZgU6ZBMp60GQupC37/3gv9jK2pqVCkVbW1yxofadtjG3JLB5YnbWWrt32/Devfb8iy/YGx9dUAK9K1e0h5evW3lyxmY3Vm1mfdVqTF3ZWLcEbBh0SWhtayvaet11fXjexEzYLO2RBjoujBn2IgO2yNlJ0ikOgshNy7cUdCbRo2qmzVq72ixRylm6tWAHjx2Uj0IU/LkzT1mqumXn33pbSdSbb7+ttRQgUCw5s3JwyNtRV1cVNwBadXbt0DPp6+nV9/A7igv8cO7Z7/i5bCplp0+dsls3b0kL4uaNGzY7M+vXHABbxPHZhwJKwrhk2AkANBReOC8kpUqWpf/h4qzsWT4ntm3pnokBfBSVJ36PZWhRY+iRYgN73NlJjjZGUNTb3+LYcM4/kwr37tmnGO7mjZvySYc1sdAr/fgx7P29u3fFqqGNlOdE/NDOmHRNPvSv0VkVIGgqHvqo7YR8BSAtoAX3yH0wxYjCH/el1o2lxSCgTQxBwW1R9gfgnv1AWypr+J//y/flq7CbPOufv/Fz+UKKEmjXfPMP/kDPjO+ZnJxQDIhe3Wa5YkcOH3YtwATxdllscuJX1p84JzLiSKq5h1/iH2yzCZx558Cx+y6endqlNTGx+EvsksfbOYi7JXyLr4BJC9CU8lZ3afIlfOqkCmSry9bW0b6ta4Ov1X6Qf0C4GmCeFpudioHIWUZu31ZMjm2fIzeZntb70WlkDzwMeQy5DyBH1Ggk/sKGE0sTc7Dmsv9qcQTkcdYXLGVey/OaZUQx7Vm5nGJiYhsKxDxzzjV2lbWNa8Q54yfGKayxs5SdnYnNI56JE+kishBZ5hL0hqWayQg0cZ0o2JdZSSXwGfIZmujkzFMAKD4X38yeAnzTv5uJ4URsx/nTZJ6g5SeRcfn/hN6j1lrtB//f/M0aAMDEOMOZfxESefTEZQce11URyBJaXR87v49P//l145UvXvcPW4HfKMDkf/yf/qgpTRKE7Wo1oagff3xRtC0YBlQbSV44UMeOHbeb12+oPYQfBWMhWEcxHQomlDSf2pEWMwR2SiqXUtLNHxKQs6dPe08eegcwUcLMcgXEJLJbTmVvKbXIycCGwIiTPEI5SyfS1t7apqDM6c8kDK6+j1I3VRCcqSqYZhqttrSwoKqQgql6TWr1myTUNYyrGwIh3rWaEiWMlAIKKnZ1qu8FS2TStlFDWG3L+gb7JR6IQUXrQ5Mv6AMWnbIiIwoAQZKFoScxIuHnz1/+5f+tIK+/z9kKAD8EABhbsWjKm0rKMfYwGjQJiF7QAhWFBSHVgBQ4W694t8lA4wyoUqFCj3FkDZ566pwSQQwvST0JJ4n0iy++aPfu3ReThakmn3z8sd7PfcK44L7YCzh39eQnk86eaG+XIRRYk0wp6UDk6/SZ03KkUAtx3rB0YKuQlCJSJ2HcIEj6ve99z1555RVdMwkt4M3g0ID91V/9lSr+UD8PHjgkoz1yc8QOHzmq16ItwZoSmHFdBAsYexIYjZaGlpjObo/XjFNHvMeTarYbXIJu1pxgi4TXAYYtBX0eZKbsT//0T+0P//BfyaDjMLkWKtCsH59H+xTaBzBmqCSijwE7BVCP64GpBZOGz+PaYO+wzwnocCgAZ9BpI3Pkk08+1rqxb3gPrA9Qf6p6sFcIkmAcsI5UNXCm7GXOIGfE+4Xzuiacm8bmApi0FHQeHlH6Sf4qCtKg5beVWm1yfFzvuXXzppKX4ydOmqWTqrAAmAwPDSmhuDNyy/YODmtfEFDBLmONASJIIj799JLt6NltlkxrfVYWl9WDjtOlnY2Ro4cPur4OexCwMSPNmLSEX1vb2+w7f/0dVU6HoPh2tNvg0LD2PM+L6glU1zNnzvjUjlpNgsOcA6p5XHvUrQDoI+FjYgNOGIYcukxQjWGHwFaiIscZoRJKsMGIP1W2pCZvem4wpXhGtMwAgLJfCXQivRrBX5ICKmw/+tGP7Stf+aqeESLAmlhFYKbqa1XPYmFpcRswgc77wYcf6TlxhnmOtNmJLVOraU9RVeYstbUWbd++YetoSdlnH75l7bmELU6NW7NWUT95TtRjqp9h5CmJBBUfNeg7GMEzTiS2LJ3J29Jq2WaX6nbt9pxZusUezi2rVQmbhigsmlaAGFT3AB6lfxKCr3+YO32UgHiAh+kLTIqQ3JIIwxogmGLvq4oWhDwjgIEwqY9zb3oCHGjk7IOY3CpITCGQ6EEbyZEzTFwU1tteEC33taCNsb2Dschu30mynLGCzfeAkPYG7Prc7IzGCtPGQuWavRXKpPJ7sdXPk28P/thHseoG8Krfh/GmBJrrlbL0EZwJx9hnGAAuuMp7I6PKR8vCdgmAiWd1+p0CypBIimmjKq5XAAmI8V3SnAlVeB9F698Xk0Qm5Bw9elgsJq6T97vYqdPaNTo16EAB8LjGQdHtLYkbQrMVdMg2LZPNy38IvIEBgB6B9EcczPA2Kw+xWDPpXwngcDYc96OJIkG7RmsD2BKqlJrspVGbziiIoIcnWr4z+XeNzxRg4oG/r4e3V7HfYuJNskKSyNpGXyJGQWACcd/5nINPzmBBAyKvlsMEwqJm1lso2ul9B21oz5CtV8vWsWun5UpFS+Yy1t7Wart37rR8R7tdufKZzuLy4rJd/eSy2dyyleeXNbHkxPPPWOueQdn5o0eO2m5GnP74ZzZx/qKt35205EbF7mwu2UyzauWE2QqCvDt3WCWXtjqTe9BpqFY1yjgmDqyjNBI0vtyBAu4nTkppmE9Oi+tOa0Gpvc1m5mctW8havpS3TFertffstESG9XVhyT27+ixd2bJcMiVB7rvj42LIVit1ATBMAaTQMTZ2X8w6frBvsDQ1waqtXf5LIvwa770k2yhgLWGK7YoSq23IT6GNAshD8oXdZf/dvDni2jJhH5DIRxFTQJbYgs29sv81crCdxt4AACAASURBVJgJOFEbQ3m5j772tjeznV1dii8B9bwh4FFi/3griQDfCJioXSJoNolN5p8nJixaaDARe/sdnKhvWTsga4hNAdcpWGFjnOVZU2IMQxKGjqbXOBVDZwoQAlCVhBJAkHiEc7K0sKSWZdgUFC5g/WqCUwDPWAPuX8+6Cbt2VcwiimLEW4A7fP7t0VG1j/7whz8SCwNGGT7q0sWL9sqrr9izzz5rq8vLeiYk9MR+xHG0ozz3/PMqIuEnALdhPFIgYg/SIsNy4QOlZ5J+NMXKT+w2R2D7v91XBFsWRpI7GPrLDINtgl7TxKKMYs0CryzYAY3PdkYj94vuoK41sBkBMyiyAobScoP/BmT3mN517YivYL4KlChvbk/nZA8pl6GYlkyoPSkKWMOQZe0B1/kd3+nTxmBFuQ5OBMv5bmwv7CDiddgr/b29yhvk49BqWV4RYMX74vQbAXahtUZg2mZZwKcKCLW69gogOPfu08pgVeUV50h4PBQHCBM4k9g5co04LED6RtWqwB5yM7Xzh30uACrjQrIAHmovC7YXn0XhV5o8yZTAKIrdsYjgrU6u94hdejAxodfCUiI2VDu99PacOcjnPZqQ5AMMeB9+KLYGqZ0LhlpgVUZ45Vc4Kf/Q8OWL1/9XVuA3CjD50z/7j83vfOc7Mh5UZ4eG92gc29T0lEa6MiYwTj4g4Sb59cDClMhA35R7aDak04GTwOmgYM68eFgYyUxKYqfol2BEWWBR0cw0Px2nzuEBMAC55WJW11dVlQHNhbkAtZ6Rcnx3nlF6BPfS4nD6YxT1Q9mfz/VKZUb9oUODAzbH6MqlFdd7QAQRuh/Cb2UXCuP1HoilrW+gX4kvhxwnRlWERH29vKkeZSjtO3fvtFQmpXV74uwZu/zZZ3IKTBvCSGGED+w/IDFY2Cok/K+//rotzi/YD3/4Q43II/G9c/uO2jfQZ2AUM0aF63DQZyME4i6+RFJG8sk1Qg186sknNa4SYwuqjUFEXwSDrNFnhlbDDjEGrl79TONdEcLk2uirhXVCHyrJPK0KVNoxoBha2AJUEDDMOAUSfNZblEOC4HRGM++ZfsMUGRJKqIGg4wRG9Oy++967cva0mvD8qO5iKGFvIOBG2w/rguiZRtLe8WkhtPucO3tOQdd7750Xe+fu6F2BNFwHwUAUafNqi0+W4YcAjaSWhNmpnVkFYxLCC0KBJGXxeeMIRVnOMvGI9gyvxgB2EBwSOIDm815AAMAoWkkYlcz1QFmEWst3Md0kjpLGEQAwATgg/LUnKNiz9owfJoBEnwXAhWf1N3/zN5pOxRQYrg0nBKtrYKDfbly/oXYSknc9i75+xRhqeWsp6LMIwtL0/Yfnzn3xXQBW6lGtefWO38HiIaABMOnZ3W0X3n9f06qgQyOeuoMWl+Ul6a8AWO0/sE/9vmOjo2rLAVARZXR9VWAgDBSmJfzgBz+wvuFBy0trJysnyH5FBJiKVjqXt4G+Pu0xtVtkM6rcaKRkoSC2yccXP7H5RRcVxh4Q1AG8wuQh0f3ww4+0loim/vbXftv+7M/+k5Kzw0cOi92BfTp9+pQCVVrBYDdRBWMMMSAGv0d3hoCFvX358mU9VwnxZjISV6al7cbNm7pG1hemlAKiMFacJIs9QhCqimg2p/Y2kmX2OoEutpF1p3+fUdk6e1MP9QyxQf39Azrz9OlDg44taIBmAGMElyStgDxnzjwhzaBksmmt+YTdvPyBrS5MWmNzWSOFqYCj/YrOQiLZtHrFWxJI7JR8hxHViJQSguYKRVstN+zarSm7MbpgiWyLzS4wNQrgqk1tirTvAYzrXIRA658aOUTAJOYaDtDGNhvAnTB6N1SOeL2zEmCbINrsOgGRvaHpA0zG2NYKIdn3CROcfwInVa1TBHQe6PnkrJwq5QBgmSyil4yQ7Aijnektp1rmkxtIpElOHj6cVAsLAspo4ShgRVAzmdI4WQI1AlmxHSKLRCNrYb74NeJH2C8E8/zvTdgRYXSCt375CmsEpMaEO1uE5J1Ek+vimnQfgChJgkpnMfl9prcFrmMLi9qPQvXNA07/vK161QVBU8kgUNxtDUAGhCKTccSuFxF4RvKzKQfQ+MM+dco3Y39brVqDeVJWgFurodFgGpErIdcgrsla4C9JDIBBNjfKsp3ellrxuGBrS2ffEyNvN4q6LRLWrSAM67R0ADbiAT0rsUwftR763pGso17HPRMnPBKKdbCa7xNgEMZtcl4iG0qAkTWlV0PSAUuO9QCczJA0bG5aW6NuXZa0gWKb7ejoEAgMYNJEC6elIJ02pufk0JvQ2aMgsWbvv/OeffKTNyxbbVj7ji776r/6l7ZezFoilbKh/gFr7+iyt/6vv7YHb39otfllAcafrc/ZRL1s5aRZGcZLW6s1igVr6+m2FQTrq3Xps7Fu7AeAPB/p6omRs4+aYioqvth8lFwIXLSmZZj8k0lZtpCzBoLI/bss2ZKxmYUZG+jvs2OHj1h5YdU255bs1RdekpD9ex9esPEJKuEIce+2g4cPKVY4j3htmbYPZ4TCSsKmA4iwp/iDjhPxETEQ7W6d7R0Slr17e1Q2fmFuQe0dKgwoGarb+Ni4YgXOgMdbm7LRkZWG1hBMPopH+A+dBbR2WgrbUzriM1arCM9SBax+sfw4Z7EdS0wIteQ4A0VMJTG1gtZl0jUu+JVYzmI2eNVcb00kH2sf9jYggC3a1uRrd3SpkHTu7Fm1rhHnUBiChU3raGzP0ZAEtY0gjA2r1ItdMK3Z2xHg0wSuBKPbve2DNVNcG6ZiOdty3Do6u8Sq4z5h31GIgF3Amflf/7d/r/PFhJt79+6qxerf/bv/RXH+p59etNsjt1TkAqQ5evSIzhjx3fCeYZ0xgDVY2XfvjG63M+NfsQWafqcJRUGMOjAMHk9qt9k7yhO2NL0GXytR67D0v9KnsQ366XOCSD4vRiQZ9kYEZtgj7BdNjWPCVRhlT7wGGIef9zHqVQGZgCbEM9gC2uFg1vD8YJoAPJDrsK9W19ddgwWgKoWoclKFRBV4Gee9jm9wfRD2AP6DOFR6XrQINrYUS3IuuQdap4jl2Mv8b9qbYUDTGokNxNe40LDHH2JobXnbEhIBzrJz1hZtXqwFBSL8QWR7u54arUp1gVga7x0mL4mhFwSOsRsAOQAmxFpq/Q4Tz9jrUcQZGw7AhExBLGwSd8t3w0Lm30JuRAELPyAdwWZTAs9qD1NbYFXPYnllWb4htujC8sa/8Bnce2TNOLDvex6wlPxLEyG1VwJjKfAX/6kxzBfv//wK/EYBJv/h2/97k8oHGx3GBn3HVGFJFAnooYrjTGVcUC5fXFCSpFaI2RlV/aCIUUnh3zn4JGu7du6y2Rl6+jet3qjb8NCgKuawRSbGxmxVaDAK3666QJWX6h0BMDT+lfVVm5oFPGkKMMHoiJEi6hgJoCtLS1hPiWIL/QZW1RSUTSsjYgTFCxqmwJGG2CwyEqqgla2QzVkjtM9UtxxooZf9yNGjNnLrllB30QIbDdu3f79NPJjUVAMYJjjkPXuHvQ9UtMcliT8NDQ8KTCDJwwgfPHRQaDHXgGYHOhj0N1IVZw1J2J599jkbuXVHgNX83KxEJ6FB0spADy4GEXYNrRNxqg7J1/PPPSdAKVYC5Ujvj+keuT8cIgb1pZdeUhsICTDPhj8EpRcvfqJWAhJ/wCiADr6TCj4JMkkE38e+IIkkgWNtDhw6qKQbJ05AQsCQzaRFN52bm5EjgF569dpV9SE/+8wzoi5SGdLEns2y2At8PoYVwVOcA9V46LzcL5WOzo4dThltbdsOYuLIZQw7VEQAE680erKCYLHaJ3p6fGx1sajkSCKDgd4JoET8w3XjuEimSHK5PuiqPBfWApFe2D04ApIrwC/WDrbOCy98WcEFAB8VIe6L4BG2joLDUknOjkSawBAhU9TbcRL79u/T57APXnn5FWli/Mmf/In9/je+IXSdNRgdvWOvvPKqPvfiJxft9OnTCjgj7RyAjnMIo4RAJ44T5Dng5Pl8PotE26ckOY0XRgRie5yx6uamJgl89ullARkEJ5HpwP4BwEA75OCRQ9IkWFtcstGRWwqQAPfKtaoEY0kk+7t77Kc/+7k98eRZS5Fc1GvagwAIVAd0lpIpAYJU17PQT0st9t7589IwIcg4cvSItXV02Acffih7RLUBrQ9a0uifZl3Evtm7R9N4YP4QpLNHmd4BQInz/sY3ft9+8YtfiA3Ec3722WfUeuOTqEhwdyhw4zz8/Oc/V0UJkI3nxroAIMa+Y66BawFAYw3Vuz04qISW1xP0Epwg+Pr8888p6MEWUE2ibY6xqucvXLAXX3xBoKSqYK0lBZx/+7f/WdU5frATYplaQmKzJAWsH39gXBGslDdWrV5es+Wlh5ZNoF2yYdlkAua/gBMCbrXWG8K9y9be3io2h8Zf1qoCVfi71N5p5UbGLt2YtJH7C9ZMt9jyyqZALiZMbJQ3tU4AJhIJhZHwKyJu/5jAgUSc/R8TVSqgBHg8mwg0OBPBqfcRMFFCKyq+j4xV4h37m+HXkKwkXKzVdXrSYhRFkKu1SLslrSEFPWsqsARxTtkvCNTnvAKmkZhyPWIdEvir1aMu8WPWDntDAMp+VstQECrERuALNbkADCNM+eGasS0R/BARgnIeU2jU/umVRZ6TRvqS7D4u6hpoxmrJAciRSKRZo06felZBrQscui8U4zJcuyfOsGq8IhfbCvCb3ojIujVtaGjAujqoquJTqao3FHRKdyWV2e6H1z7StbneTLNJYggExzV75/jUw2lrbW1XYE1SwetJ2kgkHPBysEhAWAC2VlbX1JLAdWPfaEeU/1Ii4C1RrlPhbUoR/BW9P5mwUos/TzFEw9QUtQY1ovaLM25IGl0LJrSEbevLeHDtSXRszWACkesLFANAX2+4KK3anVi/Stlam1vWsdW07kzW2rJ5gRQFzj7aYtmsDff1W0H6JwW157Ln+JQHM7N268JHltp0gfg9Z05Z68E9lm9vFfGnd2DILnzv7+zq938mYfyF6qY92CrbvNWtlk7aBjoq2bTluzpt1+CgzSwuqr8mrbHVTYFaJEDsSQoT+EdvRaloD1MJJ+lS+1jahVBZO5h+LW0la2WiWXXDMsWsFTtaNPL31BOnbPeOXXbtwkXL183aCyWBzX/xl39pM/Nztr65aQcPHbaW1pIYJ/fvjwu0wFYCaGBj8XUAAcQHsMq++tpXnU0H4A+okc+JVcsEHfwXIAYTc0Zu3hRbmdj05z/7mVrlSAgBz0mAScbwBWiewHzEx2Bf+Fx8gn4XJ2jBlpPWj58VgYFJnxRH7OjJVgAXQ3uWdPECoKnJVarsw7x1Jp/OlIAJZ6nxbomz67+dgSJwMwB5zkDxqYhquUsB2PQq/iVW+ta3vqV7b2/rdEFcdMfm5/R6zpRPcMnZcP+gBL+JQ4gD2js7fc8Wi/p8wDHAe01nAuysVOz2nTsq7CjhRJNodc3On//AE//VNfvjP/5juz8+poIZ10bi/0d/9Ed28uQJG7lxXYUI2rb5eenFl4K2zKp02WpbVZ+6l6Tlr6z1Zw3UFhPWTeATbY6hjYP1dL2SRz8RcKJgSS6CzVas7zBUYCr+f3AHgrG7f+++AGH+JwzV2LYZmb/4cGIMzgj7BDYl2nKrTGsrl/UHLUJiCWITWoZj6z4Wz4WHK3q2gFa8nz0OS4mCGXEGNo37WV1dl1/CfsLQFbOqQEGmU/sFNik2SmyX0A4DY5sJSOwvnetyRYCZ9mnQ4OP13A82FVBZ/iPsX2JPBOO5NgAXbDjxMAAO+QFxBf6JOJnYEFCOxY0j11VAlbaj53zyN2qd8yI3z5QYiX2F38S28H78LNcglmuzuS0bABDE+6KuDGsZWVTeYln14QMpFzOO2mfozBHrsj+xVVwDHQv4Phe6bcj2Tj+c2m6v4oP5ftc99ElT27FEdIb/mEDmi/f88lkNsYTW9pGUzD+LVfqc6Osf//G/b5L8kviikD5y67YCMRJ6EhWqNlSQFXwGxX0CTyrVSjLpcd9C46FViS4sAoy0RNUqTIOZV988iROH//Chw6IwToyPecsPIl2MxOrscCPK+C/aIFaW5AgxHDhS/vaebqcXk3Rz+BUkNpsCOgBcVIFiZCYofqNpOQVOPn1ANDAclJlPjeDgZul5rFq1UVdfMtEKoqdoutCHF6uZR48ft1t3bqtqVm82rNBaVIInQaZEUsAFY/lgQKDTAZOGxLpvYEABNo6Qaj///u677yiZigguoAifASiDEQWwuHTpopgov/3131GwQWtB7+5uBUAk7yR6iL4i7Pp4Hz+gFdVV2gYIODCur7/2mq7Px7J1qFUGEArkHs0ZHArVHBJIghpaQAimcFbcA8/41MlTagMiUYbxAcBCG8R7778n4KKvv1eJJHRVKLQEhzCUCHwYWYnmA+KcGDYqI6wtQTHVfwWR1ZqELwkMGNdGxSmbydmBAwe1B2G2xIBb+jdra3JwKytLcrYktAQJsDYYiUfbiGtMuKgYe0jTF4KAVez7x9mtLK/KMK+GsbP0lAMMQUUVNbVe31bep0JGYAJjCqdHYgA7AAYE5gIGD+KprDMOiiQfZ0SChSMleaAyg0OamBgTMESihiI96wd4xbMA4CIYxaHC7OI58N3sZcCfDz64YE8++ZQcLeAZFV+cFqrsVJ/YAwjokqTu379PwQkBA4ETlQYCLNgiVDN/9pOf2Llz51z3R+PtFqxGf+7evTY9P2e7erptcHjQ6ptl+/7ffk+Tshjly75gL5JUZpJpVa4OHz+mSVJdu3YoaUcYbn1lTXuJcZQLS0sCflrRr1lbtc+uXhW45YygihhuFy9dFCDH2nV2elsbDI3bt0cUoLAuBAZvvvmGAD/AEZ4f+5tR1l/60pfs29/+tkRdsUuq6iB8uuTTedg/fCYAH9pB3AP7maCIXmz2CbpO7DHeB4MKR837SDhOnXpC18G/E8CiiQDwxl6mWkqASoUKG0OVBGd/4OABJRHYKmi2r776qn340cd25epVMYk4V7J1mazOz8iNET0jEoMXnv+yRtmOjd6xu6MjVqtuWEdb1gr5hOXV85+wTAIbSM9wQroCBBEtLXnZXt6b1DNCW7RqhVKbLW1u2eWRhzY2s2m1Zs42yzXZvkhb56yxXiAw0U7FRPMf6wm9ddJbJFzQ+jFdi6Da5rH0I7cb+7RjoBOp1c4MSCipVmILvTq0Xoii3FLQ2vOaONaSwA5GFQLJ9K2z39s6HBDDdgDgizm14kEwQqxZWIQNFw5H4wNdLq7fGVxeVeRc87w1mpF2xgCECASiBYTJI7BANHHFe8AJjB1wYbR1SQmApiAISGEkuuuWsEYCW/i/AAaJntwkGHWRSwJkb6UJhW+St5RPyYiFhViFc9aE7xFKFY1G3fbtHda9cS2aTiQxzVqYGsR4yk7ZHa6L6XVqmxXok5Kdq9a2bH1zQwEygAnXTSuYAvowjtgFR73C6gwZT1a1HkHcVoWZrS0F2zDTaOVRpV+Bb2DrqFXHK9QCiiwRWnh8dDXFG9YcSj2vcWJAANuUsPlnKumSEKU/F74X8CqXIY5A98V/p2k9QYMlVsYLubwAnurqspUSTetoNGxHM2ltTIEptVq+WPS20GbT2nMtVuA+q4z+dir8HAKVJEbVLTOmBGXz1tK90wZOHrOtQtbWa1V74ukv2fzoffu7//QX9unN6za2smDLjZrVSH4AxVmVbMbSLUXr6u2xdUZBW9JyaW+9kWhwaKFzJoEzbDT5YmNdPpu1QP+HPcd7iC1onSxvVW3XQK+lWnK2sDJvx08fs8W1BTt0+JAl6k2bunXPurJFe+tnb9jrr72uGACNKFiEvYMDYuACxKytbSguA5zB76DJhC8kwcO/l0ptauvgOjl/aE8BgmM3sf2nnzgtNiAsrg8/+lD+9mt833vvensFMQpg5syM/o3EHpulewnaJc4EdCCAvRer+mqbDkBG1L2hEEfSqFadAHBwtiIzB4cp85R0/aC4v2LLMnsU+63kNoB8ijvDyFztO+lyOOmL/crZB7CVALOZWB1MXCMGAzABWKKlBSCZ+2Nvo0VHfMmkuoP79lutXFWiq2lEO3dsa/zw+dgH1sanyzUVnxPL07rImhOnUcjEFzGUACbrG2+9ad/97nfFgsS28X7i1v/53/5bXQcsC84nz/ib3/wXKgR1tHtRk1iENkdi+E0GKxRLvwSGqF2QPGIL5ohPbuPHWzeCKOxjduzR6NrtjrvAFXhMDPRX2nTEBAp+hJgChpPykXo9jH6vyT8Sh6hABEgSxphHu7IuLZyyt94Ui9Io4dqXV1ddf3Fj3QuxZios8FpNcwoMcPYURa84vYbcQ0A8uQxsXoqNS54DYF/w28QNsELxD/jhjbU1Teph8iRnhNyIjcUeIGdR4QEQIAipaoImbZqwTWlpkz/Pq42KOJXnwz6AIYdvlHg+MTE2GZFvJuOo5dS1gNRaFlpsiLd4Pq4vwtQwBzWw9dgS9kMcSczSO8OdzkWfVkbRk/d5G2ZJ+07abGgxiemIPlRexRqeAcUB4naANkAo137xVkzatPkd388a4Itj6ymADN8TNQpV3A9gu4qqCNYGwG67gvCPDWi+eF+ALz3u+I0ATP7jn/6fTSrO0MJBjUloJiYfiOXANBSAiY6uLqHKABgYxv+HvfcM0uy+zjvPm2PnPNPTk3MCZhAGBEACJAJJMGhNMJli2XJJpSppLa/W+iavXGXvrvzZ+0WlD17KKot0iZJJmiBBEESOEzAZE3t6elL3dA5vjlu/59w7GFECV1SRVeulumpqZrrfft97//f/P+E5z3kOh4jNh3G9cPGCDhyHEaFLDg7ikSjmcwgQZcznM+pbhSFCdWbnju1yEIiOEqwAztAKQTUi3NxzC/NipkjAlRniGn8FS8CsWnLNCCkvMzkA+isBYwM18IrFk3EdVMZtIuyKcCt/9PsEW2iRQKft7LBcJqueQQUYBImBHLp+v2VChHE8VA6WAIfaTau3mtbZ06UEXwags1PIMwEH74kD4T2pVgK+7Nm7R8gnxhGHyFQY+kglhpbJuDp1vkPgBTPZoWQSBFCRhrKKgXn37XelJYEThTXw4os/UXVbY2YlfOj97SQKofo1iRmz25966km9H0AJiDNTPEjUMWJcP+syOXlVoIQHFEm18vDM+RlJgI8cviSj+NjHPy5WCGJmBEFQHglKdu3aqQr3sffeU2IKAMB0EhyuxN5GRgTMkaxKnT5Aon0Mb7+ExdBy4XMQFgWwQxwWJ4BKu9TvhYB7yxVrt7y8KAMLC4b/U1Gg0glgQoDA9YpRkMloj3Wgc0FAHKwZz5YKiwfSTgnHGFOBgfbLNQBEwE4goaZnFxo5TgVBToIkAEXAJtaSVi6AIfYka+njbNHEWbaxsXV6Roy/5XNhGwF0ABZS8Tp56pSSfRwAgAlfODVAAMAn9IEAYQDkuBfaTPjSdKmFRSVc27YAAlwKtH2iSgLWjq6RyjsCnvRGU6UAFIJ9tXZkjX3rm39h9+6/VxUHtfQ0WzZ+8aIqvej21NstteUszsza2ZOnBZao5aHRlPArwAGCa4BLTL0pVMqW6cgr+GQtGG/Zne+0yYkJS7Lf8zmBjtdu3rD5xUUxdwCRYLQRpL31zttq1YJVRWJ2//0P6OyMjq6xw+8eFrjA82e/so68bvfuPQIh+T/AxcWLF+yRRx7R+vNetI5RoeRMEKgAkrDuPBeuGRCJe8AWITDIWaOSNzc/r7YYBVIkwrBKELXOeTsZe47zSYBPqxXXqaCH0X6ptFrMCM4lbhwxnYnTp05rPyqYnZ0Nqo5N7YtSqSKNk6mbU2LwASQeuv9+JRO3bl7Xn8WFGSsWlzUSN41uUTJuhqhrMqGWG3r/AUviiYglE7SNtC1uDUvHI5ZJ0bYTt5nlkp27MmNzKy2bnitaSwm4gyMEIgQ0gEBiEJZcMPXvAkxcmLPtfdZ3jX79sFgibJ0gEZUAqJgkXrr94P3/Zvnn7r51VWwDNoXYDVLs97YKAla1HgTijfgl2mdICEjGaQWAbUUQBWBBsIjtBZCAEUTAxn7D53Hmk/GYWDuRCIA7gEzCJieu6lmGkwzwEbQF6AwuLQdrEFEVTJoKQd83QbLLycStHOhw+NQb0xh7KnNUDcUOpDWGMcGiSKtW7eONg7G7AMicUWj93L/A32B6i/sDn8ymFqcgUBbAFIhFc28wqQCEuKetW5gqRTHCtRsEwDCViwID1eGeHn0G4J2zWDz5iMUIaHuQ85A2D8E0CTgFE8Re0Y/BTobsBvXrB5N+uDdNxCijQ+GsI2IDF2x0QIUFU4sQgTJAGxXIet39PoBFva4CCswiwCGuLdQhUatQLi8fHLZXaGx0UBnlWjTxIZz6wMQY6fzENflLLAOnfIkdA3MPhoEmDMFGQGx1ZcmSzZoAk4F21DqYctLZZbmOjju0/YxFrTOWtNLcgnWkMmqDJNkq12rWA7CyWrAkffzJhPUODVnv2hGL5/M2ODJst2fnNLnk1tKiXbp9S0KvKL00Y1GrMD4YRgYMQ1o3EOSHWh+hZS1gYAWjcDVetAWg8sFecckXnyBFbAP7gDPPqOuZxVnLdOZtcO2IFeolG900asuVFdu3Z6+lIjFbuTVj1fkVG7942cZG1ym5Ed2/3batO3faK6+/Zrl8p09eSzvgr/biqk9CWVhc0nkl/mBvAGJSJAIIoHWaZBb7io0GHIeRSbx38sRJsRxCAJfkHzsPS5c4EqYh/p54g32EnZZgtNq6vL2P12CzGKvL/mZfiW8lzSGm8S37c6etm+ksgZCwzlLT34eXE7+EgEQ4aYlzGWoz8PsaTR20iklwOZyORauYa1SKWc3PaGfmc0kI9+/br5hBRab+QbVHEndTZMTHw2xmvSn4rR0ake4JvkZMNkBp4xhL1wAAIABJREFUgPdwop5iYtf7kq0IACDaLrl3CmwUed47flxtOfwuhbZXXnlFOmwCdmnv6uxU7EOxi0IXUxf53mc/+1kB1RQRiAF90mBGYCHtsdxHqFPh4KcLDastl3Y64vaATci+VXtl8EW8wrMSMOUOwn9yl+h9yARS68VdhJOQUReO85WOVa0q36zEPmj/k+B0MHo7BLrYJyvyeW1ND+V8TM3c9glq6GxpMuGs2qC5P8AIikXYVFocKRRxzcQEFNP4grlM4YQYEUDY489qwPz1SUguqAqrzwu7C3PzNjdzW2A9YDm2jL2KTaRwkyGfCX5PE80A3wRsNy2R8mmLrK//fku+nPvnvPL6MJ8S8ww9yhbaWV7QICbGL7If2DMC+QNB9JBNFaFYQ8s7Qq0l5AMQ0Q5F59OegwUPxadRuZ/39jwX2iY+glVGhwDPXi1Qd8SpC8pnKDgT3wtYCUYoY2vwM+wZijDYGlqZ2ffsdd5bbe1d3ZrkhM2gaBjutTvZ/YcFKv/4/b/3CvxKteT8wR/8r22AEFpI9t97r83MzmlazhNPPCENEhJtFLup+HLQNY6VSk6ppMSXSSBQ1tjwJM4crIX5OXkDKveqbCR8igaJ6O6dOxUQrRkZtkuXL9vs3Lxo4HyOtDfSaRleABMmZ3AghB622gpCOayVYkm0cwm9EgRQEcBBSUGf6lpMSV4UQ8gIYoKyIMgmGDQCq1pN492kSp7N2vT0lFWgDhOwBgK43ANOQ8JkKyt278GDNj45YYvLS9aOmhJgqsZMFIHmGE7WYKfhtAkmcdh8DtfPmpH84nSYpgIbgnsi0Fu7dp0YLAApmzZtlNHEsGzfsUPPAa2Tg/feq00cKnFj9Khou5hVJUjMXTWdNhxYJqFKOskJCTqIMEYb1gHtKzgU3o/nCEuC6gGAD8GAWjqGhuzy+GXdGw7y/XPn7Itf/KI0WwBdAMcwhKPr1soxoqMgGlM0IjbR0SNHtBeo0kvwNJvVcwdQ2bZ1qz6HgJxEnWRSGjVpnyD03//7c/bpTz2j/lhAD+5T+4kJFFEAjmDqRSSidXZWU81KjJLL5VxdvF7XOGa+Xn/jDSUntKH4dCQf+SmaX4oJM4zSLMkBcr8wNago44QImAi2aMXh2qgWiF7c2SVQzacUOZ2fe8Qps7eoomiE4uKSgj9pGESpdJUEclBVgA5KgvOd73xHQCXCwLS+3RJbJqdJO9zHxMQVOU2YE6wFDAScJGtJ8g5YSaKPI2FUI9NoOJskXK6xkVXPMwkk4AUByfYtW+0H3/++WkQ4U+wN+qp/9MPn9Xz7hgbVk7ph0wa18JRXEbdllPSyjQwNy1EyAWD33j16djwn+vDbGrnolV1pBJXKdhvGSyJha8bWCbxLZFKyNbQxISz93vETPnI0HhOYCuuDtf/EJ57QaEgAGNaB7517/5x9/etf13588803xTQJafuAkgCF3AtnjsSfZ8L7wMyhPQrGGyMtYcVRASEgJ3kkwOd92Le79+wW60UBOKr5VNqDxBywGDBGYzgTSd07tou/AQ49eGkLWMzls3b48BHZS5I8GEQwmAYGhxwUEj2ZKTA9AvyY/gOQEybuX/zCs7Z54wY7+/4ZTeSZuHJZ55REEQ0oWkUiYkPE1a7hrAdE7dCvqFsmHbNMIirQpCObUlAyt1iw1WrUpufLdmNqwepkvQpKvdrMCFXa5kgalpdW7mg9/LQXDYO/O9WlMKj9e7vbn++FIS07FPIMabuitQfB9909zTx3jSTv7dF+JcBl31MVE7ASBOM8L9afwJYpDwSo2Ab0K9KpuA0N9IvNhuChKnyyU4BerK+3E9JWie2gSubTIQCbHTDzceFM9Eh62wi06UAIFbqzt+OYpXNZtaiFDBrpcOg6PckQvRjNjjZjRXNWEkjhoIPTjmuu04G4bcBQCVugQiBJiZyAJphzXRpBS384+ygWj+r6vAUXnZKYbBs2FzvgrQgqDirZzuY6dA2FUknFlq6OLiWjJKxce6gdRUAbTmyAxaLJCTFYNrSMeRuDg1/OhPASvSf4zhDC3ye1HwnSWXfpo7Q9AHeRWBf49QkObdu0aYsmiDlQgyCw60toooi0aejxb/q0v2AbSkuGJIQ1QlQQ7QRiCsY3N2qGsg3vPTQ4YMtzsxarlqyz2bS+dsS640nrymYFbFcadStUatYRjdtgOmeVmXnLoG8RVIjx0V35vNpY6vGIWqz6coAfnVaLmuW6u+3G/JxdW5izrtE1duLyJZucnrIU7T4UjOpVqzKxbWDAYtmMxZmoIt0ddHqchct9ED8BxCJY7M1WLsAqEEtjbGlXaCve4m/accqNqsTt8z2dNrJ5nW3evc2m56ds/dpRy0USNj0+aYlG265dvaaEBLZqrVRRS8HO/Xvt5tS0WoMlvkxcKKHWVSXTAJT4WQojaLKR5NCSQAwCeABjDP0zGAqIZj759FMqOi0vLikBxSdha/DF3Nux947dmZjEpnnvveNitTIk4PO/9nm1ShLbAYTzPNkzFJdOnzmt+x8aGhZgICZb0MImdlGgxaBzi5gmey3igAaFvFBDDaDO2UrOeoJ96T/z4ou+F7QEkIB6m5e3svE7+G728vDQoFoKYHcioM/X1i1blZhv3rjZDhw4KOHpiYlx27lrhxJDEmFaYmktZziDPjdod+BeSKw1KaXhLBw/Az6diMQ/HPdKbPKTn7yk8wBwQsyATwfwIJFm7fC9xBZPfOIJJajkAxuZEGO09I1poqC33bnP57NIVFm/UKA+UICREDRFiHCMLfvB9QhdnyrUEQKEJr6SPQi/AhsR+vpQ74T7RVMPMXf8QMgkEOgi0WrXr6Iogm3DhsA84TMp9GDjiEExbsTVBRgm5bJsG0xYNErUZkJrT7Win1FMwUYyKez8+XP63K58h/4GKHnrrbf0vuwd9j9FWtjExAhqaaFdpdFQO7GPG3cfxvmEKcHzhR0Cy0SjwNvYIdbCfQL5lIN2DYHpFG6cNVazGoy5ZErix2jTCYjhMwPgEB/BvRMTEpMITGgx/hfh5YgLvQeAS2i3sfsauECrF+B9OKkM4CsYGe36bjDI+rxYBCsmEtHZ5vp4prwx3QzoL3I+eC6sowMlTBmtKYfhvVizPbt338HKYJqEE3x4pgjqYm8p6izNzWmfEwdzJhXvMqFw1dvxKDYSZ/lZ9wJNQPrS90JQ7pccwvx8Ac//AK/+lQJMnv7kk230GkD7N2/dIgbCsfeOq+ILpZ9JKhghDD1INxucQIwEGGfBBg5HyHKgSBCZRkOAJQp8b48tLs2rt3/Txo2aE99Qb1pMYAmJ4fbtOwUUkCDSb0dwSJBZKJdUVULtHgcRTr2htYdKDV9SQ8dRUBmkkpiMi3VCBRu3lU06Q0X9dlDXRGdrCDUlYeJA0irDhIxasSwxN1WuqDDIsCXUmnBretruOXjQ3r9wzmnTLfr4Ej6dJZvRuEAOIIgsyRrtRgTRgAEkytJ/oT0pmbSNG33yB4AJ18F9A7oQCMCy4D1pwZBwrBKzq2oRuGf/fvXIwyDAAPp0nFtSMk+lMnK4JJCozx86dEiBNAE7RorXEyjfc+9+gUBYrRde+LE0S5555tN24sRJBVHsBcb6wpTAKcIgYIQsDAoCTV7/9a//ujF6GmbAj1/4kd28ddP279/vQr3JhCpFGPD7H3jALl+6JKOFgwH1ZZ/RPkOVgs8h0We9McJQcDdu2ihAArGuUydPS8eDkc8YPBwDa+pjzVpWKLrGDI4AzQy+uju9tQtk29ulnHbNvnzz7bf0bwTWsJQ4aZhVo2sZEZtx50IwSjDb1SUwicSUa9SaXINNk9fvsecBLgiu0Gp56NBDukecBE4ZJHz79h26Pio3OAz2GRVRHDgBLcLKnDGYHAROiLviNGCF4IChu69bN6q2JPY+FE+SA5hIrAcJO2uDKDPXNH7pkkR/H3/sMT17AlQCJBwHY3nZH/R9EsABThZXVwVGfeev/1rgFQAM7BNGHjP9gH2/Zfs2m1+cV2tNZy6vhBzdjauTV23r5i12+tQp77vetEnVfN6b3l1ApEq9buvWjykI7MznREtvWNv6hof0+6ls1qZuTxsaBtt2bFcvMcHb0MiwdDyoonR2dtvDH3nYEHM+fOSwT2IqFlRt/P3f/32t949//KICCZgvtJfxewA5nAU5yLbbpd/7l/9SrU8Tk1d0zZ/+9KcFluE+YWvxnuxLnhl/A5hwtkImDwAjDBWCXdadL4I+Ak32C+LA7E/aegDpACF5T/b062+8rufOF+9P+x1rBJsPMbkwyQVMOXv6rBh6ADAEE/cfOGjbtmzR2bt+Y9Kmpm+5BhNq9gG/G8FOkjr2D2PXNf40RmYL5TdlCYnBliwZh32SsfmFFStWWjY1u2Izc8uELh9wnoOgFwYPNoh9TRCkMYPFYjB+1T25gtMgOdC5+yVHGyHDhDVUch1MTggDaO959gkVtHrRBsZZIKgfGx3VueE5ke1rZKWmF2V1BikMzM/Oi/3IfgMVgLUz0NettsLlpXkFsPwh4CdIhO0kWnU2a+MTV2Wb2GsaV8pY69kZi0rxH59GhZqEi8QV3QJvy+mkPz/uICqCffgk/I+PhXT9GNeQ8QQYcBefKAqzJi14TznPHLCAz/eWJwLSmCrnrlXhgrNqa1VSWLPh4QFV+AgXqVh3dOatRrJYphLaqT2lCQ74Yap6tZpAfoAOABP+JumH3bC4sizAhFYMAnC1TFGJjzI2koq2T4sg4eIceyuVAxjYap7b3c+Xm8AvYJtdo4TPa9xhMgFOhS1aYZWY/3P+uTb8IGCnMyu8DQrQBOYJlXriFzFZFPE5AA+7BEAq1IrirPg0tbJ0ZlSYabZcGHJ12RLVinXRkhOJWlc8YXmN701ZMxazpWrV8pGYDSTS1l5atRzvK/YKmk4wGVwYt4q2TyRqPfGM9soyDJR2yxarFWukk5bs77MLt2/Z9OKCdfT0CDBZ4XoSSevo67POgQErElOpJc1Fg5UgBWys7u5OneNW28cse7sWE/3SanmEFp/OZaxUKVm5XrXO/h7LdXfa3PKCdY0O2qNPfczqzYot3LptfekOu3Hhsm1aM2aXLo1LbPvWzSnryOZseXHB+kdGbGzDRjtz6rTa3qqVmtpviUF4xsRDa9aOyod95CMP2w+f+75ALZIa9hiFnAP3HlAxAVv7hS8+q4QIewvIifgk8RXxCfHP7NysEnrWk3P+jf/7G7JXu/futWc+8xm9FqY0vpeiASAzTGj0w2DaAaZi1zmn+DMAHPwgYAbrQjwnhoYmIKLnQ6zBlBMHL30KVktAhStQOYtJbSEtB1hCDQWeCcmgmChx7LOz5dBIIrEGeBK7dWzMevt61Abz1htvSScEBoeAUUQ2u7v02nA6IMMUsAXhmYNBh12oSluQeKmpOJBnznkMBwKwT7B9XPerr74msInfGxoZUZsroAlAMgU02oFIXL/w7D+RDhnsB1jH0mKq1e3RRx+9084EOE3izWb0M+722JmCxOB1xRDEWw44OKsF24YfVTub8gwYQD7pMnCc7muCkfOy9aHWVNvETiIW4ndCPwSTNgRR8BXEdBLOpj0ll5cdlrxAIuGjlwFMqlUrqfBW1nOlPV/MtlxWYA5tOaw/QAuseWII2FNp2vkaXmyDyYvIPN933Q+efUPsZIAdvnhO2JmlpQXFK1wf78s54bxwfrLplE3dvCW/S0wdi7B3omIUFQur2mfYe/wP18+aUDBEgwVbyhlhJDXPXpPg0PsLfDg/J9bGjhInUXDx+1oN9Nq8DZL1DCf6SOcN1n+lKgAce5oPpzAGrVGcB2JN9lcNhlOlqviK2DkUZJXwcfwD7Rp+VWLfAFiBIC4xM7+r++jq1D3A8ua8c59iEwoYcianJprW67I3FDMB2PH1XB/7jtxJwt9qb6oox5SPvGuEdZA8/A8AU/x/5xJ/pQCTf/Gbv9GW4aMX79aUPfzwI3bu/AX1uBHkkDRDPevt71PwQe8ph050bcSRCs4iodJAEgkQQB+qqhvxpJxdobSqJHLD2HoFmwShGPABpoyUKzoAGAmSZAI3jdXt7lLfoPRSVlcFmOBgCGaoVnMwJNKKqnQ0pv7gwvKK0Ff15EIdJmgQmu/BY9jDyyEE3WSUG5UxIZr0TBNINhi7GRcdknYTro+xtlSlmerBpJy1Y2NWrPhEFVoB+NmuPXts/Mq4gKLbMzOikHGoMRSwBqhOkxxfmbgi1XwcCqgzweiFixc1mQin+MCD9wv9Jjmi+owxJ3F97LHHbNP6jWKUUFHns0nYCehw+ErYFmnLKAnIoYpA0H306FG9juiMasVXvvJlgR+0fBw+fFjJ/Je//BUZIoAMkj1yMJ4HQQVj7wC+tm3dZucQ/LoyYV/+ypft1CmfuoMeC8kvn4HIJAE7wST7gPYSgmNYGgQsACnsMRgerBmJ7Ntvvx3ohDTt2WefFWhCQoyzHhoYtA0b0FMpy9my/9grOEEc+ZUrl3UvCloQgWKaUnev06rpw9fEJAdUWBuJEKK3owQlLgN64uRJ27xls6pNJKCAbVS5cGBcI46B/Uzy/PJPXr4jvIrYHOeGvYQOBWAWrydwwXjjaPg51RWeAU4UA09rAI6DVhVVn6Fodnfr53wmSRzOkSrZvn17BbYR6AF0hGJanFUSGZJsgi+Saj7z+Hvv6c/XvvY1BRvqVY6S3CNAe9Oda6Fgw4ODcp44e4Ih2BS0SyEqR+sY+xWgABHjtQgK3r6tHluokbAOGPl9a2paAs7zs7O6R9ZWegS1ml0ZH/ckqF6zRz76Ue21no5O68rmrHtwwBaLRSUK125clyhqtV7T+1LtQ1/i0uVx9Q7TOvaRjzyiiiPVD+6NSUQSuG02xcSiosfvAvjBUKJqM37lsqpz2AD2t6rXrZZ99atftWvXr9n58+/Lrj3++Me151mL4eERVTRhEGBXPv3MMzqDEub9+OMCljiPAIU+ncSFQql4si+xUQBYTz39lLe75fNiNHHm0Bq6PTOrXmeunf9jY2EWAeyxDqr+icY7pclEUGIJdqHdspeGBwbEOoHt5aNA2zrjxVJZ9FbEOwnKACc1OjXuwT2vA3RukEQ20EuIWE8PCVTZ5hdXbW5h1eYXlr3HOBilyhkmqGJfhZV93o/ABLtP4PLL+gqZBuH7/zQAc3d7TgjYqCVF15fwnvgAMIHST+LPGrA32ANo/BDwy96rchnRCGXpNzA+cmlZoCH7Dd4B7U79fd02umbYqpWSteo+Op19QkIEOzKsUgK0IgwYipGSkMMOZEoR+h6LYl64MKmLDzp7kuDSe7GXfAwvz0sTCjwh82op1+MT4QiWKUDwvDUhLuOtRAA8rIHrLnnbDL4A+8f/PflwMBABYMYJDwz0esAYMMEkrEqVMJXSHvYki7YkZ4zxniFQl8nAcKkqwcCPSgsgmdZ148+4dhIiVecZ+RzxNkWBbKFoJmK9iVTgtzxBUusRz1ATRnwCGsGtRGrDCUForWjcssvXsl4E/+jFaLwqlcqatyGIsh2wblwI3adWsHacDRIOF+gEXHfNCbXkBECLijCqnDrDkbiCZ5JCXLPZsE4BJjHrAHAiUdRYi4RNLS+LYTKUylpHM2qdyaTOFT6DRIrWE3pY0SQBSOlOensb49dnAVSIaVoNm2/UrBiP2lKlbCWE8XkNOjSdnRpXnGREKs9YGjFx0fHDcabsCe6LIpQYPNaWvcQ/81qosjAmBoeHrN5u2GJh2dL5nO06sM+mF2ct0Zuz9ds22LbNG2z66jVbvjljS7dmbcu6jbZaKgukwa5xrno6O+3sufN2/wMPSocJ9qkmf8DykoB+TP8HcEOnA3uP/zh29Jg01tiXTO0DMGCN0AmjtYtnBANybN2Y4h2KSdwLwAc+icRseuqW9PL+6q/+WiNQh4aHROfHxjsYWRZYTrK6a9dugXjojTApECCTM80+Jbag/VUT/ND5Ctq8AOEc7PC2AOwH8S73oykjACl119iT8GuQPIZMlNAHKS4VsOx7tlaHqUbV3kdXa3JVPG7bd2zTHqQte8e27ZpMxzru3bdHAxaIF0i4OZ+sLW2Bam+T+LUnkOxTGIhcN75CNgd9CJ0v0xn3sxhVDPmTl162weFhDTyAHcHn9/T0CxAAeHrowQfsyac+ITH7o4ePqAX1k5/6pP3wBz8UK4b3AvRlmhJ+iDYjfBb2ubunOxBtjYiZoAq/I+w6vwBWrBVJM4Up8gZi5jstOkHbjtPbXIeC+yDOIa4iEQesLVcB95mi6ck8LBn8I9eG7+WLJBrmC8Ap51rJu1qofZINMdUcRS8Nu0D3xVslYb4SU8E4UatQxK/7+rUb8h0wGAHow/G25FDYsXA8MTkB/oHnRTwKs4/rX1wEpPdWHf5PPEHhg5gCHRPAQN4Xlh75SDwelS4QeiMwRrBfrJWEZxkTXK5YuVpzNlEmI3/GMyBmJneDQck1kVuJ7YhmVsunbcL8p91L2n/o8SBknEwELBjAiYANaIDnPixBwJNEb10Hivib86lJQhkmCXphQHqVqaTOLM9vaXlRcR55pFqBmKbFFCXWLFgPhodoEEQqKSCcZwcbTW11i4tilLCb1EofTCb1mMX1v2hjY0pleB7EBGfKUbXqhWRiKY0sDtpA7wQev6wI5/9/7/srBZj8mz/6N20ODmg6VV1UyKGNUV3COID8Qj3D4PHvRoN52osKMKlAqmdOaviOKmLMaEuASUHyqL5Ja2mjQ9HrDlSied3GzZv1WqmnBwmjgpJWS5MkJiYnlQBp1G6AAkqRHDG1jk4lFQSiHEwSCl4nDRME1aB3BZN01JdNAConxqhg+qRdGE+UyCaTfZYkaJai772nW2tAsoOBIqGF8kX1r1yrSFhLqvoxJp5stonJqwJVTp46qcSLdaIlgZYYkkZG5Tn9rikRLwRSAWMI3jB0Z86cleAo01ZgmAAKifodGDGSdhDrMMlm9CyCq1wfianGbVWqatl4/PHH7b1j70kAbOfO3Xb8vWMKIjV/fn7OPv/5z8nBkByS8L326mv25FNPKRCB5kpV7sSJUxrld+bsGXvkESoHCDOZgCCuC7V8Wg0IuG7duqGAlGoIn7Fp0wb9HCSffUFwg3GjzQRHQqWOfSOqHgrsVyfl0HDYzzzzGSXHVHmYLAS7BsV4gDueH46DzyRp9nFwqy7oCS0+k3UByHpdPdM4B547zp4vKqMEOWIPEECgPdHRKXAOhgPVf1WTat4SRHULR0SVnyCExIg142+uA4POs8frU50G7HjxxRcFHDHxBAPO62lLCifWkKTT4sRz5Tro2/YEFKGtjCYBsO9ojcJ5ep+52euvvaY9u3bdqNaHs8XPWDP2LvcMaIGj4x65BgAPEHqCB2+YpnrasKOHDysRdzFI1qUuBgStTCSIF86d04QrAg2mP61dPyYmyq3r19TG0o9uCPupXPKAcbVgheVlVU5uMNmFc8IEGRhB7ZYAGUbnLs8vWBz9lsEBI4VFp0ETPKJRy+RyCnapbB84cMAuXrwkZspf/Jf/YocOfUTCgAQUUL7PnD6tc8BZoWWH8dwkhasrBYGU0K9JamBKsUdotQGA40x+6Ytf1DOZX2DaQDxY/xXFbAQniBqK0lksKsGmygaNk3OKsCvjLqleUBVHW4hzhFYR7x0KD37pS18UuMUUH54tgCcVLtgzAM/cGwsPCMmzAWyMCKxL27p1Y3bh/HkFAvyBlQZbhOC4Ui7dYWcRZLD/CMzZZwQTaqkQcOCjZhOqdvnkEGlAKBgneWJkLUF5Qp9brTZsYmJSgBBTDdjbUv+X4K0r2IdTGgRetF2gj/P099Es+XnDg58GRELWSthuw94KNSm8yuvVQs4EyTmBGLpZBMMEVrwG5hNBEwmqV3FhYPh4YewkCQO2ncRMtF0CZAD/SNvy2bR15mllI2ArWwM6Nv3agW3AP8C+4bOwFyRhaFjojDMecn5RVTOSJHQriuWq/Co+C2DDmTFORfcKdF2BOgEdAR90bxZdo4mDdhywEVG4SZoz6TutKvyOAmR644PWRm899OdNJVg6EpGIJWNRteMMD/WL6q/Rk21zIU1AnK4u7T9sLOcIYCecCAdg6K0wKfnAlWJRDEsxBWOwSGpWLCEO6OKFobiqj750ajif4e1wTDxAZ8Ep4QTpAHZq50hDkScxQryWUc8IbXr7pdqKAI0DcVZNbkh4oSBstdFUBEAXpowEoo8kUdLCavoULlhIN27eVPDM2SFBUNtNwOzxvn0HKFOphH9f9tuMJ9OBaC/s21bb8lRsYePgR1pNm0FYMZawkY4u62rFLKNWZgSFawKFCPClFZPL2sLSsoo7cVo64nGbxT7k81aJtK0Ui1glmbCbc7O2QksJFWvpl3RZNJexBiwi6bnBMMtYB2OvV1bFHBKTEMFiEpm4tyJ3dnfdYfQgyEF7GLpsiXTCauja5DM2MLbGEh0Z27hni+V78rZ5dK3Fak079vo7loskbc3AsC0VCnZx4oqtQ6NkZUUsk9dff9MefRSQ/JxdvTIhwDef9rGs6LRhK7PprAv7wqZYNybQmrYBQEHiGvw+tpPJfLTvoqfG5BwYlzwHbKq019Ip27Nnj84OjBPOPfpTfEYomA7zlfO2WqCY1rbjJ07YhvUbxKCmVRr/B2ify2bsT//0TzUVUslqoWC3Z2fcTorN1pReHyAiyTHAO4AsxQz8gI+49ul7/Nsni33QGhXq8xCbApLDNtC0FXw/YC1AX6VyZwIlvgGfQIwLQKopefm8gAQ06fp7ey2bpWJf1rMm/mJPpRMOamPLNIkkmHLGs8c2ciYdDPQpPsQ9+Afa6ADf8Qk/eeklO33mrIt/lr1VlKSettBNmzdKv4eRwYwRhllLIc2LDsOKxbCrgDfYRE9UG2JThhoW+PwQMAlboTSFKBDKBWjDZ3I+JZIb2FIB0XfJS2LZHwMPAAAgAElEQVRv8AfscVqEiWvY63xWaMu4B3wpf+v7ZtofnDtsHM+O+CBkMAOWiHXEBFDYo3VaqBxcY6gD9pNcAB/JveHHAdl5vrCgsJPEcHxfUwlLRQGK3AdsWHw/z4T9xf0RXzIZk58RrwEgAqriv1gj2LrYReIY7pPrpbiBT1temNf3uD7yCOwetrJUrQg85fkT5wHq8WbsKa4PrRX8CdcLSEQsrnuMOcAtALnlWirSzgrAfZ/G5mLt/A3jkHWlfTFk56hAF6wz68i6kT+JYR6MHeZaQ22UsN2HFh6BOOiLJWEgOmhOfrawuKg1cGH0kvxvyCwnbsOfAdCtLC1pP4T3Lb2k+XldG/ExdpU1JZ/gHzCfFcsEmmK8XmLvZkHrd6jA8jOimLvVTu962d9UYfvgB3fJ7Py8odGd1zvE+OFfAMTuv7w9zr9+EZ/8d3/mrxRg8kf/9n9r+4gn6M1Rbe4LFy6K3g49nO9PTU/rwHvw0JaDI+n1PnJvDUH7BG+BIxRa2tGpKgHBPG03bEo+hw2sqhXjflPei8z3YHtgYHyUoPcXI6qpiouQZKhUHqjwgAB0FuddCIiAa2zdqNPjUK9OJtzYAtYgoEfiYCYlfzkOAiCohPW6jCxJMo4sF09aKhrTaLbrJProEDDWNu89cuiV5NAGIFjKZDQOcNOWzaquzS8uyLlz8DEUJLcYePq+cXqL8wuik+7ZvUdiohgpKigyRiRQy6syNAQJOEoSJ4JHDDMikCRw9EVi2Kl6M6aUth8MM0YCYIEKN9M3YIvQA/n4xz+ha2HiDkAS/e2IXwJi8KzpIf7ed79rTz75pJJmqhmADWfPnlOSdkrsiy161jwjWgxCw85zo6VofPySmCZiksxCiewRm4Q9wbWClsMCwSlhjNkfJJMYJgw3Tn7f3r0CQhBPBRgav3JFLVIH7z0gAE/ONHD2rCN6OySIVIZnpmlnYOxZXgn1xcsX7XOf/Zyeg1/jTSW5QwMDci70opZqFUtncj4at1q1G0xj6e31akbUpy5AE4Z2j9OH2owDc7FWrz76hJgR7XF0DwjqXnn1FSVke/bsFQD1F3/xTfv85z7n4rDorkQiGtXH+SBRJkFmf1M5IgCbuT2r/cHe/kDVPC/6KpRYAjxaTlyTwYWY+SLxYD0AJZngwH1x/QRivD9OuQDYFI3Y9M1bAieXCqs2MjSoSUD77rlXz7e/p9dK9HsmkvbWG29aPJW2+x9+SDT0ycuXdL9UTTp7e3Ut6DgUVleU2GAncPbQg+doTenttsGBQbGq2k0XXdZ7d3dZIxEXe2z//ntsaM2wksv3z7+vREjir5OMAhy2I0eO2MYNm6QSz5lhLPe5c+8LBBPTZWZWgTTMNIIIkldAlL17dysgYJ3YF7C6sCeHHnxQwQxMINZrw4YxOVsC6nBUKuAxFRqe5/HjJzz4I5DN5RTMExQDRvB8eUY8Wwm6waxbmNdZYI+HoxA505yf5374vGzb6TNnfNRqMJKbs6qqeqNuI2vWCpDkedGmQdCLfVszskbMEsBMqi2cQa4D+8Lv6RmjDRCnson+CJM+mj6WL+FCltgUkqZqmb5n143gc7kvtahEolYpVe3ipYvaUwCbElgORuDyPdYGmwmLiwp12A7B+vwiwZO7QZOQcRIGtA4AAhgEE2BgMQTCs2HLpdZy7RqdafwMYBeAKucWP1RcLeis+8SetLdpAK7Bqmk0vDecBDLWtqG+bo2n94k5PvZ2GnvR3SUfAwjKe0v/ifHWaBshwikR06QS9V5EwOfnrUhlr1G/My0J20NA7ewiglMmKaxqyR3sogpM0YExqK6VIKE+6Wj4hBjYKEqCGPmInwxsKn6DZwtoj80ioISpR8AJm4Q2rcGBXrUbSeCWdW1bwI6D2ZF2Jkap5OM2SyXtOb4filtqpHI2K9+3uOpjw6GMLy/DJvCKnVf6EKVNuLaGNKhcnJV7VsB9535J5gAmXKiTeEEgErRs2KVMoSiX1JLE7/D8uCcKDA6s+ahlkpy7R8OKYUWFk+kO6ZTaTKkMkwjip2FNAqbxO0x1YT1Yb+wy50aaLsEoTVXo+T/jU9tmuUjcelst60fzJRaxTDIu+4rw4kqlJFufjcVtMJqyVKDJIkZMtWYVKPUkhKmETS3MSRA7m8pau9G2qfk5a3NeYTn19doK00mo/DabVqE9Cfr80LC107wmYg0xgGh9SCh5FdssEHhESF6VYpgsbZ9Uwd6Q6C1tyiRCrG8yZq1YxDp6u6zUrFjHQK/tOrjXduzaYa1i2crzS3b59DkbGxoRS/Ha1C1bRNti+zY7e+aMphJiQ/p6+yXOPYvGFkKTqYxrfRGzLSxJaB8/qYkWEm+sCjgg6X/kkYdlY7Bd2HTaSYkfKBi4LkjDpzbOL4jRix9cP7Ze+wPxV+IWijXDg8Oy19h7WlmXVphIUhcblBZPYoqe3j6dfWIFbMdLL/1ErxfIf/O6/ABFMOzI3j17JGY/NOj+F60PvkesovZIMV9uufh1u60YRRPH7rQOxiW8DgCqVoVa3dIZn8iEveO+iBXxET5FzBmEYjNZRGvDM6ON/PHHPqbi4Jq161ynLJORmD2MVSXjq6vWGbQxYy9UVJKOj9RFZMeJpSUyHUx6ISa7fgPmbre98+4Rm19YlC27Mn7JHnnkkM3OzggseuD++62nu9Mmr0xo7QcG+hXreQtEyGo0ASbSPgo0KgSMRCJ2ZWJCzFQS5p9uv3PAxON9tc8FIqEhyzAEV0K2mthegbCxxuMG51yaRxFiaqbD+NkFbHItE2/Ll21CdBqm1yos+bb2DvaTmBHbjM0Q8JzJ2DQtRB15+QkXD23pdWI2FMva08QfAFjh+YMpRbs68SVgLDEjALSnr8GUn3bLwRPYJejSzdxW8YpnxnMEHCCxB/TBPjvQ26X2GYArrp14gd/HZgKOcM3xZEp7kvdmX4QTZbDFYtEFU8fIC0KgSrIHcRiaaMi7+DZfAsJp92y7UG2ozUORgWeP3Qx9j1qCE7S6uS4M/qtac905gSqB1g8xEO/J71N4U+cA6xqIFodiviE7XKO/EdwtlXRP5HrKWSMRf7bZrEXEtPaCBv6T56l103S+pNaI/C8En7gvilvSHcygVRUT0431YQ9yrsW6DbAGfJN/+bQrDhR7MhjI9AGgEb7+78AXBC58GJryM2AN/UpQQFW8EIyZ9nw4+EC/JLW68fMwj/5HwORnoEv/Lz/6W2OF//iP/482aCWbkIQFga3nnnvODt53n/QnMA4kFC7C4xNpwvGcbCiJ0wk9XdbDAsnLE5xCD44nBMAQFLqga0ZJN4/XBYpwHFVV9BCaVDXKojJA9XpV7yE6b9CrTqAGyMKYTJzO6nJRyQAJLe0YJClQ8jhYGieKI6pTyabSRDDo0xJIpqh+EwTiPKCp9fT1WqzetOpq0ZKZtM0vL1mWEVyMpUsD9Cy4WFTGDQfCl/1DgzK60FmZkjN1e0YJFsABlFCqVyRMJBckQv29A7Z712579dVXZCjo9WQtmV8/Hkyk2bFtm66dREoOKB6zo0ePCdxALBYn9crLL0tTgwD76tUJJQQk3+jKwIAgGXz3ncMS4tqxc7t9+9t/affff5+SSacmOv2cis2rr75qn3z6aQUOBOvrRsdsbn5B+wHtDpJ3+o1pj6ANh2ckYCzotz195pQ0QVRRjZqtFumV9dFkXCuJBNUR2n/kIC2iwIFkn0AcvRsCGAwlAfHmTZu9Baynx9aOACh5jyJGgqT+ulhHMTE1CD5WFpesUa0rSJ25PW03pm7aQw89pIQewwi7g4oyPycAZkKBUWmrNzR6jX1AojO8ZiRQkXc1cPRFjhw5KpFi2DbcC2uLZg9jngHlSLaYSELwRODgjKSS2rlIuF/40Qv20UcfFWjEvXMtrAcBGo6L9gvWk9eiOo8D+NijHxVFncTYE9eKWjhwjDCElph2UyjaPffsD5TXFwTCsJcBDgAeuXeJndL3qoTabGVxwaKMcVtZ1fOMpRKWTaXtzJnT0s/hNYN9A3bl8iWNnWMCwnKhaA9+9BFrNxp248q42qGolnO/H3vsY1YurMqBAggwPQTnxLQqRnonAvYUZ5YABQppgTG1qbQtlUsSe6XPnHG79LJCf4YGDYWTKQqsBfc8ODAkmvTRI4fFNCHIu3bthgChp5/+pPR/Zm/P6Do4bzBrmGxCJY73AFABbKCq9JnPfEaOEbox41HXrVsrh1corKjVkPMWJv8AU+x3nt3OnTsEnJEY84ffITiHkcWeoKoFmPnCCy9ofxPg00u9e9cu6wsElP/TN/5MZ502vI2bN2mvMRqc6on6titlJewAqVQP+3v7dB5zmZyEhl997TU5QMDnwmrJ2WcCQbydwQMiH8vKviRwYs+pYkMbRwCY0FfulXnotAnZoXQ6acVCycrlqkByAANo3NJYQIdBrRlMYkjpZwQfgMBhPzOfH9J67xQzfkZQ8GE+Kgyq7wZfwqDZwfowAXeNBml3wGYKes/Z62pHQh2/t1dVZmwsCbgm8bRgnK1qnXEI+BKSb+wOABwsA/wU4sZwQlKJiA32dlklGCmcSScELjH1iTNL1QtWF79PpXzi6qR8KK2o+AECRUAsWgduTd22heVFaweiqiRHShaD5LBebyrIrZSrAtR4bgTMitHuiL56lVDTGoIERFNggmlBHkh5e6Lv/6YDJBGmcHTpfbl/VeHSFBVyxj1RXSfAAmTD9uZy6Ha4DgCMUhIGjREN7ieTRsiz03vzW00xuwq0PgEmVOsCVgQQC9jxIgdVQ+m4BiMewyAOuyMR22CKCIEqwS8Jl08w8ShQGmToShRd0I/2Dny/M2ZcC0Jfar9zTRIpWSFgnExKcJlrHRoZ0nOnKORJk7c/jQwOKd4hZpHgoTTCfCS5Es0wOG5TaIEhUjVgmnQkYb3Npo0AfEfblkvGNREMAGK5VLB5bF6jYRuyXdYVT1k5OFfEPBFpG9StEWnb7eVFS5KQJbN6DtfnZiySyQowyfT22HyhaHOrK9agylqvWSset8G1ayxNfAXgkUrbiphTwZQKAWsmrZtE0sF6lgWWjNYwmIjVopWvRTyTs2akZel81lIdGSs3KgJO7nngoJh11cWCXThx2uZvTFk+k7YDB+6x986cslxvt/WPrhXoxGd1d/bY7O05O3PqlBg0AFDJuI8HJdkUu6tJ0s4I7hWBjorP2k1V2CkEocNFgQiAAKFRbBTts+xnWI60X/A77G2AyG3btgnYg32ID3E2Gfs8Lu23SrVsl6+MKz6CSQcrhTgU8U6YDIAgrA+aEwDeJHvEpeybt995R21y+Fh+F0ACliLtmUyrk0h+X798I9/Db3MtABokzOxZfApgCt+n8KKx87WaYk9YMYA9vEY6bCpM0nbnmhQkrtg5YkQYHYj5Ay4RawD43XfwPq0h7R3EBexdXk8CHyaNEq7VNC0HYUOGIGdDLLe2ya9MTc3Y9O15O3bshKYcTU5etzNnjtu/+le/o7gDLQyey/atW6yvp1v+geLDPfv3ebtL0PrOeGKAHT5HnO6AacO9vfvuu1pjF5J2XcEwOQ5z0Z9VDJcGU1g115hkZ0/4SGdnA6n1LACRAc+Ip/Ef0kAM7CZr44LftECXxKwEoOOaaHsnnsBX03LGFEyKQDNz8/In5BD+TG8qDkSnh8/HdhL783k8O0AumMqz8/POhNGo7VXF2tg12Gb8PiAILdHcC+Oi1VoF0y0aFahIIcqnf/ngCHISHmQ+CzDq+ln4Gwo3/J/YAPvPNYS+mbWV0LPAkmgAVPv7uSg4OpE+lpi1AqSW3knQjpRMO/jPtcLQcI004oqM8jfWWzpDxAqNus4r7dWpdFbs2zBWINaBBaeCtUaftxQrAUYQA8FgZm+g6xba3PC5hf6dIgBgrITmYbfA/kklrK+nR2tDtwBngfyRPAbfj50PBYRpf+Qe8AOcHQqSnG3yWReqRSsoFkzKQ5AYgNzZn84ujCjvc5Z21Nmf4aS/YHf+LIbJhwEmdzM1/kaMxLnCBwWAidxcKEwu5rDHBdL4CkY+s8Zclz9/Wqjv+uV/OH7wd/7mrxTD5J/9s6+3ocGDNCKO1d3b431hsZg2JJt1aXlJAq3pdFZJrvqLA0ExDJL618yUEBCQ03YDpYreS2iTODH6HmkhYFOyiUnq+/t6rVItBYrQRTkuAkVExAhGEVskYQE9xqETuJPAox4NY6FSdhXwdMp71wkeNfovHpMGCjTPSiDuFgw08/YJeoGrLqxEEk0Ci3MuI042MyfK6uLqivUNDqgfFgFGEjQQWxIcAhCmXOQ6O2VUYaTgFBitiCNkGo1GuyUSqpiTTFGVrFXrSi5pKcFpqxWpq1NB+5FjqL3H7P6D96mqgoHk/wQR77zzjpIqgj6SgO9973sSRuNwoA/Bz7h+KcfHE7Zj+w45fwwWEztefPHHAi2o0vNMoU7yO/yhx57PoNWDIAHaMwwFppBQDfAxyfSxoreSFgKOAj4tCaDKjCvE8PP5BGKJlPen8zx4X34XBylht0JB18h9s2cImkDTYbXAXuB76rfNZO3APfdKrImEmDXE+QI6EbgP9Q9IFI4Ry8ePHrNIs6WWLI2x6+uxgaFBF7OSsF0qqLoUVO2SCFkiapM3b1orErXugX71dSNGh4Eh2fdKhtkbb75p69eN2YYN65W4s/9on+IZMiGJoB0QEQdLIo8DxVniWLh3gpc1sFCoJBeLEutlv/As+DktVIzRpUIAYECCtGvHLj1D1pQqGsASrTsAVggysn44FASUCZr4P0EMtE+q4zwvWoUQw5P+gfmzaEFbRSzv6qT21Zbt2wU0YninZwD4hkX9PXXyhJT3o21AgdO2efs2G+jrs6sXLihARNPkr/76r2zPnt2i2mqU8Oio3bh6Vb2s0gTJZq0KE6G/13bu2WO3CVqo4C+v2tUbNyxLMkcSFI/brt271LfqgEneVgpFBVAEnlSCEeTltRNXxqUFQ6WLwID98Lu/+z8r6D55/Lim7gCuEWAyhpInyPp+6tOf1t5jHZ9+6inZtUuMTGYyU9b1Zq7fuKbgk/MFsELwQGCEXWC8ovfbD+p58Hvsc/YB60+QxevRffn+978vEBK7Bi2SdiFej116+ZVX7fyFC1ap1NR2t3ffPnv++ed1/VRYsHHXb9zQXgEoJGgi6KYaxzhHWuA407Cl1KusdoyMq9EvLykAIDBgfwOchMLFBATYIpdBRssgov3WhnpPzzCAcM7bImq1hs4QLZf4A/YN/5dmDNoJtbpTrAM9CFWtY7FABK6iAOLDNEd++vsqmIRJbuCGCdR4T1Wafko8NqxGqoUhoAn7hBqqVl5BJZnh91gXAF1a0whI+X+r2fZxiqWy3l8AiqZr0T+dVGWe8wcjUQK6rab193ZqulC1VJRGTEfedX9IAsnKNdkG3SslIT5SU9TzWEJ3hL0jQaIVAZYmuleAXFR10QEi8VPwHI2pLZB+ecAW7oUzje9zkTynQEsrgRY2ia46sAsoir2AVQGQxffEAurxaUBqq0LjSxNv4tpvaAysLC/qfjLpuFrzFDQ3mgqQpamgPcMoY5+4w9+sLSBFb1+/njn7GgCadhLOO9fEHnFwg2fpTBLAyZBVgh/ms1yLBL0o2ru8yk4hQtVLxF+DpIL9SruCYoxWK9AygdYeTMehNUxjpJ19IwZIw4s4PuUBirazwwqlgsb18hkkgICr2FkScuz84bffvqMhQRzDPuOeiT08caUP35lNAA8kFbTwdtXqNoKYt7Usn4hZTy5vGdqZahVN16sXSjaW7bCeTM7mV5elL6BEEpaNGBYVK9BKnMtZKkZSF7UbS4vWSqdsuVa1bGeXGCS30Plot2y1WrEWldXuLtt94IAAk+VqzeaWll3zg+kY0n7ztjqv9HqhSOvY9uBfbST1qjVhHQBW5zLWRtwmybQV7EvK7r3/gMDb9QMjdvi1t2x+6ratHxu1wZFBO3HmlDXiUbv30INK9GDG3Lhxy5r1pgQ4YTX2dffJXsDaQOtmaWExkEaNCEQBVIClxwPl2mi35Pv4PLTb+D/MUdpEiQ2w0QiYs5eVnDG9rK9PrwnBbmwgrXW1Sk06arNzMx7zlUuKnygY8B5U/EnsiQNhK37zm9+03/nd39EZwb84869hr77+muzso488KoF3ChMABVTj+cwHDz2oNh8YL7SfkqzCbKTIwu8jGgrjhjgQW8FERfYpz4ZWooHBAbGcAVIInth3iCmHLCC+RxFk3eg6e+KJTwjg59+A65s2oZeVU0ECtqvOUbMh0FS6MYwsZtR10J6h9rhoVOLq+AFYNG3AM87E4oodPnLMjh47bu12VOtzZfyi/eZv/XO9FhCGoshgf5+to3gSiVhfP4Wk4TujrDlzp06ekr5JqBmi9g1ss1kA9HTfaaXEf9z5CvyBKyp5yhn6CNl3AM6AAcHPSF6VEKpVxJnBYSsO/w+11ULGyd2VdiXFCW9/w0YJvFCrSkPPlHiOEemAJcSH6NwcPnZUsRU+hfgEP0JirtZZ/EexqOKyGD+aDLXimicBSC3wWO2RcTHa+BxNWmQ0eCZjk9euSbaA2BZ2Lj7myuVxxbxMg8HOAdiLvahhGDXXbQoYquRiEshuNQXch+KsgPvkLfpd2ldhIQZrxjVJxDsQwG7UAGBYR19/4n7ABpiEzspvCPgT+zXqOjxi8NXr2mewyLAtfBZxO6L9xPvEzjwT9oRkBDp99DqsXATyyQUoRm7dvk1+kDMSPn98mQOPziICdFqCFYxfDJg65C6sEbkTe4DX+KCJiq7HC6/elqpiZyKpfJP4h/gQm8kzYV3CcdesFeeGOJ59QjwmAB2/ErAklTeW2Svw/By0Z+/e3QxzN8rwsxgmHwqY+FykDxgmARMFP8kzlv4Rbb3BKPFQzPwOECsB9g+mcv+C8RLd9d2dSf+AWtkv+pJ+Ye/3txgm//pf/34bXQt6MY+fOK6AhDGmR48dE0rIwZ9i5G61qukqBDde4aLfLSuEnw0PMneFfjsCDGbCx+MSvWQzYbBwaCQjJIqiv7ZbNjDQp8Ac44MiNOwCDiqBDA9gPeNV0TYINBpwjjguEhbAmXYb/YqmdXUxS91HmTXbTR0a9f1TXUM9e2FewSuGYe3oGgWX9KdyCEn2pPwPPW+1COfNVkoFqUwzBWbjxk1ie5BAkdTB0ujq6ZawIy0581Q+GKEG7S0B7W5FzAzo9ThothKCZQTrd0+MoSqCg+R9aPdhogdBzc4dOzVGjFYU1gD6KYAJ78n74Jz+8i+/rYNMuwwgCIaZ9yNxIlHifkjuqIqgKfKjH/1IhjmkeRM0YGCg+HPgqbYgBovBZdwfiQbIOAkziC2jjXlGBOqAagTygCBc385dO+3ll19SpQ9Hv7jsSSWBTSiISTLKyGkONwm1NF5abemUbNq4yVXFh4bkjL7z3/6bgiiAKvrq33jjDXvqySflHOnn3Lt3r/V0dtvF9897AFuuWh1GUrWqPZbJZ6V/Ew16eKn8IHyGECl7JRQGvHR1QtUxjWRMJW14eMirkamkeppxYKdPn1JggsHu7u7Vnv/Jiy8qEaY3GqcUOneSTPYJDC32MkkaP+OzcRQk1658vqIgDZYPo3NZR9aaz8NRonmCASeIlzZJOq214Rl+5KFDd+h2xBawmkIxORJqwDeCJcZfa592o4OCQFiHWmJuXr1q58+cEQ1749YtApBq5YoV9acsUIBnI4ZEV6+ABbQJIgQmyytSiX/w0CF74fkfWVdPlw2ODAVj7Cq2eHvW1g6PCJhYM7pWVcvh0bXS+5milY22v2rdJiavWc9Av6WzaTt/8aICWJI+Pnfrth1KLAFvNCWnWlWg7GudFCMD6jeicB/92GOqCuzetdNee+1VCQsD/r1/9qw9+OAhCebyng88+KA0fQCrCK6++k//qYJ72sagX+LsaatgL7H/sCGMj8Xhfvazn5VoLOcEFh73xt7kmSAWyBoDmEBBpV3o29/+tlrj+D8BAlVsADG+ENIjMabSSLD9a7/2P9nZ99+XLWOsJc+RSgcgAAmD2kYiEdu/d59sFmDWd777XVVfSeAAmWg/YB+FFTLA42qtoaCJQA6wEup7SB91QU8f4Yf8YyLBGFqqD+1AZd8rgthkAkj2KvfIsyPQkQgd4p5oR7Xb8gMkYQpMg/5pBVohEBIK9X3I9JyfBkykyB8k/GGVMPR83tqB7oi3FsFA5A+fzX2KiRgICALssvdhJGG/lJw3vRopSjHBE60uEliExUdrqAvdahwrq1Ov2bqRfsskY9akrXJl2fr7uwVkUWkVJRrR2BZi2jN3BHMBvwAaeG+CSJiInO2ZuTnXRMqmlaByrgjOCS5IzPBJlSrto4j2lXUu8FkKbCW2WlfSThBEVY73ImCN0bYZTODhvsVaqVUF7nOd3Dt+BQCEPQmogw+hb76vr9OyaQLBRSVcLJ9r48RVWaVqCvOFYJLkDLCElgFaGZgUAUCC31vEn3t4q6ANmxNT4h9xEM28DYfqpEAS6WlQ4EDM28eb3h1shtosvKkqZmrdZa0csAEchMlCNZT9G4pXSuxbmmqeQElQlVaZLt8L5UpJTCIKOCTZE0FQLpZOs6lR69hr2uH4fdaRZwhADuuAoJn7Ifbg3CHevoAmR6lsAzxrteVErSOZEmAXTSHyWrI6P4+nLFpv2Gq1LOBAa8ozhEm3tORTVmDUNF2U9QaChtWCLZWrNji8RgzYBRgrhYKYJuiYALztPXDAFsplW6xVrcQ6AmAmU/Kv2DCeKXtBQqTRqJVKruOlsdMkDqmENSNtKzLtp79HDCgYJuif5DJpMS83r99o7WLVxs9fstXFZfvEE49bo1W3y5MTdnP2tm3bv8duXLthsXbEzp+/5IDJ7KzEJYf6B6Xbhgg3MRWtKojzA+4RC3KuaZnpyGVVBOAMs/excdhwn+rUEiJJVgAAACAASURBVIMrZFehG0WyRUEHP4vv5n6JQ/milRZQHSYozBeMGgxm4j+YFIil4mOk91OrKf4hqfuTP/kT+z//+I9dDJiKLZXbVMpef/11xXVK6ijgVStir5L0IYbPBDmSFk+8SwLn+ArZbthQEsBdO3fL1p89e0aFO9ZI7UcN2jwTduHCeVXpiUMQFwdoxacT37kuR9sOHjxoO3du17CBSxcvaW9ScPK2CAfHSLDZt0riIg5MEWMBovB/fB3FHcB99gs+gbMCU+LKlat24dK4JuawJgCDMNEeefhhgSKKwWEL0fYiJndez8lBeM+cKIp6654XbO64g8APiJkWtLiFhVfXJwleHLQO3Z318LluO1J+toOEnv3iCXFDPlKjg4OBC/gt1lUXFbTyh6kd4BtAiFqj0pyXls4qBSB8HfZbIrkSiC5Kk/ClV16x3Xv2aA2I0WATw6YDtIKZxr/RYqNgBDBP2x/+ANZJ2B5BXMf6A0RUa+hf0ZbSobXlmajlc/q2ch9akWlplnaJWpzQ1nHWMK/nb3w5AAC2mHyC588aCERGqyrp7C7em3vFH9KajT1nPXm9ABe0TmQH0fzqUf7G8xDYgxxCUIhw/T0mI3nRgbUnxgj10xA4dyCpIFYUOaOzbvJqdyOmI2fct3+/7Dm/h22ioIbfQ1+QfAgg3n1GU3kAtgp/z7OFKULhgjXAl9Mey2cANo0ME5OaivCAxuxhZ5lEVAhmgAFxOHEDRYmQictaAGDiHwEcuEc+h/XV2lQq+my1W9brgfg5TEwH3Pi9cP/+TbDEPWNY//mHAiYhu4TYPdQp401V8AIMVdHBAUb+uEg6I6bvbpf+5eiY/EoBJv/u3/3bNjPeScipSvcPIOTaVPIM9VDjfQuFQNSzrIAdZgIABUaSIIgDx7ZgQ0mdmg3SbNm60VFtLDYbSSS9ZTggfq+okbDek+o9wWz8Hh1iAimmbUjYFdZCQKUDaIHeTABZWIW+DuU5bp3deelzCGVTDzPiR3W1BwwPDkmsi7agjRs36DBpM0WjqmDwOu6dawUwoe/34vhlW79xo36HhAewAHodOhM4TK4Bw83fVLNuz85KEHXdGFT8fgErEhMMBKZgdHCPtJSQfPF/ByNSCk5FPYtGbf8996iN6M0331J1HXCI0bw/fuEFBQfok3B4WVPELQFJuB50HQA5cBowDng+JGYk9vgspn088cQT6meHcr916zYBLQBaHGQCDtpYeN5hDye0fQLsy5fHde8knxgaHDR7I6QBokOBRgoJyujoWjt5+kTQE5iRiCZORAAYI6cLBfVwgp4zPWj88rjde8+9cvRcF4adfQAowmGnzeX5Hz5v9x04qKo9Y3cJqsbWrrPi0oo9/9wP7YmPPWZzt6bt8sWLctQEeAh29Q70a00xtju375CKvrUilkh5Veji5IR19PfZYrlgA2tGdO30/uHsQONxaBhBWlxYY+6bs8GYWNYXYTqukUoQQacEfssVtWIRPBGIkHBSqWQNQodPew9nACOLMacK9Z3vfEf3RVV15/adCvJqdVohOjS16N3Dh3UtW7Zs0hQBEmkmJZFMMIYR1gGAEGcxm8sILGMfArQQ2HFGGLk9OjxsNwGs6PFeu8aibRNSTwvH0qoDOQQRVAbiFlNAx/OYRSemVof3aoceesjeffttab1s2r5FbB4YR+1KzaZu3JBnuOfAvVYMerlzXZ12c3rKEtG4tSo1y8AuiUUFYnJmSpWy7hPwCdE5Ws9ojyFoYC/jYGFj9AFYTk2pIgeranR0TGtCu8rpkyf0ehKod995V/vn8Y8/LoAN0BOqdDj+j8oX9mx1dVmJBAAa5xLnTwDIuQYcxT4x9pJnxPkHhCXowMmyrrxnyJTCgX30ox+1P/zDP5R+Ded569Yteg7sC4JkhEABMsLAhX0CeEiQcv3GTe0lUTxjUduyeYvOOaAyOj7sTcZMv/iTl2xpcdl6+12YUGKiBMpBVczHrnoQqPbFZFJgh0R4gwQAvT8Cfdoa+arVKlatlhWQ53OdquYztpD35MxTeeXswubChrHm586e1Z7W+NRA9FtgdSAw6hRsQk4PFgC2uDfOnffSq8fhDovkbuAk7LUOz0vINGEP8zrWmikBBE+0FfFceCY+htKBfBd0zVhnJzowAAo+Xhe/4voItCmkpNtCCwNrw/e4J5IK4A5r1m3dcL91d2SsJDFJ9BjSYlZ6cO5ADGjF7PR0wCbJCeBeXUVoGPq9V/8IwMQ0oBc86RO8mBJFkCvdJFF8aaGA1enTZryiXveJbzA6YxFPhACJ6z7aEj+AFhOMPJhr3CPCyVCIBWahzcX0gXRado19SzA6Pz+rFoihQYQVqaAVZLMAa+rNutbSNUzQxPGWOth0nI10Mq2pP9MzLorIWGwAAJJJnhXJKMwGABNshCfpRZ/UEmROYglhk1QBrOq5AYroDAT05lCgT/pVwWQP9gY+CeAO0ER+0yKuLUX7D8mTquzeRsPEM87T8Jq1lsoCkLXFeGVXEghfn4RZ1u0Cx/W6Em30mHhuBIHlclH7lMqp9FskUEtQvSSwauOG9bYwP2f5as16ajVL1eqWg/EajSmwZpoJzIZGrW6dFreWpvHAovRWLeIL9iR+gnVjfRDRhjmBrOTE/G0rMaKzu8c2bd5iJfZaYcWuzUxbhoJQtWbVdtvmi0WLQsHv6FCCB9DF3lL1V5oYVKdJjjwmIeHnHEp0vq/XyvWKrVbKlu7KWSKbtngmaZlU0tYND9uG9eutt7PLzh0/Y/VSVeuE7wYwYQRxtrvTLk5eUTwIyD49hTD8VSV77KlGrWb79+63gwfv0yQZbOnc7Tk9L4BlbLxGWHd22ObNG92+Dg4JoLj/vvu0D2G3kbzAUmF6nLM7IwKcGd/NnsYfE1dhD9hTgLoEe9/4xjc0Pp5Yi7j2+k0fR0yhAj+M+D46JIDG3/jGn9lv/tZvKb5hop8L1TqrE2AQcJu4B3uOHeI8UEAgKWE/EhdMXJ2QDpnYtgla89L6XUBOmFn4GpiSxFTYQ4AMRPx5NhQpiaNI9CYZgSxQ1wLmicnf0Iq9b+8eXT+xOEAnbF+q76mEC0TDDsYG0i7KvQL2E5e7FiBAZUm+FyCL1jFNgqnAaI7b8eMnBZYePnxEvgowhPHjFB4R7ifx7evuUTWf9+V57tm7W4UH9tod0mDA0g3bKkLEQn4CHyCb7C1B/C7Al9vTgFsSCkMECaBa/4XFO0vSWcDORAmZBNgGbAR5htiDSYQ+P2CwEEuE7AABLU0EzyfE/OG8nj19RuAUyTx5BP67RQuc2n4idvT4ezY6tk4ir4AVV69Oin0MY4K2fdiKFGEAGRA85jppo0IPhsIvuQKaGXw2wB0AvWv70eaLnfRRwNg3chfir3LRW3DYzwAr+AeeHzEMIC/7nX3MfZMfAT447hRRPEgxgdcSu/MFECKdtoBpCXjtE9TizlSIEFN4SxNj5kP9Eg1+gJEcMPbU4qWJPCUbJTYQw5CpbXHF+PgftNf6+ga0HvycL2Ir9v2WrdsUb3NuYXuJ2asx1ACI3lYkdmImrTPielbYaID+PvkOzhLPmGIs8Ri2eOeOHdrrGqohv87ACER2VxWH4IsAv/HfKrZ3+9htYpuQ+Ui+4uzVtPwa+4r1E2NHIu+wXGMqQrBfuE6JxSqm+dkME7XXfggF42cxTELAhPMqlg6t4bRZFYuKdaR1RI4VPCfFjxrBHcRbQIBB29AvjH4RvNGvFGDyB3/wv7Sl9yGqbZ+YDUePHfUKzMSEDg4VWdgUc7MItja0YTmEOCgCaCqmgAeiS62sWrnowAOGwdWQW0JI2eRQDwn+RO+NM+fbRdR4wAR3eu/VQiC8R8/5iqoNbDQ+m81LFYsNUq00LZ1BvZqgDhGtjA2vYYrJig46FRzo05PXvBI/smZItDk2GVVuKhwcBA7BCAKgjLyj7WRu1h586JCdPHFClOpiuaiNqPYbpgcwxq/dtsGhYU34kNGn0jnQF1T1I3Z10mleIJ8EMARlGA3WGkropUuXlcxjTAAuAHFUAVxaUkKIcQfEgKWBMTh3/rxaOVgzJuHAvODfgD04tvCZcJh5hjw7kGIq66zx7/3e7ynZRL+BA0Y1g0r8qVMn7bd/+7eDHlwq5h2quPBF7/Lp02dkdKio4SAwLnwWTgpjjTHq6+vRdJMNG9fbuQvnVO0nAIamCnMGTRoc+q2pmwpGCUgAe9DwWD+K9krQj9huK5CAjgu9NJtJ25HDR+Q8DtxzQEKw7JGB7j4b7O2zN155zfbv2GWlpWWbnZpWsvPgQw+KPUS7FG0q7B/GWVMJxnjQjrOwtGRXp25Ytqfbmqm47dq/T4ZZExsA8Op1BSw8Y4wujoggDkZP6BjCnkGSFNYBXRaCcKdHUuH0qjbvgYMDBGAd2cdhEAZzBQN7+tQptbuwrmGCB02ZIB1Bu29+65v20EOHlKAC7PHcaf9Qu1suK0dKAsUa4wz/43/8v+zLX/6y1lKCX9G4+mB3bNmiiTaMtN27f7/VcLzLy7ayUpDIM86QEXJrR0d11qlmkGRlod8XihZjWkx3t108f07PIdWRUwsfE1wS7YhdOPu+xjOObdhg0WRCFTBad+aXFqUzU1wp2Dom8gDi0UpGK1urJf0dggWoy4gSU+UiIB0cGlDwTUJIBRLHGLYpkXDwb9bl3Nkz9sorryoARO3/6aeetp7ebvvWt76lABxnRjWCKUwvvfRS0DNetv379ympAGwi6ORMkUDt2rVDa8z5pTJ58uQpXSc98LwffxS8Rel7P65rZV/TKkcwr+vtyAsc5X1eevkVG123TuuMI6bSwXQqiddFOcO3da4AJXwM8fqATst49W576olP2A9+8AMxkmCuwXKhRVLTVmqu+RCOKeeaZ2fmFCyz/wlM2ZPsFcCSMLiKJ9yGYoslpEkCkGDMJPft41MVpBoTfRal8cBrCEbRbwmTd87MnXYJjSL01hZsNQkRbWJo+vC7mkCEzlSZkbj0LzsTgOAjrMgCIBC8AQqE0xyw3SHow7/R2Gi16gIVGfmKeC+gWyyKCLkHLIiEq9ebB4UYppgJXlUjmWSiiNDktr837ZIkDuptbzak99OdT1l/T4d6tFeXl8XeojLFPVKppwovTRgFLgVdA8ATVG71fgcVsrCVRJRi+sMDDS3ADwJ6F6BNqd87DFZJBjSqu+0tpll61BcXtK48E4oQ+DLaO9AnIUmU2C/Cm0xU6uz0qWDRiAATHzGZFXDBFIrOfM7GxtZYVwdiwbTOVCTWGuqJ0KIEHIGvCPcY3dK05aL9gIAt7Bb8G/9Hp4K97AE/gInrkpDw0vah3m+1g/lYRypiCh4temf0MYAHz8v3nY8Q5l4BmKRzEbQXCkxDSDrQKSFhcWYJDJ2mpWhrQn+nXrNUNqOJWiSBjXYjEBj06QnoT5AkUNvGx7BefPGM5S9aDe0hfBF20ZlAPgkFTRaNYkaAnmSYCVW1hiUR64wnLJdKWWcmbTVaTRDgbUetVSxZnMlH0Zho8dNzs9amvazZlghspNaQTca2dvT22uWbN2y1UbMWLZQ7dtrM6rItVkp2Y2HeOnp6rNpo2iwVUfZPd5claJ0LKsvxKAwfbxWjxZjEDHAPO0DCAlhMXEB7zlJpVUBJz/CgJfMZASGMIe/N5+3A/v22NDtv+XjWYtKXK9mNm9esB22gfNbWbdpg77x3RGegM9epiVuXL172FilYu+WyjY2OSU8tTmFhZdXGL13R+sKkwfdripFacdMqCDD2l2QcbTQq1LTlElNg9/78z/+zij8kuPgLtIoAKWhD5kyQgJEczc/O27XJ69qHgAwk9hQ9GGXK+QX0Yc8cPnLYxZPjcfkgQDbslIMvVMV9vDDaY9gtbL1aMWnHXl0VG4Z1VAITtJISQ5EEYhtJyGAh4n94P2IfABeq4l55Zh06lWAiBO/6PzFdA/ElhTJibcAX4mzAU5JOAJNsJudT26JRab5h82HaTk5e1bnBF3EmiQ8433wG55uYCNsD2CIATxMIiU8bYjPv2btXPnPy6qR08wYG++3P/+w/27Nf+IJ1d/ro26mbN9WGyjoAulOQIIYB/AgydiV0HwAmYZrmIEcoyqxJKkx80phe2iQDky27HZBDAkYJ/yXeJW7Gz/HF9YeACedGrR/BbJCwBTVcZ0At3S86VbB3afmempJoOAwHCngMEaAohG+ADRvankg8bqfOnlFcyxrwWcTT7C2uiWcBm4QCEEwPmCHYL9jWaDxRhOPCADBULAt07QBFnDVJi2NZ98QzRMKgCJOsUpXOhgrRkYjAVZ5dON5cvlOguos6k6cQB/u4edeJ4XqwjcQozjCJKS5knXh++H9ehzgz9thbFpf0nPlszgQ6LOFYamISbORqEa2fmorSPHfFWcmk7pczQCzFc8IHuD5bRYVdzqiKAdaWViYs3mvXr6uTgdiYs0jeyHtjpxhNTfGUbcBZAySh0A6jHDCbe+IZ4PdYT0Ap1pcivaZaIX4tBo3HHWKl9PYoToGdRfuQa910ao3DSWbYNF5PUdNbRaM6O7DDWDv2rrQfV93P8rv4NsUY0v/yFloxYVporvnwip8XMAkFXznnnBPel33FmVcRSq3oXkDgtdhBchbybh2jwK/+I2Dy80NFf6sl59//+z9q40A0PsuiUpHHsWCkYRwAVkAp5BBSDe3u8ocEMokTAY1jLB89sBwaHCIBJi0utFywUXAIVFBIFjDcUsiPRHSoOPhsPDYgRohDhiZEvUJVoVObPpzFrgNDn1azpWkg2WyHKsWRWNvqrYaum+AAFA5jQQVpeXHJqzzqoWyJuYGjI1nj0GK+YbZgwDlAXOfi8pJQZ/WCB4goRoDNx8hhgiyNrAT9Rwcln7cHH3xAFDwcHRV6Nu3NW1NaGxJpElmCdtb1/LkLAgz27t0nOipACNViRMtYcwUalYocEhR/KhAkRyiih9Nyvv/c9xVgkMSJKhaMitU0gmYrGBE8rCSaC4fKSeCLkccQwpahv5c2Eqru/JvEkGSJ5worBbBGGg/XXVuBSS3vn3vfPvmpT+vgY2yPH3/PnnnmGX0OAMut6VsyECT/rOvJU6dkjHAKc/OzdujQIYE2ErWNJ233zl0ymFwfiRnXyNoLIYVtVCyJCVEu0jIyZGsYXYfIVsusuLxi+XjKqoxvXVoRIr77nn2WzmUUBNyemlalS+PxqtAEVzW9BfpxudWwsrVszdZNtn4LbVElVWNCQTkotARLmnsv6l9DxlW9sYCBBMpynFD6oYK7ccS484ffI5jq6oKt4FpAtH4AMPIM0dcgMQa04yuc9MA58KpsSWAe+4z+Z0Re0TBh/3B2Ll2+qOSHvUFbFEmYaML5vP3Xb/1XgQY4YSoSIOU4BRICxg6yvwEpUFlfmJ2VZhAsDgmJptM2PDIs4VWqxCS8XVTBrt+wnsEBTYc6//5Z27tvr1nSHRtjoFPQ46s1W0RlPBpTW875s+/b5o0bRR+HXkwSmUHkL2ISfeXQb92yRfoRtBcByvLNY8fe097mPAPYIYgGM4c9BqWbNVdbzPETzgZZXdX0GYIWnDl0ZdoOfvCD57SO2IKLFy7ab/yL35BzIfEkkEdMl2QR7RCcOPuQv1lT9ahWymKokJCRXIV6MgBRBJ/YKcBMgn72BXuM7xEYY9twarwWLRwSWu4fx0uiwAQgfkYbFiOHCVZpH6OaiR1lD9APzPt86lOfVCAA84w2O4IQbNi16zcEagG8cW6pGnFdhUJZdppAX4lkzdl3BATYc5w6QAMskGjMaZtqXWGaStYpuuq3Rqwz7q/jDIQaI2L+aFypaxfx/bA6xp7jvBOQyeZFogIL8QEEbthzqkliEQa0bNHFNdp9RbZUQUCrIbaAWDcwHgL1fexDLptWi5Z69Zs127BxzPI5Rtp7ZV2jZ1Xx9ClD3t7jU9EExPA9KOCxmMBErzA544Ofo6fQrlctHmlaPpO0PNOmNE7WRy2K9l5aVVJJoi22Cb4pziQMgjSn1QPMQzHGf6kKhWZJpO2iyEyYC6jT6kNO+nhjzk5YIVSgg5ihJgR45ZRv4bfYLwD1y6sFgQ8AGewr/Bz+FLuh0e5BIQH74NobiAPO29DggK0fWyOmCb6c54nd4v3ZC1RYqYhyHwD8PBPWhgkosGdq+MtS0UqVqoogMHTYPwKEAg0atefmfLQliblAr0TKKfR1BHvjd7qfvfLsLAgFtc2W20QE7wBRGi7yK12mtnAq7WkVZaRrA+jl2iD4FfYvdod4hlY7AUjloo3Q3pZMybZShSQ5oZjDXiV2cSFhxA8RR/T2BRVzSDTiThEHOCEOWF5etGizZR21uvU3W5qa06rXNUo3TfKGL6bCnYhZPpqwJpVNGIlRADD0I8pGItbR3WOz07O2dHvWqviKKKPq+2z8+nUrWdPiuazFOEu5rF2bnbGpxQUrt5vM+7ZGJGqZ7m7rWbvGClTQueZ6U/s6HNXaRxv06oriIG+ZM+vtd50l4qeVStEi6YT1DA1Y38igFSpFqyCMzOSawWHbvmGzWc2sI5uX9s7q8ort2rPL6u2mza8scuw8kas17OL5y7KD2ESeCQy3wb5+AeEbNm0UG/HEsRNaY3wfMRM2JJ30cwUQyVhiYqJtW7bIlmIrKDChZwJrEIYqIDEJG4AQgDyi/IDUo2rdSYhqf/TIUXvqqaf075OnTqgtCKOGzQaM51meP3fOi3qNht13//1K9oiNAFele1Mo2KXL40rY1HIWMBZ27NxhL738skRlEa30trWKEnYlzLLjvmeIabkH7DuFtEwyKYavWm7Z782m3bP/HiW8FAEovpDwcS8U0mCSALJjO0+fOa3YSjF7rW7TU64xBSh97z379W/sMtdA4kiSxDqT0KGVgS8A8BlWjNWQPiGJMPfGfoQNQ4sFsQSC8ABH+LQzp8/Yow8/qv2zvLhgczNz9uyzzwp44rmhq6KiaZwzHZaevQXgbn2DsJ1Gti2go8guyjbAEPygfcFfE+iYYMPbbcWlxAz45FDnJGQhAtqgRSc2YtgGcfeHY0eYcBgUVBm/zfoCnqplWEXYioAqBLvnEQFvNARM025/4tQpXSc5BHaBGIJYFTsMKCAdjGDkNfYFbRpsGYVGbB5OApAKdjhfiAXznEORUWIa6eckk2I03rxx3ZbRMxkcVBGaOJ/1wx+z7mGrCSA7Z4P/E8vApMKPU9zl2RGL8ozYhxTdmDTJnnN9MxcyJ6YSMxrWNCy64DpgKsNIo0Aj3blYTBPoBIwjGByMfKaFnr0ke9ls6HUdHbBpXGuKe8MnAZCwP7GhvB86i+xv8iamGql4gBg707UYMBGJ2OnTpxWrwcThvIgNEkvo3rgObADnCxHct996U2COt6b5mnE/3p7umiucDXIy4mhfE0TyvWh07eqkn6GgjUe2KRDQpg2LNSNG4fkS8/BzMU4BvdCcWl4WoEMRwXXhYFC6sK/aSjXp9adaYwLGyU83zCgXkGaK71uKHkzgE/gFyBcMJcHfqwWvUlHRRHqaCwv+ea4aH8QU3iL3i/76lWKY/If/8L+3AQVIst9+511tBpB8gi3vc/QJOiCd87NzCrrZ8GwqgndeoyQTFTYSv0hU9DFNv6lUBZJQBScIY0NCZ5VhRP09k1XlI7CLMo5sZKpWbHIoXWxkgjySXal9E7xLPwUR2A6xRxibB0UUVgwTN3BaOJjpW1Pq1WaD0bOKKCvXjEPs6euTUV2YYxToLlVDSeKHh9fI2XNA2fCsDc4GPQKcNzoPGJU9e/fIuMHUADT59V//dYmDcWD4fKofU7enlbByqDdt2igElwNMryiHHE0SGBgIaT377BeFdr/x5hsuGFoqCizBmPIsMIhc79j69VrP7z/3nN6X0cSwSAi0eVbe5oHTYLwgFQinD2LYqEoAVgA8aLJENKr1YILNww8/LDDFtUfQbZmwbdu2ay1oHeA6aINiGtJXv/Y1VR84wBKtzIHiJtW+AjOCnn4OK/fH7yNoSKsIwpyABTy78xfO28jwGlF+0aUgefzu975rX/3KV5xCR288Tqe3T+DZ9cnr9pFDh0QHXZiesYmLl9Ti0ZHKGLuJlhFp0mzdZNnOvNM9FxastLhiqVzWEpm01gKDS/9/tCNrE7PTdu/DD1lHT7ecBsaT+9QIzYBVw7nAIF27Nql9SBWF3l9pAyQIzGGRNGW8WHsMKFU4xNRoL6GXmoSYNQV4oq0EweBweg2UzrCYQqJHLyz/5/MBCNgvUHjRccl35Oz998/o51cmxm379m36bJyPUzvzCnZgIvT39IkuuTi34PuCsaalov5NUgKIguPBgU+MX1FSi5PBMXPGeWZigVlUScD4pUu2Zfs2JVEolK/fvMkyPR1qHYCJhSkmEaGv//rVa3JuHdmcxErZd6mODiug0h+NaswewAsOiyoYwQbaJaDnnAvOP/uK6+ReqAATQBP4ombPMwHcAtk/fPhdMcQAGz1YSkgXB+YJwSUCfbS/vPbaa/alL31Jzo8ziXgxWgZ84WwPHjio/Y/tO3/hnD5fVc9sVpMJGOWN3QPYo2LnrR0u8Mz4YSjYaL/g/AmMCTTZN7wWhgmAEU6MfUNCQQsaNoFR3gQ0oaAnIAtBOUAI4rW0Se3aia7Rkj3//I8EwrAG2XyHAoZisaw+c00bCRJQn5bjyT8JJrZUQrZ9vXd6y9lrJFQu0ukimyEYwOe7BETQykOwGkxDoyVFQnCMDiwUneKb857tcFQktH3OLoECgT12U8r79I03mxIc1CjRoH2TwJHEfn5uwbU3oLg3qnodiR4U2g/aW7BlVEeZApDQvTNSk3MDqCOqrMRjAU2SYj5wM9gUEnsl72ItRMSoEguEnvo6gp4AJ3UJJNcrZevIJpW84m94b6Z71Bs12Vfss8Su06kgSY+p1YnnFIsllbxx78sriwIoObQCa9o+ghH2H/fJcCSyJQAAIABJREFUGvA69i1VKf7GzuMrQzYJv4utJUFyW9GW7gDBPHupXGQ0JFN/aJFqumA4E2VUMUefJiOdILWi5HOqslPBHxoe1HWR4GOPAKz4wj7zfjUqV4xFltAxPeUJ2QkAH0CTlWJBiQWsBonC0qbL1AS1XlFOaAuwYP+FY7tFEdZ42JbYJt4vDssEPZJGoE8TjIwOqqbqGae4gWYLbUfSM3D2Kv9nbfSl/IqMy1kpEo6NRQUGM/EOwH7jpo1an7nZGQELgGAA6ySXCJUCKrhIJPonznKSThQrEosISGI/IRi9woSrbNZ6G23r0jNAO8CZNGg8AKa12TeM6k2lrZfJJYsrYiOlMikb6RuwcqGkdqzlVZpw4jZ/87otTd8SfRyB2AZnM52yWdqRR9fa+M3rNsO4VBIn2kwScUt1dloSsIxniX5C2QXj1X6BeDPV+ChTMorBmFpTUYF9QRFppVKweD5tjZjZmvWjVqlX1ZIWadRtoKvXdm7eYc1K0zrznYojiAexv9FE1I6dOm4j69Yo8ZybXbBzZy7Y2NgGu3Tpgp6LEsyePjF4aVMcv3xFU3RIZqjcQt/P57O2ds2IAEb83WOPfUxtiUzCw45ii7HxJI7EVlM3b0lrjXiQ1hLaHdkTxDK0S2zeslkJBdpg2HkE5am4Amyw51597VX5cZJvwAeq+dhmCg/79u2X0De2SvoAGR9tHRbQYomY1nHnrl2y4RS9JM4q8fdF7f9QcBT7SZzDz8Mki/Wj7frI4Xd1vSTYMHqffOopASL8LnYkFKwneaeYgI0FFAJsRuvv3XcP26XxS/8Pe28aY9d5nemuM1edU9OpeSKLxaHI4jxPoiiSohRNTjwktmU5HadxfX+lEaDvjwt0o/Pr/ukgjTQauAESd7eRbs+TbLkdKZYsiaQkUuJMinORNc/zeOZzLp7327vIxGmgG7m5aOC6DMJi8Qx7f/v71vCud71Lz7hzXadYxZxprhktLL4XX0dcwiQd9kVFZYUtzDNeOS/2L8AJI8Hx97yOmAOQnWvAxlPBR3TcaWvkrTJRKbt7+9Ztq0vWSgSXc715S5dsz6pQw38HMPGyNndUS25iGbaaNVELDaLNTLxStd7pDz0JmEg0dmJSMbnEX300xqusqz3BY1W4FgkH/gpk8MQ4eZb4VvIE9g8xIcLm7FXWizwB4JriA4knf8TkzDGhblb2ipZHrt9/1thgAE6+AyaTAJZgUHuX9SWvwBYDXPJ8NJwhFBJThteztzlPxJ3sAX/iI5qQvI41Ii7DPuPzVKwtFpUXsGZ8JsU34hdY2wDg5BA8G2JPYlofGOC6yaXw9ZJWAPScmlIuRqwi/aHpKQ1joHAD0MC1r6ykVRDgPJNnOeF1Bwj4+w7mIvsM3+cYJkmtFz6Ns873AUpevHTJOjo6pTVIDPWo95HAakAaQH9YPGjq8W/kcYgpMx2LohnxALEWgzJodQSIIH7SMIjGBhsZHhLgyP6U1hVtaBF0RtKrgAkgFfGvBPkR3lW7dJnWkwIt/hUA2AdeWGv53wwsuHKtAfmCNMaU3zpfz5oQW7I/8Zecf00VlP4K1+mKRADxj2FE77D8WpuOp0FDjsEVIfINQBKLqlgGaMh0SGltSa/Etd+wT/mdptqSkz8hnv8bhsn/PFT0awyTP/mTf1WSCGgu57QzGhul7QEVHsRQ/dOMzCJp7BtQQu2L5+FEVF31KoAYTfrq0B6hIsqDY3Oi8cAG5dAw7x0NEgwe0yIY18UPhgsHzgZns7IhMSj8HVomSQKHnaCTjcwfBBEnpia0wSuqACmGrau7y43srau1SCgsuj3BGEaM4A1q/Du/+pV63dj89C1u377VS0QWJdpJIonaOdVYnCwOjN7Z2iTCYajPL2qdSJboE8cw7tm71958600lRghK/uBHP9I9qdKVydixY8d0IFEaDwYjcmo7tm9XtYON/bnPfV4MBIQhN3VttAsXzouq/+DBfQFDO3fsELqJQUS34fWfvi6njSGgKoJxI2GjSg4TgqrgxMSUAidYKGo3yec11s2NEqXFps/2798nuufGjRv07+jYnH72lEOEQa0XF0Uv5XPefec9271nt73w8ssKFgAIYKHAisEZI845NTFuZ95/X47g81/4gowxgX1dQ510N65euWrPnn5WFNoNiJWVzC5fumiLSwtak89+9ncsGgqL9s+zZmILrRxjwyO2s3urRHkT4agtTc9bWShsY0PD1lrfYAUJbs1YtK7KLBZW4tOcrDNL51Q5I/iE8seemhqbsMaNnRaurbKmzg5L076VYuRawAPwSkK7CXR4PT8Iv0GJPf3saSXmfqLlevxzVpusEeCFOJ1PJccJURkDnedZ+0YTQ83+5blxJgjK1b8pAKNytTeX7yXo+8ZffcP+xb/4I1UVeh/1yEkAPHZ2dii5JgHi/BJQsg+mxqf1WRhrnDFASpoRY2k3chuAbuPGTXLG0EupLAOA4ZQknjs6ZmthhgDsRaPqq2d8M+Ac5/aT8xdsfdcmSzTUaAwcrVLcg0DRWJnEn6GdyzkvL9t2ABPahnJZu3f/gRwt5wxnjzYJ945+Cet99txZqwYUm5kWc4LPoz0IG0MVg2oQoAZJNhHRN//zN5XQXTh/Xsyu0ZExBQtPH39a2joEE08//bT2OrRuziYglt/v6Vc/aCm7fOmS9jxA1ccfX9B5YjLTsaefVlsiyRS6QE50FHEyJhk5Kifn9bOf/ayCS66Piiq6I2qvy+UVjBJUYdd4/rRU4WRpnyHppPJDjz5nkGALpgzVScQq2cswUbAPOGHWFaethNujfbJXOMf8W3VVUqwdggiCQ7XYWEkBC+faCeGZEncSHUAHnoUDXQARXAsLNoLrclNoXIXEr9I43Q+nvs579Xn5vAIFknKqb2RpSnCz2dXpUaKNqvXFTVUhdkBok/XhvawV4Guu4ITj6K2HwUTizg/PVswU9CwAaqDZZrOa+ETVnj0B0wywRCAegCqghs4244TJp4Oa6uL62V0yTIsH1wnbIJdOE31YeTSsVhgCJVhuUAqx55WVTOBiDGhWLRl8J5N18AkkgrRYJJMAk1HZNZIxN34yrYkhBO2MoicRZC0c0EWcDq0aEMCJTzvQAYaMa4/imfJdAsEk1BiwUsExCjhTPEtVPtNp0awrqCjncu48zc3qnNHGxN6HrebaElxQxRpy/9gugmsYN2iTsM+wNwARBMMEwTA3pqZmLIUYLj32ZeiXIBbsxk0SbANo8D0SDNTY2JL2idOwYR1dSy7gHj/sMYI+EhRe40A+J0yKPhlnwO/P14hNaWC4Cr6YUjCGlGi5kZ3cq6jdsajt3rdPY84JtmvrktJtQhQQew/Iy9lm/wD68Rkady+tknntT9Hf9YACat3kh/MfgWJfWWX1xYCVzSxaKVC0QNiNeZTGF73mFQnZeaqfbbV1NjM0oiQe0evmmlorZgGRQza7wDpWWGpmyubGR6S7MjY9pbaXRtqMV5bt4dCgjUxP2goAHy1mJJW0gALKANDEy5VY015GcCxmJWwf1gXwwqvWc99M00G4m9a26eV5i1SWWTgRs9b2VptfnLdoOGCNyWrburHbBh8OWGNts23o3CgfiD4aYH15otyufXrNiiGz+YVFGx+ftGAgKmARXSSSRb60JlEl0F0ARFnca1Fe8SaUpOUDOCvSkink7dixp1V8IUZzIv8As1ENJaDABYDc29snfTVartra1thTx56WvyC+lIDq3TsqphGvMikQcICWTewGr+E+AGSJlYhVac1Bj43phcQu2Freg82kmMS1//CHP5QGEVp4tA3DQAC0JwbielhzCgDEV7R3so/9RBFGx73797XflhbnFZfC0qSARSKEfh3XwfPDhvA7qP8AsCO0oTQ0qFAjtm4MZvGEDQz2q5rN37GDJLbEomiyINjOOlCQQkcD30OxiHgOHwjIcufuHe1RWkEphDnB54hAGT6TVinOKgAV453v3bkrO0qMgrjHvn17lcxTeCBXAFzxfYuq6H+/ku7nKx7AATgmNhvAoufT1B7FXqXt/knAxHuv327js0qcWLQ3l8TrXeBrWQ9AtcaGel0TjFkKja7Vg/HNjhFIcY9Ek3PCmnMvtHfEYk4oWaBJsaj4AZvt+ynWCvtNwQhmjisKRGxoZNix8fKO8Q4IwH7DBvBsuUTsrGPsp1QAxseyT9GNYcGZ7jk6OixgDfAa20Q+IiFSBKzb2hRXYG/FogzAHqp2U3mmZ3TuATH40Xjk+QUxbjmj/J08CxvHD0LYztYWxOQFWCTvwD8TwzElCFCBe9Io92hE8Q55B/EtsZIm05gb1kG8AhOecws7F1vEWQIAhrlLfoSWD/td03ZiMQ3D4IzPLcwLFCKX4/UPHj2U/+JZU3Srqqi06ekpsX05y6mVtFhTnBdyHGdHyu3+/Xu2pq1dvo3WKPYYORZxiSbFzc/rPlkLCcB6gxWIfbD55ALVVTWKP/jhPdgCMcs9RiMFGf5OPobv4Q/ryudJaLc6qbhcU3kUL/K8V+T/sb9Pskx8uR4XBPiHxOnNACCxD2E4cg/SqllaUl4ioWeKOxmKq2nF/BQ08Vf+uj3+NI7jbxgmT67H/8h//wNTcv64BIqIPgeCgiDhL778ktBKkFAokKKnrzDmcl5TQ0AE/Z5hh6QFRXl1oq0FJWFsSg4iaCUIH0CDE6LLygiAiqkakk5LP4BRu6qcaRzagg4/o65A4dXnDw0c1B8aKiP+cjnbtnWr5Yt5qZRDHcNYHThywOoa6lVN58CjYo8mw5WrV2XAqdrCdOAAkvCfO3NWrSR79zLqtUmBp2tDGVQgRYUOUAQjy/g4gCQlNWEHRBAgvvLKKzKyGEfo/tt37JQ2CFROqJesKdUSrCXJ4/JSyhsDGZF+BRUw2m+g/COoRwUToARjBIgFKAWw8eILL8oRHzp4UEKhvOfji58oiaA3EFT3F7/4hVpkMGag5DglnCz3Q+AO4ozRwcnTS0vgQ9WQdaY9CGPuhBTbJZ4JKHbh44/d2L5UWoYsWV+vtePZ4dx4Jryfijx90gAsGASMIsg3QQEsFRw013rkyFH1xmJMNPtcVY+cDMGe3btteHBQRh4BVIxGb89DUZ+rGTndN2B7urdbIZWx7q4uu37pisXori4WBfZMppcsXlutdqjDBMqlgHV2bbLLN68r+GeCU29Pj9WsabOGTeusce0aW0QETWK5jIJzglUEECQmaq2oqVHLB0E2QYJayWTbXMURRB3j6ScFcvRG5ZrkxYmp+VoPbAIYIwRnar0IhaSaj4OhesbZYe3US0kymMuJWXDy5DP6HkBBMjeMvxuJWWnzC3Oi/qP5QuVgbnpO14azIPlCf6UUcBUdAjzaXGC8IOJG1ZB1J7jAEaM0PtQ/aMdOnLBBr52ssixuU2Pj1lBba3c/vWVXPrloO/ftsab1HdbU2qJz6SYTzDgKJmg7QGs0Yps2b9YenKI6EwjY+MSUkiX2xuDQoK1bu1bnknvFjiBwyxr59NF2iS6P2tjklPRbHj7o0XXD4kDc7t7duzoPfD8Vw9u3XUUPoVSCH9aUFgkcEeeWz7tx84Zeg8OEjYIz3LlrpybfELQ3tzTJPgHoAnhRfaa1DCcE8OtYcVQdW+WcAHTRL/mTP/k3Akw4G9C5sRkwWwiWAC4Aa6kmEkjxXdhSWow489DMSdawAQTBAD6AZVTIqRbMTEKbDWtvkhiLjuz120qwloTRo5xCVyZxBCDAPgPOufGSjDAvc6BImIkHVP5RWkfwLSwND/YuiSzBH4GRROWkRZAWY0kijJqs46jSDmhxWiyu9zetdSeJJRAlqRXleJUm7ZJbwB72qJLWGKNlEU7L6lwlKhOWL7kxwdwbVUX2B9/jWthKllpZlh8QpRmwE70NACPG6BaKAk+UuCYSul8AXdZR2kOaJpTV+Vb1SFN0irpH+vHxO3xG0ApunCNBjgVFA+YnFEEslokvng4LT0NT3xpEy0UXJZ9HLyUtOwLjjO+ldxlGAyAA68t9YG8DwbB8gxNGdYwXTTBhTLDG/bopEATlrvfb9e4DSAVQJfT0kvxRsQB70gyBeUGbVSKhqTz8pLMwDgjAqDBWyccIsPV6uwFEYfm4CUJhAUv8AJpAOecaSMBHxsYtqzaqRdHjuW6nR4DoKOsDSw7AhXVz9+REGl2/vT9COB537CNspTQ12DcwjxDXzbF/qEAX3Cht6c84wIVn6CcLnDMSYScGCRvIfR4yNQAWXd3dqu4CFgGacLapJJI8OnaNE6rHhpB4kARhL2ChYLdJqjSlJBTUMyTxYZ/nVlasHvZAtmDxFG3GrFRRjEfinXh1ldXW1ymOqK2uBmWx9NyCQF/WpLKs3GKMhC6WbGZuwXLpgsUCJQsUsxavqbE5xHK9ajF27PrtW5ZGY2N2zubTaVvmHiMRWy7krWPLFptZXHCaQMGwzqmD8kztmvwXrAs3stmNXo7EwpbOpWwutWSNa5stXhUX6ENLWl2yWu1op54+ZVMjUxayqDU2NNu9+z06u01NDZasq7H+oX7rHeyXsCVJ/Jo1MHhgQhVtcHjIElWVFsgVBTiiK0TxJ16WWPUVnCEE3VlP4odt27ql6YaP3b1zl/wxwC0+mDZGYtKd23fomd26fcfWdqzTWdq7b7+zaTDVpqfFPKTIhq3du3ePYlcAA5IukmYSTuJG4iT25uuvv67pkIAWJHq0obtrYkz9BvlnWjyJSykAquW4tnaVzUybNcADiS9tBufPn9d7N3Vt0r3AUARs5zn09/U6PZlYTEzho089JXAeH0HsB5gD8xPQHPDGUewB+V08gs+AIUObKX6MggdVd/wODGTOMiPsedZU6Eme0aHo2rJZ38kUKAo7PB98Aq9hXbGz+DzsPLYHDUAYmsQIW7u3qn2JAh/Ve67nt55/TsAWcSDTYUi4sXM++PvfTUi8dhxsrp8gqnXA0+JwYAtL9ERLzt//MA908QGUx5V09xuxyKamVExhXVlDzq2vmSW9JEB0T4cCm8iZUew/NKiWP2wvfgfwk+dOjgErUeDU8rLWgrjbjXEF+ChTSyZtZtgqbAkMKOwvnwPbiwKiJmgFg2I2MalQI79zOTFdYPIMDw6rPT3isV64N0ArYj5AM2JnCrhq6UL83Zt8JP2SgvND+BL5/jInmsq1EIPDYgHE84GtpeVFB2gjzl5To9yL/UQMh7YLXoY4gvvDBhIjuNhzRevCOaC93O9EoA2J+Ix9SVzU2tq+2haDryMOALyrqavT9VCQBqgGDIBlDItHU52qq21+cUGAIecW4E+TewIBsdj5bBhXFJFVFEZHBhH/8nIBMORl3LvPHiO+AEwkT6GQSD5EjspzIv6DJACDhd8TL4lJCSOkWNCzx4fzOr/9k3Pkzp5rk2IdHj8H5+95hhSiAV54FmxqNz0s49EhPXTEnwrla/Z4h0J6jQ311tTSIuAZeQdpv5WK0tskh6W4SZyE/8OvuOl5brKYDyr6R+c3gMn/CETyd1/za4DJv/7X/2eJIB8nQgxG4uX65KPqhyP5rUxUSAuEgIfAHuNIgIyRZnQbhsmvHgnNY8RePK6KrpDKWETGiUMIsimqssYC04vXIMDgyuXLOpiILAI+AKywKaDAE4hxuPhODD0ILH+nbYMefE2XiYSte/tW27V3l2XyWaGQvK6UL6hvDlEhDJZ6TKdd+wUJHv2EMB1IkqApEkigvQKN/42fvaEqBdV3WB0E2Rg1GDnQrjhYiYq4BE8FEoSCQqIZM4aDImG9ev2qmxywtCTNi2R1UkZPFYRkUgedDQ7FivsfHR9XBYpA9sCB/QoSaEugPeHI4SPW1/tIhwIjg8F88LBHiRg9sCQsJFywWQg0cACIUkLhg3mCEWFMMob+8OFDAmKguxOE0ioDAIToGsAGzxEtEz4LkIYA4CuvvmbXrl93SvwhmA3zqsADrHz+c5+3Dz88ZzUSAcvISEO9Y4wrIBN7pLe/z1555WXr7t5q5y+cl8YMRpDkFsQUwIbkHhCJwJS9Rd8glN7q8rjVVlTa8KN+W9/WbkO9fXbk0BGbm5yyULZg6aVlXUvj+jVW1Vhn9x/02OaNmyyXSllda7OlC3kFjDwTDMtioGizxYzt57nmc3bmvfdsx/ZtchYwimAJMMmIXmcSboJBjGNTU7OSL+3d+gYlew7NdyrUPrXcb4vAgRHwOR0FjPOEejKhs0rM2JhidFNAFI6O6QQYXv4AEuKo2LNuIknehocHVWlA+BLj3tbWIgdC0MLZwRHPT89pmgUCZn4bF84Boz06jP6EGzfIOWRcMo4E8JLEnf5WiWFt6tIoRO4Pgd2eu3ctEY3Zf/vpG1ZbWWUNrU22cfcO29C1SdV/gjyeJ7ob7HOSnE1bu1XB4rnwPEIww8ri2uNo5iBoh6EHqCEhohIBQMcZoiKysDgvXRK0OhjPilO+fOmy+kBxlOpVRksHSiWTO8bH7T4MllxeZ+H4M8d1L1Q+SK4IhLEtBJaAjfw/TgeNGBy369d27Qq8HlARJhWg1M0bN8VgEpKfy8q5VtdUKRgDVPjJT163P/7jP7bBwQG15VDt5HrRFvqLv/gLa2tfK3ordkICsmPjaskBDMLWQrOGoURARbsF7WwkJtgEkgMCB7If7IZPYabnHdu4mmB6LRoSDvVaNlhfp7njKMQ4bc6cxoyKquxaNsTeyxc8ACGgpJNqEPfAWRcY4gEfCnQ9wIS9yfN3VGc3gpBgjfeIQcL/gm78IAkxZ4QqMt8HkChRWk8nBSYaAVUoGlbALP0SjZ1142i5fvVI5/Ney2fa9RIvLVtmJSVbT0so1WzGAlMh1RhKDzhx2i1UNB0zAZtKsOuorDmNQRWNlWDDG+cLfZY9FgqELeyNymV0vfRIAXXUioreRlA+wbH3AOOWbGVlXr39JBdU1gFLuF/8IN/D9zuhWQcQOAalJwTrAWBofkjFg3adUFi2itdq+g6jBM2N/vWZt/hxta7AJJufE6DLdBIJUQdhFuQEiNBCK9aLR+cVuwQ9jDLXUiB/TW93yk1QIoli/4XCUcUIiAAaLKcszCNYKlCDs3q/EnWJXSMMyyjisBtpSiuUJ0QHzdgBy4j4JjzwrihQxgdGWG8Horg1IUh3jKqwKMoSPGR8cx5GxeM9xzqJGVMsiva9bv16iYMidCzx9awbLc3eQUBeYCFT7GZm9PzwO6yVm6zgklZ8LD4dAAcq+OLyoqXm5q0K3TcmxyQqBDQYzwfx12jU6ttarKG1WSPF66urbXp0zEq5vOXTGcsurVhtosKiEmWcVRsNIGeCEcqFrC1k0laWrLFcKKjKpHTbqirFNOkbGralTM5SrB8965GIbd2313qHhnQWYXVRlIJFwhqJnaOJWo65Q7IIoFMIFC1byFqqmLYNWzdaTW21zc1OWVk4ZC1NjZpK8cKzz1sgH7DlRaq5dTY6SqU1JpC+qqbS+vp7bWyaVqa09fUP2uISrTNNtoB2QKnotO0CISuPojnH1AmSrbSSc4Fi+ZzFyxFSDomh8Pzzp5X0ayR3WbnWBhsE8EpbMj4RW0gLCqAeDCf2kHwpbDXaThaYTDYigJ32a8BrbDSxBAxfKO3cP7YLH4AmBb6ODY7ArKYfitmMoHlaZwEQGUYKtgsbTzskrT6nnn1WsSgMNWJG/At+BMAD/0TBEPv6+us/FXOGZ4AWHIUq9huxHu2pxIckXdhq9jl23p/WQ8yBT6QAhz/BnuE7YScSpzjR44JAHnIuYjfOJPE5xRD0owA8t27fpv3MuYSxzB6VxhdsKFqVofErTnKjVLlO/NvB/QdXNX4mJsZsdmpWtgKwhMLL0PCQpoOtgiXOOfw9rQYvG3wiH1lliUiXA4vwWMtNnBHPqP2a5oNnXySg+eRkHa+IxfvEjkckM+Z0QZw4fVpnGruGb8W2kc8A7GI32ROsOVMEiZ/Zc6wf9onEn2IohSe1DgWD2k/8YPPS6awtp5hgA+PbTVQhvoftw2dT5IDpSLKObZJPxvZnM/qORw8fCdwjThseHNKELvIbYlbWBl1InjN7FBtF7IctBPDzQRNiS/6bPcH3cVY4OxSX2M+wVLhXABN/9DL5kwoaCKtLd2tFryW+0XQeTfaCMemmO/rr4ViASBbUquDJWXIsFKbORQRUrWlfqxYnzgmf6bdfz8FGm4Qh5USZeQ6AWbA7ALa5B+IeCs0aKx9lVHFGOSGxtATcYYPCpFyBQRt1nxEvExsVVjS5De10nAH26szMlOJrAB1YvooRPRFY5WbVTMtxDFr5DxUtHdMTRjagPOtLMYu9zTX4r+ez0L4jx8EGUKjmvMLIphiPTSAOpXhKOzvgLfsboOOxwognusP3euO4VUwqK1Nuhjg4zwwiADE5vovpn+hwYdPZo/Nzsxqw4TO7VFT7TUvO/zxK8qSNkpdRacrFvH/6b/+vEpoBHEZoa6qgKYAtKgHhIZFAoEsyPzuvzcsm59CxadFpgP6nZHR0dJUuTSCiOeGoFMedSjKgAO0MVOsBVUDjQb05jO+8/bYcVZOEHm/KkZF8q2eutk6bQUKaHet0rec/+kjVckCAtevWaHrH5z7/OWtd22YXr1zSdRBU0srxysuv2C/fedv27tsnQ4Zmh0Ye0/6zsCDK4o0b13QdtN3wPQRGt27dFiOF+8IIkezwfpIs6WAETJsZYIEg793335PxQOWd/kgAJ81lVxvPknOsuaIQZpw4iRjJB4eSw4NxpR8Xo+gmcrSrfxX6GYcROiqxLI6WasjlK1fEqqDqByjCgSYRJCnB8HNA+U5+uGamH5GYwSwhucZAcU+0HEg0KJPRIQfsot2IxIsgBmCEVp6vfPlV91xqa21MolTDei0/J545YYNQYBud2CBr/1ff+IY9e/q0bd68RWriINEkagcRyGU++sKi/pSXu3F0tITA4mAtuEbad3BG+3bttlEU2+u++jSMAAAgAElEQVQb1YZTFgzb+PCI9sLM2KTFoW+mMhrlduCZpyxT4v0jau0R+pootzXr10vngv3MKMJ4S4PNlbJWv6bdllIpu36din+bdHcIMKDqwuyg75rED0eixBXx30BA+537Ym86BW+XDBBM8t84MiI43sszxumwJowMJnHGUZNYulNIcki/fMFV972pIThPPxl1VQ6nhUDfOetFsIVYIUATVX0YXlTcoXkzlYbAHgfJusIgIfmiisqZxPlAKQYc5Rorq6otGMPR1XrUvqIT9YzHrSqe0MjgsaERicQyMSUQDll1Y521UpFCyJmWipWVVecsJe/GBlHiqeYifLaSyQg4oe1s2/btq2Ks6zrXiQXGfmR9cbxU7PlD9XAl5SaA8G/Qgjm7OK5nT51SUIdD4nygc4J/+OTjj+3KlSv28isva19LLT4cVm+62ATFop0+/axU8XF0BNC078D6AajBGdFOc+rkSaeiX0G1pFZMKQBJAFJYWjyLgYFBgYxvv/2OG/udd/odgECufTFtP/rxjxR8oQkECwYnSfAGIORGGpv2g/qmNSa4IIAIGjdJNaAmf9gjOFAHgDBe0SXZBMusmV+dd5NYnTI7/+5AAyZBhORARYFmwoe3z1y1yYluumTVJbcELKqcGOrvtHIEtJf9/UnQxGdr8kDGTR5Ae0R9+oiVAswAMnh73E9uHYhIVc21akhs2Bsdr1YZWk28oFgii7AV0mkvsWaajQMouG4CJfbX3MysLc8tIo5hJUbrZlJql1H7JyBJKCzAXO2jUu53I5e5B/yYBE6BJjxQQ62o/vEUgwZwzlFaSaaNSrwHZPgSGhKnRXBODB+AoJJaclQlYwoCI/+USzj9LrU+0VIhQVknBsf6OrYQJBeAGu7TAQPuTMBwCetciJFTdCKAnhC+KNOyD9CxNYIewdKI+qD5oc0mWuaqb76iviYweMkF3+MDXAAOGiUcZyoR+6Kkc8R5mZ6b00Qerj+dygjoIWkk6MfviDmjEaBo9qQc48wDgbTPvGku2AJYLWLMKKfyVR9h70W89pycpnixF9BEcmK0XjOUN57aHzvNGSCY5ZljbwCHWtvblRQyOYvAG2E/nq9YrjHXcgUTlQRQordenzjtO7RaArg2cJYzaetY065iT5rPuf/AkgibhkKWZDrS8pKFCkVLMJ4zHLaOjRutsqHW+ocGLVIq2eTIqGVTKYuhsbK4YmXozvDM8wWtKbpXsYg7m0vQ9suiZglaA6KyM8mGBns00G8zaF1EYlZEWDZZa8HyMmvp7LQBWLjolRWKEkGGaUQywd8BhaiYsi84p1RwLRywpcySBctCVt9aZ4cP7Zd2SSGdtmR1lfbkIcYBG9XwCevs3GTLK1m1uWEPSlawy1cv2/jUuOWKBZuenrOehwPyiWjP0faVLxUtESuzZGW1LSwxmSNo0bATSOW6AF548MQNiLzuP7DP2c7GRj0f4oCWlrZVIeOz75+RP4MNDIANY5GkDOYK4AS+DV2UudkZAZhM2tGo08VFUfVhR2DTSZDYn9hqCmD42YuffKKRssRMtJ1s3rJZjFx8mQ+ccz4oVmhEddSxgXt6Hq3qNOEz3VQaN2aYPQvgRSzJaGUSdpInWhempibVOn395g1dCwA9MSnxJueG6viOXTv1GoCg6elZgSLEgzdu3lRyRKLEDwCK31KgZArdK2IVM2mCwXqhhdAluPNqHyV5530UD7keWndJIkl2iSvEhIrEVKTkWZC088woiABmYZPRpqOwRAyNPeWccc49RH0VPHU+wK+oO7lWtQ0UYTi6thI31eOxX/JtAf/2axIP7BpG16+2MDhWCj8CaxktDNPLAzcI1l3bQk6FTcZWA4oAJgi8h73pCZYTc4spJ9ZlUW2ITn9x3lbSKyrQSI+i4NjoXMfc3IKma/KdsAr9EccwJgBQGEIg4VVvsgk3JJ+w4vTUSLAB2XiGS1wbrGva2NB7LJVUPCbGo1DKfvRBCkABzjlrKcChrk6fQ2Lt6ylqoiEFpbFxrQ8tWdg54knWlvwOwBM7xDMFRCPux16IpVJeLj1FdLAAFxifzDOjbZNzw+dhT7E1nEGxrBoalAfh/1knX0NFAG6xKMFmplXie3y2CqCd7HrAxUes/8jYqABIXVcqJbAonXIi9mhBEYsQR3O+0UKi+NXc1OgAlPK4chHixXTaCbT6Mgk8Hzol+B72AHsD5h3XQ0GdeA8wgnuhYIqmIzlB76M+sebZeLyHzyNOJ24mRoe1ht+CURYOu1iTs4St4FwD8JALshfIPXk20iLzputgCwFE/FiCdSVfBADDl/O9rC37hevierEnnE/FUsQSOgquGPYbwOQfhZdoDf8OYPIX//efl6B+O5XvjD3q61PbAQeKygo/IOQEFdDTCdx5+BwyAj0CLxCzhrp6W1yYdyMFoYh7/Xe0sSylloX0MyIVJwalkC+QaJsEBoNKJHCEGBRo9ggIgXRjJISQKgBjfFu5bdncLYCFDaM54qWCNTQ1Spyxqq7GLl25bM3NTaoUweCgB/XNN9/SBB0ADhIsAAuAnrHREaGbgCgE4CipcxAwFCRhh48cFmjDQUVHgP+nAoLxgd6raQMdHQqmvv/97+uAAKAwmuz+g/uqtnD4QIRvfXpLBg8xW3+KgabftLXqviT0mUlLgR/DgjGD3YEGA9dy9dJl69rcJWPQ1taudh9R/Ty1bhJWgBEMEJ+DwwNpxdmfPHlKOgu8lu/GwPDfTPehikAFgurKc6dPy4g86OkRwsprqKawR7762msKKtas65Dj5rNffOkle/e9d+2lF1+2ocEBCRrBjiER/f4PfiCq6bqOTv09V8jL4L7w4osyZARkgGKiRQZMQrskjRgRUGAC2/raekPzfHFy2pbn5sVuEPU+V7BkZZU9uHXH4sGwRQs0wZjlIwErIvgIA2ZmVsBZsqVZoMmDe/dkvDU5Yf9Oq9u03mZSyzYyMSYjCfDBCEySPaoDt2/fUfBNjyCsIIIgwDwMO46AII1KFwESwsE4GCpDTiG8UkZMVRIlXEy6CAtU4PwAkjlBMgeYYPhwzn4AQALhC6BBDSbQZ+0knqnR3IhAZhSM9T58KBo5lWtAtanxCYEmfI8Eg5uadC6ZfkNVCiegXs1sRuyu0aERTeOA/k3PJGBa2gNcamuqLZfOaNoQew0m0NL8ou5rdm5GLTmAZ4gbck6xB35gXlVXq3UEhKKCNzIxKRCRZAongOPFrrS0tihohfJ65swZBYsErFC1caBT0zNaa/Yg6wQw5FrcSjqrtA0CBDF5Cgd+/dp1ac689tpXtD44JkZCA6KgJXPp8mX9PzopVI7Rc7l06aIcHtU83qOgc8sWaSFx1nkGVBb5LIJRWFqAIwRdOGwCe84pzwVwCKCNs/jmm2/KltAGBdDCuYLR5wLaGVWpcPr07kowLJlUsDU7v6B+epIHGGaaJBYABHHJD+tCEMl+0IQQKi48M2/CCM9erRu0nKh3laCQqTCuauJYG361zPVV+xEniTmAC/uVveALbfq6PQR6Amo0FtZvDwGrKGgSif8DSAQy7ybXuEkvvIa15POdEJtrJWLvci8EBpqKwn166voKqpi8RpLvVWX4Dol6cnbyRVueX7TZ8SnLA7YhMprPufYcMUDcd7MWfuCNf8LeAy74CbzG4orR7XRQNCUFAEUjbN0IYgFNYXfNrKmvC+GATPc8+AmHAlZdmRAoxn7i89KpZSsVHf1Zui/+FAi1rBRcpZAWUAIjrzLEs+P7SLx4Zg4YoKXFA7gKgGP+xCOeGWNqc4/XkmcZCspHqiffIT6ayMF6sK4sIq1mfmsMCQB6R6VSQOCxtHE8UBcB0YWlRY0xX1he0b/l824NuQeEIXnWGkEpdghgGsF4XmwOgXbeJAaxiRC1I8hTRdntIf7DHzNKYo4N/53PflbJwOXLl6SDRMXP39/sT2yy0wZwApIAOQTm2JZ4RYWAE0A6ntP1q9f03BBlBRwk+QN0W9veruBcYtmzs4oX/EkXPG8+h3GwAuHDIfvw3XetrSZpcGri6KSRoBaL1lzfIMZD58YNxlUyFWxwoM9KANjY8FTOivOLpnoxApLBoEAQWveojrL+y5mMLcF8ioQsUVWtSTBtG9bbzbt3bWpmjo1mwWjUGlvbraquThPfaMlB50agWyCkpIniErpUAog8hpVavhgvnM9aIViwUHnI1qxfYzu3bbZgIWdtDfW2vmO9G+Xb3qa2SQSeK6uSFk/UWEWiymamZ21xZdEuXv7ERsdGLM19WNAuXrxmrW2Ms6XtbsUamuptcmTctndvlcA9wP3aNR2KHfy+fmKfHTu2WkWiXJNeiBmwByQ46KXU1zUK5KGgg84UIqbYN7TB2AMdnettZmZOoDdgJqAdQNfwyJCm2PBe/ARUfWIxkg0KBcQYYrV5E8CIaZjiB4uWGAnmLP8GgEJb1dZt27Rflpdp242piAYIg90VewXRdW/cJ0ks8QIjz/k+rh2NN7RLNLlQ7ZQrAkNgCWPriUuJf2EHibEcZIRwrSj5+HfaOwDveh4wstgVAWC+4hsA3FgvxOnxY8Ql+HhNnVJsgQ1dsY2bNiouxv8QW/J6rtsHa0gKOQNqO9Y+j6pVg7NNkZPCKQk5sbmbIsXUkVl9PzYEXSQJsj6hxYCveBIwIe5Tm9H0tK6RYokP7PF5Avif0EBZbbv5B3If/7N9FsoqsOK17PiVYeyXD6aoULq45OxeeVzFUS4YKwR4gT6TbBTyAslal9wuwp4MqgBKDkCxkHvlrHIPTAljahixi7QKEwk9d42rJgZZXFIsAaOevUCMhG1kPUdGhjRQgzgSn4t9ofgJq4znT0IutgmtlQsLApZpNwMIANhBmw/wixZa2izZV4imapqKx97j95w9fIwKZrmc4klAe4A94v8Vse9ggobE4MVe8Ad7IYAx6Np4OTO0yDS3tEqGAOCP3I2YjfgOVgWFWfwN8RSxkRim6NC1oLHTKxY3NsO/Rs6zhPyXlmxsfGx1vdjbThx6SeeGKW08H97PurDXJZEQch0Ptz69qamO/n1PjI+pDRvwm2dH7MW/8T7Gb+PzuV7HLqwUgEVRjD0OSMP3wU7jup599rT94Ac/sD179iruUKvOyoryWZ4nsdrm7i3au7TvjI+P6kxjEwAZsSPEPABT7CkYS5xFaY4B2GjyEC2IQOmu2AAgC2gGyIs9IGYBMOEa8YHSktMEu5xY+Y776+313wAm/zi0xCtP/x3A5N//+Z+WmP/OWDI20icXL8pZsAnZJDh+DChtKsMSLJvQwyahI9Hm4WFUa6rpj4/pUMxMOtFJNsLefXtF14duD3rPxoJtgFAkn3P3/j0dGpItNj0GEHABTZPZmTlVgjmg/uHAeEPxOnfmnKiUVAQRFKUVQMJYdUnr7etVPyVVKTYem4qqA/oIoj8HAnbq1EkBQlC4YD4AFhw8dEgAAiDBj3/8ExkJwBAozVs2b1ZfKIk/zuLatevSnti/b689deyYNAk++uhDOSru48TJE6sTM0D3MbAEfuNjrk+ag0EFAKPKwcOgwZAhQCRx8g0BCRdtCrQNobPBhBUcO9R9gBvWCyYQjBYMFOsL4gtDBQQVAaZ33vmVdXdvUXBMcIlz5N8wUCjS/+Vf/qWneJ21z7zyGQXkPffp4c0oEMB58owOHdgv/Y3qZI2YLxiff/l//Ev72RtviGl0784d6Wiw3lQsLly4oEoGFQiCYQIOBGJpR2HNCYwckr2iIAEnrupmNmt379y1xvp6GYHZiSmLhyI2MjCoEZ9MrUCItCYat/nJKYuHIzY9Nm4R5tSDOkfCVhl3qvI45k07tto9km2MCiKEIbNtTx+x5q1dlrKC9fRBb50UWIAjQgVco1ULJSHKotsna5X4YvR4vgQs9XUNCjYwjLBmoOZBX6f3nXYdTYeKUd1G3BDxwsdJKs+nvr7OS3i9ijIjx7yyNv320nigWhMw7RcMMcEEyTprzHVhgNkLCGeiNM65G8TgV1RaebRcNFE+Y5WmniuI6cVeAOGHQhgNRpSoBqlOBwKWrEPcOG5Dff1WFgpp2hQJQteWLfreRw8eKqBFcIoe9YmZaQuXl2mKDntmemJSLVIkLVTIAGLvPrhvI+MTuhf2NyNd1W/b2Ki9DZuBPYxWCMkKQTT2iH1F2woOF4CJz8epsR/ZVLS28N/cP4EyGi+cp3feeceOPXVUoA5tOkyx+uUvf2mvvvqqglH2G3aCgJXWN54rZ4kAis/j3OOUuDYclQOVHdXfbw+hmgHTRKN6U2k79vQxgapUlCTUvHOHxF05v+x3WuQ4MwAs6qsu5mUX+Twp9wdDoo0CuMLC27ipy7qgXQ4NK9hhSokmjhij+tAlcUAAEZRT73/cXiLmh0bKkbzT4uKHkg6o5kMIktxYbMcGdK0hrrVBASzVPxKXCkbnObYK9hb756Y4RBQwCpTxxEElUOpVCrmGlSVo3gTeYddGkqddakVBPI5IowwBPQBIIlGBxlwP+1BtIVKYz8km69xFY6L685lqMcmwL2ICUOenZpWQGu0fjBwGBGL8qm6d1iBYGg7akJ6IwAMHdDgh0qITHKRtSTovQQXNElgt6TS6PnufUiKx0seZgS8+ymsYBcwIYb/9SN9aYEpQVloNYpDA1lFy4T5DflWAgWP56NlCuBCjzDHYWEM3KtlVUgFxHPvEXZcDMFzbjqajwdwIEXwFxDSBNULF0J80w7nXtfmfHQiqxYfnEKQti/GLCLKiY8Yzj5XJpgD0w8yLhGGcsr9cxU0MDfamp0Pgi89xlWGAHTFLnJ4Q905CwV7g7/ybbslrv+IeFGAWS/baV78q+0s7XN/AgEBJV+VlDd1IWvwG1HiYOdwr7LYXXnpJmgJu6lhaICygP9eTiDN6ckn/rylrgYCdPHFSQDJrN7e4oMIDiTHXuGvPHrU5UiUkEE9EI1ZXXm5lCDUykQ2qdc4lE1Sr6xsaLVoRt0ygaPd7HliM5AmwY2HJAgtLVh2JWgHQG4YW2ie0zGVzNvCIgL3aZhaXDOWZAmcrGLCDzzxt7334oY2MTVhOzzVsNck6q6lvsKGpSQuXxaw6Wat1pFhAQC3GowfaYzuxs9h+FQZiEYtWxCyVT9muvTssWVlu81OTduKpI7Zl0xYbHhyx5sYG27hhg9avKolfLLdoJG737/dYY3OjWCOT05OqLMME/PnP/8YqKqtVfHj48IFt2bxJbZ7Jqhq7c/++2lpYTybusc8ospGodHa2W2Uibhs3rrcD+/eJYYcNLeSZ6uF8GLGabOXikvY5cVRFZZVFyxB6pHi0LPtJ4kaRD7CSvUERhoQCu0OxADap6PZMdWtABJw4oagCHGwMabQ0Nsk3AjgBlDsbamppwfYAJKOFR8yFwCT2mriUc0vyiE3BthOLAUrgx4hxH/Y80O/HJxzrgzgC/QyAez6PZAngYXxi3Hbv3qN4kDiNZ0crE22S+DY32W2/WMYUaTg/xM3ob1BQkA4ESeXCgrSyPr39qRhqsKxZA2w4yRzriQ8jxuesIpxOqwUFRyrdvA49B+IKNymsqDg/EnLFHtaNIiDJJ+vljzL+h/VeHQuEGJXcgrYLimXoR3AdrDFr4Y9hFTOK1lHPxkqjyRPYXAVIvL3ts1DEavO0exzo/PjvruLuJhDi+7Bv7EcScmzD8OioknLiXwAQzlGdx57g3wGd1b7jCePyPEmMEW33Wwlp58EP8Hu0zjhvLBSCpoBh2EbYIdgy1gB/Hg05NpGmOCLKHg5LyJSEHbtN4Y0iJvocFJh4L/aJohG/JyfjhwIN/owCi77ba2PGH9NSC9uVPIP7I/dgLdkn/D8gIIxk+XfZfFcs5Znw3Ll/9h7nDeCafUKeiD+/5OWMxFSsDWdq34EDup/WtnadF2JW4kBiIoRpacnBPuPjYIJwZhUfFPKK1wBUNREUxtjiou6ZvYbYv2OkJHR9xL4AwxTcAG4+OHfOdu/apcI4gChngs/mLGCjeC48H/Y6uQhnEFYxz7q1rVUtXORy+ALY7TwvACYKhWgvfu/73xP4wZkkp+Tc0LJDfqeCe9cmxWsSCi+i8TW3Gu/AWGEgCr7KFawpkNWuMn79Md8aR4523cqKzjJnj73ixnczoYyJi67ti1iYs4948JPAomv1+f+GYaIw6u8ANf9onOJ/oQ9wcbOzImaBf/8f/l2JAAWjQbIH0wMHApWMTcTG4qFRSa2tSWrj+6KBGOPPf/7zqkSojxx2RHWNxHvYEATdBIcYSA7Pc889rxGy9Odfv3FdVV6CPDYSyQ7MCgyYpkLMzqrCDxOE64DmxkYF+USU79Nbn3rfNWrP/dZzCrz27j+ggIpxoqC5GChu1O/hQ4/kUW+fqNEg+lQHcDYS2FxZEWvDBZx5Uapoe8GAY1jVNpHNSh0d4OTMmbOWTafs4IH9chRQhVlDAjgOMu00BCz0UnJgMXQojYsWFwiIxo8h+/CDD+QMoa/SToNoIG0pGE4O5VtvvSUdk6+8+hUF0ySSGCl0L6iecIDQhMCQO9XmERkLDhxJGgeaZwqLhs+DdonxwWls6d6sTfCnf/pvZRQ2bepSoJDP5u3a1WsyfLQtUBmBGbQwN6uEtAP67+Cg9sbX//ev27e+9W0ZddYTgAbKKE6fwPr0c89p4g0aEF/+8pftb9/6W9u+fYfQcYwQGjKsFYDYgYMHtM9YK4SvNq5fr2ezODdvTbX1VmRM2EpK4x/HB4ZsTVWNJUQ1TlsmnbLF2TlbWVxUwoGtWPbGXW/cvtVu3rltUZhPZVGLt9TbnlPHbTlsNjU/Z7kS4otu9DLrCCtIjjkQ1rPo76UfsU3gDmtJYE5SiwNRAJ1OubG3qRU9A/YO+3nX7l1WVVkh56SJGN4ECHRHUPyHOighusoqir5OB8VLghFS5fUEC6rKpzMyrLAyePYEBqw/zgZ2Be8lMFyYW7Caqkpbml/Qe5gsIxAqk9G57uzcoIBOM+oZ3Tw3Z9UVlQpoCWAW0ylrW7tWZ+YKAqyZrJ4NjguAC7AOhhStP0119RrXvJBJWVPHWqttQpDTbHl6zgYfPJK6/6nnT2t/UkEl1cdBj0lc0en48Lk4XiXAgaANDY9I3wYwFIPP/zOFg3ukykZwR8DJvie5+fDDD+ze3XvGeOZjTx3T2eUa3377bdtLgjNJ69iQvfbV1+zP/uzP7I/+6I8cxbasTNoq2AgCeABaaM/sG03wiITtzu3btnnzZlWZebasOU6XtUEsFuE1njX7F72jp48fV2AivQkJdjUIYOSeqRjJ8S0vqxJBtZNgm5Hg6UxKFHoCbpwhiQI07Y516y2eqLKmxhZR8qm6A8ioT/0JrRv1E3vtNNg7BYPaN7RmuNYGpxfhxtPyfmlm0MrhaZGIPeJpHNA+QdsGjttNuKnSeuDQRTHVNDM3ApYPEJQAAFZ0Sb4opmnaGl3LDAEw30uCDHuChI1r4/dqRRHjICfADLuErcV3sH/5LGaU8HkO0PI0MjSaljHAWUuUJywaitjKwpItTs9YCfCPe2FCCGshcdmQJ5TqqOEuBneCqc4lOrFRfrh/rlf6GZ7WRgDABPvhgRisgw9irPbYe20mPpuGlgVpswr1KBqdNZEQCvYI3nK0HOWaFhPWU4K0JRISRHYRQRbO4wRPGVfriUH7oIlj5wTlLx2tPCKNIFUFC3mLeJRggtBgJKQ/ACZ6FmrDCijZYbQk1ycKeoFWvLRsH7YJ38d54P8RQA+G3QhzbAfABOwWTbQg6WcCj6dTIkBXzCfAB5f4wDDR+GwPDNM60SLn6ec4TR0HmIhJ4zGkuB8AE9h9gBm0YGDLADkdw8vtLa0FGiHoxJTFpG320iuv2K3bt3Tu8I34w8ufXLRCLmvVVZW2OE+bsQN/SV7Q7HJAWkC+H0AAIUfaL/fu329XL1+ymekpibJv6+qyrjVt1t5Yb8tUy4dHLZDOKuhGELe2vsGa13fYTGoJtMj6Hz6yhfFJK0eUOG9WzvojsJmsttYN66yprdV6bt6yC7963zpa220aXxiN2mw2Y+HKSmlzTc7OWt/AoFqimK6jCUUwjtAOAkRI1mlv0zbE2ZAf00hrx8ihHXRiakrrE0uUWaImYZXJKmvvaLFkRbnl0yl75qmj3oTBXtvWvVUTVfD38XilDQ2P2dq16+3Gzdu2c9cOjWcFHKLSfO/Bffvud76rwgdJUWplydqbnZB+X9+AdG8445u7toiVQUxIUaMsFrF4ImrrOtZYWSxsx48/bbt37xWTBUBwYcExKwGwaZtC7Buwf82atUqAaBHmoGAbNDERsUr0U+Llduv2bZ0bWjeZzAYL8c6d2yrIbNiwSYkWsSY+muv+yes/kW2nsktFHQCE7ybGZS2rqhlnzhjXNfaNb/wn2759mzVJ7wWw2b1eOnkzM0o0sV+AArv27FZRBpDn2vVrNjg4ZHv27pG9odA3PDKiGBSAi+IkcQj+jT0ISIFPowUONuRbv/ylChydHZ0qlilOCAWlUwcTmeujEIBGFvfGg+952KPf8zv8H+cRvwejBD/IfqFdB9tM64CKhWs7dM8ALDqzpZJyAAltIlTt/QAgcr8knyoM5dyktydBEyUc3i9gr7Em0lvy9KXwE9hC4l83rZAJfykxUX3WnsalqwXDZ/j5iZpLZkhQZZ+f/HlMOfGAcWfnxTgsBQQ2UBAEAH7Y2yvWiITNc46Vg83T6GMvFssV8w5sZqpMa6sKithn2p1hCbB2XCc2S+xPjeIN2ix2hgICI3oFeOQVW5fDdoaxPjysUdDkOIw+h/FGUZkJO2JQBIPWUFcnIBRQj8ItDCD2P+cIFgMgBu2esFhZT2ydBNs9fSbuUy0/Yiq7wo97trBipsRMo1DLNTqgcdkqKyr03ZrimC9Ii01yAhTIAfbGJ1RkJF9kTcirAAf3HzyoWJlYhj98FixadEyY+EJOwxQt9mL+QLcAACAASURBVBlxD2PHFS9k0po4RQ4JO6WxuVkdB6whbfHEzNhrvpuYnU4EmCUNjU1qgfnWf/0v0lNEWoCOCHwJAChnk9xQ7MdcTs8d4WfiO+nEFfIqbBEvE+9SnGOtGD4BCAhI+OKLL9r7Z88q9gVUAiCiWEYeg/0A9OL5YQsBSfkDa5715pkBSAGma/gCbB6x8kz3gv9ivznx4JhbfwoE2ZyYWPydZ8Hz5lnzGVwT1y4hdA8w8c8c+5bz6iBD9/NPJfr6vxC68U90KY9XMfCjn3y/xCFnE7HwPBCqvvyOg0hyQk8qASfJMIGCLzIEPfDo0SOq0ihIyGSFDCIKhyEGUbx547qofKB4BCNUixXs9PUJxYadwQhPNjCjZqnsgmbSO8oBAvwgYOfAsRnZyBxqAAoMAoZsbcdagT0HDh7S9773/rtKZqH/4kA2b9liH5z7QJVzGBYIkpHEYOwY4QstSv2LU9Oi00F/YoMC7PQPDChRoTL8zPHjErf6+Rs/l0OmMrWtu1tJFAkplTt0ElCJpg2CvjaSWw4X1wrSzyHVqLzUiv4uYbla+t8Yn0qVxtGBfcfAVA2M78EDB5UY3r71qcb1kmRjfKCsXr5y2QuAS/psDjHIJuAUtC+3npNO/Cwel1YKbUqgodMzU/a9733Pid3V1ek7GOM6MjSiigvGiWkgJKRXr1yxsvKYKJQYZQICgkiCAg4n42SXlxad8npDoyrtJ06ckAMB/NrQ2SkmDxXJ3//q78vB8exx3Ow12p8IaqnkhphKEQzpOYGeJisqbWlmVkySYL5oqZk5mx8csjr1LC+5yQ7Fos1OTFpqaclNQsjmlNBv2LrF+kaGdW0VjXXWdXCvrd+z3fqnJ20MA1RfZ9Eo/ZNBfRagGQ6HoGr/vgMSiqXlDJDn8uUrMlgI1bJHfWe1cdMGtXhgnlhDgiYqw7t3o/Q/J4aCgsPyck0C6B/os7GxEd0frCkE9giOcAL02FIdkOhlMCBjzLOgnxhUWZWZpSXXVuP1nGIpOCeonHfDhrp1y3of9uq6t23fpiofextWDIEJ1PHa+noZ+cHefgEvGNZYVZVt2LJFiW0kGLCVuTk5KhzXQH+f0HQmEgwPDFo0CF28ypYLOWtdv06UcM5iOFe0+1c/lQ05cvyYjU5O2Chq8VWVAvOoiu0/cFBVayoA7DsCQII8EjYmy+DYqObh5JsaXYL08YULTnNkYV5nkjPxH//jN+z2rduqXDz/3PNKqrBBBAqw3+iRv37tmn3uc5+zM2fP2vHjx90kKMRo+/sVjGCXCM6gtoq2Hol6lGgXhHNuuJbBwX6BQNi/Z0+esps3bwgMZKoD+9tVwgISkCVABKhBNwjgpL7ejYhkXRUsSnQ1aKnMilgw6ENwvVQVuS6SvNa2DgsEI9bdvX11BOaly1eU5JJUM+JSjrYAM4KAwPWE8z8SVWyY2AFKJEmqHYNJ/eJu1IhrU9GknKi0MZwgJlopMSU36oktOWV8X/PEZzqw5zQ5xns/gYnAmBDU0iUlaexn1pr3IiqMQycol16lAHVXyaNlQ/ocYpc48T+1Rno0Z9fOg7aKa1+DvSTQwhPkKo+UWQYq8uy8peYXNJGEthy+SPoZ5sCPxz9e5UAjfQMONBCbQ1wUb2KNe7UTH/QBExJ8F5z7wcnjgEREWtcqtErndJNfACTKYiErj/F3zjUjH3lebs9A33cBdlDTRNALoLUGkUH+p3HSgERoklD1A4RCQNerzPoTjKJRx7Tg+tDDkEAtQAnV0VzWljxQFx8hsdssOifsecBYJ4I7P8cUKJMWC74Wtk8mS6KQZ5qo2BYkB6m0a5Nl7/JsigBEmnTntG2wKfwd+0ESQmsT/+Yo8F67mKcp5BbfCT0KNCYpEjsqJLD5tddes1t37mg0K/EJrQVUyGGLcQ+sD+cS1oKET2NRe/r4M7LTAB6wkrCjxCgP799Xh3dLc6ONjYxovaFJw8IUS6/gtIIqa6pEIT9/4WOxvVqY7JbJiBUBWHj39i3bvXWLHT+430LZjD345LIFV7K2gpA6ye2WzVbf0W6TSwvW0blOgn+zU1NWXE5ZYWnZYkVTYrB51w7r3LxJ5+bSmXN24/wn0vyobmy0uULBptIpm8mkbQFgft9eu3r1ms3BPslklIwAZi2gf4ImD4zacEQaCKSOOjf5nNNuQMCYs5laEehUU5+06vpqS9aRtDRYoJiz9R1r1ZqEYOTQwKAdOnjIBgeHrb1tjfbrmbMf2IEDR+zu/R6xh/FxAN6P+no1ifBX77xju3bu1ESH8mjEGmqqLMWaP+qTQCs6Tjt27lLhiEp4eiUtceb6xqQd3L9HIN+ate22det2q66q9aZ9OeFGCj23b92yrq4titEAngEaYD3xB1+B8DhVdHzhvfv3lABzrijMsKcpety7f1fMxGdOnFLSq71YKKgQhv3EJ9NujU8C1IXKT9X51S9/WYUnEsqpKRLFRX0Xa0yll1iVmBFbS0LK9RA7MHmGwgBsYirWMG/5HFWXoxExA65eu6b4WnpUGeLmm3bq1Cmnh+YVYVi/qpqk9OWamltseHhUhRtiFWJZYnVEdolP1PYqDZWwtLeoxOOHAIjQlmAdKQRoslc0qvgdn4oNJ9HF/hKLc45JqknO8NWbu7qkaVIWBbh2dWwWFp9M7MTacb3++X0yg8FWqI1O1Xdfq8kDO9S245hw/Ab7AuAnjTyvnQwgxRcr942vfFkehpprQ3SsvCfr3d4VeC2kT14PbTK0GHL9TNikeMTUJYEMadqdU0p+eXYk5QDIxGjcJ0CIX/EnDoP9Sa6B38NvEZ/zWp4lawo7DzvGewDOXKzNRL+4tTU2CrgFAGaPs1+Is2ivpriE/xRzvKHBFucX1JrVtWmTwBPifJgjPEeNfw/BXl3S+ksTJBDUtBlsKnkJ1+j0PioUg5CXsDeIl7HNfBfgBz+sJWBBe3urpmChZVhdU2tbtnTr9xSY0Isj/ndTYMyOHjlqv/XiC1ZenrB7Dx5oLxDTs+8oRJKrYL/JqwaG0H/rElOGc0GMxToBmLB/YTkzDYq41Y936WRAkJbzTF5BIQ0AUABpebldu3ZFhWfABs4seRhnm3sjl+FMsM/xG0ysAUSFKUIuC2jIviTGpGUvBuM1Q9GxSUSBgwcPyM8wUIQ2I84rZ5rPhHGGXya/4dq4ftrC9x/Yr2k5PFvOGSAkua40CefnVWxFV4wfMXdaWpQj0B6F1AVFGwSBiclcASKrZ0cRnmfJ9XlBihe7uMhDLF/vhP4GMPl/D0cJ/Jdvf7OEwQHJJJmn53Hjho16MEoIF+blrJidzYbACdHSQTDMg8fBgOhTtSb4RauEhBnjBeL509d/IkYHbTi8BmfDw8QhkxgAcDCfm8+kN4xkAiqSBLrq6lTNZkNTyWUzSXAq4WjzbE6XQC5ZU3OrRBJhvKCpwYFk42nccW2trpVNC8sDujWHHGOF7gmJxPQUxmdewAg9/gR7ULaouuIwcEIEmTg3HBPG79HDHjt54hkZKwI9HA0gBUYcdgqMFcRHMcSDA4Ny1hxa6Jd37tyVwWEKEOPaQEQ5iFwrSZyQ6JUVVVmd/sJVG+ofEDIL44OkDM0E1hS2DY6XtaCFAHDk7LmzbkTz4oIqDzt27LTW1mZpKfC5vJfKSLwiLgPqo/f37t6XMClJIwk3lQ0OKFV0dCwQ96IKzDphyBiz9sUvfclGhoc0peL6tasCtxiDLLYKgTQV+1BIzws2CBWrl158UY6FqT+I3bG2L7z4gowWDJcgWVO+KDCLQJNJLdCZZ5gqQpt6KmOXz561lvp6OSV66kG96UvH0UjzhgpcIm6VDXU2m1q2hdSKPfXi87Zhz3aL1lXbYi4jUTryGRIWNCLOnDur/U5i/1d/9Q0BJl2bumxD53q7dvWqHBAgIUaX72DNWZ9wJCha6oP7PQowd+/ZrVajzvUdVh4v077GyNL+hjju0aOHpdyNUBWfAe2XRBKnRMDPpCUogTi9D85+oP3OfiLIkoJ4okL/L/0HzzETJJKzQ91Eu6HvYZ+Cga6Nm1TJlCZQokLVMp6V+iof9Vou5aj01bVJq6ittfYN6yWK1trcbIuzsM1mdJYH+/sVoEmzIJezR/cfWl1jvXro86GALa4sS0uoKlxmD2/eVvKxbuMGiyTiNjw+qmdMdQE9ky0IgiGC29e7Ou5V9xxPiI3B3oISTDCOjg2gwre/9S177rnnFBzdvXtPIqtv//JtO3P2jFhwCDQDquA5CNoBMLgP+t7/8J//cwl3AZigZaJRlcmkki4qmrS8ALQQMFBBIjjkGgAKGQdJgkQwy5rDjjt14qSmOXFeOT+AZVQ8sTOAw3z+z3/+hgIJEujqygqxJGBqUSGlHYve2VhZ1FJpAvAZVUSwDVwLYs6bt2wXYFJWnrCt3WgTpdTexiQnAvLycjSgqMTTqgW44UToOGs4YoBJ9ofTpnACbTCZXE97UQkyQLj0BtIp3SN7kb2m+/V6z3ktr8EmEEw6JkZJdoBWKI10DQRktzm2+r5cXkEedgWwheAMkMZnDXA2CT4k7sb70bpAoDce9xgxBX2GLzZLAkswUxRDxQEzJIICnkpupHB6cdmW5+Yss7SiSjmfyeqIvCWWBKADSbmbBiRmiCqNHBOnfcECrQb70nJxwroKPhwNTOsiNpjGYDJFx3ur13dMslHQ71zwT2tfIQ8Thmkg/N6tH4uFTgh2x4mV8l0AVE7Hg2kpVJ0ESMO+0BQd1wsOwOsmIfGsmCKQFdBLnMQzErvAoUlWVhG3XCErwCSVzcjHsxapFachAzMUgExtiOiI5EsScuUZUWSQILWnS7LM1BB0UnJ5W0KR36BuU8FjDCe6NFkJHLJX/NZdwAj2KWiLLolWG4C5AuAJgJsLaEQt9n589gnVXezil774RcUejJLFJzPqFaCSwPfRw15dIwkK1yMWDdTwxgbFELS1Afrgtwmk0bhBFBQNhuXFRTFNiFF+93d/VwUP4gu+H9tG8vKrd9+zrdt3yF+jWUa7FUHyL/7bG3b00AE7snOnpScn7cq7ZyxeCtgik11qkmrtrGpqsImFOcUu0MID+KeJcRyOGFFMbeH3mu7CSPeeh3bv2k3XTlNTY9PZjCWam6yqtdmmPabf3Vt3rGXNGrt+5440YGD7yAYXSxofjd8A2CHopgpKUu/alTIq1FTV1qiSW1NXY40tDZZKw3prto72Vtu8aZP2F2eXhIzE4a//+r/a0aNPWU110i5fumo7d+2123ddAkFxh0kbxFu0JLe1U1R7oOpwNGhWHg7a2PikDQ2NWHmiwurqm+zAwYNKwGirQguFhGbbti125PB+a29rsSQjjdGdKUuoRZKEk3iD3/3w+z+03/u9L2rvqX0FDYNCSZNN0Pag+ov9JemZnJ5SoibdAq8FBeax008BVMRP7BLrBpt17uxZCbOS4CkxqaxQYgPNH1tHzELihjYKLJXPfOa3vXbBFSVJ9+7ddZp+8wuaqsh+dq2cUQE7FI/wK/goEkXONWdAPmRpUXvExdp19rOf/UwaXJwNzvdFWFHFosZ5Y3/Y1wAoJJQAksS2+BYVO8fGtH957qwJSR0MiobaOu1bfAwAKaAr/nf/3n1qu9KZC4fFzlzf2akiBe87eeKEpyH2UPG4xic3kuTCMHSMDWwI8TMscfafpovpLPvpmlel9SazPU7mXJuO0jx/vOoTYCq/9xNyv/XOt6v+G/3JadgKB+o/FoD17YlGFIsO6a4HLUbpRggwN28ca0BiyNhEilv4M54ha801ACw7YXM3BZQ9guA+fqy6OukS2GxW4JnTnBlfLU4ABPF5sNAnxyfE1r1x/bq+O4c4czisljOf1U87CT6K7/en51AMw+YTt9AGxp6DAQEbmd+xgOjJ4TOIm7hVnuEKAE51tRJ8iljO36e1Lynm8hoJ9XoTB4lZ+HeeMYVk2FbsqbRA/YhaU/gd2nHEaAi4unbMkhgmzz//W9IgobgkfSoxbkNOdBXQCAYYzA/vukn+0VnkrLJ/KaqTkwZCYdlGXovtJpYAmNu2tVuAErEOLBzujXUCxLl7745id868ugZaHCCKDdE9NTXprFFYI59VW1Eur1yIM8ozBWRnrxG/AjLRCUGMxw8AK0Dp2TNnVJzkzPJdbiJOt66HARl8N/+NDMX0lJuwSV4s0D7L86qVDijxIuAvgD62A3Y+eQxgDQU3fsiJpNk0OeH04BB+bWwU84T7fsxwVXOu3uMzTJ6ECn7DMPnHAyeBP/8P/65UWcl4tUn1ou3bv09BPj15UCDZhPROSoyqokIgAkaXqrh6vlE1lrCga2vx2Sf0Y8JieONnPxV6SuDhB6kk/DgAxpFJeK9kojY+c/wZoe84MJgXJPpHjx71KJOz0lkBwWa0Gj1svIbWEZwldOTDR47ajh3bJTx07oMPBFQcOHRQB4hrxnHAQgChxGAStG3Y0CkK5uiIGzcKGghFjIP1i1/8QiI+XOPJkyft7LlzqzobIPpoVTQ1NCiBhoVDyw9OA9RV4MrWbar00t8KlR4qI2glmi4vv/KK7pv1gpYPfRRdCwwOBgXDBtULLQwc5VtvvuVE80IhAVt819f+8GsylPTkwtKA+aHeuoUF++TiJ3peOBNe/9JLL+kgE2ASBPG9s7PT+p5jx55aHXPMefvP/+mbWhMSuw8//FDOAbE7gkqMTk1dUgcXgSwqVdAoYR+0t7bZ7PSUqtQYlva2VjFRcDiacT4wKIGkF194UQg84BpADMkCRuPrX/+6LS0sW3ppxcrDMVvT3Cpn8On1G9aEgYmW2dL4lC1NTtnIo16boJWrrk4OAh2NCgATRK0qK7VnCPqJ5PORoFk8Zqlgyb74v/2hVbQ0Shw2kihXgiT1dIThUlm7cfNT7YMDBw7at7/1HVUXGN+F0dRo5mhU7Tc4P6pPJIMklxo/OTpsly5e1ojII0eOWENjvX3yyUcypiS0JKUk7WfOvKdqZnt7izU01Okz3n/vfTklKuxQRTHmACCcQ5g7JNOI7rHeAB7ta9eqTcKBkyE5gcoKDC2aDxmJ6c7PzMkRAmjyeQB2vG+G9RsaVqsTgrZr29YIqEnUVKslpypZKwCTNjFYObBQSIpxnvz+2vUben7jI07NH72aidkZiQHTfhMrBS2YQlhtwR729dnO/ftESUfUtbd/wIZGRqy+sVG9y5wTwFCcH+wK9hJUVcQaSaY5ey1NLTojj3ofuokaBI6M+mxvl825cP5jBSqMOISlRTBMJYyWNBJHQBEm5rD3Odu8H+fN3uPZ43RUAaePHSHhB/f1vSQYiLf64xZVcUnW6MyQDAr86+y0q1evKHD60pe+JNCUAAqH+8YbbyjYpaL+qOeB7d6zR5UBbCjff/jQAUdjjiIGnLIf/+jHEkbE5XWu32CHjhyzubklCwQQX61Xnz5nm0BPo2yVYLvpSyTLOE7YJy7vd7oWLil1rR6qOgTNTaiAFRKLrepNsDd1f2I7ufG30pQwp3kitpM3To/PlpgnVSAAQ9gKUHahKnvjs1kD/ALPh2fKeqhq6Cn/M/lDYozSJmGMn9NaAcyRbo9X4eI7CVYVdDFBpOTaV3D+MBv1vkDIASa0hTJmlKlW8/NWghYNiAHrBsoqQbzX+uYElkE8HGPEB0LU9uJPeZCmiROWVUTv6Y44/IS2nsfJAELn/DiAxWEAUvxXyxLTZjMWL4tYKAhw48RiNawuwOc/ppG7EbkOYKbFyQFd+VXdFr8vXy1GGkns2nF8JhHPhEqbC6RM4D+gdjgWsmwxZ5k8QLKrWqMjAfjJfiC5wqZrAhFjGzM8S5PQKeCK6y8v2uTMjAQFSWR5L6wDx46hXQn9m4gCaLFgYCzlctKdgdnBPvTBOzfe1o0RdkVqb8ywv6a+WLan3fJFAJN79+zOvXsCfgD7KMLgWx496nNgCFRy9roFxBoESKeCCqMBkIVklT1DwYTWTSqMgB8UHThPsPigpuP72YdM1aFCeebcOdt34KD8IBR62owphNQla2zP9m5rr6mxqd4+mx4asdp4wpbn5y2MDSyaxMbz4YCNj46plTVRW2OTE+MWFdgWtA3r1tnDT+9YiTG2yVqbmZqwu7du67XvfvCRVbe0WPfB/fpz+dp1FVAe3L1na9ets9s9PTa7vGx3Hz6w33v1Kxq/zrMhJlMbBy3HcYSssTExJXqsA1OoZuZnLVvIWVUSkV6zqsq4Hdy7V7R/no2Ay1BI9uG73/meRuLCLBgdHpeOAQG5Kt5qCR6xsfEJ++jDD+2Vz7xoly5+Iru3rr3NcitLdvfufRscHLFYvFLg74mTp6x/YEjvQaWQAsvBg/ts395d1tZKkoaIcUHf09zUogNE7MBeGR8dd0KSYxNiqZBg0bpIbAdzkbgG/TriKZiVgCMUiUh8KKi5BLhWe+XypStKfmipZjIMSdShw4f1XTAlKQ7gPz748APFnOzpqqoKtU7A8jhx4qQAGvY9yTKMaWw7n43AN4koxSt8FTHF1772NbE9eC0gPOcOnwgQ6BjZLqljX7OfKaYxtIC2FFp/aa1gOg5g2voNGxXfunaHFdlSJnRgq6msw7hlH58794HumfgTu8C6sj+YAATD+dKly4qPd+/aqeSRc8g9cH3EdxToaEPn+gCLfF0Lku+mhib5YwpFAFQUd9TqIhsOUO0jIU8kKqsTb1y7gCzpk2feA0gkzh+NrrZQ+AU9J5Tv7K4PsPgtOk7TyWMDPqEt5V7saVd57yNeCoZoL1xWEst61dU3iI3h9DvQEnQjayWSytkp5JXwAzZiC4j1KUjyDMrL4tbb16f14XnwPt7POXCsmtLqOF90wfjMK5cviyFCHLVekzpvePqGS/LzrCXxPbaOHAqGKv4SMfrt27YLoCOelkCv5x+HRhDVz+jZsxSAKtgytekD1s7OKoYl3gNg4pnix4hLHFPVsWqJefgM7pPWEj6LMeXkI2vXdghUYG8CiHSuX69cijZrWlDYl7TIcHDJszjfAA6s15GjR3UdnFOKlRRnASYBZwHtGSsMkC9BXjEcy8Wo0eQocszlJdu4cYPyKL+1hv3Gd/JaBlvQ0oQN47mQB/h6j3y/a1/Ou1YqD3xCiLl761add76DayX35XOPHj4iAIPfaahBrEwgI7kyuiXPP/+8Xoff5dmzd7A5tLlJBw6/VnCTGvFVsJ0dmMladajQRoskYD9t8jCZiImJ1QH30WtirbgfABKKZmqRwn96Avir8YpXkHJxm1eH8Io97px506v+8bjB/28/IfD9H32nBF0Tg0718rd/57ftvffeFQIGZUxUbei/QSiGFXLqAAAgpYAQIGH0ZfXcvy9qFA9TfeqM3Q0GVYUdHRm2zs512nBinjS3SKGbjbdzx05RUa9fv6ENy2FGZJAKLCKtbCCCeA48+ihsBpIaVKsRYkVHgGQbVP/3vvglBec4CKi7OHMq3iQ+MEtIUggWcRxUxXAI0PCZMw+TQZTC6mrpBeDUqDC/9MrLOlxQq/guKsdcE4YCQS+Q9L17dsuwzc0vKLHDUA70AwY4ChysAtoHWA9Qx4uXLto/+2d/oCQIkIQDMTY+qsPMGmBQMRIk0jgudEdAOzVJBero3bv2sPehnTx1Uvd648Z1Bbl8H98B+sjvEAZivWiPoU/2ypXLAnxofYJmSrsQryPpVrtOIqHXf/tb37ZnTz0rJ0trAMAJNF0SIKr5za2t1tnZIeOCo5ZYVSwiRgL0WgkdUYkZHrKuzZtUrYASh2jtwvyiHT58RHSz0fEx29rdrXskGGbSztjwqIUKAUsmqgSawJ4YGxqy9PyC1ZcnLDUxLXG93nsPbGV50RKowFM9y+csUVMlgby2tWsEPowMDisRtvKYtXdvssVg0fafOm6x+qRlqTIHTHsWo8TeTqfRFIjJiVD1uXD+ghIDV9Fg7N96URcxwlTUoFYyHQfAhKrtuk7U/ycl2AejY3pm0u7cuSVdCle5d/Q5jXybm5EhbWxqsI61TjTu7p17CgB5ltBtJeSZzem8EMRNTs3qunB6jJ8m0OO6cBQkLLAsXP9wQAyofCajIK+mqlpniLXkDGZWUnLATEYlWViYnVN/eSRebtNz82qVOfLUU5asS8pxU4Wdk4p4lfbOhx+dF7LOMyXBoKLEWSGIn19aNGaj1CWq5Cx++e47dujYMZtF1b2jQ7oyt+7cVRWtoqpSzpwzAnh64vgz6ilFH4jWL6dZVC165+josM4uo6HZ3/x57733dB7a2tbq/30ABeYYldLvfvc7cjwEMpwTAtHbt28piSLoJnmCWYcdA/R0LTN5tdoQTOIoCZSpZhBgACpozQMBteAw+pJKOr+nmgT7jMAOMIFKCKwwgjFsWjabluaQE19Lyc7QpsN7GD3L/v/Vr95TskkLwY5du6xr8zabmoJymxEDxQdAHPDsXCLnVUGZl8QDFrH3WDfALCe4+ljDhLYUEk5f/V4TCQhu0ecIBhUgCaSQlogLTAnYNEqXFN+basNrASr5u5vI46bmcD1UcyR0rNG33phhAQBUIjPyJWJDUJ2ETu3pK/giZuozFojlzj9njkABphaVTAL+WIzWE8TwVixQKEnDJE9SzmcHAzZLa+jCkgUlQPtEwAxg4elmeDwR5/wFMD3uVdXoZG9spXQgQtRuit4IYNe4I/aIF6QIIHLSF04IV3pErnqpSTqlgkXQDkE3NkihgRfyCSFVORXkeKK6Ymt4PeYCr9Qq5IRZ+aG/3inHBASYEAj5oqlOuNa1Z2lUJklHOGCxOGN2VyydzyjwxwcSFFOdx8YQwPEejZ+OkPSUxMoAfIBdKhF4xjcvLgkshuHCvwGWSBRX04byKqyQhHLNTj/DFQUA8vzJS+w99hh+XzR9sWucDopfROCZ8xq/ZevVr7wqWjTJJYkjQDa2jAJDbW29zg/MMXw92h7YIlpCAXto3UCzg3sjMfGcQAAAIABJREFUEF6i57+6WtPfYOPx7y3NTQq2/RYEbALvh1EJEFEGozCf0+hbNH9JEndt325rmxpsmYl5wyPWWFtrVYkKCyM+PjVj8XDMhhH3bm2yvoePbO26DotWV0rwMFlVaaVs3lpr6+zBtU9tZnzCdu3cYSPjYzY1O63JLz0DA9a2fqNFamss3lhv93seOUHo6zc0DSFakTCG+/aPDNvpF17U9CDOCWuITVKL7KKr6HZt2SwbDPuGMfCBSNCWVpbUrlVXWy2tn/aWFjEPAbpJSCgCzU7P2vmPPlJ7SCJeoSlEnZ3rZaf7hwb0vC9dvqjEB8HuvXt2SLsE+5GkXXZmUuNwVwDQl7PW1NKu9qaeh4+kf7Bj+w4lGDu2d9vhQ/usrq7aLECyHFZRLFmDLhxTvNjnAU15c7omy9LvIFYEJIN5xGnauWun9jKJLEA1sQggE3uFxA4Qg8KVqrqFohhFMIShygPcs75iNjOxsaZGzFDFkouLdvXKVXv6+DG1z7LvATdIGikGArLDquW8khyx10ny8AP4NwpaxFcwR7D5+HbeD9Okf3DADh86JD8F8LNr107dOwDGJxc+FihPIkvVHnYdWhsUF9CVwY7yObCpOO8UDAAKGX/LXiDOgvrP/RKb69wFArrnPbv3GC2erNPzp0+rSMH1EzsAHmIn1Hq3wmTFOl0T94S9RkdwXcc6nV2ASIpulWJ/l6vFzceYfbDCB0Zkc5/smPGSO01KZLQ5YC9xLm196JngC7KMkndsNCWHnlaUJvfwe+UnXmuPBD2d79JI3r8HnEinLp3RWvnjXBHgJVmHFQajHpueSTuhcYq3PjgyOj6qtjz2AswbYh4KX+QSFOdgGlCc4Ue5hwZiONAYNi0FTRjo2HFsIvsC9sDQQL81NzYKqIIRz1rwe+J29jfFoAlYQ7KVBeVe8bK4RE4p2lDEkoAv4tOpZRXdKODBRCXWZE1hCEs0G7Ft2hyZukfrkzetpxk2eN7lgYA57F/2K5+DHhH+h321a9ceFZX5gfnLGhw6clj3yblj4iegXl1dg/wDYIhrPUq4oQVlZWKYscfwkcTS+BPAV+6bZw+IRfEPW8XfiTvZl/Ibng4eoKfTHMwq/udzwlFaYoYdcKcYIarpp/gjTd6KRrXGioGRUCgrcy3ily7pGdMVQFGNf8MP8DrAKb4XBgxxI3/IC4hDies417QA4btpyQMcVQu7mDIjynHLIhFb17lO68/55l5o78fvsA5ouajl1tMM5TkANOGjuEbWGGCWWJ5nRpEKO+aDcj4D1hVnXBzxG8DknwbTCXz08QclHhAJGSM9v/CFL9h3v/c90cX7+wfkcJLJOj0EHhp0LBwLAQ5BBQgn1VxGtrJJJETpjXoiyKI63d/XK0TS1ycBpZMIYcC02djE9K0BNoBqYhDQCrnw8QXR0/fv26cqNiAF4AOOBGcLU+XC+fMyjiTIe/fvUyKCBod6g7dsVl8+CRigDsYPYVPADSbcIPCDgWBELM6Dw6ceQwR6co7uTRUc48hheu/99xQYcCAx2tA5SXr4b5wgwRmfB1gCfZ/PoUIF1Y77oqLr+j0XdAABpUDmOdhUgDHWJFRQ4Vhf+tL5b5J6jAaaKR9+8KEcK9RXHByJK8+Gigev80VfAXeYk86hIriBhcNrYI5weN20jqDFYhG7deu2Wg9YX4w47JQ/+P0/EHBDu8/fvvmWHBhOcnZuWiNPD+zfK1rn37z5N7p3eqYZC4izxGHxHAAEqLqwL+gZ5p76+/qtY806BcI8fwIGNFJwyrXVtWa5ogWyRVuambfU0rLFYzGrZgLMxJSFMlmbGxm3lQXQ6jkri5eJAUFlGePb0Nps+XBIWhk4HII9KqUrVrCu/XusZftmy8TCtlDIWmVNtQJonNhHH35ku3bsVN85YAcgAmAdRhbDS8AEiHL0yBEF2Rh09i8BPE6RYIn7PMVkpIEBsZXGxkessZEpTjllawSfJM+PensFKjEXHkCJSSnd3ZuVuLNGnJGB/kEbG3NiXzhXjTsNovfBSLQKNxWDKnE8bpUJRmaWKehZt7bDExTLSbRP2hKRqAxs1Bu72bFmjcYE11XXKDCECrowM6sgrBQJW0Q054Tt2L1b7Vqscwzqbk+PgBEUyN/8mzc1jhhkHAcA7ZEJEAQOrWvaLZ/JUY6Qw+kbHrLyqkq7cfuWbdm2TWP6Pjp/XhVg7oPed5wCDgpaMOcQJ0MAALW1paVN9oRk7O7dO44JlE7LRhDsIoLH2hJ0E+DirGD0kLj+9Te/qYoGNogAhjGRjOIGQOBM4MAJeJ89fVr7lc/VpJ7r1wQ+8R5eByAIS4v9QCXq4aMeVToJVmnhAYyEjg4YiTPEBmA7OP88A0AlwF3sFYE8Z4xrrYiX28GD+21+cU5VXHr6YQA96uu37m3brSZZb5OTszYyMqYkCGBCbQuefp5rLSnp+frCmQSRmUxKUyqYXibBTvq8qSx7+iJ+pQxgg+vEtmjyipXEYsNm8KNJRDwlJbZupB1nWBo4mnTiWBrYBgJWsTNo9ci40eBUsNIrKa2BqoAIt3kTjtCYcvorCLeSqNPSEXZ2BgFRBFs9wT2eJQwF9gitWSTZANe8B/HO9HJKoAn2ieCkEvbPwqItTk1bUZNyHrfRaOKMN3mKm6BS7o9RlowG+EqJtpaIAGJ3/rxKqadxIs0Tem4EUjlgwYkaeuVLgUeuvUdCuwG0XgJKtB2sUhCQABvD/cYF++iNuC4hN/lISvt+1UifAxumKDu9SnVH9yUYUuCrth1vog57WdfJ+2DYBYqWL+UtGHWfwT3lsrRoOaFXPf+iYxMR5MI0IWAlyKuvb9RZSEmEF5aSY7cQfLPfeFaMp1wF5xDRBrBBODfwuGLpKsYInXJtDlxC/4Tzj33zgRT8pNod0ZLSeOOSpltRtcNOMV0BGjbnjT0HHZ72YQSg5xcWlUAz3YJgm3Ye/I+rmi4r+AyzFz0KNEJ6iCeSENJm4Ys1cz4npibEkh0ZHVNSyAVv7d5inesAxsessb7O6iriNjc4ZNnxCQsBXmpkfMwq4wkrZPNK6tFBmR4bs66t3RZLVtvQ2Kht6Fxndy5ctMZ4lWWXU3b75qfWAgAbL7Px2Rm95sTp56y8ukair5Gaanv/3DnbvmOnY/DEYvqTSFZborra7vT0CNACBKOoBSD2yScfyzeReB48clhMo4HhIdu1d48YJhkmNgF6WtEW5+fkE2CmQAWHiUdbct+jR6sTCkmi29rX2P69e9US9be/escqqtEN6VcAPzY6bmvXNlshl7E1bWs0cWduckz6N+n/h703j60zzc78zr28G/edlEiRlERS+75XaalVVdXV1V1dvTm2K+6J3bEzDvJHJggQTBIgQAw7SAADCaYz093uTGLD7e6u3tyLu/a9SqWtJJU2klooiRT3fb0rb/B7zvex1I7jZGaAYCZjAmp1UXf5vu9937M85znPya1YLFlpydIKnTGSMEAHTUG7P2idG9vt+PEj1t5Oa3WjpVIwj2n3gBWWtPlZF369dvW6bP7EJNMnALCbrKe3T/aZNggAD7WTtrQoEcJPwdQFYCPu4lxzbyRFAkEuXBDbimo0uisU4/AFsDpUxZaeU0qisd/81rcEZgg8UNFtWX6bH2wuLTcwQ4gF2C9oclGUArSgXfTc2XPaN4BPxKf4es4RsSJx4EcfnZbt3blrp+JPYl9aeti/YuIyvSuRVIsQoBP7m/UmNtmxc6cKcexxzjA+U9NSFhYlNklCiW+TILhFBAQiZA8AItbsrl0+JQTh7YyzLomx8W3kAWonE6sOUL1UcTDFCHwEiS7sSfIBigj1dbV+xkJ7GbQnurX8uwETtCjwHTDXNYmO1gP8jkBhZ6O5JhegQeB3EDpHrDpoCZUvKhRU4HC7UO2tgA/8YGN8tCxxU5n0dch/XK/LfSTtOKrkl8QEGMBa1kTNwQHbs2+P7CIALcABYtDkLsQd2Dzsi0+qbNL68KN20mJRNuvq5ct6DevM+QL0H7x3T46HNVfxdGRYLGJiy1DgWkLYtHrmc4rzaYeB2ckzIbdgMgv5Av2hME4kVl5A8DTjo9EBw/VMagJhehNLjvXj+dZW16joB7iAjw5zudVnGwi/AhDRGs6+5PNhndHCyIhhni2fwXfCrsQmAwDBLue+uGd05H73935PYDRnK0z6NbUHX1FWqnHhFJNpkaE1mXtkr1LUZK9KP4x4AYBwYkI2tzxobSdO5IezTgsLZ4BYne9XUXt6Ws8D3yiQjDaea9dVwMOPArDs27dXYAY+g7gSwJL3ww4jhuS+zpz+SOvM+pOf4i8483Q2ANo8/cwz9tOf/lT7gjZO2F/sftg6CD4DmKB3BMuIfAIQ1xlzjdrjMJnEHlfOdMeG7w+pYM51YJf4LlhxnH3AL2cEh1EB8YcXWYJKWuBv/4Fh8m8Ko0T+7F9+sxiq7J766CO1EnCASMDYxPRActhB+m/e7FMPIweCIBdWAosLA8FH/BYFeoBkg2iCbGM8abPp3LhBquBvvfmWei3ZDFLzbmgQIOGjdauF8EG9ZLOidYBzYWOx2eWUR0aU6P31z38mVggUeJJuNiTtHwRRCG2BzB49fkzI7l/8+Z+LwYLBOvrwwwrMQXr379uv6hQJDqyHO/13ZKQ49IAeqOzzLHg+ODTYKFcuO7sG4AbhJfplMYDQJ+VI7tyxH/3wh/boY4+pOo/gLH2G0O1w0IcPHRLtnt8B/OCASURoPTl75rT6ehltzP3y/3lO0ENBc6EPM84YY8P34/xOHD+u++dg48C5R5wO75WDQ127qdFefvkV6Z5wyKieIOCKY6YXkQCJg4dxZmQdPbb/9L/+pwKyEJmizxgHMjE2ao8+ckJsiNJUQv89OjEm5fWhwUEZ/vXtbaowY0R3btu62rYkkS8UuufmEVGw8lSZJr50dHdbWapU1WEmUTQ1NtvK3LJdO3/JItm8+rp3btlqM6OjNnCr30bv31fyhDBfU8tajXfMLSwJGKtDSyZeIsE/9hNVKYKyxeKKrduxxZq2dtlitGh3RwniMhL7xPjT1gWLB+N16PARnYE333xTBoqAAeAJNhFBC0EEgBkBCM8JxBmDhXo/jCASchxyMlViGzt9NC2GtbGx2W7evKX+blgpBHWAL16ByCgoIQhj3akSTYxP6RqpNGOgG+qbpAHDfob+WZIg0a1WsECAQ1LW0tyspJFIhf5IkqbuQL+EkZUEjYAb6cUFqyxDd6XE1q1ZaxWJlF25dtUSjGOERQb7o9q1gmanpwQ4UDMCMOEzs+ms6wfcuqVWlG1btlpspWh3bvdLs4ReVz4DcIRRxXNLi/bmO+9IBwB20o9+9CNVJQATAZigHmpyVFeXEHuCPu099AWqa8RKymTT+j33CxABkEGgghYPa3zu3Fkx0EgOsDvq352c0OtoD6Q6BuBBgMgaEFhzbnBg27fvECXVJ4eYV57Ly+3s2XNipcBEgfJJsEAA9sqrL1vLmhY5Phw2LW6cH2yBj52GSTakAIqgHwAOTRUqNzf6+sT8ohWLlr7nnv2MQLM//4u/UAA3u7hovTdu2VPPPGPZbMEGB4cFmCjJV3JM8hsk2AVvVdHUlKB1waetxCUizQQTbLKcKQKtiYTWnAo9IFDIamAfkZyHdh9AQiMkzSv/EgbN5fRMOMdeBfS2mFBwVtU8AlYraI/wPr6XM0RAQ4LigqAIRCMoWuaTdQhSA0cvlgFtJgXEYoMpUbpXgoGIxWMJrQ2giotiRyR+uzg7L7ZUFNpwetnK4kkrSzBqfMRy6KoobhCaEfSxe7YeBthiyqj6Gk7M8dHKXDsQBOsp8CGo3AiAyfu4Yk0dElgEGhJV8i09FN4JG0dZQsFSiZiPd1X7qkMZ0YhPdgnkTCTwqusIhFAJDF0r5VM1AN2BR0M+OcfQM4nLH7PKfLf0GaSB4oALQEw2n7aVSNEqasolLIsNJSEoLS+3mZk5admwTpoOk/Txz7wG0AefQj+6ZBkjMQHL+Ctnl/izCwUXSeDYJwqa2ZMaHxzTkydJESuIfzOmfKEjUdTvNcKaKUGqKrruFWCuX0dGoq+wLvk3knXiAAT7AK1v3+4XswQfiDAtYoGxpOvt8N8ke4D/oRAxfhQGJEkBhRSm9HV3d4qhwj7HTnAPJC7/wW/9phLXM2fO+ojXigoxSpm+Bbtx5+ZuW1tZaSM9fdKCwgcT+2h/WlTTEbLptE3fH7LnX3jBShpqbHZpwRpqau3m6fN26+JlK6usspVc3sYGBm1d5wabWpq3CgoklVUCqGZzWSuprLCf/uKXdvzRRw153daODvvo3FnbuGWTPfbkSfvn3/qW2jRord6/d68zOIeH7PLVy9JlaFvfrv0ZiUXlH9d3b3RB+EzaKivK7R5AFIBbrqBYhUSI7Xr96lUF8zC5OtavV4GGyTlQ73v7b9kogEFxRQLps9Mzmhy4Zk2T1VZV29zUuKZViblb22CRRJml09inlFi8nEmq6Gs0XS1r1TVltmnTRtu1a4eVU3zRmmVspZjQ1Dx8Lb6xrKxCNhGWLIU1kjfiLkAPJqPRIrl16zaxO5icxpkYG5/Q2ojeXkDgd6v2A4A/NlxnPRpVYsbviX1pQ8FeaeT8CjopE6pIM/mOmJG9ia2DpXv48EF9JvsEnayf/vQniglpE8Kvw1ImtmXyDfuSxJD4mWsnOQynlMAwZV8SS3z7299WssYoVUA3ppQA3nEPvI5JQTCP8XmARQhqIn5L4kzMQOEGNjQFBeKQtS2t2sM+lpnJRD7hAx/ZunathKYB9Hk+6AKSBDJJiBYf7AgMTApraJjAcqb1iXgZkAgfiB8hnqyrqbEM4tIIkwOuBz/Yg/8LYBJw5WBCAOw749ETOzHqAu2msIou/xf8hC09DyZBvEcCpJGIj8cNJnLxGk2HzLidYA3QPZTmTxmMoKjsEoMfeA22jfgcG4lNmFtcsL6bfSrC0pZ7u/+2ngfsjt7ePjHciTFYR95PLMLr+C5YytjqKsDPyUnXvUHjYnhY9zgkphCjhL3lCf0SQA/yDK4ZUI7zRN7DnpZtCdpviefxIawXEyzZ69wPTCQvRKVs0+ZNEvllzYl3fUS1TzYK25h4Hjx7Wl6w4cS62BKAa+KGuoZ6ASl8Bqw+zgzgysknTlp1bY3ODPsbHTqYudhvwD3kETjj3Av3DSj9+JNPKtZSzME0MfRQbtzUmWNNYfqI8agYI6L9x/c6E6xdz4ACK3adOJw/gI8CtxJe1CF25MzxPJ0xE1U+BvDFfmdvuBC+j4AGYAQs4fuIKSW+mkxKz4ffcZbxOQCQyEfwOb3Xe/RZ5LUMeqCtlYEagH+I3/J5PDMXOPaplgQEXAfPgwIsJAXA3u6uLj0rL1YhPF0r5g2tnDC8uQ/AfYAvQCN0XgA9yT0B+NhfYQHHma8BYBKilKpQOC/1H37+9Z9A5J/98/+5KKoU88Hn5mQk2ZwcKA4cSQkbFjSTxAZhQwwqATfGgpaa119/Q8kHG55NQlUa7ZGhwQE7cuSIvfvOu9JzoOpJVZj+Ow4nSS2fw8IDRjz//PP2kx//REkjgTiH8h//4z/UgSBQwonjwKjgvPb6a6oUgPKqh7ukRLoKXAM0PAQhac3A2KBW/Pprr2szYthhd5Cc7du7T/14JEYwWHAy9GZifNigGEwSAY0Jy6Bn0K1nRLX4zbfekgI70zmgYmFEQBNJwFA8f/yxx8Xo4NrojwOUoJpNDyDX8uSTJ8UQ4RAQ8I1PjKn6QOKOYJhGvM75xBmMCPeGWBR9bCju/8n/8Cc6oEwZwsEiKEkyCLhEpEMCTjAIs4Rqy/XeHjkDzgvPH+SW4JXnR5LKQcRxMzGHtoNDhw+JdgYKzjXjOO7duSMWBYyZ7PKSzc1MWW1DnS0sLdrHZ85aKha3g/v3WSaXUWVvbWODpRcWgsDXe0C5BxL01oYmS5aVW7KuRgyGobuDup/SZJnNDI7a9OCw1SRKbXJ0XCyT2UmnL2qcFnPMl5esJWgFy85TBWX8bMqW0VGwoozNMsKvVLrrqm3djq12b2HGGjvaFDCCFn/+C19Qcg0dkX1OoHjs+HE7fPiIvfSDH2iP8rnscwIlghjGXoNME+i89/57qk489ugTdut2v3V1bbTR0WEl6JFozjraW+zO3Xs2Mz1rJbGEWt7Y8+xjpjNB6yagIHgErJNeQZ5e9lqtE3sAQy8HvoyYmI9oJXhhPQAlOKMAMmXQV9kn5RWq5PNagJTuzZtVASdY3tC50RIlMek9ZJfTQuWZqDM15KMJE1UVVlPPiEazusYGofEAVgQpUK8zy2ld06YtW+WwR+8PqQoAa4VxmVc/uWLVDXW2ccsWq2lstEisxG7137bmlhaD9kprnwsYf2xdm7p9VG2+oM8gMAA8pa2Ls89z4CwvLCwJ7AQAwi7hqFBb51zQ87lp82btYarPrBFOlKlEqP6jF4ND49zTx/6lL31RPd1+Dhv0h8kIVBM4vzB+aEPjnBMMnzp1yk6efFIALA6VChx7jGCY6gq0SX7YlwCqBLW0w8C4Yg8QpHKd/Hdtda2qAjxTbB57vaw0abvRXOq/Yx+ePmUdGzdY761b9smVa3bi0UdtaSmjxGB6mikfypB9zGTYwrDi7TYhWBK2ZQDcksSQ2PI2nDX7DKouorswOLxVpqhqP8kk/8aLw8/XlqGihygoSS4giJgF/p0AeawnSTUJL0E7gQG6GwSeGhcbaFtxjvg+WGUCGILWFz4r1FgJGSwO8DCFxVsLACvYx7TKwcjAxhLEhZUkJsGgsAqzBCHixZlZK0skLBVL2MLsjFoSqJpHig4Aebwd9M8HjJDV6swqU8QJ5UzOUS++QAwHc7wHuiBwRqwMEUloq3HgRCBGMOkFMEOjAtGESDpgorVTOw7rCeDiOidCUR4oADmYRSXVhWVDnQ9PJBwsCZ8jgAQ/4ejoXMGriRokDc0XUcZc2laiBSuvKpcdZt04fz7qctmSiMiqlShg16haCxunRKAKvoVkDACC5CB8n8Ztqv3KBRdh9LHeTqvPa8+6nosnQ85KcaCPdeG5AsDxudjXECgDpBPgFoxU/p3/8Hf0PRRC+DxpfDU0KIh988235a9ZFwAetCpgmeADcivOdCPZIFkheYXxyp7nPRqxvrhoRx9+yN5443X5QuwIfmZmdlpnl+CVBIQAfG1zk8WCdaat8kuf+6y119fbJx+e0nh2KPI8E84LduXylaui3OfGp+3YiRO2bu8Om11csDV19bYyNWvvvPyqVTc2WmvzGrtzvcdiFWWaqkPR5PKlK7aMgHFJicWqKu3StWu2dedOsfaOHD9mb7z7jlXV19oGBERzebE27g8OCbzn+TzyyAl7/8MPbE3LGiuWRJT07dq3x773wx/YC1/9kvXfvSvApLGuVgzCxto6m5uaka5VOp11zQqmdqxrtWikqCSdfZUKNI0aW9faBBPcuLbzF2xsaETJ89YtWwXKl6USVl9Xo6IG4Pnk9LwVVhhTu1bxCWcZFsbWrd1WUY4dQxw4Io0R2j1Y6/7+QWtv6xLLs6nBK+W0Q24UMzdpM7Mz1n/nrj4LNrDufWhIPptWX5JQ2sIpylG8ovBBgkSlmL0FuxZwPhyxC5jOniT+JekFVBI7I5EQQMf3q5jH82pq0mf5+NA2PX+SIkAOJr3RokOcQExNDApbCV072L/ooJFQs8/Yt/zNNbt4po+Nf+utt6WFwn0SU3MWYagiLslZQFwZoIfkj7gbVsz6QPSfwhrxI2vIWbuCLs769TqjPAtieZJSil0UHgFMYIsDmKRSCZ1RgJ+tW7dLP22EIlMAghIL44vXta5T7AEw29HWrpikvqHO7VwhJ6DNp9x4ghIC0g+25IQJnNuyT0VZZece1F8I2h+x/RRUV9krv4aWBBBKCDAHYAvfy2cDUHDWuSYxFGFxi4ln8o+0uODTBdpEXGeChBTAr76xXjE0rGaS3YHBe7L/xAr4erScAEx4fppWSFvbmjXy9TxzNMoATnhuYj9PTUsbh7yKdpsNHe2yZRJKT2cMcWKKFhTfpDEVACbE7byfwjWPFTCbvY+PRPCV9m+eAnaU54RvYG9roEeqVGAKZ5jcSmc5ABBVDJHNzgoIUQG86PpWsA0pcuMfyH+4f5hETD1j6tXe/fu0z1955VV78skn1O4MW6K1rU3FKeIvWsiI6bDJxO98HuOoyc84L2x6gAaKOcTHgIP4GLwH14p9I14A/MC2ARBiH7g+4kmuCaY238Xe5RwSI7AmzprK6FroSKAIBhjKuQf4AkRSvjU/b3v37BHwRyEQ+82zBvTirFOI5gdAnd+x7ohJA0hRDMVuaRBGJKLPeeftd+R38LMMOcEGSMYiyVjyDgEt7Ef0KdF/pMOgps4HEaAvKH2owfvaP8R0AE/SekkmBY4h3gzYTwzND3ZEwG/kHwCTf31I5O9/Z+T9U+8U2dwcMBaczQY7gWSfoIUNiigOG44DzMQQAAU2Bsk9oAUJf7hR+T2JDpolTDd57rnPCsUHFWQSCEEKyQWJDJuaTYvzomIFTelXL78sBJs+WQ4D1SLAADYzh5q/t+3YoQCddhVoiLBgmDP/+//x79trr72qAwk9kgo2KDxCbS+/8qoCONBSruWLz39BLTXz84uqeJMQkgSAxkPJpxqvthXoix0dSsoInHCeOD4QcQATbDF0OKoLJMAguhgvBGp/+NJLSh5oOwIYUQWtWLSFOQCZdABOxVStIDEIdQG2b9smoMMPwIpQTYI+WjagV2JsLl66aKXlpZpoRKVFQFEArOAQ6BsEDCIhPHTksCqQMH1gNqCnglO4cvWyercxHqC3JPPnzp+3hx46Ilo2a0VSyloQVN+80WdbqMrfvasK7vLCvJVXVsgQXjp33tY2NVt350aJYoGiRgsF29LVpWoDTAKqWySHsBHaGwniSqxqTbNTMADXAAAgAElEQVQtLSza7T4EOdeoJWd+fNoK84uWKJhGhM5OTmnqC2uO8ablZmpu1mKlpTIoheWMniWjbweG7rv6fD5vywTsZUnbeuSgVba1WDoZt5V4TEwaJtaQCEL7hoUBHZeAB2QfRs4f/fd/ZP/kn/zn+h3U641dnavURwwxwr0EMRcuXrCnn37W3nzzLfvc556VI7144bxVVqWspqZSWgdUcDOZvF25fFVryfmCOXX12mWxJ+jxDgXVcBBlpVCESWwKlkUPAmr64rIl40lV1yWGSt8uAl2IzsYTaoUiiSNxgQIJu0LaEtGI1TY22NDYqDRYckvLVp4qtbimQDTK+N+4cl17uQqKeVODEip66Dlrg/39YmNQ8Zwc857zfCTiDAoERqMRa6xvtIl7A3b10mWJHG6GUhyNyJkj8JoqL5dxhx7J94hWayY9AqpeVDpwmARxtPfhmAFNCUSnpmY0yhnRXcAKnBRnAUaIpncUzebmZ92ZRUznFMo09w7rBGd84OBB++5ffte+9o++JhYRwQZ2jhZDnjvnjNcAEIYaQAB+BP9MRiBR4rv5LJ75D37wA6H6IQCLHtPjjz+m/YAdwE7x3QCwVCYITOg55jsJbgCgYavs2rHN8tmM9jCVYHQW7g0N2eDwsB04zBSlWYkbomESskpI9DjnrD/7Q1NGoN8G1G4BX7STBG0sBLFqj4knlLyDGCRLPTnGJlBN4jNgfJDBq60maOEhICRo8laJ6GoyG7Zd8qyc6YEgsE87Aazk7Gn8o0WUkEmpI5hGwH7BroTVHQ9WQ42VTzncYXAuAoYm+pTaSp7ecsYf5lZpuez3MgLolaKSo5V0xqoJ/rLo/6Sl1QNQEykGbA/FzgHY8CAYEY7hkwKs9zwBH2hEcFil1AQZGCTFVWxDE4ToLeZ1UfRmGWPs+h18DkKbK4W8RqzyG1HNEc/l84PJPcJtomHbkDvsMFlw/aRVhcOAZuvfE/byr1ZaA5FevVyjewKdGUDXQsYKkRWLlya13/PZtEAaF9mFXZKSXgG2Rq2jCMYmUja/sGipslLZAkBfWl54zoC1TCoRMFLIO1VayVul9jnJHNcXjkMMQT0BJQEbSoybYsRoz2KP+W3yfHyv+SQd6NRJMUxonwQ8JaCEdcneIzj/y7/8roOXaMAwnrGhUffAiErabHkt9oHgF7AKwBRQWiAQotJr18qe9PZe19Q8fgBmq2tc7G/vvv2KV86dOSumLKKvxDS7tm+1zR3tlp6asmtnz0lfqrK6alVriPhoeGxUdmR+aNT27N5jrTu32ujEuHWu32Az94fs1rUe+SNYUezdxVzGxudnFFjPTc/a2OCQFeMJa2hvswJiiVWVNjI+pvaenr5ejXJvammRzsxbb72jYF+CgcvL0g9DgwxgvJJRucuLtm5Dh/3q1ZdtQ1enJuYAri/OATLG1UaEL96/d7/69IlrDu7fr2rzyPCQmJXEJYjFSzMglbR16ztEu79++ao0w+bnFpXw1FRVWjNtgSURxVOAr4uLy5bNrVhrS5uCfK/4pzW974nHTyj+nJ11tjGxHRoMt/vv2NGjj2i0poQdU6Vicba1dygOwnbQGormlBIXKtVT00qgACcQWWSdAYqJZaH182zXr0cXpEQMJfYre4DWBkROiVNJetmztOcAtMDWwacQJ2DouH4VA999R8ALtp89q31y7pziEcBWYhpiPQTIX3zxRRcuvn5dgAkJOa+j1dTBkkwwdSUqO4H/xJbjo7Dh7K/rPb2K1fAJsGrxNTz/b/6Lf2GHDh9Wu/XwyKieHSxmYljX8gmEnCkmoWWheL9BbICRoWGdD+6VP4Ao3sJQo2usrKwWGwzNlDAXACiQkOfMrG3dtl2twTAjGhrrFYM01tdZdSWAibM3sCd/F2ASpidqMwzssSzwA4LaPsDMW0bVNhuIwT5o91bTnIA5+GtpTzAFjf1DjEFsDxsJ+0BiLhZbNiv/z/5AsJQiAKAJz49kGnY2gtkTUzBI0gJXWAfa6jnfvNaF/dNKkkny2VcquibiNjBIe8mkYrMbvX06PyS9JPOwDqsqy+UPiJtDHweDhQIGvpCY3sW4M7KRgGGAvaEMAGshppFykqjiVo2EFwM1IQAQDQzsAvuS6ww1XtifxL1obMGuB+wBUGdf8d/SNYvFgmmOg2LSktOsafJpgDwbzsX1nh6x7tm3tJcBknLuATHZL5wT8kOExNGDIg/DlwDioNOHn4etAtsRljL2n/vgviQeHui+kFOxXzn7kn0IJv9s3tytdWBtADRYB0AP9vv9gQF9v8SPyxHCbtZrPjp9WvaXmJI8KHxmnGFyKg1KWAfbBpHpEXvhhRdkn/j//I7/H4ruc85YT3wJkymRKyBOkwTC4KDIAuwvAA+EackrsUEUS+XnYUVVeHHiVt8N3SM5H68HqFXhVCOrEeglH3J7TG6J7eBaVKQI9eTCQ7CKI/4Du+TfFEiJ/OBHf1XU3O6SEhl32hNYSCaqcABwJGxqsT7yCCy2aCOxYdgoUBj7+++qcoNGSKi0DBWp//Yte+rkkzIeUKnRFiABZ8ND6cRZ0OJy5KGHvHo/NW2nz5wWIgoQsHFjl1A52CvhrHkEHddv7NRBYbyni8m5WCFOB/CATcqBQKAJBJNE8dvf/jMdONgYOIWDBw7IyV671qMRxoALUC5xikyG4XNwBrQeHDx4QPdKVQFHSkItmllDnb38ysuqQnHYqDa4cJ6PgqO9BeOBkaPqxOFl7C+ifRg8sSVSVO2ymjKDkw8rtSTFoj22tAiowTijykygh7FtX99uY+Nj0mHB+AGE4EhgTGzbus2FSe8OSGTswKFD+g4qxAQNAFZUTqjkUhXnWtxRNOqeEY6CYUIlkWSRBJMqBKrcgE9Qj+MRs4mRYTFyRJPM5PTdJEoc+Ex6yeorq2zd2hZVpwjO+FnCGC8sWYre/WjUygmSpmdsRmBFtVVXVNnC1Ixl5xZteWbW8ovLNo5gmcseWoaqCmPC8lmbYd9a1EhFCMKbW9favfv3lbTRQpIriViirsYeeeFz1ti9wWayGbMSFw5DnZ72MCb20HYDiEHlhyAMw83Y5yeffFLgUCJeoipa96bNSjr76euem1VScq3nmu3ds0/Ie3UVfdKzUr5uXdekvzPprPX331PFjucJet/Te0OAIr2OnA2EYtkHmgYSjHClpYL7hbqp/s94wspS5Zq8wNhk9inAFJVD9geMERB4KhSVJL8rKwpilnNZa6RtbG5aTrEkX7DluXmrYGRxVYV1buq2ZJQWjjKLxEssWVpqqfIyq66t1R4/f+a0vn/Ltq2WX07b5k2bbXZpSffya9TRsUkBKsVYiTXRb10SUbVg27btmqyBY6dKSNWJxAdHylhxEpt5AvbSslD2XrYA+4FDAnS4ceOWglOEwaA8EvByHjhHJOBQ58NKD88cFXUCNad0L6hiDLNEejkkJ6WlCih5Lc+Lqh36IgRH2DtRkh+gZRMMezXOJwUwUo7gi//P72CG/fZvv2jvvvu2GGcEX1QYSUQBTOTsljMKwgjGAUyYmFBdWW53bvrkG7QGRhDevn7V4qlSO/TQQzY1PaukFFCXYAm/Fwr3+XQxb5lxjRvaSGDs0JOM4GeJWsk48/z/kOpMIFISABQSCyUQKS11JkcWO7UiYFyMBud4rrb9hMwA1obv5bNDIW2BCLS0wF5RdSuhPRu2NGraTsyZLNCdJfQajKT01hxnPfiI30BMNgUzhYor1+RslkKOABcGhUkfg7WspBc8qMwBCJL8JaKMNs7Z4sKcnj2jclWVBCwROBIwH3zybvADQBTqkLimiE8f8t95T7ADHQKG1LIDA6VEAAuVpNU2GjXzRCy/AqhXsFKALlg/TCIwRj3TsvRpRZR97AyJoL3nAfDDAZPgGoK2IL1WmIiL1YbUajFPeH1EfBq9ETG8xfSiWcwsUUorVNSWF+e9zz2YUMMeIAmEPcSZBJCJxZNiVrheTUGVZASJ8Tckb0zPY+0kMMv153Oy4fgAqmMAQ2Ghhd+pgon+QKDyz37hc8OR2OyBkC1DrKGR0kGv+YkTjxi+//0PPpAvZXIH8QPsx5deesn3TsBmgVkVjcc0LU3Tbmpr9d0Em1Q12bOsJ4F0OFVleooRjTnRsQFDiDfa29vkj48eO66S3Ssvv2xdnRtt06ZuFUN+88tftgYYIffu2vi9QauqrZEf8raNKlH20SNh8kayULSHDh+2aQS/Fxds2/btNnJ3wIbu3LWJsXFNN6utrLRkZYVFEzG1NjNd6GbPDbs/NmYNra124OGHrRrtJ2wp9gLR06oqW9/daX03b6mKzfhfKtmIaAPqc97a2lslEn69r9fWtLVa/727LvxbUabJctjtLd1dCtJh4Zw4fsKuXrmmBJJ++c9+9rN2/vxZMU9pMSFOIrDPF4t24PAhJR63b9yy0SHG2ZbYzm07ffpVFMChyoaG7ssWUKwiJqHtluo3NoLkBpAZXZiK8jIxQADIANEB2Glp2rv3gGwq/gbtBmIqkh8SNY3cNrPDhw/LHtOiDeiDvQaUuNt/10ewl5f7lL7REVXhYRRij4m58IuwULZs3SpA4/TpjwRYkFgD1LPXSYphAxAXsmfx3xTF3n77Le1ZbASxsRLvK1dUxcbOA8BRnGGfcUZp2SD+oC2TQsTmzZtUBMDvEO8Rt3EfxKO07BBz0lYTjiEGtFizhrh2UvE2f4jRqFI/8tijOnuwYAHCEaUnTifG416v0TZFQp5x8Xl8AjacteJ5NtTVCSQhISZJZA0omu7du082EzFPzg26DazTG2++KeYDjBfiFGJ59BrQP9zUuVH+VyPlYw7grwImn5pb/b9wyoiIdg+0963me9JxcsAkbJ1aBVQCHam/DZhwtkMGhVocC94qCmAAoANbjj/okbAuxBqwCtintKyzP/GVxPTYy7qGBvkDhi0gqIxfoz2JhJ41E5Oh1AEKfADry14gJ+Fv4hhYtjx7WAEkt5ocxwjiekCUXoErxOL8jj/YI85M6ENZL54h/pnrZc8AfKGHQ6JMexqFC2IrWMuwW4n3uaZVbcZ8QbET7ydmYH3DVhs6Tzmv+HYAY3wBE7bIefDp5BD8jj3C/obl0d21SSAxDCeKLmi6YQMQyuY6uEdiIJ47U8m4B4pnMMM4+7SFIY9AKx37RX4oEKpnHwMKcnbIOQFAYOlyXrHPxMA8W3wgZzxsX+XZYsM1QIOhJSUlshuA4+xFinacMe6RZ4EdFTttwwadl3AyEm35/I68jcI+9/j1r39dfg2WFvZAYA0+OxrVued+iaUBNcgvOZvkeUzW4nzs2rlDtoLWIvYl+5TiNCxmck0Abl4/TT6kro4lsathc9GeQ5GPXBofjR2ilQsxa9YfFhH5G2c5iNyCLh1nbn3a2PuvChsERaR/1bf9//D1kZdf+6U0TDCO9Er+6Mc/ls4HyQ2CWIAoLCAoFtUcnA2JhdpUsjmBK0xwgGYESMGG4VAx0g5hVahdoJRskqeffkobno3KYWaE8eVPLishxxlzKHDkgCVzM4jeVKsCQADivWZjGrdJ0AVYgqPGKRIAEQyRxGHcCFYAAAggYKDQUxxqn3CNOKCD+w/owP/iF7/UQcShMKoXwbRXXnlFhzJsceH/Y8wwXARq9IiKFl5csZ/9/GdiZIA0Y5w4wDh8HC/PFVonTh1qHgaOvs/XXn3dNqwHxXcaO73Zf/PLX9i+/ftlOHySRtr6bvTpmSKM17mxU1NmOMw4bQ496DOUMJw+64dBokrD73gdiebPf/EL23/ggChzOHkodKyFH7YSBVYg2qwRveEkGfcG7tqRhx9a1YugP2/3zt2adtTc0GC1UAvNbGZsVI51cXbOSi2qitTEPFNWogoAq8vKRC3DoDY3N3rL0p1+K08krbq0XE5wdmnRFqZnrSJVZhWMxU0mbWRwyDILizY/NW1VZd5fnV1eDJIxWnsKCvZzK55AApjkSaBSSZuen7NGnlk+b/OFnNW0t9qJF56zxVjU7o+O6f5pAYGeiNFkPyGEizP98MNTWlv2DqATU5R4VoxmfOXVV+2how8rkCIAXNdGcJSxj858pACOFjSm9kxNT4rdA60V5Hx4aMxGRpkUMKX7XVxKy3lK3T6zrH0BUIjeBHtcyaoVA0dXkNPUPpHIZMRqK6psanTcxbKW00YDkqbjZLIBFTNjK4BjUPRImJNxK62ssMxKXvdWU1Zu2cUlVTRjFSnr3LLZ1jWvlaNmalFtQ4OYJ4B82APAAsC4Hbt26r0bO9bb5avXbe26VlVo2IsAK3FsMpRNWuy6Oi2ajFvvjRuqRHds7NRkH4BSrpsWPJJ7qvIIvNKmQisR+5hxbbS88TmcPzRjsCdoDDkNv35VaJIKLg6WHnIlkFYU9RGqIyAGwSOJNvT2ubkFrRfrzlhPHA17nWAB56qRvxJWRn1+Qt/Pugr0UlXHZCcIZLA/TOjBLuBQsQvYtu9//3sKokggOY+cYekR1aATNKSgGzvK37TOrWtdY4N37ljvlauiY35y5Yr13rppa9vaLEXfbSxuqVSZKrOh5gb7wFkjLs6qyhv7JmiJwJ7QFiQWT5AM8zfJpvZclj5aT87DQJLEgGcHGwRbxbMhkMaWwkLhbwW2K4yBTejcSE8F0KSkZJXm69oitNCQvLrQGtdFEq9JAWK6eFUonMgicVKNK/YRuwDqCJJgB6iIUe2SsF+0RGLCBHmsmaa5MPEMwUaxTwrSilgGRF0pWg2jFleKYrdh35aXaEEKKasefAtXeKAKo7abgH3ige+KM3hEDQ+0RyKo2QOmOGASTscJp9MoMQiACGAZsXqMlqGozodYIQAmOuc+nlnXoVHNLubibAxvyeFntSUnCO5hjqyCLaKqO9tE1xy8RwwTvkmjlCO2kF60eGncYkmfeIStQivG75nxwzBPmOwTlf0DHOF7NKa2xBlAVGNhywFYwfjhPJMkqI1Azxah1/hq7z3XEzKFJL4YgEA8AdqnHBwJx187iCVRYQn7UU32YghrD0WdfQVjh2CZuITzyHVBh2Zva5w3rTZpRAejYkTwN8AK4uDEF7CLsAEh6BcytvgueukBZqFus7YkhUxAISnAHl69fEVTzQDVb/X02rMnT1qsmLP07KyVMkWwpsYuXLqkFk8KCezHq7duWf2aZqtMJK2zrd0unD1r6Elt371b03oKmazdlZB8qS0sL1pNQ70KPefPnNX9zS4saBQ7DIGjjzxqIxPjmnI1eH9IFPw4ouj1dXa1p8e2bt9u+w4cULURjTNNzrCiPfOZp/Xc0Jxq6WizNFNEtLFMgF5mack2dnTYu2+9LQHPzz33nCrBTG0jmXniiceVOB47fsw+/OiUxu8CSGEfEZA9e/6ctE/mp9Gsq7OaqloJFXqvfq11btgou9m+YYP19vRpzCdrD6sXpt5BJgiarQr+UyQCtCCpAzBBSw6wnET3G9/4Z/bcc88p4ezetMn6btzQdRBXYXNJGO4PDtj+/Qc10Y2paOjRwTZmL+CbiZtI4tg7JFXs37Nnzqpwh9YD34l9wh+xBiSbtFeGcSD/RsEPVhOxMOA8LALiUP4b0VfOMOvAZ4TtGejIsW8B4qTr19mpgqPaFQtMO/xESR3XgwYLzB7iU5JWCg8IpHNO17W22ZmzZ8V84b8p8NFawPQRfoiDuTZsKUKl+Cj0KBjjTOJKwYHXCFiHGSfxbNeLwPbjK0iKuV/8j5+zotglTDUkQeNe3333PU2Pe+yRR1T8oZBAmzsjihsb6q1l7Rqx0AHtHtSIci0oFyPnR6KumiyH4OiiWupCXS6BwYH+XQgKO3ZclP8mNggn5MjeqZuSaUpjzhAScxwg29tQQx007AUgB1aHlnINf8B+xGKK4QGLiXt4PYw1paAlZrdu3xLoxTOCXc9rAOJgpvP9xCcUY1hD9iNFYr5belIrpvyHs/EgYNLW2mIfvv++9hmAzZyKMfPKRWhhAYjAHol1nHfRXmIUchLuic+C2UCshd1nTWdn5xUj8Nw9J0npvcQO5CEUaKQnZjA+vQBCTtNQX6dkH0Y4BVi+W8KwKwX9jdQB7Smct1zQhsR6aKJYx3oXZp+eFsMQpg6xArkLsTQ2F6ABcAJ7PjIyJAYFe/TkE0848C/xdxgxackGUFzj+nme2HGP8xCNnhTYgU0PR07fuNEbtEHNiGkC0HD//pDOFHtNANXysvTkKLydP3fenn7maenYsC4Uv9hLfB5gKC3ZALEAO8RyAJswTNhiACE8c1rBARBp56ZTg+uiyIN+3dd+52s6Q9hiWMiw5GAWE6PS0sT9YdcAPQFMsK/k3OS19/rvaLqlt+gV7eEjR/QseS9rL3bLvLdOkR/jp86dPa/cRIzgaIlyQXw0+Tt7UKft7+xl+/uQjaCwFDK+/pZwEP8agpn/PuijRN5469UilRhoggRoV69cFYWVQ0+CwiYlEedQYuCprLKhMGgs5vr1G0WnEm09CZoHeptQNQBRUAmAlpYpOGtb16pqD6KhOBV6XXEwQi3rasWmwDlwiKFWIvBFsgFDBLSRa4AZwGdeuerjQTWBZRTaus8NBw2EWgwSh7iqWBqtLQI62EQ4cWj7aIzApqE/88tf/op2DG09GBG+B6CDTRmOtMLx8ScUaGVzMJYPlofGjs3M6FlpAkEkKk0WJgqJPp9I6Dqgq/F8zpw+o0SE+8KR8dxwllBoaXmiasZGBNV0CmJK9CzWwTU8Ugp+oMXhzCQ2239HiSeJB+wUxJWqqmoERLGlP77wsT118indAwEP98VrUG/3XnDG2ObUDkKbyZe+8mU9AxwPk3na29oswlzy/QdsoO+mlcfjovKuA4y6P2SttQ2qpIyga1JXIwCrurxCIlJM/kCzAVGxyfFx9UAnS+ISH8MhjQ3ct4p4yjq7ulXtR2SvmM/bzOSkVVUw8WbalhZmLV5SInq9Dj/j5gomB0OwlS7krQQ6IaJzrS1CxMfTi7Zm2yZ75je/Yr98+y3bt2+/VVdWa6+TjBFcw87o3NilPYOxYgoHLWIwDggAQILRmviz7/xv9ujjj7k+RmlSvdYVFWUC7qi2AZgwAYi2LJBezgAObH5uyYorUQEGBHOcn9HRCR/Jyj3ksgL2GNeIt4DBw37wNgXu1ZXEYVLxmkpGK88tyCEAOCwiRIhoZy6vZ4wuwOL0tFnOxRIj8Zhl0IqIFG1+aUH3nWR8H9Mx4lFrWNNk69e12+TYuBhCdU2NVlldo2oxjjVRmtTe7ezusua6elvT2GRnz52XNgrVSXqAcbCsAVo00xOT1rVtq9ajh1HjdbW2fcdOm5hyiigtYnv30r9dJzohoKCLYRZVafz2N79pTz399Oo4PpwQToc2PUAM1gWnwLk5eOCQAuZsNq1nTksfVRDsmAS/0mnp9Rw9ekxOHEfDfoIhhPOcnERXpSSYrNOiQADHyvewLwES2Gu8VmJrqNQXCgrUf/nLX8rWcN4ITgE6v/f9v5KTZl0BJAFQ1avOSGeByDcULFy5/IkqK7TkDA8M2Jn3PnBB6Z7rNjM/b9t375JQbhIQsbLaMoxVRE8iaGWIRj1IDHutpQMSABOhwJiqDIFIOjYN0E3jfKEzl/hkFA88A1BAdAXvfQ4/Q+wBABO1l3iVwoXhlgSiSLME5fZEUm0+fI9G36lyldXZFPuAa+MaE659gs6FAj+N9w3FZrmnmBK2sM2I14TCxyURD+hglaglRwyLFY0RphVNjLJsWgloJL8i4EvTFAQmRFRx5brDFpGgz+VT5obYOz76WMBF0OakyQxqKXLmC/8EZTjAPoKE/8GgwqfiCCwBVKFFJ2pi5En3hJanMLDXZBpfV40ODlg9LqbrrT/+eod2uOewCqvFCscHhtcrsMdBlrDGxMu4huxKzuKlCWkZqTd92Sd9wYoRYBWjXdRBsFBbCL+xsLQkET6N8Cx4D7tsTzSq8wVAgj9G2Babwb9hj9Qux/fmqAD6HXC2nP0S0Zn3aUs+NUfaZOjrFAqKFwTWBRMcQgYN/0ZyTBIRto65aHZeAA6/w6ZzXtjnJJME/eiTYTMINr3H2yc+cf+w8ACI8Kt8FuPFCVglclxRpv3S0bHBNm/q9kkY0MSnJq0ymbQ927ZbzApmTBVZXLKO7i775No1CTQ21TdofdAkWo/w9uKCtTY22tn3T6mAA4uPUcJoSqEF1LZxvd0bGZLmClOAFmbmNIZ9PpuWrWtubLayinJpUTCGljHHcwvzYu8xceyDj07ZY0z7qq2THUMElQB7dn7WTj79lE3NTEvjYjG9bB0bNqhKCQuJoJ1Rwkw5uz9wTy0vJPQAzMR5xBwkO7R8PnHypMbC37x9S3FMVU2VWirPX/jYxoaHbCWbs7XNa2UD1KZ76RNLxBLW3dmpajCj6mmxucZoVRIjROAXFu2xRx+X3eS9SnCSCXv3nbdlI2HkbejqkpAoUwKhtZ84cVzrxWSOe4MDKtoRf7EvAOLww0w1PHDgkH3w3nvSDmNCEK8LEyfiQQp3xE60G9OC/vDRY3br5i0dLew/ewXdD+JMhF+5JwAAEmEYQuig0QLB/sRnc27w0/hhYkhpqCwuKIbDF9D6zVQgQBqSbj4X+0p8RPxFDId9JXEGkMF/8x7ay2mLPvfxedu+Y4fNzy3YW2+/bQ8fPaq4AsCfa4ai74LbDkQSb+DzOP/3Bu5ZPJFS0kqRC6CDa8UW4DuI18QGk26VAye0RTWvXeuaDSOjOkMwjflvEjGKmTz3//QP/1D/fuHcOQFRTLtDJLipoUH3SLIu0CQQ1QZwJaHkex1QdztH8kt8DogkuxToMnBP5aVlQZuO+yF8ATEeLSEuyh228bi4N+vHHuNZhnZdifcymhwOdGNLsHEzc7NqMWYPapy4puyUiCXH9SELMDE1aY3NjSqq0ioMEMh5EjiQ9cmg+FQYj9hI8hqKeaE9RX+GMwXIQyraMGcAACAASURBVNI+ODCoog7FTdpxemAHzM6q+ARgwl1w7STF/I3vFLBEiyItkxLRLhdgwxkCqGRN2Ifof8XjtLG4KLcL0pYqV3BwwcdtA+i5PpdrdrHuVVUVYpXBsOb3xMe6jgUHYBDI37Z9m4AxciByLNaNpB0WFM+YFqa+vhsqXJaVoksFsF6qOAjQgfZuch9yAwZ1kIuIeZ/PueYibIrR8WA0c8Mqm5fP4LUwvohV+TyeCfEpz5S8bufOHUEu6q2nXA/PoamhSSCgRJKTScVbFCoZtw6oRoGbfco+5LNCdjIxKe10xPKsFXuWti5AdfwBa8hkR4BWclNs/vzCvFqYyDHJa8k3EMVmXegI4Dq9JXRIzwVmJeeK75DWSl+f2kbZ87TrYIdguqFfiRQE7CV+x9mmyB2Ci+yfUHQYvwVDDT9I3AmjZ1UT6AHx+r8PKvn03/7vGCZepPGBBP9+sFAi/+V/9V8UoZGzSVgskmnQUqngpzPSK+HhY4xpZfFAzgVm2ODbtu2QMjLUwTAIwcly+AhEQNtwCvS9goJD7yQxBYkFDCHAwbC0d6xXddZVoqeDCu2yRGWpdFNFZpNinBqam+Qs6Y0FMGHjgMDv2rlTAAEVfMZ8qmdtelrBD0glgb3Tze6LhQIggYDkgf0HhPJ9/PEFOeSnn35aRhhjwQHHCNEfioMB2OA7ODz3h++rMsB9EHhgdqjQEnDxPV/4whcEEPFcqWB0dXdJWIv7OU2PX42LipEEcs+AeKHQKJ8D6ogh4v4ALjioGDhejzYEYTpMCAAUnArINfeKpsXf/M3fyAF8/vnnpaiMg+KzYQgBbGBoOZjPf+F5sVVAQKFmogD9jW98w37jN39D6Ofs1LSqD2gBpCIRO7r/oF366IzloGXXVAll7b9xy6riKZuZmLJYKmVrW9eojYuJAiCu3Vs260DhRKlEkAAnYwmBWiQ6k/eGLL+wZPWNjTaAo4G6j2r50qItpZdlJCyfk3isBUwCqp9oHYWil3MYuYoyy0J/r6xU1W2ykLFtjx61h5560q7cuGH7du62uekZO3XqQ6079PHpqRk5T6p2VNEw5Fu2bBICzhhAgsXqygr74MMP7eRTT1lZOVVzs6vXLlp7R5sxWQpHsWXrNrt08bKeLYEEdE5KeEw6oUqDcyH5u3dvUAaMJJK1UlJKZZ4xfEraXN3dtSioyvqkCww9CQYtSDjdCrQC2N9zsxoJFy1G1INekUrZ/Zu3rJbJE4jJpZdtPrMsHYLlfMbGWUcU8qMxy63kFZyvb2vXpBECZ4LvrKoZFS5ymkyIJlgLMFdaKnCNaTiwwmKJuKbpsK8BXJg+IYX/2jq7NzqiIJXq4OT0tPq6WXeCVNgc/Pnksk+OIpDivqF5fvtb31YrVDgpBCeAXeG8kvyocpzy8bqwLWDC4SSlj7TEmLfNsmH0hQNoHDvGFB1PyHDioPboR3BmYHqINZL2Hl6CIL4vHHtKOxZVPJB6AGScJewmHCvq6SG7hOBj44b1smvYBoIe1pWqBZUoxqiTMGCP9uzdY5dJJBgfuXO73ezpsXdee11OVfo7VrQjDz9skzMzotFXVqIWTxJPwd+ZBSSusCVCMVX1GAt8cyCCNgICz5D2HjJKiCBZMzQj1MbDJJtAWI8KOzZPYmkElJHoAwKtLnAKEMJ1h6wQzjRBPSCmwBC0UEpLnTnAd8Vi8h9KhPPePiUwiWRaAqyu2xSyWFzo0xQQEuTgC/guPjtsS0E/gpHZAg8Ykck1LKddNyQAJbAR8WgQ+CN0CzulUFTAgXAxz9HDap82E7bkhHvOwZIVy+ZpBYpZMgGThuFeWV0fwfTKijMjVjkqQQ+yRh4GmifUwgA86Q1n5GwIfISsFn/2wRQc6cZ4+UasD9Y8EInliwheAXIkAhv1dQunHzlLI/xvr966mofrovC5hUhBDBOL8VoAE2jlOQV2JK4E9MkklXIXOScZiScDIVhyFE3jckFAziITDABT+AGg4D4BswjGeY5qVSpx4Cccr7lazRblmrHTcZ/AFLQiYsvxp+wh/ykq4A3bj9S+U5rSGeAZs09hi5CA4TMAa8JJRlRGOR+cVYBfEpjx0RE9M3Qb+AzvOS9ViyrfQ9KKLRcgH0wag9UKGA4rDvtCsKtxkhs2WCM6I2NjliwWbeTuPWte324tG9ZrxDUjw9Feon2S9gruhecGG7Ouptbu9vfb9Oi41SHmuHaNlVZX2lx6yQrRiM3Mz4kJ2bZhg13r7VFB6Mihw7In2DuKNE1UtynYTE2qXeBnv/iZPXzsmPSiSDiwZ1TDSQx27NklW4xtvtnfL6FsNEnk32dnNd1ubmpKU02oartehLdHAEJzz329vbZ561br3LpFlVdsKy28MGOw6f03b9jU2LjakPAZnV2d9tGp09bY0CTNLJIKRhIPQymfnLRLAZuC+6QwQ8UaBjPgBnYXdjLT6kgyKOiRwKPnRVJKpZ1rI2GlcIQNJ07DHlOoI/6iCELMev3qNT0LEk+uef++fXovFV78NP+f/Ubrd3tHh2Il2nXw1fhkPpOzBXjOuYBxg8/CV8ESwU9i17BX7DVYIdgznruLNZapPegmgpOnPxKAzr7s7t4k34Ddb16zVuePEcTElcSiaMcA8NGijmYen4HmF3oL6ENUVlULtKFQAHtYgq6xEt1neRlTQUpUuSeGh5lCTFxWXqkzI1CyvDyYgJb1lph0xsFNseJW5Gvld6urpb0DA5JCA34QP8lZY1/wvkcfeUR7Gl+wZ/du/Q1rAsCuo71DcSjXpolgnOlAW4hnj60P9xtxDec3BASAiim0AgQA5HnBgJbofgFVxE2T01PKS0hWed4y6WFbYgDEYDQBGrATIfuTGKsk4W0NtO2T1LNWAA8k7ZqOk89bRWWVchH8KucMYG12bkZJtu6fVpV8Xj6f/UIcrxxmZlpJMNfEe2ADczYYzU2BCaABxg7Avo8UBszxEeo8U2wQ4A0sXumiNNRrbxMDAnoxFRQ/CkMcQIjXhkLb/qxhShCDFgWcsae4FoA8ro9zzl4AFCKGD0f6hkAN3xmyRDk3nEEK2px1zsRnPvMZxbCwm8hLYGfQUgLLnNyOQhadB2Gcy9kggecziSc5B8R8FNCwS5xH1unOvbvK1RYWlsWyATwN9amwNTwD/p1rZq/wI9bO3bsqcH/+889pjQFR2F+AexQxuzuZ4lRpfZpoNKsiJ4DHvgP7PSYJxNwp2JCz8Iz5bmwDLUmsP/uDdipEpdkTgB48W76Ds0G8jC3i7LE/OH/cN1pCrCvFQfzeRnxHU6M+i8AOUOPA/oP2+uuvqdgAIEfMQg5FjoR/2rl9h2wcbWPkAvhNcjhsA0x2Bo0glE0xjr0Ek4x1Y63IzXlGIZsVf+gtjtPeVhywlN3jAiE+ENcEvwNsJj8CcFwFXh6URPlbzJP/d0DMv3uvivzGb32x+Mgjj8oQgcq++977WiCCbR4mDkvIZ1OT0GSSJmi4BHAEEByk1tY2qZ7jCBBthHIJ6k1rD3QmNi9Vefq4vvylLyn55DtkEDIZn/SRTmvh2ICg6Tgeghs2G0k8+hK9fTf0hNFXoKf5T//0T9V3CmuCqhR0WgIuesUwiGihsFnQ3oBmyQan/YIEh+CMvx868pBduXJVGhXc7wcf+LXhhHDY3mc7YU+efFKgBwkAzwLDDJKI6CmHl82EFgZOgkMHCsqzYqPSE0miyX9zqNEioQpC/yrXReCIEUMICBol9E8CNFBX2BasCygkiRffw+E9fOSIRLi2bN0iRJifn/zkJxpPxbOAJgi9kedz8ZNLosXxubBwZAzRFIiXrI5FxfHy/Pfv32ff+c53rHFNk8YTzo1PqDIaK0ZsYWLCHn34qPVeuyYnu2FDu6XiSZsaHrOR23ft4tnz1tHWIVX+VGnSx6rS/gPtspAXLZpEFcdRU15p0ULR5ianbHZ03PJLabU4OZLfjNcWzXspm/bgxYpiMIhAStZCHzxFZjnhiM0vL1skFbdoMmErsRKrWdNsJU219tw/etEmlhesrKLSOjs2KLkCaKurrbeNG7oEmmFcMJIYIPQvaKeBSolRvHL1irW1tNgPXnrJnnnmGYtGi5ZIMsZtSgEbAezk1LQ1Na+xuVlaqTKiMo+OT3gVvxixfN5bJkh4qBaq71EtCJ4EKzlBO4B2BWbZM+UEwFHj0GhBoF8zIfaIKvORqNWrD3NR1xyHcUAFGvHb8gqrIYFGiA51f4AStCkiRcsUcjYsEeSUVVH1QRxswidHACTkl731g+B6ReBdykpht9DjTNBREtG4zu71G/U+wEDAKVD0WDDNBxFaxHzTKwXbsm2bqhgVVRVirnHfqp5tWG87tm9XJQaACSCC/m/OCSPKAWgBYWgFI/Fh2hPnmPcSYEIL9sQu62LVDQ1ezQ4qTgSen1y8ZM8996yozbT5EPBB4cTgo6OC86eqRiBMgM36YHMEJs7NCvgYGHB6I/aF72OqFaLL9AyjUYJ9IDngzAOqXL78iSpf0G+5ZuwD4Avfd+niJVVeeA+gKUH/U0+ftPNnzthL3/srH6O8uKDEFMCEHuDWtnaJaCrhpR0mmbTlJSqB2VX6NEEuVU+N5g1abQAY2M/YaZIFiXAiqhnQUgm2oSSHehFUGQlKAEz4/17x88ScvUagqXaWoCUnbK8hCIVVEPZY8yaeMT/STgGoIJHmrIYTT2j1EGMDEMNp4GF7D+ec+xOLZWlJASQ2mesiOIR9hS0EMIFZghB0IZfVmQYsAQiEhZbDp8STej3XLyA7l9fn4cvCoDpAFLwHmX0f9UAzEkHUkeDag4lEHBCAdhcZHAGhaKKELBPOsoNPjFF2Zg8IjlgeVHBpXQqJq6FuSQDWfNoTJJMXACjBqOGgLcg1V/zHqe0O1rAmAeSie/L/DuASVVFdtFeLWRIRYJLOoV+gMTuiWfN5BIbaGyVxyxWYjJDRbbJPqOAyUlgiqpqektGZwbYTbJNUQKFWlVfTm2AvMRmoIDtG8uTCuM7OClAmxRc8L6jXurwAvPOxip4Y8RNSsH1aE6OQSwRiabpQwALCbyDiyDMByOH7CHJJSAGuS5P4oqxGCbMnSAT5HuwRZ5tAPxTyo/qvkbE5Z4Cy97/61a8oUJVeBnoHIyPWXFdnX3z2szbQ02f3enps4v6Qde3cbtVNjWI5UM1874MPLbec0UQ+4glabmsqqmxsaFgtp598fFGTX+LlpVZTX2+54op1bduiKW4dmzeJBfD6G29oD1JJxDYBEGALG9auscraGpuemxENXzvER1spgScW0RSg9nVil5RVltva1lYxU/A5MAFhjdA2pFHYaHYwPURgJWs7p6IBZ4KYDp23hsZmS1aU27/88/9DrB3YOV5VztjMxKTOIrES61BZWS6Rc4T1ayqrlTiz9dk3FNRe+uEPZed///f/QIkBABtJJzbypZd+oHN+5MhhgV20FrEWJEysKQE768U+BAggieN3MEPxHxSC2JMkpuxXKPj4cs4NoIhEipPYEibImOIhqPW0EFChBQwhPgSwEIshmdRnsw6A8bBgQ0FP4jHAHFhHiHAiqE+LNddM1ZoYjus8ffqUnpnEcmNxsUa4B9oBXDOhSkUFBFex2YcPHdQ0Qva/j5f1NktilQsXLtouChFTU3bqw1N6Vs+/8AW1BdFCR0sazwQbz/cRf8/NL/g0r2iJGAEAPYAm3AdguYtFensM/sztYVRnhdiVGJ1zAYuZdWCSIO+58PF5Jd+00W7ZtNl279ppw/eHdAYA7mnH4rvwScQ4MEc4RxQx+J5wGIIGPCSTeg0FMvY6iSi2CXATW6EpbcUVu8bEn452+VmEU7k+Wq4cMAm0prAOsrVBOynvxwbl8zpDJKloeV29di0Qb63Vc2fvsy74dWwH7JIwtyEm4Jmz1hRTWR905Fg/9ENgPfDc5yiuxOOKvblPtGxYI4BPmLLECAC4/PAMNMp3YV4FVJ7z5PjEKjMlBByItXgP60IsGALbxJQwP/DNnBWKQsQWeCle49N/iEU9l/M2HBObl/cCJoR+RWy9TFbro8Q/EpH+Da+DVUvx1kWIF5Wow1AHQCcfAmwmqUbn5tixY3qO/Bkbm9C1AS4xKQcB1PPnz8l+oyfHPXHfrDVnrae3zzZv3aJzSfIP64JrCduKALNgrZCvhYk7ha9QgPXYsaNimBD/wJAiNoUp/tCRw2IRaTgGe7skKjbZH/wnf7CaU2HvaJ0HyGC9eC+AOkUzPs9bT1cEtJKXQjRgrYg/EYsGxAMQY0AEZx9bRqGIPJd4lq4JAC7WBd948cIFFTtp6aHo13u9V4U/DYBYWhI4RGFSMWhtrUAhnhex89lz5wRkstAAuOR2tEvdvn3ThgYHxexin9PVwJ4FnCOuY435N1hggNbcV/gcOR/OTPZCkn4iPkgCQAxhX0Cm8PVNzU0CePGjzjJ1F6QoJtAWCokn/8636wT3FfnD/+zrRRyEFHZXClLGx+CDprE5QVxBYKlqzE6BkLrWAI4SuhBPCLQLpBYEmXFKJCAkLF/5ypfFyKCPtKu7Uz3BJDskHGxciVAGgZLQz9lZV7VvQ2ujSwrnaJzQZ6bNVVcnxzU9Padggj5OHDEoGsAEBo1DTTJHEKTWlZs35TRgjuAAEIcEPGCRcb5rm9fYe++/r8+jh0yzyVeKAmgQ7KINCVCH+wVNlTDTwrzaSbgevhN9C9Bx+t0I1gjMMTCI0VGZYQIHNFJEuLgWmCMkUYjFYmgwyLBxSBIIcqh4U9VCYBNjy4HgsHDQuAc+48mTJ6X/QIICs4broer9yIkTcrwEBBgkDM6Zc2d1uDhUaqdKxCW8BC1Xo6yqq8U0kNBZWZn1371jYxNjtnvHDlucnLIbVGmSpTYzMmq/9dWvahzhzOyUhNoWpmatLJKwez19dvN6r1g8gA1Sex4fsy3bt9liBrEtxhBP2+GHH9KY6YXpOUtBe5yathKSoiKVyowqJDiyOBVuWgSKeYsQ7NP3HylxcVC1AuQFmKDzkMnlBcpEkjFNhcmVRG3t5i5r3NxpR559yu4MDdr13j77/HOfs8qyCiWn8VhCQkoY9YnJcYnZgYxjvK/3XJUhcervrEbu/fEf/4lojdu3b7G29harqirzSv7Csl28dMlmZul3TevPyPCYjU9O60zQFoWDgcZPsAP4geFFvwRQiYAcJ+Y9tWWwpF0LR/Tf8kA/w6uTmfSyxA35HAUSwcjYfCZvZQiYLS5bIhK15oZ6Sy8tiRVESxEGDtppdiVvkdKU3k9ymSyJqbrInt24vsPS8/NyBIhQTWiMIa07LiKWzuesYV2L9Q8M2PHDR2xhjkpWuSYRjU1OWF11jUReLVZi9c1N+i4qdQQmVEOwL/RwgrxTfWSvgaSHPbVS6x8ZUbURdggTDghm2MOck9dfe01nmrOAzeGsQLum2uY6PvUCNGAF0U86PjJqL77421qzS5cuqRoIWAg7iz2O00TFHwFDwELaA2Facbao0DBx4fatfiXYfBfK6nw/9oEqJKAbQDOvZ+wmtE2CCVhqODVsG/cvUeds1i5euCRwCzCY5Altk6eeOml//dc/sZ/+5EcCePksfqgAl8SSYoKwLwAH2UPeX42IKP24Pp5X+iL0c0s808chcn64bl4PyOQjhL2SEVInSYQJXqV9AnMmHyTY2K8cIqneioS90VlDwwJ2h1oZCmKxhQkkn+nMlBWdHxxnPk/bHLRip7nyoxaePMwJKpjJVb0QwBAcsyj6TM6g2rk6NaXobTgkyzFa8pzKzeEnFC5kc65bEo1YaTKhc0CwTgsUnxcG2+F4W4IQAlbHK8LRtjxDAAOngQuLAXwIQB4J7QqXDaf4AIICXrqIKc97NVgXyGECKBEJpFavkbtqQ3lAUDbQkFmt7gQxSjhJk+cUBh5iTAf/oI9YBVB8mk84PljtOEHC4K1kiGEHgrCxqMRfvcoKS8dZdfFELGhfwZ5ENBWHBxBPIcpJ0YTKLOOgATyKXolbWdE68UfMxdKUEh1AKcZ5C5CHiQVQAUMk0IIJW7ik4aJnFlNCwf7i/5N4hkAor3URY2/d4g/gI+dZzDxYLIGoLCBj2AbEpKnSsnJr62iXThjTqrwNK6JkgLUMJ/oRZLNfCcg1maW5WX+IDfi3zVtd7+vrX/89+/CD9yVSTaxDm9fIvQH7o//mv7Whm7dsqO+W3e3ptRMnn9DoX+zI9p3bbSG9bOmlZQW9P/7Rj+35zz9vC7NzNnCr39a3tIppxkhLaOllMNwaG9QSOTI5bnuOHHYxz1dftTUtLWqBxB7SpkOg+/EnlzRauGltkwpRO3buVNxwtbdHLT/YBWzHU08/ZcOjwzYLw6KjTaAJP7TGIt5OqxDnrWXNWmtQdTSquOLSpQti6+GLYMjwrNnntFOfvfixdMo4t5oUQuFreVkABWAzvwOsp9hDizH6Wvgvxv92dXUr4cAGYpewkYDY+F4AGK6dMaH4BligJFrEk0ceOqIiEZVZKrywhGlVxp+yR2CqYB/wMVRlaUNg+h3xJAUBwA9sMpR+WL200hKDabxpoOsBCwYGLG1BnG32btgiwz2FjGViSmyLdAIa6mVH+Ez8CXsHwU18ExVcfCmxW1l5qdiFFy6cDwqOMSVNADj4F9jT7Gtnk1TrWVKg5HvRkyB2JBalSs05pUBzvee6xCwpPPxHv/u7rpUnzaeiLSygxcbkp14lhGPjE7a4nJF/wG+E7Be+G8ArZMaxzjAGyAWw9YCkakPXazzh4g/t4NhYWqdI5mnR2NzdLfCNeJQWBOwADCXWgZZ57AAt9ySE0rXKZhV7sv+wS6HNZl8Qf7Wv71DRRkyOjBcuiF3ZO7C6+UzunTZXjS8OtLHdbjo7TQzkAJUWqL2yIjAGsB4bB5hEjMxnYwvwm6zDcnpJ9owWN3y+/G/c/SmxHvonxM4kkewL9iV7j31GQQrGBAU1ro8iMJ8NM4v86MMPPpAto8jC9BSKsJwbzh+ALYKfFE9USIvHBXao4IYYPS06aAPOMf45pf2hCTlBKxd7Gd8GUM3v+F7eS2wxNDKsswKYTC7G/iUH4PmrUFIoBKO+Gx2gSCZt77592p/ELkxVeuTRR8RGB4QMC1owGdhzgObEljCfYFxQeCbOYz1De02MRoyPLeU5kU953BKxgUGEYuPW2dUl4BLha547bBZaSjyuqlLRceu2bVpjrh0hZ+Kn8LPY8+FUVW83g3m8SbkUoAm2kmIy5/PAwQM6H9h/zoR3WDBlclIC2gBG7C0IANhxsbhm58SA4zuYGsl+hhXH3qQ17cChgwI0KI5hu1gT7A6gEIwafrAf5CGQC7CNuPi9u/do6hasLorjrBV7BFbMSj4vGQo+ixwPYIoJjuTRH1+4oN8DbDP1lDVlzbGDAuoCPR+ugVga4Ia9w/eztxWPJZMqvFMEwe48SBjBD5DTIicgRlUQm7H3AG84A7SYqRPggZ/VOEWCsw/SUX7tZf/2/0egKyf86I//x/+uCHJLEAVbZF1bu50+fcapU1evykDgHCV8yJScllZtfgAE0VzHEUBiVFuNglNQTpA7Whk4/CCuVBtAtTZ1d2rjYfhJMglUJFyUzkgANhRShIoHKspG4TEjlMP7QDKpGEM5vXrtuoweTpuNAE2QKhhVeq6HDcRmBdHkmn7x819I/RtjCDp85uwZXR/XxaZFywRKFfcQBmkCUBDrjER0re+9/54cA5sRpJDvoF+Y9heMAxVdUEoO5fbt2wTohOAShhjWB8bvzu3bYoagME5whaYJIpDQQgFO2tralYxz71RImFiE0wXsgTWDiNjOXbvEKMG5klzyA2iE4CUVdQJdkGgc242bN6RkzvPFiZGQ1dbX6WDtP7BPFW8ADu4TgTQhqdGimBX5pSW7fOac5WbmLZLPSXxoKUtv85iVI0A7NGaWydvi1IylElC4PWlasRX1FJdXV0kglKRm7P59O3LsqF26ctlG7o/Y0L0BVYfbm5v1WVQvcGrqrVTJtGiZYk5K2ZUIO2bzVl9bbwV6UXH0uYIo5RaLWw2MC9p3EKQsS9rhzz1jTZs7bXx5UYHo+OSk7dm9Vw7s1s3boiODBpNkjE+MKghFOAnmwcWL58Vk+PKXv6RWMqro3//e97UnH3/8UevoaJV+CaMKZ+cWrKenTxoAJFE3btwWoDc0PKLra2hoUvKp5CIQryJoYRJReYWLD1LpJTkBLFBVB6p6nr5YABMfo4eBA92lFcrBzRUxQRj9VkB8i5HDMCaSKVFGpSuyUrSG2loF7aqYU3mtrbG5gLGUiJUocOZ6eL5FRGRzWY1tnksv6yyU5FdUdV4u5Ky+Za1GWjbU1AogyaWztkAVYXZKjpGAuqG50RKlKVXvAOVwnlJYz7pINHsYgJOzyXhIqhIkMJwPiYkyijaoNnHOOHfsSwIF9jIJM4JdOCsc0KuvvmoHDx52kVBaQBYW1JoGFf755z8v0VYqJTgNgBjafTiD0KZh1ZAcAPziUAEUoDsy/YpJGPTbYyu4F5hfODISbu4H8BQBMBh0VJNxmARnBAIkXVxf2LeLnYRVBbUYwJfzy32hFfDSS983xMqgWuN0qA5Tsdu9b79GTov1UBJTMqR+USN5pIqPcKprSakqYLSyMImB4xAXAMzr2TfhD8+HM8mLeJ/aIhIkmAjCMukh4iMWpRGCSJhX50gIoEZLrySoQKvK4GNn5PyxmaHmBvtXYB6tKAhAw44KABOuVQwVEmTGHxdNjla92aUpASpUwlStYOxtLi96qqjieb8G9C+YigMIEbOIgFiYHIAlCDS7SGpRCbISvUCEmuCfQHVxfiEYSxwKhyCC61ouq/oiwThjkm2YGtESery95CJAZIUuQRqoAK382fE8vDgTEVhSWEFg13T9armjlSSI6klIBLKoncZ1VsLyDOeOBCKs9ITtemq7CZ6jaxuKoiatFKehB6I1ARjk6THugwAAIABJREFUDBOuo2DRuIv4euDqjURLaacd85yppCpBoi2qxLVu+K6wlROWExVdaPAko1RWBYxoTLBfi0ZrJpIKckMxVdZVor3BeGa19GqajeuI8D5sE0+N8yPmkQAObzsiaflUWNe1B1zsMbaqA8X9AwBiR9BfAiwBBCSpAkwAQBMww9/ptM4l+xCbE7Km+C4KJPh07CvXRXDPJJkTx49ab2+fElSSm26E55fT9oVnPmPjdwdseWra7lzvtb0HDtjA8JDsx9q2dZYsL7WZ6Vm1M3588aIdOXhIYrGxQtFam5odnC4rt4HB+2IBYjeXMxm7PzxsO/butkkETIeHJBLbvnGDa6sxbn1w0O6PjlhLR7tV11bpjNPOOjE9pek5x04c9zG4MAmrqxSb0b6TSKU00hNGweLcvDXW11shl7GZKcYtI4Kdle8eGx9VTz4+Euo8iTdrSlJCWzVsQ1g9TL67fPmKklAKVZw7RJh9AtSK1goQhPNGS8X7H55S8YiKcGivlYDOzNi2LVsE8FAdZ4+Q9HhxYVm/Q1QfoJ3ro02K4g+tzZw9/mYfEs+4eGVOCbYmPgWT0vDdJBPYWeLad959W20sMDrwpYAnjEPG/lNwgkFGBRUwgBgLkEetC9GoxB3R4YJ1SpFM4rxzM1rPH/7wR4pnYTtzLfg3wJktWzeL9YMvIQ6gSEa8SeWWpIWJikcOH1ZcB+hCogM7hb8B/CVorOkn92zHrt2yn4hJEnOyL/bt3yf2EHafijJrHraFcu0Ih2eIl2RzvF2Ss6oBBtK6cOaB2hN0Ht1uhmPn8Vn8EJMISEokVEzFjzfWN2jqpOz8yoqdPHlSLAv8Hs/s8KHDQWt+Vm0RA/cH9V5nq5eKbY3uC2eP34llxohVTbMyrWsowitQiHbVIMbHBgGyaWqc/JRPw+Fa8HWwEVzTBUagt1pSXASsQlCZBDjUrAiZ7jxz7pc2ZoBY7BqvAaxC6BWgGX+h2C2fV+I5il7jsgu9cg87tm3XOvDv7CnYs7CRDx08aG++8YY0GbFjgEHhUAzyMI3QzWbVxiwWbCajZ0zxiuIuTBTWm1gKRgP3TazhBbdS7VdiJeINCbIzvbSqSkDG+KQzV2h94zwABLD2ynkKecWXgCZ8Ls8MIIRzKhBnZlr7mlZqWtopwPIsAZwACMJpQOEEK6ZOYX/4PM4u8dTAwKDHRovEeYgTz6poDQiCTSA+QseQ98G0AMTjTB08dFBx3dWr18TWIqmHlQHQwe+JEcjzVKwxU+GNQju5GLEJI35r66oFwiGFAEjLPocVwedjI7EX7Bv0GymowyLC9rEGXCdgy7Gjx2Sb8AEAQsgkPPboYwIywvZo4lz2LW3Uzsh0qQs+g9yNWJ8cGwACph3xBYxZANPmxkYRA8hX+cMeAUjm2lhT7ADnAHvMmrJPWV/WH+AVkIlJY+x9gFTAEfYOuQ3tULBUAMCY5kNOSVGAs+xspKTAmdD/KZaRny6q8MDvYfVwdjQlraxcQQSgCfuE/YZNBlh7UCsljGn+dpvPv/0oyQNX+CBg8p3//X8tYmRA1EDVodsRNBEwECQw9YNNioGqLC+Tg2cRqDzwxEDTof1YxINCUCoACBabABhn4kBFVokF1QEWnFYUnAUHCjAA1O+73/2upmGwCDdv3NKmZtQZG53NwQHHqHWs36D+aQJzNmMoLEXwR9JAhTlEdknO+N6LFy+JasnG5d+5Z5DfE4+cEHCBg8YZcQjZ9I899riSu7D/i8MIleyrX/0NfR8Va4zOuo52GU6uFXSxe1O3jOb2bdtkpDCKMFFwWrTiYDDOnjmjdiWCYjYjzJCjAAmXLmlDkgh6FS0ix8d7eZY4dDYjVDgqEdB1NQYrntC1cmhJfKjscGg5GMePH9P70ZkBUOFzuH7WNJcHJKuQ82RyDPTg0x99JKML+6GutsZKE3HrO3/BMhPTYiVgZJiiQqIyeveelcdTVswWlMgDdNQ3NjmtcHpSwbaENBHwgoZ446Zt2rbViiVRBZIkl1DP6isqLGVRIcHhYQuBq0LUq+g1ZRUCBirKKmwFrQbEKZnqgGheWUp94JFkQs8jE4va01/7LatoabKzn1yy7Tt36uBDH6TSBvWcagivra6usGQqYe+8+46S58cff0zGGmbJ3n17bGZmSuKzH1+4qHGImpJQUy3BPInMrZhdv9Zr1TX0hEas5zo95pMa+wc1tqaGPlZEtmaF8lOloUWFJLG8LGUZqvkS9GQ6RaUCPJIEjVOThoBPJmHvL8zNidmh9hvqygFllraZ3FLa0vMLMrpMu0GkdyWTlaggoBSOmCSHtIrACvHHclrEGElHNT2bs0TBE7Kq+lpbRFQtnbbs/JKVVlTYcj5ns0tOwacShHgq65Gl5z69ZOVVwai30pSCI6oxBJo4P/aBkqFYiW1cv17nm2eHM+Ns4KioiGCUOVMEtQRFOGqorhh/gvcN69cHInYFnTVsFA77M5951nu8e3skSkb7C+eAMzY8fN+pvYmE/epXvxKzgz5sHA4BPk6DgBuHyL1LFE3aK7tFoeXcaHRuBCHqGwqAAEyofuBQNWJ2hSQSe0clgspokwJDghlakbBFErWMxwUgAZpAceczGUV8794d2ZBMJhewsyoktElyDzgCMEeiyvWyN9hDEj4NdEwIpkIxQ9pISBahZhMkEhSH2hycLfaTRD/TaQ+akyRV1UqcpScCZRccoeDVG+llGKOCnaWC3ZegXgCY8L1S4A8ouKK7RqJKuDUqmxaz0lJX1Qjontg2HnY4GpmgnWCR/+ZcEPwRSPj0F9N+o1KUQw8rRzLk4q4xknQC4JkZgSn4A4JVQB3eg21xYIjWItaW92YEpAgUBoAK1FYBNTVpBcZGIJzKNQBECDCJejIRTnVhDSQ8G6F9CRFUHy2sdpSin89C0ZMQ9jkta+pJEL08mJYTjASWZoY0YgKAagUCjQNQ/PBseK76vqCK6thNAN6sir3y2a43I/ugBCJg7yS8ZYjniS3gmbDWJQApasOLKZguQW9GIJAL2wK+8cyXmDwTidrs/IKCI/wI36AEVf3fiLY6WCLwCUYK0yFCRpCAEW/BctYS70YThwoq9+r37K066DfRCkgfvWvdcOGsJUF9KKQokXJAZbUxllljY5PO8Np161R1hA3L9XDfjA2mSsd7SOrYk6rGmqlow3URHLNn8ZOAs20dbRqTCnsA6jqCqQDRaEXVVlRaW2OTLY5PWmFxyWLs00RCSfE8LKl81uqbG2xmYdHWAQqXl6tdsu+TK/ob8KY8VSYmbm1dvVXX1WoCDjafc9nS0SHwI8/+C7SiWCcKUD03+uzh48c1nnh0Yswef+Ix+dnvv/SSwKvjjxyXyDYJA2KfPE/OeASGVrHoE4IsYi1rmCaXs4XZeStNMj1sTIkr7A58A8ku9o82JoJyNBnEXAuuZ2p2RlR0EghNNpybEysFn8m5Z60YCABoAhh8rafXuvC7w8NqB+GHWIMAHyYktgi7xpphh0m4Sd5gmoQt28vLjIs1xTSw9Vh/fAtVb2wuCa0q1sJzPR7F73LdnIW1LWvU0oK+C63eACb4AwlzAx6jyXa7X+cZpgVroQk1sBpqa8WCBrAnviNe4xmT8MGChVUxMjSsvU3Chf974vEn7MNTH6qgRzFretaFTSmqEYP5BJsx6V/BaKX4x+fiI2E0UkQDoMSHoWfCZMddu/fYxCRaLSMqXMKwYF+gpYHI+umPzuhZworkb8B92fESH0XPXmf/kyxxJjWKPsdI93D0OmfOW+iIhbGLJKauO+Q6XrwXpiaFK5i6e/bstpmpaSWFsKMBtbGfxMLsDaavyL9kszpP+FTsNUkj8Sv7wdtLATgQFEcUmlmM3iYUgjyAZYCGvCfUZFDUEgDW7G3FEM3NzqqM++hk6XupwOoC6jDRRtjvNa79wXVJm4uJL9PTsktMd8RnYHdqamu0LsQKnC2ulXtgjw8ND6sYA1CH7gZAbVtrqxgTmhoDM7+qUrEKop9iNWvSyahsL3vPtQWHtT5qO00kVNjkDPgI4KjaQ3imob4ILcTsDXIr9jp7DCCNxBmQRuySAHimCELRjgIudo78jLXleXEfrCfrR+wixl+0RGeVfSIGiUTbATQrlLyzb/k8OggYEMH7AWJYH66ZnM0/Cz08zqWvB/ZRwuFMbqMNmGlZNV5w4nW0kPM3+9G1dspcT4x9MzmlFnyYO1w330PuiP3G7vA52HTyHtg+MLrIaXi2HislZNt5L3ERuYwAg6Agju3nfbTOsd/5b3IuYhIK9gAQFAAYDqIpqbm8QFcA2PA583zJpWAcvfPuu7ouCrPYSL5rTctatVgrlmTaVnu7AB3iElqBuHb8Vgj8YJME/i0sKHcGVFIsvGGD8lXsEj4aO0CcQpzB3+SxaJrwnD86dUr7ENCOZ4pdgxXC2Qv1xRR/qH7kMYeLcjMJrUrfjT0AFCNnAjxjOg/2iz1LKyU5PvuWddeUsSzDFz6VeHuwxUeFnv8HzROXLPApgp9OBAxnG4bKcf8fsVYeBEz+l2/8T0XAEO8nXrY7d+nLy2iRONT8iHKL0aiqFIBBoAWaigO5dOmykg+SBYmhdXerYsBsa+axg8aDXIG0c/DVKpNKSQOAxB1HwP8HAQO0ANRoW9cumqqq/C98UcwINgCoPYf22rUeaYfgwDkAJC48WJLeF198US0fGEfaN8KRcCHtFqQTSh5tAvR/okvBD0YM58+G4poOHNgvp41z5Xc4Ag4jTBCCB9gmGAjUo7m3n//857Zv3z5N46GdB/ErHND7772nzycA5YBwaDiEUNpIzKGXCWwZHV3VeAipoxxc0FOuKxSjwzi8/PLLSiZ5/oA4oM0hk8X7GPtUvSXhofLDRI/jx4/rPkA8YVt4n2KtHDTIM32/tDdB49q6ZYso7j6CMWkTt+9YYXpOoAiHgSk0+Uza7vXdsG1dmy0eTUjw8/KVq0KId+3eZX03b6iHDgNItpJi5OzAfQEB9U1N0vqASp0sS9nYwKCtLC+pRQSHwO95dqCxtNgAxJUyPs7r605tL6xYTXmV5XCs1RUWqyq3svo6Bau5RMyadm21ho42m1teUvCLYSFo5vkRdPC8MO6IuAIOXbj4sYSFq2sqhfhz8Hfv3mnTUxM2MzVpE5PT1trSpp57UN+FxXkZTlrYYrGk3bk7aEuLBHnDlkiW2vzikqo96bSDBewvHDHJJIAJPeKIukZjURfGyuYVQBCQi+Yf86o1JkKVb1otAgo6yaASXsQwGRlbWqq1WZ6ds5bmNULgCd4xwgTyVihaeVW5t4tl0RSptDjMA00RKdr49KSST4RgqYqUox4fpaKft/mpOY35A2yBXaJgCV2AVMoy6ax69peLeekKAYBJuK1Q0IQJACZU/AniCVKoJnj/bVwAEH3HNdW1anFDEJjzD4Co3tGyUvWgEgziSNjrazUS3IWPcVLYEtaVKhBOnX+jNxf0HJo4DrSzc4OPoY1G5AxxJgqYlHwtKvnCdtD7y/XR2gP9kxGTBJ5QP70Sk9N3EQT79Kpl27lzl5Iv9g+OBKdCAI+twkkD4tDuA+jKmFF+T7DymWefdT2Wa9fstddftbt3+33ywrbtsoOcTYItwA8q8aqmIX4KNToATPBGaG2E4ozeg+7CobqnIOn0Nj6/ZwdLGPXq7ABNRYk5sEVAJ60QgQAuc+EBpDMASErVLlZZoUDJ2RFeqeT/I6YqmnMwPY09r1HGVHmD9jECNOX5wf8CTHkAmFESzwUBpIXTHjzZjnsQwJhOhNhgFsBYoi2NKVGAUbQc0dYXMDnwLwQdYoAUARxJFHC8DDTJ6rMAU1h/vhP7AvjqWiYerOtZBeKfjk2QRHgSFgYVzqpxQAPAwRk6BYkxC5zSKOKIkgzMqVghodZIEJiE38Pr1KNviPr69CEXgSYA8lHGIdASMk30GINn6QKwXLNHKQ76eFsQkZDGNvPpJOBq14g74BK0dfE7iiWl5WVKrNlHasUJmBz08/M7qP4ktASbBGoEwAA9VJ24Rp692E2MQRdDMq1qsnRuNPJ62acnaZSo998Dbv6a2LCAYCYsOdNEAFsg0+uJnINJoRAftxzuY64T8Jbv4sxhc7EdszNToroTo3hrW1b7A7+MLyCg5FoJ8vk3qv20gbBgn3xyUboVJHVU/bGZg3fuWl15hTWkyv5P2u40yK/rPA/86b0b6EZ3o7EDxEJi4SaS4i5ZpEiZWihriZcs9lSlxoljf5qaD/Mtk1TNB1dlJpmpTJzESZxkvMRb4k2yJUuUTUkWxX0FCYIAsQPEvnQD3egV3T31e869IO1kplKVStsUgO5////3nnvOuzzv8z5v2bhmTRmmFTS/kJYTYO/BQwfLwNDKMjU/V1av31Duf+ihMjc5WY7sP5AEE61/bNVw2nL8/e777ivzS4sB59nzu++/v/zmb/1W7LWx8FMz09EZER8dPHy4rN2wPponr7/1evnrf/Nv5B7//f/z78uqkeGybsP6sFpMODH17dD7B8unn3yyzCzMZ8INHbeRVSPlvEkRly6V3q4qsq6qLgl+/bXXyuc/97kIeZpO48HaPc6M2AelXmsQ3wycb9v62MALRoFu3lw+OHmibFi/MQkBBmta7eYXYs+x/dpkt219vnV71e5ogRF7hw+W5FQdJi3fpZw4fiz7yvOVvFXx3onyr//1vylf/vKXYnPpYc3Pzgc8cT8EKHv7aC9MJd45cfJ4zod10D4sXnUPptRgFGbCU4TWtdlOZ5KgKYV8HtsvMRZnAQ2tSfbc4FDsOV9hL73ySmVpu38xk8mT99z7sQAgbLLKNjsnkRRjAtAVvZwhcfLTT38hscrv/M7vJhH2XkARTOE77/5YYmbsEgLoWKbOIP+0fuOGMCMBJRGmXD0Whs6JE6fK1GwVeBVDu07xbRUK57NvxPZXXasKvH5oA/29EacOgFH1KQIMXboUva4nHv90YkfxL+akgo1piK+/8Xp8Lb8ueU0yFtxY7FHikyVgktEI0TYTNzyDWvmubMWaYS1Hayt+Ja0q9JmqD7S/YtNK1XTg+ysgXz0OhqhzDVywB9i9awZaRET9RoCHVjcJuCZnycCB6yrrq24m9VrX5UlVx6vGDq5VDPP23r3l/NlzSSB379oZIE5xk8+2J4BBku9WtHMa64vODHmCwcEk2u6NHxFzxa5eutTYvxLNSPET0E5cL37CvnGe0noyN5dlEpuIL4AzEnnXz+4dO3ki1yG/qRNVFFYHE6uwkwAAeUbAiA8+CHMHcCemkot5tn6m0K2VilSDvWzSjNitFXxvQQms+9rOV3LPimjs1KEjRxKreQ70P1xjNIa6uiKyK3eJ38MM7auxlfNoaqpiHxuCreL6MVNcn7Mix/M91+JPdkNLmLZueohEWLW/AFkAZeyUWDI6KsMjeYbiEWyNur8X89xbsVz3DjAjWms93z9g4uPHb+ZbgMF0Zuzfn24NZ9TgD7INbTvfwMqVGQf/yssvl20N08Sf1gow8b1nn40P4jOx5zCkafaIVQLYXruWvSJOf/zxxwMUp+UUkLmwkOEDYeZcuxbAw++HkX3tWvn0E09UgKWrK/k54CsgaSkB3O0te9C1Jt/oAsKtjr33GYAqXQD8LttLdsLnAG6sk7X2TBUfUxw2Pay3NwVQzw+46KxXpnS1A1oavTcQrbYT1zjHtcf3Y9py8CYPNqOR7bPW/nwYA/13/NtHAZN/+kv/+7KA2cGAOgFM9HA6DA5FKjFzNZCgMr+yYY04KNCvN15/I45Jq4wbJ3yVKuzcXIJ+B80BlShwLihBnKLXZhzvNXPMT1YkjjM7fiK6D5IW42z/wd//++U7f/adIPJ/7a99NVVfVS5ghYoykR7GDf2JY9D/Bgl24DLyeOOG8p3v/NlNDRKfoxrcUgtdlwdEdIcRgagBWmw6v+c+JGZAGZUC6DG6q4POIKIgaQWSDAFwOOsXX3yp/K2/VZkoeuI4Yoef83aQGT49jgzu4cNHoqvgMNpMt2y5Je0x0FdrLOGyWR771KeyAT2Hf/C//oMchC996ctJ3hkP9Mwf+eSPhHniWrBWJCrokEbTeb4MD+OiWuxQW2O9tu/se6cGE4ODOUwO7x17dpeL59EMp8vEyQ9K79xCxgYyVsRDPzhxskxeulw2rdsQgT86AxlzdevOOoHkzAflyPHjZXZhvnzs4/eVuSsT5drpM7kvgQJniUa8UkvJ/Gw5/8HJsjijFUcltyNVy4zArLXXYrgnw6di4JoAJn2dvWUaI2BooMx2LJf57s6ybuOmMnrLpjI7vKLcfv/H8/4S7W/8yZ+U2/fsysg2zx6qzhi8ve+ttNegrnM0l8cvRfzz93//PwWhhrr39fZkgsT6debXH62U9JnrAZpUBAdWDJb9+w+Wq1cJZ/aUHoDJ1FTaHbTpcBYOf5yfHlLJ9IjRg1eTyGt5syckhwKzlsYWUUzU2Gg3VKM40vQ7Mpg+m6Nc0ddXpsYnSseNxfyckWnbK7TRCfB9phHB9lmPSRMmWBg329cX4TkOZWig7k/PR5DDyM5NzQRgoU8C+NDKxXGxYfQOiA9O36ijkSVNEd1M5XcgQRsdpLa/lpHVbuHnPpezbjU+BMbQavvZWG1/SsoefeTROArsLFMcBKraADlFbBHJh/Y6Z4WxhryjBqqWMuafefKJ6ASpAgE0nXGBk+BXxYdYnUq262kDRufQFIMrl8dzvXpXOfNWzFryVAGOO3P9aZH72N0BAZ1Pvcoqo5k2Nj8fMJSN/dof/VGqb8Yc33HnHaFhYpi88urLcbo+U49zJm2ha0qclypdEmBS10qwChypTqRS0OtEmVb8tU4KqVX6NggNYLKsUiP5rE4prVJ0LLp70tMsoBE02DveK0ByM8XEM7MXVXz8nr2g2mKftLpKgmrPMeN/jWNs2qTaFgivd80ce9WsqEAipps94pok2z6bDxHE93TVCTn+vgBYwYJYLmUGaFNKABN988DByq5Yzj0LTu3piMZ2NwK0Ye0RDe0K4D959VpZXERJrUyTOgK4HWdZwYcALZlSU3VMMhS4ATKr2G1tN+Hg2SpOvR0nHO3XzjqiMy2GjQRhm4jU9h6f07TnhAFUBX5dd8CWtLJUEKdtgcp0gI8EF66nvh6YU59tFXut03KqlqwgpVaQfT+sDVOXlutoYTZo1fBIbdHpMua4aqOotGc6k71AEHam6svwu9oyVNixxDy3COp1duaMAUwAMElehkfyTFHZBcoAV2etBUNqG07TZhPAroLkbKmqKq0AX5JmwaIEJ8kBv6D9ww4hzmsKHm0Ue7KrM9RqopCoyHOz0+Xi+QvZJ+IMsYj9WRlT2jvnc14efviRnC171l6/cOFcEkDgkJGiprnQYZsneN/bV8rUdEa4Y/ZduXAhCZB9dfDw+2XbzlvLxm1by/jkVACWRx54oFy7Ml4+du995fylS2V4xWDAifcOHix33XNv2bR1a5m6OpEWs3sfeLD8xn/4jbJj164yNDJcvvntb5fzZ8+Wv/t3/26mmJ0+d6bMLCyUyxOXy5atmxOzSJTvvf/em4yboeHh7IMjRw5ltHDpqUxSydb+ffszAW9yYjzJ+5rVa8p7+/elcnjLls3lE48+GjYxMCWtsTMzKarw9QJo2mRAGyLtGe2+MJ814kui9XT5UgAJz12Mw6fYD/Yxe82eihVpy/3Mz/xMYie2w88D+C5qY52KH2lZETbh2TOnowMgwRZ3tUAH3RP+IGeM5tPk9TChbt9ze/TC7FWMDK1bklji+JLDsTWrK6DS05u4CeDiNfYX/Tn71N/Ff2Ojo7H7kgP+A6vJucJ2FgvyncBowKdrdk4AmUBg8RUmq8q+7ep+3Zsq/rNNi4ZEFNXfSOi/87M/m/X0M4AJBgpmIp9z/GStRNNYUPkW1z326U+XM2fPJCECAhC9pZVneAD6/PuHD5dlLPBor9Rxty3AWwHIaoeAWpKcMLHaKTOtSHcjHl61hrDJpuoI3lLKZ5/6bNm187bywP0PVLHuxCBV1NRZtnb2nTimt6faerZBbCSBpHsSJmczar1W/rEQe2vbnpbQhqHWjhyOXwAUd3QkdmjZ5uyyWNu/FbTsNRowbCR7oBCTiW8KY1euBKDCEhJztC2i9J/Gr17NKGDPQTK+75138ryqAPZs9q6k2++I7d54/fX4yztu3xPwwRoqNnv/I0eOlp/+6Z8Oq0T7lZhDQooBJZ5U7Qd5S8jZTwwFSbfibtWMqDZbwi9fUgAFxMll0tqxtJR8Iy0VjX4ZFrB1FnuIKYCZYTg3bXnuyTkTZ2LkSHi1UsnbsK/sVftLG7MYTF5g//Of2ApiFntSC6Q9KG+0hvZWRGbFJNjjzn7/QNrR6MVoEREfsDXW0n5pxUdNSxUXpC23Ae5SkJmfy/k0Pp6fEttlkk0zzQm7i92Rv/Ht8jKv8dWXgmMJs0kuak1cl1jS79O8dI0mnfpTW7AczOe5X+vXals5S+2AFLp6cgkxEH8hvrQf2VjX/81v/mn523/7bycet9bi0zf27k1xCPCwfeu2sEbEQ8SRsWO//a1vxZZgusvZ7CsFt71vvBm2NeDEXtcaKY4UN/kvo8WjI9OR9WSv2vZ0bDoizfwzwNfzE5eL02g/OS+ed21JeitnpQUonEl7RCyeuGep7iftqv5kj/7iL/4iUg7W3jO1f6JThB3f0xsdGF9Ay48CJr5HF8fnt8/qJqtWQU6s6Mw3JbaArFrPMZqb2Ou/I0zy4Vt/FDD5xX/0D5eBCIJgyJuAUjuBIB9q58YFRBKuo4ffL1dsqoGBODutLA4JOrNqa2hXjUgcZNiGeeThh4NMQc8cWsglh2NEq5t/9rvfDdLl3wzM23vfrtTMpmXmR598MgiWDWjhoGXbd9yaZIuR99qoOy/M53p/+Pzz0VnxBQnWP/fWW28G6eSgGAGGClItYUZ0Sy9oAAAgAElEQVRfA1gQo2qTNxtS8kfbwEFheDFRTI+x8SVgxpU6GDaJ+3Fd7Ws5zKee+tEEFpJOyY4DyuAK5t964830mgGaotfQ31+efPLJHGibNYlLoz4tGZN8U1/nYIBMv/lbv5m1swaYJnHOC/N5Vl4HbYfyOpQODsMGuIG4QiUlwKrwL730Ytm1Z3cVul1eivAb487ZfPKRR8rRw4fLUcjxckcZ6emNzggjc31urlyfnCzDAytDiQeeOPSz07NxzhGSHRstB44cythZVfpLH5zO+MUrF9EFr2VaAOqdtRkZGSrLSwtl6vJEWQYMdJTobahgJRhWQSxdqRj29vWH9uggz0zNlMnp66V7ZX+5PDVZLl67Wrbv2V027dlZVu7YUu579OGM0htZtaq89OLzYRu89sqrAd8EEqqBz/zZtyLaKSgh9IV6SXvge9/7bp61ve3Q31hYSgJ88OChsv/d93KYMRs4uclrU+XESUbielmDFr5MbLGOYCXSmepHd51cov0lok4D7uNaZZ8s3Uggb99Alp0h+iS1v/9G9peg1oi5gV5gRnf2diiri0tlRW9vmb52tfR395aV2iCMHdYio9UlPYodYWyoRmkTMwGns09S0ZVr9HnpvRxYkUTUHtP2QN+kO/dSynJnZ/RojLoFOkmeLpm4M7gyFfVWgd1zYRglQJmiIUEXII6NxRHao5ypRIgTFEC5Tw4qAVFnpcZLrBjXVDrRHE99kGcOrWfoq9FczPQEAKmfWafagjdann/uhwGkNm3eWCuRDLYKwerVoVGiNT7zzDMBXAS/6VM/dCgaQgJhTnP79h0ZDaqlr4q1HskELo41CHi3iQPEVeuobwmrZ812Aiato2vkOFwvEWhj1TltgQYw9I++9ofljbdeT6XN55oq4fpN+0Dz0d7h2q0vW8dOT1+fCagIyEvrgikHNED6sDRKWFyee2i8AwM1gEkS3kxQSZtJrY61lFTJiufjuXl9xh2aPkWwuLOzagL09gSkk4x6J+AL25sxtE2Lj/tsk4W0okSrhL4PRoHPre0VdRSxc1WvMwK0XV3ZM1X7pDu2JSOECTBy2JJp1d/5Cp5UnaM6kSUaFTfqlJgaoFUArG01Yi/txZvgBjG6mdkyNztVlhcF99qRCB321paWpvJYW0dqEmdv1gFdFZhI+03mPVd2SCAJ3/e7zXQad4t911iym7KEtcJe9UvSdgL0aFgYoaKG+VLbZdo2pwAhTQtYW4mJ3kfDILJmLWCSWk30gD8cT1wnH9XJXF4Y0EK7UnftnbdWYQPRXYkmQD337kdgW0ELIB4hv/kyN49lUjVQ2DAJap3qMVb77rOmN0JJTvtsM/a67rlKHWar0pI3r+AxmH0mMGqTnTrNpLaApZUA2E4EOALEvfk89+GeRkZW5waxZFyjljwaJoLM6/wocG1pKUGacw68B4p4X4kfe04vjU0WEBJylpBos929Z1f5wDSWpaWy89bbytbNm8utm7eUt196uVw+ey4tkVh+G9bWaYIHDr9fPvWZJ8v6TRtL38BA+b//j39Snnzs8VTMt+24tXRpt1xcjMioOfXD7H4pGe+r3XVBRXV8PPZVS94lwMbktVR9R8ZWl33v7Q8TE1hir1kLFdQdt90aoME+0f63sLiQRMXUu5E1tDYmEzi/+867ZWxkpExOTJRjR45GvPCtN98Iq/KRhx6qFbz5hbJ+bG25Nn41ZwLAOzN1PYG8SRArh4fifwkQsutYFBhH1p9vqvpKy0kIM5nFWOXp6ykoicEU2QT+jz/2WBU+VDxoCwSYWk2bHZtXRVY7w+KwVzyftI+uGr7ZwuU+rQNbcP7chWjG2ecCdomrRJNNtjcxOdlhFX06MeI/QfuGDZty722LtnjH91NYW1xMi5I4yqhYlemNGzflOuw/NkoB0V6VXPodQL9kgy6K2IJ+gtiOT1k1MhLf9vprr9eYesuWFAElNV/+8pejJYjtysYC9zEQ2SFtVoBMSRCW65Ur41XcdsWK6GQ4q+IDthTAx+9FiwSg2Ah5V2i5Mj8XlxoAPi2pFTjMcIBGY8ierSzYelb5ipahIo6WsItDv/D5z5UH738gz1pRMVVpAwW0iE5NBRQB4rAH/ILP19LxwAMPpArN1rHJzu6K3HdljPi6cuVSHTE9ONjY8K7YKIUmvoPf9XfFU/fG/puYJMk0ZtnZcN69hzyBndSmYq9ieGSsbVNIsCaHD7+fMcJ1ksyJxC+AOn6dL/GMvvvd7ybRNF1J2/CB/e8lib99z+58lrhbvC3m8np7iW1zjsSCGGlAO2OXJfwSawWX2L6+vsRnYiktq/wFoAcI4RkYTevZs33OhXunhwjIYhtprUUXLJpC3YmlakvNUIoinh+RWfmQ/alYo21KbExQWfKvBcbe/8LTT+fzfDnnrs0eP3/uXLnr7rvL5lu25Bqw5QnxyoPEMIrl7QRCOabkPwATf99d29Rbvcg6ObIrhfP4wqWlJN4ALiCcL2vW09dXjhw9ln0t6cf8dy30LtmWNu6S0/Ab2gHlePbj9u3bEnfqLgiDs4PPGM512afVv5oYqMDZXUWFG50rXQS+tIJjpwA8Dx44kO6HOhJ9fc5I7EQp8Ts0+rSLuxY+BiD6p9/+dli6gGTXjj2rRViXBrBUaxLWjHWgZfnCC89X4HVR4fVa/KmYjqyDPEJe6hk7RyZHASrDXtm+PfmfdXZ/2mnkfM5mqysWO3XbztoCyk/1V8YcQCvDFTBP1q7Nzz1rNqotbGGB00a0f92vuFgbYmKnRkC4HUrx0dE50V4ktTG2JmdF3prJginmVEBG/JcCVMZt1/zgw1Hh1R6003havnJloP13atH5KGDyj/7x/7aMCugQ2yzTM7Ppw7cBqgE/mIXykGeuT+YwOrSSE0E1xW7GwsNVVfXF0HJcUPCf+en/IRsm/dKdXRkZR9hKmwQjYjE4uMcfezyzyaF9jBQHgM4o0LIMNk3ELvXEDQ3HCHnIjAdxSejid575TmbdM94erDVU9XVfDrD3QGv0c1Vo9Fb/vvfee7KpCDAxWIxy3mfb9gRS7vf++z9e/uAP/jCJNjSPQJwDwijedtvOiD9WVeQLEfNiGNBNfQ7nqeJJ6Fa1izHTFgKEoqOC4eGa0BaBOxwWoEc1WsAWVLe7J8ARlF4lQZULCOLe6B2o9GGVGN2lymAkXyiI8/NJxqy1AwsBRuWDCKuY2fh1vrb+7FVJXHkTuhiLs3Pl/KnTZQUxzStXyqBRjCr9K1eUdavHyoaxNWVukgDSsTgxDCWJPTrwfQ/eXw6fOBbUdOLCxbIMxbzj9nLs8JEEEYTzOhaXy8XTZ8tiWSy7bt9Zrpy/EGFE10z3RE/uIk2G5ZIK2pZNm8v01HSU4HtXDGQawuWJ8dCQl3u7y6XJa6VrcEW569GHyupd20vfyKqMVNQmplKLIoomB7FlKOzpd/a9naRawHTxcqUT73/v3VQuVRc4oAvnjAIGJK3MIb908XLt8cs46NmwLzybvv4qYDU6sjpBruqAADU6AE3vqSDC/qoCtx0JiFV3U2k2VWdoqDpuyHiDpGL+pJ8frW1qOkmDgHRJewYV+1Dsu3OPEkyOWBChX51RlAQJdvRtVl2DxTI4vCosHhRHrQ7LqvmdgqIK3HT2alOo1xRNAjPpOZ/x8QpYrFhRrk1fz7MQjDKs7fmkFeNzOWnBJadvXzlHEXY1djKjSefj6FO9pneDntldQZxM4piaihNwHcBOQUsNapbKli23hM7HiXDKAl8OyPdQUd98442GKl6raphUbFzLQsHkomSOJnji2LFUTPTuP/TQg7EB7gWo8MEHpxO4s4fpz7xwsYK+oyNxuIDJ7du3hvEWSrq9vrQc+wYU8x5AT+vw7J8/m+lWbKfx1V/72tdCo6e3oMoD6OXo2qCQkLC8mgYMeyhQsU8EtcAC7XKcUvuz9Gc3VHVgWaZerdTjX4PTsBAIeHuvZjRhbXeo2i3WnvMNYyHVvM5yZXwin8nWCbKq7klfPJbnx/lVrZPOtMtkAokpAzMzYR0BG1XKqp2fS5udSSptew7dotwvFkhagm6kJdTvdQpg7PFmEk5ZWEyL2RxxOiyl3t7SLckylSdTsxbrNUXsrr9OfTM+OxXr2uISzZmm/cZ9z16fLMsShgAddTJQFXHx7zrRp+3vTQtLozdkPXM+GuZHR0cFNxqZktxvZYQ0Y/ry3irP7fSbGiC45jBNFlHDATBVmNHPIlZYVWQDujhTGc9MOLUehGY0c9uwUt8nbUN1qHEj2Vsp9m3jcNqp6IvYD91VCLarpzOVYKKgbAcQJdokQJK0na2owFazPibuZPpSWEETWXfvZ/+o0ofyS/y1ry+2QWElAIqqKzvU9DHbB60Is4AecGyPVLFX7UxsQQWmPIeM/gyoUqcPWSf2VyEi709kcGws/2bTVRu1Yl67OlH7qpuAbdOmzanueZ3kij2xb/N+s7NpK7UOwHRBe09fT1ilaaslHNvbVz710MNl74svl2X99ecuJHC+6/Y7wuh79Y3Xy9adO6qI88hoefmHz+fPtFwuL5dbd+5Oxbeflkd/X1m/aVMSjKsXLpaBzu4ytGZNbJUiywmUcX57y8bS2dcbXZP3DhyM7ht2lmCT3yJKye+4fswPAo2Yp2xjxrPfWsW2TYfg89etWVOujk/cbMPt63W2e1PMcU74k9EVq8qN2fmwcsYnriaQVhhjA4i/Dg0PRZdDTIIZKGEF2IrPvAYbMEn1pct55ljL/LqkzJq7VkknUdh2ikkEhxsg0nWETRTdjf5y4L330gLt9yTJNFdq8Uy7WGXlOmfHjp4IyKKopRiS6zeFLJPlShKHADrOXKkjWQH4nrEWIpo1tY10MHGm99VusWvXzsQEGB/eg88BXLGzEkzaVu7D1DV7XdzF3ns/QwQkJNYe68qoaJoE2kslsr7PV7Mr4s1vfevbYS7yMXyPGJZY7G07jbteDBhw4fyF7CexJtYXAGb7rbcGzDGN0pfiJk0rrUM561rS5rAWqr2yh8JgECP19ee5tZNXqo7AYqPjVSem+aq2ajms3FaTSvHiztvvLOvWrml8/WT8IeNjrU3UwGBYiFbXpvgTe97zlHh7ztpa2CfvZY3EQK5ZEmnPyBXYGMzQTIuJ4Cmgv7ZR+Vn0TZaXMphBW7DnVWPc2cR8VR+JCO5C/Lgvnwlkss6ewbGjRwKYaHvCTg2TVMI6r7X6SnnxpZdSJCDi6jqAWyePH8++tResD4BOq0NlOXbfnNRkTdlRe2Hzpo2xnYohYkhnXhIP4KqtvcN5Hi1QAYy1dmJ7gFjL3mxBLq+zribGVZ9exdWx0BWutZwp+G7ecksKj4AdsSngWNzHhwMjrQ8whe0GPEvkNzfainIfmpcOklhJ2zUQxv5UIMKyd82eretxTmjLWeMIOBuhjqXYiOJyTXJIeZwcBcAdAObSpbR0yavY/oyu7bAXTqdlSV6k/anGYh3l61/7evJAwK3rl9uJKfn9ifErja/syH6r8gQmFa2JNELb0mO9Wi0bOYe4Qg7XMnWsu/emp2dvmORKywPgoUCOncUuKbhjYhNjFt+wA9g1mP1pOcGwGRvLXgW0mrD1tT/6WtrynEXnWmuQs892AGgUs90nwek/+eM/iYB2mNG0uebnw0piI+lrugf7jwj+vffdl3g27YSkAa6MV6DCEIhmmqMz1OrOZCTy1FRsos9zzwAtDH82S4HSGrCdYlO5q7wIqzsMkca3h8iQlppwXG8iHd4TQC/mo20lT0gbP7HcMI5v1FhqyXmurbJtC+dNWCQgihJVoroP37/CKX/l3/+N//woYPLb/+nXlgEfqp0JZvoHgnZK2D92z8eSbBtHJVE3wZLuwsnjJ/IA/N62bTuS1AtuJDQWqQb8dWIFVPzVV14LgkesiaORLH3ik5/MA5W8c2x+Jmk3ti7ru7ycJMT8aJuQ0wmF0gjAyan0BTqIkl9JEgVjolgOCSPgGj772c/lNZy1+/PZKtAOOdT4F37hF4JCQtBVDBxwyKrgA4tDtRfCaPSU4IoaMrQzjnVsLM7LyF6G4qkffSosF1VX01bcS1gyV69mc7VjPs2/VgnFJGCwKD+7BxuWISIeJelmYCmPqxZlks/ly0EgbaIXXnihfPWrX81Btq5JZlauTCsAtB7oQqlcQo9Gay0BQhl9p981lPKSipWKPSN2/OjxJIyYLg7Gu2+/U9YMj5SVXT1lfnamvPv222X26rUyOzUZQ7dx7boy2NNX1GNVGNZs2JA2LlVGFOI1G9aVW3ZsK4cOHMzI4fRl331XOfTegTJ++XLZvm1H6VnuKBdOnCoLyzfKXffcXU6fOpXEWMVEH7qgS+Wua2k5gcuGdevK1PjVcn1+rlyfn03f9+kzZ/P8Ovt7y9C6NWVifqZ88gtPlY137i5Hz5wqL7/2StqLrk1cK7dt3xHDLOkHDjmwx08cTbVx05bNea4cUEVYiSydzzmgJTF57Xr2FcBLAF/bImpF2bk5c+5czg4tEroc1ld/N9GwqLPXfoEEqK2yuUyPFg819ohtLpU63UaLzowqQ9ODG/EygWB3mbk+HSHX9KzO1Kq7ABegEaHMhZo4CvYJOLoOoJXWHImKvReHTcNjbrasUGmdmChz16+Xvs4aMM/dWCgrR4ZLV6ODw5FmpN6KwTxj+3bt+nVhAB05djQOWaXNWfOV3tjBlbERnAShWr8vOBQAV5X3OuITYBJaptaXzZsr6twod7uPSsk1nrZWxwCP9joHpz2O3am5Y62ko5U6E4Ir6LS1FSgbASzYEuBytNgjbAWAz55wblQiJFmACEEiOyTQaNtuBCXAPvvE2WoZGoJalQ0jhTPS7tpUBNs4VTYgIxUXF8sPn/thefIzn0kQjKKrgv17v/97AUzYCAD1jltvvRnUDgxwIIupEEpCqjhwdSRSYi1Kvhc6vAp+I+LH9tXKTRVSrdV8bBXAV51MkhHWWHgz2Cp1Cho7W8cH1ykTgA5BpucWgKUB6uxDiaDXpl2lARKIaoaC3micYKc4J0ZgOleCjwAMEn+tMM5DBBeH8xw5X3/OzmvpWlFAF3PXZ9AayvXxqxmDCj7HgvJwVvYPBNhN/73PbgQCnZ+IxS1rj6kVjTpeuAq11vWr4qPEo4GFnG47GtFBDTWcBshSPS+tG74JkCRpqEwZQZxxiK2Txy5Le4z/yxoZp9xqqSxW8dXmy75QdPAcG1mTrAHb1AI3QBfv3dJVQ0Nv2nK0Erbfjz1qtAbcS9gxjbBsS28Oy8S1BQxC8yY2i+lRn7Hg3zkzjrgDOOa5CfAaxoA1S0GkF21aNbhOrrk+PZUq+40lYr1V6ySiqqH/qyZi09nDtbLnWtmwAHPR3qnAET2bCFHaK0mAKkgoELeWw0PD+dxWZM8+0QbCJmBeYc8JyPnM2JjQ8c9nj7A3ee/5hexH94ERwW8/9OBDKSBIVIDZCiPYJtoyjxw9nJ9t27Ej/vPs6TPlyPvvl8986rEyfelyGdN3H62anrREGqPb099b+gYVlJaiEzI1cS3TRLD26Gzdc9/Hy5ETx8utu3aVRbZ1aLC88sqrpXt+sby39+3yiU8/EWavse/EVU03m1xaKGs2bygvvPxyEmyxyN6330psxJYozGAAsl2zmQY4kqLKmrVjYVmI1ySYKtV00LBPJeuql8Rtn3jisfL+wQMJzrXosfszlyYi7L7SWHvsM5oijdgl4Eb7E8BMspCJCju2JWB2j9HqSFV0MUF62I2KV2Orw96VELC32H61Z74Cm/ZaALLGrjSYYQDVdpJKpexXtlerSRNb19gAMYRnaQ0k3RgO9pb9f+HihRS4JAtpS0371UDWG4CXKuzScv6k71BFMsfjx+xHDCoVXcmZs6IdzbWbvsfWS6DEkAB07wPUuXzlUhgWgA3AilYMzFstMJi+ADwgh6TB3kR118qtCEkTQCwt2X3jzTfKrt07G92uLVlTZ2zv3rfDTgaY0JeRTPNr/tRSNjFxLcBnAO2GAs++ezb2v89lcxRi3Auw03ryC9ZavJspOAGcJFEmhGEcTDbAsUlDQ2XtWC0EAgM8FwVFZzWJ7C1b60j3xeXcr2fDV/E3NE8kRi+8+GJGvroPsYp9q3CJOUOvIcXVxx+LyKyk3HNWLMLaqbpdPXlP8RvboMjludsYqtbRLrpRWb9Yt2xWmyDbS+wUQKEvDFwJX02sW3asGOr0B6dS3HU/9qTYXvXeNRiA4X4Ae/yxpNNzBdrZT5JsX/Yehih2oBYaSbyEtk7lAWJVn6YFsjJLq94M+37nXXfmtfylveZM2KPuW1uQs7N5U9WNcL9t+6JzIEbVWgz8YIsz5GKhAqLOjriKnXB2gDMKOPKuN19/vXzyE5/Ie9Ng82zbsfLYU4pmfrfKL2xOkch9O8OuG5ha446Byl5sgOnErEtLN4V6sTcUYMQQQF+sHsUua4tBc2ORKO50ilH8gXuwZp4D5pp7kXM6p9G7I0rf1xegT37je9jCgBRxatro5ufSdi1vs6esGVvuCxAkP7OGzqCcUE6mCOhagSpVO2c5cVIdOd4d/yEfc27uvuvuTFHKMIwr4/G3CpumOVrjyFP095dnnvlO+dznPpf3e/XVVwIGmf7jzGE3K0R6rSK3/FVLDsBG+5eiv/1rXY4eqedeF4B4GuCkqK0VERgdMOzKeJ4L5snuPbuzH7U12nOAGV/OrPWNvkxHZ4B3+8wwGM8CQGIPWAtnsNXFS7ubWGJgIPa/FW2OvW5yz8TpI3S0zudc8P+ZxjSuRbROr2NffJ49WgX4P4K73IxrPgKGtGjKX8VP/hvxktrx28SAv/xv/umyCxWEEFdEOdy//71spLYC4GGH4nPlcvQjHDiv/9jdd6eHCyAhQXFz/vPejLdF9R7vvXcwhgMgUacfLJcnnvh0FhiVitORKOrLUzmBsKNbQd/27383lRmgCAPl8H7v+z/I9XgYqIoOr0NlowMGBMoCcWwLG11yAqG2UTgim4hBFlS5dwYSnQs9lqODZH7zG98Mfd7DNjEDvVNgAHH1MCV6Kk/UygVT+qUh03prGXgjCCH7rg2rwTPEmGEstt+yNWiyL1VvBwQgBV3mnFSBbFJVCnRgn50AcGE+DJyvff1r+YxMDNq2LUkpxwwFvPOOO8sf//HXy0/85E+G9uXeOH1BAsaPBDGCS8OrcvCsK6oakAw4ZUQxUOfAvn2a1ssA6uTCQjlHVfns2fRgc9Ib164tMxPXygK659RU2bF7V+j7N+ZvZBSjKQG37tpZTh47Xs4eP1F6OjvL5o0byxkaNfrQ526UNSOry8SlS+Xq5NWyYdOGcvnCxRhez6m7r0516SJY2j8QpxswgKN2OJduRJiTsGwo3MtLZcede0r38MoysnVTWbN7Rzk/cblWGcbWlIPvHSj33FVHvamIOeS0SgJy3ZhPZVUVlMOcnJpOZeTcuQtlcHC4LC/VyibQTIUsyufj43XO/ehoKJMSVmOE7TWB5oZNm1LxYdwZJtUb+9y+TnvI9akwF+wZRszvq+7UyTi1kszwoBA6qgx+5AeAR800gRiopeUknHIQgXraHlSKVgwkwRWgMM79EvyFxTrlpqlCAkxU1K6YFX/tWl5j/enCrBwdTjVTwq69R+AQlH+WhsFsGcMm6+q4OeI44yhjaDvCoGK4gS/2dBWXu1EWsAv6B8rRo8eyB62l/ZzXzM8lYOVArImAx7W3TAhJgP0vuFYBSVCEyaJdgIjsyoFasdls5HOt9tkzEj7vnR7vM2cCBjr/AB7PRa89B/fx+z6eZ3Jt8mrp6UaFnSyzcwtJMKw7o+0ZsRF0fHbs2F5Onqo0X4i//cFBqsp0d2OIjQaYFVAK3PyngvDAgw+Glv3rv/5rcdz6+dkV/fWeBTHosEYW7A39tEupyEaU0pSjxdqWoVdVwFUrL3MJnlK5kHz1DyQ5jHNspsHUlhHimF1JRlWCvbf3rIDQZIDsOgKaMCqxuKGmpapWGdiyNmEO2MCWN04QQOzCTbLJZ4Za2Z2WJevATwSQz1hiFc06xpcvCbMlo6iBZXPZa0ODK0snlodK6MJimaWzo70JmGN6kIozDZ+0w5iW0wq1VoADMJR7bfxN60PDlumoIqotewPYVrVKKrhCxyS6IWGDVHZGHdlbPW9N5rS1YJnQ3KgCdTcdegCJht/RsLwiNGyMcqlsCc+qTlhCia/PtH52nbYTkCef2eiVoLkG4OjK95yHCpS0P2/+GhZNDTaCyxgtHBZMBW9qS1TzmlTxK2PL+9VpRiYcV+ZMKNwAeZOGGt0CNiwsl4Z9E2C2EYa9sbwY2yqxE7BJqug7SHzSmtawT9vqtOsBQAtE2XzJiNfZ+20FTIIhSQpoQv8A66qp0Fl79mHafmuCIlPTBGKET8OU6+qshYbFG2EkBURNn/qNsDIFtN7DnlHRxva0rgCJxx7/VOzKwIr+sDY9F/ECoPrb3/hm+eoXv1i2jI2VzWvXlxOHj5ThwVVpU35371vlwUceCutxZvp62lic7emrk+XEoUOlq6e33H7PPeXEqZNlcNWq/NvkucPHj5eJ8xfLS3/xXNm2c2dZv3lTKqmmcmBcnrx0oQyuHimHjh4JuIz1RiwUOKifntZAqOVa+ObmklhFHLynK8AQBm0mhszPJxYA8gJUxDR9Pd3l4YceiBA6G8ue2WcXjpwqawaHa/vDjYUyvHZN4grvgQkkYDbm2D70mpVDK3OuBdfRhIpOUX2d5/6D56rAP3sgbvFZzkUr8Os5Bwxr7Ept4+vO2lcdpcpgrtRu36vAOxsoofeZzvz83ELT7juSNWhBeuzMTJc4diQAk2cNtAlIs9yIJUakfT42sRUElghJTMS22hewDLU8iYVQ0X3xEfw/28pXZEpJd3fOlYKAzwKoewaAN0UFQKsCGMCev2RXfK7zp0jUJp5ADMwthb0tW7fk+VS701gAACAASURBVDvfqvtAskOHDiep8Vn2i/XDmBBHtq3m7rFNdPlfPmri2mRs+65dt+WatS7w186DBJt/cxb56vpV210qi60mlNY3YvYrVwSMA5J4D/ElHw0YFfvaN/4kyAtY4IMBc5493y1RErvQ51OocG6xaBQSAQRvvb03xbm/93N/J/vcV1rI6SPNzVY9isuXA9B6fvb1qqHhiCrbG+2YW7ZJguaMsyVALv6zNeBENkdGh2PDxA8HDxyMrZCwmvInTnZ/jz32ePnud5/NGrte7DPDHlyTlgnvrfVWYdMaew72YTREwugeTAuFNjvvAai13+xlLTDEXM+dPZ/fxZIJC3lpKSyEg+8fzP2wK6nKz8/Hlln7TNdcNVRbnObnA+hofxP7Yhn5bOvqM+01wJG9YX8rKGOPiJHYZN0AbLTnaGomP4aFS+LA+VdAAx5VbcqZMEQAJq4p62r6InB9ZqacOHkyCXoYjh0dtRAUxlNXCpjOT1qIeroDmrzz7r60SSv+xiavxH7sTezY6gxlok9Xd9WDPHIk5989efb2w8iq4Xy+uNKgBvsaqIPhz+8YIyy3Ep9FKFiMw/6EPTVbzp472wABtehMEzICv2+/nfPDH8h125G72uUicLx+XXnzjTcjTyAmra2zWihvyb0D7YFqpuUAS/hI+jbAakybaI2kaFLK5s1bAiKmtWp8PEBsmFS9fXWizlKJ/WAX2YfvPPOtvBdQTF5tvxnzjK0CJG3bEtOuuGFj7LKisXPo7AG/fdmLGSkfVuGG2BpFQDnSzl07w35kh7XZYbdkQmljO6y952xN7eswUlLMqf000QltWm7aOAbLDLuvCsjXApff9zxr4elD5EPOwBm0wrU1qCFeuzZg0EdBmv9WvOQvASZ//x/+L8uSbgsCzSPe9O1vfycVi/RnUoQ/czpoFwtttGmcY3dPjBYE970DB1IB5oAt8uFDh2O4JZMejsOgmmBzQMb0pkHYPXRJh6qvDS6ZoQWyamgkgbNNd+jgoRho4InDZoP+6q/9euioqFk2kuvwQLQtAB4YiLZ3/8qViQQ7Tz/9dBY+mg1LS0laWgV9YI9kqRVAlMBY/Lvuviv3wogILOqo0fOpFHuQjCg6sE0CnfvJn/iJBDihYB4/XhOCK1du0puASa+9+lqAg71v741+gg0piDVyTi+r90erkljYyLffcUeSPxUA6+HQQbMBQGj/3tNG1wpkHT1HrTkMNcNw6TK9ha6su/t2EEONGxoMvdTzcsiiPTM3l03v8JlEMTk+USYuXCrnP/igLM7Olk3r1pdvfeMbaR0g4nXx3PkqdAfwWj2S978+MVkDgZ7uctFovVWrYhz6nJS5uTJ+/mLaecYvj8cQ44SOj19O0E6XICNAVcMz3GU5+8I6ABIyPnR+oaglr928qezZvacceP9gqorzXR3lltt3luWB3tI1srKs331ruTqD2lcCGGgFWj08HId1eQKFfCFtTRBvwJfnRDRv4ipxNiwXbAmGe75cm7yeEYyqsAJuRhndbnR0OHvA6zFRtCC8996BBBUAPf2gwMSg1REuu5HgHmiBMi85l6xHHTyCuzUBToU7OgmN+KAqKiFFmj2dXaGDR7l7ajJGtFaN5tPC4FxifgjE6RJkpLDpQ/M34oTQhwXYnBWnqHf39LFj5cZ8bYNIgoWBYjLWwIBiUCbgVKBkvvamh9E0UKamrzdK5v3Zx/YOoNJ9MeZ6YgXFwCmoPJE1n0Gx32dLLijrZ4b9QqWPAiKrvsv1gA3OcUTobizEDnCUo6tHEqBZK86d06ystjou0fm7Oj6exC39/b29CW6rgZ1KZUCV0LO/cK5qNakmE6AGCAMirk6MZ+IRZ8exctKcGpozO2Rct0DXeeVE2TLUTgKH3tseBgDYb3qF0Sf/+OtfT+LCJv76r/96dJ8AmdYGsAlYkEyE6pxEAJOjVuO1Glj7Gtg1I+CAaCiTDR0Z0JTR4s20KZs/6x6WTk3ArYdAid1ohf/8DuCqbTMS7KQCn5azmfwuO5vEUhUjIrS1WmzvClZnrs9kPdkQgROGFDaQRCmjP3t6avDe21crTEtAoJ7sA2uUkYBaCQDeOe99EYCOaDFHS+RZe2bDEvH0uzs6M91JIqx9IC1JN2qLkSCMLfHMKtyhxaW2ujiLAqKwrZIDVNq5Fjk/bxkQdWpC0+LSaGg4k4DOFjBxHdaZ829BmDqKufJUGj/eaJ8QUzXatwF3Gg2UG+nhrdN26gjhCmo0yEYVYGtYKW2lowVdrEd+7j2waBoh2cq8qu8jqKnAT63a+3x6DK36fO0PriLBbFvaeZr7DavIf+3e6u4t12emMz3H+rIlPr+rVwsgm3YtFftMazI2VN95d01wXUWevSSlaU1QWfb82YiMMg7YU+1fSylHfffviAYbi0xHx7/TnjaXpKCCSZ1p09x8yy25H88hmg8njmdkPTvi9yXIbRLCbgBP6BKpxGGQ8Y18qqLOS6++FOF4NHwAvlbOj915V/md//Cb5Uuf/3wZIwI4N1+OHny/fPLRT5ShlUPl5Reez/jI1evX5GxoGbvn/o+Hpdnb0VVWb9iYth5roBjCF45qY9BWxs7OzJU333mnPPVjT5dbtm9P3zsG4eT8bOno6037jop1HWl6upw6/UHiMv5eEC+wZWcwdNlSQWQ0aDpK1oDOhr3u2rQvWgO7ZXBlfxJSiW+0Bug37D9Utq3bVEHKvp4yun59Wb1ubYooWCxiKgw5gTh/I9jW9huW29JSWmJrPMYWSFDeKg89/HAC7wq81Wk3bWwmZuIHVIxzRgOMSGAqsFcFgrGa6lnN8evoCHDh96pYdGU9Odf2Tgpc2Jgq9xK52ekkK2LJFsxWYOBvBOt8jGJFbKm9q00wY9/nU7UV49nD7tNelVjTy2IrVdVVTCU9wAH73/UAtyTOAX3YmNKA0D1Vn4RmgdhNvAPQ0QppaqEimL0IyJIYqgaLzTGznVVJPHZVtJNu1Grwvv37y+joWBLhtMMTOQ/jrpoU50wCCdDm89JikEr2chJE686WW3txAr/LL1dQwlSeKiYaUAsbhZC/Ue4S1OGR6LDYB2w4QEySzadiZilMqObz/RLggFX0LLTqzM/HB7pnmgn8Mp9g9LP3YDtefuWlaOx4zq5LXOx5AUq0TvG/FiMFQfElLubScp6RfwPyUjEHWo2OJGbxTNJq2FSRrQ3NFPEgxp0YzjpYpzxTrTJDQ+ULX3i6fPOb38j1aj2zSTOZprs7sQFwzmeyLeJz+Y3rDhtuejryBs6aKUOY9XyuYodYRyxfCzrjKcI4W9Yc45OvpMmiLVoeFTbzWYXRVbk2yS+f6PcVi3Ld2xTFK3MjrSja8a5ercAWjclML+tJHKPtiO+WDyl0i7GAINqIFVy9RsvUxs2bo6Px+htvhIVfC1EbM949nx2gu04hcmbZCXmkPWaN2rHX7s05E0u1rRfiSXbs2898OyO8o1s5uLKswLrNs68gA9sPHPM5b7/zdpi9cjU/t07uDYNubm4m56G2vBNir0wkYKc95MyGHT9kuuFwGJTt6GI2gm/hMzwXfwIf3KP1l8+yvc6Be2NX2DN7XDEdWxeIZk8+/MgjscX73n4nreCKzeI1nwsIk6vao67HPZje6LnIpfkheZ9nCOzdt+/d+CMAPv9nb77x+muZnIotvWfP7thx+Z/300bG1/EN3oMmpL0IxA0IlWJWbZcDhPG38hv7xM/YCpo8chFxPRDG54odFZ9JMrhXzzXt0XNzYdFhojifYeUTcu7uKXfeeUfYOPIK/sk6OO/0hMTbLWBSIdoPGR4tZsLO+BI7tNOtvBIjzfW0reZNEPX/2aaD1JEJUWmNblqbG9vW2umbP/Dzf/9rv7wM0YQg/+AHz5Wf+qmfitEBANgENs3b+/blMK4ZXR2xKv2m0HDBu8DYg9u0cX0UpBk3o4R370LzGYxxCrrW3R0H8+yz380CZOzVxo1N39uNgCmcIbrPI498IjRCmyMjCRduZJNql7GQX/v6H5eHHn4kC+6GJdMQVwmqYAdKBZW22bS8cFbGDXNmDiWmy5e+9KVsUO+BqrRx4/ogttR+33nn7bJu3fognYx6KK/HjwXB9XpGA5Kq8k7R3IO2ER959NHom9h87+57N7QsD0Jrjeo54wS9XpmDuyqHyuaArGLO2GhouZ9+/PEEuBBTYA2ldweJwcFkQX+CvEoagThUx7EjHEqbW9KFueJ6Z2enAw75bJ9nIzHgDBsqOsOHXRIEsJlcJCGcm54Js+f08RPljZdeKlcvXAgz5uihw+XShYu5BpsbCPH4Y5+KloiK8JsvvRbjxAieOi34HCobtmwuK+khEGFrkpTeZhQxxzXQX/UKMJhQ7SXknjPAZOuuXZkGwGidg+JPzxQh/dqNG8v2rVvLmfPnyhTB246l8onPfabMd5eyauOasnLtWFlYXgwCiS2gd3a6aQ2Znp8P2MZxC/ppl+jBnpldKGfPXSxjY2sDmGzcuLlcu4p1MF1W9AMl5kJX1NMqQGEkIj66tJheSGCJ/T7Qv7IGJejIKl3as/QZ3qgtb5liQ816bibvx3lAzqH/jGdNmKrQojFkkjLVQcFul+R5ZjaGrm1DiCJ9RIDre42u0bZWUVnrTQxWcI2x0NnbnYqm85sgcHqmXL92Nc6dNo3AYHj1aCYxoOSPT1wrY+iUAry5uUpJP3M6CUGENulEmFbQGGXPk81oQU4CW4w1QMr5Ghoazn5n1DitOja1o1yfuZ5+xh23avGrvfL2gGQ/DneRgNyqRnSujqB15tIDGhX5NFWkmsAeuDcAY6rZy8tpueLcQ6UcHk4VWmLv9wVpniVQ0RkcXDGQe3WmvLfgovZhozPWezNNw4hIz1Y1iLi1+/6t3/rtKlodsd5aPecsnnziyQQ5nLPA8ld+5d/e1BMRNAoUMJU2bthYRxCuWhXGFjBkoL9OpnEGQrNN/7mkt7L1iLGmTSbMhK4wuDg1dj26EgNGQM8l4FQdEXBYAzbY/m2FzdauXX+zr78FllWWrGGCn8WqBdX2uLMpCcovX0mrmOAEqIhhlBaKhsRhcwpu2AvPO4m5tiY9nh21Ehq9nkUUZAK2VcjU5JqIQGJwuE+tYQCFihFkzLbAEICoQl4noddxlRUwWA7AGmr/cnXUYuJKvNCPX1XXAW1txbqmAbXVDjCSxKtx2G2S3gq1ujYnNeBuWlNqEu93nOEAJhWfqCyPvE/9M61BWnXSkpM0pkmkvKayVypYUwEde/sm+tJiKWGp1O8HaEjbUQMP2QsRgW1ZLIs3J+UEMAEkNe3GAWNa4CW3/+FEHsBIy0yKTo3zpt3DqNOG0bQCG6inK4wzf2d7iFKyC+cuXEhCc7N9C9Muk7RQfytNuQU+Imw9v5Bzao+oZNlf7c8la4JDvpN/sX/5WoC3PW3dhlYNly3bsE+v3kzIJ65cqUBaM0JaQOhLkOpcsEcAQAUfTFUBFJ9vrPC//jf/KmNlgYmAVsk5Ycs3Xn61rB8dLedOnCz9HZ1leMXKcv/H768aRmE5zJfVa8ZS/BBEA0RW0Agb6E97xOF39kc8VqvwscNHy5477yxHT51ML7tWw3/xb3+l/I+/8PfKrrvuLC+9+koqk9977rmyavVo9KcUNVSxMWIefPCB8sPnnkuB66677iwfnK7aLIBKNlACDlAACgNpv/Wtb5W77rqjTExcSSCe1uh1a8vRI4eyTg8+8EBAYQWRC8fPlLt331EunvogSXrf4GAZWj0SPQb3F0YHEe+BgejeSMa0CTgYwPljJ1TXF8r58xcDhkpAH37k4QTiYhF2wrNmJ9kwtoUvsUfsu5ynDslKHS1d9bi081UA1O9k+lejz1Htff2dAHMKBmFKVk0cawEsopPA5khi05pw+WJiFXsyxQijkxvWbxiTRgob5zy2JnYUoCOmCzsv02JM3xvI56paWz/+LROCenvD5A2DrKsrOh0BCzasj02UsEjeFMD8jv137PiJ7KdoxqzfUPa9uy8t1ZKcP/zDP4weDRFdQAafbUKi/W/oAVuzYuVggBX2LC0DqazfkuIBfxfGzNJSuXjxctZycFUVa6/soJVJtAFcPt95wfSOWH1ff20txgbp7Cqrx9bEXivUAJkAvvw9NqfYxlmtbSGz5YOTp8JAeeozT9U2F0lzWrXvLieOHU+O4bXRg+vtLT/+4z9efvDcc8lDauscgO5qeeH558Oq1VbbMjjsHyNe+ecqKIuFiWlyo6wexQ5hS4xh7g9IUgGX/jJx7Wr8qrVwb4B21vb555+P/g32oMImNhjQVGV8dGQ47BSTpL73/e+XP/vOn+WZ7di+Lc/KGoottFRZC8mgiTZYNfaAa6kiunMBS+xFz0Bczh4FvO7pSZsMpqfiEf+SFuaZ2exrSWbaduI/lqsujhYnwxBoxU1erczmzs48P3aJvpE9wsfKm7B42U9nQKzK1Xgunhk7FzBqYCDtK95TTuXn1s49igHlPP/xP1VdSr7KPlaEraPjF7IffIbYxpph/yr4ujd72fsD4AB/rrcdCuDZOJ9aUQAZWDjsD31NfuGBBx+4qfVmzVzf2/veSawFJPCsAZCKKFfEmo0+U8Db/oHs4eR2oyOxOT7DvsOKIkocnZvZmeSeiXNMi23iRfduzXVeeC1WSVqZFIim6jAR57KVfnButSAqosqPFSDt4WORm+hLMfeBB+6PgKs8Tw7pmdtvmUa3aNzzntgUYJC4BPOS75BbZpKcyZ3T0+Wdt/cmbtBWbk/dfsftaXsRe3q9dbLuadvasiV7XjcEJqbcg/aYAQau/ZWXX8mZFtdG/wvbhej4SBWvpsdinYjfViC67s3EgY1mYwYYNLplbEDEZDs6wqRGtHA9Oho8t7RsRheu7ula/qkF5Ob/b4Ka7SSyFuioAVNtBUrrWkNHqfFcjRfb/23Cp/wh31AkAQ62cV4NyGpLdttC1P5Ox7/4V//Xspuyqb/3ve8HQYNOt2rTmBcvvfJKFn/bllsy9hIdEb0KgIEm+Bu/8R8CuDhIn/nMZ8rmLZvjhDmqe++9L5oa+w8cKJ/6EUa9Ct3ZdFpWOCZAhv+ABmfOnI2R8Brvycgwvjah90f/gmAKBh1OyKoDIuFljCF/3ktrjPsmxmQzUx0HlmiPASYYZffII4/k77/9278VAODhhx+O4fMa/VsMNUT/pRdfClIIMQTiEDViwF1HS2lXVf7+X3y/HHr/UKiw3/jGN2LAbTyBGZTU61999dVyzz0fK/fdc28AEHQ/B5IRIdRqPT8quqXi4P7+3b/7dzH0nIhq9PMvvJDkyn1ZmxdeeCl0PGvi9xkLSZEJHgAUv0vPxBoLALQ1GAf12Kd+JAfNzyCkKF56dQFjWzZuKtfGJ8o7r71Wblyfjno/gaKJy1fqLPQzZ8rczHQ0GUL3QwG9cKmsGlxZVq1cWY4fOZpZ9mi8OzZvLqcPV5Hf++69L8yVU0ePh30yOjRY+rq7ytTVq6U3Yz/pXcwGMFkxNlq2796VqTmH3ztQupeWAwQx8PrFAQDzWCljw2XnQ/eVjsH+MrJhTZmS4JWlOC7rG9qbSuTScjl/abz88IfPx6FCJNvKkok68gjTFjiToUGq/kbk1Sky6PTei3aNc8LgAj1UjgSrjA2xJs7AgYOeClJOnjxVrly6VJXnaR1IGJYW8p92KYlAgsPFZhpHQ8n3uogwdnfXkWo9PaWXVoURxE2/N/TcwW6Vt9M/2DCbOGXuv0cCVzozThi3hePsbdgnKp0S1yRNqnqCpyETduaS9JjywyHZSxIPIFoVIOspi8v1HEtq3CtnWvvOFxMQo6lCwhlbz1LQa3wlw2oPOqcCH+vi9RBr43YFPc6x90yFyrhD4qBNfz4DnqBhbCxAUBU4Xawq+gCm9CV7/WBADntQYsAmtA7ZOYnz2LI5wba/uw9tf4NDK8J8AYxJeyUdPue2nbflmhnkTzz6ifLcD3+Y833XHbenl5rhPX70WBkZXR0n41xwfEBQe3bXzl1VnHbbtvKLv/iLodwCCTZu2nBzBK/KZK0MzSdYWypVfyTAoqSkoyMU46WGcRPF+mbkYDuJRiCKyVEDoqno5FjLthVCkKKCwtECU6y1JM3Ibp8RrQm6IdMm/pwro8MjZX52Lmc8k28IgnKQjf6MgC9VTGNDsaiuG1O9XOYanZ8AF6YxZHxl4/OaJL1lTARYaGEvbTPYHi3bKmOaautJw7/KOgBSgCb2u+vq6awAhrPhtc6L3D/tQb4fqv1C6TYJZqmyMnp6uhK4Ly3dqEwMTIUmWROcVg2YWs1uq18tcBEOR6YNaTepVy+AxQDKM2to6xXQqNdeO2oq3TRgSdpigCV+UAGfttLZuvhmttGHbUSNzFnIIpniU79qsFGBlrT1EI3NZ9ckMoCKYARQ5D4DaNVxwxaq1WbLnfh3w+YAkGRU9bKgvU7woX0UMAYLbsVAGVmzuqwaJSRd27SwZjBv2OlVw7V/n7g1u5hkOOssAVC5b1r2EjBrFx0OyCLBtr9bQUNsOC1ersHzlpiz3aphXqd4Mzq2ptyFFn++Utn5fEkZDa3xyzS2xpP0EGYXdKn6OQ/sNnbMo48+mt+TADjv3/3es0lkxAJsGRuliLMwPVMeuf+B8toLL5TtGzaVuWtT5Y7bb0+B5u6P3VWZUmUpNicjGbHn5ubK5m1by7svvVYmz10M8NE3Mlymp66nzUPMdOzIsbJycKicuHShzCzfKJ/94tPEF8obb72VZFiirADxqcceK8/94Lkkslu3bknAqbCyJ33ny+V4M22BcPz3vv+9tJN+4ekvRHxx/3uKSOvK+4dqOzNdDIG8GODhBx8IYDLQ11cO7n+vrOpdUSYuXC5Xz5wLm7h0dZedd+wuF8evlHUbNqToBYiQmKhS29NjG9aHjTMzP1cOHz1SNm/aknVhE2+9dXuABkmquChnqu0P10qXEaD1/NSfVfDQHnQGI3a+VFle9bVViJR5YPMrQ0V7TZ3mBPjG9ANwKGaw854z8D0AWgSiazIkCbWXJGpAYEW7Vr/KYRCHKr4Fmo8gYX/2D7vrfflxQJ62Tffm+4Tf+Xj3aK3tP1R9n7v79j2VoXPuXBLC2269NaC96+FbDEJoAepnvvNMbDR/c+jwodhG4DdfY9LQV7/y13J26HxsTEvEjcSX4kAgkzh32/Yd8dEABMCAgoA9WadU1EIVQEWBYHziStYpyWGRkF8KIMSGipF9dl+fdtf5rLOKbya7pBK/kPPnGUvya7vJRMTlJWNrV69JPIE6L7Z97FOfKi+/+FISOHEOoWKMEzH6H/zBHwQUkVQ5y3QV/8U//+fRMPE52h8kpGNjo8k1AEFi99aO2gvRbmu0ljxzIFU0Mi571gNNa3ZN1oGibMEHH5zMOWQb2CMFHmwE+0lxSfyMaU1g81d/9Vdzr0SfN6xbnz1CLwPLRLsQcBFg8lM/9dfTtqvizvbB9Netqa1y4ny2smXYWDP7PuDjckd+Lia3X8SfzrJ9StvFuvhMBVMFVhorp06eyP4DhsgP2N1z2CeDQ3ViFVYZ0daGwe3efab98eADD8Yu+/J9rBBn8ZOf/ETiGPvMWdaWLQc8cOj9gEpeY304Ogm99g7aJWKJCkBiwIkLT6aYQ0TXXhWLtC3D9g9zwM5jjpieZP3a50BfEENZ3I714nrYHufO9WOwyXeAPApX1kui7j/6kJJ9eY79X0X2t91sD8HeaVtv/elc2qNiU0V4wLmzIm5zjgF8npdk20QmPkXuAqQI6Dg3F/CDPzH9lUYK0AQTg3aaYq6ClGKu/BAjRCEXOGqPIS2wMWwJ8DYtswHHLmUfeQY6J9av2xAfZ2rT3jffiI6U58p+uY5v/umfhsUWLRsDF4YGY78QAsQEYkC5KlAHMUBRdBfdmjffTNwbBmlnZ9bT2WJ7kSPsO7mjvBPjBC7ATrvmsGijKdQbmQf+iY3FVhIjOSstu0vxEvOH/YhG4FwFXrCiPL+2oOfMyG2jQ2Za4kd7dD6Kgnz079EuqnhCff1fFoQF1rnHAC8JM5ezH9K6OFVbk/5SPPY//c8/v8wIMRIHDhyM4XaYVEfRGTERXn71lQATO7ZtjzgT0IDOyac//Xj57FOfK//yX/5ykhYb4KnPPpUgYe9be8vi4kKMnQ0AXbSpP/vUUxGSDRV78louEKIpcfGePk8/psP05BNPxHC+9vrrobVDDR3gT3zik6E6Oox/+qffTBAMfXS9ghpj7jhS4ACWib7Sn/3Zn83vEthiXKDTkheIHjRZW4pgyUIRQnMPeueg7ACUHMq+/hhGDBSO4v77H0iwyJj5HAvM4T300MO5LusooIC022it9oU1ufvOu1IZ83rBmOvgjOiJYOxAob2ve4OmPv/D55tNtK0888y3c7B+9Ed/NJvX5neIEgxcuxZKGGBFgEFhGZMGuihoAh6pPjtIQKCnv/C5OJR9DNGx41nnr/3hH8V5A0zUV8+fOlU2rlmb5PvIoUPl7rRejaWXWl9gJiTMVzR7dNVI6VxeyjSL4wcPpdI3NLY6gdjJY8cSaK8aXFVOHzpaLpw6nTGhEp0+YwP1zWopacadarW50dVZ7rr/PtlOOXX8BHGHOFstFz0dnbXNY3S4jO25tfRtWl9WrBst/cOD5fipE+nvJnjnuoyx0i6AXnnuwpXstYnxqze1YYALt2zdXun5i3XyUEZbLZUEEZUdMJC97zo9M47LnrMnJJMON6PNkELyx8evZr2hxNOTUw2YcCOsAU7i2vVrVXNiYEUCqMqmWKw0YEnHsnGZXXm/VhxK8ioR1BdvjKVKsWtHKa76Bkt5FowKlkIcUJOw6cddJhjbX8VgJboq9F09XbVKd+NGBLQwXbRSqP5tWLexjF++EiPrLGJHRTxR8qQa09kRJ+z19qqglePMhId9+zKJKsFkT28qq0DHdk0EZQylgEFg4Qxy3Fs3YAAAIABJREFU+IIfrXoYJyohEnMBLnDF/q4TbGh49KZ/tA2MOeGPAiahEFPZ7+qsgMXu2nvuda4RDZq9MDoYYOq8CRZXrx7J2RQoRERwcTHAg0oN2wVMFlwDd1WQCU5fvngpThHgaO+0yubYXyoXWHeAVEkfB/HLv/zLcSLWQDVP5cW17NFrfJkm1NkytnZt2hoENqEUj4zc1JFZlPgb9cz5JZkF6i3EOVgflQCOGq019Pbk0B1V3K1horRJe63cTWXfcXbuWUCcdoaTJ5M8aZdTyQwo1iTabdtGHFFaONrMvTI3aipe/1Z924dNqDVJb36hYTfc/GlDs6+/4b0r46P1XS2zowIXDYgS1kkFAQCA2G7ARWeFTWG7MuFh2YjtOglMIOf8Yaeo9rVjTNM7rM1vviZiOUPG60awtApmaweKlkkmTSzXSVfOHmZNo94eyKcRJa5QTqMl0kzeaQGYWkepFfFmKVpMpoWQboI11ek3rwtdpgImua60MNQ1qaBH07rVjDjG8onIKrCiJZFkJG/z+3mMta6TpBCrqtEVqS1H/mvGFAui0NgbBGx07VhZuWowelT64wnFCp4k0WFLNSKM4oRcq8lnK1ekfa/1YWxEpVhXnzZ1XVVy8GZindaL69MRmFUI8OXZEBjt6VX5dh6Gyq7de3Je+GwUdQGg/nutoxfOnQu4yZ4I0jdu3pSgXKsqgJcwOSDdtQ0NG3VbYtuBTrfffkdGqrOow4ODZc/OneXwe++V9atGyszE1Yhxu3525uLlS/n9rbdsye8Azl968YWya8/t5d2XXy23rt1U9h7YXx793FNlePVY+eDEiTJ1aTzChXfdd2954DNPlB88/8NMUZvQyrLvnSSszvQtt+4IYAKol3xkDHdnZwJMCbLr59vYHEmHEZcSJwUik3kI87KTz/3wB3Wcd3dXwB2MTRoMCh+DAwPlyMH3y0j/inLq0NGyOD2bKWoSzI7e7mjbbNyyuYI+2JEzNCiuhWWyadu2MnNjPiKxh44cLps3A4ExPEpiIcW2FJzWrYuvdw4wYqoNqcBCW1hLiBtNIJpeksx63mrbjZabass/ZHdVBpvfy6Q1GhzzppD0pi2CnRW4+13vmSmIs7OJCVV0adKlUi9J2bIlNhBYr2CiQKJS3k6QEQ8q6lm7MHQBkaG5VTDF+9pj/FQV7byR4D+AA30UI3A7OpI4+EwFMK03SSzGJ9KyDFDwnCVDwC/aEQAFe9uZVLhSqNl5264wxMXxteVjJiywliltHHPE1WdmA6r5TIA4W4gBIWmyJ/gLY2L5O3uHr/K8PtrCIXZnC2nLOKtpvxkYyH2L0a9OXKvtUrHH9GVmylWi3Qvz0eWbS4vItnLyxAcBwH70yc+EIc73Wxssc/7z9j13pJCoVU7yhxkhdpYbeF7v7n83cYNEnFaQ6Sha3Hbu3BVbL24T23pOrlGcBgCyXyR7mEBadSXxvkeQ9/bb9yS3wCKNFkcjvur5uhYFVB5AggpIAYoQ5RXTvLP37QAGCsFa7rEmXLdkGwPg4x+/P4BOYrlo0tV2T3+2U+jkPwAV+8Rn2xNh9mEbD6yomkgzs8knAPuevYKHz9Ey5nnUqWDaonsDjAKrnDdTZ+RMwKKMyt64MftJjiM3cb2emdifDQH80eCwhoARrDb7m+4kEM4+An6mZb5hCrK7nilbJScR59ZWK+zV7kbUVtHnaoaFiEcOHT5cbt1BQ6c7AJG1wSzxbzGZtXd2onN4xUSucxW4yvPszv20o4wzUWVRK1ll7civrKnrweog4g34bHX8CF/zMdFm6+7J+eYn2QzABpCFEL8WfCCd/SZXe/fdfRFzlbcCNIhohx3X3R32hfPsmt/a+1YAKy1mbT4IFLS2Gbs9tCo2W2zn2uUXrtl+wkRTQLdvxch8JhFo1y8+BAy5nlbI/Pnnf1h6u+skIj5Vi458BCBu/7Fl4mCAv+dfn8HVxOrkDXwPuM/GAt9aNhM749rdl+mSfkd8LC4HygJiAC66RDIpKBNqq6aVddVaCEAUR2eyXjNJSv5RY5SO3L/PUKQMY3y5Tn4TN4hFvcY6isHZLgDmTXZJK2TfFKI+ipfwjXI/e03c37ZJf/iaFkSpAZFrU0jkE8W7N2O5FtT/pV/6J8uogZwrNKxe5GTADKixDd32OEFeiOVUGiKq9lIzencii2+hbUAP2IYnDEPHgIK3yrGHIOiwsDaUBy88s9l9//vf+14Qewdc0s+ZQ72ANTaFCodExaQJjpKhePbZZytr4b77spCSID11HoYHNjF+LYwQB97rOTEjySD/mBrQQsKDHgaDbcNWle6xJGvAE0I8AilTMGxuLT2hMQ4NJnnnnAQCenPffntvDrA11KZh40tYGAKGvgrhjIbuC5kzM1vyTYH/3JmzSSCNWVKFsM4tiqhKISF22BhFlV+gBwNspLMNwcm8+upr5ed+7ueCnE5NMholVGOHHIjk4AKOqlDkXPnKV79SRodWlVdeeKm8s3dvAK3/+Du/m6RjoKunCD0ERMafaVeiGbB2eCQHcPza1Yi7MhoXz5xLz7PEanpqqoxRhj99LgyUjdu2lrHVo+Xy+fPllu3bKpg2OVsGJPiE1DIFRvDdBD7GWTY0z2KSwaaNZdX6NWVSW80VoprdoT0vzS2U0t1Z+lavKsO3bS/Dt24rt9yxq3xw8Wx5Z/+70TcZHh6qlaDBVWESvH+YuviNcunSeITh0JblB4I3oFtAj8tX4kgZBNRWSeuJE8cCBnCkt+3cGTCFMbUPjJV+5ZVXsp/SApGWjMUk8968BneddaTk4mL2swAF6MBBocKpThGxNH45I5VVyzOWq4q0OuiYJUMrVpaRwaEyaeoEimZjdABHEibOhUYMw0+skSN2jRgGKhK9WoAgy95PFXAG3RNANJIkobe3v45f7OhMlXTL5ltCg+ecxYKcwPT0VJIBxoiRd5adxyRI16eaKnIduYviDgDw+dB098loJ2kZWZXEhVGPYPPFi2FlOA/OEEorZ86xoIxXm3H6pliYUaE+V4AoMG6F/1STXJffc90VDFlT+5CnpxNICe4Fm0AKNE9rDEBFZiDGJiDQVuh3QilOkF0pq0BQ/dLYK6YtYHO4Txolzrm9YQ/Zd9u3bksQJ7hkjDkTZxENEpio8kTkkt1FDyTCRZvG2V01OpLApXegigyzrwCY5Kho1/01GGRDc6Zn7M+B/L5KWRX7LAlYUhEZGkrAqEfZz1pBOEAUIElghN0nOeTYWpE6wUmYDI1aeGCOm2B9DYz/Cqj/kX82IqOcWdOOklz+Jt2yJuk3vxpdgoqFtN+v9Mi2xeUv1whaHKIBThqmSgsKYFdJZDFR2IyAQr392cvOYtoAervLMuBZe4DWHoBLI5bKRqTFRotQmCd1Wg07mAQpLTnx2PV6k/Q14Eez/m3iUJetUk7Z4hYVaUmjmaTVtBt9CCbVlp8KWLRgyYd/1o6ddo1vEnEaMKd9UM1kIkwTz5G+SJPQ1ET0Jr3nZhtVBbs+BGZaiuyShsim7acyc0wiWg5rJ/pHZams37ihrhWAA425ty+AkgQDCOLcYBD5ArR2ZbRxnZDCfvJ5LSNHMGetPA/21N6dvD5Z+gbq5AMAL0CD2CtbbfwxkDTtAQB1+j0SEiOTB/rLxvXrU72UAKuAso+SQa0T168Thb8jttCEBoH2HXfdEXuBdj02uroAKu2pXTt3lrMffJAWm7WrhstI30A5ffJUHR2MYdjTVdZu2Vi6FpfKvtfeSNxw+uTJsmH1mrLvldfLri1by4vv7C2PKVisWlUOv7u/nDlwpJw8d7Y89Phj5Ymf/PHy6osvxqdcmposnQN9qWpjE/QM9JWHHnk0jJC977yd2EVRJELagP7u3nLl0pUUfRSriGfSqNDff+qDk+W1N14rX/nqV8vet95MrIPhxs7ya2jf1yenSufSUjl15FghOT4/OVVWDQyWFf0r0npy4uSp8vAnPhH7NDldJxKaXjcAuB9YUQaGh8qN7s6yglD6uXNhNGZCR09XEvor166W1WvWpioZ3awO0xfryHv73rNqGV32l72Svf9XDr69zE45x217TmyLCV4KCZmKUgs5wH0tJ/7kDwAT3i5sEsw5OhpXr6YVl+8UZLPJYUDOzpaLF88ngU6rCjHQvlY/o45Idx2Z8tNM7hCbZZLkypVhbkhEJDf2dnxT4pva7tb2+Ht/iY79rI1L/GwdFCq8rzhZvPLCiy8ETEmLZgThq//+vd/7vbRv+syz587Hn/APfAFhRmCWrwfuv798+5lnEruGMUAAdvVonoW43vfEoPweXSK+2lpYH6yMTDxbqGfVfuPbsTz4Vkm9RyUOsEZo9s6d2ASzIcyEkdGwrdmtc2fOJVnCGpMMWSMxrSITZ8xP/s2/8TfTQnZWi/fKmri5dzFvC5ZdunQhbByx8S23bKtT3yIbcCPgl/d0Lp0V+0FsIsfZsHFT1chpBHkzInVmOqOzrSNAAguU73n+hecDKJpO51489+9+93v5TL7y2T//86yvZwNk8pWxtsvEeScSO4njxR4RC6/WthYwGiC+JmgVwOYPaoI7mgIpIM3PsQ2sraEEaWNNEUPSOZo1SfvE8nKAYjGd+CutO42QsPd2LjAitEDSOsLuSdt3f1/2BwaDWNizERs9/YWn4w/EN4CZCLzu2JF7vHi5Cvd7ts6SopF1VEwWtzgz9qfz58xXzZiexFjyOrIGWpnq2dQ+fj12qgVZouk2Oxs2x+T16cRr7SRA96mo417kQXUi3WKGPXh+clpreMcde8IODsgeRmdH2BS6CjL1DXu7mSATTa1ovdR9DRCx3/gJ/tL106hUUMM+9nvYGOyQ/FgrkmcnfrbOtFcwRtgRwKJcUe7nfAE17Ek/l3uKG92TdQ/r8VqVf9Beh6ne6vXxYaakWcOIDp88Wd7dty/xMxap4j1WiXgn7S7T03kmYmhxIHDM3jEumr1JsXt0NNfiHnSFZAKXduLlWgAlKi6HYhs8D/eX3DxF/QcDKun0SIsbpmHYSFN5b2SKOkVnOaQMDDR70uc5C9hVbbzXFnn9PCa/oyOfD2T15Tm2NtG/5dd1mMDCzX3expPiBjFC1SglXVDZi36nZVx/FDypYe2HjqYtCrbf6/hn/+wfL6eS1IjyeajAD//2oDgBAT4jKYH53Gc/l2MOYTXtQmIo6QAaMFKMugePGvj4pz9VvvjFL0boNAd4ZDgBDyfOwatM29iEc/bsuT0byIgqyuASEMwOD5jjYxgBFRZYS4tFtHDe22sFJJy9a1fpzSjSFSvKxQuXwjQBfNjYFt69+CwLjB3hcHiNA23j26QcCDqWQALV1ZeKuZYjqFoV5+u42Q/qYXo/1QCG2Jhh4A1gA2oGZROAqQ6gfdo0HAwwyjqn0nDG67ZGqdwmZ8gkwKHb3nF7DqjD6/XPPPNMHJivL3/5S/kdxt3GZDjQd21YRo1wLBRcG5Dkh0E5fORwWBM/9mNfLBOXL5fTJ06VuenpsmPrtvL+gQMBd44ePFjWrBgMEk1I1Ht88uFHyoF97zZU1+vl1NnT5badt5bLZ8+Xno467pYA3XqGMVNz5svw6pHQMeeM+Yty+lRGBfd39fD2AQkyBSeibnXkpa/0XOrlXD1aVo6OpCXI5wAbOKFpoEF/X+keW1X6N64vkz1dZffH7y6HThwrb+17p5y9gBY6ULZv2xr6nbGTL7/6WiMueaVs27q9bNmyNc+IcRZQcBKAkvTMmjADyFixIkJx+/fvSy+hveK5ZLTb/Hwc/WuvvZo9KqC0LwKkXa8jWyeujMcZeHaqC1DTtPhEAKk7lU/BA22gLhVjFb+B/gjnpiKr337lULl+bSrJztDAilwbISYGSZC1angk59L3N23YkApriLZaE0JjqyCUngD3RGuAc436tip8f38Ag9nZOhpbCwsAcu2adTcNHUPPyKjwxlA1lD42AkghWHJfrXCftSAsrJrjTC3eWI7Td57ZCsEDISs/zziz81gYdwXcYOBpEqlQZPxjMzqWbahBMBBoJvtQhagVZnUu7Q/PgkFH3WMLALEZd7xyZSMiS129p6rSz0yHZlqnFnSFSUR7BQjTjuQN+6CXwOlc3gOiLkgCUvisNavHyu/+7u+Ubdu25tz6HqBV1W7f2/vS3uU5CNTeemtvAmgP1ohrf9GKI8HhUDkq9zg4PNSI1lbgC3UzQpba1hh+6Dy6+jwnNnFTjHRuYb4mDcT2+vuyZySHKp1JSheqvkjamLQiqYbOTDeTXf4zOKIGdQ1A0v70v4YN2QhwNP4IYNLoazR5/H+O9t/EED70Yf+Vf7t51R8hrdA9yXDeivVUR5mWnQrOugfJUy9dn4BQS83UHQ64J4BqZUMs1+o29lvDwpCM03yq4GMoGgFCavtOBUzau2mrFOxaAJYGWLnpl5cr4NECJgnqmik5XlrHA9fWoo++Z5KFrgxIrqF3RF8blkgmClfmUXuvVeek/mfvhInSiKW219tgNjchsLBnmgv17gCRBq4JYOv1YTgBjCCKPlMC0N2VvSfhUoUU/EQ3aM40hzVNW5e+aDahBlJta53EIir71hLFf47eDXHJqvlFM6qnvyf7fmhoVUCYaKb016ov4EYcI1jMtAnjXRt9HNVTz8n7KxIReBcTEHjUusGWq5wStlWd/dznP1fGr15N1Y9oZYfgcWhV4h/C5xh3wytWlBtT02XVysF8b2FuvnT19ZQNWzeXpamZ8t6bbyXRJend3QAoGJv7Tx4rj3/h8+UcOzU5Xa4cOVWmy2K5/7EfKSNbtpTXX301YPbWPbtKz8hQWbtuTXn/8KG0ulyhC3X5ctbDJKKf/pmfLt/5sz/P88A2wKhqgTT2sxar9pT3DuwPs+RHHv9U/CyGnF78eRNwRkfSAq0wdVmF8epkuXXDxvKCVu1NW9JOif3Ljt9x592lf2hFGRoZThwzeflK2Ti6Jjb9yuS1stjTVVaNVp0b/gz4f2N+NgWqUUW3wcE8q7SNNrFUSziz39mlGgj3BqgWG9xs32tPQTNtqtVxSFsggUZt39p2Fup0Me/nPLUJp/Muyag2urIL+MtaoKqJgDUAaKjWmpomMVCs89qAetevJxHng1Wzr14db+jz2nEreU6sWwH7mozxHXVaRI1zMi2EJlkKDdeb5J84/GL54fPPhUFcq6KliodevJREUbLV6owAuvsbQV0MKaC35PP02bM3BSrtoSqoOJ494T727t2b10VHBRjfXYUnU5hcuTLAyMQ1AozX41vE5y07hh4L/yTmryK7gKv5OpVs4UbiAICPSS3OqufL17hH7RW04zwT504b/ZtvvFFu370nZ8SUTuAGFoOi5Tvv1Jj7jj27y/kzZ2txa83aiIwCT46fOJZCC2AACAZUJazJLqQlqLs7zw5bQPyCTWYNPWOTtMTmrl9Bo4p515bBW7bdkmeM6Qo0c73szdo1Y7FLXgvE+JM/+eMUtew57Tk+8557780AB2fOmgIQgE4ScLkO+1MnebSTeSpo8tH93Vp6QFImfwAeFC4ywWsw4Jai5YetBBV/ae26z0iBDAAxA4Cugtn1q7Kw5CwfnD5btm7flgEXwFm/98gjj5avfe3r0YPT2iGn+/KXvlReevnlsueOOxL7WPPaftOR/FCukzHIs7P5BLmOmCtxh1G9N7CPa6zmWqyZfVkFi5fyDMJI0HI8MZEEWmwoV4lOoAIpIdEbi7VdxyQsgykm69haPkqhrdVq9BzEgZ6z/aI2ywYAEexvcZ9YDHvJ5znrYs7omWgfjWD0XLSHsHvsI+sOSMJokru6Vj4NYJDx7MvLaT8xKU4hDAHAlFPvrXWMT5JfuCfAN7a1Nh3Xaj0BxWLesClGR3PdWNfyPbmGyTx+Vz6XIujMXArjWsVef+3VXMPH7rorepweNkYUkFt8bf+0Obf1litaAz6ELWRfnJMQFbq7b+Y2VRdtOfeBHQ1cVbTHYK5tbXU0s/zKczXEoG25xQ4CTml7QUpgy7DZtM5pJbXe2Kjel00D4ogH+Hp2qmo01s/PPtxQRW/rFLEP9zNb6hmFaeN3bsZJ/4XgsRkvbm+nnTBDAf7/v2pzeA0sO37pn/+fyx64je9iIE7G6TL0mSIzMpI+OQf/pRfpbDyaEVUesqD/7b3vlM9//vPNmNyOLB5DARnes2dX+cpXvpLxQw6VTf7wQw8H+PA+6F60DKrzWo4B1Zu27519oa//we//fvnyV76STe9y0ZMcojfefDNsEEkpFA4VTw9Z5m53dgUNtxjV6dVeTb2QP//zPx+00yIBV7TiSBJtglt3VBDCIfQzD5nxjRrz4mIOCnG1H//xn4gzYNChi4AajBiBC02QiJOeO5drMPmGJoLNDXhxUNH+iN0wFHt2784hvPe++1INdyCIinGqgjWAh+ARe0GSboO5LkyPb337WxkhzNCZ0uFgCUTRDB3a3/+D349j2r17V9Djf/srv1J+7Is/FgopJPDdfe+Ezv/Fp79QThw9Vq5cuJixvWdVw0Ot7C9H3jtYytR0KvGLnXVUNIr71fGJMtDbk1HDnjX2zvvvvZcAdXT1WLlo8glGwuJiGb90OSJZrbYAg6Y9C5Cyfu26BE1zU9fL9YmJGFsBOUPEeNLUGFg1VDZvvSU0P4DB7PXrQQoZn0JbRGvGhrEy1dtd5vp7y/TiXJlfXiqXr1Wjytl4P1ROlDwH0ZpjHl24cCmtWUA2TCrUO89BtVHfOmEi4MLk9alUQCan2kkEq2/2x3tWjOw+AE1YS+dysLRr2RcYCoxhVMEHzLdvFKBz4JeSvA0PDSWRQFnt7egsPXQpAEHAApN9CFX19lc1bGyV0plkJe0sqJf9falCt2N49dFGU2ZhPudYUO+cRMPB2MYeQMFYWVyqQrSpDsxQgZ9tnEVXei3TG7tuQ0CdCDf11ZFv1N2Bgmnv6OxIMMB2OAsSb86YsXT/zmZF7Cso8VGRP2cPoCVwEPy4F+fa6+11AZBzlFGZy4tNy08dg5tEjvDW+fOpcNtPbcsIW+XzMdha0THJW5TwS6lsi+GROuo0QscD+Ty/v3JwRdhGmAahghrp21CqBdrOsODTe6lCchAYWPr+/+SPvx4KvsCAo73nY/eEjqudbuWKwVDmX3r5pdgKeyVTWTq7MolI8OKMG+ss+ExwJFEoekyNNl0ROrX/2ML56Zm0AWkzsxY39WNS8a9shLb65p5DAW6y4Sob0LAKmukrTfPLf1EYq4ZYH4IdbXvNR3klH3JBPgK41PLATW+EYdI2fATHh6D8d/wKSJKWnvohqeS1rq8BAjwDZ7tTT2/mYpXoKHn+/GLae9iyRsi1Mq26wl5ISw/QQMWqmWoV8KAl4Nxky1TxMK1ydTxeA1Q0VcVcVVthbDQdUnFsQBfTRtKi0PxZO3FqJS3JZsCVZlJO7rS554qiVBX5Zj/ksTeaLn+J2VNXKO+bZ0RvpKkuteuXz/iQAvOXntxiJvmkKJz9F5aOwKeLMOTqyjTB/EjCVifkrVhRR8g7d7nq5hr5cecrrX8SMi1+Q0NhtrEpAdb7tJLUqShT12fCiOtfsTLjVvk7/lDg+8UvPJ3KLyq75+V9/J6JD5IWvhzDC7NLS7JiSsYSr1+fQgDgVDKtnZVd0cKomofKvmf3rvLSiy+WoYGBcub4ifLkp59Igs8+vH/wYLnvY3cHSPng6PEE80CMD44dK1cvXS4D3T3l9JVL5akvfymtFONnzpe+mRtl447tESx/8c03yvDq1eXBBx8qt91zV3n9wLs1eCxLZWh0NNog4jO0bK2W+w7sj+4U27NyQHtLKVs2bQ6lf8uWzYnLVPUPHT6YCQo9fd1h0AKJVVolNOw5xh9ACLA/MzlZ7t5xW3nvzb1lGfC83FGOHiJEv7Os27CxjG1cl2fmOc0DnHv7459MVRwluN3o2wxrAwYIlMq0HF2zpvQQAm5o2+jVEoSwTNnniat5ftYYYNHZWYE/Z0t8JhZo7U0SxEYXz88E63VUaU8ABmCwmCx7pZlKlVaeudmqWTE83CRHs3Xs7BKBau1Ddfx6xrN3dwUs+PNnn63aCRs35loE+ny/9zGNkB+RSEmWAOWKDhl40LAca8tqHdmr2IetqlDjy/t7LtgDPvvsuTPZe56x+1I45DOcBUU5AxRU1hUfADco+pvppZ04WQuDRqT29Py/7N1pkF/XeR7403uj0Y1930GQAEGC+yJxs0hKsiRLSezMpOI4rtiya8p25kOcqlSmaiqp+ZKPM1M18Uw5TsozjieOY8eWIkokJUoUKXET950ESBArAWJfutH7NvV7zr0N0JZtWXEmM1Vuh6EI9P9/7z33nHd53ud93joI4MKFcs9990b40w+fJeYWt/kd69KKNLq3iCGbrjIxnthHO7cYUCzKdvDz2JEdnd1pY2vfHf8erYxm7CnNDd8NqLBGgANsJ7FHYnq6iFu2lOELw1nHzVu2lhXLVyYOxiz3zCramUAyPFJ2bNueSSgm7dx6260RTP3w2NE8i6QJw5oOo9YXvlSS698SQYmyayg8RoQ6AO7S7FU+GrPBuX3iiSfCVtfyIg4B8NmXGYO9fHnYJVNTWq06y3PPPhcmiZgOy1g+IWmVxGL0aJezNzMFsClEmW5lT54/e3ZhdLo1bcW9F3pPG+uKPJix22GFtuPiq7B4tfRthaCx+43HDVCeP2r+PrqZ4a7kj9kC6yPm+6kvfil5wtNPfz+J/Gc/+5Pl2WeeLZu3bikfHj2a8/ML/+AfZMrKilWrEhfzOZJg71SsctWOHQHrnAHXSCvOTGUcR3SYj+1UcKLN1pH95nnE4n7XGoTREH2gCsDZ45gEKaadPp191LcIELJoAXiUvCtMid/cZ6t5AWQAZLaTjQBrbA9Qi020f7x3WoQAh7SWNdP6nB+/K2+0LuJmMbM4lUaK2BjwpVjmmnQrFf79AI7knuI17VoJPRtxAAAgAElEQVT2juc3rAPjB7uIvSXE6h7FqZg42GG7d+2qLBxi0n392d+ABWeF/XJP7DibzxaIbqz30WNHA1oDTwH2fNu7774dW3Drzbck1/z6Qw/F3iuA8nmAGYBS2nTn6hQvawVUwVx0ZuTk7XQ+Eg/vvP12ABJaXYrt9iQ7bA8AYOTQ3rnigvW0bvwpFkyEc/tNIqs6QZWZMpP/7R2wZd410JVNxkZn96w/PS721HungWJ9K5u3jeualuKWlXxlYPon48sMNdTCWnVNArz8BT8fA0wefuSr81ByCQ9DxWlQf8aCIFCqkhKqe0ZPnsuCQrjQzr1s+iJoefQGvIA6Oms2lRuq0RZWwuV7OQ4sCQAAsRp9YAJ9Y5lSDaJGv3Rp2BHoVw7Bvffem82AWnXjjTclUfO/77n77vLCiy/megIkf6ZHlbjYz//9n18QudH3+dBDD+WFQaWJrHpBrqXtxeaS8AngvvrVr+YA28AQt4ALAo1Vq6to1tYtYdNYcKCHapT75GAfeeTRKBg7BIzt1772tfTL3XfffQFuUJVsfEiaxFzVzYGoY+Omg6J7BrPQOUm6JRxdO0Lx+099P86DEcD04OwkWdaNvgQ9Deigg/eP/tE/apSWL4Wi5QB+/evfKLfeckumTEgE9u19N47mpptuLHvffrtMXBotm9auj5hd+qmHL5ZVS5aUiXPDFR2emc4GBpJF1HNwsExpcRgdix7LmdOnos6/bOWq0Bk5hHMnT5XtRhufOhVaJoNBKV3Q2R4Wzt41L52/kESc48Ms0ZZChdt1Mx5uejbfGeRXO9HUVFTiL5XZMtzTUY5eGi6rd2wrTz33bNm0bUvZsXNnVT43+ejIkTh4VGOHXQC8ZvW68vIrr6an08HXa/+Zz3w2Bxzy/NLLL5U7br8jBzqUtS5q4+sShIViFkEgdK+hgIHOjgMMaHGW9QRyACoYmZyAYeVZMW4IqJ6/ULq7OkpfjzGwgb9rbzRNhb6+OAaA0bLQ2vx5X+nW1oF+7B0S/dSTPDEZNowRznW/9AXkxCHwTH6WLVkS58DgCBYkLhmx2ll1CNKmQZirASqIRQIGxscm4ozsMUmXc01zg9MX4On/dz1nw499xiAyQukRHa/tK0BLiZKqlO/wg6XFtpw7eyZK5Qw2J6D/l9NWIWLAOZxKFaw9nnok3VvGhjfCgM5oZcYNB4D1foAcKt2uISgQ6EChMz6u0RSwB01FEJgJYi6ODDfj+2qSyUn5TGjRFy8k2QUuAeE4Pu9R9VoIcu/dd5dXXnkpzoNTc8/AHsH/wQMHy549N8Zm6jPNBKWLF/O9mTDU2x/bwo4CMdl771IrDgeS3+mp7BDsJAAagHN0eDhVEM/b/iSpbfRE0m5R+2iqTkUDEtTOjtpKcyUz488C5i+HWZev8sPAkh/udxY4KR9nmPy/AJi4n0Y5pIkTq5JI+1PvDJhBPHW29GKRaFeZL02FHniLhdITgETCyI8Z/52JPYRaI6haS8rWla0EHqQ3vUnkgC4Sh5zzRqRZxdL+9VNHPl8GDPI+w2RpBDEb8ETwUkGwei1VuaoWX2OHWnW5Qhsm1aEKzEb4VQtRU8m8ch1aAMe9RB8irJNmdQJiXG6HyHvP3wV5qfG952xak9Leo33J2fQ/aTNhmjj3qju9vaW/fyAMTkwuayvRqgJ0cyl6BFidFXABRepEEkBHaLUTk2XR4kVlek7APb/Q8oN6Pz0zW9ZuWB9BOr7U56/atj1gtrPCt7MTwFmxC3adxFKLCaAWu1QwrfJsjC8RPsFtW6X+yc9+NkEyBklEvwcXx/bzl/wn0NS5npiaLF3z8+W+O+8MkHDu5OnEBRgjps4Rz0chnyml7Ni1q7z+yqvl+MHD5fj+w2XZurVl9dbN5a3975Wbb7k1Nuj4ubPl3Ohw7NODDz6QaWZff/jh7N2f+uIXwwx59LFvlVOnzyRwHbs0Fpv903/rp+sEgKYyLXk8ceJ4ufe+e0tff28CZ2CV9XxHPHDhQoQl7Slty7HlI5fK1jXryvlTZ8rJ4yfK7OR02blrdyZ4bbtmR/xQAASjM0+czLVM0lmxmlbahRRZ+LBZ1OjlSxrNpVKmJYlaeLTEnD+fqiJbrTWnTkkbDohlqlRXtxabmcShfs8ZXKBvNyyk7N3Z2QV9KmdK0uX3o1EQNkcVVdaKnCq3oN6o9micGFlvpGqdAMLPC/7FdwATLMSvf+Mb8ZNYS5na0Qhmpg21owQAcc1oM6hAY8j09jW+Fhurnt+ACh99VFmngxXAa/UDxJopFnXQI6pUdSCcmFDMgAEzsHhRCn2Y1BL9LVu3xTeKhx771mN5jnvuvTfriLFtrfgX51KBSqwf8K9/UWJHyZ0zj4GisOF6YgX3i/WFZSGWErtX31unSWqfiRjs4sWplqfwaTTxcWycWlTIJJymiAh0UDwCuIh1+EY+UeGBfQKkLF26PLGUmEybvvNF3B3QrSXOM0t0MAMkU4o+4jPrz55qid+27aoq8ti0H9lf1pdvBqh6X/a21kFAipzBemzcqC3lQkBDibj18+f2oUTYj1xkZnoyoB3QSwwAWMKo8N//8Q//Y2J9RczvPP6dxF3uTQxCjNl6sGdi3ej3NOD5leB1CwI2TqCy9q5wuG2bQBpbG22ysEuiV2dCSn/V4lBc46MaxmLVE5kJW0aslkl5AwPlU/ffn8IToVs5Coa67gH5jVxIjPG3/5u/XR577LHYSwVycSxwiRiv68pf5DnujX4LsJCNVYDyvOxF3VOlJryKE800TJ8PW7eZwJPz2N+XtbduWtbsf7H44sVDyb3aCS/yEfaqnVxjn7JJzpXCqkKReBigYd8C4oClhPe9M58Ty8kr0040NBSbGeBVsXHx4vjMTIk1LTH2prZ18CVARHvaOvFxntU7ld/J7byDtqhKb1D7ERY2LZ92KhAQ9g/+4A/KnbfdnnxBbkekXOwtB9eOow3N9b0nLB1+8qOPTgYkHB4dKTuu2h4mu/Yt8gmPPfatcsCU1a3bUwBg34CV7j+F96GatygagOGdDaAXeylHdQ4S0zS+X77tO5wXhALiu/YFYoNYV/6/bfu2nCugoXevyMBett8BO5C7OYv8hAI/WQs+gu3JUAzjnhcPVsmPmdmIkVsTZ9ueseZVnP9PRpvtPJyPt9R8LNj784CUPwc0+Rhg8tu//ZvzWAuoMpgWVUV7eYRTvRw9eDY/AyZwh0za6IIvSCxkG3ABHbJ4NDA4DUkPg/DQ1x+KWNVnP/uZLOx3H/9uNgEBMgFLJp5cHM61UL2qIndNOi08oSFVW1UYhtbmVbW2Of/Vb/5mZXFs2ZIDZQzbU089Xe5/4IEgaBkTtXx5Nob50Y9/9/E6OiwVw84q8rhyZV6gA6GNyO9/cKCOe3KgBHYSK5Qohl/y6hD7cz+t2A2avXsTGJlc8+1vfzvULQktI8LBcX6e7e/+7M8mSLDpCfswWj4HdVSxRElEz2c0AEI2OIocI4d5QrgUEMMAYrpIKqGh1uWP/uiPyj//Z/88AaNElqCv73r+B8+XG/bsKTOTUxHAQy922KztE995PIH8LXv2lKlLY+W5p58uZ06cKLdev6fMjE+E3llZGEMBeTgEZnjJwEA5deyjJBnod9gYXb29Zd3GDeXs+bPlwLv7yg3XXpvDIOBZt2ZNOXnseL5TyN3O5e6cnS/zjKQAuZeA6UDp7u8ty8wA1y9MDHBkNC1DqbYaSz0wUFZv2VQOXThbDo2cKxN9PWV4bqacPHsmvdoMMGQzgcD5C+XYsQ9TEdInLMldumRZOXX6bAJlgfcHBw7EQUvE2xnwjAdqNsr38uVLo6PR9uHar37XP3QsVDau7NlzbOOsurtC3YzAU87ZaNaBMZFAZUzf3HzEa2maQNE7ZudKL3CEweJc59ASjfLuT+IWBzxqvK3krTvvhfAhZ+77VQ2JwI5rIyE6192TYFuAY0wxurL7iVOdm01QyJbYZxIU+9yahQo5VStkjHzAJxOCtm7O51ohZ+cL8ATtZhvakaHtuVIpdO9AlASiU1MxgjkTF12n6pqoVtnfmCHOnvfi7CxaVINZzi8TTPxZEzQLht0rx8QmcE5p1UkQrPWu9rhDtyU+KKKCNcGRNT2pwjxlXLQ1q9oHhIzR1QWuGWurRWoWFfRC1RTp1X9LQM/YudoXKagTBLmefRMK9Pna5+y+Vq0CrM7m2YCe1si5rc51VfYhWnHQ74wlnEgS6doZraoFLayS0xG+vHj2XJyO67cBVq0g1QG0qQzMaiWpVN8rpEGuAEsammFDNvnRAZMf7l1aZsWf7XuudGqBCv4cN/VX+1eV7n9Fv87CfzbVPUCEd9205gAUOjuqralNL7UFyvkAXGKh9Hf3ReA6bVtpS5srU4CJZspHndATFdawGHq7e6N90gJcLQOoBVYqIeSKKTlNlAx8SD9vmCUVvEho3Oil1MpjZYeERXSlqkyu3zCOmok6VwJgLQ28rbQsAC8VZ4sfri0NVewWCHmZTdSyaWiX+LvOCqY0VX9tOhgmwIeFz6iMAjIbkWoJG7tjTZxbCVvYVRmH2t1oNSyKvWLf2DttnQAVmJ9pPLRLgNNsNd8hQHRW91x/fQBUgSSGiaqg4Fi1iu/VT592xTnT1CZin1CNTSbzHBJHNHWBvuBWYmiq2HVNwUg7rTjGSN+BPqy3uRQgXn39tehMbVi5osxPToe5KcEzweDM8RMBI7btMBHlSCZQYXh2znWU82fPl46B/nL9HbdHEPaW224rr7z0Utn7/vsRUMVoVUgR13z3u48n6L/9zjvKu/v2BqAgnnj27PnaXtrRGZH+995/r+pfTU5kOh3rgG259729+R7xHUaQ7wBmrV67JoH25z7/+fjBk4cOl7MfHi/XXbOznD1xuqxevjL246WXXyl7br4hRRBjzGt76GiA8Fs+8YnYHZpbx48eLReMpkW93rgura2BaZsWqr4mWdf+YP29Dwmt5BrgMHpppMzN1xYt+0Jg31K+G7SxnoNmz6tGe1c2nKlfdQQqO1q1vGxoIqT8A5/is+27xwAVWzkL6OEKgETwK6sAq3Ik7Az+hH23z/hhSXuNSRbFt9jTgAz/2z73ff4bg7S24bRaYKNJNLAR0yqqD39K62dvmZ5tqqgNEBqdL/ph8fu98dFiEPaIyLhYUeL/0bGPwtSwVwD3odybBhONIXaq6gVhUbqfMGm0NHR1JpEFoLVaLJ7Hufcu0rbfFFc8D9BFXMwS5febKVx8nbUSJ0t+tNdKXMWjCpDWTqLlTAH/7U3MS0mxz61csWpBxwjo88TjT1RNjC1bS3+PCUTHo+Gi1b+OEK1tIdt3XJXf8ywSMawYvpGflsQpXvjHO8eA0Rq/58Y98cevvPxaEjf3RdSVX9eyBCgCjBgyAWRUAHr66afK+nVrou8oHxGviDmAK55XQVYLk3ziO9/5Tqry9pHk1ruo467rNJnWvla9rAqkhQXZgNXhdC4wQC97y8t5X/VnYquKY9f9LU4V40pWq2B6/UTYRGnNrlV1RaoaJ/clX9N6JA85+uGx2E/nAkj8yU/eFfvx2uuvl+v27El3gHaPlxTU+xeVu+6+K1NeFLmcXXaNjpoEua+3J9pL1tK1tSsfNkRiw/roobTnoQXyrYM8NC2ZmSSk0FZHvrLZcowDBw8G1GFj3KOY13OIe/OM0zVmbYVdrSMNKgNLfMb7d71tW7dl37791tsBY9ppQ9//3vcDaFsLDC25oLzQn7EtddTueEBp9+ZdKvr5u7T1iJtnZtNJ4WyLibGa7Sv3a5/R9HSmo8UxP5fc7+67PpmJitFMWbSobN64KXshRcKBxc0UsDruWOfCt771WHnv/fcDSsnZySgsM/Wtrzf5DuBy5GI9h1p/7EnF9pwzhdiRkYA69o8iqP1CQ8U623fWL9ICzShi50drm9ibrwFeOKPyUvslTLtGx0RO7ry0w12c+4x5Bnyn3bIK0Cr20vjDJo8daotFjbaP9x4WkCk7Y+OXtdz+EuBHGLMto/rHCCs/Bph85Su/Pw+xU8HRI2SmMnEbD2qzSAhR4uoBqqMjiQtJtmh7SL6eefrpJAcPPPhAepkYIZuAuGsVVuvJ+FpHHnoLIJHwav/xEvw8/PA3AmpgkdAVQcmhPIw10Yrx1KrOYJzLCy++kM0meUmxq5m2w9FJADEXLDKgwHeg4j3+ncdDxYJocWacisNmQ/sHkKPa7PBB0VAfCaYKOhhq17fhrEWdbX6qfPnLv5iEuK3Oe55WK4UR1XbkWdLPhT3R3V1uv/32MiFpPH48jtaByPSa4eEEV34cJmK1N998S7RTHDR/proNzW8RTy0+DLa/w3559NFHy8///M/nIDAMDrl70lO5bGiobNpg9FVnOXLocA7m7TffUk4cP15m9duie773ftm/d28ZGx4ue3ZfF+MwPnKpnDt9JsE4x9w70B9UVcVBK82Jo8fz55BcIxI7+nrK6o3ry/DJU6nsbduxPd8/pS1DEolCLcDo74/Q6QTHCZ1txqN29vZkXPCSlcvLecrNYxNliYRXH/LYeNbMGMvpxf3lB/veKaO9HWVg7epyZmw0ySZDJyF3T96Vkb+YRAc+OJh9zYAwWucJJ912e5wVECxUwampHGwGXY97ZoVPjAf8ao2IhJcPAm54Z943RlEVg+vP93NK6cPctDkspfRXE0FDTV08FGNl9DLQRBLgmYeWLUmCPD58qfTMzKeSODE9XbpUBjhU4IcgT2Km0oop0tEZ5JxRcwbstUWLB6IdoNJNhHD80qUG8Fpag5HxiQoCqOiOjaXNDTggGLP/BUjuXVBmwkNN6FQlludMqaxxagEiBhYtiNsxgNaxCtuNL0wlANhJKgV3dc93ZE2wQDo6ASJVe8AEGmsn4LSmYRENDsYJVyX2vlDlI5o2XycchG4dTZSJ9CHrn6ZJ43zWqQTAlCq2WiuHhLRGwuaoQoFdTWVDv3kNKAWXY+OjsTOqeoA3xt9esj6qGqmONC0SmF8rUKATdBrTKKBeHZbd5LjpCKipdVIQoMkaCSiJXQr1jdZLG+CQqmTVSalTFsaTbAJOTp08nf+Owv70bJlSsTJvPuJxlZK40NbRtE7MA0zqCPtK+b1C0KqBSj7mPv4scuKfZpj8cK/zFwMmP4a3+iv6yGWeS7sOFTdSwc5PC05cMW0nwrSSsVCmgSa1ocf/3zPXkbYK6Y8KF82ONLNgVjRCzv4uY0+N8m0AjWhLdHY2mk3G/FZGSAus5FaaJCnrHhaKanMFb+rbvLLiKNhuQJKGYZIWnJZ+HVClvpkANK2+SlPZbCf5BHRpxFxbWCv7KeOPqwZE/Gz21hVr2LRquTuASeAZ6yUxpNOAkpwe8AooLWieNJOCXCsB/Pxc7Sluxv+xNdrwnDPnPnorGSdbdWME28aySi7ZAToep8+cDTNxxao6atIEAkH3cULuo6Nhr/lz1+D/43OJs69ameQNM9QPTQ+BoKqjH8E/388fuA8AAR/8vSefLHfecUcAcwC8s7/7+uvCmJ24dKmMnD2TKWYCc3oU2lY7Z+bKRppgpZT/8O9+r1y/69poewFvB5ctL1uv21W6lgyWk4QaTfk5eaocPfZhADfCrQJv7SpsZhKAnu5y8OiRFG4IS1pDE3mAF6dPnopt4w/YOn6R/fpg//vlye89kTjJqFDBte8fXLY0rER7AWAtCB/s6S1vvfRquWn3dWGZKG5oZSX0eNsn7ig92HCnzpb5ro6yadvWBNI33XZrPQdYqZfGy/DYaFm+dnVZunxpOX70w9js3r5FZYII5oplYZp4r/ZYhMQVVDo64tfENpNTdVqSvSiBbc9LguDGsKXVrdmXtbIOGKhtla1mDdDCfpuZqfp1/E/7XfYB+2uSmzXGdEFhx+YTu/FBAKVagKmjqel8LI/o/1gq+5Im+4wv84y1Hae2laWVyOcb/RL3CJzZ++67iU2r8KQpeXW6C0DQd2C5SEL88NE0+fhW7Qp++Gp7d3DJUKa9Oc8Ag7QtT05GnPz99/alUKTwgvEtbqWZZS/YY969ZAlo0jJuxE/iTz7L80jY+B+fjW5GgKY6OYj/E7NjkOY5+/rK4SOHAqIBQ7BzFO/4U88vzhCfj14ay9rccuut5aWXXs6Zikgr4fSenrS0vvbqawFalixeEm02cQQgQoJeBTG3l+MnP0pR14h4BV3adNpFsGNefvmlFIqcHQbMmTfhw/nfdS0WMB3B9xMHiJ0Ue52vdiqaXMFn3aPzAKjUOmH9Pat8xRhfnwvzVk7S15t1wu7BljEpUKHIJE3raQ0UK7NvWr/d2HD7pcptV09wJWBSre8VnkzPbjOxMS3FEt252QBHNUaqNjP/N1d1KgFVtC/sDedNCxiAJ0M+li2L6PXV1+yMtiKmgfZ+o6CxRrxL6+BcPPyNb2SvK+jed99PNILz/QGqgAsAOWDh8Y+OxTbZjwqP9jyNNUVNOaA9bg38fXzUbAWvqw+cDYBov2kXBKp5/rGJyTCFqk+bT5tGCv0rayuLdxd/3QjnpkB3/FjeY51kh1l8Kswme/rNN95MLmjfsXuA5AyKGFqSdfG/3ZB/8w32mlgQWOq7PC//hp3TTlJlP5w1OctVO64up06eqPagszPfIf8A0snj5G4K5/d/6lP5c//t/vm+HU2bi/sloC32BmLI7555+tnE9du2b03BTVv6yPDF8uHRIynU0dVjG3ynVjZTX7HntZS2LBNAMiFjz4w9ktbuMJVKzrHiAGZf7bYg+DyQWKVllfMpbe7gO5Eg2NIWJ6jg88UFjbLWv7PjKQb2D1SgiYZeG4O1Lc2lxE5g18iB5eqZ1NcGST9ibNi2u13ZxvMjfnQhZl7QMPn6N74yD6xop8SYBGMiDLQQkwAapPVDAiUxoflgU0oG3DnNCmimcXi+gxGycSRzXhYUmxN1sK677vpy3333xsg7sHqdbFgb44nvfrds335V+rPa1g/0KcYHM4BBksg6kH6effaZzDVH3bQgQaeayR6qx5JaQYIpOhZKwBPtkqt3BM0T3NA98WIxZfzuk08+GafG8GGJMHA2mHuAMmKZoN1pORHkacG5//77c182S+3dch8VGAJUSK6g8ai+EkpVrXfefaducKrKq1fne6CxkmhgFNQ66ODIcJyfedyf+cyny6uvvtag9qtTsXLvQCUHzD1BXa29TS+xdbAYyaB/IyNJ1vVVO+iMKz0SCdeGtevKqqXLyoXTZ8uZkycTYH545HDZefXVZe369QFSTh49Vg4fOJAE9JrdxOP2BkjbsGZtkvfp2ZmomGOqrNu8qSxeOlQ6JybLgffeK+s3byrLFi8uxw8cKpcuXMzYQv7B4WeUzp04mWkCaMypokLNhwbK4IrlYeIQu1yzclVaWmhxcNaEYE/MjJe3T3xYVl+9vcwv7i9dixeXY8ePB9xA9/TerAP1f32vWDgQXAmtdWewerp7U9VsR1ZLlo3Okph79yoR/k4gEwGp1auz/7xvhtLeZcy0c/mzVv2d8zl46HDZvHVrwAHXoJWA4aM6wdkQb3UvqdwY67dkSejC6N2DXRXdRfHvM1ry0qXQmAVqEUPsQE8zV32+tvgYtdvRERAn7TUqc52dYbM4wzUJXxTGjkCn1RjAmMj4QGKJUZyu4m/ON+cawUUtdX19+R1oMGCMw7cuAiZJvuDWfofSO/fVUA4nEGFUcy5KZzP1py9aJ4LRwaHFC06TqPTc3Ew0kuxhwa4Ax17FMmEXsGnaPkZ0V9UUwBhjilHiTDiHKLR1NNp4AjWVtO6erlSpqyhnfYdsFiMsCNazjv7q+zhrgRbleM9Ctd86sV1+3zO2bUHsiqIQZ2ifcPJpMdDaEFE/U2emEsT7jCDYvgzy3dkRhwowqRXW/lyHrTVytbevnl8K6UleZ4i2zoSVlLaKBSdTkZEkva08SVN5bdPs+u8fLrX654EdfxFgciXY/5cA/v8yPus/+3fbCvSVaxHAJH9QmUyXPbFgqwEFGq2cy1WGKrTbM1eiN0R89zIahVFRw11Mkp75KiDYAh/2YEKRZqyz6pG9UcGK9g1UgdmwRdpxeVckhXnljbhr+yz53Yw3NgFnbmHcXiv6uUDtbtp+Uon8If2+aflp7gOTpF2ziCLSNLkCLMneTfyOXaKNp7JJ2PXE/hawuytJZlosCUI2YIj7dS17eYHZEmCmiuZ6D8bBm47CTztXdJgEahKdjCgeHExrMNaHgGwaCAKonZ6K7WYHtXCyw6Mjwzn3vsMBaVsxgApAHOxIf9aKeXum+37iJ9Lbrp9bIimxEFekAjoyXA4fOhz/KSgFiKkoYoixJ+zNyPnzZXZ8vIxcvJgikqrsm2+8UQb7FpUh/di9feWhr3y1bFy7NsUEa3ZxZKTcfN89Zba3u1wcHQng7Pckutfs2hnA+YnHv1NOGovZ0xNx2v6hxQGk2A1Vz+UrV5S169aXDw4cLB8Y10lbAN19ciIin9irWkwmZ2qFmxihmGZ47FLYh9o1PYP1Mm1tzZJlpXtmrlw8fSZs0kWm2aDA9/WFFj9y7myZGBkrF1SUr7+2HGOT162NWHvaqM5fCIjV2W+qzEC5eO58YhLjiY/TyDJtjMbDzHStKHd2LVDV+Vc4HfDAHogmTjZ9BRhtM34tmgONxo//tofCxmz61L3bgONGys7ae82EEtpXzSQGBQctVpMT06m282vtSHvJmmKIeCHCgkSJ+/rKq6+8nHiVf+3pra2tYjEJlQTDmeaznPNWY8HnAQnuUWLh9zP9Y+RSCgVtR9307HT8sIKGWCHJcOlI7MrX8sVildruW9L6iiV79PCRsGmAZNoSfMfwhfNlw6YNSS7FnoeOHE6xC8DTCmomgVy7pqH7X0oS3TJoAVjtQAcFD5XlygibLIMDdWqKM8BXYnzVhHc+vp//BvLLEfx51SXYmfhZjCau8M7FShhQmLJipVFETZoAACAASURBVBoHrw3z3bvUqr5sydIk749969tZa/d3w417kpiKzdkM73fDhk05g/aFHEaRTWu6AlmdUnMxlfkdO66KPoLnUNgEMnjXYpuI12Lpjo+nNaK25qwLsCvW9lzAJu15Bi7QV9TCJ0ZsGbJiTbYJYHLxIqbUfIo1mAeSVmuvLU58CzAwpY2mVroak/S3k+IaUP0K3YbWl/t3Ru+GnTeaFtHaznmFy2xsKgaGtidtGC2bODohWrHHx2MHteT99E//TPI5+1aMD3AYFu/094fJQ5hfa5S/v+fuezIxxj6kyYiBo3ALWLH24qGM4x0aLOPjk9mjADiTS8SXzqh79y7dsmu5F3unsmFmw8bG6Gf/JO9yD6zlABWdXZlko7CFJeIdsRNYvq0IqFgMCLpy5YpGD7Mj5woQ70zYn4rbmWq4fVvuz1rSVhJ7WTc2xHeH+dvbk3jTezMOm3aH+5PHiZUB1kT+2VykgbvuvidFakUychTWxx4ABmA9utbzz/8gk9ecAbmrvejMbVy/ITnXVAO62pNiQ/ty39738v1btm3JnhwcWFxeffmlcujQwbJt25ayZdOWnAf3pYVG8Z/dacVt5aVyUkNT5N/8TSZCaRXv7c275/ecQaQDgt8K9sCaQwcPBiOIfui7VT/Us7NLlb1eB16wQd5DRiufOhlQkq3w3iog+CcYsS1TqgFN2sEzYvoIusr9omemNa6SCxqXsFDw+ZMRbpjaYclrg/vLR6gfb8n5v35r/plnn40z3bZta8ZkPfDA/amSuIAFFwjY0AyWQ6EPCw2fqCg0UoKA8cFo3X3X3THEElsPSPgIU5f69acf/HQQRkYLUsXoSB4kWQ8//HAUsyUOjI7N1dIjP//5z4ct4YBomwE2/OEf/mFADS9UhfyDDw5ko9jg9957X166F+k+fc4Lh/YagQuxV2k2Ws0sbRsYuqhdhvOyiVpwBoPD52me+G6JTlvKgKinv72rO6i/A23jUKN3rZ/VenPuXBI3FW9GYnpmKuKynHFESVevXqACv/HGm2GAcAoOG1qgTaE1qRXW5WCggf/kn/yTbB7GuYqJjccJQUg596eeeipr6d5tts0bN5bTp06mIqrX+NpdO+M033jt9TI6MlI2rVpTzhz7KCDD/v3vl37CoMvriMSM8J2aLhfOnY2hp5gcvQwjGzs70xZ1adI0n3OhqwuuUXEnzp6L8Csh1yWmf5y7WGaavj+bYtWaNVHZB5jMjU+ExjzVaKQYJTxuPOylSwnebHiglcMr6ehfOlROluky2t9dlmxaV2YEZCvrfHGghMPLAQAroNiCVuATNNn7gEZ773QzOGjG2bp59wxFRiXqs714MQkoSqlgbcgIyWVLYlysjffBubz66ivZF4ytiguGAeqgZxQYRb+jQdE5YN9t/fxZ+vbCLqhK/lpy+lH+eypFeWp+tkxFTLIzTqsnY7G6IyRsDwEuJAwMFAqxao9nFPwCpQQIVbRqNvRzwZn1EQDSxhCoVlHXvlQoQ23NaOe5GDf0wBrkask5nMTf+7eGDBBHFZrv6lWpwgL6KvCCbj+edQoVcdJ3L0lQkt7848diV0ywEEyYSuMpAS9tsFmFj6cDmFRQtFIqGUxOjoMXrAKPsEb8eHZ2Qd+qdwb48MPuYMLVOfVVOI3wJKfMBkniAFaCF6AIe4Qhx/hzrK7vd30fGwW8wmxxjQCQdFsIFwvC845qgB9x2bnKRGBLfY/PtWJYkhp98fbEIoBMM8WECKC1cQ/2dc1ya99ype+29aaGdZC/vxwo1XrUlVWpBd7BnwIg/iLA5Eqg4coPt5f7y7uhP3UL/3X+oC3YVQThT93DlWBR+7eAAvKU3m6TwlWnnf9zSueriKzfayYZpWLTS/QU5bq2CNTJH53NiMlGw6QRTAUaC0ixW2SNBDKzLzIup77oBZCl7YVvWtjav3PNMEpSYaz6JW0bUO2vaaqPDUMpWiYBPyqH5PK7bVehtnstgHSNVksjE1s6OggYm5JTK59YgtgDHd11xHBVvJcA14Q17RNNy18Lz7AbYYsuGSorVy7PeRN0Z9xzh6r2eKq1U1MzCVxNxklrYqN7BTBRnNF247PacQaiTTERloDAzbWr/tDJcmkMzbunXH/9ntgpPl51VMLJtkkA+DcBqsKKtZGAiTVoYmmvYZ/QugXgN99wY3RTzp8+FRt+/syZaHZhigrsW7Fgk9EE5EMDA2XfO+8m8dSeMbRmTVm+fk35vT/4g3L/gw9m2s5KxZBtW8u+d94pb772WlmyaCCg8dW7dpZN27eHgfjEt79TY6+VK8omYoF73wvoLZFmY/fu25sJOIQqV65aUa67YU957gfPhXVz4tSpsv/ggbJ+08ZMGAE+TBslPzVTxs6eL6sHl5R9b7xVxi+N1Ur+okVl1+5rIwR79tTpsmnL5mhmLaJrxt/TKZiZTuGBjtnY9GRGDIPW2ooy+5hxtmtW1zgzgEcdDxwG6BQG5UDAzEzOI/QbllNlPVlze9lnVbLbNgPvSbLUm9brOoEHAO0zrcBptc91upjvsE+ijdJXEyi0c8xloAnwnD/3eSC6dyZGtE98dtPGTWVmbiYj0/2fREqyEYYJxkWmMNYRu8B2e0/Bsa3+V72grgZQqe07ARKtZxL2iVzXWgEqJPfWCGji+SQ9S5YsSzwpLn/6+98LmCMOEfOKCcRUEipt0pIdmjf8oMKg+xRzaKPQ6iYJcg91JOyFCtqMjKYCHPFVrfsjdVofv8jv0lTAsuKj6KhgpyhapT12ciLnxQ+2gQLMp+7/VPnwaGV5XL3j6vKDHzyf57rlttvLseMfJVGMSLL2W5OMaOBMzwY8XEHH5M03M4EQCNLVU/fLu+++k+RTQrp27fpy0803JaaKZsLFi9E1als03MPXHnqofP7zn8s5vnRpLHG0mE+M02oTiTfDeuqsgwI8u2IyUCKaVN3dafnLeNk1a3LP4pLvfve7yQGAKG1LLt082nAYKE8/83RiFHo1CjVhG50+XZn5zSQ1+x0gFladMfQNa6JOLWm0qBornZbQsCmMDtaW2XjrK3yb9nD2jX6Ua9qHKvfiHsK2zqNYSlsO1jXB0nvuuTfPDVDFzH/6qadLV293ufPOTzR7uZRtW7ZkjTHvicFKzm+86cbs6fHJ8dLf2xPNRmyC8+cvlrNGVG/aWHp7Ksjr2Z1P50P+VFvmJrP/MZGss7Zpe0ELoniX0K48TPzuz615O9FyyxaiyZXJL3fSIhi27lid0OnfrllHzY7WseTyp2afYM4p+sv/9n/wQdn7btWqFOP6fWxp74Mvdb7lVq4vZnVPzpdzLsbXKoelIwbPS5mfLy+/8nJApvze4oHsXbkyH2df0jYR17sWLRXFSWew3cueSz4I+MKQMUnWGcirFtsPXwxQvXnzxux7YsP2xCOPPprcUDyANQOMpGni/AMX5SotIOGrgDeATfaJr7F3ACbOdQRbscthAsuWpRCg+MCPOgPuRd4lgNDhYI+FrTN8Md0ldZpgZcaz4/6xZbU48QELqHEjefHB/g8W4t90Mixfnry6anPVOMk+uCziemVQh5n3VwiYfOPRh+apO7sJBhk1ySb6znceT0WAuq+EL8nz0JIYE4dDwoQx8oUv/FQQPzdsuo3NSl+DE3vrrbcT1KvsqrzfdOPNYURYVItrIwJqKBf/4AfPlQcf/HRlpLy/Py/DpmFEUGU5HfeI9QHVJ0CEbgiI8fId7CeffCJOAvVKEux79fPq2fXnv/3bv52MweFihP/tv/3dJH2tMCtDAoxhSBg9/0SICEp6001Jeh1sh8WBEhhwbvr5GH+sD2vn89p5XJcTAXB4ZhsWevj2O28FXHLQsB8ARw/cf3+EYy9eOF/u/9T9AZLcv6DDoayTQubDkMFm+IV/8AtZc5vcgWKo0ks5fLE8+MCDuQ76n+/hZAAmzz3zTERFgRkC1M88+GBEWN/V8jM8Ui6cOJ0WAJv9Mw/eHwchqLgA+JibSwKs4la/b0MYK97Plu3bysartmam+9jIWJgml6C2J0+WG3fvLqOXhsuI3uDRiYAB3d29mf4yuHRp2k7OnPiozI6Nl6HFg6FvQtpXrV+flpKZyckY+PGZqQQ/As6IsM3PlYuLukrP2lVlZnFfme3tKUtXrw6bYeTicA5dlN4nVSi7wkzinPVQElx78623oo8DmKPDs2Xz1lA4fY5hlvwyZiotZ84xhNgMVYjYga9THqrWB/HijAY7c7YyTk6eDkDBKeqvN73Ae7BXIOf2KgRZFdR54QTRwitdfKb0Qte1zRCVNZJuZDijGIkaMgXamAQ1qI1au1RAQ/NHVTe+sqenJvSpeK6M4VRJBQhu2Fh1dRgXaDFHkV5Mo2gbRff23+nXbLQZoMb+nHFVoWCsBJW1dWxjAi32wnMJwDBKnM+0mc3N5ywTPYtWCGZN7udUM7WiKwGZe0WHtT6Q6Qo6VFaKvWfNBX8fnTxRW2TOX4hwJMMb6vmigXxWcKLCx1AHjCLkvGhRZXUQ9GwEvWiwVKp0d3XcM9Nx8rlXzJ7+/gVAkoONwvu8xLeO6nOe7X/vFehYJ9nU/viWelgTVEFdb21HaIIfdoY+gjUG7nBEKj3OJfs0PTWZyqIebQyuIP9tm8WV0qUfS/h/NMzh4+6kwWF+hI/+uJ/7Eb76/ze/0g4doHXS6Z/2zhtGhhaetBYuiMeW6KL4XYACh9hlyg7brVVMW0DD1sj6prxYtULCBEkrnraeCKJUMdnmJsLUmDUKswpeXjnOOHhI9l4zgaepyFc2ymVhtNTpm7HJLYCSwLt5rmBI7USGBlBpwaH8u53uE4bLfJlrJgYBSTALCvvR6OqEjYISTXenqf47U5hnKnDOe9rzAqh2RcAujJMAPjOlu7sCPsSoiV+qGGv5idZQV1cZn660+KuvvibX4KeefebpAL6L+nozDh1g4jtVVq2NSqN/MEAUdzBWAKEmzxDjE1Pcddcn874AyWwRm8L//9vf+Z3yN774pQjUaX95+aWXyjXbryqfuP2O0t/ZWc6YNDA9neA5bXqrV1UAi9bSpUsBZgSczz/7XKqGksWhFSvSGkNg9Nob9pThyYmy5+Ybo43z5huvxx8M9S2KLRhcuqQMrVweEOvV518sn37wwTI2OVHWb95cTp05W3WWJifjBwTuO6/ZWd55660UtEYnx8v+D/anGnrqzOly8szpsuemm8qtNFIOHS5LFw2Uoe7e8vz3nyq377mxPPfk98vqFSvLDGZbX2+0DM59RLh7oFx3600B7MULK1asyu46euxYwJhLBKqHL5aNW7eUi+fPVYFtzMXpqezrxUuXlFM0NtJWOpFE3Tq3rK2qCVWBkpamXkG0yk7yZxLXWpXubtrO0kxX9Ya6uupEDqLOmXZGD6GCMHxGW3n0Tu20sHEC7tex1EBtcR+wRjVXcVDcWts+NyZ2Awpg7GgT8xNgHeiRe5wNiOK5+E6+vmocAOUdj54KakxN5Tk8U0uLp0MGbBcTV30EfrUpsPBzNFVOnc598Lk+9/RT309sbZ3FMXyMuH7zlk1l7753c8YkfTQlgPSKNBJmgw8UmMQGWlbE3PylNWRXvOfEKlgz2Kq9ffmMwpE2Dn4w00R6+zLRBOAZpsbMTBJGZ+zQoVq8FK+j//OJ7uWRhx9JHG/Kz2tvvBk/n2kjk5O5t09+4pNhchz/8Fjuj80QY119zdXl1JlT5Zprrs5kQ3GhAqdc4yc/97noNrz+2uuJj629723HCyum0lW0VufPXQjzKnHHkiVhw0gKJaniHnGEOF1R7Prdu8t6Qw0uXMj0z2t2XJ0KvbhQHCK+BLJ6RkMEMGmtU6Ylnj2X2ARzXhHE+hKU5f/tL2NoJcOTk+NJ7J2TJObNfm+nSGWqDuHRinpXsB4CyE4S9m7scgt6+29rDdiqzJ7zmerjHdGNM+DDvliydCi5Fdtifzz4wANpDwNCff5zn89aHfvoeNbRfQe06+wqt9x8c/IPwNFbb7+V/Md5FbO99eYbAavs//n5juSKWnSACsTTxTqZ1jNW27T4PHGteBVYqFApIXY+3X/i1C7TYs6lQFcnR83m73zWWraMTfdOQ8Y+Yhv8nXuvrZYdKT6K9QAHwDbx4NPPPVN2XH1NJh1lmujbb+dc2BvaUIxcHpsYy7OKw8Xc8jPvxhvJVCrA4WLxa0f2w/Fjx9L2aL3sf3EmTT05oTYXe3f3tbvC3qYplfbErs4Ud+1FZwEAym44g2+/9VbO4Sfu/GRyxMVDi8u5M2fS1rNp44ZMb9u58+ry4gsvlvf2vl+++KUvlt/8zd9M7sr/eV5nhD/SugYQCzDbFEq8/3vvvSe2B1CEnaOIyIfIaQH7WDfuIaSII0dqHqGdPkNTTAMdjf0jfqutLaLzEeSt4u98M4COYLPCZ9quBgGcVdS1ZZ6IkwFHbKwfOZxYGOuIXfYjVrCH3ItrXln3CqGhu7IWayvhXz7U/BjD5N333p43Gk+i7YKSHxVzG8XN2pTacHZcdVUERtHYsDaMzePgfu1Xf60888yzOQQABkrzXvDnPveTYXDoNVQBVpU17guowrgwQirFktb3338via5RrE9+78m0yuj5ZXSIbNEhqdXogQRTbcXa5264sU6fYLSsBjVwCwOkeOTRb6Zqa5PXntHTBe0/vacmr8yXUOJ+5qd/Jgce+qdK8+Uvf7n8i3/xL7KhOB5sEfoKXvidn7gzh0XApFVmaGhpxgnTJXEwOWCfkZxW3YW6yT2LtYWyPff8czGgRFiBUX73zjvvLO++806otpJKn/H7AjnOxVhj32UDf/uxx8o//If/fRx3FMWnpyMySzUcQMTIEHvNRJ+OzqCFmRM+O1MGFy0qzz71VFkyOFT+5he/WJ5/9geZmKMaNnzmXBJcCPYXPv+5HCKA0ntvvx1dE1OGtEE4MPaBtVVB0wP7wBd+Mvd79INDGSt81ui606dKT2dHWbNsWbl05lzpmpop61atSdDR0UXUtDNB9fT4WCkNvSpIeVPFb3t6T58/W04Po8YNlqGBxVmj8+OjZWrFYJkY7C8D69dk1CI1/oiJDde+dMGRgEeg9Fu/+Vvlut3XZ+9YLyDXAw88ECNiH161vU5LOn/+XGjMbZKdMWUjw1lnLWMRHxrXUz0Up+ceBdoEY32nAwo9Z0DswdJRqWDtGLVMwOntDbgFZGmDJBVRAU9fX09oz7RssIHonpwbHi7rNmwIiovx5XlUVzml4dFLC1OsUkGZnEywo/JU0VqsmKEAGMCNTZu3xNAI8p0bRtg+lWi09GbrI8jwe4K2NkDldOLES6ktXqNjCRwAB632jx5Gz8sRM4gCD46h1fBYPDgUhosARlWFowG8cBCMuKBE+1yrrA1wAiIBchlGhjg9q5OTGXm3ZvWqBBVh3ABKTAhqel4zscG0nLBMFjdK9bW1CjijgmSqkeA5AEeZS2XZoqnuaMlyDrPeXd2ZQqGdyhrYF0T/VKjsN5OIVB0re6QCUjHQYRb0LQi6BYQq2nCqHcWcsT4AJyCMZ0jfbqOiXyeRtL3MremuafqPYfv/8t7irz9xea2vrNg1g2MAIQlb2xYeyZh0DWDCvkmKAqI0fVJYKdhGwt0GvMtHjVhtFPjTKtQI3mm/SxIWBhnAobbN+X0VtNkZQGft5Q7NtZ0a0oweroBD3SypkrdMlWZCz+U9VBkrVf/kCgp42CK1pzmASNNFH9X6KyY8AHgk07Qr2PTuPm04PXXMMDbJnPGFzXjYBsjx+cnJRrS4GWHsnJpAMj05EcFAdpivZgO6uztje2emsd4GK8DY1VXOnDuT6u341GSmNviM9XD+n3366azb5k0bI9wtcGefqrj3kvhTgbXr8uefvOuTScoy0aHMR9dMO6w2WdVhNHPMWpMMBKu33nJzpmCJDQ7t/yB6JFs3bSoD3T3l5PFj8YW33XprWdS3KLZq9OJwWblhYzm2d19iBZPGULtPSU6HBtOu45SPKz6Mj5bhifGyC3AyPFwujNSpHaPDI5X6rBpLJ8RUiP4q/PfiKy9n5C+2B9BYIDk2MZEguZ1mZ33/6Ct/lCQQlVz1cfW6dWX1+nXlqqt3BGBfPkS0dk05uO+9ct2Oa8q3H36k3LTnhnL0w+Nl2eqVYcKdOnw0dvvaW2+Ob+HLNm3aUg7u/yAACj89NjxShpYvC3tlcrxOZzA9R2uCNtQ1mzeW6fm57Be207vwPS1AMjkxnrZYoJcYCgjUtm4Bxexf15GEiMSBAwJ2CSQ7GsBoEfHSChwmcJ6ropAAab9LLBFQFt/dS0cE+EOwtX5Pqz1ADNcFBfjWH+jGly1fubycu3i+AeJMhyE8CfSejm9zrZap0Np3jBF+s79vUc42v2YPun9MpGXLV1Thy+7uMDbTqkNPbqy2L9RWaxXbi0nKnnjyicSmGA9uUvGHoOKRwyYv1mcWDyTZXb9uIU53b0AE4JV413QUnwdgtPp7GCwSGS29wDfgBTD20shoWtOiMbJ0aS26TlU9FHEUEMU6KlYqLJ08+VG57bZbkzQrWvF71vj1199IjkHQ06RF6yIGeOvtt9PuIDlXiDlz6nRyB+wyuoGeQ/J65x13Zn1NyDly5HDZs+eGhsG+MmdaPOSsa99VKPN+sME2rF8XwAfrIdOatLEvWxrwBPtDbA5ccG2Jn8RQq/2DD9yfwohEGUN9ydBgNFiAYAAHcYBcBxj0wQf7o6GnBY0+kDwC2GYfeI9idLGaoqB2qvfe21f2v/9eWtEVoOr44PlmhGsDjkjNozNRmYALOigsVpizTeNtM0Le5z2z/Alg4l3+wi9+uTzyyMNJZiWoW7ZsC7v2U5/6ifLKq6/m/mhKYhl889FHY+u1FmGzkQ8AFGLHy82AHfaqfFHsIzfSoRAB50vDyQ2BIN6bH7EsZqEYCvDGBrkvRWTyC0swlvm4ufly8PChTDljb2uRcDr2vRUSBmi5D3Gf6/l3fk8ulnb5k8mNMDcUPLUROvcK2sADz/Hm66/XmNHUzfHRADz2ur2G7SHuFasC5kkr0JTia7FZgOGK035XIbEFbQnnYvN98Utfiq8WF0f/USH19KmwGw1JkXtgrZG9kPuICeUomCXiT4CS82CcsXWVY7mGc08fz1Q0sfEbr78WG3/LzTeF5Xrb7beWd99+N/m2PVYnj43kO509NuOee+/Jn+tGUIBkH7zbSDysXZezQFcovufihdybPN09O/+tODQ7VPVIjA0eyV4IaDw3lzagTH+dnV0Y+8wGy6H9Xp3MNZp3xqa1YFcriCxG9y5rlFUBMXEyO9eyCl3b2rUtv1cGxvI/9+k70v77YwTNHwNM/uCP/sN8EJquzlDQIa8AAMERY+YiDs3KFSuyAQASNrXNLWmUlFK2tlEpEettY1Q8vM9JsrFR0OjM96Yob2M68L6boYJwaau56aaby7/5N/8mG4ThwdiwOaDGz7/wfOiP+oqh97RDjH6NTgIab5lP3+OePddV0dWlSzJKd//7+0Mxc39oZlBPxohBvOeee/Ky3MNv/MZvJMm+5uprMvIY+OOACMAIevo80MLBZXAqNbI7TkvrjHu1MerUlblsLsEBw8+5Sp49M7oaUIjxUTlAhQQwqfqoYEQEdWIin0uA0Nub75ewRwx3ZCTG87d+619Fr8PaMLwvvvBCNrN3QhSLCjNDddONNwXp1wvHGa9ctjQir4CHPv1/p8+URx59pCwfHCqDvX2hGB89dDhTBWiYOESH3t+f1piMQT5xIoijWeQHjhwOCJXpOWaKr1xVhs+eT/Xs/Lkz5aYbbyiHPvigbFy1qlw6c7ZMjYyWJYsGk4hzrOi7gusB1Z1U+GuPmmShu3SW/m4imTNlZHysXBgfTd86enUq/B3zZdnuHeX144fLzjtuTcAnyLA/3nnn3RgJ7TtaaiT1aKQ333hT2bfvvVRdBCCf+tSnagB6aTSOCZXUGhGUaoNqlSsGDnLsOwEPnAm0FbDk8yoepgU8/8ILeRe0ZIBNDuqJk8SaTjb9qDV3YdhbOr0KGHDAgc8UDhVmY3mbipfgJJW4jMScSkIvyEN5JgjbitVVIduJnMefuO++BJmCuUo/1IpyPntj2fKV2fPpmW3OX+25XZeAra24pVVGEhcxup4Ea6jJLWBCgMteBISGiju4OAGQd+vZ9PVaG+AEp+TPVQFQQp2ZOr3qg1BArYcfSckLz78Q9Nq5d14E0OxQ1RmYyrUY3Iy8nKW6via0YIa/FVFLT3tnV9MGN5SgSMLVBswcgqqc9RD4nDtfJ+dwCq5t5KbqQwLXZcZsqnwPZAKFe3Em2BrrZx8AQbdu2Zp2pUoxrWvQ2rhKG6zTEdKXOzMT55nxdls2Z909TzsuO5oR2Q/IBpcF4BIc0Yr4WG3prxGN/xorcGWrTgtetS1QzTyZvENMXOCJ+lMCW1MlZkvpnv8TI47naptPhTeqDbTvACZV8wNgYg+pnGMr0UcgMCxRrGKqVeiuKzoqtXXmiok8DXiXRDTXsLMaAbVK4sj3tJoita0nfUGXAZPgOnUiSZglDWCSNgnMTYBIV0c0KTq1azbskgqm1HMhkKpMlvqsaVWTUAJW5irjhq0jXugOK+NEHzSVfRoLy8vw8KWydMnyJMNGFgM9TXLz+U2bNtbgTyvb2XNl86ZN5e233oyt1tcteXZhbNmrd16ToFqAyvZLgFUuU0kvJeL3e/e+m3jE9Iy2yOOsE0ttk/BjRz8MLfnU8Y/KLpohXd1ly8aNSVYlTwATvvPM8Y/Ksfc/KLt2X19GT52OWOWqtWsDVs/TiFqzphzev7+cOXGyDITNO1g6+nvK2kYY/8VXX4kWALsq/lKdk0DsvPbaMjZ6KdpPL7/+Wtoi6Ztgj7KfwFnPc+qjE0nYfuoLny9vvfNWKrqKNq+/+WYZGBpM69QbmJe3317WrV1T+jq7s29ffPbZsnHVmkzdOX9xsSn7CAAAIABJREFUOO0uWooO7Xs/GhC33fPJ0qllE5tvYLCcOPZR7GgmG42OlRVhR06XM6dOhPExOT5ezpw/XzbvuKpMdcyV7Tt3lt6BRfExC+Bew3wSHGtNFKOJQTMeuNEeSYGhYYKmOkqXarwCClULpYqtRv8k47dr20xNILviL6MXlDaiGu+6A77AdaxzqpZhcs0mgcPkqMLnVdQSi3r7ju1lcqayCsV67lVSFhsedmEdKuB+nAFAnlhu1crV2X9tTOF6nokfs5e1zLon/+0s+h7taNEGGBrKUgEGAfK/8zu/U+785J1pu7bnaOVJ2NOqEo0UemGDCwUQCWOm481XcAUQlUEJ586mSgzgqDaoK8mjthlMDm1KEibtxAomQAPFhxRT+vvDzMIgBTQ4g5JICQ3/jB169z1317179uwCtV4+IDYQJxEutob8LkCSbpCilDNtERQT16xZF6aG8wHkqcLQ/eXJJ79bdl93XaZjYamzKwAURUPaFFpAaiwytTDt8MWXXmraQep447DasSiaaZruM+vf6NaxDMSW5UHyFlNkLp6/UN55990wjcUUgA7Fn7/zd/7b8s7b7+QeLw5fKucvXgzgJUfwLj2j3//a1/5T7kvsrx3+xRefT95iP0W3Jz5A3GCf1iq9PY1RU8GRlukHda7krMs6VeyqVjci9ZcZgb/+j3+9/O7v/m5yCRIGAIpXXnk57Pz392NSfCJAl3fx0Ne+lthXQrppy5Zc09oDhbAnvvqVr4SBD/Si48J+H/nww2gobd26OUkzcJu9BsgBLTAMiP7aa2lhW7w4hXPxpNZ5tkBex7azzQq0lQU8G+Y4QFu85V0CXDIQY9WqgHHaK3UQ2C/eHw1NAATfYZ3tdaCVwrwzAnqSn9n7xJC3bt+e902rKkzsVauTO8r9nBGAkph4+7ZttRUkRYay0DbivjEgnY22bd8e8HLEee4Je8V9y1W8r93XXptuDgC9OPDYhx8mB9QZ4Jq0X9geZ9s7k9t9/8mnUtBmy8SgWnEA7seOHS3Lli8thw4cLJs3bYmwtDXDksYosZ4ElcOkm5oMYMdXYm64phhbbqRVCOAkp/BngFFFQkwb6568e34u7xOgZJ+mqNtMBrTOzgrtSDEuhhKbK/43VKOO5j4efyzPpisEIKoaoNWOyt8ybrgB0b3TWoy8PKKgLQpd1kOpxaN2sIWX2RaPf5xY8WOAye//4b+f12936uTJoIKm5FRaIsdDwXYqAqQWEuXUYtiMNhFWhBYbY8wIWbXUe5VlgMGnP/OZJOAqwTbcHXd+IkAEyhakzAaW3Kv6qNxC2f797//78plPf6asXbc2FRML43eNEmPEvGSMDAeacq4kB9BjUdF2+FwvPiJgWdTO3LtA6v/+d/8uiLXNDo3Xn+Z/+9wf//Efl9tvuz0OjWPQ+kNZGONElZweyb/6rX+VarL2IG+5sgzOB0lnULxkn6+jmvTk1Yo8pytx5OQwal586YUAJFpfVKsI4QIi9GoNDdYKk3V24OrouO4kf0GiL5wP2KKFB5DDeFoL6+AgeVaI4R133hGD7r6gwL/0i7+YdhrUZGCJEb1ECS8NDyfoUlHauHpV2bBmXXnqySfLscNHytXbtqV9R1+cAGF6crKcPXmq9BitOjhQLs1MlaUrlyeZPXfqdJm8NBZBV/3PqkkPPvCp0t1RytTwSLlIHXt0rMxNz8bZei9oxhyCa89OTuXwJqBW1URXJzaKRqvabqylChEkeMWyMr94UVm+Z2d55eiBcu0dtyTAZKitmQM4N1NFR/03YIkTJXCn/YYxEoDYh+3oOXRBBw4YlPG5R46mmqJnG9ggwAkK3GlM8NHsjwiINdoS3pGKSPqe++p4XZUFI9Rc3wEWnAmWrBfn1/ZVM5hR91YxHBstcyh52mN6e2OAAJDYXFqsFutnXLqknD5/LlRKlHQAppGljBEjIaCX7Lf0XwZFAKMlgPFlhDKOGFg0WvuTOa5W64MR5JiAIBG8bfqqORRtRILBJP+Q4rVrM87QGbX34/gX9QfJdl3JALCEo1i9Zl2mSdSxYoK/U7lfSD97Q4MES0cgwcAyzv6cc/ZO/W8Ow5m17hu0uLkXfZbnzy3ohfi8nzjejhIDbV+perWCUTRmVF2yxqNGhY/nfLkf4nFpZxAwNiMTly9bUUWmOjviSCI41tVVR6Dr+e5fFBvKudRpSvX8E+wCqKWnNgEPJfjaa8yI7959bajrHIcz7M/9Xgi26WdugvyG0VCbKa4k4/44LuCvP/OfuwJ/sj3pSqZGZWjU1CytOGndaVpsAB5zxhcDU4APzShJoIrumxYwqZ05zfjgyKo2gbHWlUjNJiEp8xVkbiswoWZHD6JCEm1SvwCEND2/bEFGgTZskoA8IcFUykz+rpa1S0fbknMFYNIGJ7mG9qIyl8lcHb1o+b1hDwJbcoUG9Kmij3U6Q707T1Hb7gRPdZKVBHI69rCdUCw5SI/9smVVCHvKRBVFkpIqmOT87XfeSaVPgFqBxzqt6o7b7whwcejggQRargW8YDfZZ59dtWZ1zhyNkj/+o/8YlqZ2Rfps1uEgEdDBwdg0yZMqFxur6syvs79vvfFGeePlV8vNe/aU86dPx7ccPnI4CYhEf/vWLeWbX32oLJ4tZcXiobTlLFm1vHT19EaUdh3mnwlao1UMW8y164brS+fAogTFAOqjxCVXLE/rQx0Ze67MdsyXE6dPlWuvu65sSCvO6bLvvfejNff6K69mbHHp6shoUBVIYIx9x0bztyjOBHkPHDpYtly1vXzv6afLuo0bM+0nPmzV6vLYw4+Uu265rUyOTxRjgM+fOZfv1V578NDBsnLtmrJuUxXEHTl7IZNjMi1icfUVPb018B29dLFMTYynanni7OkAJq+981a5ZvfutOwYv9pWy7WfiLMALeLJCq7VAlvLyPAutHtEzLUVu2ymLgWooIkQ0W2iujXAZuftK89v3wIrsDoVOAJyd3QkfrOP0iJgqsWJk0k0sKyB3H48gwRAwauzuzNTatDzJQn8UTTBeuoo5BRFUmUei+/ndySd4lO5RcQIFSewXsbH61TIifEkkXwMAKeOszcRCoOkI8UgDAutDUAUMSimETFG52jzljoF5+033yw7tm8v4xOjuT/PnOLL5ETu0Tol7pKcaxceGgrjRnFEe/bigcHEGW+++UYq3OKYTPgwBhlD8/SZFIv8m2/VkhPmQASW6c7U76+0+5kkXRE2pXExPh4/LmaVzB05imlxISCRs63FGTgTIMxkncHBFGfvvvvuiKh67/R4FIawfIGbX/ipL1Tti5mZtMsQ8NVSopgob7n9jjvy3MQ6jxz5MAUPsYuED0AqfhNzV7HpriTWdQLNWFmzdnVisKMRzV2d+Pof//qvZy+9/977Yep4LwAerIgv/+KX813ipjADu3tSkFVgFJsAFLWHPPHEE+VLX/xSYqVDBw6krQXY8OKLL2XfinGqALJWlDO5/7TZdFcwpdIHq0cLuJIpUXUam71SRTYbEfpGD0trhXxAS56JYArdBIG1Botpfu7v/VzOr31ljX7t134tibKWHGsgf/Hd1mfNqtWxzaasss/iNvcs9llF566UaGTYP8BuRb60/nR0Zg8ZT6wAC4BUNLW/7GXvy16Qh7oPZ8TYc2tqLdJiZbx1plF1pcAMwFW4kzu2bF+gZISZe2r7W9jTYeU/lve965qdYS4Cl+mWKP46P+ydvcwWOFeZ7LNoUXln77vJ/fgS7ELXpuvIXtqvVUsSi2Y604WcJeuFTZzJixcu5NkUaq2t9wnMvH73dbHr4mosJznwpg0bY0OwxTwrXT4tXZlEtIp8xkT8ns/wM+fP+fxUYmvXJyJLeyYtmTt3LtgF9yz39mwALe1l2Cr2jv3++S98IbmTPZI2wcnJMHmsrcJ+u9d0Slh356e2OzY/82Uh9seu8dxsjPYteZL94v1oKQT4YIHt3bevsc8duS+2lN3wbO3ko7AKE+/8sAbxBm+nAwcwwRzX3vNjCL1eGR9+DDD5ytf+eB4qSOn40W9+M4ujDScVnbVr07IC/IBI2dgSZ+0djBxxUomVTQJJYvT8vmo+gMJLtlHPnz+bfjXGHYpkcYIOr1oVAMVGJiokIYFyOsw2HNSv6o9sDcuCAfXCoIkONXVslSIooe+AUEImoeychk1NeAljAPUMcgzo8R20QL7+0NcjhmbjMirG/6VfdGYmmhdHDh8JRQk63TJIIMYx4hDISzbCYIyUZ2L8vWD3KrluK8btOFIbTuJ45MMjcR7uK3RjtDJUtKGhtLtwWNqGMs1ncjJtOYLNdoyqtZMgttQpzsCB4FB/7ud+rvze7/1enAC2kH9bR72XvDPF9MUqAd09ZUnfojI+Olp+4sEHytqVK8vint6y18H58FhZqvWls6vMjI0lSeSczp44WU4e/bAs6u4tc71dZfVVW0r/ErPUO8uFU2fKyqXLy+mTp8uwlomRkbJ144ZUSMeMlZqdi3gs0cJeYmxdPZVCRUhVUq43sdnYABzxDaE/M8XRDH3P9OxcBFD7Viwt3auXl5U37Cwfjg2XjqWLy+IlS5Lcq2gsVEhKSf9bbX8BRCW8TyKcUZzzJXRLewFjyEFE9fI9oVgfOhTBP3vKe/XTCq15F2FqTE3FcbYUUi0kBMlcj1GioSL4czHBinsRYDM03gdnYP9wuowVACsaJvqmu/Q2z4T5xGFL7okA9vT3l/MXL4S9Ipimjh2xtqYaZt9L2oEiglAOvJ0gFXYOUGtmOkGfZ2C8OZVUXs6fy57mPCJUt3gg9+pM23MSGa1IgDi/zxACWgUCKkecvn/0MTPaEebq1EqjJ3cg51G1yLu3f9s2M/ck8FE13bplS+6LIQbmAIxQ/cIQwayhkTJVHSqHnWciutpf9YVUvFxD0FABS06AaB6aJpEw76MjVa3BQcKtk2EQpW9dr+yK5QmqTX4SxLZ0QftFsKmqIilFwfU9wBFO0buVqEUs17ScaWrh9FAqIs6+CVor7ZAhn03goJIDMGEbBEHtux7JSGRJsZ1XK/vVUfw1YPKfC3j8l/t8g5A0EWwYJgvuvWordM13BjBpE7S8UQKxadXxv+cr0JI37SfDeosx0dkBKubN5IPKLqkVrstXqt8dSKIdvRo2yOWnFlAsSLs2Y4ezx6JJUmG6gCwAk/THX7kDK6CvAt1CNQCTuc5Sumh80WKos/zy/7SOKGJk0keS0jqiOHosICE6FMYBR5C15Oyq0mqLY/8rc4awSx1lCiwBH7kH53vNujUBM9yhZCQK+jO19W3t6tWx3XwwfTBTuQRj8T1z80k6VeP9W8vliy/8IEH/NTsJ/60PIKPSqKDBv2d85YoVqaZLDAgQihsirD3XUd545ZVy8dzZsv2q7UkMbrrpxjI4MFCu37WrfO33/7BsWrYiTE5+Z9HQYARqTxw+UqbGFQtmy+oNG8ryNavKO/v2ll037ildjXaTCXVLly/Pnhi7NJp7CJ15Yqx8+8knys/94i+U9w8dzN5gj8Q4b7/+RvYTQdef/MnPxmaOXxguTz3xRABehSG+lo3hidds2FA+OnO6HDh2tKxavy6ists3bS5H3tufltrezu5oPNCSGLs0VtsJjh0LiL9l29ZUfV9+7vmybeOmFDbEHlpPlhIi18++bEk5depE1nd0arKsWLu6vPveewHarr3++rR1ABL8EAcUr2lp8V7FSIJ2QX8KGFPV3gLN2eQqqN5OFSlp7zABT1xn77QaUPwJfapMyOvpjm1my31fK8DuXVYAr7JZsRDcldbmtAOVkmcVJ0giA/R0dcT/2EsRNdaG57rT00mkJF72MX9a2ZOYMiVMW3Y/BbaGOq5gyR/n7MzWqnRt7akT7VSDAWjENPnq995/L0mee5EsRdyxE9AynJhg9FKdTDEwuCj7V3zgXsWXGJoYuLTQJCgSVFV9sSggSBxGK0xxz7P4++iZdNTxxYoH/KfnACTOzM4nOdb+olUjwFGfccw0KcYWWr4VmxQbFSuBdlgsI5dGs3bWwnMSZpckit3FvMuWLs9ZVtg8d+5CiiHahsQUEkx6ZuIgbffazuQF1gTzAwiKFUYTEDtF0i1GERvLd6yJ+MU7AgZ5TpV4xV7vTlwiF8G8/vDIkQrq9veVX/2VXw2DxEQc91gBuc7y7LPP5Xx5x96fkbzOTkYMnzqV98ZO+W62BQgk7rcuQBGFqa/+p/8UKQJ5j1jH35limilE83NlyWAVEWZLMu2pnWzWsFvjETLWvgJX7CXbZ+G8G/+NlSYP+cHzP8h9WjO6GV/84hfrgAstNGvXli/9jS8lx3j66WfCKJD7WTvskrvvuivv3t5XWMRAq4y+bQHTsB+AMewpUWAFrFq4Gk/+RmJALnjrbbfFbouFKmCyKjbGmRNju192xvkXr8mdvBfvwrW8Nz8ReR0fj81YQg5A+/hY3XsKz3yQ/w0Y9czicd8pZ3t3376yYdPGfJ9zNjE2lrNCX8T3atcBUAAHJPzyCwV/32v9q6RByV4lpeBargEUsM+0iDhPbAbbwx4BNq31qRMnsn+9a8/iOpjM7+97L0CR72E/yCIo/F6769qyb9/esM4VemlKTk1MlFtvuznyDhmSMN8RzRP2CouDXUFOEEdrV/PM7p0mSCsPoWUHS0eczUf6XetfxVO7AwpmwEJHSRubvYe5+Sd1UABg/o5trSypuXL7bbfFXoj96RN5t969vxPDA7LkOfaH58V+y0S0dnxYDUT+3J+Wk30ZUvmzwZUfJQ78GGDyz/6n/3GezggD6EDYEFpyVE/aUbmmrUBU9VpBoyCinJvN/eADny579+4L+iToAD5kHnUvsayqYH7u7JnGSPcHZMBogUhHeXr0UhJ7AYjvpp9y6623hBplcg6wQPsNlNuCegEYE5y8l21RGUMvAf0OosnRCkQuXBwuu3buyot0gDyfwEEy6H4BHy+9+FJGD7u2P1MRQmm1gYEyDDIGi/9d1ckX5bA6GCrHru15GQz3EArY++/nMDM+UDqJd8s2iZDq9GTWF6jU0qG0Lqk0mwLUjgSG5DrUAK0DB6uAFpRWJdvm1Zdn4wlEMQh27tyVudlf//rXFypynCpE0IzuFcuWl56ujtBpp8YnMvJv+ZIl5Zbbbiu9XV1R379w+kyZvDRa1q1YWTpUdOhcDPSX0+fOluUDg+XNV14t69DaBgfKis0byvETH0WklWjsdbuujXE+uv9AmRYoYWBcOF/60u9eR18CP/Qtzs3WnvnoT6AVSvATQHeUdNFD5FNZrNT1nrnOWr3p6S4XO2fL0I4tZf2t15cX9+8t3UsHIyJbqaI9DdW0IwlqRpItpwa/OHTI6EzMzqYXcWZqJu1Z1pRRZTAELQACB9W93XjjDQFYsGwITNHg4FBiCLEbOjpCo2P0BHmMiL58walrGgcm0EsFibjV+PgC1RfbhKOuArXaXfpzHROK/D4jksCpaeOpVbHuMjoxkSRE8CBwBnxEULQJ1BhmZ5eR5HhboUj71rltA//s5yD4ixKk+D4GkMHGrMkkpEX9NYmZgLZfinHVlyvw4AQqRbgjPc+cP8DA+SJWKplQ6RQMVaFV2gsqHgRfz2QtJCSCUgE2xw/cAVq06zQxMRYAQzDhOu34Z2sHgGJMBS4qci0lmkEdCW2/Op96Vuu4yVb0jLNGgdTypZLp3foeTjE9scuNUK6j/1qdF+fOfwM0jKjjqO2V2RkASRXYVOm0DwA8lc5dhf8kQ0CVdmQsu7h82dI4azbEGWZHsHq05HD2qfSp/jVtTpdB9b/WMPlRHN1/nd+pEEJty7kMY7RgRsusYOkSA1wBcxCHrf8ATGpLVkdQDe0GdFFMQGhtJvFXn69isJeLjE1TT1N0bOmqH4syGgHaNrCoPO6mTaZhf9TkM+hM/WeBXVIBDmfYDc41Y+BRCeeJc5qIo7LZVDclRM49m6t44szUQB6YQ6i6NxeSoEp8BJLskHhk2dIlsW/+jj0U9Du3zr3qvvPu/El8BeppYcm4VkHrfOz92jWrQ392fXRfQpFVBwGQPZYAVrGC/XOmsSOwwNhlwSvfC4RR8eU72CoFFNcCTDz/4ovl+LHjZfPGTWk1+d53nyiLeutEsfnOUj774INlbnKqDChGvPJq2bFhcwoW7DK9N59bv2JlOXfydLl47mJZvHJ56V06WA4cOlTuvu/esmjZ0jIDvOrsCDN0CktzorZ/EG69MHyxTM5Ol4GVy8vk7ExZtW59klsFLOxQwS0be/XVOyIMuP+dveUH33+67N65M2xb/ktyuHL16nLg6OHSJZG+cK5Mdpay+6YbypoVK8qJg0fKW8+/VPbs3p33oUqsBcr+UFwCDkVMfHS0vPnKa5nuZuuoIrrPNZs2lYuXRsrK1SvLh8eOZooPkGTl6lVlnzbkwcXRODHVrbYS1Ol/Em/2kQCl4okAWwHL/UrC7R82np9rBf8kwirdACF+xP1l2koDGLLF9gE7HtYisdiMG2ajZyqDZZrANq3jChbu27cvfoSmTlo1MoGDLshsKtpGa2IHAuNpAzhJWmmB9MA/rOGwzTo6UwiTzNc21I4k/q3uivgguiXN/TYHpSY+nR3xr2JCrQg+77nt00yLW7GiPPPM05mGY9+KDyWBACUtyOJIU6fE29amFW2UsGIlBSxpWmHFv96BRJDfCqPpzNm0JqflnGjx+HiAKslvOI8YYMkZxsu7+/aWm2+6MX61FlFWZP1rG86yCGC2Awucd0VMMbrYhP/3Xc6mUcOKE+IHOYj101L9iTs/kWKE2FwrnMT68NE6WEHxSAFHS5q9bT94H0AeLUi93XUiof0lWXVfYhl7+OFvPJx7BHSIf9555+1opXjXikWuA0wDQlkfoIe4HUvChCLtbZgpR498mIq93EWhyZ7asnVbktyrDEjAKD1+vLYc9/SmAKWFxx50bcCSVl2SAnKadiqTgjTtSHoW4ov1a9cmRm6nllT9qdqOI06sbO2Gk0ozcG4ueZzrtjGRoraEFRtO8YscgcKS58Oq8jxazOWI9kxGkNMlWjIUQDJDIFasiB6SXERxD+vYOgKHMKIUvtwbPwDMYm9PHP8o8aTiWDvNlA7k8hUrs5+dJQATmy/OdC7CmOlUqJoJ2IcRlJa7pn3Os7uu9g3srIB+Cl4KkbTvmgKdPIEtV2i2h8W5Yi3vd2hp/YxzLjfjO8Td2rrtJxN+gPbWIqPDATR9fYl1rW+rVUTb5NFHv5mJUIAHP/a9ViTsplY/xXsAIMtH/uW//N/KrbfcujCRyZphxVuP+Js+jPNL5eWXXg4oql0NoDeRaUR9AUkM3LjnnrvL0NDiaAOxP/JRn6cLKv+Wk8p3Dx74oLadvvtubDm/xj8Tj01RYGAgZ9OkIYQKIEa71zKUoaNOhwzTc6nCQmUEWgP5UKsXGYbOoUMB/JwVAJ19A6i1t+UUGDzRegRERl9sKLlIABM3tyBM/2NEdQstx02w9RcALj/sCm0jc8ev/dp/N4/d4WVjT/zNv/U3y9cffjiGxkH34PqA/e8PDhxMCwljZjM5PLt2XZuDAIhw8PVGOngMOoQdVaml0RhfDEn135IORshq2/Am9ageWEBVGQfnn/4P/zRJJjqYQ+gebH4Gw4ak5h0F7tHRLPo3H/1meeD+T0WTgKFdsXJVEnP3Q9SVoSIOS2uFkeQQX3n5lfLqa68G6ZRYM5yvvvJqGCUq5Qz+s889V555+pkkXZ//wufzMv03+qAqtYPnvumMOMycSh3D9H7WIyOQmoPteVQEGQ1Bkw3I+fh9gYB1d5j9t7WX5Lr/a3buLG+/83bWjSCelgJO/MypUzFIfjg9oBLHahSzd6C3UrDHyBNtMxrYGuprPbR/f9m9a2dZv3ZdJnEYAXbm2IkyfOZs2b5xU1piMDb6BwcCjKzWcjQxEYQy49x6eyPgtnr5ylTJGAO9yKdV4Cenys2331IOHvygTI1cWqiYCkYWL1qcaqngP7TZTH/QRoNeLqeugYqDZzpO2ke6+7Jec52d5djUaFl36/Vldu3ycuTimdIdBW6TWMZSAbhhzw1p/bBHtZjZs4Rcn3/hxQRgDKJgYs3KWpn0d4Jd+0jVUOUB6g+QE5BRLfduAGT2PKOv2qBfF5WZjkwErkZH81440oMHDi2IJNo3rZAq4CEAwfR0EgFrWEWNSlBlvej+PowWFHljOLFBGmE1rUOnTMBppuE4O3GSnV0JKgXIzg/0v0V1ocTWEJhZJzXVkbw+a89HaI9afMbN1SodZFviEbpgw1hhEAlMUfWGVguIGV/OBjAXHZXJiaDEDKfgAojKWDsrAjXAgj5lQRA9oQgsZiyozwJYBxYoyhmrG0Ckgq+cm2DA90fEiljfQB1P7p7NeXeNTIeaqkrk+b6GrijQ5XxVCzJ+MgDWWPJBjCNr7F2g+bqOgMw7wXZDqwWUeUZOC6DbVsxrlW0qQIvvBQa1jJig9POo1xTFTTSpFHE2QjXQ/TlP3mf6vKcms/au1VICXK8VOvzzqIg/hiv564/8la9AC5a0jKDAAw0rqHruKwmlrSOuv1WZJUCTBSDFRISGtAJUxj5x4onIpmWnYaNcfox27PR8WANt1bGyR5rfCqbTquNAZOrfBZvJJJv671y3U6W7Mknq/1frLbXVppS5ro7SYRpOT1eZDQO8M+2T0TUplRGSXuem9YB9cBbSh5zxpQOJB4hbty0I/B9Aqbb+roofcG4rc8tEhGWlf6BOGnFmJMXsGMaLamY9L6ZB1BHi7pc/aIU1+WgjSSWWKPsjl0wsW1yGRy6Wz332symOrF9v8tdQYh9gNoq9GMM5VT13Hwozxz+iy9Gd6ys0EdiUKKCu7z/4Qbn/nnvKxVNnyta168ubL7xU7rvrrjI7NR22wuPfeqwsWTyY9patGzeVjw5/WBatXFa6BhcFPKZnRddgcN2asu7q7WV+YqpT2iMbAAAgAElEQVQcemdf6ZicTrC5Zec1ASAmpybKsXOny6c+++myeNnyMErY8i2bt5TjHx7NiFVJwbnTp8tgX3859P6BsmJoKFR6dplP8L6Im5vQ89H5c2Wscy73smXDxvL6c8+X+ZHRsnbFqjrZZ+XK6JdJdheSmq6ucvajk+Xg/gOhkUfPbHg475io68XR0XLtdddGmHf56pV5PxJy03Q2bt1ceoyNn5tNAsnmW1txjHUVI3kXChMYeWIthY12Kg0GNB/DfgM3JAP8Abr3ls3G03bX/Z12yNpqqaDXgmj8n83t73I0aJY07T92vHiXf7dv+OwkYc00G/4CW+XIkUNJ6MQaYVGZwDQ6Gv+i+tqOkweKJ3GXAHZ0lX37Kr1dwa0FTFy/PaytDpbfES9rbxVDWRexBD/q3l559ZVcC1s2mmMdnWF727/Y0p7PuQGeYHbwp5gCinTeu7OvDc29AwmcvYwCn51LAUBiLp5SXMLgTcuH4tIowc86lc9Z1lKEHdLbKx7pKYcOHU7c7V1KmrSqYU04P67hXjP2eu/enEeMJcmjfSYWFp+3CRl9Jgmx6Zyxfh01qQeQKSg679rTTX9iS7xfTIobb7ypMtxGRhMTWDtxfdj0a1bHH4vhH/vWtwJkYE+sX7+2vPzyK2Eci5NaJoOW84z6bYA4e44Pz4jka64O0MEmYR789N/6mRRk2UzP6Z3SFpQ0fufxxwP0uh8gmtZ/+0Qx+ewZ7UEr0/YtuTfMwXp591ofvvHww9G8EJt4t6+9+mpsoCJVu/eoEdTxwxXsjhZKw4yKGH1DNxQTZRLh9ExakUkGeNftu3FPElh/FlBgdjY6MfaP+5Of/N2f/dmI/NvvgFlF90ceeSQsFTEa9rXvcY/aPgAZABP7WI6lSCzGZIeMibfnrSHQWWtNGNiGDygYdHaETYFBlpaco0ezXw25kAsqerI79pT3CigD2rMV3rf7tU/8WGOggxZ99wSw9U7kJGyF3OfNN9/KO4iO1bXX5ox98MGBACd+gCYKXkCFVjBaKxLAxbQkOYRWHvbrpZdeTHyI2cGX+Dv3aH/xc//6X//rClhNTqZo74dcQ7RGtOT3mnRU18vzHj9mDbE35A6DETjnR+mO7NixPRM6D3xwMMAUuYef+/t/LzIU7CnQduc1OwIkWUNdIwGMhoYCugIm7Wf5jlxCQVleg7XmnpPHNpENW47pbg1p1fC/clZrY88CSoDfclrPzL8CLJ0hgMwdd9ye/FzeJW4PA6+rM8Ad0Khlxl4u/vyVB20/8hd2/Oqv/vK8/lYLRmRJ72rtl0JxJVDZ34iJ6nucKq+99noOAAOHEuTFEk/1YBBZjhzSi3qjCqzKY3M4AN994rvll3/5l2M4VVsFNzYbSqEXLonwkiDJz7/4Qnnooa9nU//SL/1SNhrjwCByEIz2a6+/HmemEsz4/5+//dvlf/1f/uegmo9967GIyNqcKGLPPP10+ZVf+ZUYb0wTm1JAR5NEosPgATf8b0k0IVaOAPJr1rU/c0BVEARqnsGmOH36bAALB8r32nA2huvQd2lbYmySVkjUoWSU33tvb65bRSGBBCr5kzkgfrIx9Z12dgbB1V93gRKzYGExgbLaF+/aPtMKX7o+YwUl/O7jj5err9pRVY3pTjRMBpSzN19/rdx7113RH6HgPz46XoZPny1vvfJKuWHXtdERgdYvXb40lSzCr7fedGPp7yX61lWOH/2wXIAqL19Rzp85m3uIcKgZ3V1dZdOWTaF3ToxeSksNAC1TXrp7S29XT76/JwryNW1IoELMcFqPep2lPk7Z3azwrt7sC2KnJ8p0WbL7qrJ/9HzZcM1VZR47ZslQDigHiXEBAGNY9a/aLzfccGP5jf/9/wjKusIowLHxADcqA4xV2qDOnCm7du+Oozbi0QG9bve1cfCQcE7kB8+/kBY1vZ/AAAEfwEQA/vobb2RaDgf6ztt7A7oAYBgWRiTVK+rRmXihB1MVrFYCXEtAU6mSKqeVdinBaOfVW1sVWbTXFkBxxloEGhKOdu5eVRl9l3Oj6rNhHUX+yhbJdJ2mxYhTUkVw5iOupCqnwkYLiLgYtL2/L/fr/LuWcwsJN+JSMMVZuA+ou/NOEyB6Qp21F5Hz4mz7el2/Izbjut3XpUKX0WD0WvqrEC7GD8TefXgP7gOIwFm0PajWUQDTCvpxhhy670sgKvWcnU9gUhFqo6y74xzdE4fn+VWlgTb+qW0y6JPa7Cot2RjOZcsAZtOp9LS6RN6J9yp4EagfNi2is6ts3LghugK1XauO5Hbv2CS+37vIqM/x8SRVp04ay1lBJO1Kfq99ByooSYibkZN+5/8LDuNH9iz/H/rFK3GC//K3VQGTKxkmV7ZR/dDrh0rdaJ7IleoRDUARRknT99ICKt3tmOL5udKjleeKZq2FHpnaxLPwPVXxz383g5DDQEnjTRVZacb8uNSCnFpYLl1hi4TNFfC2Bq0C7TmsFIE4tgfQUQ4DHGm0UCr7BRXXs2B3VeV8PgDrrvY8Z5RDWIbtT8tCAXwKwqoN6o8d8Y8Wvb5FNcllP8ICXbuujIyO5nnZPdXjjI3t5Bv4A9WxEzmTKOb69tGcJU5E8ti1uz75ybJDK80wpltfQAaJG9Bc8YNQnXMKDBXjCColAc6opFmhhf2RdBw7cbw8/r0nyub168uFU6fL5z71YHn5uR+Ua3dcnWKNXu5nv/e9smH12nLm5Kkyc2msLO7sLecnR0v30sVl49atmd6wuLu3bLhqW9lxw/XltedfLP3znWX07PmIpV93661l/4H98SEHjx8tu268vixfszatPoB8awuw3XP9dQFgFVOu3XFNfG5aa3v7ysmPTpYNa9eVS8MjaVU5K3ke6Cvzi/vLyOxkmRobL6uHlpYzBw+XiQsjZXDRQNm8fWuZAnYtUY2tfmHs4nDp6+gswxeGM/llfHgkyTMwbdW6tSl0bNi0IaDWMQzZhh1Ii+sT991TeoeIvnaFOQLQryNtjYw26eJ04irxqVGn3pW/sy8E6Gzzxg0b4xOB/OIE78H2U5X1vluQg+9li/loiRD/pCLNd9AWsR/8vmRbQaCdesGPtILnYTs1LJAK/M0mHnRNsa7rt5VWsSJ/7rM+w7emXaerK8yWEydO1eRt5cokCBKyVny9AvzdVZOC/52aSlFOsVBcyQf6UbR76qnvJ4lT+LBHa9HlQmLTb/0/7N13sJ7neR745/SGg4Ny0AtRCIIk2DvFJlKdkiXLa1lyZhK3eDfeOP87m5lM9o+dnY03u8nMxk5mHNuznrVkR7bkKouS2HsnwU4ARCE6cACc3s/O73q+F6Qdb9aO41mOV98MCeCc73u/933K/dz3dV/3dX/3gXLFFbtzbsdf1n1DwqanJ2Kd5ql0tCfz64yqjJXVtW13S3dN4GlPZb9Gs6s3pQC6zmBmsQ3GQjLy2uuuK2+/9UZ8SnuEH+r++RPOOHvQ/fGtgTqYZOyB9anbDBaRGMM8Kc9w9gmkZPnNF3FR4p7uVbm+wLDRALzxphtjn1yPbxLQdc2a+Ha6a2FK8FWwlgBpgku+OcAUS0iwjNGq8xjmGACPn8e3p2vHJqWUanomdkAQmXU3eiFsVcAX7Yldl15WhlcNJ7nG1xgdH4/vwe9XMsxnVE7hs7r6fPyee8qDD/4gQT97KPC3ltg95z4gInooZ88mBvvij/xI9N74ohppCHz5HHwdWin86PiZrVJGdp1/rDRK4guDw/WrltzpgMB7rroqmkRKMu77xCfCTgI+khhgE90b/8j8uCf2lejxT//MT6ckCuMOIEE8m6bUl774pQTSfBy+OB9YDENXI+wBJUmjY2lQcOedd1Zh/XPn4kO5J2vmrrvuKo8++kgEZs+PjoY5AfwaXLY864K2DkBA63dApJ9hcthDlVU1HD8PO81eEG8ZR8CfZ5CUxvhgkz0jYFMCDuCVzoWTU6222yPpqmlMaWfaO0Ac+9p+lFCz1pTxGHI+XiPkb08C5PzbGSROZkPcQzrirFwZAEF8i5WkBC1J9KHKsFE9QDcywsXdPeW7DzwQgoLSHvpaZDIID7+npKwshq3Bh92ydWsZG6vl9NiM2C66WmHEiZnXb6jjkf9andfYS1UKael86GDG0Jrjl7Kx1k90Hvv6qp1YsbLqCnZ35Vmi9zM+XstoWyCdP2PvWglaz+rMSBnu6tVl08aNrZJ0WoK1vXFTfRCB+P8CRsjflp/X9i//5f+0ZKM8//zz0c/Y/96BoPgMtYMg9YODg1lsgpw//dPvhO4GcfrCF36kPP/CCxFA239gfwJLjkToOHqfExdNq9QaDFkEaFePPPpIKH4MJwNiQ/7oj/5o0EYiWq+88nJ56plnsuh//Md/PNl8YIb6PQitzWYxCBB/8IMHc48WiIn40hd/JCUoNtwdd9wZUEUA9tDDDwfFZbwZmtTXjo9nk6D7MdA2faM+zipCx/2b0fJei8Bm5JXZ3DJLFstjjz0eBWUbwEHkOjav7Ht6bZ85k/dZfDJlUVjevi0HV9gFbc6ryhTweQGsA6IBTPxdYEtTYWJsPNRQht192Zg2sWsaYxsYiudnGDvq37Zv3Ro098Sxo1G/9+wOLPXEV+y+vCzOzpbNGzaWibGxMjM2UV5/8aVy6SXbSvviUuqVl9q0f5xORwYicCsGl5f+nt5czzyGWtjTEyFZ3W26IZ7+PT2VGvTFRX3FASMdmXNO+LKevgjfSWcCXxJkJKOh9WWlFTr4FtXNCYIXaz0vKu/5vs6ycs+ucqZ9vsx0lLJh06asN4g7o23NmXPjwQGyjnRF+frXvxEGyNDKFWVwwPuXhf0TMd20qVoI2wSdURbG79S9HmOAQ8FbkQyEa9rw9oXsQLoj7dheTp/Rlm5FxvrsGYHz+XT2YQAY3tT9c+hTo1/rTxsKagUnteOayxgNDenC0gArdEOwP5aCrA8uH8q6NF6cKGPlekqt0IA9u8Dowuj5gAcOGK2OHZ4MWvb2/PzF+kKHBDpsWpMSYEzGrQY4wJomM21sOaeyrJxKWTr7jKPTZOZiWLdsztypsUcNd4hGyJQA3Ix2i/NhTDkwsT/C9ujuCg0WGwoIUUtfJmJUzQPH2XO590a41Xwx9ta+zwj/Gl0We8Zcsw1ACyCG7g9ADuNPHMvhoIbbmHje2r6xOrP2rGyY/eT7HeKcPcEaarL15nP+I0Dn+80Be+K+/Vcz3fPJclfhQYyqzjgabOxUix7NOTc+gBt2wO+V/0RD4uJp8Terw/zbOkA+6tf9QD/kQ0DA39JNNxmXpt3jn/+aDymZZCo/PJ+t4pgPMUsu+ghNV5qKdAZAAXloTcw+A0+6OCdBOjBUPhAAbL4/3xTRy9ZVo2uSnDp1iPo2miofgnnqZ+o9h+0nq05oNp1G2mp7V46NMhxaEBXdQxdt9d5xn/UZFxcr66XqqviztgC0950rVSdovpZHdCq1qd1NFubmY4s4Z7LVFSwZyr339vXkd+yB/SLLLMgQtPALgND2pt9p6RvHE0i8tBQ9AcGlgPXkKayxzvgOn7///jj7bAZnEFNMEgdQwvYT7gtT49y5ctutt5a33n4nOmoCbzaJHdJ6Vt39idMny9jkRN5/9PCRcsv1N5SVg8vLWd3Wtu+MGP5xgqHzC2X83IVy8uCRsm75itLW01WGNq4ry4bpKLUHiDA+/A0Zz13bdpTjh46U2YX5suGSrWkPT2vinff2l807tqWkpmfZQFiIK5UNLsyHVWn+Iyja3lG2bb2knDtxKjpmgBIlPgTZjxBM7+8p26+9upSBnnJ+arwcO3S43H37HWXv40+VI2+/m4QKXYBLLt1RirKYCE+2l3n6TaO15btSRx15jO/I6GjZfdVVZXRyIvMyuzCXNVTBg7kyMj5abr/n7tLW05mSECyNRjuBwKEgXhACmJEJ1mhA1lP9P/vNTivXdl4oxxAM+Lx/S5oIQmgsWG8pU9XBZnIyQQqfUoBbOzBUvQdzicnq/txLoy3SdKNjk80HVorzKyzOlqCr9c33tQ6sIfbcdV0zYpjO2BZLKgmhMEEavaESbQvrTsDWMC+ce02CxTNLykjwSCSGjXyugnoAMT4xbTPsJGvV3hCca7frmjrlNDpqAAB+onVL02PFqpXxXXyXPah0Z2JiqjJrokPSU8vs53Q7Op29Z/wlQrTrbkp6MZo1d3j7zTeSaAFy8Ln9NzvDj+WXVfDfWNnn1fepHTMa3TPXAyb5HoGr81sQu2vXZcmOy7LzPZT8aguM6SVove7661NmkH3fr5X32tD/gU8jZ8+VddqZ9lSGrzUgFqjiriezdsQBYa+OjYal3t+/LPcJTFE6EsbC1HSeJV0NWwkvY6gLULoY9vUGBNmxbcfFtew7XnjxxfgUkpWeu7KUpqIjwnc49N57Vaxzfjbrh48QHYj5hZTve79xcH8333xLGlXwR95+553aCUW75yXZfmDX+fi0YU2FmdGexCqfkh3xsh6tQQnmu+++p3zq058qf/bd7wYc+tKXvhR7DWwSTynDBlZKFEr02XfGBQiDbfvCC88n3mAzgUHWFbYEBhrbY89iI/GLlIzT4XBkBKwrJXESHzkdlpSGj4zE5tvvf/THf5SEMUC1SXBJuilx4m8CdcRbfHSdbzyX73CPwET2XaccMZR1BWSyNzyb+6RVg8ki7gJImGsAAmbxunUbArhgrl22a1f8YZ1BT5w6lfEEPGHnsy98QIChexSDRFB8eDhnSxJfM7NVK292Jn4idgV7hLUNjONbuyfj7vtp49gnAZvGxsM+sp9oiRpbz+y+zO85oIYONCMjtXPNxvXl8JGj5fy5C/HXn3r6qQAa2FsYHS+99GKenV3VzAVwplOmBIDrirm//e1vXzxj7ZWGtfP2W29f7NgKePbiw0drRLdLepxDQ4l/3T9g7mKZV6vMRlyCocgGWafmnLdQGyS0zpSF+bC5Gr/hb8lt+2tdtu03f/PXlhgQk2oxa42KUhU0va1kc0HxPTRDKhBUrsLdgvS++ureGMOOzvYsxLpY1+SwgqxSXUY7s9ENqskAKDBQDizK9AK2u+68M4Enaha2C1qdTaKPNXDGoKFHQbkdLAJFGSE9th2qFMyxDNR3vvP2W9kQP/HVr5Xjx04kc2/yLUqGyb0AavzpXmx0WSGIXsRTZfHna/vYJsCsQktVLEj9ngXAOHBkGK5PfepTYaXYpJBGRsPfa5lCZY2kf3VLrT2sipbjmtq3lKEIUhfyfnPh354jlFA10YJtFMhWq9eUdszOJChOuZIaxbVrM/7GF/Kp1GSaqO38fByD7u6K6uXgWlwse668otx2402lq609Brt9frG89867ZRkl94Wl1MTRh3AY9OhogjEhq8a51v62uzuLnYMh+zQ7PgH1CQgCAlLPzTHv6u0JNVfgiWmwfGCwdLV1hMIcDROgT3tHdYS6e1rOtmigs6gYxTqZct1l/eVcT3vZeMPVpWfT2nL4VM0SmS+BKUqsEglGrWlXG3X11cOp6bNuOLxAjWuvua6WLb3+eoAoG3jl6tVl7Zp1aX9mDd5yy80X9XhkERw8UGIHpUNS+zpzKyPj8w7CU6fOJMsmaOc0M7j2jvlxYLmGuWAc4pi1lRpsX4Bw92UDy1xYC7KjDndZkUpJrIBG7SBTy18cmgwLFFqWMKwFh3FL+T/tuc6fi8FuajZ9B9qqjNaWFk2O0eTkpL1iW3tAAaCpA9u6ZRPsmer81HXngAdkNYCdgAQg5SABoDK87AIQqu6rhRy4wEWHovuemKIl0BNQlpG15t0bpNo+SWeCtlK2br0kh4JXBFIp1r9/OMBsHL+xClww2sSvALkVrKl72b3IiDjQojTfVjN76rCbEhrrQRYFcGUfuRcve9BcoStq1di0XRYQmcfBwUrNNf/Wnnth7wBQvqeK3/UmGPRzGksycNaueZa5tz7ch3XD5kWT5s8F1n8t2/7DN18UTa1D8UEjur+doakVK1WP6S9/sfl/yW8+hHH8p2yYVhvfD62DwBhA5RZggmES3ROAScNQCQDyoc9GQ6pySipTqeGS1JbE1lntw9N6T8CZWn6T37Z0SbSP1T64q6eKds8tLUTktfgPSxLgkZbEiy3BWmdavb5X1W6rJT5slL1ZySULscn2Xco4aERgn5Wl2IuGhcfOaLHsDG60l+xZe5Wf4qxas5ZofRWZBYoLPgQOfBNnFUefrZlOx562ANWu5do7thFwHU2wxR9Zt2FDPicLJrARXNinruEseejhh8ImEGRzKgUXtFh0TTHZspdKSa676uq8hw8xRHfi7NmyffPW8szjT5QNa9aWKy+9rFw4BYwYKhu2bgpL5MrrritT4+Pl9OEjZd/eN8qe665H4SnHjxxJFlg3G4HRmnVryosvv1B2XrE7YMno1GR57uWXymfvv7+0d2k5OVp1Kwb6y9T4RLnhmmvLzORU2CMdi0vlzPGTsavOsx1XXVmWbdlQ5tp1Spsrp98/VnZu3lqee+jRMnbqTJk5d6GKkEuy7NwewOzC6FgAvLEzZ8sbr71W7v/c/WV5BBnPJqjZsGlzdFg6ejoDsumixFZG+Ly7qwytXR0dFn4JBz5tbru7E6RpiWweBFgCWj6W+ZRsYksBF857wBUggVihBIX1I+hg2wVdfBVBk/NBoI1pYE3Hd5X9zHlcGZYCFP6WefZvAAkmU+5tsnZr8TvBhbM1XZ+WarcbAZezzxqyLn0GmCHo53Pxb3xfkkyEXFvMKmu+Sdo4+/gHnq3Zq/ahMwyI1CTm0soTu2nZQMZ59+W787z8EwkLDA770PnsnJ+d1zmq6qIJ/iX5wnDmoVmXK1ZU9jZG0UhtpyvQP0ETcMP6VkKlM369c1sQvHnL5qwTSQnBv7L962+4sZw8fixnuedsgBllyk3HO766cZC8M5aEaQWbfmZOjD9/hd2wl5VdSLRcuefKi0Gv++PjamFLAF/i6/7Pfz4BMNAM+GHvAkz8XXKvabBQA+0rIwUABFGaJ6GaMv0XX8y8in0AkilFXrs268Yc8/2VBMXP1hVlcSG+mDFnl8yzTj1X77k6Zz2BTGx1/r/EXfU7hrMG+ZiNjgXQQHnEkcMHE+SyUfyNKlJfAQ4+KJ/PfJmHRo/Ec4hpakBeA3N+l1IOJVLiC0Fsgtu0SZYErUwfa4RUwjXXXlte3bs3c4AlBAyxzwJeHT8WgOjSS3eFHWsd2zPXXH117NxTTz8doMjalPTm19BwrMDQQpJqOj1iskjO8x+1cW4aYohpjp88WeZ1x+zuiS0NW39oKAnK7O+160pXd21le+F8LQ2xJ/jIEl+AavEcPzH+GaHj/v7YE76keIxtxkLDQHKvXphaKhb49ObWuq3t7IlQ1/UYJnTr7LQvmzJBY5ASIdp7BF3Pn0sc6RxrmJHGAgsGm0lXHdcWE1hPtcV0V+IDzBNM97CXz5wJw1m3Hvvcz4EdwDKJSBoiXj47NDgYMNkxOh1dnsVyydYt5eGHHy2vvrK33HzLLdHplExUggb85zfffdedibW+850/TfwfcDQlryvLT3zlJ8KAYuPEE0DIsKomxltMyq7cv/nDOKoddqrzIZkqKfH8C89njpT9OQto/dmzTUmPmMc5G3FXzPqwSWrSEyYh1ogo90fo1fZ7v/c7S8oWBEpqEAWTylsa8Uughg0NTWN4bX4bk6FAbbfRZGwtwgMH9teWTgRNN20qzz7zbA6hm2+6KbR9hoeRiUr6xMRFRgcjADk2mAReBRDKd66/4YYYB/Q/CwhgQsCM4QMIMJ4cB3WbFrd7fv21vREbNXNQU+rVjPPDDz8cg894W7AWKmCmERjyfLINDz34YIAgkxqK1bmRlBmosXJYV9rXQloyYRAwfIyz31m8rmcB+T40rJdffjnGtFFCjnJ5BJCalmC1heMHLwHiTA4yGzRlKRwbrABaCICFzq4YYH82oAXqZKOhEeFIh9DERFmrlngEQEB9uCuLX9mTAPXsyJnS1d5efvG/+0dlZmKqHCBWa/MdPFz62jrKsUOHyukTJ3Mg0tYY7O8rq5cPhUkSp6a3N3TFfQcOxPkhXtc9vxjKJkegr6urdKjLD1W7o8y3qWnXPniuDA0sz/2kpthG4XxwunWKQOtO6U5nWWLEFhfKzOJimSmLpWOgr5xuWyirrri0rL/80jJN6KqtrfSGFVEqPe7MmQgTO4xXrKh1dA7MN998Kwi2TQ08uf3W2wNUyAquWF7F/oBSHA3ZjmefeSa1gqk1TM3m21mjBGZ9ziHOQWBwc/CnhGY2bJChwaE4sw4JuKs159UAb4xTsk0AFCUpAvWxKqbFaAiuzSHgxIHn98m6tuqb0T4ZE2uFg8aYGQNZQ1mDGviPxxGuBls77ImsQ8be/WPIODBXDa/OXrbeHNLux9qGFHPqZAYcAD7j3jgTSkYYaE5rw4pwkKTlcFspnd2d+f4bbrgx2kbanFIOrywbGeXKDgE4otRzEjlTTUcbNiL0vEW6Nos5zBx2cVTnZmNL7DcOpMPD+Lq3RqneWFQHY7Qlrne27kGMqI7qKDukzGf0T06eTCaidvGZysHARjQHZYIvhyqh2zOnw3ZxmHgvyvjmzVuzp4E7HMloK8zNBZwxdn5uXbMdDfh06Y4doTTKsphLzi5bWDs4tZTBW8Hsf3pmfIR4ih+hA+0v3sqf53H87d5oq6qlltD8V3x9mCUT0KEFPwQ0oXmCceLPMExaJT21LqYy9+igXOyydBG6qA5gw0iRKa9KDvXOW112mrKwfCdqbXd3mdY9SuvgpcV0M/BzulPtHV2lvbu7LER7qaXhIgkwX0uB8pOGZQKgaTlIlV1Yu9akK1QIMbUzCnac4JEtCIiiG0R7W1m5akUCSvaLI6+kkFMMpZFdT9eT+blyxeVXppxmbmYuNiJifzv5C8vL8ZMnYtOAJoKAffveLddec+1F4WtCkgHDV66KM+5c9V5Jfx8AACAASURBVFw+y4m/8y4M1pcC/LInnHU6XoIY91O1D86Wp59+pnzs9ttSHsqx7u/rTcvfnZdsy/l69513li0bN5f9b74TkfR169YkYLr6xhvKxk0by6tPP1tOvXekXHPTTUXvn+mx8XL0yJGwBTAfsGUef+yRaIaNjI8VxcYjY6PlM/fXDK+gjQ/FrhN736hERfecN98uQwPLynTLvq9TTjLQV45PjpXlq1fEx3jj+ZfKmmWD5c2XXy2r6GbNL+VZ3zmwv2zZsb109fel5Nl1py6MlddfeaV85nOfS5nWIWKtnd0Brdh4QNCc4HK+1qmzn1gyp86eKT39PWVmfj4OdLol6cAwUpki6OSCBsE5yro29vxBNtm5bvwxSQRNO7VJjmgogfdautMIEMrGAlUwUmR+o0NG963FumyCUmc9n6IBNpoMPT/Meggz6eSJnPmV6VkBk6bcNu/XnUSGNC2Gazc55dbWfLrdhaXSmbUb8JAosqA7bbprUsT1opXRYqM4651nOrt59snJ8ZxX9seLL70c5sLMXBW5pSlRxULPZd0LEI0pf8PN2lfOR+eh/eL3AjV+Jt/DmT85PVU629uTAIiI8LHjmUvXACbwI5TCKUebnZspnZ3t5dXXXiu33XpbzkXJx3Qh1J2joyNMciCWwBwDwJ6uXfW05z6dc1OA65zFlF2/fmPuXZJNQBfh1nXrcrZG0LTVavrNN9/OnLhnkgKPP/FExkTgx294b/+B+OLGFAgjUOa/Supi7DRsJy3IAQ20iCRxMQDoJHoGa4+/od23pmTWjUSV8hhAQRO8rhxelXF3HewtwspYPtahcaityScSJxk7/sze1/YGULNGwlLppSnXndhGCTm7Zq8APQHC5ootdD9VU++9rGHlK1q2spvAGd1RzG815/VQqrp2NQhVHpZ12NUZ8Gz7zp0V8JewW7Ys+jf2nvnAtlGePjY2EX8YQ974KNsxZ0rbMV2UDonF7F1Bs3UgNrQHzbdYKSUcnR3xfYwHP5P/paGCu5yanglYI/5SauTeX3zppcR51g05CHbUnLLD9jlAj1aN57GPfAewyff5XnFAmMqdNYFt/XsutsJ3NLqbQHfj3fje6muAKfaKz7OlTett42/fRqBUd87lNcHo50AzJVLiRmOL6WSurAvl6rXt8oV0V+VrW680+9jzhh2pe5T78G+/B9rHBoyNprVwwIWhocRJ4kLaUUeOEEp+P8/76quvhdAAaFGSZF8iHGgvz84Or16d8jP7GNhov5gHNobWJ1sJuPTd1gpbwq4B4nburJ1Z6ZsAU+wR/oC1Y96cmc4+DLjKnMcarex5YJ29mBKfxcVoD0YioyVo35QvWtOVZf1f0Zn6G16q7bd+6zeWnnn2mQiEOdTuvuee1CXa9GhKRJhMtMWnVl/HGKgXgVj0u5/9mZ/L5jx9prYI2p5+2rQ9TsU4Ute1uQR+FmjEj1oZ26Z+ymBCxwEADj3ghcOWgYGc+r2JYRSBETIKjUYAOmLKaOJ8Leb9H7/77gQ2nZ3d5YknngyDBIJsAV62+7Ky99W9CQwhyRa5a3sujpAF7R4d1Ki4glr3A1xxSNu00NrvfOc7YazQYAEgYZQwRj5j8QgWfc61bcYIFCn9ODeSoKh2CWio0XUWazBZEXVZbtSt6HbM0EEgXlkZCYTgHMJKgvxM9xs/T21Zb28WbEXIR8pAn6zSeFSU+5MNKalVRGGmd7EwM10+9fF7y4WRcymREfBim3TNL6Yjjpd5Gjl7uqwRsKI6dnal+4v65I7urnTQmZydKauXLS+rO3si3iqzvmbVirKUTOFsadc9ASLag/I2Vvp7+6vga8tpn1G7S8Csq7sszC3EAOh4s9TdVabVqtOyUJva2VbGezvKmssvLVuuvLwsduqy0xHAQxDNQDOSFKMJk1objBzHCkgCQcVIeubpZ+McJ6s/NpY6dXQ347lV96UxgN7+CG7pmGJeGD9GzpoDInkPZPWNN9/KgVq7L2h7O5PsLEOtNrgpR3KNsEVmZ2qfce1oZz/ooBPqbWd1ljrbIekVOLGWHM6N0VG+Enrv4uLF9ooOOCK9WjY79DghxgEDwvpraMOynO69AWQAmKjQ1rLDQz2y2t90kGjVQ1tr1qBr2htNyQjDVmt6a8vkxolhlNER7RcCtHEEZTiWr2gxL2bicDowAaCyQ4CZJhiJg9/fl/XB6QQ21EzIUpyzKqY3VRlYHTUzaL3bI6n1btWbYw3JtthmwN6m/bl9FUoxjRP32j+QTJJD1jMCLByONEnMib1lbbBNWr3JjsgiOFitJ52Y1q3bWLOaY6PJLllH7hPzrlM/eLXurWtxHlJasFTKUOjG5+PIGacaMNbAsgmM/3Ib/xE6Rf6Gh9D/rz7ekDv+ig/dAD4f/rMladLig1QApNE10V2nAiUVTAGWAKRrKU/LaQ7zJiqYF99buxTXIp0WYpJ/K5ZMZ6dWIKcEQ8CLaVJbVtKEsP87SxtbAOSO6GtFdnK1VrlPxGRTmgOUaVRb8obSjpfScpgusqpa4pt+z6ba8/XdOnj0JohQhsnuAA0CsizOl/5ltXWrc0uXAdk9gbsgh01y9nmxDewO24HWDSC/6aYb4zt4Jr/nRLLVfs+ZJJrJdmCq3XX3nQFEIw5N1O+55+JXoCyzI/Y5f4jgnc/RM6C5IGB/7Iknwq686so9oVcff/9YmTx3IXO1ddOmcv7s2SSuBleuSMnOpjXrytr1G8o7+w7EzuuWAWTVpQhCd+LI4bL7it3lyKmTZdWGdWXXlVeUjVs2JyAhELli+YpoJtERO6EVZk9v6NvRi+JHzM6UvoGBcvD4sdKxYlla/nq2c0ePl7NHjpbuto74BUqIfCZM2Pn53N+GzVuqtlpbWzlz4mTO1yMnjodxtHbt+tLf3VOee+aZsvmSLWXNxvWla6A/PpDzcf3mmn1csXplOXryRFk2VIUB+Q/Ydvwl565Ax88ESc4184jd6Xy2XthgQYqSAWAIdiUhUEDX8eOyp73xj2S9G2YT/9I6Ma/OUp9rWEvAtnTqa2mV+D1/QNDKZ6wBWRU0j75UC8iMDQ/QoT0uvTGaZfNha/qZlwRHLTnWtpcILaB9Js8XxuXExEWgy/kkqeB3EVoMRWupTE9NJFFTS2V6Mib24/RM7TLhTBE0GaeGzaO02ueTmBkcDCiAzShJKthR6sJPSPviltaaZ5GAdA1MH769Vyj4hGhHakad37Vu/dqUxmACAeSM+/Gjx5OIFEQ/9NCDCXQlUVy3fhfh+RUpRxDIixOUoXgec+mM9x0NG0J2HHM1rUxbjK39Bw6UweUrwi62FwX59qHzHeulAjvrErwJNsUBPnvm7EjiE3NoLnWDAZAQyJQotXaqVgmR983xCYhoKhU0J856WigCaoAH2yODf9XVV2fOH/zegynBkVRltbQtD0sFgEaXb2BZ1u/+gwfzc4DX8aPvl12X7kwcIil9+RVXxL4FZGvp9rA14jOACH+UpkajoWZM+b2C2VdefiUdTzybNc4vuiiqrwX74GDsKt8YGKyyQOtyDJCvffWrGXuaOXxEpdKf+9xny6GDlQXEBqTEZ2GhrFgFJFqTJKP1Dli0ntM0YaiWU/GxrEvgjqRtNIo6aBb1ZF9itwE7Jci1Hra+2GWlV/RJTp0+k7EFjNBZ4Xu7b3PjP89vLK177ASMC1URgDb7AjBn/9RS78nEVp6DDcUMF1s2gHoY/+l4WLul2et8O340u2d/1nLQrpwxYkJJWv6l/dE30Bcggs0Xa/o9OYtDhw5e1AZRZnjb7bdlPoBwEnQA3TB0Dh7KZxpGBz+YLqF1ClTxHJgqjf5S9BG7e8pwgMdT5fy5kXw3pthzzz4f7T72I6zK6enE9wgSGIeuDcARKwIyaZvQBwIaiyOx/qKzsmJlhM+bigdjL0mudFysYL6AK34fCQ7s19Y5av2YB/bcPg4LZf36gGLWCUZYZe+0B9g3pmnNXpG+jxTLuu0//Id/v8RYCnyAAn//p/5B+dVf/dU49Awd50QfcKruD3zv+6nNs9nRTFEcv/a1n0y2GcJc67KGI8xqEA/s21/7kre3l6uuvioGiJBSesIzdouLyfo76NTryQSZ/M9+5jOpv6X8zcAyeKH2bN6cchQTIpvzgwcfLPfff38MlsD18t2XlUcefqR84r77EthMTkzlcBRIM5QCa4wYdYvu67vf/W655tprsvhsACwRhyYDBUwRPNoAsho2OKqW+7ahHvjeAwlytPKVHb9w/kLui9I+jFb2QrmQRQ5V86eN5z8GP3WcoXJWOmRTC2vhEKdyf00rVAuacQt9OSUZ2AiE6brCxPD8qc1taUnIjGsh6BDXRg3SvZoDt3wwTpPs16233FKu2LWrHDlwoJT5SsOyMRyw6qbXDAyWN/burWj/xEQ5eeJ4GZDNm5+PEF0OywvnU0s9Sdiss60s7+kvwz39ZSnCZgtl5fLB0k2Mc3o6jmlU6mlFjE+EgcFghqLa3hY9h0GgWv9AsoGNrkWn7jRlqVyYmS69q1eWEbTSFctKx+oh9T5lt3ZnmA+LtY0kpWVouI4xHFbP7aBn6ObmFmIogW5vvPFW2XXprhgKL/MuKK6CQyWsAeN/7TXXRMTJgcaxaNBp72F8OONvvvV2QDlMAQY7Af3EVOaJQ1tV+Ft095aIEcPivkNBX2iJlSbLWx03orQMegzq8eMX1fAZdtd1EEHWOWUEXgE+JoUQq/tyCADujKOxZ/hlUus4oAt2Zl45N7WO9Vx+Vmu8J7JmU/LTMpwOpAa08ewyQvm+wcGLjDFrJ60OB5claNn37jtxEqDmHB3v15ISGIjhZG7sJZneDiBlflZFpNxnLXuppQTe53sBMYDY0Bh151iqzltTax5Hb74e2rIYJq+KzHUFGRf4cDJqZmB59pXghkNhXGSLzB+jba95nz2QjB3AhGZAexVadgjk0LUH6ROcHalCtQLYtEaeDECJ4eZG2RDvBzgDMs+ePhtHnlCivR2I5APxir9iSP3Dt/1dH4G/yDCpoMGfT7xE16QFlEREPAhI1TapgEmrJXELSGlfbHXBuaib0pTjtERgW0yT7IEWIAL0JtrJ5lcdCoLVFejo6ukLWKL9bVtnhWZoleSqBF8DlFSR8iXK943gbBylCuY0pUG1TKf9YotZjxJHq8nEY2t1dYTGy0mTgaffoE23c76zqyP2jnA9Cjl7s2qFMsLZ+AUpRsKC7OqsXW/WrI15xsLEmGTn2IKtW7fFtl1+xeU5n1/b+1psjvNFNtU1PvnJ+2pZqhbsrU5pBOad/+zhjh3by8lTp8vBg++l1Tnfxz2PT07E3yK6KTFFSH3NquEyMTZartmzpyzv60+JLE0KWerrr7s+Gf69r75WNm/cmO5vnmPHpTtrV73+/nL4/cNlCaC1OF8+dued0ZJ67JFHy60335KueAKTgb6+cvz9o+X82ZEEuYKvZQP9Cay6+nrLzNJiuebWm8v0/Gytzx8dK+eOnyqrh1aUs4KuiclomHlWpdHt3V3l0j1XpoR1ef9A2b5lazlPS6YV4J89cSqgm84fAUN2bM89jigRDeBVS3OGN64LEKeUh6Nu3dFy0IVPkOUsEiQ6p9hMwQeb3JSnOEsAUey7cxXoLyvq3+ZLsioMy5Urw37G3OHzssd+zk/k/zQaVo0Zji5Aq4zL9znHmtIGZ7j1HAHV7try07r1c2sY6G+MBe0AA0FLmIPwRAdDqwPexbLrnp5y7uxIzlZd51LKPTMTfRFrN+WhbRJYF0p/b198HX5kaPnLl5eJyaky1yr5ibaPYOTo0QSTg0PLL7ITrBdnqDEwppJ6wEHP3+gBOYuVRzjvLrlka/YeFo8ExTCRyQvYs1PRlTBXzkKilJVNuhjxZGPOjwFEGKeHH3o4HVb4NBgq5gljwtgBTLZt21oz/vRAgJlhUByLj7ht+/acw/xsPooznC/gs1ozC7IxObCAlapY18YvrNyFhQSLb731dgC4sMUGliXRVUs6lsde2OsSw0rtxRdACt/lOjqd6HJy7NiJAC/Rbdy3L2vHesB8wHzzXYBLPjxtCNl98ZKxwoCIZlNXV9Y42yj5xhfib/BXJWHWr1tTnn76qdLX2x+2kfnin0vk0bUADPFp+T1KNVImNDMTn8R+8G/MdvqFrmevYrfxvzEHMFfsFeDwc889n6SWNSLIt6Y8w8///H8bvUasIH7YVVftCbAqBrKW+Y5sothD4vznf/7nM1/v7ns3a99cmGdgm7iQPw3Aq8L5VdDfNbAm+GWA3SuV05W2i8ClNfHkE0+WW2+7NS2r7Rn+GeDKXgR4+jm/CmBhLAElYRa1NEqqxEFtV+tngB3sM3bc/LqOMsgkaAHBLZC+7oWZ7DvnB906NmHbJZdkjKILVfizYzlTgEDsFH/SuoQY+m7rFRvc3O57d19AFfcCZGSbzKG94FwwZ0AeYNkdH7ujPPf8c7FPdZw2ZX7Ntxf//vXXXq+MLM1HCAKfOVuGV68KQUEFhDUqNqd3o2NPWqP39GRPvfXWmyld5fti6VgndAW97CkgtWdM0ra3N+tGQgCQKK5QlolNCfi2dp119oEY3b62fwCzgEUlUu+8+26LuVMZ9c4z46DUSnze3duTphTWCFvCdl1kRX2EytLb/vk//x+WOAkOj8efeDyUN0bAwCp5UXaADslgPffcC+WTn/hElI6feuqpoPi/9Ev/NIiuLDwDoqxHWY2e5K++/Ep+ZxEBHQi2/s43ficLWtbaBlMyc/fddwesACQYfMbbJlo1vCqGDajBWFqQJpOjIov77/79vytf/epXY1AY2nvuuaf86v/xb3PYqKPiDAkuGXqImAX4hc9/IffOaP7ar/1agBqb1b0QpHWvFov3u6b7oG/C4Datg42NBQkUIo5kAaRH+rvvJOizaCyY3//934/QpEOXoTGugnVGyD3bDDJ6EUJN3Uotx4H6N9SlZKVbXQpkIhxovp+zCI1raNfGR9tYY8CA7KPF0t1ZPnbr7eWtN96KQYGyAk1kvW6/9dayoJTq7Nly+MCBoMud3T0R3D1z4kS5+5Zby+njJyKABMTQBefksaNlw/BwWaSF0deXzT6vq03bYpnTgUFr1q6+lObMTk6Udl1LPGMC9NqdQau6qenZ0CtluzAi4kDTQ8GQoJ2y1FbGpqeiedI/OFhml0o5rzXYhrXl5MxkWXPZ9rL34P60I5RFiyJze0fUwY0XQy8r4bCCakLqGQssij1X7ckaPXXydM0qrR7OdzO8xv79Y0fL+4ePZo06yBggmQSAnLFg+CChaIxEyTj5KGXolZx1lEXgCtBHveokdtBAfw5ZzA4v9+o+GWwGOuKqwCi10nOzMaYQXmtftoUh4pzW1rSEEHtj+NUqQ4k5nFgPDAw0WcaGI+A+vDwLfQBz4PADWMkoAhCNQa5/+nQADBRuz2YNuQYgyiHN8Fls9AQYafWYDHQVMJbFHcvzp03uSp2Blsorr76S8ZKVM+Y8RQEWALa2L9NxaiEZRojyhvXrsic4Xcmc9RB27MpYJGM8PpHfmw9ZG/dnD3BIkn3WCi4daibCDEtWYNlAWD9YL037Y6wbv0MZ3bhxQ63RPYEWWNs0MuLJnLRE6Xy3cQpYNj8fp4stMIa1PXMFsYytwMj6cC1Ow/z8TLI31g5BRHPUgLLz9lH/slbb9VZp3g+JI3/X8Y+/9vN9GDD5gP9RL/PhkqNW/5vW9dNTp8U0aQEmGCOtMp72hRZgEoJC/Xs+j2/eJruzlL2POWJv6srC0ceY82/30ZHSuspKoV1SlIi6UGd7Ja+0NFAWASbKgtraq2bDks9LGFRWKMCkFiakICEOrr+hp7N/MqscV8AzMFQbXXYyApUtPS8dHC7bvSvOJifOtZy5tQUtOvOmMD28+AeAVRl6e3zHjkuTkdN5AlOWs8wnuOuuu1OPf/c9d5fX33gzfhCnXXDEvvzGb/5G+TjBUgApzQkaKDt3Jkjm+ApSoqHw7rvlyNH3y3333hdxRsATdgVAIloVnZ1l9eo15aWXXs74bNywvnz1y/9N+d//13+VswsjZsPmTeXGG24o+9/dl3ERuAscBIZsN1A2mlRzs2Wpvb3cccfH4hvwA7ZhDwNLevvK7l2XlZdfeCHMG8LXE9NTSYYY711XXl5LbAaXlYW2xbCE5yeny9oVK8vpYycKNSesvU3A4vePpnb+5JnT5cY770jL4q7SFp2JodWry2xHW5Ilx/e9FxCAHV65drisWV+7GSmzHVq9qrx/+FACjhXDq8tcWSznRkcrA3bd2rD++FiWjHk9c/pMBCZlR503fFPnTRUGHUzyQ2Dq7wIZCRHBjXOGP8aRT2vp/v6MqcxnLfk4GwBq1+7L4iekHKcdI3YpwdXeV18N24eP50xuyqmd584FAb014HyojI+aIOF7AG7MjeBXxnVpqTImlbBJdqQzonIZe7O9I0xfZzm2x4Xxsejs8EPMNbCHnzeum0d/fxW/XdBimJ88kK42QApr2rrXQcO5DZjTqIGvJsHje5966uly2223hk5v/QAGnInYUTfdfGNKfQS1ri8A85zmwH5vuglJ1NAZtO7Nk3PtxZdfzJjdcvON5cjhIxkzgZBn4pfRmCHMKREi4OJfY4UQfVVSAuQEhjmb+Su0Vo6+f6zccuut+SzQ4rrrrg/DPAzltlL27TtQtmy9JM0EMCKUCwhy3TsbQISYnZB4Eoxp/etsfvqpZy6W0/F7JHvFHumyNTl5UUOGn6H8SlAoqcY/FxNgYgg2AcfW0cCy/iTkBLPmcmJ8Mtdau3Y4Y0YzxfOygz5vXDFBsCqwsg76XUsAl58AZMDABfyZT4moG268MfPywAPfLZ+///OxD2IJzCkJbveozEiHJ3EHm+XZaABJAmsxbvyPHDkcjYw333qzfO1rX4tf43Nsn06Me/ZcGdvF/r377jvlH/7cz+WZADVYBRKE1i42jm6g/+Jf/I8p9aevYV4OHjqUJLu94BmxJ8y3BJ217fslqrFqgA1PPPlk1uHH7/1EBQlXrAhQYJ4BdGwlH5yuxhVXXJ7S/oj+7r48+x8AkD3aSiz7PN8S+0YHS3tW+ZRqALEW9lMtP1eSM36xVTeRbLaCeDCACEPEg2r2AEC5996Pt5oyYEcA8ZfKY489Fv9fgsz+F7cCAmvs1pGqgwpujcVn5R8bZ3PChiABAC0lW1VA2NcqHtLhUhvjffsiLAsgck17ny4J0gKQnwjzqpUryquvvBr7oEPtU089GVaLsXcOEDNXdm887c9jx4+Wa66poD6/396W7HRPEnrOLEA9Gxnx7Q0bW93ADmTcgFnRbcKMnplO0kGpei3HWZnredGaEYdjU0nE+j528O4770rVh+cWm+QcJykQKYFalgTg+yiV48Tf+tf/+peXGvFJCJeMheBRiYkOIZDXl158Mciwll+CUIZHQIqm9ov/+J8EAHh17ysJCCCXd991V/n0pz+dzfLcs89lkNRxQbModqOmcoQEugw61ooF3CBugAebUKBpEzRZA4edwBGSuO2SbeWbv/fNGA8o2ue/8PmwAZ5+6ukswJRWROhppCJ2d9xRfvmXfzk1gYzuV77yEzGuNpRFBuRwsAo2v/OdPys/9VM/FaeJQjNHRcedlPG8VHto02dJ540bq0YDeqiFAohxn03g5vBWcwfssXEcrq+/8XoyEQy37DulcQuEE9ewStI9Z6lSkaHMEXVNy90qhMVxjEo3J7RFbRPAEdE9eOC9bCSOxhWXX1EOHjgYR4yWzOqVK8oxdLU168q5U6fKRgK9WAHqjMfGyosvvpB2v3fddltortq+WbQTBPXGxsr64dVl9NyFsnxgoCwfWFbOnD9X2nu6Smd/bwAQ4m/rhlaUNsCO2tv2tmyUphb+/GhFHaenZsrQwEAZ6htIXfPY5HgZ7OuPpork5uzSUjlxfiSOZKfMnQ4xq1eUc2W+dK9dXQ6fP1OuuvbqjDVhPYfRxk2bY1AcSqiSDkrZBnPBGUid7hCxvpncA9+eg8vw6xDFQSIuK4CIAvyhwy0qX0dqADk6wAHfIdvnUBMUaJ321ttvVyraUglt0bwFsMEyQLmdnqm95DE8ZufyXTEKLZ46I8jxmJqZClUNGFlZKP0xrgwt2qK1rdSM82cP5jMReipB36vCfgUVGR5ro4I8Nfvh5xD/msGp7/PdHDLZFXvBZ4AayeKkm08Juu3f1qwD3Jr3b/eFJs3oGd+o3wNM2hazL9N2bXh1HLXlQyszFhNjABs1uJ2pmzY/snAM9+TUxEUGjEMf2HDu/EhtT5p6cN0vJhIwpB0gJfJVq1N6lP0ho2Qf6V0/Y+/UlmbqVNXkApfS0nJpKUbc93LojKNDgA1oSgVdi6NjHmrLYAyRzpbOyGLWSFMjbJ+7N8CkF+MPLTcHnjOiu7M140XIcOTMSEoitLYWMFys1PghYPLXBhT+rn/gLwImH14iHwZMPjwO9T1A+KAgtT0xTSylOYCMFmDCLrN3HzBRCHp/UGJQ2jvKXAAToGB3upRxKiVYFucqcMKALrV3pSRnSeJcd7MWk04gDjBp7hlu3q7lWatLD/ZebT/s/irwDZABSNR6/t4AkoDlYC1Lts1CmZ7Vtrxm6TlbgtJtl2yN0+fvL7zwYgJde1R7T3v/TGrQJ8P+oL+FEUZ/o1KVZ8r1118XBx7jwzmvRTwHcmZuNqXJGKfo3ACTG2+8qfzaf/i1OKf8HnaD//SFL3whTiCfg32iwxbW3tRkOnRw7AXz7vnI++/nfqL5oA3q6FjOm9CSR86VqYmJMgcIL23lyWefLv/9P/qF8vSTT8ZuCCD4Gs6xJ554PDpOSit3XX551V9Yu7Y8+fgTZVZ7yoFlZS0dhQBji+Wl519IBvP06ZOlq6+nMlV27CiDw6vLYkdbec6zX3lFOX/hXDn1/tFy7sRpUX3Zc+WeMBX4FvMztM0lrwAAIABJREFUc+WSdEA7WfqxG2fnkoCZmV8oWy7dWc7NTpfB3r4yfeZc2ffW21mDwxvWl8m52TBJ1m/ZnH/r5CYwIPyNraJUCVV9z9VXh7XsrKaJhjEoWBM0uF9rMcGmNtHrtcccj3/JZ+HAA1OuvbZmMWuHipmc9QAFpUbmnn/obHT2CVKMQdXxoOtQwQzXV7aBQQgUX863oQUT7bDO1hpsWrhW3ZO0uF+ogJP1Ith2DZ1O+EPzi4KBUnp7u8NAnJohxroQH0HL5wjHdnWWl1/dG6Y1P08RWyOGGqBQS+VWopCvI1B84403w370fYJwgS1/EEgg4NuIRj8+GV8XmCd4lrjizzuz+QKCaYFvo9ng/AWw8BlSLtM3ED1C69saNl7+LoA2j5pGBIjqJdp7IPdCV65p3MAfUFIPMAmzZmIyCc0dO7eX66+/NgkH9yvwAgAICvv6BjLvPiuWcP9e9pl1wD4sX74y68Oz7Ni+Pb6VZ6BH4t6icULjqK0EPAVY8l+sA/6HObVPgUDVD5mqGfqTJ7L3MSlqScRIwBznPcBEcN00FcBCAOayOZJE5lGQvHr1yjI7Wzt+mTu+h5hHIC8BGsH79evLKy+/XF564YX46Ng/svL33nffxW4jGGP8Ef4toOTjH78nfqvvd//09rQ2t3bvuuvOrCldTP1ewCtRbI4feeThBOdf+Pzncy9KZ8Q9OolaS1deuScgjC4x5p1POTk+loQyn/q5557N2mI3JbMakFKMZ0+Kg8LkvnRXAC8sCzFMmDGHDpZ7P35vgJUKXm2N7cT6B04MrVxV1m/YkD1pnvm+6XhZlqI7QySXD7pmzbqAV+ZYAstc+rt4VSwJQPJsyuisZz7en/zpn8TuVQHek2F3Y0DzJ9l/tkx8YB2nRG39hrTFBnoag6bNdxhLSkpajBkJdntDHCwBAHBQPmQd1NLuqtUBhLPW3CdWBTDPe4mcukajqcJ+8V8BpJ6LvICx8znf7XzC5JGQBRLrkGNuTh4/EfuGBGBsVRkA45XYuH8xpziUHeK/qzTgn4pb6Jo4d5tY+bW9ewPiAW7MpbPMuIT9tu2SCDSzbRKMTfkVweJ0j+2ieVK1RwGThw4fiZ2pzLKRcvttt8beAhub2KUhDCRR0+qoFxbqR8wfbvvlX/6flxpVZwbpxptvClihzikI9OrhUMsAJsmcqiXWMqm/9sP+zKc/m0myCR1cjBYE2GK/9pqrYxC+/a1vJyBhSBnByuDY0lKProvKAGNf2GCoYYxUJnfLlqBXFnBqHQ8dzoFmMdvgQBkTBrjwEuChK3J4OGDRWejuDrvl3/zrf5OSHN9/e9rFamN2OpsZmiYYVsMI2TTx7gmgAtxRemMTNvTbZCyWDWQzQ/Dd66233pax8JwNiGEcnnzyiQiJCjqhkQJ8mjEQ5oOHD4eFI9vlFWZJgJLpVmthCN5M1aFoUZIxIqpmC0e41FrAXq1k2+p4CM4j1tOe2m2H0qc+8YnMyYmjRyPMNkzkdG6ubKIB091T5mfnEtB7r42xfKA/B3ITzM1NzZQebJGF2sFjeGhlGezvLxfGxsvE7FQZXDkUtsaiLjcLS6V9drb0d8ietZez50fCHHFvEEcINKAAhXewq6fMtS2W8Zmp0t/VXXo6uoIML3R2lJMXzqebDqHBc7MzZX6wv0z3dZX5ZT1l2drhZD2tCTWs69dvKDt27KyK6kePxuBHfVmnknYZvalQgBlEm95hzQESCNM/eeedd3OYcgA4BZ6bA7J8kDBUWw7SBLs7tsdQCKoZQjTrS7Zti9CYNSqgZoxnp+cS7E9zJNG/O5XXVIHBGORkXGtLQWuFEY/OxdJCxJgcMoyvA6PSk4EAlXYJMMGy8GJkOYuyKQ5TziCwg1Pv2hHXIxAm+xsqem2v2OjlOPg5d97LeUzZTsC7hRxE1rv7haBzINON4sLoRR0e91A71IzngOaoDQxSv67dAzjy1jJgcNWwrjPdYUIFIERNXD6Y9Q20bW+r96uEyO9TZ93XWzONE5U+bq9znt2r9wI5iLd5v/sTyJmnkRaLpbe/isH6HKer1mHXVmihEsriDC3PIY+xU3WWqshkLYXqzWGtnhpDpXbT6Mw+N2/NcziQOHDm1Tq3jmr2UC1uFeA9faoKKAu2ACtj5y+UjvbOZKSb9ilNV5K/6yDAD5/vrz4CfxXA5MN+RQUx6v8qb6OlXcLW4J3EENSVVpkl7VU8VhvzdLdprtYWRiBqPlvLYeTAsFFdQIw5opbEYNupPJeljs4KtbS3WqXml2mxE7p6gJsC+PCltRwVu6QCOvWeCULXVoJVPLx2CWmxE5X+SIbM184LebUEszmvmBnYeditjz3+RGjIqUPvr6CzgDltwEdHcxayJ+MTkwnO1gyvjZPJP5hfoEM1HVtLaF4dNyDFM3D07GWsWNnZqlc2Fr/m8cefCJMWcCJrzvaxOfwo545znk3lNAvAf/DQg+Wmm28uV+3ZEzAWI8i1nGlKZrZfsi0BpAzxY48/Vm6+8aZox3k+Qctluy+Pj2WYH3344djY+z75ibL/vQPlkm3bo3FA9H2gt7fccNU1pW1+obz9+htlv7NOB7YVQ2GVrN+4ITpk3csGSv/ywfIe4HjjhjI+MVba5ubL+JmRcvCNt5KxXD68KiBVyhW6upN8mZueieDwxPkLZeu27WXN5k3lzPRkWUv47/D75eyp02VsYrwMDa8uU/NzYZMsX70qYsEbL9kch5xopDWBsSIwBCobb8HDiWPHArA7L6yHWhagjGKgdaa2x2cTUESQ/NSpVvl0/b2fW2sBzc6eybki0SaA8PeUBKXt7lgCITbeOegz1ouki/k6ffpsGNgNCON9zqDo0bX4UekOFQH+yZznfiHJcTrtdVeWhbnpVjtagX579pL/nIm037Ch4kd0dqX7S5IE8/OV3bKcuKT29v0Xy0WqNt7RBH2SR03ixT1hWQD5+I5PPPVU2XHpros8LtcR1AncrEcBusDJmWcsnJfu31q0Bl1DUOi8wpZ0j+7JXpD55xu7JoYGvxhryd6w7jF6AExNuVIYLa0uJvwQ/isRZ34lkKyyz7uzl5Ud0MFZv259knf2ob1pjAV1rrNlyyVQ2oAXYhLxQkrYFyQwKlvV90TnbGAggBbgBetVYKpEQdbdHnSeG0NAgXjAvWKm+Uxlty+lzM/vJVz5CVWjZbAcOnwoaxkjF1DS09WTdcRfUDbEP+M/NuL5xvPGm25MHOTzYoOzp0+Xjra2snqYiPT+csttt6WMg13Qscuzs4HmbdPGDbF//B/sfHEX0MYaAgpHJ6SzI4KpNDDcszFw3wf2Hyif/tQnW3IBg/F/3njzjfL73/pWue8+scKWMFKUv33lKz9evvH13y4fv+eectedd4WB+8brr1WWeHt7BGKTPL7hxvLq3lfzd/tTAvuB7z4QAJct5VsJyK++6urYR+NvnrCjxFnOidfeeCPJaSC05/TsGND8JkCKscSCv+qqawL02LNkHfjP5o0fKTGFaQ2UYdvdp/Ui7gNQ8LfS1ruzK9drRJ+t36otSb9EiY729AvlnbffKVcqk1T2NjGR5JvPmEtnCDZG0+JXLLJq9cr4ydddf13iEDbCc/APvQ/Q5KxhR4AlbIT1KEnQlPLx/+0ta55fff1111UmW3Sh1pZf+bf/NnvO+C0pA7tsd2yQ/VuZYIux/5Kvvv/5555PxYj3m6eJibHErT7kPjyD+MJewbp21ktYsmMR0Z6azNk3NVUZevYR8FDM5/uI14ph7WH2VAwhvkrZ1/Mv5DorJaunp8t99308TVGAQfZH6+D/wCFqyVR8xLCS6m78k3/yC0sMp8myIHr6ei9qhtgIqJHqvEyYfudVxbsj70VjhJwadBMjgMSeMCk2hRoogftv/Mavx7CocTT5hJAEVug8Jgoihn0hCKIrwtGQoR1euyYDrGsNICNlJy2WCcTYYvSdAAQLRK2U7Af0FZLJkFgA3oMN85u/+Ztl86bNQRIdwH4OtYcEAgpCKXzxhRhhaCenCKIJTb3//s/n+22EiKCeG7mYFX78scdTIsEAWoRE3BirhnZoc0D6BYJq7FDtXnv9tbBkTp89E7QfM6fpAe97CAHVBTqZgNJzpH68VcuaVnYttJrDJCiLvgnRVJ0FqF93dpTLLr0sVNZ77rorP3O9k4ffL0uzs+X8mTPlthtvLGeOHgtt1njUTF5bWZwB2MzmGRC7Kelr/ctbOj96oSzvGygrB5aFAjyh5XBfdw6qjtJeOtS+joyU5VptdXeW4+fPRMxVxmlpbqHMzy6E0UKBvaetvUwuzJUOivHzi2HMTM7NldLbXc4T/+zoTPeF8+i6Wh0O9pWhTevLzj1XhCJGgA3TQhDvMDAHxp4R8DNU66p/syXlNsPDa0L5rKUdY+WWm28ufT0yF2cz7wwBcISzhEIaUdHZ6RgyBw4DzJBXsbJVYSEBwwTQp86cDtB2buR8EOvMRcQ700sz2dMotc9yRmpLZga6HsTVGMq42jPqGhkTVDooLnYJ0wLAdGi7d/cAKOIspduLQCPMlYUY1Ua4zjwyYpw5a8t4NGuG01eZJzr51E4Kye7OzWbPpi0bYdQBwmaDVeQw2iiTHwg8YQMd1757ZdaLdQ58gzQDq1Lao8X0gPKTqqGCjWGPp5ympfxOHFUtdsOy4jA1YEPVIenJmuRAGluOiZbQ5igCtb31OzkTGC8yY/ZNSt0AeP19uff0i1+qHTkmxydiy2qXHYAlenRJBqayRmoGxXc04BBHtynhqQyf6TCBOOHWxAdOK5o2/Z7OHIgEuxzWqMdH3z9aThw7UcX/Wg73ny+w+KsH1D9859/tEfjPASZ/2ZO3dF8vFuykE06LaULPpJbefPDJ9iWQidbEC6UdSPGhi8Lm0zlBe+wWA4RDKUVOJDxgiFIDrC2Z9QAf9QopCsIg4RT50oudc/yulqAGNMmbW6AOuKZlMyNUm/dUZomf21tAyASabGirI4GzG1WbEybDLKh++pmna6b87Ehs6ufuv7+89fZbcd44yuyqTD+/gc169NFHy5e//OXsY06mrN6bb79VPvnJT6Yk2fmKEi545rNgjgIunBlKgB977PEAJs57jq4uEuwPJ919pnPA2bP5HD/Gtb/yEz+RZ+JvZKzLUoAKoAj/xnVktPkD7Bc9sptvvqk89OBDCQiuvfqa8mNf/rHy/R98v4rc7thRnnnu2XLb7bcno07cVWntVbsvL5dt31G+/2ffLYcPvBdNEvO284rLyvmx0XJu9EK58tpryuCKodIu8z89mfNy9/btZdPaDeWpP/tebHXP4EBgL2fPYG9vefett8tAT28SHSd1OentC5NhfGmhrOgfKMffOVBWr19XRudnape77q4EfhxrAPUtd94eNsWh94+EyYPBtHJ4OP5aNFRmZ/LMtWtgyfiZH+MaUd2Uiyxlvp0dzoTqsC+mDFZpgOwr+8t3q10XlqJLAvRJ95G+2pnHdQFpAm1rvWkzqkW9oBa4xu+0ntLWunXehDkQQdcqfi6ITDnF0FBsP6A9LEb6MuOjZZqOzkKJz9O7rC96LrToaMkliYJ5PbAsgJJAS7e9iamp+B7AvsrM7m0lTzrDUMC8to74IYASApj2S6PbIlhbNlQz/wIcLAvnG/9bkA2IcH7zO/wpKDbHG9avTym76wFIzJnkS5IkE1VU3UtgLrGC5cufPnLoUEsgcqqcOnEi6z/ip60yjqarJJbVlVfSFTtfzpw+VRZLLWNwrhrjqcnpnK/+zS8BQLpfPoT9Yey7OrvL2bPncx/0Imr5cUeAHSwRPhqfDjAjEJTk5HNgqTbnN79A0jNs3omJ3HtKuy5ciCgl3899ec6BgeWxM9gnAnQBJt/u7DnCu1UPz3qV2AESKTfiD7I3V199TfxU/go7geEAYBYfSEzTJxJsmktzMz07mwCbLwdUBKQ18cpVLT0YJTMy+eIqc24dp5Q5OkxYYKcyp02HRj+PBklrPzVtj80FuQUdS90XwVXj8rM/+zOJgSQP7RMgHB+KT+YcsZewcsRb5kRJJNb8lVdcEV/MegXoNOwiehhAze07tldAcnQ0YC8br0MOvZiIs7bAOGvH+WPu+J3GLWvh0l2x6xL4YTKvrt2IsIYl8IwLXY4k1zo6M572pPjP9Ss4sDGAWZjRyoAmJzN+1juNQGse0xxwyKc2hw0oAdQFGti/GEju4fgJa2K6zMzNlBuuvyH22889IxsUkGPZYOJEvrg5ifjy3FwYF+4JwGPfmjdr+Ko9V9XOjWOj0RMRb2AjeVYxNtujW5GxlxygKSMG5kfTqxFnPvX0U7F7mpQgFyhfVbKHrYSF4jlJCzSlUHztpuxPTGF82Bj2wx6IZtTp06Wnpy/ajgA6tpWPK/5g39nCG66/vjz7nDbSs3nuwWUDuS97J00ikiTJ/2Jza/qkkgE+auU4cVP+4c//9BLKmhsUhBx+/0gWoME1ifd94r5WcLKmfO9730/dm4ETQHnRFfC+pjUYqo9F85Uf/0raDF93zbUpgbFwqdCbEHVnDE4jRvSTP/mTMWpACJtBJgNdiENho9pgBjnaIPv3J1Pwwosv1gXTUv6F2t778Y+n7zi0Uo0cOqyMDEPiIP1n/+yfld2XXRajZbIFctoJerk+dosMELVmE8/BeeyxRxMwWfyMrO+zYWwshvdWDhJ60b79MUqeycbaddmuOFLvvvNunummm2+K8bAJkk1qaRlAZFGhiMi5TxlwVNsnn3giIlWQZYaJsYij2lpg6USj1XALNGGYOYEOTwe8jjgoyl/76tfKH3z7D3LIEX5DlaTGPzcxWY4fPVpuv+XmMjFyPh1pfM4aYJzn1Q5rg6sjyLLB1CgP9PSEFs2RApjomgMwIVfpzRyq6YnpykTRZz1ofls5Oz0eJ6JLqUuyme1xrAIQGPtFwXNXFPht/pHRsdLR11MWOzrKEBFZZRC9naWsWVE61qwsJ0fPl6XO9jhCqekN4jsV4IkCOweKsXVNdZIcKIaJujbDsDBP3BMaPRMgsIIIldGg5fGbb74RmqAOS7IHDh9ZE6U01m1ogr1VfOrkiVMR40J78zCjY1W1Wy23A5ZT2tPXd1EXiNMtCLDHHODGmxPGyDLmtYSkPRkaa8maSltAJU69vXG8OERVkHQxTBLrg7NifXEy7cfQJSN0pQtErfn294BprTl2DfvGPkprsy5aHQCXqrUC1IQgc1p9lpPmnoyb9c8wsnVVKFat7to4CIRr1fGGDdKqKfeMyVbPYZbU0qCg48q9ptQb18wzY+xerVfMj2S1AaJaMLe0E3xH6kV7e0PvtbZ8XxVSqyJ8jLCf10OWGN58nDL3z3h7xTE87DBcWUVzS+1QZe97HhkGz97oqVQgp+rAKLExDwAkhwswKnWgvX2Zx3x/q9MDQMs1aylYXxwSFMiFWRnFOl8N4+ejeEj83YYjPvpP918CmOSpWn2OP9yP5sPthZsnr64K0djF0vYhwCTlNJhw7FjEWjFB6r6qdDWASEe6pQFLwiy52P2mapV0dAgAXaPW00SM1jmW0poK3PhdC2OpIE+LPYm4kjOvBZjULHFPwFzArL2qrl/wpRRDZwE12oIl7EjB8uW7d8ehk8FXguB5moCLjdcpQ7BRW7CeT7DDrrNNglW2jQ5Z3c91r/ocx5cT/PIrL8exFJh9/RvfyHnCMY+Qe4vFpjzGWcWJxHijEyHQe/b556LNIJBXviioY9+XDw0mOOLvLCwpR5nMeckpl3m99957y8H33os+h8DXWcdh5UOghUvy/MzP/GzG6LVXX02yY3psotx+yy3l2SefLu/t319277o0DJOP3X1HOXXmTHln375y58fvKZuAOz3d5TwW4fho2bx2XVkxMFheevTxaKCcJQ7e1VG2bNqcMpy9L79ShteuS/AzptvX1HQ5J3kxNFiWdfeWC8dPlp1X7SlLfd3lzf3vlqFVK5O0oKkiA3rXffeUg+8fKavWrA7DZEx5YkdH2bZjR+np7U5SqPFFrY2LrD8trWdnL3Zu4yvxswRA7Hm0986cDYDArxKA8HOdeXw8gT9bLOCQGHR2RGSdpknaj1ZRdr6Cc7zJSPMTaB7ULhnVJ6ulFrXMzN7g20lw1Ba8c5kf80qjbWl2uoxfOF8mRsdLj24a69bEnzK2UxdGy5mRs2VwxYqyZv2G0tbemftWAsNHlECU6OMz+nnV0dKms0Qvwrrln6StqQRbW1uCK/7L+8eOBYjC+pDUtIYEkdY84C2C6v0DAYkEvij/Sml89pVXXy633HJL/i1RwIeytl5+9ZWLPkvKx2ems38xosZHL8R3OHDgYLp2AA/5JhIF/OLo6a1YmT0kGJXY6uqi4TYTH7Dx9/lm5tJ1PdPpU6eTxHWue4+z9gwG1HuHAyBhI/ANgGXOcEDEU08/Hf+KD2FO7Sv72N729/hxp06V48dOZC9KVBrDKig7kvHlJ/AFBeLWAF/QHEsAm3egjiRRR1ftdBQNkpOnK3s0wHF7WbZs+UXdHIwe+iJ8DB2+6HoAN+kL0gd87vnn42dinUhoM5D83PnFhYyB5CrfwYsuknEI2De/mHWxf/+7AZewZLCorQvjwrfSlvueu+8KuwF4vH//vpTShHE0PlFuvuXWrAsSDOlMRXB3oD8ggvWeZiBYu9PTAYrTDZIYMVBJF8/e3vJHf/zH2UtErbMO3hOYdyVp/WM/9mPZQ5KzbKwxx9K2X9kv4Im9oyqAyOrDDz9Slq/ExGjL3t6yeUsY4RVw2h4/kN0GXLm/2o20ttPWVUeZGVkHVQeRA5ieyuf+9E+/k7UkdvXz+IFDQ9kf/EF7B7CvuQk2i7jMOPleY+xnWs8DDSsw1h2wBdCn+QdwApOYPY1u5/x85shcYFgob/J3zA9rMe2SOzur9uBSSSm7/e4z4tAN69bnOcVN4mVnnvm87NJd5ao9V5Z977wbFo5uNtaEfbr3lVfiuwNA0y12//6wn5XVOHMlm3fvvixnKTAW8GJPqjABVFn79kyEdc9qUV2TrsbCeXbs+MmArB+742MZF2uWHWE/nJNAEmcZW2M/Kks9fPhgTfC2gJgAEfyHVlOc2h/yL6jaf0TctLavf/3/XCL8ZLJM1Esvv5yDWJ2URaGtFWBAIPDUk08FiZblFXQR4yH6pDaO4BHjgppjEiMi+9ij5Rd+4ReymEwW5WfteB0u6kUtWkbJwDbqwYwq+p1FikEg679zx46K4J49G9oYp0uA+slPfDK0PdkFG9OmIIpmwgVeDDJhV+8xcQJqhh8KjerHMKo5Ruf13ocefqhSb0tb6ryefvqZbGYO0be//e3UHDqooKeeT7D6mc/UkiTGQ8DEqFvgUFLj8L3vfy8HEKOovlAg6z/AEvVwQpne++u//us57D03hgqH6E/+5E9SCoFloF0ypNuBbOMx1ILQ1IqH1gglXF7Blba2II2bN28Mve4P/uAPytzMbBnS51z/8Z6esnvHznxuWX9f2b55Sxk5faYsEZudmSkjMuGjY3F9bViwxui5c2Xl8uWFiQ79lZBPd085OXKm9MkEtESO0qZQKVRXZ1lGDEvbsGnaG91lYWa2dJeO0tfdExq4bJMmqufHKJ/31NaYpT01vW2dnaWzu7ss6+krU0tLZaS3o7StW1UOjZ4rUwvaWnZGRE95DYSbiN3pM2dzaFqHoVKvWpmDLVTTEyeSDQTGJVPW25ON774acU+GwZwRT7MGGueMRom5MeYcrQadtn4CCkzPpFNOZ3ftGsEYyHAp9ZJ3UqbTdMKpxqGtKkOrvwUkdXXV8hVBe4R/p8sYQLG3J7XJ5tX3uFemxHfUkqJaE9t0vnFtP/NeDqCsBsYVw1uFcQENUzVLSxsntEQdJZaFIRINl9nqSFRU/EJqQh2aEbdrtfpqQBNrjeMhuGi0UCKQ2mKZ+B42BY25yZwJWM6f49RVh9Q9OCABHjQLwsig09JRO10EKMLEKe2hcabMqKOzdjcIqNGTjAxbEfG/ZbVsp7JY5nIAQukdCOyEsj+AiXsMfduBvXo4ts6hH/bO6Ghsgx+4rvtxUHG0OWIAEuvOM7MPnqNmqqYuljaZC+PmEDp+/GgyVTXg68ta8nlZRbo/AUw43B+q3/yInA8/vI2PwAj8RZ2SvzpVtfnkByU2/09pmyoRq5POBw+cjE867tSSmiWllgAM65Yo5vxigtuOHmKw1XlvOj2lAAdAEkmq2qw4DJUgI0FJNAzJT0PLjfBrzTR9AJh4f1RWsnf85732brqZlaVQ/nVakLG6/IqamTx0+GACQ+cAJkhsxfhkuWLPlWFyAiCU5wBVahct7cBriSV9EW05U6Y8OZmznYg9GweQcM5jmEiA/OAHP8i/r73uugAWv/IrvxJ7JqHEF/H97CH7irnyf/32b8cWs3fXXH1NuoO9rAtFb2+cb8ETW6ArjyyhewSqnCGgt7hYPnHvfeWVV15tCdr3R0hRUPTkk0+WX/zFf5wS0pdffilUdwGqzoTfe+CBsmPb9rIwO1eGUxM/Wn73d75RvvzlHy2XX747LAe2UdnB7Xd+rAwog+wfuAhKzYxNlLVDK8r3/vCPy7ZNW8o7EgP0SFasLHOjEyl/HVizqmzatq0M0x9Yvy4/Y5u3btpcjr13uMx3dZTLrrkqDEzlTUq8MCqJl64YXpmgA7OljxZDV0eSBpx647O6lTBIkiHB5wesJOdrUx5qJfk7W2wNCOwFtsoKBM3mT5ApIAGg8RGbpB3BYKU4SgO8AAhJEPT2pKuNOU3r7HYlafXfzrPaIWoxCTWZ1l5Jnlaw7DoppQ0AUEtt6Mm0L82X2Uls3aWwaYaGVwUkwtZ689W9CYi37twZLQddb9wnEAAbEwOACKg1bG152RPOHkGshB9fwXM714Esfs7fOXHyVJlpJUKUDWBPC4iqrgJwYSpjR8vEmg8wuG59kgza5V62Sxl9nAArAAAgAElEQVQKMcZ6HgKVgIXWqu8UxJsPJXXGf+WK5WFwvP76m/F1laDTJhSIE9QUWPIP3J9n2L/v3ZSl8AvC6jRGbW0ps+b3V4ZGnVdMB6wbfrT9j81z9sy5sNSd7c7s6LCdPp2zmg/iWo0ws+/jJ7oekKfqvRHrPxOfuLevvyWyv1jLfzo6ApgIqvlFAALjAICoWi/n4htFB4a+0jQB+toOWaxUy4Xb8gxhzgxWzUT+v3jH2nz/6LFy6Y4d5eabbowP88d//McBWX/vm99MQC7phsWqha9YKaWJ09MpPanJ3ZW1fXqSYQtZw3feeUfGd8uWzeUHP/h+fBjxC7bR5z7z2YwBH45AKJ/JXL7+xhvxtXQd0xUMCIRl9OwzT0ckVAdUz0M/hI/mOehcGEeJY7bb+rK3iOjSPTJm777zTnw1ZVPAZpo67lGgzEZHVPf06QBF1qPraPahuoDALXBF8laC+r0DB3O/1g+7gPFOKNra8PKcvh9wwX5ImmP5YYpIZlonlY11NGvNOjDm4lEJa89c24vzD0/mu/mH2v0GxBDH9PRkvVobzrbaTWk2wIa4A5CvpEXsCVDoG+jP9TwzzR4xsHNL6b99p2QqIsZLS9nHyjrdhz2obEsXMmvJPNv75p8vqswTmEWrErnAOIrfnEH2gJjTc1uff+/v/b3sRfG2fz/y6MMZczG8fwPkAS5+9uxzzyU2cY4BBq0b1Rn79r2T8hxrh4ivUjOJ6Ps/d3/KRoFPwOFjx49lbxgc55116RoY/S+88HzOXuNm/iS2a/ML9vQj4HD9Z26h7Zvf/PoSlBEdx0RYMBYjaicEKUju9HQADzVODiDo0rp1tSbtlb17Q7W7dNfO1MVxZARrJteEfvKTn8jBIVBFT/qnv/RLUZ+//vrrq0DTjh1ZMP5uEqB7EESDx0ljMGVoLUZBTFryaml7dqTccustaZVn8+6+fHcmhdCWiZLJ9hx/+Id/mH8DSgT1PqcrkB7l7sHG8BmLmUH1Xt/DWDFaX/ziFxPM/dZv/VY64igBgFiqdbZYgUu333ZbNowFs3rlquiu2Ehpj7q4ENSYEVH24xnvvuvO8ru/+7vlvvvuqy3m2trjfEFFXc/Pbfo/+sM/jNFlpF548YUsYgAA1BpYIvuBPhtWQlt7An/o/EI0KzrLVXuuKJfv2RN0t7e9oxx4+52yfevWsmv79rI4Nx9l5Z3bt6ft396XXi7tC4th5hAR6hH4zs6VTiJ8QJiWkzA9NVlWYo4staWk5vjpU2X1+tp+ygHS3dkRpsggxeMWdffCxHjqjWn9ERzEfulaai/z7aWMLyh1uVD6ACpzc6lz45gATQAmFLvHFhfKGyOnSuf61WWqq73WP7e3ZZw4nOYVrdq4WxwYRpzJpi1W2gYuLMRYm18Hec1SdIXqXLvKjFWF8A5ZnanaLSadWcaznu0Bzh6nzQFsrhgWgFUANGyE+bms0wgZlVLpbVOVUtoIczXqz8AXDlqjM+Iw4ehyBBy4NF8YRdeAFAOysB1cX0asYYdYH5zPMMS6u3MQODixMyoLZD7iXamXXljI7zBFmixUBRVWBK12eNcWufX6tcawZtDcH+eh0V5h2WjC1N93VaCOo2vvAVbaSz7D4UutK4Cnpx7mYxe0/uyKsUyJ0vxcwCYOAOfFWFXAoSNrXSDV0917EbSJbUiNtmchHl3jLN/lIDMWjQire2Pf0KxNigMsZW1dlSrNTjR6KO6P3RIMoudyyKwtAZX7qIBICTWe02JsIwYWsGswoEfjwLoHY2ttcybYqYZJwpYCWoC71gFEnm11j+nw06KN/7BE56N9eP5/eXcf6JRcrGb5G95Obe37Ybik+XsYKCizdE4wSqryau3BI0jqqEy6ykipHc8acMS+VJZY4ZIaRAYXiRhsc+8ovy02ScCUVnap9b6w1lp0lFqus1gWHSalxKFk5+zr3bu1EB5PMAYAca76vtjWvv4kc5597tkAuKjCTz/9dMABmURgKkF4PhBGAvsu2EiXjZ07kwGWtCDeKRvKZjzwwAOxNa6P5eKzhBrZtJtuvKG89eZbKQX1Unbg+9hUd6586Nrrry9/+Ed/VJNG69bFaZftw+4QuMg8vrp3b+zGww8+WL70xS+Wt998K3YJ3ZzznHLlo0fLP/gHfz8gBd9E9pbvQVxRRhEL75OfuC8gPaD2kUcfLT/3cz+TzobYMHQ9ZARlfvk6JsP5wLmeujBWBjq6yotPPllWLRsqS7OViWnuu2YXorOx5do9ATqcTbo8wL8Ive7ctqOMXRgrJ86NlN1X74muA7YSUKBqvHWVU8dPlOG1w2VyfrasWrumdMjSAtnX1q4LstTGutpeZ0NtF13bqG4MwF7PgUprT0e7Eyfjk267ZHuSYCtXDmX9AKWUWQla0OPDTjh9OoGJwNPZyddEjVfqCkT0/dYSH1Xr2gB89kLTFpjNnpxoJVHq+eYFsPDKWUhsub2zzExOlrIwlz+729rLhbHRMqC0Z9myMnr+fHlj72vp+rdm44YyNy/7fjLPRtCeXy3IpOXgPvnJzhBBpABQu2m+ysoVK/M8KY9dWMh7BMiXbN8e9qvkAaaCveDM4b84B32XccYykDxxnjUijR2d7TXAPPJ+5o+fTVcsYq+7L8v6Nz98YMGuUobbbrkl+/jgwUOxCUBGCSvjePU116Tzh7NaQOY+X3n5pbB4sSFcm78DoMFkB3o4a6vo5JnMVTQ91q1rdZikJbaQknDlFsbB77CLfS6l1i1Rfb6AuEbSFBjkHLf/3Bch/5T6Dq+JDAEWcFO2AgR0vodFmzLjibAXIhEQQKY9YJa5dl32jS/l84lFCL7PSQ9WW2istm27JLbH7wTmAtmrr9rT6u44nvXzve99L8+YoHZx4SIrQxzDh63Jr6rpYqx0gcGCEJB+6tOfSsLVfq1tZevaYAeAhERp+S9YHXwY+pXKUzBQAIi09Dybsh4JXFo2WiO7TwyHpixHBYA9Y1ybTj3G5Zqrr84eE9uZCy2flQr6LknG6JKsX58g356ihaNExFw017JGAB5r1q1Nwkx1gu5GksZiR/773tdfS/dLiUl2i702ztbPVGLHmkAzJ3x4Qb2qB+K25tP+rgzpNZEv8Ox8ybrm+O+YOeMBiFQq7H3t9Yw5PxqY6f2ur7QGm18C3vhiJkr22WPWmD0LvIhuyOxcYsFGu9A4WdfEyjF/9u17NzZcjNrb0501zDfl7wNT+KrWjoSfpCp7bOyAVPNzswHR+N06Vdnfku2AKQK4Oqmai4cfeTjgjTWElMBHZwOwJH/761/PGYi5xl7ws62HJIlnZ7JvhlevyV4wv9aAe3bUswfOEe9FQAi41tmZeVm9amV59NFHMuZJqJS2nH1AFUDMhwGTjyJ20vav/rf/ZakRxWpUpm3wm2+5OeAJVA3VVTBpAAQbMqQyAKj13/mz75Sf+umfTlCJLgpE0KIW0+Dyy3YnC4SGB+XXPpT4zGc/+9kERcSHLHDBr4l1+DF8kD7oojIXwZEDCZqlvRFDKHsCuLHwlfHYEAIa1NrG4PuZe1aHJ/sjuGZ4qDFjj3g2qGSTiXJdC7QeluvLjTfeUH73d/9jSnaamsEme6+06P7PfS40Vg7VfffeG5aN9zUt3RgeG4pzJvBugCbj+dnPfLq8/MpLpYeK/PRUee3111MGhDpoQ9x0400pHXrppRcvilMZczQpaGU23969CTQZAIbSYTrQWzut2CCXbNkcBf/egb5Qb+fHJ8v+t94qWzdsKFfv2ZMOAufOnCl33Hpr9EXee3dfWZiZKyMjZwq1Y0CJevYlwMryWmJw8mxtPwcwUVfMaAjyNm3ZkmzJrFbA0PWp6bKSo5MuJNNRxQ91u1SwBGtEN5xRnQHm50IDJxDLSJnDiLRC4/v6ymx7WxmZmymHZybKwmBfufQavdpLuTB2oXzmM58pZ8+N1FKbAC1q61aHGsbAy9w5HFD2GCaHXEPVQy/ktL3//rGACQ4PVGjOgvfJ6CQD0MqcQmwZDevWPjDe7jftwsbHytp165N1scb9zAFqfTo0ZaAYJU5AZXpUZ6oBUTiCATA4HEA2VPOB6rBwBKHV50fOpbxJ3ACRdV/Wc9ou5nq1zrBqjlTnhUHyZ+0pP13b605OxqC7rjERnNeuOGfyWZ/BHuPwcdY4msbH7xwKnsf7ZXqV7KDX1tKfKn7HlgAIGF9ZK/swziNwRMZOyc9sLZnx3OYauCJfXDs/KXnpjWPAeqajjdal0YlsDwrvdwAI924vLNFe6KhUWPPmWSNg2wKJInK7tBTDrISQM8EhdN/GKm0gWzoiNYPWWaaIQQ6vDuhrHDwHhym025b+DdtkTVhnEcoFVHZpKUlTsWre+NN/qWlOhrSCNlokEmAeHBjMM1uXnsv7QrOu4hF/wyD4hx//uzoCrWqbPN6HWSF/k+f9f1tt6XQGhGBtWnYjGbZWABntq4YJEnCkFhM1e/ci8JIvqvs1nJQWABowJQ/kfy21/Jwajahm/Tn9ksX2qkPEtnnRsgDKc2zZnehGEOWkPUQYcflQgsiXXnohdpl9AF6ElTZYf6e9JrZG8xJ8CL7CIpyZDgDi+wWwbIDkiYBVCafzWxAKgHC2yKgTpWQPqi1evBiYaKur1PmGm25K4kRAU9uv98a3YpsJ78v4NhoR3/r9b6WLj3uhb/LN//jNMF98pwCJPhzhPyxa2T1+gvt3baUvQFq2hb3CwDFe23dsCwMOiOLMvONjt8e+RSh3Odbh8QjFdtADOX6iXDh5prQvLMUXWzu8toweP1VmFubK1XffUUbGLiTA3LR5Y8RLX3zm2bJ105YIX06XhbJizZoyeq622VWKAnDAdp0dn8gYzne1le27d5Xlq1aWAwcPRjPG/CoPraB3ddo9Q83glwAF1ptzzXtr17axcvjwkQSKavf5BsZeUkxghmUieAOE64LkhTnYCMbyb+nlhf0rkdPXn6BCNnjb9h1Zs4ACgZLEgqDM/QwMVFamF/+AP4w1C6TAVlHWbFzmZ6bL1MR4xJV9FxHVHpny9raUjfUPDZb2zq6IrgMe+M986XTG6enOvNK4kXxUKqGMC8N2fHwyZ3TVGluWpApmiXHZ+9qrZddlu8vk9GyYQ9hWXgAKv3deNqWz1qHvsK+wnwFIki/Oa+cZvRAsSSCM58WqEAQqh8Cg4PcKeDVRMGd8agzdmWmtTI+1stuLCYidrwGilg3Ej8agcE3fWYHI3oCfWCv2W9PFR8OGsE6Ve5+tQp1ADvdOd04w6owF8ADxrOkGpODniSd8XulCmK0YHD09YaqkccFSid9oH6TUeWI88Ynn5h8082xvCRY9p+C6tqnFLCG22hlGHiCYX2CMB7Fdz1+4WDJsvnxGAIoJLO5RpgFgAjzY19jcPsvHNi6VPdRZXnvt9ST6/N09WZOe/7rrrs2YE9MmjBq/c3Y2vqb4atmg0vKZ+DQ1CVobeUSfb3g4oC3BUXEFcdt9+9/NOrjmqioiCxTGnAAEHj50KFocgBnjJQEYEOO48qquVClEb0QSbLB2W8UuwfZ2HYABm8+GGX9+mVgIww8gwufmZ3sfkFqssX//ewHlBN/sOL9JzInBgT0MALIn+Y78aQC3+EuAz8ZLnPv3gw89lP1DKoLdcM/xXfnO2uu22jWbj9jTc+fLPffcnXLOg4d0Na1MbIE+2//Ms88ENBfTKiOKUOv1N6TUzNoUlz7w/e+nPM88pQkC9lx/LQXC7jh79lx55OGHA857Zi8A+osvPJ/zjG9rLLGVn332uXTJaZhSRw4dLocOvtcCwroicBvNpvmFPJemFOIPnYyMNw3Nzq6OAPJYH/aXKhPjIea1HgAw4gLzEt0kLdzTpbMrCWmLW7t07wX+WVM11qo+OMYLphLQTYJ0z5VXpPGB64odzL1Ev2qINOVodYBtzt9Wxe7fxKX5r/7Ztm/+3jeW0gZqmlL5ezEkP/jBg2FsCGYcUBHGOXY0XWUsGsaUUXGYyPCjpDJ4Donad1ybvqnysdtvT3tUE4EWBvW3eQVUKHw2APqO9yp1gDx99rOfi1PivQZR6y6OAeqXTjyyP1gn3//+9+NAcGgSmGhnF72J7vKtb30r15QlMLHKbjwb1ogWTdA292kTK+XwfOhV2h0zPDYjAwit5vDULh21/o82ycMPPVRuvRmC3paD83WGt7f2Yfdyr+q2bBoBpQXOQLgGBJNKsAMwFEoI7MkTOUhefPGlMCqgdZfu2JlFPzE2lk1y4803l8efeDyHAIqcEiEbgZq9TAul6Imx8RzCUNWbbrghpTw6CqDmrSFQuv9AeX///soK6O0pFyiIt7eXS7fvKAuAjbGJsEaySUZHy+ToWJkbn0gdMwDlfYDJsoGyvJ/Qz0hYIMpyVg4NlbMTYzkEBwmiTs+U1QPL0noYWEAUFnJoblb0L0t2RRA+sbBQptrb4pD1tXdE9A2IVOvZ2tOecmRhthybGi9l7apyYXGuXH7ttcm2DK1YniwdhwJVWuajPaUvVXX9oR88GKfemmTQGDcdVTjTjLnPMqxdhEQFztNTZe3wcAycDB82yu0f+1jqSh261kLqaLu7M7cMtQDB8zHu0NHR8fGwfawtjq2sij3SZDsFzrUMptKg09q47f9m776DPT+v87C/t/d7t/cCLHbRe28EQYIAi0hKIilIVnHERLIjOaaVeBJnPJbzhyVHyiTjceyxJpaoSKIo2ZJpUiTYRVIAiI5FL7vA9l1s73dvb5nP8/6+l1DieJRMRgYzuBjM7t77u9/ylvOe85znPKeW2JgrATNDGtCgtz+OShUI6866cVAFEFP/OVdLf1K+0tlV6bCtTDDny30qhdT+qkCk+n73tt+BLD4HlWcsrdGI2XZWx6TSiWeyrxyO0Q5osUgcwj7H0XUtz5HyoPn5OBOMob9zLjnRDiiASMqOBgaiM9QwbYyhACgASivD7VruzeHjSNTAqjJkGOQwf1qitxEH080BIAOJj1jYWBgkDj73gZAz9Nq0sRWNWJz3Tsa6lQGwXryr9cNJdZA6ZKwZn/FuficgbstJqnTOwRwqDROnCfwaFXBOnM83oJJrONy1DOWg6ADkQLSWfPlskxH5/9ziv3vBd0fg/+UIhCESpkkj0Fpi72KvWyV/FeirGq8VFLWr6TbVMoaIubVqlgUUhJ4XWgy5gDECadYiv8fvbfqPNDjKQpkrsynzcRMZYU66jgWCYuewwKcCtcphBqJx4PvdxBcnJrJPK/g7l0BCZs+Zfc897y1PP/V0znvBEOdaAiUaKC1bq05dogVbQh06RoNz5MYbb0iQ7UxftXpVGcB40OIcVb/VOh1DBVuUDpsEkqAW44WvE/2xru74KxJKSnIEc74nqNJeVQa7dn3oS7fAqluwPhlhzrovpUnOIz8XUNTy3x8AAs4CArH3vf/egMad3V1l2bIlCaYa3Q73cMbKsivDnb4wXqbOni8d07Pl/IlTOWe2XnxJ2fH8i2X5yhVl+aYNZXJmOhl3Tj3mBA2u1ctXlqMHD5ehVSvK4PJlZXJ8Kln8DZs3JUA6evRwWb9iVTQ5OocHysjK5WXF2tXxAZYuW5ZncGbl3GyBcuYP+O1cAw6EUXBedxU6UHWsgTKNrogzjW83OztdA8bB/nLgwFtJzDTsH2wdzJUqZllbNgvknfHOVj4BUM365K8BxZx7sshKmZzTfX3dCcz5B4ItJd7WimfRGS7ixBEuraCJLHA72ZP5Uk6eOZ3782mm5ubK7Px82bVnb/xoQYTkgHMJM5pfFt+pBSA5W2j13HrbHdlfxsR7+qqls5NVsFQb65ZGhySAzwKQME4kDwEcsufeUdLHWhBEGmd7qNF5Q4m2hprWv84/ax4gB4jYu3d/ufvuuxM8iRescYE9Kn9Trl67r/S0dDg6k5nHnnUv+zblJi2xU51i+Cjsgv+JHb/33ve2xPin4qv60sJWYA/sqeylnvhkwCEMGUkwcyYDb14xTYj/A1b4M7Lx2N2SxZJv6WQ4N1/9vI72CLgCY8+dq5lx9zDPvoxB83yVWbQQ1qjMuuRQfDRdpfp6Y5vCeqFHpwy9pcWiNETwi3HDNnl/gSZxTfGSWKbpXGTdAqzYlibJmED6/Lmw/z2D60UnL91OloapQMMDQ9w8W9NrVmnHPVo12OYXkqy9RHeqNs0EVicgp59z8K1DAQGUZYk/XF9cJDYDJgKItetlM/lNGlsYa4CPMQK03HnXXRkHQTxpB/EY8VG/g+VhvsRLPtvYy5deejl7CjPCmiMO/W//7Z+UgYGhCOe7RxKWo6PR3rRXjR+WfCNPANRWSgKoMK6Aavbr4UceTpx3+WWXZ97dlx/H/gIhPat7eu80F9mwIUACoCHdocKaH4z2DXskVjP2nkd8FqbK6tV5FnEpEgEGjf2LWNAA9kAIfwdeWas68ugSizVizZKBOHHyeJgkbKfPbtu2NformCjLV6yMfceUm5qYCGhF++uZp5/OOeHc855f+9rXWo1RNmUdnT57OrEswMt5w66S44g8wdRU+dCHP5y59X3nsLUYQLDVzhuABAQxflg44n/73z6yPtJlDvjf2xvWpWOcP0+4FiaQkvienthEjRes5aa86R0NmPz+H3x2wYMz2AaF0Xrs8cfzol4ArYpBzuHR0Zk2QQaLMSeK+id/+qdl2Yrl+bnFqvzEAlQOAcFjmCH6jG9jSB97/LGAB0AZs9F0nZBV+am/8VMJIpqsLmN81913BViB3tlkFi4QBtDB2Psy0UAHDo7e6017X8bwR37kR5Kxufs9d5d9e/clOHZ/z6zeDJKKHobeJZshwIaCCWYdfMAizAVOC8ODWkuY6eJLLsl9KRY7KJcuXxrUnEFUngOdFNwxjl709VdfD0Ls8CRolIzIeJM5uZDPCTRlcEKl3L8/jgJBOQHnd7/73RwQ773nnvL1r30tmZSNmzeV997z3vLiiy9XcbCpmSCzqH1CUAtXbTeKsHrkpx95NB2ECJVesfWS8tKz28umtevK+tWry4E9+8qS4eGARpzE6GhgSgwMRXdk/6nj5dzkeNkomxAHq6sMtHeUjvkSwOTcmdNl3ZJlZQBqSDQrJS1jZWp2Og71QN9AWYKRoIVsCzCZbG8rFE161bQTyuvoKJ3dPQHrpufnytHZyXKqfaEMXryhnLgwWq687rpQ5DZt3ljGJ8Zy6BJKi37JunVhjFjP259+NuPpgOQwMT4MXDrozM5EvNgmX71mbZwtiDEnSa04gTQHlvWVGrxzo8lcQIo5Khg4ruMzHBn17udkvlrMCms3GZx+2hY9i8E1Jy6K0C3qel0XaLuzqQMF/k1OaztIab8e+hFio+fif21ste5tibwaL++UcUuNLuZJrcl3oNfSFkr5+qUTi60ZxojZBQSReSG0WjN4Dtmm13sDjoTt0GrnmVKRfL4+D2q1z/tM6KdtFQxiN7CfrF3OXyO+2tRJTgEgipIVbUkX0sbTevCVe3V2ZUwYWPu0Mklk2WoHHkbZunYvTqmgxWdRViNMiYmj609/X5wGnzX2QCnAbFMfzTYkeAO2dHXHUa5tqCvjiLCre6fcbHwi85zs0kLt1tDo0rCVVai2czH7hGHD2QdEEb92TwEKOwZE3bRhQ1hDxByBdgAXdtOYGc9agvDu17sj8Nc7Av+xUp+3i88uslGaerh0CKmsEXaqAW9jmyp8Um1fC6CMmKuyjvwOcHW+1Xq41WSHnlBL7LWKC1Ubx6leaNNLA/jcVq6++poEazYl8ULlhQJ9+7FxqAUpcBoCtMCVZEmXLs2+Bg4AMdhCnSEkYtgvGXPtv7/3ve+mO4oz4t733ZukhBaTKN3K9gQEgkxOPXst2GRfAb0CEk4628Pp5pzSjuBPsX1sXMDwkyfjiKJ2c7wf+OAD5ZGHH0lr3UagGt0ZS2DT5k0pu8EeEZjITtNIY8vYcO+EMdGIkQp8BNFV2PtMAl2B08/93M/UhUWSZm4m/hTQBZCwefOmAETapK5auaKcPHy0rBgcLoMdXeXgrj2lu6OzDPUOlN2v7QhTZYoub1tbMqbO1rbO9ozX0qGRcmDXnjKwbGnpCDOvK/OyctXqMjQyFC2OjWvXltd27ChrLtpY5trbSt/QYJlotWblb+qIBOwwxsCDCnbVLijeSeDHHxV8en9Bp2BO+8uqN1ITAlVni5j5fDl9+lxZsWJVxg3oD3QxRhgOzZfntCaMK9DB2fPGG1V/QWJosYT2zJmAMNafs9f/gudojnV3lwujYy2R9dkyPDhY5uer/hy9rg6aQACT06dy9gC4RifGy669e8vjTz5VHmjp4zVBOXCKj+4a1qh9psuixMhVGAAndYLpTODi/vwQewOQODYxWY4eP5HADwNG4tG56Azzb0GdINEaAaTw1wV969avzXrij1pT9pH7NFox1q6xQr3HegEQ2Td8SGeeEihzqCMHgWJJDfvAuCZQ7KA1uCTj5yx3/jZlwN5bIlcSMQDG/Hx88Ah99vRkH1sXfG7vbQ2bZ8mSqr9U25CzS/Zp1kZnV5J9NYFRA3+/Y64An7QiIgPQSoiEHYJd2tI5MZ9YIr4qkDa8CJS5po0sUAVkTI4rF6td+CRv+C7WKttg/hr9NXbg7NnTYXVgMvFbUu49v5B3428AhCVU+LOjo8CfZbULytGjsblr1uqk0/hjk2Gm+Zng11zbK9g6SjWsNSzjpiuJ9SyiBbjccP0N5drrrovdUcLGlwLwmme2U2KH/yJ5xw6lI2JvX1ghEafu609pBt8z5dgDA+WlF1+Mbk0Ald7e8ruf/d0A1Ngwyuhrd5VTERzFehJQv/jSSyn7EeukM5WS5tmZsn3787HvykrMJ5vP13IfTCddyqxnZ4MYDlNYOb3YExPr6quvCpBF2+mKK6+M7XfvdBLC/Dh/PiyS2GRlVsPDGUc6kz5rDJXgq3ZQts8fr3FzXwA6cTHGvjkmH/YJzjAAACAASURBVKG6wZlkvv3cHne/hgnunexBArt33Hp7dGPIYUSDZWgo5xAdJD46P9J6U7amdMf6qH53W9iApBMwuTZv2li+8uU/C+v5pptuSRyjAsJaNqfOoj379lRff74mDez/hgllXRkH763k1X4TM9sj/PGXX34pIFFnR1eY0myB0sdoA87P5/PeKx2tWiyh6G2mzbf2ybrj6PTVl+SLBCqbGBbZ29yddyTD5Dd/89cX1DUJzJqMtYVmsapzIkBq4CwegfbVV10V47V0mc29vvzFw4/kYMXW0H7PYEE/bSAlNYAThhADAipIX0JrPxsrIlNLlrSM0YWKKq9ZnQ0IncQIgUSZYAtQptf1gRY739iZBY6VwflJ9jm1yuooz5Snnnp6UR+CwWBcbRpBsg48kDgARMSYtMXt7okDBJCBVNu0jAvjaeGiMn32s58NymZyX3j++fL+++4LBUzHC2K0dFxcW63dl770xfJjP/bjWRyCJNkm9zh5/ETAKUZdgKTcQoaOsVeKs3ffntRiQoVRfSH/FrYNRLhLALZhvVZYb5VHv//90A/vfs89MSiUpXu7ust3v/OdlB9EwXpyPGOGprliyZJyaPeebC7vcLn2i2/uKn1dXeXqy68su994I9c3lgxBNGzUrC60RdNkz6lj5ez4hXLRhg2VmiXj0tlVeubbypR5OnWyrBkaCcukTyZ+fj7t8KIcL9Du6Exg65kJ047NzhRqH/3KGKZrFknwKBuSbidUnHvay86zJ8rmG64tR8+eLpdsuzTorjWLorj5ok1BeXft2lO2XXZZjIjD5uypU9HCMb+yKJBShsMccwYBe4yfumR0Pqix58KkMf8MnM0ve0W9WzDciI0ykFgmKGdqLP0/NjH+lxgCHAP18SisTb0ew8TQOIwdWtgSNYZYyDpw4FoL0aGZm896ceBX8KV/sU97zZj5jNa5vVUzZaEaoLTFSylNLfNJUNJSfHcgAh44l4yTPW/tY9BwHhonr8kC1+48HJgKxjTgi0My126rtbiukX+3ssFdPbVuM4rpqQsfz2cBieZYDiYI/sRk1SmZrirrzZexTua61TojrJwONOVashOwhtFtsfdRnZVTMfiNc6nUzr3PXxhdzNik5ntystUxCIukN8/ZsH6aWuwIKndgsZxfFLy0J6LKPzxSHeExnZDqYZcyq1Yw59/G3rU8z9Fj6nf3ZP2zIxw2ZXr2j85T/X0DcXjRYN3Pnmmasv71hsrv3u3dEahbuFbZ/19Lfd5esvMDwKR+PjYjtToleycaJumMU8t46odaaviNpgmmod9ptUNvxr+KwNI+UZbn91yn3jHgSht+CUpvW/nEJz7VYtDNlunpGtgePPjWYmtNNldmeEo5wvRkSn35E+lss3lzEiS33np7SiDYXlk1wDJwXCeRh776UNHlhi0HDjg/BJQSMs5kzrhsoJ8LxDiUd9xxR8pcvDenlZ/DLgsUne1skjO4CUKITQrWnRPDS5aU+++/v/ybf/NvIlQoOEU5B3youVcKzZ74GVviXVIz3ltrxrFQzAXfDKjjzJP5lJXmx4VmfepkNFWU5HCEAcOy/h/5yEdypiQxMDFedryxo8xOTZfLLtpSBrq6Uza786VXyvIly8rEuQtl9MSp2jp+sL8sXb4szD4sD9c9cPBggJXezu5y5ty50uYM6q2t2yPWu2xpOuwpvdm1Z0/ZeuXl0WMrnR3lpVdejh+1avXK+A4AdUeBjH8E0y+MxQZXduHYImuQ7+fMEpQcOLivjIwMlYF+IuBKLmRba2lU9Aacp62SC9fgo7LdQJQIoZ49G7/L+eTeSg5ee31n/EPnL9ZD8CYMyTl9ApVe6tw0E5aNM5iPKfvq7PKVM9Z5am07N2Zmy+T5sbRwlnT0BSx6avv2Mr/QlpItSTHPw7927tGRcE5spn+xYkUZn5wop06faYEUtfMj8N2a4E/zlWmHREeorTPl2fQydLWgg5EkT0dt4+s+gjlJKIlF7It169YkUensdE4BGPjSfHRrJyxK+nlLl2Rv0DUIy+jsuYwff3nP3t0Bd5SYiQ34XfxmbA7PuHHThoyNebAHnMey9AA1+3diYio+fUDBC2NJXHg/vrwv56pnF7DJzlsnjV6Yf3s397T37A1J1cpGrYk5/ht7Jbki6JZMwwZI8mIGM2k6918ysjQMYMkT1wFE+QK6mnt+WNrE9vVnr6WznxIeiZkWA1byyhdfCKvMu1o/yngwlfiB5sO48s/YDusaQ4EvJh7A4hGYRwB73n0JUVfQpzKjTmdcAR2EWNkx5eLAmGj07NmdRDgfZtebu2ogPD6eMcN8xfJXWiWINq/8HGOGoSsmqMH8cNYHsVKJ3RXLlidRKxbDpDO/Sgf9DlvZiCzzoZQ9Ah8kvq2ZpizcO0iyWz/ivzd27gyz3u/a1z6nqxlZA0CLe9un/PWRJUuji3PfBz5QS4VeezXJ9Ftuvrns2bU78RumsXWjXJ8eJDAR8Gwv+mKLTp04UdfTxET2AmZKgNljxwIKkkr43sMPx9avW7++as5J2I9oP7w/cQmuN/D4t37rt8ov/uIvZh/wXe01e8g78xlJXViX0UU8fiKxgiSa88Yz8PnpLZl/19uxc2eAJmsmoGNffzlw8FD1+c+fz7kwOz2VMp6nn3wi99L0w3z5vPlVveCZtRk2/z5rLQM00uFmYCCspn/7J3+SeQfeAYnF3/aHtQIoixB2CzRhVwEjNHWsIzoz0fhrASSU32vJY085fOhQ1iA7onX8udNnEnM2JehvLzV+RwImv/iLn174hV/4hTgJassEMdSssRocrBaYYD492s+cySIT/BOzvP/+BxK0B2W+cCELSqaFcWXwfue3fydCYhAviDXq67/8l/8yh9577n5PABk0Vtc1oT/yIx/JogiVP+1IB7PhgC/svYlhaCw0hkCnHEbFJNpMFgKWiXvZ4ER8HIo2NtYGaqB2VDYqY0D0JqJHL7yQANQ1HBYOHQu6alwciuiR8ownn3gi6CaBHJSna6+/Pu/8yMMPh7YI7KBsPzDUH2AILfe2W2/Lsx49fDgHhK9lS5bUOrnjRyOiRISNo0Z07siRw+nawQg2LWAZotTjoeEpPVq/fhHptEltdIE/oVDO2/PPbo8jqIbX4uQkGpuLN28qU+dHy6EDB8oBPd1n58q2zZvL1IWxctHGTeXsqdNhUmDTCFgjQKoj0vxCymhOTU+WmfaFMjMxUVavWBHDgE3S2yYEbivj58+XFcpMZmfLUH9fVNmjedGicTuUuqI8XwJATMu0+JnSltHR0k94V/cFDjbtkO6uMrVipLx84q0ytGl9mddBad26GDAO5Btv7iw33HhDDsqjx4+XNWvX5XCkrwJt5TiZUw6Cw4ixlmFjIBgk645jxkmN4v18FXmTHWNcrDX0VcE3AAtQIguAYaLWsnZj6gyaevb8+dBPrRlOLPS5Bs8L2VOpUZd5GB2NEUav1U636XLkUK1dZ6bL9BSBqvbaV56gr97yrQ4sHLoqXFpb+7ouQCdGr9VmO6U9587H0bM3UII5sgxgFV6drQrj7e054BnJZI/mKwXV/oSKd3bWTFnTOrjSTgFJVXzMQcGhleW0jzw3I2cOZDjQUIEr1jJH1VgAI9Rze1fOIwBHcKQuO+sCg6S/v7Z4fptYF4HeZBWTdXQ99e01W9fd1RkhVtmo1HynLOdCbbHd0hZx0Jtr60GQE4HbtEWuAn6Ns9EEQewK4I0Dk8CnBZg0WRJZRzYw8zA2lrWGOp3yJ8yZFkAiGAGmeicArywDRXNfDovUSsfRnqvdP1qCme8G7++OwH+qEYjT0tJe/b97hr8EmARhqaVtFSj5QXlgU1BTS3IAJ3bGQtUuCsGhdr15+/UWm+UEiGnJxbaQnHSTol9SZmKnPvnJT5Xdu/ek5NdZt//AwXLqZG2vKnjliwAAgCYCnAcf/FQYdwI3DiIbotOd0oprr7s+DJPaar0j4vRYmxindBiUaSrHcD1+xr//91+IeKzAFeuBE8o++VlaVfb01MC5lW31Z0oVDh/Oee/+zhfUaH5WU4r3oz/+4+Vf/It/Eap60xVBkMimCWjQ8/ky7kmjzfV+/ud/Ptd0JoSWfuhgeerJp8KglchStsvWSeZULajawvXocVnnUwGB3A8l/fbbb0sw/PyLL4jsy0c+8EAZO3O2LExOlZ2vvFbWrFpTZiYmy5qVa8q5kyfKBawAAW+SEmvSEVCQbW5XL6ul1c7H1bosyPpOTJTlq1aWtu7OctW115ZTZ8+UDZs3l2Mnj6erHD+H73DbbbfGj0Fr52zTrnM+CNiB3c4g8yRrL7mkIwc/yTjv20c8si+BpWQCrZBwnVqln97f3BtzgVTKIzowFnuSjOMLCFysE0AZtoWOSoQWo7vXVtvcYhY7/9vbq3vfJB/4D877ubkKPzovapnn2QS6ysMI6k6P1cwt9oifYeqcvTBannz62XLfB+7PmSd4dT1lDO6tBJUOgeAJ++Fb3/521gSWjHPYGhOEeDdM5qNHDpcjx46XbZddUZlWrU6Urue8sd4bv8W6FcTZr4I//gifkJ/hXhJIWCQAkwMHD8Rfltjx++bVeNPXsP/4LxKgOqRgNGCUW2vGzdqvuiC9LbHUVmJ0VhKoJ3vI9axnANk5JWEdHfF9+NxiDiUhMuBYCXwFz50uIdaH6w6PhNVpDr2jaxoTpffKr1QSAmhoMXofwXjWWJds/p6c1fYYH6OCblUsP/okpSRA578pVeGDua81BXzj81lD7E4y52xcSzMkvtjMbNgLlWlbZQq0YbfP2VDvnYRaq6ti2B406gjoR0NtLKUZRJ/5XwAuiVHPB2D1i2Ig471t66Wt9tudiYl8BYTo74sgtNgPuFD1ZAbLz/7s3wzogUlnHAl/iu/SZefChSTTAzhfdFHWtHIR4K0SY+vEz1UG0I3kEylje/KJJ/Nu7CeQwn3EiJ6xEellewTn5r2xmfagZDBwiW/a0d6VfWmcBfbsgbFPK+CRJQGIJQZpfDz99FPlP/ubfzPnEmYSVk5KrFKu3pc4sNFAASxi/xkvsZ2f6xgDQLn00svKc89tz3wYe3GReQdo6Cq2Zesl5aknn0wC9aMf/3hY6vzib37zm7HFmDBsDNBTLP3440+EJSKm9FXLXA6mCQBAFoPJ3q6am08GeOLL2lPmgL0gBqyUM9o5Yt7Dh8sTjz9elgwPlXFtzHu7y73vvTdzSmLDuFgX7IY4BusKcGatYs+IM5xv/PtPfeqTqRwRBzZVGBH5XVjI/e0nY7OZRtSefQGK/Cw6WRdGW+v+fPYtBkujf2KtjJ4/u6j1lxbLOpYRQk+XyMW8SP176///VH7Qf+i+bZ/5zC8vCNShowbUJvnyn305xkWgJBj3wtoT2dQb1q8PWofBQehSj+yPfuxjoYpaiDaEBeKazz7zTLI4AjGGFkgBGLEJ0T9R2lzHfU3ogw8+GGPfoMa/9uu/lo2jsw5E0+YSGKkDe+bpZ1IzC0UzWdrpWWif/vSnk92hzu25G62D++57f5gdUDU1bYze7/3+76X2UckNJWYGBJCDesZhePmllzMOkDOUJovZ4QxEAXpoAQy5veKyyxK4f/Nb38wYXX/Ddel6I8j9uZ/5mfL4Y4+X0ydPZhMYhxUrlsW5kwUiasQ4pnxgYiKAjnfcuH5DFqLxdM/33Xdf1JEdQrqMCMqvupKK/kvJjqmxFeBdecUVQTAFZ1defnk2ugPmgQceCLrXSf+D0jyGxKG3yuVbtpSjBw+l5aCA+sSxYzGiq1esSjnFXEd7uXD6TOlp7yjHzp8t49OTZenQcFm5nDhre8CRucmp1KHpxLO8b6C0L8zFIVsU7sQKaJXcJKXIYQsDJTzpMjY5WYV9qdCjmc2Xcm5yonQNDZbJZUNl57mTZcnm9aVnSP/vbamD4yBzZrGbzNe69RvSqcZaAmi9deBgueLyy4Oc0q0xbpzLqD2vWJHvV6O4JoZQq1s7VHlFE2RbzzIaAmviYpBpxoWDai3K6Ckf0yOeAWVIrcWUi7RqIJlDhyeE1YHp7+aeI0FIsLaynV/sBMB4QCJCBxwZabGm6toQICjdcYD7dwRHAW/Hji3W7XIkOZGMIlCu/rurtvUaH88+D021vX2xXXGjtK6UB5gQwbiB/qoSPjmeeebgeLcKwHRWXZDe2lkq5ShdynQIsAIs+lKSY++iQab2tlXawmMDJEKfOZtpW92hZeR4jLux4zBFgKul/m4fA94MFkCQ84KhQctlfOxC6WkxXqpTU5kd3k92BM2WQ4udBoBtwKKaXRwPuKGGuqkPDk12pnaCcA8Olp/53zrxvuYIa8k11L1GdX/V6tgR94XGA928A00B1Exz5v5+hx0AGE5cqNlRifQGuGkOjnfSIfHus7w7An+1Eai6Iw1IkjXd9MeJqa/iz2xAwFcgSsNOad0gTBUthltAuiC3QiYg5MpSg7us37C63HzrzTnn0LRRn1966cXapaarJ0EpZ++qq64MQCJwYTPvvfeeBL3OcKKh7DHm6ze/+e3yUz/9N8o//+f/a7nllpvLtm2Xxn7t2r0rQGvaK46OBghwHXZFcuOTn/jEIpvgoa9+NTooOlIIIi+/7LKcyTpsXH3V1aFXS44AWVHOH/yJnyjbt2+v7Yzpfw0O5rMP/uSDuU9q+c+eDVWdg+xnrgkAQUEnoihIFCzzO9ST03mjsfLc9ufSZUcA6NmNB9uGkYtS/RM/8RPlueeeLRPTWpOuDwuF3eQMs1sAbHZz7cqV5eiBQ2XzqjXl1NFjZXpyKuDx1i1bS5mdL2eOHgswNDY9WZasWBFf6Y1db+b8OHX8ZLlw7lzZuHZ9Aq3l69aVmdaZL0Fw8PChcuW115Tugb4EHrQDZmh8lIVkeAWAHPuqJVc7GDp/asliPQNTojM9k0xsFd2s3d3iZ61cUTuaHTmaMxA7p7enL+tLgCAhKGgXcPDBBEACex0jBTApVR8ait/qHBjoH0ymuCn1sJ5r9zlsAVo+9ayv5bFKhiqzZG52PhnYdArUnlvwrHT2wngYwRFx7+wob77xZpmZnytbL7u0PPnk0xGNzBl6toIfEpoC3l17doW5nTIRTEdCoF3dKeeyzowbUX9rqo6T8vcry8rVa3Iem2/X5SMkwaR7Tst3kYxUDsY/4ZPTdyHoaO1LSPChZY+1PKYBcmPrGTECgHvK2r7z3e/Fx8cAEMwrJZDJVu6lNIcv1rBYMECM486dNWvdCGGaD/PJNwGAAo0EY0nGTE0lrqDTA2zko+moxE9bt37dYvlNyvonpwISNloZEZyMn9CdUiHPwQfhXwj+6HZEFLanJ6CMfe6zM9OzCQAbX4A/1JRW3HX33QmY00aY5szZswFgWKxGr846xgRKgw0M1N7emuThG83Nph1xLVesgWO1f+0JOCWo+ayEQwk7AwjoJ2GN2fvAPtdz3eyPmenEQOaPpgvGHZvx5q43qlbG+Hh+N2UQaWs8mJgBo37VytXlve+9N+AP+8kHsyYIJJsbTDRzy4cxPuaDlg9A4uYbbwow82df+lI+93d++ZeTODNOEsj20de//vXyK3/vV6LnkkYf01PZZ+wb3SJ6lZKRxsU9BPjYagAc69q7b71ka2XcTEyU7xFJXbs24+r67LovgA1b1ohdA5P5c0DhpkuaWFS84PmU8qQ99smTrc6HWtGPJlYElrMxGBakFpQsuTedKeUzD3zwg0n+u6eSt9FzbPa67HeC28qRJKCnpmaqfmbKztrS1phttm88i9Kl/+I//4XsdfaCPywGBCLx8/mV3k/zDzpZzgDxL0BSKY89dvml28quN3aGlWLNT05MpZub9/Z8vsc+fvgjHy5PPfNUkr8f+/jHF8tlAU0Abywdz+az9LbIdADVrJ/4tkuWpJuTuEhCmi3CbmSbw5RvNYCwj62BmgiUMK3llDfceGPW15FDb+VMYVObcuC3F6O/0wrT2z772f9tQcDg4HVIb9q4MYPqYLX5sUJoiNgQjA+DY7AZBxNu0Xj5GJ6p6bSwtejf/7735/A2qRvXrc9AAh9MfOp5X6utmWzoqq9Q27dC+iCE7vu3/8u/Xe7/wP35noyJBa8uyuC7N6NpAVnwrmly3BuaazMzoBYeR0BZjk0quPZv4m4O/nTEmJwMNY0zZnFiI9hUNulPfOpTQfI+//k/DA2TGv1Xv/JQVRbu7Axo8p67707LpS8/9OUAHxs2rMtCgzhu2lA3MSQNnUsNl4wJMR+LePuzzwZsMMY2E7qXLywTWROfefqZZ8t9998fpH/9ug3l+48+GlFYhmr33j2pyZNd8HXJtkvKG2/uyjwO9vanE8fFF20OBW7njh3lim3bSk9Hezm8/2A5uGt32bBqZdn5yqupu2M8qRbv37O3XLR+Y3Vu+3rSBm9hZq6cHbuQQNjPsEb4ssS6jh05Uob7BwKY9GorpbVwko61bVQPdgBwpb2tTBFwU3NIc2J6ppSZ+TI5N1Omoes6oBAZLaWMzs6Wqe7OMrVkoOw9f7pcfN1VqAsps8FMYODvff+9qTnlaHK4AEdBT9vayqsvvVzue//7K8o5N5sDF8DiszInvqx7c2inHnrrcBnnwLQyEw5NGYomy6EO3sHqgLCmbPCmTheFcPXaNWFHNSUalRJaW04mBghLYTb3cwDKihA7DUNlZiaAICMKDPM71ppgPrXKnpGIW19vWbdmbepIG2HWIN5BzTuyt+xZv+93aisyHQS0wqVbonML0bKqN1KZJZU6H6E1qv2dtTVb1SmRyTjfqi+urf2SZRgbS4u8voGBOLTU8b0TJzhlTV2ety2ABbDPOrHXIwypjIfIWEsENs4vJs7CXPZ/KI6NeOzUVJ6nOh1z+Zx71Brn6uilpWNP1QhyIwdFU8vP3jhga1s0wOp8i377A+X62oquM3bIezvkrFV/5/TIpnl2QpSyOz4LiTdujQaNAUbTxUbhUKdLkZbKo6Nl3949tVSoVSvKoZD1Nkc6U9Vx6agZ/beJYv7VAtR3P/XuCLyzR2BR96TV5Yq9iPOEwdmwTJp1H82S+rNajlfFZBvAJBomgNcyV5YtGynXXXdN/Aa+gKylYIyGiKDV/mIXJWaq4z/dcp7P50zlY8iQYmECJh5/4snygfvvL9/4xjdTCsxRp1XGp+B0X7zl4gRi/CDZPg4xu3nNtYCa6jcdPPRWnPrvfe97ybKdPHE8gDob5qzGvt2+/dmwPfgHsv9f/vKXYz+B+1iTz25/NoEiIN9ZR1SfjUgZ6N69AVr5QECfJlvLJrHrbNyLL75Q7nnvezMuzlilEcbUGcCvwfbzec7ww4/+RQLMa6+9JuwU1/S+/CSZfCyWfW/uKm2T06WMTZTjbx0Jg1ZIdzHfa9eeMj0+EeBcnQn9MWf7ocOHypatW3PGhKV58HDpmJsvq7dsKRsuu7R09/cFQMGwXbFqVYRn02lJJ5bxsTK0ZLj06HDEH/DsLSHhyvqtbamnpiZiV9lndHigA+DAnDirrS3sZMtHYsN5oQNKd3cVFnWuOqtQ6yPsPzpaHnvs++WBBz7QOvd0WxqP6KOzurIx6XnVchrgiuRWOsBMTZb+/t6ML3azdVIBqNmUZCnl4CeZE+edUqMwNDEu55WPTC+e6c4q+nLYDMB0a1N5tM81rXWB8CtXVfFS5445EZS8+urrYW86f/mZztOaGZ4vt9x2Wzly7EQAEwk0QZovPkOjQ5LOOJJx587mvvxqAZUEoHt5H4CCtQtQMtay0K7x8isvJ2D1Tm++uTtJK/6Vsh8Bued1PWPDbxdjhLY/MxvhYr6ZueVXWbfelb+yYUMVUsZENW/8fF03saaNZbL3oxcS4Htvz+P5PD8QhU/DJ4+gfUdHgj7ryB5QBsPft/8IiYbVPTuX8cCGSDvUVpdEc8HHUjohoQSYaAA74wkg0JoZq43/EcHeXLeWWotJ6OwZ98rYtb7pWkxE9NrzYESZ69oadnaxQ1fVX2rPvm/0ZbAD+D0AZUwJLBf+xg4CvIDaUydj+9gIQbNnpptj7RDSlQgHuvFhPI9OMBgvbI8uYObGONsDfD7MNiAbW2S+rS2JQ0CFJBs/+9JtWwOYfP/R74dVrzRRoo5NM6f8Huvxnvfck3Hyd+X0bDVbCwyikYlpcvDQocwNuw5M+MpXHir33POe0qtMSVUBDRvr6dixXFcin13/ykMPLTYi8KxEX+0nG5ftFFd6ZuwUwK459PvAiNoQ4FzWp/0jaW5uVSekAQBW9PRUNJjsZ+MdQHXTxtgH68a+GNBpbG42XZjY+q1bL4mW0pu7d2fcgI7m85FHH805YsydR2Iw69ka271nT8ZaedjadWvyO9jvYgz6lfxMDBVer+5t9obmG+bg1Mnj2bfmUPOIBiyxDoFQ1gRww1kJUEWSAACZY+DUiy/UMwdwYm7ta7GE2B+Ab0zYWNfDtpRkpg2ItcUmA1AI9FqrlfneETHbiFHTleroSGkZm4KB1Nj3dyqr5O0eVttv/MY/WdBOyksy9q/veL383M/9XA6Z7c9uz4De/Z73xAGQcUD70V8aWiwIo+VgQtTLycD7/oc+/KGgT+otDcoHH/hgAggGGWLG6Gl/x3hwRixYyKNyAYCH+l7I6b/6rX+V1rGyribr8ssvC+2KY8HZ0T9cPRVnAp2q0u32JnAJXV/LOQKjDrupydRvyfygXAJMfvqnfzqbUS95E22hMhwWsWdRP3zTzTfFGXr++RdabZN6ol+yasXKGB1G2aRje3z1a18t97z3nrQu/MiHPxIHTk2ajLSymltuvqUcfutQgKQH7r8/yDeAAmOCEZIlYVRtQGPkMCRk+rk//MNkjYBaNA8oVQNf0ERtbA6ELEkcDNkZ7Ay00dn5MtTdUzb6Gc2U48fLpVsuLv3dPWXy/Gg5tv9g2ayn+p49CSp1qTFv2gvTFckY0q8giAU1ROOdni7DkF+f7AAAIABJREFUA0NRN5apOXPubNDsi9etL+3Tc2VeFgLirTOKNqtt6L81gJZVuaAFH/EnHUfmFsrshYky21HKbBv0sZYmzHCohwfLobHzZeCiDeVCV1uU+Ns6O0Pv6+nqLH/4uc+Vv/3LvxSH1MY/e/Z8OXGqHkgEebGDLrn44jgIqH8cIqCEjIzWh8YX0CH7whE4c/ps0FJBMaDEuq2OtdZ64wEIAWc2vYOx0nJLnHVGXw2y7gBAxRz2LSHDejDW+mh7qdJ052og0Kb1Wa01ti7zmVb3HCUoDIn3VfKBVaX+mEOQusqOzkqBb2/L2vU/J9Fl7TMHCgYHZ2B2tgYhHJy0OR6vNeBpHxkhutoq2JpngR0G1lI67NBHaYEbTes86yhgSWdtS2wuPbv/vYtOS77vMEkr3VZApI46+iSh58u8zS12xeA01rKeqVB/w/Qg8NgSifRnU0/OcfHvsDlk/MJKqqJRDbU9GYr1G+JQhw5JHHd+IcFAQ33Ps7fAWkbR2qn6JZWunXbGrTapDkpjTitFxsx8oftyCDkusiUXbbm41dVhLhlW2QrCjBgwAEbOA+cb8AtgfeP1HZmfInB8p0Hp7+w4/N2n+yEaAZklX9EyaWn9VHtUO+ekyw5btqB9+EJAVWBJ/XxTxtNirqSkgkZQR+3ycba2/dbRRkkDGyC5ogU7504XPLagt3cgGV2f5TTKiPszzqDOWz29oRnv3LEzgYmAC+X/1ltvCVDuy3UbXaX33fu+8vgTjwdw0DmBwy7gkmH0+bcOHiqPff/7Yb6ke+DkRNisXk2Gjg0XFNOX8GbsBUDFc3k/12N7dr7xZuy25/Gu7FPAEN3GJqugo4u6Fl+HzRRMcpYFkSl/WbYsCQNBai2ZXpEz8/UdryWodV4ICPzp99Zv3JBgpa3Ml/27dpelPX3ljWefLwuz82XTxRcl+Bk9f64MdHaH/zM4PBLgwdwRP9+0dVsACmeB5979/EvRKOsaGS6XXn9dxF1PnTldSylandfY82laDufOlg0XbQrYYU4aTSfgy6K+cFstYwAEYHpGVy5nWC3NjKh3q66rdruYCOhehb0lKOYirJ6S3BU1kBeA/MEf/H75yEc+lCSBbiGCXWdgw1I+fvxkfIgI165cGY2F2hTgUO6r855OfM5Ya+vll19JILZ546b4Em/uejMMnOEh7WXPlE5tSdHne7qz5r2zoCsaHmvXhtVsfv3bXEpwADNooDTMhdrmvjPsHOU/fAZ+vPNFYMg35u/Mzs2Xl155LeUMynr9voSG/eLztiiQTslAEpu9ffGTPVuAyoX5AJFKkgXHTeAcH6TNeT+XZ9bZBIvHvf0OUAoLhI8LWIz2ykolcqM5Y6uWhzJcgTt9mtoBkN/VJGief/7F7FNzhenOv2+0xJzrPm/OnesALH5F/IDxscWWwdahazesCGW8GDLLlq/I8/N7e3v7sy+sW74/MEMwaG+kVLmtigfza1zHXvSMjcBqbXmtFGc+zK6mpsAejCbg+Hj2XmVIVSF7wEFYJfy2ocH4WlhzxljJbzTfWv5II9jPb7QmxALeC0DCRwTWPvf884uZfn4SZodEIhunIxkfDyNHEjcMZcz28fEyNz8bXb8rr7iybFi/McCwazfdD+0ne/qyyy9PLMcG1K4tI2HJA18wzexFawhQm+8J8nfsWGRrmQNrmp2RZGMLjQd7VxsR9JZXX3st3zPfkuXY/2IM9plQ6+kzSm6ejl0TH7mmeQCcPrt9e8bL91LONTpaOzhduBCZCWeBeQLGASGsX3FlQNaOjtzT3LK1Pmf/2Mv2ingTEeDYieOxI+y6GIK/qqzJeIlvL7t0W3ny8ccD+rAjNSlHy+l8QGhsZ/cBXllX7K74+64776wJ/pb+jIQ79oe9YG/YNz7v+b7whS8EkFq5enWSkkAdrJCzp0+VLRdfVB59+C8SO5ASIMLMfoiNgUESfsrxJqYm8m/vTXuL349NWUvyahctAKMSSWwlz8wIb912aaQp3M9ziXW/8fWvZSyMJ58YVmCvmK9Dhw6mfM17/Ye+3q6N9k53g9t+4zd/bUG2wSbCfEBxQlE18do/cUSuv+H6RaRWgG6DHjt6PM4A8RwAyp99+cupZYOs158fLbfcemsWKrEhBjrIbSu7/OorrwYZtTFMEN0UXWVMSiMSZFHLmkAdk+GfmS5nTp8OnUx5zBe+8O9y0JnwO++4M5tNpsREAT4SSNmEfb0p/VHP5oBVxsLZ+PlP/3xoW6hmDkKb2KbwrDYJBBVianzSUrSzI4YEZV+Wn0FmPL//yKMRF9q9Z1fAFwjfNVdfkyzEwQMHyqOPPJpx+MmffLDsevPNtP1Fs3UgKZtRI/jv/vRPy/6DB4LYXXr5ZdnoDieB8Oc+/0ehZ3JKdGxxraGBwSxyhsG1bMRTZ86W9q7O0tPfl42+ZuWqsnZkSelXnjA8nEW7dtXKcukll5TR02fKqYOHy9LevmiYKA85eb46TdOT0wFVumW+tVCdny1HRs8RrEigPDUxVVavXFna5+fi4GB8KMXp0TpY5p1zIngHfLTq+SDhC+3t5dyFCxFZNZb93b1lYWImYMlMwSCIIlw0TNqWj5QD46Old+OaMt7VXjZftq1qZnR2JviUDfrkT3wqGzbimwvqAA+kRAr7Z9/uPXFWHHYcAAJN3p9zDrElFFWzBLIK8zno/L9i2coYS2vPOpJl8P04w+s3ZL9DaB3OsgIODYbRGlOXLUPT1EZHBzEtkhuTUDMbvpSkALE4jcmozMxmPXk39dZAHAaIcK/7ey/sCiBI/m+xSJL5kAUJsFByTc5EmCYO5JYmBkPWtNpsABZGnIEEUjTMlAqwaHuH1g6QqIBjAJaF+dSqhkHR3595QgWNUN5EFTOLcHQEc+fy/LlXa48CBnRO4tinYxBmS2dX+sEDrrwTRJvRrAJ9HOMKBjWZpwrmdCYoSVepOfXA2Dy1m4196j2DkK9bX86cPbfo3LmXdWesvS+HIhorHGx7ZEkVOIO2G5P6jO0BOIw/x46QIDvpWpwNGgQcWWVssrIcEsCfTDpa+MGD+wPA2H+AU9f0fA53AtBVk+FdwOSHKP5/91H/H45AOCItMdmWQmyu0IAlFYQAmFRB0EWR2PIDFopg3Bf2lw92dbUnOSPwFJzxB3bskImuVHs2gfMZRmlsRX+SQPYq54/daHQS2Plrrr2ubNy8uXaIO306wXUNUPrDYhRU8wX4Jz6Dsfmtb3+zrF2/riV4tzp/EpZ/660jyfqdP8eRxS6YyfkArHBttklHPsCMgCbtKl95Jb7TmbOny+lTJ8PaZSfV4QukObDerWEZYMASP5QFBOZfd931yUY27R+xXNgjz2s809VhcCjMVmL3gH/dcHS0ceYrb3am8Y+wPgRHymonzp0vF69cU15/5rmyfOmy0jc0UJYvWVpefv6FlAfRH1i3cUM5uP9AzqcJwv0bNwYg2L9vX5mdnCpLZdnPXyhvHTlSLrvm6nLmwmjpHRosq9euLbv27F4ErSRfLkyMl86e7rJqjU46IwHMalBey7vqCsE6kXQoOd+dnzKcbCogyRg1OgvYDQ0zKSLqGcP50t7WGeaCLHz0buZmU+J0zbVXBfRWPhWR087OBBcSI8AROgjWltJQgaKxU3KpKw/AXdINZZ92jOs3XaOsOVlfgAWA3brtHRxMkkqA7LmtSUlH5wzGNvaRDLtSBYKOkiAz01MBJtLZZ3AgTAaBy8DgULLj6UKxsBCfMloDa9akO9wbgqQDhzIvfAvfS5OE3r7KFFgyknF0jjnXrBUsBUHp/gP7Mge1ZXEtOcHWkURIQmGuav95B90+KgOglu56V6Ain1UCEfCRjk3ev7c3QqyAJMzOaLt0d2cNZ68ODpRTJ06ldNseNZb8Hes63XA6OvMMbErO6ra2WmbX6v7jOV0rrcPXKXs7nz0FVKHxoFwCmGAMzbUOOIJ7wEP10ebiCwCU7G0dDwWtnj8depS3EB0eHY2/3ogQA7WGB4fz7lVXrfp7jCBbxS+oICdRf8KvyrRqeQwAJXow43VsXdN9Kuu46tlpSc0WMYneO886OxcwzlqWvOOvekZMBTFFurKIO1oAg/guQNNELbnGjmJ/brrxxrJ69ZrypS9+KWvP+hGPKcEgYhxh6uHhVnOC2QAkDfsipTrrtDl/JesHq04SL10CJybyDBLHt952WwWvTpzI+1gTwAz7zPym/LyUaJfcfttt5Zvf+lZAKEyq666/oRw/cbL88R//cViAykWaxBq2vnuYD77/zjfeSIwKFJDov/P22xPn6eJjToEJEpGATslDNsP8uiaWCxaIRDmw+6M/8iNZ29oSS8zaD9hjGhycH72QMr50M52vzTIO7N8Xv9F483+V6J87X5sxsK0AbDom/m09ASN9H9hA+Fa1AT+RtIWWwGxCWsSfOpXkuLJP64iO5pEjunz1lxPHjpf9+/aWq6+6suzdvbuCav2VHUeSIbFrK6kpltR8Raci60PsC+xlH40ZP76ZL/pebAQABbnCWQn8xIa3L2jVKAFVXsf+SVwAEdlb55O1xsf+j2UFmwjpHQ+Y/Hf/4L9Z0EPbphBsYXowMAyrRSX4MrEyzg6XnTt3tIKsmWTcn9m+PQevLHNUwScnY3BoeGjnu37t2rA5TL6NZoIsHj3aZfsFHGn5tgCVXREBNxud4TIRasxq9qi28nLQQ+wwSvTSNrGYI8SfGhFLnwV8ONgAMii2NE7QVuN0dXYk2+P7gJo9ueepGBl0IxQyB4nndX0trJJ52bC+/PEf/XE2MWPAWTBOn/3t3yk33XhD2bHz9dR+3nLzjVksS0eW5BBWQ+uwvPPO23NwrFyxPNd9+JG/yGfu/8AHyuc+97laP3uiUp0gxpdfeWXAp9/93d9bZA1wfk6fIn7EkUDnrGUSnAXZHQYAQ4VS+qYN68tGtMw33yxbdS/au7cMdPeUDTaxMoqzo2WAiObohYAZ56cmAkr0qL+cLwE9urS9m7hQ3jp7Oi3vsGogmksHB8vK4ZGy/y0q7mNl1cBwGenuKSN9vWmVJ1soFyjTZ5OGFdDWXsbRsuL01s4rbQsVRMjBO1O7w3T39pT+jevK62dPlIXlI+Xs/Ey59sYbQ931BfV//PHHyoc/8pEY/LQMHh5OH3GODBR8146d+RxanAPx6muuDgtAK1zOKwMTpee36UcoH6Jo73MO97QQDHo9l4PP+nBwYEBFt6PVElKdu8wiRPfN3buy5hjAev2mql9WqLJSIrja0Z5g3YGf9rYLylYmkrVQL1uzjjWDkJIOXWYwUFpdWdAn7ZtGrMvB2WRs/dko37drM4g9NEm8tR7SDrbaKaIqsAc4SEedCjA6iCO6Oj0Zh8FXo+jugGPcsI6mZrXIrp18KoDUFWdV9karSm+eDGGrHtfaajpHpOSnozM2x7Xta99LW1/U7paTwG40DrPrNzTYWhOptKYCT81nvJ9ngGbLIESVvq0t+8ec+KXYiQksrO7MA1fc7+Q6LcFcIEdaCLdEbB3k2EACF51vOIXmJdkxyud79qateMQZqbF39+S9X3vtlezFdWvWBNSyPgVfnMyMbYLE2lL53a93R+D/jyPwgwySYLcJfFtvmh/WBpc1KG4Jc7YAYEyAdEhpBc2VRYf5VUW52QfAA9BB4oXTefjIW9mfHHXJFRlG7eYFtOw52835A7JEuLOnp1y0ZUuSMrKFMocCNs4fJ54j7HcFhRxHtpbv8ORTT8Y5PHXmVLnttttzhrEFf/j5zydQwKxFTW+o0IK3JgvturKC3kEnwoceeiiU6AAV3bqhqBevJZHsBb+E3XK28JFkXgUz2o46r2QRddvh+8jg0vaSjcRY8czsFJCHRts//se/Wu644/aIcCqFUBok4cLGNcA8Ns1lW7eW8dNnylUXX1K+9aUvJ0geHBkuXc7yWWLbXQkYVq5ZXQ4dOFhGz54r6zZtKh3dPWWMoHdsY2+ZPHehjJ8fDbN0ycqV5dTo+TK4ZElZunJ5OgWu30w4tHbqmG+bj0AskKh/sHaD43Czq/xD9G7z36rUytnlSwbaucbuClCABU3XnFqqKvmGLUCwdCAlEbWzA3HR8ZytArj169ek5MuakDx4+C8ezvX4WLo/YAUYS8GSzGs9d+jT66ShZb3s8fJo4Fgbyq2d4dGFGR1NMGc+BT/LVq6IhpvfdQooC/VMkhi1HOZQ1qKOIPxBZ58gZ9vWS7IG6RhY59bV0uXLwzgGxEmg0A+pDQs25dpPYQwsW5F9ZJ8Iisy38yclWMPDi0LI1nG0tRYWysYN63NPa/iqK6+O75fmCmvXRfOCbyvgpfORc22hJJh3Xf92losflBzwl9D2BaY5tzuVoTg799TWwK3WyhKr1kKEa+ltrN/YKjfZEfaU+EAQ3JRBpGxu26U5yxt2SpMc8i7sC38JSCPRoQ202MMeUzKhu6QSY0lgTHbxD78MIGtdKn+ppUUj8QnMp89InBmnqoFS2TJVV2aszM/OxRZgu4TxMD5WBYO7dRkScJf4+75qYrg3ZDp/5yOdOqU7CvZQR8aCb5lkZvTUJqPPc/r02QB6bJqYypq0bgkIeyZBvLn6qZ/8G4kLXnn5pVwPsx3w5Z4SfABC6+G++96XNeg5raVGYBRrReONxhfFnA07pbc34B07475s22B/bTmsfAToTHcRQKEJAvDYvGGF+BL803Jih30fWAfUsn7EngS4P/WpT6XMiN0D6Gy66OKAo2ysveF3vRPfWVdWMepTTz0VwNk6YcfD/Ni7r9x6y83ZS+aNvqY1+KEPfSjACPDTWIkFtY+njyOOpXtoHH70Rz8eEMDf2SdjBqAERKt2MN7WBOBp/969seP8Q+sHGC72AQAB8FVPACOxaviomE78R/uSjTMXWCD2gcoF7brZCwlyY405CViVwDWv1puSTuMuLnxdh6C9e+MDAzG8yz/7Z/88epYYYJUA0BviwKHDzsq+6CPxU63ha669Np959NFHA5huu/TSgOzsjNiMiLAx7Ovpy/nkHaJ1c8klAXclptls42ft0voCJLEn4vwkRH5Iv9r+4T/8bxcsRl8bN20qf/T5P0rbtDvvvDNdaKJ8vXJlFoXJfuSRR8q111wbAaZLLtlWvva1r5e733N3RHhsKuIwgjoHFkfABFvwAAiDJkiTaUEF5ZD4nIEmmmPS0mO9uzoxFr+SGdRYgAVhHmCHYMPhCJxAM+IEmFybB1ig9s5Cb1oUcyKIhBK0sfgEah//+Mdy+FnUrm/TMeBQS8FkrUNcmevXVskHM/HoYYz2+rXrUu/1wAcfKP/sf/5fyoOf+lR55PuPlIs2bwpiqc/3COpjR0eEWBnQc+fO5F420RWXX1a2v/Bc1K2vuOzyGFHGAgKK8ka8TsDJeOzavScLD/rJgZRZquKaVbU7OhcJPGuJySroPzR5zeqydKCvHNEO+tLLytzEVBk9dabWPip/GRsvwz29pUMQLsjt6CjT83NlOWXq02dL29xC6Vgo5czYaLkwM53DCzDmfv2d3WWFkqy3DoT5s6y3v6xbsrRE13u+VS4xR9CzPaUqnL+erp7UKmOqUMO/MDlZphfmy9KBodIxv1DOnT4bYbU4OMuGyjOH95ejs5NlZP2acvmVV0Qc08Gxbu2aGBzrhhFTggQYgMrm4G1vLyeOH4ta9QsvvJgaWR0QzB3QJeLFGzcEeJO18KfAHirdvtCW1nLWrWwcp8nh6eBDQ+NocwQiQjY6Ggfg5OmT+X2AyuFWXa5hsM44fA7J6IJ0KCWp7AmG1SHaAIDRj2mJwqadV18FdJo5llUBJlmvWBiCC6CG7KLsTGWF9LUyLVWjozIk6n6prdOAVJ2LrIowQKZnWmyVCppUBBz4ovxqKi0dHcT5va6uRWACwDYzV9HxlMu0d1T9FkAeUKq30vOq86E131SZRoWO2GMF0dgEoJHDBejmXTG3mvv4N4DGdaz/ejDWNp6onGxTdZBnFnVesnam0bXTwzTPk3bWLUHZqlvUtdiqzvOElYIeOlXLbsyJ/eF+7mPeormDVjs22lL0Xsi6D9g7t1BOnzyVEp2OrspgERpyCGS9oeuEbtWYenYHeS2/qu3s3gVMfkhPz3cf+680An9J2LXVKvwHXXFkV2tLnsrFexu80nTIadgFi2U8yvkqiwzAiQ0queJsF1hyZmXMZfh1qXPOC/QEKMopJRqaLD4HT7Jl46bN5ctf+UoSMZds3RoQgv3TUUOXFGdLLfE7F3+AA/uVh74SfwSw7MnZYOxcpRgy51p38h+c95x9pbUcUCBuU8IoUOB0SubQR+O8u9/3vvvd2KgEW2Nj5Y7b78gZrxuCoL/JTgv4tz/3XJxl4JAxodukg4YMK7sbRsnkVPmZn/mZdMAhDio43bh5Y4J6Nf5sLd+BPVQmwg6vW7u6HNm9r3TOzJbZC1UgO1oIWsFu3FB2vvZ6fLnV69aWC2fPlx2vvVa2XXpZSmoPHTkcxmX/4GA5ue9ghGOvu+WWcnpstEwvLJQtl20rA8ND8XE6CHhfGM37caixIjF3w5CcmytvHT4SwATogPVCJLxyklqdmdKyvp4Hzi1/d+42zKXY8WmthPvCmr700ivK2nXrW6UbtQUw8d1vfeub5TN/7++EHWJ+BI07duxMkgRgNTyshEUyojM6cqHvK4WZnYkODL8g76DJwehoEjVAEv6zgF2G17nMByak2oNpm0QFTb5DaYJAtwabhS8MdLF2nDFYH3wQQBhAhv+Qs29mJv4qwGTnzjdyNgnEBIpNV0vUf2K6GzdvSWAomEHnt5ZrG+HNAdUkiW6+WQnaVHwlyUDgAgYI4GXlilVl3/4DGRvdLbE1/OwGWe6jR8Km9szYvPaPL/uD4xbWxdBQ/FtJUKCQcRZ0S27y2yUQzFnVX+uNCK6zmbCmfSgITDfBqemAfI2+hjGwNqrOSHvWAZ/A4iLGzofAvMHyAGJY+6dOnww4gpnFr3QNoqwvPP9CfEwBpT3BPwKs2Gf2beZP69Xly8MiM1YNu0X5t30DdPWMG9dvzF7xBdDAmOEjshMpXe7srEBJW0kp0MqVy2tgOV+7LbFbADjPCxipXXaqjo/x1GrdGrSH+IT8Cqz0uodHFxNkH7jv/sz78eO1mw3bwa9pyi68A4aZPaXU5ZOf+FRsgmYJkQFoJYes2YbNYU2SYeDQmiN7hN8lqL7h2usCPrqPNSaWCmukrS0An7IswCCdG3vPGhTb+LnrAAYI6EtMkiIgahodqFWrMkfLV6wMe60pjzSA9f3PpBpBzIhRgdUivtz5+o7Y2Dtuvz37GEhjjL/xja/HrqqgEC/y7QEmt9x2a37uuaJ1tfmigNm+rNsDhw6Wv/je9ypbaOxC1qdOamJYewlDUCmbNRLtz6mpgNkjS633vsyPeTM+gC/yAcYZ0HP3XXdlro2PdWavAj/Ftj4TnScthPfti/it9QioFZuTiTAOuvwAR8ThkaeYmSu/+qu/ms5Kz23fHhs5OjZahkaGyqOPPJJ1g/HGbnom61kpDbYhrRExLkDfWeaZjMeO12rnXDaVTMaLL72Y33OWuh6wjhSCPWoNVFHjarP/TymTv5IP8U75UNtv/uY/WWA4TKCB/+53vptMBEEZ9bXQRpR7FFCoIcOKqkUzwu/8/h98rnzmV/5ejDaUC+LFAFrQP/6JTwS1UsJiNxJnEiAxQFAm4IRAhrF1YDiE/u5nPpPMiwBKOYSBf+z7jyULvWXLJS0dg7ZkVzgu25/bHnYFZ+eXfumXck2o6Re/+MUscg7Jww8/XO66667y9DNPp4RCiZDAmvGQKeJA+DenwqLU8QcTBMUN0odWRU/EAuKw2CBqzrY/v708+OBPli9+4QvlV/7u343SN1QQ2mmTLl+6dFE4DHhy4uTx8vzzzyUYYyCMCSFXvxMKcEulHX0Qqn3wwKGULTCy6iyVSSQoP3y4zEzPlf6BvqC2AnpirCibgruNa9eV8Qujpb0slDXLlpbpC+fLhmWrykBHVxns0nu+M+jo2bOnyxoAQ0tTY45GCVBraDgCZ3MzcynXwVxxuKd14Nh4rR9VjtHKtnMCCb726YYzM1sFXjkxC/RI5srk9FRL/LV7URjOfcZnZ8o0jZT5UnoW2srE6HhEWbEW9k1fKI8eeLPMjwyVdVsuyuFFjMp1OQQcwzXr1gR4S1ebdE9oi9GEaE9PTuQwc+BZww4ACLb1qSEueq0slmdlQKDGp06cLB1pi+k9x7J2ON9V62Qi1Gy1qdYkdBoKLtjnzAFQTp8lLlhb2wYo6eqO4TWvjGAOqtYByti4Tq3LrqUtMnJp2Ysy3EHro1b/c7hCVdN2NxTO9sXW1039v/s5xFxQ7aNsBLAiGbFWGUgjpgrw8n4p42kBJFX/QxlMDSassyoG2xlgwOfc18GfOvy5+aDmfq+pPXV9f8cqAvoFMBmu6HNosrPzWecAmFyLtk1bfSfOuoMXuOCZaZLESeiQUayHhC/3CPtFZ6aJ8RwK7snJSYa3v7+W5xDTm50tg0Mji3onnj3XQLWdrOKHjTBv84wBc6xhjnGcb+JzNUuUOu5J3XaGqliV9tTDlRosk2wtOvABow7IZAM40d5BB6aenpTpcQzT9Uc6LnO8KI25SFt8p1MT3ykH2LvP8c4fgR+UUnjWHwAiLeykBRrW97BPUp6zuCcqQ6+y1Orvzs/L5BLUrPuSvbrl1luyJ9GUtUP3PfZVFw+2w/7GiE3WffOmOHeYIxxiTu7wyJL4GzrLCETZdkF79vCZs/FRnAdYFuxUNDdmpkPXfvKppyJsKakDlNCRhz9x/OixaBgBYNSnq6/HchNMc5I55NiznPmI5/X1xb5cfsVl5bd/+7fTsjjdCjEVgdNdnemGwG6lLfLISLn+uusjOGmMbrzhprwP/+p6Yomvv54zQBYU84APpLXyJz/5yQjTXnElf+1smLPOi5p953mHAAAgAElEQVQ06ipjWJuj58ucUscLY2WgvavMjU/EZ+MgK5XxLIf27S+rV6wsY6M6lXXnbN2ymU/2XFmhc8XKFWVmfrYceG1nmR2bLOu3bimd/f0Rfl+xZnVKb5w3bChOZWdPV4ACSY0qJtqf+Z6a0UK6njXYJfVcnG+1qK6Am+8BrtjVhnmE9dBofQA5rCuJr7Vr1me++XT8CoACcO2rX32ofOYzv1xGlgzn3xhH11xzXZIifBIBmPUgs8tn5ufyPSWFrrzy8vi3knTWDwaRz6WtdEvEVCDBr4wOAFFY5c6T42XJyHAy3oD6a6+5Lpo4k1PT5corr8p5JijyHs4dvqK1ZRysH2UFyi7Wb9iYdr58W4GKNWEcrJ/Tp0+WzRdvKW0dXWHFmEelKxgsgns6P3QjnMk0LF548fkwKiQsx8YvpOTnPffc02J8YJwSZh1IwGS9rVm9Nv4qn33zpovynAIo5UtJ6pyqAprAEQHjSy+/nCBQ/ODdjOnAYAVCJA4F/fwT+oTXX39DzlX7JQmKwaGsV37bkWPH8gx8PAkle1w8YYys+6ZNLluS7jgSe0uX5V5nzpxOYCfbbzyU5tjnGBHGLKXABOyVwMzNJTgGUNh3AmDPKFaQFGEX+H38TeyZppSmv7cyTPh9SrFouLERwKBGb8h+sk4x6i+6aGP8PP5JV2d3bBQGfpOsAvh4R3sNE8wzeE/+I7th79CuwSKSjLO2vS9wy7vyl6zl2iWogm3Wkut5JiUWSlE+9MEPBQAAngBuVBBEpDoaPQeyzyXHPXMYtgMD0XkUHGdtrVld9ekirtuV33E/a1XZh/tahxLgAZtKCUDAN2ajgYzHTxzPz4he00KRzPfuulmKXTBIwhqOILbGHrMZW6VqQGvg8fMvPJ+Y1RpR5fCeu+8KiKGzq+/pACWGBP7y32ntWJ/2oThH4xNEAb+DzSVRffsddwQk/NKXvhQgW8xx4003lTvuuDOxnHdjzxdaPqM5sIdff31H5mHf/v05W3SatV/CeqfZc+5c3vvWW24NcGE9WRdsjvEB5jj/rE37Wsc04wpEwkryp7n+wr/7QtYgjUlnCtv4vve9L7ZKQlXMa29qCQ6sEVMaN4CJdYt1yKbZu9aE9a1qROxrDm+7/fbavfWNXdmLzizgJSIF2+ZdzYvqi5S6Ww9r14SVnQYHKa19u2rJO99/efsTtv3m//RPFpJZ7+gIyo4B8YlPfCLZewYBanjZZVekftEgC4T8zAFkUv/33/u98mu//uvZLJAm9YGCBzQuYITuMDQ2TLJBh5RpG2XRmACDbuKh5tkIN9yQ4InR44gonbHoGAubkRFEtWXctNlKS97evpbY4nwQxMoIqYupZqbb044W+0U2HoXQvSxCf1dXB8wQUKNPCZAoG1sMWB9QMwYWIqrlGgGgo0eO5aCEaL784ovlg/ffX3bueD2bhlN20w03xgAoxenTv72zM9dmVI3bYmeS6anyyssvZ4Hde+/7MuYQZQAUEVLXoFsiME/2ZWYum5HxVvcokxZBs86ubLzxyfEYDDXFM1Se165Rx1SW9w+V+YmpsmxgqPR198QZOHfhfNm8eUNZmJrKIT5hoxJ1XQKEmSnz07Nhpdi06iI5LUHIOW+lrQwKxMfHypKhoWyBWUFoy1CEYdHVGbDE7/nPwZUAmzbFwnyZV7PZ2VnmJqdT+jM+OhZwjtL+gYWp8uTR/aV76ZKytWWolXgBH4a1xDt5Is4bQwZthe5vvviisJaUWVEEb5wMiKiDBUMkh09PT8aydqapz8Uo+N3JsYnUCDpgCHSZf44bYyIzgqbpUBdop9ZdmdDCQp6BI+l7DpCqZUKCdyEOVO06UzviRBBJi+sLF/Jz389n0pq31jMSfbXXrDE/S/16DlL6HdMxnhGLVeMa0bUqUMpANtktjjWnP/WT587FyeAQV52Athgw82ZPNeU8VQNkOsbc/nR/KZhQ4lkOHWTQDQEJLY2WZAnfVtaTte0+OhyEclqzJgGPtEcD7lBcn5gIsyPu74IDFsSns1Bv2D4OI3bJvTkpuT2NnFCs0WDnktFxj2TcenrzzMkwoUPGQeuPU2hcAYsAG+/tvQLsMd+o7lN1TP1bhiMiuF2d+Z61Zay9I70VhzAH0DP5nANGsFZZPr1xCuzjZJEFde1t5dKt28rZ06cX9VOAR60QcbERa6MS907sP//Dday9+7TvpBH4AZukVcX8l9DAChr+JdHjVgBcsZMftBiumkpEFqcifNl0xZKFJVjIXi5bBrA8Fx9CQIkxAjiR+VSag0q8ccOGBDBXXXlVbIW9fe78aBixHFc2B0X67PnR7G/3cW+dctjmsFtXr46/JEg5+NbBcuWVV5Qdr79W7rrr7oDvPq9DFpsmS/rxj30sgWKA6vlS/ujznw/Qzi9hmyRlAggQUR0cLP/0f/z18umf/3T8GWfe4489tlji4P3YMMzeG66/oXz1q1+Lj1WTKr0tzYZ1KQ8FPjsPnTWcbQycj3/84zWhdOnWPAN/RnKIj4fu3hs2w0zp7uwoM+dGy/ljJ8q5k6fSoU0wAWA6fvRoutpNT0yWo0Qf16zJubByybLy59/+Trn06qvK8IplZWTZ0rLjhZfKqqXLS/fwUFlOKwWAPjWVQBiYs2TZ0rJp65bS1dtbXn71lXxPwKNNMj/ziOCpqyssGna7Mktq6ajkRi35ravM2eqcGZ+oZZGNILnz88knngigfckWpU9KboDmXTkv+ZsyxMPDA2XTpo1pWGDuVq1eG9/UuSXZphyKXysoAGrxZz2X88dzeCdnkN/nXzgXKlOhdnRxlrmX848I/t79+7OWdUTELsGWkrjs7x+sjIKWIHLYrCtW5PxfvWZV7Vi5e3eCdWwBAqGCPn4rkM6axazlJ9MhAzqdHx0rQ+n8Nx6fAFVfECV5xx+nEQHg+OpDD8WHVmasXKajsyY3q8gnIdCuAJMYE8bBlwSi89o4AaWc3ynDwKjS3nd6uvRGaJ4uyGTVuxkfT3kBPzx6c+dpsFSmpv0KsFC+IQjTRYWujCQo1gjGhI6cKd/t6Iivz48xzwJA/pXxFjc42/lxTdkwBj2gp2GWKoE2DlheEqTeEcAoCAeU+HcT3wgWfXkmJRbASewhNkg2XyzB9/CMKdGZnQ8ry1iEVX9CudFYPlOFWGs7anpHwAuJnqY0MYzx8fGWMGr1NbC8Eg/RhevqzP5ga1yPLgX2OFYPTUJrADDAf3VNgbXxMR/WlfGy/gFXmC7K0YFau97cnc4p1rP1yN996qknY4uAzYBlMZU1AFRrGNOYG2wrv8p+tX+sW0wRZYLG8vHHn4itaUAnf9LbeeKJJ2NbNgIZx8bCoGGrnnjyyXL1VVeV9993X/Wfp2fKiy++VG655dYAxsYPQGCeMZB0rmKLJUMBbr4+8YkfD+tE0hqQyX7y9bGFJf/Zf6Uwl19RWUtphRv2VAUJxGZa9pprLYSdIfx964yttv6cB9aqhPrk5HiYhM6HD3/oQyk7BHxp6OG9Mt7Ai66uALNJorbKtfmWmPz+1AHo5pturg0NMPR7eyrrsL0j+1E8jWl/+sypxM2bNm4qv/97v5/nA5oCXO3rBx98MLbKWGOM6JK0d9+e3EcpJltw5sypxLm33nZrzoqPfvSjGTOaoMBX97UWrrr6qvLC8y9WLVIx0Fk6M7eHBRQ9wInJJA+ATJiWWNvaUoufgWDW7Q81w+TX/+n/sCAIcZAI0lFvHN7oSwIwxn3pMuyL6TgXlLRt4osuujib73c++9nyt/7W3ypLli7LIdjU96EX+fv6dWtjKG0qC9XmZpgZJuUo6p8qEr46qFbTqgpq6CBoEFrPZhKCrh06FK0VIqqMETQcpU87K5uKAWYsGXPIN9qV62oBLIiCgDrgGUQ1lJ4NI0EvcKipQ/m6a6+LWBXHyca46aYbc3AS4oqQ29R0ueiiTckYH9i3N39SA3bvJpOvlZKsg/cnmLb92edi2LZsvWRR/BNVUGci76TXufFm6IjbMvAXLlT6bmp36Sm0tZfujs6yeeOGylBoCbp2tXXUQLu7q1x943VZwDMTk2VJT0/ZtnFTjMWJI0fK/NRUGekfKFNj46TTMtfjygzadA5U2tKRzTA2PlE65kuyS37W1dJvEDYfP32qDPYOlBF6GEo+ZqaTLeng9yrDQZ0W6HOowqioPeXNvZIcoEwCcQcAyubcQpkcHU/GvYeeR3dXOdXbUZ58a29p6+8r937gvlBEr7n26hhsrfPSOviVV8plV1xeiBJxlIj2vfjCC+XIsaPJEqFbG7sVy1eWJSPVkXagECz1XACIlJGUttTiSviH/iqoD/DTHkfGQTUyvCTPYLwYIQh0BLaWLc3nHKRLl6+IU1HrF9W0ViaDA4wzX7U5dLWZrUJ0aZlIwLCWpTQ6JH6Po8c5sjZlBqDzDVDyg+4u9eC1zl0TwAYxBlxWUdiOgDdAFAChQ8w1GE6HcyN22rBfzJNniW4IRonyt/m5GOpQZdXT0t3QQrJdvXAtW0kH9YXanSfK+LQ9WsBOM5agCaAOIMXh4L18OZwi4xfWx0Tu5ZrRXOGAtdoIR8NF55qFhVaHn5phBFDZ0+atCcxkXzJnIyOtrgiep5bhNDRuwIl9GUBmntp9rcmv+iaTAeRkNowHwMT33N9N3MdzRvhrbr4sXTKc931jx47cV6DmwOWUcXCsLxoDp06eiLi2QyQA0mLg+HbJq9qP/l2GyTsp5H/3Wf66R6CWXPzgC6YSZkGrW58Ay37k8C0stEXozj5TQgCR4JjKCCZ5cOhg7AQnFfVdFl1ZLbagc4O9Ejz+7M/+bMohZJ1lpPfuryLsbKbzCuDimpxjf/9Hv/qPEpDwOa686ooIC9K92vHGG+XOu+7MXk/p3fx8ynLZEmeVc10HHQ4uTS1BhpflC7Hb7NaXv/xn0W7wAwGt86DaFWWDtZuDz2IqYIvQceOgCmAEu/wlgbeafb5FI6RfdVKqP2bsnEc5i0s9+2Qu0d9lBRckUE6fK8cPHCqTF0bDLE2Sq6evvLVnX+lznf6B0jXQG9Dg3MnTEXkVwCxfs7omWSJgOZHzZq6jvSxZvizdQuggbL7o4gDPyllpo/QPDZZ9hw7kZ55Fy2fO/BigW4e8gcGU8/JbgPEpo3UGYZ90dmRthBkZBopzoqsyFbtqFvvr3/h62KbXXXNdwHVj7rwSzDgbnn32mbJ1m5bNGBy1VFOpN4BEeY3MsXOUb2n8/vW//tcpBRMcRRSVSOnJU1UPb7KKOBKE5QPqxAGk4Wd7N+1O3dtY+Dz/xHmH+WqOMQWI5EarZOXKrCMBrt9V1sBvpJ2GqcGX/fPvfDf6cta0kiyggLXJRyFwjrUyODRcVq5emeexPryLcYigeXd3gjB+9949+9IdUoDdiD3yw/kyElTKWuwPAIBnsra8v3VqDpQhYIHwGey5JpHg3DM3fsdzCcyid9LqnOW97Q3vqtwdCAgIcR0scYCfErB0uWvFAUMjVVwVWGEfu15E9y+MZc2ZQ+yFhgnrZ9a8M98ewhoOa3VwJOCNZAkfAPgEQAGEARLDaF6zJomQxgcRCAvq071qfj6Aln/bp7rupHynt792mlkAnNB4nIhvA7QQM1i76ai4sJB4qZYs1ER8FdSdy/7hG7EfSdxIkHZ3RbuvlvX0ZYyUY7gWIIX/CqRqdNiqr7os+5ft9K6AHp1njEPTUevuu95TvvWtP0+JB/ukiYVrf+lLXwzzAQCdcrWTJ/O84kDtkK0TIKF3Z5O8gPcTPxk7uhzeBaiCsWKds3PWnwSyJDiQ7LZbbs39lApii7hPWFs9veW6a68PEwJQRbMKwJPfO3kyfjnbzG8D0hgz+8m833nHHfUgWSjlueefq8Dl/Hx8+zvvvCPxnTli37AqMJ4wvF959bUAm2yQZ5WEd9+0JW9vT3dMVRXPvfB8wCGMGeNIk4QNkYBXjQBwME/Ah7Vr1gXoSfeq9evD4LCWlaupynANpYD2L5FZYANQlLaMdW88AEuYV+aNwC6AWRknFo4ub5gqwEXPtH378+XGm27M2v32n387TCDzR57COCq1EwMrv8Ku9H7ASdoxKj6UddaORjOxJw07ip6R+/i5MiJxMz9csxfr07hgtUTXZhjzfaGeh8S6f4id27a///f/q4XrtHqbmw9a9o1vfCObktApFBWKRQei9tm+NItXYISaKsP/xS9+qdx1990JOCCDtExMwksvvhij+qEPfbCyTNatDfIFof/RH/vRbLDjx04ElTMRQawWFhYNAyQS1QeVyuHU0ORs/GR9z54tP/7jP1Zee+311LvpkpP+86dORXQGZdDG4CxBwL717W/XDjxvvZUDiPFi/GQBbrzx+tAi6Y44bIiuEaWVPYCOQthln44dPZLaULQ2iDrVaf8P5aA8GXDGwcdIcRogu0cP117za1fL7lQByuuuvz4MD4r4FphrMr7azdmsDlbvqXRBIJzDMiJKnWVuarosGRwsmzdtLMdPnogq/VBvf+laaKutc0eGUj4DcFE2E8Bkw8awOiLqMzVZ+rWU4+h0dQcVJIAVLRTZmgVtZ8fLYP9g6WnvTOtfAfLU7EycH+yMc7oDEYadmil9GCOtVrAMZztONeBkYSG/TxyO8QeU9GAvhG7Gmegu04LkubnS3dldxi+Ml67unrBOQDnn+7rKme72MjY3U26/666MrUPx0su2lZHBoTite3fvSTbC80XbYsmSiNwxmmp2R5YuyaZmWBl/BjxUxmUrYj/R4+xdzt6+ffvjKKM5AuAYSJsb8MfhGBocTqs0ToF1bfNHCbqn6sbQRenu6cu8efepqZms09qNBbOjI3XIqQedngkjKq0QMV5adNt0AAIq5cDkCOriUlsShwbeKovx7A2wAbixHyn/B9xk1Hp78n4ONAeGNWS/NHXv5sPedg9z7vnNh//Tmpqie0slfmZ2Os/N+Abh1wowAF5nmZqZyjNyDLxrA2hWEKpkLcvk+oo2yORU7SDTEnR1P2s2dd9ztUtQyooWqL7X+3CEjYHfsZDyPZnm1p+MPrvlwDEfWCtRJe/UYrK/AjrJRNYsMaCToxog1nVlXlpGvOkCFOpnOlwsi1MYMcL5haDk5i4AWIvZYx76envSfpndMUco+dYFW6LjFHCpKu8vxAZ4Rs6D2um/TE+sUMm7gMlfd3j+7v3e6SOQsgt7GHA6U6npbK7yVbZHKQI7qE7ffmSzJDBix3XK6+lJkMAm6GDHERWM8UPYYYEmOrKAd3h4JOezziMCcr/Pj2Bj2DTZS9/DGHUNwc+q1SsXO2xIHHE8gTH8Jmc8W6c0hxPJ6WdTgLacep0QDux3fc9/PLYS8CGQ5nv5Yj88+zPPPpOglJ6AoJ7t41DTPyGS6Bppm/zmGwHLZYU5smr0PaeyXWfk3/nlX666Mf7vaA9gIBBXtnD67NmIfb7x2mvl3PGTpb+9M531JpTjjoyUM0eOlbNHj0dzZvmaVWXbddeWucmp8soz28uaVatzDeL1NOCSRFu5ogwvW5pEy6q1a8LAmZicSsmKIE6WtMzPlb6hwTI5P5vseFtpL/NKgtrbysr160ovDTAMxJCRqgbW7MJ82fnmmwlqAENUcPh0EW/dsC5ZWqwe/ihfynrh761YRuehtqa3jgQEsuUCQplkd4i4ebrxPZYsNADD5yubsjI/lCw0JcICJQGze2MdSUZYE75okwApJAr5oM5owVcY3K0yC4GrJBdAy3psQDuJQO+RYJpP1eqK8tKLLyWTC8gxhkC6xRKgwcFF0VrMAed8Shx6egIYSu7wZbAIgCav79hZtm7bGlYEuj52BjYVvR/BlPvKyPNBrDVfkkaeqZYHYLSUvJtg0hnvXFTG1gCA1pYyL36T+fAMAkDrs2HOJqG2sJA9mfKuLVuSXHDGC+i8J6Cyap5sqgk4Zb9Dg/Fb+LxKjfwdcOE898x8DAwS7G4gjfWOaW6vCHonxrExdLKZj/9uTDCtmtIe82GdNC1n/R3wZv4WS3TP1tIZ9xI/GcOG+QvgnJyeDKMI2GTeTh4/HoAXaCEmwGJgv7CCwx7pwCSu2nlh20pCtrWHXWev8rWMM/8ygNP8fNghEkASXRKYrhlmc0dtoV017Wq79sogxkYbCODGP8Suu/nmW8uTTz6VqgKl7wA+6we4yp4qbce+4WPS0ADkvvXWwXT8tH74TWwxO+bPMH6OHAnoYFwBUMbR88SHnZyOf2otSXZec9XVYVAZF3GJfQUMUfkwMry0nDhxLJ+98667YiN0ixHTsXn2lLJDwAm9DXZFyaKxYaetO+s2DJ9ZJfWHy0c+8uHoegRk0Ua6vz9rRik34MBetaZs/K99/esprQwj4/TpnCc/9VM/ld+zJu+99948LyBm7drVi0zn7373e7kGO4VZDKTzu9a+ckCgvBInDUIeuP/+7At7Twy5ZcvFGXMlaUCWWt1wJNIDWCCElxOv6tg1MhIdIedESjlbml8AqWuuubZ85zvfDljp2V97fUfGj207fuJYrgkcA5SLuT/6sY+lcQvGFCaK88heA/DwYYH59oHxdC97pSmPtU/tAc+U5CuLHQZgtZ8/1IDJP/jv/+sFB7YXt2HVUppI2XmDr9bs1VdfC6Ci5hfdiTOAdmdRGhg1XEePHc8igHg7GEQpNoUWSduffTogwL79+4K82nwCKQjckiUQ4ZkwRUyEQNgBloz90qVRtmbEgB8AF8GVw/KKy69Y7LJjA1okEHJGknATQ22TCG5dx/sxRJ7RZjfBRJvotTiUlowMJUPD+BIWgwpCzsyuVqJ6a2M0WBQWBJDjpRwuA8ke2ew0UhhrhqaKSfaXgwffihZJB52Knp4895Jly+LQ2AA2BioZRof3BBx4P0FV6MCtzPrS4eEyMjBYzpw6UTZv3FjrslEtZ2fLqiXL0rqv0U+xOJcPj6QjzprhkZTOUGcXCAvUetrby7LBoRjTMC10NunoLEuHR8ppWfGF+bJkcLh0d3SF9eEznJgZZTZ0VKanovUxCzjp7HbSxJHt6+spM3O1x7yyod6OztJLx2OhLY4Pyi1DxaHy/cnpmXI+ta2ygu2lu6+/nJ6aKIdHz5WzHQtl6ZZN5ejpUxFLooVCyG7Llosi5kpUz4FCBArr6bUdO7J2GATXJyKH4sn4dHR0Ze06eJK5WIcFtBBaJ0DF4WuO0hYttZgTAZdc69XXX6sAT1d3ymwclNYUA8uRcS+Ir8OJw0SQr3aNqUF2MmEthpBDG3LMwEbTI4BAPdA4vv7eiOphlQBSOrXiVfqUQ3hwUfg0AEKAFQyV7hyw6QiTzkSYJQ7m4dpNoNT2i3XtLs99A2IQmiV4y5lslal4Z3s9WirRAaktgDkZDlrtAtMmWOkQ0UUghvZqYcnU1n7+Xms5RzOG6QrU1gIrZudSo950kZGJEwh1drRnP3PI4wjMKrmZXyzLSSvj3kgKVyAKKNKIsgJH0vabNk91XBrB2coCqWKz6ZJhH8zPx6FqaKNo0t6XcZcRS0ZZC+zz5/I7TXtoGUbPhl3im7KZ1qB5OnL4rZSKCYQcZrXTwLkyMVYp/DJuvgi9+szstFbJ7wIm7/RA/d3ne2eMQAPu4g4AXlO6ODlZM6htJQ42IESGHL193fq1af/Np3BeR3tjqHYW4+DZw84LGTlBKn+k6dQCYBDgXnnVNaFRC9xee/218sQTT4S6LUigE8WXUEYxPTOVQJnNUkqydv3a3JewZFq1HpdN3BC/x9mB0UA8MC3Yu7rKAw/cn5am7I5OD4IqouTs22OPPR7fBcADrKWBpozH7zlLMNk++rGPxmfComOj1N6zo2z2NdddF5sFoGf3XAtV/NOf/nQAYAxJCaCazEH67EwQOTTYX44fPlL27NhZlg0Nlztvva3sfuPNsG57FtrLm6++mqBwaMlI2XTptnJk//5yYMeb5fY7bi+vvvZ67Cd/Ehg9NT9XVm9cXyZnZsIwOT92oQwMDFWQnpbC5GR8iemyUAZWLIuIu6ByanyyKGodFhxibMrMj48nwHNdsPzO3btaGlp9+X5lijxbrrrqirCW+ah8AOcCvRi22VmuM4oxAhwA6s0n3YahIYmkzgpmzBIJ7QtA5hwBaPBtrSVOPwb0Gzt3xleWMHOGM+nmxtguXUo8tD8JCQlAvqZ3FthZe2lhfeZMWAfALSxX48v3+z/Yu88gTa/zPNCnc+4JPTliMMDMIBOZAEEkEmAEaYmirGTJJTpof2h/eass1XrtH7Zlr7Q/XCqX1rKlFWVKlpjEIAaAIAGCRCIGOc0QmAEm5+mZns5x67rP94K0dlV2yUGQxEZNDaa7v+973/Oe84T7uZ/7odFAr0Y8qtADqLBf+EF76sihw9nXYgKCxNsu3p5EDnNbUQdbSXy5avVIJhVl9O3ERIpJgD6go/HHQP0L4xPl4u0XB8wQ1zofPlfrxfbtF5cXX3gh/lzi5h7tU4UH6weIkbyLjcTm4gwMrgBXKv8bN+SMOh+q/s6x4pXEMtNdFIkwjcWg3eKYjrdGRYvfJaKeIX9ahXfrNB9JdFN4c5YAou6rGfQAGPD5zogChnPvOQAgnFfsp/hhwuvi08XFxOdiPwm8gldABt8L07vGJs5GWDKDg3kWzp3rTDESq0ObbqvNG/MlbeidndGCEd94LitXLE9sRCNIUcZzC9Mqwyx68ln2jbxIvBCGSqYXGlBgclYd7euMhYV+YTxgINuU+EuMZlpP9HJKYi3PrGHvNDFRHbE9n9xKLMSWYGPTc/H/zo/cStH84x//iTI+XqeMvvba6/l8+zDTdnq7k9thH9WpkvNpC7Mv7rnnnjxPa0kr0pf8UTyIIU/YV1wctpcCYitg3bVzR7nyyisCGtinQIZXXqYrpMg9WC65dEdATnEuHZBmotD73ve+gMMAbiCfgn2kBCat70LAFT7C2rF7d9xxe/RI2DJ5Exb5e977nml8+AAAACAASURBVHLx9kvDhgEuO2Ns/qc//enyd//u36352fR07gtoYa/LFzHRAKzshzzZur7yysvRhQGKOJcGklh3jEZyCtZB65vWcn+MNCZp4exaD6/D6gBcyF3sBdNoH/nOd8KeBEBpvbOvn3v+uRT63YezAuS98qqr8vxfefXVCu4NDgZEdp9VX2RD2f/GvtgYLDjPlAbV//JLv1R+//d/Py2EruXHfuzHcmY9Q2wXjHc2JIXrN96oQGR7e53+ZRT5gQPZp/aanNxgnLc9WPJnaa3/P6FP22/8X/9y6e677opwFOSJovov/dIvZUqLYAJ6DImF6jMOv/ALvxCDQKOEMQBSMFRGyelT8zD9zCSdACOrVpVnntkd56AHTF/uiy+9mCAE6KKaEzoShe1LKrru5xgct912WwwEQRnq7g4WdFHgsuuyXeVTn/pUue1dt2U0lFnVxG0c8C9/+ct5HZaMIAb9VcBiA6D0SfqaFiFOyjQULTcMLIfiQCr/XnH5ZTEkxsxhnxjXZENIvgUgeihtwNvffVtAD4acsXUA0NNGVq4uExPTAVpsNA5p+8WXhH4q2GJwrQtQhZFZPbI6CCSkV6U6IpVJ5hbL0EB/6dPikikhg2HS2IxKRGtWjpRN69ansoH6NDUxHgBlBTGmNWvL9PmxUFl93nBfb2WHoLMSJu3ojLbCsr6BsmZkJEKsJ0fPRnzJZA+VGIYeoLPQ1VGOnz5Z+rq6S39XV5kEIAwvi54JBow+wvklbROLGSvcZSJMN7ZDR1nqaIs2CQoyUU29nfYUw96pPQO4smy4HBu/UN4YPVVeP3W8XPvud5Vz4+Pl5JlTZeWqVaGd3XLLzaHnMjQPP/Jw9hynS+COKDDj0QBNnmc9tJVR0bSYDS9bEW0PwdPxY+aLbwot0O9rZ1FdYGD1Wh4/eTwsAGt3GPAlSW+pSXtfiD92gXOyeTPxrypwOjk5nc8DBnhOwAnggffiVDlDBkYQG6aDvk+ioKa5ZKLMbALmsEwSVHRGU4VDbPosGweaaTDRAajoSMZwRhx1OPtcgNdUGAAm7oWB45wZTe8fenNr2kyjh4JZlalULWYL4xlhQOAIZg3mBT2aluJ6WB0DRjb25v2tQ2WyaLmhvzOfgAFoV9ei5BwIEIeX0TSZjngb4+/cJogxXWtJwD/xFvU0AAzhW2LEvT0JNCpwVEfrhamj0tICViJAHPr+iuyHAE36zQnqAS4kYTMzVfekp/aJ+pnrT2tTq0/YZ7gOz6Zq1Mzn34MD/Qm4L26pvwvOm3HU9qk/KsAAtTMnT6WKDbz7EWDy9kjG/ypcRY0jW1Wav8KU1r/4WtMyqXpKzmxA5IzYpL9Vyo033JjgeX5uNj4VG5M9Z3P4DWefPXH+o+4/0B9BWH3/ijynz5wt77y5TpBhB9Dw6Q7wV+vXb0xwff/998cfi1vQnLUJiDHYY0CGcy9olkCjipswJiAV96hi6yUXI7C/O03jO3+u/Mnn/yRiivfcc28SZkUhvl11zpQdiYD2ADZHUgbcwXxlk9gjDBZtQAowWlgkN4J2P9uxa2eSE0kwO6bCShNAgKsiK+4aXjYUtgrwNxP21q5NUjHU358/B/ftK+tXrynL+gcTjK/dsK6M9A+WF59+trQnGF4qy0ZWlheefqasHBwuN999V/nCZz5TVixfFgBCm69iyfotm2OrDxw6GJbJKnHJxFRlUE5PlRP73yhTC3NlcMOastDWlgRMi4nYc/nQslrYmZ1LYmn6jnZeMcNki90q5ttx6aUtBtDyCDlKkmt7xeEkdtgjhE75hp7u3sStdGyAL3yF2O6ll17MNCX7Ky0RS0tZKz4EpV4iIjbjH/g5gIfPaLRvsnf6+8vjTzxebrvt1uwjfsKelOSn3SSafasCyCiMaCl44YUXklDRyQNuGOtJ50a86rlJUAmSep2iIz/Hr7sXhT5TLXr7BhKj29+YAw0gIdFtdC2cF4AZpoYCi1jHOmuHx6ZtKvF1MENbno9EzjnR2u7atOC4fyxK901Pwmf5meo9nYQnv/e9tLDLA7TCK77ye0YiSz7pfol3+H46DmmzmZsL01rOIC9QIKOj4Gf2cyacPP984qO77rgzZxMjwHUAGSV2EQ3GhMZgnpnJ2jmXTUzob4Cq6FOhyee5F/tLi4R2iIOHDpfZmVqwsYfkJpJvz0JxzPOWyIthrKc4y/fFWApmQBpgSQpMKSK1l+mZqbBmxItrVq3KtSnOuFb3IMYRd2nvdqbFZphk9qB4N0MNWrpz7hNL3jo0+jhilehpYJAoGLXYzfIR76ngxvaltbpVKHXPQA2vq9+bT9y7afOW2BxrLk9zLsTVl1xycXyQyX+1LaUjAB2NEOLRVb9jOs9XLok1pTXDuXEGAFeARLqRkm/gsTXYsnlr7tP6pdugq6vMz81EJFWa7R7s/9Onzya2FZ9pDVc0lQ+yldiBNDgefvjhJOziU3mqPSO3rTqUozl7RFudaeyOj33sx8tXvvKVaPV4/lgarm9ja5T1E48/ERY74IQQtRjceXHtziuRVnmglhQAyne/+2jZtWtH4ljXLLe0z/yMDXrg/vvD2tFx4T2vv+76sDzksvYYP+b+AI00inRvvPzSy/E/iuvfffS7uQ738IH3f6C8vu+1qt01sjK/R8PIZ4mF2QT+SWwK3LXGclDgDjAI6KkFCND5vSefDNhoP7AzmDTW1TPGmMFGwy5hx4B5d9x+R8Bm+4C2o2tOC15fX/YSexCmeUt6QF76gxb0v3gU8Jf9yrY/+MP/Z4kz5UQhqfqc/tE/+t/Ktx9+OAfJ2DR6Hg693kRqwHoDgRgqPQkYpqZKZ1d3+qqgsJ///OezWfRvfvhDH0pCySn90R/9Udp6bGafZQSdqogDsXfvnqBYaGKMkUqI4EOQYtEjitbZEQPsQTIUv/mbv1ne/4H3R2vgc5/7fPmJn/hYjLmgYceOnXEuKjV/8vnPZ4ya0WSSYGwXVEP3wPhIutetXZOkEdAh2Lnvvg+XbRdtKUePHE51aW5mOgir4Mqm+fa3Hymr16yK2M7E+IVQqqguMzgcB8ZEV1dPqLaEiBjfTJPp6SsvvvJyGAm1lUEleywGmtEHwyWJw0owNYXOhsRR32JDSZ6fLyuJb6EAGjHY3V1WLltezoyeDYAySA+jra0s7+8vIwQ9icEG+W4rW9esLYst42VTXyTJp7PS0VV6fcbgQFgfmjKwYoAmKu1j+ufGayK5ec260u06pybLxNhYGezrLwNAmI62stBW2QsqQgATCb9k3/txUgASIEr7Ysk9O8jzWiWMS1s+XF448EY5375YzsxMlqE1q0JjJKZ67fXXZW9desnF5TBgKu1Ks1G25jgZAs5Jr+6unZfFSWKD2HeCwejUzAi4qkHnEOwDezwjvFpq9IybZDhipG3IM/MtCt65JOj2nh8wrocOH45xWrduTYIPdEj3G0rpeWuFrVENFUft8zAZBGGcUZ22INmvqRCwQbDdVJLQyhuhVP2pwDt7glMKU4goa6YHqGBQ024L4syIpWWkJfJKc0dwzmkxZhy5wJMxBJakFaU1QSbCdf39dSoN59pVqcuCmwr+VJFUKLakH/AUtkz0PdpyTc4+Z+x1UG72wb+J+ro/91oBmvkETBw5myDQFFBwmpydcxHVeC1OYcDQgKlirT7Xl3UVUDUBrOfe3GfDNPGzppob4GZhPkEvirm1Uk3L9J5W69PM3GwSrdo61B1EnVMJSKNqs1QS6HLAnveqkZV5HqNnzySpCXWxJfCKcaZtgM3Ut4v6qFrgOjzbH7Xk/GW7wLf/5wcsaahisR1v/2v+H3WFgYwkslhiU5MtbajOBLm+urs7k7CwzQI84utsAqOjEptKMaF0bS+7doZWThBSgvjjP/6xMAXEGdieEZNctzYVQlU/AD//b7SrSua/+3e/Xe778IcrQNNj+tdCWhuMitWDPzs7FYE91/rgg98s/+R//ycZxSnBInSICfHEk0+kqv3xj388tlBLqGskFtq0k6jWXbR1axLYRrhckIwZa9TrgQMHE7+94x3XhCH52KOPxT7XCv/GJDz8ns+0LuIlcZ1iDz0BPomN5gvcr4LXvu9/v6xfvbqMnTlbfvy+j5SD+/bnvZevHil7nn+xzIyNl0NvvplW4yR1XV1l04aN5fzUVJm8MBYf293XW2bm5gOQDK8cKdOTRoieDsN2amomz2X7JZeW0ePHywuPPlou2nVp6Vm9srR3d5dTo2fCRpkenyynDh1NciQB6xscKEdPHI947DR/1t0dPyuRNrad3RUTYAnV5Op8KsB8nRYh8SY/LG76nd/5nfLzP//zb7V8YtsofGENWh+sDj4hba6Se+0mCnovvthKqmo7WNO3L7nmZ/hCwIW9oNqcFk/TdTZtyuv92+u0rBB2JHjJb990880BscKg2Lgx10280eeLbRrWNTaVZKeKfxKRn4+Yq4TURud/ARf8n+tX2DDu3n4GRIkvxdP2JD98x513pnAh5ia0630Bd/a6Ni4/42e9BoDRsKytFU25nTt35fzwazQbgC5a8p0T8T5mS8Po9LMUFmfnkqBJPIFiESTt6YkvB5goXLkOo56vvfa61rjTruz1Rx/9brnyyqvS5oBx1IzFFj+4h4a9K/kTd6T1I2N8q4Cz1qBuxaL29kgEiFnEYs48P//mmwfL2Pk68QNrRMKv3Rao6TrlDPIM5yqg18RkQDZfnoFKvhhSyy22jnhgbHwsgGGKMN3dpctUyf6+MjM1nZhIa3zazOYXEg/5oz0C8JJ4XQKKyd3RnrX07+hFDgzkPuw3GhxhP7V0AsWrfhbdidk6bEAMY++5Ju9hbWrxBjhTMhZariI+znsuWxbbBIAU+ABI3J+4yahlbO2LL95aHvnOI/mefU48FSsJ2BKR2YmJxMnXXXd9np1CuHY2Z+yWm99ZLtt1ecAn50rORnD6+3v3JIejKwSYcLa0CbH54j+DQ7R5ed/Y91LKu25911sTeQAz4n9tOVqF/J6JqmyfdWODH33su+WnfupvR0+IrcTuUGxz7qyXFqIqlruQ/Q3kAmBYBywbDA/5qDbJB+5/IPvdehlTTF/oissvr7pXBw/GLgCGTKziT4DYvoeh4v7kqMePnwwjp2lJFwsDvL/wJ18o1153bez66dPaclbkc8Xo9lQF603onC733nNvOXrsaPYKO0hsms7IJ37xE+Xbj3w7+9I+IJzL7wA37ZmXX3k5ujim9wA3nXnrxN8C9DxX+0E3CVCRPQaYWDcAf1OUTNtiS4/HWXdO7HOAazQA/4p/tf3xp//jEuP7/PN1/jhnbaMLNlKdL6X20545G2ADmMGRcOw2mt+96eZ3lhdfeql0d/dmwemgGFkkAFC1gegyCIIRCTKGBrosp0mo0oPRo0udnPODODOkwJgnnng8+hIqKw67RLVqMaA9jgZZw0aB8HF4qHLnz42mggPlNBbqM5/+dLnpppsTSEG7oXuMAorljp0741AEI3r0UL7Spzt6tvytj3441SB0yksvvbgcePONUDkdDGjq+o0bctAd8OXDw3GAVdwH/YnQZHcqV0ZhcUwqQA73q3v31gp9KP1zAZ7Q4CS86TurIiBx7l7HSENdyWsyqPRIVq9ckR7iucnpGF+smPnZ2STGa1euKMt6+0pvWylDnd2lv7urjI6Nlb6e7rJhZCRsioAMk1Npwxns7i0zExMRaR1E9evqKmNGQi0uleGe3gRb5xm96ck4gH4Vd1TB9va3RtgyYl293aWtkzFeLAuzcwFMQknUorFUytj0ZAKcKMQTeh2fjsMgCzsLHBoeKM8e2F86160qp8fPl6Hlw2nHsdc2b9kUhw0kwua4MD4WQC2K6ENVLA8A9cA3Hohh8j2VwbRaEL/q7S0nT56OseGY9+79fhwVkArA0bSzoMABIFLtOEnVebaF7ldnS9DJzyXZApjo4AwPtcRfu2JAvE5AoLoEMAmAtFhZJoKWBDKLi6GRN8wGz93ebeipgB5gjsRdAMQ4CsTs+yrSWoMlX0CejKltCfdVsKLmWCotAgGvVyniPLE8VBPtJc6bU20EZyuQU4W4BA9T01qLUEV7s2cBABhHzajDpoWo9tgSsq1TfyqrprP2+GNlzAAhWqCgUZGzVfg0ANJiBWxcg/2L7pfe4/EL2XtAojh2OjptdVKGdaoTfWbi0KyVL8a7Ct7WMc6NweecGpX1KhC4WNtzWpRXZ569Y6c85+icRAwOm+tsQN/6HCvQI+Fq+jZVsycnxgOGpK96cTHOFsjjNFN5j1BbT096lyN0Cyz5UUvOX3H3+T/n8n8EmPxgnSPnuVjbAP1Jdbm/TusQI6RtbmkhlHD0eYJ/bDv/VPWOBhJDOJ8ABvGLOELbjOqcggf2CTFDMZFJA5JENt2BxZpgJ7Ay6LfdededNcFdvyGxiHjg6PHjiTHOnDmZ92YrtR6zUdgAbLP/VzXke9gXMZVgHsMjU0uOHs1EB7YdQ5WQIh+GFaE637R1uE72j02pY2fPxNZj4GqpEK8AhEyK83M2lE+QAHjPi7ZtzTW4blVrSQx2xOL8XNlo0seFybJp9Zpy/PDhsmnL5nLxjh3lCdMGFQPmF8r6NWvK7ORUWndVxSfGLpRuvmKAXtl8Wa4qu35dpu5NnB9NAM+mWwN+dO369eXVF14ox9/YX26+7dbSv3ZVGVNMWlgoR04eLz0dXeXNPa8lKQbqSJJPnjlTLr3yijJL0LWvL0wg7zs3MxufLKbr7qkj5P/Nv/k35eabb4oPklDQ/Lhs565MOUTNx0q1XvYSvQBxqT1iHRoWE5suYVQhBgw1DAt6aLt27gyrIayVxHTabevkD6wgN+q9+B7rzzc3rewKSJ6H5FHcrDWYb/cs+U3+S7uN13o+4gXPzfPXysHH2lv20pnR0XL27LkwKsQZ9iw/X0XmZ9O2jE2BQa2NTBz6yCPfibaBtdV6DNjn8zGdJK4Apr2v7glwQH+HbwVImEjFde3dsyetZa7Z+ikUEjB2rSZqajtQ2FAojN+cnUtyxm86k0AGorq33vqu+HJJX5inbW0ZrKDS7d4wO5xXQIV9n4JKR0faXAFOrpUmoVjT+jbnIW1vreceJgZgID68CvqbLAQ0aATrnRP+v71oEVqMvzbVRiIvdqHrIkn3DMQ7DRBkHwCXrFMV5qzs75EVI62CTm2ZsU/FVhJv1woIUbwiXAvgqwyQkuuUzLIP0RWano6NkHi674xPHx8PsOQF7rdprbfW4qULWOGNKGy/qX4zifXsOfGw+xejplW/VUibmJgKACLGEk82TCj6jePjY60JgAcDAnqe2urIORw48EZ55ZWX8hzkcvYZ5oxz5feAaMndNmxI0ZzOSApP4v6Z2XLpJTvCpgN+7Xn11bJv3+spal1xxeXJNwETtE7sW8wKrS7ibgLd4j/rKVciLCs3c91iOy16vq65+uq0mWBWYXDZ7xL+9o62lp84EQBUy5zXAseOHD2WvNBec+2eLRARcMFHiBc9/3ffdlvAEUwtQz4AlRs3b0qe6x4V4+WyrtN12EfOtWK9uPs9d98dEGxmaibPlM12n01cyxd9/Wtfy2Ra54HtBvJbG10VWm6Ak/KKkZUrkp/Zs3J2zxlzRl6KYSN/whbxHtiCciHrf+78aABh4ItzqMhpT9OCEXfzZXyEfakd1D7CmGQP5F9snvfm69gq9qspnPqdRifTXvir/tX2u7/7W0uMms1gcRgDD8fNQZoasTKAiZ8FKduyNcKlVH05cMDGiZOnY7xsbsq9WCmSJ47DHHYVDw7ahrS5GZamhcXGMT5JmwujQoTHYUM19fkOmYqOgMgDghpCmm+77V0xrHv27I3BAJpwPIwyR+EzVCUgc3Xm+trKPFizJtoqNrT352xtEn1vkh3skz/4wz8o1113TaiBAhWJr8DFYdOPCXWL8To3GsrvU9/7XqpYHAdWydjYRFk1siZOWjCmF9ohAyZwoE3/oD48VLgmwdVegdkRabMYrtq7aMRfU1lj9Hu7u0obhfjSFv0RThQrZezcaFmLkknQdWGhDJnQMzxczpw7F5qyfyfx7ulOCwfAYvO69WWaCF1nV+0F1B+O/bKwWJZ19uSeZlTlqdybpnT6TMCaro72GG+OPBNTujpKWyfR0kUUggA5SQyND6Z8PUXUczhJtzaeqbHJMkf0CY1w+XBZWDFcvvns7tKzfnU5P3khINra9euCKi8HngwvCyVOsk2oyEhFB9lecV3QfhUsQEV/30BABcECp8sQqfAHFJycDNuIcHEMrtHNWD6qHmtpo6C79mfMYCMyzKHZz/rPvYZxASAaR62yIpDr7VXhOB5jDSCJ5gZRvfY69rf26LbXtiTTVVYYVzeVs8YBo/E1DAavETxUxzSQe2aEMlVHcNZb1bwlAihyNp/n5F5r2w5VdQrqlbLqfWtwZQpQb+6hGb9rj9vzrrFqo/jbuLsS0KJOHOiu+jCEVQk5tVgnEVV1/Z5ha+znDwvEMuBpT5mt2jYMc9Nug53R0PYaeitHWVlJldmiy8h7e5ackXMiQLOwaLDuyZ794XHCKJlVNwZwQ/itPzaj6VkHcAFS9Ac3PcGCWfbCGjp3QJU6Mao796uK6NzYZ5mYY1whrRMMsXOjEX+G3ls76+qPQKy/p69sv3h7mE5NX3WQ9pay638+Yu1Hoq9/1R3q/4jrb8glzXv/jWaYtC3lHArYnF12GniNYu0sElJXKZMomVimtSG2taWnwc44w5KJG2+6MRV8dl0wrSKoQgxQ4dOxWxtKt+8BTRodJ5Vf02kAJvrBgSXsTfQGFhfLZZfvKm+8sS82gk/42Z/92QSyBBUljOzDXXffnVG3YRwuLgbUAFrwOfxUmAR0Mr7//Tp94uKLY0uvuvLKMCokRoAWtk/gqxKueumar7zqygiVKwAItLFpxBpsNN0JsZr4ynUqDrF5AmOVx++//lrZtmVLGKpDHV3ltZdfKRtXr01ydfGOS1Loic9dsTI+ubOUcvLYscRRywYHy7nzY2X52lVlcHhZ4hztM2xmW1ks7YuLKbII1lHT3c/LL7xY+rq6yuXXXFXa+nuqEOfUdOnu7y1rRlaX4wcOl/nFxbBzCPoqoly0c0fpX7G8nB49l6Qcs0icZS0kZpnk1lbKv/4/f718+MMfarVvzZYzZ06Vq6+6pux7bV8x7AAzsGkHwdgx6cizzCSzMJboPJj8V4sKfAj2zOFDh8q3Hnqo/O2f/Mn4MzEHNoYYWiKlOOd3xcu0SGiEeGbNONDopW3ZXLq6OtImZf9KlPgGPgsLxt8RV9d2Vkoq5anCj4xkgoy181n83fd27y4SXhVqMY/4xnuJh8QcWsie2r07/hO4IHYAGl0liQuj4EhANoCIRBogODs9k/0k1m/aKDIueIguyIUAkOvWrk2M6yvDCYhKhq1yNCCiPRNRZKymk7X9pbYC1/icICZtGQybF140lnbzWwxVbUrALjGLIqprdA7uu+++fD5wsZk6BWxKW8fZs5UxmlZw4EMtHtn3mEOeXYCtycm0ix09cixrr5BkKg5m2No168r09GyAL/eiNcKzt7fEkHIIxTbnWEu3GEQLuxzHdYkHXTO/r2gsLpidn81npP1H7BVGcAmrFjDjLHueiUuW6Kn0puDSCNMbD03w0xfgKOzXllB/RnT39aW1y9+mkkhNq8C9wmtnnoPYEFg0Ti9omk5bWyYAuqa0gk8rPi3FtopntVApiF1zzdXpABB7s52kEeowA/Z3oExMXMgYb4wez0+LijZ3wCIAB0sHGMymfeub30xcH+Z2R2chXgzUlUPSB5JTEj/VwuH8KGL/9E//TNbmwth4QCPFYfkftkvapgYGsj937thZPv/5z4WZIklPgW5gIOfG0AiMCOeOL7AWAPJPfvL3cu/iPQV7RUTsGNdqX7DF3qcZipEW/OnpgB+AMUV6zw94df/9D8S2AnTs7S9+6Us5j9GX6upMSxvNI2PmxbbsejOxhxyFZ/HUk0+FeSUutN+837PPPFtWr1mdc2lvsAkf/ehHy+/+7u+WbdsuDuukGa0kv9L+Ldc2oSjsx+7u8sADD0S6AkBZ9RUXopNkHykyiMsVUdkTB8bwFtIXGG+VFVb1UyKwvnFjOXPqTM47e9GMrPf8vR+AqA5KWMx+kSsBan+YYeI5NEXTJq5ptHoajcX/EbHUf+t7tv273/7NpYayDs3j4B1a4ARnZ8MQxLHhUHGSyA0OBHmz8b/4xS+lB4uwDFTKtBpJ1orlK2NAABM1yZqOGKpN8sILLwYh0zdpYxllzHmbmGOhVcKbqrF+Mcjdtde+I46DtorD+rWvfb185CMfSSuMUb+SJ0AOY3Lv++7NwbMpq6p3W+ivdDaIBzlMUFO9eDZLQ/OHMBOOO336ZHnooW9V1saCCv+ysmH9ugBGEkDCPStH9KDWCgKH5P0ZY/2HAJPurp7olTjUeiIZIhX65SuWJclPlbw1YUSCLlnNyNKWsnGlNlVRT467k8rwEhClzhwLcyONP7V1Rl+bCv+5M2fKxpUjZVlvb+kiOjozXbZuWF8OHDpUVi5flu8TVurp6i4DPX1lbPRchGt9rg0rkGNAgoDPzpe+tvYEFREnBbJIzLXb6FObvFDmp2dLX09Pfoc6dy6oRcsS0GrQmXMdne1lBoAzMBj0uX2pLT3M01MzZYqY7MiKcrrMl1eOHylLwwNRFZfYv/PWOhKst7dSUgUcAomoe7eE0+zbJpBhPKqzmSkbNmzKe7gfPXsd7Z0xBBz9seMnAn40Y3nT+9lep58AG3xpsRJMAnjsTRU1bVmqPrm+3v4wMEKxFdCsW//WCK7aO9pK+rEtMk0FK2Q+gIkAlVGOTkdP7cd3hpqefM9DUO6Lk7Dm/tbKkS+UypbwbDP2mwHyfc6AU8NM8jmNHkcjfipgsd+cGUafAbSHVfwq44NQ6nySnwFrJwAAIABJREFU/Ebh2l61v4EWadVpTRHgkGtbUAU5XLf/fL51bEDKRtGdAJ3rZBMSjGp9aanHN7S+3F9r0hIbVBtXaotO1XMBZrS/xXIBkDbMD+vbUKPTT9vfm2caMbuMRJ+Kw3SNEi/PPALL7bRZKjre9BO7Pq/18yDshHeHan+yaQO55/aOcvrUiQpmLi2GiScYkzQJCDauWx+AWNVYhRIlmgOuN1gZWD/4+hFg8t/q0P66vT7dOP+fHfLX7S7/6+6H7wOGSAqOHT0eoFQgmykoiwthmkpejXR0BiUZaO0qbcRY6WpgKfh9cQ2GYgo6o6Pls5/5bMT+BNXaDATg7IeYh71SPVUcoh8hIJUEixdMYQBIiG/4I/3cuy6/LHFHR2dJQoDNKICVXDS+9OVXXin33ntvKqL8k/tZs2p1YhO2kR9AMZcEqUZKTDFz//TLX45mgFiLH01F+8yZtBvxdRn1uW1bkh3sFAkPYUVrJeGR2IVFcOJENpYee3a30Q94g97K9FTZtH59OXn4SJnTtrthY9m2cXOYs03SJ2kcihj/hrCRtQx3BeQ3yWd3ufbGG4opde5l9PxYyx62l2X9/eX0kaMRc+0Z6Cs9HZ3l+Wdpc6wpq9avLfMdbUkqsBgkpUTPjwFMlpbK5Mx02b/3++XSHTvKrATnku3l0SeeKO1dnRGbtQ4o8IoJ/AAbrPrrnt2fir3CGZDnwBtvVCYKQGepCsArEGJVSCQlAZINwI59IE4AAvBr4l5xLL93zz3vzd8m7WkHpvUg6VLEu+7aa8OYVBiU2PzO7/yHVLHtP/GzBHj/m/sDBqgIa6+orCkaYBfKmL24ZUt8s6SMv1H9dk38Dl/FlwPF/v1/+J0UB1X8sTH4evGLljAtE5ddfkV59LHHysiq1YkhxT6Kkz4ruiGr12S9aRncdPNNSXAzOYjY65Yt+XwtOGEbn6tFIwyPOtVnKSCA5I4/48XcM00Z+xezXBEWmGHPNhVo7WVYPlohtE5JsOUFmCH0Ez0r68nnAj+tv59dccWVKWCIDfbtfyNFCiwG+5hGDf8uHvTMAI72g2SwaUWJyHyEWCeTD3iewIdmqow46OQJ41trW7FnYv9YK4nvmTOjid3YIfvAVx3Neyb7BjCTSTkD1leRa7G0d3Ukl3Bd4omzp08nyQYWKMykjWZq+q0Zec6uPWDoJPsg1lMci45cq6BkzYBlTQxm/exnLG6gSeIacfoFQGltZ/aVYk909IxfrmK27KisYnpmNkwl57pp7XYmPAst/dE+WmYq43xZt3Z9eX3//rTo2KNbL9qamAe7CJhlms71112XuN0zAIopXsm5PCe2sGFrAUwwiyXWZBAA3mJ8miDsnes/dfJ0JBbsOawshXAFbOwUiT1w/F/92q+Vn/u5vxN2l0EcwJM6MKAn+xt40UwzuuGG68u//le/FiYKPwDYYe+ffPKJ5LTv/8AHwnABgLlOLB/tnE3LOKBWrgoA4Tcee+yxABsB10+caE0b04a3kGdtCs3TTz+TdrOGiX7zTTdHY0kLvzMIiAWeNJpHujVM80wbV1dX1tVeoNf56U//cc6Gdm8A+fPPPV/ece21sdGEcBWzDU2hW6igD7Q9f24swDIRYu2Y9LBcu3V3Puwn7LRIahw5kr/lvPZRJkBl3yzkNVgr1tMeZ28aPUnFh4ZdhHkCwMSWbIBffgdzO+2LCAGtQQ7Y/p6bnODt+tX2R3/8yaWq9D6XMUoCfuiiBxTtjJ6eOCHINoMOoXJ4GG39V6osqFDPPvtcHJPNawNaEIsN8ZLoeT3A5BsPPpiFuunGGyvSOD+fz3VAIftEcRhFlCtG/UMf+lA2/FVXX5WkxwYijiM4IVgjQHFAd+7YERQVYsfIhlrb3/8WPc+BcajoqkQJ/viJsmZNHTP8zDNPJzEKsnbJJWmx+NpXv5JRwxBKxtBmgqAJgLT1AHtQ9CRC+iAxdNARIZ5P7X464q0OloM2Pj5ZqxU9VdzT/Wc8acaiVWQeoJKN01IT9nmNiGfyx7Y6nx1uwoiqeJSlhYAlWAcMr3aVybGxsrp/sGxctbp00gyZmiib19WNvWrF8jJsCgiq2dBQWTkwXKbGJ3KgVfLNHj9/YSzr1Ee0amGxdBvvRxSt1UriWcS4YoxcOF9WDAyVrhYt0H6pFNC5Ot2H+Kv+UYeis6PMEkvr7smIQOujijQ/u1DOtS2W7nWry6vHj5SVF20uHYP95cgxY7KGyg03VhEk1GFoJlAIiCFQpKINHPD/nD5HLqmv4/l2hm3EUEt0VfcEEgLKl159NcGrPSLwY8AEeq4b4IW2i7KWcVsZjdcbh+/Acw6Cgb6BgQTfnBrmjqA7Y9XOnY+zhH81DAoOz3tzZvVnixmhDNUO3TYo/cRbAkkBHQAmvb15toxi8/rWYK6cResSxX9U35mqldKAIqmo6omdm48BrRhLFT8QMNZgYjaJg0pmg/5y2s6h13q/voG+qq6uTz394oyaIKQqr0tQbNxoo7TGJ3NunZ2qOFNvteRwgAAKVGmU4WYUccb79tYWO4ARvZwAba3JDqke9qgW2VeqbzWAcRYarRSAiYTpBzT9KtwKsO3tq+05UcofHsrrVZf9bHiw9oJ7nWfUTPdpgK7s49aXvcXBC6I8G5T/0IDb2sqZ06fK+nVr8zlsVBNAqiwBdAGDnHVl7R1qtVLVPuIKL7UwsB+at/Y3WKbi7eor/6df158FS3KG/2pP5fsLr2G1XcaqdqUqqxrK1rNNgnjJXVrqsBzbiXRPlsmcuxWxlVpz2RctOMQkX92z561WYD//7Oc+FyDURAaBOtulB/ybDz4Y5qJC0BtvVKE/9vhLX/pyAmBB40MPP5SkUvJBI0TioHAzONwf4F6CxX8IRlH3MSjuf+CB8g//4T+MXxYj8AEB2d8alTpUbr7pprR7fOc7j5Qrr7iyJqUnTtYpZ20lTArBKzssJlMdtxY0Ah566OEkGXX8q0k4I4lH2DqsAow7NtL4XT/j19kyQf+Wiy4qQ319EXzta+8osxOTZePadal4a+/EJsE+WDEyEmAo45oVaDo7EvuZ1rByzeqyYfOmtM9299TKetvCQnn9lVfzfitWjZTVxof29ZeXX3w5Qq/GCveYznP8RNm2eUv8dvvCUjmy783SMzRYzk6OR9jw3g9+oCz292WksQLawtJiufLqa5Jsuld+yPfq9LMq9It9Y+0jCNnVlUq3Cqvn6ZwpHLz++muJKRRkgP3HTxxLkSQtF1u3pijGX6q4SkLtC2t36623lBMnjqXqbTgBYMkzAgSktVfyFEHQcwGuvAaAIoT72te/Fv/tWXuGNXGeCnPa/fO5jYB6fKRq9po1AanEB5JdSehDD387gElTcAOUaZlxDiRw/OPTzzwXNodYDp2fvmBEHffuzflQXDHc4CMf/UhAfqCj63C/zovKu2uVSPncm995c9bTubGXMGj4TjE08ADrxtphGYjTJIPaB+QJwCvtAdbB2dD+9uxzdVgEdkuKk+vX5xx5br4AHJkmSJejtzKhsXMkmxhUTAQ/bY1dn7ihYXJrTUjbs6l9A6YVDpfdu5/Os2jYQUbjYjkorJ0dxSyoumwAD7Ee4EfyiYmiiJaWqaNHc8/OlvG64sOwqsToBfu3r8Zcy+uYXLZDHATwUTy0/9xHJq+0JuwApaK7MjMd0MxzbsRd/UxxFHAjdvU8ahxYJyRhbSnOpY2ZlmF3d1g5Yf5gJHc0rcpL2cvykEzcabXQzM0T2u/Nnqpt1YAW+nuV6eRejbwOE729o3z/tdfLqjXVDtjv2AXsGRvcjEfHUgIwAfvuvvvudALYC86l/aUtzIQd14KxD0RjawDAPo92Evu+d09lZAB+FbEBnIT02cGV9OGOHw9oyVaafCWpB65gvChWYr04w555WjcXF5JLiG3FaXJaZ82QEPlCtc9VE+fZ555LTmx/sMPWGqsJYFYn1wwmFg7It3Fjiqof/OAHo4mJJQVYYQO/fv8DyXXtj2eefSbADAYTgVttOY2NbgAIZAK2WX4JuJBrY15VEdmZsOQU4WlpYlvJb5wdPpJttNb2r3P/3PPPx35jkqXNbH4+rwPeWFf7HfD/5BNPJO/SygNwBYZFiqF/IAVL1zJ+vmroRHNmYSHnwL+thecfUeC2tjq9kqbXhQri1himjkf3+exzA5h47xrjY9xXcO/t9tX2xBPfXrIAUCwbg1H8xU98IsBExtlt3x7kKEFKqGSTEX8Fath4NoiH8eCD3yq3v/vd2XQRi2lrKw9961sBW97z3vfmsAoKvn7/14OkejA2nipP6FYXLgTxRsdyUBliwldGkHmt6jCksqHwC35Ugr77ne+mikQzxaFiOA8fOpgeNPRWPWA2gMTWv/WcSggZYobGw5XkMMKoShyMdZiZmSrnzhLqog59Sa6J46GaTMSV4YoKu6kps3OhQAJXHEzsBdUtB1HyhIrP8TKMVXdiqczNVlHJzGoPYFKnxtREqdJJa5JbE90QTBDtJOJtJUKTE0S+ovBeE8x+dNXevjJQVHIGonnS2bZUhvv7Uv3xp19rRWdnWnZ627sCmESMijHs6U6lJdWo5SvKAMGp2bn8LE7gh75MipFwr6SzMVP7Rn0x9NbDBQNMCm0S/aJzc2UOUFDaS39PT0bZGTc8O79YDs9OlpGd28tsd0d589jR0jc8VI6fPFF27NoRxBZ4dsst78xzE4AcPHAgRlVvq6CIk8w0F21A3d1BSN958y055JB6QZufDQwOxaA/8b3vRbDKs+GwgA6Sbg7IQV+2bEUCMwwie7Q6auNxBxIIeOaev0pcM+oWaMfRVkdn4sp8nHozIg6LJGwFIxTTQ1uZEpXq1561bLQ8mgqCn/seil4Veq3TYER4DFHDSgo7ovMHI/k8B6BXHUk9l6CasWaQrE/U/xmq1shdBlUlKQJX81XkjlGLmF9vd64tdLzsz6UAJhyyQL3RjmmefSM0K6BwzRx1hL/Gx9P+FXbLUtXria6HnuFW5cNnp5UF46g1Icpau0/PMWBJa59ZG3vBdUP9BSqu3zU3AaYKnkk/2ue81md7LkRc/d6KYT83jrmKxjLUPjxAVWsijvdKuw8NlIw8HIsD4SDsHc9EYLN186aAdoIq1wwUBaqsWjFSLt1+SQJH18c5uc/WwJPWaf/BwfoRUPJ2c5F/edfzI8CktfYtthl2W29Pd0BkLZeCeQB3TdpHa+W6u7v09ffG3kjMsFHpVPAPzuwHP/CBsEcEggoezqLAnF+Q+EsOxTxVyHF54hR2RoLKdrIdmKdAdkG5Kp5WkXfe/M6Mp5REqoICfg8dOhBfetFFF6e9R8COJWJqA7uPnfDNb32rVWhZSBzis7BtxTWqruwdZosYa65FvceulWBsu2hbpilgkCgcXXfdtYmbVBl3P7U7woTWh43FsBGvSWRuv/2O8mqLXavqK1lmA32+e5KgGPX72MMPl6t3XVa+8oUvlZ/++E9Gc4HOxeljx8oKYPMU+95fTpw5nThlxcjKsnHLprLvjf1leMXysnbD+nJhZibM3lMnTpTOpVImRs+Vns7uMrRsKCN89zz/QpmfmS/jszOlu99aXVSe3f10mLLs84aR1eX7z71YupcPl6G1q8uDj3y73HrXnWXTZTtKl0Syry/JmPYKWmeuRyFG2wGAXGsGnyKGoE8C4CKgi66ukLB61eowIzJFZWkpr4/e3pnaQs3uq/bS8KDZ99jjj9fW07m5iOMCp+r404PxC/YBpgv/u2fv3rJjx6VJ7sSfkgvFFr6FFs7M7HTVJFHIGh7Oc+arxBqq7dqkswenp8NYkWRj0njG6PK33nprnVAXdmdXGJiY4DQOJFTYE0aFmlZjrOjup58ud9xxZ3zegw9+o3zkvo9kfU4oQNI+OH0q4A7GCrDGnsh56usLC0aCI+aSdAKLAC5+x/kjbGn/8Jfaw8X9WgyAA2FBGGl95Gh56qnvJeZ3T6r31157Te7RunhfuYZ1ilDuufNhcdGd4IO9By0KxVavWVhcyrU7m9E80wq9tPSWiCtwJeyM8fG8Px9vv4sD2Irnnns+uoLic60fwE6MBLE04EBhRdyhJVxi7z0UTEAh2qnlC/aGNVDABSoYlQvwknzaa+KgFIp6FX2WYhcAtAAOcZs4TqHFdQNH6bp4bcZtz86m/d9Xbe+uzJhGK8V7uDfMHcwDay8eUaBmq9LWVZaS44jp3LOYzf37W7Eo/zadcUjhcSpFU6/9Adu3xoE1jpyv+jyX7ogNrZNPD5Z33npz1Y3r6iqvvvJKbYvbtDHXqfAIyLBHvI/XyJvSIi5+7O7OM2/aJsWKL774QsAMa4ohxlYuH15epiamwgoz1CPtRQqCCwthMm3fti3n/itf/UpANzGzIp14LeK6MzPlHddcE8YK4NJ6O7NsIxYE+8A23/quWwMmAGwAy8AMeSn/IDd+5y23xDbILcR/nr2cVYJvbwFmMT6AIljx7PIdt9+e8+Ks8x/9A4Mp9gOS0pqzd29abE6fOpN8kB0AjFgva+dv98we8Q0IBliNGdt87z05I5jc9icwT2xpOtETTz6ZZ+5sWFdAC7tCNsO6pm29oyM5eyMG/KZWvoUKqruXgHV9vcX3fcmf9+/bn86A5OVr1+Yz5NLuJYDgwkKerQlIec4LcwGwm69mWmUt0taI175mg3/AQqkM7LfbV9szzz6+9PWv3x9UDYsDe+MXf/EXy1e++tWIU6nIpNLcW3vHGiElB9qmtZH0Rh0+fDS/42Ex/g6OAOJnfvZn8x42PQaGvisO2cJgAqAiWmCb0MZ0gAUhDoaNxpgBWBw0PY4YLJyqzeBhqYigYnEWZl9Drk34wTa5/LLLkqjov9u4cUNZmK0jB13jnXfcEYcXVJ+xOnosbBiGQQIEIOLkqnjnQMAaXwAV2jUOIsOC2oryi8ZWEdmuII1ElvSGMoocWtNakzYA7Q/tKHqVIcLIec9GuDOotupzFK19X79fTZ6jL7G0VNauWR00loZJb1d3mZk07qytbFq7tixNTJUhPWIz02V5f18ZzIittrJE4wKldN26MtzeWdoXa8+l96dpIgDB7NCCBVAxGlhi631dSBgMhDqXJM3oioulT+LfAnWa6Sl+p7O7q8zR6kAjpL/CcbSV0mGc8PxCmTY1ZW6uTMwvlpNltoz3dpYV69eUY6dOBjV3Vi5kktL2MHO04jBQjDFqZgzs4GACP0Hhpo2bYsSs7auvvFpWrlyVqp+1Z5D05gE0gFgco03A+APB0tc70J89WMVeT8UZMviCjTqWcCaHuma4bXl2DAvgDjUSuOg9nQn7GaPBlCRBPiNiD3m9QADg4PwAquyDsE5aOia+58v37YG0nwC7AljUli3Bv8/AFHFdadlqASYMVONMGiDC+zRCqD5HAClo4qzC5pibi7OpDrkZf1yq8WqvujwBFCJSV6nOwEE/BxC6J9dQWSJEZLWqdCbZaEbdGSUNfHLtc7NVUJa9aAKhMF5aFTXvG4ZNX2/e1z1VgKkrAX8DNAEfXK+go9L1gTtVbMt9+oyu7s5ajepo1OHr/QiEtVQ1IFatzLn/rrfE9JxVe93PZgA5rWupAMpUGCbuHbNLb30mBbQCHNfAkSwbWlbe9c5bEnAC2diyzKX/zxot3l5u4b9iHP3b64L/Ol4Nk+u8/5mg4W8cw6QpHCwCJmfCIBHoCyyxPNmMUKBPnQz4wR6wBWyc5A49XjKRdgYjctevz/cxNfTmC3QVXPy+BE8AjPnK12SizvCynGv6ZqjSe/buSeUSTfwzn/1sWnSADGyRhO/nfu7nwtaU+Ozd+2oYB+zW5z73uXL11deE1v3qq3vim8QtRgD7f0C8qm58+KbN5bd+67fK7bffnmBepU48dOrEyXLw4IEEpxJSSYt1UNnnf1R42T0TAdkbRRzMBkxdlVbr5OfX33BDefHll/JZPxDBPZcYR6IhZtq8YUM5oIq6bn35o//4qfIPfvETZYmm2fBwOW9KwtCycnjv64kJS3dXOTcxHsbHuq2by9lzowErunp7SnuLri2uXDKpgwDv/FKAr9npyXLywKHCN6zetLHMYg4uLpY3XttX3ti3L0L3V112ZdnzwktlBGu4bbHsfXN/Wb1pU9mw45Ky88oryqo1a/I5QCjVZpoCqsMKOopsTaVcrKIarOixfm1lAyqseO6SI4wMPrqnp1bl7SsJikIaXy/pkLwABcRixjh/4xsPlo997GP598JiZZDytQALlX6ghpYnIJx1RznXolMLYvx4e5kkqt4q9IhTJCEAt9Ujq8LmJgoJcBGbKBJVXTZs0oXc7+sqz1jVm7dkUqRrvvHGGwP+8V9i5RdeeK4cPXY8iZFCkYRePCF+nol+3lLiptoWsDr+URuCdbFemf44NZU9BBTDzo4o5+VXJK7CILE24l6xmIBK9T2sUoLEU5OpwEtwATL2tL326qsvR/DV+bOuTVyiAKbFxnWKKcUYEVNfWsozAx7WyU61kGdfRry0pVtWJyjSnWlL/Cc3sP6AikZ+wDnCpAizS5t0a6Sxwkt3j+mFlfvZRn9nerrVokAv73wY43WvVKFWOYR16+vryTlugIn1a9fXuLGjM0xdLB82xX7xPetmf7lG96lg50yyb4AzSScmhvhRTuUrewW7pDU61mvcd7Q5huRPM3V4QEv7JmLIrbYkPwPGiF8yerZV5U+BSnwuX9FHqI2ebmELXGnynprgtqV1RLwsv8F2CSt9eLgcOXo4+aMC84fv+3BskuTas7Yvib3+wR/8QaQUMH7SmnT2bOwcjQz3QUfEsxEnanOThwI4JeiEWjEiPCvAGRDGOcIwEQPaP1/8whfLx37iY/m3XM85ZPuN0tUiJ3bFdMHyM90UiE7CgY33e/JRAJL41rq/9OKLOV+AK3kDG+I6L7/s8gDuzgjCARDJXrB/+APFeW0vCnSKsXSsADEXb9uemPjOO++MbU6BeWYmbPgv/MkXYyOcpRAGNmzI9WENeg1AhH9yL/Juz/G2d98WO+f8AGCAYda6AVucmzvvuiuAENsCPONvgC1+DwjkDFsX4K7PMDXL+xF/JkXg3Bk5DuzzvDdv3JT4d9/r+3IurbuCsDPuXIS5PzqafJ+94w/mF2ubjfcineEe2djKNym5l4y/1gbXYp28LQGTX/+Nf7HE2avaQ6u+88h3yn0fuS8P5PXXXg/y7OYtCkDDgkteOVojhjlms6g7Orui7O53IHUq7gTN9OnanBYKKkwF2eHUNsPIMRg2JoZLZnJvgVyeioN49+3vTmuPfx8/cTyH0XVA8qBwaFRaaqBxEaui7L5hQzly9EiMvr40GwVw4PuqTcZaAUKufcc7cjBipNray4EDh95KkDndp3fvjnEPbW1uLqOZouuRiR7dSbaXr1wRNoU+TQk2hJURbcbPZfKNqR6tZFjy5bA5zNbDhgG8SdjRGm20WnXvzmfaxBLEpUUtCDVyjBMoSwF0GED/v6x/qLQvGhM2FufSu9RWVugRu3ChrFu+rAz19MRpoTNjGazs6S1bR1aVxTnsFOKZMwElwDEOqPYCk3P0lUhAPaNOf7q78ywzNx7qDDBo70gfchJv2iXtVbUbDWtKP1pbKdNLS6V/eFnp4QQujGeCjtGBR8+fKxPtbeXY7ESZ6essl162q+x/840g8xBvlSq9eQykNjGGowk6BI3Dg3UUGb2YgE/tHeXyKy5PHyJWgnU1zsq+cRBjJJYvD4umam6gGVaHIpio01xmAv4R7XKA7VOBtt9v9kIcR3vVfEkyndccjuMTWAncA2S0gCSIagVEiPjOxxlxaumfDtV0ooIARHeNhVuqU2Rq9bMv4JQzYs9wmBy955bP0k611EzhqW0xEVRqKYdLHpLgt0YRR8xVsJb7ryBCV0dnEn2vY8ABFRwUx0xt3bUQsYvgbHdtx/Ke0eHp6Gj1yNY+6woq+blrmE0lhiNxxoApWFLW2Jfz104LpTV9JgwX6LQKC1FjivHztdXGs/L5jGsmMqn2jo7m9zgJiVIDSFnfZt2MRXatqZbR7wkbR9I1lzPl9a6zacdJj3UmHUzHafl+6LJTU2EysT/eW3DiZxVZX0j1FWqfkeBYT+fP5/eIvhrdxkmjeTetBf+5MsXbK+P/EWDyl/882P1qQFoYbeuS/sYAJgGMqs/Lqec7o/1Uwv6YnzVKdSg2ha12vpuWQDZGKwzmGVHXUOi7OiPqarKCBJZ9FND5Pr/STNXif4lqek8ACBZh2mc7jQ9fVV586cUAJj//Cz9ffuM3fqO885235Ez7Xb3+vjZv3VoGtZUeOVTe+973RnBcAIrOj+1Xp68t1Ba/2ZmWIPnyqlfR3h6GggCZngRQxGhJ9rOp4Kt2azVSDfdeYjVJBjBIsUFSoWgEKAbcC6QJUFovvyMpOK1QVDB5VyTxUAhi37z+8SefLFs3bSwDEsqunnLs0KEyPzVd1qxaVeZm5srhffvLxhUj5dir3y9bN2wq67duKWcmL5S1WzeXjqH+0tXXU9qXShmfnioXpibDLJVknTlxqixOTpf58xfSlnP44IGybePG8uILL5ZLd+2KHzlx9FgZWVHH+7K5l+5wraOlf/my8sbRw+WSy3aVfSb27Li03Hz7baVHYkMsPaDVmYANfNlUNDY2hemRwkGE0Oseod/Gb4l1sByacbTuffv2bbX639FRvvfU91KIoQkjCXZ94lJ75Gtf/Wrei36BYQUjIysCLoilJc/ABYKr/L5/YzOIOet1TKbKjT2rTcMz9DsN6znC+qOjSRyAH+JNX/yQz+KDxDKS5t1PPZUCpFYBY4L5GntVLEFrRwLzz/7p/xE/SpNBhRvQqFLtvUZHz8fPaxFmWyRf4j7FyYE+jIzl5VOf+o/ZMxjfwMdmSo3raeIG1H+MAEmeuFZi7t4BDGfPjgaQ2bKJyG1nkmMtEZJLo5ftZ9oOkm7nEDCeA+0mAAAgAElEQVQkrrYm2ttqHLWYYgOfKk6xfpLQnp6+JO/8ddpwwpipLA/vYW80ou2eryQ8+jSnToWZII53Dz5bfkCfsLevv4xHNL87z9pzljCL14Avo2fP1YJMZ2c+EyAp9gGWuK9mikxHW0diiFT4e3rK2IXzAUbS4jM+Edsk3vC9xBIXxlK4Eo96nWQcICZ+UXRu9NTsFy2+rKO95PXuyXo14EmeQXQSa6zkPWv8VItwabMOmFVjkjqGG5BXq/yJxSIw6izUyYTyJutEb8g1eC5YTvIttsV5Em/TdTIiW2LvtX5XfkP75Atf+GJkFoBX1toeYCPF6Jjg1sEaituw2RTeiQ7T5/Ae2EfyJM+s0cyoDP2FgEsAQoXvC2Pnk1PKyZxvxX923zqYLIYF9Y1vPBBgW+tlYm9izq1Wa8ABANrnW2vsrsuvuCItmnLddDhs2RywROHauF37PKO4J+po6cGhFrt6YiJsP0yod1xLaLVq3wGnm9gUM/nhbz1crr/+hpwvdolOCXvjTLEJvke7RU4r/2UHtIV+4IPvTx6ENamdTR4NMMUQYV+0/QAK6YkCceV02obYFtePNSdH5QfkWv4Oa629PevmveQorgPjhpgz0WA+zNnATLv3nnsi56EFiX+cnpwqO3fuyD7TLQDA5rvlwHwbH17bcarURBh+raJ8YuS3IbsktfJ/+s9+ZUlCQ4fB4v+n//SHQQIJK3nINuLY+fMROVWhwOjgwD1owMmXv/zlzEm34TwID8WGZFx++7d/u9x77z3prYphOXcum5CRlxShkzICkkE9YYzuPe+9p6qWz8+FTeKhPPbYo0HGPZxXXnm5itmMng0gwkj39vcF9UbP1JsrCHB9Hiy6mlHBzbhgwdDM9GQMkXYfhpbRHDt/IQ6s6j7MtkYMn4wRYJglO5yP+eRhfxBJdYCN4jt9Ji04Ks5Qf78706qYz8yhvRHfrCNXm3GyUOS0PaD/zUn265gviWEoegCJxYr+q6pB0YWQjHFna4qOMcFLiwtl1fKVZfrCRGa9R0tiabEs7+4rK42IGhoqU+fPJQicXZgrZ8fHyvLevrJuaLgszc6XTes3lAvnz9dRwPMLdezcho1lterd9HRrakudzMLoo0mi2AZ5n5stndbBNUNKVT5aI1kZldmF+XJhdqacd1j0eS5bUbrmFkrbYimzne1l/+jpcq5jqUx2lLJh+0Vlx66d5fkXng+4tWzligReHAp19dr6dWP6JwE1gkTCZPteez3Pxd4SIDJGjIT/37/vjTiUynIgaLQqQfSxE8dKT3dvjK5nktHWy5bHYDqrDG7DyBBkMZ4ZF3n0WIyBgOTMaNXxcdiBTZzb6LnzCYJrO47JSgsBDjj00EW1Z7WEfYFO1jMtJLne3jiEABKLSwnU7ZEGxOCQGMiqK1QrLv6gk9sXjTYKQEkSYS/5mc/ktJrJNgwTB+J9UoUh2Jp2NNTtGkgyVhzw8JCJQpXSDchpGCKCiEx2aDFggAYcXdM/7RnoC26Eauu4vBqoWrAGqBGYctgBbbTg0NFpqxo/1j+AyawxbHWcMRDC8wEK+qE9ocIJwccMc3asubWwvvNGOrejs/aVEyfq+GmfA6xynoAm7lcwIEhwzw0w1dAuPXeVMvRcAKXf47yss2djD509ezrJBjvp9X6nigyOlJ6ungSeqKkJWrJu9Sz/6OtHK/DnrUADmLQ68H5I5+ZtG0v8d32Y7r8BZCOOLNhqCStLXNlIVVqFG4mNnzmPte+9vY6KXZgvd915d9m/f19YbTTXtK8IBvl1dkQSqCKKDaf4I/n80Ac/GBvx8EMPxy5qmRDEqpSqjNEh+sTf/3vl13/911MZxEgRaGvl0ZcOlBDPdHa1p+omYRD88l2ACdVMwvdipaHh2k6oRUOyxBZLXvi9f/tv/22o2/xRdMoGB2vlf9bkt4G8t4r/0WNHow1BAPFdt94aNsyffvlPI46qEooWbi3YLMUmbRn8C7tuXC47zD+ww74efuTbGb07pI2zlLJxzZry2T/847KFOHhbW9n36p5y0ep1ZfLA0dI1X8eLDq1fXTZfvrPsPfxmufq6a1OsOUgvjuj6iuVlM1Dl2MnSs1DKwZdfLccPHioTFy6UW2+7tTz+3UfL1PnxMk6Loae7rN24IeDz+Oj5ssUo19WryuTMTDl7fqxsoQ8zNlZWbFxf1l20Ne9/5dVXpSXHftG2qz0E81eSDwDgj3xhivKxGRVK9HtxIc+Jv5EIqKDaI4TJJZkPP/xwxBoBWU212h7w+xjZEj3PKq1ivQTbpxMH+7JnJO/8g8QB6wWgRugUOyJsbYDJ+HiSEb5dLFgLgssytEALgUQnDIFUYOlPVPYLH+Oa+CkxsDaaTKtpK9lbCo0SaEniJz/5ybwG8OPMVIHXFWFZBdQfGCir166Jb3SWxDKSXXG8+OBXfuVXk+QavODnzmaKNYT+22tV+MUXnk+iZQ+6Xp8Tfa8zp+PjaThUAc7J8t3vfjeAAKCSj5S0ATLFSe5XDIt5ZY0UXOnSOM/+ROB5YT5xKIH/TFzMNLySnMB7igVdg7jDRKXmtQ2LyFlybUYzv/WzaNhVxrAWu2lxRyvOAHDQLZQMS4ovXJjI/Xu2GMh10mFljwBynKtM0zk7Glaa9bJWBw4dSLzB7nie4mjX0tHVmbMp/1HQq0BmHRt94tjx7OuwDFqsXnsQ+AO8iIh0R0eupWkR8VkV7AGcdaZA5z6rJt5iimeetb1mhDebaa9ihnuvCCNreWpJBTSxne+7t2akLoYuW3fpzktb7C0MqvPJq4DDmEmKU67T2cLiZ2OBiVhwjXaclis5okId8AnQ7NqcX/mmfWeaEbZf067oXuwXOR+GL5ss9gJ+KF67T3aviVGBHTRPGoadz/z93/tk7GEm4mzcmOetiCfOo1ly6SXbA0ZF+PXUqTDY2XoC3fartiMAqdZrwKkz6wwA3qZnaB0eSFxqLdlq4Lf9xRZoj1Ho11KFBQQwBHY68wBNZ9u9KtY612JfjETtOM4+ppUYU85+w403RH9JHouhjrmEvRJh8rHzef6eIVADABLx1rm5gId0nOgAYRUqDrMj3gsZwp7RhijWl487vwAksa5cETuL3iMg/4Mf+mB+VzF6amIyBV1+1bmnheL11jcsdWSAZnjFW8hIi1L7NgVKmuCm7Qtf+OMlYjAeMoNPn4RexM6dxs2NBhR59LuPRl0bjQhNEIrH4HD8TdIlBxB8XLbrskyCsFif+fRnkuRKsNCqLCxjDb0mnkqlV0+Yg2nT2ZgMrYd8pT40yvBbt0a12O8AWDzw1/Z+vywuzJU777wrRpMDU5VhVPa/sS/JLUXgVStXtWbezyTpcXihygP9feXxxx7Pw7e5JLroiA7Dm28eyHUyiA7Enlf3BHRx0Did48dPxEkwttpKAAMMEFqTpJahzOjli7YG6caOQV1jjKowZdWIqFQ9OgzzqeZnNGtaLlT9JcP0PSRYpm3U/lre0P9n7HCb8aoVBeyR9E3PhOofit/SUlm/fEVZ0d1TRgYGyvlTp8rm9evL1Mx0uTA3HUG37sWlsrJvsGxZt74cO3IkjtgXBF1VZnhwKG0IqTarsE8b49iZ1h7Fz7QeLVbdkgaRhhV2dkh820q7yv38fDk2eqbMqdiY5DO8vPQstRcg0lRXR3lt9FSZGOgqqzduiIo4wInzRdHs6O4qq9auDhLpGREdE9wxWgJHYALUN/3EqnWLi3GijBGkfmhAn2QdE8uoc9T2HoNiso2EXj8jJ8MJQpExWzw7wAqnxdBDTGvrR1f2UnQ0OCBj2oBRqj2rRrI/03M7pnJStTs8MY7Ql/1nXSoQ0FYFiaMlslDbO0wmUgl7K0NqS5W0BjFdQed9lmBfAOhZu3dOwvtpMQlzZWCg0kztzQ7CSVUPx/U3jhsC7bwnQOip1YfK7lh8S4wJMETE1ouBdF7rHmLPPN9Q37Wx1Ak5vtKaExCl9tk2Wh2Z7ON32+p1ZxxeQJDOPN8AJS0AiJ6MKVveM6MdM1ZZcLaU6/WaxoHXNr6hgL0R0nWPbVV0OKreExdCe/YcPVfXVjVqqMKj8lbrDChi65zvyq6ofbsRUu7pKSeOH8v55gR8z72EydUCTOglGJ0uieHY/DuCgATxuntLd2d3qgIRkW2xjv6L2eWPaB7/xSX6a/0LP1ACrn6hdbN/YxgmpjnE/9UbxwRJ0SH2kl2v7axsLzAz4tkDAzVxna0j09mUd73r3eX4sWOlq7M9yRYmKt8tqWYzFIG0FrAjBOnZFhP02C+2vJ73knimoZjzBzff8s4IxYprAOeSTD7A+7CDTz+9u2zevDH+yLUBPny+2MKXgFfFTsziGmZm5mKDauW62tb7v35/xPeOHz2WkfVsYqVVH4pNU3Hffun2gMMCbPaHXyNOCxDyOwAdwb5kks2zLh/96EeSvGBjAJvrWHh6MBfiM0+dOV02bdhQxs6fK1vWbSg97e3luad2l4s2bQ7QfMq45s0XlcPPvlwOvrqn9LR3lS07Lymrtm0u44vzZdPF28r58QtlxoTBlStQAhO3HH79jbIwPlHOHDpSRk+djp3dsm1rOXLwUDny2v74vlXr1kTzbGJ6KmyTi3fsLANrRsoE9m1XV6EA508/IdGRFWVoZEW58aabyv4Db6YNBFCheCURJI4qVmi+du9+KowJiQJbbr+IOSXYEld+5/rrr31LuN6kITGbarCYgv8RR7D7fMXll1/RaumZStHDnvF8+Uk0fu1Lqu+7dl0WX+xzJIDiP0kgFm3aM7q6kmx5XoAeoA7AI+zNtKPWhBjgBgDxJe5VwLHfXY/EhV9T3X7sscfjs/2u+ODAgTcTMygSASjo+hnSIFEWT0lk0u7cWxNWiejZ0XPx46j49vmP/9jfyn24B+dCfCo2F1NJpAGLSWBTtKrtzsAEPo/PlSsABflBe9P1uRa6PhhQTRut+6fPc/DAwYB6H/3IR3K9Z0+fCXN4565dAVgULTBRgIk1HlpKUdT9+PK5rkk864/vWye+PkW/gcEkx669st+XBQz1DGi/tAWc6q2FpZaei6lPhw4cSvt8Wl208rQ04tglX+INa+hcT4xPli2bN+d8AQzePPhmAAzxoxjb3hQPinmceWCuHMozxHBzNsWAggZ7IjGYySLRepsMEwZ41AiOeq86ZdRUHMyYKpTPpiR+77QH6uRT54R9HJ+YrO3e3nsKkFKn81hXwIGCVSYuLsoBpnIfzik2lWcgFrrpppuT0xHTlb9FRDct7QMpWulSkGtJnAFB7KT4ia2Vj7GLWftldXohALFOrFoT4AxTanJ8Mq1u9977vuh32NMBs5ctz7PWuSBXdf/2G9sK9CPL4N80OehcOSeehzzg2JFjaUmRH2BQO2dyQOeIvWRH7RnsInE31tvdd78nNlK7I/CoEZa2l43/RSag0WfSD1DSsxRXe76+jPKWx8oLtcQRZvXc5Jm//Mu/nD3ufkxhdL6wcPwtLxerK843LfbiX8x7tsX5AciYhMVXuRf+ih8BulgXMhSN1ghw3uQaU7UwUewJxX92yX1sv/SS7EfP130CPaO3SVfl2PHEtPyaXMJz3bVzVzocGr1C+4x/UtxgG7GVGvFp/pP//sFXg5K8/YuIbb//+/9+CcpFAMeB4MghWag9NvF73vPe8s1vfjMH75pr3pGN7iGoXkDwbrj+hnLo8JEcIgi2A/HA/Q+ESvf07qeDrlPCdsApwzeq1w6Th4rSRZPCwadpQtzKhiCmJRCwERn9M2fMcV4oL7zwfFB/ND5gggeNEiUQUCXRl+bAfeD9748DNb4KOrznlVfL3XffVSbRJ1esDJpLrAfNFnXLe++67PIwSB5/4snco3WIiOPSUqrHEjJGDlo2ox93bj6VD1V4Dp0OiGpNFW67rBw+crSMqooz4K3xSdgkKvyMZu1XnCsLWBet3dMkoAJFYjlBw2uO+lbY3FTkrROnN0d/In2M3WnN6W5rKxtWjJTu+YWyftVImTp/vmxaORJAbG6JAGhf6VhYLKt6B8u6FSuDAtr4NrXRfZgo4zQeqNtrG2FwVaD0mmEhNHRxIQ9E+tyojLd0tXeV3q6etOXMd7SXCzPTZXRivHQRw+3sKcv6B8vyoeGy/8jhMtHVXt4cHy2LKwfLQEa19sRgZiY6UdWZ6RgWdDBj7iC+DMy2rRelEsfYov95BhD3jMIF0Bw/EQdSQaYSZ8DQeC4AOOjqUnuJAOwzTz8TYy5pt+6cN8NSe5GBDB0tB38szwpVkJGKrkXLGQmk6hjAiartkpaMxdoSEnZEz1uTkNIu49+lVKVu47MjpKWHeqCKfQVM6Klq+dN0adrzHoIGzgtaJcDidMJy6qrgg/3PEWR8MQZQS+8kAAudm77etC1x7AG7Zgn1LsZRzBEy0zo1PZN2sUpBPR1E37VYO20nEXk10vP48QR9bQFkfjCtxjXlOoAiPTU4qcyVngSoxgKkp9M40O5aiQMWpZreEn6yBqmQdHfVaThLi9mvqjpeXyfiVHBENUdFEbDi7SPgOj4e5+acMtQqq9qCBAL6KRuaf5T2e+q9RoF+jkL7udbzt4ZV+NU+OnhIkFQpwWyKv+0TPbWCC/c8O0MDZim9uZ6rahYGFDbV4jw7peLdchL/BRT9hwWf/1qDAj+6uf+qFfibCZhUraxmepdEo2p7sUMzAcyti9Y4iRV7EM2iVjsFGwLM6O01gWw8rAH+jx9797tvbwm7/4AJpjLJzrHvAk92Sqyi8OK9JDhsIWo4H7V5y+aMqhdgRxfr0KEEo4Lt48ePJghXvWRTmgROEmRKHyYKgIN9NDUCCKJlg52UdEpeVVfFV8ARYofXXXd9MXVLMUrAKXhl7/gNSbnPopEiWbIebFcdM9qVa5Gkho3b2xutN+994403VcYqEfjBwfg6rccKYtUvTJf1q9aU3//d3y3bN28tV19RxRmf3/10ueaSXeWlRx4vPdNzpW16pozQEhkaKJ3Dg+Xiqy4vS73dpXd4KHZzz8svlxlTLp57rizv6SszExPlhOr8hnWpVp47faZMnzsf39UNHG9vL1svvrgcfPNAGVyxvGy6ZHs5d24sLIhZ9nrZcFlJrL2/t8y3t5Wdl+8q4602lW6sSiy+0lZeePGlrKPn5QsLJxNBWi2pYr+wmaMphl1JhH8p/y+utN78bqb5zc+lWEg7xlqtXbsmosLYp5JZvkaSrAIMHLjnnnsSh0gm0hZ2AcjQHsCE77/ssl1vFRsxm4EsmB72F8YKnQyJT5iXaZU27ahOoQDEP/Tww3mefJuCD60U9+a8YEQ3OghiKeCKcyLWce3iGloMdfSuIgQWwLKsk5Gg27ZdVFatXlPOnR8r//dv/VZASa3OkkRt8PbQY48/lrWlB0SsEgNVbOiMVVHPieyhiI92dbUAvDqdrxa3anuruAp4ScDY+x4+eiSxCBBUwdGaSpQTk5w8GdBIviB/cOawdoaXLS+zc/N1gsfrr5Xtl1yaZyzGx/S2BtZSDGSPj1+YSEwFJHHeK+t0IMx1LWxa6Nat25DzyM8riMo5XJvrEmtiNDhvriVtWh0dbwEyTYtPZ3tnjZ3Svj4XvRqxgVyDtloT7/Z1mzjTnqIxSYPo3fRXgBS7vGGchz2b9uHOPAsASKPRAyxNQSvs9yoCbC9oPRKAKgh6NgSW7POIyLb0eTKgQXvV6VN5XURk16wOIF1zjc7sY2ch6zFVJ5DW4l97Wb9hY5lbmK8tfYODsZlv7H+zDA6ZDFQFcQ8ceCN2jj6GBH7PK68E4MWysw7OonPn+VoH+4PdErNFQ/LNgxm7fskllyY2e+aZZ/O3wuWJY8cyRp3dth+1I4pP5X3+LSfV/hIGecvjAnZc72OPPprnKN6sQMloueqKK8rJ0ycDymgtcV6tLdDgmquvCaAWMdlWexh7i1Vjog1dEzmvyasIASmgTs2Uyy6/rAox79v3VluKDgqFfjbokW8/EpaGC3TG+Qd7S76CVCBef+CBb+QefS4fAugA7Hhfe+PjH/947ILPbER+M+G1tJWndj+Vtkw5TISO29oiAk231Gc5A9b8x37sx2LnxLlslVjdc3coyV/QMGEXhweGsx4b1q/P8/TM7XExOYZJJoe2NCGRBXxhn83Oz6b96q1Y+L8qAnr7/FLbv/y1f7Zk8Z999pncLKrQ3/vEJ9KrqN3GoQ0qt1RSJZG0PvLII0FCPQAAg0q7Q62nDJIo0UNtlcgabcaQ18Sy0gpVnDlliPDGqLevqKKJb7wZg8Jgvbpnb7nvvg+F7gbIsXklvjYM1Eo7jio54+RBa+Xwvf37X49C8NXXXJ1k7PV9+8tnP/f5cuMNNwRtfPyxR0t/b3957rlng966H8GEqS168wQ/IyNrsul8X9BghN74+YpSAzusCQpTd19fGSVqM3q+zKiGccQtMIGzUOnCsvB9bAxVHElqW8toWTMOa16vZasPuxH/DD22Jf6axK2lIlxbL+q4L2BK+iM72ssqtDdURHQ7018GhsqagYE4uDeNQe7pKWuXr8gkHfTk6anJMjK0rIwMDpeejq70mEo0D584Vkb1WrZEQZdmZkIF5IAEqIJSzssBpttAg2J4xYok2IK47o6uMjk/Wy7MzZaFzo5yaux8Wb1ufURpgSkSyfG5uXLgwmg5OD5ahjatDcPnysuvSHWHIB7UlHGvQUztbVN5uP7668raVasDRKQXFJA1diHoK/aHXr2jR6uYELFE4B46HKRaog1cINwEiNI6RRGck8QaQkVj2AUaHA0j6WCjN9uzGzase0v8jJFjAupY3rFUZjhawUAqn5wngIIT76IeXltFAm5Em6M6rHkaNktLcUDNZJa0VHGURvgmWKuaGaoK3iMsFZThruoQXYhgpba9tCVxELCodIY6hzarEjuiSlcZN00A7/ftZ3vO+6iYNP3bKqZhhrQYKgLEXGdfX6oywJKAMa1JP02bWnpqW8yTZtQwCh77YR0ZSgGm/ea+2AqvsWZV36eKy7qPChhhUqnKaG/qyTNzsT4Dqs4xAM4EXu6b82n6gjkylQRnq6GmWjcOQo8zNph141R8ZR1aI7wbMVr/bpIe4Mjq1Wvz/HyO/aX663MEGdNTE+ljxvax/tdde10Z7B9M29jZM6M5tz8Ee/65XuCH2zHePq7iR1fyl7UCfzMBk7raTZ9zM263Ut+rwCMb4AymBQ8I21kFOzMVa3ExgbJKZ7WBJYmPaiWGiffln9lDwKY2FwnpT3zsY7HtzryWHOKFqn/sDHBEYuwzsBdULCVu7Mm3vvWtFFjEJIJYOiJiDOCGa1BF/8QnfjHJtBGSmco2ei4VW4mdIHTHzl1l27atSZjFNejbk9NT5aItF2XU7u6nn4mfJWAvIReAuqdf/41fD0j9q7/6q6lqs+MKS5i6EcQ/fy4JY0TR29sjvAg0uvHGG1oMzfkwCbSmalnFjhBY00d75fkXSz8dg4WlcsN110XQdmF6rly0bmN59MtfKxcOHS0dE1OtSRtDpWdkebn57jvKGF20oYHS3t1Znnvm2bJh1eryzHe+Uy7dvLmcOXa8HD17plxy5eXl0ccfK5MXxsvqZcsT09BBW712XTl55kwAn2VGMZuMsX9/uePOu8rrRw6X93zwA9EoGVw+XF4/8GZZPrKi9JqAsnJl2f307nLb7beX/v7B8vKrr5RdOy9LcsdnaBfQwmCf1NG0FRTXlmMfbL3I+FrCl1WzgY3XFtJMbti79/vZV2JEbFcJXWWh0LXrCnghfuAfMbR9BoAO6CWxJQQp6diz59X4nDVrViV+4be++tWvlA0bNgZIUdD45//8X5R//I9/JcXAvFYCK3ZeXExiZ7+5Lr+v4APwA5b57GYv15i5pxx480C0QiT627dfnHYJsYrKuXaExCbdXfGTiofWROzuOXz2s58pd955R4CiZjoO7QOAmxjBBMwUOFo+GpiJccXhJ9ZojeV1Vp2FhmHgZ9ZGsQONHxODP9//5v6yZu26xPoPPfRQWAPu/2SKNCtzVqM1p+CzuJg1xX43ZAHYQHuQUKXzqvgrNsKQIAqNyZDPnarjcZ0PMVwjPi/ukPydOQ0wWJdY3WcBOsWQABPPeeLCRIAXMRXdCPuW/alsZwBUV575rh27st8Ui8WyQnr3KLcYGh5MbOqsd7Zpkx5I7mNNxGTWsA4gOBHGNZvjM6vYbE9GO4sRK9uaBmEFd8TpgJ7Oztr+oNCr3UUeUFukzuTnrheLAavAFEgDFtiutDK3QLT+XpMY63k4QVR7obYuW3u20v1i6wBjCDYvzM/Fztz7vveVz332cykqEyP2+/aiZ+Dn9ovnCTBxnoBxQGL2cHBoMPZZy721tN7WzlS0TRs2pnXFGG8sI3klRropqJ0d7bkv+4s91dbPLmPouW9s/SZHBRbS8gEyvvziS2lL8VzkwfIa8dyD3/hGPufMKS1lk2Xvnr2Re/ipn/rp8uA3vhmwRux/3333BXhj10MOb28rb76xP/dh74oFafaIB+0tzkWe/J3vfqcyrDZsSE7C/lpTIuHAOL/jOf/JF76QZ48AYNKV3Pap3bvLz/zMz5TPffaztTXs9OncsyEpzoD7ta7f/Oa38vzkNRmZvc3wlc4USK3LQw8/FJvyvve/Lyy6L37xC/FNxjDb79a/0eNjUxSvnRV5J7Hzmek65ci+lO/OL80FYEGQ+P6ePekAaGJqeQRAmMxEhF0b6uhfVlD1F/zctt/75G8vVf2H7jAu9Db9r7/8yzmsLwfBGs3/r1ld1dMlVFB1AUOoQt/bXd51221ZAA7529/+dnqz0Fz1Lwpu/D7R1nvveV/YKhJOo58cHJsWG4WYztnTp4Mmq3TrH+2giD87E2qjkV02gmT6sfRArig//3f+TpR6U2GfnArF9MUXnosYjwf3wgsvRczVnHlgz+T4eGhK/oYUA3dCuU07wUy56Az2p6YAACAASURBVOLtGRlm4ohNqB1jURI8bRoIupmZNLWizlDMLy0loIlIJR0LhkZ7TBLbxbIouChLRV25I+Nca1uBQ+P6IXSQTiwTCV+EQvVm68kMJbmqUuffULp2KtkLVQw2eErVsehuby/Dxj5PjJelubly1Y6dpX16toz09qedwQG+dMPGsqqvv6ygrTE3W4WmurujvL9x9Zoy2NefJPgk4aqpibJk/rrrXliMoj0AwlDZGOaZ6TAjBnu1lRACrUwCh85vjc1MlSmjY/v6wiYZXrGylDbPkpNbKkOrV5Ujk2OlbdlA6Vg+mDaod1x9TURpTTSKmFNXVevWxyfA4ED8P+V8AAcGA+EjYJ1Kg3UxPnLfvv0JNFPB6+xMILF160U5uISRACVagux5PboqdgIQrUSem/9vxuUycIAYjvPii7dFqwJooMfV86mCq9o3qMzXkbNNe0vTSgMwaVqWmu9FlwYA1lJIx1gAIHhT+4A2jn8Dl5r3CyPJQ/e8e7Bm6jQd99Wo+qetpa0jQIv3Z6w5P88689JRSBcqYPIDcECrDDHahXwmwCLtLcCNVh8wsMJ+TRuQPaeVRs/44kIcdnN/MdQZ30tXpSLlQBpMpemM46u6BIAjgQxAhKOqU26093Tk+7nnUltrFlRmJup4P460TsqoVEjJC2egxcrn+rxGvDUVQlTc9etSlRE0Wx+JhaAy+gdDQwFMBCHuw3v42fx8nZCgMu2a3A9bhuqd/u+w20o5CnwzLntuLhTSjRvWhQnnnnwWVfbFOars+zKyr3ESlU/z59MPfwSY/AW92V/Tl/3ZnfI2b/P97/gUqnB3o/uUkeYzM0l0fLFFKsMNmBJI38h1RY329vhJfjM2ks1YXCzbL9mehFErA/vK1vNdQFzxg6A1I3YPH4m/+OAHP5jWXD9n/ySO7Ixe/J2XXRZ6ONBGNfPmm29OvPTNBx8oO3ftTCB54MDBJNZipdCdn302QalEiW32OnYBfVyAriggRjIOVmGAbTGB4fW9r5VPfeoPfjC1sK+/XPOOawKapEd8jsD2isQSwPoHHnggVfE77ry9vPTSy4mzJBTW4P77v17+/t//B0lSmsKQxFzVWtJgUt7zzz1Xbrj+2jJ9Ybxcfsml5eTho9E1sd69nT2lbW6hfOn3PlXOvXmodE5MleHevqzdsg3ryjtuubmcHTtXJrWIjiwvS6j/Y2PlteefK0vjk+XC6TNleNVI2Xr5zjI2MZ4kyAQ/ib9kRcJ8/sKFJFyDw8Nl/ZbN5cTJ02XV2rVl7UVby4233loOHjlStmzfVnY//2w5eORw2bh5U7nlttsiSm+ikNeSFMSSjBB5q50L+5lddu+SCgABFjE/wld0dla9Cf6I3xHvSHg9B89DrMFH82Mq0+y8RFVCiFWhoLdhw/paLOnujj+RzAA2FGAywvTkiTI+XguIEh7PXhJh3wK4xB0YJT/xsZ9IqwMmCwY4Oj4dAq8TpwO1fPGNCn9VD2Uy4JB9DVQxcUm7zy233hJwRiKEQeLzmmku/LD7txciMpq25Zly0baL4/e01vCBGFXOnOlSYiWFS/taPKTS3IwwdX7sReuY9litZOfORRMPmIEF4ny6L0mjNQKmaInSRsv3Kmby4fabc7RyxUhiPKASMWStOdZajIMJo7VEQmtMNMDPWor1tTzsumxXWDiraeFMTia+x/QFGEj43JvYJ7lBRjmvKJMT9fOto/cUxxw9frzup47OrLX7kyhbf2CZZ064VJsIMFVMCwTxuxJscZm9g3UBFEnBaGY6+mbrVptYxLbVwQ0K1t5/bOxc1TvRWk98c2IisWum8mTwQ2Xa0ayozGhahIZLLLWGUNT4M1NsTIdsa4ueYcATsU4rfqQxiGUhforOiSJWe0eu354yqj2CrMDqxcWIprJbaTkE3AwN5ZkqrGHfPfnE98qy5SvKmrUt3aYDb+S6tW7YU0BcuRJAMszxbdvC3HCvug7YVZOoXIP9Y1y3kbgmgqW1uZTsWXtD7rd548ZywOSj7p4wgoE8nguxXLnAubHzGaeOFeV8ye3ExBjBH//4T6a9y3MGdABUvvngN8oVV1xeVq0cyfMDvmFeAJp3XLojIIdrA1w/8si3A8qxM2zIqpGV2YvG9yqkfeYzn0k+6fPE5dH+/NM/DWOczQeYium//KUvletvuL68+MJLaQv1TL/zyCNhhgGCALv+ds+YV/Ss7n7Pe0JyAGZ6/tYJ80ghGINEDM8vPfnk95LDYNw0bE3EB3bMmG9xrvdHbADKIxyETZ8JtmdjXwFv8mT7H/mA8Lr8mX3TjrNQ5rPP1q9dlwEw4xfqtMoq394WsH1JIhmf/ufFv3Www9t1imQYJqGvj48lMb3rLmPMKqWO4ZKUuvgrr7wqqF7T1sBgCkYwTO64444YRD1Kx49XepQ+NiNgOHWia88//0K5933/L3tvFqzXeZ1nrn8+/3TmecA8AwQBECRAEpQAkhocS+5KZMklS13lOEql3XbH6dz4Ku6qrr5wdfpSfRE7bUu2pMiy3FZoiaQszuAgAiCIecbBDJx5/uep63nX3iDTVR2rY9kiTR4WiwTOOfvf+9vft4Z3vetdn3U0MJFQsgoYgtgOCC0VEabS7N6129qSKakBY1j6BxDGWrZNm7z/8eqVy9ooIKZPPfWkAhDYKq4bQW/mcd0jhqVYKOsw0RaD85qdnnYtiZbp/8+fvyjjxM/zAkdGV9n01IxYCjw/jgP9jkqpaCODw9IySAYKyRwiqhyAFgRjGJBlxvnmWcuCWSJicyswTxoCTKCKso4g2nyxsagIkMyyp9iYIWtCiSc/5PLgGtFKohsqCt/v+AoSVC4gMAP2QSRiW9auswiBUyRq+XTKSktLNtDeYX2M1MvlLR5MTpkrrojd0csY4TYXT8KAVpsNqxgK2gXroHca5JzEsFLxUWrlopLQDoQ9gxHB3trg89/niwUrtpq23GjYPSiP0B97em1+aVmVoFimzW4vzZvl2qyZZnKKWYb2n0ybQCyEj1gfqHqI1h15+6diIlH9ogoCAIfGCq1AoPk4XASLSGihz+LEb1y7Hgi+ZoV4AnjNzkxrEhBoOqwlAmeh7L196i1EfIuAESeEsyQohtkC0EAFRiPPbt1SFUktM7Q4VWnP8ncKgAIrQ0wQM1VGpMVRpY+UmeeI4/poYwRQ1TYkZXL2BfoWPv6X51QLFJOJpM/hjAu+wqqNjKzGH/q4Y0AbOTsmLsFeQSE94r3j3JcomIHQnXoRW03XYwnGzHF/6nNmDCSidAiMlSt6Fq8y+Pc05psqA5pHUJnVq+h6AVDEsYP0v/Lz/Asg4aAKmipMJXKDi3PGoBIkcHawCaEjVBBI21CNccs+gQagjaSFteO8sV60xtHvzLuUIGTg/LEFzvap691yHQGLrBctdLIBLSHeId017HXHxvCZBFc4EPUYJ73liUSto6Pbp1xZSxU6nA/J17mz52zV2IgqPwT9rDeMt8JSQXoB9fp7c+j/NgXwjwGTn2PO/fGlPvwrEOj5YFscLHGGGWccxhtJj0+cw6b59Ar+jiQHkIDAFvvPWWUELTaell5sKL3knFeCYAJrjf5EBD+VEtBJQMxZJgkmOaD1BXCcNmYqo6FYJfYKe0KswvQFYhpsMj9PkkcCSdJERdqFPJ0VA8BPskUr8ic+8YSqrmi2/db/+Fv27I+e0+90dnTZsaPH7M7tuxLkh2b/5htvKt5CTJWJFMRvgDVXLl8VKASjhTGRahesViSaz7VJHAFwdu58INDkKOm5uT/spjQvbt6ww4dfs+1bt9q2TZssWm/a3MSktedy1kX7Q6lsmVjSfvy9/9siy0WrTs1YP0LYqZTEWNEwgXFZRsOkv9c6BvvsxVdftnTL7Nb5i9ZYWLZsR97Sne1WbTZtem7O2vJZH5Wq0fB1FZh6+no1AY8gHcYr7TmwUzds3WqRVMI2bttqc4uLdunqVWvLZuzQU09ahpaTRMKujF9V5ZsEA79Goopvfv7HP7aH9uzR2F6SY5J3WmYAEvARjSYi/fgLhNTRb0A43RNj1ofnImYk6YIqj5+ggMPaHz16ROt86NBBO3vWWw7wtbwDmE3PPfe82qFIdo4cfVuJLhV34hkSGWl6FYsShgVYYfwm74t2ICrQ7GVa5WG6MIqVfUPMwx4hoZb+Qb2ud0iMotGxtO/W65oYRKJKKgJgApDH7wES4JcBLsKWWvbujZu3bPuOBxSLkFzSkkZihk9lcAPJnybTdLaLDeXMUDTb0vb888/rZ1hDACneAWAYBVXAF56PxBvQgvfN2WRPiy2+5KCAA4UbBcLxXIArVKzD+I+WAa6rccDB0AXAx917div+4zzyjiiOUWwjNpBOY7VqeVjVSRjt4yrQAHAQZ8GqUR4wMqYhENMzs8oX+Bx+n/G5DMJAG5G4k/vViN+FRTHGYMMDMMAc4d2yr7geTBwqjryXUP+F98X75vu0aZBkSoyV8b4UorI5Jd090sEoKAkmRkFb7uatGwJ1FLPQBq6cIqK1UNqADsiKj44mjmYNydVcg6+pvc67Im4mb8PWtXd2CmiVqW22FCvz/+RPGlTR2S7JAen9SArA2SfEYYBVKjomYgIdYM010ZyrOxuLcyUB3s527TONuJ2bVas/98caOFukItuIfeYaFLWxp9J97OzStXkXPAf7gX3KuWMt2xHXnp4W4+jCxYtaBc4SeabYKJ0dkpfg5wE92QusNUAI06N4VgF89ZrWPmJNn1IWtIRhB/7DH/6hPuuXfumfiLnjsWHKXnjxBbWUcTbY448+uk/7mz0P2P7d735X+zks6gEuwqpi/xMjE0/v2/eIfefb33Zgc3FZ55gx4+TW5CC8a8SSWfcd27dLooC9uW//fuXbMEhC1hzvBECN7wO8sf5odiJxELb5EQejyUIOxD36SOI2rSH+APvDPgD84vwh13Dt+nWdHe6BZ5ifnVMegS3Bx9RbTHNl9yEC0FL+gQ/0L/iKXvT3cuGHFDD57d/+WotFpeIBkk4fFGI3tMWwOQEkCCao3ktbgtnZ87PqiQSxBjBhI+KkMBDQl5hdzZJcOH9OM9OhstHeQgtPSL3ysa8tIZK009Bv/Oqrr9jTh550GhnCS1E37hcunrfePnqnFvXyb1y7puWm2qMxUNmMkhLQK4w4LxPaXSioiogZya7EalCEL5Xs3JlzPqqw3hAtDWNHglssljXfnao/hxhtgmqpJEVrUNdE1EVZ1U8YiI2mRQVOSaeEDUUCl8im7N7slJVgVYhhwgjVqJywhC9TKR8/3CDIo7ruo17Dfi8MG3/WKLCGjwMLUTkhcBTTWqB2vo5QSdNUwyNRWzs0bC2qU5WKDXZ22gBBHpTFRNI6mcQCiyEatfnSiqUzWcvFk5ZB9BXRT01qSdpsEb2OGevM5hR8Sp8DASoqLxUHomB7CKoJxkFxLShhU0uLNl8q2o2ZaWuRxEdjlu/qssViURTQeFubXbx9wwqthqW6aB9pF+K+dvVqO3bkiA41jhVn9MjehyX4SmLNegwx+YgWDEbCtkFJhBI9oz0AUwUGgICKSFRBA0E0gBoOhoCZcdcEVVQUMMSwCNgnBEKIaNHryN5F4RoasMRUawjyzdmq1WMKkMPqAjxvkn4Ms0Ys0zISjbkgWCA8KrVy/q5eE7OCdxiKu7IX+XNoNHHCgHQ4MH6eFi7+zJ535geipYgLelAUUnQ1Jrfq4IVrxkb0fAQFYTIRtghhrAA2wtG+sGcAg/iSsj3aLASKACd1Zsi7aC1BpF+/JX0ZAaYSV6vrs8SaoU2oVlPllmCAf3Gw3CtrhHCh03/9OjgYnG7YohO25nAdnhlQLpWMy0DzfgBwaH8SewatlEhEQWPIMAkBJYAsKK4SgswEQWu5pPNMkMC1PZlK6tp8hSATjj2VSuhnodRLLNdMjDruD7vSaCL+5zR01gznS2UOJ0HAxDPRl46IcLlAu868hJ/vO4m/TcMkaOv7kLIWP/wJ+gf1CT5qQsBBTIWN5ExhL4hRenq6pVUEi4AChQL3QNOEqXHYR8B710byggOjUrFL2C10j6BCaypNHLHxnI2NjCqQJ37BsJEQEhO5EPx1VSZh3OKXCKiHRoYlnOi2NubC8zOMA85aqeST1Qj6YcXRwvCjH/1QmiHEPRSkYCOSuNB2AHOSz9i4kal//X7/6YydOnnCxRcrVbt+7YbaPKSjls+L8k/yhT8GAIYhjN8jbsIuMT0BVsmLL76gliDAEyqbVA2Jm/hsYjz8CfYQO0fMoUk8s7OqUOayGeuEeUfMUq3Z7OSUNWt1WzU8qnHDz//5X9rSrTuWr7esv5M2jIYNrVltPf0DCrrxs2iS1NJxO3L6pGWjUZsYv2a1xRXZf4TDV2BXJuI2MDqituVe7mt2TqwUTdZjxOb4dRWctu/aZYePHrFdjzxsw6tXWddAvw2PrbZTZ05LLHbztm3S+LJozM5fOK/KLMUwhetBYQImA4xlARllH0/KXsAv8FmwC6l+kwDyd7xjn4gyoyo0v0dyDQOEyjigDIk5tHyKi7AeSNipuvI7xK/EylSev/3t72jyI0yD27dvah9TWOSdMJWSvcMXABH7l9gQvw3bCTYlcQytCnweoEw2w372yS78l3gc/8X7BKgTK2FxUdcHFKBizx6hLYepkryDcCIl8SvtLjBwmURJSzzacfhF2DPcB/uQyr1Pqmlo6tCOB3YIyOD3lMBHzH74zF+rUk4sRFJGDAFQofXq6hKzgbYDvjhjMBFIiK+OXxVln3iI5JkWHNpR2Juz01S7WY+0ihIhIxS/DGBx5+49MWC2bNuq5BWQQOzhLsY9+5RCzigxJSxcYo6bCIcWC0ri+UzsC/ECD7GwuKwxqbhqwFX2wNTMtB1/513dK7EeYCtACbEA98hZIjZk74Q6ejwvMWalXFKeAUsEsJV1lJZcrSqtB4DI7p4e7VMSXvIPAJP+PoCp0n3dO94HfyZ2JT4TC7fZlL0C/CK3iSvm9MlXxCcApMRo3KdYO5msClZi4cLkoqAUi7kuSRCjIrLLvfB70oVKMomo5VMN0dGLAQjT1liVWCzfo42KWI/4i1bFpaUVWymU9PcwN3hnFIlZJwrE1arbHm8HryluJmbjLAnoDvJN7BVMECQTWFfsJ3Erz0wMB8Ctdq8uGC0DYtDxDtgvaGtgW2E2sb6AYpxr2HfsEQr5AJgh+4g4mpbHvt4enTtiOvYKLKU//A9/JJsCYKHrN1siGcB2AqwAfIF5wTPB+iN+/MpXvmLPPvus9rNYapWqgAvsDs919eoVAa4U144ceVvtTGgpAo7wXBAYaJ3h8yjQ8fnsKUgD77933gPACfsPm0WsTE6J3wIw8mKmT9OUpAL3I/+Z17sBIAWg5JzDVuGzWJ8tW7dqbbl/QB4GYpDDU1Al90dnRYM6hsn9CypoAJZFgvHB5NcqZrTIUF2ynvz5//vrgy0AG/nf//3/1mIxMFwYE2hEp0+fEpBAcouBJoGVA83ntUkBKXy+eEZJIH/Hgj+6f5/QVfptQQEBXkgW+wYHJL7K2CGQK5BCAgEOOj1br7z8kjYpPwPYcfrkSSW7oHW069y+dRO9R1UgCJCWFxYVFPDCMb7oBnD4cRpUXUD5qQIwVomqzMLSkmhoIPWrx8bk9GAyEOzgzBgJdebsOVGPQMdIbjg4HEo0TJKaRhOxaEvEIm8ZAMywiFDhXMKVrhlFJnow4puphBUqRYsk4lYgwQSzjLSkaSLWCOAI9DkBRwBv9B4mPRGFchIkTQKWJPzqAkxCkIPWDel7wDpo1qXMnDbAkkGL11tqJcKI5ZMJWw9Fkd8Ryl6R0Gs2HhcdFsMR4+MQSqs3LJNiZnzSVqplm56ZsmSgp+GTQ5xKBbNGAqTAOJGo2ncwmhxKjR5G4X5p0aZWli3d2WlLpZLFaOWhPQTdjI52m15csJV6xYZWjwlo2rptm+1+cKe99MKLChwB386ePW2f/tSntVZnz52Vk+CwMuUIYx2P867qQmBxAuwnjDRViIE+6HpTVtZEnKwmvsACwDkOjAzpEBOY4PRJ+jVBB6HSNm91IXhG8R66JPc8OXnPmsBDCJdWaxIvAvhgR/CzqoxVaRdJyhkoiK8i0JVU4KB++6D1RAgrbCC+RysOqvKlcqAwT0CWVM8lz8398BkYSRTYcfohW4VgmZ+R4BfiqRFv32J/hnR1NovGHGvEsN8/96P2HLXoUM1wjZpwlLJAogrrU9aeZA8CyuA4+Ts9dyyq/0r3JJm8z6pRP3PCR/1hcLEVBEpUDSVkzIhEemiDd6igP3CY3pbjIrditCRT1mrSQsT4bReB5GdDgIlrDQ4PykiHz653NTGptfagyvR83Bf7gKBC/cYx0O+G9mw4dYf1oAJB8sEzOf36PWFbfg47w7/SaglAJgIiaN0ERZxdnL80cfr7JYBFz7PADziJP8PXxwyTn2GRPmo/om4Tb3n7SH0FY9jVzglgQuLR03t/xDrsNL5HNQ/fi/AygAMBN4nC5NSEYhDAfkRDsZPYBZJa1pLgEh8u0OLaNQWiIcC+uLSg5IyfIZkgcWRMKHHQ2nXrxE4kMeA6JLF8Lj+HXSFx5r5omwgn7iDcSoxBEg8DAbr4X//1M/b44wcUyBO78PP46GEEyAtFAQ/FQknJG0k0FUGYtRQHEJCl+ALde8vmzXbm7BkVtrCBPEOxiIDlpNqkESIkeAYkgqUSVn11z0xyi5hAaQAh/huNRaQ50EWy39dnsZbZ1UuXbWF21nZs2W7lhSV758XXbPydd60nmrDufN46KcwgoMnkkkRCdpTkKdqRs/layVq1qkYSl1dWVOzBxm7ctFkCjmKxtpq2btMmm1pYsP7hYcVYd27dsuW5BcsxQSOZsAwjijest0qkZZFEwlavW68JObSq7ti9y4ZGRwQiAV4x1QRQIqSA88yaJEjBq+7ttPLRSTQn3E/x3FRmHSSZ0thnEr633npL74skXixFtVmktW58lqjyExOy/d7W4awh/DbrDhD2QhDbkDSyNhRnYB/AWmU/wiZhTQAJ0GCBTUCCrNbQWEztIMTF+C7OAM/CDaDhhsAkIBhJMUVOYmySxRPvnpDvAyyTbwv8IsA+bfIk/xSjiBc4L+ztY0ePylXBLmEPcV4Q3ww1X0gwSczRDiNWQ0yX+IczhKMDLEIzhVgDv4jPBQRg8g9nAf9JLEK8xghT9ixin6xjNu8TnwB/AHr4LPYssQDFCs4Va8S9sHby6ROT0ipkaiVrIE2yCGBMUQUWkmWACu6DL94he4IiGGeV90gBMBSi57PmF5bcVmRzOivYCFqpAGfQbuA5uR5rhklWu02EQttNxZHkGpxVzgRxAc8LOOWxTFNALXEVyTvrQmGLa7EvuSfaQnhXiL4qxq/V/PsN13KTllwgGErBkbyIBNZboGindjCD/UDsG06BCSeA0s5D0s51OC9oB6FBgpaSYj5NskkL2FGSnfCWnVADDxvDvWAraCHHLvNsxIesJ7khwsVoznF/JO8qLNbrmlqUTqU0hcvbpGnrTyiJ9zyU1iBnTbMuDBhRDNuWEYgUtk3yrhFbxWbdvHFD1xJQEEykIq+lbY53AljCmtPixpkkvgWkYAQ3NpAc1/ccE1zqOhecQzogmKw1Mjxkh19/Q9diDwIu0HbCHqW4xjCKZ555RueB2PaNN17X937/3/075RGws8hT2JucYdrk9jz0kM4Hth8myQsv/sSefupp5UIwD2/fuqVrsIc16eeBB5T3Yvs3bFwvbSKuyb3wvg4ffl35Ncx8Bq5gi3bv2qU99sUvfUnACa2WvPtcJqP4lnfCYcH+oI3Is9HKx7nifKFFevXKFQfUcjkRE4ht0ZMBhEQoGB8DA3Ol4BpKDDlgL3TkXYQaQCXUIvNi/88WB38Q45zIs8/9oIWqMEgrD7l50yZVUhBhwkEcOXpUm52Dx6b90pe+pEXHyKIYzGEhoZcWQTYrkCMejdmJd9+VAjIiXCRliMRw8L7759+VvgkJ7q4Hd1m+o93OnD6lz7t3947t3vWgHX7tVZuemhVAsnfvHm22crFgXVSGxkZtcX7BFubmbEQiQO/oBeAMAHhIpmDE4ACPHTlm09OzOkBOkV8nYAK0joowDglUcmxstRLj+bkFq9dgjqAp4iN/W426pVMkgFDl6A8ESGmotYMxd2xkGCYguVS8qGSBrgE6lGsVjdct0x4AwhZtuTiSdC+cqgYUItDEWqoCYHgkMhYI94TxsZhNQZVEYwBJjgPdC8Akjb9rtGzDyLDFKnVrR9m40bRKqWD5tpQN5zts9dCgql45WojaXKuC6hpofxctMMm07h9nWWkyDq4s2pzuJYLIKXoYsGC8NxynU6pWVA2qQz1s1KVWX49ErRqN2GypaC2YNLAI8jmbWVzU9J1tO3fYrTt3baGwZNse2K73jHIzqC5gGe01VOUYB4kwHc4aFBYmBHuJRBSjns2lVZWgBYr9gyo3qD/vgqo+wAmJO88BMMZzUpEgSeaZQJ75wokj7MXvsSYYTow+jp97YP8QELO/Mc6ounPPsD8IYjCiVJ1gm2D4cXphxQ7mlQMOtOMETA7uqeSBu8CGZvP+dB76a8VAEbrv+hnqjwWYYE/JMZkcHfuEfRQKgQFe4L1JFvgejpupEtwP15IOStSBD5w7FQj+X7TjBi1DMQVOOHtAIRdrJQFp6N5BowW0AAbVnf6pEbsBS4NriSVC4qIql1fpnO7LeD5E4Jz66ArwVDUdgFQLUVCp5X2IiQMgBCpeAS137ZYwIOBeoZNC29Zko2D8Mu+B6i3rIp0YHHbOKyqlYjm4ZWDPlre5sTfT6UBgLK6ExgMxF8MVmyUYl6xWoGpV73li0vudWUfWiqBW7UNND2iglbKW0xNTVmFseNDH+bM4gXBq0P+7decXlSx/1IgNP8s7+of+GQUZ9ADfp7j+j3gxjQAAIABJREFUQ9/BL+7zfCJZTbaH6ix2SHajWlOiIgZfzauT0i6R9ldLiRGVedmjgCUGQNvb5yLP2C7a6WBgULF/5eWXlfgCXJBMkRBNTk4omMbukkDRavDQQw/Z6jVr7Ic/+qEKPwC22FU0UKBRY2uGBtFWAuiYVYKAnf/85z6vaTj4BhiPgP/0xRNw47foNQeYRjvlsccf133RioHQ3+HXDmv6BUnX7/z278iPA+YgJsi0BOw9lU7sDvYchiR0diqY3CMJNX4BH0p7tVPE8R052VlVwStVBdXYbZ4JJvHo0LDtC3wxwveJaMwWZ+csXmvaiVdft3wzYst37lm0UrWe9g5N/Mt1dFiKEaOJhDQYBtavtfbBXrt984adPX3aSiuFQIDW2T3xaMKuXLqkAH8UTRbESGm3iFLpX7BGxf3QwsqyDa9ZbX2AIumkDY6MWv/QkC0VCnbr3l1bvX6dJfGXPbz3gpIHYoUQ9A7jJ4mZw3CRv4sIiKdIgB979bVXpTXjY1WrYjWTlOD/H3v0Mfdv8ZgKblSdKbSwfhQIAVp4ZvwaBTr2KvtwcGBIRY0zZ88q3gQwoPhBksF9ACrxbhihSkv73r0P20svvWxf+MKvurgmsR4tqxKkLHshIBgVy/odZ7LNunX6WX6GVlJ8Gu0EFDw5L2LaBAUWfC1tAuxjtXksLmrPM25ZrezFohVKBVXJSSYB2/hctFZIkp48dEh7jKQWXw2bh1gDNg2xzjLMKk0Wob3olmufoUVB5T0AGWDmALrQSgATh3Ukx+joQoS2LqYmDF8mc166dFlnAe0fkkbeE4kxe5jnu3DxkgCZT37yoPYLYBFxgLTK1DLrE/t4xwI/imjwNay9s13PSi5D/kKMSEIOQJPJ+HhwbAhxAFV24jTumXNC/IH94XNgXfA+WBvsC++EvQBToF6rql2OghgAEgAQMQIxCrYHBi76PrBisAPsW/IA7oOWKeyOgD5ErLu6fLJQLKaYDwYCMRzPJxHX2VlpqXX39GoCIGCGi9suqbWCNfBBAE3FUsStMDKIqfNMTKrCZLsmvTnukzyG3+X62BueVVqOwdhzFczEMCb3oZXNp5ARM3GP5XJVORKMLu6fe+eLdaKgjY3lMwFXiLfY5xTHFcO2pdQGFgq/7tix07q6e+zk6VMqysKYg1ERMsiIX/l9wDbsF+8Ohi97nvG+FGA5f4ATABC023/1K1+xl158UevC/hwc9KIqe5azwdpx79hp7CeTpNBWIR4FSOCZsMEABvse2ScfxP4mj0EaghHD7FEfG1+V0Cti4NhqQGzsPfuXvfXP/uk/tdNnTmkf0m7k06zi6tbgbANKwlACXEO3CsYN8S8ABpN5+C9taiEUASCPfSJmpd0GCQvOGF0crA3nFoAW28Nn/bMvfEHALe8Zf0rMrtzaTIAPU5Bgt9ClQZ7EpFn2Me+d7hDa4QBM5FdIGcmPpano3Riex3pu+WH+inznP32jxWglnDu0JFDMsMcXpApHzXghaDv04h448LgoRmxGppL09PRpU2N4MBzr161TovVnf/qn9rnPfU7ACQwIUE6M33/8j/+XJxXJpK1bu16b59LFC7b34YfsrTdft3/1L/+FXbt21U4cP22vv/GWPfHEAXU/Lc3NWyyVNKAKqrYVDFA06rOizeQcSfQ4MH29/TYzNS0BMIwjtFicXz6XUWJIEgXliJfL+KOIxeALiUGCM9U4Q00OaVkqEbcULQzoUmj8lit/a9oNgEWkZVGq3mg70GsLk4M/M8UGTIF2CTFS4lapV63Bz8feGwtLAAzQQnUlJRomT9jSv41AIBaRzTLtCxFve2gq0SPBRQWWn/SAMBGJWF8+b4PtnZaORK0znbFShUAgab3JtHWB7tPOAqOio1PVBAzT+PXrNtjTa+0JxK9iViiXrNHy0a4Idfn9R9WCVKxUDTUVdakByOA0YGUgILu4YAuFoqWyOauRGPN3K0vqO44giovyfKVsfUODEssl2D1w4DG7dPGSEH6cEHTmjva8xlXzflxVvS6xXxw0LTEYcI2T68yrfxCnBpI6MzvnauO0yaBuns3JsfDuBZyU0JyJKJDh/IaGgwSXRBmAhXWEXUSAw4hAfpf9gKFFL4MAkx5v/jwwNKQgg2qAkPPFRRlfHDDvlbXEuBPshWwgjCzOjf7M9nxOgQ1AR8iQIHACmHLdEsZG5pxxEXcNDhB49r3admo1OSGujQF0kKYl8MeRY9gYMCScecLzhp8fskL4Mw5GzJVAkNVFhmHIoGHiVHj9XjB+ty2T1hhtdh6fzfOw3wFKNd654aOBQ0E3giPYQQQirkPS0DVDcdhQJwXjSoITJkSiRHe0a58LwGn4CGYqQKwLzy6VeE0jQk3d9Qr4grrPe6DVS/uYPRBop/DZOG3WINQwCasq7HUCK5IuAj5E57AJfC6nko3TrDdsaXnRGTiARKWSgpdqraJ9x/MiGMaa3Ry/ob2tYuB/Rej1v3AiQVX9/X8nsOQXQC4I/dsv4KM/zH71537vH2XAhGPD+Q2BSRILiW5TbU0iuNitVhr2qgQcYUGWoIK77XVshAlirudEUQf7Ch0dMWt+D8CdlgrEOd1WFe36jWv6XdgbXA87TyJx6MlDsu20AKCxhSCnRo/29alqS6AP5k0A6W2TDbt546b98i//shKl2VlEGwdUjZRorKaFVRR/bdi4UW01FLCo+jFVZcO69fbqy6+KEk0C9ZVf/6qmFDLFkMSdmIz+cgpUMG5ZK5LnNatXiZnpI26zsq18FoUwEnwHbjpl5wmWYUjw2fTTk3Rfvz5u+/fts4f2PKQEdnpy0uKRqE3evmuoHczfvGOd8ZStTE7a3UtXLWtRCcJSqcTfa1pRoy4Nk2Yyrr7+u3du2+LcvARF0cDi+ZjYAJOEoJ+JFYBH88vLNlVYtr37H7GL5y/IN3G/2c52aybiNrJ+HT2klspmbd2mjXZnckJFrOGxMetlTC82nNHSa9bIRpMUhu2vtECHwtsqVclXe3BPckH7tkTVaT8uFlURBsQ68Pjj2jdcj1HOvOuHHtqrJEbtXEEMTIJEIkUC40LkCNhH9L5U2MllXaC0r0fxAzEAQBaaOYx1xq+//PIr9nu/93tKcigGugDokoo8jzFmtF5TLESsjj/jTJB8ikHJxKAO2hqS+h7PCmgX6msQK/zu7/6u/eZv/qZ+D78OC4MYVvEOyW2lJAFIWDacBfY2IpLsP6ZtoJMDKwTQjYIm7WLsMT9vxKlJ7Tf0D3jee4H+CAABMR2jiik8aNoODJdozFtdMuj8XBbTioSevUryn0i1CaREj+773/++9jpnDpBAxbH2DsWMEkUNWqo8ee2zmekpVc7RVyEfgC0PM6y7r0f7j7VknULwiLHMw0OjiiNDtiuAGfaCGIOCCueI+MbbVmISVCWG5D0Si5DXsGZ8H2CAWKFRbyp5BpzELhAnkWQvLSwqrqTVSYm/BjIw5tXfO7/LNcUsaWuTzdNQiFrNAZdgdC+J/N17dy2dzio/I44F5AD0I9YP3y1r5GzbCcW0Kv7GvUAMKMxa8GyAPFyPuImJjuE4bthExIfE2sSACASTL1GcU9ukNFs8UeZfgB/iKn6fvYktJb5iZK9rCXbLzhKLYWOwnayP9P4CBjOTkLAZt27fUVKPDRfrOoZuSq/+n3HbgBrvHH9HTEFARs40MTO2lLMFm06jpVeW7Xf/zb+RpqbYTg10Wjrs9dcO6ww9sGOH3hX2gOsTb/LeJTQ7NaUzBbODPXHh/Hn71NNPKwcF4JCIeFtKhV+N/+7vl0YRhVbOMAADorHYDew1IBZg9/nz51QgPnbsHZ1zWEPsCWQtXvjJC2pVYi/AQPnWt74lgWj8CvsdQPFr/+JrXuSdcHY8gAmxJ/7r5Zde8laa9ryYKbASAe0BqmYlN7BK+50zTxGYrgu1Os3OCEQnZ4Ixhb+EsECeK4aR9EU3yb4xillTw2oNrU8I8oV7yuVcBZv83OOjf6gLRr7/l99uHT1y1O5N3LU9e3YLuUXMjE3FBuYFE0BAbUTwCHSRMUkgZWzQpeUV27plq+4XZ4Ixvn3zlv3FX3zP/vlv/IauMzY6IkMKekbQQ/WDZBHEFScmVJE30KxbR3vOpqeZlV62I28fF7pNHx/tIgvLS2ojATCBigtVlY2BowJBlEFoOHpbLVfVusHMdZIokjVaazBG1Jeh6ILYYXA12zyWUIsEXwJDok45Y1pIWzKp/lqmgvA9CQpBNYXWH1A8vSocsQitIi3vFVMvYSBQKbFMegURpJN+iatbZ0VdK0holT5d1rAYVLRlcKgokuwCksiQYIjqzgigVYiqYwD0pGJRWzM0ZPWVgmVaEds8PGaJJEhv0UaglqKVEmlZJpm0FIkl89m7usXGQSypBmrfABQBWKD3G7HXutpP+PsmAUS1ahVYB2SALZ/sk6DfkN5KnHqxZLFMxlZqVStHoxofWCHZ7sjr+9VG3foH+zUpCZoqwR6MJaiAUOToK+3p6rS9ex9ShYBWJw43VR+cJIYGh0ML1+Xxy6K0EWRirKAk4gilRj84JMNFAo8jVFAKwyDoESUIEGV0dkbVHQEP0ZjEZH0cbkSGwicSRe3MuTNSnOf98A8BJXuBa7N+/Dxnhc8jQOb9S/iUFplglG9YKeD6fB8HrkpNMinEX/sw4UH+fVZHh1dBMJYASnw2e4preU+/o/bQhmGnqI0H+iojeRkxJ10Vn6YUOkz/GW874edwWKh5s6cItERhZ2JTIDILmApIgNNlTWHa+Hl30S/OfNiGw71zTe4VxhfvkGtyzms1b1Xii/eKk/YzCz2X/ewjx0MmEc+dy6QVlIUtTmLJBGOZ+TuqBbTQ6exFI/d7m53+WdO6cU8AJFA4vf2wqHfFu9NZDMQOnWK67PcXcwE+TQAKtGpCBXlAEe6Joj+tTgBl3iPtImW0BFI95LoLs0wHgAkU9NL9/wBN/gsn8AvyMR8DJv9Qrvi//jkfdcCEyi6BF8kNwTG2Cv+NPaDqSdDIl4RdAwFp6Mu4T9ppseHoUwAOYDM49+GUL36PWIZAeWRoSGeapISYiLhHGm+Fgird2Aj0GSjM3L13zw488YT6uIlDQjv74E6o0/773DMMQSp+xEmA2UzMymbblWAC9PA83B9abwienz5zRok+iTOBOgH7O0ffUfBLexDJBCwRxh4DdKCLgRgoiQRt0CRKa9eskV4Xn03hCpuPLQYM3rptqzTltHYBWIOtpHeddSEROH78HdkzfPL96umdu1YpFO3YW2/bcG+vjXX32crklCXrTTv706MWr9Q0OY8Eq7O3x9JtKcVOM0sLtkRrbHtOPuEaDIhUWolWD+0n+ZzdHL+mNT3wiSdsZmLart+5Y4uxpn3xy1+2cydPqtpdWikKQDl64oRtfGC7NeNRu0uvfW+fJdIpW79xow2gTVMpKxEGDCBRYh+EgAn+K5n098vfqUAVTFjjjJHA03YlMDzlopn4WMAcEiD8KXALvo8WchIoiaFHvN2UxIX9QxGIqRT4d4Cet376lrNixWZFt2RG7T/OGin6BMBkSqAd7FUS6B3bd2gv844Vl9brStZI5kLWI4BXyBLlPjVRprtbn0VsS1zHuwd84M8AbfirP/iDP7DPfvaz2gMAMDwnLSe0OLg2WVUFQooAly9fFAOCSjhtaKwNvpSCFMAH+y2cmsLEHPYevp2CA/dLEZaWCZJlwBniJURoYT9JS+TWLYlzAtrQBn727Bm1kJBoc37QroDZTAzPxJYf/OAH9vDevboez7+8tCJmA+cLkIaz2N/Xr5iCSjjAA+AObFXuCR0gsc/KBZ05F2GuKQknUb17556tWbM+EGilEFoWaHXpyhUBCbCDxZAFrO1E9wY2dkXghYRcA0YINov1L6ws6Z2SzMMeIR4hoSYG4bpcg7NNCwjrDnBBzHTxwnlN/OFnKPCy92AuheAW+5d3CSOCNWZPA97wPig6kWshCsx+DAVn0X5SvBlMtkRCATFX1nZ5pXBfgFVtjkU0fqZUqEHwWWwsaS4iI+Cxl0bERomj5ywWd1YwfwfrxONH18zg74nXpF8nrbdla2hoQEqgIcBDrVrRoJCwAM8a8zvYYPKgvv4ByQGIRdLeIS0q9jxMKvYiRVRsqUSfL1+RLWR/IewMM5DWGkCDkydPKLZjOgy6UrwH/o6WRwAPfAjPD8sdxiCAFO9A03zWrRMoQVwEyAFYgCQELTkAqDACZ2amJe5MTsLwEu4NIJ6zCXAJUIj2Dc9GTsz+58zC6vu3//O/FWOLKWeXL10SSHjo0CHpm5Bzs6c4Y8hN8CzYLop65O2bNm32NvBSWbonTIPlunRyvHvCtUiJh1977bDa3wB7i+WiyBCwSTBi+BEAFwA1nhegJBSdZf+h3wK7hTWiZYjrsLfWb9wgH3zz+k0fvR7IEnBeiI3JI7VvPsRgiQovzz73V63vf/8vlYQ//PBDEjmjJ5K+0scff0yJCAcZh07FnS8OM44IpOyNN9+Sc6elAiYHVeAf/vUPZQz/5de+ZpcuXbSpyQlVXaASvfE61NKIdXd12iMPPyxDzoE4d/aMgJXXD7/qM91rZm+88bYSY/6+uFIQilmDeVGtWiqelPAWmxNAhwSNCjeGAxVuQBWU0Knka5JJuWKD/X2ODjM2rYQwZEYGWP16Ca98g3RrYknEJ5JgZAkAYrTWBC0QHGQmrSC4irGUEjkIK2JIGENG1FahkZrU3TEcGDKCPYwV/btqB2iZevlIRhnNBXMDIKKCAYaVQa8NFFiElgB74oAfjHP1qSEk6ek2Rsy2yWnwSX3tHVZbXrYNg8O2eWBYPZBVWBvxhMXqjvbmM1ljxnqrXrNUPCEEWnRAKuXFkiiu6RTaFQ4SiWGCI6Blgj7HStlawYQXADPYBgi5MgmnVKlbJNNmC5WS3Z2ftwVE9JigQ7IN88JaopBhiPl/hOloh8KQ8/f1akUCtFAvObQ4s7/6qx/Yw488rN5rnBI9oXwdO35UwR/sJSHhcdpL0gLSfMwdquXLMk4E1TgSwDSQaw4vlSzuA2dKogujZ3RkNBjZ2xKogxEEwOK/GHtayNi/OFYCCAARkFgCI1p5tGZ1R9rZGxg0nD3vXmOpg95P/p99pIkObSl9JsaTQFLgGr2Y8ZhQ3ftj6TJpsXLIvTkjXCsUSiW4Uy9tOqt7ovrA9UNH5T2EJA/uhAD7whYkgh2CaYwczhvHGIrH8VzqT2X6DhTRUtniyYR/BlWCoNoSKr6H7TY4SX4XR0PAD6jB2eJ3xLihNSgQmw0BIrXm1OqqOOHoeE8kHkXaXQSKmJw0zpo1BtShDYv3BK2TdSQBAIwhefB7YB+7o9YeX1mRw+V6qhCJ9u2K516NWdIkLN4j94CTwxbw3CQrAKio2hPkEogT/AKIoYVDux7Pt44pHKjbrxTEhJufXQjGiauv7oORgf+Md/ExYPIzLtTf8499ZAGTQLsFW0rwhh9H0JIvkj8SFf7lXMuexuLqIXcQ2XXOKDKoXaFWVbVXSS+Mk1AzrNVSUQZfQXWTnw1bJQA+sX/YGmIGfD3n++LFC/KLgCfYSgJ07A3U7fXr1urn5+dnBUwwhQCwBRZkLtdut+/cs3yOseVUer39kPjBEzJnvDC+8mog4Er7AEUVEj3s2OXLl+yJJz7pk1AWmJKSVqIA+4VfJvhVS8jykiZofPrTn1aMhf0lIdi1e7fsPZV//CXXIehXr393j36WyioVTmIkkj5EPWF5XL9y1f78W9+xfbv32C8desrGz56z6tyCnXj9TYuVq9aZyYl5CssOjTFGyk8vzFnNGtbT3yfbWikUVMiaYtTmyIgNjo7YzevXlbgwzWJhbhEHZ4W2uH3x179sJ4+9YyvzCzY1MWGf/5VfsdfeetNy3V228+GH7NbUJHN1bWJmxg4+ecgStF+0pTQpY9PGjfdZHvJ5kYjGkmZz6K10yT8BCknYs7tb+4f3CMj0xhtvqqAD44V3HmqciHUC8zCb9dbWQOOKODScloftD8cEw17Br9ACsGH9BgEOOFONuW41JN7LPcDWZh8ArLGf+TOxAMCPCwJv1O94op6wd4+/q7YBtcrX0WDrVfLCXuB88Lz4MgAqfBJ+jNiJuD1sraF6LRZGX5/+5Yt1kA5avSYfRyEGkJGkCtBIk1t6XPiY+wQADCvf+G9AmXBKJdfQeQ1afVh/Yojr11xE9sL5C7Zx00a1SqNjgtYFY3nLlZINDiJ+3LSTJ05Kz0dC/Ldu2/F33xW4QXWd2FDaQtdviOlM7gKAAKuF+IZ85MGdO++zM+LEVYiixlxsf1mjgu+Jvay2gWZLui7nzp63TZu3BsWbpM434CjnA9YBa0sxkQEEnDFACWmTiGWBMH9FAADPSwKbiMOcLeg9EfcANhFfSAcQjWKLakIlMZwKNBEKP1kxZ7zVxYcIiHHd1SUQBRCIFiK+75owfj1AZGyFGCR6X7OyZzBsuD/sBQk27CT0NIin2NOFUlHxMc8KsMO+JnZjfymmot1R+nfR+xMbNSkQpkJ3r96b4rZgXDvnm/YLQBAYVLApwpYm4lvYTuzncDIjZ5+43ocRMPACcd6I7hW2ktp4MlnlKNhAmFWM3ZWmHlNHc3mBbIAitM3zTrg3CqPse3SEBCIFkx1hBRPH/f7v/y9K9E+fOqV1PnvmjHIAGGJMH1N+2t0tFhXrx/qyLvwdZ4Y4mHUc7O/XWHbsSzLheShtUOxNwFViRYD3t958U+1+7E/eCe2UiMWSQ7N/YaDRJsOaMxmNlp3uni6dScZ581yAMocOHrQf/OAZWymu2PoNG3SuAStovXlg507dP6wS9hN7cPXqNWoZBZRFo4TJNl/96n8vXUby3h/+8Id6t9wDgAxrr1yrUrGRsTHtO3IgF8auq40M30Zey9nhzANgAqawzsS+7B3p3gSdEv8oAJM/+qOvt94+8rYSVICDbC4jY/+Tn/xEgqw4B6ogGCYCBgw3jp5NCSWLjQ2QAE0npOwcf4dexyV7+lNP29Url+zihQtCzwgkoJCCDrNhoIyePnlKhp+EgyTwb57/sZDSwaERe+ONn+rAdOTzdvP6DRvAsCFOtrBkk3cnvJ8vqJwj4gN3hM0IWMLhzmWyMpAYIIwIuh6gXxw4Dlk4sQOghTF5JMYAIxgh0FuCDYgvVKigBNJGIoYJYErA8MBfIjZFpIWeB20xbZGYxuQWNMnDxMCg0gVIwjOmYRGAwpFMwzLBySeStrSyrEChSRK3tKTPZLrO1Py8pcRGSAqoWSaBBKyBkpyIi3HApozU6zba22fJZtNWo2aczlomGbfC4qJtHBm1BgEf6GkwjrGL1hnWh6p+W0ptP4Wyj10VM4XxsVBZSe7RgCBobNRtEcNG64pUsmmVaAhAacUSlmzL2HKjZrPFFUu1t2tkIM+apxIg516zDRvWi3JcKCyLNoYRgBWyahU9nzVrVCty3DhF+s1//Dd/I2owATIVMhzO4sK80NFEMi60mTYZQAacHmPhhNozUrFSlfMByVZQG4lqLQl2QHD7+we0x6Sen8/LIPAuQlV1qnSsOZUL3j39kBgEKM1hPylIaygIyl4DuACADKtAqg5JpBZqrleipPQttgTAnE+O4WdwqKGuTRjAsB+5Hr8DuwMD7OP4vAIDCOYoPm07Kf8c+pXDsxEIgVEFE0WcnuJIRJ/r/b0u5qo2IFTSo4ylW1HSEAbpXhngXtENyOr/MaZhW4wUwAMFbpx1SH8GnMAx8H1pGQfVl7AlJwSQQkBEGj7lihwG5w+WGM/pGiHhpCjAwpj2QoYpA/Nz1tHe6ec6ii4ByvXFADTy/m+ADRg97OlwNF440s5V7n3c8zLC0jmfvMEXwZz3YLZUTYOFhjOCikgwIMArlVI1l9YhAloCMPaohKALXp0MdVU+bE2cHwMmf89IyM94+Y8cYPL+jScWJToT3iYgdlzCq6RUsh2cpmUjLso1gAl2nwQknPzFWScWIC7BjmLr0gjbBYAL8QIB8PLyYqCH4mAz5xmA1kXCYQDGNSIWX873KR4B1iCASVCKLW5LMlmrJXCGL+wBgTTABYFqoVDWFAueCaAX24v/IqHis2AmUIggloHqj+Drpo2b9VkE3vgeWJW0kJLQvnP8uNgI+FaqpgTgzjTosoGBvkAIf0C2HbCF5MF1utBIKCvRJnHneQTs7N4l+zszMyXtuSlE/UZGlaChcXDm+Lu2c/NWWzsyaq1i2V599lm7e/GKhOV7Mu3WwOfms0qKiYtiqYQYICp60V4Ambhptsz7LBetnalHFVqsI0quZ6ZmbHTdOpsor9hnP/85O0MyUyiqNQfwHX+YzGXt8acO2b3FeUtms1Yol21k1Zj04mjJwZ8jdErffSgsiT+EoQowRtsCQb5qnsGYVBIhjRSNmCZQUJwAdMG+Q5Nn3fhi+goMBmIT7Y9mU/ojMLBJkoilBbrhI5l4k26TTsdAf5/evzTnJEyc0H7DJ6P/wT6iusu7g81KWwXJCyAECVXIIoDGD8ilAQy3bgvYgnUAqANo5ixR173QFKXlZS+uBGxUWlL4GardxPCI++LziH14ZiYywQKm7RQWMwASSRWfSREB/86XGEqZrP6MD8WHs3b8DgkwQBHxgwohDWKNlBJI3gdnlEIZz8KUIo2O7e6Wz0+mEtq7r7zyip6Jyvng4LDduHXbXnjhBfly9j5n35mrCBdndU3AGOINfDnXoKgLaCcdwyST/xp6JwQwk7NTYqzz8xTUjhw9IvbQ3XsT0pFgupaGMzQaainijJOQk2vw7mEiAVxwHolzOMvEmuRHkgbo61PLv8bHxmOKn9ljFPAoWJJMAk4szM4J4OR3eG+AGBRGAaNYR4mioo3DaO28M6BhlZAIE8uLTTQzo0SbfUP+RiyIfhJ7gPeGDhPvi3fBu6e9jz3KPQF0SDfPnIXMehJ/87OFkOepAAAgAElEQVS8T3ILEmQNB0Cbrt3FPNmvMOWTbWnFYLTkcK/cH7kiMZrAQabnSIC/pT3Hl7Ra2mm39omHXIvYkqmkxKR8FsVs2Cck5WLvJF3slmfmLBDL8W6QDdAQEvRVEnHr6e7Re8HGAWSyR7BnsLhYC84S8dn3vvc9jQh2trkPVnjxhReUEwDcSDi7UNDZgmnCzwAkc+74HjkxbT4wMdA0Ie8kzy2XitIvgbWyY8cOMZ4AImil+frXv2779+9Xeyf2B/vLNJ6dD+6UXiIjsNVGJ32tNl2D85fJZQUysXd5hr0PPaQR9TduIQC70fWCbt6SzpImwXV1qRAO+YH3zTnnvjk77CmAoMceO6AcimIz16b4qvcOO6ReF9OR9eVZsIEI1ZIHjY6tEsBNjhRO4pKuEq1/QfGRfaQx14HAqya6fsjZJezbyL/+1/+qxSJs3bJZhvrosaP21a9+VYg4LxmEy0d8dclRsDlYHHoLQWKpQKxZu9YuXbgk2hjOgsWlYsEYVtDp6+PjAkRQdYeu98SBA0r4pqcm7fLFyzJYbsTb7bVXD1ssEtMMemZCc5ALy8s2efee9Q8N2vzyoi3NL9r05LQzEEQpLasFJ9Q1ISmmxQZDJaSCNhcxSWoaD0yV2Nsb/CtBEh11oSKCKIwIARUbXyKoZMBxxFsd6dXI3yjtPRQ34laGSsZ9MkecIK7RtIHePikIM/o0jmo2gpC0FqAfku9UFSacMsI95dMZR10zaau1mjbH1B+ooum0LQH2dHV6u061bPcmJ63WrFkqk1aFShN9UJGORG037VGlirfl8DxRs3QkYsPdPaLH0rKyQPU9ErVuhM0KPGPTWrQX0W9JlU2tSz4NB9ZLE2S+UbP5pSUp1c+XS1aAAkRbBfoYAkviNr2waM1ozJboy6yWrX9kRKK7rUbDOqHPcYjqVOX26MDC6vA9UtOBB0ghoF1ZYq59RtU6jAEBIPsKA8p+419o0Mx9hzJKxQCDG4IWCETRBgHjhOoN9Fb2CcEKARn7E6MLwrxhwyZ3ulAHNfUEPZCsoevj8+CXJK40OT0ljRmcARU4jKAEZhPo4TB2q6xzQvDjo7O8j97TblpsXOQ31APRCEG1dUQUcOGYQzql2oCDdiiqLgT/OFAft5YUAEBwyf4HIEpnM3r/0CBBkH0UnI8wxvATPAA6sH/UI6u2Lm8tw8kr2UjEnaIc6K2oJScA9FgP1lrAT72hXk+BaVUAE6pMWZ1BKrjRKCJrDtrwPjDuUBNx4gRFes6oT/vhnfD/JAo4Zd4Njk5VB+m1ANSmZfyh9koHhnYlMcGiqsC4AFruvTYh2nRSKb03GB/cWzgamfXi/EpUOWDbhK1AXJt1wDHz2VClWUscAAGQKtL0ESOcRkWnUZPjITDAHhAIRSJNVU0A1dauWadgEfoldFX+9TV/7wsw9oP+9TFg8sF4Qx9lwIRnD+0rNoQYDFaldHAD0U6dZ2wBRZy4jyWVLQ+CfOyk/335viggTBOC0rCVl4QkmSSA9+kOJLqcX7eX77VZYv+ZwILNorJLIEhBhqQXBmtKVTXE4WsSv4SpQBwFiA84gR8Zv3pDSQGfgV1CkJAgHn8OGKMpOmvXCSSClcBzPbr/Udlo7A7BKgk8Mdo3v/lNsUawe7QwwwD46Vs/tdGxEf0/sRv2mYCZhNAnlrjNxm/ib/BVMBloh4DdQEzGVCAYoGmmU8zPKznv6ujQlL2J67fEFNm+br19/4+/YcsTU5axqOViCcUy6MUQn8QAsZMxp/0zwa6tzaZv31W8kOvttuuIgkbMkrmMbC6sYJgnxA4LpYI9evATtlQuW2Fxye7dvCUfnWtv17X7Vo9ZmRgsk7Y16zdYpVETIxfmANVO2olIMEM/JvF6YqhCSf+lQs0UDOlXNVv22uHXRHsnIQzBBfYHe4zefPwe60diy3vS9I+It2VfvHBRbbro0rBHGSPMfqTSSnERxjZJkfsewLR5sSfx61yfUaN8T1ORikW7e3fCHtq7V4UkfBZJExqCxJvvvHNcMQi+KplIiV3C8/Iu2VMCFMUQhu1Qln6WBNOrVYEC3V09ahnlswCUSKr5DH4fNvm18WvStlhYnBc7i2IFCarETQPgksIG4NLo6Cr5+5AZwdmpNZiEB/M5pbUgzqPKyFpyDlhHfCkJLQx02OnE+rA3ovGo9itn8Vvf/pZyDUYu00Jz/N0Tdvr0GYEqGp9KMh1FSJWCDLp+LSV0JMY+2YcRuhlN6wBM5L8AraVCQZNupudnbXFlSdV5EncEmGGpMo0FgWX8//tbeDk3EqZfYX+ltZ4CnhYXXWQflnVHh+JU9IDYe7xjvkeMQEwHmOR6inm9M2wUgAl5FVNXwuEZ7DN063hu4ioKY3zxebxT4kz2DfuIuJCYifPsoO+KLcwv3L8+zAB+njXAn3NNGLh8UdTjuXLteTHFARZ4br543+RQsGt5ZvTkuHfOB89EEYj4i4IqoB7adhImCNpv1FYuhj1xkcejgHNCDBm20NamWFuASTD2OZ/PutSAJv3UxOAA2F0p0GLtOiNLCH8HGnbErxL8jmG7k2LzsUcBmr1NCgDcgR8K89hN7CA27rnnnpdtJhfhPp5++imJsfL80opJufAs+jXc4ycPHpRoNWskYe+hIbEsANH4PnsNQKPZrEtSgP0E2ACrBLYKWiR/8id/okIwrXd8LqAJ+whWCMA0Gj2cLWwxZ4S2TvJichHyIE2YbEsLzMQeAHZAYqD1RyAiBIZyRc9FfP3OsWMSd5Vobb5duiUOIsWUW507f077Ap+CoCu2RCLk09M6T8TjFKrxUawdRV7u4dbtW3pW4mexUEZGBPayP0IdIw2uwOZ6CvSP4ivyP/zWb7QAMkiQcb6o6EIHxSDzkhC3ZNOBYr/y6isyhIwe5hBhkDk8bFb1il2+LPSMQw8yvHHjOmMCDy+EthM2FJXZA48fEOLOgcDoctj4KiyvKFDgIErtvtG0bD6r9pYK7QqZjE3NzRgetri8LASW+5bTajRtbnZeDoVDRBAAaELvq2abwx6JRYQyexLQ0n3jnBAySye8tYUDyiQbHAWjeaGQ0k4AaEAVg4Q/1F9ED4SWF5gigAswFWhxWVlYsDVjY+oJbYDXgFIHApkJi9qagWFrwOQIhDm54EB3ryWCMbJMm5lemFcLEvdEhWnN+nV2d3rKyvWqpXNZu3x9XIkz9yn9DYvaaFe37dm63a5fvGQ9nZ0Wj0UsD82qr89mJidFq4TSJm2IbM7StBopgKpLuJU2IHqCSevy7TkHgtCViEVtpVwWQ6TQqNnE0oIVaWPK5yzeNK0fcwnmMWoId9ZrVm40bRNCR1TUlpetr79PgrcAGLBKABlwCFQBOEw8Y09vt4wZQaeMYCJmTx56UnsJSjBOSArYpbK0TnLt2WASwby+v+vBnTqsaEjcu3NPiS4HmH0EGwEqI+/XFd5hElWsq7Pbrt+4of3tLCVTBRLKK3RR+qwRk+VnCILY21w3DDBwZNwT98g+53y4wFVUjh2HgkEJe/pwnIAZvDfvrfcgju+HLSO8D/Y2VQKQeFpS+B2Mt1p7RGWMCIjAQPI8BCVo2WDYCFK4Jsk7m52f4b58upEDCtDbCcwJ6J1am9Me1qQJBXqeKGg6jVgnXlHy/ts2nR8FKUGFDlBHtGcomwF1WJ8jiqdXJKhg8K4BZ6RzQluR9p//LsAHwRm2JKTy8TM4DPooOcdcG6CRgEp6I3jCFpVgdGeQh3YdJSqMvFM5d/axmVO+1ZNeVlJEPzHPGDJNuEdQeWir7DHWGGBXSHqG0c1FOTecRm9vt6pO7FXfE+gzMXUopr24fcs2BTmAavxX7Kf36bYqsPgQOJGPAZMPgJ8P2lI+clNygs0nhuiyT6ESEMLErlxOdk4aYgTtQdsrNgegElaserCXlwWca0Q54vEry05DbzV9mgZVasOuxGWbYD3iM2ijJMnH3kJ1x+Z5dbbdRwe3fHy4wO5ArwHmoV+vFVT1vYWQtmKugY/AZhOfnDlzTpoJJJCMviQJwm9wH7Qz4zf379svX4N9wT/s27dfgqQwGRDG7KOyOTqqpIkA++DBg/KbJANv//SItOjC0egE5qtXrZJmA4HuA9t36Dmxk9heAl4CeInWBmNKqYIiXs3UjbfePiJa/qYNG6yyuGwXTp22zmzODuzZay//52fsysnTNtjeZfVSSS21rALtIJ19vTYxO6WKdlc2bx1tGZubnLK27i7rGRsVQ/TUmTM2tGpUYvnTd+9ZKpe1XFenKuTZzk7buneP9A4unTtvy0wXSaetd3DAsj1dlu/vtUvXxm3fEwfUjtPV06PWJoCyrdu3K2lwkf6G3q9E81U4aClepWc/9JkAHuPjVxX/Eiu9Xxg2LGzgk2Hp4BdgUj/11FNeQADUAbDI5XykcQdJbER/jw4NYBPvir1CEQEAZu26NSrK8d4BVYgZaOXAv8zNLWivKBGloJbPax/wZ3wiiTHVb4oMmioXaIrhYyTOiYgnhahiwdrSCMKTgNbtxIl35fMBikItL9433yfWIO7n99gTTEliP1LsJDcgmOAZ2fuwfEi+8KG4YPYUYIPGKpeKWgfiDa7D77jOS0QMMVhgoQA9SRatQeQFFGC4b9gb5AY/evbZ+4LLxETEYnzhS4mt2dM+HtoZ3wCSFLL4fdYL7TsxZ9DIoBDIUISenqBFv2qFSlExEIwCgBYKMAAh6MgtLix7y3HJxwlzvzBXsUEk99gTzgeTVYjRif3x88R12ChiJv6LzgYt9LwrTSqsVXUuiHFYEwpYaKJ0dXSqwEoc7DHsgOIkGCjEI+H0F94VL9uBArcpoWYTsTPfx2bAEnKR2LRaiXnX2ALiJuyO9lkg7M+EHE32KcF8i3krY80HaHBt7MTs1LQKV9J7a8/fF9cXqAIDuFj0s9V0DRI+l2SbfImiFfEZjCp+HvYc8RR7ltxF7OWW63kwaIT9H05QDFuC+G+xWBYDyhnwSRWYxSCj4M1AkGAai7dFkUPQ3l3V/7P3YKdhF2CHCZyL+dQm/AUFWNYFkI3vAyrAUAMMe+nFl/Tcv/M//Y5aTijME4/SqkiLGsxCgJNQaw+RVRhDnB1ICOgiPf30p6QRiv4O4BaaPiIDFFZEItj/6KN69wAgAIHYS/IQWM0MXUFbi/cLm4l7OnjokM4IWiUsJO1nABwO7HYK1IElwnQd8hb2P2PtYaEAABFrf/ozn7HXXz9sY6tX2cWLl7SvGUUOGeI//+AHugbnnveLqLj0djo69XN0CAiUXFjQO/zMZz4jeQ7ujfsJbWc4QTic9voBiKb+TrcQ+ff/x//aOnXqpAzNU089qV4mXjQo2AM7H5CR5EWhbo5RO/L227bjgR3WlmxTj+TnP/95+5M//mMhtlDEWOCQHvvAju32Z3/2p9rU6Eww8gpxSRAx6KY4Fg737duuYQGaDtMANBzjDur34K5dVlhasktnz4mlsVwqiiECg4ADiOHS+FM2y+ys5bNZGRO1kjDHm0o3bQ78GdS0UhYggIiRaxU0JSibwpgB2gRirJ35vEUYx8rvwGwgoQQwYQQsVQL156b0eYsry1INJ9hYWVi0VDSq3klGLWlGedX7OGnNATxoFMq2YfVamwHh7+m1Lma1Vyo6hKh9I+6algEr2Sh0xTJisTG7eGNc4rNQT988dkQiSIAssAHWrVpjlflF2zi2yg6/9JJt27JZgWR5dtqGOrsk4DVJn22tqjnaYho0Wtbd0aVWI5gjC8WCzSwsCIEmEQQgiaXbbGZhXq1CfH96adEWqxWrtpyVkk+ltf6las0YNNtgrek/hrbYPxBU+hlJNaAJRyT9BBhKMAP9F5yJC6XWJHoHiAILhp/ByIG68n1QY94DBo79iLECoce4Au5t2bJZB5bEuKujKxCnatnlS1fkHNav3yCHzfVZG0/8HaUHoPMe+JgMFXuRAKqzq1vK3ArS2/MKdkSNDmaj04NIAIahdfZGzEfv4sihIwZK9ZwJMRVoGUm1aY+zf/mXd6/xbNGIWmqkbk4fsYIENDBm5TxBkDUGN5NxIbt6XcYVp+BUTvQ70KRZUiCKYcZZStS2iBhdRgwNOXToqQitJhM6O6oG0WspjRAXboU27BW2lgczgbI7v4sjhGWCgyVYoBJab6DT4n32OEyBNnKGaP24YDLvKrQPXJuEJqRxkrjwLA64RG1pcVnANO+DRATDjOMDeOXvBXbGGdXs1HlsAesEcKJpASjZd3drzcMAjTUkoAuDW56bnw/bblZgOOG4BcZGtW8kllj2wICAXcBNPCabGQqUsa8ApahQQ6kf7B+Uc6LdjOBcEC2AyfskTD7ogMn71VY+BNjO38kRftB/+SPHMHkfgTc8Y5xvkjX8DQGz99N7m2MotEhwz99RzEEEkMCfWIMJaeVqWX5UIzmDKiUAKGuL2CWxSXjOKZrAIEADAFunxBpWYNDiAHUcP4bdA5DFJnJelCBn8IloCyzJVwDakoCfO39eLS7e3lNWggejl0koMOmoWO7c+YD65UmW8T/Ytv2P7rcrly/rWb7ylV+3b3/7O94Gq+mAQzY2RiKeELvgxRdfClpqMgIEAGzlIyoVfSa27+G9D9uunTvVc8/ngCSQoB05clQsFyq6xDLYPdaG+I3rw+yFmn/2xAnbsWmLjXT32pZVa+wvvvlNW747YQPZdrXTxiMRicrDKm3LZlTJJ8kBMGmUKgJGtqH90qxr7DAAMyyR9mzW3nz1sOKMzTu2Sb/jzPlztmHrFiWm0zOzqsIjMrlq/VobHhsV67WZiNm6bVts1dq1lqU6OjdrV8avayoj7GeeQS2mgDjt7RaLJRQzkSRTdQ0nxrG+jLlFa482X/wnbQYu/P6eNYQ6j4+6fv2G2AywTfCFtPowoQOxSD5Hov31hn5WFXvFkVnXhmBQwdCQfLDEy1Mp+e1Lly8L6ON9SE+P9qNk0t58601VlmF+UD0Ok2TiD/zhc889Z1/+8pdVNCFOIZkhMYL1DUMDMANQg/cPmIBv5P6c6eKJNeCBiiz4YbWqlcWAgrEA8IAfdY0xmKTuh12XDJCkJP/78qsv2bbt221kZCj4ueh9ho9Em2vOyuDMAMzgE/HvnEe1O8CWSbf5JMLrN5SHkOwdOXZMbTJU6mHtPPPMM/boo48GwIhrmBGDHz78umInWBcAUQuzs2JikdiRQJLLCMyyiN2bmlSiT8xYrbtQKiAQzzs7M2flEgUkpsf4NELOOm057CVYMcQcsEkpZhHDqAIfCLH6nnI9NvIW1iqUAtBEw1hMa88ZwyYQ28J0CdlugDwCVII2aJ5ZornBe2PPUMxmn8HwgeHGtQCfSNLRSuJa3CvjmAEHWANiLPYrtoOfu3pt3LZs3Sp9DewDYBRsYGkl0iJTdVtLuwlxM22Nzu5j8mJM8T33RlzO+hHjsRY8GzG7iywz4adN9wlAxnrxbKwDa89/+SzyQYwoexBgGgYYp04ASTwRsIhpJYcxwn8pbLs953NpgcTuY0s5d9wbAIs0KYOpQrLHHR36M0k+rZKMe2ea2NFjx8TmfvTR/Roxz9lGjJh1oeMCO8kZQh8RMAkwrLenV3kb4DT7mTH0nCeEaBkt7IXCiD366GO6P2zyk08+KSCXM3Pq5CntqS996UvKrXlguiu4NgVkmB6MDWeiEO09+IaXX35J4M4XvvAF2QXsEMAe4DdkBMA67ATTe9avX6f9//Wv/5/aZ5wTQBem9nCu8GGce1rK+QJIZd+gV8raHjhwQO/qrbfe0jsF6CK/wW5p6lQJoL8qkIVhMLSFhTPIPugx1X/L/UX++W/+WssnbMTkeOmH5Qv0DuMCku1oORXzipAzkhHYGefPnbdf+7VfsxPvnhBixkYJEdDdu3arQsCopJ0PuFjNa6+9JlAFUR2SNCr3iVRK35ufW1CCASWQjQUA89hjj0nAdX52zuYnpjTCqt5qSIiVA0OyprGehYJXEGipAG1kcgY6DS2zfFsa+FngBgenWK1YhWkgiDWWg5nhFrE0SCoUNyrcHM5UmxgmABL8t4PpKVTeaUOo1yzWlrRaGQopAkPzNjQypMPfSZtQMBJratonsEDFQwmellKMWrTetJ1bt1u1WLSOTNbWjI7axSuXrakqfsMSbSmN9iUo2rZps81PTjt6GY9KvwTAhioMhwn6K/eGtsLM3Xu2amDQWoAiXV02NTVpKzPT9uCWLVaolDSqD8AEyiOHG9Apl85auV6zaFvK7s3P2tTUjKjA6LrMLi7YklgnkxZJxG25UrHZwrKV0eNAOBfdi2ACTAyNFww0olVMmUkk9W4xWhpdhxFrNSXgixFNtSUVfIquqEpEQ+wPtEo0ArdS1ug+UFyctY8Xbsjw8h5gm6g61moKpOvp7pJBh6rGs9HTyh7mQDOdBaQeh0VQTBCAQ8VwgGhjjDXGLO4TZjROt95QBQFnce06/eUNqeRz7zwP18JBMoYRg+cBbMurM4yCC6bMCIhhxLTosTAQGH/rlFlAAe/BraktBcMUChWC9msdWGMYTs1GoK3h4mJS5UedPqClehcPbBDEif13WE+cEeuHQ8Wp4HAx4jqn6J4w3QeAJZFQcBuKt/J8AE+Ap97Dj+Ah7BNnoIRMK0AvgjM8sAMY/jNKIAINAFehp3/WHVzIqAGA8Fae2n36Lr/HzxCsIRzGNTo623Xfi4sLHlwCyKQdkOFZCGRwlPRAh6K7YfsTz+5VhoocOvdCYAsjJ5xYQBAoFpxGT5rsDwwsgmmSLNpp5AgCwT9N7Fhe0T7xccfe5uMVoXZVlKlCwKKqVdy5sz4+cPE90OSDDJiE6QH/De/7v8XBfPw7P58V+MdWqfnbVyVohYWBVq0oifHKalqACGefs0wSgf+nvQbboJYHWKX02nd0KpgmgMM3cz4Jpp2Z6VM8SPxIiAE4SVrwL/gErgf1m8AQdh2My3AUKuAo43I11jJKKyO2mwLSohJ6/BAJD3GNWiYz6WAyyqxsgQPkVYETxE1U69Qi29MjYABwJhSQpCqMTQmFNKl6EuRv2rxZ99bekRf7huQbIUco1mqb7OjQdBGen3+5Hq2l2EuKPKyht3q4zSRIJlFSq0k+HyR/Pu1gz+7dYty8+tIrViqsKK5aMzxqXcm0RRllem3cihPTNnPtJgGMxPXRMeFdAci3Zak2L1i14NPWeNYuAJCVZVtaWRJ9fQqaeMs0YZFWnG27HrSp+Tn5+js3blg2n7MNWzbpGbqYjhSF/JpQEW//wU9Y9/CgnThzxtLtOdv24C67cvWarVq1RqwO9oq3UnsrF77tnaPHNKmFeDRs1WFP8ry8X64tvxbx6TT40lBEPezNl+8OAH58K/sUjRRVZWnDJuGEbRoAe84g8gIFcYvaFcSApizXEuuTRAyfTjUff8m+5X7PnTsrYG31mtWaMsm1SYCuXb8mIB99ARJjmCkkbzA/EDBlryA2TELLCNJ7E/ds29at97USiKHCiTfSGAjGbUvTi1g0mVRirbah4RFvoQ2eGQYwPpOYSBPuWi07feaUgAvYnbBbiItoBwZYEUOzVpXWIXsu1EBgTfgen8PeI1kHCAKMwAdTOH33xAm7dfuuHXjigK517uxZj90SCbt1644KVUwwAeibnJxS4qcJOgu0yjqQ6RpAHnMoV4CpG49p7dhXI2Ojug5ASaVY0XmCHcG5JEYlMYWZCrgUtmqR49AGwr4KGRm0AsM+dZ2NslrqQk0ZEmnsDoAA8TdMAv6OeDGcNgijhLhFYqtBAYvPxw87oGV2+sxpsfSJj0meJfI6cU/PePPGLesfGNR70d6vVtW2RMzJXmN9YZhQ/NOUlXzOMipEuvaIT2j0vQmbAICDWBAWFF/e4uLMaHRosJ9i8nT7RBSfaFjTvUowu+o5B3aPe4I9jR2i8ASgxDvkc5Fx4JoCX2Aowb6puOita/h5YVkAaAEWE+07gOPe6sx5Jc5l34WFSsnsqxXKn4ezSf6KPaIbAlAR3ScKnugzcS+8D9abXA1AGTYKbCVy33ePH7ft27aLcY42FSDPxMQ9rT/APGDf4sKigB7YHZ/7lc/7fkmlBLpwdrdu3SZAA5Ceohv5AxNr3v7pWwKf5NeyAJiuF4i+Fjone/bsUQvb66+/Lru2eRMj6MfVAcHeI649+MmDOue0YhLHAq4CRsLqAayCZcgZY79PTU4JSOPnsMPkSLQxnj59yqYnp7Ru+BswANiHsgMWEZCEz8N28KwAz+wdZ9K7xuc/VtAk8iv/3VMtNiYJKQJhbESMN4gqmxwjBPLL5p6bn7Zf/dUvSlEYw7S04P1/vEwMAhQsECiSGYw003EY9QoKx1xsFhMHxUFdWnJjyufRn4agWqlYkJHhxeJCAGygV6L7kY4wmSOm/kheBmJKHCRQd2aEU7l1JfSoG71K2bK0MbSlrVGtqZ+Q6TO0z2AkABho01GFCmFXDADU2lpVG1STa6LOOIhFWtaVzlpPZ5dNLszZIkYTdftmS+wVazQUiNWaTRtGCIyEPZuxy1fH1S8az7TZXGHF6tW6dbV3WKTREtDS09FhyWjMutvb7drNm5ZiAkqjbrnOdjt3+ZKeZ2xo2LKxhKhQTMphljeaFUylIUAb66MilLEr4+NWWlo25GxHBwbVjoMByiEsJcHYlC3TGzs1abWGV886c+12b2LS8oiu1Wt2d3ZGbIa+rl5Vq2ixmSoue3sQ9LlGXeONSwAcgegXa6/RtYmkBHmZsFNHGT6VUjCLYXJ6ZkMK+LxDHBbAgCPd0GOZtlKxffv3yRhibAi0MC4g5hh8jFbYDqL57SUfKY1hkGr4/Jz19nYJDBEdklYa1NI1OWnE8vkOOWvXoyAucN0JDCRGnuuEKHioKE+wgiGfX1ySQaTSxvdCRXWuhbEB7AAM0ijbYHxWOMIXZ0KCrypoIOTko34jGivIGeArZFlg2FWBrNbkMILvnt4AACAASURBVCVQFsyoR+WdvRoGcBh1USYZ4cxUnYC9QgAOCBR+EThI56bhlSyCP5wZQTCVJ82NT6ctBjsD4dhUUp+NgBXXJLgJRep4Hs4479AF0eqi9wGmcJYBnficQG9OztGdFyMcPQBXa1AgDkaAJqE3GC/6fvP+mL9wLblHBFU50xhlgjYplMdichQK4moOHt0PRtGSodKZahOoIWp+wNLx5KCsdRSVMbAJ/oxxORKYUOHoPSocrDUCdXwOew9AJEVbV8DEAXDBifQF4xZpz6Hvt1bxNia94w8ZYPL+dpyPGSZ/e4r/9/kTauH6OYFX4XX+Pu/353NtQBN66YsK3LEbJASyXUzaA0RHqFkU+aQKJZztEJQlKIf+L+ZZIHZNEMo18EnSqWj5CNV2KPFT09bb3ev2ycwmpiYFSCTbvAUSth4VSAHjAfiNnQ0nPQDCqoUilVQis7xcuC/aSLANcEvwCruBcZvEJPp5sfho30krjkJPjurqjh3bJcKKD4WVS9BKTITf6u3vlT0joCeZCZ8Z1gjsBWwXE8SoVlIJxN/zzMReiO+fPnlaRQP8Ki0+FFdotaayiM2meIaNB6ja98gjaik5euSo2qaH+gesTKxRqdn6kRHbuGaNHXvlNbtx9rwAk+1bttgSvjUaV7Lc09ejKSNQzsMpG7NLS7ZYLGhyDtoe50+dUsBPpX94wzp74JG9dvrSBTFwz759RNPpaAEmpsjA/m1LSe+t2qjZg4/us3RXh506d05jhbfvetAqVVpwmLLhYpMSHq0xJZCJHz71hviWd8Am42d457x7WiOIIVgfXkz4jlwjwH2e2/SIAAtESwFYvLBQUywo0L9aFYDG94gvBJaoSu3tV2JoBKKx4fACfA0JE/EyEzlgEYTxBm3NaAygiQAYwtRA3hH3R5zEF8WPoeERPSfPzHhjmFYkQwj7UmSDjct7keZbMK0EcFGsEsZuB6xL9jp+28fLTovtoUS6CXPUzyBnxxmrtPwyHbBmSYqJ9arE0fl7np2f9biAWNl10zi37EmAC/7MuigearV0r+xZmD7kInfu3hMYxTXQsyPpJQGFnQRzlvOigiVT/qIRtUnoDC4u2OS9u/cFWb09tuT7KOsJN9cCrEIsmMS5VCxbo0brDZM+irp/CjK0ymFf+DNgEgYZ0ELCsoGILevC/oBdhgAwNoHCIs9ADKGJgXUX5QyBonDsNedY7S20WmmiS90GhhAtBpjzoprkBWo1H20bFI55TvYKEx/VqkOs1/Qcjn2FTcFWhu1osI54Xuwl74eEHR0StRUxdhmR/HxedsTFWIORsIH4rAqXbW2Kn9gXDoBRjMvIXgjUkFSCs0CkexJMa9K1c3kVv7g/n8bo0yJ5foCksGjHOvmQgIaDXIEvYH/yGexZAArpyFlLIGE4FSdk/VAghnFFVsF1xRqcntYaw9yDmcEZ4HqaZNMXsBKDdhOuCTueswTbhD1NK/258xcUM5OD8V74XOJg7DHaT/wc7/Izn/msQAnWkrZJNg3xPzaZPYNNYa3wI7ChuTe0Shqthvwe6wpocfXyZTt48JD2OCAJY8k5jy+99KKATL6YNMWav3H4DYGrsOPQquEaxN6ItfL/jN+m9QciA5ot84vzGufNOsLwp9BM6xH3CZsGwBD/C5MG3wWACckC0I39g0/hXiBQkAP9owZMvvilf9LCmM7NzaiCjqHnpeCgMfgkznIunR12/sI5VQPYeDg/DheLRaCh8VhMpsnl7qOevHwONWNbF+bmhYhfvTou6ifVD5DtM2fPyTCQbJHEkIxJtZm+RKh+JILQyGI+pQMBIf4cshIkchnoNKhKjDFPJKQnkEmkrI02AgwNAAssDars0HkBVkL9iDribU31wLK5+RmchXoWYZNEIzbS0yfBs/E7dyQ8i0gSTJREK2IbVq/RWK7xOzdttL/fRnp6dQ1ohSNDI1aNR+3q5D0JwW5as85OnDghwGbtqjFLRuOal81B5oBw8AFOCrWKDAjCrNvWb7Qq+iEr9DMv28aNm6QGD5C0fnRMFf2r4+MWa5ndvXXLKkUEuTK2UlqxVcNDduPqFdu1bbuM5OTsjLRTCCRombly/YYRAtZjZndnZqxRrkrPBUbFYrFk87WyKLI11LLpVaUaRVtHNUCZWTdE02A4xH2SDiJugCYYDDl7/qHPrrdXSbiSdkTf8lmtrRu/DlHHACTQryBpJ9hgT3q1rNdZMTXvp8SQsk81A3z9eo1wbEslBJiIGVCpSsOGz+/rG5AqPsEH1T+SesAWjU3M5uScQa+5LwwAh57qIEaJ2fQguAB56ouddsNCkILR18QVxI3iLvCGYeUM8a9onIhBMRpNLJaYVznTGdfV4MzA8gjKxwRh/L+mwQRjeQE32L9ilfBPkLlyHWc31GXMhOgz7jcWV4UMhoSEjgNQhUCDdZGOzQoof1ZOj8/hvnDCVMh4lzynMzT8WRCx4nuulYLYGtWvmtaa4Cns6ec+cZokItUKlTWUx6lgApAAaDrLhvuSMLMYK95Sxec2Gi7OzOfwOwQlqsRplOJ7Y5SxP1yXe6Ia4wBUVKBWSMmnYiP6oEBUF6xlXTjXVIq5IYJ/p5E27o9AYxIVQSdJJfeGfeOe6Tumx7kBjXxhUWLQArRKHoDhMGHsEJwC/tDvv7K0rApJOAHoY8Dk55NGf9SuEoIl7wfdPhpr4MUNTSwLQF0KHLJb0tlqv992Gfa6c5bFngimOHBGCXo78h0WT8Zlt32EqjP1sBf4QhiJxCYAqAJqGTtK1a2j3UrVUjCysl2+CWZrqbgS0NITgX1pBck0bI2y5TJOT4cBgY8YGR6Rvwq1Gihg8DkkmcQZ+HpsEUUEaNRULmlVIFEg6cCW4bOoTGJ7qVpjG4nTsL8k0AThJCwA+7T+Elt98pMHVW3Hj1CJhlVJMevo20f0e4ACJF/EaIgSfuMb31ARDF/MWqJ58cgj+2zizj0ByUxdoEd/cXrG2ipM5eu1scFBO374DavNL0rwvr+nVxoxbYmkxYPJN7RCM5EE3xlpNq1UqanAMjg6rOsd/+nb3h6xsmxrtm+xXfsfsTdpw0B08cQp6x3oU5GI5Ka7r1eTcfpHh9WO0zHYb6nODjGHV61ZY8OriYkYh1uX7wDoDteQZI2/w88S/4Xd9hLltIgKH9h71suLDi39PnsK30o1FfaQA/wNsWCJa0M2KO8aYA1AwsfN39FRZeINsQVf8wvzapUAXA+1GtiHxDv4Y65/4sRJe2TfIwLHAMrGRsdE0+cdo7dAksukDnwuLAWSeJJiAi2ugT/ki3cLWEgRhWQOvyvQSAzXmM4W8QPxFe1bPC9TQcQgaNKKW7Pz59kfg/r3/TpmAAMEJAKbxGSo6YwxTprvUcxgj7HXvWAU1bN4K5sn41yT5JYgnmch5wBI4nuAVYioog9BPAoIcPLUKQF4CPQCBu3avUut6W8fOWrjV2kv2aK8gjYkCnHXrl6VuCjxHecdYJAEn32PeDDvExaXkthsVqwypjSVCsTQ+WA6X1MsrqvjV98TRRVgy0SThvINiTEvLmhvEQ+wngBBKjrFojrrxCTdnV1KOsmTSLgpBvKuGIMNi4x9pgJ2V5fWDNvEvmE9uFcSfYpjvB8m4wBsKMkH1Gg2FaewnuxhWi5gQxE/E1+FAA2JO8Ul/h5mF/fOn9k32FEBzZmMEmL2BnskHCcb7nMAJ75gegNOOdjjIJ1Y3bQ4weIHqIThz3QbikjFop6Ta3KPLkgb03qwPzxn8HiXswQoQs4TaulpXDN7pdEQo0PnmAEVgSAx604OwflUDEnbeSIhGwgYSTzHF+cTpgT2lFYS7oPzBPDO9MywyAXgTJskdhhwmUmbtOTxHDNzcwJHsesUgomvAS7Z97wLWCmAHfgL3hPEAwBG/g6fxB5mLZz1vKQ1YNoZwOHZC+fk886cPSMw4obs9m5bvWaNwAxsyKZNG9WKByDLfdKi9uJPXtB7d00h8lxn2EAs2LBxk/YM+4Bc53Of+7w9//zzakeanJoIithM0+mxq1euat8NDQ7qndAeir/ljMKuIX52VneXBrbgOxj5zbqE+iU/jxiF3FEl9A+ImF7kkwcfbkFTYtYzSTbGCaMGTYn/itbF/OmebpuenrRHHnk4QMuTGmvE5qSqwUFCWZ0NjJFTgtcyMS1GR8ZEm79187boS4cPvynEWyPrggkjVBcwKCHVjYMmim2jrjabjmRGLQwwRBBWLawsq5ITVgekAk2yCv0KPYcYSLjPS9eYV6iV8ahG6GaYiMNBCyaTgOaRnGn8GD3KhRVtwt7uHvXscp2ejk4dphnaAqSw1bS4RS0dj9to/6CtlAp2d2HWBnt6bM3AoKpaMG8QSVtpNezw6RPW19Vjgz1ewUJod8eWrXYPJDKRVGuL0PZUwqqthpURuAtG/j75iU/a1fMXLRmJSotl29Ztdu3GDRsdHtHf9Xf32MXzF9U7DcCF2jFq4+Ua9OS6nTlxwn7p0JPSaqGlZ45Z7Iz8xfik03ZnasqWSkW7dvumdec7LNqETTRvBarpkZZVomaL5aIVGLMMo6HBtBMXEiU55nkAFQgywiQ8KsPfVGVI87hTCYuDZs/O3k9wUX7HQRMsEMSGBp1gDfCMqUxrAkEwRoXhTKgGAF70dHXbpcuXBD5g+IeGBiyZiku9efPGzcHYZx/dmEnnhGJTSaPnm+CIaTwYcUe7Ge1HkOFAh/duVhVc00cdhz1DYJtqU7KNwwOgYu+HwqPVho+2DCnYPlqtJLVyjDK/24o4/RbjFVZzQt2UcJ45joDRYnx5W40n+zhsvtTHz8SdmPcG4yg5o+xbflesC+ald3beBwKoqvA9ghOBnUykQuEfR5VnHBgOhwAGKqODEfycJ2jOkPHRa1ElDDjXUDgYkIb3xtmFnotRpULDs+MIWNNQxwSrB5DCOuE4cOI8gxg4Ai+h37sALNfifvgsACecaDgGk5/h73GoAi0COms48YL7IcDA2eKsAUlIfKAQMuIXO8VniuUSgFtCxqF15jMOQFFdq9FXO+PBACytlPcKqzVnZUU2XO+xVBJ4Njw64qO+U0kxzzRGk0pU8KWBXR+ilpyPGSY/D5f/d7/G+7VkQtDk737VD/gVRIPxRIyzSaKslkUA3WByGPkuCQVBHdXnkL2gEZ7ob0mbCFV/pld0WrItJUYdh5CAk4oeSTrnmeSI5LBZ90CXhIAWZFpxqnVslQttEojjPxB890lf2fttF9wvoAf2wvUvaFOkyMGktqySi2wuH1TZUzYzA+V7SPfDFDAAfALEwYF++T8SD76w3fh1bKx6/7NZaXjxfSbhsB4Liwu6P9HfO7tciLNSs70P7VXSR3y1e88enx5RLquyuGXzlvt2njXYtGmT/eQnf2Of+tSnlWBiXxE4JRg/duSY1vd+UWFxyWbGr1suGrPeXLvVl1asMjdvyYB1i70cGui3Bq2KxGloamHnWy27cXXc6es5ChCTNtjfbzfGr2kiHyzWgbER2/zADjFil2Zn7ea58za2fp2YumGRDavaM/T/sPeeT5Je15nnSW8qs7yv6jLtDRoNtCEcCRKzJIfUiiOO242Y0Y4+7EzEzl8w+79IX0a74iikWYoiI5aSgqARCYAgG91w7b2rqu4uX5U+K3Pj95x7CxhSO4SZICWqKwLo7qqszPe9773HPOc5zxm3dLnHDp98xnpHh+zOg/t27MQJG98zrWe+03LRUUAHvog58RFMYXzzzTcFCpEIimEo8V5nJcZ2A501xH0pJgSdPCq2gBP4cDEqWrASKeZ19XeKXvgffi6mdmg5lcglGiCAArRkNVuqfNP2y2dDsWe9qTjz++izwVwhtmJkMSxtBHjxv99/9VUJSAKQSJi0XpcvJ8aQjw1xMO9D8sb+gwmLhhvPj4Re4vn1hlq4iBVgKBCrUL1Go1CxKGzXRkuTaTQtKQiNCoxRS3DT8gVvvZVPJ/lPu64QE6LYi6wtsRVxCokj4ITabhoOBCKwyfvBKPa4wPVCiL1IUOM+hA17+cpVrQVnCX1AzgTvNTk9bX/745+oqs5eJ/ElyQTwuq+i5YSeEbEC8SNsL571wNCgACXWnylF6BYB2CADkE5kBE4JuOmaElfaDzSuGPHTRkMTqVhb4gTAy41118Jj3dinejaNumwNzxXWEvcDK4GCF0AWYsbExQCZkTkL0MA+5X14riTzPDfWhekqtB5T+Y8tTeyxyLAAcBW7ooOAdUXxBqAdgIFG8jabajXh+fJ5tGbw+dhF1oH10RjaUknJNa+VSDa7OQ4M2NrSnott6fv3H/CJptK+gS3sOjjSEgmTclyPp6HnCkjAIBFiSv6tdvAwlYa8KwImxNJcBzkpzCpewxp464eDMGpnD0VKtW/39XmrUYe2TGcYYwvj3qBVCmADH8GasvedpeXtNxI5XlhQjM97MUACABmAjWeNBgnsY6775q2b9uyzJwVgouERWdNcH/FpnK7D+GkAk5/+9A09C/bmiy++pA4A7o08iVYZBqT8k1desWNPPaXXLiwtqCAKy+rt8+dt7/y8wClvh+/amTOn7ezZs8q/pXX1/PN2/q3zip0BebEXnDdy7n/3v/07+/nPz8pmEBdLBLrd1tQsrmEAAW1NdcqJ3cYEUQqj5Gj4hbfeekt5AewuGHi0seGHaP8hD2JCHGcDe8PaUej4tJNx4hhixT8f0pD6tO/7aSKfxDMnD3VJwnC8UEB5+IgtMV6N/jSqJdDIqDLzM4yEVyYGpazLATx37m1tevqlcNpsGBaNFYM2SPtNvdoQs+LYkaP2rW9/JySATtOLBwHjpJFSIPs4Kiro3Y5lUxnryxV0AElIxFrQiNKkgA42kNPym9ZTKBopJqAKhxenhoFFE6QDClgoWpYJXwi0Qe+nYhQ2D0ALrA0aTjD6wwiiVqqarENixX21UwRXPba5vGo9+bxaZggCNirb1ui2bWttTSN8cU53bt2xieFhs1LRvvuz1218ZExtOCTOUHoBQv72Bz8U42V+eloGtQVAsdOya7dv2cTouJ18+oTdvn3LBsq9Njc+6eyZRtPOnn1L9Cn6iYvJjFVWCQC9yoCq9/sXL0jlf2h4wNaWl3W/fQji0mu5smyF3l67zrN+uGQtmA2ZtK2sr0vdnpnZq5sb1iYx3GlbM2m21WqIQgtgAmhFAIDBB4DxSTCe6ArwCqNecwASZaavoMcBUwHFdBc+xaBhtHiGHFyQSlgRsGDYbxg70HmMC4iuDK/Q+7ookATAJNAYMA72wYP7rVavyPE8ffx4YFGUQ6XIdXIA+BBOogICYIIxdRFSb9ngHiRsVXe9ivPn39beYVyagCF0RgKVlWAZIT6CY9aD/UXVBlBBkbImujhoxHnhXiUKq0kuzsaK44QjI4V7xNBQkZG9QeAw9E/zzKmwkDDofdBF6douwMB+jRRNWpEAKvkiWGTtM2km3SRU2cE5cl0EIbR3IXRK8IQzgnkCsALry1XNqzLYODHuWRUMnFoAkCKrhV5VDBvOXOPGdrr6XOh7sGkQPsWRA+woKKIdTtN+XFVe69K1kJD41CBACwy7qmGIzJV8LDD/8XqcD+AH18UafqBzA7Cx7Z/NuoWEg6ANZ8B+IRhiHQlwqDxIGyHotdBmhtOFvcLvsDc0bi8ELZwzmEbqU2+1bG3V+1gZDUeAwWvrlap6lP2ZOLi1yzAJoMnfdw2TJ4DJp3GtT373E69A6IHmxHB28esEqz4Bx+0c36dyRmAqrYLQliOfzkj3el3JiZgpubxG42L/BoepwptAcippMFsleL3Tka/vKQDO7ggwITldXV+1Yk9OyYbrXTEms6uR5d6UAdjswIYAm0xaYtXYfABgfAlg6oeZBB7Yl21hgeSkNyyTV9EQk8Ze4tuIf0QVJ3li7HsLkdRNJexRD4vxxrR28n3Af01fS6Vkg2CNcN8kstg62qupTmIvYb9hk0hesPkk6yR5jKz9whc+r2SBdTh37lxIgnIqgFGQEEOQ3y31apxwtt2xQzOztrH0yFrrmypKAU4NMoYXna2hASuwdsWCRHTv3r4t4B/9NPRJYADg98rDgza1b16tNsR9TCVMd83ee/NnVujvs33HjshXoxsmhmO5bOWRIXv5K1+2dG+PGLDT83NWEEMybd0db+kS8GasLf4mrfZrgAoKLySOkSFBS6q77lAjVeuuKTl682dvSsw1jl2NoIHGu9KeTJsOjCXGSTMREu0cjdTsuubAlI949glNvldIaF97/TUxZNlXgDfewks7s49oJY5A54bPQRuLQglDGmJbDa/nIvlTwE3HlPTDpo1TU/7k//4T6QGSDLM/SIB41vh8kh8ScmIv/D7TQWhxjqNlYRL/zV//tb3yyitKXmOBR+3K9ZpAR8AYL7KkFBfA7q43XCSdPCCK5lJI8EKoi8qzx6M4PIwEEkySMJI8ngmV+BjTwBimdf9PvvENCVYSS3LGACHXNzb1H8+S5A2tB/Y1zPhSsSC9ISZicZ6Je3juFEIovwOYcg/8nTwAsBRbU6/4WHIHwWr2zjtviz0Q28mRDWBkLM+U58N6EwegwUgcEluseISb2xuKVxHEl5ZJ0FjaXF9XgtpTLtvlK5f1vIktAICxP5w/nj96LtLTQVtye1vXQIKuui0tzQBXuZxdv3FDuQmteAzZ4PuwKzR6uI8uglXtOXI0EmpNpGw2bGHpoYRpAWqkx8g0yVTK2wdDOw2fiU3l/YnLnOHWVQsJcbRrlLT0/oA2fPE9PlO6fdKmc3H9CORhs13bDsFdF42NhXL+TuzLeYP5hE3HBvL+5IGeK/qESAqCrA+/6y3tLdkzYuXnnnsuaLV09Mx5DVORuBaSewpafDZnJ4Is3Cv2FECVcwa464yWsv3tj34kjROYggArADzkvUwmg4WBBAXXzfWcOPG0cmj+jd4JrTY8S64RHRMADfISQFhavLnmf/rlL2t9iC/Pv33ejj11TDnTrVs3bWbPHoEdCMsCJsK+Z5wwU51478999rPS77l3567ErjE06JEAFjGI4K/+6m90xmGDOGuzKtCHc8j0OGe4m8gNMFoAyvFnnEP2FrEuYDqj52Fjch6wjVwb+wWbwnmGdadx9VQIP8WX2CW7/cN/P1gmia9+9QtdnDbGhJFi+/fts2/95V+6aBN6Jt2uPX38mBz7/Qf39LAxSul01hYeLArcwDCxNCDIUERZRJC7jc11O3L4qJIl5srfvnU7IOkbqmrTP8Ym4cF6S473vlF5BjwgceGQZlNpteSwkTSZFOdA1Z8EE/oWDjrnSZztdMRIgRKPEeBwa9QrAU4mbT3ZnA33MG2kK8pZKsd7uvq3NCKkz9G1fCZjk8OjGmmsnsJSr6hhgAcAKKVMTugwQVlPX6/dvn9Xn1HK5SyNhgc9aX0DNjM+bo8qW/aj997WBod6RRW/t6dkzx5/2t45f86OHT5iTx84bG+fO6eJNH1DA1KE379vr/1Pr/wT+8M/+kM7/cxJO7x3vwwViCCHaHJs3BrVuh2dnbdiJ6HK0aOVFRsaGdZEHICTmZlpGekrN66p6jGgMatNjQ9eb9bt8p3bVmEufH+fKjokmPwcYdc6iDv9g522/qP6AxhCEMF78cx5PilREqG/AhAgoNkRS4K1AcVnPLGS/7CWXrmh+lJzQCObFVPE9S92QhsH495GFHhglElwqcZhpHE0tIR95Sv/VDQ3jAj3ee7cWb3vM888o8DIjSBskoqEwUjY5+ZmdI0gzThRDC7XjjEg2NHEJaHpGJv3BDxwLzgYiQky+lliVnWJRGF4aI9iehH7EwfFfgMg4fNxOOxVkn7RqwHkuozQ7dE+5X5FN+RaMVi0wgAIwtAK1EMXkGvvUsBhI0EdJpnn/nDs+i+wQggKCNJ5L6pJAAd8LiCR0x59Es8H4wH7VdGSoG25V3PXCXQwglRICADkRDZcdVyiwaJa+hQdIf7tHV+roCMCYMJ98btOQ2+pLzgK0eLkPPlAkI1xfFB5fbIP9kDiUUH3RYLAmoLDyGansPKFAyRgUYUtmdTf+eJ9COo5+9gn9r9o60tLAkeozgBYkUxJDO/uXe01phNAZWeMM2dMQU7GGTlcPxURkivu8dHSQ1GviziI+/eUSBDE4HTF4lletrYmbmHowyz6j6JBsSuYFYL9T+FwPs2v/uNtA/k0q/bkd/9HrYDrTHnlH3uIjcEmCogOBQ5sFTYSWyTKedptiID5SlXMPqq5VMZVSIEVWfD2PWe9wUDgnPFnQsEugvTYNFU9C3lbeLhgqVRCySrAguffXSWa/FxtNaGn38VozSdJZHNqC40sNBJdfCZ2BVsG0Pzo8aMgks1ktl7ZXFgHgNpoM7hui4+I95aSomw0oDRrQbLD+wKAu0B3RkE9r3VghdbgrlqJsVn8HoEsyQct0thNqqes9SKs1CTs2oqqiMRy2ExNiusfUELIfd2/d082fGxk2Mb6B+zC2XPWrVTt+P6DtrNVtebquo32D4hRWsReMylocEBi+f2jw1ap1VTVriHo3e7YSF+f9E40PSyftb3Hj6nizfour6xpyiEsEzRKigP9qtTCIlh+9NgyhbzNHz5gh559xpbWV+3oyWdsaHzCOmqBoOBGgcPHTPN+rh0xJIAmoF3yAxEgIR6J05e8qOG2++qVK6qgU6Dy9lMXRyUWAIjSdMNSyRN2xBe3Nm12ZnZXiPhb3/oLo8oMk1sAjaLfpCruxNLEL3/8f/2x/bOvfU1xBT6T2AR/E/U9uAd8EdfaaNR0zGLbAPud/cwz43s3byJiuqZkD+Drj//zf5aWAiAHe59ki42JJg0ismKtwqIeGrJLly/Z/v37FW+xr1kzGBcTE5NKpgEN2UvEZLCaYJ7/+X/9r/b1r39dzAvWEPeseMW8KIYPBDRhfwoEMGIDPwPEm/Hr3ffe9RgmiKSj2YK/JQ+5cvWagAUSfV2e2QAAIABJREFUToCKd955V20ftLjQIkB7OewLij5o8QCYIHh7YO+84koKJazF1NS04hSSZZ4jz5vYiX3PWrP+aAltrTPe2c8ecTTtaCS9xBIk+eQ4s7MzAgIAbYjrAUzYb3FSDXsD4JDnLA2PoG9H/MiaE69zligq8n6cTYAOci9iLa6J2JPCEM+d86uJQozlLfWI8UKcQ6LKXiQPo8hD7sFkSfRY2BcCcBhosbauWIyCJHZEMgD1ugtFd3x4AvuedhWJ6Ys5uyF7qFb1Wk3sCrVwN12MlXVkM7lNZR+5XpDr9XmhEjYza4udjeKrMEw4J7wvgDOADiAhLYWAopwz9krUx+F1Ap83XVA1xoR8Jtc4NbVHcaRastHmkd0v2P59+xX3UZAV+wE9xNAeSWyrYQzNhhhA/Bt/ocEb2YxyWdfyo12yV+tM0ZSzwfrQIkeLGPEwoBFfTLRhyhY5xTMnnlELGDku+xygh78DUJI3AExxFtkX2KeJsfHdgkCptySdEc6kiAOBRcOZAazgbCGujMYVk6NY85vXb2hvsrek5WcdW155rH38b//Nv7Fv/+W31a7DSGKJKg8MqMDMnkCnhf1H3vDy517WWGEAI54Lupk8cwA21gl2Hnno5ASMHEYyL2oNWRf2Gu/De3oMH5gm4Ux//PjApR0AuSBscH+/ya/E//w7X+h+6ctfUjUfI7h//z77L3/6p7pxDB208smJcSlvX758SZuKhWBT3bx12+Zm5+39Cxc8kaR3n/aSbldUHoxMFKbkd1DxvnP7rqaw9JR6ZSSu37gux0CyqikV2gpejSYAIanRaGAplzjKqL6scEjZuDJsia5AE8YHZlJJjR72oD9hWSb8MM0ll7FMImnTA0M6jBtbW5ZIJWVApfegKRmAJ00rwroZGZWRwLhMoTifL9jS2oqMCgDKGiyMbkcjeUmo+3pLNjkyarWNTRmzfTNz9sKpU3b+8gX76ZWLMrCIkxJ4YBgxgI+WFu3E0WM2Wuq1O1dvKAibm5+T4UBdHgdFwDDUT1WpZXcXHmhEcalQsMr6pg0US/bs/oOWrrVsdX3NHiw/skFG+BLUPX5ks9PTCnruPlpS4ML9QxOu1OqWpGJOBeSdc6LLoj+y3ahbs9OxFgk5lQtaZqxjTcCoVEq9pCyAehLDdBcqM4xb5lCp2iFBT2fu4HwliBnEwYQM4zhpJaFSFfaNU0XrWhMMuhv2IdvaZDLKjlB3JgOAWDOOGaPw0ksvBoX2lLdObG2IjowR8n47V/+H+szaqR80kxWQB8UboI21FnOAnsTlFRk6KY4vol1R1+8TpMV2L64x9ncSPOKUAJgYsUzQQUCEA4zoOEEwaxHZMc406KpXnlFtAlQ0XtjPDWsTVft5vwgeqLKT5j965n38LuvqIENSp4Pf4/r4HuscARv2FME398CXqmJUaRn7Vqu5CvijRwr8CIYI/ng2OHk+F4OlilK1pr2DQ6BqSVWWakIUMvRpSEXXa0HwT2LDLmIWp+QQKAnAabd3Ayjuk+qTMzFcV2BXs4XKj9pmXNhV/eWiH7t4LeeWe+ZzqM4IlGKcX6A9T4xPOiul3RLlmN+NIAv7lwCAc0Py1d/Xa61GXcEPtguQOIJYnNnIPGJd4lhSXkt7XXQM9GcnLSW6Jawgzgq+IoLtvwpzJwEM0bBXR39DX08Ak9/Qwj/52ACUevUUe4k94OzxJ7ZPLEYC+0JBh0saZVDhQyKCH1fLIJMmJMCZtpS5qCF2EyAlaoOIydFqWTaX11SM4SEX/ZMwfD4rqjIJD/GMkrdqRddHEQD7GccaE2BjE7BBBKsK9hmbGpJZmHoUBUgyI8NArRLQ9ctlb6+g5TXp0yewz6LDB30m7K1EZ0NCwM+jdhL2CCAZvwWojE8iqULbASZoD5oV0ohywU0qpBSv0MGAhk6rCskLoADJAd8jMOZ3PRmZUq87AfOBA/tU6KIN8drly5ZLJDUVsLtVsUy9bflWx8b7+tXChNg8gEkyk7Ktet0m52flb/haXV6xx4sPbWxgUEUmAJxKp2WnX/6sPV5Ztnt37sl+8kzzJE/ppHUzKYnEArbz/DOFnBX6ynb09EnbbjXtwNEj1jPQb/X2jn6HSXMknNh84gN8Ds+3kCsIHHLAwQ00wAkJInvLQTEfICBR4U2m5sB0zKniim8SQ5Q2nPaOGLAAXcQeJEPEggBRUczzprQvimIfSBclxK/4O4+l2/a9V7+naURcE3EKz5KWbtrDScB5L2fJuB4JUTJ7ObJeAdMokIA8keB4u4sXnEi48b8ka0eOHNa1oOfFdEsSJfYsQB7P+cGD+5rSxL2KAUvsoji8KuCAs0RLCzoYJKHXrl2xv/3Rj+3f/4f/XX4VFvnkpGudkORx1uIYWtY8Mj45u/w7itbCeoBJ4AWklFo2aJMhLuN7b7z5piUSziJlfX784x+rnQfAh2IPkwzJJwCgXn75Za0ZQNfU5IRavqikwxJjhC7nFGCH56QWMyZoNlvOnEqmxajl3+xzkjTiQgksT0xoPWkrBwigTcSZJas2PzevOPXRw4dBF+OunpWGEBRyykcADqR3wrTA0KJC/Ms68b5Ry01tM2trAqhy2Yx09tgXPhWIOMmZxQBZnF1YH7EtWVNF19dt7759YsrEohXPEOYv+4nEli/OOzEU+ovsc54fr+N7Mcbk3vgsxfaJhH43smzYv+SNPGukFdhHKrgGjRZiNvIYb/+myOVFXdeX8mk62C7WEpYPn43twt7yxXrEtmuSez6XM/dwaVE/h61F/MazGh6mswGRYm8Fg+nAmeDvMKAAfeU/kgwM8clPnEOetYA/xLRX13zipaZI9mnENfYAxhMMKtaAMzIzPe0MFxiIq6uBRbih/BamMfEt78fakGPAegTMgolCUY3zQOsbz5F4HiBm3969asNZWlgUExCAnn3je21N10w7JXuMz4b1gS1izx87flztlefOvqWWc9mkpSWxU7A9TJT6T//p/xTQgh3k97EH2CzWmFHomqyFTumlS9JbuvD++8rd8DOMMua8IgRO8ZZptqwdn80z1BCESHYIRdA4kpr1xmZ4i2oIaD9qXBuKJnw29gGpCeUwv0HV+sTLnzvZpfcpjiDCEEKNA22EJYIBZnNRrcW5s8E4zGykhaUlGYrrN26iLCPjwCElMGBxqPLAEtEItIkJOevFhYcy2PlCj4wWGy6OsML4O00LAUsX4GSSDQyTjJwBiDXBj48axNDxPR4WaBqJLa06QrZhmUD575rEWUmYaomupTpdKyV94g5tFGxajACfKcYKYwS7XTlxRGOVDCfMJvoGDAhmDe0UhKwyOVvZ3tA43lqrqQ2YSSWsgJhplkktGY3v2zc7Y1du3rD1RlWUKgwRwcrc3r2aqnPh/fdsfmrahgslKyZStn/vnA4RtKa+wUG7fvOGfe4zz+nzSPoRNltcfmRz03usVana2MCwldHeqDdFq7JMxq4t3LdqvWrlYo9EZjHqV+/ftf7hQQFQtGzgdNK5gu1k0/bW9Su2RlLb6dg2YrMIWAKOoKMCJRqNF9Y0xbhfT1g1fpeEPUxpoV2EZwMCrsQd0dxcXiPXMI6sjyPG3m8LkMBrOFBohEAn5gsDj3EkkKnXq9ZqN2xqwgXHSMgJamABzMzssRNPn5BY0erqmmaOP3X8uJw8ASgVBp4pvYlCXXO0XPhEA9BRjDYGWsJrIfFm3+MkuWZ+F4QfI+1z4F2MC+MQtTJAVgFeYHt0Q8BOUO698x1P6uUoXI9E4F6gJMpRBGfE++H0uCbKMwqOQtBMAA34xllQ/7Va1nxEGmeFZ1Iu+ehMgnze36fQOEND02lUmXVqMr/DOYwAjabelEo6hyT+Lsaa0b4HpOJZ6z2DMGpUXhd9OIwU5HOg0rK3BZgwVjjjlVwJySLqRpVJyvJYQVcKd4Fbgs+EnJ8fcVd396qfC3rxnNQf2/S9x88AoLgPbJGqr/Qzh8kX0j6ifa7Vln4SCRSOAjADGrJE1Fg7qcEjNuZJGAkLARoMJp4tTjz2PhNMAfxQgWIdaQXifaG4g8rDWuLa6HmlYigqJgBPreZjoT9iIvwEMPmIC/XkZb/dKxCCpQiYcNZiUUVaJgiKhoq7dBJoL2RSHSAFjNVqVeAvZxJ7hKYFIDoVSpIpkiAAUQAGgI+NjS0BHPheFxJErylt+WJe0/+wdyRrBMHRDjOKsZD3MejYbnybpoJlfPJYbB2SBhOilYFNCHgKGxO/RDIr5krXWwwoSKk1t+WjSbErJOJoqShGabdcX6XhLZT8nopTjx8rqFQlmal2rbYNDY846C3drLxsL0kDYoHXrlzVv7G72Ff8Hn6RAP3osWPGJDoAcpgFMGMvX74i071nZlq/C1jTiwbJ4pLlkkkbR2R84bGlt2vWx1qXipaHLdhsWgLWQCZl+w8esPuLC1YLbStM3inl8zbDSOTbd1Skeea5M3aH8beMK220NBGnNDJoC8uP7fRnPmO37t/TMyQ5O/TUUXu8tWbHz5yyNIns1pYdffppyxDPdXYs+aGWT/aMhNRzBYl24z/YH3xFX8vfpYXXbu3GmtwzvlwJJK3mrZaAOLEvQ1spPkPADmzLQOenqMW6sh+JKfFlEknXGGEvbvA9fEP0ebyHdMuUnJpduXxFe9P9sCff+Ll6zcfz3r13T4AJSZy3gaT0XwQYxaiiEJFMSsSRZO7UqVO70wvxaawLoFi1Wrf5MLKY2IozRGJF4uiaGK4FQxsZ01/4DNglTAThdYcOH1bccu/eXema8Nn8DiCFWunCVEt+D1AJPxnX8Ny5t+wzZz6j6wQM07owdSWfVzEWfRdivG4iKc0RPo94DwFMWrY5ewhXio28siIMbO++vfLfY8PDmr4pdkRfn42MjdriwyW9jsRvfu98yGnW9Rm0sXH+5OtrNbVukRg6sNjrk1oq2655k0rZhQsXVWiBjcrnMTyDOAzfT2zClC2YCrQtwIYhiUckU/uR+Kfb1V6naPbc888rXrt99463HDH8YbuidYht2wIbV1d1r9gstXZtV5QvkIyTp6EfSOERFja2gn3psaK3xautmzHJd+5YP5PGaE1GUyUw9BTf53Je1KxUlP+x3wAC+FzeK4J33AP7AuYCcY9iXdjRxGihcIcN4t/YLwFR9brsB7EV+4CknvvgXJEzslf4wj4S//F9aRGtrmlQBPmEJiyhXzM5qfgP++5ahNyjA84wOgCv0WKJfoQuCn7OGhLHAfoRE/I+xOPYUQErtHgPDSrO0yAKtck8FuB5+tSp3Tic6+D1H0wqA8h3rRWAEc4lbW60ynAWAVJgSDGi2vf1qmQuYJShYYJWCe00X/zSF+39C++p2M2oX4AwnhtrGHV6kA9AuwtdLEYUA3Zsb25rv7BW6C3eX7hvly5etN/93d+1fDavuJ42S84MPu2rX/2qfec73xHzcnZ+zm5cv64c4NrVKzoLXC+FBIq1EBuefuq41pZnDjuFZ8jf+UyAJ7d1LggbW+15jVokPyFgIh8eWq2irslvSsckcfDAZNfH7PXY888/J+TWxYeGLY04ajIlehiGnBG0OFCSCahsILQkp6LVJZMKSLgRqP78DgYChw4tSeOrVtdFRWSDkmAS5JCwITiFg9hpteWwI1qFUcFZScSVJDEkgt12RwcJjQ5RYtttsUvUo9hsKUDIhOkbtOjQXtOgypxKqL82ReKWSglUGCi7ajpgBO09qlyg+ZBMWl+xZNV6zdqdto329Fq73hC1lI2WTWZseXPdegb7rdZ2XYVsOmX5RNLKuYJ1ujuOCKeSWicO79T4hAAcDku5v98KvSgnX7aJ0VE7dfCwLd9fsHKxILCF35neMy2dmPHxMZsenbDBHv+shcePbP/cvNWDHgWK9WN9/das1W1obNR+dPZNGRjE2AYZtVWv27lLF2wY5gmaC2vruv9m12yz1bD1nbatbG/ZdrNuDcSrKtsG7ESrCaK7BB8WeqNJgAkqWWuo0jx/nxQDJS+jig6OD4OKccVxYsgIQggavUJD1bAhJ4ZhwiGDCIMk8ns4Jnq8+T36xw8dcIoohh8n0KjXBOaxX6ET4tAwjKhec4hx6ASZVPVWllesUCzZxrrT/3CakVatFi+pwXd0LbTY8CeJN2eCqguUSk27qTKlyNkxSrbZPyTXCOemUwrOlFwXi7uURPWtE7iF1hunilf0uwp8QisJhhQEnH/HXmQhsyF4Z3+zXozP4/sROCQpkAI3/dKhn1VIflC4d8G6ttg6GDTemyqDqq6wUmBuZGCjVPRvH6/mk6rEpOlxGjuAJ+8T+5GhfeIIADzVrob96HFWjU8CSFiXIDOJgC5oPRMjPKnhnqRlonFxLqjHF+uBUFzsRSVBAiABmMNA45QwuNojofKMfSCZYT/KVgS9F/aJtA+aLU3H0LqG8ccg765Z4DowXtn1dicCq63NDVUUCXjYK5zFSPHk3iKtWTovzaZawkg2cCZQkrGBfD6TwzDyaAVwXUzd+ChfTwCTj7JKT17z274CzspyOq/6qqFbNxwMIaGh8iqGCcLLdQdS+beEIyXG2RJoztnHnhFQwzxTH36pLBvgiS/jyhsOkG9XZEtg/0nYul4VVbpYBMxFL6VvV5iTCXQErJp2JmagT/zCx2GniXEkXrjjrQhcG36R70k/ylwckkAbewkQw/hGjWXFL1lCAAZ+B7sDTZ91EFNFPsYp8fhc7g9GmwAjaUR4FXJyclqxCoKvvActDtItGR3dDYyxg/gz1o24i+D4xZdeFKOgXql5RTSf18Q4TeKwjp392c/FAv3851+2a5cuW5IEiXach8tWaOxYKZm2wd6ydWlztq719Pdpsg0xFRP6iDkosGEToe0Tg12/cEmFEPwnBQI03hgDnCrkzYp5a+3s2LGnj4sRvFX1ZHb2wD5bqW7Z6ZdfkpbJ2fPv2JGnnrKh8XGrt5o2NDKidkueL4KJ+B3W/p3zbwtkmJ+b2x3rK7+bycifUaEn/iXhiWNcsd7sJX5OvMqz0/jmwIwVAyWI2l65yijfUW+7VQuzt++oIBREZVlv4iCBA2Lkenzro2OTSsguXriofcXnRMF1mCuEAOw7wDaq9+wb9gRxOPtOgrS0SMvXZsRaIm4S+DYw6MXDWk3VaD6H84Mm4dT0pJ0/f84OHTygc0Eyx7htPlsFnVZbyREAIPdKa3lszY3JOCIqsJ3Y7yqobG8rVvTr45y1NZVQ95GkHSqpvUVi1m53VAUHeCFR5YuknkR2fGLSSr190m+5ePGSziHXAGsboPPuvbtiSPA57H3WH/HXgb5eMYB4Tly32pSbDd0HLGI+V8yzBknvtpgKxCkCx5hctLioAjI+Xa0pmazOD3ES+wE9Hfy+CjiByQuwRbwKW4LWNBj6Gg/NRJ3QMhhbTYibOLsk3lPT04qnYXqz9keOHlH8Gifp8PmsGXEpLQqAFFEQlhgYwIYJQCpGJVOeyBaLKt5IlH5qyictJhNhag2ivQUxTNBG0UQjrhtGQy6n+yV2kfCtMUL5sRev9Nxg4rcCA85jYdgk7HViKh804NN2eE4+PMSTaOJKwCnOPiAMxXrOpdu0lqQh2LvEVNhq7lkTKdfWBZgAtrC3FJ9ls7KlEcghJtYI+c6Ox+P5gtVU6KrJvnNeYsFTgGBfX5jCmNU6C8zB9jCpaGhQej+wnXjevJ7CG8wmmC1ah8AI5t6xxeQx5NKsPf6HNYtt8MSMrBNnkhwMBkd8Ha1AgGqAZ4CtsEPu3L2tPQib5M6t2wK6eeYAMDwnCeBq2mbSTj7zrEZvb6Hns7bma7bJmO0+tWkBlDLhp1Fvqm0M4PdmmJgGQ2ttY105Ks9pfHRM54xxxe6jfPw3HQvkXRQgvC2roVyNmBj7Se6F1qkLQXmxlv3grPgPaTf+HdTp3Wk4vxDY8H2fZvv3I+JJTIz3dtlEUOfGRkfs3ffe04Pk4FIBQDVefZ+Fgl24eEktGepRw/DQAwZ1NZdX319S1BtQYq/G0lLBnQp17ZgMEskVhxM6P5uLja+xoCRvyaT3kBFUUHlO0ttblqEBNKG6wkFo1RtKRvg9rsWpg659wOtoT8AwcXDUEkECT54JiqqqB+NYvWLFVBseCL18qv6nktKWgGUyGPQ+OMgjxbK1YUXIEaUtm8hYvdOybKkobQ+cRAlxOcabprO2vrVhuUJWyFyUC56E7luBIVG1QrlkQ5MTduv2TRseGLAXjp+wGxcuCejh4NGucWD/PqGbjOOjJWe0d8AIGde3tuzA3n2a4EILTZV+uOFhK6Qzqkb8/N13dP1pBI1KZf3+4tqqghbWC52TBkAUVMREwu48fmSbCJ+26tblIOzsSM+EPwk+hRlCYYXHQ6LJGoUAwVkEPved7wESoXPCXojtJNCYlRh3aZtinB1oY0cHkaR1YGBIPYKwQTjg7L1sHtZJj01PTwrBxyFBTYTyuNNu2tDggMS/QI+pqHEg+WK99u13NXiMDcEXwQAGjYNLUMm+IVD9oF/WEWeorBhN9YFrTNyGjBfMHSpu3APOknWnkgRaK8FhgJEQ4MO0IBByEC8rRgoOWJNkoCOGxJ/7hq3lgYcn/Ao+1IZj+jcRMkk/iDV7k6BN1S5ohTnvO8YYc24IVCR4GJgXsQeb/lAJ3IJOB1YNDC+Cb525MFowrhc/iHopcTwnz0pq8GqjSYvuzdrxb84QhpY9wM8I8L0i5YlNZGg4ldwdpAeKXomILUWuheK9/xoFJ/0UZ4NEYIXXshZ8Fp+NLcGB8RrW1zUA4qg5NEqq1oswIYKQVNKYXpFg7TxwJnBiUhcjOR3c6lhFo4cbWi8h5EE7RVRtqkGM0ZuZ9VakrS1VurxaYT7mEVYWAnW0+8HwCc+brvWP8vUEMPkoq/TkNb/tKyDARLaQymRTyYfT+N2/83NpjaR9EpqmhmF3YfuFkeAkUJp20EtQnPFJO/m87DB0a2wrwSPxChVZtZEmfdoIn8PPbt66oSqxg7UuMIi9vnP3jh06fFDXRryiNqHQp61pa2EkLRVfvkh8qdZTHWWKmFf/3YbzRaCPDVLiudMJPs1thrSiCrAQi7t+S2OJiZOkI+WBrn+8MxYIxOnrd8ZCUqKYiNwStFPlpjggP5MvSLQSHYY4elSjLgtFKxV7lAxSySUoXlldVvsD429pKda0i5UVOzi/11Zu3bHKvUXr3THpqRXyWctTDDGzwbFRGxgZtq21dcsymn6nJcYdVdWlxw+V6FXXN+z2jZuyl42qU7yTCCrumbaadQSUDI+M2sTUpIua3r1rY9MT9nhzzc688rIN7ZmyH/74x3bm+eetp7ffOsmEjU5MuDhlmGySzbrvYKgB9HjiXtiaiNl6CxYM6e0ggOsTkYg3qXrzJJjMAksYVqKYSOxONMfa3u7C/gNEQwwSoAr/SczizCJvNY9xStQHYZ8Q31I449kAEBB/wPAmRsG3kQDFaWski7RmDcCWbNS1V7lu9sHm1raSSpIYjckNySoHQvos6YwXgUKbB8mcWpCL6K+UrVDwAgT7XVojEidNWbPVVsGFe+a5cOOuI+Z7LQqZEr/4SGFvbRfDl4EDxIOBbQqjgEQralTw/ux7QCHiAibh4PthgS0sLioRpiIOW+rgwUMSnwRA4RrQMUHM8v6DBU0t5JmePHVKcRt7k8S9QQLN5B5a/HNZj9lCocbbnBF6pbjBFJ2i2M6sF89T7GTaycPIXtd4KyvGJnbFjnDOiBvEaG7U7cb1awItyFuIRSl60v7UbNTVykR7B9o6xA9oIbIOKtbUafllugijcL21mwmTN65d189hQETxYs4fLTfsZa4xivADnBITYQEBn4hhxYJ5/309E+Ji9iiJNEAR9pR9T7LMWsNQY+/QLoIt4DU8W+4Te0W7FmvAz9ijKghtV/TevBcgAHEeYBXJPGuLXeQ1nCPWl7aS2F7Ez8QkAuimINeifX5FdonnTtzJ55AsI3TKe5NPYXMlLss0IbG4nd3FHotTjeJEKvJW/AVAM+/D3lKbNewetALDZ6nFHLA9xMjSjkJ6oa9P76t2oCByyzpzvmCeU+yMIrnsAT4jjj1mXyPKyhkGoAWEZ/8DjBAjHj58yCUftivaL7SQcR5cY7AZCo08TWLpjPTy2BvkU3Q5wAjv60NYd0XCrtLj0oCDkvRarly9bHPzsxJ55WZgnbz22uuKXwHPGWUtQWYjJUbvz30P6zuJYHihIMCZvc51cg1YMekjGlqjtItBtHjeXn/tNbFd0preSY7ik7GiNlKpp1dxdmxn3JU0ccw4MO2wJ7Y7GVT6f3z9BltwfjHOSvyHf/9vu1cuX9aGhNp5/cYt6ZiQGJIIoPieTWeUfGxuVeR4RVlNJSXoKeSQFpayj2BiQ5NQYtRwumwGUelhhIQECuNPLysHSIkk4mViKFDBXXc0voszR2BxQE6ajaCEKSShsUUi0kxdEK5rfT1OsVdCRpUaI0T1APEvklA2CO0jJGToN2ijdSS2qv7RQsEKTKKp14W0Qb9rN9tWJtnOZG29uq2gqiffYzsJ1/dAnb3ZahhYZ18uLyoqyth9/b3qE4NChXObHZu0xsa29eSKNrlnj200anZ/8YHNoHg8MGzvnj0rNglA08OFJZudmvJKeaJrV69et1Q3YZN7pjUSOM+I45VV26jSj9ayMmP8BkesXa/b4uNHNtI/aF3N4s6LJbKw/IiGObUhbTAiVsa6xx6trNrDrU2rJTq2ArChtcpbo922KtNNMCzQUdte4ecwKFCgOkQiTxuJJr54722x7Akxjsl7BukDjs7Xxb94rVgDrab20OjouNVrTTlztYINDsqp4myOHTuiQ0gCS3CCYePfpVJRgkQ4R/7D4eO8pLZfLqv1iP3L+vcUy3bp0mUpU+cKLuhHXx5sGBnNILaq/b65KYN/8eIFOSTeK5lJa4wsDCicCK/DIInKCMAEqBT2GJOBIsVzHvfxAAAgAElEQVSXP0HhtUahPYb1wEkSmOAEcYwKHuj5DQZciu0SP/WqFucA8E+ASZgOxTP68OdEyrDG1aUzcrycKZBx9oeqBWHMdtQwoZ+VM8c98ExIHGKVlrMmBk4Ya8n+jcZOQr9hapTWIJnUGeWssi6ce2wG5xyHBYjhLCCzPr3GKxWxCkfiwL1UKghFeQU2CruyT1ijOAmH68Pm8NykKQAjKAiRcS3q5w+q8bwn9PjYyxudosQS6akMgR/7huCZ51rU2NGu9hT7kM/ha2JyUgEQiQPPDduh4AJl9PsPdL4JeKngEYhSWRNK/HHbNp9omPy2YwFP7u8jrIC3QngLH6AHFUkqfirQKKnpyn/stiomvVUPRqiq2yEQj5on0JHX1jfUgomNoh+bP73gk1MCAnPg6uWrsg2i3KeTVmu4bhPJBL6P4hAB5VZlS3dR7CkErSevupLAijkJe1aima5XQGIebYyzCjwpkEB4YCsSgJMAYBu5Nq5LrYLyUd4CAAuOOCqdIX5x205SRxBPTEYxgSQcPwaoQbKPn4ZNAIBEFRsTQyJG0A94TJJCvAYoRRECcUtYvMRUw6KU+3hRKNeaGlQs2tzMrKYlJDpmX/z8F2zp6jWz1U0b6np7MAwgsWW5z96y9Q8NehK9s2OrFZ+gwP3zTGEHSHCQscSwdCjIEZAXCvbs88/be9evuDhmqeTC7O22gJC+wX6rNKp2+PnT9uznXrS//pu/sdm5vTYwMioW7srGuv2z3/s9PUuSwKnJaRsaGlGFWmCbRrtmxEiW7hpxn7S5vDrN/eNHX3/9Dfl9fDFMFSrkJDywLuSLwuhrkn4SjBPPPKN7o6iiNo7Q9sPz5fux/dv1KJxpic4Afgt2ytEjR6UpICHN0J5FDIU/Z2IibCMSHnwq+wQaPe3IJE20WyM8S1WaBI1kGhYsiR2sx7feOmtHjh5VAgeFPw5qYF+T1GqaoUSQd1zcvla3b/yXP9U1/vOvf11rxHPUJDjY162m/HvUMiCJUuGk5gUmphjG8cuALYxCJe6MY5jZs3wODBiKWiRdCORS+ae9B/AB8X2KJydPnrZv/sVfKAHkOn/wgx+qct5oNe373//+bnsGe5jfV7E04UU0GCtMa1QLGjoinR2tD76bvYTfHhwctqXFhwKFYO8QFxCP4vtZZwrIPH8YIwAfFE/QOgNU5D+cPRMHYXTt2zuvvYpG406nred46OBBXQt6acSwVOSxP8RBnAeKebCbeF/ADcAsNC3Yd+w17kktOJWKABqmcLFHiZd4H9aen6san0ypaCNdlhRdAhsu1jw6quviGaotKIV2T91W1lZ1JlgfbAEMBp4xNkfFn6CPx7VoEEeGISGuGQcrDWCYNcSeAETzxf2wD7AfYq/k81pH3pNzwfc4y8RvrEss3jkw4gU511ei7cUnKbKPASQ4zxQnAX9j25iKZgwKCTpJ/Kmfl8qyX+xDck7XvPOYmtYsQE7OFiAZdggfAeuG35euDK19FNGNMfE+kVHFSrQyM7DD+3TviLBGnQ3iQYB62uAcyKloX33lK18xWtDwD/v27ZVdYS8xzefP/+zPBeSzLzc2NsUooQWNcw48CTDOPuZ9HtJlsH+/GM60MHJNTLWhQ+OVL7yiuPPOvdt2/cY1Td5BOoNc+A//6I802IXnu11l4lCP3h9GHfpDAt7N7F//q38lHRQ+CyYWAspqP00m1WJ27q2z2kcwTvCdgN6vvvqq8g0VPINsAPuGmLxc6pMGEvkQX9hPr3GjKeN5Bmsaix0RJ3G05O/PV+Jf/Mvf6SL4yCGhEk01nnYInO3FS5dsbXVd003Uh981obOu/px3ql2hqEOOYZPKdLXm02dEP4UZwpgnH6/JoSYxJIlttnBKXiVRslT1iTwggyRZEmSE4RHGE7NRXf+BcXHuPECweF9N3igUFNhQFSGggYqlB4NYHOilAhff9IyVc/Gllg339el90CEhuOI/BFUT3CMUTtDlbteKybQZI7C6HSF4MEFgpXRSCUvSGtRuWYrENJG0HlDPJPhESgwK7gmWRMFSVllZt8SO2SC9ld0dW3r8yErloh2ZnrUr71+wVDZle6amrJjOacQxwdfjjVUzpr5kcjY9u8ceLC7YzPQebwcJGhMY3L58UcAJauHHDh62UjZn1WZdwAeg1HatqlHBSxtrtrK9bSWmBSWStlzdtoebG6r81JtNK5bKlsDRVrbVulNrNqwWBJPEVGg2ZMy8/cPEDiGgk6ZMAoQwo0qcxiMSNGUJRFywUxNVdkfnFdVHTu/j5pbPZP/cyy8riORAg2jPzk3bmdOnXNzsQzRBAjKc+huvvWF9vd7LCN2T4AYDxr4gKODPSoWRv3kFGc642Pa9go4Lfcboz2ikYFdOlYQXShoAoAtjEaj6eGlARQJVp9r53ltFSZw2l2zGgzr6toMWCQEYBp/ABcNLEIGDvP/gvvpeYdGoKqB2M5+Sox5msFwQBgLOco/O1a6iP+MnNQ7ZEVz+4/qdZUUw7uwsKov8jOoGVQGh6kKUQdxdfM/V92FX+CQG1p0P9ZFgnu3z7OIa8bn0TsO8wbnonmBRkDzQM8qI7fVNSyVox2mpMsH94Si5JhwLwfxjdHR6ELcD+PJpNIC2IO3cv18rIoUOgMa+WG8BbOh58EVwK+pzEL/11p4dVcRIsgC9cDScdxwR1SRAGdYDxJ018z3QkrNB8G6DSmiwD9w3e5jABKdOlRm7RIUZmyimUehbP3HiGX02AQJi2Zp0pKv8YErOrzL9Txgmv2qFnvz8H8MKxDMvGn/bJ9VhJ2JbDLRgbA+2jsCWOASbJICe71VrsrMk+fhxJqOQ2BWKPUHEdUC2ncILfgqQmURDI08DK29mblbaIei6EaSj7YANwU5S6S70ICzogqr4Lmw/SUSt3lDSRAFBorChDYO4ySv9Wc1JAeQQw0SjHKt6Xyqh/n2q+wkHtAGvA4BN8YV/42M0LphEn1ikBtjtGhoSgCUp7XpgyjqQnJH8TU/vka944/XXNdkLvQOmz0nLJbTYDg8N+9jhHdfP+P6rr8r3krQSZPP11PGnxFKhiMA0wbU792y6WLKxRNZS1bp64hF9BTDpJMxGx8cUB2yjAVZi8t2yNWsNgSkkr1ThWQPiL1q5+fdD7PGhg5Yo5Gyrsq2EVQUPMYES1mg1LNfbY0dfes6mDu6TL2F64w3aOLa2bHJmVnuHtiIScRgKY0zRCe0qJPydthcKWq0d2zM7o/eOFWiScO6f5wdjhASPBExFErEpaN0IU9u6Ph3k9Tdel19joo5Pe6QlxsfKs5fjfuDfaoVNpZXsk/xEQVj8C/soFjKIkd944w2JMQJm4dvQ1+G6SQSJRWhxoQ2Z+OaHP/yRrvfo0SN29q239DOePcxQfBhCr1wH4D9nCIbG9hZtThV78cUXtI4usQJLpC3AgqT84IEDzgYPeoJqOQNEDBNMuE/apQHoeH63bt2Wb4aRQ7JGHkDCB0CHvsKucLOmYfn6uBYGEgFlnSlARgqwlWrNpqb36Cy+9dZbeg1T7YjdYax//wfft5MnT4lxgvaC69etWHV7U+1d/WhVxNgTNlhoMWf9VHAs9aqoNjs7v9s2LTabRoVnxCK4e9enhNJ6A1sNpgcAqZJ5QMgbNxSr9MFCQZfn3j2tA3ER7eKsDS08U5OT9pnTZxQnUGi6dvWqRiETk7HOMKa5Z1rjaMmJ2nDS7SiV9DzRxED2AKCLtYhtPRIwptiWTMk+YCewQ0w2iYwjvkdxh/ehZQehU0AQipzEglw3+4fP8pHpXmDGBisexE5VKrJN7A/iJuI6gCDiKZJ8ciQAaGwa68LnkJTHuJV1cgH/tEAFxciBYRcLkXwPwJdnIOHjPBINFNTaYphxPxg5gEK15igD92KsRIfbO5pcNDI0rL3gdj6tXBUwLTKcsad8JvfBmeJ80IYTC/eRSRHjPWJOzqRA8Y5rBLJfmbTImWaQBKwwny41rj3PmrDup06d1uuYUhO19/hd7HZs/cK2sBavvPIFnXvagrANaJwAYjEFFU2p//gf/w/7yU9eUz6DfSam5tlpLLVadqr2aPmR/a//+n8Rq+VrX/uaJsEBshDnE4cDOsWJQryemJhJWV/+0pfE7IL1hF32/X9HfgFRZ4BhZ5xnNCELhiLCtvyn/EcM9oR94Quv2LvvvCu9HfIBtRE1vGWPvUJOI3sSWCTemhPgkoiV/JracaSPElqAPcb6ZbAmcfjIfFfULJx5tao+N/7Oobh3976CB/7tYlgkyVCiaBPwKg4PSnRSkuQaiDMJRjFUdrctG4TZWCz6p+JEEJJqp9q3tXAREOFQyPEzho5E6/Gyq41L/diRUVEFORQAMoxyDeNUuT2MNw+A7/mDS6iNSGNUUYkPlXkCLhKaYs7RZnpeYxU/TwUHjQX17Pq6FaF9MepYOicJgS78HuwDxtjRLlQiiIOSxfV1QbD7tDZUsntpwSmWbHtl3apbjAYckpjqZpU+ul47ODJum4+Xba3KuKlxCc5CFWXNbz+4bzNzc7oP3o/pPjg1Ah+uZaBvwIWOdjo2PjJii/ce2GB/vyVoMajXbLOyJUfHqOF8uWQb9HAirNlNGHe4Uq3aeqOmdh9adQSOIJRLZYuxjYid0nqSSOhzOdwu7OOjbzl8rCXgkCiaJNFBT0J6GxnarZw1xB7BeWIkNIWk09b4w42NbQkwge5iSNXznTC15Bw+fNDHKDbqQojXVlZFT+ZaLl+6LGM+MT4m5gJVk9nZOVVhcApqj9hm9NqYnBfrRyKtCmJQvdaUF01gqQshp9+UqgPXgAHUXBsqYsWikH56+TAkqvjVa2pfIvAk6WctojOIlHF6CPm7+j9D8MXeFUCIOFUIUOjRZz0j40LOOoxdZs34mbRKgqgWa806yyn2hEkIKi+4WKozraBnu9ZQpCyqwtN10IUv/s578EWgzRcBeGTf8Ox4L+i+OFIANAkla/qRj7DEeGJ4cd6c6VqFysLjMMvdATQAEJxMNO48Z4JOAkyAEu/r9X5nQA4MOO/HAZIgbhAFdiAUMVnvp+U5qCIo4UR0c/ietw4BlrG+tPpAZaaFhr1B3zKsOVg2VByoBjB9gGC1Du005VUyUQulcQJtHmYL4r2uqA+IpzVU8LutUX60gEWRYxDmj2vznwAm/xjggI9/j7/oun9NMcTHv9BP8Bu/fG+cG9d28Ekw3taoKWdqlaur+MH3eA3xCDaF5IxEiNgBJt4Hgn1pgd3oEwCmYAt4nxjsSpsgm1UljaBfDNjKto8NLxUl/EiMAihPhZZDTXsGWlmAFdhaFYmCTgUxE/GNaOuAOoxGbreVrGLfqIhiN9E6objjw1q8ukZSQhwihgIJdqjox9ZAKpf4EWyPwPKuj12UjwkTf7CD2HGSHfwXwa7rnbhwOLoPr732E3uMEDbJKf34wRFQVcd/Uk0E9EVzzaestJSc83nLqytif9IeW6blpNmybL1p870DNpXKW6ENOydhA+VesW53rCOgQ6KOtapipka1rrHry5sbdub55+z+vbvyHxQQlPDsdMQQGRgbtXxvWdeAPW/RQlIqCbjK9eSsk07Y8ZdftFbWC2kUgCpM2xsetpn5eflxKpusH4kVlXn8OgkRhRrANP7OM6dCK7HLHW/RvXbtqliTvJ74DcCN139YeJB4xqvePsWNwoAYAKOjVkTXq9VyvT3Gzz5c0mcSo+K7AeyIsUkA+Wwq3TGWkg9P0e7sfpm2KUA9pmcQI0tckXbqO3e0hzQOW/upreTF9VaqihmIgyRIurYmfa6x8XEBOVwDe4kkitYO/CZVbRit7CHXAfPRzOwLPp9YXPp1tC+ESX0kmuioKI/otMW2JM6SX0Ujgv0aWs8ELgYRTp4zwJBjM0kr5JxNhV9mjalqz83O6WyhW5LJ5QV+oXnCmSFOuHf3rj1YXFQcxjXSkkMFnc/k899/5x07cviQ2lS2K1Ux0ACyWBsKaCqKSqjS7Mb1W64lRxtfuSwghnPGmGvWUKOIAyOZmCfeH3kCMdb169dkl5hYwsAHGAskloyInZ6aEsgA04NzeezIEdciaqOTsqT4FlCLcwJ4QeKJ/eLZEGvxrABRaAljD5Mko/dy4OBBxR58DvYGuwmTiRic3+NeidlgMRATYVPQdNEkrN5enSWeDesDQME+Rk8JIIbPBMACFKMALfawGB3oVqzrNdjF+3fva1wz9o8zwBQbfob9xKbJbnS6etbsXUAv9q8A6jBMgNezb4izfMKl6/2hd4O9JJeiwE6cy/7mmjirpWJRZztOyOHzeVZiw3dg/ITiPYXDkA9iOyAIcDZ4b55jFIyN49mJPzmD/Aw7KxFn2te3vdWa/YouZmyFxGZzPez32ZkZgdbXr9+QHgtALSAYa876Hzl82C5cvKgzyZ5lXX72s59r+iefw7ngGjW1auFB0PNJCHjgWhDexmYh5AqoQWwNOx+fcef2bclO+KjphA2Pjihn+e53/1/77Euf1dl/7fXXJZrN/ud5IrrLeWCN6zXX3iL+B8x4uPRQ4M9Ln33J3n3nHT1jz4G8nQ9f9/TTx7W/8LncD8+Q3I61Q8CWNiwAT3wSvwNbE7Awtv25PonnLQJMYr+OponF8enxH7/QovM/rF1n16rvRjC7LUEfimkS45PDXRZNFeqE61HgPHwCBsh7y+leIdljo8RxpvFnPo/egwIcMg+O98BgqA0n6DeoN4/eNMUHXhkC8OAhyABLDwFhS0/gcLAYA6+ie9uDKgBB6VljaQMCzOkD7VUrAWBJywWwWHwEkKLWBkiwWnTUg4rD8HGt9bqDK9xLGgcXRmvx0BOJrkYK9/f2es+eJvEoj7NUJml1gBVEiABa6MFiik+taqPDg3JqsBYAP4fKfdbcrlqr0RI6bq0dq7V9Pvf+3kHrVqq21qhatkivdkqMFomkQpPsdK2Yy9vq5oZ100lbWFoUoEQlbbh/0PKprGh105NTElvj+kTX7dCX55ozj9dWNUWnTh+cBPAaYsxss/EDOLIFyl+tuUgl/bnelKeN7qKsoHAgzs7w4U/2RLvtNDoCUow0YmE9ZW+TYe3VH6rpOAAYFTlhDDrUYsbfQcmEcoiTAniAPktrWKFIRclfQ4Cnw7xdcbCBdqh2S8kuQTQOnUQWo8PhdMFSB8sUSEBzzucUMEN5w0mMjo1pr/O5q8vL1mo1hLSr5UQTXqCl1gT04ExJhjG2GEcqPThz9jDGHqTaKaswO/wM9fcN7CLzLCUBs4S5FHQ4QOKsD/Z8FNHyFIL7EV7nGKHvzzAOEQdB4KL9rRFsyOuZa8kw5pl55SETwbkBEnBPOATQf43nDsKrkRbszzUolLfRBvK0zNX3E6oKct84ZvXaElAhKkslgNnrYS2gzGNIcbYY/djT7Ovsk31Ev9x2Re/IfoEJgwNlnQFQNPqs7JokBAj8viZUhHYg6bwYCUNulyovNokEiRl31lAAoapLwjUJsEmsBfeDzcHR8CfUc9YYkIagp7K1rc/BAapfNoj0Yg/YY2Iu0XYTQC+1C+YLCog0ojwEiB9XzfsJYPIJMu7f8l+JgMKHgYUP+F//sG/+77y3IOrM0QUYJYFQYpVwbQFpFokRAQMvjGIHwA86I/q9RlNVbJge+NeegtO/S6VeJVfEGZH2jV8j1iDxE5sjTCtptl0UcWFxSbaABECTdXJZxRcaIWzERh+AItgofiYWBJpuod2RaxK1Wr7QRxnzmd626bpovAa7iW3BhuEPpKuiKWHYdnyZi8ySYBAPYTNdf8onC3ohwGn5UbiSz+FzY+sPFUvaHfi5AG5VjKtKlLBf0LelkcLEoR1n1pFAr69v6rVrG2uKnQA/eC6wTJJbVdvbP2RzhbINpbO202zYYF+fmLjlvrKtb29pcskKSfvWprVqDemVMCh0cnrK7t68JdYICcZmtaIJgY+g8pfK0mxTdTyT1YSTHH/vKdjo1ITtpBI2dWS/5Qf6BWiXenvt3sKCqO20VNKuQYJGoi2myCCTShAwfGxTk0zD84Q4mUjb4PCI4lViLdgDsS2cSj6+bf+B/WGaH63J6OA7OBeLCfhE3ptfVDtNbE8gTkylNVGNZA4/BNgAmM+1oS0DmONMRqYNwg5gAqEn/WpbV4sL/rCkAQcRAOM84DN5xu7Hu67n1WqJgcCe1RkL/oozA8PbCx3edkohDDYImh9qTwht1JrgQ4ycStnZs2cFpkRwjb1HXMR1UBmn3YRqNbE0jAWAKmIFND/Y41wPZ4P4n5iQBJXPk95KxtvSpJnWbOn8UM1GbwEgiRiAEdFiO8BAGhzUOsKaYkoPexLdGLVTjIxqGAA2At9+5+ZNsX0Y3LC1XdFr0UNhrxBLyA6EceSPHi2LjS72atfHSWssNUL/QXrgwb17Onsw1wBBsBkI+/NZ3IOmFk1OKucBGOM+Cj1FFV9Zr/nZWbt546a/bnrKZudmdH8wEGglIv5AGJkzj71SOzE6TujkrK2poO2MKESam2ImASCQC6GRwnOhRYN9T7sHzydKJWAbarWGt7XHgjJi2RL3Tympj0ByMgGjxHVVYGN7Ec81JgAZNtbXxKrmPtAuwY5gQ9iz2DbiLU0cFXvAK/ecPToWGALi2iOM+/bJM6yxJpbCSOoh70NzpCvAhHgZm8G+Rrtn4cEDXSdFL4/9uUbWLKWYDFAyticBHnBGOB9ot3gLJlNsqqHl3jWGAAyJRfE1msKmFjUXL8WvwGBkfxKzck9R3w9AxoEe9uWQAF8fo5tQew73TCGNdQGcYt8pH2F4SP+A2iApQMNGocBGIV7MtFxOAAs2H7vOOYFh52ebSWcHtZ+YogNgSlz/wvMv2OrKsl5DLvxg8YH2GNf6ox/9SO/JOWXENs+R+4TtQm4GaEJMgebl0SNH7Hvf+56AdvzB3dt37MSJp9UuyLOnwIn9ZN3Yk6w1+1HgkjpGIFLQnbGjFi+x3NFkCQwkbPG1q9dC6xT2ykFLyWqEr1D3jcSTUPzdnQK/y/6IrJBfVxSUGB0f6rJJEUlloXnITIzxXjhHe4TW7dJVQP99hKZUnxHxRA+AgGXHR+Pxu97DGFVyHdn0hM8pOH54vUcMw8UhExU/yfhRnzrDJuF76puDvRLaMvhMR1LRYPCe31xgmuBYXCiSSSzNcGhTQvt5wJH2GSvFOGmq0pr0E8RM0THB8BMwRLodCRPXrFFs6m9leznDQqACiSoiloyPA72nfQgwJpNSVYTDnKNSH5TR+4o9Vkrl1CpD0HNiYo8NF4u2tLZiTTRRaKtotG1seMiSPQW7ev26jQ4Miv1hKcb2NsSywEiVcgUrZvL24OGSDY+OapoPzB6NlBVyvKnDwkSUenvHNhsNW97a1Lg/WCU1hM0AhlIpW6cnF8ZPoymxV00q4JnIaBQcTGC0rUS/PJlXa0jX+9YAZ8rMMKcSZ2Yzs7Oq0FGpUEXwQ5UGgjLea5T2JKqIJMKtlowvKDrVFGh8gCFUbK5evaa/Y39ViTJXZp7ZM6114Fr5PY2XFtUZMVQS4x31KmLYpEtSLMmhLEFPHRuXvg0IaYWxzALRMgpqSJTZQ6CtGNLxiQkFTqwnRiMi6hLpZaoMVOpwViTEpRYyFw+ViJ30S3rU1uNfTnUkgHc1fYyYi5wKCEEbRmdQKx3AP0dPWK/IWlG/oMAjd1C7gG3QmmHPqj0s5f2vMHPU3hP0MqJeCp8VQRZ9rvl7cS0E8goO6TnMZgV8EHwREIFwN1tOr+S1j5YQ5u0osInsLz5XE4IAIhXQe1DJF3sTRwc7A6fPmcPBscYuaOjtN6wh1RJdpwCltIJFzlhk5fgIQzfggImIGvIcosgvYAwfyxrzfYIsnL4SioSLe4nFs7MjgA40nEUgkPSqHeK3gMFrumYCPPY/vZz8Dq9R9TdM+Pi4hvwJYPJxV+wfx+t/Wxkmqtb9wiNUvBFsEWcY+6WKWdInd6gCpepgr/c8wz5h3GUFWrfbF8439ieOPKRqubW5Lbo+3yORRF8Ne4EN5k96tjnHsRAEM40g987de0pqRkaHZYv5DIG3BWemRFsUW4oBll2vzYVglQxmMgqONZ1MQqFhkkgQifbXuV2MmgS8Npfz1mI+D/uLX4vMQNkwYo4wSpPglLiEYD3eA39yjTF2wt4BchBkuy9OKBHl/gmOeX9+DjOCdeW9ESNkLbl5VQZJPrcY4en+XoD6ZsUODozYTKFs/Sk04KoCTIgrhyZGLalCwYC02apB54Fr2KHY0tmRcD3tF0NDA9IfsXRKrZ3EJPVWWwkC4NmtO7etb3hITNl0MWdZhOEP77cHq8s2Mj5uY5MTauUpl3tErUdnZXxiXILc+BnWQRNnVIxIqA1j/4GDtry8anv3HfSpMJaQ+Cr7kqSBOJfqOn8H7Io+ke/DBKBS+/Of/Uxxw7PPPiuwiy98HWvsz9Qp/4zlPXjooPYB38efsH7EM9LWgNGQSql1A52d2For1gDszDwtMSZmCQm7MythYgGsoPMGzd214mjn4P0npybDHvFiFvcFYEFbh8CRIFrshQoKFB7TcZ9icSZMGiuM8fXW96ren3vi90me8NsSn+14mw5sFmJxAAfpsGhKoucNAIfkHNL90HQ6n2Y4NTnhbUhdU1xH9Zzkim1aKvfqDKLv8YMf/EDrTJLHe0UBTsQnud8YJ/BnqVjQmSaGu3rtumKK2b17dwVbKf4QawCMLi4+1N5g4AKMIgClKA7PPgTw+6vvftcmxnzaCdf2/nvv6VnSPs64WPY0+/TR0pIST77fbLcEEDCd6cTTx5X4cs/Eti+89IKNjYwK+CFu1ZCH7W2tNXuHa+Iadf4bDT03bAWAEfEZZ5UzScJNOzHJ7+LSooBFEnjW4/hTTwlQ4XXELrTcAeQSZyOnEIucW9u0+OTs5o0brt/WSUjjB+CDglUEAmm/gVHDewuQFtu7R3tbYrZh4mWzSfsjyhwAACAASURBVNGM4QrOUKY4CdjhRehEyK+8bQgtQ1ga5JHEbMRV5JK0b5GAO3PBpQ2w08Sd7P2YT8II1OTGak2xKYm/C2332vKjx7ovzpB0FcNgBJ/6MhCKo00xgMhtAQWIXwXK0xZv7mvEMg7nVflhG6BlRbEg9x8ZhewZri0WixkfjFYTk085NxQw9+yZkcYd/oy9xzoKeDbvnOCLfQmTD7vC2mHLiY3ff+995TlMcMKPjY2NaH9w3bdu3lDhDsCOdq+pPdPak+iT7Nu3T9cI6EMeQ/sOGkDE1Jw32swo5J989qS9/vrr7uNyOb0OttOF9y8oP3MwzHMUAUjYmzAAgs/tMJxFOkgdAU267tDBocJiEf0jH7KCrcJueAuVF/o9fwlMk1/iaPsryHMAvGGbuSDvp4wDP0Rg+e8VORNnnjvZZWNA+fM54msyXvECCD4i0BErIbEVI86Mx0HwUKMwlRgoTKhpujNlYbgpF4pCcMfpXlGDIQYE3oeGsXZhGIARnAcbUIAJPbboTjA+mCRoa0sPlBYgNl+HccEhAFMyFYy6gMLQCsChcC2ThJA9ki2UsaUCHK6Lz+RzQA9B55grj9EnWY9CpqDKgASac0+iyGfgECypygmbwOlEBDU+MYVr9KknBUt3zDJN3zD5TNpmSn3Wny9olGG127ZWMmmjxbIN9/Xbg/UVu3H3tg2pzQbNkJJ+Ty1G2ZzlMghVmi2vrlqJ6kG7rcNHdYi1ohJEIAS4hCbJFv2d29tWbTetAk0NcIXqFWPj6FOkghaCMbyzevw4AKFViyCSgMqDgY565tqaerPhatjFoo2Ojat3FQScPjuMB8wOnDrIt6taO2OCZ8ihxRCCoDvjwGzv/JwOXpyYwjNFGA6jRa8qtGEcUuy/pq/xzOkzQYy2JdV4gDOqPgA9BCGqwCDgm8/b5atX5CB7+/tCO5HfI5/H3mLf83vQwqGUcT/OqmjJ4SsQAkVlvZoNCZpybh0AcQaH98V76xlG28fidmRgocy5Fg8idz61xgk8H4ie8vsENAQSMZjgGnhPByOcVssGlFgq5yW0G7HHxX6h/SqABPyej/xzbR4Fdoz/DWKrBO18scY4X84v7wMgxDUSnIAqO0jj96/gnHHQoZp0lwoHDBhNUgLQdIYXnw2QBp1QSvk9PaLnRvFdWB0wUggKANNo2yIoxxETGJAoxMCBteA9fUybK4tz/7wm6plgfwCo+IqAq5T+EauTllJveL+6+uYJSLBPTETCQV58/4LrHhQKCgRiYIqTwEa6kLXr88zNzoqizhdJCe//cdklsl1PRF8/ped78uv/kFbg7wJMuH7OouKAMFKc4NnZE077RpMMG65CACN/ScwkAl3xKVdqgUzpLGJr+Tmir1DH1T4R2nud6ecsOfwTbZfYfGy14poMUzQQLewRa0GjX1veJqGziq0OATi+jGukss/kBvQ04iQyvq/2DLXtwCpxFqN0ANRu7ACGB6Jug6m0+pQg97X8LnYT/xXjkJgAS+g674UebDY+S2KFAZSO1HJ8A/Ybyjc+lzYFWi3Vx47OS2h3oYUJQIlnQEW8bwA2a1UsTTTu1td9FCjry1odGBy1yVTeettdO/MU+iY3pQNXymbt0DPHbb22LU22nVrDOowcRWS8QRvFumwuBQySVJiFiKg/ZIxxkxbwjOVKJV0rdvvB0pJNMUqWeKNeseHpCXvulc/bu9eu2NjUpMT0m92u9fZRpd5UTOpi3P2qlKsNJZO2rU3Asrz6/pkowucce+ppO3v2vGKIOP2D340sU/aDfH4ArXgm9+7eEzADywJdghdfeEGtE5MTk0oyPAbwdisSaYAONA6UWKgo4QxOYg2xNtuu00cLCiKSEuY0dNi2w5nwCSswOBjtzPOPBcpdkXoKmN2uRF5JHvdMT+vziX05FxISbrVV7abQhG+MI3mZ6oFgrDNZnMHJvnY/S0yNxk9Ne5FhESSp+GSSN0AtRP+JIaL4JmePfcl17Gq4SCzZC5DsRfb3O2+/bS++8KKeE+tBok0iyjNiGk4uX1QiTdX9z/7sz/RecfQwmibEK+iE0DoAWMOaSOx1alIMM65fe63Zsr6BfhX13nzzp3rWml6UTBkMEyrzxCwk5rCo1ApWrWrCJGsKmMAEERJdElraW2gLYp2OHDmiNQJ4JHZAIJZ7ADChKMrzp1WnWW8IACbZm5+fEyOFGPjW7dvKcQA8XvrsZ2UbGBULWxY2OXH1ubfekk38na/+Tpji01Y7HoAJMRzgEIMHSOR5L+zmgf37xbJgXbAn2DJspNqZKWBRIFVBmiEHJe05hntsrHuLDs+A50n+w94BaNG0n1ZbQCSsa7W01+uhtSslMI98QJpMPUW1HfFssXlcK9+T9h3TFHNZscIpAmNfORXsTwdMOJ/e7s3vMh0TdgutJT4d0u0wMSK2Dzuh31WXQ2gbk23Mi7HmhUhTTMd7OuMkJ5vK+vAciPmIX2GqMOI5xswxLvYR736uJYatTgr3I/wOFxVZL3yfz8L/4FeQHAA4pS0Hxhl7AoYPe3NtxYcPsOYwQXg+gBjSHwIIhMHR7YqV5gyhhgRY+ZMzR+z82k9ek2058fTTdvHyJQmXA2hS7CWmxQYA3FPs4zMB2dT2HgZMaOjFyKjaGLHL7HWeL9cJ4EPKECdmavBCPq/3oP1IBAhNp02KNSfdQokLI4Rela+IsTn3qL+Hrg7lNGECaKTU00JLLhVb9GJ7jhMrkjpDsP3jdKm/q4XmI8dCIqI7OeS/C5j83j//3S4ijgT7JJ6VbZ+nLSpSCFBUfQ3jv6LiNW8sFkhfr36mfqQwzs+1CWCV0DfrNFHv9fJakid+XkXi94RmM6EGY0L/cUC8ofqwSbwrBPElqPxptcLIySIaFARfYXhw2Nj8Prc5CFYCHvCzro8h9EPqjkmVAM9UtejoUKjqsbMjRgOTUUSh7fFZ4qLFBsV6AiUlsiT9gUqYYmxV0mlhgApi4QRxMAAHCdgyxaW31zIds2Sjpak87Wbd8owA1kjVtiXyOQUEuY5ZgXFeayv6rNnxCbXlAM4QEPFePbk8RBcJ8pIVA3Cp+t9ui4Zs6SQ8GCGvTCbqGxi0yk7bHjE7O5WwRxjRlLctsVGrtDIFtWLaciSOhZ6JknoAhIYMnKijQS369OlTduv2LVHkXEEeRkXLRsdGBFZgXOnXZYQrQARGhOeEAcXIse8QdYpVMI1mbTZ06OuNmpwylEcScpgOUPoQcrp8+ZJadaJ4q1fPoCGSjNNP25HqOYk3VGzamJgWAPhFpZH3hOooASf2pIKXUF0JiCX7lr5XHIImDtXruwFy7Iksl5gNXxdThf0JaOR/hrG/oQWFPSTKo1T4CWbdeHMuqPKBvAKgqIVFYJJXI+XcGB8c1hsHH0EODCnVKYw3joIgB4eDAVV1CtqwnKObjthv7ZpBTt924AExprrOoCjA9Yach/oKO66VwgKx1gq++bxwbkk2MORUmTiPVFgx/qwdqDZnimcomwE7Y8MpkgR7VC89qMpLzZz3ZG87Y4ReyH619nDvUbVdwWUYXYiIKwER1V6MOr/va4xNYcJOeZd+6i1FWWvUAD4bApNIHDjXoPMCROvoH7R1z4uL0Gwd+JJxXl+Tg2Ttoo2LzDxo7PRq8lrAwU8KmHy43M55+3VTDqOD+XAi+9vS/vGRneeTF/7aVuC/AUx2y0vRv9M/7oWVyKrAfqHV4ACva5hx5qi0cdbxHSTG2DUCOPXODw8pgIaS7yPBXR8E+0giyhcxQ2xPcRvsvl16DTu0V3rFEb+P7YhtQUz2wnZR1eOzFcxRPW1RJHKABACe4N9bZFru4wG6g74btlwaIWuAEN5eoTaFdNpSSbc/0mBTQu32LSbuvLdiLZinQZOCBJVrVHKADwkCi/gjtUsTw4QCCuy9OG2FIJ3EjDWDGg5gonZUdLqUwKJbkBMYsfz4sVibal22hB0eHrPRnaQVd7p26tgxe7Bw37oUybpmJ158zm4s3pcPaFVqVl1Z3R0djP7XZq0ivRLAKqYgsuYkCikm7mSz1jc6orWQdsLWpq1tb1mdVuJW3Q4cP2qDkxPSOSH2GBwbs0xPjxVKeXv11e/ZMydPiBE6OTGhmIAAG8CD/TA+NiHA6OHSsg0Pj9rs7D67deeu7Z3fpz1x4/qNXRZRBE7ihDwSd/wRyQsJLzaS6jl+ggl8c3PzSmBiexTvx/6IBUOxssWydCYpgQA+PIJm3/zmN+2LX/zirn9iX1BQ4j9aY1gjnjf7hgq17xGAvKQSQZ45X/hlkmjiLmJf/BzrRBwl8Agmz+ZmiK+dYQ4TiKQav0ocFvd7bEWN7TPcO4lgZMoQi1GgY3woTBjiFp4ZcRP6LVSb2avsb2IG2A3oIpw5fVqJnNi+aG8ItCQP6CjOoRB269YdW1haUkUcwAQw8YUXX9Qz+M63v61745n+/u//vuJxkn/ui6l3aNFQKEFn5eq1aypssS4MtaDYB+AFGwyfT8zBwAvWD0AD+wATmxwJUIyEHAAKkOTMmTMqNCOgTHBEDEuLg1gHK6sqDHJOEilvsVt++Ej3D+PhheefF1spl89aIZezfXv36T6J51g/pqawJ3qIiTTq1UVsARCIq5xx5SCrEuDA9oDNwPhkEt7JySn9HICL2JxEV60aC4u6ruk9e9y2Yr+KaNI1FbugwQG4XKu6Tp8ntxm1z3Ad3ANFL54tk164JrGM0KZAzBkmXBgFjB4jAAPvi/3j9zW5B3vbiy5JVvfyaPmxwCnP5wAQNgQ2EYfSpkdO6pOb0Hfy9n7FqHnGrTuzG8ZIHNMsFgTniyJfNmub21tiq2D/YgzOnvRY3FvC4jQzl4KoCMThGWiiS2ir4znjiyLThO9zpr19alsMjl0x3FXEjR1oc53PtOn5pNK6ZvYiORDnF6kCHzmeUIsVQIgKc6u+j7C7PEtnvNekX8IkTwBYGCvsLw1U2GBk9JDaRa9cu2LFUo+eH0zprY0NAaPsMbQeeQ0aKdy3JuOOj+sZoIOiToIwpQufw3nl2R07BlupppwOn4BNP3zksL19/m2tg9Y7kxGrDS0b3keAMyA5wxbw10GCIxaB8VMUMLCP/F3C2BQMymUfFkIbKl+uSyBiB2uGQG2c3vlJipO/FOR8KP74/wuAEoeOHOiSYIPuQMfBIGvKRaiEwAiI8+NVmaHqE6reBBzSQgjZGAeJFgttwkw20LjccMeWC1WmA4UwIjox8YoMEyWcUHcC/Y/DxWs19o2xRKFHWQrdKODjMIJwGmyRmNBLpBE+n0a0+nsQKHAN0O5IsjSKD0P5IZE5Ek96lbku3ptEmGvgYUdpGh4eRlmj2ELlWxoQ5gku6yZ6VUA3AUw4ZOoT6y1J6yTbYbRgUf106WbT+qLKvXWsQiWpYzYApWxzA29rE/2D1o9AZk+PLa88dnRSo5JBTAmEOkLkNEIWXRKME//GGCKAVK1ptHDDumq9SeVy0kRpIcYJuMNzJRGO4pqsV0joAQy8WuI942xqAgLu6dChg6J07T+4f1fQM7aBEMQiXAV6y0hDEEwMC/RWGBuifHa7ckIcZpzr4tKCev98BrqJ+ki1AGCFBeTwAlz85Mc/1gg+nAHJfdTOUYtWzqe/YMB59kzJ4U/UxOnPhAFC8FPo6RGiT0CBw8UgsW/YJ1BAcUbsDqho0ggJVGz2Q5w1T3BJgBArTy6I6y0nBLz8zKt/rt3hbWY8p5yAEQwWQT77Xdo1GGf1fgIMdOQI1Oub9fG7fAFkca3+mWk5Ra6Ha5Yu0G5rDtey4wHWhxTEcV4EJFwDnwlYwPciRV3nTcLILrrEOWLdeSYS4A2fzbXgyDmvGOWoXF7ZQvQNsIsWG0bO9et1qvK0GDuZFdouquVu209NAQlgZmRpEETx2RhcWvAIXOPEHpw4vficoQi28kwBjcS+KpYC4u8Va9ca2FGwqCpAvaGAlPtj7aiwCiBlws7KilqExJpLJhWgLSwu7iY1rI/TD3dcVJZxoKm0nBIO7Vch1b8yI/2IiPevfJ9P+IIngMknXLgnv/axVuC/3Wcu9spXpPHGgImzFVtbpAlA8AjzIoi44svFYITJaV6ccGZYj2wQcQkFAI301EQc/yxsE++Lz/R4xFkTbktLro3FWPla3UfAMwFkc0P2lPcmoYosNgLGOCaYFg+SMB9f6ywAfCL/kbgT8GuKWWhNjHojOBmv7HuPObR7Z8o6m1M2u5CXH5RWQNC0ijY6VvC4frX5xCpeAN9ZEyrV+AeC8dWVNY0FhVkCa5P1kQgiWjGhtZFHAoNAgrTptMTTWWNpQNCmu121xMq6TaXzNlIo2gDARz5rabTUanUBJuvowfT22Nqjx9Zc27I1RjozujiTsvVqxdYrWwJpUl5GtE67YzuNpuKWvrFRsX+Jw6ietxJmy1sbVhoasInZPXZn6YHN7d+nhKjQ22sTc7NW6ivZT17/ifX198p/Hjp0QNVbgJyDhw6paksF8/6DRVXSx8cmbWp6ztLpnCXR8ep0FXPENsz9Bw6o2MC/2R/4Y9Y40spJQiRqmcsJMJmYmNS/ASR2m84S/swUQ4X2VUls+f8c4AgCwYxNJXF1Nra3PuNXKMapUh/ibOKgqAFGwk8si/6KmK5VNCjq0jEAkCCZo5CHfwOA43kCCqgVf2lJbSAkUcQixASwWCgGEacp9ue8BZCS++S9uTAXJvZrZz+ff/u82k3EKB0eVhyN1gJxnAolmYxAHeIJ4kHeE7CB62JtqExH8JM84uqVaxLNpTmCZ/LN/+eb9tRTT9npM2f0etqhYFTTEkO7E9fAmYY1fe3qFfl8Ccv39dlttdeV7catW8Z0UJJiwC/iAGI1tAwFPKaS2vPSVqCQKFZNUuwxWCIkqp/73OfsvXffFSDD+ZG4LmOyxbCtO6CFhsj4mDQr0IKApUX8dPTwERsbG1Xsis0AwADgYZoPyTWC0hSLYD+JMR6KzsQlMDEGmUrT2ycbAWBBPMYIZ8AH1lh6kWjNoanUdD0nZ1hTxEupxerZkycV999feKB90dtX1sQa1ofYiWInhTT+49nRWs/e8AKft9AD9nlrludX3obO83WG0OzsHl0j3+d3BFjRShnAWyY/CUjdaWu6p0AuAWuZMJWQ0cbOVMbm8Cx7S64TBKhBMY69Svu+TzxyrRhvvUuo7QsgFn1HipJcMzYMO0yBi9YjXsv1A3rzOwL7mm0fv6w42oeMcK+xBZPPcMFgb01xgNqrkth1AWOPl8X45zlEhgzDRLptxhvThrPprU9B7qB/gFZItBYfyvbCVNPo92xWE4040+RZnJk/+IM/0LOCmQXoRmsgr/vSl74k34cgMMXmZDopFlCrgWaSF5RZ64eLS7pu9jgMDsBRzgCAL0AoYA1rR4GZPcwX9mJ2bl5nngEbgDM86z6JxdYUt7PnWQUXrEZugufjLYIRfAMv0PCUsF98qAused+r5GEqGkfx1w9FFORLsXDK9Si/F5jyscKOT/ziRKEnL31PvkaGGIu0vWvU/XB5lZNghE0gKlCrKWMs1fMwZk69SfmCAxBM1ZHYzuYuIsn7+OQTHycV9Utii4MCmPCauOkcgQ+jUUOCxp7EiUSqLklQloPb6UoxWZNdQg8mB0Rz3rMoMDvrhfckWIgBBQ8gpKDa8J4I+3QOrlPJkNByF6GVYQjezdW1fRSyAynhwTEiTQh+GGGscbve3sFr0BJp05rEaMFSj9azAwos9fht65Aoc+iYgNPbb91UQq0L6U7XRsq9Ak0q2ziajhBjqgqsA8iflJ8RTapVbaPhRk0jVNWC07YKTi+ZEDURNAIgQFuO58Z6p5yCh6GlEiUyaahesB84lJ4cplS5AP1jLCF75OixYzpA0O8wGnEkGIeLSk6kHjviOWo7O65XQpUOQ/L5z39eDgrWwJGjh2U8APOOHDksp8ChpK0J5yka8fq67Z3fq8OHI2FfjI6OO9Ur5RRUUGiNr5beTk7vCQgQaX4ARAjRad8HCjiBgVgNQRhL7AWYR2pB8v0nhkUcR0wbEnsyCcjgiDz7TJoiYWwWDpsgWyBE13VlfMyas6Ycle8Gg+wHknOJoRVdu9uVY4mjhbXHQw9x7Dl24T+fUy+NnVhlCjofrkzu4Ic0e/g8KfxT7fLqFrtYUyhUGWWUtesBcU+sP+vCe9DGJHbYTlv9l4A0gIxy1i0//zhN6XsMDAiYwfFyzej2iAFVKik44joIZh4vPRQjhWqFzimtcTgbphgwwrDTkVHHUULdhkHCPbngr6+hszuc7UavLgJvrJ9acMpl7ZMo4PXBWgRtAI2UdGFqrkHgj5nuj6CbPSfAtkti5dXkuN44V0aaSxNFE5A+sU32X3wCmHzKBXzy6/8QVuCXWnJCAhmZp9CBsRnYE7FMASpC0uVjOL1CyBd+rlhkOsOAbDnVXvw2iYXae2nXSzHePatzKsFyihptH03O94ZHBuVrfApfS3EDX96emFQLrwDojBd0fKQ6gGvdYx1sQi4rccVCnokvtDSjBcH30HUjjkD43hm2sWiET+L9Y2FIsUcQqhXLL4h+e0xEUcrHZqo6J/23xC7dGVsXWwbwYe7e0VFJ77ZDxyppo9FWsgzwgQ1G2J5ngl0mWSCRo9pJMgMDhkSGQHlkdMjHmS6vqC04sbppfe2OTaM1QTGFaXcwD6t1G5iZsOzwgOVKPTY5Omq1lXW7/Pa7lsIPAtwnzdY2NyWeSfFEyQeitUxsYBoKml+ZtA2FCXrdVNJWqts2c2Cv9Y8M2SoUfSZKMD0jk7a9R49YvVlTWxAgy8NHS/JLuSyg/pD6/4nriJnu3L1v5XKfzczM26FDRy2bLaiyTsIkjYB+mEu0CvWq7fXDtO9v/eW37DNnznjFPVRviYkAAtgv7C/2qO/BXo1xxu8BWFFwojjE97kOnjcJJr7SQS7AtA/G0n9YW0ydYJrcB0DhLFb2BT6fvzsDtKuEjPjnxo3rahfBnwGS8Rk8Y2j0aCvwHM+fOy+NDkAegASSf2IPQEMSIhJM9gLTWKhEk1jxRbLP/ahdmwQToGHJJ3bgE2EscW2wednfMHvZh+zPqJkA+DAyPCJACiYruQVn691337GZPTP25ps/t1OnT/to0p0d+8Y3/kTvA0CCn4btgU7HqZOndC33F+7r7BBbk0g6mEMR1mNkEs73L17UiGZiFGIO8htiooGBIRVh0CAkVgB0odiXyed0DohFYJUCivHseJ6cm7HREcUI+H3Y+q77salcg3tB82Nrc8Nmpveo/Zf1Hx8f8xa0RlM6EYhqPnPypI2MjSquZg8BZvIM2YPEG+QB5BGAwDxTYjT2GKDA93/wA5ufm3OJAk0H9UEarq3Bmq/p+ojv0e8TAyqdViGIJBpmEdd9Hz2W4ydsdZV2uYbsg8frxI/eLi5hbNoPN7cUX8GW4WzAVPF2Sn9to+GtgfE/LxbWNZKcvQbjj71FPMs+EBChaTjO8qDAyc8BOImTa9VtgVnEusSUatMHxCqXlbexZipmZTNqDyKWA6TKF4s6l+xpvlzcP6U1iuOW9dowFYfcinYc2uZdJyotUAHbCygj5k4QiFVsLKkJZ3p5wZR4GkZ1a3eSJdfYbjTE3MPOKk8ObAvpaLZaNtA/KJARMED7Cf3ARkNnjnPEfifG5dlzL9wnWkcwQ9jX5Eo+4r6sXBDbh97PT9/8qQ0g2FoqCQjl3mHsA8xK6ycIkMOA4X145tgAGGe0krJXaMckj/v/2HvTJ7nP67739D7TMz37hm1msO8gdpIAaVILLckWLceS4iyl5EXyIrdsleNKUveVq5z77t77H8g3tqscxeU3cSRSlESbpLiBAEkQALES+zIDzD6Dmeme6e7p7luf73meAXOjupJiuhS50CoKwEz3r3+/ZznPOd/zPd8TpTTEGMcf5uxNZxxUIqlcpdGI64fyElOerkJiursGYiRJxCqWKEVAbElnHUAblZ1GanyM0p2Sr7Umm/d3Fi/5xbwkASYqRQjBvrcGC6gmgRaZGRnGnBYiwaIf/FUZRbINPBQGHKEdN+UOHEgMUjomjriJQhtAiyiCyXUYvPhzvj8OsmjtiDtSO1kjq11W/3m1vAoDiEGSdskKHUnabQbV8KBSHmt/XVHetR48W0O9lKNZQgMp/QmUKDYFm52Ji2wNdSBpNIS0q2bu08hXaCGtPEEKMTcX7uGeKG9iU3uZhGnh4ThxkSU0IjAk2YyViouW4b6WSgYPgNZiLEOxUwCqclmvDUya9be1W3uO0g0HntKAMWo/XBPrQorK0I/VKtjrdHF85peX7CEZB+aAg0nGz+M6CZUGIT0XQyMT4kYByEQUqqCbwfeCPKIfIqXz7i4xTGCxcOi5eNYDXZtMHEJ7zANGnp9zTcaAsiRQd7rgYLyoTTx27GmNFVmPvoF+bT7GHlofG4hNjpHV/YVDZuu2rWIycUhh/GjhxedAXcUkaDgt+e7de8ooqaylhlivt7KmRSIGCQMlY6oNCZpaUmDPADFHGHSxDVKsv9CNQJ0HmHPfCwL3whrnIKINoteTA0Ck5ZioflgaPbRodgPrWSh/udOMIKuXV7EGuJZnL8l+sbq4F3nYqxQ2xlVzGUrjnN7m75Ujo64wvhcZA4yi2h0GhXoHeHy/xfZyrAW136bEJ3zO6Ylu9Nj7OEW8MLiMJxRXDgq1dKMLjlhiRb2fwEWizvWGaIQ8Iw6AaJjQcEtLMtJq2Vde9hKjLG0fvS1z/B6eixZoY2PU07fb0hJIsx9SXDfS7XEMmasI3PFvsm9kNVQWqDF0OiCHUzbt1EwmHecQhwykHRo3tepk9ySqGBXgE24Xaw2o1l7CFB3XX8wM/5R3PwZM/s5D+PgC/+uPQMjV/NQbFduvuBi0nVwvidIbdTJp4LBSVudi9ew7aYNl0l6a0d0lm4yDCYVXNeToKmXcWePvYnCIAkzXG/wQutf13wqz9QAAIABJREFUqvTOEztLsqkSne3vc6YbmWb5QVk5pSSM+BmBFMECvgVBdiaT8zNUzJCGd5GA9RGyb24nPCNPYEF2O5bzcIari0docevngjMTXb/KbV1MJrlf5XZLpaFk/z8lqK8MdczYBYp6FFTk2gKHm50lp1LkIpnbqu4XW6pOhQLH69JFo+MI302wN3b/gTWl09aZSFtvKmN92FC67+TzloehsrRsmfZW27Rnp7r7kRipzhdtnEAQ/QzaKqdczNdbJddWNSVoO6xyZ4KGes3WDG5QkgTWbC2dsq7+Xutdv8YFfNE/YB1kMzZLM4BcztasHVAd/6bNm+3unVs29uC+khQHDuzXnxcuXrC+vn7r7uqzFUqJDh2xdCpnIyP3rVhcFmMydq+RZpy6fpC8mta4EAR7G2Dar87rDEOfhHlz4MKp65QvkOX9yZs/ka4FAZGSSIuLtv/AfiWeOOMImPfs3q2gxpm0fk3XvQktNrUiHY33zL77ALwie0Al6fw+tJ6+NzKicmgy12iU7Nu7V+cs56I0Q1IpO3nypO6RMxIdhCNHDgvAEPMqmZBeCRobnNdr1q4N+ikEaxvEvmQ9F0uL2kf46Pz73sioypXUHWRxUWUAaNqxP2D0EshSsoBfzF5hzQPyMCf4XGpb3VpQtxwYO/hs7PVrV6+qfIX9rlikUrGjR45qvwOG3bx9S/cUg1fELxWE0v0mkTDGg3IgsvYEyJQSPxgbl4+9e9eeIPZfFjBIFp9gmwA+nfXug/jkjAfzigYJDBW0k2AskFyhGQNzMUEThm7XcmBMpmA6bd0mcLKzvUO2CsYYvwdwOHf2nG0YHLTtu3aKSYCPTKc/xliJxcVFgW4kghDsFUMkif1zAAofliCYUjnmAc0lFyClzKlFjI2YwIP9wHfx/Lx3DnAn6NepXAbgb55yxYTWKUE69s47oOQ0j9gatENilxbiK8YfXSBsAwk0utzE5DgJP2wK8841GQPFWaUlS2ZS+pyaLSzSpYjkoccY2C/AJXVKWlwI5UWLslXMOQAP9jF2MhQTMN8srZTO0AWMPaIxkhZPRraXkiSAPOlQhioGfs95wX7m75HJyFrDF2VdlekeVqf1+LT2pzpPtnpJ4CqTsFjUOqYzD7GTs1iSAtvUyafggElkThLb0rUUe6N1AQtFZVIrAux4thi/MibsU6QJNm/ZorWBZhJACKaAtYGGzO07t6W/ye9Of/hhaEe9oPg4dnhsRuOv0dDeJ1FAmRL36mVzizqvOIdhBbEWKIvj3wKgc006nwW+LxZXO8tCFiDZQKUF55J0xlJIVVBhQVdL18QRI4X4ZKWqzwL0MS+AsSTdYzdeh2E84ncCoicN4s+UePhULftqa2IuHhOXny63+bTT8QsmNhOF9la14QDZx2iRKY/oD7Q/HsSbwNRXdSuUQQ1aJAS70QkR2BFuTLWVTXkNjNdWeq2Xl904dSsuophpiQeAFtan1L9VL5zJWLnqDpKU5hF/C2CMR/4NBXcEuTFTH0UpcTBWUfgQGEZkj9KNiOKxIEFqCeTY5FxTuieqZ05qYaq+lwMsqJ97JZD3BJdeRLWiDdKUdWEt0fsklkVtA+CPI7MYecaWw2KpuGhtODkL89acpv1psy2HHtdez1lxlWEWFchg1uv2FkpFvY/lQoaKA5IglwOb+yhVnK6p1sIcaAgYUWoheqN3W2GsxHyRuJPTv/h3BO6864vJcZHTZXUd8GvW9MtQQCukZo4xUhbOkjr8Cbqd2univ4ynVKIDOAYVzbU/aGeIsNGQ7X1inwfjuYwMK7Wkzc05AVU4gMryoMdCvebigmqGMdAeKD/U93OwQptUBwM50mbTM7NqW+xZEYRWoWt6dubOvXsaA+4h1ljyLKwv7lkIpsrB0nIcpPgd0E2VyKg7jYuyRrBJiCosnmWyk656zSEUkezo7LroraP13m3KUVi+G0csrlH2ThSVEnDB9UPmkDmJAA5zyLpSq2JaboaXO+UYyQWtBwcRigoEWN+ME4cAC9RBn7pnJ1ijog57+Y/Xf1LCgwidI806pKVjlFRGgNpFf46K5p+MJONI2QyHiqi9tPN9cH81+xqZbABi1KjGz7hQIbYGdpqXS7konIvpwmDju1ZqrjvkArkELGS1TKAH3xUpoTqwUTlPJL1sLbS943txfqMdmp97qI45u3fv0jqmdhlHnf0MVdwdMRcjdsDR2Tmx29DfmV0SvOOYff5MrvcLxs6PS3J+wQF7/PbPdATkqMFkDQKTLrYKI7FDzjh2B1YHdhP7hY0mY68a82zGBocH5fBxeuGcEpipZa/KD8vOuAhi9TBjZTvqK9aSb5aTC4ND4odzsxKsi+UR6C/hLMdSRokhVrytJWcy94Gdx16XSsurjMB4rhJckJDBlnCeRTYidioKhcfgN4psyk8KWijYZmy4O42U+RRXWTbRHnN2RMdSCbDgH3FdzkkvdU0qq40Ppfb0KlvN6TlJ9sQzggud/uijUKYAqyYvhiwgt7LbiwtWImCom21obbc1ubzVAeNrK9be2iJ72dJZsK6BfmvKN9nE+IR1tbUrqUSNO90AEauXXlwQN6X8hla/1ZAAStBGN2ESdYXJIUCLczWVsJaeTuvu7RFDtq23x1o6Om1idkath3fu3mXf+ZP/x5559rgCtLu0oK2UbefuHbZv315pANDFr60F0fes7d2736rVut29O2pNubyYFR3tDmZwphBQsi4A0d966y174YtfVCCJNkb0h8kix6woZ5f8CmmHtNn42LiuwdhyppEVRtiVMig04FgjMDpi16ezZ89JH4AA+7/3+73kjKYEsBtU8x/KySi3eNRdzzOxXrpbC7oDCwIKOLOlcxLK1HmOyMJmzxF4c84TwPKCYXTx4kWtbZJWBJWsG7VRTeKv5BQ8L5YWbWhoUGUfdLnZsXOn1hssCoIrxiHq6DhrzEs5HIBClNQEqHgHwIzO3fdOnJQ+BkE883jmzEdKQDGOMEi4H4AoslrYBfwG7g0/mviEueM+JyY9OcOe4H2sR3xTnvH2rTsSagY8gFXb0pq3uZlZgUzSoQglJARqgKP4CPgGW7dvk29KlxsYKTBuYLYBCJEIxUdApFQto0NbZZ4fPwk7QDBMKRlJSCWxgh9J8AuLhHiMwJR1wLPDwsD/RpQO4VpiAuYElghlKQA27HGeCRCUBBv3TMkQSUeAOsaRcmRYC7AGSNAy9ySIYYwwlviQuSzjU15lkVCmg90BREKzTSVK8/OyCewRt0k+n/iJjDkMQYAFfgZwhlAxHVtgxrP+HOSGNdiikiLmGbsNS4GAOrK88OexmehKqcX5rAu/svYBv1jHgKCAXtLDa2vTZ1nH+Ig8n7TnSLpnMt79qlZXJxkCe8YoAk+UgTtgXNJ3wmD2TlYAMYj/83VJaY2sJsKzzmDEf1WilhbmJOjGxhQ7xFbUXe2BgZbz1uJicgdNFNY7iWd851hmzmeZa9a0YtKQRIYJghgybAwSkACgvIe9ExmDNMRgLTJexYWi2Ed37921ufl5sciYm82bt8g+REZ3jAko4zt75kxgKLmtwLaxzoiBAcM4QxCWhu3CuoT5BjD7cHZOzJYoPM5cOyNyRXGmiBc5SltpU+/ds1j33B/fT2IVEIx95QlM12QUGhQY8pG56XbvvwdMAqth1R/5NJMzgi+PnJX/v5TN/+jSJNo6Co1I62T22VgRuHBgxHEdGd1AIVJniMAMYTJAL5ks147wLKvXsnntWhR8VaY7IHmR6cFnlOWR0KQLUUWdh5gZiegegEnUYYhZGGXog9AmA+/BEcGL1wf7y0sUfjpAQ8Ybup4jYWqBFmqjRa+lnIMAWo6Qd9zwfvGoJztrBcNJb/so0rhMHRb0LGq1ArLIrYhihIiq1O4ZT8o6KlYtL1sbraAwNjVKZRLSH+G+CVjJygAgUKaTqNakfwKbhlbA6I9A5VJLObqiiI2w5AFzCo2UFlsEWEHIMgTasFG8Ho+xWrGl8rL3jc81aaNiqHD2JHgHcyUo+uNsbhwetGp1WYgv14BFQrvFyDQoL1V0yOHYOFUPATpHV6mVY5xhwmDQoHnNLyBQZjawdkBZu527oMU6fVktZI02h54tBNCDbsYapd83hpjDQQBUdUWiYd4/flG1gSCWCGNNT82sisaxSdXtKZOV+Oj45OQq4yKuaWiYbGCNIRojsKy0Lp2twt/JuImdkfZWyTieLuT6CPkU86fqtGmAFgyiixd6hjB2aMAoYkDcsFMzn5G2ijKGZOjERPIuTQTyGO1ItSZYB6hRlil0lBAFVYrTvgfUFSpJpgAAw+v1cVBA3Fvy0MY9i8D7dW06Kam+eEHCwQowUinVYkrnJAsLiNaN3u6OPac1V28o2yJwpuisEsZb7T9DuRHrn7XBXvfWzC6SqvIbuuKE1qFiJYUyOrJD2BIQcAAy7pPDsL2tI9StOi0+2hHugTHDQaW8i3XEgT5IRmH0vvYI7+VApJUi98BY4EQwLzjviDfjFDJuOGX8TqYVHEonpot/cR06dshK/gyF7V8oonzMMPmFhuvxm/+hjYD7EDiPnL/Rp8DmqCPVxISyo5zRApNDAgMgA3Zh/5oBd56bcwpGcMTZnhPjkypt5Fxzcfm8AjpsFc4a3V8EatSq6haAjcAOqa0uSZnQ3QQ2Cmebzkc51N6xgTMvOsjYYCVIAngterZK+igJRdzVRa65JjaIZ9XZEuqyI9DLOKgcFLHSUCbIvwnOsK/8nfsX8B3a14vBgu1Pp0PSK7S2nZlRsDCK4HkAjjjzyaYTfK9ft16+ErZ47iFg0ZK9/8H7stUEUPgd+BtRR2Fi7L6lcaYTKetJZ62jZpYjkVWtWE+Xl3v0rumzuw9GrR09AUphKClqNJTVBrRBILNRdoFcdfTjzKVsGQ0UAAaCqnyTdfb36Zn4DOXK1aTZcrJhLW0Fa2lvs4GhIeseGLD23l67Pz6m9rH//j/872rNCVWd7CmZJc7xr/zGlyyZhC2Ysnxzi42NT1m9lrDnP/d5m52dt8WFJTE8YKxyNvDZXbt3at1xLrz8gx9oLFhXe/fuVRaXeafmn7N0cHCDn/XB3+W+8VOZH+aXdQrwAhiCTwGrg6CQucG/ZL0hNEqmODKqndnsZw/nMwkBzjpp3sjX5dBwHQX52cH3Zf0APrJWOO9jh8KojRLBN3VaWamqUyE+FL69yo1mZ7XXEGjn/nhmMtQAERcvXZAu2bFjx5Txxh9Bs4NkBi/Oay8dc1+Uc1+lbIH1xPrH16PbDN+Fr8B5zT4nEIdlgv+mjiZmWrff+95/s/XrN9iuXTsDYzlju3ftFuihdsvr19m69Rs09mIr9/WobANAAD+Ke2LMEbxcZVxIELSgjlgwStH8gJFBYIn/oVKpVEolChNjrinH3BG0Uzo0OnpPkgQwbHlOwDCCVYAUdAaxI8Qn27ZukU1Ajw0GCc8Ek4NYAbASUIEyCVrHPvX0U2LoUP6zfccOBZDMHYlHbNX2Hbvk12AT0H3gdwTL+GasPxj++HsAU7zHWUzX5FMinovNlO+F/aytCNjDb+MZot4e9szLqXxNYrNotkBgzr9hqtC2m30O0IEwLOvNAS86HI5qnbDm+X50cugmBXBCO2V+hl9HklIljVn091KWSXp3R8q2dL2g6wQIQ2mTktuIO4fuN7CdATQQkmUfsfdInEbNSuwY+5PnAWgHZMNu37lzN7TOTuq5Ydt5yVOnDQ0Na13C2AEIAvSTyHHdk/+Kb/LNuhbrU5pSCaQIvF09oCQsJOIJAeblsnUU2q29rSD/FWYNL+JP9gAaj7xiO2L2IfsWZh/7Uno/9brAEcb/k0+uOuBpLljO+mStci+Uj12+dFFxkhgiKrds173evH1b69JBfe+O5GPiujh61kpFawk7MkjZFJqXrH+BRA2x9ZFi4MVYME4Av9hGRI0Ba7gurBvsOM8h8gAkgdBUBaDQhdk94ej6hFUlQUhw8xn2TBQuV8e5ENNE0gbX8wj/U8DHI0moR7nGaB4DQyUmwn/RzjqJ9s42mdoVsTVcgBJknMDPsx8o8zqlnwNZNb068HE2mkLWx2scY2lNVB1mEvhZLMuJTo8HkE5BjewT/h3roWJmlUXBQLLQBFTkvHUx12GyXXiHAJQ63oo+z89FYwwBurduoxwBZXrP6EeHhOdUV53QKUSHdGBAqC4aRggGh0kJ38nikACbdCtcyDOicjhgOC9MLBsHJ0TCaNSnlR1wYhGB/mLAQck5/ECiu9s7VNNbq5Z1mMAgoP4Wp6ajuUWbeIZDjO+GriWqZFLlNTAZVDPoJ6UzA0BtWyhv8jozii2gfFF6A2AiHRI0U5a8H7ayUrR4QngNhkPOhemYb2l5CAms2eYtm2zNQJ+QQQzU1NSEqxiHTi8tTShcz3opg2h8rdqMgAtemuIZvphNUacia6j2nKD7X/3rfyXjzxhFNHBGXYI8W8OBjbEFgaatM1kMjARj6S3hmuzmrVs2sHaNBFBBQHGS6dnNYc7hzviQjWQeESDlhTI5BiwyakSTRsODevQyYwQYl9V8y8itAKo4ICaWEYAAdXxBJErvEWjhGR9eolwHtgiGhOyHZwUXBV7hJLCOcYAQkePwJOOEoebFmPLsrHneEwFM1h+AlQCmQNVmvcSSGOlsiFLs5WgCgOqN1fbHwgHURtr3vZT9aftYKlk2DbW86s8u6p2LHHIosMYYA7KG7KVHa72sw4x9GIFWnBWydYgycl3WCxlZ9ktEknWfhpMzrfuRkxnswtTktA6ruN/4buqYyZjADpF6eqursTNGOP/cNweThGxDpxvQb+4Fh5P1BXV/5N6IsonMKYe3HNb2Do0ZgsC8Vy1BmceGs+NcNd01THA2BBg+Bkz+oUXtj5/nlzQC7H1E6zjbyACK5RcCSQG0CPjRQjdkmNTBTCWqaKnlpAOATcfZw6/BHuHQC+ROplf1RAACsHlRB4VMJ+1rsSk4vKqvb7h4JZllfoZdo9Xu0PCQlyoHpiDvBRzBjnK+07UgdhAUizCAMshLYSo8IeP6K9xjubJsNcROKRkN53AspeFcYhwINiM7N/4dG4vPEEUzI3DMdXFOSTBEOxzFcDlfCi3erQRNAOjSOKwqcSw5Exg7fOWTK97FAXZfR6dAZ8qeEVF/cH/UGrUVa8vnLY2I6NiE9SYz1oVAL6yKVgR3u6yzr8cBE7o3dHdbb0enmCWppqz95NW/teWHaJ0sCXgmKSQfCkYnJUih41yyKaOSGw5QhP77urptbnHeGtmUmCV969darq3NJubmBJrMLszb5MyMXbtxy27fuWuHDh1UIgdhy0waFuyUffObv2OD6wdt5N6o3b8/bqc/Omt/+If/znK5vEpy8C+vXb8uYXnO6A2D63XusZYIInHqSRyxNmA+MccwA/gczwnQznkEoOICvl5a5WBWXToSVy5flnip9DJWVsSCxd8CUJmcmFIQw7nLgiG7S1cWrgcLl9IGfKXoVzhmkvQub+jnBYF5iQXHsz/49Y69oL/HmeYi9Z7YNO9AETo2kUmOen+XL13SZ1gLWh8zU6v6LowDz0vpGr/73ksv2de+9tsac3xIRP3xbwhcWbcxqcKaphSJcp0D+w+IPQT9H/HSc+fO2cWLl+wffe23dZ8fnj6te2GfkeggcCepw3js379fCTmCNRg/3MOJk+9p/GATcX2GZ3B4WPuNQB0QCCHUQ4cPWqVcFRPZtVsA8u4qeOY6MM7wHxE+pTPHyJ27CjTZ6/gNFy9ecIHclha1i4X5A+uhra1V6wR/gow5peX79+2TbwdDmvuRwOVKXeAs6wMfGd+NBA0B/YGDB1SeoEQ0wq+yMTV1z0GAEyCG/b53z17FHVeuXNHYwrY4f/68dDUAjPGFJiYn1H2GL+7r7xfjaM26dVq3ABb4XCQxGRueBx8QfRfAnyg+y7WxGdhAQCPARNYZn8PXisE+30dZDC/WEOMKm4WSK65BUN/d2aW1BCiFKCvPMzY5bgm6fq7UpFuCD6/yJASL83npEvEnoBw/j/cMM+Pq1WtiTajUKshGAMpIYHhx0dnPqZTWDnPE+MSOTM4Kd2FjxpsGKBs3eQcg5oEYBmYjnyWWI/lI4pf3UzLFWURsobJ2GOsL82LIA7aQdMXuHj9+3GYoO6LZxtT0qs4UtuLipYv6fux1BFJpk01MCsBE8hcADwMIk4j1QUkRoCpCxQA3dLCBDQ1odfDgIWttzdvY/VHNJ4CHA7HdSoDzM5K8sW0z989YiP0ugVeS287G4kyMpTkkIWhRTAnPjh3btQa+//3vS9uor6dX38HYkkiP8bWzv52wIBdZDTUKihvlhweJC1W0oDOGdEbQ0BSwEZIIq+WHlGguL+ueiIMe6Zy4swKgQ4wnMgXJ0ZDMcP3DBZ2Vuu7/F2j5OXydRC6fUy8tNgfggPRIQgeYmEEHGefuCNxYPKohFnDBgUyGBHDBMyNRA8XLaGBrOILsqDo1T14fKyqS2n+5bkIs04lBUizL8cDTB7zQXtB1CAS5HyaYa6ntaWBBqGuIDpwmvReHi4XBi6wJ748HgGe+g/o8wNCn9BhcRNUXGUPrHUwoO1jUga0uJKGHN7RYgkjRjii/wBGCwQB6C3MlTd00ysjQuaggq8towuLg74xdL/3scXwC+FChFCF07EiU6QyUsKVQpgNt2FsRenDNdWhjyMbkXgmovYQE3RSuuWLZ5pyez1vJ+iISwojSMHMomq9nAWDH8PyiQwdErxSMA7WWO3ZuE2DEgSN8E/ZC6BYAmgg1Mx6Iot7hJLAJCbYRA0PQLp/X4QpoQFlPIkF/8Vv21Re/akeffFIHAd89iwMSOv9wv4AC0OwAjiYmx+3WrZtWKi7ZhsEh0cFUEzo5qU2ezTV7x4PSkj24P6bOO+rzHhBiAmzAEOiTOCPcH443zJq4OVmnbDA2Gt0NmFeNs8q8PFOoFreUNGWprfef+x5xQTZppgBYBOYVe4NDBKPKPmKPMO6sab6X9c7YwzLB2eX5qZ0U7bu11ZqyWYPFxJjiXMjoJF1fiP0rPSAzGfQoMIfTor0C8BcYFhFAUY00e55Mbiw5C6AQhwPONIeF9tvKimq4vU7fQU8yHiovW1nRocG+EjCYy0mVmwMXRxyjLnAKdXpEXpkn2hgHZhrgFu0fOURj1tXLbNjz7qgyNhyABC+UX3Gw83PYRtJRKZYsl/UWgqiMc23WHHO7Y/t2CbeyblnHUFYx2tQOA2BJ14RyJGUBG8oMcchDSwVMgd2j1nMB6BUlGQHmpZItlZckVPiZlc88Zpj8HMfX47f8Qx0BnB7sAGBqZEpgc3hh17BdbiP8bFHXErQtGiQTsrLjsBOwWSplbaJcOKnM4eJCUe/FLgOYUBsP2MD54IxRxKo5Kx2k7+rqUOaSMwkby38KGpq9fp2zxhmQ7tdggwgMYWTo/gLwG88SJaVgHwLcA3zXawpysf+incMYDBMr+nLwZTgTcGI537m32A1MZUES1HPR+uj8831xnKLt/3RZNGAPAS0BC+cqyQjsMuA0n8Xun794QWKg6HHxHbQe5v5gq547e0aASTfZTcq56w3rsZQ1l6vWhNYB5aMA4x3t1tLVYX2bhiS0ef/mbdnMdRs2GEH4uv4Be/fV17z7Tig9Yu7KjbqSELXlsiWbc1ZONPS92HnOK5ip0lNpzVv7mn5pnawbHrZyrW6Frk5bWF625XJVAp8qHW0rKOhAML9Rr9qLv/UbEhWlfDqfL9hf/MV37d/9+/9gnV3oTkxbT3evSiZgjRB442/95V/+pe3atcu+9KVf15hxlseuLCffO6lgRkAZ3UekrZBQNjaCfnQ3kYYCOgJ0qZmaUre4//bXf21HjhxVpyIAEuYdMVP8SVgt27dv14qgIwxA3fDwUCi/9Yx2LO8ikFdnPgIJEqASmffyXAdq2AaP8qrSOgn+tScUvdzWCasNPdt7770nrQ72EH6EfKhGwz48/aFt3bJZASOCwAANa9et0Wc4e2HdeMbYtXEYK/ws2g87+8OF+tnjlBew55hbAkieh2w2vhtaMiTCAFM+/PBDO3r0qH73/vsfCCxhzfIMBGz4UgS7fM/YxLj2O6wEfJNr129Ye6frZuB7EOQ/FGBI4rZqXd090tGQ3snignxH2B4EsJQZ4csCUk08gHkyKQ0Q5vLdd99RmczyUkkAIUwFmNMAEvIB1fGKrqHz9sQTT+g6zMHdkXsaT/bhhvUbnAE3MbGafGav0ggBEIQ9zZiobW2G1ttZ+TWU1xB7sL5IKMHoIM4BjEPsF/+LzzkjwhOrw8ObVLqDHgrXaG1r84SpdO4Q8Z/X/BDjMD/q8JLO2JXLV3RvaMCppEu2rqiORZTTMP8AfcRK2ArWHT4i64kEaGTA8R2MPyL5YlphWyoVaePcHYVxNmskXl/49Rckeks5GGsC24afR3KMeWCdxUYiJMhu3rqpvYZuDPYdHxFmCusDYIEzgWQgnaAo54eN9OJv/ZaAF/w8xok1SRIXQILnY53DivOSHZc7IPHMPtu1c6d8W/m3oYyMvYg9ZswomxGYzR7IUubVYgsI1AaNIr5L4zkw4OWnJONhW8DA6O/XmYJNBziENYMf7LIE3lACYCiTy6lNNA03SCKQdGau6UxaKLRYRV29FjSnKk9KOcOD54CdBsACSwoRXu7VK0Aamj9iDMZOyXW0V4pFzSVxLPdH3LZjx057++23xSjZs2e3WEPYLQGUMemczXqHnaEhdfFBL+n8x+dXGzlEwNcrW3wNSosxJA3Ugp1ImYYRQaMrSpJwz9745JFoemxuwYFKHAwTkHibWIB4ht+ru1FIKAhYVmXAz34lsk2ZhqjlRuaULDpAg7fejEG1+jFnMzIqkSXApVkIMSvNzUiPIZvx4AIKf2ubJoCDPjJJWDixkwR/Z5BU/x+YB/HvEWnS4IWsea45JwAC4AYqRlAoAAAgAElEQVSGgxCx0KOce44ImWoYQ/mD7pGsTwB2oj4L98/GIavDczF6bFovK8quirVF+v4q9Sf0icbB4bpRMMjriZd0He6XRYZjx0Snk2nV8rJh1W4JEANmgVBqmDo5ld1IBA6qMOrSga1CFj5d93punAX1tQ7dimBZJCkJoT2fugR4vSnBnzrvNGqGHC/GkfdBvXMNipTTpCqhz3rCe5XzUqcjtZT1+lHRoFIpWxToVdN3t7a1hPaK0ODogV4XdY45Y+5B/SOLh8PHW0t5mQfOAGNDoImSMuAfGwk0dH5+zo4/c1yoNwcnByhrhc3OBgXp5z45nNj4P3njdTktzDfdUPr7XHCUwD86HXQrgBXA4SVKXrmiAzK2fsVIzYYWd7HDjbopqOzKtV3YuAgAekcZ1/PgxfN6CVrQig3aPDE7qLaReMahpbVTrkFFs9aUy0qTJ4Iq7njVXcw36P5455mw2aFNwvTgoCTL2KC9ZF5rhzUtICeAmnp2GC0BGPF79jrNKAwW6YnMF4c2+ztWsMnIC7RwNghdbxwEwZn3rK7aUAemktozf0rsFzDChbBaBYqpFR8K4SsrGncCD8aNgwYKIPPpIFFJQQgvb/+ZDqVIrNO0DjHRWBsIpU0qwwcIQ8YB4INxIVhhzVDXznpzYAfbVbGBvn6BcuqslUPLBVbTstcpd3VpbUxPct1pfRcHJYBrPPwp02GjCaxU7T+ieDmBbuw3ASaf1esxYPJZjeTj6/yKjgC+BWdoZPFx1qprFz6DnDFYsF7qiEPOWUspjcrlAmjK+YAd8zaodL1rFajMvscJlc0L2XgvVUgqcOcscGp1Vtl810qinh076kE7doSMquw5jEX8nrSfrQKaYQA052WjpCURWLCUgTht3TPtOLA1CXJDhebPlNhyPLsHvn7m4MtE8esIIkWR7wiIfLrk2cs/XSCc93EdAAAcSMZUopnFkpgBZAwBBQB5CFLaELQloJ+dke0mIOK+CI4pm8Uf+PjsGWvOZS1PEPHwobUmkra50GGZ4pJ10K6eUpBSyZrbCtY50G/9m4dt09bNduXjC/ZwFl2HvF2/ccN+49e/ZK/89ffs/siIl6piZwFDUgBcXVacnrNMIW/WnLOJmRnv3If/VmgTYJPubLPWvh5brJRt2+7dVkYrorvLMggyFks2O/dQARHZfoIv2APZTMqee+4Z+8IXPm/r164XE+n9Ux/Y8WefVVabVsN0hFA2uViywQ3rJZj6ox/9yL785S/bsePHFDgiFs45y/mIsCJBNGsCJ/6DDz6QqCvjTDabM+3o0SOhI1MxtLAual28/vrrotEfOXLEhVYTCXvvxHs61ziLAAZYR6zbkZG7tm3rNoE/rHMAL9oes9bOn7+gYAoxfOYZX0Di5kF3TVU7UWgwBAysrZgIIGh2/xmdmqQC29OnP1LwtW7del/vmYyy4yQrKIuB0YkGizTtBvqVgNqyZau6skQBTumT5XIqNeE55TMiXtnRKT+PdUnW2wOzRZ3vaCMwZsqaT0/LF4tl0/j9rBV8R4As3r9v7z4FwrBBYHiwv9FScGH4JQnFohmDD8F34WcRrF64cFGAAQDZjZu35EfgJ0SmO2wMtNMI9EqLJZXr4gMNDw3Lp4TlDKAkXcH5eSXDEJ+nXEXtU4PuxL2Ru7ZuzTqJsZKMJQZQoE0Ti7onZfG3WKf4Luw19j/PzPpiLPlOnpdSD5hefB5b8PHH5+2ZZ57xeMQSelZEaLEj/B4QhzHEN9o4vEl2DwCKvcR4ADhgEwARmBeYJWi3qCRlakrMBNg4lHQpaUdXHGK75WWByXQWgn2BDYMlNTY2rjGgLImxlE9HGVNIcrO+InMaFi/sHcroKZGn5S1jTNnQRx+d0XjwWf6bnBhXUjnqNAHIeNyVEGgHYIIv58nJFdeRNNMz8JywXpA5YJyxb4wx4+K2ulnjBqDnnY1mNUecM5R5kSiEaSLxbmmm9AoUPH/+Y/n5vX29+j7YFbxPnaKCQCrjQDkXhAN+zn6Icg6cBa7rQ9chSixrAoj4Xs4GtZLmvMoB1udska5Bw8MCBYkBYOaxRvkuQBHWBiWELrVR1twr4cj6AvTPNT3SFyyVbOeunQLDiOEcPCyLOQXoxJjFdQkgxotnBVxHhoJ48sb1G9bd0yUWGZ+HBUdrbRjgLH6ejfMD+/T5L3xB7/uzP/szrT91/RQxwOMY2J3+HaE5iwgQGYF5To6or8Y18T1KRnNuwHhHfxRQJQjBSw+SWJyYbbVxqOvgKA4O5b4O2vxsPZNEPt/UiEIsLDAOsUj7wklgIeIIEJTo8A0Ah5wTtQ9yfQ+/hgeRsXUqQQ7OTGSRsHEJYEDW4gG/So0J7fH4d2SXRGopxo7FRU9pCaEFeg+D4osC8GJFSC2jomxLqB3FWWIB4ogIGeceUy686uUi8dpuqKP4j5dcuOgti8Drkb3dWyyFgJHD4sFhIjPP551J4OrHyvQrExJZBkllvQB7OGS5bzY/Ctp8n7LbUIkAhVa8TphnLORbtAEZ41gDy3Mpc6Ua7qwzS7I5XRt6KGBEebkkuq30JUBj862GoJpE5whei4sqk4idV6TLEe6Za0olOYyjL7iG16StEMC60wlqql7tSyggQ76gTKWmseZ+MSoofTPeogUHBhBOGEYXwGhwaINls2kb3jgkJH+huCiDzXeDaIJ+bt+xXaUfaHxwzxjwN996U04BTpWAhUVHPwVwiDbqHVLIuFALy7gqMC8WdahzgKOnwQHBusIZF2IZKKOxXa1aia04SMI98x5lAlNJ6Xrwe+8MA1DoewbWkZcVOeND9D1a6cKo0NxJySR0SUB4N3ZZoeXZkg4yQBQyADgnKokJHVxYJzhPfDffFdksHK7MhbfGXtJh6fol3i1H6tTB6Y6lLvwcKqX0SGiflk7LaGvN111DBUonY0WmjXXDePNssYuNnKhs1h48oJ1gq8ZJJXChp30Ud+N9AFjSDUknlRVRBrW52QXsWttk1CIYyv0ow0HGQzpKVR1crHuudfMGrelw8jPKJDG36JYwJh1d1Ms7XVmssFxO1yJA4BVpmhxkAkMZs2LJ7ty8pRpm7Ssh0l4iJwAqdNap1zxTB6ASxRFjjeZnFps+Bkw+s6F8fKFfvRFwwXava48+Buc4HSpia0sHpBFcb1JgCFhRrVcFmmCPqAnH6edMwraUA1NTNHtKN7p7Vll12JRYQhjLVtjknO04nZUq2VnvNoMdkfaTyn6LGlwcOmXCgnYI910sevlB1HASozAwPGPLeWxIbHGMD+PlxSvKFpNFFWgcyo95Hz6L2I9B/FvfHbqkRF9KXe0CW5afxbIeJXEUHLswu4Bgtf9siK7OGYDNx+Emaw3Qjegt98AZhENPoD6wbq3duXdXXT8yyaR1cs7QWXF+wdZncpYrLknEPt/kpaAZxHizGdu0d5clSajxvbAG5xfs5IkT9o+/+U27fu26nTv9kVVLS5YRC7thSw3PMrbnC1bLpGw50bBRdU5pEcuy0NRk3ZRptrdaGT0TztfOdqtCxW5pUXnP0ObNNju/YHfvjShouHXzpn344QfSjdu9e6f9y3/xLWVaKZf44Ss/tKeePqZnx5cQWF6t2vTUrB0+fNhee/01sSHoTMH58aUvfcle/fGPFawQ8KkrTaOhgCEyq0kewGQgoGcennvu16QDATuDsYHizjwQoAAkwMSIfua1a9dV7sFaokRFujFdXbZUKkqjAkFJJR5GRgRikex65513dV4CHhDE83tPXqFTtqBngh0gLR7K3RGTlJ5Yi/wf1lLU24i+38mTJ7QePUnofjH+DecjYqSuJTevAJlSE3RfYPvCfMY/I8AEeBG7q1hU4MRnCNIJTr/3ve8raIulzbA88L3ExhArvSRw5uy5c7Zjxw478e67CuTU1hrR3c5O7SvKYXgeAm4ObMAbSgXyIYGzsFi0A4cOiEECY/rD0x/Z1m3btBcIDIhXAA9Zc4wpZzplFewNEiTvvPOO/iTRCkUMfxmtE8ACWruqI5ZYAAVl7RHNJPjEXjE2JIR4SLQfKIGhrMbLHRBYzUmDD8YRABGBMkEpe51nYo0R0GOj1Nmnp8fu3RtViTPxFGvl+eefF2DBw+PTsW5YY/hRrBc0aiRym0VINqdy47YOWq4jspwJwfac1gXrF7YUjBfYPDCH8afR9fAElJcH4mdyLVgarHPWBzEf98Rzw87zBhDoQ83JJyWABWQjcOfZsCUABF2I61J6/nDechn8y6rsOhoufKf0MaYnZadkZ0PXMu+AVtYawdaznxlo7oVxxfcnlhneNCyQGu0fgBOSa4wpoBNxAMAM5wLPwX2yx7GzrEHG++rVq/4zJZRdDwWm1+07d3RP6A0RE2Erl2mNnc8L7MBPB8gA0KmpVImzI6EyLHxKwCWY6MwrLCREXGmk4ba7rnNAcgmhGQn+MWwcQGBVgQRwQPFJU5N1dHYpGUn4zvkCuIJN57vGxx9ofVJaxhyxnpgLwKAIHjAnMLQpc4rnh0tXpHQd4kUxHCmhTyYF3FI+JCHZee9+xX3QdYwqC0BJ9i7jSxcwmDcn3nvPY5Mgjss83x8dUTxMLE1ynlhFZAnptDirRphEIHJH3TBnaHqnOOaLuEIASLg+19O6DPE7tiGW+sRS3p8HLNFZ25zPNbgRHp5Nw4qNtYyxHANaJQPG7wiUWGjcABvSy3C81ERBkuh+LuKKUGMMnvjT69q8H/YjQMOzIK4N4lkQ1TAFhIn38zt3EgBmvNMM1xcwEqiGElZTiQzUpdDfOijdCzFXyUldxlsAT6iJFjCijIYH2RqUoOvIfbiWCaJq9Gkvr2Z4ItWVAxQnJgag/LxUWtQBpNrfMHmMMQuNBY7hoPMLxpfFz6HKIgNljuUI3A9BpCjAOShNrhjMplKmX9m1pBxIp3h673HogxgyZ3tUJKSqsUcQt6nZqjUvPeJwBODhQItKz1b3ts+MFWPAIaja24TTpFgXPjfO+hF7JtQVA754NxYCS9hGrpTN53FUIhCmLFlzTrRBlJgpWAQB7eujvrlLxoVaS0SuGNdLFy9qDngPqCWbFtAN9tLNmzdkzMlS8GzMfewKAMCk9WwJm5+bl8EGEcUpxfGMjgooKoc4xjiufYwl78OICQlXa9+UMiEAB5E1pTIxqXA7LdxbrnnbStG6ORQlbPpIn4cDEvaOuk7xPzmHXpsqwC/h+4Q5cNZSSQcea8Q79Niq+BfP5+vYxWZh7eBUrSqHB8oi9wwzhT9jlhKAyNd6QgaP53CBOtN8Rc0T1ijjKgXx6WmJriFERhZBdbyrArgZGWkO/ci60RppeCtOrkkraAAgVxqvK5OrumbQ/sWiPsthijFnXzDuXF9UyZlZvVdMI+ovV2oCNvgZgCAHDOsENhWBFIAkwI9sUS4rR5NnR92eTBDXR/CLw4Rn4b083w3Vwbq6vYOxrk0iMBAbFJx5Dj3XoVkSmKlgZ1Vk+u8WoIb4x2lLn7rmZ3T5n+vmHnfJ+bmG6fGb/h5GgGWPzRPtGiCaVoRigy1ZRvpLZJmcQqsSw2DbAMRJqqgcsLlJDivBaW9Pn0B2giK1GO3u0VnG/or6HnK+wn6TFknd6c/Silgqqi5cADBlhl3dq90nAG4FRofOG9gZnD3KRDnrBeSErJeSLiFR4v4TnXIKclyxWTh0sBsoaaU0UYmmQI3HrhOw4ujzWb9XB0vEWqSrTNDjwjfgJfsZBGT5Pf/FjCeBENlwPzu8gwUgkM7uRFKUfq7H9SlLYCwIOhDXhKrtIocVS9JJMJu25kTSksvL1l9LWKGyYs10rWkriAFBmU13f58deuaYjYw9kJ+CI8f3vv3aG9bb1e3Z1rmHNjs1ZfPTM0oclerOwu3p6pGoa6lSsdkFZ5kWWvLW3pS3ZnzBrg5r7u60OyP3bKG8ZDkyn4VWa+/rVYnOlWvX7dadu7Z27TrpVZ06eco2rF9rm2nx29st9gQsR9YS2X+AIVH4c022izazCvYWdN4QGKJpwnx98YUX7E//9E9t/xNPSOvk4IEDgcnhpbiDg4MK9miteujwYZ0lTx49quu9f+p9sVGYB+aIMxU/hJa/aDEAdvDz6zeuyy+QsKTmK229vd2aq8UifnTS7ty+rXbGM9OzYghwjnKmk2QiWFE3HEtIl4Qzm2vFlqBXr10TKMBzk5zj87RpFuO8XhM74JNPPhHzhbMOoVTW/JqBfgGSAAHeVcY7GRKES7MlC3uLcoYW+bFkw/HbYN3s3bPHSxHWrBHY8fIrP5AYKPPK9+KTcb5C+cdvJltOEvD8pQsqheF9rEfGgjnp6euVf6P2zHSdmZyS/4vPxH90h7l+7ZrAEXxOmNi0CiZQhQ2NT0IZFWVniL6yrxCw5Xt8Dzqr9NSp93Uf7GOCecRHyZZjGwDU8B8AGbEljDEgEX4TY0RLYtpaw3gjYCTxx7PhQwAgwdKQXkalYpcvX7KNGzepfHj3nt3ye3keiQkPDclmIbxL2QVzTXtsL995XuU7YihpHJFPAHB1CQHWGl1RBGBIR2VR4stcMzZ+gOXB8wMOACTga2EzKLvGl8X24L9hp3hGkmSwhC9cOK+1hr2AieTlG4v6zxNXdB5dVqtbSmawoTwz6xsmErZCCTv2MxpIyZTmDZYJn1HnqNaW0EnJfUqN2bTr6MTSy9iamO/o7enVHrpw/rzuZ8u2rQqsKRmJcSXvYy0hJE3sIbmGZFJjg53i2rT6xd5xP7xYx2gLshZhMgkgaG5SeR/xHoCJdC1zJCgrWpti2C8uaI2SaASU5BxifdKYQq2Ha3XtW67FOuE72VuANTSoYF6YZ55J8QKVCaHyIybTeRbANRKqNDjo7+tdLQ9ib8DSd/+8IbvOtVjDvERKSCRUTsf3E4MRYzG/+OusTfYH65u1xDms9sPow6xZo/WrOLbmml9f/MIL+h58a+4bqQTAQnSJsDUAgjwvthG7g54TeB++tKozJPPhAblK7np7tFf5bmJx4hw1Tlmpeolr0DCVvEDQIsVPEMkjyCbEShHGku+RREQgAyjxoI7ARNOPEhGfdnEk+qpDVwwF707CF8cMs1pvBpYEV5FAUBBA5O9RBIub4iYjc8TBhpwMX7xmZJpwoEspm+sEFIjrxABU1Bxq+wj0yIqUy3ootRSG1QEdN3YAid1MAGyqrqciJCpkn0Tlr5SD+jKb1tE6V493BXsFRSHwFOpeZrJ8PCLFNtL6IiU2jhGGk80XgyvXtaiKSQKQxN9BNTlMXFsCQZqqGDsqVVJZCrXHBOeAQF62obrS4OzEbjXcG2PD+/mT76Wvt7N+YCRkdACw8XEsybRJYEuCr9Q/o8viuiQgnow5C0bzH2jBESBhzPm9aiazWW1ADDjGgBf3gmPIeo6lLnJtQ+cgXysO1kAppXOB6KBJF/vEKCDARhYAQ7Nj+zZrzjtwdG90RAcoBwM0NrJJGGYMLk6I1wh79h/HrtHwrBxGXN1ogjhxpJBhnGgBBmuFQ4eDMgJ0BM5q1RiYNWKmSNw1ozmSOjvASFtBG5+1G2tQNeaB5cRz0paSA0oZPUvYcmU5tIN0zZgI5Kn8BqdfoIVX47lxcKqxSmrUPq0hwyrHW516fE0oS0nAAJ1NLBzmqS2UVTk9LVJXQdAB6tiLrA8BnIBLlJJwOKgUD30dr0/mc2QP+B3rMGqJcJc8P7+DLgnDR7X/tKSjJKqrW4dZe3unri+p5QRO2qw/G8yexZLuQSynWkXODpRIvhcWEoAOTnysm2W+nfaXlVEm6GHvqxuUGEGZoKnijgbZKi/lQSzQDx9on8wnWi8YWp4HZ5Mxh15Lto7xZZ2TVRq7f9+zs6HLAA6Fl9o4ny+S9nA44xg6VfCzq8eR4f4p7MDP8jt+Vpz7GDD5WSP0+Pd/byOA36K2794xD/smgVMxvdyWiBUZEh9iW6iEIB2E4VeUvUafALu3Yf2gdXV0ydEl80r2LGaqOO+wXyQxYq2/nF2yuc1NOqfIzAOaiIXSnFcA4C01F9yHwIEtUlPvjiL7FHtE6Q1nPme12CGA0g0XYXd7D6DsgDk+BzaGwBPNsahDEtm2Pta0M3bgiI518gWkWQWTg5Jiz6xFGn9kowoMCv4d3xs1HFycPiGAmk4XAPk8G0EhwZ7O+tBphMQKzikdZy5evKyOC5QetLbk1a63XipZN8LlD4tWWK5aNkGJQZOYkkObN1k10bCjzxy3m3fvSMw+09xkPf399jcvvWz9nS6QymCITQhYhoM9NSVnncBCejOtLVa1ho1PTog925ZttqZG0tI9nVZY26+zYGR8zDKtecu2tdr6LZutd+1a+9s3fiIB2NhVbZTMfCatbkuwhyJgAsCAqP3c/EMFaSRljh17RoHM1avXraerWwxG2q7CAti+fYd9cvUTZalPnjolhgjzc/DgQa21O7fvCCxhndLVhXaqiM9yn2fPnBX7CV+CgHHz5k1ah2iVEHicOXtWnWfwS0gKIUBJ6Qf74Mknj+iMJWMNWKKOg+vXKVnAnHtwd8cOHjqoQBBfCv8I6vyGDYPKoJPYYZ17kqNfpdX4HLB4OXMjAwXBSUoAeObTH51W8EnpAcGLunqwnpqaFWDh17kmoB9fxBB0qaNMiN+jIQb4QqDEWY9/x72//IOXbfOWrVp7bfh8E+NKsFBWBKuDZ6LrDcHnSy+/rG4ylPqyz9AZ27hpo+YrshYov2b8AVxoHY2fSnabVrhrSdIZydGqOt7NPpzX/MA2g0XB93oHkivyecWub20Ruxbb0dnZrWvhTw5t2GAD/X0CFwCd8G1gOWAj2JsuVtqqYHhoeNBmZqf0jJsAQx7OyTdi7LED+LFEfbIR1hDQS0B7+NBhiZC6jXGtGhJN6Lfh9/KM7B3iLNYzwBTfzVpH0wO7c+TwkdDpJikmFEkjNAfx+2Ba9w0MyBflWaP+CPuf9cm+ky2dfyh9F8AW7An+EvdIiRtlUXQK4t88L4AZthi2DGAS74fpwLwDLCoZRWeXQpvduXtPYAysJwcDGgIYtm7ZojJ6STCEpiNRe5LyeO4DEAX/GB+ScYsdFnl+AEiYJoAcxBC8H40qGNOsBz5LSQhJRoJz7CbxgexkLqc9h43X/VA+Xy4LoBKInnU7yb7FxyTZin+6betWrXu6STHnStZlMwJ2SKCKLUGHsJC0xc5GFgl2Y+++fXb50uVVRjTsPkAqYk91pwmaIIAU7AUS3+rgimYm91iBse3EAoB7NFxIJhMnMiYuweCtoPF5Wcf43TComOcI+txAt2dhXuPK+KnVOe2xH87b0NAGnQvsFcAPxgp7RYMT3sMaIvO/d88+AWcAz6wlQEIvbW8oQYl2Fec210L7BHvFd6YUPzs7nblSZQhxSDZtu3ftFKjMvgKEZa2ylxWTKWHhnaggVUj4OlQ8OPPS/XeRQIIGE+slkkKUhBGI79qkLqTwP74SzS3NDRcHc+HKyNxwylPDF00I3iWuEtAe8UhE31sK4Iq3MZUeSlCup6Wq6rACIwLnQZ1tVPvvQi04D6K9B2EcoVwBEODBPBvd8JbDlCnkPAgXZTeIVYmVgliYnAgHD6KTEJkwhPaRjaKDnOx7U7OVl7wsgCw0D8f3rIpOQvGtBFpQaLka9RC4B0AJicMWi6s1wWRNlpZLWsQS8gzZJwyXQBVaDjc366Dkc+hYyGlbKut+uPdIoZWYrWqbH7WK84XvKuXci7obiW3inQDIVrFZ2Bh8loUA/U/0NMTj1JXOs3LKpEOvq1bEVGGh46AQyApEQqyqKacNz8ZkA8bOK8wNcynxnCRBtwuL8eJeXBQ1acmUB+S0eSy0tWqDQF/0g6RqrW0FG+jrs507dtrC4rwM69TMjIwdh2yZ1mIzswp2+TdAhtcieocVgmoyX1DFoFxjzDD0GHgMCqydh/MI202q9AenAsAEh5Ygmpdq5AGdIqoYWB6xLp01xzrms7GeFOMSGVb8jsB8uQy44XV0MGgAzXC2MSrcNy8Hapy6C4If20VK/C+0AubwikHzo/IvWCoVKViz0aGUMp8OUsI4cgHWuD6ZA+905XPhlDpfR/FAd1aLd/6Je1T7RQbL9yYHC2AbABsBAYAEoAYsMwBBHC3eRzaXzhGAWbVQssKhevr0aRlLCbIte+eeRqKuzArrH5ou64TDhzFkbVPGhcMsVhDaJ9rnLlZMYMHe4V5A86FSKptDy+HePtkxDm72M04NjJVYegfIwSEE0wU2E3sH+jTfyzxghPldVG512p53npLxDBY0sqUkxtjwEsDV934GUST76ae9HgMmn8HgPr7Er8QIOPheD/oeNdkBgty5We/e4K17ncGKvcSxwv61FFqsgcMEC8O83G/tmnVWKLSLRo095lqrtfSBzozdYQ97q2B32EBKpd0moXtnBWIr41mnhEPogIcdjRkuzkrO89h9h3uJZT5RAyW2p8eGcU2cWf4TEBv0VrifKCbOmSKwWrRiyn7xP2Ibe2feCvgPzMHIyuX7VEoYAlhsFj+L9p5zXEGThDVzyqZi13GCCRDJtBMkoHGiOvqmJvvkyifq7LFxeMiam3PKrOdJwlCOe3vEUjMLlqlVBThx/rd1dKgt8K5DBy2Zb7JGJmV3R0bkC0w+GLPtW7bYJxcv6R4psYAJQhaYjCzlm9xTqmHyBUq0x6VxwErZ0rWE9bd3WjHZsNb+Xu8ESHtStGASdcsVWq137Rq7NzZmlYYJ7IABQCcV/kN/gww6yRoYFlu3bbGdu7bbjVs3bXJqQoDXs88+py47585+rIwpvhvjTKBIW89/+s/+qb377rsCUABKmLNDBw+plep//I//hx05ekTdX65e/cS2bt2mnxNsUNPPmYfWx42bN7QGSAiIwdTdLaFVzsrf+Z1/pK5/mzdtVvDJXO7es0vrl0AEQEQlQRs3avwIgjitxsYe2PDwRvkM7AHaFpNU4axl7tGKU5vfJRNrZQEAACAASURBVDoikaDxcmrP6LrmDf4BAQ+sUoRu33//lAKbDRvWaZ8AEAGanTx5Sh0zYEVIK6hctru3vW0p76OkmoDv6WPHtHcjcIT/Q9LjyiefKOAEREBnjJhC2i3lskqZKA0BCMAvwRdAV0Ns075+ic4i/Au4QFcVAmXOfdYqoApCrOxLAj/uhdInSoW8RSmMK7pWNgmwYPx5L2NGcMznYWIwngRqZOzRyAAUuXHtum1Yv87yTehB0KXQhSrppERikXlApwTfQ1qNdTrpLduWLVu0z9R9UyysdvkXAFHMC3PJXmSMABgAuN544035jK5R0mRvvvkTld+0traLwQEjDZ/fuyxWNWa6bsPEwABIIQgGjOuAmSMh4IaAnuUKAfM6Ky65dgTJIsYYn4i1QnwgEd4OmG/3ldBlbJk7xoVxBWACcJavGbqJ0sFFjKzbN8UiYq1hUwj+AYnwFVOJlPWvWWP3H7hmC/41IBzBbldnh9gb6hqzgFQCOoIV6+qm409FrhjrH9uqrlFUAiQSYhgxBowFukSfXLkif9kbLPi6Zg8xZ+iP8CyUkvAnoDBAD4LUXpbuzU4AGFm/gAywhaKezPXr13UWYEewzzBaAEv4LPcgUCeQAxAvZs5JnuN7YufiOQTbHXuqeEcNB2oC7rgnzhIABgE96ljrIqcAXorbAdkLrbL7rJepmWmV6mCnaTbiTIq62muv37BO+5O9BKtF7MJQEg8IzzyzH2D7wHLjOfkOfHzui/nr7nZhdM6Gffv2yV6x9wC3sDOgG8SSrEfOQPxzACliMs5I1ppXYZQ0f8SQaBVR1sa6h7XFOLCXT753KpQWpQQIo28CiBmBM/SKWG+cD5SVAYwRN05NT3jpWqkk8DiyNCMxRMSNkIwRyAPZI0gsEO/ERMxPc5QSza3NDWVqq7QOTjrAIW0SqOguUMmCI9Dn30yEB+KhXS2lHrmcJlIGqb39Ud1/0PuIjBQX8nT2SHQ+BJjQ7jbUEBPUQUHkITgwuJ6zPspGtOiik270WUz8yQJynRHXKmGjs4EU2NAaNyw8lVmAIDZ5XSefk3gjNLBAV8Uo87t4D16aQUlKTWhhpA2q9IKSpCA+pYWsABagwdXFMc7cn4ANKEKUEYV2SGpHiONjzhqhFzuosDM3HHyKlFoWGsYCOm4sy5F2wuKi7kvMm9CikAXCQUKAWak6GLQqUsqYWGNVcIjFrNa4apOasBx6KTBPFungQ/kNi8nF9SIQBmjCv6XLUamIVgrCHXVj5OQFER4QiGxTRsa7KU9G3lsLU8eL8wdyfxexqPY2sUw4uPsH+kQTZF0QwPYTPFOWQr1oFzTHKWXhcFSZKwJd2gZz4NL6jBeHDsYKhxbjxcEPAsrG5/mhXuLMsrb8gHQxVe6dmmXWEWuZa/Ae+c6hAwE1wGR9WEhkGJlzjBXGROK9cqhXhHhLW4f20+oO42VqvCRumqd1cpMOLAKDCLQAREicF10c0eRcdJc1XatV1XWANQyFksMTUIg1hYp81MyJwUBEUlWyFbSB4tw56uovPqeytQB2RqBSJTzQoGfntB4Agcg+se59DJOilrKWuQZGEEQcRxDtFr4Dpxe6Hodjo9bQmoS2C6otZD8NsNiqOXRxsS4JrMV9STCEA4BBh9XCWDHmjC9ONfNJvTBrhIMbB5g5S8NKWVhQRyv2Kk4czBLUu3kmWmry/Q/u39f+kAaJdGgcjWaUfS1/Cil5BKWsItsRQNZkfUavx4DJZzSQjy/zKzgCngli7+F36DwqoSexLIdqenrS65XDmSS6fBBBF90WoDjjZxrZQwIcMnmptCcIohhctG3YEp1voeUv3XLimel6VNiChhxUzjiV2sIYXYapmZJTDWiPzZXeGxm/ZMqZkU3NIVjyOuwITPs5kJD/ogRKPi/76tortEl03SWVSYdOQM5QpdTGkx2cy66TRrDrbBvuVzRlstGLi6tMlujfxO4mcVFEoXcXt81ZR0dXSGQldG7iFAMw4Uhz/mBHFWwU6UAxJz+iUMjLkR1es9bytYZVAUym5yyHtox8NQd92rq7bO3WTdY20Gd9wxvs1s1bKs948vARmxwft9Hbd6QNMnL/vjLTBBT4JpyhyWTa2przVqXrTW1FYpeFzjZrSqatOZm1hcqypQutVsukrbmz3RZgJ7c020J52frWrbXm9jbLFbwFKvoWly5c1NkBGwhfcvfOHfJNfvef/K6tXTdgH505rUAP0cJDBw+LwfPKD16xZ5/9NYl23n8wpvG5eeOGyhAIQEjIPPvsMzrD7t69Z08++aT90R/9kUQOv/GNr9tLL72kgObpp57S2qZF7vXrNxRkoUXC+/HbYGDgTxFY8x3PP/+cgg753aHbY2dnu505c0YZWcpKjx17WiUzBFkklgjwYLYQxKJ9wuv//L/+b7UdxYfi51/72tcUEKkry1JRoATBlDOXqlqXBDQISvL9MVHHZ6emJiTmSbkE644yELpliHmV9HV+j/LpZFLjQ4DD98gPSKXUJhWwhcQXa5rzfWJqUmMI+Ib/xr4HrCG5iU+A30eb8DXrYFaYdCjQJ9m7e7cYJgiqkszhPCexQnzB+j506IDY3VD+Ybtwj3fu3JNOxKGDRyzf3KKEIkwb/DGuSyDMeEs3ZnlZwTJlPiTfGFsAtetXr9nhAwfkN5CJJ7t95fIl7TmAEvwIkkKwD7gu90fC8MmnnhQrKAZ6+I6UKlAyRJCoLpBt3koX1gtjeOLEe0pEbdniDAj2JSBwT2+fbFJknqg97cWLGi/2DHOIbYSVzbqK2hIklhkb1i2+E344ZXbOnshqriSuXff2v1wDoIIyIMYBkVT5xZS7Aw6sVLWmsHfYCPxFmC9KyKYpoXeQkPtGK4h4ABBNejA9vSrBj+A3fndluaznJHbDF4KJ44l07jvjbXXLyxJSZi3AjsOuw06DZRR9d/xF9EtY1yt1gLYxaTqyBtkrL774osaZsYddQPcpwAYEjPGBSRSzjhjXS5cuq3wb4AW7wHdQOoV9AmzFN1bp0sSkRF+JV1jDrGX2M+NKPIMGDEwXgCbWItdh/Xd39QiMcb09P4M4EyIzEd8Ve8h8Ey8DLnJt5ibf2uwl54qHalqLsGfkc9dd70/ATZ7OkCQEnFlExy7AcUA3xgpbD3jzm7/5G/bmm2/qjGLcWRckGvHvsaHeaKIqcAJNIZhv2D0lJktL6mJELCZdTmKq0PUSm8FnSFjDLgOE3LJ5s+wDOjASUh4e1DiRZGVs6Z7FGqTzFXOOZgy2QKySppxRUogNT6bSAsPZi7Nz07JzxB4QCADCPD505iZzi1//xL4n7Nbt24oNFZ8H5lNkmcQEqacvw/+nc+kGToKEK0Wnc0eFQ9dLRRB9BT31wJ7NpZZLeo93uIn0UiY1UroEPIQgTV+nzhqITzrjgMVFkErACEDDNVhgqrdEmVW9oJ2CFoNxshWIobJLuL/YpsqDwZSuR8DJ4S52QEATyVbr8A1ZJPV7zma8DWyNsoqsrhuf2Sfa6VOxXALHRJ1qQNBQK4ZhQGY69HSOwSoLyVkmXk7A5yQOi0Br6HQipksAnLgvgs7yElnvbo2PwKvQa1otV7OIeSIAl1qts2NTkennWaQjEmqW2WBk6HmxAVTDGLRpAFZEARPIktGCldCPWBYIRJkMM4aVzcq4MCaifSWczoeBWak4CAQ84SK+MwFcgcWS01pRHfgKTIJmoYOLXC+HFkm/bd60UWOEgbo/9kBGDJoiG5p7VQnRkrfHAjHGcHV0OKsEQ8fYqCtP6PgDwu5lKk6PBgnmswTMOF6sI9Du9g6n/RHMMzcCocgYhZq1OO5yjFspJQMAcOFQidhSXkTHHwC0wNoh2Jd+jzpGeftgEHAYF4iMSSCw4EJ9KmEKJUvcJ6UpajdoznZi//F77hvmTewoxDXZa2o5HRD8qPcTBZBVp4qjEMSYMDYyDMmEnGh1D1rtLEWXCQfO2H8wbdg3vJ9xcYDQBWpZLxg4gEgce2i3BAuMFdklrgOlW/XqAZiZm6N1WpvGC6eBQ7U52yRBKA4csh4wSyQyl0KA0NlBsW2w1m8A3jDsrFP2LvuD71A2rqND9eGML/fFPiBDJN2fZoSvOkUvjuPBocFnVP+I7lBLi0RecVZFkY8mMdDkf5mR5mPA5Jc5+o+/+5c3Al6aqM5koXuM7E0oyQUwWVx46I4YwEFg7aFXEjU66B6GYj8aBRKPbsYnoWW7l0Ry5jtd2jWJos2K7VvlcAN+yMeoCaDBbgNA4Oi6ppmDzJ4ICUxLxGADOyV2KvDuaV4iCa2dwA27zAU4v5116l0EJAjp1Zku4s3zBz8APwRnGgcRUCQyUDgP07QYpfUuiZ1PtYuNiR/Oqpg8klg5iSaSTGQgCSQCY5Xa+r6+frEDAYfIkqN5wf3D2POuZ54lxj+LrY2rlWVrLbTY2u4eezj6wAoPS9ZdT1gO38sAikxijpl8k2U72lQu08hmLEUAUSra0QMH7Mev/Mhmp6dtcMMGObiAGSQmunp7bJ6yUdgABG9TnOHtVkEbrLNd5RuzkzNWWVq2cr1mPZuGLVNoscWlZctx7iyVbOuePTY6NSVdE8Z7dmpGrEKSQviqMDE2DQ9pHr79B9+2jo6C/eTNN9Ra86knn9a8bVg/JIbG7PSsQAc6kly6fMV+93f/sYQ9AfQQfOTcJjjavWePHdi/377/0kt24t0T9vznnre33nrL/vk/++cqPXj11VcVPG7dsk1rA/ALX+3YseM6ny5fviI2ye/93u9pfu7cvSPdFIINynBmZ6bt+nXauD4UqPD5z39e+in/+bvfFZuFTjz4X/dGRiRyC9Wf7jQIg+IjsA6+9ttfE6AoP5yukAgqN+W0hgHDCDAACvBpEGQl48yzcYay1hDnB9Q5deqUfkbgRGtR9gXAEN0e+btr9ngJmjM1Fu2NN96wAwcOCEzh96wtlRSUKxK5BQhEl4QAXCyakRHbu2+v4oC/ee1v7cmjT8oPRagSwfdNWzY5i+TWLbt44aLt27dXZUisfbRgSM4xrtgDMvWUpeM7ZtM5275jp9iprA3uh7bFsDtgY/B8fA8+IyDY9q3bdd0LFy/ae+++a33d3bZr9y75qvhvADiXr1ySTwnbhniBsQAIqqyUpZeD38O9ABpIyD8w6vExAXUAziiTB4wjmEVzBjYS44ftIGgk6GbtwoJhH+OzEyfhj7E/0WzCp+K+eS6uh69HmRHvo8SYMYc1RtBN8s3LOlwCAX+O7432ARCKe1f59LKL4KP9ge9Ewg47ynpz39x95N7eHh0jxB88Z+yaw88oT2Ouspmc/DQF96lU0MUrqYwkdjZhbwH2cB3GCpAQACZ2x+Q7iYtgodCxCrYC/iAAGHuLMjDWD9oslFwTd7Hm2W8wwgBuY8vd48eP65lf+eEP5Q/CzEFjhbFnPF/86lftY4E0sBp6ZTtYTwiwAjrgQ9MGnfnlBZDDc7GGAJiwD3TWws6zr7HLAE1zsw+lRQPrXv8mKU2sh3B1oyE/1suaXAsmloACAhEvEV+RuL57947HaysrArUkK5F25qPHh2V1I+X5AfkB5EQOQIS3t0/jA7gBKMheZl/zvdwP16DhAiVuxBHsd+J19sMbr7+u60jfkaqRctlmZ+aUdvR97xIOaMiodfak658AFgO6ck3OQ2wVMSA+/I5t26053+KaPEELlLXO+Q3Dyxt/dNmly5e9TbMlNOesE9YHgOy1a1c1j3w3QGz0LfAD2AeAMrBjPAYzgWbxxWceASZeTSMcA8CEDc5Kj4JgkbKJ4cJpkFpx6JoBy8FLAB5dHINPFoaDTTVEQVsh6kGIOhq6qsTaSCnhqnbXKaPeAcQFQyW8otaB1PK1qk4NNBLABGeKhyGAYiCZyKgID2ADuuYb1bM4TDj3QRDlKtUNLUYxKihT4H+IdiZITgHIRHDIdQxirTODHOm4fE7q+epJ7xlpZUJCFolFDLolvYTQHtcRb6+XZmJinbFrMpgMFCilQAq61YCYhrow5oFsOCADhwhzEp2gSO3lmdkoUbWa90b1fRYHY4gmhwf0ziCSXorwKUqFnApGaQwHIi3EuC/uhfkVY4ZONKodBNHz8icvV4A94QcxYrZsBuaBNUYADqUMhw+9kq1bN0sJnnWk+vBSUeUaIM8wDwBcYG4AQnDf0ABdeKnHu7xUqjLOHGCJRFqgg3qn0zoyrAeMKAwIgUbFohxVQCnuDTSxuck7PrF2oAcCbvF31m6saVdJCqBBvlkONFmvRyv+kcOsjRWAo+iMCuBLpYTi9vb1KcPA2ABCOVMo7/fTWpABYC/xWd4PeIFTkW9t1ZjzWfaGgzm+rlWWw88CtQwjqRbXkSUTEF2xlMqVwFDxzjlqA035SQCeMCIg5CDDolq2O0BJkMJ6ZsymJulNn1NmE3CVQ4vSKQ79qPHDd8V7FDKd9ICCPcM6LpeWPRjIAtRRQjUrB521Qis31rEcpR5v6cZ4S/tIYsUOfvL8rl/jABa1rxKrRXw4ndEhK4HeVEqONU4/9F3uA2Scz2i+Qws5fs/BotI+bi6Uq0XJkl9W4PgYMPlljfzj7/1ljwD7kPNEZY6qyXa7RSYNwGQmlCVgt2DuCSBHVE/aHVmdN53dnbLZnPucdTA3sQ/4FrE0lvNbbcgpK10Jivy1uuwJ19H5sFKVE4lIOcZBgq41BPeKqxlW7Dn+jkToxAzMCaDm/Iti+rFEmXM1MmcBO8Tka8l72eMS3XbwI1yEXu10YbUsI3yNfaf0siIgXwmqmnf1wQElsEKIPerIaeyiWDU+VKEgp9Aza4D93g0PHwI7z0UIxkk4LJeWxVglwCFoV+vXzi4/ywsFBbBqgSr2jJc4oUVWLZWsPDVjA1Wz9bm8ZaorhmJbLpex1vZ26+zvteauDssWWmx8ZsoK3V02vHmzXTt3wWbHx+3u6IiXYzycFzthpV639Zs32fjcjGURo6UU4+6I7du9x+6NjlotnbCe/j5LIvw5NuElFh2tVmrUrRVRxo5OG52YtIGhIVtE/DaV9MROMqUsPD4jPhV+SWdHu+rxX3zxN23d+rU2OzttD8bui+rPGb1163Z7+823bGJswvr7BtSmmLPnueees+9///sqfSGJwM8IoHbu3GFPP33MLl2+ZO+8/Y7meHGhaN/6F9/SmP/Jd/5Ec0ECimwpgdt/+tP/ZPuf2G9btm7RGj353kkxU95//wOV/9DKePv2bXb+wgV1J3JRfbS32nR9rnH+4/N24OBBlTxDkUdDBY2Fo08etUw6qxbO3J/mOuWimqwhMvaIu0rsNZEQ8wYmJvON/wrz4fKVKyp1wY/njEXvYdOmjWLJsEYAbNAZYI+R4CIJhj8VfVj2hWf2FyXuyIKCcUJAzNl88NAh+ep8B2uXfbll8xYbGR1R6ciWrduUaGG8KVOCWSOmLwmbh7MaD54tauEgWAn4iT4NJcXeacNUCtJSKKjs686tu7Zm7Tol1bgvngmb8Tev/o3+DrsF8ArfljJmgkrATMqMCWK72hE+7dIYcz1819GRe/LtGCNilqeefkoAREtrs5jtsGTIeLOu8LUoO6FkBd+LcicYRYAYdF9CMwK7gq3Ap3JwjVJDB2KJBQhm8ZPxnwENCOTxhfmsOoBmMrpf5hA7g/YMgb1K4wc3CEjgmcUCCMLQ2B/YJ3wfQTN7ntFjrQA0olnDiwCVUguel4CfvcRz49fhI2KnCK7x3fHZ8XFjZxaAF1i+/QNrxPzheyi/u3XrptgBALIxWcZ1COBZP4AKDi4nnDmwQGkKe3t6lc0PSEWJHADDsaePSZBW7adXVmRbsOmsLwBaEmkAhDzb/v37ZV/Zc8Qm2G/eS2mWNxwYUICtDlFqOuIJV/xnwBB8aOwK4DrPQxkb5WywljgjSCrCdgS4wqcFpFYwPzun8hXAN64HAwufHl+VdXft+jU9G/McS+XYY7Dzuc9Cu9sAYjNVMVCqPj+v2JSYWF03SaSKIeixRqWyonsRISBIb/AMxOpRkBimN+cmn/fvL4hdxj0DlMQukgB9xIY+PwUlJMfHJr1baiBhEBsMbdyoRDPgyMz0lBhhrFdsD8/Jmp5fcDYdSQfWIbaA6gNAKEA6Khx4PuaNOJgyLnx9Psua5nOck8QtvId1z5/Mgao3AmEALS7iAdYw9y2WSmC2xnPypwImTfmmRhRQY7LZyBzQbCo9bMjExNa6OCQsfh46Ukpjlxy+iMGV80JN78qKAixl8Ffb/IayFIL0kN0gSGXwCVxdZ8TTvVGU1UtvojCri2p69w7PkPCKpSAyLDWn4ym9oUwRAVXKlstLCvZZVEygWCF1zzThkLFI1daXvtAE36FlcgQjFKgFpgjXVUlBEPHhPhgTAT8giKH9GhQyWtLyva5S74H5p0Vv1bFm0QVW1e0H7ZBczoM8GC3QMQGGAm0IQ+ldW1zPxIEmB4Fi6QVz57RhpzUTpJJRiKUTjKlowfVa2CAOgqGiTRnD1WtXQ22XL3rRpIOwpdZLgzpq18bguUC+cepwLqMoJ4aLe8ThotsA6CELmH7gzAebAedsaJB+81kFrzI8S4iOlqQ5wv2zUSN9GGqfxIqWEfJtEn2Zw4aXBPHKFaHsWr/B+xfCGSiarHHWF/fFhsMx5b2MI+MXuzj52veSDJ6xtFjUvEXAj40ee7lTz4nxi4JY+trQ47ut3Z2Q2KqbZwbMYf4wMlybuYMFgyEWPXuJjj5tVsZBBlVOp1w4N4w1G1s6P9Wqnp39xt7z9r1JOfSsLw4dkGTRuAMQhzER4IhoMFo6TfznfdlVtxm6OrAfQGUlJsv36vO+rwhkYPxEBooc9VpNmRScC3VbSBI0FIOw2LylEykr5AvagzgWUOFQ58b44TT6WCO+1i3Kd9QvAXGPwCnPzX0BgHl9ZdpbN4dSwnpgezHWPBNrHforc82+AITZvGmTHCuuIZE8xoP1LSMSjM9nWF7zPxOAPgZM/mdG7fFnfvVHwLuGRTYqz4NtkV4SbdRbWmxS3SsyAldxbmGnwlJjy2LzNm4altg2zAsvEUjKwcc28pK4PP4AHRBaWmx+AZZHUrYSexG1pLBx2EhqqmO3F87gmKiITJPJyelV0MOl4jhbnJGCfSJLhm/D2RDbFkvAPp3W/cbMFWenymjxDxA4pZMXIH4AivmM2iqrdXxJSQTOIhghriEw690C1EEo7eXCofUm55ODLNg513fD18EnwTZyH64bVXbGbTajwJMgksCC81NlPfhNAuOzYplSXonPUGgvWBFx72LJ1tZStiaZEcMkkzCJYsJhTcAE2LfbOgb67PrNG1bo7bH+devtxA9ftTVd3Xb19k11vJkbm7DZ6RkrdHRYqq3Fyo2aJdIZqxaXbGF6xnZv22EPEPO2ujV1tdvajUM2cuOGVaHxN+esmknbwNCw1RMJezAxZQX03JqarMEZW1oyVgEMD4ILqP8kbmh9SrZ9y5ZNdvz40/bgwajdu3dHXVW2bN2qoPrjM+c0folEysbGJyS6eevWbTEsCIxoL8s5CQhBIEAHnWtXryuYXrN2jcABmAL4RJQSSPg0m7V33z2hM48yADoBHj/+jI1PjNvoyKjKXggEYbQgAEuSgnMWhgk+AUEG/viJEycEmOzauVMdLnxdoEPhrV9Zx9wrAAS+mJIzsDpU2gXbOGXoAbB+KNHgXKYMh7MX9gXZZN5/+cpl16ZLJkRndyF8WhUvK7HE+/B30PajRSjfjQ/BsxKME5zwM/wDRFrxldHWYF8cf+YZ+UgLD70MGqAE4Ib3UW7MMyA6y+efeea4gBq6RzInVz65IpABkAaB4LmHszrj8REI1gFcPFhtd7ZBd5cNDg7b6L37duPGTdkC9hAMEc8637KBgX75JZQ+4asCZq1UvfyddsRLxaI9c+yYAmoCPkqS+MzM7LRAH0Aanvfo0aMa71Q66ayE8bFVpmz0w0jiMb4ADQTNxE4E5gTuaJjABFBZuPzTFoFhrCtAuampafn5rEcCQ5KT2EaEikkW4d+e/ugjjTGgAWsEXxbWBvZlw/CQdxANSd/Zh3OrwBA2y+OanE2Oj7ldKxZ1n3wW9jeAJV2Mnti/P7BgnImMUC0+PHo3rDPmgmtx74AxsFwAoAjaAW2ZV8aW9aJSw9AWFjCLOWTvqLlAd5eAJuwkjKiodxn9a76L8UMwGlsJU+jB6H2dH+q2ODVtd+7cVsIQkEmxRGlJSVwJ4i4uKsmKfeU7CdQpzYrrAaY6/iLxBzbZgZ522UoScNK7SntXRoAUxot4hMQlwAu2lH8LXCdGFZvey6qOHD1qM9MzYhpxHjA2kmtYWNB5AKsG+x2TxqwxzgwSxcR3APzEesTRAsGWy9ZecGYL9wxDUix2yV04e15s/dAqWToe4QxkbFWNUKvr2Vl3gFbFouuy8NycQ7EDDpo1ABACSBNJAUDYH/xw5oa4h5Iu7pHnPEfLbSo0lJBf0TmuSgSSxh2us8PcDw9vUlkVL4SAAaVgbsF6It5Wl9TODtu2fbv2LxpGaC0RA7E2mH91zgoME4Em9brIAypvisll8Ing90fARPF0SOCsMkya8rmGylto6RUYEgwUD8tkqT7WEt7+iItTmgKNv73dkeBSSX/HkBKEM0mgXrGkJNa9Sjg26CUAdjDR3r7Wg3w2oALoVErfE3VICGyivoOU5wPwwPcCxvC5iBrxoNxn7O7hop8ezEk8LbR8XaUJsvxqj8AcWAGRPqTAWG2OvVZKiHEAUKjzTEnotCZkivtnM0tvIrShjQyWBmKzCdeiwNHg/Rhz73zjNVUEo4wJf6pkhHaHhYIWn9pntbfrfTEgZ+M4LcvLUyJwonZiYQ6duuUCRxgQNpHTaAmWKx4bBvG8qWk631AyBAJNrRhtxKa93EptHYWX6DmlS5JLq62rK6Q7HZpFz0LmGmSfCEy7uruUddm6dYujnI2GatZw7lQmImrUZAAAIABJREFUEkT0cAy6uzq1HmAbsDnZCBg0npV5YzNiyKAhYpjoYU8ucvT+AwW6zvrJqVaS+xLynKbmkZpw76riVGgH2ShRifXjCMS6WLDrpEjXZAVtG3Q5ihoHWAliUVS88xBODg5FbONL1iYK7TFiQlFnZy3f4u0aXTsmKX0W6kBVJ2fO2uF5WG9qQZbLSrCW63NtkGNlFQRYQZ+jXSb90X1uWAMYzAigsH4xqMyJOukEugTXB7F3NNJBQubZy1vaXTke0IvWbqm09jDGmzXltfg+bl476F17uDfGmT2MgcLY8b2MLeNIlnWcwzGRtHwTjlKr1h77iaxFZOfgnEGrU9coleoBdmQCUFixB2Pj2tcxg8oax/ngvjiU4iHEsyLSRpkRmZOoY8PByXfhFAJscUCyB7UOnFuia2iNAwo+Bky0RqL07C95OH71cYDHT/DzjUAoSfFy2KRYIuzRmAHkInOztLfMu8OZcd2pto52b4vb0iKndHpmSh1ysPnQyLFPiDJy/mJfo5C7/AC0ydIOBlAmgSPoDmlR5RgrVbKvMEm98x4ddrCFJEv4/PT0rAIEt6V+3gBsOEvXQWyVbNJtQyLw7uuQEZfNl+aan19omHBvrlflLdnVMS2wRx34zgShfT/P0CrAuVebx5jgCv4Dfg/2Xp3ygo+F30RQJeCIRIJAcHQB1ul8humKbaQchxeBmRxrS3i5bb0uZziWNwPAUxLVqJTFKhm0rHVWataKkH4qab0DvQpI5xeLtm7rJuvq77MZ2mUWWm16ft7OvHPCejs6bGZ+1lJ1syrM0HrDBjdutIVK2WYW56WrUVks2dDa9bZcLFm1XrNKwiwPk6i9YEuUS3V02tjMtC1ZwwboyoMPUCzZwIb1Nvpg3KZn55xFbKYgmDWFrwprqaenS+KhO3eg91GX+P34+ANbKC7Y85/7gsaLeeY8p/vDmbPn7OHDBevq7rG3337Ljh0/7gHW9evW19OjM5QzjGCWc+7rX/8dBeo//vGPbc/evWKREuxevHTR/st3/4sCpH/zv/0b+XycvTACnn76aa0Jfnf69If29NNP2b4n9qs1LQuCc5lyAvwHmBeAirt37xL9H7HLnp5uBafMM2cljAxYEASpiNRy1n7lK1/R+/DbCYbYa7cBVrZsFjOLUqCzZ8/Z17/x9SAmOiEAh7IH/Dv8ifdPnbKjR5/UHgHgwF9jbVCCdOP6dQW7L/z6Cwr+bty4LhYBmeKz587ae++d1Lo7cuSwWC8wd65cuqyzm/vles5e6Ffp0QenP7RDYtBsUECOP0WQ1NvfZ4ODG1SiG8FEznwCZFgwCOPybLAO2He79uxWGQRAxP3RB9qv+CvvvPuuM0bGxm3t+vV26+YNZfu5d5giiYaXcr///kmV867pHxBjmrIABERhJpHswnbEhCcsCOKGgbXoXngSh+BarO3gn1NS7nFNTs9Bkgv/m3uC1cAzKiarkAycFjNEbJG+PoFJ3p2w3YEKNFzUiIJW2HMqTSCOkC+0uCihTnR8pFsE4ABwm2/WvscX4loHDhzSeJGwJbh3CYWydxJTAq1J30c2H3BPa2LXztUySkCr1177W9mK/Qf2e0mi2pIv6JqANYAu2F3pnQwMuLh2xUuYJJCda9LaN5X7eFMNF9lGJ7NN88z64NrsMXxgbLLryfj72dsk8dz3J8mYCMLGNY0JAAkC1sSY6LwQTxInwfphnhTol8tqf+0l4OfsyJGjIS7zEiTmAGCKOeW+mW/JCQR2NGDqmY8+cr2PnTvtvRMnVO7GvXMOADgAxKl70qbN2r98HnYbz8j4Syy3w7uFMe7sCUrPYIywhgAA2UeArowhdl0VCnMPNcb46NIerHn5FD68YnuDpeZnGaXyziD3jlf486xhPouNYF5YU598cln3zXwCJAGoXrt6NQBHHVoDjPvN6zfFUgTUBXTnek1oOSYSAgFhya1bu07MD37HuUfMwTnLGc7eBHzeu3efSo3Yb8wBMRn7Az+/tdAmMIU4k2tRoUDMfv/B6KowLPPKunMdF68moRSIWIfYFXBT/i0VL5JdcIYd88Ha5uxkHCMhQyU5GGmn+Lt2Bi8G2lvkOpUH2iqGhQ8qcAvaAWxCvpDfgzyzkQnUYltAF5KiO8hSEEtbDq1//OYdMHFxWRadSmkaZDkAKRyZhZbqYlJRo8IFR0GJWHDKRFG7JdaIs0AURAqV9TZLJaFxnrGSngTOhKhItDhGuIzglMx4QguawwvHIar1q+4JkIhMz4rXe7IQ/Du95zsOCu+LravUYz0EtyxsnCqCSWV6CM5qDWtuaV5tFdvZAfWVwNWpyEygMmSh1IBJ52ccIDxjLGeK7BNR5kJ7Zv6OSCjjD5NA6P38ggyBdGhEGYS6VLDx8QlLJNFygUTrJU+IQCnzvkrTSGi8WJzME44kjhAvDmQcBgzTwoLX4wGMcGDv3bdH64F2WeuHBqWgrJKOfF6Ip9fTFa2v1w+9Dz78UJsEsCvq4QCiAVjgvJHRiG10b98dkWiU2CIrtTBOVaGtjDMZRBxOxlvtb9XtgA40SSHZ3Bdji4HC+GEEGBOeH+EmxpnPYKAZYxgKgDmAAqC7aNmgPo3zQgst1rgLADYrQ8O94rwwh1AkoRPG7B4HJocHdY6IFcHacdZE0iYnx3WPzA00TuqPyQ5ICJZWxk057VWcJDZ2BMz4PKrtorEHEVe+j2wV64+pRISM9c4zM56MC2VD7EP2GIcPrJJ4QLuGkJe58HNv5eVONteTCCBzA6ghcVvaCbJPG6KasmboloBBvHP7ri2VyYYMBMfc28OJYRYU9VknPd29GkvAIQ5xaotxOGntx5oRoNjWJqf38OHDdn9kVIeqd7pxai2tIWOb0KiFdPH8BR2AdESSHeO/QNVdBQhiZ5yfL8T7e3nX/woMk7+XB3t80ccj8NNGQF20vZW2QHk6olQ864idwjnibCZLT9cWzh5ssGi0yaQcbgXzKi/sFuCsNpn1upxMZ2x4twrehwMUmX2yYcm0bDh6E4NDg6u6Jn6eUtoJUJ0NQLVnCLEpZOIJNLD5XI/zj3JPbLNn+N2fclFXWqp7Zztn5AU2SGjFSMv42OJegq5pEipkUb0TmjpWqMuga01h951BQjImo3MoiphH0W8vKc3r3hhXxhJ7i0PIn6tgDNougeUbs4qxFFpZ4bv39PywE+QbLJetFvRVJPRdaFFJTrpcEWDSvly1QjKpMzLX0iRnn/NgGFBizx774OxpezA9bdv37LXXfvyqZZIwCzutKZm09X0DCtrxT9AgWVZHjKTVKlXr7eyxJcqUanWbX6nY7OKCdfX1iuEB62T64UO7PzdrWw/ut1Qua/P6fZ91dHaLDo72BB1dyBIDnONsA75RSjDQ220H9u9TcHP40AGVRozcH7VNmzdbd2+vvfLKj2zX3n0CHApt7faf/+K78pue2P/EakdEPguI8dzzn7MXvviCylq+853v2De++Q07dfKUffTRafvyl78iHYtt27br94jBPvtrz9pXv/pVdWE5fOSw/dVf/ZVdunhJc0KgBTuCpMavPfecffjhB/b222/bH/zBH+hMhJoPvfyP//iP7Q//7b/VeuQMB9Sgm8qhQ4f12f/6X//a9u59wt586017/bXXlQH/1re+ZZs2b1KXjwcP7tu5c+f02c9//nNWXCype8/LL79s3/72txVQst8I3vFrYeSwFvDxhgaHVjPXKqm3hrQe/vzP/1x+8o7tO8SAoUUwmgS///u/L38HAGn//id0rXNnz9rRJ5+yM2fO6pnUQWN5WSAQmX6YPvji/y979xXs6XVdB/7cfPvezrnRyBlEIpEYAAYxgEGBpCSKlOUqWR7VPNgvHpccqvwyNTVPo4eZmjdXjR/GtqpGlCmRIiVTjABFkSAAIhA5NYBG7hxvDlO/tb/Tgl32WGLZlGamL4uF7r7//xdO2GfvtddeG2Dw9T/7ervm6msCKt13330JBl9+5ZV0ROET/8Zv/Eb2G3/5jddfa5/71V/N+sUmsDcEcd7t8suvbH/0R38U1rNMtECez6FDUQeQ+Lq3vOuW9sEPfijClD/84Q+GEh3sZvHOyBBY2eNnAlx2uQK2CWABkGIjSrtte7vt9ttjy4wdvRS26dVXX0t89Iu/+AsBCsQSAsawMDZvydzoqOR3gIt/9I/+UbrjYMgYY58FXGGrKNN5663D2fMSs0AEc8XfA+gBF62P3iUnGoiDJAOwQOAuUKaXw7fn2xE45atiq3XZgwv3E+YUD5WmBbvm+QBZr7xawrq6RJlLdg9gdf3117c/+vKX8wxKJSUFBa8f//gnwtQRzzkLCKw+9vhjCeLNo7mWRHU/Prl16FrEZdltvl50gYbW3myt1ueSmACA+x98oLrLEDvdvi3sH2AHf5HoNNspSWn+nR/mmn31XsACmkHmFksLQ8b6FesaW2s65UuaDUQUG4lgc8A2ABXgQJMDa09JGJaRdWAdKntkR+6+++MRllUW1xseOGOcgd4VSCZB0CsTPH86h+7YlrggsgdaP2OzDMQC+9IZRA9H96G19YrhxTJiQfG9OJufXt1s5rMWxbn2VPQ9BhDLOQRkSnn94lLeS6Lb+mWHItkQIPi9bXpysj3z9LPZo8oClQ5JnI+GNDARxh5RavFZqkjW1ooFQxLiumtzljnv/Igz7B0gDG0r69YzWGfR9FlYSNLUHna+AZyA/dbF1VdfFemG119/LWdIOoGNjrZLL7m0SvIOvhyAsbCDYrmYU2Ps/DP+9k/pog4aJpu2blrv5QiCsVBAaWUoL5kopeUSqqzg0gFqwNPGlAq6ThlKItKmh5JxlWp0xooT3eKKMBIHiBjoIFzZwRLBcTInGBMDAsZ74gzEwViTKaHbVoBM7+DTszW94Ydnn53dUB11ZBOGVsBpe5sguHRFelcQh/7ExFRABcY5bUJpUgwpZwPYr+N9jInADNAjUOwtYtP6dCjXkDHiKGzUbnDoUqO+GE3RjAFmfNaEMBZRhx5aBHo3z2Y+irFCrLPqjntgH32GoXOQ6/jpJQe5VmtZUK7vvgAdSLBrMIbl2E2cA5osWvVunNCqb1ttm7ZsCcDC4QJ8WQfQPxQqYIBNlR7h0cMoCq+aMUZQ6Q0QjUEgCqX1GmVjAIznhtqrGe4Kd9Sed+0mUrse4ADqe8011+adMEoYG/MDZFELOjWlQ8FCDPxzz78YwSU0LWskjulZ9e4OgGIOeW7XdW8lNTatNV21oUXLqmCZOOpEsV9kxE6erHrQ1MeXGrj7Glfr35xDYyGz2WQzG0rcVInLhukcZtabLIHDj+NaLbor29hpdGn1m3r8mcyVGj5Ous9owYWxxFgz2hFFTheeav3r853W7ZncO63l0m99LO+WlmUcdKK+Y2NxFOMMD50njIsMQYTaMKWU1I2OBTByOGIn6XpDODHdaTZurLbIa5S2T8WQURZ3L79jiKHDQEPrd3F+oe3ZvStZScZLFpThBjxFk0enqqFTkUPPGKKZ99I5a1mwxDkRqCRDk1Z/paL+7jvuaCeOHQ/4JJiAQvu8w5mgWJg8Q5ct9NkITA97yrifB0zOx/DnR+BveAQGunmBJW8Tfh3Ev1PO21pAYyU57GPE0Kenc3bu2LUzdsHntBN37jpT2M6Uu2pPvnFTbG6c5qGDjMCvs9l6RrXbYWck28oeLi1xJGfivDs7nFlODPaOj9LtVzoKbNlc2ktLK1HuZ386QyTlvElElX4bUDh+xfSGCA9y6EJRHlpMctgixD8IhSdBQuR9fLxKgUMvXg9AXcLsxXrlQ1UipxJh/Z26n9DP/64b53n9hI06+BD+3v1Cf+723bljTF3L942FrPpG+gfLq23P0nrbsrDatk4QIK8S3a27draLLrm4nTlxMmC9tsJn11bbJddc3b797W+3U8eOtasvvbTNTEzmz+w7H+P1w4ci7h6G4PJKW5qrZgMnzp5tZySDNm1K/T7dK+DG2uhou+ymG9rKzIZ2ZqFKcg8fP9bOzi8mYHjlFWVGp0O9dl7kWrLmmze2+bOn2/vefXsYkXy1T37y7rBXten81c/9Wnvr8JH2It2MqekElEpz/q/f/2K79jplKFviL/BtBTtELZ27Ak6+B4FVjIuHH3q4feADH0hgJtDg5P/Jn/xJzmyBAp+B/4N5IoMMSKCr8K53vTN+iWCR4KeA68M/9+GUojgvb7jhhvaqd0uANZ3vubZWtda+vfLVr36tbd68tb32+msRTHSWAmkEhMpeXnzxhQi5vnjgpXb3x+9Oq1UBk24+rvfzP//zWaMSPwK0gy8fTEb7Yx/9aPRH+EYCcu/zCz//80n2/NnXv57Py1C///3vj5/we//230ak1rhbQwAiGip/+qd/OjC/MKJmkqzymVtvuzUABh9K4EvcUgmSrL79LbN+zbXXtHvuvbeYKAcPtl/5lV+JjyueUFJ39szpJPHsvy42L6gCUHmGgAJvlQ+jFP2G629ozzz7bJIrAjAdiG677fYAPNbj/MJcu/qqqxKsPfjg/Qn4Bb/AgWrz+1qCf/bD88beKIGeIbi5nGCzOo+ciA3DgrBe2AJrmT/tO8whn4nNwNIWzJsTJTD/9J/+s4Al3kE50lNPPplnA2xVWc5EWiX35gdEdgW2c2fOtH1792WsaIdEbPPll9qWlHu0rFfruWvC2UMARUKdYoWt22grFRgF1OB3A0x6opfNsAb5kN5x+04dZp6sRPPQ7EPwzNceG6vujdZdb40cjanWci/lZfw5/9W2uvbsSMAHzAT7V+xorZpvQOhv/N2/GzAEm5hGCiAMkGAejb21iPkkQH/Pe94TLRqJt55UrT20IdojgBlAn/v2cQS2Ozf4kcD3Lpdg/iQj6aIYC+9RbW1PBfxnM/1Ug4EqowT40CcCkJMWYC/Y395xh102ZgAxSUN+eGKxKXqcBX4fO3EsSexiK41HwJeujDIUjTSee/a52D12ZWVlKWcDv10cqhW5canYvjq8enb7SvlMgJChK6W1Ga3IoYxPbCIpbqxTjnTiRNZdmIyLS6UTOD0TOy7J+YQ1oPxzht7WWhIfkqm5N23PxcWhDGnzkKSo2F8cFJboSGtHD1cpk9JFJYZKhTy/PeT9PNuBA3Sa5tsVV15RZabz8xGVtR7DRNKEY2Ymc+y8s0fEhYl7yZGsrkV/1HzZh2yOuTU2gQW27di6Ds3v7XGBC722ygHsQLaCHY5VTztapRSDCKzfubHfMcxhbwyASWr0lharde2gpmzR+H2C1KEjTtX4Vd1ttbFVrlD0qXSuiYjsX36vnqPERt3Dpo1YjT7NG6aL9jqowfdSDX9PDTLRzAhXLccgbpzVyeYv9RZcE7pWrWwLrDAmniH96gctFuhWCdiU/oq/e8aqNVYjpT6Mo6HMYaV6cAv2B8V/zlboU8ZqYjJUTH83D5XlqSx4ryE00Qy6uWF4O1jS65w7c8ZCSKmOeYxY1YYKsImcDbXTfieYR420AVErgRxbNiuZEMwL7seaekaLz+ddF5DAmFWdN3BqYzaJhYh66Z1K+KnaLzIyjMP777ozgJQDc2V5MWrLnMDDRw9n7GU45qOhcTqbIz28F5dCgX3mqWciLtqVsM1PAT9q4xZyqGT9pb7bGC3HkClvMc/RNRnqWX3G+owwrtKRgS2VNY59pOX10kJ1a1FypHtN6sxLA6Wzfrqz7DOpIxyybkCj3jobY8UaWgzFeiTG1I85PX78ZNYYlpP6+5Sc6RZz/EQMX0eBXQ+wENXtkZbMoP+qNQdaMJD+25+3ixYxQMX80JYM9bqo3CkpWq5uNCVgvBJAR3YDIm4P9j3PyAPAfFfGQm27OedwnJ07k7FmeDlf3q93wOJAb9lSJWMMp8MMSCOAsB6sDeu86wuklnBpsTo2OYRCpd1yrr4yJUfT03EMzZvxK0BwUw4SYGDXoDFXYRsNbJoSRVzPPGgpx3EqILZsSopxhjrFDpplQf0N16CcZ5j8DQfw52//sx2BzjAZ7CMbGKFnGl1DmS6ggK1C5XWmRq9p6Lp3wYX7s4/DqlzjSxB93pqsWbScwuwoYKLriHBkgSDOEbZRCUCvw2ZnOJZdr2phgb7YbOyCZA3fAfAbOjPh9PUSjA+YoVNZANly5gvqKbvfab3ez7nby405+wvzc2HTomfzH4DfvT6/a564Lp+DvxA9kZQj67KzMUCO73XAKR3+nFtDd7cAx0NZDvPWy0e7LpcxipZAOiaOxt4WmFCtRl3H2cY5FtByII1pOpAcfqttpkGwuNR2zq8GMNnJIW1EB6fb/ssujdDm/ImTSXrsv/Titnnf3nbw6OH22JNPtjHJtsWltAnG/HQWmYufPPFENKYE36vLq+3sqdMZlyPO/21boksyOjGRIIUDPr5hpl107dXt6PJSW25rbfe+Pe3Pf/jDdmZuvm3Zuj3nqCCR/XfW+J4Ae+eObe2ss2zzbLv8kksSWFxxxeVZOwdeejGdVMYmJtuLBw+20fHJdujwkXbn+0pzw7ozPoIu9G5nl4SBQIiug+tzujFonbf8IPf+3p9/r912620BGbADlHz4rCCIX6pc5UMf+lAyqoJEa17gSRRW+Ue0yFI6v5SAif+LiUKkVEcZQIvsObatMcUKev75Awl0zS/w0flnTwEPJGo85wP33x82heBIACdDLLjWDlcmXZbX95WpGB9//sxnPp3SHd1OdMD5whe+kOsr6cUmFSQ5w++///7sP4wl57rAV9ADDPjKl7+cfVUlxzPxL3z+c7/2ufb0U0+3DbMzAQuwyfxEiJQI/NZtbdeePQFvjFdPMOb5jx1r17/juvbkE4+nFChaCYOe2cTYWPQsNCIQuNsH9o/n8K7xt43ZC8+nDOW6664Ps4evQsAVu+xH992XWMU7GVftnfdftD9lSgI3rADPCcgIEBK298wgpjsbP8gekvB7881DSUDSMiTu63cCNX6SOdWxx14U/EpyEcIUhIo7aDvwn4AI2LX8OHGN/ZzE69h4Ep2Ee7EJ9uzanf3Nv7Z2gAPsLd+rJAgK8LjowovasRPHC/BdXT7X6phvqZQm/mjjj53IWkjp+CAOi+kkiSihiR0jQRcx0hMnYkf4tXw4Pqxnw664+eab4tslcXn8+CDaXVIN5g7rZXy89CWtqzAlTmNKFHjNNillMRanT57MvPl3c1Giw1V+nlbaShN37U5iDrBmnryPP/usvZ3Wzjt3xFcGzNnT1V1mxxBTLWWdAtLZcvcCpBmvp59+JvsLwGJMrA+/B0Z1Bsqll12WPe0cSfvg2Y0J4BOzDrYVOOWZzUcXG7fmPa+9XQB5dRUV91z3juvz7Ng45p0elIoJXbsOvPhCPu86Yh4dhLyj8yhNHRAklpfb/qGsyVypohAref+6prk/HttzycUXxw5Yq0BCZy5bwycXLwBVAcHOR/HYnDL41dW2ZcumCBzzwbtmKNDYnk0yVaypMmCIg7HIAdJpD/7SwZzb1kSY/nNziRcBJs53thugKHbqLFSlOmwyVsptt90agBLY7J2w1zIvm7aUWPKJ42nz7Kw0z/nM88/FFkTPZPO2zeu9jW6ESgfB0966rwtMJvDoOhiDzkFpEAy6ENHzoG5fnXXSHjg0FrVBqzmkbGRBYsCRsBc4EdWi1X2LpVJZDtmZ0hmo2uHcaxAe5Sgl4AtVtVTffceguqVrRHh1ECxKJ5fRKv1J55e1An5MABDDxHkG97BZOTO99KZfj2FiGIEmgBQbzjMzLgm2BoHZXpaTDFiYK9UtJv8nsqrESUuzyVIz7uCRntlvB0sCJgFcFgp86KBUF571386UCQg1KGj7Xs3VfFr6MnpHjxzOYZSuKukoMp7Fq7d1SmIWSjvigr17qtxGCQu61NRUMhGMZdGNlbWU0BthWGPoMD2mzdPWbdnYr73+agCkc4rJS+qEd2bjMawOdSI9jNmhI4eSCYRUA8siThtkvdroojA6sHVcsRkZ4XQ0WFqOhol5OCs7llaMVR6UkhGK6cqaUqMHGFmLMRLgd+aTz0Uwdx0AMd+mUw9PFJBYXzFGGMPOYnKYlnEs0MxPRFd1RxifyCaVxXJdht1677ohYUsMbSjd03sYrwgPa/ucWnb/PpfsTTFRqoTGunKgdtDKHuyq1X6fjgdYU7oEpNtRiSGHubJWa906imGVsV1YCLptDbqHMTcuDlAgnwxpAMp0ZJqOo5q5O3UqDhin6tQpoMiWBC2lvF1lOZD36mY1nmCFYygLg6LnOtU9q6VTj/Fg9LsodK1DLK+pGOFOK7dH3FPNsrlwX44QkTO/AwqhjE6Oj0dfoIz5WrIunEGt5nyec8Q4yy52cUYDnC5RQ3gYHZO/YbDknC35T4SsXXT5ZxvNnr/b+RH4bzsCZU/XY+Pt6QjHS9YM/kA/0/wb2vA5Pa1Bi+mqa64p6i5Rz4mxoSV7dXphwzhUmKQJJHStG7TXqryw6rg5VXt0aRkE6tjslITSL1nnX2BV6Cy3WEzCDRva9m3b25mI47dkrZzBAkF+Abt6+tSZoXtPJRjY+8oyKikiBl/lvAngwwCUmKnuc3yXClwK5O6s1HS+GK8SIsGQs9pZypfhjVWZUnUESUe+oasgGx3W4SASz976XXSy4qBOJrNmfDA62Ez2mcMocHY2cEix+DiSVcZabZHdZwO2sVbAcytty9Ja2w7UUUZNx2TXzkaQe+tGTvGxdvEVl7WNe/e0V44fbcvra+3giy+1U2+91cZXi+HoeZR/AkFGlAnrWkRQ8OjxtmPrtjah69zYWDu9vNg2b9/e9u/bF3HvBcmeLVva1n1729JYa0fPnm4bt21tR44dT4mCc+GZZ54NLZ9OhoTRGd0kgFBjI23b5o3tgn17S19mkv7NhWErPv3scwFMxgFk0TpbT+cc56L1gL6PUewsJBQqs2ucr7j8ipTdqMEXIBIAFeQ4z4jFyubrtGM98dl3L26uAAAgAElEQVQ4/YLLai16In6Gspmvfe2rARZ8BpXdPlHCogWthIgzEBNBG2LsC9enL0BEkW+CQUI34LHHHk+wBqCR3TZvfDLr8bLLLws7FCiAAeEcpf8BrMLmcJ7SX7AWBXqdzfqtb32r/eN//D+0H91/f/6Nv2HtW+9KSeyT0uM7ERbJr/+dv5PSWqKu1pFg+d3vvqP9u3/375J8wc4BmmC4Ks++5uqro1snGHzhwIsBvDBjdDqqLkYb27PPPZfg/wtf+HyYsgJbDFP3pYnw9FNPplRDNyMMo+efey5lRFq88lPsX74wP/DrX/+zfM9zpfvU6uo5kMK6oHFyZu50fK0//spXMlbGw/orgGBvgkH34fvzhQESSmuIT9tXGEFYAAA2e+z6G25MWcnNN98c+8E/syb4QfacNQTwshcF+57jjdffDIMWWKobkLFUUoRZlAB+ocoWK5A3HyspSdP+2rr3HMRtgVY7MVIC2s6nTM17+47A/Oz83GDDJgKYpaR80H1k8+h7vPLKwYwL+8cmAHz4a2yn/UN/xroReMePHLrIaH+sZBLrqcqmt8T/Y1eVT73+xuvZa8Yi8V3kFyTUx9IuGoigLKTHP9poew5xY4RJN29JkGzPYUw4B8ytMVTGXU1ONsYOCvTjR2Mw7NuXgI0gsT0oXuFv3nPPd2N7i1lY+o1iH+uVPZYUtY4wXZTtOEsuu/SyrP3eDcm7FzOyzjvzwLbTOmRDJJXFgdVRczH388N+FLN7PeCZuY7IbzqFFWsE2IMJxXdnk/jiy4tY65Ucl+h0zmi84JwgF4AhYg151lAQRkfC2LKnuuSD9aTFstJ+80h02liJS2mDOS/ETRLt1pDPWgvamNu/1sLWbaXl49zA2qHTFGD+5Km8E3vFThlrz5Q4NczJtQDoAMI3XnstLJuwPWil7N6d61ljzhitjN1HTFEsp2p3jSmD6QUY/sTHP5Hz7E++9iex0ewse6lEDsBLdsG6FdvYh2Jdc9dj85Gde3auu2hv42uhdd2MtDMdmBldu8SLCB4ZAodsgAjK2YKygWKTzBBq1sCy6CEJI+o+UWWOIvxSHIQq/ah2vzaGCQCbGUiL36J9u0J9z9R4MUEsIw2oAZhwREym56ra3/pvhH/WWzZELysS0DGM6JXex0REFHW5Wr92Z0W2ybMawHJeSgQpehKT1Uvd731HVCogHvJKcYo8UxwktNLFpaGmt9SKMTnCxEgHGmUhhOhWYpDd19z0zFjXlTCOYdKst6CHDmqsAuMOXQ3jIZ0CxuMEep+oCw+6JNUuuhZinDjO6epqe8d1aG/HY9QmJqdDo4XGEXU7c1aNWc2ZmuEoK1PeX1vLxhUMh+6YmrNS8U/3l0EMNNmuMJNGQy8DtHg+orgAkakBQGI0OXFodA6wY0eP5z05UIGcAghV7d0ch3CMMCv67XrWgoA/XXDSmm4uxr9YMRgpZzPePsAB7G2prDvGP7o7a+sRDUTP6r3e00EJuAARV4c3XnXoRc2udota+qmZc59uaKzlUmsey/MYO5tUlsFzAMO8XM9kVv1Xq84v2hpjQS0vx6hGWDng43oUn5X9dIPahWfpw3iPlJ2E8l0lRBE9tra0uz51OtdPBlObv9Nngv4y+OYr+iDKjYYODubWuAYAWVnJWJtn79Y7OhkThiuideMTeUcobcCos3PRbom4YDpXyLCUiKDsWih+a6s1h4P2EMpmwLmFhazn6rNeP+bEvYBTyoGMwYHnXxgCLZouG0scSo/748djfItWvxSn+z9mj0T8uKubngdM/ttGxuev/v/pERhw5K4r/Vd+1wJAam/bz2wm+8qRdfZUx60zsR1K/ErwuhIogOFtO3bEcY6wnFLiKUKGM8lwySDzMWgeOesA1cWiK0HVZI5omWu/Ozs7CKkTxiuQO+d8q5JGtqrTszmL+/ZekGweuxnh9uXlnIt++EZsdSU2gPnF0Os+xdT0ZN6JT+A9/btAKK0YW4td5ghW8kHZc2m69NJf9jf07oFhGfB9KOF1noTNNwA0zvZol81Wi8lzLNS36aX1M6gnErxHQJqh3Nj1mcloQMzOJigQwMhKAhdmnImnz7TN88tt18h4m15eazMT4218tLUNYxNtZFXSYjaludt27mjLzvvx0XbyzJn2/LPPtHEsnYHxye80r4QfF3UPmppol1x4UXvjldfa6vJK27V3bxuZmW4nTp9pey+4oJ05faq99vqbbYTW3rguORe30Y0b2nOvHWy7L9jfnnxaR5ASjRS8GTOBmYHet3t3m+b7LS20mamJdtHFlUndtrVEDZ0/x06caC+98mrbumNn23/RxWE/p2sEwXkJgNmNceb5a5iMEjp3f/zjmfuvf/3rAfQlE377v/vt+CfKKOgtEJ+t8urV+F3KJvzoRvPrX/j19nu/93vtpptLV0WwTDwWkwMTydnJp3Nm8qW+/Z3vtN/93d+NhgpmRgmPTrePfeyjOf/5HD7LV8DYuPXWW3MNAIzM+jXXXp2gnXDqL/3SL2WsnPPW41e+8sfRahFUPv/CgeiKvOO6d6TsQamGziuCOPfzTsqUMGL4Hj9+8Me5zt69+5LNJgKKlcVHLJ9hYxgxX/z9Lybof9c7b2kPP/JwEhz0Vf7wS38YAPTW224rgEfJ7spKAkv+GNBA6TfmjbOfLbGWZeaBGUePHGr3/+i+jIdyptKO2JASnRdfeDFMJkETP5pfyl+IQOTAwuGXWPvKCp584ol20403tEcffTidjwRYmCbsjnIlbA0sDsGsxaWMXAkWhoPAz3sLbPlJypwE8cAomg69PAgDwTWBPuwHQCxZ//0XZv/SHVHCwr+q0qW9Q0nRmykv8RkgBq2XSgCezfrgF/bSwZ3bdySzbnwNGPDGfe1p4Ix50T67dIwKFKRDZO3aRxhC7KWOJEn0zZ/NWvc9Y3kzYVki1K1amkfYdGU1oJ/nuffee+O/zWyYzZwBHbqOn78DHdg9mX1g07vedUtsFjDxpRcPhEmEjeD57nr/XdG8cF+AENZEWFRD15M0kZidia3HuvI5gGHKNi6/Imvu2WdK+JVtF3tqmXvo8OHcmy8ZrZMzZ5IUBUjZRwXejIThwj73UhX7TMtcPiwbjSFGkwmYlvk/eTLzDlyxhoAJmkCI/4yf8bJu3JeNkCDGPLLflCZ5V7+bn1uIzo5yVGvNHgOSeA5aM9Hr2TAb0NIaJouAhQU0MLbORyAeUAMLBLDEBvH/jSkB5B4/WCM5G4nV7tg5tEkeCeDjM9Xhcy6fscasE+sBkA/0A7TRZmHDSp+kYnJniTUuxlTi45nFIQA46xqoY/0ZM3uTHXWWpWvu8nJ7xzuuz3yK88LyO3kyoBxfIPM0MHuw4sQD1rF9Z208/vgTsRn2au9aC0j3Z3uhdEjXUpblOTpzbWT7ru3rHl4m2EV7DWuvG/ZCASR01Viqi+RwH7LQDLwDLsJBTQ1tlb645mSyOoRexstY6w5DdFOJS7p0YCsU26T/+Ht1rBiJGrM/p5xkKEdxD393na40XZ09ykkwcDJCgtxqJ1sdf4AQnjPlRtFJGc2BU+JvVUrUBT+BHP49pScrBWqUkj3xyqVMGAfGwvMuvY0xp8Tvkk1akk0qEKhnxAJK6UjkvYaAuGukeBeBboQ9lX8YyzBzlOWU5gOAwb1cM/opKwXuuJiFwuFyb+wR91aSw1H0WeVKmatediF7RzNlghZNac/s2rEjht/7LkVD48ICRrBnEBYiRjeeA5bhHx9Fk94eA+XAsWF27d5ZpSjJ/s+FmvnsszbMtjhBDl1gBUNywf59afEFgNAlh/HgoAjgzSnnKqyOiYkc+AA567Hr5oRGptOS99btQN2q7knUyEfHgiyXCOtMshfWAMPcgbkCHABs2EDQ+Coh6gi45ywh4snQ9Mx3ra9SLAeYeC7/5qB1MAV0iNYONkXp+wA3XDs0yGPHBoEm2iflKMcZHRmpNpkrqzFm1mAH/Dg2eQd927X8HvR2OPs+557GwTsH+FN6NQAyK0AuQlnzC5k3tFnvnV7nm7cke4Omac7DzBpKVhj4lOENLbiMnf0gI5IuTaulYWLN0gYI0Jo9O1W92xcWQ1O2nmRyUtIVhx54ozUhIdxyyjvgCJRJDf9QcucAcZ9OCw/AOpRUqdXVAtBcOPC0iASgAgM5Qb4r6xMdgFBFLeG/REb6n4aGwn/l4O5n8cHzJTk/i1E+f4//2iPQWZF/fSZUcb6qc1qVyfmxn0MRn6oaZwKLJeRewHl+0iVnawIatjCJhIEdIuNWpYeE66vNOmcuZ6CSlaGbWsprV1bjPKekb7AXkinJqK5poXmszlLlOsp/Zmfaju07c1717BM77rzQsaezSbs9K+ZhaajZ33QyonUyJCyAwlWiKxmg1KW043pbQ88VDbhkTwtcqTLg8qX88B2cCaWTUqxTdh5wwsEMhRmrVjeIOITVRS9+y/De/tzPt2hQEckGZA8AtjMopShDeY/3A/6s8b1W19rWlfU2eWa+bcB8mZwK82TXxs1tCXOHcCtG6qmTbW1qsp1dW2mHMf8G/TT/DU1bks65xlGVaZydbhfvu7CdPlbO8YZNm9vYxpk2NT7ZtgxaB7yt6W1b297LL21LrbWXtG/dv6+tjIy0nzz2eJtQJ7+wGGe86x1cf+072vLiYtu9Y0c79Obr7WYC9WMj7eDLLw5Uw5EEpzt27Y6g7ONPPt327t8f/0rAeustt0ZEVlcZ55yxcd5/97v3tL/3m78VFgVnHeMUUHDXXXcl2/nSiy9GfwJ717mu3l7AYi6BND6jk4P2w34wMrFPtN7FABBYyBabT8Ersc8//uM/br/zO/+kumVEr2Gx/Zt/82/bBz7w/vaRj3wkGipYJgASa9/1BM3pjrS2GmZEfKOxsQANjz/xeAU6W7aFicDXEXRLBjq37ZVNs7NhbvizciLrU8D9hV//QoRrZX35fyj6WBXWkWSN0muft3aU4/BN7//R/fEj+FNhQ42PRzvkH/yDf5DSphtvvikBjlIloI5nwEa58YYbk6A58OKLYUi95z3vHZKypT8wNTGRMj7lPHwa/gDmxM996EPtxw89HM2Pb37zW/HLfuEXf6F97957EwgKNP0bvRhMFoKeP37wgUHT4khYCNirfET/xZIwpmzYw488UuLUK6sBkszFgRcPhFlAV0HQSAfnhhuuz358/fU34+vzo+1Leh0SW8AxPlovO+FfSp66j32JVWQM+FcELNkSIqLskvbOjGoF2NsC0nRhaI0B6MK8853vamMpfSgGdgC0114NoHTTTTcnlrFGi6VdjTRovdijXQOQb8nWmGefrZLqzXkXNuXk6VP5+9uZcta6YF2ZUlgQK8sDeLY5Yy5AZg+xiVz85pvfGbuOVXT/fT9qH/vYx6qcaXIiIt+ETs1PJfO25xnEaZhMiW3pY6yvZa8ZS2CLz3384x9vzz/3fHvuuWfbytLyOS3CdIRdXEpiMmXo/F1teSN6vVqi16srAbNc03v3mFSc4bMCefNlT3mnXu7ORtOQ4euKnbxH9H/eBLQuZax8HhgkqYllY41pNw3oiQ7n+Hjm05qTRFheXamWycrQjh5rSlTtj/ERepc0C2ezziWCfQaA6pwxTu7Fbpkve2+WFuW2ben4ZR1kzg+9lYS88wBrx7WdBwA2+/mqq64OM819wlxPyXt1gQM+0FcCJlq3VYL4YmJpIA/Wl2sBDq3n3rhBKZcxEDPpGOVcA6S5rj3ExlmHsY+bNmZs7G3grbMxjSJeezVzANj13mxX77wFQAVCAqVcN3iD9vVD0sM6YdfEO0ATtiuNcGiYOKBKXKZET1OPRgNkCPB7GUvPknQWSkQ0h7KUOCFj1ULPgnJjmzvtnGh7yLDTDNm0KYHi0nJ9xuGeA1vQOJQueAZOlw0hAMI0cJ0K6Kq8oB/wrsUwhbqkHGe0aKedgpra3aElbdd4qHq2cphKQBTNbDVZIgPnfoxEBGaXq84wmgu0T3S6keHq+heDtkUvV3E/om4MgU3SFbP7+3VnsgLFYiqkBGgR8FG9Tel1BKiKRgpRzGoB1dvE2iSowD2A7GPhmYxXD7iq/et4DnPXrk4kVa6h8xAjSD0YK8R4OOA4hMlAJcDeFUQfhUtvbO+UziOLBUwBnGxeAaqNJzB1+HF+Q2dOi2Rsj6Wg3lu2bst3IMrq3zgjB158Ptk012OMvXM2M6bE2lr0L6yHlCQpz+Icqg8PW6YYPh3kM96eI+wni58A7/x8VJTTgnIQxK32j1paF2ARB3YQA+7aPMTqGNqwiRaXc9hmE23fXqVQiwsxin7c3xiHsTM4tgWuaBW5Uuhz2qLN5QBOF4gBtGCEvZs11e8XhhEV7oGO552t2XNZxZFCuK2d1P1OV5eZgGkjVS7FaPiB0KamM+rg1WrX8zgg6dX0mtHSpylWE0OZ+QugWcJ+gg2gjHHPoX/kaMaAMfcZYI9FBvUuZk51evLs9o8DDULNYMoqWbPewTMxdK6hftNBQNcFuGHPsBEp95mZybM5CD0bO+J7S1hGQwcJ9/I+5rSXOIWNlpF4G42ktxGuJpJ/637OAyZ/66bk/AP9FUYg7L/Uuf0VPjx8JPtzsFW9jDEg76Dv9XYgxVk8rWQxPocWhWVHnc0BVTHnhm517F8PeirzzE8o5l1vI1qZLr4DfacqjezaTgJz/opsle8Amt0n+kejo6GsO9uAB8UUrHJHPobkQGeM8kWcqWxu6tg3bRrYuaV1wjHvLMPSFSkqMNvOlnVWCseV7XOehS2XDgJ19jkvBR29Nbu/9zbs/czwnc5OiY8z7wyvc780naqMNUxeAoUDQ9czRjONzzVQ2JU/sLUAJOceXbJpbZ7X1tumpbU2cfJ02zYy2maBXW207d62ta0oZTp9uk3PzrY5Ipnbt7eDh9+Kb2OudLRxxjiXdMbxLGsAcqXAW7e0iZExL9lOzy+00enJtmnH9rZpcqqdPXIsJTfbLtjbtly4v41smm0bd+9qr7z5RsRmT8/Pt0cfe7ytrq8n6SRDn7NHN5CLL4nWgZb3koGXXkqg83SyscqBn376qTj0p4Yy5b0X7E/rW34RxgA9FsmWyUm1/0spkRE8ffnLXwk4oazE+Hd2AJBNsMTH+OY3vxkf8uqrrs49dZf47j33BICo8/VIAkRUctoUgt6bbr6xvfTiy2EfRAcu+jWyupWt/cQnPtEeffSR3BtbRYce/sdHPvyRrJfKIh/L+YkSj2VSZ/C2+P7e+UMf/NCgu6FrRonsAnDuf+D+duf77gxji84J0dq7P/axdA3BOP6X//JfJmlEx0MHiscefzx76eprrgnY+K5bbklQ6Hm943e++52sPWyW737nO3keXYAeeuih+At3vu997f3v/2D71//6/wyFXhLp9ne/u/3pn/5Ju/yyKyKMe8UVV2Y8JaQAJkQorTF6CsZLG2ODhBUioQjMAVrwT7x7xD/PnIkeh7kRoH3rm99ut9z6rsEX44eNRReEFhutEPPLT37xpZcCXpnD0r8oP847YleYT4wKYrvxg8ZGi41z/fXR65Md37RZ+ZvmGhOZ08cffyxr64ILgDECPK1ziW++Ft9YuQKmDltmftPRcGOJTJfWYzEeUhqV5gJKPbQafqPddPPN7ZWDL2dfKZ3XOUXpy8WXXtrefKN0M/jFfFh2h1aMmI3/SMMOMMHfBRR6HxpQOpEIxAkUX3X11ec6gRlr3wUuvPLaq1ljEaIdL+0TydJoP05MhX1h/qwVjBlzR8sv5RZDp0S/4xey9T959NEkgq3xsH90G6MnFf+emOqW2F7MLeND5Mk1AaZYMsBG12OrlUAp28a8OKAl+O49ef8qga9EplIWgsvmlg31Ls4e7+ZzStU8Vwc92ETzh61BYNbZowQIy4j9YScE4g4vQIykLiZGAJZdu+MfK+GxJkgVAC4AE+nais0xNxc/GhCnVKSzCZ0T/PFeiZF1laYsFTO7p/Hiyys/0UUSuALw8rtIcXiv9bWUt5X8RHWG4+t7r4zLOcLCRNNEwb4k4nzPPfecA9rTwW1tLSyy+O0joymVQkwwFsZdhyh/5v/3ShbJBs0hwprbuzddWJ1rB19+uc7FgSVKyNfcKrvzvlXyV8nXtAR2Vi4v5d/CYlldTZctz2Tv+651QC/TNYylOBMj1RpxP3YSUIqBIzYS5wBdRjZt2bje9UESZKo1C12xhFMT0AeoKEXbXhvb64oZAgNtgXVWiu/5s4VVJS6VQffgJqEYKEQ5q/ynU0kDbgx1yx0EyPcwSIbgsYxP9ZHGZAgLZOh64dpE04ANpVlSbAShEsfF3x36XWclGg0C4pRLlCBsPjNkvTt1KMybQXekgtTKdLtHdeuo7if5e4RfF3OQhoo7jGOctaHkI+89UvoP3SFKO6qIpAI2sGO6BkwbnK+qfbagbYaAWZJxhHEGsbeislSCLhSisEKqo4px2rjR4q3uQe5LNZ3D1pk5jH7ErzhHyq6ARgCr+arLJvDgv/6Ng2r8Gesbb9Ir+5U4Tw4BY2WhqzsDgNhYFvINN96U9nUcyDiUI+vt2PGjYQeoheM4AYjCmCBCtWEmJTxRtucgRml6PQ4CRlFQv6G1sTFlPKr+bBwUUiVEy9pPz+bgYDAcKJuioVGlW9VpYC2bIQKBEQecrtbLC6UxA3hJ6dME0SjlHurO10PFxLBArXYNjg4HJWVixJXOns0GNGZAIVQ7B1Dp20xnXmSSHAzeOe2raJbQ7lELnFbNpZnShX4dCqfPns4YdqDQu/nxLBPGZRBOBvil883S4kA1HxlKvOqAmp3ZGKTb2g1La7wEuHrba2vQfc0x8CYtvHbuzPsz8J0ZIgti79h/6MwWWcBRKLlWwyjQUfaey1qACBtb451+59TcF5XfzMWguQ56XIQMB42W7HFAHAM8BCecyqibT02lpZn1YB7D7oosArCkF8f9h0FcsMnzgMlfPbI9/8nzI/BfGIHuE/x1BqrKaytRYL8KlhaWF8PU6EyQfsbG3qctvKSChEaJwvs3gMLmLdV+1XnOhnIMZZDYbPbWPZTWCHRkiF3H/Ur4tQu4Vgt62VjnPAfa54jJxlcZA6xgYbRzZ0/Khgch9QD0O3fk9yjR/I6e4GETu/0yRmGXDD/OIg4wP4ANdH5WuVBpjrHjAdmxbSR5BsCk+0vOZGede4TdG8aps7oc/c7a6/6Ssya2fmhZnOc/WYmVcpyLWSywUPqQkuuhpMhZUCU65gyANNImNAYgDLuw2iZOnG7b1tbbxhGAiYTZWsptPNeUsiLs2rHRdjAZ5NK1Sie7TZvjp8xhCmIQLyy2SezF2enWVtbbCL9uaqrtuWh/O7240MZXVtsbL7zUltfW2u5LLm4X6jRz+mSb3bO7rY22duL0yQjEvvzKa+mG5h6989/Rw4fb7PSGtjC0e7Yu6KnNbqyWucCDn/zk0WSRIya4uh7wAk1fgDE9PZOzhmC9jOnc3OkAAQIq5+HRI8dS9uN8o9ui0839DzyQNsHxsQfGKgbKrbfckjX4yKOPRNPEGtLdgq9yx7vfnWDfepTxFlQKgAXS5sMzCOg9L706CQv+kYz/M88+ky4hfFtggnPXdf1Oy9+uAeJ9nNOo8brmaLVrzRG+9VnBHqBJFxhZaMGG81+wA8D8zGc+2/7gi1+MQKrP84POnK0OHzoe8oeBDLLQ17/jHe2qq68K5d97ffJTn0prz//ld383v3v++efTPpdOCd0Z7A17Q4nENddd12imKPmQUbYO3/fe9yUJxRewzyXHZLT5cFoOAzCuvurKgBdiFH4rAAiTh39mT0Wceeio6T0/+tGPZM7sD1npaHOcPt0+9clPtq9+7WsBHQAoSmckgrRLtm6qHGBP9jHQjW/91JNPxO4IgsM2H/xXfpQgUtadBoU55ztFDPeCC9rJk8WEuO22O9r99z+Q+af9wOcjKPpzP/dzYWlgohCFTVJq65b45GGBDdo2WLi0PawvvjR7tLK2ko4jSlL27r0gbCeBNLtFb3A77bejRxKPiDMI9u/es7M9++wz0YWS5GNTrBulFg/86IG032aD+HTElLE+MBPEIOa0yzwIUoErXYuQfWbv/AA5gG7WTcVhlcS31np7dWyBa66+Kv67taGc2th2e6dlM2ax7/M/lZ+xmdt2bM+/AQ3dx/MAH26+6ea2YXZDeyIstMmso8RD01NpWnD5pZeWLt7aWjSAMNH79yVEO2HA93zONeg0snVYDs4Owbd5KuB5JfPT2TA5A9Zb9q6SH+8PhPLs1m6VAh3KeWBdWG8ByjCGjh2rvX/kSPxrbBTr1D3d25hYT+bi7cx4+xNDDZOqWE3zeWbj43n8m3cTuxl3a4tNqSZ21X1UUhXzQ3zveTHG+o/fWTfK8vx0sV1zTmfwk5/4RLqjiZ/YM+BdVWeQ7ChtF2t5ZR0ItBg7qBumdQTkqSYQJ88Jv3tXbDjzJh7YBlgRoysTo80yMtquvubqxKWSHxE0P3ky3XbsDXYMQIeFJo6QHMFAMQfsuPOAvwA8GZnZNLMeOkoy7oOA10zR4gQevV1dAJOJom4W6KD0oMQpASwQoNSNdYVTAzXqEO/lOQRcqiTFyGt5K2vuBZzS5wCSNpLrdSejs1k6OyTlIgNg4TNhmAw0fgPSWw0mEB663AgyIySnDAhqHkrraA6tCKcpu0nXjOqUwlmA+nkXxr6X7Pi7z/tvROCI8ESHpByTtEluJeAW5D+02gKMUl4RYVuOlpZFRV1KOc+Uv08mmK5uLEqeCjDJMywuxdh6lpT5jJXOSdoba1eMjTMxcW4sIiZL7HP4rOt5L8wUbX/PUXgBG0GCS6A0i3SZTsXZCL5yQgX86FLFxAHErAa99/5AAGPAwIbiO6yFMGBOn4kxZQwFyeZauzYlORxWY1xMGurkBYKEOUBQKboSo2066GCVixlTG5EORUR+J7V4LoDBBpL057cAACAASURBVPKdLqCantvrBbTJFJpn6O6bb75RBmB8LMwZDm0McVoyFliXz09OZYNkrqOiXSVGHA7Ooc8CDcyLsbShodDpdx+0eyqHsnkNW6MH+epBl5YGdkc5nN65i1p1MVfOy3LYOt67UNMOcqW7AnbLSUJEq8lYphuMMRxoheZQBi26LqhzcW52VOnSsFfsIVlSrBfvZx0x5LnPympRMZPNLX0X8yLTw7Awwg5kNLsKXrB5ls6J9no2z8DA+14vqbNOjV/qYgfwpdeD2tfpdjWUPDH8Z0+XQJZruwbDZk45bGHGWPPKntI6sQC0iDRGD6jS3ODSv/zbX4Zy5wGTv05Ye/6z50fgvzwCPw1g0sGSnHd+oktSrLZQbocEicRMBeyVMAGY09JgIzmAzpyc8wS8N7DxEwMzcbyyWGljqdxj+Zyt6t0gdFbjA3BMgSUYcMBdtgYbkjOJNSJhATBxLjpPqyvPagJxZwOnOKWqY+M572R/u71NaTB23FAiE2d2AIW8o2RKgemYfJVo8fmeKIrfNLAZ/Xv3i7x/QJDV1TAJu8hrn634HEPZdBeo91mZ+GiKDAGh81yA50wV+ClrSqe8BAGYH8UkLMe59LEAA7og8genJ8bais4TI1Nt0/xS2zi/2ChVbYqYOobsepI7zsLTi/Pt2Px8m6NfNjXV3nrzUJuZ2hDAJKVG3hU4Jeu5cbbNLS+2SUmyheW2qJ5++7Z2cv5Mk1aaP3mqrWuxPD7e9l1xedu0d2+bI547MdZOnT3V3lQCvKkEB2XqgUrKUD3P7IaZdvqErhzj7ejRwzlrduzcHoaE80mgIfgyhnyevfsuSGeSlJdOTFRA1LQoPtpOnVaeuyGMCp91rgpWjV8vC3VuWauCf8CCuZLN/LXP/Vp77LGfRINAm17sDCyOz/7yL6eU2Pd11XPm8afOnD6bMhkMXcEyLYQf/uCHWSt+75zG4JXltpYBPij9B144cI45wedQvnHdde8IM4UP9NSTTxUFnYjvhsqiA32UQNhb3/jGN+IfKJmwlj72sbvbn3/ve2kZjP4u4McQkuRRCiBQ1J3ijTeNdwFuymyMgbIaAd6nf+nTiRG++c1vZNwF0BJcnufP//x77b3veW97+GEdeE60yy6/PGwAuiCPPPxI9uVHP/rR+BgSXcRP7QF7V1bceGCyfPazn4nPZ4/zbQXNGC/8tm9/61uxDZu3bsl8C/YvufSSMAO+851v51kEpQKrX//CF9qPH/pxe+H5F+KTCbIFU9GGO32qXbj/wmTP+Wdf+tKXsj6w3Dz7obfebAsLc7E/EYheX0uiCCtpy7atAWExbAWPGNsnT5xK4Hj1VdcE0HjxxQPtxhsLKHr++RcC+BAi5bvt2r0ncY33YqPELkACATinnaAvkVsMG2vD2L715hvtgx/4UNu+fWdatLJlnoGNJCTKxrwVvYla+5jjb731RsrLOoOA/5gOjusjARHsE/ZNOYUAmi0GZkkoslEFEu0YGAGnBtafJLqmCVV27veub61jKQu6e7cga1I3sfe8+z1hOAEHL7rkonPi2Na04N055PfKMYAObKd4EMBEw8P16ZRYQ2IeZShYNDRZgHd8Tb9/8vEn0kwg+n7jY9GZEev1hJzSLgvbu9HCqLLJmQAN5kApmbIi+4XtFPOVTR/LnPo3gLy52rt7T846e5Cf7gxJk4okgYtRSJfD+/HNzef3/+L7Q5OJ07HBdGHsseeefTZ2qIub2xNp5rGykg5b4mvjes1112b+MJvEO720rrNW3LOYK4txp3fu3J04DOgYwdhXX83aDgBx/HjKb/yuGDfzVX46MpL5c76IW60vpVDf/vZ3Mi/uiQFUYM1KAFYgte+9cejN0h4daUm+ix337N4dzSL3Zq+NM2DT+wFv6MeICdh0doH9NZ/WFj1P8Wx0eubmYocCnOzbF6YcAMdziBPZBqAMgWNli9b10aPH28jW7VvXfSiEhmGAutDXORfpXOkKDYwquxFIdUBB4BcnQu3vwBARs6Q8RMCf1oBFW4QKh2mxXmyTLOa3BXEWX5gi52pqC4joDgLHQ22yzZn6XMGU7hcDwMBQm1wHpGu7TgcFUq6zCPAYzUSEmhWdhGoRaAQcEqnXm5oeJtECH1oRp4Wgzj5Fy2X03My/5V3008YyGSUqpryp9BgEj73cyLPYVFmMK2vVzSRMmLF0o4mDOIi3pQQlQEk5SEp9KtsFdBpp40NwGUV/WZDetSXCtlgzDr6ZYgnMzedeguCM1YAU1nULBEhWJ4K9ywnEdTvptGMZtsxvQwOtjgDG3aKxaAEmnYVio3QVZUAFh8LzcXAZAHW35nnDTHWhqWwZVkpRIM3TundC39UXfXoq75ZOAkOZhwyjzaAmnZM5t1CCSUUxLn2WTh9z/c4cqlaUJVZ75sxcCRfNz6d9mEOHI2mNoys6WIxzp0AzZJ4fugu06Zk+h6WDlZPMULg28bfUMA50RGvFHNvIDDZnovbP0jlaea8NHx3aYrp+BLe2bMkYWTsByEbW4xh4XuvMHBnnMEMI3qbtpYxkaQ4dPXY89EnrSTDBceBUVFtigJ65hSYroSuNAI4zZg/HgVGzV/zdOwBqPDfAhNMM3MiBMDUZQxOKKJGvffvOjbvPeA/7ynrwA6CxP42F9dC1gThcDhkOM6czWZ719TCDOFQyDgy1A5gI4PHOKolm0SDsyp4NXbH+U4BJ3vPc6vsvB4M/y0+cL8n5WY72+Xv91xqBnxYwAZKmDHdg86k3T/mIJM6gWeJ3VeZXpRXOE8E3OybbLjCkYaCeu5dNCv4uvuTitNjswquAbechG15g+Wo7c3oudpstdP0upFq/qxp8gAhnz3OkXBZbwrkUpmuBNGwftkkHbJaWKikEgGeLvY/zq3cbTBJnYEaWn1CME/covZL5fCedBdP5Txe0SsI4a9lxYx6mbJiky0PHnUr6eJHuWzlzXNMZwgH2/Bz1JGOUhK7JCC4FxOHL+b5AMM6y7O9AhwYElDjtShxO58TRw4faFiWZi0ttz8hE27U60jYurkTHhBhsG11PB6Dx6OGttZXR1g6fOd2OnD3TrrzuuvbsM8+28fVqz8oJXnd9raUnJnNuHTl+LFojixJ4KOaTE21qY7ETvSMWyeLqWtu5Z1/be9llbZ6unOYSE2Nt847t7cWXD0YUFktUYC9zzz9Zd4aj1e/enbJha82ZLSBx9nK4MQn4Jhx+ZT2nhvJhTAtnIq0Kuie+a44JVBKoB7QAAFKqPHR0CAtVd5RDhwKCoNqj3WOZcvgFlzfdeFO0CR55+OH2vjvvTMnOwVcOZl6Jc8pE//n3v9+uuvLqsClof9AOEJSk217eYyTAh2DRusd8Ebw/8sjD0bzA8qWFIFj65V/+5QTt1u6X/vBL8VU/+MEPRBRRaYG1deVVVwQU+Vf/x7+Ktolg3VwJMoAkmCw3XH99e+TRR7Mvf/VXf7W9/vob7fvf/4sEG1VyvhCQKGUOO3fkGYl43nJLic+ixl9x5ZVJ7FhTSotePHAg53/aIZ84EQYQBoiSDr4IMMYzdAFf8/jMM0+3D37oQ2E7e/fX33it3XTjjUmyhOmrY8qOHcl080O9t3kEEgieZJkF/IAQXXAE7h2UEbDqQuQzBOeN/Uc+8uFztsq6MdYCsAfufyAgyjXXXpv9JdB7883XM8eCS3vVvTUK4LfObpqNP4tJAoCdnd0U31TJyKFDRzJXST6GgbEWIM06phWnbCyxjgYBAE6l/ivF6mcziZ1efPFF0X8BRC8vL+ZeEpgX7r845TXshHnh+4bVcepkO3nmdFJOmCgnTx4PoyNshC1bMoa+xw/cs3dfAKowwycnM2cy/mFXnDg6CPJjMWyOz2ePCYoB2UqP2FWaFHzJy4cuP2nHfPLEoJm3/Zw+hv2OGUCTx9665jrA0b7ETMbVHCixAMg5HzbNbkxAbk7dG5BjDAmvxp8GWgwxAEa3fWjuzTtgbBV4csklsdlJbg7gh/XozOGbshN0UPjG9DD4weYK656N4luzsx/56EeTSKW5Z62JGYF+viMGAUIQSe4xFT/Q3uAbW9vR84tIdHVjYz+AWYAV1zWegG2AgpjMfIo/2DKCsUBFAJEzSeKcf27cIwQ7Uc9sTWKD+a/5Sny9XBqj5sznAGvmGCMtrLfp6eoUpj3v8J0CpurMlDzvzBQJ6euuvS7PW9qjmPXi+Uq83nnn+zOv3vv4qRPZr+yH+CrMnpGR7CGxCuBRtzPvYO6M0eOPPZZEK30l41Gtiitx7Jm1eWazreNduysmMp5aiescZn5//NBDKYP0DoJ569+7G/uRzVs3BS/p5TDpoKHl6iCU2staSoNDmUu9ZP5dhxdtXSM4Vs6DBS3gCVV0tMpSCqQosVa/w5SIUCyGwVA243e+4xAHLnRaFgehgrEqE8qBm/t45soeh1GRcp9imAiY4ygMNP6ud8FxEVC5V2fDpOyI40EAdRBEZZB6bYvf+QlAktbIxaTJmI0RGy2BMovaO0bUEuooSzOoAft+lN+HbI96Ot93beUUvbRI0O8exbCpTkMVxNaYlr5GMXJSusPhSaeh0aavvPHLQt+CKSIQJ1ZTgannCpMGYDDouhRQMVmYRearslFZyCl/KUZCEn0yfAG3VoLWWwcCbl8GyjA01ZFmPYFv9VqfiaFwiMs8hMq7pJ960VZXV5V/YbyU2Ci03POYB5mn2U2b0xd7dmZD6YWsr+XP1X1gvOjRkxO1IUda6ux6wL+ytJLDO0DDSrFoIsAaiplDYUM79Nbh1OTWATVbdN1o06wH0LNeOIwYI9ZsgS0tzod/l4XybgxK79jiGjYasEZAX8ZrUz6HFglNT6aPgvnc2WSiCiQsZXdrHSWMkTYtntucpoUXdDpdCWpPAbbMq/GDsqal78hYOxsAo8QOi7FUorjWj0xVvR+nezyHnr0d3R+1+VoCDiwrxoNRSR0i9hlHewDN2Afiht4tZTBRx96SMVbbraSpi+CZUwdZ9EkCyq5l3XtvSHEZ6V3ZHxyn2IjFxbZn165cw/6uOsgd6SDARuTAouJ+di5GrvQJSq+kdCMLDqk2wn8tWYX/WvHjT32d84DJTz1057/4NzgCPy1g0hMEBYoUyDuitbu2ugOjtJe0Au45Ts6aaEQN5b9EX8cn2MGZSjjk3KoyYSUlgFr2m22On5HWg6Wx5jzhi8iIdo0x12bvBHqlkUXAvYTkc94niJ46Z/tcj21mg519rqteP4mBoYU9++95ZaC7blu6C2zEXCzWq993xmdn0pau2XiBLRI8A7jEFvN33s5GfTurtfRYKmnDpqYEdQCi2NckakZGkwTgmBr7HkSwtxt0JWLz19ZiuwVZ/D2OKHtezMeRdkKN/cyGNrG61nYtj7Tty+ttZnGpOTWm+QjjI218aqKt63Jy4mQbn55qio/fOH6s3XTrLe3Aiy+1tUXlOtNtdHKySj4FfiOj7YK9e9Mx78zcXFsdGWmXXX1NewUQ4HpKeDfOtLeOHm0LS3yOzW3D5s1ty549bW1qrO2+6IJ2an6uPfHMs+3EqdNJKBDHBIQJJIAwxkSApDTJGlC2gLWBLZIk19h4Sie880sHDyaJZP0I2gQsAPz9+/e1ycmxsD6UK7zznTe3hx96JMBJ6vIXFiJ6ikIfFuraWjQ7gFMfv/vuMD+MpzIOgZ01YS04W9XyC/JktwP+bdzYfvAXP2yf/OSnEuQT7+Rjuc/73ve+rA8Ai/cTPAimBYcCAMGyRJJ5BMpY65/61KeGpMtIND8AL5grzlDZbH++774ftH/xL/5FAJA/+8afhTnqd4IjWdsHHnwgWiJKMARRv/M7vxMB/y9+8Q/CzqB/V6XUywlkgSgCY4wIzA0Br/JgrVh1PTJe1ufTTz2VjDifCBDA3xLMABmwFoBNdPEEtwJ2fgg/6JZbb03pUDWXqDI87C++j3vTApkYnwzowie2P5QJ2e80VDwzcO073/lOfJA777wr3zVfTz75VHv++efOMajvuP2O+KYRKR4dK19t42z8rQKWCKW+lXu89HIFdoJlwK3xqFKhkQT3wMGwlbB/jh5te/fsazfeeHPYD54VyOVd+YnWGR0Izg0bIKDEAuIPBWR64YX4SfYom2JdWWP8af6lPX/VFVelLB8TyZquROiQ5F1daWMSsm2kXXrJpe34MaDNm7G5mCXsHVCD76ktsqw9G8FGAoeMo2z+2MR4MvURw56dzfN4PvcEjnkmds67uK5gnU5K1sDSYt5XiRbmn6CV/49tcP+PfpQ449LLL01pDbvHz4wuxo4d+bt50dZX0M5XdS2aIJgKvSUtIKQC55J4sM6uuPzynKJvaIgwlODriOVMEfDbw56Zj15tveci0OzsUWJlDIGg1rYf6027ccCV4N665pOyO/bRnt272qMPP5IYQScYAI54wnPRhxEPuiegx55zptlHxhNg6JlefaXAP4AVcBuQg6meTkdz1Uo8zKDVkilwXgIaq5VvdadjCzsIbl7MT5ibQ0JfiVyVxI4mvgXUANnZR8/kO+IOAK5n6bFpmDeY4svLAXqsnTDlokG4WELkG6aTCAEE+zPAbduObe04JvnkxDkR2d44AwvL+qYh86P77sszmlMgK0kCbCFrAPgiUS+OAD5qMhLG/5AUxsR79tnnsv/f8+53Z4zNm2e1b4E5YVIurwSwHtkwu2G9l4T0chkHdBd99bK93EQ8HUbEACC4aS91KTHO0inxQPnMCNbE6rlrya77jKyQyfLCnQlSVNtqz5tSlaFMpLdODaATZkqBIRUYlRPjO4Q5TZTDPddZrLrdTmktR6A6l1jQ4TUM4E4CsjaWBQZhZ2B7TVV3oIIqDe/dwRPvIC7jAHm3aJm49gACub5vWVyls1JZbYJhhTyuxYAW8LSQsVhaWcpnHNbGJOKbhGcJmQ7CnJ5tcVD2z+GakqqiP5lg9OHuEHk3KGaYPQGcavzOlRANXWdcI//HkBk0Vro2TBy0kQIpOKzmgXPhGv1ant279PHwfg6QovEWUEZfxrP3NshhbEwS/F2Js+qw1sM7eh6Li9lAaKO9/bFxOVd6NHQUOgeyACI2VJ974AwQxAbpABlQpbN+MCMcMIJzRsEPQ1RrrgRTHYCdoUJLBVAEmYTc+py1Yo05uAEFBSoUndy/Mfj2BJono2INAGe8Q+8oJQtiThgvxsYzeQffB1wYTP/eM1PmWsmJ+Uz5+FDnaczDIFLGNL2hPf/ss3kn17J/47gBJXbuPNdtyhp2QGEGoWQ6nBgcjmEHzexl72UNOXwcSAwWY2fPMUJVT3i66OpQfqVAys4ED0AU47q+HmfDn3v2lOFMmc+xY7k+EMq1Hnjgwbwf9Nih7vC0H/2oDzYPXt7B6J7WDsNoTWaLdtrIsNfOAyZ/gxH0+Vv//2oEfhrApDNbe/lpGKFh9lG/35Q9zkaxcVoapuRl0BRjb9l3PgZHnEaXdoSytGmNuWfPMP5Vcnzm7On4HO7JrrHlzmB21VnurGGLnTtE0dOFb13ZrACbmPRYm5ndEDvr3OvC2GwhZ1yAIIsX6vjiYlo/FnBb7MCu/xUa98CqURrqz2xnsVdKZLWX8cZvwUwc9M7S8Ws4q8NKSXmqshc+QzFQOqU6bMv4YXUuub9n7b9fW8HimMj1etcHn+Gf6eTnnE59/DRndiYAkNcJC3QcoCVRcqotLsy3fTt2tG1YpKcW2paF5TalO53ER0qdV6N1kU5mEhBTU+3s8lI7tTDX9u6/sL108JUkN+awLdta26XE9/SZNray2jZv2tiW1lYaqz8hCJ6YaKdPnYlu1eLKclsYWWtk5rft3t1On55v88vL7aIrrmyvHXur3fmRD7TnX3qpzS0tt5NnzqYGPq1XN1Z7ZYEGvyvlBOvr7Z03V3cYOgkAOc8ayv7sxujhOE+PHD1WzIGrr4nP5ZoXXyzb+lYCdufjr//6F9oPvv8XEejk2Dsv0f9/dP8DCZAAGMbw0CCCCmhR2vXLn/1sxESV6dB5ECTyMaZ1rxAcXXlVO3jw5VxXoMRHoQvy4P0PJGOL3XDZZZcmGw6M0AEEuPHbv/3bYUU8+OMH46PQKfn9L/5+1vXPffjD+V0Yo9u3xyfiP6HNA1awUSRnAD7uYX8aP5/5lV/5lQTGwDZ7SDmLkiWsGB1Y7r33e7km/5hPAyzzfHRVgCQP/vihlJpc/47rU0Jhf9GOAALxw15/9dX2z//5P0/Aec+992bd6NLhvbEdABe0h9wPW0V71BtuuPGcGKQ5fuXVg2FDCNL5dRJEynIE95/85Cfb9+79XvbexZdeEmbCv//3X0+5DmaGUgVAk7Kgo8ePtQ/c9f7YFuNlPwi+ldyIK37y2GMJkr3bpZdd2v70T/40rGVJns4k+MpXvpxSZvtW0Op5brrpxpQZ+ftv/uZv5vp0QgScnkN7XyCF7k69s5Jg2LvxabFyrAtA0O/93r/NZ6vTSjHpaOAI/AT3gDcl7sYO8AlU2rxpa+5nnqxngLI1rJz+5ltuCUvCXrj66itSVqSER2wBUNIFUTb1E5/8ZHvo4UcCirDDzz/3XMoLAXxYQXy10nWcSOAORCZ6K3lKB6MDz2yPeQcOAYUIbptXfqLOTbEd4xP5OzBLd6qrr62uUtaqd33qySez/hk+3we82t9iC8zt7m/eftttSRLqGnXxJZdm7x5+61C78KILqzPLkSPt2JGjAWyBOexsX8vmExADhAHAAih0NAJyCPYTjy4VMyVCqyeOp5TptltvDcj09DPanGtxr4PNxoAyxui1V3VauqzEvKenc6bE5xfDbaruORj1zhdgC6FgMYa5BzYqCwIA9C431rV177MPPPBAQAuxgLIsoBnblhbxxwmazwxJiInsH/75HXfcEQYZu5+Ye6QqNFRx8NGrrE8idHP0jnTdEguwAxddfFGeLxUGR48OchGl72isCSh7D2VobHDkJkZGU2Ym5jZOl1x+STt24nieCzgGBHG/3n7YWdnBF7EL0I5gMPIAQNZ7WJM0oohCmxdjCOxmfwGX5sA1jQ0haPYBW8jvrSNJZqzBG264KSzTMEwSwA2HdeqbtKZLm+ASDS1gotgkVQesZXDVENvYYV4MDIcOdHAcqr1otcErJHQqL9AZHqlPiihM1xOpbEYHHLyERdM/03Uu0upuqEvrYjY2mslcXpZxL4emhFqL7mvhVcnQf9gwo2uXpCwltdFVOtTHBMDi7wCkAjGqY4n356AQr43w5BDoopKiRfV38K49hkPr7OU1njftASP+WjXIKY9YWUpQ3EWOwsxZLSVgc5CxHh1rx07IXtmci1lwncFiHlDF0pIQGJISnxqPKlsa6sIjhlt0KYY1AfbQOiolTBmn0gGhmF96I8XOcZBjmDi4bHj3L/2R2RyMJZo7kesCFqI1MjISByttjIeyG/3bsRs4CwwtlBTCGZrxhpl28tTpHCTm2sJmABhX7SU7LRlg4t0irjqUWAFLbEyesUPAWuT4AjxQGQEmfmzuLrQa9DBaN2qzq494NG+AInNzqUVkeB2+HSSSsbHGfBdAwiHwvqFrR3V8PFQ4Y+VwAiQ6bGxabeV6C2rrwmEoS+PPEdsdL6DJwYGNwdFBD3agUfTff+FFGRNjlTFU399GQ/flLO3etTvzxKhzRgFSG9JxqdajtV6lb2t5poifLZURZ+A5Lw5vxtjvfK+zhiwN+5hx4lxDYG0s8yxQ8DnXdEAy2Na8/cDA2s/AEYeQw72rp3MIGcLenhBwBvGXqUqdpxrCI0cDGjo8HDBsT7dRHUCtCKmClEEV4a/TtONvRYB7nmHyt2Iazj/EX3MEfhrAZKgOrf0a0fTS7grLJOWnQ8ZzZTXnms5epcVUJY7sR9lymka6J1wYW+X37MM1xN6m+BEnci4BYSQVykHcEBt95IiSQP6OpECJhwMM+Abp1hIfaG3oWrOWUgisFV1MnItKA9hI92A/ZThTmjO9IWekoNezuHbAnR07YiOByz0z57NVyjoe36OfIb7X6czes/s2/JLuizmvZPY9SwE0de51hop3LHr+Qs4g1zNGQGldxgRfVd5UbGHZ8SSyhm6AMvuCC/YXiKIsBOvDO/PRnBdbNky3nTOz7aLJ2bZrZKyNaFGbORptG3Q7HG2x5fyeaNmNrKdVr2DlxKlT7RDNidmZNrFppo2utTYzOt6m11p1GpydbusT4+3MfIkIXnHpZe3Ng6+1JWVEo61t3LOrjc7MtKOnTrdLrrwyAMmB119uR04db7PYtuut7bvwwvbsc88lmKNPAMTHTMx5d/x4tCd0TXn40Yfjb3RRVc8vUPIZvh2A3trU4YJfIOnhnL3mmqviWx47diRrg8/IMQfaHT9+Mvf17rv27E1WFLjxyMMPRcAVI8Q5fdttt6Vkhg/0la98JefhHTQ/du9OcOlsF8B84fOfz38v2L8/AeS999yTwFILYUEKaj/2iSQFoAELJOf40mIYMXyW226/rf3BH/xBrs/nBhwEsBs6jji3ndNPPPFYAn/defbt29tuu+3WJFoARXd//O527733tttvu71945vfSGb+4Ycfbp/73Ofad+/5Xtbwb/69vxf/IyLzszPtj//4q2G1WEcCvL/4/l/k7zr6aBu8FXvp8OHQ4/lDgCrv9KMH7o9Gw8vR29jQnn/u2aEzxlrGuHe7CPt3YaHd9f67wvA4fuxoWhwTuOVb8I2Mw1133pn9+OMHHgyAJbj96MfuTnvmz3z2s+0+DIbllYBoQE375e6P3d1OnjrRHvrxQwG+/uiPvtyefe7ZgFkAoLRyHRtL4P7gAw8EHJDk+cVf/MWAtX/4pS/Fdn3ogx9M0CioxDB5+eBLAQA+9fOfio0yt64n263k4vixE/GtXz54cGjdW6L9yp72X7A/65PvRZBYOQ4QJUAp+7hnd3XNWSuBYHGLNarcjebK4489mQy7ub3l1lsGfY0XVV5KdgAAIABJREFUMtbsmHgBw2X37h3tmaefSsLZ362Vetf3VPkfPb6BiSxwfvLJJ9MMYuu2LQG5jRH/2Zr2XdcQo5g7n2U7gWxsljGw7wTtbNK1114X9pOxtO/4lgAA/vxlV1wWbQ9zfuttt6UMretWsK9AD3aKz68EhQ8qiSmeUroJIGcPnnjiyfbwQw+njMW9O2ByxaWXxgZhrwvugQzWUWw7vZhBtwMTxH7jt9vDAv7f+q2/n64+mFfiG4Ktno195zcDz8z1hfv3xz77Pj/ev7Ex7ARmGZDEZ9yr22hAKLCSrQC0+HcsKG11jZuYkk2wTqwRoIAYwL6WNHj+wAvt2uuuCfiH9YJVhR3jc71xg/3BRtobCwtLmTt7wvg4A82fcqe77np/riOp71xwrlqTbA2M4KUDLwYwYVcLdCrdK0wac9TPKbiDjmLiI7H+ngsw+edjZ8W89j2WHvFja6wTEix27+65rY3Pf+7X2g9/8IPsH9cGWtrDn/n0pxNH2GvGC+jnmfratD79u7I/a5Q9tnboCB05crTKHWc2bVivLjj1U5yIyuQL0lL+kmw1tLsU2G0+bIOuIVJlIlU+kI0kszA2ng0bgGAcclgATFrwDeKhKe8Zr+xKv1ZUmVeqY00EXekrDKU1BrqorKXYG82NdPEph8D1TGJaWmFRpK1vtaOtZ6a/4DPVhzqByVpL+6KwWobWyr7nmoxQZZiqQ8fk9GRACAs+4m0Ez1aXY6R8hyCR0UMvVNLR6bWdecDBKTCh2j1F8FZpztp6Amo3UV/ov+kAsKo0ZjyASUqSkgkixLUh6K7nwGrpgp8Ri01ZDRZJgVgcsJ7t76BJSkKGMg0Hca4dkV4MBerQeqNXu0VBfYFnlf1yDSUtxrvTjS0848EB8+zQef/FODGftZZk9TiQteGq3WHpz/i/LEJqtjl31P1zb51+RhOYe2Zo/vjkeHQrkpWbGM/hF4dPTbE2VMvL2ajYJQFYpqciAuSnd7ORKRLwQ0b9+H61v+r14/qwV6uwaVTH9Raw0NhwhtI9IFlPjJwCoIAvG9M2bDnv63nV1GNHlMNb5U81/7U3rK++10pLZzUbn0MCYVZXb314R59nvBhi+4ERYIRT206zZ5lg33yeu8SPS/fFjVPOs4yWeip7wTNwsvszAJHMjzGJftHQypfh4oCUUrrysOnUDDKqvZVmQJ+V1eoHrz5+oNR7H86o/3vmfsAwfujOb2eOeR7/7y1CzbnWYIAv2aC0jBvWnn02MVYCaQyYd5cdfHvg9fY476/R4fTtX/sb/fN5wORvdPjP3/ynHIH/3B78f7pcmJuDTkmVtJZAH4e2ymoJuw9MCa0eCeppba+DCuYm4euNG+NsqsuWXeudYIiV33DD9fFVUvN9nAhmsdz8zM2dqWz/6Hj8njBgE2iMtD179iXA6P4P+1r3JGgpq1wtEj2f8z36EUuLsduy7+yWM8md+EApc4wNqy488WOUx0xMxGZ2f6RKQsuJY097gqWXKHc/KmKvNFicJ2E1nh2YJwWkdPZLNFKGREIvz+kM2WiGEJufI9BXem65f5JYYwF6+CgR0Iy+mZJeCZlN8dHCBlpaynOszs+3KToiI2Nt7/hk27S82rYRAJWpO3O6jWkzCbQnlLu61uaXFtuhI0cS9J+Zm29vHj7cxmY2tJntW9u4M4vNPz2XZM3q9FSbIcyI4bLewkARbIxOTba51ZU2v7baTiwttPEtW9rl113bTp2daydOn2hvHj7Utu7c2Wa2bGlvKdk4piZ9JAEcn86b7t2zN2UQQAGBWwK0aGScaeOjYzm7nHWy5YeP0DOZDINXFhMrgl9gTq659uq2dxBEx6ahq6XERumEri3PPPtcu/WWWwOYGEMZYeslQvZtPYKmmCwCyJdfejnPofwEoCHD+9jjT8TX8Dw+Y9yxV5Qn6Hjy8CMPtQ//3IfzPYwCZ+lVV12Z0g5zjHkhOEnpBBHjrVuT4OET6f6jLEgA9rG7P5bs7J/92Teyr3QAsvZl8fkCH/3YR7P/iFO6BnYJf/zRnzwaNgsw0js/9dQzAWk+85nPJEizl3wvMcDiQhgQ/AhjLjsteJJEmZtfaHv3FAh6y7tuaW+8+UYYN4cOH2nziwuh3LvP7p07E5O8/tobgwjpapg3fExlMwJJnTEkmMQt7AIGWUqdhm4sd9x2e5JQAmACnbr0SeLYA+4rQNe5J4HjqVNt7769KeHBFAGmAmsBP/aieEHmXoLSeF5+2eWxN8BEDJCJyfEwk7761a+G4WP9Yt7s2rkj97ImJctk3g+8eCBgTzHoCtgzPgAZtuHNNw8FSHn6macTYNrHRw4fLYb36GhEgLW/dn1z6JoPPfxw7KLgl16Kud62ZVt77qlncw/sZmUJ9jsw4/obbsj1w57eMNsuvnh/AEXAabpGDWXceY6nn26XXHpZYpiUgMzP5bNYUm20Zd7YIPNvbZobYI81igUC0LYuAR9VYVDSAtYyYIpYK0DMflGysnP79sy5oPniyy7OnjQHAlxzWYDGdP5PxDXM9MmpBPmeL2yO117LmhALmC/3evKJJ3It8+rsePGFA+1iwBHA9MSJlBd5Vn/2f+Mumacsx5ngO2Ip72l/xjYP3zHurstmOBv474RbgRr8cuOf0rNjR4sJv74exhJg8sabbgxDHBNIvAc8EX8AkdiiAAOLi2lZbbzstQBokrVrawFCUgqDcb68krhiYWkhZxc750cC19ybH2v8hhtvaI8+8kjEY9moAwdeylkrwWyOAGpiUGU1xtQ4eyfrr4uQu4+xM09sqXEBIisXs8fSflop1SBn4b3Nw6mTpSskAS453Bt7eHaxkLhHiZ1/Bzw//tjjAaqsMbbyox/5SEqknFOEpdlve46NF6cBq5zR7E+XTLCezAMQEagqdpN09qOsUYyr1GxkZtP0eg/kktFJa59iaTgIHPI18cVCiVbJ0IarZy4s/K7PkcB6yCyMp1XfQltfqzIdn+laJSnv0VIuwAHRVEH5SNAnh3FESNN5pkghfwk+KGkpelAAGq3msDCGwFRwlU0XjY1qh9zBgzgKskVDFiWaLOkwU6VC3sv7cTbc3wHP0eEcJZOvThE7otNbhzIE4I7sPE0OIEMBDZX17wFtB6LUWXsXRsdi9oLKiTqDJPeAxpmpQVumjeE+1Ht0QCpjMABcHL4I0dGzSJu+kRgjiwg44/0CdBGRHRvAqyjzyzTVXHdqdBb7ijGqTFXphRQQU8BYKUKkLd4gSNc1S4x9r8P27hYh48kYoPxyaCO8u7QY8INj2kVSHTTWk3dPFi1th4vNRBzXnLjn2x1KrbEYLQeDQLqXoNgkUHUbsOr2VlOvjKmRescBNOhiqtaLz84NAkPuk/FTTmSugFmALaJLGzdlEwP6bO50rDlxMki1TVjtw6DPJTYMYQ8wNLBAvJ9sEmZPMo6DuHHAPKU+1p59wsHGkpqaymEd8C/7k1htCWZ10M13HWTm2lry3wJcPFvV0TNk6Vg1ULw9x5Ss5rgWwcczH34HEc5YzM21Q4cPhS3FkXNou96efXtzaFVJTwFind3RgQ/jFCQ8ZTElbBuG0dBdgGEyHp1F5fd+GFRIvvfmzEXkavOm6AJgm3hnYwFI8d/os3S9kiEI+o/BkvOAyU8Z/Z7/2vkR+BmMQIEX2cR/2fEOYEBEtJ9jQwc6ARKq97luXqtrOUv4Cc4oWVg2ojSPyu6ELUifBO13cTkBUfSTUoN9Muy4tHgPi7RKRtkx1+FMFhCydK6LgzPDv7FfOXsGgLjbMzacP9VrwjsQHABi6O4XwdFB1yzJhHTvK+2Waq1YpZBsqO+kC1ovRU43t/LJSvurWDHu31Fjf+/6Jf3MrNLpsZy3/hwG5MRExoGNrnb2FfwbU13miG7zgTjbzh3vxZcgvlqlObrLVMnO9Ph42yBhc/JU2z+9oW1fH21bJqbahKTZ3Nm2qtPN5GTOvoDzc5VcWsBcOX6irfGvxkbatr17SqtrvbXJldXoh51A5xcUzc+nxMf7zShLNTdtvR07ebKdXl5q2y+7qK2MjbUz84tt564d7dU3Xg/DZHp2Y3v+5ZdDwQaQSQR4L8GGs8Q5YlwSgL+uzen2jAXnHtjh7MN4OHzscMZZ4DV/Vob4TAQG+Z6AORoUp0+ebDu2oaxvTscTgqP0tjjhv/3b/337wQ/vSxJGGSyf9447bm/f/s63QwcHsJ09M5dSDy1sv/gHf1CiqWPj7dFHf9Le8973JrPOp+7JkuNHj4XZ8eCDD4ZC77wXVGFvCAgljow7oVRrhj8mwMDm4IuZWwGZ8/673/1u2qyaWz5GBxkADYAajAiBRz+/BVb2Fl/i3u99L2uKWP6P7r+/zZ0tMUzaC0pdUk4xORmNCnvQ98JQNQ9btrYrrrwie0lJklbLwDo+sed0/ussJEus9fIlF12UoEcJBE0ZgToQSabcvGEJYAiZV219gTz8YoK/nkk5Ew2Z6cnJJNeMywc++KH2woED6Rok2KqORFvbHXe8O+xln8PgwK4CBvA/ACIEYYEmMuzWScoH4t9Pt2uv1eHmhVwTg0LrYfctpvt6GE8YE2wPX5g9uuvOu8I4EvhG5PX113NdYApTmVanR6vTy5NPPJkSBswJwtYRSj11IkDFG2+8FY085RjuB5AQ0AKR5hbnA5Dt37e/HXjuwNCxcEd0TjQ9oONBEPYnj/0k7KTde/ampI64sZIFujr2os9h0r3yyqsBQSTbktwKg+RE9onW3qfOnD7XMVFgbW7EDFhxPqcrEd8ZeFcl6NjIxR5WiuOaQCQgyhklHxdfXJqEiwtJ1HlPdguj5ccPPhjbn+Ac6+fEyfiOkT1Q2gLgSAeUUxkvQGVvBex5JH6tJc/18EMPxX51vZbr3vGOzLm1kVhg8+asZ+1mAwRrJbwPAHsszxwNocsuy3nF92UflJgrq2NjPB/mGoDDueLaPW5iL1zf8xgv72h922OAMfuWLQUG8N+rC9CuEgsPI/5IxGT9OF/s2c4gYY+Mg3I7jHjXvOqqq1Pi5tn5++w8O+w7roklZ/0BYYxd2OuzOnBN5Z3YD2eOeYnswlBmKk54/bVXwwoHuAJ2sO4jQJ44XTMHbZjrPHVt99G5DkEhoq/p/rU1ZU1i5upOW2QCe8t4SjLbR8AwYCMxYbgDu+G8AQZ6N8kBLFT2iK3AHDHOWoQrHbKerTOgct5pbDzAqWoCZ9HIpq2z52KKlJtMTMQpCW0/gWuVYfj3MAMwK5TEDIwExsJDpERlKGsJyJBsTQXuaBypT0Q1TfkOpoXMe2X0bZAc3KMjCfxS+uJgBBwM9FHG1CQ4LAvY0UZVPe5ktRIdPucZ/T7PMjxPAsqhp3hl95VaLIZdEh2NqSrbgWBZQCWOBuShJ1E1hxZVuqJAxgawIF1bhvtVxr3U7QX7UMTOKiitiaUIkwqmfRaNVzeA6LIQrJ2aHsalGD0JpperY48+7QErBvQowXVXwdc+OP7moCcygA69ZhpAE+ruECwX46REeWES6awywCABLZJJKkHQoj0PbQkJtg512P6JEenj/PZyjRwGw9rpzmYhjsRxtVUs9X+HEEfXv/kv1gjDJWivDKFOMEo8lnIIdyc0rJYBPX71tVdKeE7J19BdKKUxObg2DOOPYcIlbJlP9z5x8lTWGIp33n1Yh2H3tJZ/Z1QAPVHHxjLBAmJcJqdyDYci1NHBj2qsVtNhZt1479KDGW2nz2rfqAZvNXOdPTRBfHg9YIS1zzHvznnX8inWTInWhko5WS2KGRf7jbOarjUjo20JyMaobK2WgtYKI+17xiJ6MuPjMcp9HVmDHJfpKeK3paaPque9gBb+C+1Wr2g8GJb+jJ6p5h8F+XjAIobGHjM/DLkSJqMOsWaQYkRRGzdtyt5zrR5UBJydnGg7d+i6cDaG2rMTb1IfWm3WxtL9x7sXvb5o8jkQ+gL+jwK8/7eJvfbHP88w+RlE6udv8bdjBMI2rUSAfZwOMoBx2l/YjgMQwEawaewi2+fM7uLzYWpMTsSJkwXidLPv/uz7gjL2Zsd2ZYozyVQGiF3WKn5TW1utMz1CoANrwvOwlx38LTu6Mfdg+w6+8kquz/9wLsQ3GBI77Lbvl+8jwVO6SwK/7hN0Vi67zpmXme8Op8923Sb+EOZm9zO8639Q7jsA0Zy8ZOqGTn8ReCeKOjVVulq63wzCe7KWnOteNups4uCXtlzvDrgsOZxEkHOmGIJ8NoEKZoTs6pawAjzbtE4G9Adef7196t3vaWdefqVNEWId0TlNW83qdOiMJLB6kjjmpo0Jgk8QK1Re3Nbazn17Mwda/p46fDSO9qm5uWSpDd7U2HjDDdm2b29bFQStriTLuU6IfvNse/XwobY2Mtp27tmdznnX3nBje/Pwkfb4008PIpZ1ngJIQtU+eWoQZp1vV159ZdaW8liAGc0vnTIEOtbNK68dTJbYWNM5AUYsDr6AgB/AtGXzpnbhfiKmM8l0S14IhIAT/+Sf/rP2v/5v/3ubnOIjroX9gAWiewmGA+e/6wIIdgTGNCSMO1/j/Xe9P2sbgMHpt3YefODBtOr91je/2f7hP/yHAUoEDa6D2SHoplegIwwNNUCEQPPTn/50gklne2eaOrMF8J7bvPiukhH+KVY2IEHXF8GtLjb0OmSmf/KTR88JXHrvtw4dbm++8VbYI9a7PWKse3ZfwKszjzVofDAIgBmCVN8pav7+BInWZbL5s7Nt05bNCUK1Ff761/994gl0eaUZ/Gm+BkBAKY+1CSTgqwrcMXEEyJdfcXnEYnVZOfTmW+fYBrr1KHP/O7/xG+2lF18qNsegRQgsEVgrv+n+p7Ih4NX73ndn/J9j6VKEZUKctpJtQLb77rsv8yA43b59W8ozMD6sMyCXPf+O668rJszSUsYIQAJI44d97WtfHVhFu9sVV1wZP5q/aT/SrWMvBaISX5KB1vWVV13V3njzraw5rA1rRjkP8GT/RfvboSOH9U9oV15+RXvh2edTYsSPvmD/BbG7QBNgFP+efdyyZVs7ffJE7G1pELEVtCw2Z32+9PLBlKHw8wTiabsLEJ4cb6+98XqAK0wA17U+7DkAkIBUEKvkjPZGZ09bl/w869/eM5cYTulcxSePb1wJQb6/siMgBzYMQVXjY6zZYV1yxHAErNnsdHFJ+flS1rlOVPa2uat9WqVA9hbg7uyp0wE2zHdvauD3xQ6cbJdfdmnsEgBKO9rbbr99aFCx3p57/rlGFJi97IlLe8paZzuUbEXPBlvswgvPVWZIjluDyoj493xiNtrYdxsuHsGYcG4Yz+hXAfE3bMh4AWTFJOIQ4wR4UNpkbb7y6ivZl/OLZQO9q/kvgeqSDPC8NIGK0bY38UF1r6kOX/ZuQNvR0fb8C88njumxi/PAWdJj+1RuiAvopRw7lnfGLHQdzyZeUnpnHIApYqyzZ+fbFuVcp06GLIDtceRo6TmKIeEQbJx15Pmtv/37L2g/+IsfZJ5cC6jHFpbY84UpHwIc2w9sPKYOm8F3+OAHPphnCwPo7NliNu3e3Q6+fDD31Gn0nTff3EY2bplJHwkPmZKNAQCIXgXtgaHUJoHeIF7aO3N0AKNnzzk8XbU9NP5l9H8lK0WpLfZCAQIYGGEjLJeIWddVSCZdz/SU1RRaVfoKSwXaRCulAn3ORNcwKdHHylQVQFE6Eh3pYoQcxAyLTebg8I6yClW2o7VqBbS913aVMpSGBgPXgRkb0f/L6SmxSQswpTvRBtE6cH4owZDVwtRZSacZ1SGuVaKvxXYpVI5+iowRkEqWibbEcumqTJQgnP+VMR6tzTVezAI6FGn3SrRUG7+hcxCDV4ySQv5SPvQ2wAQoEpHbVUKudf1QflPuVG2W/dlYdkFeG1O9t3G1CTr4FIBCKc1AybKxOTIMW5gnY+rBlbVM5541Jtoqj0QMznMDNCxy7Ixkw4BnbSQbIM83dGbaOFMt/RwOjLcf4FPvoNS7ykQM1xrIWAHKtMutQ8YmEdh3illAsIlqryjjaKNirFSXp+rUxNh5Dps8tLehxRqqJeNR4z0WJoexMb9q+syT73DACnGt2lNr2qHRmSbGwyFUpT6lMdIBO+/SketNGzdnbLv2Txhdgx6QufJsaKu+ew485Mxt3RrQzoHjUEv76I2b2puvvx4k1Rz6vv/KRLEJ1oY1wSGAAIfGN+jeWOOuEzswgJAAET/JHG3dlmyZsQV8hN2lPnzXrhgnRjkAikzwJqDKWInfzs4mC8Bp7plbfw+yP5TXndNLEGj9Z2gk5wGTvx0x8fmnOD8C/9kRGMoge8IjbL+hra0Aqds/doINZ7vpU3GUANpAlc58TIClg9hCsQnTlWtkNFR4n929e1+cY0AwgViOqPOVOGvXx3It9pid52RznsK6HTRV2CPX7Zok/s5Z70zBKsmtLHPXbvIZwLL695QQE3iVJJp25kycK0d01vTSIO/ZKcspvR2SQJ2l4hk54hGbH8RcXbeYsiu5Ts6gaJ6N5vzp4I9zxPnguUqMvfSpOouF/e0AuPEUWHCQXcP/PYOsm7NK9wf1/jPTU22bktTDh9v7r7+xHXr2+bZhabXtnKoxnJ4xT8VmFdgBPYzvyvp6m4tDP5c/TzvbJyeaM37h7HzeYWFpsZ2lJbO21vZs3Z7nHpvd0Dbs2N5e0iJS5njHjrZp7672w4d+3C654so2uWGqjU9OtV00MJ5+uj3zwoEqPdBeeaZaEqO4myfOvXPafNxw403tmaefCWvD+XTwpZeTUXdmrq6vtMsuvyxsAtojW5SvplPdWoJWFd53vvc97dTJEwU0rK2Epi9wUYLxW3//77f/8X/6n9tLL7/Sbr/j3RGZDIi0aVPYDZz6tNU9ezbMhM9//gvtnnvuCSXc3Mg6ew5tfvkNAjnaKDxOwAuQR+AiSPBeSl1cVyc6tHhBxXvf+974k6XPsxAmgaBB0AMIETQ/9eTTofvfddddbWZmOl1pgJUAAtcB7ji/aYv82uc/3/78e9/LOhJQYBtoL3zH7e9OC95zzNmZDWFmuE7FDeMJSpRRADYEj9bG/83enQVrml1ngd5nHjLPyTmz5nlSzaOqJFnzaCRLskzbNBiDoR3CNNdEcEHfQRNcYMMFN45ubAPG0LYBW5Y1W1KpVPM8D6q5sjIr5/HM53Q87/p2WjSBHUATYaT8Kyoy85z///7v28Paa73rXe+6//77wyrwvIJkWiv73t7XTtF8OF2sHrpE1jQwSxBoTIjSujeBsuw9lgaf5jOf+XQ7fORQe+XlV5Khv+uuu9Jil7i87k4+99BDDydZt2vPnvhlXvwfY2RsZNWtl+dffCGMGZlGWez77r8vZRXGCpOAJoZyA7oTAtEPfehD7Td/8zdic5RsEZOk0+ezfC++FRYT8Er7Y2K3FROtRM/jqquvbF//+tcCWBorcQadBowdZXL2Xsr91tezXnVO4V8rp9FKW1tra1iwD3ASSAN36AfxaSfHJtrunbvaww8+XOKd83MpwQCsCdjtF7ZUOYnyCyVn7s816VlY18AJDSiwINIdcnQ0PrXW1EDOF3/wUtaU8bMu2acrLr88to0mDzuazmZD2VPYK4uly4i5DdwW5FoLzgI+KS0QybkXXnqxnX/B+Ykx+Kz8Sn7ia6+9HkA8DSLCyCtbYy49k/fwSVPmT0cj7IFixhj7Bx96qDrgHD/e5mY3hWVhjXXWFrYGHz9C1QunMzfuDVsEWMUmW88CbgANcBWQZu3SJTFn/XzoZZnGQGIYGGqPdJ1AZwmWBP/Zyx7AIFF6QoTUNbHBgEaJnVbNxc6ACZ6PjeCjmytjGBbF4mI7tXAqP3N/PcFsTDwHYMszAmJfeqlKoWZnaW4p4TuVBEFnkbhRZw2mZjFRSn+Elgy/3kuCmz0PYKrEUZOHPeckBuvYQUq5dLx03+nSu9xW152hpT/TExBVPjqRZ3SO97NPMsO+fvGFl8JO7X4DDcgd27cFfLT+6J8AhpSksdHKfzbaetYkoJWN1RLeOrbXxWrmyFl757vvbCPbds5vdKCgWsWijhaYkYzCoE+Sgz4skwrmwvQgkzkIwvaDXCBTtFbIWWUkACZhjYyNttnpmSwY2Z0wP5YqIPO7PHwO8fEcRAV6TJ7pA901ONxvFOwDUJQCvmCsOwecpNIsQd+sdnxVxlNlKNXppcqLUIrSaSNCp0VvBcw4TLpOh+eoko3Txc7wH4CmlaJ9v6/opmh1O4iMcqwcxum6gnY33gLAcOZCZxxKPjgSXum606rFrvunL+I5LeQCNTwD0KUC82TWhzKNjXWitaPZHJ2i6z6BMBlDNcf0NSbpsxRDZWxsIu8/0xFmaI3m/jlvVfJRDCAlKIW4j6QVMKPQ2ToQ5E79TWccGSfip2vrYVGkNAkYsVEOk2cvHZfSW0GzAwKg5HFmRPUpBUobx1pjXbw36t6zs/kfe6bUxsdixDlapeZPWdl1SnfFhg1raG01c6pm2vVsIsanB+XWS4me1UYOYrsJy6QAnS7ma12mvzmBU2K8oYNvPlOLbjwZklwv1EFaJBsxhMYEVfeySy/PGuMcuWfPYM4dJGF0+fNMWc50jHx0P2TY1oGPujFA648GpAQcdd0hxt1BJBhgPMzxHNBpAJUYSHPkOtbovr1v5/48i+uj/KaUbJBN7Y6yA5ch8vuAKqerxaVxgdrLeljDPut/NepdBNd+s3/MMWPnHgBTggj3bxxy6AzdeKwntGdr1cGAGr3I0R7skX0QPG8ATLrA6w8HZmcBk7OB+tkR+J9kBEbaoJ20kExykhIcn5Onkh2LWNyQjVI+yN5wlNnErdu2h4qeMsBWQXEXfwz4sbERm7OwIMFS2lnpqLe20o4fL3ZfqMwLCwEGnAsFjBfLLxn+Qdze+cE299IcjrDPVXec6dhsNtzP+nv9PcKDKSk8Ef8GEMBX4B90xid7FcHZCS3mC+ybtDCOAAAgAElEQVR2HhWDtBiLSTylK87GmfcU87O6/G3buvUMsIGqzwGUDOK7sbFozeyp81sA4eVZwnQZ2honyZROg0sJzAFOQCGOufvlOAsSvNhjAMJWAdn0dNu+MdLOw0bBPBybbNvGil3KV1LymqTV9GSTg/bTLdu2tr379kfcvCeuzJ9MMgYPbYdjJ4610SRyRtr1l1/ZDmMQTU60xamJ9vQbb7SZrfNtem5zm94y344tLrYd55zTltZW27adO9rc1q3t+w880F7buzcC+4JPgSTfBdPGczmzjhw7mvaYsrXKap33MsZABEGmDL0/BWKCRdn9m268ISKk0ZtJcmcjAfpDDz7QLr/s0nbJJRe2xx57NN08brvt9iR+3njzrXbP9+9r81u2x3997tnn2i233NIef/LJjP+FF16Uc51Wx/vf/4EE43y8Hdt3hpEQwGplKQHju66tjLEzUkth981PVUohuLvqyiujOfbH3/pW9E4AAAAI4KHrEGg1Drq68BEADtbEz//Vn8+1un/2+uuvxi9XXoRpetNNN6b7xT/9Z/80gqYAptJ+2BUQ6lt//MftA+//YNg4NBpSJjQweq2nO++8q/3O7/5OyoCBMtYQAWW/k5WXTbZXBO43XH9De+CBB9pTT2uvOp3yIaUSV15xeTty+Ej2Lh9NBxLlM48++kjiDvsHIPrZz302WffvfPc72UfpvnHxxVm7XSfRGnj6mWfDqqE3wm8TXNqf7q37Wl/9+tfSHcX1MIrolAC0Hn7k4TyH/5984skI4CptUiqhe4p1fc65e9rBA+9kDWBTsANsyq233hIAzFx0pp39yhcjxFpdZSaz7uyRt956MyARds893ythSzYD0PDiCy9kjG688aZk6skdWA9AFiUNbF/YMMeO5GdXX3l1G90YDaiXUp/DhxILYKLwcQW+xgwbSCnNmLYCY6NhwFg3StowxRYWluJr6uRDI8rYWY/r9vzi6dK7OHYsICCWjEAdCAtgEMSysWJCdgjTwn0S4rYGlFc9//wLZwJrY9OZAWxjgTGzVTqvScjRo+WbLy4WODdRid3X3nj9jIiss6FrZEl6AsskkqOVODWV+6QH8tYbb7Z58QvNP+LRq6tZbwAosWaXsnDf0YXc0DRiIWePfZTEH5Bnaipz7Vl1kPECrPXOkMbGPP6Fn/wL7emnn0q8ZN+6x7DdjxxNsrSTB8KSP3Ik/jbAyLXtsWhurq8HBBTrsWWAFPGt8053HnMn3gD0nH/hBQEfH3igyvyyl2Znc11rt0Cwo/neKg0FMu8bZCEq/neudL0tYwd4LvFUjMuN2BH3C/hhD5yDSUIMXXB77FXAdVW27Ni5K4DJwuLpdGfFprMP7Gvzys7Ym9GPOXUqydzgEGOjeeaPfeyj7dFHHysNyDYSlhVwxfPZOxIruqUZK8BmYo6J8YCXzjjz4T7sN76F37P3H/nox9rI9l1bN0r7YDmLvmchqkSmAr5ea9Qz31A+QXsHSQAS1TlHoD2W6xgISCHmRVF1BMgljmZygAuC8GJHVIcaTkroq0CQQSi0BNEE6lVq435QaA1wGBVQxEF93nvGxwEv9f2hvw7IoWfpaJaJFHDpc+/78hwBWUoQViBXYmw14K4DQZO5F3znu4FL9Cj0Lt8gUnQyLXLVORUYUXVXqY1ew+LQDcbnSow2wbwyIt13htaDVQpULJfotkSRvVVGKsKWwKjRgD9hVQxU2ujArJfzwuDJwKW0KS1sC8BwvxVwl9ELELJW99CzZ52N4BmIrhqjYr105f1ic2zaTPui7sm9ej5OYGcECfyhkLRVrIcASvneCmsBJrI51lGBcrJhhECLnrW4sJT15SCEEFusBWIs59kZ2PQHj67LWgweqmPXnwkSPQjZ5vuU+aTzDCFfYlulnDwVRsVKBImMg98ZdwdiN+ScUGi8e9DdoIMU5sTcuQcGXibOnFuvjJE1yYgGLBxEDdMSe3VtcECrns/zWHvQVuN59Ahq52SMUM8gduYMQ2Psts5vPdPNyTwDl8wvA+sa1mmoo2lxVlo6sicMBQNoOjuTCCi3OjBdOIkADOOoBjmlMuMlsEpkrfdOL7CjMrsR3l2oUpwt2hcDvQi2Hj8RZ9dacxjbf6lZPXIk1+mt74yNZ7XOCNQZD6BYB0w4Cj5PCRz9ue+VCgMLTKvV+Z+/zgIm/5MEy2dv8+wIKP9YWT6jVaUmHAjMacfsZAPZDhnygwcOpjWmMzn6TkObW36EQB8tHFggGFVjzj7u2EUo7mTpfoyMtNmh0xu7zckqevdY6r6r5Hc92S0AihdnlJ/QEwPRb1pFj68MFHsWAbxNslvEI0s0n31kLznX1YHsWH7WQfwA/YM4fWcohoW4d2/e7yzoOiU5pweNrzByBm0o9+ff7CqnlFYH34ZzK6Pn7OzgBkeWvQW0OycA6sprPJ/PG4cTJ2RyK9CQfOjMyLSMH+bJPRpXyR/O5/l7dreJtfW2bWWtbRw41HZNTbed05va9Aa/rSXZMzFC4H69rY22the9eqK0tpYJ+8eOj7QNgc/4ZNodb+Jrbay102tVBoCJunt+WxtJl52RNrZta3tDhnV1tW09Z3eb2ralLY+0dnpxqR1fONU2+JXj49E4WSY0u7CYencCkMX+aSnR4B/wA9DCCYbqDiJzKxARtL355lsJBNJ55pSS0ZU464IfbBKZyTdfr6z2rbfe3P7oy38YEOYv/dz/kgDeWBI/VTp7/DggbKwdPS4BspyAQlkDfRKAhdIPwZN1Qg/hgvPOTymBM3/f/n05Q435888/G3aDOXHemmvjp/wEA5Rf63u1b/3jb/1xabAcPJD1LPlgPfpZ/JeJyYyv5xWYKP0RdBEoVfZ8yy03t3/727+dshf7T5kEAIV/D/TgK5ljdHb77vHHHk921lr8+te/ke/67Gc/m3UMUImw7cCWue66a9Pyk++o5Md9ABSwBLBP7rrrzvhmX/nKV1PKQGdD2dOrr7xSzyuoO3okPq/v4Nd96Q+/dKbEQBAlwPYe94TN0ptE7H3zjfhMfi7ww0xJMHn6dHvhhZeyB80/30z5us8a3z27dicAu+666+NbvbW3yggEr3w5Y4gl/8D9D5QI/1CS/t73vifskueffy4BuTIO19O+2Jh6L6YHpgoWT+3FY3k/4I7dENQbj0984hPtlZdfbQ8+9GC75OJLcs9sEVZD7zApqau0Cahrv7JRAErsAuto987dbfNMiaBee+27MkaEhsU9Wi53jQcdhYw11klANMDAokz/ZLvokkuiaaQUAhMAc023mWiwABrffD0ACTst6L/rrvfEz+Y7Y9sAFoA/2DHmDptElye6GOzf40880fa/vS92yjqnGdS7WCo/B/YBgNlQayqlP/b7wG5QUsGOvfzqKwFLBf0AIaCZ8hJJS/uaf4m5Yq26F8CN8vep8bGm7bfPmBf2y9pT8kLTp+sM2g++l38N5AGGPPTww+k+4wWwN25Y7e7/nu99L/PiHPFzZwhQE+DjviLuqlPVnj3lFw+AgrME8Gu+AQCEpdkD7ClzXc1IdFqtVveeybhVcn4l7Cdr/ARAfnQkukcAIjbH+4AR5g5zyPM4S1KScuhQzgd+fUrzgSgrK2GwuLZyF/PXZRh45L0rkjFKYmPr1pR6AV0BMh2IYXfZwjQM0e1nrlgvakKXI+NQ8Tj75H9zJ7YydiVSu5pnsr6M/3vec1cAYwCovS02SHJgZCRdhLA9MdEwte677/6c1RhNJ08cTyShtbO1RN9qbn5ryBHO9osvvqSNzG6e3nBoMWa9PKMzSDKRg8BKWAST0xm8iDaNjWZSXAwbgXMhcO3AhgFyiKfUZGATlPBTqcIXpYcuyFKckwS+6KVhP5TOSW/z2mmyETJLbW6Vn0QcTCnCoEFhMcoapXxl6NbTkacueOa7CjAZyQJwjeqaU1TW3tqwOzH9eVxHhnxq2jOOnQGRMDY4bhY6kMA9QOsN8NYt83EC6XSULoduIEXhTAci4NAANoWOu1GK+gFMIvJWorZ+zmgHWKLtomRptRahILdotUqbqiVgL61w7XIii71AR8W/XbALyAqOE3BzaAJ4EV7V/lCZ1nQMiDHpQnSl4Ky0AtijZg5bxjOtxVHtgrP+DONhoAgDSHKdoXSK02aulxYLrPKdDkuL3jN4P1RX2zyHRECZ8VLoP5MNW1sJtTcMIYBdRGEBTMVeKbX/0sMp1sZEO37iZIx9xP6mp2IUHEbWbmUFBfCl9G3O3Je/Y6LI3pkfDju2Bsdqw3PKRr39dgxCsn1jVf7iZnrNetcCMlbu19qz0XNIDsbIGsK8IuTVEXDPwEhwfkKlO3kq7Zntl9IMmY4TZ+w5PhNTkxkvBgFA1MvqZALsUSCY/ZX23ksrEVwDlnIA3Y9rpPPNSnVjMtbAotAaZ6ZzLw7WCCHL0qSUaaKtp4yqRJutbfdqfIh1oSmmvOjkyTibQDzPwRln9Dh4jGIXhnYQckAARBDDLpDokGBvGOq+5ws2+S+/zoq+no3Fz47An98RGHIF5MQqAcCHGFoLA0/DThwEsZ0311x9TR4mSvfpeHBgYHFW20FnIcdNjXgXHD95+lSc+QPvHGwTE1NxNnft2hEb7trsviCk63w4O3rWk3VB3WXX2OCuIRLfY6Bep1Rkz55QzDm4nSoPrOlOoYwqR9RZBITvTN46d6s8tXcD9JnOtGNnnUOSCaXtRqCVb1Qac97b71UpAyeRXaWTIGvtPPUMbH+xRvltbHRpeSQz2lpAI46+DFvYncZg6NbADlegVJ3epmbqMyAO8+BsPHf37jZFlHJhqa3vO9DO37SpzbbRNrU+kiwhKvg5O3aEaXqY47u00NYlW1bX2klirpi+xG6dOcp6R8dS8rKCaTu+EX0QqZulk6fblk061220Cf7bzEx7Q7eiqYm26fxz28j0VFtS9j0x1l5+7dVkag8cOtRW1miGVKYW5ZsoIqaJDC7nmJ+gdJdfpUxVgMfZNrYCJtn+YyeOJygFBDhHaX+p89cxR1mSYJGf8kBKNS5sN9xwXXv9tVfz2Z/7uZ9tc3Nb2n33PZCyn2eefT6+KwHS/+v//he5T6U3Ej9VdkOvYi1sEPT1V19WjqMs5VQCdwG7+xAQyfRjcggkBHU+D3x4/098IGfrN77xjQSlfEggImaKNsq9HAI4wXexJnXFKS2VEssE1nzxb30xrYsFuDqKCB6BI+739ttub//kV/7Jmaw+QAbAYj8oWwKQ8McwC+y7/fv3ZY0JBtHiBcjE5bEYsDUEPkQt/Q64IPDkuwIvnnn2uZS+/I1f/OtVEvTkUwMTYqVdeullAZy0PbbXfDb0+tdezd7C8ultZXsg+fSTT+bewhjfGIm/I1iS6CM+635dhy+jtHjvvn159ksuvjgBtuYCwBhlEoJrSTwxjbE2/s8++0x8WKUW/DEsBnuUrokXgCX6GAffiXaLdqbm3BwKfrFhgA0YXp6PDSC4j93CP7zv3vszLnQzfNZz6+oj0fjKK6/H5tmvWBTXX3dd7OWJUyfb4aOHw0w6fvR4O/ec8+JH8kd1BmGLPNfNN9+cPd/LoO2D/W/vj0CrUmsthnefc05YUN/45jfjJ1tf1mqYYmtrKZkBZhhf1+8x17333dcuPP+CAGXGGDh3//335T0AuWpEAAgfbW+9tfeMFAMfnS3qTAVlZBLRpc23ETCUJkl0gA4cyBitr66lC5EXMMn64qMrAe8C18aHFlO0ojDQBw2L6cmp9sZrr2UeBPXWgfXIqQcyiVeB4+edd25108I4B7IAH0+eLCHXwf6aZ3uMb+0MMRaAGZ9hr9/3vvdFSyaxw5Ytsev9muK3dGSanDxjn42Lc4H9Esc4L1zfGYhxYd6sucx5RG5PBHRK4w8x+cRE4o7oM03PVOOMdKPbaOede94ZTSH2g79tLXSh6dilzZtiD5wpxuUMS1/JFobGyEiSr+J741yNL1azt8Uezpcklaem88ySIdGYPL0QdpXPW4/snfEgNm2PlH7KzuwHjCbghzPMtdLJaBA8d0/Glp3pzHVjFebkykolF3btDrONYLd/sznGR9nePd+/p70r7axfTuxLuDgNZqZnpzboeAhyGHtBcz+4DUzqRccBBKUw76TtGYuUxQzCi0F5ZkrjoLfutbAYCV/UhcdKw2O0BCfTyaPquQSR3ute0p1GV5WJyQR83TnhKKSeeK2YDR7cJKecR5Z+QhvhKsepkpkST+2lJACY0ktJ+444TK5jIS4vFwUtND2tS4e64WRUIiBTuhd9QlLvBkzCchkcKci3oN/voLRzc6iPpckxt6XaJIbau1atXcO6weCQFTmlhXEJkAYYit7DRkCpCLeNEoLDRhgZFPyLDeG7UFWBOJ1SW2U0sv8TYZSU/spirjEyUuBIgTHr1WN8bj4OVcqJhpa3ynWwTCxs49Od2QBZqaeuNrRQ+arJU75StYie1896d55qu1yMi5Q+DS1i002IEn6yWdNnatpSAjWI1XHs6llK4yVlUtOAEWuvyrCCTipmGpuIQUmZB22TtD6uetkIGQOLhg5J/uSwRHk/bBrtkIduO9PTCdh7B4YCshazNohYdeor0SXfr3PO6ZMFsHBWQlPT2cD6cyBvVEtj/3Y4GYcuSmusZH4AFwWglLq89ddZHA7FauW4Gif2wL53ct+7du0ZMpDFyNJNaWRspO5v6LYTccTx8fbO/v1x+o0zA5IMwfhkdEIg3qUvRGS4ggiGBdNHLWPGbG0tBtn7oLUOOve7Y+fOGEECal7WmEMk7JpJh+/bQ212AUQOms5k40R3zRP3YW9UTX9RzA8dOJCxYAg7C4pNkCkw7hnQ/8ZXB1n+Oy7x3/jNf/bHzoq+/tljdPYdPwIjMGzCKj0ptiCnqbpuqdeu7izsUcpQlK1OTYV+zv5Hf2n/vmJ/DDocXaSak5X6fm2HgexT9KBOt6mIm2IyAuiLJec9vpBd6mLdynLY6tg5wA1m39YqSQwbJSUGc+X8DSWInNT+MwcKp7zKgkubyfU9R4B4QfahQ5nErsOW0p7JErEzJoJ77+vlSAGpO/t2EOgHwvheNplT3vXgPHvq3WlvDG3h873j4ynvFFQBrTmy6RjA6V1eCfuE7S0xvYmcLzKqYXOuVmcIwUDq/7dszfOzyZu1ij9+om1fa21ucbntpkOyMdJmNkbD9Dh+8nibwXrESDl2pC0vLLYZ/uR6a8dpyShTdn4p3cUwXV1rl192eTu9vNiWRjbaqtadg9Clc3dpcaGNovKPj7Zjp0+3ya1b28snjrbzrrqirY60tnXH9vbYE0/mPBsH+i8uZYzMH9aJbjiCH51J+Bta05sroAOXFsND1h0wwZ9yDslG8gkwOwRl1saNN1yftqpzmzelFOKJxx9vb775Rrvi8sva3JyuD8cCpPzS3/wb6fr3xutvtk2b59q3vv3drCElJt/+tg4z0+1n/9LPJejtiUX6FVu3bm/XXP2u9sJzz+fezCHB05/+6c+3V159JdlaIM773//+3Kcz1P4Blt1y8605x197/bUwoC+99JJ0aTHXX/ziF8M+Uq8P/AAy2gsCR34cn0qQyOf62Mc/3u5/4P4wbI2boNO577vufPe723e+852AFUpSrFdB4uc++7l8l6DN+f3008+EeSEgDsN1fLw999zzYWfoNENjRNDCZzZH1imW1EMPPRigg9+jbEYAfuP1NwRQePqZZ6LP4nN8uFdeebn0QPa+nfIqTAUZc91/gFbWrXiiEnWLmRvBl/2FMfD662+2T3zyE/F5XOPGG28IMCZQI5QpRrn40ksjRgqosn+AavZaCVBOBVDg72IWCRb9ni0CdohLAGuSU/w+gIY9LmhVTuN+AELig2efey73KOmEufSe97w3sUSCttGR7PX/+B9/P8wi3xEh4r17A+gY49defSM+El+JvfrgBz+Y7z54+HAYJiVu/IPseZ1/CGa++ir2VQW3gmP3KFCPnRLTLC2law5Q6cmnngrAdMft705pW9c2At7Nz21O8gs455kB17r/WJ+lW3I8/rUyOPcINGTPn3nq6XQrGefjSWwCoubmq2Q9rdJn26WXV0conyP2u/ucPWHLYWVgZAHU+Zj33PO9du2112bd8IetfecHkMJ6ARDfcP31EU5VqqKsUHmdoPq22+8ICII598xTTwWkEeNhZHnWsB9ayxzwV51JBXIfS0vngOf79kULhZ00hvahEjMv3yWQdy3jrxTKe6yh0ofaHZsB8KP7A1jji1sn4i3rSmce48n+Y7NhmFjHc/Ob24svvBibf9311+X7sD/YCbGXebW/b7nl1vb8Cy9krPj1xkS8hpFDC+aFF56PGLO5smF9zvoDUHjuxMRDZzdsT9dWziauYQvYMHsPGGSuPbvncV6kMYZOZwPwjdEfsEOn06np2Ayvg4erPbIYimSDceq22H4/cfxYPgMkiq7purLP07HRkbcYwdI5f0iqiPNcZy77Nm2ET57I+qDtpI2yMilz7hmee/7ZnG/HjmBVivXLRxiZnZvdCDCRVsEjlUUZAvowNSJ2JluvS8hsHoQRDaVxACQCaqzUYdvZHXXNclgsbjdR5TU0IoYSk2RMCtVKG9eh5apgLmDEarUs7eCCwUnZCSZIAB5MhMp2pCVwHA3/KoZJp+8n0JwpobgqL6pSnkK/tAweDWDCUIUWO06UdTaL2b2lDGioWXPIORQCu3CGAm6Ucj2BLM+Y0pmJsUwGpy8irVrgrRDaxKiocqbSbilwxMHMiClTin6FPudLyzGaFkSYGWc6ExXw0McgDJSBHZL7BWQN7Z0600M9mPswNsTI+sv4Qwv7eJXDBqCp+zL2NntnvRhDRgDY4BnSnSfsDo7g5KARg7FTc+AaPuszPSiXKcx8x9GkhzKR36cEZJLWiGB4I2Pnu9XfeZ2OoTeuuihstJWBTWT+CAy77xESaJmjYuKUKGy1nfbzZAgHJ9wGSllNxGfHYrC813hXycjhHOy1djmzEzl0Hejp4a5vuC46kwU42hcOle5AM/LWh/3kM9ZeZ2e5Z/dovejII6sQQdwIDJXmSbRJJkp0LwDK9HTbNr+laSVYdXdYO2NhyKQkZ8t8W2vrqTftDBrj575l1Owve9G8VJnTZMbenNu7pQFQJTKjrYSRodzWkgwY41Uq53VgcARi9NbWc2DTGIl9ADhOTiQ7IBvpfb1NpzEV6Hhuh7nDRWkS4JPDgDJprJX5AHmiITAIKGYtDYys0lb607glf3pA2ct4qs/On6/XWcDkz9d8nL2b/0Ej8EPbN10Alpdi/9gETlXKNTkr6UggeJ+IblJ0RuZk8qpznW4obJOfRSF/0JbiEzhT4iMMwvJKZiQh0mEPeDGphHY9ds17oq82tPLttN+uE+B+fI/vjM5GGK2YeHUep9X5kEDpJavsLXsYMb3jx2ML+VgCCoFlgTFVf58y3CSeioECZOlnSS8BjXbKcKZ4H0eWjXZ9v0sSZX09/3btSjJUV8IkuDA2BuHaXv7oO5xrGI7ODc5oNMBalQBx/ovSvZrgIK0nZzeVpt1I+YLKZ1ZOnW7nTs60TQuLbdfEeNs6NtFmNkZSVht9NaLzkxNtn9ahKytt+/zWAP8Lzsf11Ta2ebZt2bmjrZ9ebKePHG07sDAltqYm2tKxE21+crqdXlpse847ry0uL7QV7ZVHRtoxwBqne2qsnXPFZe04nbOhZEo5qfvE+jl46HBKRj1rMvlKb06fSheI5aXFdmzI9BI6BBqpfX/5ZX8fje97zz3fz5z3dru60qGYP/vMMwlCdGzRpYOPq3T68ssuaQcOvpO19Td+8a8FFJicnG5bt+1oTzz5VNbdu669rr38Mnr/RQmO+b0PP/RwSlF0cgHq0TvTbhiLlejsN77x9faRj3wkNHpZXuP/hZ/5mQAn2AspF7ro4pzxfNif+In3tS9/+Y/i01gfGCd/9+/+3dwzkdVnnn46YyHApBXiGuefd158BhT2j37sY+2f//N/nn2HZWuN63Ih+HFPH/7wh3OvyULv2pWzXBval158KVoWAijBIZ/FOjeu7lHwJYDV9Qazxc8FrMAFYB+9DgGQZwaeADHKNx2NQCm/BdtXsM+f9BnrXSkIX5oQriTud797d/asObzmXdfEtihz4RPPzE6HUWNvCPAvvuSS7FPlKoJpPtJz3jskiE6cJIp5Ml13BPe9Zaxg0LMJDLtYLP0a68jYvr1vbzqqKL/yPJ6hl9HwgzbNzmRtfeCDH8za/NpXvxbtBvsQsAGgorHAZlWDirW0JcaKU6bks+5foHj7He9O7OA73AtdGPcZRtGmTbErWEbWs7hIAIwZgg0MTOYfAhN9NxtLc683NeAHKnshUGvMLjj/gqxdoBKAGNM547d7d+wSsIVNu+vOO7Pv2A5gk1hIGR6bLfZRFm8tzUxhsG/kvt1LAbMlls1u3XHnne2Z53TCebtNTmuNLiZci9992aWXBlB48qknMxaAnTBj9u0LOGK8gXQXX0xAdyPMH/IP2BfWJnDCcxpLrEJ7GcPdOLJ99HqAb0qtjMu1112b58Q2An71ONH72YgvfelLAfbYiGLuaFm+LWuUsCo77dmU5tgzfOQfvPyDxHyYTT4D5FV2hlVmzWM0OQO1zZWE1ULaprZXKkmASYgpt5JSI0Bslxd44fkXcp7aoz7HbrkP8UHaMCstfOvNAh9ffjlxYW8+Ia7uWp6YiMDPDtgoLWPLALp8e0wfa80+U2HhfgroqU6a1oDY2DowJ4AwDBdzLPnaYzCsjkPOyNW1Ki1Ly2OdRbEFj+S9zpVIVzjDN20uUdulpbwPe8172Z+eXb3g3POqQ+fycq5nPJ37EszAPms17K377q2EMJss/lhdrq66M5umN1I2MehieBAPKCPvy7xyaA/0zwrqxxIoJphO++DKnCeDAm0b2v4x2BZz3ifgGwANga8NDU1itBkAmzImisgAACAASURBVIn/5MZz0OuCgoI/AB8BKQZNFRNK6yPM3dA6UZxKBDLpAZnugAP2Qz1bgnz6H+nSU2AK4AVgUgH6MAZDyxvBf/Xuqe4xcYSGWmCGOjTYlZW0x2XEoZ1dhC5lHZtnMyYWQnfaQsfK5G7kkKPb0fUnODi+A2rrEX5YW6XutcRwPYf70qe6REyH5wQSZC7K2HTaV0CZ6LdYuAJmZUCxE/me6kGOYYKlIYu0HhQfABHG0GCozIeA2nsZFGCE+4J82kjzW/RgV+tZAbn/I5xKhFaJzFBKZM69x7Xc1+bN83meiN0R7+UEKe/AFEqZVrWLZBwgjIwKMMuhiuqbuZ2ajvBU6gGb+r5Scs78j1fNemjdQwbGRrbZBKZhKlEMVw50CGgFQCpRPGvdGAPWMCdcM+K5QycZfzKk47Ra1MYH+CsgLACQbkwr1naJsXHgS7SvDn3z4FmTpZvEKJlux44dyZrR3s94xNDu3ZssaRgnGDloZeoUF5WTFcvI/zoDENtl/F2TU0J1n5MK5Ch0lyaAVs6AwpG2vlrzpQ7WfdZaqbKh1eUCAq11B+2Bd96J4WKsrBsOu98DdMxvgSlHU9fs2VGhIeW2VASgTp7MGpepYqx662ROCePZ9YoohXOUZEIZ1C78G9bVAIb+97BL3M1Zhsn/oCD47GXPjsB/1QjY0fRLCoxwVnDe2Sb2IQmIQWhe1limDNOjOuCUhhGfgZMUWjBtkvUS2OZUsz/53Vq1qk2nvQjQ0/0qMMP/zgZnC9Cgd5nhPOsaocsBm9qBYo/n+3vr3n6NKlc8esbpA4j3Lmieg3Pq3lGgOYlajXLSKvnhmAKgVxeA0mfi49TZL3BO0mLo4tPPdedVnm/I+JXuSYmWA2Q8Z1opr1THOS9Z3xJ2LbADoOTZJIy8pqeVFigTqiDFq+uX9Pe4LsBexu5VzvXMbBvf2GgXzM23DYKNIyNt5/RMm5cAkkyQ1CC2PzqSQJwPuW1uSzrc7CWiSP9tbnPbfcG5bfPYZHvn9Tfaubt2tcPHj7U2O9U2T0y1qTbaDp443qZR7Uc3cq01TFfPoNzn3N1teWK8LawQFqwWq/RH+Gevvv56zlCBtbKlXuYNnHM+HszZdl4779zzU95Ce4BfSHSVv+n8SqvOXbtKH2RiIgKgnHHrY2Sjsv5pMjA2kjKLc8/Z3U7RTdg0026+8YZ27buuTeCweW4+PslDDz3SziNyyX/RGWRpKUGxbjTYUMpmvvPd77b5zfNtanombBBsjLvv/m677fbbcp47R83qL/zCL7Tf+d3fTdkOv+0zP/WZ3K8ONr/4138xz/TVr30t57JzmkAqH9ceiVgkYeQdO9pbe/e2r37lq2lrGwb40lL727/8y+3v//3/I88dvY/x8WS0b7n55vbIo4+mDK1ELQ8EgPrpz3++fflLf5ix1mlDN51iHpdoo7UHWBC4K9vB/uDb2H/2zPQ0Qf659sQTT4bl4nPWaYElpcXgGW648cZkxHfsrM/x9R97/IlGFyXCjXySTZvSOcNYYRnceNNNScRgOmyMrLejRw9Hx4GfhH4PaHIvy4vLKX/pGoV0VTBygDzmmI3gF/keJSWl41JlCPautfDMs8+kNCcdYfbva1u3bY1feeddd8XXBAAZLz/DdBI0YxyxLTQY2EGgDbaEvY/ZVDpL58QPMqfACeNZ+hUzYdlYK3wu4BYRYXNlnu17DBYgxoc+/OH2+7//+wms2QztoV3Ld3uvEgnf7VkAJuwgWwvU4qvpgKT1q64j9oRuTEmgzcy0t/fty9hgTQMo+clKkSr439mexk4h6r1J57Jq/f7Cc8/FL8aIFzdKxBpP9+IzkXCYmmqzykrW1wM+WEMZ35mpgOwe+o53vzuAn/sHkAEBnnzi8fwJSCMULI5it9zvo489lkSjfWetYB+4JtuLWXLLzbdkvXh2wKA1CeSLztX6WkpFepcZz2F/YP2YE628xXXYKoA4gCnfHuBk7WOmAVPExl0/0v0593ymYu+Kt7FS7EXX19XNmAII7HcxpM+XIPVbWY/WgdhYvMZ2A8CsA6CiM8f7U4KaTqDF0ugMR3uNcK815Yyzd+xvY+RnBIWdXe7FenDPwLaQI4aKAd8tJgbCihcw/9mAJOyH6gbJi06GSGJBJcDpU8Ee0jVnYSE6iPYxdo84qJf3iLOCEdAZ5UCEKVHEi161YJw9p2exzsWiPRkhNjcW5jxn6OJiO++C87NmdCtT7gNkN24YUu4LsDkyMTW+YTPmYB4U3qPncHohzgughDPjdgRNbo7RtZg6Dca/e3u7XvJiUbqR6p5RIqQ2kUDdJvJhP3ODpcWhZaAgeiw6DAZvbHQkNCe/C1sk4pmosLQyRrPBU36i9nkKBQeQ0IUhN+p7B02FMC0mldpAJKssJcCLPthL7q3EWz1vtBIo1idoHs2BB+2E3tkIDAQkDfrFCLqGibM5XN8ihWOgKvVSFg/uAHYfFmB/jmS0BNJAlAjvjqe+sJcgdPHSrpqvHAWjAKWsL4xeJtQZNT7bAZPKUFVw3tsbAwHMhXEDNERglK4Mtk0bSaaD8Xa/FmyvT3RfFiyUFPpobAEsKb/Qqm7oCmM9dYDJWIapslLCeL7Ds3jJZm2ZL10Qn0WHIoIVh1WNMuBhplgXBVxQW65Wz+C+A4cOhJ5tA6acanI6dFdrq5eScQY7Ah1ND4cvZXn0r9S+AZyUGI2k1lH7LmNjbZf6c1GWi5F0urJTq6thXDB0nk05yrl7zg26D612v/aHbCcQwlpCKwX+xEEdBGkd/O49ZWYb6/luGS20dEJ7/ZXMTIRusTnW2kh6no+1w4ePlibI+HiM1qiuQasrOUhKc2ZT9he1/975wQYOur+6FqfSWuqgmLlXM4uWC33nBNpjDv+AIkP7SkaT8XYg2++QapnHtPDaUW0fORDmhrCSA6ZrAlWXnaUYZ6wotL20Gt6xI0JkUGUOBhBFZuDY0WM5vFJ51lGSP491NP9VQeKf/uazDJP/Hwfz7KX+3I5AnVeVjOB7sDWyX4IhNtLZIUgJVXd6anBusD+LEemzWj4CZitTVRlR9rIzUoDf3suu7Ny+I1lPjpqfszPOYraJbRM4sE3+76yCriXlff6X0OjMONoWHCqOqvezaZxnjmxvYe/88HIOdQe1l4FywlJ+KZHUlIQWO9FzuSc+gsRAZ7DwPSLcPj6e67GzXe/l8ccey/N7boGA+ykgvtiD7K6AU4KHvUd5N1YSEZIOKW3OM3DAWwI/08OOy7IZX+/nd2B81vk+FX/wyKFDEcibGhtrV+/c06ZPn27TCwttx+RU2zGzuY3rTLi03EYI8tMwwWTZuqWdPH26HcW8xOAdae3cCy9os/Nz7cBbb+czY25kYqwtjKy3LZs2t+VTC21sZiZdcHS9GJsYbzvV4O/Y1hYnJtrLx4+0uT2729rISDuwf3/WgQy4kpPVNSzn6bS91e405V8SAYP/qYPP+9773oAMntm6EuDx+8xv0cmr3NdYXH3V1fEDZKw7Q5IPqSSDtsm55+xp+/a91a65+qp2+eWXtGuuvro9+9yzbc9uQceFCdK/9OU/amvrGwnUf+pznx/aYW8KcAAYFIz8zu/8TjLMgi975F3XXNO2btsSYU0dVr71rW8luP6H//Aftn/5r/5VAhpsCOfzpz75qfaVr3wlmXsg0RNPPB4Aw8TaB9bFpz71qSQmlA+gr9999/cCvv2Vn//5XMvcC0AxUQRM1udnPvOZ0NeV4tC6+Pf//t9nT9kLymRk+mlU+L33y8TTVeNX8BN/+Zd/OWKV9vuv/dqvZZw/8YlPplwcAHT02JHMHX/4yquuTADL173qyqvik3pec6mlMUaKshyleZJg/LPoQhw+HEo9AMSe5Ovz1e1R+5wO20ZbC/iSJJlOf0NJGt9IEk5Lab4u4Vzglc4+OuM8++zzybD/1E99JowRLXS/+c1vJai1JyUcBV0CPJl/+1VpgwDO+Huf5BP/l3CoJNMjjzwcxgq/0u/dPxaaNeCa/EFBq2u4LoZAmMILCwlIgVL8Mayj+S1b41eKUT79mU9HXNY6uOjiiyIsyi74rMAXWEXzokr0ToYtYk8o3wFaKe9gp4mrsk+9IxTAydgG2F1fTwmRcbUO3LfOSUAMoAudQMAKf5nWinv0HIAKgKZ1Fds4NdV27tgZO/Tkk0+lVEiwq8yIHQY486MPHjlcejV33N4eDYsHyDaV9cfnBDhaR8ZM4hGAjsWSDqOtxc93TSCZvY6pYoyVa4rx3FNiOR2kLr64vaGt+u7d0YX6o698JfIM7l+HHn4+8oA58bziR0CYNa1cxnhZowJ+e8x1w9ZpLc/jOzJ2W7bGzngBtcypsjqAISFo5W32g5c1CQiLDmGSBDMBY7BctPUF/AKEAHYpiQEAklwYHQtwc9kVhGgr5nnwwQdia8QedBetJ3OlM5WyIffnPrCixOLOK/tYLAdMdN5Um+m3A0iyl/a/ckF7FsuHkHZVoVQs5VkxidgX+6POzIpVilVa5TXm5lQkE8bS7huAUkn2EiouULSSF3QfJVoBmuIFbCc23PvsdfvfPZgfMYkz1R6ODELA6sW2eX4+mAfg7rbbbs19J7aeGG+79uxMrDQyOjG60RkkDs7KPCiZKVHVdFFZQ3fZlKDboHPoGeXUBw8UmtIPKRZINEmGlqhBgYaAM+UQ6IrparN6hnXgOrLSGASpIx7azUa0Z0CjEmgND0wFWjaeoTcQdXj7nuqyQtuia7Kk08s4EGIx2hdjY8Uq6MyMMCGWVwqVHUpvGDx1ilEXxsrQSWdJJqZqj90/x4PPpuTA4WPBAXz8vlovCzaPlSgVvZJBCT8lBkPWBsPEQdbrKoMytj9B4jvFy73KBvi3OWGYBOZFsV0POyLMjaHcggPW2yx7pipLqRpdgJUFEG2ZAAsltms+AnzQFQmrpEAV1w2gMQjhMUQ2LIfNps88QA/HKztmsZm3CCotLQUwsHi7OG+yZ8Rp19ZCLeNk+Eyo175T+dEA1Phcr+c2bxnbsdEY14OHDrSduwtUID5nHRDrSoZndKwdOSITWQE9MILq8xY96KOBs3ZGVLXKa7aWyFDoaVNBIa1ZY2dNMbjuyxxATXuduWsTwAIutrWNMDrUCgdpHVhNBAeNTzJqFNfHS5vEoeh7HVR+Zl9EKLmtZ28FUEKxHkrB7Cu1te59O72TlbUceBx4B72Dhqr0y6+/GoOQ1oiTxIBLT4bRBmjYY/3egBFXXXFV9na6F0TwblPAF2Mhy+Ke3YN7o5JvzTDs6c4z2AviXZxGTmUo5zrmbNmS7IF2jBwZQq4AHMaVM1DZisvyPa6PwguZTwZP14TV1WRCXJcNipbND5XZ/fcyTP7cRpGOskFr5/97j9bh2dfZEfhRGYGeBDnDRlxZGZIqI2ds39v791e3tAFI2L17T4J851O6a+lCc/x4iUUODAJnDNuPxi6YklGT3IiQ6cxMAlJMWkkCNqfYp8WgLL0BLYuLqee6wBU/9292h+MXtiCR082bStg8JURKkKsNqX+HRar18eJSPsOWCZJ6t0CBt3OcY89WdxYKIEew8tqrr+VeMSP4OtEPiXh3Oc7pPja0G5aJDeAzlPz2JEqSVj/0fs/DmWeLZbX5MkkuDC2OnX+nddKZrVaffhdNibGxONCybnwH9+7AyfgQDZRQEmQcP9Uu0C5+Y6Nt1fpxYrpNj45FtHVNxxvClYeqLbCSmoP8n/h/83H8J/gxqythUZ46fqzNb9/axudm28hGC+OxoY9v297GsFsFxkC2yy5uF1x7TfvWow+3ic1zbW5rtflEYzePgi8vZ4v7JmQKrJJki26GlqqHDqbF5uuvvTEI9OvKdDQJBOMlaytocbYl+TZWQTC/EBXdedyz/Zz4U6dOJKnzqU98rN16y41JWvAVymfbaNe+67p0M3nsiSfa008/27Zs3ZZSCuPoPEX/52coARCUA1zefGtvzsUbbry+QLjJyZyRnstZC6CQtQbYRU9tcSGdTWSd1em7HqaDYPeXfumXUnJgbgV7b7z5ZkAcZy/9jYsuvrj9zBe+kDEW2ABkrrj88uwBIIs99eADD7T3ve8n2q/+6q+2m26+qX36059u/+7f/bu27+197TOf/nR76aUX44d//OMfb9/5zrezPgEARGEBFWE4rKxGxPTrX/965ub8885tR48dzbMJQPlJfB9ClMYI0ADA4aPTmBF8Cg49Ix/1lltvre4uBw4M3T72J+knOXPH7XfEXhB6pHch4SaTv//A/qwXPpPxVM7Bn7r0ooszVwJQHXuARA8//Eh7/rkXhvKDzSlhUvrDB2NrfLdnwwZhj4wXsAXwiY1jz/Kv7GV72/dZKzp7WF9KnfhRvfRPy+loTGzdGpAAoPxUAKRK2rF11qPfdXCXmOV551/QnqYJctGF+b11AGDAbHiFVsnEeNpZ8wWtW0Kd/Eb7nJ5KL0f0PIJ9IIeMfHziwW5eeunliX2s6wsuvCAgi3V42eWXt3/zW/8mNs+aAXII/KO19M47Z8opV9fXEpRiWSi5wlyRfOTnvfnGW1nX1qZ59feUuuzY0ZbXVnMGpNvXiePR+PCMxsi5oHNQ2B4XXBCAi7ivuEFZGHugVCOgkHa0bSOlTZ4LC+Wqq65sX/va18NM1NZ8YdCsAm5gS2AdJfBfXAy4ZK2w94Adz+2cMCbAEjEtoAKzA5BjrymvUkam3Iq4LNvj586SiMQerS6SxgvbS9KQuLLYwn2KjegVff/795aOX2t5JoC1ffXkk08EtE1TkdWVzJkx9B7njLPyuuuvL53SkZHs0QDDp7VXnmjXX39DxpntDCt/fT3gk2eM/tMoAWclgtXOW1zz7LPPJUkNHJNo7fGNmNe5ChwFlHXmep6ZJtWW+QhxO9MKLBrJe8UMFddVwwuxF9YcMNS+cM1gE5H6qLg3ZT2D5pizROLd9YwfQMv9s73TqkOir0gnp85SsaxnxTDBeEPoYG+8wuRfWaqYWRJjcmYyDBMbLwf8UDrQtQ66DgV0RVANTKlXiaRxQvqhzbhYmMX0WIpTUYOuVg19aKGyN3mPlrX13t4FJoyRhhkiw6++a/5M8MQRcFiYhNRVQQMHAVH3lO4jQJiUphQgQ0XV9VPqITOfjliVmaoMw2wxV6I/UZodveY4zBQdZtICeD1OkxrrZH8iWDN7Rp/i0MFDWSzleJQuBVphD5yNKxAi9GG6F/pSpxaLMv/pfM5iTSZpSfebclRSloJdgeaElRDhpeqMwqiESmzTAEHcf7r9tNCrbJgOuPR65Jo1LBpjAriAMmKgmKPShzAmYUgQxhufCArLuTDWEGCOYEqHZuhrTJaiPBGnqYnS3YiwXF3TYZh679lN+VlYLNoRm+Op6YxJKfLrcFAiqTaI+0hXpqmpgFmcRxujt986GWdko23ZVr3R3asx0T1GO1yfy1rFJlLiQyx30BMx3T7j+a1f9yir5pXNOTMTBhNniIGHWpcS9OnMOUPBubTBi0Y2EUcuooSDvo5n91n3YGMWiFbivhyi3m7LJi5ktZxuh0AyJm+9mU3sORhm74lI0YkT+fecrj6DkjhDaU+ow15YXmiLy+XgMMoMTYGUpQMQNlbucSUG0jq7knr9QH13n8Zlcnwyh7Z7laHrLapdl8FKLTSG2JCNlTlAW4Q8O1yLjVO1iv6MOviqQ+5UDmZ6LV4yyead4fJexsozx+asouFqOV3skrSmLFz8RyVe/C8+x1nA5Ed+is8+YFi0leVio9kJDgmbKgMVFitAwdkyjTkxngQLW6OsZss2XcAq2Bd0dEaJ67E3fAjX4FMIUtgw9ibn7tpa6MRdwFWmjl30Hk53L3F0rc6ODbAw6F11MW72KELhfjckFXK+qcEPQ7O0BtyjQMV7BUldz8sicAaxaM4qARsHF2DfNaW6M5cSkqHzWxgqEkPDtTtDWGApm9sZkRFLHECi+ECD7XdPzh6tcuP/DGxO4+EcpdNAxJRP4HM6hnBy+QJHjx2PT1JnaGmGrUu2OH/HJ9rp195oF03PtB0bI2375FSbH5tsE/y1yYl28vTJtrC82FY3NtpRwt0jI+3gsaNtVpnv3Fwl0pZX2ijBWBnlI4fb+NRk27J7x+AQL7enXng+5QM7sQVOL7R9+w+0id3b20U3Xd8OcJhXV8KKGJuYiKikcwULBMPEGgLWc8jNA+AKszFln6O6YxQQx+l31ponZ52AwplNPNW8CqZc19gcThvYHeko2Ft6QnckABYXT7Xt27a0Sy+WKX8jZTAAP6zcy6+4MmzYf/HrvxF/49rrbggYJeB86qmnmxa0ynGwO3VDcb8c/miobFf20SKymk4qu3a13/rX/zoAYTobrZef6X6Jfcqy9i4TMs781U9+6pNJBP3mv/zNrLUwl8bG2yc/+cnoUQiysEX5FjK1v/7rv579aW8BUwTbXcvmnnvuaTfccEP844cefCjtfQVnQAysUR1AohcyM53A2znPpxNkKs/4yEc+mvWv5EgpO9/JHgKYfO1rX0vge8273hUf65lnnw0g45l7wMT31gELYGm9Y0gD9yqL/FrG3N+xDXRGwpaV8FxdX2lvvv1W/GUZbP4Lm8F3kgDTJaUEaPmzyjg2J4iVZFQW47toofCZ2R/jzJZhwtjr7oF+iPdi0j7w4IMBS8Q15tF6wJ6RhceMpwODyQAEsuaUOl19zTV5Lmtd4GdcBP5iCmvCd0YPcXw8/xYnAJDEB7qusGnWKT8XI4L/tHff23l/QIE9ewLqAMaixzI93a6+6qr22OOPx67ZG54j3XKSVKtGF5J1EmiAOCAOe6CcMZ1oZmYScAuSrYuu98dOuwYAic0Fhnu2gD4bJeuwebbiIolHY6AMBsjQ/dcDhw+1Cy66MAwLeh/a0xJaZUeVObFt1lU0Oc47Lw0Z6BMBzDD++ZSANs9D2+a2225Lp834y9PTiXGAhxgkC6dPpQTetatEpZgbwHf7yDxV6dLO9vprr8XupATspZdy31gf1lMH5fnSOhABt6zf5597Lr6/PU6o93v3fK86Q7aWttNszt3fvTvAJ+aOfwcgnNvSvvLVrwZIBNZeesklORvFf0pxKjk+lhjB2rZGgBvmhV6K60lBelafAbT5PL0nACIWHgCZHYz48ny1+TUHkuLWrrUGvBHDOWOtJ/sfC8m6Mr8dcPB5e6uaqyy1bVtoV1VnnQ4w+oyEgpfvsiZo3HRdsd6xrRLtpxLTFVO/GsBYM85g91Pg+3TAbM9a1QcTsXez5jit7EtH0xl98003pxOaWM8ZkAqQ0dHoN9lbGElHjx9t5yoVnt08s9FrqGxyr15O0VuMOqDRrNKONjobDsqWn3lo7/cgnX2SQGdD1ng6N8AQe68N0YMeAEHYBhvYBjrUVJ3i+KRJ9t6FLGDflz7OsiSDkn13SPzJifAS9IXVMLQ3PuNghDVSGiYmy6uXrkTEdqh/CvDgeuPKiErQVstYAx1GCVVs/cNXqqQiTJlQZHXxWUpGzPiZPONVLcaq3bJFZGH4nMXj39ZCtQautsa+16ZeOGmCa0xDwU3GqETbel2z95kAivMWAcTT4u0Mn4jMDmKeXTSWQ1BgUT2/BY4xI/uVTiqplasSJPcFhLDQbCqf685tUZQmirUScKbEQmdmp4bORFS8R7M5++KHQG+sy7itlA7Hxnrm2AY8eaKovg7TEisqNeLQDYf6tNnNFVj7Qsgk4Ctg2hqw5HQcEOur15Yan6p719KwZWySiTx2vDRzov1SJUHGmaHvoJ8RilDv6Fg2VDf2Nqk5tUYdIinnSUnXepsiWjtVzoB1bd8wqASwAEp93Gt/jQQU0W7PPAM1ou+irE2HJob/yKGMn393p5yBTTbg2NFkt6orUKlaO7AZ6xLCXQvFUaABve3sq6q5L9DEsxWdbzW9xT1vdRrCIBvN/evXzvjME1Yi7Lu2ekbwTg06SjdjzDkxJrILmDE54IfAgnPhXrroVNUSrjb1wNBi88y4pf55/zvVU32gmWf/Des1a/bHACjpUfRZwOQsnvBjMQIpsS1gn+1wbgiK2DrUXvY/2huDeGGSK62Feuy8jY1eXorT6uUcoRHhbE4yBMtT8DUyEv+ALeqtgdlDZYrAeewMDpQzxrnYNa/K6Sw2Re9W5zxllznGAsZ050lnmdHYq+4DOOd93r+j28ARf+ONBF3OOcA8xl8XPYx/Qah16J7n56nbj5NZgWA0nDa0VCZArvzzWJ2n68Tqi4XKeU1LSYKmp07FCS1q9cSgS1cJj81zyqsrcRS/S9ZO68flAkI4nIsLlcxxlpW+BK2F6l4RluLUzMBG3mibZ2fbNHbnoSNtVxtpOzZamxsZa3NjE22KbzE2GoCG7sjYzHQ7pkXuonKCo216dlM7vbaSAFU90NyO7W2CsDufZ3SkTWNhErWfmGz3PfJI27lnV8ZRSSlgpG2bb1svu6hN0UwYWn+eXlxqz734fDLClWGsLCKwYO/eN9NC2ZmnS4rn010uTKXotpWIuXXYhRf5LJIT5k0wZS4FgGl3PDbeLrno4jjcnGtAwUUXnp9nPn3qeLvx+uui8ebM/+AHP9SOHjmWQPPqq9/VHn7k0TBIrrzqmuid8UkkTJzJWBfEXX3u0MHDCfxvuvnGIUifTuCJbYHN8L3v3d3Ov+CCgDfOXwkP8wpUsR5kx7/85T+scvJNc5nr2269Ldl4gR3GBTaHjLzSHJoU9gVB1j/4/d8fMsWXxB8nNCubLtPs2hIpfKWHH3qoPf74E8l0/29/82+G7fLtoUMN1gUhTd1MADKSJPxPc6js5kMf+lC0YB57/LGMvT0nmL3/vvuGTjHz8ePsi5TpaUV69FjYCVhA6PU+J/gHeipjsBfM+bnnnp+9IBsOvEjCcvOmtnX71vbwww+1c84790wpvr3CLzp+9Fix1IlAzs+nLAFbAtNgdbXAt5tvg5lmPwAAIABJREFUuinsJbaFDwmk4IcBZpQISXRWF8cSnGUvbr3l1tyvMmWaNvz+G2+4oT38yMP5mRKQ6lLyQubMfSdJB4hd12WmdEDMLR/NPiwG3HzpfezYWf79xFS6yQj23Y+A0j1XGcRbsRuCd0FxZ1GzARhAl11+WVgmbJs1b82I43ynvY8x4nuJ+t/1nvfG9sjkx4+fLV0Xf4/A7VBOw54o1/K5n3jf++JbuqZ1E/2abdvbSy/+ILbb/kv8MDIaNgjxXGMJAMFKMRYRc31nf0pQiJvy/7GPHn/iicwZIKFrM96GSZMSjwPRplCO4/rYQe7nqquuDnN8185d8WOtoxJ8fjkl8NEjFNcNreUlQSt5uZTzB+gEEHdNQL2ul9YG0KeD8pj2hFx10bK2fQbTybWQEXS9+r3f+72cPRLM1pFW2PahMcI2ZN9vuunmfMcf/MEf5FwDsJ67Z0+bynlyMmch3SRzx2YTNQXY+HcvUXn+xRcC/PL1rW1nnP3gGQhZY6FXy3kamxXXY/H087ZYlFNZC/YbXSB/EooVV2Tdnj5VYEha+G4P4FTJjC2lo7gIrKgmK8ajiwr3bkzWWoSaN23KOeccdPhbN2K+P4l3dQitzrRh6G+sB9h37rHvvSFLT2R4b5WonqzKj9HR3D9ZAWermNFZnCQI6YJohhWx4+Zbbm4jO3Zt3whVZrh5gXNasenVPDYRpyUGRhZ8tLrRCDoduulbPToaZ6LTPquubjFgh+yIG2eASlG9dDygbhyXgCyCv2TeF2JwTFynfKLP9DKcBE2+a0l/5TrgDWLXyzAwjEK666Q9b4nIyEYZeNRZm981PHzouWeC1bF26nS1HEsnHgF2shybS61/eSVGIwHpoEIcNszISNTYeymOZw9amk4hY6GNmlxAQfW5Jq5Dg6PU+41FmDwDPSoiWwsl6NMV/n3WSumOVDFyADslgpRJHdgr7td1OWIFiExncfp8FzwT2AdMsDGpCgvsB8XxZLC0Z9oAIhzLfJhH70+xEDBpeaVt3b4tZTQ2DFppadFAK1fj0FZrxrGMX3UOwMoZjWEIuKIjQJ5hIvWTxKqAS4x9AIzjxzIOQBmdiMKKGe91psvZIECH19+oEhBUXmNoHPyumDMjuW/IetrYTZTwqY3ufTaG5082caihd9+nIPkLtDh21GZW+612Wws6B9XScgxKZTCrj7h94L3vHHjnjCFxiKJ1cdw9s3EwvwxARHuXlwYHrKjh9l+JoR4KpZMjYG57XWHpqkDesXmqu83K6lqU6H1PdTeoFtqhbqOXHj6UOQLadFaQTEWnm9deHE+21f34jHVy4piWiQs5QOyzowOiDlnGIEEdBWxxOq2RiF5NTSd7B22Ptot2crKls7MJKDI+77yT+3G/1rNnUXO4NDBckkEhwPxj/joLmPyYL4Afq8cvZSJ2lg/BKS4xN5phlR2ly5RytJS+lEgh++vVS/qcFelIsXNHzi42MMxZ1+J8LZdgHnAa0MvvEGSwiwBgtqeXu7KvAF017fyULshepa4VALHlPsvOC0i6H9LZHe67M/vYQVlEAQY/pWur9ZbEgjAAAJvIgeWspcQXMDJVenLFXsUEbRXQHafLUN38wpAdHwugbXzocPBt+F4YCKnXx6QYSmtS471lPmdst9MlOqtLUDnaXVxbIJiyomT/RiI0zkkQ6CqZ7fLZKdnWTnhsvM2eXmhb19fbPO2Z9ZE2bR74LXypkdb2HTvaFtt6O2kc21jGY++xwwFElOJs3rGtLa2vtll+QVoxT7Ujh4+WvzM22k4sL0QPRVC4Zfv2trRpuq1umk65zuzs5tZGxto7Bw+2w0ePNB1vnKe+g98R7bwlLM/5zKvnMrY0bspJXs255WdKFPgK3QcWUAjsjCf2RunsjebckyHtGVXZ2UsuvjCtq0+dONquuuqKBD+Akg+8/wPRjdu1Y3e75NLL2le+9tW2sLDc7rrrvRF+JZjJHzGPL/3gpeH8nEtWGlvi5/7Sz4X9c9755yYABKpYU+4FGKNkRKDnOta7zLW20J6fpoEE2Gc/+7l8Voaez2H9mT8g0NVXXx0xW+tOQCdwlAmns6CMB3CglEeJSgngSuIcz3rii7gX19KZ543XXot+zN3fu7tNTo6HSUJHRXmTJCg/QWb3A+9/fzQP7Hn3LqC3tiNk+//8Tsq6MUCYAGUSDz74UBgqnuXGm25M+cNTTz0ZIMbnzKs9uXvPnpRDKGng/0vyCJSUE/HvzKd9pDSY/oHnuPb6YsjqfBIW1cREwFkBH7DGOJpvvtOdd7475VP2OSCutEvODyhz7333BhzqLWnTkXF5uX34Ix/NXjfW1pX3sw1YI2kxvHt3bJeysWo/vBa2j/IwQXYYc3NzYbEAWSRk0+Z5x4583+WXX9ZeeeW12LmDhw7GJkb8NBp67MXmXM840bqjz2EPsxeHDx0McMYnL1beUsCxn/zJn0w5EjDx9TdeT3DL9rEznmf/2/syfwA9ic/uxwF+6FlgbPCRgUDG6j3vfW/aNAcc0Wr50OG2Y8euBMTGma4P3RuBNo2NzjbyvXxXwtr2KjaF7iW9Ja9nfOyxx5PkFNP4szNiUt5DzPbo0YBppfE3GybMBfQxTp0M6KlkSDkXpp9YAfBinXT2I6BPzKbc5vkXno8+EM0PgM0zTz+T8jIdpgAOzjJsKLGfeM49uK45tEeMh7Xr+8SF2EoRoZ6YzLi4PwCe9YJlg9UDXKNDQzMnreu3bE1Cv7S7jqSDKFsEPHN++E6lTjRJ6HwAczDvrrvu+sTZvUW2sWH3lAIBhnStsg7ZQcCkzkLGucCNXe3FF19IHAO89Jn3vu+97aEHHsz3lpSFWFdb9Wq/Lg72XADqwwcPnRGY7WWm1lMBfZU0Nl7OeLbbNZxJuZbypaGbXBEnKp5HEJCUN7daAdtLbL34JHqeQ4lPOqiOSwCv5TzwOzGL+bCH6ZN16QRllD3575609h7Zfc6ujSqTgThVG9aIcp7pTqNjTrWkrTKWKhVIcUfYIdUWz0PkUB9UrEM75eykU4quJ9VmtxDXEjdjjNyQz3WksfcBxwBIYD3U7Xc0KmUAg3BmtE6GjjMmKId6xFUFxGOpVzKYncLaFehD55mcCtoVSuzIRmg+YX5AlAZhWAYQEoamwMCYbIehl8nCMPF9obpSLR4ApNLoqDbFDr70Tk8QX8yPYntgmPjcSoLw7oBxYro2hO+x6F3DZy3wOpRXAuh0Jy3lJ+Pa8xZLxDgETBpEd92fjciQ9W5Hfm8RugfgQehUgK7ZYsYosTCm5jDlQbJ/U1MBYYjyGmMHnP7YFrk2yrofVSejAsKoUjNQHD4HmEXLWTE37olBVMPtedG0Six3NBmfYjXNtKWVcnbTXWDQfzEWEVg9UZTiCDsNm8e6UvbR77fAq/EYKvdpzXGMfU+0MwbH1/1Yq73FsMO4EPaiONt4MpQOF4BK18EprZcCldJWeChFAeJEYGyL/uYTyV45hLrjW+3O9me/ccL9e8vWUrRm+CDDBURiuRBzQuVExd3I/DA+gEMH7R4037ViWxWdW8vKIyXkdepUgooulOieeg1g6NQbG6ndM5+AtgjsBoTbiIFcWy6DJTCQ6YCSE11jiKurUYkuOzjMX6iZydTNDHXuLZko4xswLiDpaPaVNm7mqspuCrj6k/41P1ZR43/ysGcBkx/fuf9xe3KBuWw35qDzChgCuA6gHt2SVow1jk+6uGzEuWRrusgq+9tFG3ur32gFHDmc4CXgx8x07FlAkW3bYstir9bWYh9lO10DuCyQAO4efOdAAg3AA5smc91LbNh0NpvDmO5wmBE01wZm6A+XQobtyglcrZLh/p38JueBe/V8rh1dEjX7O3e2555/PrX9XZRWV4rOTBQQpLwjiaJKcHWGCQCoAzCc1eh0zFUbVqDDoYMHznSkKx+lruEeObkzM1ijp6srwFAyVT5hlTdz9pxZmIfRMvMePtfKats9Ot62rK61TavLbdvEZJveGGvjAqOlpTYnWbSx3l7d93ZbnRhrh44fa1umZhOQvnpgf3zIc3fubhObptuUs+vEiTBX5ue2RAeMSOyWXTvbfuKuQBWJJf6Qrirn7I547PTMpmirHDt5om3ZsT06Do8//liCPNoOmMuyyXwZgL+gRfB75Ojh+FSSY/wLbA3BigCOKKfzyhhYQ8ZA1tbft85viVB72NIDO9vY3XzzjW16aqIdO3IoSbadu3ZE8PNTn/zJdvzYifbsM8+3y6+4oj308MPt/PMvanfccWcy8tgCxlIt/5e+9AftyLFjYRIoQTBPMuBf+MJPp7zAeDn/JVcwTYhw8rsELdYT8BBT2D2urFbnC/73X/trfz1istaiTPi3v/OdBG7WijbApbFwYbLE9gbmjESHs/+RRx5p3/jmN7MvPD8WyL/97d8OOCGYEQw/+cQT7dZbbm4vvvB8tOP4ODMzU3m/shNUdzoM9tRv/dZvtc9//vPt7rvvzn4SnAL5POt1116XDjHGRNZYItZ3SEIpqQHmAU7ci7WqawzWDV+Ez2Z8ZfQlnXQ7ee21V0s3gibQ0PnDPuMbpyvowNawB9yDvSnw6nsXgHb5ZZeVmCvQYWws3xGm0VgJarp/jg6b4zvcrzKViAafONFuv+OO7E02DaPWWjKuAFI+6mOPPhrwo5daSYqZj8525ovx/wXp5lk84j7tQd9pzQpkX3zxB/FJ7VPXN4/eEz3G5Wo5y24BWbzo6RlTGjcAKywB9wt4syb4fAJjPmlKfyYmAvzx7ZRNHTx0KAwGJTieG2gd27m8nLIk+iCeFfD3U5/9qYA9mFS67xQTYL3t21cC09awOBCLyZzShsFqEbS7X3s5OhmvvNzeObA/QIDkm+82/q7hec0d+2+vXD/8DlAIPPN793vfvffm3gCHfP6nnnwqhADzdvnlV0Ts1Pebb2vS2rBPIkJ7/HiAiHdd8668z5lhLdgT4iZ76Hv33FOlRsDsNNlYyHhbL97v+YEhntM6w2LKOTGcF8bZmRgAIPIRlZA+iV03PpFyNyVCzzzzdMb3nD2740eLIzyja33i4x/P/krcPVRh0Cqh1/LNb34z4E80FVNms5bvSfetQc5ix/Zt2UMS2+yPmAmDSiLcd1vPmERYXoA6IKR1Yi2apyd1RZoWb6s0KG0osZU4Rcxs77FhaVU8xNbWmIQtgEesDshT9uQcMNfe18+rNMXQfv2yy3KGvjp0I5JU7ucxW2fvi1c6Wf0MaWN8PGvq5PETwTrOlNWOjAbctSckhSWlR86/8LwNQV9omYCCBE66vZTGRZWpVNshQWy0IGQMJqscodfvmhhGILXEupH495AhksUGUvi5zdoFziy+dOHJd5cGBgAiNVZD/ayaNkGoYN+gY3ykLWrKISDr9EoAJBwRx6e64BKgDdNh6B/dQZpOATaRfl9OjmtqR1Q1xwn0jx3LNdIhhoYFnYzpqRiD7du3VdDp/UqPBqSqgBpddWbjwAi2XdPzMlxmyp9pjbVawBGQJjWIQ8eVpQVlG4LiylCltjo91ctZqXKikVDTOjjCYAbMGBgnXaC36rUBIlX77XrF+LFYSzsjDimgKwhd9QX3/5tvvh7nys9+GGCgNI5Z4xUjvnX74FQZw4WhB3bRjn0HpzXq/PPzmS9GBuujU3wdguoXjWHER9fWAhgYd88+NTvdxrUcnJwMrTYA3VCDnRKd06eyBmT/ItY3dEbyHuvXIexuGTKbotOmjXdAFd0LUKHTtrlYUMYjJUBqrLU8HBT1O+DRa9hRaBmI1EYTa9q6Nc6/Oe0sD98BILLRu74LtlaV+GBtFUAEvUfb7eOdttKDjk7Rto/kPmZnppPNsWftqV4fubi43Fa1R05XhNm2a9fuPIPxp4Kd+jwH2bFjmTtG2P5VhyrDxLg6cOmLGAOtJZOBXFk58xl2ABBz0UUlIJc9t7qaa8nkeD41y1OTRVk3HxwxWb4SZFzMeDmwHKgMpL0dvR0tNHNnP/oaJX9WUHwWMPmzRujs738kRkC5JNbmoKnkzGDb2HlnAiCE0DVfIuyHAbjnp3DeeqaJAwtQlz31Ged2mAGnFwIWCMwAJl0Ylh0XbKSbzKA/Embk2GiyTewatp3AS7bQe8KAHViMzg7nlSCBPeXnsH3R4aqa4zOsyf4Z/ovfO0uTbBhKdNk/wIcjtZfielbX57R2QKWXq2L+9dpxZ5tkiuehkSHwK+E7pcP1866/YUycueywgK80vAqY6vpnxq+Agcqurq8XG8YzcvRl/AD1SaC0YqNEf2xuczt94kRbOXm67R6baNuU46yvpa3w7Mh4GyV0qrRqpEWf5J0jh9vKaOmXTI1NpORmYbSSb5vQq0dH2pyzNNoMzulKBGGbLqyutIWNtTaD5Tq3qa2NjbTjy8vt6htubAcxId3r4nJ7GygyO5Nkw733fn8oldge2njRtFG3t+XsBSK8tffNBP2YLNZg2BOrNU85G0+cSCmY5xXMYgYQ+6THIUtfwoVb4sxjK0cv49w9bW7zbDt04J32qU99Imfl7bff0ZYWV9vi6YV23Q03tHu+//22dev2Nj+/tc3ObIov+9KLL4b+bY6wOWV4sb2JsuqmoqQDoCIQ0fL1pz7zmfYrv/Ir7Yt/65ezboF4fAyBKr9Bogfb4LwLzkvw8YWf+Yvt7/ydv9M+97nPJVAh1Oq+lJs7kwXI9957bwK+977vfSkVkJQBPAn++RLWkABVoAK0EYwIVHXmCStgvZgmEm/85hIMrrJbe0JAbl0BNLCcfZffYW8AfjAZjLWg2trVitna46dZ166R0u6ZmeiD8NeNr1bH3xUcLi4mw48dA3BR2qHkJ8EZMc8ks7bEL8Tqcq/8ng9+6EMJgnt2XjAbfcelpaFL6EZ8TbZDwOtaPTPO38nempiIX3XFlVe25557NkE8gDZadJuJ1V4b/4mWij0bjYfXXw9Ih8GDZWIf33bb7SljUSaR9r6vvBzwjM5EANr5+diItGNVPrdM5PNUAscnn3gqyU+g7K233tYeefSRYm1PTuTnX/jpL6TzkbbZnTFiXdEBEQwndmJHV9cyr9HR0NFrYqLdddddCV4Bi8Rllf6wtcBvDKU333gzdtc6IfZvvwBb2Bel4oBLMZGuUVdceUUC9qnp2fbQQw+XVse2bSWcevFF6XSEBeJ7+ZJKJ/ydpo35/949dwcA75UEwAp2hE4R8Ikelr148y23hKnE7vcyEMGwMh57Rnwijki3IQyk7dvT6Qgbwdw8/8IL8Z87UGhd2PPWCX0g9yTJab4St0xNpbzKmvQszqhonGzenK5F7C6Q6lWNEua3pJSv2PyjQyJ7NaCHzwDCdcmy7sQYNKUAgw88+FDYUfx3QAYtHOus9KUmwpiyj6wHa869OocwSPbs2Z2xsc+NM1Y5O+Mc6eubLTIfgAVj4xw1dmI4c2hfG8/oVA7JWbGA9WTN26v2NvAJmOj5gOOPPvpYQDHaMmJviV33h3WVzjinTmWcvfftvXvbnXfeGdtgb9mHYsbIYgwtiq19cZOYJ2LkNNEQDwYbgRXInhtrCXgv49+rNQIMDUmPP0nelkYo3R/zYB+EqXLOeedsoAz5QadhMjY9eITIlKAagdFqxebLKgNPnLSYFCbaqzNBEtgP3gOU1ODZ4H7OaAMoBE8RGx1EwRI8jY2GdQHocFj67lB61Djr0jMIvCbDntpUAp8lqJp7G7pMOMxT+zsMTmVv9H2uuqnQfkN55RjIlmwEMDpTIoSNMbT2UybAGPm3w9aGSglI20h7PMFyB0s6fcxzCVY5NykNCb3Pd20MNclF/+wgTWoUh3piz83x853GorcPHrowtpWUHcm0zVbZyhBkeqbScikHQxCezj6jYzkYOIKcHRvGAmeIOUcWhLFzbzYSI6Fa3DgxEn7n/Sk3AgAMwrbGKoDdKGBiKo6ieXVvDoTOeAm7ZqgHTUehoZOKefd5GypCpoMjmvU4dOqJsOv6apVjLS6FHhxQKgwO1NlSS7ZeATHYC+63g2zuI9oureVQtZmj9jyAZb1G3LjZNN7r9wybv8tihCK9ZcsZ8T4HDiPintCC6Ypgw/icw89zuK/lpZWAJ9ZYBP2G7AagBzKLVtmFWauNXNUMdiZNSsomIfkLyQ5hrezetTN0w1AGJ6tD04GDh1JPHsrlUB7kHjjInBT3YL/aQw4NB1cXAouSNFGoWQBHUc3tm9279lSXo2PHczB0wSnzhWnFQWK8GWD3KwNFtA2bqpz4ucwhcOX++x8IqJJOWgNVlDGvWvihBKfjJGcbwZztkvMjgQacfYg/bQQK9x8pjbKN9ThBbJYzTSDL4UnpCoblcC5WCW9paLFRZS+rFSmHl+MlAAn4sFwdd6r720xbWMYeLQqvcs5olqROvs6myeli7PWkgzPOuZ/ExQCUOFOi/zEEbOxpdNMA9cCSdJBYSsCRspYwP2S5SrRdJs4ZlEw2R3R6Omeve+/UYv6AZwMSAZVLj0xXu4kkHoDfHEM/c13neb0Iruvi9k7GK+Lgc3PR7eIjcHyBQe7VmUZcky/TAx1npwyjP7E+sS/Ya2POd3A/BA/TDQhARBDz5KnQ5/kjym0m1jfahZvn2+bFpSbE204IdmS8nTp2vM1t2tT2Hdzf1kerDeSIsocD+zPmS5IgROPp0IyVeODM5s1t6/YdGT89hyWgjBHdtjfe2d8mts61ya1b2tyeHW1kfLLt3L0nCSyCtQcOHW4vvfpyO/+iCsJlzI3d6spyAP3lZSzXkcyjNUJsdXqm/FnMSkGK78LUEWxJEggYr7v+ugJYVtdCezdXEioRG1yVwCowZYmw7fJy2zI/1845Z3fbtXNHOuX4PuDYKy+/2m668ZZ24403tt/9vd/LGF5yyWUp2QJMGO8bbrwxtHj3LzP79NPPtE9+4hPxyWT03/3u2wMIPPnEk6H8W1M61ghGdFrBzvgP/+E/pOXvF//WFwNM3HjzTelo8b/+5b/cvv/97wfo0EpZ+YfSCYHfo489Vkmi9fX8jLjr/Q88kOALK8B7fAbL5GMf+1jG9st/+Iftwx/+SHtr71tpMwxY2f/222E28CkwmpQw8YEIbmIlEG9VQiP4SmLlwgurvHp6OoCPcRQ0PfrII/ERUe0xsbG/7BffxR8EWEgQAYTsb4GZINBLORFQxj4F7vD3exkcpgd/TMmQa0RraGEhwI1xsUbtUWNTyaUSt+x+IJaMPc0v83P+pO+xZgR/fGsBrGuFXTL4fnfdeWey9Z4ZE0epXE/yAaN8D7vBJ6u2zjuz/lK2N4CdbIG1hK3hfsQjgJaU5hAHXl9vr77yesALoIwYAAgDDFCKIZh1j1gFtb62hn1DPFW3HmMC6DIu4izJMHaGHcGA0GCAXcUut3+xtOjeGEO2A+hGO8dY+g72GTtHbMSeKtHSzhhT3ecOHjjULrjgovbCiy8NCedN2V+eR3eZb3/72/HbPfMjDz+c/WkvShYCBK6+5ursY6ADtog16bm8T/wFGGOj2EzzxeYCc9hyekR8XMCS8wAQEoHg7dsDKCAKGC8djuxLoKV/Oz+6Jh8ASTcdz+fl+v5u7b3r2msTe3hvzp75udh1z5WW3ffeF20ftlkJXI+zgPVaR5f0xab47cBegT/gIuWCGwRSq0Tf2gV+Ki0DYtg0ntEaNT/2nPjGOvIz52jA1Xf2B6izBq1fYNe+d/Zn7tKtZwAdnRldYsM5S4dQHJnkwomKbcR9ziuseiwT6weDyx5wfkTQdmSkvfHGW5EycL4EBxgbHVhiJ8+wy8RXSo+ipTI1VQ1Rlpdz/lmLRUIo/a34EdH+Gk9JGgYLvCEal6dVx1TJUpINP9ReM2VA/hskJzpWYA6dBeIvEiF5j0oV+MTmLZs3XNwFBWR+qa2XN1TGpBYBwwdlwvIo5XbtXZWxLCZwTI2eTTUIkgJDUm6z7MYBEqOp8fM9nCEHUALUoYzEzTNmEafMQX7qDHKbrEy0OIYuL0OnHoalZ/sj4ILCO9B5bWRZhJQZCaahQ0P5jHuMlsmQ0C6wo51hOFhUcUSidTIekc2I3Cws5D4MYrLrSk+mJuKccJiAHIw4R04wKEPTs2Nx9AaRUGNSoEIFsQ7g3Apq62o5eA703m7KmAMXBKIZv4El0sGdTgetjFM5XAG5JrXarTbQxtZ8Vm34SgJ+6uwRQjt8OAuYEWcoetvhtFEaHQ0tOADYiDHaHBZQasezQcqZc78BhjAjLFZrYXLyTB1cgBedcVaLvVHAGsChsgZ+5zsYxa6SbiNh41grocmdPh3U2/c6JGUMUsYjc5U1OJ7Di/FhpFO/iJo6tGZ84fnno/Ae/ZgwfyZz0BkzdZHGhMEKiDWsR45mZ/IYCzRFBqOL98p09rp0miH2CINkP1SnohojyDpnrRBj5UQn8qwyo7JAABaG3TNaP73mrmin8zE2tWY32uwmQrElfGVcMV1S7rKyWh0mRmtzm1vGPTokhG1HR6ORsmP7zijgK8lRh+pZGE3OYGU9dofmqB89I+VAtWeNO8Q11ztypE1OTcfgEprzOZlNwFfRh6sUTW1klbIdDjtGYGTe7JlepnM2tPxPR+Asw+TsivhRH4EOmGArCvydSexy1+/oTLsuAN7F32UcqefLKkUcfqnOM+ejM8H7OL5sI7qzGnIJAGeIs0t5BeeL88RGcQidU87AdMKLnzMe0GHb1i2xf3wB53tYFlrmSpIcORrAXnbTfXf2Jm9JgONP5zDbWiXMLY5fp8/ztZw9XVfLnyVsXlRjZ6hsmvIDZZnOZgyGel8xQ5UYs/t+x2bTZ+Az9O5kGBNsNedbYCXATnIIWLDpT+rLUzY9AEgFGJUIPdFXZ2EHhsKWJAAeH4VI+2TGJOD9xESbaqPtYtnwQ4fbOTTMRsfb9OgE77PNzc62t955OwkP93RiaaEdW15sEzMz7ekXXmgjU5XYIKIaoddb7KToAAAgAElEQVTZ2bZlx862cwctr7WcbXwj59f4zHQ7/6rL26ZzdrfFMaBb6brwFd6g93D8ZDuxcLLdevutab9Jh4Ef4BnjQNNwGxvNmDiPBXjWI7+K/wO0UIog6BLIC3jNpwCks3mdz3yNCFZu3565Albx9yIMPF5aObt37mhXX31lO3z4YPvAB96fc/mdfe+0L3z+LwY8e+kHL+fs/Pm/+gsBTNTR03549x13tC9/+Y8CNFjzgpBLL70k80EvQmmIYIPWhqDxxRdezBpVgmA+P/iBD4SV8I//8T9uf+/v/b32xpuvZ61qTfpROhrz8+2b3/jGmZISPp5AHttERhrzm1aL/SQTj3WhW01vR/rVr341+igC6y996Uvtb//t/z0+xd3f+167/rrronPivHe/ygUkbvhEf/mv/JUEqTq4PPzII+3tt/emo4jOQP4eFu5YCaFKYgmW+WTXXH1NGBZ+L0aQeabpEPHmOV0UZzLPgBABGiYG8EbgJnNdJR0Xx2+xV4nTC7gAHOY5jOShBB4bgn9rvDpQ4nfKH7AdwhbZvDm2IwK2J09WG/MdO5IFB/TYH0AfY8bv6n45PRAggn0j4LeX2B6BuOCQD+Z6/vzCF74QvQggmIQaf5loqX3s2mHD6+r1Q7YlYplLywkar7jiyowNBohnN/cV02GN114IA3ukyqbFdEBdejA+5/NiHSwma/vqq6+JfdRNRbDN5n7gAx8MEOMaWETWsqDeHncNc6mchfYdEOn1119r3/7Ot8O+ueTSS/I+9uq1195I2VUSdctLaV7AXgIOH3/sscwNm5w4VdMRZfkzWH4EgMcSXNt3RIYvuPCixD7ATrGfeCslIhdemHUNUHEeAFNuv/229sxTT+e6u3bsyPoGOPCbtQ0G9GJJWCdd7Jj/ukPS8OTJACGXX3Z5RG/5wXRn0gmKkPjycrvj3e+O7+7znofNMNZsM7uT9vSt5VrGSdmeOcEYsUaVA/U9oXwPKGIs2Q7lSUCNkApOnWr795UOCXshhk9Xq23bskfFJPaD9aoRhkjC91jnN1x/fdgXxob9AuRpHU5fiJ1UjiXu6tUcd7773QFtevmTfwM5CUiTGXBP1rsyp6uuvDLfaa1XIng1sYCYCCizuLwYEBRI63r2vJbLASGxF2dmMgZ11i+VRAZm6hnNSlqOVVLqpcMT1l/XcvFczsz6vRh19AyJPRIA0dsczXjYFwPIMCiekHOoSoRe7TEyPTuFShBHQObFxEFDU+9KhEvpjZKVJUF4MJhkKxxAEREbrzpjF/Qe12EYgQEOIAtb+YkB71n5BO1L2AIzWQxRzQUCrK4WAIJdsFq6HgmeB4XnTrUtUKRnb3TBoVpdNcUp8RAEayWk7Ia68eLiGTaK+1YyUNophTq6X21Mewtam6bQs2LDjNAwGRYMJ+kM02JirC2uLIfC6f4xWKx+gAPAp9cGd5FcWi4cnDhsqWWrwNa9dj2ScSVAYTqMZi4sGvcn8BaYAxggc7IpnjtoG2dlaioAgDlJuZGuK+PFmJCBMDYYJyhyvWsRY+KQdaDUvNX7q4MNJ3QkiGhAsMzxeg5VGT7j4/uL/lW6N2Fz0FBRlrKwkAOka9OYwzV6H7PaEWvXVj21oeojwKNB6dgzOEwiEIyutXm2WAzJJq7HOQPUFdOkZU0BMCqbV44uQ8FAdR2T6OlgeQytAr2v6rM5gNV5wfMSBePgeg7PGPE3eicjIznM3Ku5kEUEbnSGibXT14V1bpInJsezvtwDC6VGnpMue9qRUocRp43RrDkfDyvJvjB+PZsaoGig6oVuNgQJDDQgBPCivl1GdPvWQnf93DU7o8l9M/yMovGoUr6RZG2spSuvuCJzynmQXZTVEhRAr80xoMgrv9fF4vRC1obvkb2QAQOMqM8mGmc8fT8FfgeVNcYZtqZ9VpCUesKzjJL/LDY+C5j8qMMFZ5/vTwCTcn6cg+yFs4lNVArY2+ZKKNgTBc5PtuW11RI9n5iMfyDzWbT96kjGvvE/CPBxaF3HWeJM7SUxBQJMJihki+o6FawJhsOg27Y19F6BSZV8Lga0cH+cfLbMueIczZm5pnX66XRHiCj3IKbfy0J7TThfgk4aAVWZrJ7QsSq63hSb28VhneUSMCjK7KXzyRnJtiv1LOr29ugZOAuqA1qJDBpTDArBu9/1kuHqIlCtHSPunq52lcThx5XmGg21Ak2Mm+RLJc2mY8OVTvls9OsI8beRtgeQcuRYu2hiqk2ubrTxjbG2aWyizfPlTmCyTuUM33fiWDs11trMzu3tB6/r9DaTeXJGbtm+rc3OzcWZnd083zbNb2lri8vtxMHD7fTJE+2cC89vOy66oI3Mb24LIzUGxA9fef3Vtp5uFqthDJ04fSLBkJdSHevEWtq+c0cbGx+NkGinlHtWgQUGhfkTkAOrsDmdg34PGDFepxYWEsAaS5niaJcN/pxxNt6ek2dBsn7rFno7p9qdd96RQOn40ePt4x/9REqbrc+rrr4megn+Ljhxxv7sz/5c+83f/JdZR1rhCvgEZp4BY4VoZspC9r+TUqF/8A/+QbvrrvdkHKv7z672nrvuar/xG78ZQOK+B+5rN910Y3vl1deS0ACKBEgYQCDBJVbDr/3arwUkEtAqV6Aj4aWkhY8nkONbycRjyCg7+D//0T8KeIBxIgikmfDP/umvtltvuSU+2T3f/16YJRF1PvfcdsnFl4YRYe8ILo3hAw/c3y65+JL4eTQDMDgETZgsSjGi4zMy2p548omsP2tZqQRfRGDOb8OM8Dk+mKBJWZP9JODG5ODjdKmA3pbbOldaF0Dx3HPTjYQ98LkwoUZHz7Q5xZoQ+AE8OFAYLBgowA2gjn0JyBAkWhvKQgSP5gIzg0AsBnBaV+/YEcDT55SZSJKyT8qi7WeBMZ2Xt9/en/EG/Bo/fi8AAEiGJdJZ4Mqyvn/vvfk+YMkPfvBy2Eyy/PQx0gY2zSOU2Gxve/e+HdCA72ntKllh97Cv2A+BqXEPg/nAgcQ42BvkCnTzAQqzwR/76Efj55tPa49dZIeNj593ZoESmmuu1o3mnZSUWH/8x2hATU62B+5/KH6vfcCuPPTIw5nj/5e9+4r29LzOw/6e3ubMmY4ZDAbAoGMGg0J0gATACrArJilKjiNLtigpku0LyXJu4hX7wkqUCy952TEpObJkkTIp0RaLxAaAAEn0RvTeMb2f3kvW73m/7wBZccLkIhek53BxATjn///KW/a797Of/exWey8xVylhVlgXOjBhxGCgW5e1k1pHWogrWWoThuZo/1v7EiO0oqVYzcA59g5QdfTI4ZwlRL5fe+P1WoHQdEJry2mAOK3G1I4zapOEB+5/ICQADBBgTeLV0dFaprm4WN7z7nfnbKsCvpU9Ze1gQQK6vKdEqrNoZm42pTqXXV47ztSk8FBKcYBdfoBREfA9/fSUqmF9jQxrn7xttVvZK6+8nDgOy9F7APJ833gpV7PH24S0Uj3gKuDinh/9KJ9PGczBgwUIQuhXow7diIB6Yaz09mbfW6ePPvJIYuZLdl+SNSrGAOIAtHIGzS8k2Z6usytV5zMs0c6ucpKQ7JlnldO2nZZ4BqjvHuYtHUGji1qDAyKxIUM0+i3Rmmw0zuwnyWc/1ocytueeeSbzU6UPpnPGJvHyTsCkObd8xzube3MXhlfDhHLutdiGb4dosX7junBIGH3Bc2U8VLaGhdVSIQW+g0O1fEXAbuMZBAMogPTfVVsCSKEGd2A1a7SyUlEcP7UlXm8VY2kYJgAD2WlOiXu777I61YH+MjU5nYGzGSIw2QTGYQlAhVdKDj/Oj2w/5Cu6I70VREiwNznZdMpZU1kcDTrl3xnXvM/CfIL7NstlwFtWSBW3XazUOYyaiCctRUBnuZODVkEf1wIwCURrjRRnsNZCJYumY0sU7buzmPzN/70bY+g9tdbzvdQ5N33Xq15EpaT6jPeKaKmsCUemYTUYR5uB2Fe0U9KtBN15ZlWAyeK0eVM2ErGlpQTSNhZAxfwL5OsBVcccyldZIQCPgdy7gmjKqrB6MDyI59bxbDeG56yZsbV5Tg5aeoMP1ZbCDJ/7tq1sQ4trmCRAjwgFDw2uCla19ONaxuSzQxUVbxgwxiFj0vT35gB7P/Pd6sxEVXygouyckDBdmvgla5tWSqMVA6ipTIq+zEWrNG6MUlPd6NtEMHhuNocVY1U76/TUw2yi6gHZ5AHfOjvidNhzoQy26tDWxMLCaglUepvr1DQ0HKeCIBcDR1g3berSV73qhERPx3paXC5DUXE/GYPmnWsL40Or6wnNM8wOa29pOVlXnw3lW3eIicmMt2yBTApjFLCrEQfkEFWUv4ooqtmWvWHwdDkCOuX3yUBUgMR1HDwc4kqD04kpraz+T5olp7CTuhBPASanAIWf6REIWbEyFmW72mSLc8b5pjsKe8uJcRY613Ju09ugJwbEbhyoiI22rIScU7S5BmNjOPfsIpAeW6IKJlbGSBJCq7pYzVmpy1pj+50NxDoxN3KGrIrQroQezr69k+7rXGQnI/pYqP3XJILzN91ZOGbpOlD1M1pmrGu3+mo+S/eMPU9r38bxjB7aeBWd42T7uzPdeTc3V0VKMS8EYM72NmnU19e0pZ+pXWHahBMH+4i2p4CqiKsP5ozPWRgWZW3BGmBmtgIjru9M7uroKkNpYTkVH29sYrye/4IM5//kVIRfd/YPlb7FUjoXVwq+ZJ/ExBJ26UBaEx+dny4HpsbK0tBA6RkaLB0rfDhJitmyZu2adN9T1rkiubG0UKZOjpbZ0YmyRUvp9evKmi2bypyk3VItw5E9ef3A3rJWkLZcypatW1KygB2yVke9/fuT7deJx/PSYjOHzrPafnSuHGp0OTj/5gSzAogRn0gXIMK8CaYno/XgnDv9jDNSsmBsBEJ8E453fD+aetGN05mur1x26Z6UhiwuLJWhwTXJsO/dt7/ccMONuYb/6zxkPj/ykY+Uz3/hCymh2LPn0oitCiad1WedtSNJIwEG0IDf8Wdf/GL59V/79TBjBMFYALfcfHNYKwLrb337b5K44CNLen3rW9/KWawTDbYKX0cm+M+/9KWUtfBNAEhKYb75jW+U/+mf/bOMCaDk6aefjg9D8BQ48M1vfjOlATrWYIYoUfgnv/u7ZefZZ0VcVKnBzTfflLH0vPbwOeecm3mwF/2efyCINm7AoCQrtakVhI6PB6DyjPwJ68LngYjEPK1r70xngi958a6Lsz+AOOwI8EtgZW4kvfhD9Cn4ym1iqRX/b1sk0/bYetppYWFXn2s++9590x2pEfjHNLEf/R4YAJiwzlzbfhLL2EP0Qdryo927d8VmCYA9h2fgb2G/2bspGTltWxLTxlupnECUnpLxBFh4B90GgRNsnUAbGwcATItCcpYtUMLw0ksvll27dse39juAnpIm74MRo9QuzK9GaJQva7xS+jg3F2DNupFIYwskDwNSYKYQwj33nMxRqz/Btl9yye6AQnW8qsYgrQ6xhXVurxi3F198KTocExNTmd+27FLHTbEFwHZ9Smtq+YU5dV5gvWh1q9rB87Yse7EPYWyMD8DsaZv5ouNhVQNkwjDSDXNqskxOjKe0JCWPTWc2HX3CkFheyli99sqrtbnF2uFy+eVX5Frmkx1X6lJ9YF2cTk9Md+jggehBeh46Q2IhAIR11ZbHC+Sx0YE//gYgNY/sDvDCOHpHZUtK7oCXEsL884iWj6wr+/bvi62YnxV3VI0Oa4MujRjLWjfHbJz9oE20GEI7c4x79sFnlLeZG3u66qqsz9oCmCiba0tenIfm3/qU9LW/MOPTDWjb1uwT54W165/WsusAdGiIOB/tffGe/Y+9zg4Z18NHDlUJBZqJS9btuiQrnPnKl8LCWV5Z7fwmmeFvWHLicc8oRjMH/r3VpYkuYkpuq4/xToZJ4vOmqsM8e+ZabllJDdYsW78KmDj/xbjrNq5bkcEYGhhMECawbUtBgsy0IQ2Nj+4KelS9C5mX6shA+Ds6amYG44RB8R/KWbRK82NBmhiT5MaujaIU8GBB6Uql5LpuW6aijXGLEvl+r8zGzMxq3ZGXsiD90zsYmoosVpXlIFKdnfV6S0tVeLJxmPy3SbTIHeLJpkQnpQIald2hBVHtTGNADWDbW51hJpAik8G4c4IYXdeFRClDEhXX+qgaG1bAp7bki2hNkw2zGCzsoGhB4t7uSuOQaoEP1/eZVhzIEpCJS9lPyj+wbbxXdRgBDhNTAueBLMz0Dp/TcaZpy7jCwTsah9Scts6i6xgrn6stvKo4LlaG+kVicaHszs7VbOASEA1rZCrObJgn2kKle8GaPMviUlXytiAJ8DHEDhBOoIPBAKXlcRD/qsTcUrvSwrkB9cwNFgYWz7r1GzK3yfJh2DQHV6UCEh6uOjZti2tGx3cdHO08h/q9MJ8N6Z5tXV6yijRhmjr1tJcaHAzTou0eVMuDaLBMxzm36FPHjtatrXRnHSNgUujbTS0sYa5aw0e4uIIIDtjKLGEAKgjCofUdTh1GC8PY3aNd3NH83r0ZHT9Q3GOHjkYR375yj1bYCOov65AsSF9vACPgTyh969bH8FjvQcBffz1OtH1qPoF8sh3emfGqrBV7VAZ2feahPWjTCQlrpwCKagmYQ8Ve4RSlA0FjUFrdnaDIsWWV6XPq5xRgcmoN/GyPQOTNmlfkczjTncuct7ZsZXR8LKWwbDDmXGjngvrFCl7M6qw3W1mdvtvqW2DG1fNmMdRn9h/bzR3ZLQ68n+p3VLChpeJG+LFh4PkMYPqMHWcka5qkAXr2ieM53wEjAo5WC8X3aofBWmLruhGnb+qn2fm2A0oNNqpYeMt8dD9nllIjzr7sbkDqtG0dDRjiHBfwR3y8Kffp6qp+joC6alNVZgt2hOfn0J922uZV4e4I9kWossRHqvpltXSCzfY9PgpfodUCi0OKdSmJwa9Y6Sj9vVim8znXnQ2SVpiiEzq6DA6X4em5MrjcUTrmF8swBo4OSElwdJdjOsEtzZV9kyfLwenxct4lu8u6EUKBJ+MTOL/9mMve4cEy3bFcJk6MlskTJ8sZ/A++4JqhMk2XpnSErUMMFrCyqPyBVsCa4bQzdR775+R0FWzkA2tT3VLz3UuQQsOB5oi5EbgIzASfyjuMQ5s5rp3+sHOqnoZgVvCijMf5yemeGB0LmwGrBENFe2EU8ePHjoQWv+OMM8uhAwdDl79o164Eod/97ncTkLmOdfKuK95VPv+Fz5eb3/u+cs7Oc8pdd90dRoMg9tlnnkk5jMBQqcwjjz6ajnN/8K/+VQA3IJFnwUzRZQa9/k/+5E/j5372s59NScyXv/yVZMc/9KEPBRjh5wEllNd89GMfy56UlQYMWaOYHLqB8LOffOLJ8tBDD5ZLL72svOvKd5Uvf/nLOev5gmdsPyOaDL3dPeXgoQPRMBDgv/8D74/vysf+m299q3xSa+OjtcxDqfTdd99drrr6qrJp86byzLPPFC09Cbbu2n1xEjt0ODzT/PxifCelMe7nXWo5fmeo/tY838j+5EvZN37nOcwNn8VznLnjzLAw7C+JqJRKHTkSQMXfDxzY37Tr3dAkC5VvXFUeeeSR2iShqzulxQCl1m8GPtB9wR63hz2vNeT5Uqpy2uYATHxV+xTbwD0Fm9dce0156403y6uvvRZALSCl95mdCbhnXQqKlQv5DHaB+7JZtQXv+pQ5nXXW2SlVqrZRsoxY5sHYKuNiLgW5NDGsK+NE2FdLW7bAs1951VUBBvjhfNgkKBcXA4bxOdkaY+rdjdUt772lPP3M0wmQPadE7PkXnB+QIDZDbKab5YaNWVNhEWzaFADl0MHDlbE3OhYmBluzc+dZ5ZJLdpXnnnshfqvktX3adopUkqKES1DNb2XTL7z4orybcdCZaWx8LLFjK8sAOJd8xM4CrLELO87cUV5/7dWU8PODse/tnfjWHaWOccNsUd4JWDVfgFh2ALBo/dx5xx3Zj+b6x488mu9KIiamacperNP77rsv480GiPe8E2FmayOMpxVaRmdnntkddkYsoCOS7j7WMtvMH6fXcs1VVwdQE39Yk/RgAKbWs5J6WkLOzXQ3mpsrTz71VL6r1MjaBHp6V0CsmIXYNCYQIWosEr67GEoMBKT0bOKfWo6jFfJgngtbhs0iK8BWtlo/5trexUA3L4Ahawlg4qxhj62Nt/a9lcRGhND7+9MNyX9LtLpfm3BwbevT8yBosF/Wl/dWzuS97Sn+Qk3wAizfZolUWYmaHm9jI3FI1ex8O36uYEpH5rH5cFOys1I6tmzbslIz1PNZBA75Vr8ktT1pv4rtMJMyg0qbrTW2gibBss/rqtHSWVynaptgVizn8BJYuZYNAHhItr0preGI+K5DumadK8PCPRxsyUp36q7RBt8VbWzbFHtBBoFxd9+qDq2sh3hsbUFrItqSH5vcRNiIJo/zQWTW5DEMNgb03n2D4HbUtrsezQEY/ZKGMkTgS+10FT6tmTFjhMYpgI5AXBgzOgrRO6nBMGeFQWSQoLcWvXGxQYEbxtY7MgLJgDSaKmnV3JQzcVQ4lA4hUwygYDwYUe/kO+ia3kFrMg5dLdPh9tRyG2wIz8fQ5R0BOtPTcapa8dEqHNsRhFJdnc3qfQXQaktRGhl9AAJHwoaB8tkkaW0cEbuFCM1ZO9ZYBFq71agNlp6mxVaLHsumrXY86G5E9WTpmnlIHeWhg+Xss3cWZWjq9VwXoMDo+4Hop6PS3Fx+h6KmttZngUoQ9JZNAphoKV8MT8tGcc1k8rqrXkiUlxtWFZDHpgYIKo3x+9B1OVxHjmSdOJgguun6AOkErKWGvLKD3nzzrSi8pxVzspvVKeDg21etCneYLRhTvYAhIKTWerUeEOiBKukA3/vGW2Xd2rVBoN2LcWZQGWD7A1OFgWwZOWMnx8rxYyfSEu1wxGG1ia5AWe3jXsWf1SU61Djx6JTqpHUympqaCIrveTl65gPyPz5ahQ2tbQwVQVA0b7QIz/7GvqpjsBo6BTA51SEneBJj9F/4aVus/2yH06fe7md9BFrAxP6vrILp2BEZMiy1UHOb9ovsEctQyxIrQB0h1kat3zX4D9FVGh9LK0IgMvuDki/DXlvZdyQTxtZjw1Wmq6RF9V/YR7X4HF1nJEfVc+og0JYMB/DP2TGUczblvnOzEWZsd6xzq2plvN2+nR9RWQyoyS1bbyl+SVvC2YIrPgugkYFtS6MnxnUUe71s3Lg5Zzv73Y6b8eAYstVtCbPsqeDaeeW827JlUxWwLyUUeD4D1s2V73pXghwJA5oPkgVAJllp302NuxKBkyfj70TfrKu7zExOlhEJFQmLmakIHird7O4SZUyWHQPDZWhypgyWLhSCsk6XvL7+MtRbS3imF+bLkcmxcnh2orxwaF/Zeu455cJde8r0NDH6NeWVl16OX3LNddeV0cmxMrdSE3POlYsuuKBmstO9pmreLXV2lE2nbyuL/T2lQ1JtcaGMnRgt87ME6JdDs5e9Lh2dTQa0L9fnFwgCJCtkmzEjnnr6yYAHV77ryvxecGRtjZ0czb2UMwhwnIXnn39Beerpp+MXtZ1OXPOsHWem7BttPtn1nu7yW7/563He77jjjnLOznOzhjA+rr76qvhhX//6N+JvAiUAY9ded1357d/+x+Uzn/1sxFy14zU2ghTr7u677iqf/Ln/Jo49P8OzWiOEPv/8z/8873LrrbeVP/qjP4xOGQHWb3/7W+XTn/50+eVf+ZXyj/7RP0qnjfe9733lD7/whYzl537tcwEt//2//5Py7LPPpFRGy18givKQdLlYO5JWn7LjQBrsFevvpZdfii9HGPYTH/94ghYB0rXXXVPuuuuuKsy4sJj3+qf/9H9Mhx7X/MY3vpFA/A/+4A/KLbfcUt7Y+1ZKy2677dYyvHZNueP228urr72a9YxV8/LLr5Srr74mewygwtffs0frzyMRWcVeoPsBAHjuuecjjmuPLy8q96rNI+gc8I1feP7FjKWx8XvBsn0I9OD/iBfoxqTTyob1Yd3ce+992bNZCxs2BEjCwODf0Kh797tvzDXpdGBOtJp1xuX07dvyztXHWyx33nlnbMKnP/2Z2AL79+GHHylr1qwtTz35VGKX/fv3Zp8qpfC9lnFz8UUXxbf8/l3fT6xkHgh2jqxbn3KkdH5Mp7BadnfrbbfGH2s7PiXoT0fI+fj09jugBWB70803Zxz5gexQ2sUCoRcWw+p47tnnsg4F/vYXFp4yN/7jIw8/EjbbNddeG80Pdh1ziC2JOO+xY/HTn3nq6TCh+cbGk9adjjvXKysb7CvPPfdMko333nNv+eAHPxi7p836W2++lbWHzQSAUKp01tlnlY2bNwc8Fy+xZfZSNGuUt4RlP5vOQd4JCM4nxcq550c/zFixbZ4Dy2r3JZfEvtrngC97yf7CAgIyPfjQg1nbt956a94ZUAbA23VRZXIcPHyovP8DH0gXLfZZSZj1JNgXz+r6YkwBEspczBN7YgyIy3pGawogBPQUQyp5wvB4//vfH1CAHQY6AR4APZXksBJAyljrFgTwwWKTrDTf4gfSAOaO3bOePPeFF1yY2NecW9dKyZRg+VxKgLZtK2+88WbWToD/ocHEEj6rPbH/xhgBKltrmqAAx9JYo9Gk9FnntjhUzA3gEHPRAxufHA9Dzfkk1jS/ng1W4Jp+zBeAWWzpXWt1QY0tER8AZ+kWpbxpejoJjuAL2OxLS+W6668P4GbcPWONPeoPm2l9KYe0/l559ZXagr3RNWrYDvlsx8iGkRU3Fojb6IyE+tT2MPfSAm2BjaCZg+CniqjIigA0qn5JdWZ6stAFq+ixEYnCMFGG03SMcVhVdflaTmKyIq6mrCW1s1WcxT9tZP903Qxc08XDv7dtjBkR1zcQaX0cYZcanLbde6rOAxop/YaVUHkconG+4k3mAmEAACAASURBVMRUVX0/xoLz4POez5uGPaKmSWam0RGJev+C8ojBLGaTB/hgRAxPMjOhFdd3ChuhEY7z7C3bxg2McSsq510XFytTg1MXwCIUIeK5tXzH+0ZstaEqhxHRKPa7lwDbAoooamdHjLlF5p4V4OpvKL9TqwuSM+jzDiYOYe7RaLykVXLD6PF+kFOOmQ3N2KTPOxnRdDzqTaBsoaLlhdmyUBFvyDbDG1p0X28OowGMiLaVdbOmUrrUU2vWk0FId54qfGvhd3RUMdUIHI2OrdbrRYR0IweRCvR4gKEqFtsZZ4DBkEky1+a9Fcp1beuUg2gNMRjpcNOwQNoyqBZcNNb2CWBMJoxTFPGhpVqPv37DumRsUItzUE1ONNowi6nrM85ocTY6tDntL8fG4jzJoLTlV+aNIwC4CKsp7609dW2bvG/v/jgsEZYdHYtIletAhBkyRtO1vXerwA3owkBZM7imebbJ1bIjc2ktcaQ5HoAbBwIj7tBxbXXeBI3TcWFstIrGbt+eeX3gvgcyF2jbKHuA1tgLe78xUJVQEt5Vi48mODkFmNQBOgWY/KxDBv+Vv19TktNUFYch4Fxi81JqGtYfp0bZbm+0j9gktcbTtJoMXwMytw5RhNhzVvXEVslO0TBxNkQvabmWGcuEcYQBwGHE0j5ZsyZngTPfmfG22L2uOvXsBio429l/ADR77hwO8N7TmzOfQ+o67LEfNjily2UlzqUuB/4p0+/3rU6Jd0hZTgOkt6vD+V/LaLD9JpNwccbIpEXEtCnr5bw6qwR1wB50b04u213F2EsSRMbQ8zsHjEcL4mDjCCycyWj+Y9iunV35u2SIMeEvhE7N56h02QSrkh3joyfLwvxsmZ+ZKes7u8vw/FIZnlkofUvLZQ3msuRMT2/pXK4soZmF+bL32NEyubxQFob6SteGdWXOQ5Zadjw9MZnx2HP5ZantP3L0UJIDEjpKYEKtT3chJUp9ZZ7OTFdn6d0wEuDk9TfeKscOHw5zwnp6Y+/esFqxfqemZ3JWSXgIkAFEAUW6usroKIbCXJmZmys7zz470+Ds9KO9b293dxJJzkZrRnnN+OREgj5sA2OmjIc/ev9990aLg+PuDLzw/PPKhRddUAVGFyswInDDoDAfwA5nOLY2jQStYP/xP/kfyjnnnpf7CEAkLgTJ/KYqojgY3Y833nwj/raMqzkS9HlHY9Nqogj27vr+XSkLwKjRwhXrQ9nOD3/4w2SVf+M3fiMBnGAd0Ia1+oEPvD9rzkEtKQZIfP6FF5L4e+qpJ+OTfebTny7f+OY3VztVffi228qDDzyQwJBOjPX44ksvJsFGt4DWiL2N2WofYl185St/ETDqxOjJgC4fvu3W8uxzz5Tt208v9957bwL3ql1Ry0v4dOZXsGwvychb2zL55tBn7XN+2bnn7izrR9aFbcFfMTYAhqeffqa8+sprSa7Zx8BE+5P/5n7JUjcNMex1mfkI47/5Zt47QOvGjU0XxPFk92mVZAyfeiogZS1B6C7zC3OVKdIworWgFfC7LgYQEHDr1m0pXxodHU/wrVznrru+XzasX5d2x9b8vffcU66/4YbaPajRtbDeiIvy9di3lAbS3Nu0JSCI9R3QYXAo7BA/yjX4npJ92NCeg5CoZ/7t3/6d8uWvfHm14w4tGiAJv9i7+H+N/ar0AQAN+GDcgBaAROuFqK95Mt50RRJnRlR6sTz04ENleGg4QMLWbVvLzMxcOspgO2BmvfjS82FJEB4V/NNhsedaPYxdu3cHLMEMm52fK1u3EbReCgvoe9/5bvZd2CaHDmWPiBMefuSR+Na14+PGxG30hextfi3wy30kbsWGfGEAT23gsVz2XLKnAsrHjzVafNMBOYyhZgj8fQBGq82ye9eu+OjsjHXDngIBKrPl9dWYj2/88Y9/vHz7u98JGIJlBdCwvgT4tZpD+XxlxmNSYYqIASTd+YuxOwMD5dvf/nYYJYBJcZzxt5edNcYEccD6FefQKrIG+OnOMwAdQEycaD8pt6olSLNJKFij7CIWeuK9jo6ASObFu1WW0liAHve131vhV/epGixDWWdjo6oLhhOn6TSrnbEkg73jfDRfWCyS3BhtRGHbmDeSC00rY88hPhbrtoCOOM8YAHnSQSwth7WJX8xnIknQAiZIECO1nKhlXwJpMEVT0mOhqxSp4Urp2LJ180oO/qZtrIAeSGFh20jVN6mgiXitzX63GiIAk5TUNPocLUvFC6CP2kStVklqZLXfmprOQDnwW6epbROU9m+LlSrbdopxkLiPF64aKRyrjqCnflrRt9B9uiqrpa0/aoVmHYgGQSaEM1apq+qVKlWXU4JJU4U8qzIuUAX1pAUBOCkODIaKkTKgPX09ZWioitf6SRlDtDEqghUQoasydZQteWc/tRXycunu6omTwwCnnChU3Z6yssLpqq19/Tf2iPZzbd2VsfQdTpbPpHyIDkW+W3VT/DNGrQFSjE+E6Ba1EKzURPe0YTFR2jIKCxNLoipoV4BmcLA/DkvQvcbB9PyyHtU5U8JCt8M8VSfRvRgdxii10P0VSEmmrlHB5gRzlYAPHNWW3SEryCFrxyUgUYCqnjI1PRkU2+bkUJsfPwyCZ3Qd926Vlq0nB4kxquVbRIHrpvN8nqdSxbqrQGAj8hexq+YAbcuUWtpt7bDTWU6eHAuwY89EwLWhh3Lgjx09UvoHhiKc1Bqk6oRpsWtvqAPEZKpZx9Xyq5TpVD0ga1UtrdXEybMPrNPafUpbw+MBZSbGJ6ES2fjYNzIbGYemNbV5VvMYWvqxo1W4b2qmjKxdF4OTtsp9fbEDDiE/6qzZFZROh7dxBJpU3ZmOsEyMnzVoDVDql3VyMJvTgGOpCXxb3PUdnJL/yqPG//vXPwWYnFoa/zWNQFr4NuW8Tkx2D+AhUHOeyS61wT6hVF1yIgIY9mntsMPW0bsS1Alq2SY2sBV9qzogtasJxgRHjxPL5stcOevZb4w8tr0CI5U5IuhiP0NR1zEvyZkqwOjslOHzPIBzz5+WhsRFN2ysNfY6yUxV55VzGb2oCLfONsmoquXgXdsS5bYs0xntvKulPdokY+7xuYhq1xJnuh8VyJ8LcNK+u38XGHgemgCeoQq7d+RdgTB+MpYdHUnYJCiZr4LyKf1ZWFgNJPkMbSmRgLljpZQefodSZSxd/zwxWvqmZsv23oHSt1RKrxLijs5omHQuLSe7PLu4UA4cPVLG5mZK1+ZNZWDblvLa4UOlp3+g9PcNlDWSOb19ZVwnpCHdiaYS6G7euLlMzs+WjVs2R4dhzVosl/XlwOFDpRcI1dVZuiS7ZpR7Y3jsLcPr15WHHnmszAs41Nn3N+XXMzUIMm6CNlT91157NaKs1p05S5vWjRuzNq2ZsGP5hNpQ9/YkK7pt++kJKvhLmAqy6cCkH//4sQT7SmlfevGF+CZ/61N/K2MuCPN+7r97zyXRGbv//vuSsRcYrVu3Ibomjz/xZHn22edDj5cs8zeBy3e+851yzTVXlxMnRgOUCMCwQCQyBOKCEywrfvaZZ+6Ixogsqh9rnpArIMXzAh28X9utyTrg81jL/BGBLh9NIBeNNcL4I2vDJPBZAbLOHgJx/hXADVDywosv5PpPP/NMgqwwYucXEuhjEAMniNhiXAi0gBc0E3actWNVW2FsnJhq1R6R8eV36M4jmFQaDnDgdwhUMSMIPiq5tsbsWYHg2NjJInAVRMm+694jiYddo3RDZtwcC4r5poRdZf6tfXuUnyTzzi/EPvOOriMYt5+Bl4JP48jH5KsB9LB+7F1gQfQeTh7PuLEHxpDd0oKXn2v8fPbYsRNVC+XQ4bLnkkvjn1ov+cxVV2X8aU0IZP3THjZv9EIuvnhXef6557Mmrds0StBha24+IMz73v/+sBYErVh8ADfPn5a4M9O5Hi2g08/YHtaRUi9rRSL7t/7BPyj33XNv1r65ENCbS2tCSRbA7qKLL4p9jQ8+V8GPMFOazmfYONg7OqAI+LFhtm/bXgHKGZ0hh5KgA9ZOTo6XqWklK2vDSNDZEgAl6DWegCPgtLUnJtNJChgqwP7YRz+W1sMVFNlU7eKc+HZNSu2UnTgv+K3nnndOnsda9gwAk7bzCxtgDj132/odkAAAaMW+aT+a27a8E2tGAnvPZZcGqDFeQHOAoWcHZJlLP5jaQFO+OFvzgQ9+sLzx1pux35K+vod93naXAbDUc6a36uTs2FHeaAB4Ab49gZlmTthMyX3lgm18x6cUa3h+7wO4S+MKwtpDQ9H5UWojRthx1pkZK2MICHbmOC/tW2PqmYDEKeOcnIx9AjTZc87HVntT+epa75EEQ00MA3WdIZhCYg3PWruuai8+H8DEWW3tAkmctbXxi5h+OTolzv0IL6eMZil7FZB/8vjxMjBUBXgl+lM6idXZACQtkSITkJDkbZZJ/kYItvl/63+F7NAkeM1fx/Yd21dkTyrDRACtTqp2tXFAtLKMBsMtBJseFMDggTgz0zMesAq5+r/gWDAJMEmWpGGutKwUL+T6rWZJy3BZrb0luNpJ0X6h6kE0Am8GrIpiVWCi7Q/kxR36bZlHK25W2w73R2hIwJ3ygP6avQ94oMa4QUsBFD4fTZSItDaCMR263hBPlW2qbQ9b4Ge5oNoOlzXDdZICAlGdj6hmBUXSKSUsEOPQnUOv1a2wiAEmFrrvpTayg25KV+kBVjXtk7zb2w5iLenwPj4ny1K7AFQR3fb9IjjVZKiC6jadiMLUAAo1tc7GzLXRSjlB0HZUuYA9TWlAkOWe6nCOrF+XuavjX4VLHYapsdy0OZvBEktJ1Tyl/loKki4Huv3I5FHnRu0aHKpdltBxVkqcWcaeIY8jF1ZRR1O3VtlBDk0fjlNNAXluPiVHMmj+7kBy/za4j5YO0KgBkGwIG998xFkeGQmq3vaj9znzoYbVe3Ie0FVtYobFJlf6lTIdpVTTM/kcx9n1vGfq2XuqDo7vDPRz+ogO1jIwB1bKphbqmkzrs4XFfKYCa1gxRP1qq+SwsKKhgo69pkyMjQYsMm8pherszoHdje21VIV/sw46OhsWVU+exVgySKlb7yfedSJOy779B/I8gBPg4wvPvxDD1tvdm/2vzpQTAkV++ZVXooyfrhALtXyvVVXnrMiyoTej364iue+glpwCTH5yKHwKMPnJY3TqEz8jI9AInHNsnCXWviDQuR9tLBlNfkjjk7RsOqAJG9eWntYyndLU6uvwdWIVnEgCpKsmQJxLAgE0cs5uW+LQltGgE8cB6+5OW2HnIkfK3zmUzh6lB/39bONKbK3rcRT5Txx55afR91q7Pg5hBOUikFd1T5wdnK/okQ3WjmjxuZpkjXvxOQAdAA7sV+hEAJOF2mkgJc98rOitTcV+c8aNj+dpy20lnfyt6hkQeq3lqJ5D2a97tp0o+BQye0qi3MfYeEZMSO8QDa5GxNbYSZgszc2Xtf0DpXNxoWxYM1wOvvJqGV5cKWcODJXhju7S19lV+ru7Apj0ls7S38cnXCkHTxwrc92d5ZDOilu3lBOLs6VTh52u7tLb0VXWj4yUfYcOlu5e4FJPWZidS9nn7MpSWbthXTLoEip9AwM5+8I6GRsrRw4fLR3LpXT36kTUUaaIuR45VmYXlkovjZehoVDGu3q6EsRwvI0NP0CQz3+g6aI23/smydLdXbbTAZidDaAmsPP+fAQdK8zniWPH4pMATIB9AhaAwfzcbDK6hD5rhrx2X1QiQjAXuHDlVe8qjz/+47TBFjQQ7FSGww96/Imn4kNYO+eff2Favf7pn/5pgsOrrromfqDgXxD/ve9+N4EXlgNfjU8jUKFlgJWhlJa2g3sCGcwrzZOIvnf31IAXSLRpY7nqyitTmgQIkmjkx331q18Nu0HwrsznzjvvyFqkeRGq/uBg1Y1YXk4pgJKyu2iTXHVVdA60K+VQEB1+7NHHsqeUTQA9lMNpm3r2OeekBAUD4uSJ4+Wll19MkIytY48IYvk17ISAnF/CDwFyfupTnyq33/69vEdlxy6V8847t5y2ZXNKha1lGiT8FQHnRz7y0fLNb/512CRY79a9feF74iG+qjWAYWufCwztY/vL7/nL/Ck+3ROPPxFNG2sKmGCfGW9+lLKOA4cOBmi46uorUzJivgShMt5854suujjgjTnHZOI7A2itGcybsL2OHottUfqMkUQQWFnS9jPOyNgI9iXA7C9+GU0QuSracu997/vKX/zlX4Rpbi8LsLX4BQLxia1R+4mGBdYEQAi4AHj5+c98pjz6yKONra0dmCQqASWXX3ZZyrlplkTzb2Ymz4HxYD2wkQmiZ2YaEdylMG3Mof9Zb+aLj22egRAafohJt209PWAPQNP+tkaVSAKpgFjsv6A+lQYShYcPRS8Ds8GL28u6O9kHL730cjpK2UfeU9lHkn1dndHQAZZ4Fu9mLK198a2xMz6eFys7chPYgNiKNK86OgPW+ezxo8cSGwAAXBs7RiI6gsNNgtiawnJ57vnn8gy+Z2yUjPCtjXeNb6ezTt2HnfVsxlXyEgOGKCuQaxMB14YNbq0ARfjw4iHJVudE28FUKRqwwWfMVRXvnc6zOnuBae4FhF7Q4ENX1RPHc67ZL1gnALxUPejWtbkC176rFMlZB5hyz1U5ga2nJTFbu60tZV0Bcp5//oXEIOK/k2O13LGNfezH6OlMTWYfOAeV9ojZ2Vt2wx6SkM0Z2nRYY28kS1qdMnMVmZAAJHVPpOKk6ZCTGLep/giAojJktRlF9a/SfalK1FdMYNv2bSu1XAQroWpQyJi37AQvUQN0HVFq4F/ZJTVznGCfmGPT1omTYwM4zFtxzbdZF0txNrxwbfNXA8FK06rMBy+fYL/JuKf0oCnpsTgZIJ9j6B1Unilim/7HCRGUN4OUkgsHYNPDeb7p4uPvDrWwWwxYo6UQpWXOUdNOKGyHCK/V7jacm5bREeZFxOSABuvyvIyZdzIejJIFS8ApdGO6IStV6b8KzTQ05IjMVsV+G6SyW5TUVNDG81igAXYE001rJZuWEaFZEfRtleEhQ1fLjNKFh8FS4iOA1Y6RU5eypOVkIBy4NpoFy0glozVZa8TqHBMkHQ14EwOycUOZSxea6dwfYMPZiPDsSimzU3OhmvpCFXVdGwcF+OGfMh/EY/04nKw3c2ie0k64Een1vimbEbAfPpw1gnLMcHCgokMzWdk8rQZIqMbWMdHhhuHSKtyn3ZmSIIZkfi4MG9kLgJq150BliFphXUbamHhHP+bCPLY0avMPMQV0eA+gjUO3toG2f2orTIBYBX0qRY3RpTlSndTawSgZ1pUSY+sA8G6cP4bCHDqIATJh2cTQHa1dbpYhorW8KoLG9EQW5mMIGSZgJmPqXR0WxK2MgcOm7o2BsmZ4bXqwO1iquO5KnEU12No/R/yvfyiOCURf5oGDw1Hg/IZmpwxodCyBDSecRkD2bYzQytslJg3R5JS46/9zsHsKMPkZAQNOvcZPHIGU5nWUKp4qAJZRakS+2cEuDEsC2EvV/rL1HLlk3JvMUc7G5hote4PdkqXjDNIucSb6nSAkCYhcszLy2H9OWgKOkZHVzhnsM9sr+OUTCZpcAwWbndu0eWN1eHWzWwaejDedBZ0/Snma5ERP7djnTEkmqxGjZ4vbUuG2U45ncz3nO0ahc2HNGgkVCZLaJr4Kj1Y9lBrQ9ySABtJgL7alkM6l2ilwPll1XQqcw9Gx0oFGaXLTZQ/wVOvTK6uwzaK2yaMIPzZ+WRVlrSJ5WI0rzmBdRAj4at87O1+2dfSU4ZXOsqarp3QDbfr6Sh8NqzAne8vJ+dkyurRYXjs5WqYl49avKb0CLL6ATnpEL8dHU2YVVu7ycgIMvQSn5maq3tZw9X2IA88p1VpYLPvefKv0dfWUsenRstS5XE7qxLdhYzl09ESZdzYPD5W39u8rF+++OGMsQMOepBOjjWYc5s6OJGIqY3QhPg6HHShizAQKbYtPjQiMlQDF34wtMGT3rovD9MFsUEbGp7PGACjW1P7oXownUFo7Mhx/GBNjwwadWI6lDEHSBOCw/YwqSnvppZevzrvuGTff8t4Eg2FQjIyUu3/wg8q06h/IPAtyMElkj9sOM0CGj330owFNlLoo2bBGwiCZXyjvfs+7yz333FN+67d+K+9jzT5w//0JuL/0pS+G3UAHxX34AjLQRCnp3tgT/HvfwUpx/3vvuzfBDW2Pb/0NsddPpATjjtvvSOkQMIJgJlDgx48/EU24yy67PMG88QN83nTze+KLymJjpPzn//Sfa2n1yEj8Fv7P888/F/+E7xJW1eJiAtbf/M3fyBzcecft8YkEnK4reXXD9TeWb3/nOwEuWhFPLAxBt3FJPIB9I3hTWnLGGVkLgBKl2AJda4GN8S5tYpNvBxRyXf42PRM+HnFUPp13BjawT9hJEm4+SxvQ2kl7884qPIuVrT30Sy+/HOBFwKgsi+gpNg8g6dLLLssYvPXW3nQfAuoYG6DMWWfvjH3z9x/cfXfTvWe5XHnlu9Khpi2FFLsoZQcQA0zYRT+0NfhxwBP2iG+SJG2THCfw++beN+PP8gnZmZdffillOQJpz2HtY/O0upKCWsyDZ55+JmtGqZO1xwaKdRaWFhrABJhT/f+wEcQbjZ6M+cFc8HdrHbv+ueeeDZubH7tx/fqwxdhra5SfTmQ44Nj0dMAsAICYx7sCYYAu1mzLTDAWm9ZvCKAIELCXAEH0N3yGrg6/2gAlqb6gw8vaXPe0lIS8kc/rmuR5lbR4Fl1v2GICvdaMchQCsgJ+5xNf2/vy4zHbxAzmWgzBNrC/v/RL/135D3/ypwEIWu0qsam4gWB0ZR4qbXoxWonm65qrr67AU1OF4NqAZ+z4S/bUjmCu7RotSAVQEiNhu4i3gMYBZLCRTj+90TpUlSIJrnSvljEGqJmeyt47bfNpKQVsuwGdvm17nsMY9Pb3ldGxk5l3vgCgxByEHaqM502sm9oJyJ73vv7b58yzWDAdZDtqTM1mRZ+skfzAQKl4SVPxQTuxYZasgiX5AGJgjbffGZ+07BKxLZvZMbJ+7UpbV0a3hJMCJGiNhWtFTGVmOqyHoOMtdaVhZLQB/fzcQtDWNvCt4mLawtICoVOyEMPxdolIK8ran4Xr963I6zv1RUwGYCaMg6ZG2Odb9L+WaxBvrQCGe3GsKm21ZzVQpkUSIIMg6txs021HmQZtiIowQTH9tG2FnfFteQ9kjGNhvPy/IotVr8JztZ9LO+Z0CqKjoowHk6XSXtFr16/fmEUKZPD3drG0tMjaXrEyXJL1V3aCPeD5idQSgO3syOEEjTYOsiIcJg6OxdNSi9SHzzcAUFg/aKudlSHSsj3adl8AgPZ7Fg0nDbNoYGigLDUMHIyI0J04Wp1dOTjPPPOsChihP4VSWqnJgnwHCuQeM0nPcUYV2u4+YQUtLkVBnoHgnCgxiQ6OevLJibJl85YYElQ0AkE2b19/7S6jppshMO/WLWMOBErP74WFBpRQRqY+vmMVzfbvmEE+39KaASqtTo0syfMvPB/jAXl2r1bzxHWBQK1onHIYYBQjwdBApHMd9eI9dFE6czjbuIxM6um2QOhldNAPOfZrcn37hhNoDhmF6oAvBaAwX5waWc+JMRmO9amFxrLhwAs4dExisB979NEIoXG4Moehf89kvbAMnBLX9y5KihgvcxhUN4K/m8vxY8fjJAJcrE9aM/YO2qdDOSLQjZCzd3JtjqP+9hEhBuYIaGr380bDpxqjU4DJKcDkJ0bSpz7wMzoCb+sWJRGideX8fOrQAa7pmoNdh2XZlIpwVqJzpoQW07NxjJyvSeJgUjZdxfgubDtAIRnvNUMNtb4vQDlWnd+xcy1rBUgT0fgTJ5LB1z0goED0ojqbbm9Dyc7KLqcUZ3kpjjAfwBnmPBCw5JwaWZdM/vDwSPyQtg68LS1idzn+APv2nGqdVWeHLB57nVKBmWpnS6FnUn2KNomVRJWES09PmBVo1HyHqtNWUgtubGZnp+Pctm2Vfd+53DJvKlV8Lj5NFYd1Zo3n2TI3yjnXrl1NHAhKnFFTk9OlLC+WNcotaDOERVJK98xc2d7ZW4YWlstwZ3fpJ2yPrr28WAYA8c637q7yxskTZWHt2vLm2Mky70zv7Ijw4wqxdvOj7j5CkSdyXoa1sDBf9h06UDqWlsrImrVlBMW7s6ucPH6i9DgPT44lcTOzNFv2HaktPp0303MLpXNoqKw/Y3t58eWXypqRtWV8arIMj4zk3+lytI45mrxrCsABJ4J57yypYqydi5VVVJsf8E+MO18Bg0RgedNN7ylPPflEOXqEBsJMWgoLHnXooJtw5PDBrE+BCgAJA4XPBETZseOsBPbOWRl2wZQgHQvBWvvRvfdElFZJ1/0PPFA+9KEPRvOEf3H//fevZsExTegNaJ0qMLLGarn4UvnFX/iFcs+99+b9BEDOfoH8Jz7xifKlL30pwq3xyZaWAgbxbYwDlqugxdqxhwTnQLpHHnk05Q2YC//bv/k35eydO6O9ItAn/ok94J+X7L4k40Y3IgL9HaVce821YdgATHbv3lM+dOutWdevvfZKmGbKCGZmp8NQee/73hdRW1olACZ/bwEf/qNAT7ch+9PYWec33nh9OsgI9uxxAI93EOz+73/8xyllsr6xif1dUs+e1QUGMLb3rb0RxhfIDfQNpGSHf+QZjZnfY1HzM9vOMNYS39g+Eagb97//q38/QsCALb4+Rraxt0cBE2lH3UgB8JkBO66BISNot374mRdccGH5xte/EcDYdb2L0hHsjtO2bM286Bzy0MOPxE9U2qCj1dDgQNYrUOmTn/xEACVBqznGXB5ao8XrkTCCCJVa6wRBATfeV/vptnso/919fU8SVQkae2EPWC/KvqwtMRuh1LTNPXokMQFxb3o8hw8djL4KEEjbX/bdGJ4YPZG1wm62bgAAIABJREFUpszGNQAMxrr61gOx4xgg9pl4xBhLAte2812JAbSml1yvPu7J2HS2zfgZMyCishnrw/xZi/a4dzF++zDMOzrT7crcuo6ys8985jOJ3SR/XQsDq2pgLgcMYaeOHj+W5+G30wnxOSVoAPm0AW9kAMw3YNEcp/x/ZCSgLbut5Mx7ibUwhQBtYi7gnB9gzYMP3B9tnpAO2Hwg1spKmHjiV2sCUEPnhF1xPYyiAEoba6mmfQrgidQBgW9t7Xsq2OpsS8OMQ4ez3zLnm4mqj5RXXnk1a7hNSLfskDffeKPKAbC169dVvZ9SO9EBvgBTp522LXPg+859jCL3sXcwXsTUbE86fzZtvLGzfB4gXRlJNDKXUwoGmPLubdxkDYmp2MoQMZYq291PI0XSaChWF6sFTlYZ8W1ZTVvDwv/o7Ahg37H9zO0rApqaqa96GSlZieja2+10Bcdax2Ep2DQmpu2iUg/w7tTmeaIIPa7U9sMOea1JW0SyloRoB+wwrvRExkqwbeO2OhLpCkPvYR1RT61taaJUBEng5jndL/oLU1NNSUrNFkVAstEmaYWGGJM2s5OSmKUqqMZ5imNAZLXRWDEefQN9lYiT9jk1+K9iaRXIaFk3mCBERJUhJSOmDdeSNlxVuI4zppwnwnBLuqioy9Xtp3be4fToMNRmqjg7NkzaYTV0IxudYfWZtP/t6Q27xeaUXfGurVZEi3KH1qucA2BiTCLI2ln6GnSx6lgMxOi0zAnzqg7TwYHybOGao/7BSjPmhAJmItorC5S2XSXoeM2yVdDEZulB2+qp3Ym8c29vdzl65HCMhb8L9Nt1xCk1jjF0gxUBlWU0vxDh2dna3hqVr12HqGKbNm2pAl9N3WbbFcnfbBhAAIc6Dt/ISK6bsheipE1tLLS47RzTgkXmDDjhO8CTlsYcDZumzbPPclCMYWp5h4cbCrX58LTLtW31wlKMdV07K3GGgSI2SBUHrOVF1rjPcIIqJVx9ep1DBowx4/D0K/WZGCuzM3M5OFHWrK29+/bmnbwbZJoIFWPGaBpLRgYAg4oOGHP4vvnW3qylHWedHWc7GUS92YexgkbT4hqrJy220j1pprzx+hupa27btdVWf/N5J+h3aN6xSpXx1SK7raU6BZj85Dj4FMPkJ4/RqU/89I5AbSXeZHya8lL/Gad444aadW3O2HrWVoFF9j0JDI50y0jp62vEtQciIgmU5x8AQLDewsJIkoZA+NrYRJTjCIISPw9Lcm2yx8T51EgLgji5zqTKkhwOIOzzCZSVZw7qbDcV8MQ5LSiu3X5mUpbjzPPczgWZPE4xh8+5BzhpNaYSOAkyJicCLTuflHM61+p5oEaen6KsU8mNdovq7Tc1pbjO3MVy6PDRWsaZ5MlAFVqfUzJwWsZAAOK/886rpa01mcBXYM+dd86DxcXlpoSzMitdy3ec+YB7gQX2TAAg7Bt6clOTZcPa4bI8N1eGlzvK2um5sn6lqwytdJQh4vMD/aVzeb6o6BZwDG05reyfniwH5mbL8eXFcnxuOgyTXZdckmAG+L+mp6/MTdXyXGfQlm1by9TiQjly7EhZIfrXW4X4h9x3cakc37e/DHRVQGN8eqIcO3miEHs9clSw1FOWB/rLgbHapnT7jh2la6CvbNSloqOU+x64PyUxtezjROnu7S2Lst6zs/ExlQy0yaJW20T3Fp+nv2BcnZ/WBKBFcGe9Am+mJiaTkDC3VQ9uoOzf+2YABYk7/s9ll11aduw4s7zyysvliivelX9/5pmnE5gMDFSQQkcKrXz/7ec/X37+s5/NHNH+kMUGsLznPTclKHP+y4jrdnHTe96T4EqHEUCejLOA3zoXgBHEfOjhhxIMWL8CwGhz0KVbXs5nf+VXfiX/PO/c85IASfa5r68pBRssp2/fXr7+ta+lu8jNN91U/v7f+3sBaHRKIb6IQeEZMJH/81f/U67N57cuH3rooXTHCWsHsHIGIUrJvOV0s3lr75th3lp3W7edFh0O3/GM773llqzZlsFu3wOqjMv3v39XQAjixsZbtxX+vX2tTOdDt95W/uff+72MkesIWPmul19xRbn99tuzV3zfM0YEumkgMdDXX15/7Y3cwzsIpgWTtWSoMr7sF3aDmCubAtRRCvLhj3wkQrnGT6yjGw87ZaysH6XOShX4ufv37QsjQXAqyUmMs5UgkBh99ZVXV4NtviG75JrKv31Ha1asHyAvFhVfrMYVlVVGN0VJD3FeJerYLgcPHS7jEzWLz5fk1wM0sGkwlyVWW3HRADWnbYlPCZBNWVwTu6R9uu6ow8PxM9kwLBIAocoAewGLiX3jF1pXX//GN1OqDtjVavesnWeFnS/gx7aSuLOGAAgYMAJ6dgugZd7XrJVo7Erwj70irjGu7Kz/Y0OZE4lsmj9sBKFj1ybkyt8PAGpP7NwZoVSafJc1oJ/1KXkrXpXMB3ZgbANKzbs4yb2da8ZbTAF8c65otU0fiR/vPubaOhS/IRT48d2wP3prnGc+xQERmT16tJZcHT+eNac8zrkhdpScFD8YN8AB2y9+AeLSLWKP/F58oWU2jSPPYF4kpbHdsbkAMd4d29z6uO6668vY+Gi6zAFbKrNuS8bNeQqEcT1jqwJBbGJfYxKJcZxFnvPEseMpu4vN6O/P+aJRiGdaZPePn8jYuSemWQt6+j6ixDgQsUOH1nXVB4j+aGWLOmcj+XDgwKr9FZ/5nLVpXqw949nKYLQaI22zFPbqscd+nPi9JnjfIfLaulgrJZqNSeCcfsa2lap/0VtprdgQTevXNjOMDlepsH1NC1sYQu1pnMBcjVpTWuEeFpTfxfEPDb8eJv691QExSKHAlJWKZDfoIgDDj+taDLVsQz/qhTgqrX6Ixe33FpVDzWJ0fQFbRNyXl9MFppZH1LaEbWa7DeLQUgXDCbTRMBfeZrwAh1rxUoBFG/Cl9KUHWDBY67n6egKY5JmbEh3vSAWYM8J4CPKNgcXAKAMT1LGF+tV0F6ooZaUI11KRWlYDJDI3nj1Co5T06YOo2+vpLn1NF54WDMqB3LQVdq1QTKOFUhX/Gc7oztD/mJ/PxvY5z+Kw9bw2s/tCUdNNaG4mjiyKlU3uu5B2daJxIjFIOjuDNnMAGN/O7toGF0po7djoBw/ujwEwNza08ZHhmZ+fDTgD1HKopvxFp5aDhxonri/vwGHzt5F1HN+psmXzaavASrr4yI5h8TRMDp9pe8+7gL9rA62AixOEImjDWlc2S8qSUsc9EoqlzE4YRx1VUDatCc3z/HwcXyAB9oVyItf2PtZQ1ZRZinE55vpdXQEufOeN17WHpExeKeHm1Bpm0NzLNTgAMgMQ99SeHz4UFkkOxfnZ0gtFb+5P7BWYaHwnp6oeisNfGY7POGT279sfJxFQ4uClf9KKHh46dKR091TtksxVB3HZNXknzlM8vpUS5X7rRN0kpe+0ux4ejkEy3myIgxxolmAnoGW1OCmXa3ubn2KY/MRI9xRg8hOH6NQHfupHoBqHdIih/xWGYGc0ypz70UujGRYh7rd10AiOj48ThK1lwBxEdo49Gh4has1Jmm66m3SEBrxxI7HSsno+yILKfLG9zjpnDmFB9+WYBxzo7VkVEa8sxvmGMl4zwnwiPkzV1Kpgj+sJ9pXEEHwFZKPXKytg//2+OrWDycQmwdIIr9f2s/V86+mpXdUqc7crID0/I/TiDFstQWZ3ncmcS39yDvCbXIOtfpudWDu0GSMgPt8s9fednatsYOdhraevoulVkLYvzne6Ac7NVxZtmJMSD7M5J/zO+d2xslQGenrKxNFjZef6jWVkar6sL12lb36JY1TO2LqlDPf3lKGBvrJPW+eenvLqyeNlpn+gHJqeKlNlqWwXyIyMlKPEAnWL6+wuHfNLZVkybW4++gUvvKnd6UiZHR2PyCzfKIK8h4+U6dGxskEWft1ImceI7uwqPQP95dDRY2V2ablMLC+UgydPhI4/PTub8p7Zslw6B/vL4RPHy+49exIIjI9NpIY/mcomuePs5RulxGZmJn6MQDM6EXQNZmcTUEmWOfetA2WtymNcz5jGBy4rZdvW08riwlx5z7vfXWama3vj8Ymx8u4bb4yfqx2pBQv8EogIzOgAnL3z3NLT05c2u++56aYAZX/51a+WKy6/Iuer8h4+a9vmFNP053/+5wOqYGR/9CMfLQ8++ECCFwAJsEFC6q+/+c1ktgXsOokIwO0HgTOxzd/8738z5SKCXO+htSlQU1cXWWF+/O/93u/l/X7tVz+XZ/6jf/fvygUXnF90M7GulA3pTPOFf/v5CIUK2iTIBFlKVt7/vveVi3ddUn50zz3xMeyLX/iFXwhIRRRWQLhr10XlBz/4QQI3JTieXSDKBvDZgCnX33B9AlRtWIEC2iMLsn1ecNwmHb3Do48+Wr72ta+VG268IeyXxx9/ovz27/x2eeThhwPyWPuP//jx6NIASNgKjBrP/crLr+Ra2Cn+Zt8BTuxvrVr5bUR8AU38S+vi7/ydv1PuuvuusCsIwEpK89uANDRcPvShDyWwN7bYD2yKBCWfyl6UiKaDiCFiT2LK8Ff9KL/hv1+657KM3c5zzi4njp/MdZUSYFAFqGk6Tgp2rW2MEve57NLLEni+tXdf3gVDJC10H3ww159ruh0KwoHHYVnT5RujlaO175kBCfn17sO/NQbmTXCrpEQs99rrrwV0qYliZRid2Ut33Pn9xEnW07PPPRv7liT7Ssm6sb6xl5579tk8Jx/bdQDS/tt5ENaTTmY0L1dWUnqetr1hqg3FtqcsxNxcdlnZu29f5tT785n5ys88/XTafWtJv3fvvoA8/GDAGBaXf7ZsB+8pnhKz+hxWjgQr4HX3JbvLX/zlXwa0iPbS3GwjVFpLVgBpbfm999c2HNBCLBcY5DlrlcdKQCvAlM8D8dgdz6Frj7gEEBQR2NdfDwBjXWG02BfYPva58fI3c0cfyF4xN1X4tTPvYP9au8YT+Kl1NSDHnLGzrZSDOEW8kPhyabkB68hWVNmGMBkbdtHuXbvT/tj7mBdrFHPLeoxo7NRUEhliB+OQlvFpkbwcVh0tKyCM2DKA9PR0wJOKJXQkfhZXh8jQnGdVxqLGz62P4axjo32Pf23OxXz0n7QqB5hU0deKS6ZUuP0h9ZEOdsul48yzd6x4wIhlRhG2inN6cT+ADId21eGoLVoj+Cg41AMZi0SJB/2ERd09aq1xhJk6tOOlAaEdcW01XB/k7cyz0pNWeNXhUtv2NnW8MwL1Ruk+YlmduV60VrQhloWgtcHJQBGNhkPVfRCwtqrzyUgpF2n0FPyzFezx72mVnE7ENaiu7JSqoxLD2ddX2x02mziLJ7orjlzlCP0BGCwenwEUQBerw6deGhjVWZYWq3p+W45ifD1b1aJYiRG0sBmj4bUVOKqaI+jEtQ2vRZRNOgydrforFrD5atHwVuw15U3+HqdnscxOz2Qh+X1bcmU+jXFaVBEDagL4dM2ZglyfqF1p1lWkGBJpoTEMROjcE7oMBADgQKJR6fx/04ZNq9kCTAX3RcHifFoPSpJCN52fze8wQ2QJbfIIsR46VM46a2etXe/obNoVjwdQkjGzuFPbrkMTIlB0dOrGqI5nrX1f3Sz5TO09zylOm+SFhQAIHAqOTss20Q/dgWxcWz2VCOxNTCRD2a6Tzo7uOqZdnXknjpX1AZ2FSqdtcdNBioN9+PCRjOPFuy5eVW9WZsRQpPXYCLbVQp5bWzWGzJ6EKAel7e0uPV0dyR5s3Li5HDxwKMbSWj2ZtoizOegg75zjtEiLQN2BACbWVqWUryQDS7B5YnI6hxE7ICPk8OAsOGyWFuYzh4y1Z2RwGXAZKs/ks6il3itlXPNVSZ14cQuWvLMG5xTD5CdHuqcAk588Rqc+8VM8Ak1bYYFWnOKG2dkyKiUTBA3+Vs/QCiw4A5VKRPm+cWjSPUYnmjlC8oS4+5tyXIEEh2ouWSgAB6fLf7PfzrraKr06Ss5DZTJo420JpIys/7O77u9siij+0nLo8s6tCJ13duT8i/bIjGzyiUYTrGqA8Wtk/Z398UuaDjnAodbHaEuRnSPAf5oVEjqCZWewoMl3N25YH8YBW835rLpptYzm+PHKZDFuLVW6isKO510FwN6DLa/12lU7xhj6u+ev7SurcF87/ux5yqiVc8Tvq6xGgaLzzYVmp6dKv4TEiZPl3A2by5rJmbKtf01Zs1zK/MxsutacvpGuVk+ZmJ4q+6cmy/NHDpUz9lxaHn3pxbL/5LGybccZlRWzfXuER4f6B8rYkaNlZXau9JTOsI2PamM/srasJfib8Z4pcxNTZfz48bIwM5sAgoba0vRU2ffGG2VWye/ateXo2FgZd8YTYewfLEeOHS1r1q8rrx46UEbnZ8vajRvKzPx8mRyfyLv1DQ5Ups74REQt+SpKFVxfkCnoAbpNTk9nXoyb9WU9yeIeOnAgc2T98tkEOgJHPsKGdSMBRfwTWLgwP1fOOPOM+A3m3/prfRSlK4JypWLnnXthgLgv/NEfJbjo7OhKtw2aH8pZgCC6T1x//XWp+f/6178WppOMuvPdOuf3EG+96aabEoSbd2wUySLBmi40AIe0FT33nJTOWDOCFv6E1tg/93M/l7Uk02+MAhS8/npYqpdesqdcccXl5dXXXo+WBR0JARPgQOBo2wIhrK+208vhI4fTbvja664vBw8fDiglePUMABd6J2IPe9O9tCU2D4I661xizP4WRH72s5+NL4n+b4z+9b/+1ylJuuDCC9J9BBBnHiSMAGff+e53y0UXXRjf/6677iq/+qu/mjF+6KEH4wu9+MKLWZP+9vGPfyLlOSIYJT7uIXsuYLvm6mtiJzyb+bNn/I2vVNtxVz++FeIlCAxg8B1/F+D6nvXgd/aaLktnn31W3lXplf141ZVXpfSP+HACYe1u9+zJdYFQ2OqSrQJhvtnU1EyACuDR97///QTbtEquve7act+998XnNE5aTCvh4ce1LDzr13vI/AMq5jDDBNZNnGdd8rGVGYl7vK/9Yh6slTCv03VLEr47zB6xif2RzlOjJ1PuIRmHrQ4w0IRAR69XXn2lPPX0M0kU7t69O6wPNsj6A+r5d2tP21l7Uwk9hgb9DvGIdzBPxpaddEYAlYCB/HpBO7aL0kn+ecCL7u4AGfxedjdJxrHxjBG//2Mf/3jmxnU9N7Dac5g3/7z9e98rF194Ydm1+5LEXdGDTAx1MqUw1rv4icaf79vrziLrQOwKtAyAv965NBsAjY/9+uuvhekRDY2OkmcACG7asDFz3woHu1+6Cp25I746W6Oc7cILLwrwmeft7snnsULEfcYQ6OWfYgPr4/U330jDFntFnGcsyQiIKcyvebcPde0RV9CAeuyxR5uYCGmhJuOdFfae9eh8Et+JcSUmUn2B6bh+XcZEC2DgkrHau/etmlBeWMzfvK/yV8ByEstpwrIcu+I9gX/OT/+udK2tAAFisb8BYIJlEE/XXKS/dgmd1q23O/a5pnUbYdd3giUN5UQ8E/zgzLPPXHHwRc1Yd48Ef0pm1AtXYbVkjLs6G/YGgKMKkzokPJygHkLUirIZqFxcTWvaBNeOKdEZWaiIqGsEiFlaCACQLipNtxEaFm1dkd95hgAhbZvc7p4gQq4HFIn4GxFMgrSpaaZqXwESAEDYG5wVoqeNRovrB/X3bMpxVpZWNVH8zfOmLotwZ1PG0mpTrJa9LHqXlVAwGU0Dn+4rTbasAiHYOD1lmYQ/hKqDE6frjPaEWhG341g797T6GjUT5N0BLLW1IT6OReT3i6igA/3RNIkScDM2ruudZEMsCA7V0PBws1HGVz9vg7SsiOrAVRXrtoWUBT86PpoxgwT3DvTFaBgzGa/10SnhpB0PeASAYqTnZqfLydGxACYTYxNl585zyvTsTBls1OdtMgeQDN7GTZtjgFG+jKl2uG2NmrEwfgxNqwdjXVV1fvPanRaENRNTqXQApbA/pqabtVdLtCrbqIISmzZtCDjiGpxrmynrEttleDhjgsbG2HgW1DtjZTx9rhqX/tzXumaAzE/LWAEyceKq2jT2jnKbWuuX1tNEiWZnczBYCxHP7e9fVaxn9NEq7SeG2L1bKrUDen5mqnRopZn68sW0E5YBcX2gGOoYg6+VGQfM+sl42zONMFMFfiazf1EGH33s8RxMxhmV07vns1oab9mSz6UTTsNCYhc8m/XgcKzU8Vq7rdYYBZ1IX0DGxg60oMkpwOQnB7qnAJOfPEanPvHTOwJt0oRdFhg4s53T6XqwdiQCnDJULZuU79F2XnOO0r13jvNZosuFhVJWkvlnYytjktaYa6oH3xLHFfgRVux8Bczbenx2Kg7a4lLscc64aANsziADuttyVWef+3ImgS6u6X6VGTrU6FJNJShxTtMvaMuH2ULnEYCDg+zZ2+RT7VpTy084rbK33oUDrUuO73V21tLbwcEqbAhYb/Vb+nr7yxtv0FDhO1WnlQPsrPL8dAJS3tl0hstzdFeB8pZJnBLhhcWybqTW+ecMTlcHDMS+OO/mymecS8dPaPuKHcz3mSmUVtZ195YtPX2lZ3yybOzoLlt7B+LrHD12uJy3fXvYkc6AqZ6usm9mukwNDpXHXn2ljM5NlT4d8mamyyV79lT/b2WljB09VoZouBGk5eg2DOTB/r4yNT5RTh47WjYODJXxI0fL2pTGlNI/PFQWpqbKqy+/XI6NnixnnXt+me/oLEdPniyd3V0BogJIDA2V148cKsdmp0vP4GA5MTaWxFvfwGB8FmexgE+7Twmv2ulmOIEOBgB/Qs2/M5bmgFJVYwR0MU7mzfqeGK/ACd8OK0PCZ+uWzWGgEDaUYcXoUP/PJ961++Lc67vf+27YIzUg+XH0Ka699vpyxx13lIsu3pXMqKDZXN1++50pAbHe3Ue3E+cwQEWgqIPME48/noBEeRFASiDO37PGqhbdmcnCYw49/sTjq6VdwMA/+7M/Kx/96EcbFsOegCNERD/+iU+E9XGpOdNy9/nny6c/9akEnNY70ENCx335Cpdfemm55557c3/BKd/tiiuuiACtwO6sc85ZZTzzWSTGfv/3/9eM2dk7z1otvwG4CNrM10MPPxi2K9aWd9H1JABRKdFpwSypzOHKBAdsYYK4/2233hY2l33kd5JU/Cdtnt1folCQeM+PfhSQZXhoTRleszYAkD0kKWZuBZHeTyDLH6O388Mf/HCVGYEV/dTTT9fujY0mECCgAqzHVjvy8Efb7i/Jgq/UMi+MAOATcAOIYw6rzuBCklhsEgabMRdkGi/JNHbQ+hRYKzHhl2JA+N5rr75Wy2V27IhI7YsvvRJBXraLnSNyym4Y59deeWU1CR5WdldX1otSQmV/5lfMYgxqsrKn7Dx7Z+YZIOceQAlx1ZVXXRkBX8+KecKOAqm8ewLY+bm6j6amygc/8MHK6mi6HgFZHvvxjxuNihpQx14vLFTbsfuSVbBdbMh+GTvxCnDEdfng1icban1qBR2Np4mJplNLZxj1QCnMQAPNr6frQ4Q5HTkBheedl/0FFPBud955Z3Re2ETlTREonZvNfAJZlH9Zc+7FBomFrJ2cLUND2VPGznOYeywogARbztYQ6vXf3hf7XqKhZdCz1c4g69Lvkvzv6go4xH8Hnp13/nnZ38pH0xV1rrIJxXBiH0AKMGdiarLsufSyMMWcm5WpKPE6HQbPOWfvDMsmQrZHjwRgNy9VMHw5a877RktLe/qhoQAd5lvcYB+QZkh3m1SZtE01qiSAeQQYAQ8vuvDC7GfsGNep0iGduZ49p0sUG+Ystc4rKFLZedaxdQqQXcUPUgkxnOSHUj8+Q2W/14S78c8hUrO9jQZjUwyHnaJLjoETWEdstKGzpKymKXHw9dTpzhLUXKnteHvQP6tyus/RavCy6nZz9+Y7ta2ul6m0Wi9sU1SwoDI5HEAtpaYVobLhGNPU9DafzUTQn0iQXVsKuaYXtFhCuclCwSyoDJgWeIlOy0JtI+w7DrIwR4AQAJnlmjVpsyqeyzVz0HFCGoE6799SfaDGDjg1hjZiHLdGe8R9w6ihabLgO1UxX6mPZ3OoGcMOQErKRSrl1j05OZy9Vqk6dKHQcC2sypzxzKhJnWFZLFXR2oap4h0cHAlyGxVoqJoFCPyoIrGDtd1zNF9qa1hG13xFEGhpKTRR6P3adVo5G+NqgAgqYWNY1MbYd7w7KqzxCGtmpcSwv+uKK8vBw4dKf29FLIEanEXjRS1eprAu8uoMehfP4t39t2cBzDgYOZopoYL8Tk6khRqqmrXis4yn97GevSeD2Aoied5nn30u6Ku6Vkika9t4nt3fOYXGjnGxZm0sSKzPpRZ9dDSlVIwnUMa/pyRM3fbwcJzldr1pO5l3nZrOeDDS5pgBtRYZsjBf5rTklr2rJVGyMMaesn5bUxmRPirVE5NlenKizExNpB5ZO2BgjcMEcm5NAU0cDsp4ZD+tHYcUw2XPAKqsnwrULUWp+5777s93jLHMDsTbgdaujW6tIeN4zye7QZmesQHIOTzSZq2zO4ejwx1yX+njlRLHJlTdgsooPyX6+v8c7J4CTH56wYBTT/6TR6D6I4KBWpoZEdEe7dyrToYSz5yfTXe6lkLLjjoDIiTdKZlQmYcp2WlKItOmvkma8CuUTeo0wbkEbgiWZDLTUePwkVwPo0NWG7Dt3GDLa/mlFsIDZcPG9SlrjEO1shyztmUz9uRksnZh4i0qVenOWaTmv9a7d6brQattloCgq+qi0JUCdrOZzi6Bl1JHYwPgSOc3LYCHAPVEDXvLbAOKG7uWvRBQfGm5KK2cmtKSUsKoUpfZbEE5MF8yI+1z161bZZc6K6IH113bzvtvPoRzKiVSzuaUUtfWoD4jIPd/Y8Df4ptVVvF8mZ+dKdtG1pUyPlnWEHydXyrnrNtQBvp6ytzW1EXKAAAgAElEQVTMdFlHmH56sqxbv6GUkZHy+JtvlENlpbw5eqIsdEiwdSZxcdrWrXGQJ7GMFubLwvRM2aDd7chIgmKCmAOD/eWkFqkC4O6eMn1ytMwJIleWSpcy2b7eMj42Wo7QMdi6rSwBqfi5xOL5fxHT7Qm7ZGloMJpwNUmyoRw/OVqOjp7IGh2yXgj4joxEy04QwtEXnPo+9onEiWfGrMAoeP3V18oZ20+Pj+YMFZAAWlK+pTPe9EzZtHFDEjaAMqXuSUYc1fK1p9z47hvLhRdeUP7jf/zz8rnP/VqSTl/+8n8s69dtKBdecHHWHEHYH/3o3oAt9Emc47QBACjWE//W/AABBEkfvu22PBsmA79acIuxkza1Z2H51iSSuXzowYcSDNt3YRSvrKREmdbH0888U264/oaUTXi36669tnzt618vN95wY9bHAw88kLbGZ519Vsbp7rt/kIRYu74/+XOfLC+88Hx8E4wIMcUtt7y3fPUv/1My3joBvbX3rSR7ktTr6U4bZdlk7Zdb8VgAix/7CBuLX4cdIpPedrxJG+jXXq1lyfsPhB3Gn60txWdjf37pl34pJS7KSmTQAQgSdYJsfiCWDYaYUo0Lzr8gTAj2CvgkI25uAZNtqb77AwA+97nPlT/8wz9MQKp0hv/23e99r2zbdlrTseVogAg2BisIC0hcpRzC9cI2mZtLKRGfCpCh1XNtFTuX9YdtwWdtk3HuK95TskZwk38MVANm0KEBwEWItosOCHH+mYAdflqfnZ/btiEHGChlYZdnp6Yz3wJoXXqAAXxW1xYsC2z598AMfjIwiH/Yik0DsNgSn9ee2dgqfxPD8EfZGuLOtPdS8rhSy+Xp+dBzaUs2gUP33XdffFB2USveJHl3nJHfpROP1txhutd4KmLOxG+PHY+/zXb6XaQFortCI2hzqgnskSsuv7yMrF8XRk6P/d6U3Htv9t9+wnIDJLPvzh/+vDXVtufWKtfzAGTEFmyW7ktEkFsmO00S6zrxcF9f2EkCeWMEIHFNa1GL+NYet6UtNXbUobVqtCg/Moa6L1mn1oJ9DiQhRmteMRolUu3TtmV6JAAmJ6OBZH/wzQE2733ve6OLWBMGC1Vja3kle5vwq7Gk88KeeDfA5rnnnpezC8ulPX8k9NNFNTqmS4n9zEk0vSZ0Ga3xIzsIGHNmi1MCJE1MlvPPPS+aNg6cyoysyRJ/s1YAUDUJUTvltDIhYixrzzh5f++QWISeWYNrOGtqmWTFN3zfeLwTMImgSCQGmpKckfUjKw7UBKvNhx2sgh5frKI2taSFg+JFE1w3wVAFBYAAtVNGAtWJidVauQAmnQ78vhiEBNe6azQPNzioPMD1awcdg5katHS0ca3x2kO5yQL5vcUVEaZk6GcyiPmezHlDg2wDbpvWM7dZlBrcdVQAR5aKIGtvT1lYqi11ayana7WkA7vERjKBsmDpBNMcLA5tYInDRwBp8DlsNZtQW8W6VlcngINwbGWxMAYWj+e1wYYG0da01KqlPgyBhdNukoASzdz4/pDMQKMKbM6UTzjcjGNltNQaZxmo7t6egANt+RKwoz4nbZSeABeMrk3s2RkyTpqMnecj6ISBI/h3LwffyPBw6vugwhwbwlKeGVILKJibX0hnpNETo6HpMQyMCyfV2lIf3BpjomzW2DQBuAMHqygpxJVh78FC6uZjpCykMpRsjs5cK4ZrbXUQ/KBUO8AYmnQNylx3RsCU0fOuxrSCOouhw6FYQltblJfxga6b86hl79uXjAFqmwPMYQDdZxyxMzyn79rsjD/jYP1zEhxaAEDZJ4eO6xkLmZ+zz96Ztc1wy6py2h3Saau9uBQQxH28P9T3nHPPSf2ssi4OqH3kmoejQdKbA8zBal5RVzk60OBQ4JJFOCPP4jmTWe1SIoZVw0CPpj6ToQo9cGoqSDZAyFhbE94BoOOANc6P//ixHLgWnHtljtGktbDTGm5hPtkTB0xEY5s46hRY8v8ioIxq7v/1h6069XNqBH7aRyCASZTZOWfjYbexR60AaVgTAJFG3T7M0+Zsc0bFniilnZ+rjAqisKWyVOJsN2crXTXnhM/IqwCU0+VvmWB9PQ/YW34EzaeDBw7ms1vUnM/WEmOlE2yzLCkfpEV9nQVp29uv3X2lDbsWG8heAl3C6pudzTWdkcpSnT379u1PpzJ2mR6DICStfCcmK5i+lRZGDS7S6SfdSoizzsdvaBNBAaIDVgBI5qKb1rZalmhyL8+OreAZK6heWS2u4Xx0Y2eys8k4B1TPuduTd0mAcPBQI/COWaMrAzBFB4nz46BLZE1MjKUc9PRNm8rxt/aWCzafVvpn5sumzq6yac1w6esoZaCrM+zavjVDZWxpuTzx1pvl1YnxMra8VM676IIyMTlVSxjWb0i3nCOHD5UtmzaWFa19+/rK5pF15eSJ40kCbD19WxnBMJ2ZLQd1YhAcSR5pj7ppUwICyaLHnnyibNq6rWw8/fRyfGw8zn0ccmXZvX2lZ3hN6dm4IZlSnUD4EzPzC+XwyRNlFhua4O7I2jIwtKZcdsXlYRCYl9bH1bFJAM2H4vsKRCfGxnKmW5/GtpY5DUUTwPmrlEeglOTI4kK6oJx73rlhaphjWfLbPvyhxsdan+yu7je7Lt4VoKF/cLA89eRT0TlTHmROtf2lG3L1NVeXW26+pdx+x53xLb77ne+EeYLB8pWvfCXMC3X77s9Xuvvuu8Po0XGG/3Hju98d3wxgAWzwO22BteYmNPsXX/lKxFyBEP6mtMQabDUCrVdrmLaK/etzaQnr95gYF15YvvXtvykf/vCH83xf+Pzny6c+/ely5x13xq+4/vobo+cAPKETEj2BUvIs733vLfHBPJ+gB3jDH6W9omTnl3/5lwMiAFHcBwsg/uwgxu5sgkXjbf6VTwh6f/3Xfj1ACdBp18UXh+kC4MAcqC1gz4sfRJ/iox/9WHnpxZcibMsXIiQrEMUoVkIiYYbpAgj63d/93fIv/sW/yLpQDnPV1VdFL6UCwUsJ/oA/Tz/z1Kp+BpFb7CF7WDcWpS7GQiB7zTXXZKyNM99TByB++gc/+MH4XEqGvNfNN92Sbi5YakqsPBN2h8TWQw89nOBbh6WHH3k4/jOwDNjw48ceKx1dAN++8rGPfTTlI4JuiVc+/BOPP5HW5XSTdODhD2JssGE0HNldcZ0A9vrrrq9NDDDvxX9dnbE/3hvb6QPv/0DWBNvBB/WcLzz/Ynx844O9oCsRYFv7bICaueO/eh6lXsrPMH6ee+75yClggJs3DCcAlL95Bvtt167dsb/uX1lUhyN0GvaBErB16xK7hJl9/HjYQRo1KA159ZVXqtjtnj1ZzwCkvfveim0U0/hva4HtJi9AfJrvrNGHDliaJACUMBmUwem0ZU1ax/aishQsFnGrEjffF4/y0V1HjGKPA6D44rXRSU3UHjl0KCCMeQe0WRu+5x3tzQ3rN5Rrrr2mJjEnJsoLz79QE/F9RMkrkwn4YVw8T8o8jx+Pe3HJpXtyHtoj7Jv1ABBzVhPnxY4B/Jt3Z1wY9k1HT2fL66+/EUBydno2Z65zJveYns56ZJ8l0q3lqq/Vm3IwcUxbaSHWlhgGmNHUsR+tCfGYWMi6EhtVuZCKGbS4hOey5hL/0X5Mg413tMlJ0qUSNZx3q9+T3H6H+137V6zUag9Yx4bNG1ZSVtMoBFvItT1vpbgK8kOtUQMUDY4KrISN0dBvPBij4Xdeoq0NEvzTSdDxw2chf6HpN20AOT+y/e7RdghpAYMqhloZKNXh6aqtdRsBNu+eGuTp2v/ZM3NIjjdq0b4DSEiNcqOy3pbWZBMTQEUbwrxYqK2NKkjR3YAemCG1DCiAysJCLcUgatt0BiHExjHyHFEGFrA2rVYFtBW56k7NMQaO9+ZEhenSBP9lpSOHlzplDlgYMHlPz1OzZW2bYJ1rIJ4R/Ez9YtVZMT8RXJ2fD/In68DhdJACHwaHdGtZzDqwIdt2hnGKOIylMnQ4mkFJtTGMPwuIIug7W2t+16zJ4QPBhg5Th0cnjLjTttMDsrm2L4+Ojpd1a9cFRX/m2WeTcZM9oQLuPdG5ACUM3dyCeukK4nDyGA/P6gC1gdWaMkrqcqt48Erp7q2AT/RZ6MIQs9XOtxEwlrlQTiPrUtsMLyaz4ZCy1vbtB/hsyHxUZsZS1ksAr6YtM9SWcWJ4GTegmPdcRP2KOOt0NnRLz251fdDNrB3Oqjk3pjYtIMeLOXSMu7ZuDByVeYYiJWChWS6mzrpSzbRjngjibK3t37e3TE6Mp889JX3ZBgGAZ4QCE6giNiYDxEBBfc2X8TE/rgFAShvBRuHdeOjVbg1edOFFuVfNKnaFni0LBVgxjq+/9nr+ezTgjX3UGQMsK8IpYUTbenwG5lSI//8tvE25wn8ZL8kcnvo5NQI/zSMQdohyi46qh1ZBiJIzxO+cNeqF2S62z/mZ8l+p00bnK85N02rYjhBQKplwRiQh0SQEnCOyTGFsdCzHf0hJTSOE7rzk9BL549u0ZcPOKec9G+4MAhLLJKrnbsGGVsOqrWP3+1b3I4L1MzO1m0yjrs/nEEAIOpwTJ05U5qIzjAPP35HF8ozscT3XFnKOtwJ7riF48n/BCco9e45Q7JWA520pDfDCWepcl4njfIYGDQRR/725aq84x7EL+AwypZzmltka1m8zBwIvQER3V+2iiI2jw0KbEZdwYreGJXMABoulrFvpKNv6Bkrn/HzZuGa4LGKxLC+VfSeOlsX+/vKyzhfvurz86PHHSteaoXJSSUzYvLWUk9aBUl4gyOmbNpe1ug+dOFGmdABanC9b128oB159rRzn2A8OlPN27kyAIuBybuuSs1BWyjzRe12SNqxPkDk/O19WFpbK4f0HSs/gQJmkcbe4WHU5DhwoJ8fHyuTsTJnrWCnLSg927kyJMS2czadtCeP4kUceSVB95ZVXR5vhgQfuTxvTtPNcvz7PsX7jxvLm3r1po4kxwuc5sG9/1vGeSy8thw8cLIcOHiiXXronoJY1TysCOIGWft1116YNp7H4wQ9/WH7uk59M8AfUefLJp5JVJp6459I95d3vfk/WkS4sy0s62VgbaxNM0UDAPLn1ttsCNvDJaGFYX0Q9AQwC0MexA8bGQuv/5Cc/GQBQEPn7/8vvl3/4D/9Bgjbz/fBDD8V/+cY3vlH+27/9t8sNN95Y/uav/zqgoe/x9f75P//n8Sf5Tb/4i7+YEiYBOM2J//Af/rTcfMvN2WN8LiUiQItv/c23Ezy7j+Trv/yX/zJ7mYbGE08+UT70wQ9m3fInqxDmWMptbrzhhnL3D+5O9xzf9c5KHrAGHn7o4ZQZ164qSvH6on3CH/vKl79SfuEXf6Hs27uvPPbjxxLIf+lLX8x+UAqiZak2sK+++lrYBr/zO79TvvZXf5V9KhB99JFH04YZmwY74Itf/GK59UO3Jk545plnE9j94Ad3l9s+/OH4XPffd3+YMPzfJ558stxw/XXxQf/qa38Vgds7br89YMuVV10V8OeP//iPy8MPPxTfStkSe8mHBLL6v/fkE7j2HXfcHt+L/owE2Pg4rZ91iSc8L38vDPxSyt/9u79UHnjwwfLmG2/Gx2enrD3+5tzcQvZBZatUnxxIoblEyxZhc9p/J1LLhBNkBrIR2b32uuuSOORHYsTcfPPNWWf8QevBGtQZyfo6ePBAxFexYdhx3TsBORg3gm46fUAM7wEoxWQw39krzz+fdYJ9w/dnX9nd1155LeOazpGDQ+X8C6rujXEHMgJhnAnve9/7ApxI+iqH894AAp/DqLIX+dmtVpP3ZrON+8ZNG0IEoLVl3wNeaknnbNowK2UCDnlPAtAYZi+9/FLeBSAqpnQOGD92DiBgnwO+3A9IBWxcu26k/OhH9+R8pE0kNgCGsff3/PCHicfs3Usvuyzfw1Kj8WJcgOb2pnIsQK8SK2uBjZIYFVu1ZT1pX711a84PzBgM81aHB1v97rvuji1gO4A2beUHQdgwnOjHvOuKAO0AIcDZ1VddlfMNNmB8iJMbb0B9OiitXxeQRGlNK+qqKsG+djZlD2/anM5e5tPcescqSj5TPvKRj5RHH6G7czh+hDXQdszynoljg1vUCox3Aio1iVurRdqzvAYrjZZJ40PYe1g17AUb1bFl25aVSq2sWh/+va09ijBnym8q+GCg0blStkJHgwCYTjW6izQbLqU0YW5gOzTdMTp8VmZkLnVFShrSEQa40FUBFAuAQWvZHByF1P5O1Sw7IMV1s7HjzNQyED/JhND6CH3Iwd2Reqf2vyNgm0CksygvaGt52xrphcX5gCaACrXAnTrkNHRgwV+oqYs1o89ZqSU1aI2AiuE8p+BcQKnCxt8i0iqD0VtLi7RWRqES3ArKw54ZH88mg9qFHtsIGfUP1HZ9qa1SxtM4lcYggBQRNerZWibKMqFgdFaF4nw2zmRXdD4ASTabeY32SboRVRaNshxOkr9XgaKpuqhQkdcMZu49NIAnbJ65mSxszlWyXKWyYFxrdm4mGwkTIzVtJ8fSIxyoYLw5nsAJBiP6KKOjQSXR4WYXZsNisSmMo2d3D5vPgEY4qulgVFHUibzPDkJpYTMsZk1wEDBxbAbvaHxb6plN3wIh5tF8es7Uj6qzw3zxno2CMhCLQ9QChpBeP+bIuJsLyKq16x5hAK2sxOFIVnDNmuwZ78mAyChkLru6ArxwYI6fqHV97h2h36bsBzNj3fBIU0/ZEePjvWsNeRUfTn3m8koMuqDCweOd+tJNYaVmwcbHcggw1nreo5ZyegF7LRDkvsk2zswEBEFb94zATweDMUpPdN2XBgbLM88+U+tBidsSPp5HZa4osXmuaK6x+GkO6049+6kRODUC/7+MwDsU6MMo0ZZWln64ZimxIKr2Vy3hrTpeVUjeOZuyPppky1VgnkM/PDyS6yTYb0D0iMIvLobl50ikJxHdqYWFONZtGY/kF4Ak50H0MTqS8Gk10jij0VFrmHqV3VrpwdGHmp0LeOG52D52EltFZjMaIv0DOdf4ToAGTMpaorySZI8sLcdQaamgXMbQeHDO3Mu1/b0tOU1JBXbgktJU5zKGq6x+Z+7pvAGWhDWzfl0j7lr9BMCPc6e2/6wAj8wzYEnyItdcMGbrM/7Gk0/Bkdbi0zkDoPd750K0Yubnm7HsShKjB+UZ0LRUyvrljnJ6/2DpVj6sjGd6Jv7RC/veKifmZsqR6alShgbL83vfKh1rh8rCstaVmyNOj6VI6M9ZaZ7pmIweOlKGO7rKWdtPL4srS2X08JHSoQ6/s6usWzscP6W3z7sNRENA8DM+P1tmVpbKianJvOfaNWvKpg2bUwotE71mZKQM8F+XVso8RtPKUhnHcF27tkwszJWBkeGM3fFjJxJsY3dMzk6X/QcOBmigSWK+R8e0m+5OMmSgvy/B4HkXXlDuvff+MG7PO//8BG/Wro4zmCL79+6NT7Lu/2DvvoI8Pa/zwL+dc/f0JEzADDABGOScCAIgACYQpERJFiWZpERZVLK11l5IvpG0tlc3Xstle9cWtxRsl0paiTIpJpCiCBIgCYIEiJwBIk3ADDF5pnMOW7/n/X9DrnflvZBZ5aKnySnMdP/7C2847znPec5z0t0J62A4CR2LCcNUwL971874dgKJMJK7uhL0yaxjHEh03HLbLeWeez5frrryqgStn/zEJwPI3f3eu5NZN37O6iuvujJZfcyN3/iN30z3GV98BIwFgSrA4hOf+ERKSgRtLzz/fNYM0EInGUkeXTZuvvnmgEb8tbfdfnt59plnzgChArT/5Xd+JwGpP/wyzBs+8Y7zzyt//cW/zl4QDyglEmxjmAiGCNgKoJT+KiFRRiDopClifQI3PSs/0jPwz4AkTRMIwSe/L7pvpZT777s/2jIYtvw0egb2roDQZ4ENQAg+lrHTwQcDGCC4Zevm+NrfeOAbEYzVhvemm26KeCU2AFABk0ESTXBOT0G5CTbQnosuivYJ0NKexTx5y1tuzvzpCsTfYlvWb1iX9wEk+H1MoPXrBeVVUBkAxhfzc3tbZh1Y9fLLr8TP5CunWwu9n/Hx3J/NfF0XopmZsHwFlIJtn6UHkW4nLQaEeys3rJ1e+MOn4tdinBvvWm5XRVFjpwcH89xsDXsH4MAqf9/73peyJ6wYQJj35c/S5cBEk1AGRFxw4YV5X++2fdu2AETRAVpeTYDN1/zaAw+caelMq+fee7+ccWQbUn61bVvmnN0zzymLGlJSOZa97zmbzl6Ja8tqwA9ghziTzRVfATVefPGFctlll9amE6dPR9gZWOKdraP16zfGTmKDAUasDfGwOXdf6wZAplRQWaffMT+eBRCHvVPt/kzWnDG79pprsl6NB4HaBiD3Ls4PZXTmkA3ApDOvrk+EWIkPuyPO8pwdbW0RsBXUv/Dii7Vj2PETYRKZuwqgnc6YW9t8+peU191xR5Lrukw1+jE1Bu0OG+rhhwDAQ2c607iWd7ZXAWGSre7lPYyH32ULjb97AELSqniOBEEtncMQAi4aN0QE5UdiI2vKGLqHNeS/krxisOnJ6bDLnMHWDCAO8N+cj03Le2PXjJ+17bOpitHht5UAr41a2PiqmxKia8vHSKOYVhezNMppa0syRTI7Ugg6uUnkj6wdWeVE+ICshgO00XKo1FhZj44csh4olNeWk9MIqMWhUFbTaiXkYVLCQmsjHWqqsKtDWOCcWlnBfl6EEj5R2Y5K8W91OwlzolUOFGbJ8kqeDy7k/gK1RuimduKplJ/U8LZU76OXgF3QCqKbNqdVtBXws1rbE7aVWiazvFK730TszCHTHUfI/aLdkdaysynDiahOy5lpRNao5ifj3l3BHar9VV8EDbiUDsCRVrFaJK2iMU5H6by/t79VDrRQgCUC05QyGIu22iXAs0UDpeW8qcX1fBHO4bhhrbRArLTJXa2OIEBGVik1lgSVZNjQ59DvjGeQuO6WUGllFUDvOnuIqhqLqixsQc/MzWSuZFoChq1U/Ze6WOdyLw6fAP3Y0eOhbqHz+qznBAzJnDDwtTUVgb6uOD8yeDInsiuhSbXWIpTcJjb+tXvMcoyvjeIQtAZmZuaCeNqwDH7WcldnNoxsEzDPc3oGDk0ETSOS1FUVvFuOCHZMraufCuruQAy41tUVo2YcHQYpP+vvq0yjRcwmlOw349g6jAASDgv3k63xPKEIjo/nmih4AVtKe9Ybw2P9+36YIhOTZe2atdnUTU/1lGVZ8zRKRkfjbAEh1TfHyZ8DWNFQWY3RTkvL0NWr6r5slLlhoNBdHYjexeFhf6r39fsOYY6+OWWoOTveM2BNe1uyFzKLnFqAqoAB8uyLwwqACruqhdb+rXSJH0g0dvaiZ0fg7Aj8dz0CrUwPUNv/secSwA8M5PwSNDXMhtBhWyJs9fxS2loFzp2FFdxPlXFsYT1za0cd54Xf4XgR+gagO085j+7F3tXkTK1fdhVAMCCBc6s+mxPOVvKP+AzsW0TiFxYSjLPb3kOw4XvOJLbXdcK066xOnvOwOY9W4sDRDqtta9lWJb1sMGZA1XfrTlCaco6l2jXPu3CwOegczZTXKHGZm09A6340UDxjkziRBXXe+BIssNOeJ+0g03oY9Xu6VXpbEyreybs1ovd8HyCJ5AVGaQWGxsMikFwAlo+NTySRMjMLeOkt7QuL5fzh0dI7NVs2dHSVNppqw0NldXo29zo8dqpMmI/BgfL8vtfLCwf2lb51o6V0duUdibsSdDX+Ah+JDGU9h/fuL12Ly2X71s2lraOtdC0tl02DI6W9JZY/u7SYTCdmdH93d/zRufaVMru6Ug7QbJiaLpvWbyj9QyNlbGKyjM9qUTlaRofXOGjLC6++WlbbVkpnd3c559ytZXx6qnT19JSF6dnMQ1p1Dg6k1GZsAsAF5FgTcGVqdjpjE99iQVvWneXU+Fg5cbJ2HhTcmSM+hGSKNbY4Px+/Ah0dbV+Jr3KHKk6/Pkk/uh06IwlE6f6ZW22CMVsFn/wPmidf+MJfh0EKNLnvK/dH9w2Lg//l7Bf80IxTDqZc+MMf/tlyeux0Ah9sBf6XQOYX/sE/SDtULFW+yZe+9KWUWNx+x+1hcClbeuyxRwMA8e8OHTqYtSKg5pcJZgT1X/zrvy7vfOc7yhWXXxE2r3FJ2bCuQsvLyXbzKdPSc3Y2Abj34TcB6NgBrBBrVYCunEV5xAd+6qfKx//i4wEwlBrRsLj88suyRq+84oqAYr5WlpYCkAA7duw4P76L+2w9d+sZJppxScnGxZdkzesueOWVVySIxwbii/kdwAew7OprrolPjLVtnyhnssb2XLQn8c3rr7+W5/f7ElnslGdXruMaP/mTP5nfSaea9etzLaVEfDEBZaOjZ//b5xgGhP7Ni/vxIfmT3vWxRx9PAGzPshkpv08J3kDeiW8XjR7+5ORUufvu94SZw5Z95zsvp+yETSAEq+xcILxhPeDsxdgTz2ANChKBbIRNgbpJ4mIHEuacmanNHkZp88jUd2RtJ2m9unpGkJhfjG2d5hIzs+W2t92WdsfspcDXs2I2Ezd2FmBNja5dF5YJkdtPf+rTOSu00cWcZruUnRgPgIM9QRC3Al2VVc42hvG3vBLWGMAOAMge8oP54vxiXaCsD9UJfpdvra20sTeuWCSAGsAclhS2CEYUhgZQjZ12f7ZV50hnCjDMunn22efyHFoYSw4DKp1LaSYxPp73bqoKPKs2197X/gB0he3eir23bd+eODRMIRqNwPRWLAj4tf/MA3CMBpgzohIfVlM+43rAm2av2d/mFlPLmYAx5BnSEU5n1p6esvEc7btfChAEyAPGGT8gLOKAcU3VBpbnli2JLZxzpACsE/bF7/b19AaMdT+JZ88q9rN2MNbETs6FRjRdbIVYIRZhn1wXACeGExt7LmtH2ZEzMt1O6TYltq3NXzp+3xkAACAASURBVPgOFa9oMVphDC0dkka3JKAJnIL2KGBQt77v01hkf9lkdsKaztofWjO0mg+31GW/pxNRGR4G3VcDMBhwhzQDVHuD1+xyupO0BF2SDSKs0mqpVgsRq6ckiKsARxUwxWDwIL7PSJqAiHguL+Xwq0Jv39cqtrMrz9rdun4VsKyD02Twm4Hr7u2prJn5ubApBLK15rmyNqoTtJjPdHRVVolBRbPlHCSLhZrTainkYHN4Rwy2leUxYbWOePFMHTDWhAWniwkKqncPYLRcmzx391a9lWSdSnuMHUPri5CszRCl31Y/cRsnYrkdnVkcAaI4PL2Ec0vtNLTqdzsDHAjaq8AuSm9bHI+wadKmuIIuVrnFxNH0rGmNpxZ6tgpjpRPAyHAcU3Xgyo/Sflkp1GgVjuMsWszYLrXdoJqzkZQ5xVFbldGr5SvuD4QwAgw6R1ZtoHdLq+Flfdm1maoaGgx21aQhzETPpGZvaseEmmV0DRmCSjOr9Y0H9r8RB5Pxtqlk1eLgElMaG6tK3fMLoc1ZazZigJSIWtXuPfaDP37mGWxGm7dSFiudDODEyYnR27Ah1DwHqbXBmWVkvYv6O0bSOjEmDhmOAEOxZnRdQEEgDQFCRhWoBFVFrRMgcJKaZ0qmsQXQPPnkE9lHc7OeuTvXn43TthqEWu967+15tGQL/RWV+PHH82zewfqToTLW5pnD5TAJrX1lJc9QUf03csgbQyV2aiM9F2DJ88h4eXeHYdOBKMYlq+VvqS/57zqqO/twZ0fg7Aj8QEbg++uDW93oVkoFswHm1ZHkcEswVM2QJgkSgKRlm4EOYbkuL7V0O2r5a7JdrZpmvgoAfnR0hLeRewhGnUXOBueeclXnjs/l9wJm1GRMgPAjh+NkcmxrmQ5moiBhNMGizzWU3uac1VLeV3TDBgfzGU6y+zcZSo6vewHOnWONmOrx4yeSmOGMCqowLJxrAPEKXs/kHHWmsO/8E3oogqpGVF92UZAkgdP4KxximURBWboMnD4d7a6Ix7Y1jFp+XlfOZc6uc6AZE/oiuoM4Fzo7SK1KyOhGNF+ZFps3RffFWPR3dpb1kkbj02VoaaXMTE2XtSPDEWmVHT4ggMaO6eku8+1tZf/xo6VnlObHQtgdl118SVldXklXCXpp3e3tZaSrpyyOT5YJGWs17OOnyoaBodLBKV5Yyhk4uTBXOvt6y+z8XNm4ZrSMnTxZ+tetKScmx8u4Eqn+gTCMJ2YXyoGjR8qAQG+lRMS+s7e37Dt0MJpvs5jOfT35O4bQojr81bZ0yxkgXE+cWM39sWNx4EdGR8vEzGzp1MJyfKLMz8yVDedsKKcnJsrEzHRZs35tPmdOsX74oil/vejiCJzy+VLHH8H/ukadtc7wiy7eE0BFIgIggNGBjYGZoeTj2eefjz8GCKHbsWvn7pSDmFM6aTLSSiAEn4IaAOW3H364vP/HfiwBJ80P2WABs7KJj/7CRyM0qqSHjgQBWKwXviCfQWnIFz7/hYBlTcdEWVgsBb7WVVdfnbWng07ax66uZv1aS4JBOi30KKJPsGZNefmVV/I9XQMBJje+5absL4yad73rnRFOxdZIue/4eNoMY7bQLrjlllsqs7eUBDVijne8850J0tINaHwifh5wB1Nm4zkbEtha+95DS2Hr3zjyCX25p70JsFDy4Z393HwI7iOOvFi1HPn8uqZY08qjzRNmjODbPe2NsIuHR8Kq+fs/8/ejSSIxB2gDJBFLNt+33nprYiAsB760QFbs04g0+wwwig8J5ABefPBDH0zXRnPruQT67gnYMR/79+8LKKAswz5WcuX92RjPBZxjQ19/7fWMl2diP3/kfT9Svvg3X4ydMa7Ajvfe/d6WgPDhlIMZF2PCd73q6qvKA1//et6LPQMS+aMkxToM066fLMBinv2jv/jR8uILL5Z9+/elU4/44ac+8FMZz7AXDh8pa9etr2UqKytZI3xm9ppuzKWXXVoTdZs3hfXEnrNv/POU7ugQlo6dQAesuLmsF7ZN615lJfbZLW99a/nDP/qjsmdP7baUzmXt7ZnnCy/ECMO876yNOPr7y9EjR8q3HnoowA02mDjvkUcfyXrFUhIjAGKScO6oei78Z88pGRkAf3S0Cm13daVMSDKX7bI3Pv/5z6cET8kYEERCXGxRW/ieDshojMUFylQwTgDX1oDzwRmlvbczJ0mB1vrzruxYjad05WoJQ/s58GN+LmVOYk6Aiff3u2GYvfBCnpcNAHgCksyr0n/gjITClnO3ViHWFpCoNFAcmGT+8nLYL8A6gLFzFzvGeLKjYiXrQBwqYYxZJcZjm4DLJ48fz9qkK4YtQuxYLGhNuZ9xbLrLmbs0qigVyLdPhR9NzGv8k7wnKzEyknOLHXLvsE5Sqlv1VhpW3vdfn/ZPW/9g/2qjRu+lBbCV2l/b8/lKK9dWa1YPZTAdnAx8xNhazoEDvBFQ8TML1abv7qaBslpFTztqXW0t5aiK7nwogWPjqFQAg3r9QIJcb+0+NZcEO69gwprh4TxrpYVW+hhnoBFFS3lQV22l55rodT6XciCgRGqYsCSqMJFrClotej/P+xBH1cVEuUsHJ60eFNEToOwewKJqTcgQ1ZxXbUUcLmWwogrQmBjjkTKdro4sfB+XGWLYzoxH2jhXLY108mmVBKVUorvWEEMZ3aM6kyspI2oETm1gLxaWSVdXpam1Sqkc6n4n4rZtemOPVfX2gDWVlRE17JnpMGGqkF2PaqYsMO9O1Z2DZ8EaS7+XOj/gWiuzB9EUQA8PjbRaS9eWzn6fmJBsR1MOoo3V0spSC+jorPRrrRq7CNbKgNWe68YJsu37YXwQDF6uGiHmAM0V6stwAWAgnU1nJOJG6IEACWvhe1Swvhz+wBigAE0d48MQcFaNddgx69fXGvuWur415d3Ts37Nmsy6AzZCUP19AamsRXuHw2BMgSquR2TKgdbZ3RPjRVF7Ymw872xMOJjRmmn1QGc8Xnj+hVB91Xn6N6MWhfLT4xlTX9YnPRVCilU0cTnGMzTf1RIRK3PYlGAxyIytsfAOR958s1LZiCUODSaQwJbidNVav46aoe1jtOs8VbBVtrS2pM7X2XKcH0isefaiZ0fgh2kEIlSeDg1Ah644oexlZW58r+tbtJ1aSQfGJU4RKm0ru9WUiqSERSKi1SmNM8RxxjAZGOQ09iZYYxs5b1ppypQlm33uuWfYFeyaQEpw4WdsPAe9CsJXHTU2V6e2pnU7m8mp57gS3fYubKXAwlnl7GN3XZfz2pQau6azOd2CBofKxPhkbLizij/gvjRIXKv53Yjxo6PP1baQ9E/4AKnxnqygvc/zVRqfS7aMj6ErD7A7ugBddMC6a134QH/OC+d/kj06TSwtVtDeuJ04GS22iYmpADcNlbmK27cE9EttDqCbzfLEZBksHaUP80cZ1dJyMoJXX3lVefPQoTI6OFRWdcQ5/7zyzGsvl3HJilaC67zthOJPlRdf/U7pIxrb3V92bd5alqdmyur8Qtm187zy+v690TNZ3zdQRgaHyuTsTGkf7C+Da9eU/QcPlo7lpeiptPV1lzeOHi1d/YM1WzvQX7574lTZq8NcS7Ouj3/a1laOnzpZNm3eXFY628tcqWKAmzeeU6bGJ0Kv57Ns3LypfPfI4XQBdB5OT0wFsAKYdK2U0r3aVmYEJWvWlAsuvqg88dwzZX61jiv/zFks6HXWC2RfeOnFcur0yTMMY+evM5nPcNd77gpAhk2hrIQwK2YJv4b2gUQIUO/Jp5/Oz6wfAQmdGee29Ri9toOHUmpwaqyK1cr28mcJiSrLqToPF0YD5KYbb0pwi1lCO04Zwdvf8fYEa4IkrX8BhUCF666/PkGVbjvKA/hIkmECqZ3nnx/GLZ8Kiymd9U6fii9xpg3uyZN5ziRKO2uXPddQWqALzU//9E/n799++NsRXxXgWouezXsTX+WX2K/e+68+9any27/1W7ElhHWBNu9617uSkb7nc59NhjzdXebns8b5kg888ECeE2D0xONPpBwGi8VeENQLTG+84YaUAhFkNfb2d/T0JENLKTt37Ejykd9ljdt/SkYAZJgIgA5tmX/pF38xe/jxJ54IKFKZvLPpnKLts7Ib7BQMAUAQ1pCyKzpynsM12SRaJ0AEgq/8bZ/xfJ/59GfC8sE6tjaxWaynyy67LMKz1syu3bsT3AOkzA2bYC61er7m2mvT7VBLXf4m22JNaCdNh+QTn/xEng9rydoyZgJeJWnKPDCG+OJ8R+vNurOHmvXmfYFP5tka9322FVht7YozdNlZXlopF158ceYVC0ZjBkLFYhJryzWbTjfsGyAYe8K88mOfe/bZyn5u6VURthXXSpgDAGr3lK6sW6yxhQXdbTqzNzBX2GTAJgbV2HjdL+YmbXePHEkLbfNj3CJ8fMEFOZ/8HOgCsGsYFeZLSR8A2nPXckdVEhgrhwNw8J1vuOH6sA6tSfODzeUdrUPAKeCHz4/Bg+WCoaNrlQQnu0+PRFwlCWpO/WFz7FvASho96HbZq/nGUBg3iZ3n5sMuA7bw9wMm9fZFFJjNT6vepaVy/XXXn9G0sQaaKhPvsmnLljy33/NfIAxg15lnziUAsi96emL/7E3vI8YSKljv2DuwCs/NPmB4up6fpbIDCJWKleWATM519wZ+Ij34EntFa2vd2jMMHtd33qfRRyvZYk+EETc1lTHy+5EZaZE6mhKe+t/SqvZoC8ja1j/Uv1qD58oCqeKZPXmhsAjSclb7n0rxqmULhFRqYFmZBpXhkYx2q4NN9EOgZ13dZWm50mO90JluGdGBqN1dfM7mdPhacGFCCJh76mFe2RXKTFarMCdQZG4+xqAxmA2gYyHn8xEQrQKunAKHP6NWy3YqQ8G/a71b7dDTaKWkxq01gGGwUPudo4q/LnW6zaQ1IAOGSALK9s4z2TDK/Q4DQFEtpek8o7ti0VsQnClomI0ha++6AU1WVzLpASM6KojR1FXZ2AGfWnNQ2yiWKkyrx7tMB0HZODudWWzNHPFOMYWwVOr7E4o7WjZs3BjD63ccJL5k7hg+68Lzy4IQRkMNNQ6cUe8HkLCYAU0MUDRfWsKlqZ9dqno3TU2ZTet90desjQA+gKeOqlUic2aOAWicPiU2nDYb2oum48/CQlgwW7cS9FsI6uhnjBOmSKO6bI3SLnE/SuqAK/fDDKnvv5IN7XcAdzI1zdpgPKLHEW2UoYqItpg9qcFbXm5l/nS5GQ64FxS71elI5sYzW0eMpHFxOFjfjA0qMCfZBndTdbGMsveZmpgqHaW9/l5HR9m6ZWsMZG9Pd5xdY1PLrVbKSy++VBW7gyL3lsGhgRhUSLY9ITBIB6SOzgQLAEiAkmdr9FU4YT6rHpVaOEqteQiNeLzWHtqnnh8YZH6ASU12p1Loq3bOmUqcH6bI7uy7nB2BsyPw33QEmk45AJOGMeiMqLpl07GvEXldXMp552yOIHLr3E6Zqr+HvTcU4FwwxCYdP3miZqqA0yMjZe3omtLTW89RDiX/JX5Ei6Giw4syQ2CHz/u9CO9tPy/dUxo6bmXCVgF7GXhikhzjgCeTk2nn6NzEHvCofI2m7lpttoy9ryYB0rA0nFO1TW31dxrKdsCfORpxtXySE92MEadaO1T2GX05DnarSwJb7vOssXPbe6qH37lzR5IkvpQRAabY9qoFU8uF2XgBkGf3c8G0oNv7Yt1izXo5iQdADRaLc5HjitkiS7xW2fXkTOltay/UVYbpbc3VkiVZ6zf27y87Nm8tQ7295cCJo6VzeLAsLC+Xg0cPp4OOYMy9D7353TJ9/GTZs2Fz2bp2fVnXP1gmjh0r5wK6VhZK++JSWdPZXWYE3LrgLc2X1c6OMiaw+e53E/jNlJXy3dOnyrTS5MHB0t7VWcaJsE9PlyklBX0DpUvLYd8bHy/bdpxXRtavK8cnxsJcaV9ZTqKDjyPY7HPOnzwRn+DUiROlu10J83yhnDYzPlGG+5R7aZawkkCws7+3HB0/lfkxTn4Po4Mfdt7OXekUUbtiTKZshmMv6bN71+5y/Q3XZe3xCV2LeOvmczaV2297W0oJzGm06vjRpaQkWUnF2tF1yQQrn1WC8ulPfzrlIHQtaG8keH7kkXT+8Dz12bojOElo1veJnFp/Mv53vfvd5Z/9838eH+aDH/xgOqTQFPE569H4WHtYBU88/nj2BN2KAJQnTySgFYgppxCECb4FXYQob7vt1oyrBJvMtTmwNgX7fJG3vvWt5f/68z/PevB3GfBGN9E1aVPYf0oWMGtvu/XWADR8MTaEhsr4+FhEed1PqRShWK1psR0wAHQWAh499eRT5ZlnnwnbQfBvLGW/aaoARb74xb/JnuKT8nsxqZV8K+XhjwnGMeQkcGlH2MdPPfVkSkRc56d/6qfLg998MKAXnRP+a+0Kshg/9MIL92TvAUyxkP7tv/23tSOVkuvZmexzn1dCw68VfMZfnJxKRh2owD989rln0/3E/BGXBTj8xN/7iQSjGMJ+n79uTMUIAnLA1FVXXV1efOGliAizgQAPgBKw6+KLL0rLZt1SPFNTEmNtPvjgN1KSr7TLWHtfgHB866npyoRr6QQSYH3s0ccSYyYJ3taW/W79WieEUYEuF+65KB2t2ON0Ztmg/XZf2FL+24DX8X2Vuekk1qps2L9fQN6RdYmlhukEePHF1wdoYfeYK98/cGBfxhWYI7AXx9hX1pdHJAjLvz5y5HBOK7GLGI5N0E2Hry1uiq5Gi40idgtwuGNnbCmtFPOhk07K/Ds6ox+SeGBZN7YLAjamPfFMjafYEHGOmMI1xDFsxIE3DojiI4JsPyjbcjZFGmGusuStDcwmYAg2Bb9fnCpJYN1al0ni6qqzbVv8djGBsfF9zHjlX9aMeBL7AwhlnHT68SV5S5PEPDqzX3v11Zy/fl98YF96NzGoOEd8CdyDAyh5q/IbNR4ECquIsM88S9onY8RMTtbnP101L6OlOYttOZQ4BtASCYfOGvOK13T6slbNP/8gwuUB9qu/YG2bp3SUa5XicAoaoKRJ0PhspCdabHlrrK2nv2fVNyw6wTFKVZOVsPmAFgZAuYLvc2iaCzXK9iaqqVnzICYhgm46y/SqCUYNVWNXxVt9zS60GBsBE9pjsGU8mtavHV2V1RE0rkW1CjujU5tehSwN66Q6XK4twEvL41ZfZehYaLqdVYOFE9V8uW4yVdgWS4Tg+lvlOgAiddSQNYBFZW4Aknp6a0smz+mZGLGqYt8TZwOFuGqMqIfSZquWC9l8JtW7W6yMRK2LFOjWLL5xqwybqhni3w27pMke5V5qcxcWQg11yKSdcndnnDiZHkGwTWUMbMqAD2kjNZX5w5Zp2BGElgS6skth6IQNVMV/oxuz2nQoqq2TT58aK7rPGE8OYRWzU4pVS2Wow5sLNc1hKagvi0MxV8GQBPDjtQRpeKTVxnZt6R3oy5iinamFtmAbJ/DU6bEAPJUCWevUGRFjQMPEYFlrnGBACDE97+E6tU5bu6oj2ficUnRJ45xSmJWV1sbsyrsMDw/mXfw+UITz60Dl5JmrlDK1ldT1MRzGyYFg8wKRZBRQx8ypw8YzWMP2jLXAuDEe6m61QCMGp2SJI5lyptE1+TvBO6KvjIxN6r3QC9MKTH13q/uD+fWZppYemHHsWBVuY3xlFR06DkVZFPWWjI1MhS/UXbTsuj6mM1eMpvbO1fmu3YrqM4zFIeYEQX193nqLQfK/7JH/pjHV2YudHYGzI/BDOgKtrsKx9Wxx050lDhEqNXGRVj1yQ6VNAqRDAFFrj5vkC7Yj+w+0Zj9n5mZzrrH/7D22R0+PctXZ2GOggJ+xa6nF14K3o6N2TevuypmQ7jItYb+UKCppbTE+nJeCTDYcqO66HobtFPDofCLb7Mxg+wUO0SppJXhSqjNQS3U8h7OVHZcZr75UTYD4SivDtrZoTbmegIdwZViNhPOGhqM98OJLL1YNk1ZyqTp/VQfNOAF3APKSRFUItz2+FgfTGd5kZ5tOGo1WGr/MO3Z0dqXd7/j4ZJ5ZQgclvdKhlQfVBgHx+ySzOrvLmoHBsnZgsAy3d5b+tvb4KxxkGcaLdu4sRw4eLN9+9uly5Q3Xxbl//tWX1cdEGBetHvOjf2W1XLF1W1mdnktXnD7dkI4dLZu2bynnDI+UkdKZbGbv0GB54/iR8qYuRCsrZW5xsZy/e3d56LmnS++69eXw+Hjp6O0pO3bvLq/sfb1MzsyU46dOlW1bt2UuaJq00YBQzgQ4W7u2TJw6XQZ7eiK82dFZmaHO7KE1a/LezlW6KGEOzcyVCfoJmzfXki9dhPgI7e1l75sH43PQWQAmEEJcu2a0jKxbWw4dPhyAoNH/wG5OJ8WFxXL11VdlbLFL+AYvPv98ufzSSwNMaIGrrFfgffudd5T//Jf/ubz97W8v199wY2lr60i2GagiQPvkJz9Rbr75raH381H4o9a7eSfQKmAGpCnD8F7vfve7o/1hTvkSRCp//2MfS1vSX//1f1yuvOqqBOE0F3R44c/9o3/0D+Nj3Xff/fHVBgf6AxoARoA2EYefm00ZEjDic/fcE2r++973I+Xhhx8OKPi1r309QZG9x+9qhO7tNc8pA2+cBM1AH/fBNuGv33nn28s3v/XNgCw/8RN/L3t6+7nbEnD/63/9r8v1118XMMQafee73hVABRgky495suP8HQkulaD4t8AVm4T+SEpmbrkl+w9o4vmAExJM/ssn0uL4oW99K3vNZ9kwrXj5qsBGYrF+7xsPfqP8xE/8RIBOwIYyKsEsXZlrrr4mST/rTHce+1spw54L95wBkdgQ4K7nFuzb074E+nxD6wuLx/gJmoFIgLD33P2eZMh95uFvP9wS/3ypvOMd78j8E9aUfNu+/fyAaw89/FDsCZ/yySefiqitz207d1vuwU5gavApBbvKe6w5IBA7rbxL55boo2zbHlYJphA2oTXgC8gCeJDMNE8AKmPKZp63Y2eYIje/9ZaAsQAF4yfpZ5CbOIWPbp6sBWPA/kiWux4tqfvuv69cftlliYnYdeCXZxfQ2wt8WvGMscIG+uznPhcwiP1RokSvxHXNi45Lmh4YcyVxmFbOEALYADclOOm6I3nZ1x8AEEsFSIfdA2hJPBjbOxHbjBkk1gCQsjPmC4sKc8u1sbqsD/dno63Bvfv2lQt2785+85w0Xzwz5poEqbn3zPYMlgahXOAAgAGDji4IZo1r+bwY0fejafPqq/njLEspXqv0Bdgrlgjgq53xpk2ZZ0x6sca73/2uct/992dMgSjaCV973bXlWw99q2xYtz4xjxjCuWLdOA+V2Dn79+zZE2AEoOur6v68nusTsMX+BDj6Xff3zOxpmFyXXJrup01VgiS9tdboVJ4BPIi49vZGm4lAdYNHNABPqzCkVrC0fIuU/7a0Vs/4AGvXr12FlgrGHYTAAxlwWZvodLS6tQALItKKPUBgqKuCHx5CnWz0MtKruGYgUgIzM5vvdRD+amlyQEI5M+j7UFnfr7SYKr4Zddre3rAZsvjT7ngxToVr+7mXinhaqdRUOh3ZgFRxARs6p7R+3zNzdFw7uh1BjKpGRQM+5Nm7aulFvU7NvHhXAa4ylibr1KvcwqEqC7biHXoCFvX09Nae4613B5hwMho9CIPvs5wVKGdQw9Qvr4kxFJy6nsMkuhlRwK+lRw2LpkG+0papVY4UpNvvdHdmXGiQuLYAPaKfXojjuaJsiNMym3cTJHsejqfrWmCcIwvSv7t6utIJRcFVRGhb4BNwy0HKyHgGB7xDwYEHXFNKAg0MzXnrthawNJv39DuCfPQxToHxTW23NopdtR0VcMD7c4JliN44eDAghC/j0bSGNC5oZQ7lii4Th1sMcswBauZSdlKAn9bX6fpEaGldnBwGzn8dzOnZ3dFeTo+N13rDlkisg8wBxZh4RhlHqDKjxih7DgcqWp7aUGuKsUHzgkhriWg9V0fIexHgXYnzJFsHnHE/zmfTQtvcQIqtJ0aGg6AO0MHhudyX8bPe141WoEZ2UjZHRtF9GE8iWp7Bs3tG+wWaby9Bw1NO06KzxuFfty52gGOi1ZtxtZ4BkRBn+12GNvW+QUfOKDi2mCVn9Up+SOPbs691dgR+ICNw5mxu2Xc2vNJjazewfLWSJiltlTCJSGtNRARUWK6ZygAOC/MBe5Ut6gJAf4uGydTUROwm+91oYbmOM5iOSajPF18ShzyZPSKVGzYkOOA0spONuCu7DPxGKabb4KxrMpgAm7HTp5IRdRY4O11TAMZX4aimbKZL1tAZX7uUNLXbzbvJxPtyjXQr0zIzQtvaBXcGSGn8FwHC4MBQzolGHFa5EAdb4OrcrN3SattbjjDgxZltrN0LIMMBT0ZQ28aZ2ZrQWLs25ypYnAD7zGwVh/UHQ5gv4/yXMZ5sdfzBxj11/GQZ7O8vG9euK+dtPKdsGhktsxNV/0FQelS5wshIeXnfa+Xcbdvz2Rf3vl6GN20IQ+fk8aNly4aN5foLLirdk9Olc2m5jPQNlPO3bo1W1+zibBku7WVosWReB9cMl4n5uXLwyOHooMzQG2trL7uuuLwcmhgvT7z6SuldM1I6e3rKq6+8ljWy2FbKxZdekgTf0ZMnSpJ0suGrpWw5d0tKh87fdm459MYbGW9BDZ9JEHPi1Mn8nrIY570A+fTJk2Vmaia+bcpoNmxMF56Dhw/ne/wZwQaWyLmbNpdXATfTNcML/JgLW3eubDtXWcBCueDC3dFRi/4IYfXVlWgrKK0lRvjMM0+niwN/DygAMPmpD/xMSjmss9tue1vObdoI/I2rr70uLIjbbrstfpcSE3vL7wmu/uAP/zABJSANuIXhCizTepf/+vjjT8T/ktnm/wJrrAP+Af+Ez/3xv/iLACpf/cp95cd//Mej3wBQEAwJwPmZMvlKPbzXXe++YgSmZQAAIABJREFUKy2I/V3phDUtCE+Z+GoJqODvnlFnIAF5U8JjT/Lh6NzdeONN5Y//+I8TECWOKKXcecftYdcYrw996EPRYsOAoOUiSJT4estbbmzpDS6Uxx57PPooV1x5RQLgJ594IoGqrDiwwGb92Mc+lnFR6vPJT3wiwbmxw8QQOCYg3LwlXYXuvffedByhRyGApVPyV3/1yfKRj3ykXH31NeXb3344wSErp11xpABaCWnXZKd8CfCNmf0r8Cby27RF1RZcDHAucGh4OC1otVjmHwJ+zJcSHmVB7n/B7gvDHCDiaY9rc+76noG2zd13vzfjIdA1F1otP/X0U2nF652MuWeTwWdvJHiBWDe/9eYz+lB8TetHIIwJg+0kxvO7GBfmNI0O2trKNddc2ypb7E/g79nY3wjJtimDuCbaLFdddWXWun1YO0BOZJ3yw1UbsLfW35NPPR02jBgEU5r9ws7iuzeMFQALO8jfTZJ6ufrqtQtq7WbGFgL4xBVAASCAdQfc8PsAbYAYfR1jeMP1NyS25IN3d/WcEVJm6zxDBGUT6w3mOs4DY4KVAQC58YYbM5b88tqJbCpMCXOxr9WZStcYthlrRsmTdXXOORsz7vYjUAkQSD9HAqLRIhEfAOaUHHkWwI3ktJ8DkVwTmCZprjws7b8vu6wCcEePZJxppQA/N2wkgIsMUONp/waKAYqt8Qjgbt4coMPP7E9nCnFeNlCZHw0aoEwVLu8IYGZ8sEWsYYDh6/v2pqvsrbfcmqQGRhjSggoXX5HXWFlOdYR3cF/7XixHmkEZK5Z/TQB8DwMA1jjTYQm1y2eVoBBjN19JNrT8jiqwUUEUdigaJl6eQWwETvxQMBy9kmym2na1oUI1IiuCa5kgQZwH8F8/a7RPLAyOASpnmCkcm2QjFjPBNrM/qaXK4T5YjddibQlocZn4RpuEcfZMSwFXantgz51nWKqCLlTNsUpCv9GhZxGQU5kfTdap0WxJuU30PAAtyzWrg0o7hxIFCFpKtr+CHZXZQSukETszsMbExhLgL87X1oXRM0H7pVLcyhI1yKLPG5ealaj1bo0GRdrFdte2tdBXwauN7SKQuPoexE+nQgPTaYfzBdyowqDL2Wxr1o7G2UwJSksxPGVJoWzVloMBo1rBsXpMjqvveZY6f7XbCsAooNiZcp3VMDb8rmeKbkVbKceOH42Ty3nQbzvU4c6ubDqABdQP0GR+ZdNqJkxLyKHva8VcRUrNa1Muo+6Wk8KYpCysJarKOeY8WjPWUACVVvsqhjLXTbekClIQaLNZOa+QZ4de2EirVQzQuwdtBQoQQzpxIg6zTcwZDmV7diZOZARTQ1kGXA1lTBnYZp2G7rW8HPqiumfzxsFm8NyrdnLoLIcOvZlDy/rauOGc1Mam9nB+Po4OR1DmDdBz6uSJjGcEnfr7Ay5hjaAxovgCmqJ/MjMVtJlDYiy9p2dmwIBxPu/gsX+AdIyd9aBsZ+uWzQF9DhxoIfXYXxHRovotK1vLmFK9V81QK6hpGZgfSEh19qJnR+DsCPywjkDauEfoqymTpXDfdoYZ0QDlKdFpxNOdbS2g33ngnGYTw4RrUeIbhoRzYmBAh7/ZZAY5lyk7adlF9l8CIGUprQwWG8tmcvg45xIwgBa/k5b1yxXIThZzdDRlK/wHn/VvLEpCrpX6W6nnatg5q00yoauzu9LSV1cT3ESPZbUk85luB0dalOSpqYyNd0uXuJY4uzON3eZzcXBlOdlpflbTnp74rOyqbLSzQpDtHE1J9eJiTTYB/J0lQ7V9vLMz2m+dHWcSY7VbyHyCMm11lcBUX2MuwbC5kIjBXzdm+/btz++mFGh0bVk3NFJW5xZK50opb+w/kLNraWE+waGsvjM3OiSYQb3dZceuHWXsxPGypru3XLh5S1k5PVaGO7vKtg3nxGkdGztZujraStvkTFnf2ROwYtPWLaWtp6us6OQ2MVH2ffdwOXjiZBnZfE7Zf/JEOa4L3OJCWXvOxnL02IlyanyiLLatlF179pSZ+bm0FD55+lQ5PT6R+eQ3TE9PhiUzPzMTUdKerp7agnb//rK4shLAA118y9Zzy2xK0ucjWDk+OZFzcXSY2HBbWbd+Q3wlpTP7X99bhgeHyggtgqNHyuDwYBmUjX755bK0shqxS/PyjrffWR5++FutzhNd5Z3vemfplYxZtzbrQQkP35DuBN8GKPLhD3+4XHHl1eVjv/9/Zq4AIwJQYNiRo8fKh3/255J04R8AErAXBLYAEVT4T33qU+Xt73hHfDiB4f59+1N6c9vb3pZM7oMPPhgwy3WBDtrgAkv4SY88+mie1RpSJiOzLTMsU86XFHgSPH3b224rn/nsZwMGYGP92q/9WpgJtXtVf7n6qqsToGG+3vulewO4YD54V+vQ/vvlX/7l+GovfeelBImSpE88+VQCSEwH2W9+6xWXX1o+9vsfS4AEvBHnfO2rXwsIYq6UNrhWQ8d/8sknk9nmS4kdfE5gGh2Kjo6AQl/96tfSDUcHok/8508k6AKeSHLZR4JRsQvNkne9813loYe/FX8XEwBzQ0kOBg+f3nV005Hk4y/ec889rU6LPZmDaB1NTQXAqVpHHfE7sa/tPcCFMcfAwWKJDsy69eWxxx8rmzedE/CLbQAMsRuCZnqSREX5xg98/YGsc0CSNSfW0mJXqYV1owycjQO2uk9lsa+mpMie5UsLlLEqBMFaFmMS2PdsUVgPp09VQHnt2ggCmz9sFgx74J8AFlBijrAxvJdORY2Aq85IYivAE7CVX3vrbbdmjxJMFnh7Hjo1C4vLZxgWAO+wtkdGAgyYv6YM39qROAQofeub34wWIjDD2eHZCcna5xLAjU7J9u3nBQAi1FoFcoHwk7lGo5to/I0bYFkC0z3YfuMf2YKenrCIxJ/iUsDr66/vjQ287NLLzoA0rvPoY48FbE9soxXy+FhiSeeLMQKgilnYek0XvBPw7bnnn8t9gBu+sO/EMm+/887YSeMsngGYmxtgoPjZHDlPgCoACDFStK36+9NRyVoCtmKnROTb+HTXagvP42c+a99glohpXnrpO4lLGyY+9piztQEo2IqmA5T1kSYcrVbDymrTUGK4trO2xmvsUckPKcNtVVS4nvEVk5hz94Bf+J4/VWerltY0GqsNY8S+a3yL79cuqeW/QU1qbNnWFjZWW99A36rDsaG7yh7XVmcO8wqA+F20VodjHmJurnY0oUQ8P59/N619UlLQ0xOwwMJyP0bVAvKQXigaIC2hluhxQBdSVlOzRynFKfX3TIYBqYBHFSvl5ECaIsDWapdbnSyBW20flNKftipY2wxYZZ4oe6liTc0AKj2J45aygpWyvFzpPmkF3K6jTGWlhMrYVZk4KYNob0sQGyV5tYbRdKlCuWiRniGgE5Hc6JPUwL6p53MNgbM2vaHiaiPbW+tR0863pQmRcp20wTWGSpFWQzEzlqi/AVzaa0tCjsrIKOoo1k9lDvW02EBjtD6MtYzdynKZmZ4tvVTeh4drZ6K8R3tlQawoc6lAEUPl85wu1FSb0zsQF5tbmCsTk8RSV5Lh43hxYq0jSCyQwnsonfbsNgQjjnVkTLIxZ6Zry6j+/tw7bJcepUS92ZxNZs+hQK3dHIX9YDwxiCK4uxInlzFQVpMWlGlJqD50KE4FY4Mdgsbs7x5MFjIsnwHK9adrq+nFhVrfqYvSAseyL8AFgMvfrUUbuGE+AbA4BtZPU2fvutgpugtxDMNuaXW4MVa9PX3l0KHDOUgZC4eVPw4ngAnh1yhsb9oUh0cW0B6Dvro3Yxs9k156JgAl66MzlEbOj5r5Rqj4ze++GWq6L45OALK2klpc6Lj3Bziq9eR0vPLqa3lfc2AeXbNhmkVIOrvse2ySRur4hzWoO/teZ0fg7Aj8YEYg527LCWKv2aEG/a7aJvWfNQFQRUyxN9skW9rbYgP92znC/qIvAzSinba0FDahhM/CvPLV2hWP38KGNz7PxORYHHj+gGwogMFZctnll0XAjnMcra8NG/J7HEk2ubImO3PGAs6dTxs3bsjTApidJ85PGUr6KJw8Xc0ESHyDdD1rlS5LKADT3U/gKKBMC+UVSZTuvBebrZMQB9dn0LolTLBTOKOeRQDcgE+A+tqVpS/j4+yVZY2wrjrw4aE45f7tes5MzBTXcUZjgzasX2fXmrVr4+eERdyaD7/D8Ta2us30dPeWYydO5Bx3Jkd3q7OrzExMlsMHDpXZ6ZnSqQyYIOsqfZDJsrqyXEaHhkt7Z2eAiwv3XFhWsZaPnyqdC/NlQO3/2vXl3LXrc6/xsVNl45qRsranr6zrHSiHvnuw7LzggrLUVsrY1ETE1A8dPVbmlekuzJVDJ0+U5Z6eMjY7U7r4St09Za/udV0dZePmLWVG2WxPZ0CFIe/Y2VHm6RMcPVo2bVhf8JiGB4ZSIpTy65XVlPzIghrTweGhACj7Dr5RJqanyxz9uO6usuO888MU1TJVMEBAVTnO0MBgadPlaHmpjIyORBR372uv51Q9Z9Pm+H4X7N6VDi/Oeuf4HXfcUYaHBpOs2rVzZ/wX3WzuuPP2jDcq/9133132XHxpuffeLweoedttbwvNn+8IsLnq6mtDgzeXEkH8Df49H8PaxxoQ5Oo+Q++D/8hfshZ0n5HlVYYgg37FFZeHYQCwoFmRhgjt7RHtFDT+3Ic/XL75zW8mIKZBITGzd9/e8t67744miSBXcH7HnXeW++//apKAglMdV5SrSBxZi8Txld1YE2kkMDtTfv3X/+c8q+thkq1dt6F8/C//MkH0+973vvhQL3/npfgpril4vOaaqwMmAH34dd7ZHgSwKJ/AQsG64AsDfw7sP3CmNEcAqcwFSKJMpPrhVW/RvbzvngsvzL8Fycb3z/7sz8oHfvIDAU+ffOqpsLF8Rqzl3uZBZyPvwE7QdXn2mWcz5vYi5vTtt78tGiRNzEAg1LybO4wafuw3HnigsoYl4to74v8CtawT/8XO9nPPyBYqcb/i8ivDSieC+vTTz2R+/V60KpeWkqEHWhk74wuUADZ7FrYTmEAHxrthLwCH2WfvhP1grAAmmB6Stk2nFXOolAyAIIgXG7Ct/H4lhVUEd75cd+218e/FEVrxap/MHwecYTwQu01yf3o6QA47CDjQIOLiSy+NT81eikONC92epiSSvQJQAKOMgTExrphLgDa+ubHyTIAW12C7gRK+F1ChxW7B7mCvdfMRozkTjKd5sSecZ84M4yf4N4bEla0na9L4RrtyZTn+vev5LKKAc8Ge8Z4EnTHEsInMqbVnrYbp3lNBXM/HT7cvjAXWuqoH8+JMBYzUQKwtP6N74gyg/cNOh3G+KnG7IWuQbahkgyqHoPRM0pc+ou8TmxUr+SyAkSaJve4LaCg+pRHk/s4rsTwgw+ddx3spK/KOfhcYqXQPyBI91CVNMmheDVQwa2wstpedAKZFYmNi8kzMimBg7ox5zrtWow3rIPIbKjZaSRZxlK/4G4L8VnMc682zimO9tzgypbiaryjR3bKltI2uG11N293e3oAcjQCbzEcE1iKGUpIN8RmBX1POYjF5CBuuEUYx0U1bW0CKTcx5aTI+nI20sY2GSO1tnHKZlg6JrH0C+tWqAdIADhXAWAnSrOTAhrKQo2/R25eMR6i5AJNofdTfTflJH7ZIVdLNILU0UZqSAsE80dHopeQ6tUsQQCAMDchWq21vEKnVOjG13EgPaO176Zro0sMBbE8LPpvUu0OzI5IbJkzNhjVfJt6mspAYq/Y25T2VZROwppRWy9jZCkq02ijJQvElgRKa8QB9oGqCeI5QmC1AkcmpLDpBO1RRO2bP5VpNW2H3b5wtP2sMoMwXA88oeV8OnrUCSKmCtZUi/eprr7a63ozUtsZ0Wla1Dz4U4yv49nwcXE6mQ7C7p7dmBfsH0iUGwOPwMWeQa5vBog97KWBKFYFNn3cqyQFeqtAcIw7lNYYMPGdXsM9QMGJV9LYtWb5GIMozQTerkPFADinZl1AF2ztyD+PHoNtAkNQ49h2t7jizMznAK6gyHyE0c4ZdJIvpWewVrI7uLhozq3G0I+a0tFzWr98YJgeAy9wA+Txzk7VjQKHIDlfGBlLM0FUwa6VmFo4dD4ML3VKGkdq3Z3GoEF2jRVIFBU8G0EGLYyCjPH7oUMbH/HHKMUwYIy3BfD+aJijKc/N1zlvdsGJc/otmwWcBkx9MMHn2qmdH4Id9BJyXzdnPcXPOnPmKM/JfjgBx8iXoe36Qs3JhMeUSnCyO3+JSdahqiWtt297WvhrdDeeK7HVAhgi/0lCpjjXwJaW30zV4axw833eOCGLYdecLpw+QzwHHInS+CPA8jxJhPoFryBQ3eiMsJwYfJ5ENBqRwDn02ZbBdXWcE7Ro6eZJW0zOxwc5Lf09JTktjja32LpV92RWfwXMJSPlHkgWcW2cXhzqs1ZaOi6ysrya5EObC5FSSEjKRtfy5LY6i9w7rlt8T4diabXZeCY74bO4r+HQuY8AKEqIXxtGdmCqvvfhyWTs8Ego9Lbrujo6y54LdZXZyuqzMz1cnv7e3rNuwvkydPl02dHZHw6R9aaFsG11fhjuJxIeyW3oIzw4NlZX5hYi3nr9rZ9l38GBZWKlU6wNHj5VF5dxlpaykxLindGljKTGla8PxE+WNI4fLhnNq1xTveGp8rOzcsyflMZ0Ci9Ony5rBodLT31eTgm0dZUVSTlJvaak88fST6dTYRgyeBtvEeBnXWpP4ZG936R8cCIBkHAWHGKTphkfMUEtMQv306Hp7S19Pb0R829KpEgjXXtauGTmz3miRjKRd9GTZs+fCsnv3rvL5e+4pey6+KJR+IAda/YE3DpbnX3gxOhGy2dG2GRvPfFx6KbZR7UzC3xK08YMki8wjH0HJx/vf//6MQbK1AwPlM5/5TPnR978/gS6WrLEQHAvElVT8yZ/8STrp8Ff+zb/5N9kbutXQcBAQYlYpdVFmoJ3xt775rfhvQAL6Cq+99nr8+qYzp9/hlwCGCHj+wR/8QcrIaqeTmfJbv/VbyfTzbWhrpNOjDHVnZ9gv/K8D+/el6x8RW1l8e54oM9YEoEd5iee0PpUDHTt6rNx88825D+0XQAB2i88AozCMfM+exlZ5/vnnyiWXXBq7ocxmx86dsS1YK8orlLHYS8ZSp5I33zyU3/3RH/3Rqt8wMRE741n4eh/5+Z8vr77yctjCSuX4llrNViBjKmOovIPt0Yb5rrvekzjD2hWAA3ebdqoC7xPHj8fO6IJ0/Q03xJ9rdEJOHD9ZfuEXfiG26T/+x/+YDkds3e233x7NFvp7NGL44Xx+WjXKgNwH6+jGG2/MWkn54djprMUv3ful+LDslVgtdmigP918lJTwY2+86cbYd8AhW09M1jjw2QEB7Diw2mfo5vB7jY9yLJ/H2LZGxCvKyoHA1q0SH37qOZs3R3dEmSBGYFPOKFZxTbHG5ZdfljPi2488EiAPkOUP4ER5Hf+ZZot7+Jy9a9wA6VVwtjcxQCoFpqfLIy2tFslGcfD+AweSkBRDABOxp2rpUE/KxdhMorfGVqzA5xc7+q+SFjGONUlnEIAmLsHmAHiy4+7BvmEiWhPWumexn8K2GR0Ns8vnGi1R55ySLsBRZAH6iDFXIWrxM/YIu2AuPJN1KibSsarRD7OW/d3vsgnOHGeQNa+ErhFJV7okbhOf+F4TU0n0mg/fw3SqICLtz8XKENx0TkSPrTVzmfbuYtGRkfxMu+5UHiwvB5jE6ncttrJhhzoLnfk+VzUvq4h5pEY0tmnF68agxr81BnamiHXE8s7gWh3RmfgQOORsFqPpzNM2snZk1Rkk+2FAGK6qpF4zOoJ8WQKBKWNlodagsh7wVfyxejUN5akRK/W9DGxLuMwD14z/cIS5XB8y5Pcgfox4Swg/z4Fq59/uZSIFijm4ewiTAi78HrFaZTq1C45g3ecr4oqKA/Co5Tpe3mQ35Tk2R4TTlFUszpXZ6KuUADlpRaSLS6sFlMHlOEV4p68eghmr9vYYGwtnQd/n1B0Dl/pSo1xLdmoZTA2ua7939/UcNmNlpVQR2s7O2q3HRjnDlGlRjXw+ZT4rK9EBYVgtHs+2fsO6OEhhKsxRER7Opp+LOFlXdFiUxuS55uZSo20Be6dkrbRdStvjWhutLvnEyeMxMt7XvRskGnJvLk+dPB1nrwI0tVuBRQpgsLnVgNo86t84Y3rOey7G3Kanql3bWp0MPVWdaGrFo0lCkFe513LQUCgqupi1Ck3lEDuArTWrT30sh9A1gBCQe2PflM/YuEANTrN58CcZummiXG8G7QQ6uF9KTVr0Q0a8qjIPBhCT4WL8ARWcbfdOidbcXIyQMTKPDhMgjz+MLAMS8G9hIUiz7MLI8GgylzYngKOpl3eN0TUjcXoZRAc61F7tM+PHqVI/mWxrggOt4y4NQ+u1117NGHunZAXXjGbjn7d9W9Dn3bsvqC20W622CV05iCjsv/bKK6GPcvKMbYAQQEn29/cYJf9fSiX/r7jmhz3SO/t+Z0fg7Aj8nUcgrBE2t7bN+a9er36Gxth8ZZi0teescI5wFLEIOYWcfDaObXU2KZnF9Lvh+uuqyHdXV8oqXA7YIUHiDEWvJmbJgecr6AYQjYiurmT7nZOcSecqm4jC7xxyNtGa4BuhcwuEoqjf1pZAgLOagC8i3RNl3979KUdwLYG6gIxf4b7Oaj7BA9/4RkQ/JTkEEc4b4FISRbThOp2/p3KekJMSfAgeBQwBANJKcjLnckTJ160L5ZyvIuMraymI9L61U9z0maSW+u90hxsezrh4f+dPBOJ1h5ieLuvWjuY8U4bgTOLXCL4FlZx7v2uMxibGS39PXxkfmyiLM3PRNHnphRfLmqGh0qtjX1spV116WRk/diKlPrTAzOErz79Q3nX9jaXoIkcwt7SVgc6usmPbtnKUtsjWLWXTBsLrpcwszpcNmzaV/YcOlsPHj5WNmzaVZ19/vbx88I1yxTVXh0Y+2Nebc7F/cKg89+qr5fjkZMAfWhUwO2OJIdI7NJSs/AL2wNp1Kf9+7Y0DZcu2bQGC1p9zTkRjgTrffvTR/P7Y7HRZ6OlO4OvM3fvmobLUvlrWblhfBrVgLm1lamIyrXaffvKp+DjXXnddWVpYiIBtxHeXlmobz9US7TsNt/u6e+I/KOUxz7t37kzSyVj/5m/+Zjl06I0AGwJjfszP/dzPlUceebS8cfBQ/CosBIGa4PCqq6/Jet1/4I3y0Y9+NOtaGY91m7W+d2+60HziE58o//Jf/sswTTCLJYr+p1/7tfLbv/M7CVDu/dKXsk6VVwgolXU8/czTYY7I0OpuQ/fitVdfyTrk1wDtBG90HgSe/+k//adkvPm59sHf/M3flL2v1xKCRhx1/4H90R2hDWIP8FEAj1rc2lcElwVDgm+AkSYCAKPLLrs8gAfQcsP6dRH9FGxjcAkQgZ58WT7cF77whZTceD6+oCy6e/zN33wx69he4ocDEAAs9t+D33gw4NQjjz5SfvzHfjzX+r3f+73ygQ/8ZHyoe798b3RZ+KV8t+gxpkygv/zlX/5l+aVf+qXsQQK02AmADnv7r//6i+Wd73xHAj1AU4RPzzsvehCf++xn48/S/+DrCdwAxIAT+948GoumI+eHP/Sh2Dxj+OV77429k7j82Z/92cRQf/XJT8U3/pVf/ZUI+f7RH/1R5tv6MRdf/OIXy+/+7u9mTdJhIRJrvIjPimUwRfjYmBiYJs89/2x59NFHMrdsl9IFSbj7v3p/GAtiCsw2YN9FF18cYWC+s/HmO7N/EoJvecvNAYnYO+P6nZdeyjrFJGE/zQnfOXp/qyuxu8Rxv3TvvSl1vOHGmyI0a3wBXebNfZwN2h6LlYAW5qPpWqVdM+AOy5+dSFK7peMkaeo6xs96dU4pbefrslMOEAAc8M440MsS2PPJlccAZMQPgAzjJonvWvaPdyJSjin+7HPPVaHoycmUGwEn2OOAzTqJHThQfuRHfiT2VBkcRgbWBa0SYJznZOOB6mIt55NyO2PrbAPssQcAbTGAxLRzyPjRPAFmYDSKn5yP5g+bzH4y1jr8eIfKjMey607s4WcY6sBCzwlQta6uuPyKlF1Zw55z3/79eSfPD6S/4frry1e/9rUzyYFob87M5NxgE4CX4krzKP4QT2KNNh1t7C1jZczoKTkrsYqAVD6XQ6FVvttICGClOK+sKwA+m5fkTCu0cd+qfVTLga0DMV3T1IJrAlxKW2EfTJa7oyPGWxAF3fMLgn7sEoeqLIsAuwFSKrhQb8y4VgZEFVxKh5jVkklE/fHABnhhUdsjB2ztUMPpCb1qduZ7WXaZ+x7tiGvwnuu3qKs1G0UB3/fqgqIzYgMl0G1DDazCl948Ikqh8FYGSbrmtMp7UG5MsEFcWOZ4EGrVTrkji949+3paGiVYExGbma1sFZ1sempNVqiCBjflLlWMruqr1O5D/g6cqewXZUmtvtG9vRnXpmSoAijDCXy9D9DGmAM5GqpRsmq9PQm4oyiOCdOpLZ4N2F8FY1vdfzyfDT6KJQHcwrxAJyxteU+GGgjgZ8bL3EM+GUfCdZwyIAiHyLzaZBGy668tvGiV6AhgE5g/79J02oGyoiink5J2XoRhB2qdOSaGQB5S6/3iMACBjh+PanRFCPvioFnYNgGgyL2xIIBiqbM2j+1VM6bq4ABkhnJQhQUk0wPVnKw0YyKoDKhxISbb6KwAR+KwnFQq1NFSmX4jB6CDxzqCxgckY3gGBjIWfsb4oZ9988Fv5sCwBxh2xpFDfP7558WQZh/MzWejM0oM8OlTSm1qF5ugmN3dta1lW1sooZ7pvO21daV3On/79tRHbth4ToAR64shMl9Alr4+a6G2JUSdBVbVDGft3ADBVoeJ+cIIGUPUV3W1xgT4eOrEqcxrpV2XM73Jm0imKXtT0QqPAAAgAElEQVT7O0dKZy9wdgTOjsDZEQjrs7Iv0xknYPV/DX6tDBP2HbjA3stMAUsA++ygYJ24pnMN4+H4iWPJ1ALLZY05q+w3jQo2lzPLyRS8dXVVzRF0c7Tx88/fkSyXwLRm9zAX61mh5NLZrMwRIIExIIjs66XTNR7nHgDNf/LzufmFSs9OUqE6aP6w/Z4HQA7EkDmUzXSOSwQAiCQujEtT9w3Y5/jTpJoYn0yiwHsIaqPztrwUYEXig9goNossomts374tgIhz2+ddm4Puc/5tHAm+Gz/PJ9EiqdHT0xdqOC2NE8ePfq8DEJ27lZVk+Z2Ppg9DGFDPz5CIOHb0eJkenyxz07NVTJ5YfWdnueiC3QEn9mw/v5y3ZWucXSyMg6+9Vq7esbssnTpdRjs6i0LloZ6+Mjw4UJbnZsuGwaEEJPRK2nu7y5r168uLr75cevr7y/CakXIC+2DsdNm4eVMC+kGd+DqUrJ4oGzZtLq/v25ez7qorrihz09PlxKlTZdcFu9NS+NiJk3nnifGxct6288or+/cGMNm7d1/pHxku3QP90TbBbH72xRfK6cW50j4yXE4dPlou2rW7rHR1lidefK5MzHHia2enmbGJdMbBzHCGKuNxjXElUovzpT/tfU8m8DevO3acX77z0otl/caN0S+RqZcQk8kW6AjysByAgg2n/Eff/6NhiNKQkdnmt6Duf+rTn8paND8PPPBggs///d/9H+Xhh79d7rnn8wm+Bd779+8rV19zTS0zefnl7KFt27YnYQNsEeA+/sQTEYQUTH32s5+Nj4ph0JRQ8H//w3/4D+Wuu96doOqez91TLrn0knRKES8oFZbR9gzADvf9wz/8w/Ke97wn7AaJx5QxvPZqufs970lXGq1oMTxooNx44w155l/5lV+J3wOgASAAggStfBrirenSc+6W8uA3vlFuv/2OM8kzwqz8IPuADwZsAExiJQCesBmAMxoKbN2yNSVtND34Tf/0n/3TAAUAUGCEBCOAxXWI/NK5AEZibHzk5z9SXv7Oyxl3dmPX7p3lj//oj9PCWPCr1CTdI4cGEoR+7nOfLT/3kZ+PUCXAxD78mZ/5+0m0WQv2tA4t7iFINnYYIQAWoBVm0D/5J/8kbAtCoukSdN722Ddr5qGHHi6/9du/FZ+ceO6X7/1y/EM+cFqvr12bki7tl/mCgmxzDrwExAKMBLUPfeuhcsEFu8tbbr45a4RQ7J1vvzP+LuAjHWS2nxdACMjKhr315rdGgwNga0xOnDxVrr3m6oCJ6Q6VMd6cNcSnffKpJxN886e9C+YPQMv9CbiKM1zLOo3mIEZCYsi52CegQPQC+6tsg/XmvthWbKT4D1vnrve8p3zh859PuRYwgS8vwP/TP/vTgKsSnUAiJTyvvPxKwBa2m76IDp2eFavw2muuDXBsLvj3wE0NL77+wAMpj1cWYs8CBdlegKx1I36zXjyjfWWsCPNan74HwK/AwFI0FAknKx+66S1vyd7y7jogeZ8kdudma8VGR0f2VRLCU5MZR89E1Nxc+rt9wLa7n/UeUIug7czMmS429oPztQrgzuVZEstNTSdOrCxOAu3IAzX2wg7zbtbo2PhYOWfjOTkDsF6+8/IrYcZob9/E/O4XXRN6M2vWBHDyHo1maGK3rq48k/EBdAESnadAOPYUWNach54nlTGeq8VC/X6wxPecA85U8yd+dHbF/1Cq0/pdsfyP/dj7A2axpWJWY942um7Nau1HDEyord8sHBmaTBbWwUpt08rQN9ojqW9tCb5wdKr4Zw1eg9y06o2rdkplq4RZoaZKDejsXD4XNkpLi8SgC+Kh6AZJkJnuMxH85GQoUQE6eK/lPGNXRz2Qql7FUmnvAHgIBitrI8BFSwwkQEQQq1oCxElIuQbtifaS6xjQJuPl4K81ytCm+QASFg5QoGpGdMdx87MI4hqrlp4Jp8PfBaYRlG11APIZpT4BY1rGKg5gSnywVSoDRrYKaJMSl24O2ES+H5CG6Ki2zK3ymtCSl2onIeNcx2MpYAjkNs5cVwUbME4gm6nFnqzisQJk9/a7PgPpG9eid3kptCyGzHxk8XZ0tspi6Hyg0U6UNWvX1I48LWaSMbQROKtVEG8l1x1eM5z1YWO6r7l20Hh/a8kB4r/En7jM2EBHjh0NaBO0ta8vm0tpiWdl8JWfBISZn881g7SmfWQVBg4jqbsnaLgWeYArddvZACsrKQ9iUKwlRsQacm0ONofY2Lp3pdnVlpfuYVytec/AoeaIGWMZxXRzyjqqWjuMFqANiu+L4+Xvh9880mr9XIWFsVcAj6iunDVrJW18Tyt5K2XAmkpNe20tzLkAbsrk1HrL2ooapVrm0CHYAHbmJ0Yy4oLE+TZmb1P1bujt1uDE2ETmIbo9YXh9jxdfRV4j0HM20Ds7AmdH4OwI/N1HoE3HO2d5xxlwtpYD/+2XbrrnsE0ADK0uI8QnU4ZRCdyfnMwF0KxluDjZWHs0uJwHsnYdnbXEkq3nAAIsRkfXBWRwfih79SxADLYz3SSA1NNET2uGM9nIvlrbzpuUsZPZrvXUVUslwaSuApgGk5M5t539rpnS0FZnnmivdBOD7U1AKWjnFDbaV42PxgEHYAT02HhOHEaOqpIIbMwKmrTF6ccE4fw5c50vfDoBFP/EfyUsvJdzWlbPWSKAUU7rOfggzhEMBNdRm+9MUl7CMUf/d3+Op58LUlL33a7WH8uyP2O4uLhSujq6ysH9b4S1e3D/gdKu49vwYJkdHy87N28pO2RelUp1dJSlyaly0eatZXC1vWxFsz89VtZI1CzMl5G+vrKufyA6KN308Qb7y+mpqTK7vJRuN4Rfj8zPlX0nT6QLjnlYXF4si/MLaWksqDMOyoS2bd5SFgUD09Nl5wW7Sk9fXzl87FgZn5kuq3y8jq5y7PTJ0jc4WNo7u8reN94o5+44r7QvLpdL9lxUXj24vzz09FNlrrO9rO0dKBduP7+8fuiN8vobB0o7un1nZxhPi1oqr1SxXcmfqcX5sml0XTl57GjpGRxIOcHzL7yUboeWviD2jUNvlKGRkbJOyXZKmzB928utt92W4NlnrGunsaQHQAOIwIfRRtq9h9esCctgbHyifPBDH0rJhwDgI//g58u+/QdSzqIsRqCJXWJsJEqxKE4ePxE/RhkN1oFgXjtVwCDBUcE14XgtRa0BviJGgTbGEnlYTrL8EmK33npLuf++++ITWk8CO/sKEPLJT34yzAuCntY11gdwU8Bmr9q/EkaSQPw5e+uGG26M38YvpiHx+S98IWUMQEJ7R1b86aefKu96xzvDMvvyl7+cwBtrBHMMsPDLv/TLeS/73z2BlIJVe5Nvbzxl0O1h2kT/4l/8bwEVkjTSEeXUyextviD22Q03XF8effSx8vGPfzy6G7fdelsCf9ficwnSlTBVvY+Jcu62c+PjaqdsvH1Vzcjqf/JRASFAkiuvuCKtVe0/+/O3f/u3w0659uprovP3mU9/pvzCR3+hpcHxcvadMdSxBxMFE4IOTpUkWDmTlQcECUaTwDs9loCemCoGM0DCnPJ5Jf/o1hgLe/upJ5+KG0jTRWB/w403VsZdT0+A2b6enoDY/HUAmEoCvqvOStdfd33W6auvvhI7rG22ILgpMYn+4cxM/GZiyFdcfnkN3Ldsybi7HnsveAZeeVfB9vjEVO1ISe+pVQHBFmKP09aReExSc3klpVPi3OeeezbBPP9fHESIFoihjItt825EccW/xkLAb10aG/egIwJUBBg983TVm9E5xx58/PHHyrXXXhdWCNsvVlSmI/Yz7mICdlUM8eJ3vpPY8zJreHY2zyd2tHfsSVUP4ivvr0TFOF5y0cWJA9KQpbdWVDibgBUY/saJ7Q34efRoxIkDltCdGR1Nqb79Z92LX8RG3sufgwcPBehzNrg/W5+GHtPTYeI4p8yJvYK9b+79XOmgPeqa2FDOD/GMeBNgZB+ktGalls1G46TpekfOAGMxpTpLeR5rDygbCQpgegRnNwUEA/4QBbYQ08BkaSHrM5qh0S9bHxsoEe952Q1jz8CGYNHSv2y64IhvfL+W+HSGfRqQqIVrAFXDMAnds0W/F7wSPvLQAAuIqgeS8a+dYxZjvHN4q8FcBHJ0ZaEgWAAXWgU6ubmgtRGF9ZmAA6kdqvDJ9xgk9bDG6AhNV9Z/ufbUFkxagEpx6tdqFke0R+hKtNe6T7S/tMYdHj4zCXVQdOKpYrHe06BWdXwaKhghFWRomB5N72WTQDAOqMKBqmCKga5teI1B8yzQwlp6VBc18CKCs63g0uKvqBkx1dUYWM9RwZsamFbRo9mqqdHfH6fPxFe9lrmADg4i2iJTszMVXAJ0eC6Ml+7u+lxaActIlZINjbUScTwtoltMHxuhYYz4fgPgRHfF4pKhmq3oXwVi2lugT9VhIfxlDLEsMFFQO8M20i2pxQjyfs0mSzkUQVjtg09ovdWVzSyD1tFVhYXMEXYQx7dZvNOzs2V0zboAIhGCbW1QG1fmroo5tfRQBgbzTNasMc4cz6u97on6P4PbzIlx9/5Hjx2NsZaBm56dyXpQ/8iYWitVILhm9mKI0ZK1ttLRQN0lBlZ/Xwy2Vl0VEa2gnbXS39d7Bs1liGrJ0WDeGzMKaGUdVlradJBiFFH7DWuH0+mw5jwHfFpaLmPjU9lnwETODYNlPI1RI4brPb2jPWXdXrj7gjMMIvvDeGPCQHONi0Dj8HffjFOZjsEtVenvBzobwORs+c3fPU48e4WzI/A//Ai0cFfnqAC/nuxnjvi/fXhSvVM/z0/h8LNxYf6l1GIpQb3ztpvtHx/PzwDpM1NVGJyzxZ/g6HLUjx4+kkCiMk47Y6fTbWNwIOfy/gP7zojK8QUAI+y5oK/pyOZ+HOoI0EmAROyuL51PamljddgkTNhgzhiWTMMKkcl0vvOzvBNH27npLGHLJUqwYGRyJSuqHhpa9MkA52r6gesCKELigBXBgiwcmrOzk113bjpwjJFnqGd8f7J8Okb42rdvbxIVjaB4yknn5pNtbwTKBTWC9vgVzosiCB5OkGmMBYWcZo6as767a6CcOHaiHD9ytEycPl2GBwZLIfx68mTZs31bGR0aLOOnx8ol5+8oh1/fW3Zt2FQGOzrL1nPOKQN04Tq6y+njR8u6keHSr1x3eTkMktLTXd4ELMkeDvSVvYe/Ww6ePlXGFuZToiHAdJaePn6yTI2Nla3btqYtMIBMCq59eTXCrzM6KW3bXk5h2s5OlbFjx8tAV0+0SUY3bizD69aWRx5/omzasrlMnh5LCcvR8dPl8eeeKSenJsuubeeV1fmF+GmnErS1laHhNdEYm5uaToecrZs2ly56aYtzZdd5O8rU6YloAAjUaHl0D/SWqbnZZND5ykuSfkki1vIVc4u2v3b9ulqu09UVofYvfOHzCVo3bNCNcKRqu42OJpECEFGSs3v3ngR7Avdf/KVfSnA/MzOXwFYSTQAFQBD0COg8q1Kf97+/6o5glGC2YJgIppRqeB7f40Pxswhz8qWr6PGptBhW/tZoQgA0+IreTxlxI/Is0HvggW+U66+/ruy64IJoqgFQPJe1LANPTFKCiw7bbbfdmiBwYnyKSk3YMfbCW9+KjTCeTPxX7ruvXH/ddWFfPff88/GhrHHPbM++9eabs48Fh2njOz2djD1QJPo/SrhaWgjRLBoYCFuXzUiGenU1jAt7CfB55513RIeGfom14d0eevihPD/dmW9/+9sBTOxXe8f1vv7A17MOleO4twDbWAJ0+KfG6ZJLL02Zg/c1ppg0f/qnf5LgX9ApDlCGREcmHSFbnVAkCe1xSTI+olIYP3/v+94bIEuwrvX0uvVrA3Y++8wzZ0oJv/Sle/PM287bXp544sly2eWXhy1tX9t3X/+a1sUDsZ0vvvSd/JedFKwn8To9XW659dZyAyBq397y6COP1o41Bw+Wm268MQDOqxFX7Uu5FPYDFjq7M7qmls1LNANUrB1/gCPp4KK88PRY4pGUIeluNjhYxicmA3o03SiBzda+ks2U/YyPlx3n7wjzZpKGzNR0QBlgIRtcQeK+AG7WPZBO0MzuYUU05Ybiixrw94XprdOR2IQ2yfq1ayPsKqmL6aKLFf/evb0D+6ukRumRf7uHMRHfESCO1uCxY2FiOYuAN1WUuXaqFY8YfyLFb7/jzthqY80GY3HpvORdatepgZxRAA6xSdNVqacPqFQbddD4oRsivhZ/WJN0gD73uXuiZQkkoO+SfbdtW0B2ZVCJkdMdba62pga0r1mTOKh5frGf8xjQ25SzOi/mF2rLevcSy4p5zKOYNGB7ynTr+zq3jAPwxDqukhw90Tey14xDw9SMBmh0S2uTFSLPAGbv3miRNg1mGhxB7OzcrtJYNFBoZi4n2SB2EpPa8xhIgNG2tRvWrqbDTSvYbdrc1XZ9i7l56PrYEGvW5EWbjh+KPyujQT1xbdvUoEUraf1XnRova6MyMtA9DkkAliA57TkYAti0WgEDKoAlqVWOsm1tJeQL8uTAT2C8tJjglGhOQI107+lrsVKW6rMk8QOAEUBXfYqGGcJRqyJF2BF1kjxD0zqwap34fFfAEYNtMF0xC3fJxlmp92iVF2G48Pq6ulFt20p/30AcKBu5OlaC8JUsQosc+8KiiShONGFq/XOosKdP5x3CaBgfzyKA7nt+gTRnLEJxhMzaa5kNw20RcYBkvnTRMZ4+6+YM1OLC0pk2UnUxLgSZdB9rwb2xK9JusdVGrBr4/mRLAngtVYROhxxjZnFDl9OusK8/42QzAReACg4gLQmTnTpxMuvKGIahQwumoz3IqTphawXd1nsBUNZv2FCOHD4SJWtisSeOH2ttgOUWyKQ+sJajcDAp0RNWzfzRN5mYqPTDnt5QLSPKOzQUdH92fjYb2vObC0AUI41KF7rywECeR4bO32m/2DjACtc3FhwOtFNrk9H3eYddAIu52axvxj30646OINKAlbGTpzPejZFAv2TsZS6MWwNYoalhCTl4tXc09+bZIe7AHxoYyL8ZPB0j7FdOMqfJ3DOol15ySdYQo4PdApmFNKe0ibDviRNlenKKlt+ZqOVvA0bOAib/w4e6Zwfg7Aj83Ueg1Z48nc6ScKlC8/+PnsL/X3dpdfzjoLNFAjDnp/PK+Ss45sCz3xgmaQMMNDhypExOjsc+AzPSAQ4zs68v+hERVO0gileZjGz1RZdcVAYG+2Mr+UOcOuelYIPtVKvOrkd3arTqeiwtzsehF2ylzLLVGlGNeNpVdvfk+yk/ajloziCZWUmF/v7BgPGo+VgUOddHRsr6Devjewm4mi6B7L2AVPcZIItn8t4GhoPPCcdENL7KkZoOAhx9fgf/wLnFIQRwjK5dUx1kndVG1+VcliWXgeY8o9ujejuzMRWa9sbpyIcB3LZaprW2b3ULWV6q3QVXi3GRwDlVpsYnytz0TFlZWio3Xndtefrxx8qQZEhnR8p0rth9QVmdnCrbh9aWzuXlMosVM7q+7Ny0ubz80gtlx7atZZB22WqJT3Fieqqs3bqlPPDYY6V7zVA645yanirDLcFd79w/NFgO7ttfZicmU4IBpIjvuFLKptG15Tv79paDRw6X297ylgi6Hjp5rKzQXBlaEx2WcSLo/X1lQpaxs6PsO7C/3PnOdyQDfvjo0TI2OZGA4biynB07y1plAwRe+/rKLH2CsfGyjR6Drkbzs2WmYJ8OleWFpXL40HdTxsVP6BsZKKudHeXggTfK/MJiWeJjE5pfWUlA5PwmQrtz964k8/hTzz33fAKrf/iPfjV7YO/e1+Pwy8pq2SrQuemmm8uTTz4dUAHQ8Xv/6l9F7+SFF16snRLXrEkwrDTEWlYOYy099eTT5R//418vn/vc587o9zRaFf/+93+/vOe9d8c34hdeeuklSVqaGOv8gQe+luDxiccfD7vX+qTxQ5ti/foN8bEEzkRUiYYK2i6/8oravvjUqTBp7r///gAEfGEBsy4rAiHlZPREdCXhc1133bXR5dE6WyCOEfxXn/qrMDd0p3no4YcjPEvLg99tPT/6yCNhbvCJMbWUV3zyE5/M7wCasAuIWN5/3/1hMl9y8WVl9wW7kwQzRhgvNBoF1d7fM7I9/F1rTkBsXwEyd+3aWb5y31diQ7Zs3hrNDEDNX3z8L8r73vu+lNgINgXzbBAdD3Nq/ATv9F/YD4DPXe95d0rtPRNfji8pTmKzBMc6HBHWZDsEo8oDsW8ASPRgtI4GGERfcOOG8vLLrxRaHsbc+Gkh/e/+/b8LO0XAr7TC+hN3kVBIYpm9Xl4Oi+af/6+/G3AWSMTXxCQwV1hFYSscOpSgnO4H8FBHlPu+cl85/OZ3w1Rjq7Om1oxEIJaQLBAj7dHDXFqXGMPzsjOd3d0BJJSb1d9fF3taS4CWkhwF+rku/5yf7LlrWfxs9gDbDCDyvO++666sdT5zNAglhIHKpQSYtp73XLQnHVwkZ8UBgmufoxUYTcOU/k+Vjel4ulCeePyJnC0YJWEStloxAwYktjWvaGwnwMS+Nk/OBnocAaBGRsoRwtQbNrSkIJYSV2jjrEQHGI4RBUhUNsOHZ/sBFc4OSWU6J+ba+rrppreUx554PECKNe93ADRK3Zxr9gV2f9OlDQvRM3ova5FNt0atMzbFvYEjxt06dBa6jpI0pAvnOb0uc+KZkCuMfVubstqqZcp+AZDEkk1jFt4A22ydmQ/nu+tKYosFvaPfA0hJYhs7z2lvVGbn8hltySAQreRKGCaLFdxvvm0sasxfEpM6j2EfqXDRoVeHsZbsRZ59w6YNq1FOp7GRPsWyLugrVVDSIHIuUEod5rNz+s2jB9UAHcU1JQiYFSnrcWhW6j7mRlNb5JqN9gdEtJYaYZioPZuupSvKajAC0v53qUzPTtWSBQ+s00jrhetgVrE4wXnTRo9xiDOiM83iQpyGdORpdbbx72hY9FaQgDCU9woIErGt72mPMMLunSqTbJy5tIKtLBPgC/E5i6ylxdKigMkeoT01IE+U8FvtfQFIqFMRYmuJ7Bpjm7Bes6r5er/mntEvabUX9C5hNzRo2OpKnCElFb3aAnZ3tfQqDlfdD05ZSqQqs0YGIMDQciOeW4GwRmwUs6HSnqjVd1P8DAobgToshp6eGH+T17BBABmohWkFpXvN0FA2AoOUgP6IVosby9zcQjYQJkOlOVWxVEYRCDE1PZkxmZmbjaFOt4FOYNFIpQSePp1DrWGOWJMMF4Q4Pcpbiv10SnSlocQfodqTJzN3aI3AhaZTUWVQzYe6GiBuaSm0XFoqrsfgA06wQcyP7A+xK0Y1BuK88wKCMI7eyTzRX2mEer2jtcaBcWhyXj0z53Hd2vX53ASUPF2Pak29L4CfNcegeG4UV4Jat7/t9qxjCucOaePNWGEwbdq4Mfe3vrxTWkK2asfVfKbTTUt7h9ExbqiUDCwjRqzY9VpNuSto0sJNzoIjf/e48OwVzo7A2RH4r4zA91X41cTJ/99o1fOXP5LSTeJwLWF0Tma6xXR0JOhQrlN1sJbLmpQqHshZkcxsEg/VSaVHkYzZXKujXVt7HHUddM7dtrWMT07ERjtPBDCCEfbzqiuvzLkmg8lWu7akAUfc2eEMjW5YC1wnyucMj75XOpvRk+oMFZnvJWDhFDpjnCFVT2UiDil/S3Zc5s/1OMQ1ebNYtI4HtnsHVPXaUWc6LANAUaOBIvEhOBkbP91q0VyzchxPvgiHX8YZQHTOxk1nkgVAEmeMUk6dS5yXzknX4oOlvLm7Ky1+ATuCq/iObZ05HweHRsqJE2Pl2OGj0Sjh8G7fem4ZGRosYydPlFNHjxSwSufqSrnovPPLxt7+ck5XXzlv3cZyCptncLhsGBouJ08cKxfs3pFuf/wqJN9Dp0+VXVdcXl48eKDsPXq47D9+tAwMD5UdO3elRTCBYCwRbJKhnv4yMjhQTp86mWTFSP9AOW/zlvL64e+We7/21XLLTW+JZsRjTz9dRvsHymC7pMd8SnVOjk+UQ0cPl2nd8Pp7y5IE3+xcyg/MS3dvb/nuoUNl++jacvkFF2URHzhyuMykJGkxSQtAiGc5cvpkWb9pcxJCbfOLyW6PTY6X7sGBUro6yvK8Npgd5dzdu8rxk6cCpgHyjP8EUKK9rezctTNlFwRr6T78xm/8RmjpEi2ST089/XSAHRo/P/n3PlCeeebZdObjs2zeuiVlB/bRnj0XxQ/jN6S0ankl9H0Mhaeeerp88IMfKr/6q78a4KJqI9QAnEbDHXfeETBC0H7LLbdmnfK9v/nNB7O2ff6r93817YKBKNvP3RbtFfvSHtUa2Rg89vhjCaYABvd/9avRzIg45/Hj5frrb8hetvfuuuuuBODKOuyPBx/8Zp55z4UXJIgTkPM7lQTw39797neHUQMMrOV754alIGkLICBwiflgX0hU0UQBngqur77q6sQWQB1aFh0d7Ep79Eh8/cWf/3n2xzve8c4EiYJKvvrVV12Vd+NT3XjTTUn+RYxgdSX6F/QwsF4EZvQgbrn1loBEADFMGZ20gDX3fP7zAbEAdvRKBG5aNb/n7rsC6AAylRIBRwBIn/vs5+LfvvKdlxNMX3LJxZXF1tUVxpDnsxfNlQC+0aYEJGE8sDN89Qv37Cn3funesJEuvGhP2bV7d5gUdBPFCIJO8//wQw+FbfSZz94TsVUBNR/1K1/5Svx3GiHsF1tmTqqeRUf0b1547vkkZV0XaCMQlzBWMubfjbBruo8pn5ueDmCiq5Uv7BEliAAqTDjjxKayg0254tp16wJiYuwBh197/fXMc1rU0rfq78/8AfKAGvQC2WJaIeLPzVs2Z49YJ8Rq7Y+IW48MJy7yJUg3viOja3Im0IcEYNsj7kUTCNvJGQRQszbsNdowQHDPIv7xHIR9AZ2Jo0aUeN2Q5De7DCDy++y+mFkpDeQnvN4AACAASURBVOARaGUO/L797iykteKL/gvgRUwgGcBeS+5u3HROwBLXSwe0+YUAv4AqDBylX5hOwJoAJlPTZWRoKLGcigUgUMPQt4btM2U72JI+Yx3t2r0r99S1y/rfsHFD9p04BJPNejVn1rR5AaiIZTyfM9T55fmMt7kSA9Jach1jK47ByGo0TiphojZkabqlKlP1Tq7pHVO18n2AiTES2wED3dtcNvcG8kRotsWkaRgvbZv/b/beA8bO87zzfU6dc8703ocz7FWFlEiKkkiqy5It2ZYs2Uq8Xrlmb2IHuWs7yfVFcHcDBAgQJJt4d5F1S9ziIkVyVbc6KYmkKFGk2DuH5PR+zpx+Ln7/93vHvrh34wUusljYM4AgkjPzne97v/d9yv/5P/+np7PCX5QwBb1Avq/IMy0AQtDWYHFE8Y+oF2YBmaF9o1JxbBMJraifN2ThqJu249sCSAI1llT0zrwb6ReM/xM7BQAG+mbJsQ64YSfqCaJZ0QvxvcF8BOgQC87vCmwJ+pMAb1TVEPvDVa8k9iIhWMc44fswREhmCXBw7q6q5Npu+M9Tr6iaiDYEcwQFc6pIxZKeC9aKJqbgmAMwAg0Iggcn6ObovYAX3K8Ebgr5BQ0UXhrBDNfCSHMtKfJGo2JowAzBmJBws4kkohoKiYIG3YlNyci8QtmpAAOAcLA1PSZoq/D/7oV0UGYmyMM4cvgwZhgoNg/VAgwQPXtQltlwvCMqB75PGgOCM+QgcU8YAJ6Rg84BZo14fq6FoQMAYcTtPDPmU6kFEWCNdwI0q4rL0fO5HAjeP4CVel0teCZ6toslR0tubLDx0VEJQKGBwhfrxr3idBQIT08LoODwcG8YJ/YxgQtGlvXkcKO27gRPkxpvDDbp+9MJggGbCFAB9NhzOEKMK6g2Bp8AW/F9xeR0OGisF2uCM+Be2jvaBPioP73K0eGEwi9ZoooHzBLeKYE494dBpn8Zg8Ih5lkYicd7YnPwHjBSauGaR+hvVlo+nBcqbkwD4t98TyrAH8YTI8MmxqEAxvC5BFdUKV27GoOiMfnubC+OC/51idvi9xdXYHEF/v+ugNMYc8wStQD+GsDESyg59mnYAfJisbpiRKq6RpVEAjT60GF3ErBSaXaAiel3ABrwYQDW9bV18q1uUp+LS9CTKJeL1tXdqQoqwa0XssdH4FsI9PC52GbAEGKcRBztDxdsoZ+BECfBuyu6xK2js0uVUwoYxChUG9GSwgdFYUrCfAAQYXxiQC9WQjM7G7T7UjRxcZXiFEYzBlR03gXtmNwnfo6EgWAb2j/3RNKk6mJXp6qzrDfBroTSS+5avb3dWgfWD5YJMZgC+8y8/B2Jidcl4P8waHhW9FDms4Aj1XomFWoqgFBZsRjmMyTA43YW8VQKDN1dFiMBiITt3OkTqP9aKh63gfYOq0EvJZ6y9b0DVkdyUwlZFe3TYbTL3FS/6cycTc/PWzlZZTXtbZYOmT314gtWgvFcFbdNmzdrzCdtLVOZOTeVZNVq625ssjbE1WkJHp+wtpYWm8pm7OCxozY/N6eWAWIDpvrkZuess7VNwNDgxUt28vx5y5QKVknElYAsb+20TtgJ8xmbLxXUvrCmp9dSgmfMJrMZS5dKSoqIfQA6oIgTq6YYvzkxYeVcwapTSbs0PGShWMQKlbK8cDqXtWWwNjIZm5yekbYKvhpfv6S/TwwSF9vRhjGsxBs2VKlSEnvjwMF3VMSpb2i0Hdt32pt737TnfvG8NTQ2qSUsmapWG8HNt9yiBHjvnj1K5HnvJNhO9HPI7r//Q/YXf/EXSrJgX1DZJQ7j3fPOf/7EEwIyoPxDoWddJqcmpb+B7gXaJ+9///uVlN14ww0ClTg3ly9d0nSYNWtWL+j6NLW0iFXy3ve+V/fBvgUY4jOZdML9kUBz/8TNsK2IB2GYED9xZgBFnnrqKXvxxZfsc5/7nMAkYmjiHyrvxKgk31zvc5/9Q60fLS2wBdasWatz9dxzzykxJI5jnSlMdnX1CNCAyezZDl/96lfdlKy6Oj0/rJNDh97VvX/sYx9T8si5Q08FEUkm+pw6SWJMuxsDFJymC9NobrvtNoGdtIl/8IMfFDv4/OCg9GrQUyHZPvDOO2rLAejFXgEGAZpcd91WMSCwSXU1NVob/owdgzHGeX75pZf1O2++uU/AEtOMYCPBPLn5ppv184i1og8BYMWZBwzjubgnQBryDRgqtK2gSQMom5nPiV1AfIs+DEALz8nUHZ6H3/OtV7BQmJ5DEo1OInkG/xHPsqbEnsTjTkNwViwG1ojv8XemU7GnAYsAaAAWiMMB3WB9v3voXSXUaoPDDqJj1d8v37Bn7x49G/dD25xvUWEvYf/YkxK9TiR0XhE7Jmlnjdk/2GSN6G5okF3ncwAfYfExIIKCLLkkuQb2g7WGaSGmIDqL+byADnIW9gfPSP4D8w//BFhE3I6gOPaG79PiJG3RbNaWLl0mn8V1ANqI6XkGbDx7CdCW9WLf4pN4N2gGkePBtHzh+ef1M9jzdes3KD+j+4HPYu+Qa5DnTs9MiQHGnuY/8kmK5OQ9rA0ECfI6cm7ui3YtbAG/D9ikcbz5vNgrnM8k4DdnhHH1ly+rACyB2GY3CpxcTL43GIqBb+J6+FTl9fm8QA1YNYAeyoUDkJ7OBd4L98nP8v74ef4OUEZOyt6HtQOrTHs4wyAPJ2GBvyPcAMBXvh9M0+H72GjOoMa/B5qlodb2FoUn0vMI2mJwgBI2CsRSQU2d8roTafWgiEavws6Q2qxryVmgu6AJEnXtNFybL0AQkmm1+uQdGBLFuf3KKCeqLLAD1KpRyOmGCQqk1aFqCtM76FsLa6NwbYIUfo6Xx4sm8NLUFCm2uwoPG9azZUh+vYYJQYvGCEt0LqyqlURLoYxq6k9ECzsxOSUxTK+o60Vo2ZgcEtaKBWetOJwccJgaHqHyitocftYW+p9nj5Dsczj4d4Idh5rWKEn31GEOLi+O+6JCxfVA1QRUwHIBbIoACrl/43kIGgEZoO9ilFl3mCwcSg4+944xpWLE2vGZ/Mc9JhJOfA7DAJAFkqdKFz2+4+MyFhIpWu/mmmP0aqprNY1FKtZTU6ItwxqhNWRuLuNaY1CKn3XTdjAsbPDauhptblpuuC8J5pZK+j79kXqniJ1WVam1B6QaEAyEnEkH3DsK9Dg1gkECP1Bd0HBEsjhgrK9Ak0C7BqMk+lpry4IoLlWMfNlNZuJnqQRgzFgHjIVmdgPOVLnJCqwfQBDX4RCqt3d8Qs5EWjIIVLUxpaZBTo7vYex531y7lC/IiVPp4nr06bLncOBMdaJigsPhXa9ZvVrtRJn0vFBStVJBz6bPOpWy7s5OO3X2rPX09cqIa5Z6ICAMVRUBN+6Tme6gtTwPjo1qkGPCB2PEGTKu3MWVfUWTX/xaXIHFFVhcgX+FFVC8ELS0ejHFXwuYBCxbLBMBFz3tAL/4farwojtXOZuNPyC5wy8igIrNg6Ks6TKzM2KR0gbbv4SgOqGki4CPe4I2j6g51bBkdVKJFD9PbMIkjtWrVwXFhpRo4Nhy6MWMbqegwaPhhwmQm1taFUSTbMGg9QwXfLgm71Akyjk9CYJ3glB8AUkCXwTz+EgSbseOdUxXroeIOPYfn6AWYdpQobI3Nylewy96nTJ8Nz3n0v/KzisuYA15Zvl2hCxrqnUdtVrQ2tGAUOZprS8xDWtAwKsphPGYaP7EOwTRrW3Nli85YdNYNK51QS+BCUGpZK2lkjWWnpvVBBLGCCP+GkO8P4Qw/Kz19/ZabmraOlLVdnVvvy1rarWaSsjqonGriaAB54pIhXLR8pGQnZ8YtdYlvXZudNTOjY9KBFZsibk56xzo18Qci0YEhrxz4B2rRTC2KmmdDY1243VblWydOX/e6hHIRCz00CFb2j+gdS3O5yw/l7ZQIP46POKuP18p2cETx8TsXNnaaeVCySKphNgklVDFVnR0SctkdHzM5gtFuzQ6ooo4SRj3Q3AOUHR5fMLmiwUBIIzmHB4bs7GpCSuFKmIfXRweshgC/+WSzcO8rq5WrLbjxu1iAjFVhngG7Qb2Oc+9ZKDPNm66WvuF0bfE08dOnLSBgaXW29MnMBHNhS//5y/bLbfepnfHZqdYBxhBUsHZIY7dves16c+Q5AIYMmqUJIhz+vjjj1tXT7eYu1//+teNCT3SO6T6D/iXdAwupsmQHN58000Sw0TjhGTVtzx/97vfVbwIEwWh1BMnT2pMKwDjPffcI90PQJpXX3lFiR17DFDjsccfUzwOUARYsGnTRk204Nrbd+xQez7JI4wKDiIxLC0htCHRHgMoWldbY7ffdrvsBMk0LWbvu+d9Ah8BEhBQvmbTNTrnFy5cVOJN+8KZs6c1GhXWMcAdP09xjTPNWnGm+Tu2hvNF7PnIo4/Yxx/+t4rN+D1sATGm9nKhEBT8pvQOYLmwdrSB8CyPPfaYxgs/+MADWp9vf/tb0im5btt1euecVeJEWCM33bRT+5ckndYkimLYyfe9971KlklYuS/aeVhHGAYk0tyLnxBJ5f7zX/i8cp2vfu1rNqeRrWGBWPvffFP3ePzECTt5/LjdfPPNlkhWa4oTrTaAVLCEXDGWIQiTC21DsOi4xhuvv64We867mzyTVxEPm0WOAXhHbgizB1vJWmFbpXFRKesz3z18WNeHLa0cLOhygGHC7/mWIfYz7w1g/Omnn1JrGG0nfA6gk4/bKQ4D6LGesMt37d6tAiixPP9OLsG6ca40QCM9pxyI8wNYRELd1dmhPQQDCtBuy5Yt8g/SH6yp0foK2Jia0npJODYU0kRY1h/QiD2LThSAAewrmFBMJeJ9rlu3XvuJdwB4ybVZc3I28g3yc/I0WFncD8AB+5yCAPaZNepdskQ5Ln4BZhG+hvdJPuTkJ+Lye4zzpvDq7QrrqpaXSkX+E7/t2Uof/MAHdL5gOHIG0d7isxhrDqsNfyXx4Pl5nU8/NVRTXMfGlCNSJBa4XSioncoP74DFCSkC0EPyE/PzTv/RT01Nz8l+8UwUv2k9Ys/DGPFDSDyhgvYk1tcRHSqyc5L9QKaDVkdadEsU/mntQXqDDpWEGxASTNgNNbc1V0i43FjcspI3J/qJvoRLlkCUcIAavRN1wAjgAsk0gEhIyH9EKJADWkw0SHos/c1KLJWfNTdFR31GJGlBlYiFcsJg9BXT4mNO96IqEeikuFG7JMO0+rAgBEe6z2CEkNpZojH9OwAK91JVFZNjl8J9UEV3DBGXdHIfPINEOkuOWUIAQT+dCzS4ZkS0Jurv3IMCIaiaUn52IrbcJ4vN9QjGYAFQWeIZ6YfyAjdsUD4XA4TzATjhmUmOSew9WALo4kSNKLyUNK8b9JzghZfMNWBMcK8wTKDt+TGAEomddxU2wBF6PjkIHonleTggACMcdhwGjshXywg+2cA+eeczoOQ69kO9KGf8H0oc2TXGhzYR3gV7BcPNWhNk8VxuX4QFmGBknHhWQ0A3ZmpASMwSDJWUmXM5IbMY2Gg0riAWB4gRYT0IMDhQtTUp7QMqNnwuwSDOif18afCiND9YO8ADgiEMLwaH9UNwFRBN04siYatOpizLwWDvaspPWqPIQGtBRjHCPCPgA++Q9eXZeL/nLwyKRcNzQv0E2OJnqGg2NNbLOGEoCH55DwBAiGAtH1gqHRWMDYEE7wcDToVxYFm/EGcOOFRYen95H+yruVmmOLhpPTjOnq5umxgbtzhAU6WsSicVHgyenEI64/RyAlEkKKhQVnGgfP0qJiLBVz/V6l8eVvGvkD4tXnJxBRZX4LdlBUQmCZglXiQbH+KKLv+9SVxOY0xi7maqOKqamMuKBUmA6UYGuklgBFe0pfDD2EuCSYJzAiQCX9FwzQVPBM34New4wSfTbugXF9sy6YTDAf/5bOwygbgDZVKq+AH04/vw/6rwZTKKQxCYRTjOVdHc6F/8AJoEtJCqLbhYkh/D90loslRUb7zaiZkmU1+vGEyFGejCwWQ5gkmSAf6PIfcsXxfXhPV8OE1iNfwPlTkCyurqpNPKSqbEdME3Us2H6elaSWHd0i5MUaVFLQfFAteMLEzxcwzaiBIzAnieKZOdc/FJNcBIRixZfCVAS1/vgEYTIy7e2Y6YYlZiuwaLp7VZ6z1J1XN6xjqqa+zqJQO2ornNWmNJa6uptanLw6KG4x/ncmkrJeJWTFWp5eX4xUEL19bI//V2dtv54SF799QJu2bzZsswbaGQs+PHT1hbU7OlEO2cS1syErVKJGShqph193Tb8MVLlBVt2cBSxX210SobaO+0CjoQU9PSnuNaE+lZJgfY2TOnbU33Er2Lifm0HTl5whKphF274Qo7fvSoZcslAVmlXMEioZCSvHUb1ltzQ6NNjY3ZxOS0TaXTAmGqqlN2/vJFK0fDls7nbNXylXYcnTGEgKtpyzbLlys2eOmibbzyKhUqiWlCkYgq3CtWrbSXX33Z2tpbNeaVohoxSHY+Z9/9p3+yHTt3WrwqJWCGVpuvfPWr9p677lISdnHwkg1eHFwYo0sbDkkUsUxnT6/acv7wD/9QjBH2FfuYFhK0Fz76bz6qMb8kvuxbmBRMY/n+979vqZSb9kSyQ3LIuSY2I0GHXs+egfH0gQ+8X6AfCROxE3uO5Aa2wtPPPCO2A5prO2+6SXoNCJUyyYWqMbEhLBnaGYiR77n3XiVhxH5ch9ZpKu0k7giuwoihdWLXrt12w7ZtiilJvl5++SVV49H/oE2H+0Z0lrOKDQBc2L59px0/fkwTeCheoSuCbUAgE9CHrw996ENKTr/+9a+JdcCZgKGAGDJxKEUzYmn2GwVf8i4SPabcwMIhqaYlgik1R48dVSsICSRCmwBHxKYkdpxhwCg+y7ccferTn1JLxaVLFzW2mLOPXQTUOvD22xpnzPP87Gc/k+3q6u6yd945KF2Yi5cGdX98PkVN3gMgFvH4q7t2ad/wjskBAIOJH5m+Qrx63/3329PPPOvG8tI2E7Qm/uQnP1E8TqsLxU5AtrvvvluAGHa4qaHBrrzqSr0r8iBGUMNcJz7Gli4dWGqvvfaa9jJMbDEnqhkTPyaGybXXXqu8juuRS6F/qFYoBLGluZJQcowgNmcBFgfPzR5k8g0+gfYgmBpo+JCDkityz0gDsIa0J2H7iPWJm9k/fA45EmvB9bD3MItoVyHXci37fWqL4t2QyxF7w4hhrDwtl4Aj7Elar2AwvXPwkEA6z27nnOFTyFfWrV8nnRmAB/I1gGzyMz6X38FPaFR2uSKfA6uS/Icci7YjwDvazPhdWocEEp85K1/BHuB5uRf8CDpEnO/vf+/7Ann4O9pV5Bm0Sqn99MxZ5cvcD5/H+mLjeffsF98KyjtBXwm2E/cBwNMvUdthFaphzlMgAIAn/+N65HB0f5AXqeMjHJZvUpcGMgrZnAgS5Orq6ICNF4AjtNDy+fgVvpRzIwY8Pe26NZIAJI68QXxAVwX7DV9HC+OS3j47fuK4k0cIABKROQLSBf4w1LOku0J1Q3T+AFkWNR9nWygsTI8hgPC9wa6pxbUuMCLOt80wNkoaHzBNQrYAILj2F8bwMk3Hiavy30JVG+0FHrLiR/o66qWQVxRsg7YcWCUsBoGWxCoZPwdoE3LaIy5YAChx7TcANppSE3KgjxSVFwAax8LwAQYHlPsBJeczeVYflPGCABSI4/ie1PQTKdF1AXXENkAXRdV6N1EFR3Ti+Em9HH7faav8UuUX6qRGBFc7dgVsEBJyTeapOOEZtd4gTlpTY+fOnlObiiiwjNnLpIW+6p5L9Fs5xgnJN4bS0a3c1BQWjL5INgyGnZ/zxhG0DyPKv3HYuR5sCNpQiLRwgk6UNGzDCF+tXesEY81NFgJp5XMIxlR9KzrBHYyVJtTE4zoU3JfEgjVhh/G3aOU48d5MNiPtk4FlS/W+MIisiw5DJKp7B0BxveBh/T4Hyh0MFyRi7OhrRuQMR4SR5lBxkHm33C9gFBUJ3geBImuBQRLKWVerw4UD5rlwCATa6nPGsWUyMpZ+TCTvnMMptpWFRGHFCPtRxHrvCCmrRSkiNJb7InBg/jz0SAATzoEHwlhXWDmg4uxVAm2qcxhVqklcb8Wy5QqO+bme7h5VN7ju8MiQRaIx3ROfibAsABq0R94PwT6BtkZdBu/CM2Zce90v0zSdy/9uwvLbks4tPufiCiyuwL/2CnifLO0zJfZOCPzX2Z9gwLmCQvQlRA+GARIwNiRSnnKTzRDww29IqE8sSxdseTF7jT8s5OW/pD0Vi4pCTFCK3gKUf9fKawr8CC5JKqDwE4QTKKpwwWSHInT/Jv0bdlXTFwYvSmSUyini3RKHZCrZ0GWxOvAl3AsBI6APzwQQpL7qoFUYm++fj2dwDMIa3RO+pVVTaaaVLOCv8PWsJ7YfH4x5pwiAz1XrbJk2kfQCk9BPA8D3+4otgSSFMViWBLu0UfP7JG20XeCHuT9aLFgvbiaRcpPrVO2cS6uwRABK0F1bXa9kIyOAJyHtD/xXbSphTfW1loL1gi5LZt56G5pseXObhWfnbHlrh/W3dVgRdm2iSswggItIfY1dzsxZAaZyTbWdGRsV2yjFBL9YxA4ceVfxyomzZySUim5AVSyuIgZTepb3LbEcRa542ApM4bOw9ba262eYlNOYSFpnbYOFK6bKsfZEU6OdGbxgkVjMWmDwVEJKgIcmxqxYpk07bwM93RIUbe1st1Q0btmpGSsVitbU2qLWaUBB7jEcjdrJM2dthnGenR0qimQrJTs3fNkefOBBe+Lppy1dLlh1PUWygo1PunHSzY1NYggla6ptlhHXZrZ9x402NTOleI/EmtiUn52enhXdnv2UyeQEsqCN8ORTT0mzDZ0akrodO7Yr9iXpRVOAvfr6629YPl+yPfv22r//3z+vCSbEJgIaiwUJKZOQs19JyNiTJIQPPfQRO3IUTY/Dtm3bdWLWwCwHoKM1mf3nqPhMmmq1973vHoETVNR7+tDxOKvzIEHHSMTu/9CHFloBfvbzn9vDDz+seMy3UVD4krj/9LRiTlp6mPAixlNrq9oWLpy/oCSaeBVbQQKGRgnxGvokqjpbxb71zW/Ztuu3aSoNsSmJKsko9mn16jUaTwwrm7iYBJ6zvGv3LtuwfoPiU+I7zuejjz6qguXVG68WI7itrUUMZGJ8EnziYRJYWkgAQ7/5zX+0j3zkISWSJOFoH/7oxz9SZR6mw+EjRzQqFruFDYIFAuOEZz565Kg+h/tBm47zB9MABgECrlyf90K8CzjDyFqA5O07ti+AYASAFAb5OWyX0yC8JFt57ZbN9uQTT0rXiLYg2G+sI9OZEGl9+OOfMAYTsE60YEk8tKVFQBt5yC233CL7gcAt6wMwtPvVXUpKJ6cmtM60I/HeYQFhMw+9+672CGeCvAR2EoVe9hLAMrZSI22npvTz7FvYAAABfI89yVkgTyAmZqIKgr0kypp4VFMjEIBJPjAiNL53YEDvGR8AYAdQwgRJGHm8N9hD/C6AGbkXdkiAYMBI4FnJe9yo98kFAB4bynsD7KWtknUib8CmsE8peAvErqlWCw7JPe1AnAGmy5Ab7X/rLa2XpBRaW8VM4j1xP7CEYOYD/BC7sw8ooJL6ipWIlEA4ogI3+wUGDHvT6WK5ccGAMwDnnG0AWFrSyHNhKWKjNYlOcgSD8gkAfXw+bBnyj4MHD2qteT+8C0CbUqmi9jQ/Sp2cC10dBIZ5DzAr2acUbgF70Mpk/QGfYNlwpimak88CbnBNWnx4v+RiPCt2Bd/uGZRqhQ0K9JxTzhm5D+fbM1nxpayjJ4XwO3QoIPFAviXR9ABwkTZK3uWt0m5t62qtAEi4Qg+jSqtkOAk8uCCbVv26BTfOhxfNz6n+oywLtombeENbDt+TiGrQwuNbUjz4wc054VQHmgBwcA2NGy6563GA3JhBLyLLRzmqKfekdoGQ0yUBmeEeWWj3DIAnjAiG8cLPVtxIP+mYOK0L9SfpGaML1SoAEu6Ve+Ja3K9noPB3Ng2GVoKzgRKsfp7WIZytWDmORYOx6e7qUQLte5m5FvdNewwVJfrm+AKwECoXjOiDIQN6yWc5kVlHNxobc+rNUBUJNjiQfpwuh4C1cMl8StfDAAgE4TBk0sH0mSqhkj6ZdyJ3rgLE5ucZ9I5hBzESOgKjKKp7YbNDtcSAeFE7npv7ZiNxLYKpyfFJrS0MHRwj90AQyPND72QfqSdvPqtnAe2fnZvRz6KMDdpJvySfBxiGcQQ0IiAk6OKAw7LguiCVJP2655AJAQYx5/4Q42NDEGTyzgnaCIBh/XBdDhrrxz6h1xFaHNflXjEc9NfSM8fBZC9gLEAnMaYYBD8+i/XTFJp161RtdGMYCwvCq+w9HCaOGYelaT3JlMSk+DOGDBAD6jPAjfrim5tF7QZ1p8rT1NSod4ZRrKfCCVUbJ9HdHaCuWYvGUfmeFdAEuIIDV3tXJqPzgSI7TBPfMucSIVfFded/kU7yr50cLl5/cQUWV+BXVuBXSCR+opljnv7Lq4RPlIgqQq4NjQLCpTmCRhnxSSQse6/xgrRyoicWFCsARdRmSgsukyVoLYGeG6+S7yfRpwiCf6mrr1WASIsy1yBow68ywQbbS7BKMiIBxWRCvoVrwDbEtnJ9Cd0F7a7EJVRPKY7ge6D88zn8HOC/2maDiYH4Wa6Fj6WFA783MzvnWLqhkIAaBPLVLjs3K99H7MXkGYmuV6cUyEvrICg+4IfwbawVPsprqbFuYsNEuNaMCjQUd2Zn0wri8b/4vempGSUlfHlmDb/rRWZJOGlBHRq+LDFW2jg62py4IAFxpRyyqYkptQXAEkVrAd/ZQctTVUx+LUYckcvbup4l1lNTb/Mjo1YXjVlbbb1Vx9AAqxIzh9GYpVTC9p44ao0tzRZOJuyNY8esf/ky62hstmRNyo6dPql1IQaYrIiK/QAAIABJREFUns+4xB22b121nrcmFrdYIm5T8xRsamx2Yso2rV1v0VDETp4/Z0s6Oq2qZJadRxB0wppbm62+sVFaZzBG1q9dZ6dPnFTRkJbt6mRS7ypHca1UtGg4ZAOd3WaZvO45U8jb2My0YiCAgLr6Rtt/8KDFaINmCmVVlWWKBYnWrli7WsKzmUrZWjs7BIpNTU4rmNckp1TKwvGopvoxwhiRW9pSmARIAkOrcmdHlyaKoCvQt6Tfzp47r/334IcfFEhy/MRJVe5JxmhV4BxQPf7wRz6s9oN/fvRxq4N1VChqYg3tWqLKM+GQcdfxuMRo2aO0y5BUsU+osEPrJ3YCvGOAAAmZF9mkmMXnS4BzetoJM+dyOivzOVeIIpHiejAsYI5wRtDxQMMDEISqM8n0VVdfrWIVcSNsBGI4nd9I1I4ePaIYiIITNoW4msQUlgdsCc4bzAESXQAg4laSWQBC1hCGCPEY55yi36mTrpqPKDD2AJY2STXMaEAoAAdaJ5hgg/4LtoEzz/0p/rWKpk9xXjBxMLooTJKY/uVf/qWe71Of+pRiMe7r7//bf5Mt81N7sI1ocGC7WCtAnXffPaRYcMf27VpfWOokmOwv2l4oTMLA4zwzVhjbcc211+j+ACmwk7BZ+Ewx8MbG1EoCKACLmXwHUOEf//Ef7Y09exSbomFCCrZv7z61eMdiVdpfAMBcb9u2bVoHWjfIc4hzeS+7d+9SPsJeeRch3RUr7YUXntcaMWWStkhAJX731V2vKncirmZKi+5tnLbytPUvHRA7Cd0ZCaGGXPs6Wj3YYPIYzy4BXEAyAFurKS8k+QB9MP1m5zTIgbYvzhVgIHvCg+/sC3Q22EPs69tuu93eeON1aQPCdMImUMjlWuSP5H0ANuQHsJLILfg39hC+CmYL+4f9jT0EkOJ8sE9gjkmjg0md6Tm9D1rOeDbWlK4J7o29yDtFUBxAAPCNtSD3EymhqkqfsX/vXp0ffAB22U0/jdnJ06f0TrGD6lCIxeyqq67UmeBs4Ffc8zoBYM4ogDDvGQYHPyN9p0JB2jnoQiEX8MrLLwt4Yf1hT7Ge7vfnVTAAYBEo0si5ate7pDXK6R1NueJ+CrZ9RM8o7AEfxLTRWBTtdPk057uKgU8BJ3BTWXhn3Dvrxn+0rEo4OJhqC5NEDBFN9XW6JF66QgAbwFQdkhJDC0NtOM+8S2wV+b8wjuaOpgo3IdQ40LioYnRtLK6H9AGMWB4B+0EsDvqHCU7UU0u7Cv26bmwqxkAAiFNB0YvyFBoHhrhRwmwGTx2VRkqRkUCIpbkKEOM6BEQE02McWOL6gv3vcd/63KDNRqPmaGdB36NUlEo9X/wZAICF4qZ86w0vSAigno/xyIjWBpouAcWV5NqLh4KKsdCeIeNaHUqO+QADgiCMAEVaIbBS3Avke/zHn1Ghp0LgmTwcSjYsz0kyTTDFASXAwZBTzQIdrwRidNwPG5LAUX190r1IKmDEYYOGihUCeMMkmXRaSCwHjJ/BQLPO/AxGXwatqSkYsZjSxqTiJjYCQUUsGoi+ZRa0O9y44Xo5PDYnBwvAi43F+nIwPJCD4cFQgnayXgSMgBwcdAEWOSi70wKCmLiDw/EThUBxOYjcP46A67DGGB8qJ4BiXKuWiQO5rETHMNKwKAiuEJdiL+DEVRGYmtShxwCDDrN+7E0CSapzvEeewYv24oB4Z9C7qdiwzvyuEOLLlwK2UdKBWU1NAjeonGDkMDJSfh4aWtifGMeLVKva2hcoZ9wTz8yz89kYWYyWKiGloqo3BFm89+nJCTkt9g+G1yHabfr+4IWLtnrVagnP4bTUq8pItUCsiorh/5c+wK/qFS0mdIsrsLgCiyvwP2UFAsDEF1WcZNqvAW6D6WqanBeNyoa6al7VgmgroplUvrDrXBswg8Qxi54BcUqI4kJMn6X2HmmpRVSdho1CFRAQXVPPwoAv0wL5G5ua1Y+O/1iypF9MTKqYnjmrilcw+W1kdEwgCNfF/kKrxyeJAVgsqJLMtfCJVMqx55qmQU97NCY/gg8gziDmkMBrxbFVuSexawORe6fNFhKwg88gaHYJA2M0s4o7CBbx0yQLJJfEOAjW+wIRawVbgFiO9lGegxiQBENFMgspUXCaaNWqrlLUwF9SrZamWSSsiUIwBeokjOjAIyrgVF3RMRsdGhFbtra62jra2jUGtbOj3cLlojXV1Vtmetqa4klrT1bb0tZ2KyMsz3TBSNSq427aBRVfktuh9IzNR0MWq05aGeCGMZAEy6Gw9ff12qWLgyrKMClnCOp3FQBJlVpciGnSk1OWp1jR7ARBX37+Bbvl+u1iwIRIusIRGxm8qEIJLFieWXWFUMWuu3azNdU32LHDR6wBAdVgahJrwujjW7Zdb/WxKqtLVFs+M29Tc7N25MRxgTZ5WEO1tRaKxWxoDGZKWQyUge4uG0/P2lhmVtMop2fnbA5wBQZyLqvEdHpuVtVRkoNwPGbN7W3SmEhnM3brbbcJkEIUl2IS+xGB4QMHD6m1ANFIWKjsDaq81123TZooxIsjY6OqSqOXgFjnV7/yVXtjz177wAfuUzLMfbOfAAhgtsIyoChGu4YmGtLK4Sn5mYzNzExJD0Sxx/S0HX73sK3fsF4sHcYBo6EBlZ8EfceOHYpn2YswFTT+dT6r8c9oZZDQM96XpJhz6avbEq3PzEu3Y8MVV9j3vvc9sTGI+/j3p558UnsVsVXsBHvhqSefUjX8oYceUkJJCw57XqOK29r0LLQVtXd0SB+CFoBjx45aU5MbA3zttdeo6o7t+Yd/+AcxNP7sz/5MTIHDh48IsID9y5mktYc1cyKkjWJicY87d96sePmll1+yTRs3StfjS1/6PxXzf/jDH9b5BID54he/qET/Dz73WeVm2DliNVgIn/rkJ/VvaGEQ1wJCIIxLGwjtHmzUNavXCFB5+8AB++AHPii7xTqzRl/5ylc0CUksmuPHraO9Q/dJDAuY5NqRZm31mtUChL71rW8JHIP5Qr5CQVEioMmE9Q8sFWgMMAXzBdDjm9/8ptgs22+8UXEze/GF519Qu9gTTzwhvQtEZx995Id2+swpJd20cADOELO+uX+/4lfYKYCqbmRwQfYI+0YMjO4MeRbxOO8OgAEbRZsNANGJEye1b0h4sbGsDSwScglySSaS8WcmD3EmKIISs/OcVGBhgJA0wyw6deqkABUYcl5eAYCO97x5y2blbTwjsT7sD/SSEC8lv2HaTF1NrcA43h+MEQqrtJUBEtCOgrYR+wbWB/kOTArsDT8L6wFghTyKz+N5ySNovQKgII9if/PFPgBQPHbkiPYYACg+YcOG9QIQ+MwxAZ918l/sb/IOnAtMD3wO98s9cF3ONc9LboYfATiExYQ9WLp0QEAoQs56P3lHquD9sOYCJHv61IrIWrI+3AdMqX379gYFgoLyU86+F5j1I6Dx0X6K6wLQEXSW+OlPrAd+VQUEWqoCPVZ+FxYQgInrlnE5ux/6gv2Xzk3Q6QJrT1IVY+MLciHqOqiuVm7mcAmzUEdve4WLcyUWGKSbQ+7G0NHK4hw2jl2aHcGMYxaYBSiVoG06gVgWlOtQ1cHgMIqPRBJAAefp1X5d9cUxQzw9FtCDzxNoUyktgCkEI368D4AHC6AWDBCoYIQx9yiGCKKcoj8BjMD4cOCLBDJhyNBqo4VyTBKnh+LadxxDIyaQgiScf2Mz8H0FJ1Rn0KLIpBeSXz8RhfvgHvkZrkvC7gRgywrC+OIwsl4EPv0DS7TBobU5nZCkgBrW2VOMAGj4M2gd9zE9O6t15Trcm4RmK5Vg0klWh5Of90k2YkQcXA4XLTuANx5UUYUqn/sVpg9TgByNDcMBoMHhhC7JhkH4B+RUc7SZQU5/XTqt//i5azbRGzqjzdbZ7g4ZxpdD5K/JIQI5Ba3EIPP57nsINtE7CG0s5Fp5grHVOAYOOe+QyggVDhBT3jUIL4edYJZDAwDBmC0cMgeSw4uD4HuaWlNDa1OtJgNw/faOdj0ba0nlQCJVVXEHTuTzcv70s+FUCUSpaPGMrKcDEUGA551oUxTalmMkiTqt0dtuxNXg+fNy8uw5nhcKIwEI1EdNPLLQQo8e1QNoiVxbUxxKRRl0Kg8EHBixpoZ69XlrLFlDvQwXZ4Z7UJA8n5NDpIqD0+EdOLpayWOH/69caEFs8X9KlrT4IYsrsLgCiyvgVsCDtSqQ/A8CJvhqfC7gOTbVt6gIVLCK/K/aHOvqZSdVYYu5Flsq2dhctdDEXQsNRZPuzi47f+6c/Bt/p6KH7dUYekAIhN8nJvR/fAwVf3r5fUWSAI6qL9/Pqdjg9OBI7khSCGLxAwAYFBPWr1urtk/8pyrHa9YsMCLp48ZH+pZhf5/ci4pQge8RIANTMpW0otpnXPUMwB1fQWJ76vSpoDXaMXpZI3wU2mv4Tqq6/D73gc8mCaLSJpZJHIr7aXvv3e+VxgVJx8T4pHwxz0ScRGJKYM3zA+ZMTk/ILwGikKwTBBO0F/JFO3L4qFgqiPpTbAPcZ81XLV9mY5cvWXtDo/V3dVtHbYNNXBi0KsYcM90nm7EkIFJtnVgpBIr5TNZmCjmbDZXswuiwzSNSm07b6vXr7djJk9bR2KjfPTt4QfsBkdHJmWkbHBmSZsmylcttZmzCMrl5W7oKMcDzbgJivqRAOxKP29K+PrtAr384LA0KAmgSfGLh1sYmG+jts0sXBqWvQQwDSIbGwvzcrM2OjNnGpStsxdLlYl7nigVpklDQOnfhvMCbK6/aaMdPnlBB7NjRIzZ06ZKEbJNN9VbMZK2lqdmGYFvg42HbTs/YXDYn1kGqrtYyuayFYzG774H77bkXnhfYxrvoAyxiwkS5ZJ/4xCftW9/5jvX2LbGpqRnbvGWLkuA/+ZM/FcBCS9hjP/qR3j2J4eF3D9myZcuVuBPzofXx8Cc+qakzDzzwgBJBAI0NG64QawZW8F//9V9rX1GkAYz43d/9XXvyySeUCL5z8B3buGmTHTp4SLGzbxmiXYQY5/pt25TkUaHm/1/7xjd0bj72sX9rbx94W3sEgVfOLp9PRZ34Bs0PQIj77rtPVX7YD2hxoA+B9tymjVfbd779Hdu+fbsKgLAMADcABmBs0KrF1+c//3nFtw888KDAE6rmr7/+ml199UaJ3FKtHxkdsTvvuNP6+hCjRLzTtVh86UtfUtyte1q6TLHhuXNn7T3vuUttNYBwYitk550OYjarRPLIkWMCIaicU62n/WHL5i32wx/+UIAVYpm33nargA9iTuwKoAjAR1dnp0CDDevXK4akZQFwhfPKO2TyD9dEWPXee++VVgx5Bu+UeJh4kHXmvPJ3zjuJ+fXbrjc0R2DDEHfTxrR37x4NTdi+/UYVVr/97W/be+56j5hMYqZn3WCDr33tGwIpsHUwQrj+F7/wBbt282bXEh9oiWCfsBvo37A2n/rEJ/S9Hz7yAwEFMEDQ3QNUIj8EeMEOMoUJuwbgy7O/vmeP7DvAFdoyrDG2kPfzox//WM9CLI4dx85jC2m7ARxEKFeASbksoIoRyDwvn48NRLcF+05cjV2EiUPewDqx3tIcaajX85K0sK9YU8Ae13qYVuyPuDCJPExB9gyaIjAnmMBFyyZaOOTGrA/75oqrrtT7Q+sJoInnJ1d68YUXxGhEF4i2onfeOSBNGnICfhc9Ip4FkVlAFc4GU9HeenO/zhvfYw8joAxgB3MduQyed/fu3XoehIxpW4FZxXOQL/As5FoeTCT3QziaSaRuEuuk/AG+N43Q7NiYWn56+/pk0ykww4RznSplrZ1j/jAdrVNnjS9AGwBg9Gh4j1yP9ivOKu/DA/7oQfJnrofeI6xS2PlekkEEjUDwnL1FLvXW/rfEcpO2ZjAJlNgBliThBr9DHq1RzWAglYpyeMmABGQO9rcKE8FXqK65tgIQAMiA0XfsCOfsvR6IS7DzEluVxgaAQ6Br4W7YAnFU2lrcZI0kY5QKgAVoljiOrWt1cYKufPkWGAIYaH6OwYKQaTA5hwWgahNzyvSeYcKfMUC/nObhABLaH/gVD4C4z3HCsiTjqqoEi6rABupalIPoRsBxXX6If1O7EC0keu5fTvIB+eYg8tmu2hPRWrl+rDk9O4YBZgbfE+MEFePsvIILPpcxhX4yD87Zs2NQ4+ddEJjxkkBzMfZSMqd9JpfTZxDUcR8YAqFigZaGKmpWUZIv5oSmC7ngD0OF4eawaoRxNqvPRXCITcLmh3KFIYWOiDHi2TkgBKXcDyKktPxgtNjcAmcKBReI5l1fdW93r64nGlrZMTf8pmOaDwYSNB801VOB+azOrg4dRA4JbSg4Uw786PCIglLALhTCAU+oVkmMrrVVqC1r29bSKpYTBx3Dg6icZ4cAXqE4jlAUxhCknuvzzKj1c984Pu4TVFujf6enZGjcfowKdQYE9CivUGbAo2IpmBZQpesRIALOcJ3+gX4r5nNCzAlkAIzYU7G4U6jmYENLI7gheOXP0Co9o0fgWcDiOnH8hIxFR1urKMwgvQAyrKOEkVUljVqoHBJaTyUIh+hHT+oIYikXvxZXYHEFFlfgf7UVCCbl/A+1BgY/i13GnmPv1Y4T+HBGr6q1sYVpCDAfIkHLr6Pt6melRxZbEKrv71vi6MGTkwsBE1R3/Dh+mbiAiiv+i0AWyjL3SgUQu8wXIDs+R60HaJ0wMlbicikF+AS4xAqiVKeS8hd8Hn4AvyGRuwhjYlNiXlDR5PcJ+ihg4d0JRL0Gg4oBVYngnqYtTpwUxC34BvwQP+PbMn1xCDFDWmeIp7xGnIRLJybkazWlLRQJRASdGDzXIEYkUCauI06Uppxahmg3MLXvzMxOaxzz4OBFtQJw3xRrAPJz2YJGChPDwBTZsG6dvfzyKxonHCrkrb4qYf2dXRoh3BBPWIaRv82NonCPXLpkbQ1Ndub4CYEqkVLFkg11NpJN2+D4qLX0dFm+EraR6Sk7OXjeGmNVduWKFXZxeFhAB1oidc1NdmFkyAqhsq1dv9ZOHDumvYHWSGt7mxIfqrlU+LOFgnW0tFq4WLLLFy5aR3urfeShj9gbb+6zwcuXbd2KlXbyyFEVJqhAdra36Z0fPHTIlg0M2OVz52zNkgEJzWayOVcFTqasqb7ejh4/RjAssOJtWjeqawXezWXTNjo3Y+OwapM1NnR+0HKlsiWqq6VBcu7SJVuxdq2duXzRptNpK5aLFopEraomZdddv82e/cWzVhVMaEQPbsvWLdr3b799wFrb2m14ZGwhIfzBI48INECEl58h/iFupPWCZJmkbHDwkv3sZz+3JQNLFc8AbpDosLfuuusuxUQkYCRz7A+SIuIq9Bf+9j/9jW27/nrbvHWLxDDZC8QkTLH45Cc+IWYKGhi0/1DgeuSHP1Ts+/obbyiGJqEjjgaY5DNJCBFwJd78/T/4A4EZJKvkB7QycJZIuny7DlMSsQHSy9i9W+CDb53hzAFOfPzjH19gk/Mev/6Nb9jOHTt1Xc4ecSHJMW00rE9f7xJ9LkVb1ogY+rlfPCeAAO0N1hmbwDlGw+SP/+SPVYBjXWAjb958rYplACBoqlx55RU6N+QhtCXR7kE8S8Htrrveo735d1/+ss4Y43OJs7ElAK1//ud/rr//9Kc/XUh+SYoR1SQGRkuQ9aQw+POf/czuuONO3ReAFq0sxI0PPvig4kuKdI4xjabGKtlT1tPbJZg9JLCAprxfWDGwG7AD5Dj/+b/+V7vnnnt17zt37FBi/cU//qKScdYaRhm2gT0DcOEn8vT19Ap8oqsCtg4tQrRYwn7ivcI2IWL9xfPPKwFm2AT7m2SZ3Iv1R+sCkELtj0PDGpnN+vK5vsUGW0MiD2jnJ2MCvlAgZ28AqF55xRULk2WI8eOJhN4/uRZsP/wAwMe+fW9qDQA+AVHQOsEvOB2Tst4F94nuBcVevgCwaC3RFJZCQYDzkiV9svmAbeip8B9CwoAziKYqj6irs2eeflp5Di1u5IrozyA27FuLeI/kazAWeWdqq8nlJUnAmeWd8h4BgpiuQ/sLRAZsOfsB4IUcD60e9jHMTHwkoDlMeX4GbQ/P0qBdinvDdrD/8GnoCR1597CAeXwBEhIANwAbsOm5P9aQe8FO0M7K+fR+jLNFLkVOA2CCDyKnhenIzwA6ke/6rgkKD2LYhcN244032mu7X5N8AV/YDM4K55FzC9hJ/kdeDIDF73CG3BAYBNRda6E0TgVTOE1MQCyX24a1v4JqjoVaO1ukYeJFU0m6NZ2FxD9QRPfaHJ7Pz4c6YRVEydwUGRfoOCk2EV0RbZWyrdOJ8KN/MYYg3/y+Bwr0pFK9ZxwwFBr9gxNuDcARNqObykPLjEtina6JGx/kKDtRjbLziBAonSg5EbROnDaK12vhELmeZdfPzMLxHwEIh9tdIyRWjRv744RmadvwIrTSY0HvA7aNZ62I4gMwAxWYSTexALgI688Yi/ksI4sdtVVtQEE7ET2NvrcKAIKXyGeJFlVTK7AJFNfrq3hgSBsl7MAdjCsHWr194bDuwQm+ZXSwoWKxGVgvh6IVdUglUFqGtstaEGzSrzbi7j0clpYIatZ8BoYYY+AMeDIYl+gERzvaOgQKgIoSsPE8oL+8KRwDgQMBI9ULDDMODpYSQQq/z/8x+AA5rDc0aicI7OhTHCb+LtCjo110Twwc7xOVY9BiKmgE0hgpHcDGJgV99CoCCon1E0ITZMq1fNHnzrvN5QSGsd58j2qEmEaZtGhjACYYJIJmBIigAGpPoIIfUNdYW4wI90QwPTM95XRooI5PTOqZ6+oatHZUGFhPhJ3o0+V7GDc3rviSzgRGQ3smoGfzbtAxIQikunjixHEF7AKpsjmrra6VQaPKop4+6fe4s+k1S/5Xy5UW72dxBRZX4Ld8BQJR1SBm+RcWw7X5Kg4wWxiTjl9GD4zKIAUSfkpVJaYlJJOqiuMLiC8ApOUbEwk3CRDwBMHWgCWqsIlgqliQv8W2Y0sRtXOtvq6VxVe0iDsIpvEVVHyx7XwmNlvTeWpqgyl0zTY9OSVAgnvhMwBpWlvb9HPQzPHB2HL8DKKQ+AgYpgTu/JlgUDoWsExpxQkYJWdOndLEHYJKgBqqo06LBNavex58m2u1nhfbhfungghlnqII4D+MVtiZgDYutnIC/Kq4Mu2hXJbvZe38exBQzzMnqqwcQrOrYHMZgsyQE6+vhGxsdNziESb6zNmFc+f1XqhIwgoNlcrWhtBkJGINiaSVZzLWXl9v+Tm0C6o10jk9NWOpaExtNGiU1MUTVohHbCSXEWsEYdRUfYPtO/iOlWNRW9HVbRtXr7ETZ04rNijTwjM2aqGquDU0I6KaDQYWRCyWrLLO7i4Vd9DIyBeK0u6oq6626bFxmx6fsNXLV9gdt99qR8+ctv3vHrQo7JfGZqsQn4XDVoumCO9/ZMS2bd5sZ06e0mAE2gJoS7pi/QYJwUZDTq+GpIhElGQlPTNrvT3dSmRQHMgSU+dKdv7kaauC6h/ECvPFonUsWWJHzp62UDxmieqU6O/Tc3NWXVdjiVTSTpw6HWgURO3ue95ny5Yvt1df3WUXLl5SCwKtZG/uf1OJHi1mFKfQwRkeHVXLwiuvvipxTBgFJL7PPvsLu+PO90gIljiJeIQ2BfYve/G6bducUGU2qziFL87I4cOHBKysWLVK+5D9xZmjYk+S9vwvfqE9xmfx7+fPnFXRkbNFbAm7gT1FskQsRLJJXEhSzZmlpUMtJmmGH8SlQUSVm/XgfAN+MQr193//f9Oee+GFF62/f4nt3HmT7pWWkc985jNqRyChZY8g6Mr3OVeM9uUZEa0lWXZnlap7VgAOkwtVIGMt8gUlynw+STR/BiSBacV1lQRnHPOgurpWsaFnk5PUkvSR8DExCMBCo2kvXBAzh2sC3JJgwyDgZ2Bo/Omf/Knay2mP4D5JnAG8YNSQw1Dse+nFF/U5tKnDeCEGZs2I35n6CJPBC+zCDAEEJkkGGPEglBj5lYpsEbZt16uvKplG3HXz5i3Sy/vud79nDzz4oN4TewLxaeJ7bC56KDC4YaoRa8N+Yh/Cqjp/9pwA7S1bNtt3vvsdscAwOMTh2EJAASYgkc8wCppWSQZCkHhrkk2g9cj6Y+/yOex7WcAY1yDRJ47HDjPlR0z9mWkJD8N0IE4mJ+Rn+HmxxWMx5a3YLZg3rIMbzVyxZUuXSiPR7zHaavh5EmoGYsB2gT1ITI8WBkAHa827ZKIW9lVjiweWytYAsJOX8f5m5mb1nAi3kjNjx/k+BWwAeNoQyQvEqp+elvYKnw0Ayb+h1cJ6o0nE53M+jh87rvwRe0w7Hs+BfwGEZF/xTj1pgbXkz7Tn0WpDqw8+hj3B/sUHsIf8YAueg98HQMcTcwaZmoVvACwhdwUohxUFML9i5YpgRPRl5YecAfJAcjPWiGIywLPrvEhLy4j7we8J1IjFpGvEe+HvYkomEsqhyRs1IU62OCIwkz0C6MJa4Gu8bIXXZSXvX7lipaZz8S7EmAS4D9p0WHPHTEGk2w2PUfG6pb2pImcq0VQ3Rca1iAB6oCxPi4r7vhNi/eWXAAcqNqqwOFSB30PjXtfzSAPslUIwlSZMyw4BB58FQAL6YwIT1DYQ3ANxjMbtBYAGnwrI4EAPl/o5cVKnncIXCSSJIQ/Jl5T3Q47xQfBDTwILz8HAkLj7LwbMEvcIBCUcbJJqL3yrUcJBr5xoTtBtpfmCgGlEaCMvXJokIKYhd1/S5whGHGksoHqLq2QcARr8s7IWGCEcAvfne7P996Vpkc3pP+5ZYlKRaCBG6rRTfLsPSJxUk6ederRE5ND8QEk8oPZo1FZTowwFwRobVJS3SEQHmjXmPjHmTol6UoEjxt/pxThtFNaVw83ncI8wYag8saEZySzqdCyq73F/jGdiTQBJoC4CCjkn63RmMDogyf7dA4RrrgfPAAAgAElEQVSNjY7ofVKp4v+iSA4PC3zh2SQIBEU5kxFKj/MjIKFqgaH0lTvWFEVy3juHCnCCNcK5ca+su3RDyiU5QHr9uJ6EcOl7DpSVfZCK8BcGgetiODEqGs3Y0KAKGocZ2vNlKM61OEyHiiOAtHrNWgmK8byqApaKqoCAINPbzLP4YFwGOZNeGGnJvwPCQEdlrUF82Z8YdvqgAWXYxwQ8JAyu8W6RXfJbno4uPv7iCvyGrICbFIBdxq8AYpBk4cP4N3wCwID37fgMgRfZeadRhU8KQHFXJAJcIUyAjuuAbwckuJGcbuJbUtenkETVDxstMdWa2iCWKSu49VRvDyTQOqGArVJRYopvwDcR7LvqFeSKsrS0EAmk2oq/VVtvIK5Jdc7HZgSRFAzwfX6qDrEIBZ75dEaAEZRuTS6A3VGNv444wCagZxPHEAvgj/AL+CrE3IkDKG7gU8QaSTqxQmIBrkMArSkKmlpIAUq5je7Fs5K5/0rIFbaY3kI9i8ppLBKzsZExq0kBHM2rykzMND05KQZpO0zZcMhqY1XW29xqNRa2mmjcRoeHDPKvynDFoiUjMYtHohZn4kQyZRdnp2w64t4b/jRXqtjre/eaRSM20NFlnc3NFpG/D9vs1JQNXrxkTe0t8vlVsaj8LElsnGSrVLTu3h67PDSstYcNTNtQkcoxUyRzOVs5MGDDM5N2fmLUZofH7LpN19h+WliWL7Xir0w62r7lOtHSJ9Ozlp6Zs0jZJJr61DPPKMFf1tNrISYOpZJ2cvCstTQ12vjIqDXX1bvCESynUNguXbioKYFo3lShW5fLW4aiVm3KJkkeElWWZmTz3KxE6wFHhkfHbHxyQm07K1evtBTxGMU7zkpdrbQnGDV8z733aFrG6Ni42CecIdqOn3r6adtwxQZNuLnhhhttdGzChkdGJSBLkk08AluXs0Z8jCbEP//zP9vNN9+sYhhAw333fdD27HlDFH+mnZDoqxUuKAzycxJ4ZZJVdbVdQTX8/HklSwAztPm8tX+/kp7f/ehHHVM266bxHD12TDEXrQOAnCTVFMjQkXnmmWeDKZZMgMq4NqHrtukMHGTalVoWlguoImFUa9z6DTqfiFA+8fMnpHlBe/eTTz2plradO3cqvsWm7NmzV7ormtCSStqjjzxi//7zn1fczjXQIYT9gYDpVVdeJdBgdHRYe5NnQBR13759SjQp6El+oFSWBsuu3bvVTkMrEmvyH//jn6t95Lbbb7fnn0esNazYGDvG89CuAmP6zOnTAgLESK+vsxu2XS/b4IROh3RP2ComvACM0cJBizl5CSAv681eB2jh7wg2awxyvdPzgOH+T9/9J7FFaI+BJXT4yGG7/777Be7QcjU+NqmfO33mjOwGrVq8K9aCFqfD775rx48d1XVhJnzqU59WfsVIXKdP06f9gA4MGiTo7wDW8QyAQiTqtA4CYDAtiByAeFnaTKWibPOqVaudzczmxWjCTlOAZoAEe56f9dqDgALkljDVYclIm2NoSGfTJd5hZ7eiUe0VL3TKvtO0lXBI14bxz3UAqtE4IX6HXQWAwd9haVFY5TkYCz0344SMfccGwBG23jPwKZbyfrzkAZ8NAMU5Q8CY3It3S55C/sLIX3I0wAeKuxSZ8UHkgPhFRjcDlMCkpO1my9at+n3GdQNswFZUYbijQ8CM7D4dBA0NmpC1bu1aTXfjd9iTtEvxBUOJ/AbwC7/G8/B57EvAIbS46GbgnKjVc2ZG752cFX0rdamo+8HJXfhih5vqWqP1Yl2wYbwL1p2fo1UVp8Pf1fkRiJ/zs9wP1yW/gwnHPXLGOTddXZ2yJQJzA5YPAArrDeiJT5SvC9glvA+fK2sabEAQwf+FGppqKw4xi8mJatReIiE6mO/51SSbgOnA91Wd8GKqQc+PRpQGrAWMvBvhgyaJY2q4CTauZ1m/i9p7wEdRG08pgFfEFAnr71RDoDY52haBTEm9nDyA17zgPl0rj6sSQY1aeNhfKaprVC9gRAD8kORKaEoAjVsU18ISVJ7K5QURGYmvFgraNGpXCvqyqFJwj56hojciJkpcgmj8BXDEV7O4L00hkqF0QAaoL8uA4wYR4/sYNIw5TB2P8Cr5hXVDlamuzs0al7Ar91sl4AeDwmGFXoghIfFn1B20JP1OMIqLNSAIhHGCgNOFQZfUk4Tz7kGKOWSghxh2iYsmnbYIjsvTgqmSYGQAQLwAHQgnxs9N/5nU9zx7iXVDhwTanRsxNyUjDxDDgSUAZr1wgPyeAwembWpiUobGA2ug9dxTe2eH+vrYIxxG7V2U5jMZ6+vp077ByGAcuB9GDuOURae7xMi0kgAbX630dGze3YF3Dri+zHnnoHD+BCPcRFNLk67hdF8aZfBgNoHy8zkYDYwdAQHCc1SYJEyYqNKkGnqgQaOdaKsLkKGPQf/kbBG89Pb2CAAEDQeMQ8MEwwaKCojpe9/5eVgzODgcHzRXKoSgo46A5fvffkPypcXHWFyBxRX4LV4BV9QhkMTfE9iSdAB+Y4/xMWKE5HIC9T1ggd9yMYgrBAGa4B8V52jMn9MGoQiiALZQtGw+p/ZJ/BFgN0Ud/LVE4KGEEzDHHVuFoFu060CMloIKRRB8ugKwgOXpW3qJJfTvQcvu2bNnrFIuqcpIIE1LDv6BIF9sS41PxMfFxQhRS4wmERblo30PNnFBvphXrOOC66wKAiQQ+DviFRIMgBf8sp/IQMCpIlTAeOX/6QwaXabiDuARAS1aXVCuuSattG5KBYK4zg9SJCDJEatnPmvJREqsRwLzxvomVTDf3LdPwS4j7/Hta1auEihTBVASiggwaUgRP4zb1CyFjUlrqKm1umAUMWN+id3G0rM2npu3RjRK+pbYMO1CeUQE54wma/ROAITw1Q1oPMzOWEdXl7W0tYgtS7IJUJaIxS1byNnkzJS1d/co9shMTWt0MNV9CUEODlpvV7eduXjBhqcnxIrp7+2zs8Ou2p0IRzWamDgGbRti6lAsasxhnB2ftOUrV+id0J5bnJu3lIVsw+Zr7NLUuETvD+zbZyv7l1pjfb1+hoKH3lN9g5ULBWttaLKzFy5I06Rr2VIbn5mR3+f90IrA5za1Nhs10lypYEWrWHNHu41OTNjdd95l+99+y2ob3fjP2elpjaSFdcLOZE2aWprt6k2b7J2DhxyLaGrKurp71JaTz7sBDsROxC+AB8R2xDvrNqzXJAzO1datWyW0SqvLt779TcVPh949pKQZwdUf//jHYlMQK5KEAuxR8Pn0pz8t/Qx0QJhkePnykOIo2NDEUiRQABkABuhbvO9979NZY42JHQUmrFolIVNfLIXFRQv5Jz75SXvnwAHFb8Tdr77yqpgVtK/84Ac/sN/5nd9x7dJzc4pJv/Ptb2vMMWePFgXOI4wLQEdEWrEjtFSsWbPK9r35ps4RSSssCvYB7wzgAdYwgqXEwrA4sFe0zwBUUPwDoODsqHVdoGS1YljYN7QoPP3U03b1xo0CC/bs3SsmiZ+Qs3HTRiW1gBe7d+3SvV1x5RW6FxJ5ziksGE1wzKR1Dnk3tJ/wDhHfZU1gG3EuEXhFB6Wjo02f/ewzzyqRhB3CdXfv2q2WIjQ/yK8QdnWjY9ttdi6t9QM0AzRhDcgfYDjD9MBekq6x9ujgkOj/ly//FxUXWRv2I6wcBGrDUZcck9zC4GGf0RJGXnDbrbeKGcHI6OtvuF4MIvIYtJ8obgIYAMyx1jA5eJfYP426Pn5COQt7FNCMeydxxgYdPXpM4t4A3gffOSjAGsCGGB0gm/yA+Jx4mz8DjsE+IOfg/bEG5J/oPXImXLgdEjgEa4fPYg8PX74sMAQ7zWfTIsM1WWcYGcTxXoMIgIl3xwhwwAbsP/m1Y1W4UcOsHz8DQxG7sqRvidpyeB50SGHr0OpP4Rg/BSuJ55EmZTKptfdnmT3oBr84dg32HaYROSBsp7Xr1gn44b0g6QArEB/ltEzG7cSxE3bNpo3KWzjX5JrkdoCQ2F7eQ1tHh84mek8AWm0BqxLgjCI19yk5htlZ5VgqPDOsZHpK+xowX205METjCLrGtQYwP+VzI4BZWcVFAHnsA/YL+4k2NWwI/olzSH7I2qk4EuhRCogJiiUAi36wiwos/HswYSfU2dNe8WN4fV+PnHkwXtfRTwPRtEBNXpWXgJWi6TgCMxwLRZTXqrijssDggOGgm4kGEgo41bJFoo5SC1ABqKJ/I3jBaQe6JxrRqkk3/I5r9hEXIWgXgplAUslDYXTYjFzLsSUIZNw4YnftsKhqvnWFwAMn4zVLCJpYPF4GKClUJIIPNpK/PgEWAItvWWJh3Uxnx1Th5nlO/p9KEqwVXKAVKPZ60VVNlCk7I6lqk+hLs3LOJOsk1r4nWwyPySkZOgECqZRT9C/kteFZZ99m4qpGIaHgfGlUIBNupid12GjjIPCiIlUVR9w1q3eCkcdg8Kx8Bg5AwWc0oqCTdfBtStD7MKpiYxSLAmG4jvoJOzplNEWRSyY1kpFDyjoA9BDkOWGjGR1KDogTY61WVQVaGcJMBJ/07LGm4+rJc21GVPZwWF5VuaOzU0guRpygjnfe3golzU0WgooE4MK9EQTt3/+m7gsQigqBjGGprPYhjLLGJKczWifQcYwh+1yGkioDINLYuNaEd+fFZwlYoItxyHmvGEuciNaXMWFUg6KMqawT4s89oPEjPZ9wWHuA/kr2EfcNOssEIhwra8F+xuABbgmcicW0jlD7YKnUpKrFAML4soc43DgDd1gWdUt+i7PLxUdfXIHfuBXAVxNEURki2MI/E0x55ijBOf4Ln4FN90A/E0IQiKc0QyCHzcSXalSvhYK2VFfxc1PKaOdJ6HPwGVQQ/d+5ikbWxwFonI0FnPCj6rHb+Cv8M8EdwRzto9wnMRW+gM/A7+JDKZgAIOCn1BI6Pe3AfLW9Vuu6xFjEMlT1AFLwI0RFJJnEMxojn2Z8qxOR95PfADn0hEFBi9iBoowrRIWl0eISDSdsr6ofIvkJWoeCyQdobMzN2eS000rhHqg4whAm+Ia1wbqr+lcoWG1dvQB8te0mkooR8ees7fDlIU1ikJZaZl6inZpYNztnDbGElaZnrZLLC7CqREN2/tJFS9J/Xihaa3OLgvrp9JzNIjoJ4ESBpanZRsfHVUWvFN1oaPx0KhZXGwwUdXwlhYV8uSDBYCXdfC9oJTl1/owtW7tG/jppYbE4LBqWLtulwUEVSpj+A6uDCneK4sgIo6Hj1lrfZBXatmpq1CLU0d2twtXQ4EUrZXn3U3bTzp124ew5m7w8LHBo/ZZrbK5U0Ajgva+/YWuXLbflS5eqAnziLBocOVvRP6BxyunJWfn3ElOiSAwHB50AcXOLzc/NuekcNdUWTiUsVy5ZHQzU1mY7ceqMdbe228josLX1dlkXDN3LQwIzLo8MWyafs43XXGvnKZrV1VuyukaJJ2OSYW8AmrW2tNnQyLAtXbbUXn7pZTt6/LgtHVim937bHbfbSy++pHcCwEAbyL/56EdtZm5GIIdvb379tdcCwC2viARhR2JnWCsPP/ywEmEKQldscOyWgwffsQ3rN9iPfvwjJdNoUNC2DLMEBgfrXymV1eJD/Aq48OSTTypBhu3CtUioSPJptaHCTfIKkACIgFbJ3/7t30qoloSV5Jc9yOdR9ONsuZYDGDbDdvNNN9vu13arsPjWW/vF/oBFwntlKiHnlEQNsBCRY8CVL37hi0oaBWwWSpp8wiQb6Rh2densS6NoenphLLMfVU78yUQZwKOnn3pKSSjtclTvr7zqKp1/2qP2venAxyuuuFKME/KNFcudrgZnkalDnG/i7J///OdK9Cng8bOAJJx3AA6m6bCuGzderbX46le+IkYCP0OMDNgC8EVBGfYUTDYEYWmZwn5ythgxC5OCAi15wqc/8+kFNgQJMWvPe0G75Jlnn1X+de21m6XVCKjwwosv2PU33KD1SCTiNjCwTAA4rCX2FgK2L7/8kvIZ7L/adhgcQUwfh4mdsZMnT0jLBnYBSbLG7apLISoQgHWHDUEeBaD9/e/9QGLHS5ct03vjWbC7vCNidorQ2E7sP/aE/QbA6OwvelbTNjU1bd3dbggFwJJEYzPzdscdd9iuXa+qldGPufdtnfwMoOjg4AW1x5FDcE2AZwR7leaaCejhwNAOBfOJ++Azsb0ATY6UUND75QuQBGFgr2XTHOg8ktPxu+TLrN2Fc+eUf4ntUSlLVBjfcu78eeVq5I6sFXsB285NAM4AWAB+IiCLneB7AJ8XL1zQ72P/AKWwVUxf8uwPgAr2IXo2vPeQkzXV1+rVq3TOAFt4L+xnjfQu5JWHkZtpwIuZCtH8Pu8a+0NxGJuPvyN/8gLtKhqriwXNEqfTJLJD1HVmkHOTq7uBI3TGhLW3/dQdD5jwmRIDD1p1Qt19nRVRUVGND8TLuDkuyoc55+l6uhzYgG6D64v1miJeNJUPZdG4uhcFdcKxrrdI/VRMrmGiTlU8uGHYGw7kwICKahNQPsMhnC+9ZU6QVu0ugbibKjXMU465dhw+z9+/r5I44X1X3REYEzyPaFABmOMQae7HAS84dDYVgAnVGK/vgrPHMEvENGDTACLwMwRt0ttA0yIYW4w4Eck6QRc/BxjhE3ReOMmwhIGqObh1oqjx72oHUuARWaC6clC5L4ADjfMNqL0aNSylGvq1nSYKm4DNh4Ao6zU+Oa4D4BFEknGAKH4P4IHAguQeKhTrhcOhTxAjJvZLyAQi8N54v4AbflMK8Io4epRrsyoHqsbotjhgibUkGOPgU6nhIHLQQUMxUDwvjgynRADF5+PA2JOsR00qZelZN2UANsY8fYuAEHNzWic/UpJ3x+cBwPmWKIATUZhzOR1+EF7XMmUyaqi4czD4d4Jr9ryjcYX0d9YTxgaH+NyFCwqWWQ9+VwBUba0cAIEmAkf8O8/GYaXnmyoWAkeinEF3HBqS4eR9084zOj6h5+JzJJ40P+/Uzien1IdOcMC7ph8WB84a46gw1ALyQmEFo+xLRLjSAGjMHaeSChL2K0bpNy5rWnygxRVYXIHfyhWg8khRgDhE4+jRIgkYInzPi8VpWk7atU3ipwAmvO/GdhMMExd4wTdXNHHtoQRkGpEY9ExTpHFFDAeO4IdDERijTmye2AJQhN+hTdUDGoDm+BgBJ0HFk0AQsEUBcWurEnd+noAR/0SiXF/XEIjTOYYjvg6fzjV8+y0xBz6a+86j0VJ0wAiACf+XKDnjgmnnpT21vn6B/s2zAORQguIZ/DhFfBOfQWUTTQwSIETq8Xfcm3vOnMUiTKBwbB7uGz/lwRaxfglGKYQVi9ZQ1yCwiQTGTxvimfHZq1c6MXbe4dzklIXzRZsbHbNEKGyzmTkxJfivpiphFdgtqWoLx6M2CrNFSUzKZiamxBTpXzpg586ctSQ6dpWSVdfWWHE+a/XVNdbX06NAXAnw+Kht3bZVvriEGO1cWhoTfQP9ls5lbfjysLU2NNjM1JSFKyFpEYxNTtjQxKh1dHUqSaSVKBaOSKtlfGLSWtrarRkwJZ22wZFhsQHqEykl/vWNbrIhazE/l7butnYLFUt2fmTIYtUwcFKWREMnm7e+3h4VTE6ePOV6/AHdcgWxVa2EiH7SpuYzNjI2LtCPIhMtyhQUs8WctXZ1WJoJgTPT1tjVaavXrbM3du0WQ6its13JzFXrN9gLL76oCTtdvd22dPkKG4TVUVtnN9y4Xa06+/bvV6sOiZ/ETK1in/l3/06Jy9PPPCdmANN/EAAlUWEtSZ6IYwHwNFnmzjuUV9CGQjJNIYniHjETexMWFTEoI34feeQRu27rVrF+GEMN65sxviRTDAkgOeIsffazn7W33n5LoBbJG+vCWSLhA6yg2AmLhVgLRsvHPvYxMSiIzfh34jMYErR/jI6OKdbUiNPmZrv9ttsV5yKK7IuanDXYxu+/9/06Z/v27lNsjoYHwsawtqjl6vyOjCycY5JRwBoAEICnH3z/B3bj9hvt0UcetbvvvltrQMwGGEpSCMMKW0C+hNYeSf81116jdebvTKqisAbgAnvi3nvuVbzN2YGBgL7Giy++qOfW4IBoTCARzwFwRULNe+D3yVEottG2gG3aunWLAAuYJzwbOhq0xgDQENvveWOPvseExzVr10gjApAlGonJDtKCQ0yKLUBIGfCBd61WfCa49Pa6STHExoWChFOv2XSNEn9sJe00jz/+uN4NbA8Klkyl0kTJvn7lJ4idMuaZOJj3QaEU8IjR07y7YyeO69/YN9wfn8Pa8rnojkguoLZWiTy2kZZFmEbP/+J5MW2kfRUw7ABgyCuI37HbrGF//4ByPIAw2BUwIZA1IA+hdYs9yBdnl1ZN1hUAjX090N+vvAmNDt6JHz5BnqGR042Nso3sYd7pgbcPaD0B1rE1gINnz50TY4UckpyXFkome7G/SAHRnOQ52YdM4kklEsrj8DGwxbZs3mwvvvSS7ksaL/PzEl4lL+Oa7F3a2CYZMBIA60749ZLOHy1ZtNOwFrBjsPmA5thtpqQi2owv4ry4fG5Ee5H1Y63Y26w/grhibEpYtk55HuvKPuKz8CNcB4Cbe33n4EH5EfI4mIPejuKHJW6MzINrXVHexohyBIp5L3zxrvERFOsBEbl/p+lo8ldeu0YkC2w003cFqrhWTE/2YG9gG0K9/d1wUXXDnpkBNZSXpTYVptNUaAVBp8QJmpKA6wISaA3abTQ5B+ZIVGgOdyTgIxjzy83zYPThUpVRNShe5YIPGCwBSCMdEGlu1Lg+YkRWxXNygq04Y7WiBCP0CCS4T+7XTadxTty3AJXLrqqhYEdaDo52ysb0i8OfqRKxkA5hiokOpqoMfcWJhEADPtMHQKIFUY1BGJeRYVS4pPHiKlUukUZzxdx4q0hUCTcUUdgUHCACPl6MkmYUlQGaim6D8ewcWAV7UXRSGPcMgnlZP48xAjhgw/ln4XnYcGwKNiOUxfGJMSXrfloKv8ca8bOonHPPGHQSdRw67wJjjzHgHWAMWVccHOvKPgBdpM8UI8Sh4jBz6AnoZDRybpQiQS2tL3yPNSRg4zM42CDGrLV6PydcZQhghQkvODfeK9UnWEMjgTaIV9dmfRmzjCHHgGvikXRZmiwzN6f3MjE+JfCF+wVIwTHqwOlgRNTXCFOGdQAN93orvCcCTtYZUSAqCBofHABuvDvWm/49KW63tIgVgoMAIMNgYRDYjzw/gSKjswik+D3uk+d75ZVXjYqnWqUCY8v6cK9cK1SuiJJHYEm1EaME+qtnn57Wcx89fMS10qWZwABryYGDanZzcf/i1+IKLK7A4gr8Bq1ARcwHLzCJzVVhJxr9f2ivAZRgizVNrAqNqRoxQADRpV8GkJBzU+tIUnJZ2oxdDCNh+qJrG8b/yJ4GWlD4Z8UPqO7HKbI4AEWBXMmNsJd4eAAouP50p40CaKNWzmJB/g3/x3MQU4jKfvmyfo42A5IE/IAKDzFHEfZsVHwGFUP8P6M4KSzMzs1I5JCYAiAEX4O/43lge3gABd9HACoBO0iIZSrfY/KJtJKQcHK/MAxo08D3qUInrbqoa6KuVKxKWnCI941pnQXqUO2LRLXWhaKboKcJH7V1log7pi7vjnejIgAxTcDygQ48OTpqmYkpy07PaKxu2crW0dMtomRLY6OEVEmmGKebQVsEbTnuB7ZuMmmbt261F59/3nJzGYEH1Axa6xust7PLsnNp/Rz7JZlK2MpVqwR2RND7GhlVUN3b36cW3zzC+rm85SdnrKelzeKMCi4VbC4/b4VAi629qdmGzw/atmuutbHxCcuHQ2oLYdrEkdMnbePVV1uqErJ9TMFoalBLCBpqpVzemhoarK25xcZnpjXeOD+XtmY07uJxi0djdgzKe2eH09GjiKW23IzFIxExRC4NjyhGpFgCo5QiYrgqZpeGhpRophGRzGWtFI9ZOxMyVq+2117brclICKE+cP/9AiAOHDokVgoJbqKaKR1Ddvudd0qoMYteynxWo6Frauo0bYVEkbjo6LHjlqNNqKVVrA4S6/Xr1kn3gHslhrl287V25dVXimUEwIG2Wld3l0ALYlB0bBi9SivaF774RRu8cEEtPpm5tOJP7o/EDPCQBBg9EFrAeO6B/gEBCZxdWDvEe4AOxEd33nmnYi1idS+oytQVWgto8xBoVxW306dOiz2h9pW331IiCzODWJUxv2g3cDZhTfOMXBeB2C/9H1/StJdbb71V01yYYnLHnXcqqYV5QTLKfwjtAowAxPEZxGxr166zxx9/TMyMW269ZWG0qsRQmZgEEDTn2N4I6fIcMK25D/RkOFcvvfSS/d3f/Z391V/9ld6FwIRz5+zKq67UOaTQRlGNdh2uAyhAvPmNb3xD8TFnkJgW9g6CoTB7Hv74wxrfzDmn9P+f/uZv7KGHfkf5EMDBT3/yU9k6JuDADCLx56wXg4mj5CNMC4rBrq+UNa6afcbkG9YplUrYq6+8LGYLIMIPf/io1hC7xZQbWpxoV4I5s3ffXiXaiO2yTgB2jOBl4ALjgg8ceFv/wXbCjiHiKkmAckmsNSYPvfbaa9IfFLDe1CT9JdYukUgpnlZ+aKa1AxhSsT0aU65DTuqm7TS4CZrTUwKN161frxwNXRgEZJkO1dPTrSKlGBsXLqiVh3wVsIt3RwsSdpj9CcOGPJW9waQlWlKwu+Rm+AT283XXXSebzj7yQBv5Cy2Y7APukfcAAAULC1bZipUrNUEKAANQSfqjsvZofEYE/AOkb92yVfucPA5mFKAYBWtYRRqyAds+0AXlzJLDs66cU56NM+6nrzox2FnpMZIbwjyi1caN8AVkCKuQId3ORMLOnD0rEI+CP79H0YLJZ5K6KBb0f54PW4afoVDMewJgkQ8slbRfNPlzzLX58LPkbfgq7gefhAgxZxtAinPgRgmT+0f0Xg3Va9QAACAASURBVLElkDM0lbWzUzII7G/WlLxQ5IlA3JU/s3eZZopN84yYUE19qqI+wEB1nsOriTJeNNV1wDgHWMoriQbwwIFzaDyrwwUGjmnhRWzYsLw0/i59kDAj9aoULCjwCCbMKMkTHQSBVtczhEo5CDYbT2hPOWjbCRaH+2RzcR2n5O4+R2CT+o7c4WUUsqfXiEUTCMjwYsSiUWBDMON+jpfJouPMQZQ8qEJQw2cJUAGU4dkCxgptNFxLKt/QTkXjccARG5SWETY711AlBhFRKlf5guuJSzpFew4s60AiTvsQjsW1frj2Ie4TtgLfp7cRIyyEs6dHRkACNlB065yKOQaT+zx34ZzuG42MpqZm9bARFIKqxhNOxZlKBfQ/nAKO24FOThlcmjI6+Ajt1QgA4B1yjwRMbFiMhteFAYThPUNf5D74QkGZfcbPUeXh2jBGMNLsGzY+wRmHkuth5EQXZmrO9LSuI2MQDuvQAAZhZHCqPCfrKIpjsSjnCogBAAGog8FhnZhxD2odizlhPwATDA2GgfvBAMB8wcHxnrw2DQEfXbwIqDmaX2xBJNYLCo2NuN49ACT6/HDgqjzSGpXO6LoEAfwM79LRDlN6XtBiBL8Glg5oX9D/iQHDANOHS/+pRr8BXNFHnMnIIIAc+/2vgL4SkrF0X4utOL9BWeLioyyuwOIKaAUo7Dg2LDYVOjB2GjaJV8Tnp1Q8YMzvxYti3ZFMOPaqY25Ko4Mx7wFjAt/N9wX4z+dU6OFL/d1VCf1ZCTqFJdpLJEAPmIEqKcWfWMBmDavKSNAImOJadN3kB6qdPu6IBiKEBNz4Sp6LZJBgkGILcQk2Hyq/awNyDBX8Fn6QuAiGB/EOwIiSHUM8vk5+UNXLqWn9n9Yj/AmVT8AXfpf2C3ymxMlhj6L3FXbC/jBlqDRyj/hBtSCbSV8Mn0P8wH0SkOLvnNhiTn6JHnveD/38xCtcP1nl2mW5Lz1DqaRKN7/X3Ym/p5W7aMOXLttpkvHZtJghs+m0JaqTKjDxeXg0CiVMtJkv5JW48Xxey+XqqzfascNHQIGsZGXLFXK2pLtHeiOWLwqoAeipl2C9CRSiN59AenY+bXWNDbrvns5OmxqbsKpcwdYvWWrz5ZLNwnSOR9UKxEjgSLliQ+fO2/arNok9kQ2FlAwRU50bvqz/X7F0uR09ddJKyZg+h1GyiJPyHKwDIAjaZ/C1aatBdDY/n7UqsWUjal0A6IG2nyd+q62ROCpjsynmIEhLG1IsmbCjp0+qbYWWnixVccC7xgY7fPKERqTCZv7oRx8SQ2Lvnj2qyr//gx+0Xa/vtrhGgdZpRDEAXVdPt6bt1Dc02tj4pOKVu+6+W2N3id8+/enP2NjkpD3+2GMCmD70wIcU28KiuOP228US2XnTTmlSEKfCkKDKDlMHfYz9b+1XvEklH2YEOj+AJJzV7q4uu+H6GxRnoX+yY/sOxWi0fJDs0Er09NNP61zyszu2bxf1f+nyZWp3BqQgjpQeg6Y9tko0FbFX3vMTTzwRME0uCUx47rlnraen144cPSJw57777lOSzPshaUUrg0RduhexmP393/+9mCMk9S++9KKAFL5Psg6ThSIdLRqIxe7evcvuvPM9KqpJoLqmRvdCK4a7xmVV/deuoRVmo/2H//B/CbCkmMi5A1yARUCeIzbJ4SOKwZ966mn7oz/6IyWWnBt0YIgR/XRMWl8Ac8gVNl2zSfd3YfCCmDMwERAjfeyxx/Q73C+JNPoxTMXs6+sRq4Fzy3XXr1sv20fyT0s4X8Sh27fvsJq6Ovv6179h123bKkYAbR7YM9qVYIu88vIrtmbNak2HohzNpBxi/pGRMfu93/s92aGXXnrZTp06rZzgwQ9/WPf0yquv2Jmzp+3WW25TuxMsI2wYACIx+/lzZzWIYvnyFfbjn/xYa8DETCbJMAkJu8D0JYAibB7ABO8TfQ8YLTDdyRGxGxSwyRdgR9FiAvjEe+Z7gHwwongfsB/QOEHwGFYUAAAAB/E64C8+CPvrbGudciEKwX7aDHmCQHrGswO4l0oSyWUf0XJGiyZrhk3UBJl4XCw/8hz8DAAO1yKHEvOko8OOnziud0mrDAAbLBjsGkACz6AccXY2yA2HlRPAXGHccl1NrQBcfCgTfWiX4fkBWAApyN34bEAZpA/wXzfccIOb3mkU1ScENoyNuGIzgBDvEeOGj2P/Umwg56G4zth2AA9yZRhxFJJhoi3p7xdAxPpR3ABkJx/jfGNrKCLgx7Cf5O+SoSiX9H35wEhUQrsS9g18C+ffd6r8cnAL+ZHDIfCfdG2oNYhYIQD+WGe+JzCw4Ca3kv/yM8rnEWqvrktW5ACZgCJGiJsy4xIwRtFROXFVFw6rKvZSGJ/XBXCQjpkRBBPBdBxuLDhdcsQLX0Eg4ukuotMI6HCbSON7QmHXAqQeIzdal4Ta9ysTTIgREzBFPEDBfbsWIFfxcWOH+TPTapxCvmemaJwg9021JQLA4kYR8twYNw4CSS1/J8DSyMFiKVCXdv1iai9Cu4WxyuWKmAncE5uLYMSBCNBenRAsAIkfJaygJ0PVwzF7GEGG41VrSTApR2rt2Xn9DoaItcZoEJiA3rE2vHQCEe6Zz+SabtpKjdaRtcvms3IiVHOgooleTIUoEhaA4sEY3jOfybOCUjs6WlrCpnweQAlOjvfOPbvqU0roIgwOvZeAwsa1qCg4kKmgw89mZ+/QPwwIwjPJmVQzYceN9sKpsh8BZDD4FkxAGLp0WRUunpW94anAMHsAEQhSMWwCEiboR+3RnmYt/Cg1HBZOCmOrQJCRxzk3CQB6HwYAmrZff0dbrtK+Y+xeT1+fDHddLaDRlIJUDDFACz2D7BfeCWtCMI7D5X1h5NTyk6dfOa09BXoNoMZ1MLAEGTBKAHdg4cBvkqFPJCTohKI498x7wJkdPHhIKC7B08L0KnXDLQIli5nl4gosrsBv5grg2z2bBGCBgIzgBjuMb6KK5TTHnPYUVGPADHxzLpuXDyce0EQ9c8EdVGRsuXTXAhpuvuAYEupt1nQPp1/mY4iCYg1alh37xOuv4esV+wRtycQ1mmhXzAdjeUuuUBO0QHMvVFHVS22M5k3IR2PF0TwghKFd2PkVQBGTn/TaVvyZVgQBF2KIUIAoKp6QkKvaUCZd0IeWWhBDQFcXU6TKTWHDz3l6ciIJZdoJyuObWZP0PAJ6rqcfP4cGCr+PXyMw5jNhQnIPBJyAHATRiqeSKVVn8U34VAewZBfalIuI0/P7ExOaDENrTi6TERgwNjEejDCuqBB09vx5TWYhfjnBRImy067Dh3qmrf5sFTFIOts7bPTyZcvMuPbeIgBYOGytFGLm5pSIoKc3NTNtDS0tDlyqqbWZ8QlLlc1SFrGZ9Jw1trZYVU1K98OYX66XjERtZU+fXR68ZBGE/tGZSyXt4uiw1ufKVWvs+d2vWC5SceyTw/83e/cdped1nYf+TJ/BAIPeSAAEWAEC7CTYKYmURFKUJauQKrFEWUpu7Kz4uiV21orjlOU49rV8YyeRrDhxlhRLFlWoaklUodjF3gmSYC8oRK9TgGl3/Z7zvrCSP/Jncpc0I2EBnPnm+97T9tn72c9+9jP1/u7rL7v27s7a6pyxctnygF77tfAcmFXOOG1tef3VV8qyJYvL+NiRgEXmdnqygj6ADO7r8KFDKZuylza/+EJKA5QuDRNHVKbV3VUmu7uzF7B+z7/ovJQY65hhDi+57NIwZ/eGidtXzjrnnPg5AsI3X3lVOXDocDrD6JIjsfOFL/5NxvWRj3w0grgCcxogN3/15uh/yDBfuPHCcs6556TrE/+QrwU8khVXElJ9o+Ewo5wf/g7mR4Rgd+4st/7oR2X96evj49LcOPucs8tpp55WHnjwgeyhk04+qTzy8CMJtrQYxgbg333o7304rALlGgJ9/hzABHNEa2e+neTaK6++EsZTxFq3bgkLRWvTmjStDQKM1TmyVp4VWAK0Elgr+3j/+69PCfm9P7k3QbNgm8acL7aGvsSb3/ym8r3v3dJkspXe1O4jOuUQ9cUYMf4v3vTF/P1r//jXMp/mScCIbdMm+R597LGU1JhPz4kZsnLlqrLqhFWZE+PFyJBcExCzOQAONom4LJDp1h/fGl9cMwmBdbrlzK06RpgcZAMAG0AH2XdxgyDc/EkeYwkYm6QssMuaSaJ/9rOfS8vYAKgNY07iz5rcc/c95eSTT4rd6u3uTjvrCszsTtwB0Hj88SejC+JMzFswv7z73e9OzAOMYjfOO+/8rAlmBxt1wgkrY9Puu/++aMwAIdlvXbmW6zw0OR7tILYTK4UNwqQXdOsmBEQ3Bs/HhooTAHHuDyCiOaMhVFn2C8opp5wafRLsJWyLNLxoWqun3fHJJweAtAfcRewrdo33JporoSw+sKYtE4WMA5stvhEnmAfgj3tBm2bAoWcRI+iAJaEttqoaUbVhx2WXXppxABTs1SeeeDwgR+K0PXsrOD0wkLvEWIFhugKJ9cRghw4cTFxZSQJV4qBTOWsD+Lj3vLfyUWeJtookNIDHegJKlb7a08bFnvsdmj3OLmYWgN2dgiH24ssvZxzEbcMIcu8OD+estQBnyzBRLuYLy4tNUErbxmQ0YNzDnilam+NHM9a2s5D3bdmbAUZmzcqztYn7Y/F/Sm+rj0CIPBUxbaObJnFiXqKRGkmRzlrZsnDJ/GmL6829mU2fdsLoKY0jUIOyrupUNCIpNYszkUNkQFWUtbbVhVjIxqQWiOBYUz5TBWBr5xJfAQsaaiingrPjd/yBdKNp2swxZkp/ImZfnROfmYE0YjApHTLA5r1r2U3VJ+E4eDqZo0qV/TvhlxZNLB1VdNZXK4QTam3DSvE66JsFQRXyOQJpRkh5DUCGseIg0D8xZgG5Z3Lw581bEEAmgMfoaBUUnZo61s6popK9AV9SEtSFRlTFc6Nt0td7DPmMQ+bCHB7OPGDkAANciv7m4LQbJB1kemur5FaE1/sBJnwP2KCcw3ObI8G9+Up7Koreg7Pze96X18WQ+HLpQEQhp/5mACvQVj/bfEEmdXdJqczoSO0Qo81fQ08GOLmAZdCM2TzG6ARVJaI3Ugb7B0KpBj441OapiiqNxLlRywo1BuyY52TU0k54XpwhRpJhAaZEmf3AgdLRqXSltkZWNsNh9L4AHM8GTQRWONicgGThDLqjZD48h/lxafuZ8Z915llpIQwEqTTvzvLc5s05T96n3Vfbtm8rZ6zfEIooxopntkaQbjS1p57alHIohkEngqi378HIKaHFuTg5v1q7oW/KdNaStVpu9tNiSj+bIdPMqGZmYGYGfh5noOqR6XJTS0TZbM60e4cf0dZCp93g0epIYW1E5Lu/skT4ExF77e6O7ZWEECCGvXDgQL7Ppo+MHKki8D21paEEUS3LqQmecWKzjR4WPyb6Hh0VPKmFIh0Nq7YyIFqNNe+VxE/D4OTbuH/Gj/JzeqrYoNa9AUY4ir35SEFENEd+6p6ud51kiHuVWH11EH2GMciQeSMOO7ale5RPYizucYkLdHnOtLngP/hKeW4jwq/bD7YN3804jFOSwufqiKMrh/kUiCl3At5zQKtjvCivJfLAgZYBFCx4Tl/uUHe56ert7k0pjISH1yv71UJWi9wlS6sIp4BAIof/Yj1ffOnFzCPxRwwGGc5ovSxZHPBi5+5dAUaefmpTzRjyBw4eLIvmzSvHyUjv3Zs1mot9NH60zJ47VA4os503v+zcsi2CsIO9fWV8eDT38eikDowlZTWC82RKu3vK6MHDpb+jq/TPmQ2VKoOzBrJ3AEPPvfpyKf09Ze3JJ5fXXn6l+sNdneWV119LWU5X6Qqz9PVtW8pO5U0Ds8rKpcsSaNEhwCKZO2d2mWo6NXb39ZQuCbHZhOlfSNBF+8AaThwZL72ltrLGzt45fKgsO2FVPrN/9qxyaPRw6erpKvMWLEhGe6QRwxdY0SmcNXtOxi/bv/GiixN00mex7S+74vKyadOmBM58eAGd9fvABz5Q/s2/+jcJiviofJWLLsZc2Bc2AD/K3GM03fOTeyK2ionz4IMP5OwKuDCG+WGACaKxrYAzYAct/oQTVuVzjQNzQ3mRZ9PmVoZbu+QbbvhA2iHT8Xjk4YcDWgBJ27IDvpQ1tg8xM4AMmAEbL9xYtry+JeCKbL0Merq/pFxkecAmTC/BOv0K2fdPfPwTOaf2H2ZwyyL3eUof+LjAGbYG6IAR49ydd+55mSO+H59Y6Yb3o6ny/ve/P3P10ssVKPE+zz//XNZWy2GgToQ5JycDzgCLUzKxeXPO5lvf9tby4AMPxoatXrM6LAuxhFIbnW4+//nP16TuwEBZu25tQCh+qyQrO8HuaYrw8CMPZY7ZWSBuTc7Oi5hpOpH26f41lNcPzpqdkoVr33FNxiD5LB4QU2hU8fIrVcdk/ry5ZcmihWlhjMWuJTExWvaZngmGD9aDNWZjsDq2bd9aNm9+PuAHP50fL67Yvn1rueCC82uJjZi1SRASrWUjK7N+XoL9RQsWZp+LGY+MHkn8lta9m58LO8NnYoKwKdYQAGJ+AVKYJlhcWD72nxIc4IyYBQjhvYwNwKUExN0DuMVksoZiDWAT9oS9hO0hVrNebYDf6nS05WdiTd2QjIHtcKaGx0YjjCyxWhmGOnvWxGkFiCfKnMHZiXGylsTQAXcYVpMAsvm188+unfk38Jx90NHL8ycmjF7k4YBm7hd7GyPxkUcfzd4CjIjl7D9zw9aKg4B/PhNL7PkXXkg8TsvF+zo7wA6x2AlrVpfnX3gx+1t8qJTQZ0iMu0eARsAv7yHmtEbiQvvH3NgTqR6YnMwd0oI63s8903bLCimAzidtz/gKteuSOcvfDXaQWH54OHNkD4Vp8lOlOJV4UQkcSay4c5tOdx3HrViaKzhdZfxSgtnaRtgBSxzW0FBdhhE5mpyql7oWui6MsdFcsBAmwa8L1CULvQzNNe/rAWpLXgNpg/6wSlIrXINMIIKsekTRGr2RuUNzEglyfkxFDcwrNcxr/d7Y6EietZZtdMXZqPTd2nY4nWxk7ju78uy+ADQVKKpsEZOaf3OqtE5G32kuP59RMyOjoc05YKh7rfp8HBrU2jxzDdoT+Jfpsmjh4lwyHBJG34LZAC2tqCrqz04wXEVoq86KhWxZG+hwYbRQmd+xI69t65R9ZnX++mOII27a2ZlNqw2zMXBEfL4N4LBVI6+zyq4Y32Sq9slUDSWLBCllQAISNbouGB7WUDbL/BKfgjZHcKfUUiKsBzTIMC+2bW2U9/szXiJXxmNcoZSmvIlmyKysA4cO7cwBwkiRrTqwd182rrF4TwbchW6camhd2qFiE+7tAQAN5jUcTYf+pZdejtNoPWRXXA4ACei4A8s4tW2RtSdzUK2FA+SSdaEzzhwNdb0uJHPAuGslBjRRD4uuFuN4uAoTcWT8jYYou2Rd7RHPccF558eJlbFo6wIZCuJTqKcMFHG2CsZsK6+++lo59dTTArbZz+aYgWSAaw1aI6nNTefTN9HUjObrz2NYOTPmmRn4WZ2BCkT4f9ozElpvwI+WmSnYci+678OcbTQ5OJYAdIC2oM79MH/+3CQ+3Fteh8qMlsxuu/cwMgXpvvge/BtfKfH1JF2lap5wrKLxVp+Po+rzUxLcsFoDtpSOgB4An1YvjT33fmjW/KJa7luTR7X0k18EAKoisT6PQ1p9BHXXfpe4qpLV6gvl93prNwRjcee484EMwCG+XrLwixbmvuRMteWubc29sbgDjx4ZT6YyWcAGsMFO8TMU6mhojYyk3JePk3aVyTAuS+DI30mZc3ThuqP91ZYwC+rcfxxrvpz7XCmGshlZ2gMHdTFM28RjyRDUbGvOhwgj9OCBsgvtO8HOVACWgcFZZcOGDREPDUt2eDiZZBxiLTG7aanQtRmak6CqpwGBevroGOxOeQFx2S7dkg4eTumNyR+bOJqkTl9Pb1m6fFnuXiUy48NjZd6sOQHC6DqEETw6Uo7XOWh6ovQN9Adk2frKqxGK5dfQ6lDaYy/QQtDN8NnnNpferp6yfPGScnDv3vhky1euzGte3/JaWTh/QdYUzX7p8uPKE089mfdbOHdeGRkbDUs3unnjk/n+nuHDZcGSxeXat729vPDyi+WxZzeVhUsWhSJ/8SWXBFDa9sb2snPX7rJrz+6yYtUJCT4efuSRcuppa8up69aV6emO8tLLr5QVK1cFAJPQcUboFvCXLjj/gvIvf/9fJoEGiHjltVezx/iIl15ySfaX7iaCfD7lhz70oeyPm7/61fg173zndeVTn/5UMuzKeYAJMuwtKMpPtDef3fxszo8zCYzwftqvmg+BrzlXlkcY81vf/lY6hZx51lnlC5//Qvmd3/2d+P2f/exnE6hdeuml0SWhI2Iv2Y/KJ7AJWoFYPp8AUQdFIpzKCX7xPb8YoUs+p/8G5vzt3/5tABagBP/Tswm2zQXASHm1ZwWufPQjH03gLG5wJmTcgRY0OT7ykY+E6cF3v/OuOwMs8csxTQSOGNz8Ub7qTV+6KYHqr/7Kr8Z/tceBJN/4xjcCCAW0kImfmg6j5pyzz4mNw/DxfaAiJgkbSldFBxzAAr8Rk4Cfzm5o5fvYY48F0HC+jfvOO+8K2ErUWNvkr33t6+Xd735XksDYEY8+8kj+rVSJz0+b5s477ihXXvnmMAK+/vVvlD//sz8P0w/4sm3r9px5oraC2LvuuTv6fOyks3jwwKHEJPaDvfHGju3lqivfkrInYDc7APAAGrNFAC7JU7EaBhpGhK/T12+ogXNXd8p8yB+wAVhZgn97TGzw4IMPlZUrV2RvAhHMN1CE/ZTsNKdYd2KpMOcGtT/fm+6eGzasz9kwT9bH/gTIYALt3lWZO5uefrqsP/30Y/EZkCAsx+GRlE8BDN09ynQsCGBSuZgyf8LAYh32H4BirwBlgAZsBZY7soN5ruKwlfmnrGbNSSc2CesqwZAkO92ibYSLq+6I0hbz6ff9nJ1Q6iK29/7mwt/EdwEv5tN9k1Kgrs6AQaoNPKP5b5kzdGmSSIhe5d6IabubxVbuEYlqc0yrBtjGhoWMQYty797cjc6NZhpej6FkP3jWgCMqJpKIINFRY2S/a03dl+KuNqncYhwhQ5DuaATh29eERdIkZcxzdLk6Osvp69YFdOpYetziaaiP+1yARtOiUk1RgGpL37Z2d6Cv/5geSEVkavlMC7i0yAywpZbAdCSoc1FWUbTJXNa1/MYiVcAFcwVAwtnRso6T4FCnnKUpBTKBMvEmzx+IrwVrNVPamqU4E9gdTSmRMRiPn2eza1HU6I/UgB3wMx30mePjELUL0ZYpmR++ksPhGT1rDM/Ro42o2Zw8W7qWEAgbGY1RrC1sqygnNoFLRTCu9MZ82FCp3dqx41g2yO/64gBEJwWlt7s74MTuvbtTwsKAQDVdFmGqTGqTqHVS1RVx4CK+xXHq6w1VjxFFI/RMxy0/vmbbItJWM2MVUZ4IxZNxnb9wfsAooIr5hua5rFDQopeyY0ecRMbOJl237vSwjRx+NEvGpC2FgrZyNKLrMT1dzr/ggtBr7Tkb3mXF+WNgn3jyiYwlXWW2v1FWr1wZIMXFYTwOlsvGXoW8rt+wPmPxPvYLBFTWy3yZ79Bzp6fjpNh/arB7e/pi2AAcyoYYX2NwuWDKmFdq9Qx2LdnqyoXhwkKN5VC5FOuz740YmoyKcdoXhJiANU88TpG8O4bUZ6e1GCHjkdE4ESwig+rwujS9N0cZaMPhpADv8gEiyU48/fQzOfyhmIXVNRVKbfsVLaAZwORnNVqcGdfMDMzMwE8ZuzA6MCGU32KXKmVttMxkjDnA7hv/ri0VuwNo80nY+elp5aJ8kq7coe4BoqIymu5srEhBizsZa7QFPaKWj407rRykO/6FqN733aFpYchnqArc1Z/q1DWm2uzKOCGMX1mofCCJpqNHJ3LfBJSZrFpp7kWfwT/h80hGpWTZzwitNr7IyAimZW/exx3vLuQLoEVzjDnQLfsE8MHhNgblNzWxg4E7Gl+OdpY7jqPo7geQuAvNizns4XvpskdIVfe+o0dqZi++Wr3PwjwZGYlPNXdO7bzDSXZ3GcOCeboc9WSNgB6T0UQbKFu3bslzyQILkPgTCxYtyutk+oE+vgdoca8+s2lT7nwOOh/MnApe+RLYBgLRe+6+Oz4nLQR+y7PPbE5tejoUzplTZg30lZ1v7AxLR8Chnh9LYusrr5Xtr71eBrp7yuGDB8sowfZlS+NfHR4dKTf+8i+Xz/ynT5Ujw6NhpehiE5Znd1fZf/hQyngI5+7fu6dse/nVsuG0tWX/7j2lH1g3Z6js0YlxEIvkSMRcn978bOnv7StXvenN5ZH7HkiXmkNT4+XpzZvLgcMHyula8fb2lad0kWmANmK3U/bNxHjKDXbt21v6urrTTrkonT9ytAzZD/19Zby7pHxHOcCqE07Imi49Xnvbefm58/P2q68p/+W//lVZccKqcmh4pFxzzTsi+qp8KWyRJiARwPz15z9fRodHyo0f/ViC3R/98Ifl9A3ry3e++934dFe86YoEXL6ue+c7E6gJ8gA7wI0wmZVfHT0SXw/L5K1XXRU/iu4JX8qX4Fswp8RDmYP2vgJ9Qs0H9x0oq1afENaEs0Jo1F4/9bRT8x7XXnNtAjMlQtgNzoVyEj9705vflMQjf1eQSEfkT//0T8snPvGJBLnPP/d8xox14kwJGHUL8dovfvGL5YMf/GD8QP57yxpw5p0Xn/GFv/lC+cgvfaQCsMPDOfef+c+fieCqOZddj6+5alVAIwAioK/t6PiWK99SvvzlL6f0yFzpZKVlMh0VYA2A9NFHH8vc0CkJw+LoeMAcWiAp0z90MOyUT3/6040tHE8nEc+vw4wknflxvpR964Kq3OcrX/lyOeOMM6Phgs3827/92xFt6gXxiAAAIABJREFU3fT0poiqikMuvPDinEcJ2T/+4z8u3b090YchTPv3/t6HI2T73z/3uXL33XeXSy+9OD7t7bffUeYvWFguOP/8xDibnnq6/OSen8QGa2PMNr/3vb8Yu3nbj28PMPf5z38hZ96/n3jy8QDTWvZirwNgzRcQTsxw001fDJjTanHy0ZWf6ZwCDFPuUWOGjsREO3fsyhi1HNZFhQ9+7TXXJM658467Us5jfozFXAKPaO54rX26Zs2JAdXsX7o9AAx7i80Rm7EzYoww1hctKk9t2hTwy16yr6x/Yprp6ZQmBTxJwrcn49BOGDBN0BtrSrcbydpbb/1RSjn9Lpb9JZdeEl0oe9YeBU6KV05csyYg1hs7duS1l1x8cXnwoYdih9lmukcEYNsyycT1WHuLFpW9e/akmgJ4LdkgfgNE6mSkwxI7bz+yy0A0tkGJGGDJeJTwXHvtNflsbHtnXgkdAoQSqSTRt28L+BLAfMmSctlll5Zbf3Rr7ghdTP2u81nJCBV08XeanjRYgLlqNSeVu6W8KB10a4VHQJCG/Vk7h9ZqCp/Zynmk6qTRZRVfIge0CXjsf+Wc7FTHytXHTXtDZQ0GCR2GCqcmN+19MTqqFoiLO8ns5kPbPscBTDgqtmFnLZORkahCrEplmtrfJvsRTZSG7tKCLg5KBUC0G66MEINoqaAJipV7NCVBUa9vOvTU96rtbaMn0jBisCl8ditOG8eoodd43zarUgGR6nyZ5GQIbNpG+X5icjxGx+8LkBkmhtYEer85c4bibEClPYfNyEByckw6z0mbQAeB0WT8wuJJicdgHBuOFBqqQy/TArFDQ0v5UVoQqsk9nAPmub1XrYucW0ZH0F5LnsfncZr83CY2HgK6WBVoZTaOsQveKcFzIhhZn5G57urMxbtg0YKAVmhXHDUbyMGBnHM+vd4mZgiMx7w4wESEgBScOq9BFU3pzyCdkbE8s8Pp9yDMnFHOo99xmYbNge0k6zMyWk5cvbpMT06lNMb7tLXbNhvqm+dx+Mxlmy1gqGQkjDECWnPnpbauitrRdelKDZy9As3EGvH8zoExq1nkKMsOtK2eIZ9YHVBegI5L2T5w4QOWnn56U7oEtWh4Dm3mejxzAkDTKcC5QGFTD9nd3VvbCKev+tIg09YtDuGy5ZlXP5s9OCcgFFCLIwJRd1aScawWoEnEVeDL108rmcwwTWbizJkZmJmBn5kZaIxbeudF/6yWyYTJ6k/z/TBGC3+kM2C+Uo1oQQDXMQyae94dPnG00QNr6Nbp6Dc6mrpv4AVgIh37mq44MoytdhQ/IZmqBpBJe9/OWjrE+fppYEWQ1IrPeb2v9l6KL5hS5aq7FsZtY9/5MIITHQs9S5IczV0u00qQPyxNgW+EZkvuo5rBG45go7loa/V9T8ClXNc9Y6yysfTK0lUA+BQ/zjg7U3LtNVX5rZYCtVoyWLfmBmDj+3yaFszyHvHVmrG5vzn4baa01UBp27gm8dVRs8l+p7evP0EDXwpL1r+BSkOzZ4dNsGzZkgAjQCFAh2BRqZHOMJx6/lMtae4LSINt8sqrr+U9iMC78+fMGcxc8Wt09TN3uugc2L2nbHnltTKNvdPXn3lxrwMWCGMCXJ589PGyYP68+IDDMt3DI7mTj0xOlNHx8WS8pTTGDw2nvGcWscOhofg/6PZr163TGjHaKsbOZ9PVZ3jfgbLmxJPKM6+8XA6NDUdfwFiUGL2mne3kVFm6aFECCr4qrTcgIMDEXuSrTzoS2NcjI2Xx0sURrdXi+G1ve3sYMlp2JiO9fWvELDFXNpxxRvnyV75SlixdFobM4CyAwmg59/zzoskRhuuhg5Wmv2xZOfHEk8rQ4JzomGCgnHPuuXmevQf2BlhwNjA1MIaxmvjN5557TvweTBaB2X333hdmA127lNZ198SvAzrwCZVPKOPxPcE6301gGobG61vSfldi8Kknn4zvpE2tZxQ8ffwTnwhLwh/nDHsAm8U5+OrNX01plf2vLA5TRRJNqYw1Nj4itfxIoA1gRHDIpxVbvPe97y0//OEPo6vivbEcJFnty9tvuz1JPoCduMW4lebwBfmcxu1LECp4/ovP/EVKEZTD+B42sXPnnF77jmvDWFZWw58FEijL4Dfz6fm9V7/96jAYtFL23saSkoWxsQTyOr28+NJLKcUBBHs/n+ucttoyguJt27ZkPgTXkq46YP7gBz8o/+yf/bMAOsaCicdXFSfQ2cCs+uY3v5HgWzD93e98J/aG1g1AUrnM1i2vZ87POuvs+LQ3f/VrEcHetXN3ueTiS5N4ZS/5wUBJICzGjzF4vbXXgeqb3/pGec973hPb5WdhiC9alOdcueL4nDeCtqQFxBqXXHppgJp777svjBP7psYHmzNO4JW22RLr9q99KqF91llnBSze/OxzYbLZw8qnLrr44jJn7lDZ9NRT8bJ9nrhJAhvAIaFe9VF6AjZ4dvGOtQQUCso9s3nRvvuUk08Oe0K5klhNdxhrK95JCUtpRb1nJQn9liuvDDuIjgldHYCZmMR5Ahqw0WeffU7EgpWLnbTmxOgLfalp+6urlIR/7M/h4ayzOCr2eKAy/TEp2EUxLfsgPtWVCPBlrrEtfSVW6+xKaZyfWT+xq7hKXCR2BMRJeEv8sr32I8FZzyqeMhfOl/vU5+gmBgMAQomJ7X9sI/MWuZCOjgAvnj1EjiZhEqwgGi81/o4sSFOtIZ70TOJRtqXG5bU5jXgvjWBSulPlJHzfWpiD3GXTGncMV3Lr8auWT3uBQYXK6gLXUrejCnQl25E2wTUIO8YqSSFPdVIYOeCITWFgqf8BQqjjbcCW1O6m/KaKsbYqxenyEVFXmR6Zk976eRyhACKVyupn/u1w0jIxUdFL0eb4pzrfJPMTjY/ahcXnhc7q8tU+qBlTKyTjEFdB1/E4CMYEHKl9tWubVovpALaaJDZlqzFSWzBpbVwvNM9YF6w6Qpytzo6q4l9RPW3+Kv3Ns6ZXuSxYI75jgSBvFs562EwpQXIJHz0SQ1SZOpVZwOhMTU6X8SNVOM3hTOnKKL0V5ThVVRkIhk7ogxmAdCIaGooT4RJA/XJY9ObWKWeIIZiaqIJxut6gyDW0Mps4AJqORwTe9u7NHvB+Pq8FGUI3jgaN+rEKurU9tTFXaq/sjpS1ANEq+FIPF6fKYVMjDNgx98Agf5sTxouYle9Ban3fc3CcgE7Q1YBrypVmzToGyHBs1K1ZY8bOwQ640bSm5kSbQ2M03hadjJYMDRXCSvPmxrF0iNouR5yB0MbGx/N+lR3EWa16Jy3g5/0xXxhlYJ419jzm3l5yvvzM57hAjcO8LFi4KEYCcyYlSE2gIGBoARGBwk+Lvvrv6uDOfM3MwMwMzMzAz8gMNFWI1abWO7q1h+292iZGKhujuyYmBvpqB7qBgbxegOGeiV5a6Qhg4M7RkYTDIAHAcZKA8LoIwDVAiFLXCrRI9LQlyh25c9osXYRcU+47GQfNnVBFv6fiGxwDewjOdejcVmul6Ybwd2oHtKqFUnXBeuPT1JrrKujujqlsX/dAbWHJ8fRfnNeW9dv6Jqj3wH5JEmWmEiEcX3OkPBegEWF1rYx1uJvqCBNBxxxfFTDojV8QXZEhd/dk7uxWB0YgxT/zGXyufH///jirQA3BIJZLW1blfVPGevRI7kC+BHYK8XZj0C63+nidCfrMHX9Ee15BHpBEcJfOg2m/XMEhATsmheQCQMf7Yrs88eRTmUM6Eb6G5tJxk7jRW6ckcI9gP+ApzNADpSsOeK33nz93bnwfga3XCEiAH7t37ChHx46UwaE5hfcLoEtJAOr60YloomCIGPu2HbVU4BRdbUaGy+pVq9JlZFLbywULy0AP4d2JsnX3jnJQvX1fbzmCKYVqjul9dLzMx6qhbTI1GZp75lwA0dsTH4EfnCz3/v2lb6Av3XQwXmTctRIWHPLztm7fGj/Vntq6bXs5bd3asvrEk9LFY9/eg+Wiiy5JB6HPffaz8WH5mQJKwaAk2omr15QnHn8ygZM1FAhKuGE+yN4rU7FG1lTiyTp4LT9UsulLX/pSdGgwPJTjCJ7PPefcY90LtfmVNY9mz9houfiii+OD3XXHnRmb8iKlDYIwQIFMuz38lre8JUHxXXfdGTYyHRW+IL+RJh5ATfANeBHU04Uxb+wC8KOy4TuOZa912HF2+GX2i9Kehx56MLGMUpiqEbE3egyCQcCL1/MRnbu777o7fqoSbuUXSsTNoUAOu5lmhffBhsBSuOGGG8oPfviDcu2114Z58uNba4cdQJIymne9+13pdKIjDt8zscxE7arlcwEc2B868gAgPZM5BoCk0+L+feXss86KndOZRok5doVx6nTT6icCGq6//voE5+xhkq9blE11BiAVg3hvgSj/v3aeXJTnoQvzxvZtAfD4sVo3b3r6mfjAOtlsefX1MOCxaJzxzc8/33T7mlPWrju9/OfP/OcAT5gMbCcNk0svuzTMG6/HlqEtUhn9/eXMM88IYwJDwXnAFAFCKiN5+plnAhzx78Vg5sj6bnm91XJZlD1pfwNT2ft0SenoTAAPNEnSu6sCp0majo4mmckOn3zKKQF1BeHmo+pXDmSPp5vp8ceHLd7GK+aS7QWmWaf4+nt2B8h3X2G3+F17xloCFTH5rYtxiNvEVVjqvqwf++lsAxecPR3DdKJRFqUbJ5CXEC5Q055Q4tiyFj2DdfGs7JZYG6upPRNtpYkzyvYDhEgy0McCILXlpxFPbTS82C22OUARmwSgjoAxqYfJY6VeiYMAl8PDiQXpPFmndDbTlnnp0jBt/Nz6mHd2ly1xN7Zlmm2qOLF6I+zqdpf0d7c6m5hUnif3zNhYYmm2w1oZdyvuLnAy5nzGkSP1uVauPn46mYyG6gKpdRDC0nBpp6XVZAbQMaUbTqWKVvZG1dvwGoCLD46hntT7uLJD4hg0AIb/rk5HQ5chxkPVns5I02I4YEtDW20TR9E58SyThFmrqCznwGvbVnu15KY6Li24YyN5lvq5VRk/9ceNCEzLVuDYcGZ8n8ExeQxc1cdQaqMd00A2rro2l6ax+p6LNyrzjaOSkonRsby2KvAeynuisVagpTsod6sYX5WPKyqG8po65EaZP2JFDVulo4ugTs3e+NzUaTWMC4dk145dGTt6H6cOjSh1y4OzQjfjXPm9iLZOlzgug41IKnZEaua0txsdDYIKlOLpGH/Vk5mOAXLpoOy6XKyJg8zwcmyU3ZhjRqc6ft3R6nCQrUX7DC2yDcHkpEX3ZoRQ61BqC81Fdb4OlvlDc9M+zsXIWDnUjAyUu/Yw17KwK++hHtSeaGvXXFTZr709oe35N4BkYGAwz4xiaLxe35Y9Ocw+B+Kr/ZhDaTxtqRG02tggoQCoFlix94yXwfH6OFHDw+WFF54vswYHQlVzWcvCoc1xijie6gvt/4r4L6qskv0HqiJ6Y5hpwngvzx5KrIWqXYT/BzCkLclpw6IZwORnJECcGcbMDMzMwE/NQAWJk3AYkHCYig8SofPGj6k+QMO266iJBXabXXV/+H3OHntay3m7wj5xB7fJCI4vx7N2YRvLH44XujNnEi07aiRhCdfkEVo6IMDPkyApU5Xh2s1n6mrqqWuZjs9OgieAioRVhba9P2cS4OBu4D/44jvwM3Sw8V5e7Y6o/sBE7mV3sjtIhlySx3j/rlygsl5kVemLRQumEWE3P/wrz6X1aDobpja8J21bZeA4xvwZdz8NMJk5vmD8hrGx+Cqc7cxvmMmTx3w5XRnS9tizdXfn7q7M5ek4tjXJg6kyGr0TgQdfS3Bm3OaqLXnlPwhMPR+qtGxxxOobMVnr5/f5lhJMxGj3yEYfPRrGkPaz7ve3XvXWAEPuaH6RMgxBz6s6vDQdNaqo7WgSPUfHRsvc2XPKLPpsW7dFWPKk1asjnqqFLkDAXuTrWBtlLS+98GIZPXSoHNq7rywQjBw6HPBpbGqiDM0aLP3d3Sn3WaAjy8GDmXdgzJIFizKPr2zdWvbu31e7E05PpZPO4rnzSk8o5zW5GEBOUKUUetZgkV47NDIc/5AWC3917OiRsnTlcVknwcq555+fwM54Z88ZLE9ueiptjgfnzEnQvG37G9Fse2PHrnL2uecnkBCkC7bSrW/evJRCPfn4E+Ud11yb8mMBmTIX7BVdTKxXDeh6K53/uOMyJsGesmWiq9YEM4bvyB/TgVCrXT4wHy0tcV9/Lb4T7QKB8b/+V/86wSKWLg0a2hkvvPRSufCiC/M6WXosE2UrREkBAGlvTQvl2WejkQEYdb4AN0A3gqkC+G9961sp/aB/49y25RNYGw88cH8599zzqo7d1FRKPM44Y0PYBVrWAiMqo+twgr0PfejD6faiHTBRVmUd9ha2C7DO77FZxHQxKAAjxkWzhL93zdXXhHli/nQOqt0Rnww4wsd8+9vfXh5++KHy5FNPZdx8+HT4VJrX15/1cQY+8fc/Uf76r/+6bLxgYxoHmFtjoHmiLEUQ+aMf3RqmzPr1pzeta2uc5/MIkV555VVJwpoz4IVSJAE9dsbHbvxo/HL7CViGiSP2cLaJ827buiUl7uaMrocuT4ATbKS9u/eUJ594qmzcuLGKxR44UPYf2BcQC4Akz/qX/+Uvy1VXXhmbtnfP7nQEwiq77/77A4qxOzohSfRiixlPy5BQPqO0hD9uD7Mb7AVNCmDL0888mzjDfAIC2Idoc5BKeGNnWbt2XZgjQDgCsPYaQDhVBCMjWYtWJ4VALdsGgKJZkyYUnR0BfKJdeP4F2ecp6TmkoYMzWgVIWxFf+xIoBnAhobDmxBMDWLNPWibTMjEGdxetHvuSnRRT+gJw+J6yRHZOAtx5CNte23Og5axZselsrniGvfFvY3K2zQNwS9zh+Ty/+7Xdd1XKoTZeMc/iZGADO2SPYtCRPvA5bLo9KL4RZ9cW9/Nyx7Xi7D63lZqI5MXYWFguwCIxp98xt9iFqQSg01Smsy7OmzNkDdoOpImDUiZbfQTYBNALoKfsz1r7fnvneF2qPrSZbkrn/A7wLwAa1knTaKVj1Zrjp2vbuyoepJbRgWsprpXdUPVKXGz+jnCqDESYJxXhMbHADJNmk6esorMj9NAY9cYxEVDzLVLyEzZIbWHMKLT1xAbgcAnWDSQCQfn5RF4P3Gj1MlpxI4wFXw6ubEIGGJSrvndbBmMzW0DGE7PBvzkfwJn0dYb6Na2LIlhb1Ev1x1BA51pVfhvLwrmkADq5mI9UWqWFMTaf67/TGaizuwmYa60o3ZYIojWOhTHZSMAXm4uxYoBob7h8sWAYrMzX1FQ2P2quTQU80AFIeQ7nCFLJcIYZ0tdf3ti5o85xQ3WyfpUSWFsmu8yUoXCWXGgE8MIj7ehIdkW9c+0INFHWnX56Pr9mtbqClnp2gIY5qXXVdQ5quUpfQJ6gsSOjATYieHvkaOrCGQfobYAvosDdXXlt2mFpYbZocRno7YsRjrJxb28oe5xhGQJZDGCEtnxtF5105WkQ1JRYza4dFYAhqHuyefaf9cTmiDYNXZCJiRg064J2Zu7NYdt1qM2oGRdH2BzICCTT1AoJ6+E9MZHL59VXXi0vv/xiaICcU3uaIyc7xhib5zazFdGllSuyH9XPc6Ky/nPmBKQiQgVgqoXx/2vAZKYcZya6nJmBmRn42Z2Bv+PMcYTZVdly91NKc2WDGpChJoOw+JS9TiaQYIvbTm7uRw4gQANekY5ojR5WQJFGwDLdBBoWrM/ggAqkVejwcdoMWS1L5pz9nVq/rLs7RGBa/RSskMqO4V/54hcpJkopi/9NNaVGDejj9zo6auauCsxWsCRM1gj1VxZHy2yVWeXIVlCmswZSDfNAeYNExtLlS6sw4GRtWQwM4Zulgx4x/5GRjI3v8MbOncnypRxm7ryM0Ry6ez2vcXDyzWM6+iUxVkEEc+XOM3/GF3YuxsTYkfwsLJQO7ZVr9lCgYRyzZw1U1mlTguw53N8SKO7rEYzPwdkJLDAU3M+YshJA2KBzhnSSQC0fS4mG1/jMgX5JpG0JjoiTaiPq5x/64Ifi6EfDLiUuCwIUvbbl9cw332DJ/IXl4L795ZnNz5bjjj8+97MOIkotOpqkkvdOkomvPK2rzniZxrxWe9/XH/BijLbL7Dmlr5se3M7Sp2RsaG7Zu29/5rO/py8aJkRstTEenDO77Dt8qOoZzF9QZvc3mWt+z/Bwss+eXWfJIxPj5ZDuJkNDpU9Z2sRUnuW41SvL8Mho2bJtS1m6bHmAA/v9pFNOKs+98Fz2oNJpmWOBGfDwxZdfTcdBc/HFm26KD3nGmWeGhaE8hi+p1PgA1nK38u+h+G7WZGRspHZ9wtLq68ucf/TGG8vDDz0UFomAW1Bc293ODzhWGV9T2ct8SWwMn3XaaacmuXbPPfcE0OAnL164KLpAfHztnomQCuLsNQxgewcoodxItxxgSZscw9hoS8f8HEAS7b758xO8CsD4jPx3550NETheffXb0+FFAC1gpXkCEAF0eE9ABMYHMChdfHbtDssCIGD8fhaR1hNWJ2ZINn/7GxnzL/3SL8Vv9cyEPq+5+uryuc/99+w95wLLxvvylT1j9JE6OhPEp1S/vyZ1T193epg+2hQDoQAxWCVY2eyAsp+2fMf7idOcw/e97305s5s3PxvfXqJT2ZREHqFSc/ftb/9t2kY7w55ZSc3SZUuiXdIGrl6H3eUBAUS6zNCbMX/Oy0UXXRxxVcHrxo0XlgcfeKiWSGh93uyXhx5+MCCR0jfaNeZMMnjzc8+Ud1x7bXRVngFqRVdoWQAw/vGy5bWDpvkxJqAWoM66aKTgvgC2iE9POunEsKgAqlhQACZ3ASAEUMLWEj41t9gaQBwlaP2zZmWsmC3sh4BeII8VrsTQvlIq1YIA9hJQB6DoOYDatJTYf0x3NsoZZpeXLF6SuwrQhwVlbGK8tuJAzGp+ac/cc8/dAZ3FDEq1dNYCnjhv2E379u1N+2D2FPho7q2ZtWlBrQ3EcKenUr7mUkr1QmdnGFvmzbqwK4DSFnxyLsUxbLm9rZtTCBKTk1VOohNTbWuAK8/mXqiJ+unY8tpZVpxJI7NKO0Ske/Pm7HV3pZbfbMsJq0/IvKdNcqOP5dkjTt7bW4kb01NhosSOLJhf2wQ3QZDXmS/xJsAmZBDdeXW46+zMWoXUELzg7zrkVqblgjB+SELo0pv7a/mKxfE+HIDU/HbVjja1ZKahiSZ27kwtj8OVNnpRf6+XZhUnMx8VpPAzpTCC3xb88DoUQxNlg7bZFT9vS0zq37V8w0CNOTVGPT31wqUxoZZ3oDo9AJWqG4JVMp1LSp1vq3tSnZyaNQlrpWnV6zIMXQoanzolZSQHmnrWOblsvYbojM3T1s/ayILpZGaIdSbIHm+cl9q61/N5TmO3Gercdpf586piPYPgM10gGCOMHJCnFXuLKOjYWL7HgrhEAkKkVZwSpakcXoJMjKMDiJEwd87cRtTuUD2ETVcg82ctOU+MRcRtjtZyH2P0WS5NxiT1cpyQuXNC1fQeNqvDb84F7l7XglS1DfDOvI7htqGBJxwUlxWwhSCqZzRe688JZVja9TcugAxDIyNhH2Jh+Ax75oQVK0PN5QwDXzi8xu172CiyTf4NTGLY6t6rdObQqxpwx9qpU6517pWCpbzFM3udQ+O92wveZ3MQjcOBS5uypv2a9WtLbzhNQY1374mhJmpkf8gYMNi7du8sK1esqE5Df18cBRf9c88RWhqqTJLu7mRAHfQWOOJotvsWyEenpi1rCnJqxzfgSRs+zIi+/uyGiDMjm5mBmRn4qRloHCJOaTS+jqnl11KStr1gxOyOjKb9uruAEF3o9t3d8Snaemh3gnvHfemOcD8JmPbu2xfAPRmpsERRsluwYFa0HNhpNlyw5305hTLhnV2V4wKQ4FPESZzVn9f4jLadYfVvZPjQfmsCiZ/gbm5Lio7QEkkZbtO6GKMRY3acwKyxKYWu7dKi1bBqVTKncfKKtozz8nOOs0ypIF1mfWCwtvj1DBzRmnSYlznsJIzY+AzAjFYnbtas2SkNkZipSYQ5AXECfoRmXtv0cjSTcT98uI6l6VBorTwX/8cMRU8trF2+VvX3li1dVmYN9EdTwbi9xh/3sQA59HaiifPmJiNa79Gesu70teXJJ54sQ7pVHDwYFhBgRHAm8++e9t78Fi1X+VdpyXngYLnxYx8rn/3s55IZPe3UU9O5Rn1/d39fAvjTT19XlixcXJ575tkItNJKEajJ4K497ZQk05564smqxdHdlQzl1MRkOYq5oeuOsuXB2QkeDhw+VKngc4eyhjoDDQ0MVpFDjOXe2vHIXlDiI1G1beeOdB1ZNGcorZElkAR3Ai8lYnQPwr6mW0I/ZWgonX56wkbtKCtPPrHMT0b6UDlt7dokPQFFh0cPx3cGXhw4cCjAFV9N+c6ixUuw+uOb3P/AA0mGnnveuQnKf3zbbXmexQsXJ7Fl/wh6lPwoAZIIwxCx9lrW0g75+Cc+Xv7o3/27nCssW6UpwAbJLIwl/q3g1ZwKYv7bX/23BH/YFHQSKvu8oyxfflz03J59hvDnqnQ8wuBQJvOizoilBHhQ3vK7v/O7CUDTRnjjxgAn5jaZ8Vmzyrve9a4Ep+aTWKqAOjp8nZ0piaH7gY3wh3/4BwEtzjzzrPL9799S3nhje/mP//E/lk2bng6wAMjTLdG8AAeACPY6odDHHn88+44AtX0sIDduIIpnwG6KlsPoWILHv/qrvyq//Mu/nFImwAcRYuMzx/YrQV1gDAFQQbS9TCNF5yt+vhiBLykhiBFi7Lfccsux8vcLL9xYQc+jWj4PJTAUrHt/icg1a1aHMfPwIw8nWKZhIU742s1fC1DMX+fvCmR14cGKcRYwT/j6V7zpTdFGAYodt3xZ4ofaGnaqnHve+cd0UNii2267PQCXQN571tI1cIeiAAAgAElEQVSMw+Wcc85NUtV7sIs+c8GCebFl2hhLwAIhzB179sMf/aD86q/+SuxBnaddYdJLvLKnzqX3sNfdG84reydBiT3xyisvJ1azDzCJdC168qknY3PErEDlVC2otJis8YWYwznDrEnMQgtkcDA/u3DjhYlVxDiY5Px9e8r5F7sQUFXaCNxic7CZAH7ukdg5wqkLFuQu8t5iFvMj1nEenRG/6xwZi3+LoXTUFLscaTq1GquyKnPiDjLPbKp5vuzSSwPCmgd2lx21H9lXMY9SNvbiTVdcUV57/fWAKObdealxP52dw2H3YyCKnzwDu++s+Sy2E+hiDdlV84E141naJDdgT2wIeLJ+XuPn6zdsKE88/njul5ZkYdxhKaar7ERNDER7pITJBSTDbGE77V1fKRnT0r2ptOAHGJc73xpUEXageO1Um665XTqjHknpZ9Wd2lM6jlu5dBrywqA7YF6YAJgGQ1r1TJYyzXDXjEbAlFKRKAeult10ppYzjgsKXtPq1wU5PnE0pQqicRn8HhmLRjne77bImWC1BQXEgRwYzoGNyZBW6upUnB/P2d1TwRjgDWqiYJozExqULjyNWC1EvFUdNolppzR79jFdFgdOILt7985GELQzhjgaF3PnZkH37N3dKHbr/lNF20y8g8aAt6VIsiaeJ5tO6ymthntreyMHrZbTzMpFABl1sEJHWriwsntSgztepiYnslAoS7I9Ftvio0FGF2NkJBvXwc78hdLan3mKozd3KJvA7zCG0mA2tM83d3p1m1eAide0DArz4qDqkOM5OH2egxvGGMo+PPbYoxFjMlYHGFhj3c1VC7rZP76nxZQ1o2DedoixsbXThT5WsTg0sPkxpupyGYwWOHFwRzPGo9n4wBughzGkJvTuu4OgO/ienTF0SRuDzd2CO56L4WF8XUgLQjVTJ95VXnzxpYgnoQMCNuwP+weAwVlN1q2UGA60sIi0HgQA9VeQZv6CWm+9f1/otuaJ0+J1nJFdO3cEnXRpttQ4hhsjyKWfbBKhpR070qUBHdqeBcYxCgzNyLDDX+ll//NXSqeaL4DmzNfMDMzMwMwM/MzOQPRLOo6BxzqKYRdihbpP2U1guTvYXSjzzw4DFdxFggl3EQ0E9ri/f1Y5cuRo83vVMW11uNwnnMmwWjsxEgW9tbNN/ZoOKMAH4GP47GXLl6elbKttFRYGJmOYEv1JRkQQNu0RdyXBE5AfI1dSSle8nu7c660WmHvafRpnfUIL49oV6IjkTbSsJGU681z8D+PGEoi4/tR07jzAkXv08PCh6ENURmXVW0lJ8JGx3Pf8wPGj5moyzwMMkbUTfAhU6GgpxwEiCcYEVcYviHJfuwNlr+OEa3+7tDqs0SNpSqAE4z7PGrUlrG1Hg4j89VdB3trRsDO/y0GXIZft5oeYy1deeind6MwTR3vD+vVVqJ6mmXLXnbvKqaeckvtbEGdtX3zhxZTT8pe0GPYMAgr3tgz7Jz/5p7lria5rC/vGjjfik4xPjhddS4iC2jfo4fwWv6elM+CFo//oI4/G57IWPkPms7er91j7aVnwCLtHs26yrFqxItlPa0hPDrAmuOKvtGXmfFqfY19y8He/sT1BCKDF+M2/FsE65vR0dpeRI2Pl0JGxlO3omNMhOUbrpr+nzBrEWB2KeKSgbcHC+eWee+8NC0P2XKmSkhFCql6ntEXbz+NXrkjwo7xbAkybZkms7/ztd8qC+QsTRCUwe/6FMFbOO/+C8sijjwSI4p95bmwCMcVXvvKV/K6Smeeef77ccMP1YREI6i6++MIE4Fi79iedBWUhNC60X7755q+V3/qt38qa0w9ZteL4lHE4Uxc2ZS7mDlvbGfj0pz5d/tE/+kcBL/lp/OCUPOzaWe668+5y8cUXx5/ceOHG+I933H5HABVrf9aZZ5ZvfPOb8bV/+WMfS2cSvy9A57P/4Ic/LGedeVbOhzUT/Buj9qp/9md/Vn7vX/xegC/nnOaHBN15556bvYM9ofyHVsn1N1wf1ow5AGIR7UyZzuoTypNPPlW0ZV132tqy8cILwwT4i7/4i/Jv//DflqVLliY49PwScc44fx7zwDp9/OMfLy+++EJ0f+i2YIsBBsQTuuAohbLHgDHGnFL9JUsCGulW+Y5r35Eyvy/e9DfRTSGQq4uVLisYHGzSRRdeGEbXCy++FDFfwAx782v/9z9OR5yURDTaFCmVmZgs69atz+skAo87bln2DeAaw4Nw70knnVxef31Lefnll9INSfxw/333xY68/eq3lqNHxspDDz+SsYs/7FtgJjuvPbHOYEqsdEbSeSe+fGdn+drNNwfgAOh5fmt55513xjcHuNgTtQNLjdNSbtg0k6jSDJ3lssuvSBtuQJeY5IUXXkz8iHXFTottCKk65wAGYJ4zqmzK95XVSEDbv841+2Ovm8trrr0m7ys+BG5Ipos13FnKT9jAWpI5Xh548MHYV4Ajmx/tj6nJnBcgt844JAVOX78++8/4gW+1AUftPuW5vCfhaXeXxHXs+MBAwBvjBzp6xuh6NALiYkLgmvgHWOM1ADfjAWayYda6Ze4762ItAH7s/shI1lvHK8CisiH70D5hCMVW1tJYb7zxxnLXnXdGf8YXmwSUcoeIlSJgG4CmluD4+YEDtQMcu4gBYz8oyTSv4juxqlh6j/bETQmdeNi/xepAM/E7IKaNw1Jm6zWthslUI9ZKNZ2hIhBVPxSlUz1rRbvTBSf1QephZfInkqnxHQa8vqa22EsGZHK89PQShK2BKPqSr7BZGmFUk2Uhf7rmNZkUqu69vRm4902JTALEWmbTdtMJVUcZS5OVUf4SypjNPzAYkMcitU6EOkmIlWxDsibjVRCsPnN3DAsaVKshwbnQbtBnVICnMmHSu7l0BM3yPRs87YU7O2v3mtGRbJq0CIZWjSkxqi3/iGVB5IAGaEwRtBodTVsvBjhlPF2d2cQcLvVu/u3Ap6vO5GQuUVQuwXlU7RtalIPbBtezZitXGQ6q2SJ0NgLnxYbjVAFaojtSatcewARVdWgxpgwDAsWGkHoff9puPg4csANl2Psbayi4qM3Ri5k+1gmmFY+1+dUQ2h9tbbiLXnaFgbHW5tAF3dvbHZX3Cvb0Zy4i+tbXV17f8npa8DpojIKLPABRU/4Cgee8eS7IO4dLSzOOFLAHeOPSAPDIgvlcawhAQVV7/IknsgbWmjN01tln5WIy37JrqdNURz04GETfMxNYcgFYJ7QytOEqajsZA00Aye9CgdVBpzvAZO11gwLZtqizR8xtuk01goAtzWxGxfVnNhycGdjMDMzMwP9qBhrB19pNZrq2AR6YFceysjkquOG+wC4APs+aPSvdYNxxBBvZVQFfustMTJaDBw7FP3Avuj/8CWPk8OHKjkwLQ2UrtfOCBJP7R228lHt0J+iJ9fXmnsYu8BycWIFzbW9cBeSqsn8Vum/v6DBKI1BfRefDkG10BtquPN6/FY13/xhsTVBVDZW2dbLxmBef09Ojdruj6ag3cKxMWLAnaAK81HKersyN8lbgxOzBoWMZWHe7efBzDARjEuwkWXLgQGrlAf0SQJ5d4Cywlc2rrOLKwG2BGa+xNgJMDixmAYfWGroLAVn8G4CMgfGH1OL7fE6v4EgJDMBBFtRdK7h0z6Ol337bbbljTz7plLJj1648T9uWkjPsZ/zEs88+KyxP9zR6Ob9UoLBr157oevCntKE1R0oKTli9qjz/0gvxBdavXxfgJQHklq0BlTju/BFJGnNY2TwHIsh/+ODhY/odEi9pPDBdqibK0JwEPkqYBMv8EXuGr8Cfbpm4Out1Y0pPTpZ9+/eWPbsqQCIhZ47tSxnlwd7+Unq6yrbdu0oP1q8EZZkucxcsKAuWLq4dgiamUiZs3q948xUJdpSW04N4/PEnEsTrrHLlVVflmb7zne+k20gV1F0YxoPgR7nM85ufLzfeWJkQGAXnn39BAvwqMDmYjjwCV3NPE+Gxxx9L8KcMRXJVK1XZcJ1BgCpLl9T15BPbe7odGtsN118fXxVQAJgA+kmAXXv11SkxevW118Lu4LvzP/cfOJhz/v1bvl9+//f/RbnjjtsTrKWcZemyPKuSjuuue2eeAYMF6IZFADD6hV94V0okvv233y4nnXhSdDOee25z+frXv554BBuBfwqU8Ho+MT9UqQTfGsMKuHjFFVeUl19+NWO27lViYCJ+ntexW089+VSAIy1ft21TyrE4Z+y973tvkmk6BX3xb74YbRk2hgbeddddF9+U9ojnBz4BTMwvIGHN6jXlN37j17PX//zP/jxrizmibasA+ZN/8iflHdddl4SfvfaXf/mX0Z950xVvyuvMOaDqjDM3JE7wnlnDhQsDRopvsBxOPHFNGAbskXkVa5kfGiXf+va3w+4gvAzsZSPM6S3f/0G5/PIrMj/3339fede7fiFA51e/+tWICbOnP/7xbQGe/uAP/iD7L11nZg+Wiy66MOVZSoxuu/32csUVb66dKTtK5vHDH/5w4jjdgh544MEyf97caJsQvv2rv/qvWX/sb7YTA+KN7TsC1GAAATnYYC2L2RN72tmIvuHuPeWyyy9LLLV69YkR2zVvQBM2SGzKPgI/KkDYV275/i0BlBM3RoNp57E2wGyujkFtucpP7r23/PPf++cBmq1n2wEI0KvM0N5kb2mXOFv33Xdv9pYzZi+J2QCvwBV3HLDJ3aBUlV3zc3YQK47tZgedafbI9wFpJ6w6IQlnY8XUAGYAZsVWYkE22N2jagCQ0JZLin3YdOcEO42tB2J6X+uppbA5kvwHrlgvcX30lEZG0wL81VdeyeurxqgmKFUiROnajh1vZN4jg9Hcq+5HsWlAaTEU0J5kQS6bWlrDngB9EAzq+6qEkPCo3UmNQQwIxEu7Yr6FjdTIaXi//HfTWCM9SJcfv2S6ZQZYaIZ+fLqKvGqHl9+frgCJizjP05Q9RNizUcRVn5mMS8p2OqPoHeMwOV7gLS4O7VwTWHdSZ689ktvONBFmjXFHiCDkUmtvvc7l5T2hTh6apgjUn8MT+KRpHQwQkblvqULVoQACKLlBiR2MwE36LHd3xSC77IEctfUgEKY7F0nrBCUTE42W3hweC+ULrRbSFYZNNFAqoORZU89Mlbyn6pb44rgRC3I5DygFIpoW5fxqRP2eg364QdY4PDaH5/HZaY88Pp7X2rgOtBIZGz+ATdMJx8GCiGNYoHlB2xljm2HF8StqyUyzUWVaKHVzUlqEz0G3qRl8lN1ly5ZmDA4H5w1yD8VUssPZkEHgMLSaNUAd88kBZOR8MJQamowV0jo4Z55xZt5X/eWRsaNNze7iUPugly49DjBRqv379uaZ7VNjUL/qv81psmIyi0dqzThnheOH/dPqyZgPhgzAgU4nY2It0iXI/GzenMPm5wwUtHnDGRtSp2ruGaS2/ZwsQWreAFaEWxtnkwq3S84zWhvzTq3b/GkDlv3TZBTVxr3wwkvHMqV79qgvnJ195n2xZhhS4wwAGRr2TBw1MwMzMzAzAz/nM9A6Nbn3K2MEQ0RyogLtXWEoAKGVhKYMt683+iHuB3eFO5KNTt37mBrrXWX+3HlxEDmknL1kk0plk8iY+ZuTJcgBGnAMOX2cLskW5pkN1/LdZ9bkC+AGmHMwgbdkScu+rOKps/NMAHf3RmXQjh0rUbbS/J6qpVa/UpPdP1DLWbBumy6Dxg6Id2nyKwQ1lYtT2cC1nHMqDBJ+lEDJayUt+FF8CuBF1WibTnDUip3TWvBitGROrbu57cbnzjQ2dxv/T3CBrekuSwJJR5w8T08j3K8N6OIwN/gK1gvIBGhomaO13Hm09PR25x73JfkC1KIp8Nijj+ZvXSsIiCZLunZtkhbu6v5o1s2KVoLWmk9t2hRfSKa6+oGzEwBUhs9AOe744+JrPP30M8nuV5q5NR5JsKecQCnV088+XVasWhVhTPpkr7z0crnkootzT9OmiH+yYsUxB96zbNv2RhnomxWfDEjUZpD5l+ecfWYCUACQtfM+NOV8tsDT36Gmh20zGIBkUpMAHY3eeKNQvUnCb2KivPvd7yo/uOX76bKjffCwjkMHD5aejq744vZk36yBBHvKYX7xPe9JZwtgA9q7MSvdePSxR4/ppknjPB6A47Qk90ySjK1uKVq3rlqxKqLA9q31FtwL5vmKF196WeZi/foqiiqYFAg6c/xDXwI8WXefCQB47tlnyzlnn5U9JljGIH7/+9+fgOren9wb0VVMrY//8scTPH3t5q+Wc885u6w8YVX83edfeD46NA899HBAB3bge9/9XrnqqivLt771zfLa668FOAAK3HbbbdFf5Jfx/ew92h6YS3/77W+HWSP5RxD4fN1uhobKn/zJn6Slr9cpCQHcKAGSiANK8T0l1CTnfvTDHwWE8d8/ufe+sJf4i9/73vfKL7zrFwL8ATkF3ny909efHhCHT/r4Y4+H5eHciQ/M2U/uuScxiXIdwIIz/cEPfjAMCfP7sY99LMKuACbnWMB7w/U3xEY8+eQTAV2sE/vFZvLZdVwR3ykp+tznPpfYABDVarEo4Tn/gvPCFDfuW77//cxfulMqvYj+36yAF/aq7ixXXHF5QGhnzHyIAdjGltHtd37wwx+VVStXxgYvW7Y8cRJbo5018BBLh30R9F9//Q3lj/7ojwJYT05NlA9+4APlsssvL9/73nfL88+/mIQpW7Bu3dry3e98r1z3zusCmjo3QMDZg7Nylt785jeVm754U2IOz4ZdhSl/1513JbBeuXJV9lQbJ2zYcEaAo9e3vJbWydbaGXEXDI+Olb4eXb408FgV2+Zct61y2RV76sor35KuOIC2CNru2x874MwCd/fv31fuuvvuMHLYmne+6xdyH7lrgJIBS0vJPLGJGH6t5AN7iCnDDgFigECYUyoA6L5EBLvR4wJ82d/KUGgrWiviu1hbAJqnN2Ge9ATQ8HxpVnLwYM5rFb+tJVH2IlDS+7780ku5i8Th4iTnQ7eqAOrPPR/biqWRKgFA7qxZSSaziVXYdk/WPCVNc+eWrVu25HtYVO5nc1oT9vVusYd8xmIJ+QMHMl/mKizJRuPHM6bhRxrW1I61fITIUiSGmgoY4jXGcHRsLDYKmNTqpOZ+bsRs8x5N8iHVH97nuBVLp9tsB22JCKIRc+3WjaaiNWpguzqq+FfU4BvQBDOh1YuoBTS1a0e6uxytwIVuNugnXieobktIbGLfsykiENa00UuGKB1zSha5ZZm02Yu8T3cVcjOgOBVKcDge1OyPHD0G7CSDknbHsiwVfYrgWFO7DJhxAFJC0yis25CQL4GziROIex6ORnQuTHSjUxItlAj3qI8djrFtez07hAyixWmV6wPuZHErG0UWRQ2hz0HNDS11eiIXSW255pDMDwoHgXfZt/XSDGtU5akQt22Te3riSNUe6vsz1vkLF+QwA544JS4+SC8BH8aTYwkcaZW/25ITc2YsGCr2BcdHZs1FFPHdSZoi/TlYAIiamZuTUqD0oye0k7o/dORdmbs2eweZVafKEZAZiJhw6cwFVdWZa30hQGq5bjT79wf5tPccsLarUIt4msMIc8lwjY4mY1E7DFRwy96wPi+/9HJZsGhRWbp0eUSJHDDUPKCTdn+eNSDL0aPJkjn4xuo9UVZlunwB1Dh7nt/4OZ8EW1955dUAOYwj6nAcsrQLOxBnoruTOO6B0JZlQKCj9jgHwR5iKFK/nnU80tCt6zlswcqf83BpZvgzMzAzAz/HM5CqRFkiQXh3d4Bv3+JAsafuAA4oRz5Cc8oxBvrDLo3+GhHOyYmAF7Kk7oVDh4ZTTx59CBoPh6uAOL9EEEEAXPJAUMu2x3+YMzulHx0dnLNaMux5aic3HVtqwiRtJ3fvKf1Nd7eWPZly5Anq+9PxAwAf7uGqG4dRW1m1vrw2dOWUNY83Po2ugVXTrfXfZGyrGDsAp4JHfs9d6Ln4QxxjgEebrWtZLilTHp/IveaOb3XlBHMCQM8HBOKA8qVk4uO/NeKoAh1MXQF/BHYnATv9cWqtF2fXc8roCQisUURzO7VaHslcycRKNACtCBjyNyKMeai2uQTsWDdlCfyCtH3UuU8pQinJ9PN5FsxbkETYZZddnjtYwOCuputivlJmvWdP7m7+qOCMX8FHGUzLy5qMsR6SbAAxYEbp7khgy9d48fkX8vvnnnNe2MX8kwgT9vfHwW+d/vGjE2Vw1pzMt72GlRFwIXOjtHp5/lsmV+DQ7j9AUZobpOPSVJ5Z+RefaGT4UOnRIbILQ6gm3CSjUP0FVnMXzEtHnZ3btpfp8YmsfRdffLqUWYOzA7AoRbGGSokFuWkJ2z+QErbHHn0sYpO79uwOe0Cwf9OXvhh/U4mDmnodVqYmpsub3/yW7A1+H3+VjgYw4Lp3vrPImiu5siYSUE89tSlz14KS/DfnOCU+xx2X87Ru7Wnx/cKePnw480HkX/DmtXy0lrkE8LnwgvPLW9/2tmjNAEr+r3/4D7MvnnjiyQRn9geGhOBbOYn9xV/TxleAeekll0Wr0JgF1XzWyi7YlPkk7Cn7bq6ee35zeed110XnADNCCRCmNf/c+2Mk2UeSeFgL0YJYsTIMNv4hn1uAf/kVl+cM25fa+YpfPvGJT2RO2RV7XEANoOCnKtdRLn7/fffn/e0tPuh5557XALiHy8UXX1K+8c1vhLkOnHKe7dXnNj93zKcFBhCi5ZNWAdur8xwSfVhF8ctPX1fe+573BsTxPDUZ2pGSk29/61sBnDGPnEkggt+t4GftaGSfC0CBsuyJ9rwAYwEzO/rlL325vP3qaxJP2e9iEGtrX1gv55x4b8uwtv5Ku5xxmjGYTz7jgfsfCCN9+bLjsmdb1pxYDahmD2BPkHBQHqI8RWCfJHx3d8CK1avXlO/d8r2U8kliAh5WrFyZ4BoTnU179dVXMn8ACWxG4Hrp6Kyx00TVVbEW7gb20bk1Ry37oQVP2Bify66yM1hrSAHmLdo1Y2Nl7enrKnNx377sjTQr6esLQ0Jgz/Y668atfbZYwpljE4BgztGjjz0WO8T2ApLYHO+lpOq+e+8rq9eszh5qG0iY87Z9vbsGqGzO/Y7n9Me+waRJkl7SeWKi6icNDyeRr5xL6SXNHt9TssXOtwl+IIw9EYJAo0e1+oQTwhppv8dGif002giZQqv6dB2bzjOIJ82duyS2+iCtpZF6zzVdZdkw+0T8XlmamsrULnWtcgGyR3AFOlrj42EZ2RdsPtvtczBTIz4O7NHpLt1hh5Ic6Vi4ZP60yU39jtY63V1lcnoSpyVaI2FPlApgePi0mwtgUrMXKdtR75rON7X1LxChUksnS18/sVatg7vzPu2TV/GmCpi0Qp4u/IAaWuYFDKoqtqHLNBmlXNoN8wWN039XHZWqTWLg6s+CBnXW+jmXc2rGmoA4aNv8+cf0U5LZn5qM4Qt11MIqN5qaPEaPbek5nkcgboPbsFA3zkDKWZoJhmqmU44MVU93xuAPdoLsCocjpTSDs2v2ZFKLwsNhRjBOwI44OGnlN3Ss7Gd6uiOgh4wKUCTB/NhYDrWLKZsqYnCyVZMxStBGBosR95xeU0uIpqqi86zBCHUBUYyLMUrt2ZHRbHhOJqemCtRVT93h9KXNm3kxRsYvyO2u3QGKGAh1lGr2HPhs3smpUA6BFJ7LMwIhOCfDWggm27I972VsHI/VBJ127oiBjt5HX3+cF/WbBJk8i0uI4Uj9cx9HtSfod1T9iaEdOBDnV637kqXL0uJZBiP1bPPmhSXjQqJuZl39t0tU2zrvUTVzenKY0bbVJjo8noWRZRD8O6VOSxZHd0T5UnXID2cf+l3vi9Fj3zDM6L/WoXVe7TmXoXPTCry2lLBjB+fnOFiaGfrMDMzMwM/3DFTGLGH6yuRzb6Wl7ZEarLsj3KVzZOoPH46Dhg3JzgtwgSoAffbcfcjec1DdV/64p1x0odj36RjYF9HBtLTcu6fpnLAkrxVg1La3WBJEw/sqWJPOdrSparkEh1ig5n51j9W2wTVR5OcpBeWoub+aboCt6Hv0LtzDTYIpZTlJDs05JnRb9d0mcy9ysvlVfBn/bktjw+CN9sl0guRW1NL7eQ5lwOmip2XlkqUBOtzDyg5aViv/jv9Gl4NTfawr3cKFCUDc5WGe9Pcdq7fHdIl+yOzZ+T13aZJjylB1I+rrrW0eGzFbYIvkEMFX46ZV514XCApOASHjR4/E3+HwdnV0hCLuvhe4+T5tsO3bdQbEqj0+Dr3n9fvmWqBsvpQLWF9Al2DOXc/nci+vWb06fgtf4tRTTi5PPf1Uur6cdc7ZAWFGDg+HecEHTfkMTRI+6vR0nkt21Dr55vHLVybgUoLLF+AnYNEOjxxKoEcwEqBTdU2m8jdfgB6OfRHdFGVLOhJNTpbXX321DGp8MFnnj1tmvdL6ef68dMTh442PjZWjTZvOgYHBMjpaWbhaBzsPK1ccH8CGX7z8uKUBrNZvWB/heuxyzBzA1Dt/4brodRgnbQMgjXKWbVu3l6vffnV0G+is2V80XAS8Z519dvnUpz+V8qZrrrkmc/vVr95cXnrp5bLxggsSJPNhaZ4IeE9sunwYF/9dUHT3PXeXt7z5LVkDn332OWcH7NDFhVCoo7r21FPLhjM3ZK98/vNfSInMgoWLAn466/wo5dR8VKww/rEzBaRLq96BgfLC8y8kKLzyqitTyuL80AHhBysN4d9dcqns+aEa4CX52xXxV2wPrIvbb78tGXoCsfYC5vTXv/b1csMNN5SHH340AAjwT4zjbAOnBHI+V8mIMyhgjHbCvn0RPMUe0bVUsLx7566y/Y3tYY8AkzB8PvShD5W3ve2tARmUGH5bCczuXeXENSfGvzVf7A2ABovAnuTHA008n/N9/nnnJ9i9556fhKEigL7hAzdkTEAJ5elr154af/Wmm24KUI/5WkoAACAASURBVEC3Bdve+9x5x51hd9x8881hB2idy7bc+uNbc96dZWU77N99996b9XaGlZ5h4Gzbvi12Q+vo6B2uXZvS92T0j45nPEC4dWvXppMn4C0NJQ4cjEaKvQiA9VznnXtO5khi1MGzR8VPOvzY79/9zndzPpXW2C+A4f/wH/68nHrKqQGZJJ6N3/oBYgT5yunNDwAxIOuhw0lwA0bYXeuhasIZYm8wzdhLcRUbY0wLFy7Icwjy7R/vz96KnYAyEq3W5j3vq0AVm2yftgKs0Wk6fDjn3Jr5fIx2LZ2J8+po4/ykbfbmzXkWe9z9aC/pBOTcEj4We9nXnsNn5Vl1MR0aOiYHcPY550QDxe+5D9hfcWcEwJvutuylvaRLqL2QZhXOVqOrGcB8YCBjsO+d34iwLl2armTm3j6h02OtMQUliZW5tmuqBFP5jHucXlS61h06lDHQAQLIZazu86a01Hh8Zhvjsqfm0r0e/ILYLRaKZMORIwENAZHuXnc2m4F04OfuzrZyQUI7siLzFs6dZrQ9dM1+VDBkkuGn1dHTFTBicqK23VFWYzOaEJeLzTI4QA0cfagKrTDcLiILr4LlyPhoLuqg29gATUuqFpCoLe96axajQXZU/3A+2ucycZA0XwTcaseU6nhEHwRC1NeXw6jPN8fDpokacNOOyMJHRTzoT9XrYLx8bqVBVgqtBePktB1yvJYRrU4NFfmhjLMFfRwcpSo5AIcPRzBKII065KKOiG7TuYXxrQDE4XwmkMFBtJGwElwCLXJmrGo9ARsOo0vRM1gnm6Yqz3fGIXDY0SXNJdEbNEGbOfW4TScYxtgbQSg96/r16zO/DJnLywbxfpBU2R+ZOE6UtnqcTXPtWWr73ZqRMhfm0aEhJguckS2JyK0SqN7eHFobUXbLBuQIYPRwxszziuNWZHzGZkxe03bWUc6i5ttzAD84RgxBWixP1FaGADbPTf8E4OIiAogBIgAq9mXdix3JhCxctDiHMxokRPGaWraI7HU3z7hsaeYo/dCb7gHm3HjVSsp+ORd+l7Fl8Dx/snENo8WFteON7TGsWD6AsOHDqGT6ji9uavYqfTEObXdV6G4drZS4NcytGcDk5ztQnBn9zAz8vM9Ay7hoa40F55xSf7tDOUXxPXp7y9DsOdG88G+ZNvcFIFugQiuqJk/GG7ZgBRDcgcT9ANocLveZGnGZZv6H+4C/47UCAfesP7VkdvIY07QV/ZZsAM6kC8zkZAIfiYu0th0YOCbSKChIlqyrK0kr2VkZPc/n37KB1QkeDdhgHsJ0PVITE+4Xr/Oex8ATwcrQ3Nz96O+o+vHfSkcSN/wVfok7LD7XILH8ysBp2w5HV22sCo5LgkQfrEznThSUhcqc7hWLM0Z3tjtVua0OIG2ZAp9A0NCWFtHdcJd7/zBa9x9IsogPpx2tu/74FceXefOGcq8ap+cw/0nQdFc9A+UnWBft70qspCy6l/MO2BmNb2Lt161dF+ZPujBs25b3oR8nKee5PHeYFDfdVN7Ytj1BqcSFcmV3OjBm/8H9SfQIAMzj5ZddljucdgkABbCGSSAQv/lrXwtwIkk4NnIkexC1HfDGv5NcwwDgT9I6E4TS5OD7YBj4fCwIgZ3x8g8txLatW7LPtfE1SOsveROttu7usvfggSpUPFEFYU85+eSAFPwe2iWAK4xewarP87wSbBdsPD9jooFBQ8S5wspSfnTiSWvSjYVPSaiR70Kw9O677sk+2rtnX8r0zz7r7CSIRppOL4I8OgkAIt1q6KPwBelJrDnxxDAABNuC9XyeOTl9Xbn44otSaiDAU65lnwj4+Fzve9/7y7//s38f8X/aF09veirMkXXr10df5B/8/X8QwOuCjRcElPrCF76QQEunFv5fZS6PJ+NOb+RTn/50fEUBsP38T/7JP8mc8vlSHvP44wEkzjzzjPLXf/3fE/hecP755b7774+uCo2N97znPSnlwoQR/EsKKh3gB59wwpowTypLa6L8/u//ywTsGA/33Xd/ut0ANfiqP77txwne+eXaJ2MLEAKl48AueK4EfP395Xd+53fK9ddfH3tkXpVk/emf/r/pYPS+976vfO+WW8qtt94aUdDf/M3fLJ/85CfL+nWnp0TIn1/8xV+MPRLI6vyDMQOAwDT5jd/4jeh38P8BOj4H48uaiauUvr362uvlheefiyYKEOSss84MWxxzHNNAGQ1g4/3ve3/KONgGc/mTn/wkJTfpptPfX844Y0PigYcefDBMPECwciLA5+133F5OPunkPAt7IU5VIibIdYa/853vlgs2bmxEnnvSRvf9739f+e53v5vzpmzEe1577TXl/vsfyFl2JiQzCfdqiy1uYOeVJtLaUZan5Kj15dlvoIgzDkRYv+GMptRndrn4wosC5tg/4gwlPOJjcajzav8o/QIIipWUw9A0AUiyU2wmIBQw5XwphTphzerYDWcGexKAd/IpJ0fDBniDWeILgCVeYbuADWysblLGtOX1LVVzM93jqt6n+Axgc8aZZwQs8bz+Nrfe56orr8wdal3cfeIodwOgEThxBc2Z4cOZH/eGWMXZd84ADmHZ7d2XM8BmVf3J3gDP7gh2N5onDaNeOZQzDwQTC7OB/jtM0d7eJM+BzGxOq+toTiQCALOpBBmt3ZraEp+U143QAaU1WpvXGOMll1ySvZfW0vPnV8HzoypRpsI+Mn9iWvdDFYEdyd53HwOpjNU+8bOOpcctmQZ+RBxtcFZEXiF2EU1Fd+nCAqkte2p9cC1JcfWazNr6riOCVP7ndzFCBH3oozZ66VA+053fSSeeJrvCCfAQFra9QC1wzSBV8dUIgaEBNa1c/czz6HEM3Y+I2KzBY4riPpuj4ZKJQ4XOeOjQsU4uLv6KMJnM2ua3FavlXFRB25JDERGgtFsGumh1VdFhWZPayaczz4euK5A3HofEZqX8i23gC+rmizIwpgHmBaaDRXMRc77U57rcq85Kb4xte5HXDMZkBHuAIAyew+b9tRrzXEADxkEpkAyKAwul7xuoIAgHxqblFDJUNhNRVCCA70estqGaATpoiTCS6uTMH70UB9Y6ukBkqdTEcQDVEjskMi8u7qB6aa1cgTOoesuiUG958sknNeDW/mMiuxNHJwL8aLdmDvVvT+2u5+/oiGMCjXZRtvuT0Ukv9LlDmRM6I/bHiy+9mHniwECHXZKQawfr6WeeDVrJaKrrHMEA6eiMkBSwhJFtUXHz4hKwFrJWLmaXLYfvnHPOrgagvz8HGjKafcxTS9eCrsxtpRH3N+2fD8ZY+l5b95s22mnxXFswMjz2cG1IOfM1MwMzMzAzA/9/mYGfFlL6P2WfasvdtryTjWY/3ZVpr7h/X73HFi3MvcPJwyhUEhMdiZ07Y5fdmRxhZjaMwNmzQ+d1L6q9F3y6NyQ8OFpYLIJcQSCAgHPI9+kfqKL0EgABUQ4eiA/B5h86dCC+jmycP+5Jzqm7lrMpkI/oaTqxVQe6pR7TsfIs/IsI1g8OJhk0QAD+0OH4GO6YtnuOJJSxRER9tArr890CqgwNhQHCoeRjmCt+WMvG5C9gX3BmjXVhOtH1Nr7T4fgM7R3nM1ompzvL51kLY+Bv8EP4ZZ6LE+r5+Q/q1wWSvl+1TY4ELDA/nsvdxwcFoPA/OMOzZ9dMadsFQnDhzufv8QsEkfv27M39zcH1Hu5pQc7+A4fKmjUnxe/xWbTPJNn4Lj7TnV61WGrJCMebvyKTqi0xX0cZ8oYN68vrW7fGl33Xe94VH0fmFdMBWEZrwjPqcGI+ialiteiukna5g0O52+mpWKM77rwzPtuhwwer7zp7MMABp57PZJ4Fshx9JSfGhkbPf5K00rZY2UrLBCb+ytf0O9b7uRdfjOfQ7vEwsEbHyoknn1y6Onuyv2Te+VTKjpVMKA8466wzAnroYKMEBMhmX2Ob0wYh3igJiM1D0+GOO+4oL734cvzeCy7YmDmx14BWl112RcAWJTiC1I0XbCz3/OQnERbVDRAgIOjFYObzAZJoPdCKue4d1yb4f/jhR8pf/MVn0iXjyrdcmcCej0nME9gTf3rO7HLT33whZeMYAFgGSmtmzx5KkO5z+Iz/5S//spxz7tnlicefCKNGyQa9ls2bn69na/aczAttkrvuuit+NaZImCgjw2Xtaacllvjj/+ePU77B5vB7dVnSkti+012Ib0pvBXPp3PPOSzDGX8QwAV7QjHD+BH7WWYIPE+TRRx8pN974sexLNseXmIK9EsRprayDEJ2X6657R3xhQab9bK9ad+DQr/3aryVj/+u//hsBGAXPziCQy5rt37s3TBCfa69++MMfinivAJM/ymY5K3/47/4wgEU699xzT3RkPvOZzwRw+tiNH8uZB6w5I8qY2E06JuI07y1JC9Axh4AZY1XeQyuIZgsWWfzlo0dz7sQWv/3bv5WymEMHa5ct+//LX/5y3k9cRd/FnDzzzNNhjNjTSmrSyeTIWDnvvHMj6voPf+VXyp325ksv5VxbVzZbkwkGksYHG2If63qpvfhtt9+W/YLJJVi2r7DB3vrWq8rceUPH2g8rbzL3J518cu4INtqetG5hgr3+enn51dfyfclvf9//wP2xn8A5ejjmCAsfWzFVBStXJR5ic4HabRI9IACQYdfuctVbr4otqTay6nlaF0Foy+wwT/aLEqm27E3TCgAeuyxG8jPsL4l8AKbvK6kBQLjbCDbbSwAnrA6gk/3gPo3o+JGxACn+2z5zD3lfbH9n5tlnns09Yj7YJOMW6ypXZKvdoc6RtVVpocxtE2Hd3btzJ7BzYmUgCdtQyxEnAzQCtCJVkO5uEvni+9k5ByFRTE3FfrHfOlJ5jrYUx1x6P+vuPncWgFujI8MNeaM2s+FXtIKzXish7z5rtcbcqx3HrVw+bQK66Iikvquj9A00bJOU59CrqGyKXr3hA1jowlKduFa9PRd2C4hMTmSia81WFUVFe9SOLq3zlMr01TKgUFKbcpsEjFGRnw5ClOzAyGgFPuiFNKwOreaSbeqonx9dk86uHB6Cqp6PA9PW5zIeddCTxzxPi+DnAYYiZltrf7MBmxIgi2IcDFNbm+a/LUwEb8YqqyVUpCYLZMFcrsAehiECoToJAWMapKrV8zAXLm1j43QESOrtaWp/x2JQPEMVTOoOUmdj27jeP07fnKoyDwRi4MPW6cO+qdSk6Hh0liCHEFrP4Ps2qL8JCYXZwYE5fLiWM8mycfwwHkKHmhdn0Os4oKYHaOXwe7ZWHwaw5PIBdvg+g8EBA8Q5MPujHt+ZdQLohNo6UvVPgFbWkHPBMJoXz6eG0rrZ/Gh4HEWXNITYPNZnY4R2xUhC4znNxkfkywHxPrJmDrjDtnT5cQFazMlJJ67Je9trMl3m2wXggk7d8LTe3LOr4zo6WpY1jhXHyOWGpkzrxOXoGdB49+7fl4yIPcwYtGeBIvfo8GiMDcch1Oo59b1lHcNEiqhwFU+e+ZqZgZkZmJmB//0z0KqR/c+f7M6djobB/ynGW1uSozzB3Zagv7snAYLskQCR3yEQSuv3keFk6oaJemsluHdPWdS0RMRCOaZRMnduWll6f0EKP0dgFKc7dyVHek4CIKyTyvLoy/vRVEspcNMdISyBPh1qpnPXtZpugnmBljsaUAIw8eXucwfwi9yVMoFhco6Px++oQq+owkfis1StjcH4AMbtudxN8WVSEk3rwnPOynuH3To5Gd+i/R2fyyF2pwNM2u5+/LSUVKf8uiaPqtNcu+0EiEnNOGpzfxiT3jdderolyyTHOhNwmZMWBPI5kmJYHb6n85tWr+397305qHwnzBiBqkBIEO3+9TthXqb8ZDTM0B4+UeM/8ru8Fx/KImJTLNQWWnnJ5GR8BM8ISOAYCxoE6kePYIp2JgkmWHvTm65IcMJvNacSRijvxnXyKSc16zCWAFUggDFirfgKMu/AIiKkAqoE3IcOx68wXv6L4BR7JswgScaOjgQI0dkZnJ3x82HsNyCC527bc1pfz8y3wF7Cvoh/Nnduyk4WLq5d9gKG9fbGh7NX7HdMj8cfeyIaNa0GyKpV2DDrErjI9Ke7zL59Zd3ppwdEMZajE0fLpz79n8JUcB4E1bph6EBy+PBInlX2dsMZZwTwwiKm80ALxngFv3ycW275fsYDiLEGAjbaIIAViStrbB327d2dbivmXtBq3/zTf/o7YZtgUSlTIewq+7xr546yZ/eucslll5ZvfvNbASXf9ta3lU2bns0ewTjAGOcPYzjpthFGzpEj5cKNF5Y9e6ufGGBraE5ATCwT8yMhpn01wIXuDD9Z29yAHM9tzvlI6+B//nvxUQFCzhabJGMtwy44BUjcddfd0X6xr41H4IopAEzy7x/96EcpbwFKtaU6/EmCw0r9sGAkbwHCSqT42wAfyUf7na/Kz+Zz27/G9eDDD2WfAAoIi1526aURwG07hym5YUswPrQeBlbwS+21V16uICO2gHMlWCUKa4/qpIJB4rOdET7/R2/8aPRNolE5MR42AoAk56O7O3OGncEOAQt+/dd/PS18MZmwGpTe/+Zv/VaAXnsHk8VY7fdP/uknywc+8IFjmkf0i9g+jCzz5gxcfvllAShuu/3HiQeAohs3XhA7+/1bfhAGC7CRPXJu7AF3gfNm7e+8684kf7FWACfikWeefSZsJ68HXHomGjuS0lgkYoboEo2MpDxGfPTYE0+Urdu2lVUrVjadeyqDrk1gA/TMNQCHZo+5zpnbfyBAhFjFXormx5YtSTz7AjS4R8wJG+ZMK38Sz2Ch2Rvmyjx7DmsAYG/bgC9ZuqQKq27dGq0uNgDjJEnorVvLeeefn7szrconJsrm554L8BvJBGde5caBA4k9jR8rTeLB+HM3xH7WWLm9t8Q3mHKem02oyeulGY84yRmv3WYl+mklVT0Tr5GkjtZVd3dA3QoQVrC8ljyqKulM2d9rr72exH6V0KiixgcPVV1S8bJAip0NCaOjs5ZlTk3HltCgMSZjRgThC1hX40gZT/N7qeog1+D+PeHEldO0MVx26mcSX3dVHZG8wWQV1IwnMVUfOKhU0xqtt7+3EUatYmXt5ZwLWh/rphWxiXI5tbW5UK2WhZBJaEprDCoGveki42cy+q3qbR1cb9436FMDpLToaG9PFYpNrVjT0g66ZCO6gH3vp9vppc5sYiolIxGK6QIa6e5SqZ1YICkXmpzM376MvVW7Tzs89aLjTdamt2potJdcWzYT7ZBGl8SipJXgrApauFhkCKpeS3V2kjXjDExR+z+YQ4RO6bk4ARBSz+Z12DAyT6ljHh7OpvX9tgyFAdCKDpDEaQlb5+h4LolaSztcy0PGJ2KQAQDoY2J2aDnGjs+3FuYw1Kexsfo5qdObzOVi7a0d/Rbj4hRao7Q7NiYbuJQYSRdpq1NiAztc5hK7xnu0gkNdcQwO104Hg7Pzt0MMAElt9d59obx5D86CGsZkqZpuCJWWXNcNC0V9az9m0lR1Zu0H2bSUigHMmjbW5o5BqICHvt+E84bjnPgdDjvHhIAZ2qLPYKzC3NmzJ45B7TteD6DOO+bXpZqORxHqrd2a6h42NzSBsrVnvmZmYGYGZmbg/9AMtOyR/8kQAUvcCv8DYPK/m3VSyxTb7CEbHPHPhn7b+gGMKABeFglgcmh4uCwG0u/ZnXvUPcmWV5G3w1U7pHEQZd7YbH98xRkj1A4gaET93Kkc0yNHaxe9NmHSq2tJQ/eFN0Qwbu7csmPXzjjuoQI3miXud7bfHe99WweN35US37HR6pOUjjxD2CR9fTUhIwE1Pp5AgrPbJhg4hgFGuitD19jSLaHplMOX8hVBTcKF09VPCJNYTXjTcc4Y3Nd8pfguw5geNQvd0VHLeNruhK2enTswGmyc5J7eAC98q1reMl4mpip4kxrzRgOAP5EMYNOZwDN4fkkmiSGBrjHxGYzJuvt9vmhcUj7F1HTuXkGy9wF4HUXJLn/HXq7toCeOie2n9a+MLbBtRJfBypwhKvnoow+nfFZQxZeztgFd5g8lEWfta/DzYpm/cH6CfnOk9KJNCFbQrArAHth3oOzasTPPbayCAgkuDGcAV9gGAIBduzK/ggSBY+v3mbOWTi7osT+wGfzc8/HNHn9U5rzimIIjvqYg0bfoZxzBAN65O/vFWvscTKm+3p6ydMnismH96WFpAH0ElMoD0PYfe/yRBL7WhM5Bqw0gcOIDrT5hTfahjLnOHgJvSTfgiKw6UESpA9Bhc9rhvjM+m4Bt8aJFlfEzORmmiRIhGibKp6w3X42+yO/+7u+mk46uLYAG+wFLRwdCC0cD5I4770rAzndfvHhpwExsbc+FmX3mGRtSVuHzgC181yeffCr70/7HYFCagjlDF4TvxrZgENHK488RgqUHgv1LZPbHt95aLr/iiqzz/8fefQZpfl3ngb8dp7snJ+QwM4jEIBMgIglAAEgig0EgCWa6ShJX2qrVamVX2S5b/uItW/pi09RagZk0CRIESQSSyJHIg5zjDHKYnKfj1u+5/9uEbGtLsmmRteqXNcRM9/v+35vvOc95znMEz9ikbFFVFznBxvHe++6L1ou0igvOvyA2qPln30rFS2rGps0BTjDQrHepOipYnnbaaVlbxo4zjf1s/gFOwBiAgXm2BrTdOgGSPPDggzkjzCdHXHDwgANWlHWd5uAv7vxFUmWki1Q9xwVZjwEQ1qwOKALQIgxsjAENbG6VgXy/FB99k8YzPj5aPvnJT5UfXP6Dqum39u1y7rnnBgQDqjgzTjn11PLIww+n3845zBXrz3tWPbAq7/vtj3607L7HnmEBeWGkOb9ooUjLscYBjZf/4Pt5vjZ5luAspovAp3LWnGfnt9QXn5FCMmf23DDmjVsEgR99JOfP2e8/OwAc0MC5Idh77nnnZl+leuh8Z/xo1u8BBxz4S3ZWb29AEI44H8Het3+vv+GGMnfe/LJn9z1K5UrvkS4DWMSIuH/VqjAvgC/mzbibV3cEH7BVjknJ24mJnB8AXuOfqpxSZN58MywroDU2vTPRevJee9Y6AHhYg88++0zODuuolU9PRaPly3M++273YdhQY2MBjey9M04/PcBJTb2ZH8DE3Ds/6MikkEh/f3ytsCax6zuhVedvmCgdAcFznbFSGVtqjj0IVHfGG29tAixLAQR8asNwJ7vBNwqJYnws73NHGPPmY7fsE8869ZRTS//grJxFnpMywgPYkpVwUWVEqu8lpdGarSB/Bfv4ZhFcLyUptny/hjNEF3W3PZdOAQt0nKK3C29qSjSiv/SjZXYRA07w5HhlmuRgks7SX0vhpspJJ+AacTJR8s7mclFC6SqlpjrDSYeRuiMViDaJFJuI31eWh5eGy/90GVcns6uKk+cS/5TWUJ31aK4AaEQ4GpjTsV0qsDHaVXUZDOWnoU0uL0ZJzeytrBGv0KwmMFzmBOXybIZEwIFJ4MDsKsTaKc837Y2I42SQqyhZhG/HxsMUsZhCGy09oTE5JEPlnT27issNQudrVMBl7TkBicpU6mJ7psvHRFu4aqlXxfrtcdDHJqoAjj+psDM4K8wYFxOqU4TmjP0U9s5YIhMRFlI9KJWQSkAL1Cp0JYe/aB26nP5pq0VsQyrXGJbK8HBYGg56mxs7w0XjMGW8SH2xcbRRzmY1DKswHQq0RaktaLXWhnLFDn7fhTWjzyIEqGzGwhptOdsMWGNjblwm3htx3602Sa0SkAjHXntmvvXTWFQK2qwcEMYxFDd5awTzpHEph7ah1h53sNFQ8ZmwWN56KxdM6nKjBqccZG+MA2h80tpGhrOeHFIMIZEWRsamDRvL0Cy0cMbQW0H6afHE/wjElx3wa3KQZr52ZgRmRmBmBN45Av8d0ORvA0z+oVkn3X0Vxgfhz75aIY0dsPvue4T5iWECoBAt5WDOnjunzJ0/X82+nNvuP38au7U5MYw39GjpFq0KnzvC3eVOxRCJvUT8vb+vbNpco3KiT+419kIV4dxR+jEt5s3LHb8WEyV0aiL5tQKO+zP2TvKmMSpqznmq5nTBhdwOE1OhDgfYic5YLSfrDm7pLIxv7cN4ibDnbEzb8QRGABlVf0XFv6pJF9HDpUsSrWZ/ST1uBmU+J9ikRDFB2AULklaj3V5YFXHOU3Go6s5Fj0Tp5omJRI+1pX5fZWCI6CkLGgH1TqvLe9g7QAg2gvuTXZic+7VVPJ4zFw09In1jo7U8c8eeFVmlYxLKdl+107w4ywJu45OCauy/GgW1RoyTKD4biSOgb2++/lYcKNHqPfbcPUa9/letmvnlXSsPC3uV6CcHh73geRhC7KGNm0X3qw0XttCO6sSyZ/RpYnQ8KVHmGOs21V5m1woq7Aw2ksj2U089mQjukUccEWfFXCn9ai2yvdh8cv19hzQrDpCgV6jvKrqsqYxaQBznyXjQOhBVfePNt1JIwViwdfbZa+/YVju3bQvgsGLFsvRFewiynnXWWXH2Xnp5TXn8iUers5kobU9sYylp7Ks99twrc82p1A/pCsC+O+64sxx6yLsCEFkqfocxgkkBuLEn7TnrHSAjfY6dd8rJJyW4SY/kvHPPTwqJ0sSCi9YEZoHKMVKuJxV8GBuNOK0x/+znPl8ee+yJ+DHEmDEE2Foc7fXr1mZPYlVx1g868KDyn7785XL+eednPd50881Ji/rqV75SLrjgglD92bnWBDYz1sTNN984LTWA1q/YAsayz0tLYLtiahl746VqD+DLvB951FGxQc29FJl777s3NqJUMf2h2aIyCU0Xe+Td7z4u712wSMWT4TASsGyUWga0feYzny333EM7olYHxaqW5gDIkxqCVYAhzh9wzvzZn/5pBFmdI+zesNJ27oiWixQXzqXvt5a+9tWv5Tn6gLVw9NFHleuvvyGaIoAq77EeFTWQskZWwP4HClzz02uS2gQEEXjFXCIi6t/mm41uXRon0jo2GgAAIABJREFU+5iGxV9/5StZ/86JF19ckzVBl6hVuuG/0HKkFfjDH16elC1rSkrOdddel/S2E054T1mz5sVo9tBotL+149prr4v/F53C8fHolQA72O3nnHNuefyJx7OPWgWnD3/4wzmTnn/u+ZwjgvNVvHZ+noFttmjh4gRCgeCCqLRDgDfPv/BCOe30M6KB5Lz0GSl/L7zwfDnk0EMzRnwIZ4gzJpoYPT2p+mXf8g0wW4y9NQVQMqbOZ2NpX7jTMOwxjDj2wBjrxHOAfoCIlvXhbAMEPfnUU/HnjL9+GVjzZy/Y740Zon/OYawb6VTO7MqwHIowujPRnnefhA0zd1597yGHZJ9pTw00L8yadgeZU+CFdQpccod5pvZqE/DH3dQq4zgvMDGlJxn3zZs25nyHK6Qy0eRk1gI/vLHFIp4OkB8bL4etXFk2bNxU+zU6mvPKdykT7jNJ9xEI6QggFUtQXa/UyqTsiO4zzljfp32RGAGYLDtwWTRMKjLeW4ZmDZb+Psi8/NyhGAUCSvVSrGBGUl061m5jibwT7PAel1s1OAjJ1s9FuBUFsr8K4zSAwmXlu+RAJoWEE5nAVU9Xoq6CIZ6TyMr4aCI1JsQg+G4TlWor21Fn5+WQAQ6kvJF0js2bchmGAbGrisdK/ahpPlNlx/adFZ2fR5F4y/R3mZRk/3TVgIwDwMMzvA+a7j0mCPXIJvF9nG6Ior5VHZQqHNOovU03pWm6pDRclwvcNlOl2tJwWZCFGR0QuVqldOI6tU73ZgrKcrAGBtKuoKVJYxrPQerAR//zu8zXQH82NDEfcwSRtSiNA3EqivTJR1ZOGf24lKDUFrsLT2TFhWQ+WzUBbWME2nDYGj4HFDAfjCgbZ+f2HTWyt2BB2s2QdIAzEmIU9vfnsPKF+sO4cBjv2LFtOhLo8NdPhq33i7RYA6IWjJCaJtOXDS3S5T3G2PpwENMYcdi5cM3lnnvsnr5lXFJ3uxqFIh5NcVnVAMCf8YMeOxz0T4oTA9UaSG6dDdXT0wkSbQ8ApW8ObHNvHuVft9LLFSqp4MsMYDLjrs6MwMwI/OaNwH+H7hbg5B2vME7+VwC+neh1p3DfKqkADJrAaVJmsUMJlA/NStSaocXhEWDgtLIp3K3bMRaWLCl9qsXQ39iBkTAWB7LpoTGeapWcqvzvXqhaWiM5w91pznp3s/uwf7CWFG4s1Mag3bSRgTkaUIIzrSeo2NHsmDUr9xRHp302QY6hWUkzYS+4JxsF2f2JPlxLBVf6M/vGS78Yto2d6W5Kiq8qMhPjcaI82/MYlRyWGJqju2qYCO24t3faXtM2Y9rYwn4PMAK8MD6TDtwP1Jg1LfKvD+zFVMebR2x3XQVscqdW3Qy2ku/npDOO3d9e7LOWHs0GNX7GXTqF7waYsGeqbVPTrYBGoVybu61bM49YouwX7WaDSc1+cy2qdh1L9mUiulKDia+nSuHssufue8TeUfrVvbx0tyVVEFgAZtfO3Nk0GQBlUjr0MWWt+/urgKrg4sBAmTO3VsFgizT2B+2P4UFaK8NxlrVZNb4WGfWcxohKkYJO1DaAXkdRR3+XxuDfothN68/YaK+x1Q+gyubNW2pVwm3bQscnzFsrC20sb771dpi1cYBmDWUds3eOWLky9rjv4VCJrJvLY449NvMzMjKr/PCKH0Q/Q/tbpUdzRKyVbWR+gBnWHfFTbfrmN74dG1SJYW0VPNq5g6DtUACOk048MQ4b/RaRZVoYHPn999snrGeRfzZjgK6pmkZhnM0/90P0HINm9siscv+qB2KTHXHkUSmve/3112eNcRg5kMbG+qAVwVYD0Hjej674cVlxwAHlmKOPiZ4OXZprrrkmzAr7mfPKNsSG1qfjjz+uPPzIQ7H1RZ+l8GHpqPhCFJbzqn+cW+tbasHJJ50cR+/AAw8q3/3ed1PG1Pf97Gc/C0MEE8Cfr371q4nUf+5zn4utzp4FkAHOnGc0Op5/7rkI+GIMAbO0Q9o5u1NKN70Q2hbW0bYd25MqZQwENFXzec9xx+dM+a3fOiMVi4jmahdbGduEngpWhjWGZUKAWdWj5SuWx9YFxADHsKJvu/326P9pr72VFPu33g4AccrJJ6fvv7jjjozje9/7vtj8zzzzdNaU/WSdAUXY03/9138dIWCA2hNP1IpW2mxNXXXVldESUQUIMP7mW29kn5k3LKi77ryrE4RdFP/OGPErMHYaowQwZU95eSbQwZp19kibVyyDU//Qww9njjF7fv6zn5XX33gt+8ka5GhXHZ+1ccytbZ4CJo52RKJhFKAr+6GULZuqpAGwAavopJNPTroXHwKYBdQ3Nqu7YhH+boyc9c4fYy3lxjhIAXO+A6hUG+J/aQsfxc1rn9hL9E6cr85HpXLNpfvQ+9LeicmsfWOuTc4P+xnbBJvOGeVuA1pjwCSAnvtrMAwTPmjAmVKSgufc1yfAM2F0QCm/UMUZe1M6ozZpLz8QewpDzDkCVFTmPWsY81+5765kdu7qbduSHojB1NJNkzkwMjs6SQ2otPajoRoQXxB7Ttm4aXPH3q9V6Kxn+86YA6Hij/XhbZbYAdFS7UrHV/+6J+MYkERGy2C1AwCMPYccfshULdla03KUxKUREsplxy4JXROwID1GhB0zoEN0kvoCTOlK+CYy0UXNazSDPopDTxWUkSC2Di/f1RgCoZp2qRARlh2sKRIRiZlT83OjDj/ZlQUaGswl4HCyOBLViaL7zjBFAAI6qU1hNMhP3bqlLF60cDpvOOCP/qSOtQhL/Yz+tMsq6T/JRa55wxamAW0XvXbpb4y3XrTZvgy+DdYMIoNusI2FPvq5Qz+5yihDvb3Tuaup4b5hY56lzWa0qcJrF2MGFcoAEwvK96POBmGoUaeWZ2pxWUApb9wLYNkjTIhRQNjQcA69hvpZ9FHg7u+fLp1r4WGbiNS5nNqzgUC1LNjCUJ1bapYxF0VgXOWi7SJcxJ1CpaUx04EZIhktHzoaNKXmgENQsVsYGMbC/EKNRUkaymjebWrGsFJpNpfxVaYrG/illwP6OGCwi/ysARyeC93dtHlLDl9tkMMrXcY4bd64qeaKLl6SQ4oRERV9KTVvv12OOvLIsmXT5hgjLlEIdNSsFyxIhACKzDDQz1Z1afv2WgbSuKCrKu3ne0XbUupqGh2cYZf85jmLMy2aGYF/zCPwX2uWiAwRb3cHToSJ+jdfv8ozrALJ7rUIYEtV7O5/TnXSZMI6GItRyEhjn7hDNI/DzYhq1fAC/Cu3uqsCBpxMBpQ7mGMfMfU1a8re++4zLb7ovMYMkKq5dOluEb101/tvSzWQ5lPF7DB0pW1WdgFnm3PtnmxpPyrluO8xSuWAY5EGoO9A9uRTY8x2ASD2iX65O4dnVdAlFWN27IiTIhrnnmtptlWjq6b5sEPYHH4vqGEcRAYb+CAiL0WX0+xZYat0OmtJx3mncLv89NhW9b6SkhO9hi4Qxk5iTKJO77ffvgkWuTMr6NJfNd8wUSYrC5bDyw5yj7Ovtqbc86zMV3WQp2LXRM9teChBJ21M5HTHzgBNgAk6JNpknANKdRp3xn/eggUxnNmWNWiFQSzNuq4Jnwnbd+7csmnD5lQgFNxQmUf6AoeXcxUHgdZIn0p8NO8qE9kfgSiR1GhkLFoSW5ID0CKxEccdGCzL918ekUuOLLuGE29uORI1kDI/zinnrZYnrYxWtk1N9Xm92rvDw3G22G9hCW/bWgssTEyW119/LRHqaNpt3lxee/31OHtJGX7hhTB/l+6+R6KpGAX33Xtv7NkDD1g+ne5uLwN02NRh+bz9dtlvv73L22vfqNHgt98uq+6/P98BeFQdRzs8xzg//zzB/PlFlP4P/4//s4zMnlsuvuiicsutt8bGwrK47977A/ARZNW/lpqRlAt6J7NHQsvHngjAtO9+WU+Av2jzDQ2Vhx56qBO23T20fXYoVgEAB2unCeI+8sjD5fDDVQWpIAvHWYoJh1mkHcv4uedfSEUqoAaWAAbHBRdeEBvU2YAZAciRfnLppZeWvffZK5F8a0eFkGt/fm0YFxxbtquSuOaUtgJGBzsYEMMut0+wONjKGCoYI1KETjnllDi1nvuxj38sY+o8YreqlGNsaHLwT66//rqsIaWcpd/Yq+ZZBwnp/vDyH6bNhx72rvKDyy9PKiEx2L/4z/+5HPfud2depfNw9KvA8+Jy3PHHpTqO84NorbSGWlL5pnL1NVenLPT73vveADzY7MrCYoQrgkDXh6YNRhKQ4v5V95f3n/3+pF88sOqBjg1/aBg49o/+sOWtZW1nK5vPL/yTfxL2wnf+y3dztlqjxHlffeWVcsZvnR4Qyhlz4gknlaeeejrjhkEiIOxs4qvQ4EgJX9WNHnkkfqHyzMAD4InxknLGRvdv4O41V19TjjvuPdFT8UcVrI9+5CMBxu66685yrNLM27bmdwLxngcolzYFoJdGZv+ZE+DT86vXhFm4SKVW5dRnV1Fn1YNS6Wv7jrB5+A7YRcSSnWc+n/S9zZun932tVDSRdYjFApjheziXjjn66HLX3XfnrGjVQLXDePiZfh5y8MHxQzyngpcr4t/4PIDEHuCH8k34M+44n6sskfm5h4Dj0tpaxSgC6c7Pgw4+qAbFU+Fpfnn0sceyTgleA0Ccdfw+FavowzivgS9ekX149tnMv765MwXHPce5FbkNguHb6n3mjDaWwCoMfudkBF17erJegW/8tyrtQQcLHtHXaXpVQPvgQw7Jd6kg5L5sTFA2hTvGZ9zje+yxZ97HB7ePrS3nGyamO6vnoMMOnHKYOoQTKd+xLaKfUD6XS1Nw7+nrKbOGRtJwl2YUY7sKNw4FB1JjbtiUDoWaL+RSpAEyWQb6B7NYko7RCTVoGHTUZdMEXA3qqPSg3lou1qQbcCCCw0S6kIvL4e8QdVEDYBhPBtXCidNMIHXHzo6yVPOcMStMtIXieyFsFoUolYVg8QWU6OnJBLsY0QUh9RHUGa0MDgd3ckgHK2AU3ZKRimKGYbJxQxYhpNgEMTC8muhMM1LQiyBxJrBRVRlb+tpSYYxZhLB27sji1X6/e/WVV3PgueC2bmdYiRSNpQ/mqZXiQ5HFponS+pYtoTQ50DzHpqVen8iMvnfsEvTIWmZRbl+NhNVSjKP5rwieuRFBQ3uuGiOq/MxJJI3xieJksTnI0j9CuEOE+KqQHUNX7h5QzBhblBByz0Fv1N4HHlhVDjr4wNIUqq0XB5YcRRcUVFPaTaJuXali60j/tdXacRhlvF6lnjyvbEG9hbJCuffZp+bSvvlGlMiVyAaSmLvVq1/sdFt2xRg59NBDysMPPdTRo7dlQ2IuuZREA/SJEcewQDWkEG2cYqgN1AoFABR7otK+nA0zgiX/mF3Smb7PjMBv7gi0swlDVFrKnFKm3HGi7DtKT690Vqkbk/+LhGD/W8DE/aHaQoIsA1I33o7xjuTiZyKqSW3dtCl3PUcopQppNuy5R85m0TgO/cgQEfNtuTPd62weDqmgjbuDw8Jgc3+pwOYzc+fRP9maSJb7lZMP5GA4c9rdBz7vbMdKBO5Ew6sTI41t1N9fXg8tfl4ifu65pG5MTHR20Kw4CqJc2s4uaxEvVQ/YX+7ZBoq4h6uOBIE+OdlST1opRPn2a/N8oAGbqgmxRvBWVBwluRPRxxptQFQVed8WYTxQWAv8uKdpxTW7p31/BHM5Qh3TkoNXI3w1fxxTNClEvT2Vmj85UbZs3hSjNOkHCxeVgYG+2GUCU+xG3xE9lv5qO4hycma9P/p2AwOxN7TPmPh503oZn6jifoIxTSPM7/2RzpHUKGk7YxNxgL0v2eQ9NTDX0swjgiudpxPkF1iKvovx27Il8754ydKAepwxDAkAiPFaNH9R2WsPdiBh3dHogCRoNjAQQCDBwA78Y79hrdDNkBaTCi5z52YtKpHNmTvgoAMznon2Sm2eW8syW5uit9XBWZ8UIg4MrTRClJyhgw4+JKk70lBC1X/iiewlDqtAnQosqOvW2uWX/yBAwsqVh5bhYRHmjeWIww8PeyPpQYe+K+wSzhUHiTMmrYH2HZvsjTfeKvfee3+qFGLcsAWVrVU298abbooNpe/EaKUgAY9oPgzSzBkaSvs9W7UVlUyMpf9yfgEM1pNIM4e2FzN506YyPDw7th47r+robS9nnXlmuez7l2VOsAQAoMAxEeePfezj5aqrr4pNrDQuoMc6ADhwKrGdgSrKRLO7H3nk0aTg8WWkkHDYH33kkYBkABNtAxgIxn3+858vq+5fFV+CrSey/c/+2T/NfhI0tp4xN5SLpUNhzLBGOOf2w4UXXpS0JGsZeEA0VUDOurBnTz/jjAAW+iKtJk70MceUv/qrv4q+ioonmHPYHNYeYIDwK5tevzCGBPkwXZQiVskIKKCt5loKkpLMt9xyS+bA2pbG5Mx58cUXyjPPPBtw1L85m489+mgqUWLf052RJoO5YK06E5xb9IG0E6gNHDIWwDFtwEzKnuvpi+/Egeakq76jEtGdd92ZvfWBD3ywPPvMc1WjZbfdy6pV92ff81X5QtbR8uXLUtYZKHTB+RcGoKQdArQ84aQTs3fMC9AJUPS+952WM1BpY44132Dnju3l5ptvKnPnzU6aJw0b+8ncAjAxQB5+5OHoJbljjIM5pZ8j7ebNN17P2fWBD34wLAt3hXH1LOuLfwDM49fwofjf9uQ9d98dFomzTX+ipbVzV9btQR0AUn2XNQEtn3v22fRZeWUve9E5ibVkf/Ct3Gv6bxyxiO695558tzvLvWivHfauw2pxjbGxaObwsY486sjcp54P4Lzu+uur5sns2WE5ATcAG0RjAY3m2ZkB6Eq6ZNJYxsuK5QekTe6k1157Jfte2WDgj8/wEa076Wir7quAas/UVL6jVpPaN/4csM2d7rnGQMA5RUbWrMl6sHejCZaUyUpeAII4V82NuXL2ek9Ns63ATFh+ShErCLL77tNgTxt7720syp53HXXolItDlRwHr4wYDmvVBZEfOlGUpiXu6jDm/E0LqHSVWuLYd2V4qlhqZUe4mOqhPycDp4GAiaqjQVW90k81DDJtwoA3Ohd2xK7RDGxSWZSXo9DeW8sK15QPYm0iEw7Z4XzmrbfoVNBIGQxtzsFZ1fKpufdnoJraPNpqVWPfFWGgxqBxyTvQc2FGJ2U8YIiNAthpRocNji1BG8PmtrDbxW4hOmRtGmJKnkEkC7XJIjSGEa8ZGU6fqReL+oT6s2NnLjrjZ4NB4ywYkSkvbYjo3Kj87Vrq2WcZcja1sWa4ycGqB+Cm0BJtSkJYxlzesIu/AlA1ciPHkzEk8iXvzpxARAES5sYYoAhCOj1X+1AEHeDyRc2HjdLE7SoNa3G9wHbtSv4glgtxo5dffqkuXIKsE7UM3osvvJg2i5CYL5cw1BEa68Jpgj3mG6DhondRWaPeT3Cqjb+5M1+iIeYACm7jU4B/cfWa5NkxXrCZGCPKwvm7w8Ufc9QUrI0RozMsHyysOXOCjAOYPP+VV15OBEiEwuZkhLjIGlhnTKt695sxAmyOCAvNgCW/ub7iTMtmRuAf9Qi8A8idUjVvThkf3bOMj+1ZSg+B0rVlcOjN0turrF8VSftf9ap5+EM5Y90PnKKWshK68EaaX4sSMZSiEZX7TsCVw8nO8Ix9VSd7660YTvQHGJOMJYaXsx6TQGSX80WTiuHXaNIMfr8nyMl41QY2UhicWIhYDl2qCQcsmliDA9WQ7pz0xnTM3SsVpkhxqTpd7i33WNi84+MxhLXFZz2LE+n+rppw9DgQTatuS7UD+sNq8Vn2HJuMkZ50a9V3MC7fodEmeFTTUDFAemKb+a+2sycgPmwLzlZSgScmcrcDXowDWwdQkEo2I7UiIRsFXb7qm9FTG646aVghs+eUzVs2lX32qWCXIIu+aKP2mQdtCCuolNzBflZTTTZNp9MkFUjbsD6kJ3V6KAxhY6SPfj8RkUAiszVdigAph5vThM5vjERTBbSGCOGG5UOccFtsHVFu359KfhnHiQA40WPp0ok4OCK/AIn9ly9P0Ae1P1PT2cFLFi0pk2NVjN86BSqxDcKM7QTxjbOx5SixZ1vA8blnni1DIyPpO1tlxYEHdGnLm2MPGW/rK8yJrgSotcheYecB9TBg2EacKyxyzrjUpyVLFscRFwRU8pZTyd7jfHDAVfPYj7bJ8mXlpTUv5jmXXHJJF+l9K06Nqn/s8Pvuuz9VZdi3Psv+vOH6G8sDDzwYUEF7OHs333Rzueeee7OegC4YEdjNYS5Fj4/w44byoQ99KOkSxllAk40JZMB8wO6SDmDuokmxeFFs0rXr1pdPfOITcfyVRb3yyp+Uc875YFI9vvKVr9RKQEceGT9BMBDIyh5UZpZTdvTRx5bly1ekPWz6u+++K7YaAOvoo45KuovxlLpy0803BXCwnwm8WiP+nUpXPT0Zz9/93d9Nv//Ld78bu13p5RNOPKHceMON0w42nQbpORxo7I1/9a/+VUAdZYadPexhIIdnAnQ5vNaa4NzVV19dKzg9+2zYdL6f4ws0U3oZW+rEk0/K89jrIv9777lXnFTpPy3wCaDRBo72IYcekvPzvvvvL1/60pcCqKiO49nRe9yxIyn5Pg9IEt23L1SJ+cpXvpp1Sy9GlaCTTz4pKTiEkD/96U9FywX4ceqpp5Sf//xn0eJhb1sD/AE6Gw418+zMTr/Wb8hZ8W/+zb+Jv2C+Tj7l1PL1r309/kLEk4eGAsJMlYmUn/Z3QMl555+X8+umG2+OYKv1pn+YD+aN1s5/+tJ/iq/irKRfI+hO9Nc+PfGE98T5v/2O28JKwMpRfljakbMBMGiOsDewa/gBV199TfYqPyfMj/mCs1vrnlm7NmwS5yUWFBDAWrMO9fHggw/JWPmsfztjvcfZyal/5tlnA4g5v5yNxt1ZhGljLxg3gXnzAhRpoLjAMj/YucjH0UephfoP4OPr2/uebz8ZV2eN88nawXjxsgYBrPRFMJL4dJ6pfDDmzmOPPxY5C3vH3ZSMkYnJgKjuOOc/ltTwyFC5+aab8lk/17eq1UkOY26tdNsJX9s/gK0mWu7OqYVHnJ90Mt3zVUqCfeCZ2/nOY2NJPzTuCTio7HXAARkT1Ydyz6aybr33ojU6XvVJq57r7LTN/jce2G2vvvxy1Z1ZeezhUxrhwObwUc1etLA69PKIdIaRMjElf5bGQy3n2xw+X+zB1XGvJf5cxhEQ6y5xgxdR2okaGTEQTfvExk3Vmk7Y65dOJDrqlkycSwRSBPUbnKUCTU0L8Z0WKMMnomUTE+XttTUFxKUgItCYBjWvlx7JVFgpKILSOFxy0WTpXslbnpzoNFAmM7jJfR0eysFatT0qyGOTGODkyA7NCqUM1SzRHGwPlVAiTDoZgMJ3WxDGqQmTtgpAJtmhjpFAaNfYJyq2dGnohhYxwyhirRNV8MaBEeXgTkhHxAhzBKIZ0KnI6VK+ricHKEAjpRdHR/P50uVkMw7RVj1H+SeIqdyuoHZTFaCxSV2IRI8oftd0LeyasfTJRjGW1lFQZ3M8Wavx2MAYQTa4C9or5YZHhpN3CyBJTvDI7My3hWk+azWa4V+Cb8k5Hw2C67XigBXZ5Iw0FwHjy4UBoGDUJj+7S1VyKJhzY2o+whKaNVTX95xaXsyFoJ+pGBWjbXE1UDYRuSWIhH01FjClCtnukbXr76iWbVxtUAdlmDibt0wDWwyJJmVft+kvX39LXYq/lw/yq3jG3+sLZ948MwIzI/D/yxHoSdpNlSqbnJxTdu1YXLZseVfZtfOIMlU2laHhF8uihY+X/oG1xXsne/7rE+1XNSxTuQsae5Lwn7sFYN0CH02jCiiQYE4nts6pc5c5d9kGc+fPLUt2W5qGydFmKDvDOSPbVEphGwwOhmXpmdEqIxwnbWLe/BjbQBDBm3322zeOfGMLMto4o5xOXrF2jI7tSltrujFQf0cXGJosc0Zmx1h01yUAMndevkc7Gf3uNc6oezE2S2yoqtHhBdhoudfuuvkLFgZYSXrM9h2xs5KuMVmddXZLDYxVqnLT9hIkY2hXgXVCsdKsqph6TbXuDdjibkw536mSIJZgj6AXQMTcNL0Vz6j6GrUErbHI+E9ic1Rbqmq8bcjiqpq3NWU7OmMBciZjB1TdN7RwDKep6Vx2zzZe+oj+HrCoE+93P7uT2SVe0RwRZJpVI7gTE9g3NeXbv819NFuSvjxWBoAX0ReYlaBZHEvlmcfHYxtwHDmm/i4Sjnm0bkMF0/SJLbR82fJagW/Cfd9T+nurncrG5TjpE8eoGvjbY+NweIwh8A7NhX1o/VbmN12XqnHA1pg7W7XEkpQA/dU2kVdp11gI1ih7qNHdfQa7Zf3GjQmocUQH+vviJB591NEJBgGTMI2xBGrqsLk2F+PRpLCOPJPNydaj74EFpZrLKy+/nPXJKTGPUjGOe/fxAUeiAdTZ/FITXnxhdfnEJy6NOCiGAKaHvXLbrbfm7/QJ333suwOUsTdreeedGSP+hzH7xR2/SMq0Z2ObHHnk0WFCSGv513/yr8ttt95W3njj9YhR0sC5+eZbsn7Yi+y8CPrvs28ccGKh1157bZxYoMldd90VcVEgBrvZOcCu1W9gkO8VxEvayMrDIux61VVXldNPOy2/EySzv8xVtCheeilO3+c+9/ly6223xRY+/bTTy/kXnF/u/MWdiaJjffzb//vflo9+9KMBSZX6bewSTrJ9YA7f9z5aIPNjN0o5MR4Ydtgm7z/77IBo7F37Q+qEPf/AqlWp1ONcoRtjbQJbONnAD6CHdpjvT37qk/XvO3eUz3z6MxkX4IJyw7Fjx0bLRRdfnM8uX7YsABNw5mMfuyRlo613wUf6Gmxl5xif41Of+lSeTzTWmsFsUGmFT3QPDZCVK9PuAw86uNx6y60JEjsbMMClR2HEP/74Y5lveiPPPf+dUWmYAAAgAElEQVRczhRjDhAAzNx9z11Jl7n25z/PXnvfaadlzunMLFywKM4yIKb09lTg5eRTUvrYPPFNaLRYb4CEtW+/FbFbOiRSw/g8p5x8SkBDjBTsd/sE0PfAgw+kaim/q6aprU+gnB8iHY22h7kDPAjgqvbEr8BY4SPUM6+kIIQ1aO74YPYu/9k4usOIrpov54b9Dsywvvlxzqh8z7btOfucQ+YNmNvYaYIEnH9nl7tTP61Ne9N/tcO+dj747la5DCPNuWL+7FG+N1DMe/i5AM3owYyPp4R1AsipprMjPjuBZxo/fEkArP8CEO0JqXbmyNnrbJw9e7hsDVNzMGK3nt30tGrlWJVqZ9US7wccEP2X3F/8VNkOxNo3b86fvfbep6YHvfxSfGp7zD1YAyr0VXvj90VsfWcVBU9A3h0wQCe1VpN1DykTzZenh9az7JDlU1VQi6JsBUKqQ1/dr6Q3DNUcn1pJZiJsEw8LpbHLq20aHRa633FGk2fUmwxkld8irNo0Jxx8LgKvd1baaQ4uioyKPYkWdJGQKnpWDzGD7fMGGpjRStxxwEX+AREmsZXLs4iCJopkTE2FUoXV4WJzYKfsXMf4aPomns/gsTgsWguccdAugAgJ9VQhIRQy7zWZFnpTvTcJyQkGMHSgECBHG6IZk1LBJcryFmsPoAB9V/3t7dtjcDg4LEY/xyKxmM2ZcTHZFp1DyGap5fNoplSwQJUbxiCWSdgu0qEmK3BFGMrzqy5JvaC8J99vEff0pt3WgD/GI/TijgnUKLAuAQegDTuRBVdpsTah/M0s/J27khbk4tYv68PmMTbyfKGeLlDrxXNqWs1gLWlnAacud1VD1n6GBiMW9TXRuYmJmp7U0YAd1Prl4rBBGUnGbmhI5Gt2ZbzkkBwpr73yyjsYUmjFFfDQjlaysRmoEWfbvi06J9qonwAVSG/ovi63qCrLLZyfkoJtPutOqGhtV2Rg2ilp7sX/TKR2BjD5VTlpM8+ZGYF/3CPghGrnyeSEKim7l82bjiljYyeXqbKxDI88VRYvuasMDrzqBi9TAUx+xa9OWL4GaKqmiTuS7VC10WpqBIZkWAfKK27dGqH6Wtr09cou6RzM/oG+st+y/QJsRDCTBloXhXJP0mDAanSWu9sjAt6BE+4BdwrDDNCx1z57RzdCO8KU7crlMsC93JvrN6yrQZ0uDUe7gQjjgkTsgl2Amm25gwR9quZHT5yTaJJ1AaEGugRQ6QCTBnAkYKUCDqM17NRaDYdwZIzuzv5wV7IPjKE2tWcCcSK82jFIPUe0P+8ZH6t2VHRVSoxTsyx9IKnUXdWd6burm6Np26urnMggbnf6VKnMFnc4O4izXoGAGgxpaTDRpxucVYaGCe7VAFsT/2NbYRYkJXZTZZ8YS33FZuaIrV0nVasG74AWQBhtaCWxU4Wxsy0jVN9RswEPrf/sQP3GemnpSAHuRmmmDKbb2jln3tyk5tTAyo60m92J/YolMNgvtWgiFUMefPChgGzWU53LqQAyARZmzw5wwRnk7LZynQx86T9YMvrL7hKgA7IYA45BK88rpcx4crw4iT6LeWVcUeg5TZxa33f4ysMDKGgLXQiO3N777JOI8xOPPx6jXXpDqPJdOdRW5Ul6AV/B57FSmtC+ksAPPvBQdG4EGLVFagqgTvo3R44DI10ZGIApzHn6+bU/LyefdFL0Yzhd7FGCqhxWzBA29ZNPPhVGcgKoO2gKqDTSmzKzzz33fECTT3zi40mv8YwPfvADSVExD5gpHClp7PYAppggF/aF8rFEgrdt3Z6Ss1gqwIeUqR4bKwesWBHQhsP87mOPzfz5PWfeXrjmmqujz2K8BeVOOfWUpLfQpOCPAL5+73e/2LFNhtI2ex7AYt/zLbBSaOKcdOJJWZd+J12Dbop0lPvuva8cceQRAQWkP8ydPy/rD7Pog+ecE0eaY3/wQQcFIGGTp0JIKzW8alWANo78LbfcHMDQ+vr0pz8dQMkYANCuuOKKrG1AhPSrdx32roBqGHTYFwAdZ4u5UpaZ/S3tCXsaUKcNUnesk1deeSljftGFF9XiCEPDsfMfevjB+F5saMLI9oFzGABgfwruGjMOv3MYiAOwIhJr3AWPAVUqxVgvGCvRcxyvaYnL9t8/QX7gmIo2AHeMCIwc6ZjRPurSGIEfQBDAqTk5+pijy7333Jt+ep+XcVJJis+wenVd63yElKFftz6lmDn0/CNsO8FuYJL5lMICMHAOYSs1YWx+tDOJMK//2tsAk9dfeyNrH/MHsIN9w1+SWiVQ63y2r8w338ZZ4B7zkmLkLOEvpoLXXnvlHnE/OOPsIz4ZfzWEBiWDFyxIymljQRo/ZylJCwybF1evztkBZMSI8XdgobnEaPT+VIvt609/41u/9FLV/dxMH2wyrBegF4kLeqbucICPOdN+90orBy0IIV2SVEKTdHA/AUMBS9ZemIjxsxQYGQ1I6XsF5GmV8ncBO1U8e3sAQOee93rljO/8b3MKlCUNQWtl3fqa8prKOBOTueekpLasl559Dtg3do5L3wUjp9RB1QwQmyeCrx1jxAGs1BIjpjmCgIbkx76jGowDmYGh0TanZ7sIapqO/OeOhtml8iTfc9GidMrADAwqI1vVwhuDJTnBXdTCIsNIcKCl5F+nPO8SgZBHcGeOsq+1/J5FFxG0TofDZe+VPNihWVns+hGNlo7qahEwLCwM6BWhNgeBgdW3lq8byuT8aqBwzlNWrp8xsK6jeu6Kc2+8WjUchhLBHAvGonOpEZyR/qRtAWo2bw5QhRIG9Rb9APwAmCwAcwExk1dtU1gsKb07Z242nPFhrL32+htZEPpvLBgOfm5zhyUzPJRFqx/a4ploXNNlmzohXHOp/a+98XouKlEWz3DhQcq1QTSFEQsRNacOHhvNZwkz6VdrR83n3JoDsNWKlz/nULMIXn7l5TJv7py8R3qPCwA45sJ0UCt9Be12SJgzEQ5or0OglU+roqolh5/xd/BMjNea3i7rxQsWxtiITkspiQC5PGzWRx95NHOs7Q4M0TR6J/oLxGGUOziAXeYKc0lOXY0ObcnzHMRdyadph6KKvVbQxHveCXT8zzgdM4DJr9hhm3nczAj8Ix0Bp1PvVE/8y8mJxWXL5n3Kpo3vKePjp3WAyWNl0dKbyuDA6tJTRgOY/ErLor/jMGMrtFLu7qiUN6X3MHt27BIMCM73CFbFpFKLm3LfMZKboLw7Z2JqImJ1ggmi7IB6X8O+UYrU+5X8bOC4z0R/Y2IiBhj7o5WnVO7TvaRpDLo4pK8R3pTnXsGGTVuUm63Bhqr75U7AmOgr69euy7OwWCL02QUBUm2uMwgDoPTVFAvRZM46Y2+T3PPBWXGw3WmMdyKTi5YsnmZceq7IOEe1AvnV6deuGlQZT4SQIR+hPIGLoVnTZT+1mR0T8GNsPIauOz1VAd2VYRbviJ3Yyg1zZjN2qcYitYhTIM0Ia6MGdjgKvwxy1bmq6S5VQy6V6WiaEIpPqWP0aaBFFfbnTLHROFxsAToOPiit2fs58LWMKH2depv6nAotiSz2qqC3tGN7rAv4lVTi2J0EVLWvS3kSIuy0cTzDegMmWFOc42aAt4Aip9Lv3P/Ggn2x5sU10e4ToRSVFuFl/4r4zp8/d7qN7LxoqcV+WRhDn/PQdGrYfeyxAFwqNc6bmz54CUSl0uDUVEAP64Wdl4AhkWGVdObMma7aQauNc8w+paOjwgsb3ecACZzTWhKZUP38RPD9zrh5HkYTO9t7CY4CEKx9djsWg8Aq/ZIrr7wqdhIQoWkieg8tEPuJM46qL62BhhzgZ599984exgBR3vdP/+xPp7X2quM5lffzFeKkjgynEg0bE5BA4NQa1F+AzB/873+Q/QQowJCRxm1tW5/SPNik733veyM3wHYEtmCScMxTdGH7jti20T/ZtLH2r6eUJ598opx2+ulpq88ZF+NpDWKCqLbjrBGVN3b//J//i+gyahvwQHUXe5sPwG4F3ki5Ec1/+qmnposJmF+6KPydSy757ezP7172vYhBAyqwDqQ7/fSan4b1A/Clb2E/ELg99b3vzZ5iz6v8Qpj0qSefzHoEeGB/APoEsv0BjHFsVawB5OgzYE2fiMBK4zj77LMjYvrnf/7nYZ9wwA895NCAeA8//Eh1QOcBhRTD6I2djolB94UOzo033ZA5dI6YE7ohnHbp8oe9a2V56umnczapnIRFgDGE1WBsCZVqu/k+8aSTUs3nsccezbqXMsN5lz7F39N+43bnnXeHobL/smVhBirVnfSz1avTPnubnW9dyygwp7IRnEvOUD6Rfa2tn/rUJ8sjjz7apdfVipjSUlR8ATLa1wCC4447Ls+54fobyiGHHBztLHP7rsMODXsqqaHDwwHWnnvuhXLYYSvLWWedHSIALRXPBXCeeMIJAQsAZc5KzBQMDn277rproz2ibfxB57Oz0bMTxN9rr9wX2BUN0DXmS5YuDSsMqMR3TvERwYYtW+r6XKvazpycCwCEurcriKBdzrWqTbmprHlpTc4SWQ3OqFTLklnAbwZklFIWzl+Yc/agQw7OWW4s3nzjjYwHf14w37wZ89dfc2djlFXdrOUrVuSZnt3SRmulpurXuxewDa05+qXOUeSMBFHc7eOYkGPTfr290MAP/qrfe667BNDu7jFvIXt0mijOCvcvsKZn/m4LpvxFxH9uwI3RHOQu80RyYjRMVvGyPiKuowEQDEoV8NzWXXiz4qC7oD0DSuV98n+iyD6G4lJ1G0yUS94h4+V3Ij40RgxazU2qh2Hyg0Vk+rAIxsuixZD5qaDBAIImClZL1Yp6dLoeqtt0KGJD2IASZrDlfUb4dKTqtVgoDhkLgQFkcVKy9jvfV9kh4wFoTL5FGkRxeDgOd9JUJl3cm4ICUgI2UcAJh47vNaYmC/WplRbEWPCq4nADZXS8Ir8OX4g8YKCppW/pQA3GkE3RSro5+H0BRFCEAfUxKUny6ZYsjWK8xW3h2TzN+IgI6rxqsGFfaJeLkNEAxNC3VHQZnwi6vnjR4vLi6hez8AEDDsgnnngyTA3jz8iBfqorzqBB3bXZk+9denKAu/AgkD7j0AQwMQSUIiT+dd/994WtI12qLuSq22ItMlgBK9YDNFNkBIXS54EvyujZ3HLCXfjyr91u+uPwU9veZp01OJQDlgHw+KOPZp5Q8F56ac30nMq59J0uM8/UXgcS4OvJJ56sYm19Si5imdSS1Oiz5oCx46DxnT1dmapESTvnq1YbqP+eAUz+kXqkM92eGYHf4BFokO4UVunE4rJ5E8DkxDI5ATDZXIZGHiuLl1xfBgdfLL09o3+DMfcr71aK5HQISsc2iYZWl64SkVUVTPr7I4zJBuGAxz5R4nBbTUV9+dWXQ8t3RwNMcqavWxtmI8fxoYcejlPLGW4aKYxD57j7zb3FfvEsul6cHHeswI47mnGKlv3Wm2/GYRYljQ5JpxXWjM6axlM13jjrbATP83t2k74AHSJE9w5jT+SRA+e+9lljEDbF2rWpXiGSDvRwXyWY01W70TZOonucXSGKKhe/MWKb7knYKrt2JrWYE+7FbtAXfeDcsVMqu2VOgkcciibk7rs5F5yRJtjvs8AodgStNwCIuam2BaH6ngg0ciYFegSDjIn7taYiKQ87P3PqezhKAlaCJEQNw0IVFe1o4b5bvzhVRD99LmyWgcGUOPbdfT306fryObYW+4Qlb36NFTvNPCSlecQ8VPaK54roN029XWOjNQjYpT+7z42x9cKmxj7ApNjVVcYTDbe+CHeygQVOlCU2pzWwKEe/1BSjHTszFjVY2N8FHwWGShzaxuAFRHA4n37q6Y5KvyjOhTXemMacLZFt60OAidMLFOBgYGEQmfWZ5gjqn1Khhx+2MiK8mFQ+wz585ZVXE9Vnr1944flxwpWetRbphfjORx5+pBz77neXH15+RRxdqRM/vOKKGDwcvTPOODO2H90ODApC/+YAyHXhRRdkX/ED6Fq0tDk2tsoX2At0RAQEP/XJTwWI+dnPfhqdk4985CMpCcyx97w1a14qKw8/LH+//bbba7Cx00y48aYb4yD/b1/8YlctZkm54YYbsz/OPfeciJoCbOzTH/3oxwlYAifYlldffVXxeXtKaoBKPrfedmvWIPDG/sMc2H///QK2qPK4+sU15aKLLi7f+ta3ss4Ab9aC9QdYIYZrfX/729/O5/XFOvnAB95frrjiR0nTMXai5fRa/uRP/iSisexfaTccb8421gsgQGUkvoWyvzRmPnnpJ8pX/vqvu9Sjo2vVlh0VDFKtB7OE7sfjjz2e9n32c5/NOfONr38jTA7v/7M/+7MAJM6E97///UmN4aNIy/mjP/qjzMU3v/nNpLoA00455eSUQ2Y3G/szf+vMjMm/+/f/rrz3vacGxPnxT35SDj3kkABUgohACewMLEBn2he+8IWcx9aUcxf44N9f/vMvxwf54u/9XoCFffauhR/cAc7Eq66+Ou3BGly3bn05+6yzyhNPPpksA2ATX0Fb6Nvoq/PBGEjN4cM4y80vPR1gGUDg0HcdGh0Wfwe0YcR4/w033pg7xBqgleh8Nb8YFvR0gIbKLHPiVfxxXnsmQK9pcD3zzHPlPcefkLViDQJ8+BBSRvlEACX+yCmnnpqzm88HaABkeb+5kiblHLFvaOtI1cKgcHfJuvj6179eNat6enIPmhPrD8DjbvFSScmZRovJ+cvPhwFIJ+JzYhZJGbIvG7BnTK1dQHNLM+JHY7oolsH/hi8gCUhTBd7oC0DWOeGMM+/AaZIgDrlUDQsgOpLfx2dK2WBaXLX6q3NWf5VJrsH90TwboDQ4i/RC1d1KdgJfeLG04q25E4z7jm3ba0A7KZuzck64p5wtjclZ746Bys7EStxj/z2nNEq0oq9HBZIttQxXRMmq8rgok9fY6EQO9UT5uwGqVWb6pyvcaFzSNgAkkzVNQocZBS2lQzSoCniOdpRKbIdKj3XhGBgpJj6PLcK4MWkcdGkWHFKoeQV0pL9szfejR82dV8shRSgJYBER0yrOyQhKSb6hoTi+fl/pqwuyQR3KcjJ9n4uzMRdcXj7jj++EQjVhXBMJeNBHiLmL2OVkgaH5em5osP21xJ/Nrp/6A5TxM5c8MMfCl2caYa6+viD9Fmmq1QBoog5fJw5lz3fbKKF0jo9FbTl5sm+/XY2pkZHyOtX23ffI5q1gVUVORRR8zgHTygrrn8vY75575pkcBmhfrdJA1WyZVVa/tCZ10esCruK71o05WLJocdrg0HdZ1jLIVdQ1huqGDaENOgwcHFGIHxvLppW+42JGB7NZjAe1be2wkBmVwDSA1utvvB7KHkVuhqXvdpAF4BsfD+BjPl38+lXbuDWHwZIlKiFUIOyN19RaX5YDsjJ95mWOs0m6VB9z63JjbJhTF0ZjvGCiAHK0xbPl/DmEssmtww4wodz8ztcMYPIrd6tmHjgzAjMj8CsagaZhwoh9J2AyNXF6AJPhkcfL4qUAkxdKb6ml7X+ZxPMrasT/12OAKO1MrSTCtMCdGQe4s13che4h5/Xrb74eQ5Fxhg7u48ABNopggHuPqKK71i9bqo07zB2MfYgKDZRh0KLpY+QCCuYvqBok7mjRcoCC+4ad0GyPVvI3gvJ9aM5vJaDkrtF2dxwbJXoZi5ckEu0Od7cx4jkAbJxEs/1ueCTGZSqDvPZaRA0j9oqFQD9jWiusPkMQJezU3UUj1+dZLZXadwJ43OfNbtJ2bWODSHUBIjTGA3vGHZ1gVpcyW6er5lG1oBn7UXvHIny6NfZjUr67YBZ7ozIhahU9dk/K+farmoMtQjusCsm2FKCwJjBRduwI4GJcjTV7RPvCaulKAOt30rSwPgYIxvZlsTRWTSohEFnso7tCPHhBF5whKFpt1wAoXZnjJqJrnrFzksouLasT9m3vF7jiPN922+1h3bKbpGcAeCLISOdtdFfWQXNq2Edskh07dnVrG2NEKc6eWtIykfAaaExUmDbK4EDmlv1iTOT4m78VK5YHrPFdGE0+AxQESgAaOPzALgK4mABsLd9xxhnVOcZSoDljHDl/zz77THQ9pAgAzs47//zY4qO7dpa77rw7gIIx4jxrB82HF19cE40Mznxj8dp7CiycdtppAWwE9zwXMMaBXLrbkjh4HBnBNUCQ4NbChYuTDmGPEA4lKKvcLVaFdJYjjzgye8e4LFu+bDqFm7NvP9IlktqC4YBlceutt5Tf/u2PZq4561JJpBLpB9AFUApwA6JUUc2qg/CFL3w+ti6H0vdyqO0hQrD2A/YFQEefDjrowAB0Hzzng2X//ZaVyy77fhhGF154QfrO7vZ+++v2O24POICNQ/DUc80J1gxAwx4HchFLlbZ16ScvLVf86EcB1g4/fGVADQ4xW10fLr/88nyeEC5WBvDi+5ddlp9dcMGFsbOtyY989COdWPFDSYuw9774xS/GFj7t9NPy/r/4z3+RdfQ7v/M78XUAUh/5yIcDRHz7O9+OsK+1y36XFiXNSfUa2ojvOf74rAeVe6Rl/N4Xf69873vfDZC98vCV5bT3va9ce9115ZwPnhPQQl8BEeZDMPLMM38r40+UtGrP7BM2h+9Ratg+u/CCCwJgEHvFwNCvVQ+syl7wPEHxj3/8E+X6G67PuS7gLHgKILHm99prz/gsmBJSn5QTdva5U+ipOPNbkQ5+gPnSX2vEmhd4xySxDlSnAUL94s5flIuU1L7llqxh6VSzhofLyy+tjt8HoAAYuSdSjvj5F/JHlSrrQnB+xYpO5LlLw8MiM//W2QUXnJ9+YkACX6IZOTGRverMePyxxwIeOMMEjqXW+Lvz3Z9W+RTbzFxb2/rr5yeecGLSnNx3zlT+KXADe8PffV/TabQvfC+AxHukYDVdJKDq1MRU7j/r5823lXPePZka2oLJAiDiq3mm/bskJIaR3FOwAIU8BNX5+wAZZ6H3SZHy3c4T3689yBXOZGd8Ey43zhiQsk28KrNyID48v7MBMREdL1O5v5Pe1VV6w9IBUvKf49PRMDEoFoiGoQE61OU0ufoqvXQ86NjoLmBIX+kbQA+tVE+okYPc5Dl8dFJnfS4MEoi5iM/grKBCuVI5kv7nsntHCbowHaiUT0gBqhe+Q17nKtrUWClorf15dqOGVgYLZH9hZah0SLK2+G6HcIvYpHxyKsJsn07rcRG5CLTBQmEsRRi1p46BRcYQCfCRCM9gzf3N5VwFv6KoTwNmsKrzZjxMpvf3908L0JroJihXgaixHCqMutdefy3MjEYbcgEQ6NkocjN3XsAqJeAqTRc9smq57Lb70iw0m61SM5ekLW+8+VbpZYh0qvIVTKpsCGyZ/KNU5WELrjFgtqFnUUju8nwxT1xqxsJiDGDWiVs5fI2J9eNnhGotsJZjpj1efp4a5Ng/PT0ZZ2MhakMETxtsBgaQPrkMXnv91SDGDIvU695rr4xVy8827taiSJZxcdiiyNlAwAzGKVDIZ55/7rm0m/iw9kKD0flS5WnCvA0WJbJtbt9JtV4qT/LaOurawIDKALsiIGXj+Z0xaxG/RhXzHp/pTa50ZVI14DF/n2GY/AN4VTNfMTMCMyPwPzICfwMwmVxSNm/cOwyTqckzSglg8lhZvPi6ACZScibDoPuboPD/yPf+nT8T1kl9NeZe1edwb1cnvYHWQJTh2SMFI0D6aksTFphwBwU0UJq49CQtIuKgk5Nlw/p1MdAYlAzCWq53oNoFpZRXpMEsWhRR0skymbtYKgFAwH3C0KpidlKD+3LXsUGqTlu9z7Aq/A6zQ6DGy73dQJ/0qbd+VrCDMec+aQEKzrjgDvaGlAVGH+ChBWNamkgcfKnVU5MJELg32TMGseWbB4CSghUtFcyi+l/Ogfsz1XQ6DRTv9Xn/riKr4wElQokOi4TGxtbONhyKncUW2rhpQ1gSnsuWdIeK+LLzAADaGftrYCAsAwETgInvoYPWgljaqLmCU43hEtskIp1b875du4As1eYEhvne2SNzE9jQ1sYUjm5baOS1hHGYob09SSXADubE+hlwQuCvBu+GYgum+mJX4lh6CTuFDSMazoEEyLGbsZAAb8ANtptXWD8TAlezy1FHHtmVWt0eMIcNa4yOPfaYfIfPWpdNgLGKx9Y0eO0P41lQbxbQpKYAWf8cE44WGwcwIu2F03fbbbdFF0/xBOuZow2YMK9KBkszNt7r1r0dZ8oLE8Rnrcdjjzmm3Hbbrfm3P2wd1VVEvn2fsrZsRqAMsM94AjV+8IMflO3bd6aqovcBM9i/GL7a8MILzwaQBAZyqIEtNV26J4yRj3/84xGT5aesXHl4nGm6GMbQ3GF0qfBoDFT0YAebE9FufbOHpCXYR8aDo3bGGaeXp55+pvzkx1dGNBaQaKx9L9vW2CqDy6H2GdopSTfp6QmIYy3af4AKrCKAiX9jVHC0gRDYzLffdkfWBXFX9idQwwvDx6v5KhgeDejB+AA2fOD9H6iilQpMDPvuEpaPdagPmAE5k159JYAoRrj0HGdFKnQOjyS1ypognGr+fa9xNz/KxmLFAF3ta8CIALC+f/1rXwvrA+sFgPOjH/8oWi6EVbFJlCAGGlgnLbjNj3FuAA9oitCYqSxtqYi1lLZ/+x3mh7VIswMLStqUVBzAC78J0ySSCePj2QfOBeLGzlttxqzA6BLEBRQAdwHO2H5YOk0+AdtdG2vAmlD0rvKeE95TbrrpxvgM0rak69x26y2x/a3/PfbcK1WSANL0b7TD2esueOH55zt211PRALKmBVwPPGBFuefeezKHt9x8c+4Sa8M9sHnzxrDco0ty4IEZIyCsswQLyV50njsLgZUq5zg/9tt//4wb5hBGheIZ+um9Dz38cH12B/4TAsbas1ac4dprjDGmzLV94vw3B+5QoJi1wpdxNjX/CjPfGo/cQkq/V11JjBfnqka6L7IAACAASURBVL0ltcZcAFLt1Zqm2pNAO/aRMVTS23qKluXozvhO/Nhdyr2nmIyqazWjBctEkNtc2yvag0loL/JXrUd+mnYlLZKoOl+8KxMPp0CyCPiTCqavZC/XOx8jsJ698dv5wuQ3enpzZzffreIPVWP1qKOPSrUoY6RNPUcef+RURavr4HkxOCKYRZxL7pJUEhH3vuoYjk+OT4umcG4doC7qXLDJ97FJq8q6L24iRzV3czgHpJ9HxJUieF9vVypoXhB7ndeWpP5MTGVRiDhgmKiDPjI8OzRJB1+eM1WmgRaD5OKLgvtEFbZpYIXPM2Kg+E0J3kES8ZzZVOUnMzHajuIXqu1cglDDmXiTkVzoTkxWhAnjA0DiMgXaNME1LASTWg2Dmm/VNED822KuImyVmiv6AmQgxGohYsYAAbZu3pL0FM+ul+1ojI8GlFQjCMK3tBPGejLtldsHsFi3bkM2cSJH4+O1PvaEfs6OOKmNZ+EZc1TiBQsXhvIKCUT98gybhcHoO/1x0AGBrI8GCulru9hqRYDtSceRE44qCK23DqwBRmNDZ7FCbEIXt8PTwQG48jzpPy4mY+wSM14u1SYqJzJQDxepWKNl9913y/iHbr1ocebM5WY8ATUOypSQ3FIp2hHy3bR5ujY3FgzgDHIODSdk6zKiem1NAaRmj8wJxTCigP0DoXWKEjoMKnhWldxrzn39bxVQrmk47TUDmPydXaOZN86MwMwI/EOOQAyJKkhZUxrlK+9VNm08qUxNYpjQVugAk4EXSulVDe6dMrH/kI2tmD/DK2V23bl9fVVonlPdibQTSQQiYC9GJ2RqqkblpBbPIgRfyuoXVofFyAhL1bft2+PQO+/ZGhx7tgR7KNXrMFJ32z1GoPtTirD7qFZ9qW3xHfL52REM5eboz5lTy8FiuqZKAAHTzZumdUWakd+ccUahe5ih6WeCCZUJ2Z/PhMVLO21wsAIoa7FTKnMgnxsaChgRQKUL3oRirJxuUktqKjMbjt3F1mvippgnorXuPM4X+4cTwJZwX8feG59I25qIrLvaXW8u2G41X34ibWRvsMEAJjX1iEFbma/6wkbTHn+PeH1vqewYVYU21AAFG6MGKvozvvrrZ2G8bqk2k+CbSLYAWdU12RmWiblmdLMBGNRN04UNEhuBfRZB1d7MtcAYW6wBM21clGP1eXZjyhMb4y64Ywdw2tgIHBmgHXslYExXuc8a3bRJtaCecvDBB8XuYJtpJ3sxAcB589MX4wu8wVjgQLLdvAQ6rQN2D7vMOmWjWVtsEbaPv88eGY7NxTFhU3JwRIsjFHrwwXHCBJikIBtT2ghYEi+/UgsOeK+IvDHfa8+94xw+8sjDmaePXXJJ/qtd/iuq/773nZbUbLb1Y48+FvuI/cdxnje3srvZhNgSrfSwKj18ETajPU3TQlUVFWHY5+Zt5eGHJ53iF7+4IzYVZw44JmWDTa1qDoCB/ccBBw5yktlx9qR+OxxW3X9/WDPm9awzzyp3331PxhDLwzyYV85lKw/NJuXME0xdsnRx2AEYMdYMp50fdNSRRyXCf8ONN1SgceOm9EW/Oejf+MY3M34caf4CEVWBuT/6o/8rzwYmCXiaT/azduoHnQhriW3KlgYoAG+sEan/ND/001rRRw4zdhE2XU1jOSTz+v3Lvl/LBx9ySEAd55eKNtaF33N4AScYLgAi8+J50krY9sbG/Fx55ZVJTwIC/MVf/kX50MUfSlAXsOBsevrppzJ+5ks7MTKAQ9bhww8/FGaPVBJA16oHHsh5xZegm4LV8uADDwQA8yLAa88bD6KnxF7tC+lfsgGMobMQ+8TZjrF0xumnR/JAPwgSYwwBDYDTqfg6PhEg5cwzzwqQh+mgvXweDA+pYtaOPgKhnQmqrdhfGCP2cq0SRvdnPCA8dog1IaDrPDLO++67T7n+hhsy/0BFe9Odqqw1AMbzjbs9qZrP4088EX0RgIE9GR2T1ypb0T3FP1yzZnW+w8+sT+zJqZ7eBLeBSUBJIKR7S3AYMEKeQBvsFZW9kqqyc2f2Cx/I2BE2tv9TsXRgIGLLMi8ArM5wPoy15DvcYw24AAbShfQ83xsiRX9/zniA5UDfQO5b95k0m0h+LJg/DYA50/bvQDvrg3/r31gn7hPj2MRmMUwauOQ+kNIZWQOakID7vv60ecfOTq8KrkBIHDOvS+1pgIm7j99okfInnW8AKJkh1lMFtAeyHvzMuk9Q/JiTjp6y6acFUlCMFi7MIg5Qwvjoq+rsfT01VYcAWDVGejJQLZrjgS6NOpi1/I/OGESN0RAXmklsJWf9HNvBoq2RiokcDC5ZF+f2bdVZt9AC4kxNRIOC888AqNGPWTXPtK8/SFEE1LZvz+UMZGgMAAYEqp/vZsAwiAKcjFdgZYIB0SFTStc2VKpFBRgjBvGXKUeTuWxdyqH6pLLLrLqwXn89Y2Hxu7ibqKoNi/ZpETdEuQrdVuMFxUqelkWd6EhPCbKZn43XXOq6ydfl8GcQueD22nuvGDCMG9+vf57HkACKtBKDNnpoafPmBUzQJ8wMz9y0YWNVUV+/LgegMbUijWMTyzEuLT9Z21575dUoq1t4aFLaT1DIpW2+bEiHLYPCmAQ02bF9usoMsKTm5L0ctNvh7SBoiPv42Oh0eeiWixYdmtkj5dGHH8nh1Sip6UtXTm3T+o019Wr+/KwRB6j1IXJiDlTK0bmwdUZHcxiaV+MGHU+Oef9A8vX8XWSJPsmG9Rur0HBKgam+M5A9EEZJx6R5JywCNKnU8XeqlcwwTP5hXaqZb5sZgZkR+DuNQHdW9UzV8rKlBwC8W9m8ae+yacMJZWL89DLVo6Lao2Xx4uvLwODzpbeX3gOj5R+QYfK3dabpnXQMlNyrvb25I1JZgvPd15sorPuiCadu3+qOrsbi2MREqMIcuHbHuks4GO5R9wUHhyOw1x57ltIzlRRRd5/qLV4cm4kpgrTDMf7ZBfS3atpsbxkaHAgw4W5ct2FDtadKBQawA+L8FPdO1YgTGee0MTZb2keCW3PmxNZyZ2kb+yDPXLc+QRH3obsLKFJLaNKYG+tywemCqYhXKmO304dpAIjAhu9KmnSp1Gp3vxTU3r5qpDK62zj6NzaO9kaPbXRXnj1AoDbV+SYSxfR54+F+ZYgCX0ZG5pS+3sqEnbaHenuqsF+qBRHOHQ7lW8BNqg7bURBD39zj7MekJKFUj+5K4M8Yph1W8+RUnALv0VZOCT0yc86oNp9Dw7NTMYUj4HuAJu72kdmdhl90YSbSdmklqP/t/mePJnA0twbyPJdtaW+869BDk8ZRGSmYJYKOE7GxakCvRkZ93hjWaoUCi7WaUOagwzA9saZNbe/EXPsyx83WYu/441nWLTtzdOeuMntoOLYyAEcJXw4Vh0jajEAlZ4jzoz0c/wcfeij9X75s/7BXlLpdt35DtP1U4OD4PfX0UymfqgIHXZJmNwNq6MBZg9aC6jNJX0ip2wdj8wMC2Hr/9I//afqL9cBJwtICcAA4Bf4AM5s3by1nnHFGKp0I6PEhWqo10ENq9iuvvJxUi4cfeThCpaqkmGN73/vNh9TpJ554PM60/W1PAxC09eijj0l7OKQcXG02DoJ6Rx99VLREOPnSKxbMx+paF0YJIIwOCYCQXa3PKtUAFs8++/0Z/4MPPqT8+Zf/nzjeAJzzzzsvAr/Aj9///d8P4CLFhH0KnHz4oYeS3mGdAjHsE0CI39E5oSdCoLXqdvTFbgUC8H+Avaoz+Z5oRcwaLGefdXb5+je+nrUKcLLXib96nvFR6cVYCxKyx6UOSQHCDNBG4wJcsRf4F6roADy/+tWvlnPOObdccsklWSvsaOlS5s9LeheQCVPCuFoDTz/9ZObBWnzs8cfDCpJaAzywZp984okUfrj+uuuTBvTMs8/kedpnjdXUu+FyzrnnlrvvujtpG9JmgAgccGlXqt9IQ/nhD39Y3n/2+zOu5ip6kwceGGaM1CRg0OIli8KG0CcFH4BnQD+pTisPPyIgxZW0VlQqJYBNiLsTzXZuSh10Hrzw4osBH5wP9heQgF9jzKXnOQwFX60P3+v3NEn4EfbidddfX4459tjMKb+Sf7Z5EwHjWhFJ5S/nr+82lvYr5tKe5BG64LVzEHAPXMJCs2+tU2Nrv0jP8XNnhz1MB8X8W2vOaD8HnEnV4SfRojRm9rNgujXjDA7bogN+a4WymnGiElDK9W7fHoAHSOUuc7YaB2la1uTYxFiYgIBfd6SAtmdKT/Sdg4P9aQ+JA2vGOSlIAR8IMNMVMOGIAVG0xf3GNwOYVJZgb858932yYAYHc/4D5+qFUFl+xigAfX5fs1mSWdLbF+aUdgLGwqHda8WeKSuclBCsh77+ACb1gfWwFjGR1tDK4nKuk9M5MDBdESbMEqGArqywQWpOr4FqlKGgTU1UpRNgBWA0FfDGytDoXDhdBRzPcKkwDmYNDWcyOMEQqURFOuCm6V8ErCkV0Gl5tjaojdaq4bg4AQwaDQH2TP2sIMf2DKwxkf8E4bZQg1Z15YabEnmtLV2pkN5bqVebMyGNBmR8bHSb1mZwYDMO/Mxm8TOXv/Y6ALEjjIUF7LBilNjMiUDs2BFDTuQhwmWbNyeHutHWtAtQUMdlVxY8ERwGhHFVQSAVeMbGpmt80wlhXDAGHfDAMrQu7Uo/O4aLS1xfKT1blLVc1NLat5SoW1Ref+21UBIbk8YGqVG8qRhKKS28c0dSjLTTxjdfQCAbu1GpjSvDSFk7L2Ma4GmQMTbKTo3xCZW1sRzuqGsOIOV8AW2AEVRElF+b3oWlDes3YBXNjpiSeVixfHm+A1hE9dzGr3S5iZqfzKgZcPFuTMoUQ9R8N6OvVYz6m3Z8ZZnMACZ/J1dt5k0zIzAzAr/uEfjvACZTAUz2KRsDmJwWwGR45JGyZMkNZWDghdLbGCa/CYBJIk7t/zjJ3MtSHZm5cxKsEPXee++9whxxBzjLF8xbEKOoTxSpl9M7Nw4XQD7MBCJxovNbqyDcypWHJQrpzmbIJbCR6mnspRr1YgS6ayOC2ldFRjmMdDdqaUNlWReWTZuBBsRCx2N/SbPBEnW3+m9LNWGYcojCCO0q+rHRUmlvw/q0TyRaX9kM3qtvbLumDdeqzOmHn0f4tWMoABzcd76P3RHmhTSVgf445IIU7s4wS/qqrVfTV2vZRcbmO18VOFHtpjJpd+7cHiCipSg1R3Z4GEuiCqZGCaenJ+wSxq8oIpvFHc22YgCnXK6UCUDU0MB0+jP7M9HGAAqjmWs2h/ZiW7QqPrV4wa5pAVt2nyWjmk2/ksDRoauAROZ9R007T4p5t7YCes0SuKsMa31NCeMwtGvKVoRjO8CIsc5pqI7WQPe+OWV8ola0CbgRG6lq5NXAVgegdTRy/ZscnwhowNFpVVlqulfVNDFGycPvKO7GgV2I/j5vzpxE3zFHzK30A2tX5NcasE5reddD0x8sDNHesLUJBq9fl0qOKPZSma1Z9pkx4mwaL3MjlULqhnVp/7D5iZY2AOehhx7JPrAfVIAkJJqysfvuW/bbd79oUWAGiNSbJ06hCL7vBgbcfvvteaZxNqdARXaZdc/BMZ/6x1nFLsDe4QSzOY89pjqkjz3+WBkaGgyI5btV9jn8iCPK9777vdiJgBZ7RAUdTrD0lf/wH/5DNP440M6Pk08+pdxy6y1hGB9z7DERwWTXsx2xqzEppFkkPX9qqjz26ONJsQLCAIzsBQK32ij9iHPP0bY/rrrqqrJs/2V5ryAisVGMCmN62fcuK9/81jdj76rkqISw9zhLOOIAoKpb05c1p3TvhRdcmHlkD9uT1g5WurONAy3tjN9x3rnnle985zvlvPPOm04BsiY56HfedVfAE3N01tlnBXjAxJKqddjKw7J2ON7OClF5voIz8v5Vq9I+wrYf+MAHyk033xjtJ/vbc/3OvIaRtGFDUq8Ispp7rJMDDjwgjIO77r4778OGsM6MkzHQH8Kjzgzgir0j1cZ+1X9rieOuz/vtt2+Ctc5Fwr7GVBqZtcQH8p36iPHxiUs/ke97+aWX0kcMQ/6bAh+1uMUbWVN8B+lhmE36br2k1G5/fyoDYSAJRPuO8fF6hivZzLekyWJ/qnR08y23BFBXzEMQXAaD86MFnHPWjtCd7Is/47nSkPgjWHQL6YusXp1MAb6PseHHmpdzzjkn2jPO6iOPOrLq8mzZUv2o3t6AYdaC9KZbbr01wsH2gO/DvhFA9/3WmrG0hwDqSRd8lcj4UBgsfEb7jn/p3D/4wIPz3lQZVXyDrumSxUkZ20gMmP+FkVkqy9L477v33mXRogXpB7A1wP2OHTn3+H+AUYdjfC5l35EdxscDmIU4QdNJ8ZKkbVbQmF/Lt29C6DnPS2VwhQk6Xs97gEwC313AXHvDXO0q5vQsO2T/KQuPE+rFyQYsOOyj3REBllqObnysXqbJI+1yZT24lffS2Whr9PRW1fhOECal7zjeHc1MoxyGOmRRiCBopChKu8B9xuT63kQZ+iviVFF8F1dPHFuGjZd7zMJg7ITOOD4xfXGZFErrUWXv7+uoO/PzPi8islB/i91irtV2dgU4cLmmv5Oc36lEi6o2i2jFzqqYvHRpRbu3KRM8d5q66hAyGbUE8K6KbqUMYj0sTYbFF70YyvipbV0Xh+9IGaOe3mxY/dV/Y2VilcgC6Ngg27ZuSf4pw8bnCBU5MLE6+jn56zfk+yGExkCEwatpywBsGB82bkqyzZ2b9sTQ63J6G1ABoaQIvX7dumz4hu6bbyrSrFMqxdYQRWIH4urVLwZwqqjphmkwSnsTQUle+JxsSEaDPhhLhx2Q7Pjjj8vlGmSyExWGZI9S0n57bS4Kh77fRbAv7I8aTbHhWoqY/4pwAXZ8r2jBsGoKnfYKY8a6s24DrlC2xnpCu5szNyDRrp2j08Jq5sP75RbWNK//+jUDmPy6/b+Z758ZgZkR+HuMwN/GMNmoSs4JKStcejaWoeFHypKlN1TR11Yl5zcEMIk90PQ4Oj2KhYuXQE/K7rstzR3BpmEzcNwAI/vvv7yKg/ZzOuckiAEwd+cL2jjnQ8UeHy9r3347dHf2AaCe88z2YIy5Q93tjNhoFyxdGieOTeQOc/e4LwYH+kPFToW49etrqvIYG2s8ES02BYPXXeveasxZ35EASmczzB4eqYLws2fHoWXQR2S2u+fZa+6pPHuilhLm4OpXUngGBnInS/Nlw3h27AwBgg5w8Xe2AJuqGpYVQGCLsIE8j+PkmRGHxZh1CU9WNk8DIGpue6WEN9HWpMtu3lKGh2bHDvNZ38v28z5zEMBq1mCe01KtYsimwmIN8LAAOYTa4g9njRHtc7Wt/Wm7/i5ftjyOrTFqqUcBpQaGypat20JB1wZOOEbx5ES1C8KWlrbUBUGiZZZqQVWPxhrwHb7fe2ulH3ot1eZMKs+sWVVAcayyfHbsrJooxtdLAAazQgpy06lr3zdrYFZX+YZocE39TdWX/r7YdBi65s6644xaF+Y4ZZ57e8teu+8eB1zlCnPFBmeL64eoOBCCfonxZgdaf7TzRKI5xwBBthLWgPQcQIvqI5gitH/22nvvAAANzIi9Pjwc55AT9VtnnJGI8tat28szTz+T+TJOGNDsTACXsr23335HmCv2wmmnva8sW7Y8rAUOKzHZ733vewEXrVtMkCqwvKVcdPHFYZr8/Oc/Tx84fNaBShwYZfY5GxP4gUHwyqsvhblw4AEHxmFlSxIgVYln+fJlYYCwaZszVgOns8tXv/bViJFiakjfkFphvwJh2OpELa3bC86/IMCS1AQ2OdAGsMS+NEbab81gq1nrl33/srQTWHHvvfdkPo866uhUKfI9gCgaNlgENc1Hue6dAUk4qx//xMfLZZddFuYTex3zBZBx1ZVXpVoOLYjTTjs9uizmjB8iDcR3SsE5/j3HV/B1/fpyyW9fkgo8gC+AgxK/7HoCsjRYvIfje/FFF5err766/ODyH6S6pRQhZ6p1CfjAktD/c887NwFRABvABLOJr+QZp55ySoBE/cIWsyb4ocRXpaBddPFFcdoxkADCF3/o4oyh1CBzw69RtceeMUff/ta3y1FHHRlfzRhjy3zy0kuj46F/GErWAdFcOkULFy2IvwsUOf/886JfAuiRkmQMASPS/b/+9W9kPBEKBKKNjfWlvLHsCXMLjATMGF++jzWiT4Rf7XfnSRgphEe3b88+tI+tP4xEQJNzA/BUK7+MlaeffiZnisCys1hQWTqU0tX2k0wE5wexVr7egw8+EH/bs+msADH4oO4q9xFADaABdOXHqeDjZ85W86r99i0miTsPsAKsCPlg1660UZuxyszTHb+4I3MGyAJE+Qxgju+2ZvVLYZgYD/0Fzhz77mMjQQHU5UOad+kxvgNoFmHwDmQJJoAROWd2nsMnk7qKQOB8cG+6IzEsa6W6rWW0C3zYk3xwgEuV7piaDqBE07Onp5xy0knl6WeeydkcJokqZ5MTAYj0yTOfR27oqRXkupScjUHJMRbQRqFeBid0owXzYzDITVWWzUIbHOoogp24qOiGyQU0uCBNuE1jUWOENB0PCyfiah3Y4EIwMS7iKKN3SuMuXQeJidNgh4/n1PzgnrJrtOa3aiPk1iYwAVAlk1XLtU3lcG8VYwwYuqx0IpcBCpt2e/WGdozaQ9hrMPSuVN/ZvjUbX1tceMAMz3ZBpTb15FSQPBcvlNkLKMAAAjRpq78rsZUITErFVUPNJaUdNkLLfbXIa0nDrTkYfK+UEDm0LQrkEAVmaBcKYECinhKEzwEKTTZWNoDP2AwOLAcoNDTiaQzGsfEYR+ZAzXDt9nMLUp5oKIDEgA5YUVX633gzBhnUTxkwn28XIqTTBWB+bACRO2NI2NYhqQQwMAowhzboeS6JiP3s2pU8WiARCqBLJ5V/RkZqzuFcNLEqBKvPq19cnQXtsNdPpYjN9SMPP5wLtZXfonPDMLG2HDAAFZvdRnh73dqMMyOHbkoYJSpFqQPeHVieL81J+0EhG9atTyqRi48IUysVnU3436TiNAdlBjD5e7hqM2+dGYGZEfh1j8A7AJNoMPUAtXcrWzBMNlaGSQVMHi5Lliqt+ULp61ElRwzhNyAlpxu/dwImLsh99tuvjO7cEaUVIuPYJIxD9oq7cYTTJU9+0cI4fhzbpBfLge7tjSig1z777Fu2bNmUiGb/QF8cpDAKpkqCFxisjEhG945dO2tqM3to4aIEAWK/7NyZAI6hjqg+Yfjh4TyfUSli7q6sQp7DVWelq9AXdsXOXfm3e4eN415kO7E1AtqMDOfz7ndt8QIcNBYkW8Vn3fH6G0d/dCx3bHuxr3wXejdQoFXFcXejdmqj76xBpSo8ysBuacz67BkJQBGT7+vPPY55ajzZCw3cEKEcGZkbYCHV8Pbcczp4U/ULqkCn+75VEWKrWZ+e2QJFxpCTzNnBMjC3mB3sV4xcY9VSHhjmTdsFuDBBCBbjV1WoyanoU7CN2CazR+iaVdG/pAUPDqTvxppzKt+fjREbdf68OF7miJGPEaxCCjHOysxVCWcyn2XjWAMANMExUV5pGa2aoDlqLGTrBgOGnWRGw8LhNEyMl3PPPbfce8+96Q8aPaH6REs7hg/Uhj12yIEHRaRRG4Eo7NZEhZfulqqUgBT6E3QbGhgTAOCNN8tnP/PppE+06iAVaHyxvPXmG+Wss8+O3cjGtRfuvvuucvjhR0yDAdoSjYFoz0yVm266OWuGIwtcYE8edtjK8tDDD8UxAaqJzAM4mh9ibUiH/oM/+P0AObfedlt54vEnpvURjYd1/y//xb+MDXztz6+dLg+uEs2+++2bNHjgDXaYvX/0MUeVr37lK+X4498TgdMrr7yqrFu7Po4vQETqC/FR6Sz2wqc+9cny4IMPBZzRPmv43/37f59KQdYDAEl6CeDn3nvvy+8xGtL2DRsDOFlDfI8TTjwh7ecMACykGQBy9Pmkk04ut992W/ynCL1u3xYQh24HZ5K+4rJl+5e//Mu/zPoCpOijNrJLOZDSktjnmAT333d/+au/+quwA4AxX//61yJS+ju/+zvl1ltujY1NlgHo4IximwMffvaznwUAYLNbJwAEIMGZZ54ZsMJew8D42Mcuydr46TXXZD74XNL+zn7/2eVHV/wo55/3cooBM8bPvrn00k+URx99LM7/lVf+JCK2/BgAmf2GUf+hD304LB5pE85Sa1UbnCOAKsxvYBpNHeKj2B7XXPPTnH3AtiuvuioaOp/97Geyp1eteiBMi6rrcmAHGK8Pw8faBhIBcbF+gHqYLsBJ/tgf/uEflgsvujA/VwGJv3bFD68IQ8p5eMoppwYckeZ37333ls98+jPl1VdfiQ8GcJTqoh8qQdmPHHVjbR347pNOOans3DUa9hKQqrIhSvRoWgqhIK8y1tKOvvHNb0az493HHR9/iA8PmPzFHXeU5StWBCxwPkpP4v8YU+Bnu1uAUQSSgSg0jKw9sgnWoTGQcudccS5ZwyofYfA7d7BxWoUbjCSgFR/ePnTWWreYaM4za975Yi8Dl6RQeQ+9mTD4tm+fDugD3q2POSMjOaecdz7Lh43fOj4WYB0Q7MxdedhhYdronzPL75x7Us1q4KBmiji3W0i7aa0O9PWloo90NMCWc+V1ItQyL3bbLXiAc45cCN8xaT6L9lo01cRNLUgvh72GtbxI6C90hYCLy8kl6jJqF6mNCs0BmEhxaXTRID7b6qaPcKtoxnoK07OnJe4NQks9SWWXDjVvlMjGzoAAelalA9VoDqOEUxy18o4KpR0pl4t2uXNnHGAXaaIWobdSmN+axRWKLBAFZbSrZmLSGRG+x8tla7BSBWZ4OIeBC4jBEjXhrVvzb4uwUe8gaxBR1LV2ObZUJcikDTEtfNs9qzndoZoRZN2+PYgag8qhB7jQZ5EEB6GDsTFhDjzoSRUMcQAAIABJREFUgBw0jMDHH38sk19Bp6EgoS88/0LaEX0VY5acTgDAjmm1fAtD3qC2mw/9jh5IV4oqSG1okXuUrZ1OCoMLoilqof3+C82TApS1sHlzDjYgj/mjfo6qeOSRR2QcXcStzHOtxjRWjjj8iMyZNqi5bmMAQ1yiQTEPOCBtgNjuv9++OWwAJeZAtEH5MdGOZfstT99c5DYMNDUiwUUUbG5KdjkQ0MIcIk1olqFMhfull1+OsSKiAMXdtGFDjGLidPaCNR76798Kllg9M4DJr9v/m/n+mRGYGYG/xwi8k2ESampfmZjcvQNM3lNTcsqGMjzyaFn6DobJbwpgMg3ZvAO7SXUbgu2czP6+BBzcI9IRRLkYdfMWLEgEVZcXuvPmzK6pEr29AdWTHhzDa7xG1HdbEqPcvckp5xwJSGBFYgmwQzZ15eUZ0YxH90Y0P/qlPc+PVgBKOHaIu51BO5YytT2JTqrswe6otstI3i/XPywHYu+iZhOTMXQ5/ewnoIkoJgamtqAcJ3+/0y9xX3uGqDxbqAH+7mzf4U4PTRlTd/uOGMHyzmtgSe6+YBW9t5pGnWBSf3+MzOiRdMYpm6tpunHGGLAMYXZlBGu7lGl3LHtQ2WH2VQJhu3ZWevbOXRlTtphnsS/Q5Su7QlEBjJyx3MPa6zs5cBzDpHQPDkSQUslX4+7+ptHAGRHwqnoEfV3qS0/YOUA/a0LqEgFRAcTnn3+uY24QO6wsFgya2Ds7dybwBoBgV7YxZOwbOw9fMH9hfieazhHlOIgI0zDxPcaMXSeaqp3G3fhYo9izrRLP888+39HalR7ekXaE5aKKTMdoqf2pYsMAopbukyqY9oDUpIGBVJtptpdncLR8lnPFoTzxJBWxpsoTQJKNG8tZZ50dIIAtZK0qO6yiyo9/dEVSZtjmHHdpNZxzmhZsfvaeYBT7iz2I2YPNfeqp741jf+1115Zjjj46wIn0HM+2djm0KlTc+Ys7w9KwfqRnCFgF9BoYzHu0i11vjn96zU/LH//xH0fM1XOAm9J7sBs46pw/jro1wvbfum1LuY3w6shI5oat+IXP/5Py+ONPZI2Ys4jchiW9Oo69cr8AhrvvvjvAyje+8Y2IhS5axGFcF+fZOK66f1XWBVuVUCm9DE7z9dffkH3AvsRuUFpcwPK6667PepaOAWRh12JWaJ9n8AGMvbPj4os/VK66+qrY2R/+8Iez7omjtpLO1gWHn7N8+Q9/GDaBcdGnG2+8qTz26CNZR+xgn2f7WkM0Ouydiy++qPzH//gfEwSmsSGt8Etf+lK56MILO0BhadjWxkSKjfLO+mQsAEpY2caJo21+gZfOpmOOObp869vfKp/+1KdzdjkvpGoB126+5aasvdNPOy2pMi+/8nKC0RxipZ2lkQAik6Y4PBzGjFR7DClgAwaIdKbvfOe/ZM2dfMrJ8ckAZM4Aa89ZCwTCgjru3ceVSy/9ZPnyl7+c8/ass84Ma993+Jx0KGP045/8JAAuMAl7B9B3wgknlrvvuTvjrzrR7Xfckf3/0Y9+JGPic/w/DHt9wvZ3BwBMnM38bfukMlTGA75Zy8SNBcsPOujg8rOf/ywAJhFXRIA3urLywCukAHdPAO+Fi5KW42cvr3kp/p07CQgLqLF+ndO0XwjwYscAPQjrYlDxxaxb6UTOYveccyv31MBA9nTKNK9aFT8KE8bZCqgNs27btlqtZnQ057fz2Dr1c2vZWNSshTn5buLEnhUfvK8vwInAfKuKY9wAKBhx7z311LJ2rTLbz0Vnyb0qHU7b+Kf6BoCqoMhkvgMOsFNRmc4nzxpauTJ7X8Bfiq50OHequxZ7MPolAg+EfDETu1Qe56i+Mwq03Xf0HHzkoVM2YROW8gUpJzs1lU5YPD4EGDAojIyJqar0DaiIzsPkRJk/d35AFA66l03jgtU5B5IIh2i9jdkopgazaXy0XEUHSPK0ujzeiGpiZkCpADU9vekwupUD3edt/FA5O9FPSLOIBvAmQEHHchmfqOKqKTEMqEm8qabZZBGM1TxUG9LvWmWbppnRohucf0h+LUdbS+glp8sze0UoGDFrygEHrOjSfip9Vb9dHGhrxsJEJRJGO2RsLOCNSat5ZfXn0GjoswhVwJkiZ6uKoHnZGDafLCGXOWEom8fY6jcwAQpdy1TZEMppVZFS1DSgj8PYZ7ShpVGJjtl4DETt8jufkwsGkDA2Ne+xlksGhNmsfm+DQPStBXomRGFRKFFvvQ/jxHd7GVPryGJkGLhU0MS030EtX01/q9BPf8AmBoWfE2oiMFsrJs0NaGR+zY81o282pAObsvPBBx1UHnnssarcD/gjNARNXFyBOhtYlMwzXF7WVxUDniyD/apEKRE5JwcQA9Ua+f9+zQAmfw9XbeatMyMwMwK/7hH4b1Jy6Fo0hskvAROir7stvSmir6VnRyf6Wsun/7pef1NW+x3C2p2YKVYHZweQ4F5VShGgLzCwc8euMm/+grAjk8aBnTBrKOe/+8fdFpugS0HxdMYbB4ljL9LnDlm3bm2izIzGsYnqkAsOYBdgLGI8jo7tSgQNW9MdN6QK3y4lXNeV+XPnxplzD7rHBAy8Imi4sQpdssmazQAE2LmDRkLJfebu0v558+bHGWtMXYaq9kk7YKu4230nQMLzGpPFM9hfSW+VQkKXbWR2DH799DPtZ7egmLdXS0tpjIhER1PSUill6Sez4yywD9hl2BKi0CLmbCkZ5WyNVjbYd1X7Zmfua3evuTBXHF52G4q5AI35SZBnfCKf992VzTsepy+aeZg2PcoKz44xLXKZ9+2qdgJAQUCwh5hgqOdVJFf7vY9jyenmqLSqjxUwqiwb7a12g/SgEptJQAhbQ9q5OV2+Ynmc0yZqL7M8c8lmwThJKeQ6xtaN5zX7sIVHfTcAirAhp6IFbIAMLYWnit5W4cLGXOLALJy/IOCf9xKhZfex5cxxq5RpjDml2hpQcbfdopNh7RongSpjHobvrMFy1913xYnnSLHbAHZALUKw2sGptHeADdJfXnppTZk/f+H/y96dAPtZnufBf87R0dHRjtCCBBISQmwSQmAQOyJgdvBus9ikiR3ceEkcN2nTr/M1XWbaTNOZNpn2m2ndJgHbqbFrDAbMZpvV7JvEvkpiE6v27eznfPO7nveViU1axzNtQnJOwljS+f/f5dnu+77u677uAB/mRtkFZkHtjrI682HtLllyYCjy/OhWUH/ffecnBkhpwaxZ2TstU8o7YfpI4mJb8N+wKMQC5517Xij7t992e/TwCJAqtfjc5z4b/QrvrjsWH1KgbuDobXgnwIdgUxAnE2+P0jEBEBB6VToh6BfoAY7ED1gDGCBKcDAWrAltlq1z545xsHawnYFRxv+VV17N/ZUEPvvM09kbgvgF8/cLk4c/LGEZ/cShoYyjrD4ti5XH1FIazAcgzWGHHhatPoGs72snC6gyjkQ7gTFAUL74r3/2s+WO2+8IGKV0CVgKMLn1ttvKfffeG73IY487LkCDH2wx4JBAmqloAS773ph6DnvmJ3f/JAACMOmuO+/KOcYXty4/9alPlSeefCLNLMy3uQM+yvAvOfDAsLo8G3//ueefS/kO9oh/q4y9vjCC7CkMGDoz5tC4GyOMA/vH+sU2c545ZzBM+O06KgE2sFUSe+jehZ2+bXuAGYxD62u/+QvCAhFXYi1gwEvI+ruSLvvPOnnq6afCGCFO7DnERCccf0LG27ntnFRmJ2Y5cHHtVAO8AOwA9ABy1oDvASiXLz88mj20Vsxlf6OnJJYT32G7WANKU154/sXSWTozBuIs60nrYWWlzln7F+ADBHXmiSuJKjvbJAiMrfMOmNPaFNf3dyCF9e3MvvueexIrYa44W1sQ3TXt87D1dAjrdI4PhslmPJ3V7oVBZ99as5heIReEHDG4R2fFGvAZv5PciIhrI7IdEWwgTTSqSsgE7CHADO5gjgk9P/PsM+XtdzZlfJxLKV0Towaw31k1SxuxV/5C1UDFVmzKeDtrlz32sWW+wBwAM6miOeqEo0OkbWshHYTYBwy8ANSB07tbJxwGqaI42gpH5Gp4JAeYQzYgh5a7DYBgw0dYBfLfMzG0MkYlLXK1pRuqYppRu+1T11jZIzaWxRpRsgk9tf60EWsxYL4LMHEwcnwg9ZNSozsU1Oidt98qPd1ooB17jJ1JhNSnrrZU4dGW+QFI8HcD34IrnAPP5sAB3Hi3Fm12/7yvtrJRnB+o34dURb29P2iV+xNVEqw7RC0Ch6X3Y0Bki2xUT+ReMg/eJcKsaJ8C9PF1XAETbUDfCsTKbLQlSahrFrUMwOtEWGfNyrtSyqfjYfxlEBjQVlQV+um5vV/GftrUgEyoo7JjNnXaEDbCvzJ0ed9kwDrLm2++kXdFa6P8LHMFuKKgbl78yOIAjaK0P1xpqJzHI486MmNoPcTQDw3mIIBuc2KJq7b0KYDczu3b61oaNy7vY5ytGWvAAeUzDkS0rZbN8vTTz+T5LfL06k4tckW1U+YVUaLOjHsyWBO6y3asnQbAUmuJPmpveJZkUXbszPp2eEZQ6F2AyXtDJ/93AZMYtOZ5/6aClrH7jo3A2Ai8j0cgB1nbVtgf2XTt1xdU0ddhDBMs0cfLbIDJ+LWlo7PvbxQwqXa90eP8GSmpavG1HC4B6vv7emPrsQgJ7Mm60hBjvziDsnJsHro1eyfBETbpxEoJlzwR0I2WkdTE81V8bmbat26N88guCWw4rWy/wIBNZWPYdrZasOmzfCz3wGRhj7ECBAaCC45pWv4ODOYZtm7XzrmCFCmpaARo2WEBuiSMH85sC3KwwWwd32BkqIIGKauYO6+yGfp6I6aZZNO2rbHvlf0wmnvzTWTz+S21IyGnuLKQ+Vt8mIiVFoBNbRcc9u6WzRmH1IYTjMXQ7amlLTrseL7e3v7YZnNRtUoknDorlXpXZQG34okpaW6ccp9vS662Ruy2AgTmmWPsd/xP4+IZq+ac1tNVBFBQV7vU1ISTH/6WH99n66topeRVLVMSaEu6CHzqPFXNOoCH7j/YCtFl2d2bMeMnW1t+PzI8mvdrdeeSqEkAMBz/OM9HLJau3/BIEku0GSqNfDRJwmjcTZwUplRo54PVBzcu/kwXgP8UP3WcbpNDe5hUxpwPxR/ab968gIIfuuCCfFagKFijjRFBX4Kz0Q+cGD9W5rvtKiQzTNjUPhAELth//wS5ypuiebBtW5JXQEOBL0YvoMJ4C5zsgWSQewXJs/J3gcjXvvZfA6BgdQFRlKEDlSTx+KvWgfbD/D9JQUGwtQsENN7GwN6WsRfQKx2x7jBNfF/Abw/aC/RXKvP45XTc5OMb/UWLFydoxzYGLhjT5cuPSBvZ7q6ulNPw+b1vtF4OOzRgyimrTk7JymuvbUipyvadO/aAjfaGa9HRs990QBG8ena6I84O/3kuawYjA6AJmOMjS1wrNeG703lYu25t7h2gVenVjh1Zzyccd3xKYmTSMQcwIDASnn/uuXLa6b8SoMA9PK9xWXrYoZlf36mNKQaz5j760Y9mP2M83HLLDwMKAHVmz9knIBi/3lwad0GqDYRRQj+xbQ5xxBEryr333hM/W2chTA+ghjG3/oBa/+6P/l3aRft3Ze7GDdvB+QPIIxIb/aeZOrPsFZYNVg1wSyAMtFt16qqMiR/sIBovEqIY8WIM44l1A7AyZ+QUAAUYMdaLeyu5+tKXv1R+9KMfZm69w6yZswNyAh10NvLOgEyJ2Q9/+CM5B80PYMK6dC/PCkRTYrJo0f7Zw9YzzRXMHue8Uref/OTOfM4YKqOzNsyXMxAYoRTLs4qpAToHLj4wz7R02bLYJecZ0ATj6NHVj0Z7R3zp7HJm+ey++84rN99yS0AC6xmQT7NJOY05tN6V0px4wgkpIQX6OKMeePDBnPtsirIZe50NAOYAPZ2HzljxWaQJ5s6tcevmzRkjQAZ76lpiWGBJylUbYgHRaesYw09Z1LR0EhtNjNuKmDszkQLG5zysmlRDTckZlh87Btwwf4CgluFYwfgqEu4MyvWGESW68/7KfIyNuWNPPKuzLrHc4FDsQsofG21Ua7tt62w+EvM2ot8d85csGK3Z+doSbcuWTVUkKkq8U5JN8AUPqKSZkWE0AB02bcsQMXi1RKVmKKB0oan29uZ/W7FOh3dqb5tMiYf14AadYbb4U57RUDwBHYLTsFLSFYeYV2WmMP66v0BBq+BrZ3n9tVfL7Fkz97Ql9rwCegwNk1vbrA1nkwNZusdPCJiTPu9lNI5AK/ppM7YisequbIK01GtEvlzbBCYjVTriYFjA0DTXQCOUuYCi+o7DPLofkyeVNatXl732mtEInE3MZIc2OWFCKFJ+gnANeJ5doTVC+TlrFqIxdPi6dkCapq6M4wKcIPbToqcxziiaEyfGgLgPGhQHBaLs/Y2p+a8K9P0x5LX7zl5x6hgvKDTHS2bC4jJXng1YYWxSojJSVYtb4VbjmWzaO++UGTNrOZCDwP2JWTkULdC33noji9f9tZXavHVLFvqu7TtrZuSARUFrGee2FlRmLuKvAwNNO7cpMQzm8p2Nm2o9dX9/nAwbydw4sHTQsYYjcstgUrzv6Sm7d6FgylbRVumri70BRbqbjgJaTyfz8zNgyd8WwOR9HKqNPfrYCIyNwN/0CDQHmQ5kFYXobACT/d8FmGwqkyY9VmbPvjVdcjqIvqY88X/HuPs/9XJ/GSX5uaeAl4yOVgbkkM5wc2JzZKAkDgTnaL2yhGwFkbtQhTduyr+z53wGPlDfQE1UsIdPPKlTkHr0mQmeaz12b5z2KhSpi8uEWsbRCH2ytRH81BVvcu0uE5HI7dtSEtvB5ozWIIBzx25xzIEIgjG2jm/Bqd+xbVsCc/5TnqEpIRBc+46kB5YDu4yO7sdnUgYzcVKCUr4ZG8oWckCVO7CFGKCtOCzfSlDAL+BbDA72l6lTpkVDRBaY3+P7YYuO64q/1fpr3q92LZkSh7UtocHekSGNjySwfv31vK/n8/e2hEigg0bNT/ROrsvf8mdtP/ll69evi9+WMhSs37T97Y7zzZdsGcPu751Q4t1bmdT8BfPDIEhde2dn/ldpzjvvbAyoIohoS7OAAXypdCMcrhpunpmvMH58zazyqdKNhBhvhF2xd3oScGAoYMgk+ThcnXTBahJTTSLPe/HnzCkgKCU2EY6t/i+2a6u3l7bH2kFrmDB1ap4l/nGT0DH27p8uh1g+EyemhMB6O+mkEzMvABEghnIUujxEV2WeBa7pAjVlSoI94EFtQ9sdoAO4I2gE9mmBS/eOVoR33PDaq+VjH/tIeWn92mYcqnahvRQwJl0iX4zfeOmll5Y/+ZM/yfzLGi8+cEn2lza/5513bvzVH/zgxkbUdmFKTYzlHXfcmSywuSAQq3W19+cP66gi2249ep8HHngw+4lOg/VBkwADY/26dWGKYEu4joDuX/7Lf1luueWW8sB994dJIfAXJG56Z2O58OKLa2A5rZ4Ht916W/nil75YGSavvhqQY9OWTenEAxAx9oAV4y+459t6n9NPP7384IYfNEBZTQgr8XH+OGM8m7jn0EMObbqi1AA/zKPOznSLuew3fiP7Wrm6uIbGkuCUPy2YBegBjI4//riMGY2H73z72/GTnUVEXGndXH75FWXp0sPLWWedHRDXWl616tTy9a9fke40y5YtT3z1+7//T5OsPP+C87Nuv/nNvwg7wTNhWNAMPOCAxQmiASrG9dhjV2af+XG2ABR0YPJuGN72ra5BQJY//dM/DdD2pS99KXvo9ttvT5nIl7/05eixKLVQSihwtpboTLmPs+vWH/84QsBnnX12AFklTvYQdoTzBNNIi2L6LYAXc62l9L/9t/8mIGa1cyVzevJJp5QpU6aXK7/znTB3xCXOeGU8mDrm2rWtJXEIoVvXcl689uor5aQTT0iiXFkNIA2I5ff2kEoMyWDzTI8GIHX77bcl0Ywd5Kw5/4ILsi7tycS4paSCYNOWzTlPzFlax0+dmj3prCbEK0GsNM34tsAuGxWWYKPHpeW3NQ54XHHEEZkTTEjjBCjBeAHykjYQj9v70fDYtCnXAR4cQhx546aASNZfCywfeughZe2LL8a+ml9rXvyaLnHYIFu2hBGiFAoTiV20D8WX4i2VA08+8UTTqXUwdlCp6vZduyt+EDZgfwBeZ2Gr1WS9mU/vJKHt/vCCaG2lGqMC7elyM1JJHu2zY8eYcz/2RNuRp5bYzsi12N8WQLY3O/Y/aOFoqFINQOEgzAOkHQ8wYWc2gX/bvbMiNNl0PRPygCguDugcpLNmx/AzJA6H2gFGW7lx+bsXb2mTFn3arDUHvOsSWpFdSd/k0pG/O3SAFKGCahnUsE18n8HvTB/svTO52BH7zJ4VZMnCMvoyQkTFgAsmnoMRFH1wKKg3sTeDwuB4j4AqMebbIzrDqFh4Cb4HB6pAXNNqF8LrkBGg27gWkEM6SOzUqXHI0hVHVqijI87CDjos06fnGaC8QJ6WShl2z8aqUGwBeAaLynNyEgBXHAfvjipmLLR9q7W/tXe3TfXiCy/kXSysffer2aNWhR/QYRzM29x95oXyaHFDLY1RwIWtW8uWrRgvFRBLP+q9995DG9XWzaGBzeEw8b5pw7ZjV+iOFeTZuaezEOTXPX9KaZydAzxUtPHjy6uv1pri2p55QkSwOCd+/8Jzz5feXVDBzqwj2cDWwerqHh9jZpO3a9Ahun79SxGK45RFMDcMn96APRgwrsl5cpih8LlvpfQqs6kOazI+U6dkHr1fGEhNQPCXqLJtZvM9Y4H/+wyT/1Mhydh1x0ZgbAT+HozAXwMwmTXr1jK+7ZLzNwqY/CLzMprM+0GHHBx2pwDKuQ7gkBljg/kM7As7CzgXmCq5SXeQnp4EYewi8KF1KOkECHrbzoKcW5+N2DxR8yZjv8/cqj3CMRUs84s4sHwkPgmxORl7AVELrngrug7xeQYHYj/5BSj9gnDBkfv6OztYs2ed8WcwedltgX0ryOm52Ou0UZ6+V/6X7eOzcPwBLcbBc/Ix4nDSKxkajjPvOnwK/8aJbOvcJTbalr0pl55Uman+qyUmOh32571aXbt2xtjthfsvjN/l+SPE24jBt7prAUIaSrRAgj/qOhI56ORtBz3PaKw46p4j3X+a7n/8mFZEtaOjPpdrSCrxTfibnHDz4xptec3QQM1AhpU8OhL/iG/s3T2X8eT8e3ZBQZxy3fw0Jmi676l/Nyd06F5+6eVkydsa/paVzcdUhqVcIMCOtspNUjBsVsxXCboEAz2NAGJlO3uOL37xi+Wqq65KiVmyptQidb3UzWL58iSa+nf3llNXrYrPt/fMGQkgX17/UjL6/LdVp54af/Kb3/xm+eAZZ+Qed955Z57rg6efXu68687MJR+d3oJ5OO+888tf/MU3wp4WUJ2yalX8xgMPEDRvzxpvS09+fOutYbbI3usCI9svgDFPb7z5Rnn6qWeSxOQrh5GzcGFKHtatXx+QE4in3avnUYrS7jVrQCDI9/v+NdcE4LSGztFK9dZbi/sCFIEEfGRsil857VfK7t07yxVXXBE/EEgqoCckaqydEWeeeUb0R/jFfOqUUnV2lk9f8pkAiEpArLmvf/3ynA1AAIK3ND0eevihgDzG3h576smnyuc///kAOoAlZwNG0OmnfzBxlJIXQJ59vHrNmvKrl14aZsGf/PF/jO9NzwIjxLkjCSje+Bf/4l+U1ze8lnHXWegDRx8VwNIY2rMYDBddfGE0Yl597bXyr//Vv8qYTpwwIXP/9a9/IyyDMz54ZrojYWEDCYnxrly5MoGtTP0ZZ54VQEKM5H2VdwAQlIEAvbRX1nJYJYJkauKg3TvLF7/whegAeQ5rip9uv/zjf/KPE9dcfc3V2atAu4suviigCGAIS8La8mdMmdNOO62sX7c+ZVqe/6abb07HJWeCbk0YEIDDlm0O2BCjKHs5duXKcv31PwgDiFbSl7/85bA3gIHf//415ff/6e+XtevWRwMnWiuz55Sjj14ZlpOz1n4BgHz/+99PF6arvvvdAFBAALHfA/ffnz0BEPGcUyfXdtbW0eWXXx5tFbEVYAHbniaLd9bJyTgpBcMMfODBB8rRHzg66/Poo3XbeTZ6KhhRS0gJPIHROTtzg40DeFciREwYeI7RRfzWnnVGSTiLu8RRAn2sGOc93R1n/4trX8z1Avw//nj2m3iO3aJxoizPfGH4AFQ8h7hLqY7xbuUklD/ZHzrHAdvYKWel8+SJJx4PccH3JAgCag8N5rxVamStYEa2Z5VSHWe6tf3OW2+XmbPnlC3bahMUdtmZ7L4tyyRi3YRYm6qANlFib4kjk8Bo7G9buuhcxdoSzxmDdO5tmtU4i2EUkfPYvr1iE8157px1zY79Fs8ftYgt0BaMiOBWf18ocuimOstAYxzY0CD01JZC2rI+GIhKv9yVQUjrq2lTs3GTBcFg6OxI/ZK/o2Q6KBlaWhGu01JWUwcrk19GM3jJknTWfsot0m5xC8y1puoc15WDDA10/r7z4qTYkG0QbUBNXFVWH80BVJXnJwbNdNhHiyV9okci8GJBMqJhxozvator7cxkm+CIvfWocR4Xx8SGaJXqHSy6C/m7a6Ca1RIY6Pyc8tY7b5fxTetmNFYAjQPXQkCdNDYcpxZ4oNVhAj2j8WDYLVDPa4PZCO7lz56N8fZ+FoxsBkVjh6pxN0+AnjgFIyVO0HHHHVcpS7t3h4qshnL2nNk5wFMzuLs31EoGw0FgU6WUqrc3mTjPpmxISQxtFYuUAarU2IG0S7aRfM74+omj0TCG+vp78+4OX/eYBmjrHh9GiT8P9A3kkLO2OIhUonMALVkSwyW7h67FkYFyU6aeMWNmWC82NyNjvjyr67+x4fVkx6ooWl8cYEwTa2NYrfZA1bfxjsbPxsQpSYFO8JQxhsntYchcAAAgAElEQVQvEqKMfWZsBMZG4H02An9nAZM6D4KtsDwGarkJRwwbpBWqY5cq9Xckzh1nlF8hCGtFzSdPnRwbSHuB0xk26fjxCXQFPBx3vgVQQ/AnCBegsiX8CUA++83eSJyEwaEjoI6EQ7VOW/CQ1sWDtQOODhzqv/kcwAr21XX9jl2MOH5ff4J6NjelIo2D2Qqp8isko+IfEH2cMqWyLbbtiC0PI0F5c6OhEXZtV1euL9EgqM29d+7Mc/GL/J7P0Qq5Sva0iS1jyAcRfJTR2tnP+wpu+EcCYHY8yaqwiDvij7VCpRI9/pwMYHctZ+J/tY6t+8THGByodelNJ6Bo042O5rn5sN7b+0rm+Rx9id29uxLQpuZ+aDBOMrvuPWrnwapvx7fzg+0BjGqfwz3dn08BsAEaycj7vXu1jJmso8HKSgYk8E/4LFgExrBN1LlX6vWN2YTucsH5F6QcxFqUeONv81P5UBz8tvOM9yTWad3wkdqmCcbT99oSciI3XcC47tpdkk6Cmn/B8/6LFqVUgp+zz5w55bzzz8/6NvbWl4BRsInFIMCWQZaN5ld94hOfKHfddWcSTz6bzinz9ytzZu+dNY5FzPd1X2vUnGhMYN0Qq1Qu8r2rrmr0ZaakxbC9KKDVzUrwt27dSwkETz7p5LBFPvvZz0bzA0BRE2EzIgCK7ayshZi/bh+EO+3Za665JswOnWlaTZqHHnwwJSjPPPN0ns2cPPLoI5ljn7N/xDDWBqHYH//oR9kb9hJAwlwBFQSFlX39Wtr2YkIDcrTa/Z3f+Ur0Zsy/Vq9KZYAAfM3aWaU3ArNHHnVUmCICVV0gdfN0bX75TTfdmCB1yZKDw4YC5Ngn5lpZoHspb3no4YcDPBLK5dMTUT70kIPDYjM+P7jhhgBKAuvDly7L3GJL0AtZfviKAFDK7M2PIJ+Wi7hjp3K6yZMDigAhBLmCbmcc8CfJaSVkTRkKdod3/Yu/+Gbm2HkIwHA/cwhMxUrS0MEcWEfKyYAbusHccMMPcl/rum2Tze2O1kZvX4L3G268IfMoNjl82bLEkVoY0x9xPhgv7LEI7j7ycAApCwy4AMzyboBqcZMzFiDus85WTA3spx07dpWjVx5TPvzhD0Xg2DgBTySqAQTWAZ0NP0TAnaXPpIvUlvwOO0n8gjlkzCRf7Y/P/vqvJT69/fY7AtSpdCByKznvHZUJWavKyjBUsIRm7D0zYDnwAsPCj/bXbA9hY4wPwBzgJbpLu3ZFy8N37HXjpAEJvRTxo5KaVgrC35VuiaWU0AEzyRSkpOqoI3Oe2OfmQ4xIm0RJoLLP2CkMzOnTMwfTpk/N+MdO9vdHrNn5OH5cBbM8m0oP4qv0jpyz4l7rFS5gT3l37BdaJm++szG2w7WAk6mA2SqW3hFWnVgTmNLGlF6KzIKzip1zJksYpEKl1WYj/D6hO99vmXzOZjYJ1sFuMxLOcKWq9nVIA+wccGbhIYtGTSRAwf/aOAZGbacH7OvbnZszKBMF+bRJOmvwiBERLYq0+6k1k4yZGzAirpla3snVYMUo9NdSmrA00i6u1uS2tUz5y6js/tQ4KgAGi6Qt40mJz4y9cl9om/o6dDx0HSDBXunFrFPPYIyde1rMNhtk1uHlQE8mpaurbHx7U967zT4YYJkbBnJGlOUrgu85k6lpGDNte+QomHePD+jhmZLVmDIldbnooowcB83vTQwKEKrRjt1ViMymtVmjeLzXXmWTzFQjSuOgAwZUgZutGWeBv0Ot1hgP1o3e3R0DF+GnF57PgVMdp6oN0kXArqcK02Z401JwZ4wToENvccbGwKMiaTXlcCUm590jNNWgeRYsw99ex1hx5sy5zTAFVVeV++bNMaIOaIe8+6OKEW+KWBtam4PHs298p0yZPDEOH6eMw2NzQXi3bNxc9po2PfPreHL/vdRYl9EIn9WyoJ0xCuaIo2LOqlNRBe3SdrlnYpg4jLgMCdqmMWeca+lOrSsfGa7itu371bIcI1NbDr7Xz8+KDf70M2MMk/dZuDj2uGMj8Pd7BP6OAyZsPxutZIIjKQmDPq58AwiBbZK6cCLu0QWbESFLwQoG7e7+ykiR6GB/2AffZ7MicD95cuwTey3pEP2TCT3ltQ2vxs5I5PBf3MO1f1p+0ZeSHGxa4IuACLgT3Y4JPQEFkmWrhinlDbt27Ez5iSARE8Xv+EfsIP9DSY77ROR9oD9+DQCBXydxwh+prRv7Yt/bzgd8OO8jIPLDF+PvABz4LG2HHL9rBWiT2ewan2uzq/wU1+EXcug9O32QtuQ3Oh+Tp8QX9Ofcnz7cuEqhbt/FmBpP4I134YukQ2ATrEjEtS2Wk30cGckz+bM5wKxV9qOsJzXrQ0PlgMW1ZKAmySqwEOp6WhBXTZa2VLyWUndknviTtcSqP//x/dzbXHgOVHufz1yNI5ZcE3T+3pbwSnbxQ/mXriFwa3UAjZsx9Bz8cOs0PlvDLrFe/JtrtrRzIJ1sLb/H7/igwBWZU+/QtpXm70xtQADXv+SSS6JTcOLxx2eO17/8cpJhN990U/nSl7+cdSiT7Xt8rqpLJ8Nby7sxFqy9Cy+8KN1YaIT4jCAuZfk9aO3TA0QASGSo6Rp4bv6XZzO3wEOBGjCQrglfEXiISSSYM3dvvwVcrM0YlFcoE3Ev+8MY1yB/n/L4448nWQsokfDl0/oc39jvPYP71+s8k8B/eGQoewZIWDX/etJlkk9rLRh/Y0hA2bvZI8qF4mOOlpSw6f4yZ/asJCWNyZKDlpQH7r8vjIS6H3bW8rXOzvxZEN02Pnj7nY0JUHVT8W78XOvX+lm8+IAyecqkgCzz91sQ/xnI5xnECkesWJYyAuARgEmQbU0/+8yz8f2t1f32nZcSK7//xMc/nuCdnoRAVsD6XFrnHpAkJO1K++Pmm2/K/hGET5w4qYx2VF0h5xYWVeLFtNUGgEwuz7/wYjli+YowRQBkmCA0RYy1/9qyeXtx9erVATDFEE8++XgS8J6TD/+ZT3867CusoGdo5UydmnJG1zXYhFA/9alPphwHoNwyiXRASdMKXbOGhgLuCqQfefTRzJmAfmLPpGiKAKWwlojJts07nC32mPjp8GXLy5Xf/nYZGBxOB5lzzzs3cZ99gFXFRjhvxVhMJTbJXT+5K/dXIrl16+bEfESMaa24p3e74ILzU/qnwxigW5xFg8R9XcN+O+UU2jG37Ol6BXQBpjhTTjjppJw3zgjMjxbANS91XwEQxgeA1MFH4C/eAZgBMZw74u2wGd94I6CdVtH2grEGbInLxMTICuyd7zmLdWszhq3gsjXtethoEtCAGWWIWi1jO7Zli9hKNEJ3bt8Rm1aFbcflrHRe1bN6UvaoPezMc7aFzUfDSYednbvKnLlzw4ohmus77fnHRrSMk1Y6wT5bdMABYYumlGby5OwJY+e527b3YRw2pAz3azVNUv4ZMdrhiN6yV75n3TuvOw4/evlo2BuMROh+E4K0mVTiXBZqrQGtmhp+qIxDaRhRRskhbSKi2N60hDN5BqYVpjJQHtCPG8cIlNFMhA0EiLCpLQALxH8Meeptm3opD26jMPJeMBQegi8TejLRaR1XRjLYI0PDe9rvmSgBvA0bWurMWckGQaiqiGkVPjURcQ6azIZnZiSNiwDe9Vvq6R7ApLe3qR/VLnB8wBGHncPFgjOuDjjOAsMzbdrUMnuffcqmLVuiJcLI2agmVUZqx9Zt1ZFpWjyHAgoBG9cZYToTrpwGiOK7FqvFaB48vwyAukAHTfRahgitvp05jDjRrNk5oKCtWlJB0d3fO3uG1IdNnVoBjrfejJMElDG3kEuOHKV182U+HPYWree1iaZP2ytjbU1FUG9cV5m/734xPtBLixlbiWHA5EkpzAgtmfGlryn3sqGtMUjkUP9QNE84NZgrjG1U9Ts6kkVQ12gzeF6byj2xjqq2SnV4zbEDxppk7M1duvI0NdUVhNpdJnRXJyddB7JWf1obPwaY/P2OI8fefmwE/l6MwF8FmGxdWLZuJfq6ipx4NEzeXyU5FfaW0RKUcUbZA/YUMML2+Y8/wtHSDVBww6/Zso2NnBoHk7gnH0BgJvvVt7s332GP/Du7AyjQjlZmHuivFFR2XjZRIAa8978HLTkoAAbfI+KgpZTdO3ellp9vg3LdloOwicpD2UC2Ok4wX2D79mTfsHDDfhiqCQ5BI3blSy+/lGfjm7QdD9lm7AafYxf9vgUF2Mfp6rcHBmILMU6xOo2JwJIvxA+SiZcoionsqI4r30xwBNBQQoAB4Llq54ju2qGvty/35L/xB2OTm84y7f+y/UAFQAQWKH/ED4cd8NAyVV1DMs1z+uEnBlTpafzB3buiZ6AkuxX8yz27MS9qF7xa/qy7oxLpSRlvvgw/SHDq+VIiNFCTbcZJEOa7fA3j3XZr5C96JplNfgd/s2UAu34LDHkH1+OfKD/mt+kqKDMekVugUf9A/Od0YhxVTjYuz9n61MbEc1gXVfQYqNNX2wbrahkmSp0XP9YzwVffpxEn6Hzm6afLkSsqI4HoqYw3FgFGgA5Q/GJit8b3e9+7uhxzzNEJ0DFK+JfWnbVA80AA5D3MMbbLunUvlkUL98+eUg5wzjlnJ2lZW572JfjB5jKGxkNpgv22efPWWlrW2RnmBN9eUq+KBk8sL738SsQ8BZn2IEFL7+g5lDCsWHFEWbhQR6jhXFu+i58sOWdteh5rGMNB0AwkEH/Ym+4/Z9ac+OvWtu40nlkwec6555TLL/+zACWnnXZ6QAwAyLPPPRfwQZtwgAnNBqU/mBL8b3OspF4wqdwKG2H54csTYGKvHXzwoRkfgqLEeH/8ox/Hd+aTG0/vg8EBTLEurC9nxnXXXVs++tEPJSmIpYJpovuMsQWWPPzQI2X9eoLcHXlv7AMgxUFLlqQrjlhg8YEHRpDYmq6tVruz1++8486wO5wxiw5YXCZPnZqSIuNgnLU9dma1oMuLa9dlnCNEPDJcLrn44vLf//S/Z1zFAs5HYJV1Yv6V9BDdtV6tb6VAgIXf/M0vZJycq9hV0V3s6SlPPvlUxkHy3Hp3Psr+X3zJxYlNlLfYg86P1WtWp0sS0ItEg7J+MQ79xZrMr+djSpt0/Jwzu+y3YEGAHGeTd7rn3vtShiTO9M5YSMaulvpjVOyVsxtt4Jmnn0nS1hqj4XFE9HB6IqxqL/7Jn/xx3tueIgp+0403BlgFFJlfe6CVRMB6U8Jmjo2b9TR//n55V4Dzhtc3ZEyBEkd94Kjs640bN2dPeldlS7RA2Bx2TncrgB7ASfnXiSecmH2mG5Wuo8bG2qRN5J0k58XGLfPGM1g7ziVnFwDV+WhtmmvnuHOGqLJuqMoBvbuKBucBENTaAu4BItijljEonnOOp/tuktUTArRhbbIttcJlault7UBPlckwZwgCzkTzHQClqVpwZpjb448/PuVJzgytz7GYvK9jMuxB3e76ems5j0qCrnGNEPjwHiZKq0nmOQFPnjFVJ0s/sGwUSti2vbU5oYoeBl2zimDqolOFWGTk07O4aZlnoTLUjLHNlBKMSZMCuqDBMJ4GwIO2daRBcJo+zqHFNgBD6n4bBVvIu4e26NpyHFQmiHQ0URrtlI6OcaVQECdu1ddXtm5Wj1oZLAY2NaJDwzkgIJKMoXuEDjltWhYbQ+/ZDCKj6cc9PZeLATsABw44o+6zvpN7TKjoKNCoVXRnRAEs9E6SCekgDjuS63t3gAngQd1waqY4Fm+9FSdB+Uq6CAXpGg4I4Hpt/arFaky9k+9GKVuJy+zZ0R4BMjAiVdxWR6EJAVuob1usjKx5MrbDwzVTAfTQIs0mTvajl9hYU5IyrjOfiXjbjh0NeFOF1NoWxMaMQ8JZRLN0Lz8W2svr16eGzjX8XZmW67c10rWcCNi1I4JI7iPrI4unhdeWTZvT0jeHRldXDrqg24O1/GvqtKZuOWyYSpWM0FvPxHzHvDnMHKwyA6FiNyiq8TGHroe2N3nSxDI8rN660oBbgK+62k1JzntETWMMk78XoeTYS46NwN/9EXhPwGRO2dECJkOrymjHO2XSZICJLjnrSuffuOjrLzgtHSVdMNgIjirHRnCHQdLqYrHn7D67yeGT3KndOfrDuty4eaOUTJm3734RNAS+CF59XnJE0C5AF+wLTqJbsntXOjwsWFBLQtlmbEqf9We2lP8SIfbdvaErs3My/gIQv5dxDwOlYS34+9w5c+L0YXam9n+/ffcI9vObvFMEMRsGh/9lF6vGyd7J7EfrbFxN0PCJBHTsNXvYdpVJB4J09ukJm0CA2orkt2Uxe5JZjX/lmlgsESIdGq6itU05CQfXNQBV/Mtk7vhkQ8NVaL2jMmVatkXLIOFv+K/VWTEv6OU+1woccsoFInwFY6X0BPiU1pf9ffEDiA/yJY2tYK5lt8Rn26alaC1HNreulSTZ9h0JoPyba/B3+ScSPW33xrb8BWBSS3CmN0wV7Jbqm3iuJBN1k+yeUGv+uyeklALjI58Z11WWHb48cyqI89MK8BobQTLfOmBTavjr+vcefJYkoZpuEi1g4iN7T58e/8yzC3CsrwXz5yfxJKAFKtTuIAeXa6+9tqxatSqCqMZAUF8FIDcmcDTefGpzKdB3H+ALTYOUdLz6clmxYnnGTbAGpElnyaaEyzwJRglcPvnUk2nDyue9++57AkoAAARraTHaWZOhL738cnTyPvShD4cBL8lVx2AogID5wWqmjWLPCIIBK/am8mzzYd94BkH6+pfWhx1i3efv61/K/CoPkYgTY9jL/Gcdbrq6OrNGgSjKGyT+gJrmYG+ssbT1Hsl30feV+EQUOp1b3m6aRgyFyaz0jG8PiMWEwAwgfnrXnXeEvRPm+T5zk+l/4okno31z/PEnZBwEvUCCSy+9pMybZz1vT0Zd/APE8g4PPvhQgmf+7T333B3djTCzJVXXra8J4N27o2OILQdIWPPYmjDSxSqXXvrp8p3v/M+w9w8+5JCUl9x6662FuCdNDQEkhr9SqHPPPS+gzn333R8//6tf/WqAWvdKULx9R85OjJn62W0pk8IsX3HE8iRPr7j8iqw/iU+6JzoBYeIoTQKEnXHGGQEhjLH3A6h87nOfy1hjFt17z71Zk62IsbbY4hIlN57zicefDINJ3OO8PO64YwNqCthp+IhrgavXX399gvbPXPqrOY/XvvhCnosMBY0g49vfP1iZV5iH+80vZ511ZkqwlKIcdOCSAAdPP/Nsufiii8r/95//czRJ7C+gyze/8Y09nWkAIt7LftROmAAseQBiuQAy69cznn32WUnuAzYBHBhDzi/lSffce2/ZtLkmzpNE3vB61faZ2BMdEqwk2gsAMUBXztxxVQw6tq2zM3PuTAko3ldFYMVMzkxzrWRJoxH20L+Ze6VndJGUUSmzsibp6SS+nTMn88SGmXdaKt6vFV41T8Bo+6t2IhuoDD7yH/6LwHVPut9u37Gzstuc6Y0d8xkxnDhRjMwO2ItAFPcTGwf8mTUr+yLCrXs6ipFXqPG489+YuZ+ziR0Rx/IJwo7CdunuTtzq/mGpHLFyxWgYI93jc6AYAJPE+Pux8RnO1PWo9WzqXB1S0EzARu2qQk1fP+vdYVe0mQjXbMt0GIaACuNrF5Wono+DJvXvoae2ehy1dEdmBF2yMhiUoPh7pYNpOUT0qjvX81n/hjrDuETotNEYAYyovWpVxx0iDuVK0ZkS5kZLM3NNBk92AEWIg+C5oW02LEDB9xwEDCkxG+NjgdW6XqJxDPO8ymqZ2JMJ9T4WSM1odAW9tenm7btvro8q54CBxskkQVfdwyGoTbDN5T383mJnhIytGlefxURBYYPAKrGJJklAnarA7rkdDu6PFuw5KclbWFH2b0RdIcucJutByZWyqJRNNfRDvzefUFvvHRFVjkPKWZT07BXAxPtBayGQqQPu6AgS6/eewft4PxmsMqJ8qD/aIuYZQklUmENiLmweDoJxQTP2nubGQWvDtGVhLfUqNWwdnUFjGZi2zg64ZD1zJIOqNw6gteogSXO/hu7q961QUAVMKmjyXj9jgMkvGLCMfWxsBMZG4G/3COwBTBp2XbrkAEwWVYbJ+xgwSXnuZLodUypboLMjgTwnMC0Vd+2qQQ9NjgYgEYiljKWzs+y/YEF5Z1NtLYsuTJTxqSefzPWAD/wowatkgGvT6Ajde7SU+x+4L7R7SQ3+CpvTJm84ZGzk4PAQ+m5steBZsOqz8Wu2bo1TnIRVdxXMV6oqGGwDQWBPklM9lb0hQdR2BqzsWzXe4/awQ9hFPkXrD8mARhugKSNO7TcBPS1jGyYxvwnrgx1t9VBSzqL1MN+uqytJkT2UZyVL6PPTpseXck1jwueoYuudobmHOTNel47qOBtvwWdo3DrxYFw0JTXGjb/VzqFkH58o4o9NV5zadabq4/FTo7PCl5ozu3YV1BJzy+YED61Wi3nkP9E/EJjI6LZMHKCX0hcdO8ImwlJVXtKUwWAkGDs+BUcdMNaKyXsH/mWSPV3ja4em8ePDWCJuKGhowR/vaC0ANjArWmaKYMO8cuyVXwkAMGW8H6aA+ZFw9O8tbT0lRg17hz88dfKUjMnixQcGqKP/4N8FzoIs/9t2RJIhBpzwve695+4EfIA0wRrBT2NgbQgSgYHHHLMyc0DvgZ/d24tx3RVdBusHkBL2Q39/9Qt3bC9TJk8NWJI229pmb92a9sGEMWkqmFesbMHNK6++mtKTfebsk2cCWoXZMXPvlAwQPfV89uZ5556X96AB4Ycv7/N80sfWPJa5NW+AnRNPOiGil8bffZ5+6ukE3bXD5EgSjAJ8fuqnP31JWbN6TcRhvb/EstIuGiRKvVvB3W3bt+azylKsJyyBpYctTVct+iRrVj+WOEtm3nrF3jhm5coE49Ywlg8/2zvoSrJmzWNF6U7LFLjooosjtHviiceXBQv2KyeccHJESW+44YZ8HvDy2GOPZ06xspTJWGtSfoJJ83fqqlMD0tSSqafzLpgU9qgyFCCHz726YUO65NCq+fd/9O+jxSEOwrCwj75/7ffTzcjeeeKJpwJaYLc9+ugjAYjsN/dcufKYzJtA3vlKK2Trti3ZK79y6qkBeAASgEri14sPOCDxygeOOqrcedddmXclLYRVAcMEby/7jcsyRtot21eAFbo0utKolFCyJcYgXAy0OujggyvbrWHRO6z9ngiydXzBBR8ql19xRWIU3Vsgtz/84S3lk5/6ZOK8H/3oR2X//RdmbzKTsQ2TJgVQsLbtkblz9wnwpuX8b335y+WP//iPw3gAXu291/QAXaoMgPRVT2lR4jdaNceuPCYgzMzZswJGVDYULY25ZeKkybXF8aRJYT4Bsex9ZWR9/aQXNmaOxe7WZ6v/AgxVanPA4sUBWejHLF60KPtG4w3lPM6IFvh2T4K64sNbbr45IKbqDfMWSYkhzK2XYnOAMM5FP9YdEBM4BQTHtBLTenbr0L53zvMq2CjAZZp4dCnbHK5ARdOohN10/Tciblt1NX0WAB/Nr54JidOUb4nxlLe1mlHmzjnoWVONsa1qCFVphp9qP4WQoDNazmKYQnfWIuDFOdEC7i1Q4x2NU8eJp500GpRncCAG3sAzokHpGa6G8QFlHSKIiQUxZXLYEwbRZvDZFon3oC2g4VomEKKXg797fA6qMBaIbBGSmTxpT3u2VrTUC27bqqvOjFBioZc2WYLYMhoj5s+CZ8DE0EhtS2zT2rCC68HGwKb7DnXh9evKrJl7VyOv/IJzMW5caHiQyLRCboQ/0ReJcqF1OXAiKNbdnec1GS31VUmNA4RmiQWB/sSwA13QnVqmgu+YMOMimLcR/ZnTYGEx3p6fk8UQc+JigHfsKG+9XcVdozA/fVpYFFpaoUl539RYNvWgkNA2q5M6yPFVX8bnwgKBkEVYrTcHZPpTT66LEYU4IM706TmYd+xE6bQhNyUbxknxfhwviuN+oN8yIO7BOfA+agUZ+oj1vv1WmUWwaObMqF0DjDyjzckhNc4RSNuwIcbVdTlinA4qzza7TQEtttGBYS2CaZyr1k5f5sC68hm/55ylPnHK1Gbuxu/RKzEW1gc2jE4CAbqGhjK3tGNaSOTdYMlPAZP3jnXGAJO/3THg2NONjcDYCPyCI7AHMKni3LWtMMDkgAYwObWMdrxdJk1eU2bNuv19xTDhOwj2lSNgVQp22O5Qe4eH4yewd2wjBy7Zp3GVqcGWAAK6J7C3o+W5F54PoMEOS3pIfshmc+Y44WwYZ1gAxz7qsqHFZ1ocNvXy7Fe03iZ0V52woaE4tbrCpbSXEB0AIrX8/bFhW7ZtiwPKzypNWSmAI6BOI3aKZcovw9Lke8hkx77xmbZUodpQ0htdFA4ncUp+jWfyvhx3Y9MmfQQHQA1JFP6hen2+AAAqpQdJ8GxrdPDq8wr8K6u2tnfcvUuZN/+wuzq//X2hqccvmjgltluQxDFtfUo+Gv9LCYiAC1U7nSU2barJmC5dhSogETbCuNrRT/ZQl5ZWry2Ay8hQxiIMgwkTUm6CkcAHAQ7wVzj53sfnXMNzWjfpktDTk3XjHq7rfsba/Pg+v1X2W0Beu3ncFD8kLS5TtjQUP9a4CxoEUfxE3zHe/KI9P6PVF2wDGT6LsUPA4TsBRoBl7ompIfCR/Gpb9+Y6SmQi/Cro2qd84MijaoC4fn18PAwTfiu/cunSZcnUt0EpPzC6NOPHxw/zZ8E/Rs+SJVgMNXjTaQJLW8cUIJE1L0lIDNXnJez8HrtBkgwjwP35aNamf2sp9ebE8wBYPn3JJWktK3AVAAoMrVHPxbcEXtG781wf+MDR5Z23N5ZHVz+awFlQbd0S6AQAWPPamXoXQOTyI5aXFUesSNlQWvjuNaMce+yxWc/Xfv/aAC/ANOP9oQs+lPe4+ZabE9ibdyCO+AdrA1OCpoWsfNXim1LuvOuO6F8YayIoxUsAACAASURBVOeD3y9ZsjhMFYlB4MDjjz+VOQEK6ix52WWfj78v+fjEk0/mPb761d8J44eOxbJlhwdQEfwLEunwbNz4dvbcUUd+IP+upEopOWaEANJZp/U2kAuwe8KJJyZxfM/dd+c5zz7n7IyDM2nmzNnl7nt+kvnV6vnrV3w9gJPk7sWXfDqaHP/hP/zH8uAD9we00+2otsN9Lh1etEp2bpp/AqOXX3F5gnbnkLV//HHHlbvvuScglxa6mB9ANGvXeBOsdb+U4zclU2eedVbK8bUt/t5V38t6wWzw/sYN4x8z3jpJJ9NJFRD81re+ldjl3PPOKyedeGK59bbbcs/PXPqZvLfyDPuPto6uS5MnT43+i7n97lVXZV9gZmBOYUZopawMxlqzVz94xpll7px9IlFhvuxBZ4PzwNqTfGUHMMS8o/bEW7dsLgcvWZLqAHtaFyX7R+kisOGaq68uF194YXn5pXURpK4J/ZJKBGAHEMZaXbhw/4ANn/nMpeWmm24pRyw/ImAKAV9yDCefeFLObYwmz+S7nhMDJiUq0YMp0fEETjpDnXltyZqzLAKt0/fKfvIQ1iVQFsPEswOm7CWlRgA+z8X+AQbF5FUvsifgqbNKnGzNsLMpuxwtiem0Q061RFMawz7ZK0R5PQPhYt93Bpgb+9PZG3vYV+Nt5wGgyNwAXDEja2ksfa+qd+LH8zoP27LPsFNGicF21ri7uztr11gpCUtcrSR14sSsc+MDDOo47ZzTRwX2gAEHtEFlfIEKUH6TZvPa/HPnzM7D7Ir2Q2WYYJN4YRQbATpjhbHRinlayLXMBbVxQn7nZSCPfhhin4UMQd2gvqmP6u1LzZoBVQcb1C+oVhXkgioboOkEYJtaZM+eLjbDw2Vro2AfYEQ95IbXQklqKbLQJAZMmYaMgoF04HGMbGAL3XN5H8wIqL7vWDCCf0G62mTK0qFATejJIRWtkE0b45SgRLWTZcEAOmxEgAKnIwDByEhAJf/rh9Fp6xejFo/aqd3drl2ZxL1nzswmQi12cEPEWuSRA+f50HAZAdfyPQg49XPzZczaWk6HgAMI3c8mg7y23X5mzZ5ZZs+etUf4x3XbtmLAFT8Wsno8NWJAIu8zobvWsLmPw0QveT3q0dwOOHBxajeBOa0ytWvtSm1yqd1xurpSUqTMSn2ouQXMeGdO0wEHLMo6stDdN9mt7vF7MjEMn4OAI9SCcg5uBpThNP+QRUr5DLAN3o79uwGT6m+8W8Pk3Yomfzn4GANMfsFgbOxjYyMwNgJ/u0fgPQGTfX4GMHmrTJq8usyadcf7CjDhN7BXhy9fHr20WmYyITaO08W+r3700QAXfBpBr/IYfgKbTMyR5gEw/+2N7yRziAXJrxAYcJzb/9jK1G837X0xTND3BbBsXNu1jl9F1I5t5pjG55gxI842O8Xx5D/RDwMw8AcE5Jy/ZLw6Osq0adMTpGJ28hF8zndoOGCZ8Gna7i1pFRlB9ZotBAYsPGBR/DJOKi0HtlWw4NnabnYWLV+Cn6R0NkzbRgsFACApxogne7jhtT1sEL7Grl1ViJYQI39FEoxj2wJSnF2mtmfipCSG+D3ubZwERYAS2dAkWvhEHR25nuyk7KDvh93R07OnZJfgqG4iAt9WTNacYt/yBfxnHFvtF+/puYBeLUulBulb4sQLkN2n7QhhvmoJRu3mKJPa+sGuxU9GjweYRQOlYVF7t5Tj0HAZHmnYPeMCmCRJ2Wj/AWoC2qSZQu1SKdNrfjvGVX0V93XtqkFXy3uAWm0ZjrG0LgXp/kyfoC2L/+IXv1C7H27YEF9xwcL9yz5z55bvfve75aMf+UgAQ4lKXSt00Dlg0aLMK3YKkAfo4T7X/+AHCfztFeMpAenvNCqefvqpBHdHHfWB+Hyy6zRn+IaSZQCAMz74weyF73znO3sET12fL6sEBEuATy2zD3jx79YvFgZf1Xrmv8+aNSfPrDUr8CBimq+9Wi5o2udim7fl8577H/zaPyg33XhDPrPqlFVVXPbtt8oxR6/MM/7wxz/Mmjr0sEOzHoE2X/ntr2QsgErW6x/8wR+Ur33tv2WNCERpp6xfvy5xASDDu/t3yc+lSw8tTz9duwPNmVODe+eBdrFXffeq8v/8s39WHnn44fio3k3bX8z6H//41mhHGPff/M3fTEvUr/23r0Vn77TTT02ZhvgDMwDYevIpp0RkefXqNVnL5vLr3/hGOe7YY1N6Ip5xthj3H/3ox0keHnfs8el6cuMNN5TTTj+tfPITnyi/93u/l/291wzdjjaVI1asKB//+Mfz3W984xsZF3tUzCO2apO11qp3pJV4yacvKT/84Q8TNwBab7zppqznL3zhiynZAaiKUQAl9syqU1cF/LA/fu3Xfi2Az8233FIWzF9QTj7l5LBMPJMWzOedd1759pVX5uyzbyVTlSx5vz/8wz9M4p/ujLPi/PPOy9q6+aabc9YDWcyNfQ24++53ldocHNDTs//P7363bNm6LXHZoYcdkjUo1gCkeHehmvH84Gmn51msbZ8xD/aw+O/ww5eX3/1H/6gce9yxSUyPjtSuRbRa6Dgq1wQM2n/0JAE969a+WPadNzfsLM9mva5ZsybnGoFi4AQwDMNDwvellwAoi5KA9z4AJswf8/7Ciy/kzBfjieXFUOYKcCj2do5gzFRtkjcz5vadc0zsqyyqFSRXGrTv/PmJG82TMXS/VF3Mn5/9eN999ya2gwGcddZZAZrEfM4PzCVnl/MB0CqxjY2j7IqdUXrmzA1ImZbiVatkaqpTiK9XVprnjAh4UzpZyw9LOWzp0syz63k2YAgJkXReI1g8bWrIH8BkdstPLecZyfO25UlhsTRti13YuSNmh0tUTattpWPFsUeOtkJn0HyHBWMU7Q1TkVKIKVULZHAgYAV0ZzhqtlX4NSJN4zozsb5bDVtfBsCPDcP4MzBe3EP6nmA1bVqVQTRiW2l910k3oxoPPcsdWFBwVC+BuUUQZomWv1gr6dwyPQPJ8EOJGBgLo6VOYjeklWxPFX3xd/dwENdWXZ1ZEIy+TZPSoNQ0abc3Lsik1roMUASoIlbUFYTOIvNOgnrvU1sKd8dopp60caZag05gx1grxWnpp9BnBgwabHI5Wq3avMPQQgHCmESHNeTcvRgN44+m1nYg4vylffD27bVuuKMjKKbDKXOtxZ4x22uv/BtamXIVoAr6k7F47rln9qjT23ju4bMWoKxR7TzUmzGTdXF/qv3qTW0+B78N4nfexyZBtfPcyZRt2ZKxsWjDlBnXlZbKEGUGlFNg7FHPtGG2GiGavmuzOjDcRwbDuDogbU7PFHGi4ZGMr8OC42SuqzhclUiLKnJTq9YWAf9lwARr6l0Jn78kATsGmPztjvrGnm5sBMZG4Jcagf8lYHJ8U5LTAiYYJuv/9muYtO/U0ZHAju2rtmNyKOApSZg/P10YJI4itNnobAAC2lp8GTSMTIyQF9a+GNvHR+HY17KWcbXOfP78lAOzSYIl/tCmje/k3hEJHR1NAkaQwsGjTcIZlESRuVRyyv+QQRMMRoReIDw0GIfZfTsLmzZcy0uUVTSOpGv7N+/Qtvp1jXRzoV1GA2So+gZpaTtaS3cEL5xMz8x3kJiRiAAW+V/BG9sb9mtXV8p6+RKtWHxbpoztwkcTyPqdZ1XRjYEiey2ocw0ghrHxnHy23bv7GhCEuHtvfJtorkycmN95J/PEr/Mu8ZvSbXFimBVKq81Dq88GIOC38Vsk9Tw/v7AyeQYz/3y6CLiW0fiALZuZLyZY4idinfAHZbejGzdjr/gY6Yo4vuq6AXUksHQoBGTILvtsMqqNj+I77peOLM39zaF3aYGvqm/SnWt2KdFqRGY595JZEQY2v8qHx3XGBwp7JQEAEd9JZcD6KpglNUPaPitWMeBsyqRJ5Ywzz0ypg+Df2jh8+eEJNPm01193XdaiEpEaEG9IuY1xtI7dh26DoDBsho0b8w6CLWXiAAJ/NoYPPvhAgEmdMF57bUPmA6AyNDCQgMn3Xn6JuGztHmk9uYcY4aGHHoq/efZZZ1Wm06bNZc4+c+P78+3obYT1M6GnbN22vTYdmDI1e0p53JrHHisdKW3aN0H+CccpX1mQABTYBfiUGTem2A2SZ57jq7/zO+Xqa67Os9qPzof77rsvOjjGCZPkwQceznsrsROctg0XxB/p7jNLt6QqDmwdCQJfe+2VlKAYH0k9ydSDDzm03H333VlbBFslRul2uDYdk1//9V9PkP/AAw+VQw45LEyH6dOmlquvvjodZs4+58yU1WAX8I2dWXQwusZhwZUIqFqDrulcMNfAAnMCDLNnjz/2+D3CqfvuO6984hMfL7fcfEsCdk73nXfeVR565NFy2WWXJZFNrFd5lLnxfqtWnRKAyP665+57IrZpH7VnEj0ZMV3LtsFIotvh37EegGLKb4488qgAXs4ea8MZYr7uuvOuaJ8o4Tls6WHRX1l57MrELBhEzl3lQ8rCPvzhD5fHH38iwLa9qyXv6jVryu//k3+SuOaaq69JTHreuefmvFBeB4hSviRWsO6we4BN9ojPAieUxwABnnr66XLyySeXgX5diqYn8W090VkhmyCOqYyiI6Nb8pWvfCUtsK3tvt270kZZUxLPRLOHZkqrnYPlMTIyVBbuD/zamnXStnE2zt5N9yOsKmtq2eG0md4s9957X1m08ICwIMRXzjfPRGtm3br1Ze3aF7NGASC0RR5+6KEqtKuUae3a2up3byB51dp0LgIEAWCAVOC7z6048siATuLNlAZOtKdfy1luPd9z7z1lx/Zt2fvOEqwg+/OUk08OO8bZKA4EnLAR1ogzxZoV94oHna3WK/vsnJs2fa9y9tnnlBtvvCklfL7LTmH+sW26CmkBbd1UzGAk14QLRAY73cXgFD0B1tlQZ4e97exqWw63beRb3SdlisbKtcSUSvbYlZzHy1ceMVrrXnvyQi21MTU/2gR3eknqwgNlQLs37b0mT8rA+q9SXapCuR8P7d+BKjGK2sn1TMgG8pLRIhkY2FPCwVgbMCiQTYWlUHvcqztCLaqGysYwORwGVFosBAeful+opgGLWGkMP7aDPtiVKZPsw8SeIGCMKsQqNb0ptZlQBVaHR2qf67SinVSVt3fWmlvPwwAFGIlglF7s1QFAn7IAPZtDJA5LH6G4zhworeMl28AgBH2dU0Vv3JcmCRV+9cjGJWyfpse575owGwUTxEaxYI0TBDctk7ZuzbgDWGRtLHTvj9rKQYhjOHlyaFGYMbJXLUqITmrcjI81YLFzAG3itFrcUVXijaPP0C2J9sfEniDaDqrohwzUzEucy2H0WQapMolsyCkodAa7o7YL9g6p8W1qy8Z1KPciJDe5Gub+gTJtr+mZXwrdNo/vea62FjsbbC8lNZv3rKk4B6HNbskB6FBlCCNYjMLcsEbS4i//X3VKrPOAg01JTp71XWBJvjcGmPxS8dfYl8ZGYGwE3kcj8AsBJm++qyTn/QGYsFtVt2pCZX7M2DuBORZibdM5I86oTCgfBVgva8meCiA5wxUg6SrErt58++2wUtouJYIJDjcnkt1P6WsvRkjNVPVM6G5EBpUXo/XXFrD8Dz4QxqV7S/BI6qA10xJjz9joZL74ViMjARrSWbDp7gdMwIJlL2MzJ0+uNd+Dg/FL/Jv3BCwIMANmTOhOQChI9nyehW8nOJdN5Wv4t/h9A3RFurKIW2BoqH8g32NHAR7Gh03n67mHoI92hOvs3tWboIEVZYtTAqtZADHVaMaoR69dDdnk1vfkYxDF7Cid8SfMCYaQzCWnt3al0UWw6pFJynim6LaElr0jiTj/VjXJsKW74mBz2lu2hflv2S7e2Z/NIT+uCtXWTkApn9Juur8/CRdzxOeopV7aC9ckTtvq2Hy5Nn/Gswoyql5JZ66LYdLq7Zmjtu4+ov9DOjjUlsatjolEXMaraXPMRwZM1Lnhx3RmfewpZ8LEaZoYYC8B4gRiuihiIwnulh22tBx0yMFZZ9jgL7z4YjRFdJeo1wdy7Egy0BxY49rNWkOYxIIoGWglF+ZcICdIcy/sGgkygrFVZ2dDknD2l5J5eyklSlljgxkj785v1KUT8GgM+d2y8D0TJmY/2mOCwFq2jno/mucXXAnCBdYAB+sf8JdWsEesSDmKvWzfSrJm/gsgYXbEZK1t7/7iulqWBcjCiqrdiF4PI+b1199MG1adbk486cTyY1l6GjVdNCCnZZzSnvbwZZl7zCTr7c03Xy87d25LkAwAVCJinTuHli1bmrmgUSRZaG0J0i/7/OcDoD344MPlzDPOTIwmgayU6O133sr1ADj22COPPBy2lMCZFof7GqftO7blDAD6ELg98MAlTavmt8vCRYsyBrSZtBfmf3tnTATAMYCSuDVAQbkC7Q1MI78DjgE3MHT2mTM3wTrf3D3Nvc9j+mDreybnlU5QWEa//Vu/nVIc7YtvuOHGMFGAJIR0MT6AKEo22tIL44/tLhEa3aWpU8rKY48NO0M8CESzLpVM3X77HQE6sNqtFeCOZHFKhfZfWH5www+ynYE0p6xalTGjleG5xVnTZ8xIeRq2iTXwyisvRVhVyZl3lqj3XPvO3TddpszbcccdV4YHB6PnmJi5ETamT7Rw0cKIFS9csKBce+33y/p1Lyahbs4AK2yMxDKQ57vf/Z8B+Jwx7q18DGBNLNw9X3zhxT0dxsQ+tePPpJQViXfsFzGfcxLAY48CHq0pzCTlP/aoM2q0o5b2uZcYEuvJGhejvfj8C+W8888vt/74x40m1bRy+gdPDxsEG8gZbz6drSoExKhiSWuOjRFLj5aRdImLluZuQHl/ZYZs35bzKXPzyivZ262QLyA5VQ0bNycZMDxSyoSJE/ecwWHXOfuCQ4xmP/i3tDymT0mnqrevMjFzZtfucBVzqG3gERWcQc5KZIeUT3VXTKBtp8xeuG7bwSsaoIRp+/pLxzEnrRytaH1HBoBhrRfpDgrU9pN38Wo4O4P4CiAdhlUIRhu+OXsUsD2rAfQSlInRRRnClpVgUTE0wAyBvkAcKlXbzfVURdre3lCwlMw4WBhXG1SJDqS+PQjT8mdwIMbQYvA5g6TlnmeziSFSHpjKtcE0MBgrfihtExD1Oc/IsKMUOoij3t5ZGSIt8s3QeWbP7jByT0g+qqcJCVVz+46ACp4Napxs0VtvxzHynLNnzYnRTAZq/PgYJQcnWmYrbGYOLAAiUQ7XFq1GzXXwo4d5FzRFcwNwijFWk9WhbVJfslcO/Hlz5zXCvdgvM8Ikkb3yOU4AZy8aNN2VFWMDox9t3KTf/Lg92SmfgbQ7zMytw8Za4LBE6X/ipLJjW0WulVSFhrtzZ6XZohzv3BnHrt201kM0XzgIg4Pp680BrWJunQFKsIQYN3PEOYoT0hhVzpTD03O5NkcqTt+Q9lDjKuo4XLVv0qmoKXuK89yAJiakRSMBJpXy9PMBzhhg8j4K+sYedWwExkbglxuB9wRM5r6rJEeXnPcZYNIc6NqkslVKDwAnqLatKD0bKuvK9qMEs+Vx7PadFz8AA4XN4xBOmzE9JTJsMoedA+c6nHZO4MxZs/J99xAscbS2bN1cjli+fE/nGUEJu0vDjABf7XYSI1W72c2qwVMC+Ma+RqNrdDS/Txnw+O7U4wMW/J095ldIGkUzrbtxFoEbkyqQ4AcgwnkVjNFfYWsDAnR37ylNrq2LN8cv43Cyy3wgf6Zfks58s2blmZVqcHwlvtyD3fV9AbH7KKVlh7Ec2oQav4KTWmvFq3YJEXo+QTKFDbN3cEDSrXuP0yzQ4D8w6BIouvm5l3vWEvEZSYwpk1CqnHLm3bV7ozGp5TEDCepY/nQyFOQ0fk4aFPTXz3o+z9OCatYHoMZ7CobNPz8wXXsaNkvb1cbYe7eUaA3U1r58NOMsGEspyaw5eRd+9Y7ttbW0dwlzqK8/HZPSHAEbuWdCyg+AFtg6goHoCkbUtSOimk8+9VSCoMxnRHRrB8qqX6Pt62A54fjjq7bOtm159pNOOLHMmLl3eXHt2vjpADMlZt7VeGIuWIOPrVmT6y5auDBzLiNO14AwqHKEJLt6e7N/iI8CAZ599pkE/++8szH35ofzH429jLy1YY1jswgcaaXwP4n/CzL5j0sPOyxjIPN/0JJaHnHjjTemHM7cEB099NDDEuRiinz9619PYG5cTzn11PKTu+7KnlR2oxvIiy+uLZf+6q8GcMGmFzsIRlcsX5H3JNIJOOIE+t5BBy9JN0trROm6MXn55VfSJhlTXJxjfmtnyXH5uw5Eykuee+7ZrBHJ20mTJ5a333ozf1+7bn1KfObN2zdjIduvtSsRafPreZxB2A98WUnMj37kY9k/V175rey1007/lXLdddckiFcqA4jU1Qb4c+CSg9LpCWNEEEx7AagluOajmxv35KNjHohfjLX44/7772tK+Wtsdu555+cZlNMoC5k+fWr2lHJ5IAM2wucv+3zK+wAsAKO7f/KTMBIkg8UFSoEOO/TQaEdhrzgnldZbk8bcmgM66LIjpnz5lVfKoYccElABKLBpy+bMrS8cu3JlMv6tpg6/3/lwxplnhPHzW1/+rYwfgMCZKAaiEeNHOZfOSIJ8e814n/HBMzM2QEdMHOvs45/4ZJ7RmbF9x9ac+xiDgBPXUOkAHKHR4f2JJ/s84V9t4a2Fxx5/vHzhC79Zy4BITcyZXX7yk7tSvkTU+KSTT8rejRxCo4XpLLf3dFDC5DEnqWbo6cm5KzaMHMN++4VM8Pzzz5clBy4Jk0QZzcknn5J9KZacPAVQUUvJ6JxggQCwgFeYaVpqA0rNveeg4eLawCcgkP0CsHGGpyRu4f7l5Vdfi11DJEgCe0J3mJI6+zi37GHz6WxxNgFM2I+nn3k6iYCUteywrhcH2LVHnQ+t3hWb6Bw11uIyZVFz580LoOXMIa1gfyAbSCp4D59PBYtkQrr8/LQkEaCLWdS2so/ERUSgawUNtqJ9YFzta/es5aq6r/Xm3wC6PuN/Y6NXHHfkaNSLoUaTJ1eDuGNHDhMK5m1LXMYJt5IRqGDJ7midGIgWZbcoIU8ODYdHshGd9bD3gD5LeRwYIXC2INPBZFpFnTPY6arSWdHNufOiYNwe5AbftUyYQJnhyzV6dwch66RIr73awEBQ5YiRKtshnDZlStm0eWMmlqMCZfajzCaUna4a1Ntg7eS0Rrgivm9GKMdiaFXpx3V2pLaWEji6LZpislg9EzMxb739dha3wyyDP1oN9Ny5+2asjZPndzgyIIyo8cV0cQhYAMalZZ1YMH6v7lF9q4VqnmwC17bgocXu61BNe9+OEqpiNtdBS/I8dGNSXjOuMnNSVzxlSu5lsTjoKDHHaWl6emsnF52ZTfW7aJm+Y/FZxKGRjusqa19Ym/c170AjzoeDz/MBeABU3sdh7mCICLDs0+holLuffOKJMHzMBQRcpsDGdHCiqqU0bHg4mRLI6sEohi+uzbox7z8FRTorYyRCwfV//S5QSQOgtBFFK4jnGSpo8l6ASQVWfv4n0Mt79M+pnwbg5H4/86kWgHn3d/9XoMwvF/2MfWtsBMZGYGwE/hoj8HOAifP23YDJKe9PwKRhmPBJBIzs6Fqd6QjCdXUl+yYzzldgqzlH/BDBrYwhJ1nAsm3H9vLGW5UWDUx55plnKwt1YCDnvMSLQJLzzF4KkGrb2drpj03nl9TM7D4JcHfu3lVLVxqhfcFlxBGffz5gAp9l1pzZCVCAFHTQOOwcS7abEwpgCVOUIOnISJ6bU/rC8883TqjufOMCPHhOdl3gjX1K84tT3LI/sIXda3BgOBlSS4KfJsPICZYEwdf0fd9TOw6oEOgDbYwHjYMkYPgxTadF7832YwsodQCuYLVGN62rOtQCgZbVEJ+RQ91XkyoST61wYLKNEbDfHX+LfxeB2Cbhgf2LIatU2DMBP7CX2yxlElbvbEzALJD07n7MCS07QWLLjG71Xzx/EopNJx/BBH+IQw6Q8r8BrFLarrvDxHxeAC4YiJ+sBKrJiEoy0psAbgDz0Ma9H9ZRSuN1VAwzVnvL2qQgZTEjw1mf/FI/wBVAAt+a3+Rz6ThBKDYC9zvL9KnToplR2TalfOITnyz33nNPOfCAxfk8UEliih964JIDy7ev/HZERAVSOrDwtwQvdOnMi30k8JHRBh7qqIFdIhln3W7evCngIEYFxrGyGH4nYVklDNgBfFWdVPiznhEwIWgUCLn2ySefFOYXOr89+eija/I55WA6zFiTSloIwCrpwI7BGrjv3nurFszISAJA2WyBrns/9+yz5cSTTk5nGutD4G4Pzpyxd3za6667PmKuAndtgSXxPvu5z0VE8+rvfS++r/kRjAPlJEWBFPbbI488GtFP133gwQfL9m1bEwC7x65dOxIf+A7m0AUf+nD2ifa4AkdxgUQkFouA9ayzzgmDSeeYvr6B8pGPfCT765prvpdzhbbGXnspGZoS0MQzf/vb3w6DZtGiA8pRR9YOOIL1M888Mz49doDxsJ7PPOvM+M1YLe5XRYeJUz8fAOaOO+4sBx9ycOaHnw3Y+uf//P8Na+u6668PwKNcDbAG7Pjsr382JTLAI+/he0p1XPs//af/HMAM2HvhhZ9KbHLllVeGreLcw56/7bY7wtggUpp11asxxcTyyU9+svzpn/1ZgGXlF1jsn7/ssrBdvvZfv5byE6yZ3/7Kbyd+st6vve66csEFFzQJ55nlmaefSXx273335twGBtBL+h//43+kfEkMxwZgfNx733051zA9tPe1HgEBnslZwtt3H6CYcyWg7PRp0V8UB2K1A4+0W5bQtUYBVM5zjA22h9j06sfWZN6cnUfTJwnwvTWlN850XXbEhyuPOSYxsLMSeOmMsC58F1i/5MCDklAHAP7e7/3jgFz2J30S82A+7DufdUa//Mqr2WfYi5LmEAp+swAAHsBJREFU9oV9qM28/dG2vY/YM+Hg4AJTaqLbWdc3EIASCIe8oHJCS/Qa63eEtQi82bJ5U7SLVGA4WzH92UTMSro4zkFAUAgJw8OJh8W3zg7JC+PYFdHrKg5+3HHHZ25Xr1m9p6mIszIAfdMZzRqr52ON8+AGtQKidljLmT6hO2el9SW29MMmVwZkCcDjfG+TA36njBDWkUT+qjNPHcXsMEAQcEZJXWjbS96HIriKRtc4BTaiQz+gidY9O3Zk0Tj8fVbA70V8xkHfMgIYk1A/R6rirWwNsITRtPkYGgdj6m/7+jOgAAqHMG0PBsL1a8C+3x6UyqFhQSptcV30SAbf54PYa3fctEwTqEMYIWbqVjEYKmWyK9flHOy/cGEGLzScph7Y3z0fAybId20sDJPZ9rBmtNVQoqgykoyQ569012aBlI6y737a7VYdjyjPT5oYQa60ICwlh1LaJ4XlMzVCNa6RWjjdhvSe1ymoswbr/g1abLM4jNSmAkY8o4POHGK2OACiJLxzZxwnY69+mkCVRWrcOXiyDZxFQkGt2JnN1YIk2rtZWAylhRcKcFdXDPzkiZPzbjabOWEoe3frDCB5NpwNZWwg33uyM824urfDyfzRMDFmgJh0PQpda04OC9+F7nuXtF3s72+csppJUTNdR+av9/NXi7e2yic/C5nUb/z8ndrP1e5R7wWYBExpHu/d3/8r8Jq/9CK/yGf+em8+9umxERgbgbER+Cny2+EQ9dMhAwgwWdx0yTnpfQiY1FcBXnOu2k5pkjJhcEj0NJ1hOFstpVzwIZhi8wVgAVbm75uS5OcbUb2JbFVHR2wRe1mFQJWl9of6y1eS2BBAChzZXPabreZsS/TwfTiz7DWHTrJCRpbjHsbCaCmTp06OT6T8QBbRTVyLXwZwECTxNVpRdzbC7zyP+n4JGP9xIjm3wyOje1gbgv5DDqldXjiWbD1/wr11s5CVlsXjW/FZAAodwJ2u8RlT45mMHV+pp6fpZDgYJ9tPNFh6e6uWy6ZN9Vm6uiprYuq0ONF8hrZLCvAgpTQ9PaV7gu4TfQE73EPiqrdfFnGgYZVg8vTUsqOurryD8cUEkQijucEHAowAVvg1lf1Ry418x/sJXvmnrHnb9tk48V0BEqGaj4xkjto6+lZjhP+HdVIBDb4I/bTuJIx83/WTMGpE911H8MhfFFwNYxpNm5b387xtTT3dDvNh/KxJWdskfZp2qAFMUOt7+7I+3dvvW0o5RghdOD/GeVxXZTO7xxe/+MXy4AMPlgMWLgoIp8xC8CRQE3w/cP/9eXYBrL3xox/9MBnsKri4Pe13+a2vb3gtgqB8dKwDa16mX+BD9NUeEqQmo790WXngwfszxp798cceLxdddFHmQ+cNTAAsmZNOOjHv67s+JztuLB566OEyf8F+uTbNmEcefTS+Oo0V78en/7M///PMt70iaL79jioiKlAV6PmzwFBzgosuujBAwX/5L/+lDA0OB9zCdLLmrXP7U6B81plnxnf9zre/UyZMGF+OOvoDCdpeeP6FvJcyAtc29o8//lg5ZuUx5dVXXikDg/UMEA8JoE866YS0P67ss4lVxyV6Et1lxfIjylXf+14SocpIPvPpS8u1112fwPy4449P4DtpUg0wX3j+uZSdmCfrXCnL7/7u72acsSRuuvGmlKFYnwHk+vvKxz72sXLTTTenvENcduKJJyYhSdfj+9+/JsnxkdHhcvwJxwdk9RksdqVB99xzbxKSSpBonFx55beTnF21alWYPvz8K664IutF7OP9xSCJMRptSfFIDc73z1qluwIs4vNbi84EgqoCfywmY6NDkDn8oz/69+XZ557P+fIbn/tcWbdubfaEz9jDxsL5Ip679NLPJB6z3/edNy8g1mGHLc0ZGW1EscTgcHQ56JGsXHlszui77rwzgCAWhhIrAJPP6G7k2YGajz/xRJ6tTdpaS2eecUa+7yzetmVLQAH3e+ThR6IvI2YzhkesWB4QaunSQ8res2aVW++8PSD8Q/c/UF556aXya7/6q4ndBgf7y+qHHi4Pr360bN62NUABpod1Rig2pVCDQ+XIFUdE4wNgz4YARQQ/4jJnLIBIbOpcDePlySfyrvRKzF1v3+7sIfGZMyiCtWU01QvAUSCyOTK3wG2VHsquSmdnWlwbDwAgUIiNabVHAfBKjjC54AXOiH3mzknMCVwBOp100snl/gfur7INuuEktpsdm9CCV2xNmH1DQ824DAZUlrivMSeWSGf2knvW9vEYjLW5jES+MzdldQ1bNNUGnfXsSZnrwOCe+NH3/J+5rRhFPWe9szPPmZPz/vCjl48y3iZ/3HhtrzxYZ5kY9PqnKE2yH+p+EsBWgVebyAPJSHQ1RtHB/+7uIlB8n23BDu19PYDDxeZilFBSATQyMbVVbH9ADi9XjV/N+hiUKN3PnJVDwAtA6TkKWgszEIxwu0h8z3+VAqgrT20rhGqnts73sV0YHe9l4VCJl2WAnkVFfnQ0QbyFE5Bkx/Yc3v7sHbxb1IhfWr+nbMa7QKQyjkqGBgZywJpIC9oNoZ7QVQulFZRJvVcvIa9aq9WKjXGYfM+/KZOykY1LqxRfW+xOzsIDPjEsNrbvGy8lTGhR7pda0cZpALoEURsYiFaMxUvYynhGn6ar6s/U8qldeQdUPwbUv0GRgULGoK9/IAfDvH2qGC8nisNis6sPNR7Kg3Io0GppugKo4506fVrGyoFFRTmU6dQPvpw6bZ0KfJ/jYs5sBsi/DgWtaj4HpFEi+aXjnv8VYEKs6edrdWR/3guYabkiLWDSfu6vD+L87MuMsVB+6ekd++LYCIyNwP9uBH6OYfJ3BzCpAJCS2FpKwsFk5wS72p1GF6GrK2Loflp6vKQFe8VnEFQLODFNOFMCLvbf9YAKMsip2e6vyv4YlWye+z62ZnVKbCUMfGfDhtfjb+zuw7ysdpRzKoEhsOF/+DNbK0EgWbB9+84ECHyhcQ17kn/gHpgnbLo/t8knTjPnVpZQgoMjGGdyZKQmgyZNipMcsKanJ39OQiZta3viC/FhJNVaIXndRJQ0Y64qM/bu/CiO+t4zZyT7W4GRWpZSgYDhJKYE5ux4hN4b0VeOsTEzRj7D5+IzCQAl44aGRnN9vg9wIJpp03RQ6KydYXZXQT7jrWzJZ8LCGBrKM5svP8q4MWv4cBJ8ecau6l/Wdsf1WVP2OzgUpgWGjJ+169YGjDJO1UetJcbAE/6T+VDeJHCpWjK98b38ux++EMYuf0VAlmfvH8hzdzf6eLK55s26O3Zl7WrC94zIYs/ErB109MGhqitTGS21ZNo7WCetsL1gwjwQ0SdcOWvm7NI/OJTPCeoErcobiAxHyLd7fErGlGwbL36bZJp5WgpIefrp/CcLrDQIU0OCDFigRObiiy7OcwrYjY/7SvyZP++0ZvXqMDa2b9uRziHK1WR4ly1dVgUu7/5JkmzY0ZgNngNLiN9uTR6+7PDoMSjzmTipJ6CMZ8SKWb78iLL8iCPCNsE6F+hL+pkv88YnFtxjKLyFwbJjVwCKZYcvLw88cH8AAiKkL61/OVl0YIJyND6zLo8HLl6cgOmuu+4s8+fXVtDGReAZRri2pwnYtMkmHiso09FnWTQbAAeAFyKk1q41tHnT1gAI5gaoAWBznjgXjj56ZcCsJ598Kmua7wvweeGF56Lhg7GCoWYulXQI9IBK/GqaJjodEdOl8/gP/+E/LI8++khYO5g6WEP0La699tp0J7HndTjxffEXwACo6tnsAewDyecf3frjdBczV97TcxIl/fCHPxRWjba/Dz/ycAAf4K+16szBADFOYg/sGQG/xHTVRxqM/gVNHGtELISxovMo0NmZ+LGPfbzcdtttEWK11rVCHh0Vp80KS8W5aG5rrPR2nkmL4+jTjIwGdAagWOOCfuvXHhwaquC5tsOuDdSy7+6/777sVaDpW2++UQ479JBcB6Bww403lHPOIUJ6Y+ImY+m/pYctDTP+6quuypiLgf2bsjLr/7HVq8uSJQdmDA5cvKi89sbrZQO5g85xZelBB5dd27eXSdoS79pZjlqxomx4+ZVy74P3l627diauE2MpGQLOA97ZL4BEWGndE8pbb79Tzjn7nKZZx3NN7DoUEBH4jRkIdHPudHZ1ZY4WH7Co3HTjjQ2LZGIAlnSYHRnOGnYGA2aAX2yiuH3OnLlFX7UNr78R0NPeZ1MwNQGr4nlAvAS2MQcYdwOmBwf26HeKMcX3rl8FvXeVhYv2j221Ntg7hiD4AimG2K2dWXPpeDN1SgBpZ5tz1xppm5K05ZYEW+m5IEa0rETXdDa2mILrO3vtY2esddICKa7DLlTyRk8FwpM4GVc6lh61bJRhwi4Z390VZoiL2Hx+UoKjY02XCZsQ1LfSN4ficEDiXBB4YmAYPxPseh2jHXsQnYi+NIsSGoVNweAwGun9rLVsQ/UDODh0HUSuxSFoBZRMQg7RRr3c4jRRwIKZs2dXZsaECQFAIMQofe6179y5MbrKd7yTDWcwTTxnwDu5r+8GWBgczAIyMQbPZwE7VXekO9kP74vmE3XdKKbvzGHpuRnqlh7lfd2jdYpkOuhteF+bJmPV0dHUCWt7NBqnCjuHcedMpG2X2tXREnDDAVNLorqyKSf2aD1YmSPeDXsDcu3ZWmGdtCYmWKtkibZIt/eYmGwN9JajYC1AYmVtXMfccjJsIk5A9/gJQR/Hja/ZHBkfGTQUNwfsYF9/5tS9LTDr5I033soBunPn9tBxK/1Vidb4Kri1a1fewdg5ZP3YGGhck7Opdu+hOwNjfMZn27Z+1mHbYuq9AYz/XZTQJFP/Cvij/nYMMPnFRnHsU2MjMDYC79sReE/AZN67NEzevwyTyFZ1dNQuM3GKqs0WxHDYZMDYFRkrv+PTsH9arnIe+S98ArbTdebNm1uZo5N6whhw3dZvEvhJTLTMy1mzZ5XNmzb+VM1/V+34MmUaLY2yp2yVbRQosr1Vl2tTU7qyX5k2pTJWZMM4j/y0tBPt70siQxaVTedPSJKgWbP/nFCfF1x6fvZ+/vwFAUxoT6RdcMNskKVtGaNTJk9N8Ox+ApAa+E+I0Ho6JDYCuq4BYAEWYU1gbwAL2G3349+1nYeSmBqszQD4MOakpUGnhHqgtmaOqGrAnLdilQFWyj+in9fUlXOGhpU79/tdb7KXfAbAAVZqgJ6G2p9r9vQkEcdHjC/3jrEMHTXPIsAABFVganvGpO0CKSj1bBjJsuaCL3R6P8bY9ZV1AcjMW4RLdwl0xuU//hCwo2qPjAtDyE9bpsXfqiK0VXhXlwvlEyln4l8SCO6qLTZlcAUamB7WK4BAhycAhbkFxmD/WOMCIT4aBoWMtDECKpibT19ySS3bHh2Jnsayw5fFt7a26zobScC/bPnyvIvWv/z/I1ccmTnZtnVLMr1YyK3Ogcw6X5n/Ghr8yHDW9vp168qjq1fX8ngADXCqdKSUxVrH+ohO4fBwAmo+tG4qgn1xhKBm0aKF5c677iwnnnBCWbhw/3Lf/feH6TV//v4BPAh+2o+HHnZYWoMrH9NRxnx7P/sE2APU4uuvOvXUPV0plXpseK2WNPm8oFQ5iQy6khMMEcyvT37yEykn8jvMIc9My0JMABDw7ILOCy+8sDzxxGMBYcUyR33gyPLQww/nvAG40JkwB0oxgFZ0OTATiD8DKbG4zd15552b4Pj5559NzANIdSb4naQrkA1TQomEcRb0W4s0Zw4+6ODywQ+eHo0LsVCEMUdHAoY47+64/Y4AOebOfBGSpflCjxE7DZNNrGJ/2N9nnX12QCogD3bLmjWPZa2ccMLx5cUXXogPj8EAtHHmnHDCiZn3O++6K2wPQK9ykOuuuy7z47mNDSDMGgAKzZxZG2Vgn7jO5z73ufIH//wPwjxQdkVMFFsGmHjbbbfmrHKWKfO65567syeUXEjwzl+wIAwKvwM4vP76G1VGANNsXAUYw7bo7Q0QZI2LWdJ4YnAgQNq8ufuUY445Omerd3SeO9PagN+cY2roPrPx7XfKaaedXmbN3Dv7CNBzUMP0eeKJxwO8HbBg/9LZ1Vkef/G5skPZXU9PWX7IoWXrps0Ruz3+2JVlYPfu8sK6dWVwdCQsIOejUjhxmLPPva1X2kBbtjmnRgI20TOhKSQOFCPSfRHHAsr+zR/+YfnTP/vzjLdzVfnM7p07s7+tN2eFkr4A6hMnlVNPPTVrvAL7Wh/ThyxlV19f6WnK8Zz17J7fK+t0BgPL0qGLWPO8ueWN1zektMicsI8APueU9WTcR4aHkqww5inFmTIlAL9SMc/izI/OVBiMtfqkbQDjjMYacZ46cwhV01SRvEfgYE8iMJ5kegVMYAHeyd51vWgrDY80WlG1qqFllIqhnVPWP/sZTdPjVh0/6iEh7n39vSlzMTKhKbalLD0TYixGGrFNX4TQtNQ/N6C6GwrM8Eg2bLIlU6dUBL27O4bdhk6dbdMizQsbtBbZ97+19lMXnqEcrK1wq3u5RjIFe+/dlO30BSxJxiQq4ZWVwWgZKNeP7ok2QVgpA/25Riukk77O2CCTJ8dYmWS/M4GMFZQbogsMceBEgAmVNIJJvWHWMHSu2WqlMLitAFQonZyDbkrEtW1ZqEDa002vLZRsUpsTPcuCff311/JMABLG2YHrz34iRDcymkPZWKlRI3qGPjt1yrQ4Vt7D/fy57VvO+GCl+J0DA9rs3sqTOCRogRw111x8wOL08LZpACSe33hwJmUUIoY0OLyH7uUQT2u+0VJV4zmCff1Z6JUe251DhpFQ08kgpGtN6YizMGvvveOUbt66NQ4Xw2beWtQQq4lDBlQxjzauNcaxCKukaX8d/ZE9WiG/XLgyxjD55cZt7FtjIzA2An9HRuDvMGDCPxBIAxL4E4ICDragjt9ROzBMTZKCbeLn+LclxPFGRxvdsc2xQ+y48luBK4BDJhCgoouFIEpQKkjglPF5BOgSBDLrsvu0sthXZQj+ztbzBfbee0ayx+r7JYvaTi2CdLZ4aHCk6Vo4mI530WoYlhXcGsYBHyuddcZVwXsJLEESe8p28pcSsJcSu+8aAkS/S5cQWbepU8qWLdvi/wAFwtQdPz52OCzbZM1rqbFEkOCP/+hZZf/TAhLzQqnsSO1+Y7wj9NqUt7RCrXyl6MoNVfYDG+4z6R4j8RXR+Dqe6byjg0F3d+x/goeitGhb/KK0cO6X/KnlOcYMSBFx2s6O3MM8+18+XwsKuE+6ojRaK7V7Yi2pMYb8Wn6T5+LfubbkG3+KXyMjLmEn2CJSGw2T3VVQ0GeVVfAtjzzqyAS27XfN+YL5C8qG114LeMaHagVarUPrJmVGwKpRTrvGDKPlmKM/UJ559pn4mcYLaBHgr58WClY2nZWB+HPWKkHZ0qFV8t7l3HPPzTX5+dYnrYCWTSzgkAHGdAgo1T0h99ERCgtABxrZZFntgw8+pOzYtrW8+srL5QRZ+kdXZ1yBLulS1NOTACprcHxXWAp8TSUcgjntipcsOSiBPxaCZ926fVt8RfNCY5A2hbJ3TQzplgh8aTOce9455Yc//GHAH++xYsVRed/rr78+7VyBUvxFIABBz5pgJEA8PQANvRw+tEYC1ihgQEkbP1km+bbbbk+wLrlKH0IpOp/Ve51++mkBDexjJSHWDo0XwaBA/qmnngzogr1DQLUmYPcuH//Ex8ufX/7nZXgICLW9rDjiiIAG4opzzzmnXPmtb4XxQS/Es/KrL/uNy5LhxqRQ2sAP7+/vDdvlH331qynF8fznn39+GCP0GA8/fHmZN3duufqq72VMASPG3rlABwXIIF5yL2ABjRlaO4R6Bf6vv7Eha5I+U5podHenyxGGgvGnD+KZrSGxAJYBxkeNuUYSPGu/bkyBIzL91vxTTz4Z9pfyJuebtavTjaSwzjm1QcjM8tGPfjRrff1LL2V/GYPLr7iiAVCWRRPm1F85tXzta18LSCahDVASM2CwX3jhReWWW27JOQroxYo6/fQPpnTFWsE+wejB3nNeBuAkDTF9etYJXReAFFDJ+jlg0f6JZQjR6vbpbASmA4sI5jo3tUrWEUesSCpi3dp1AYewlC677DdybcCNaoyRgf6ydPnhZePO7Wm3O7F7QjnmqKPK4oULy7eu/FZZv3ZtOeX4E8orr79W3t6yOesaC8d7Yh0Rw3VeB0DIeTu5DA+PBiQXFylXApYDx5EZfG71Y4+V3/nqV8sdd/7/7d3Lb5ZFFAbwaWlrL4DFtAVXipHbCigBoxIUjZcNrknw3+JfIESXuFKgEXUBlBapsBEIrUQIghR6ARvlM79nOhi3LEm7IfTyvfPOnOsz5zzn+4C6Kl8eGmc/Nlp5JY0nz1SxxYDG9uHo0aPpxAix6+3bydfI0OT0dH6P7GeAyOaxMjl5KRVd7J8ckH91hrUicDnju3UjuAQnN3USVH+qW1L91/VfO00dZzxc7ty9mwrKWq33tF5ZG5tTSvwscE3lWWwzW7lq/9jBARN+V9t16FjreGmT2eSxfs53kTH+ge4Dj9lQOsWG0F12CCAKeEpLzoefH+4ob3y8+DiOFcAQYiMzzvv74yQ4UsqnNYKwMNoMqu9RKgmzB0DkIZIN2aF0ja9EEKLaQ1UEJ9Zm2HMMIWqB/qySZbXeV0iwZ0DBWluPA21EbdZL0aB5XKeWHAIMDXS4lDLBQykBJDKB5p/q0CgY59n6ltwgcTzabZAQ+XlFmkfjDB00YKQ5V0zZhBjSx6k3xnLKwRATikrmVQMX4Ip9JoCPHtUyRe/iMwmoKhDGMezly0sxjq3sk8K00iL/tgDDvulrpFTWwdDaZ/sGTHFuDf3PGEOo6tPK/qvqpZZM6WseyM0B4IaAWC9nB2CCugseQ9L24M+gua/0DwRl9TxVSRFqIxTdeg269ZqPcCOcgsAyHPVWYV0QQI7I+fz1pM7Fdt7LT59U/pyhweJmK9Uuw8NB8zmnSk7SyWc5w0QXDSz5X2XIi7e9rAEmL0nSt/YaazuwtgMvtgMvMWBSLyy6wnuQyoIOvrBK6NbGCasMaSPvxTX5uQrQ7u4E9HwtQkD+G3Ge7dIeod0jo3VdwiwtpW9a8MxHJ0YZHY3vTwzQ2xsgwi2b+CbcHwMDuYmTEEhkxCJ8piAtlaE9vSlXR5gnTsg41U4n7cYSAQmd5ENMJGaTeKZdenDweWUIP5025jFB7uTzqSzW3UbmNoJTwbeE/497tSrGl5jN+0regBQhfe3vT0LQLsUE7qoxU/682opjCqJqW88GQNk7/t8FFJ9fS7OXAwQ14ALgYr/mH5pi053YRaLmHcRKYgjVFJWzrJNSe3GiuETs4tmJvZbrNCM3hOLBdtllvV5GDNhuOFuCTx4E7uJYl0t4IjyjvZP1+yz7Jl6+c/f31eoQ0/qWk6ip+FUJq73axAvPFQuF1HBxMQCJFhYJhj0Nh0tadZC/Vg4Wz3fhJNZxuxzuk2cmWXYnqQN4Ida0LnuctqK+nryrGNLZW6fqEiNVN295PRdS5FIy6DJOMojYVfm6xLFVxCBSBQ7hDpTQHvniSEbAavUeHfO3t8vSwkLZuXN7OB7I09zsXBnfN56zsAa8JJkwMjAQvgNJY+NY0M4FPLHGc+fOJRb1u8AwCZCE3pQYsj5x9kzeW1tOT293Eki8I/Sxr197zu5y/vyF6EIm9mxYHy4UJLD28MCBd0LorHrKhJIdO3aG2+LnmSt5X/wjiDnxboh3fc/Zvn/wYJLFy9OXo7em3Ow/sD9yCXy6OjMTGaMHPlvMDXAip84Q58u1q7+U4U2vhhAXL4w109sGEGh58TUxMREbhOOD7rEnZBMoq02kp9c0EG3uplfdL+Pj+/IZ2hYAD0AnYJA4HEDz9wrewk72zVQsn0NPAbq3Zm8lfDYKGjAgcT31zamARZXb8V64TFQm+X8oAPr6cvsvt7JX5E0FhzX/+NMPWctHhz+OrknCjSIm6+TMc+m+igW8HvKdDG4w7nfr1uyLS1MtNYhXPc/fae86fvx4OXHiZPIiFTi7dm1PNRJZOnTog7KQSaUPkmvs2b07OjR1aSqgDPBs9tZc2bN3b7l5c7ZsHB4u27a9HZkANly8MBkA0edJmNkM+evExNmyrqu7HPvyWADFr786mWc7B61gEmygl3cnv2yYvBOoOLLptTI1PRVgT5sTYCGVfFo/5ufLtZmZ8ulnn5TeocEAIHM3bpSxkdHILdt5+rtvy5aRkXJzdrbsf+/d6JDcMy0z9+8HtCF/5KjSS/xW3njzreRqqlBURLHNdNDZqvhxZhcuTgYooYtsLzsK8JGznTlzOvsLACP7wC5ku8hbw2v1rF7w+9vLV67k/dlIsuYiACCmcwBAxubJQUPDMLS+bN+xrVy//mtZCXnqQnhY2A45df2qusBnuBCguypl+M9wV66sBICyh2EZedaJvaZ3fi98XhmC2hWQynqHNmwsqeDoKrF/ij0yCc30uPVD0U32thG10w15L3vID1Y+KgTkQxkfbtoVsI/f/hcYiUAQaNOAiQAAAABJRU5ErkJggg=="/>
          <p:cNvSpPr>
            <a:spLocks noChangeAspect="1" noChangeArrowheads="1"/>
          </p:cNvSpPr>
          <p:nvPr/>
        </p:nvSpPr>
        <p:spPr bwMode="auto">
          <a:xfrm>
            <a:off x="123825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14902" t="30764"/>
          <a:stretch>
            <a:fillRect/>
          </a:stretch>
        </p:blipFill>
        <p:spPr>
          <a:xfrm>
            <a:off x="0" y="1167632"/>
            <a:ext cx="5169188" cy="2581408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0" y="3758564"/>
            <a:ext cx="5171440" cy="30994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5209241" y="1223370"/>
            <a:ext cx="39347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etica"/>
                <a:ea typeface="MS PGothic"/>
                <a:cs typeface="Helvetica"/>
                <a:hlinkClick r:id="rId4"/>
              </a:rPr>
              <a:t>2loops_workspace_3IT.db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/>
            </a:r>
            <a:br>
              <a:rPr lang="en-US" sz="2400" dirty="0" smtClean="0">
                <a:latin typeface="Helvetica"/>
                <a:ea typeface="MS PGothic"/>
                <a:cs typeface="Helvetica"/>
              </a:rPr>
            </a:br>
            <a:r>
              <a:rPr lang="en-US" sz="2400" dirty="0" smtClean="0">
                <a:latin typeface="Helvetica"/>
                <a:ea typeface="MS PGothic"/>
                <a:cs typeface="Helvetica"/>
              </a:rPr>
              <a:t/>
            </a:r>
            <a:br>
              <a:rPr lang="en-US" sz="2400" dirty="0" smtClean="0">
                <a:latin typeface="Helvetica"/>
                <a:ea typeface="MS PGothic"/>
                <a:cs typeface="Helvetica"/>
              </a:rPr>
            </a:br>
            <a:r>
              <a:rPr lang="en-US" sz="2400" dirty="0" smtClean="0">
                <a:latin typeface="Helvetica"/>
                <a:ea typeface="MS PGothic"/>
                <a:cs typeface="Helvetica"/>
              </a:rPr>
              <a:t>Hardware: </a:t>
            </a:r>
            <a:r>
              <a:rPr lang="en-US" sz="2400" dirty="0" smtClean="0">
                <a:latin typeface="Helvetica"/>
                <a:ea typeface="MS PGothic"/>
                <a:cs typeface="Helvetica"/>
                <a:hlinkClick r:id="rId5"/>
              </a:rPr>
              <a:t>Xtion Pro Live Camera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 with dedicated depth sensing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5178761" y="4403450"/>
            <a:ext cx="393475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Major z-drift in initial collected databases</a:t>
            </a:r>
            <a:br>
              <a:rPr lang="en-US" sz="2400" dirty="0" smtClean="0">
                <a:latin typeface="Helvetica"/>
                <a:ea typeface="MS PGothic"/>
                <a:cs typeface="Helvetica"/>
              </a:rPr>
            </a:br>
            <a:r>
              <a:rPr lang="en-US" sz="2400" dirty="0" smtClean="0">
                <a:latin typeface="Helvetica"/>
                <a:ea typeface="MS PGothic"/>
                <a:cs typeface="Helvetica"/>
              </a:rPr>
              <a:t>-But obtained loop closure after a few loops (refer graph view in rsn_vid1 video)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388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923DF-73B8-AB15-8AF9-63EDFA5F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QUALITATIVE ANALYSIS OF RESULTS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F71D2-52A7-4415-8F40-F114ACA74C6E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sp>
        <p:nvSpPr>
          <p:cNvPr id="5122" name="AutoShape 2" descr="data:image/png;base64,iVBORw0KGgoAAAANSUhEUgAABEwAAAHsCAYAAADIJTjzAAAAAXNSR0IArs4c6QAAIABJREFUeF7sveeXZNd9JBjpfVZlZZb33rT3MN3woMgVKZAaSsPdobQa8ejT7LedD9rV37BzRprZs0c6Rzuj1SzFJUhJIAQKGBgBbKDRaItG2/Jd3tv0fk/Ey+xugEag2AAB9E2yUFVZL9+7L+59D/jFi1+ErW+grwzzMggYBAwCvwQCZRtw743DBsBWBuzg+2WUbSVrb9wQd7/sDjcKZaBod6J3aARf+s2vIQ87nF4/evoHsbaxhf6+Puwm4rh0+RJ6e3rR3NoCG+w4ffoniEVjOLB/H/w+L+y2MnLZFKYmx1FXW4NcLgOv34uW9jYUSwWcP3sWfZ1deOuN1xGtq8H25iZCfh8W5maxvb2NsbFxNDY0IFZXh7XVFcR34xjo78fQ4CDsdjv8Xi9efe01pJJJpFIp1EYi+MPv/CFeffVVBAJBPPXkk1hZXobf68P01BTmZmfxW889h6vXrqFYKmJzfQPra2uYmJhALpdDXV0dxsfHkc/nUSwWUSqVhEzZ3IF/iZVnNjUIGAQMAgYBg4BBwCBgEDAIfLIIVKsXHsVmCJNPFmyzd4PAFxGBn0eY8OYClESaWC+bCAGbzcZ/oFSyvjt9fjzxzG9g76GjiDa1wl9TB18wDJfHh1AohEwuh83tbe2HBEM4FEY8EYfP64PDZoPDDvj9XuzubOP6tSvo6upAR0cbLly+iH0H9qOmJoxb169jeXYWH7x/GRvrq3j85KOYGBvDQyeO4/b0NPKFAq5duQKX3Y6pyUl0dnSgq7MLHR3t2Ld3L5KJBP7sT/8UkUgEX/nKV0R6vHPmDG7fvo22tjbsGRnBlfffh8Nux7/5N99GbW0NamtrcfXqNUxOTopoeejECZEtf/mXfymGKZlMIFxTg/X1db1fLpWQzxdQrrAm5XIJNhtpJ/MyCBgEDAIGAYOAQcAgYBAwCBgEfh0IGMLk14G6OaZB4AuEgIQj97yoLrHoEUthYskmxJRY1An/wZ+pQnHY0dDcikQmhz0HjuCpL30FTe3dCEViyJdt8PkDIjNK5TISyQQmp6cw0D+I7e0dNDY2YG11FaViHq2tzZibvY1MNo3h4QHUhIPI5nLIUGnidmF6cgJ9PT1SmgT9Pnxw+RLm5mbgcjoQCgbhcDiQTiTx5OOPS4XyxOOPY3Z6BqlUEr093XjvvfewvLQsMqO+vh43btyQ+iSXy6K/fwA3b95AS3MzDh06hNqaWly/cQNHjhzG/PwCFhYW8Btf+hJ+8tZb2k8insAjjzwsVUlPby/Gxsa0v4X5eWxubqJQLEp1YuFGUqkCbvX3L9DaMadiEDAIGAQMAgYBg4BBwCBgEPgsI2AIk8/y7JixGQQ+5whYNxiLQbFok3JFQWGpS9ju0trWDpvTjRMnH0dDSyfaOntR29CsVp0ybLA57PD6/RWlig2FUhkL8wtobm6Gx+WEw2mXyuTGjeuIxupQV1eLYNCLtdU1LM7PoaujHWffPYOHH30EG2urCAcDaG1uxvLSolp4qBZZXFhEMr6L3a1t7G5v4djhI0js7Ki9p7mpCal0GqViCZcuX5YSZH1jA4+dfBQXL1zEyMgINjc3kE6npUbZ3tqCw+lEPJGAy+WSwuTko4/in954A16PBz09vdi/f58wSVS2IUnyyssvY3Z2Frl8Xvui6iSTyaBcEmoV3uQj7NTnfH2Y4RsEDAIGAYOAQcAgYBAwCBgEPssIGMLkszw7ZmwGgS8AAncEElXipNJyYqMbicOOQrGE2mg9Tj3xFKKNbTh0/BEEI41YXNvA5s621B+1dRH5hjidLsBmF9Giz9sBh8Our4mJMZRtZYRDATQ0xpBMJLG9tYm62jC2tzfhdLnQ3NiAoN8Lp9OB1ZUVkSN2hwN1kQimJsbx0gs/wt6REewZHMLm2hpWV5bw1BOP4+zZc/B4PHC53Uin0rh+/RqOHjmC1159Fb/zzW9ic2MDly9dQn19DLFYDO9feR/xRBJ+v1/H6u7uwRuvv45DBw5gcGhICpJ8Lo/9+/fjv/7Vf8XXn3tOZMzuzo6OQWLl1ugo5ubmNE6qbNjKZGFpSJMvwGVhTsEgYBAwCBgEDAIGAYOAQeBzgIAhTD4Hk2SGaBD44iBQVZhYXiZ2m12KkcaWVnzrf/o3iDW1I9bYAbsnhP/0f/0Fok31cLqc2NzexPHjJ7B//0HRLqVSGYV8HnabDV6fBza7DT/+x5dQKOZFUDz++CkEAn6EQ0Gceecn6O3tFc9AwqQmHEA2k8HffPe7sNuApqZGnDx5CnO3b2NibBSPnDiB0Rs3cfn8eQwN9OPJxx8TeXH69GkMD4/Iz4TqD5q2zk7fxvFjx9Dc1Iix0Vt46KGHcOvWLf0tWl+PUqmo90Zv3UIymcRjJ0/h5Zdf1jkcP3YcBw4ewF/8+V8gm83IC8UfCKBQKGi6s9ms2oXefOstzM7Myjy26gprzGG/OFeEORODgEHAIGAQMAgYBAwCBoHPLgKGMPnszo0ZmUHgC4jAhwkTmpoWaW9id8Dp9qBvcC96+vfh4LFH8cMXXsTvfOtfIxKLIJ/P4YMPPsDwyB6EwmEU8kUpONiy0tzSjJXVZayur2JpaRGRuhocO3oEt0ZvYnhwALU1Yf393bNnRYZ0dbWjVCzgr/7qvyplZz+NYcO1UpS4qHjJZfF//tmfwe/xIB1P4N/+we/j3XfP4tChg3j7nXfgdrrUdkMSxuV04sihw3j5xy9hfm4WjY2N+Na3voX/+7/8FzQ1N8Nut2FrcxP79u3F+Ng4bt64ibpoFCPDw/ItuXb9Ov74j/8Y//Dii1LNXLp0CU89/TQy6bQMZq9cuYITDz2E7/9/38fOzrbIlGKppLYmK1nHqE2+gBeJOSWDgEHAIGAQMAgYBAwCBoHPCAKGMPmMTIQZhkHgi4+AZWJq+XFYZqb8rt/sdtidHozsPYTBkf0YHDmE2/OL6B3oRzyZwNT0JLq7e7Ebj8sA1m5nm04dUqm0zGDHJsbg9fuwZ+8eNDU2yAS2VC7ixvVr6O3pQX1DDC6XU/HDJEsKhTyy2bRaZqgW4UguX7yglJyhwX7cvHYNu5tb8jt56okn4Ha78d7ZszKBnZmexsztGRw/flxqkqMHD+LFH72AaF2djGBJwFy+/D4ikVrFB7975gw8HjdyOSvhh21ITNeprY3g+vXrePqppzE6Nio1yejomEiX3d1d/PZvfwNvvfWWWnTobSJfk2QSW1tbUp8UCkXLD8Zy1zUvg4BBwCBgEDAIGAQMAgYBg4BB4D4jYAiT+wyo2Z1BwCBwDwL3CCBY3DN2l+QISQ8F6JSqkTo0I3GhpaUT3kAI+w4eQ7ShUUk3yXRa6hGfP4Sx8QlEInVobG5GfUMTYvUxXL1+HYcOHxQREa4JyaR1fWMdxXIRs7MzUnfUx6JwOGz0mcX4+Bja21ut+OCuTiwtL4sQod/J+soyopFaOAB4XW793NfTrVaY+dk5jI2PSTES8Plw/do1JdscP3IEY6OjSslhew9Tb1pamkWgzM8t4Nx77+HosSPIZnNqQQrXhNHZ2YEPrlzF6tqaEnm2d3YUL0zFyubWFhLxOPoHBrC8vAyP262IYpIsVNdQfcKWn4WFRaTTKStRR6+7bjEfXoNGhWKuSYOAQcAgYBAwCBgEDAIGAYPAvwQBQ5j8S1AznzEIGAQ+FgIkKKoqEpquBoJBuL0eZNIZeYEU8wWyJijb7DJzJSnS3NaO+sYW3J6bR0tbq/xKwrURLC6vwevzY3BgGP5gEIvLy2jraBdRsHf/PvmYJJMJmbtOT0+jtb0VXq8HtXW1CPh9KJcLyOfzeOGFv8dvPfdbyBdydzgGki2ba+uI1ISxND+vdpyOtjbYyiU0NTYinbSUJW+/87beP3hgP/7hRy/K14QKk6XFBdTU1MivZGV5ScfpaO/AT958S8atjz/+uAiPJ554AhcunMejjz6KsdEx9PX3Y3dnF+NjY/D5fejv68Pbb7+tpBy3y4XGpiZEamulOllf31BLztDQIH70ox9hbm4ec/PziMd3JTFhiw7bde4VnIgqufuPu3N2R5FiyJSPtZDNRgYBg4BBwCBgEDAIGAQMAg8kAoYweSCn3Zy0QeDTQYBkidV+Y0Osvh6BmjAKpRIymSy2NjZQyGZUz1NxQh8TCk4CwRBqo1GsrJIg8cHp8qC7pw+5Qgl10Qb9zm2S6YwihwOhII4cPYr6+gasr60hkUphcWkRTrdTZEdNbRjBcACpZALLK8tSbTz1zFPY3NpAOpNGW3ubSBZFCm9torG+Hh2tLfC4Pchm0lJ9nDl9WqoPttB0trehraUZczOzyGUycDudmJmZRn2sHgcO7Fdc8fbmNiJsubl2HXv2jGBjY0MKkpaWVqytriIYDGJjcwNf+fJX1Grz+muvoqe7B16vFwsLC6ivr9f2NILlMemX0t3drVadlZUVTExMYGd3R8QKjWtJmswvLCCZSlX4EUtNIxXPz+zXsQHle2//n856MEcxCBgEDAIGAYOAQcAgYBAwCHyeEDCEyedptsxYDQKfJwTIk7Aol3WJTcoS5gAXikUZn7K1hGk1rPCpnCgVSyJOuLkddqXoMEbY5w+gti4qj5NCsYz6pmYUSqz3bfpii86pxx9He0cnlpdXMDk1KVKhLlonQ9hiqYBsLotkYhcTkxNoam5BQ2M9amprUd9Yj5aWFqXwbK1vSInCxJuaQAAelxOjY2NoaKjH8uIi4ru7IiPamptx+q031V708PHjiNXVYXT0FtaWl5Vkk81k8ezTT+Pa1Ws4884ZDPQP4ObNm+jp7ZFHySMPP4zp6SmUyiU8/tjjahF668238KUvPYtUkn4qjEp2YG1tDc8++yzOnz8vLPje5uamWnAGBwfVStTa2iKyJL67g7d+8hOMjo6CRroEnSoXtkHJ5+SeVzWa2NKiGIXJ5+mSMmM1CBgEDAIGAYOAQcAgYBD4dBEwhMmni7c5mkHggUKAhT5JE4sIoUGpDZREDA0NI1/Iq0Unk0ljdXVN6gmSCGJMikU4bQ6l6JIUQdmOks2BWGMjbC4PGptbkC+WEKtvwODwEPoHBpFIpnD16jWRDq1trVJgpDMZEQpUnJRKhTtqlH964w385te+ipqaMDq6OvHeuXPI5bI4fPAAgn6ffvb7PFKI9Pb24K0338SJ48eQy2blX+IolzE8NISacA08ThfmZ2dwe2pKJEe5XMSjDz+C8+fOqw2nuakZ5y9cwMlHH8X7778vA9ea2hoRIC6HA/Pz8+hob8M3vvHb2v7su+/ikUcfwYnjJ+B0OvHSSy+htbUV8XgcL7zwgj7/zDPPYHh4WMTT9NSUSJ1bo7dw5f0r8kjZ3toWKRMKhYX71uaWjG5FpohEsQQmNNw1L4OAQcAgYBAwCBgEDAIGAYOAQeBnI2AIE7MyDAIGgU8MgWpLjpWPAxTpVwIbDuzfj3y5gLpYFB9c+QDBYAAZkhHBAPK5PLZW11DMFVTYw8ZWHUtNUhetR22sHosrK8jkC6hvaEB/fz88Xh/CNbXY2txGKp1WGo3T5cQH166iVCqip6db2zFlJ5PNYG5+ToRDZ3cnaiK1iiNmC8zRI0fwwx8+j1AwIBVHXaRWxrPpVFKEx9bmBpw2O3q7uuH3+0TukPRAqYSNtXVt98MfPI/hwUG4XG48dOIEXvrxj/GP//iPyGVz+PKXv4xX/vsrqItE4HK78Pipx2QU63K6cP78OUUJr6+vYXhoGN3dXVhcWMR/+s//WT9//bmv47vf/a5aeNLpjGKIH3nkURw9ehivvvqq2nZ4niRtnn/+eWxv7+Df//v/VSTM88//QK1IHHCxUFTCDokrE67ziS19s2ODgEHAIGAQMAgYBAwCBoEvAAKGMPkCTKI5BYPAZxWBOx4mLNXLZcurxGZTse/0uNDY0oSV5WU88eSTisqlcSqjgi+dv4B8JitFSr5QRDabR7FEwqWMg4ePYmrmNnKFIvr6+uEPBFAsltDR2YkbN27B7XHD6/YqQSeRSirad1lGrDkEQyGEw2G0d7SLSCBhQ0KktrZGn1taXMTM7IyIjYXFBSwtLciglik84VAIu9s7qA2HMTQ4hObGRhTyeZQKRTgdDly+dAmZTApBvx8zt2+L9Dhw4IASdLjf7e1tnePMzAwOHz6slJ5YLIbRW7fgcVuGuI+dOoVr167i5s1biEbrkMlklLrz0ImH0NjQILPX73znO3p/a2tb0x4OhxSZvLS0JDJl3759uHnzhsgh+p7891degcPhxMbGuogSqk3SqTSy+RwKxYIhTT6rF48Zl0HAIGAQMAgYBAwCBgGDwK8dAUOY/NqnwAzAIPDFRaBi+Sp9SdVPg2k2/J/D7UR9Qz1WV1dkblpTUyuTV4fTibFbo2hva4fT5VbM7u5OXPHCbLtpaWtDIpkUieLx+WQU21hRaaxvbiJaFxWhQQPVm7duoau7WwAvLs5JwcIWIZqlkhDp7OxENBZTO1A2n9X3YrGAw8eOiWCgKmPv3j24eOECTp08KUULfVdo9Nre2ibiYm1lRbHEbK0hqbKztYW+vl5FCI8MDyupJ5lIYn5uThjcnr6No0ePyCSWpMnpt95CY1MDdra30dTUpOSb1dVVKU/YzvPa66+hpalZRA8jir/0pS9hYGAQ07enlaTj93uxtbWFfC6HUIjkiQtr62uYn19AsVBAuKZG46MHC9OAEvEk5mZnpejZ3t3B1s723WjiqhSoQnCR3NLLSFG+uBepOTODgEHAIGAQMAgYBAwCBoGfi4AhTMziMAgYBD5RBO51yajW41ZyzocTXNrb2+XJsbm1jaWlZXztt34L2WwOq2trCASCyObyGJ+YhC8QQDAURjqbRW1trdprRMaUyqiNRGC32TAyPAK/L6DI3kNHDmNzcwMLi/PyHWH0Lrf/27/9O6k4SNbkCwUZqpL0qI3Woa+/DwsL81jb2MDTTz+F9869h2efeVYkyNraKpYWl9DX26v93Lh2Tak2TLehuoPKlWeeelqKEEb/stWHxEZPd7e8SKg04d9KxSJu3rip9J7amhrs7G5jc2ND6hC2FFER09vdg7feegtuDxN7siJrhkeGdd4kQxKJONpbmzExPoZ0KiXCyeN2Y2BwABsbm3j79Gn87u/+rgxiOT5+rr4+hkuXLmNweATrmxs48+67UqfQeNcy6LUIEvrJ3CFM7lkhmjvzMggYBAwCBgGDgEHAIGAQMAg8AAgYwuQBmGRzigaBzxICH81mIenAwtzj8QA2O9weL1KZNCJ1dUhnsooLfvjhhzG3sIhIXVTKiBu3bipa+Gtf+xomJ8dljMp9HDp0CPHdONLJNJ77redw8OAh+AN+vHPmHexsb6l9hx4fNIalioMtQENDQ7h8+bLaaNw+tvI0wOPzSGnS1tGBbD4Pt9ul1BkSGlRyMIY4Fo3h4sWLSCYSiEaj8ixpbm6G3W5DTagGLrcHM7dncOLEcfmhLMzNY2d3F/v37YPDYVcyTndXJxobG/HDH/wATzzxmGKKf/jDH6CxqQmPnzyFUCAg3xISJiJCBgZECr322msol4ryTHnisZM4887bWF9dxbe//W2RPhwrzV8nxsbx7d//PZE2TCGaojHt+ppw4LndHB2TSoZmtDSVZUsPiZxSqWQtGbZPMY2omrRDE19DmHyWLiczFoOAQcAgYBAwCBgEDAIGgU8QAUOYfILgml0bBAwCP43ARwkTKRkUI2yXx8mhw4exsrqCKM1dl5ZlhNrY3Kz2HBImXr8P09PTOHjoMAYH+zExMS5TVbbg2GFTW8ye4T1YWl4RUdHW3q5I38nJCaXekCTZ3t7C9O0ZNDc1KVb49OnT2N3dweEjR5HJ5jA7N4vZ+Vn09PYiVl+P2bk5KTh8Pi82Nzaxd98+NDQ0yF+E8chsFQoGQ2qJIYGysbEl7xQavdJLhUQKFTS1tRFcvXoVTY316OjsQLSuDt/73vfUevO1r/4mtjbWcf3aNREe87NzSrQ5ePAgtrY2sbCwiLNnzyKXz+G3v/HbOHXyUSwtLiCfy+CVl38MW7mMY0ePqd2IyhN6lfze7/8eXn75ZfT29Er5kkwm4Pf7hfW5C+fQ09eHG9dvKGKZL8Yf53I5pFIpKViqvjP6Y0V9YggTc1UbBAwCBgGDgEHAIGAQMAg8KAgYwuRBmWlzngaBzwgCHyVMNCxFB7NNx0puIYny0EMPYW19Ey6PRz4j/f0DePudM4jEoiIUaNRKAoPGqU1Uafzwhwj4/di7Zy9OnjwlgoHqjXgiIZKEniBszZmcmBR58frrr6vF5V9985u48sEV+L0++INBjI2Nq20nlU6COgsqOtjaQuLF5/VgeWkZhWJRyTU0Xt2N7yIUDmN3Nw6f14eZmVl0dfVgbW0diXgc7Z2dCAQCImHombL/wAHs7GwjGovC4XRIqUJT2LbmFizMzqA+FlP7DY1hSXJcv34Nq0wFymYwODAgAoftQzXhMPbt3QuX04Y3Xn8VbqcLN65fl7Et1TokbJj68+6770oRQwKE+FBFwtjhi5cvSn3T2tqmVh2fz4dbt26JRCJBNDszY6UKZTKWxwmjiJVyxK4d05bzGbmczDAMAgYBg4BBwCBgEDAIGAQ+QQQMYfIJgmt2bRAwCPw0Aj+TMNFmdhXjVcKESTp+f1CtLYMjwzKBffvMu2hta8Pq+hqOHTsiI9QbN27gO3/4HVy8cB6rq2sYGhzEnpG9IhlyhTxCoRqEa0IiS8LBoNpPqEZxOBwiFRgvTKUIW3q6u3vwdy+8IAPWYrkoEuGRRx/F2++8o/0yFYdRvzSqpbcKFSLLK1TDxORNQiohly/A6fQikUjIgJXkC1Ux8k4BpJgp28qorYuoRaeuNoKtjQ10trXDXi6LDMpls+jq6kJXVzcmJibg83vh9/lw7Ngx2B0OvPvuGalPujo70drchK2NNYyOjmqbK1eu6Fz4eZq9vvH66xjZsweFfA493V1IJlO48v4V5HJZqV+IMwkWKks4ttaWFrz+xhtIJpM6fypi2L7E42l+6LJrXgYBg4BBwCBgEDAIGAQMAgaBBwABQ5g8AJNsTtEg8FlDoKpPqH63SnCbWkUsYqEsg1W+R5VHb18fCsWSknQCoQAmJifR0Niothi2wZw6eQoBf0AGpnv37MG+vftw6+ZNmciSFKGS4+KlCyI86iIRJdbwe29vrwxfqQ6JRGrR0NCIc+fPyeeEqgqP14um5iaNrrurS0RDPpcVmUD/krb2NpmpJhJJ+Px+GdPu7OygLtqgJB+PxyvVCl+pdArFckn+IIwwdjAKeHFJihKOhQqRQi4Hl9stBYfd7kBjYxPGxyfw1a9+VZiQ0BibGEdPdw9C4aA+W8xnMTF6SyQOTW13tneUhkPqqburG//xP/6pDGrj8V20t7QgFAwimUpiYmoKMzPTiEWjaiuK1NZiYHBQJAm9Thrq69Ui9eY//RMmp6ZEwrDdiLHPdzxNPmsLy4zHIGAQMAgYBAwCBgGDgEHAIHAfETCEyX0E0+zKIGAQ+PgIfLSpoyzChO04lX2UIfWDpTqxIRgMYu/efZicpnHpOmwOBxobGnHioYekFhkZGYHfH0JNTVikydrqmlpx+Dfud2ZuBosL8+jp6kI+l9d2bJVh/G4oGEJzS7P2u7S8hEw6JYLA5XQp1vjkyZNSrFy6eEGJNlSHbG1uYmZ2VgQJlSLdXT0icvjV09OLnXgcDqdLJ8MEGsUp220IhoIiHEioMMaYrTstzU0iYYqFIuobmqSK2d7ZwdraBpx2J3r7+lFXF5G6JF8soq+fv9ciFAoglYjj3Nl3MTw4oPYkkjQrKytYXFxQAtD7ly4JwSxJkXBYbUydnR149bXX0M3knpZmlEsl+Zvw9/GxcZ1Te0c7FhcWNH6OUb4q83MYHx+XGuXOSxPJlqqy1VrFlxGhfPwLwWxpEDAIGAQMAgYBg4BBwCDwmUXAECaf2akxAzMIGASq8cMqye0OtZikc3mpMGpqI0in0mhubZWZ6uEjh1Xw00CVCoyZmdsiWVjkM2GG6TDFfF4qDLby8G8OuwPLqyvyIqExq9PpQCaXsYxPk0mkEgl5gsTq6vDBBx/IxJUEDFNz6IPCtBq295AAYUpOOBIREXHg4CFsrK8jk8lqjCRuVtdWpCzx+rxSs8R3d3F7ZgbT07dFwtCslQSL3eFCJpNHNl9ANlfAQP+QyAp6nvj8AaTSGYvMcbvR2NwgxYjDbkMg6MPYrVH4fAE4HXYkE3F0d3egq6sDl869h93tHbS2NElRwnOhyub48ePo6u5SCxCjj0mQXHn/falgXC6n1CbZXE5KlanpKXmyrK6tyoSWSpZ8Ia+xcHsa95Iw0c9UB1WTdX6lZfyLvFIMK/MrQWs+bBAwCBgEDAIGAYOAQcAg8M8iYAiTfxYis4FBwCDw60Lg3htU1d+kbHcqNefEiYcwPjGBTDaP/fv3y3iVapFHHn4I/f39MjhlO87K8hL++q//Hxw9ehSPnzolcsLpcMDucIoguXjpEuYXFzEwOCAixeV2ydK0JJPUgExXmUCTSWewtLSE1tYW1DfUY2VlFdlsRiazi4uLuHzpMvYdPIjR0THURevUPkMCgr4qy8vLcLmdGOjvw/mLF9DS3IzNjXXMMgnHZpPShCSDzx+E3enCxtYOnC4v4vEUmpqaUSjm1cLjsDsRTyRRLlutSi6vG0ODQyIuZMhaLqOhvgH5fE77/+a/+jrS6STGb91EKOjHxPgYMqmUyKC9e61xU92yvbWl6Oa/ff55XL36gYiSPXv2KLaZ3ihU4pA0efPNf1JMMtN0zl04LwKJBrSKWy4U1UrEFieH3S7i5N7WHetnK0JaipSP9fp521ZXw8faidnIIGAQMAgYBAwCBgGDgEHAIPAvQsAQJv8i2MyHDAIGgU8DgY8SJiQX8qUSYHfA5nDi0KEj6OsblEripZd+rOSYfC6HXCb3JkWuAAAgAElEQVSDL3/ly+joaFcry49f+gc89/Wvo7uzE36/j1oIFEtlZLM5tcmsrK3Kr4RpMplsGrG6KDxOt3xDvv+9v8Gxo0dx+eIl+aUEgwF0dHWIECCxQMVJMp6UMWq4pkYmrfv27xe5wpSea1ev4cqV9zE4OKCOlYsXL6j9h8k0m5tbuHjpouiDnZ249lUoATWRKDa3dhAIhpTIQ8LF7XXD6XCpPcbhdKOxpQWRuhj27T+gtqF0JoO5uXmRRWw9qq0J4+DB/bh58zpqa8OYnBjH1NQkjh05rPjiQwcPYnVlFZ2d7bj2wQfY3d5GKBjA7s6OyKampiaMDA+LUOJ5P3TihFp9tmRuW0ZLS6tIlTNnzuCtN9/EyuqqVCY0v2U7UblUsNQnVaWJBCHlSueOIUw+jevHHMMgYBAwCBgEDAIGAYOAQeBXQ8AQJr8afubTBoHPDAL3lqBflGaFj+oLeF6Fchklu0MtMP0DwxgaGlaLicPpxNDQkJQg25ub6O3twcrKEgYHh0RU7N23F12dHWhqbMLGxgai0agigqncIGORyeXg9/ulDHE5HWRUpJBgq0ohl0exkFfML9tp/AGfVBpUsPA9enYwqpfkQCDgl1krU3loSku+4O2330apXFSby+rKstp/6DWSy+fkXcIWoN2dXWxtbeHW6Bj8JEpKZZE4JCBoQutwObC9vSszWJrLkjQJBGvg8fnh8vqQzebZtyTvkYZYDPHdHUxOTeCrX/sqLl26AKfLgXgyjv7eXsSidZgcHZXR681r17T9vr17cPTwYfyH//B/IOj3o6OjQ0TM4MAgpqamdb5UsjBdp7+vT5HDLS0tWv/EjdvURaKYnp7Ge++dRTKVEHaZbFY46otkl7xqDGHymblxmIEYBAwCBgGDgEHAIGAQMAj8XAQMYWIWh0HgC4LAz2pf+byf2s8kTKhTsNn1FYnUWRHCa+tSd9BslWaubpcbE2OjKBYLqK+vx0MPP4TOrg4EAyGRBX//9y/gqaeeUjpOPLGLZCqFQDCIhsYGkRQOmx2ZZFLkidfjAVjoy5tDnIQIDo6NaTM0pqUXSmJ3F+k0/UrCau1ZX98QYbC+vo75hQXU10dFGmxvb+kzVIrMzs5iZM+IjjM5OYm5uTlsb++goalR4/F43Er+ob8JvVSmp6YVs7y8vAKn04180Q6nxwtPMIhyyYbunl6NLZ1MSglz+f3L+M2vfRVz8zOwOe2INdbjyOHDmBqfwPbaGibHRhVrXCrkRTLt27NHpq4jI8Pwej1SkdCIdmtzS603JIuWl5ek3OH5pVMp9A/0Ix6PY211He0dnchmszj33nu4fXsKkboIZm7PKLY4m8vqb/Kl+dgv05LzsaEyGxoEDAIGAYOAQcAgYBAwCNx3BAxhct8hNTs0CHy6CHw0opdH/6jC5POsOPmocqbIE7TZQZtRt9uDQIDpOftRKJXgpOqkrw+DA/24desmpm9PY3h4RGqTffv2iUhhq8qLL76Ehx99BOl0BpcuXoTdaceBgwcRrgnL34RKCLb1RGojCPg88uQoM76nXBJhYnWZlPHuO2fUAkO1it4sWx4dJFbW19ZEJBTyBZTKJbW4bG1uSFXCL6pc4vEEpm/fVuvLhYsX9Fm28ZDkGRsfR0dnJ27cuIFQOCRy5/33L6NLBqzTKNsccDg9KMIOm8MFr9ePnt4+XLt2XUQN/Vlu3LyB3r5elGwlpHMZjOzbK68SlIo489ZPkIrHUS6WZG7LNqW52VkZyJI4cjmd8omht0p8Ny5svB43ZmZm0NfXi2hdFN/73vcUiZxIJqSq8Xn9Oq+21lZcvXpFqUMkiIaHh6Wk4ZxkMhldICSPrLn9RQSKIUw+3buJOZpBwCBgEDAIGAQMAgYBg8C9CBjCxKwHg8BnFYF76kg+lWeB6XDYUWSriIJ2qxuUWTL/3LO4H/aYJAA+RLr8GhkYEiVerw8kTnw+P/r6+tA/OIyRPXvV5sJEmVw2g1KpiInJCZEiq+trOPXYY/IAOXbsuFJu6D8yNTWF119/DUeOHMZDDz8s5QfTZUqlMlxM5XG54Pd5RRQQYbbl8OV0OmG3QSQAFShOh/NDqTDZXAazMzN498wZERxUddCfhPNWLhdFhlAJ0t7RIR+V1dUVtbIcPHhQ3igkWl599VXU1Nbg1KnHFHVMomJpcVG+IRtbW5ik2sTrV2rO1vauzG8jtXVYXFwSuUN1ClN42jvb0dDciM3tTbh9XrUF0eclubODh44fx8TYuLxf+nv68MrLL6NQLMDlcqmdiEoW4mSz27EwP2+pZ2rCePbZZ9HW0opXXnlZ/iZM/JmZmVOcM71ZspkM2tvb8OKLP0Jvb6/mhN9feukflF6UTKY1Pxa5VFlcBPinknUMYfJZvT2ZcRkEDAIGAYOAQcAgYBB4EBAwhMmDMMvmHD+nCFisBNsZSJawwKZvR6FQsJ7Os2IvlVVgs9BnSsodEoWtIxUSRekkFc8ISxjx0xTKHbqFrS4/Ay0ei9uQSOD/7NyuUtxW7Sjo31FVDFjHtLQD/GTVs+KOAejHnJEP0UDamU0eHocOHUY8mZJ/yJGjx3Dg8GFcv34TR48eQ2dXFyYnJ7Czs4O29jacPv02svk8Dh05jNa2drS2tqG5uQXr62tKuXE5nDI7jcWi8uhwMdqXx7HZUCwWUS4WEaBPiNOBna0t5PJZKUD4e6kofYcw5bacB7XbrK9jeWUZfT098Pv8wmp2bkZpMyQUUqmkvEnsDofIE3qaKKHH6cR7Z99TOw23K5bL+tvO7o7Mam/dvCXfFCprVtbWsLK2gcmpKYsUWl3HiePHsbK0jLHRMUUwrzHBZmdbY2tqaVL7z/j4KBYWFqQCITFDWE8cf0iqGm73wZUrikGmJ4rb65WvCs+nkGca0T5kMinNHj1L/uAP/mecPXsW2bSlGuFYm5uaUBsOyc/l6gdXcfTYUXR2dOD73/++IphJDDGdh94mbJkqFa3j2h1E0lYhAznVNtjK1gqoEoR3U3fuBw34MReh2cwgYBAwCBgEDAIGAYOAQeCBRcAQJg/s1JsT/6wiYBWHVsHIotfldquYZSuDze6Aw+FUSwffqxIKbBlh0flTT+j11B4WocIfrP+LXLn7ssgQ7cvOgvXu696fqTrgMfh1r2mnPieVQIWYUWdKdf/W+xbhck9iyj8HPsmWStvLvZ4XZZsNTqcLA4OD8gthxG5vXz/27t8Pj9eH3/iNL8vr44UXf4REIqGWllQqg+mZ26itq8Pg0IiIlsGBAZElVKJk0mkkEwl0drRLKcGx+n0+qTRImnjcbnS0tek7fT4ymTQaG0mYUFVSkt8JyQSSDyQE6IFiEVSWCsgSTpSVmuP1uqUaoScIjVxX11alGPL5vBgZGYFXCpmc0Ll67Zqw7h8YEJ40bc3n8moros/JzNwc5hYWMDY2obGQ1GhvbddYSDSwjef27Byu37pprSOXU2SHCCGnHcsrKxovY5Z9voDW1jNPP6O0n3gigfevXJG3Cwk7qmPor0JSg+QSFT4ipNrakEjE4fN4sL62LrUNI5DDoRC6u7qQiCfQ1NwsH5ehwUG888472NrahNfnQyqVEmb0SEmlU5V1QiLOWhxcY6LvaBZbId6qf7Te+TXKnP659Wv+bhAwCBgEDAIGAYOAQcAg8IVAwBAm/8w0frj14Qsx5+YkPvMIWIkiVJOEQkH5dbAIzjLFJWAVtmx5IGFA0oRtIyx8k4kkyiU2qlQSSe4oQGx3CAueupVYYqWVqOSsKEHk0UFio6KSqCabVOEiiUDVAJUufLHQrX6WCTUscFlc8zsTVbgt1S/V4pfvSyHwMercqmqlqlCpjoGf5x7LVB7YgOGREew/cBDPfulLePnlV/Bv//A7MipdWFzEe+fPoaY2gp14HJlsTlHEXT09WFhcVhsPVR4kPPi1OD+vWF2amfJ9DpPxwP19/fC4XDh16lE47Q5kUim1kkRqa+B1u4Q/PU9ofkpChCoRms9aeLDop/fJXWLLOq+yiAIqN5wup3xSSBgwaYbYsJWGKhoqUK5eu4r9Bw7oPZ4vcaWqiK0x84tLGBufwAdXr4pEYZsQU2qWl5Y0/mA4jFu3bmF8YkKkRUN9DOOjo5o/t8et6F8SaSTkkqk0kqkMGhoa0d3dI7PW5dUVkRp10aiihK9dvar2G86pFE42GwqFPIrFPOw2B0qFApLJBKJ1EZEcbOmheodzQGy++pu/ieef/z4y2YyUKDx/EkIBfwDzC/NIxK1WKALHtUgM6bXC+akIlu5pQrOUTuZlEDAIGAQMAgYBg4BBwCBgEPgkETCEyS9Ct1pIWo83P1ah90lOltn3g4FAtRBkIanC226/Y5RpRdEW1MrBeFcWqfSYUHxrOi1zUsbXss2BvhEs1kX62exWi0OFMKEJKV/cD9/n9iRRqOBgAU2Pj0KhqIK4+sSf74s0UQuQDdlMFsVSSS1CLLy9Pq/aT0ia7O7saMwkdqz2Ibu+7rTxVFQDP7/mtZQFHrdHRAATVjhGjlu6DY65DERjMf39f/uTP1Hyze/9/h9IfUJ1ye3ZGRSLZayuryMUrkHZbocvEEQ8nhQZdeHCeZEInW2tKBULOHvmHQz09yMYCspo9fbMLB47eVLqjFOnTmJnexu2chmxugjqIrXC3CJcrNsDVRQktepjMWFYbYOqqoCoVrHIIxJJRYt8yuaE3fz8nKWisNlE+Pi8XilQbs/cFilEQoxms0yfoU8IyZWlpWVtk85ksLW1LRKmpbkFiUQKCUYex2I4feZtpNNZRMI1iNTUYHN9Dbdu3hRpUiAZYbfJpJUuOA2NzUgkU5rTxuZG1Ebq5Gfi9nhEbjCCuaGhHsvLy/o8yY2NjXXNM7vDSCg5HXYpWXimbM1hKo7X4xOG9DQZHRuVPwp/5/qszi+9VtjmRYJGbVvlslqPVpaXrbYoEm8iaaq3YkOYPBh3Q3OWBgGDgEHAIGAQMAgYBH69CBjC5OfhX/GA0JP4O4Xmr3eyzNEfDASq6gq/P4BCsYgCPR6oJPF4ZNYZCodht1PBUFZBShKDKgcW3iy0k6mEkllYjLNdggTHh7xAKp4QJGMYh8s/sgCuep3wOCxoRXBITWCpUei/ISKlWESJ6hKW2Q6H2jaK+QI8Xo/IG+6T+2LLC4kLqULKZeTzlveKPlcxsf15hAnJBW7b2tKiyN2Z2RkZrJI0kQKh4qeiSt1mw9ef+zouX7mCZ555FsdPnFAxT1UJVRqx+gZMTE0hVyzBHwyhq6sHY2NjGB8fQ30siiYqIew2TE6OW4oRl0stT8FAEO1tbTIrJZFBw91oJKJ2k3AoALfLiXQqLRWFVCaZTEUx4YfNwcwZ61UlqSxcpI/R+yz5x8foX9KEd945IzPVtrZ2qS9IxlAdQq+UUA3nm4QXsLqyLIKKpEMmnRGp4A/45WOyurKGkZE9Ou/VtTUpSK6N3pRqZGVhCaQxUvFdqT24bgqlgs4zm8uLhPN4/Uhnc9jZ3UWukBep09bejozigIlHSEQZ24dyubxikEOhMOZmZ5DPZUVoEAeSOTS2bW5qliKmtiYiVQljitnawzW8G9/VOYRDNRorseno7MD8/ILmOxqLoiFWj5+89ROpVrieeQwqqKRUqvzvwbgjmLM0CBgEDAIGAYOAQcAgYBD4dSFgCJOfgXzVQ4IVCiM+tzY3VSD8Am7llxKH3/V/YGvE/Z/6O+P/hXGd9/+4v2iPVQn/p3vUz8/RPkpocOQkIEhOcIm43B615rC4ZUFNHxMW8FKVOOyoqa2VSkIRsGxtKBbU6sDiWIaaJP3sNhEJfLLPn0l+kNQAW3AqpT3NUTkWKiTobUHygIQLi2cSJizcSa5UPVboJ0IVAgkUkiccCwtiqj7yhYIUF5ZvSlmxuGyxqK55qmNEgPyMi6ClpUVKFSorYtGoonfZlmSpISwCht4fJEyIERUjNHLdu28f9uy1onMZr8uUl4MHD2F2bh5vvv2OvDkePXkS83PzMhyN1UUVv7u7vSVvjnSK8biN6OrpFgGSSqZEWnDsjCbmeAuFHPr7euFxuZVa09rcgkDAb/nEsJWE3+nHW6pEDFc8Y4gZFTLEh4QF21toWtvS0iyigMQB23l6unt07jKUdVRMeCutPKvLK3jjjTfQ2NCApqZmxKJ1an3hHJDU2NmNY31jCyurK0rIOfXkExifGEc5V1DbUWo3rvOZnZ0Vmeb1+6REmZicws4Of/dLWTQ7PyeSg608VKukMhkMDTIaOIGampBwnBi3WpZuXL+uZCGLXLPavagWaWpsEEHC1q3d3V21+ZAIUqsW/XZsEJlDUoVeNFxfGxubVkxzfUwkHJOBtjY2UCwUsLmxoTVA0sZSGn0CN8/Pzy3DjNQgYBAwCBgEDAIGAYOAQeBTQMAQJr8AZD7R/epXv4qzZ9+T3F4pDtXkjIoXQxXAj2dByFYC6KkwFQO7uztWwShN/x17yEr9aLVRWEadZRWgeqrOAloFplUAWzXD3RQU/ibfCMnXK0+5LVfOewrTaqFRLdMrPUc/1XZUPauPlvP3bnhHI393HPeYNmp0LKJYPNIfo+pjUTFxvLfoYXGl8Vdicz86NR8ennWQDxmCfgoXzCd1iHsRrnqnykvE6YDb41UbCpUDJAlIInANBYJBxBO7Whs0SK2N1GjtqEVG5qhOqUyk+nBarTcs1Km6CPh82NndBstOFu5sjeBrcnraMvYMhUS40AyVBp0cH/02qDzRcrPbrfVU8SmhUWm19YZEBD04pI6pkCI8frW1wlWZ50wqLcKH880C22rvyavI/uY3/xU6O7tw/vw5hENhvU+j0bdPn9a1whYRpqxYhJLld/E7v/M7cDhdGB4exqFDhzSGS5cvYXlpBc88+yUsr67h5Vde0Xk++cQTWN/YgM/rw5XLl+HzevD4Y49ha3MDY2O3cPyhEzrfjc1N1NVFEY3GsLa2LhxqasOoCYewsbYmFQoJHRJFJG24HqmW0LVZ8cLVdVhR1nDMa2urWFxYxIH9B+Dz+7SKqZ4gMUECimQJyRfLH6QEt9dtEQ/FIn7w/PM4sH8/gsGQCAQSXkNDQyLXiOMP//bvFCvMNKCW1hapU0imoFjG3O3bGB4Y1HlfunRJc7ywtITW9jaMj0/q/AaHh2T6mi8WRRjx/F0eD4LBoBRCS0uLIocSiaTarvaMjGBlZUWkB0kN3p/i8V0UqU5paZXPDt9X+xhTnCo+N1yToWBQ5BtJIhJGra2tSv/Z3NrSl1Q76bQIKRIlc7OzwkntWCRnLFfgO6977y2f1HVq9msQMAgYBAwCBgGDgEHAIPBgIWAIk19ivpluwYQJRnwq2pUkwD32Jj/9vPPDRIMKJxtw5PBhSfavX78ms0j+xz/TJVgosUDgk3n+xz8LVj7lpRydEnWrzSErhQCfUrPQ4Gf5O4tj9f9XyJJK5sk91QTJExa41RYjS9ZuJVDwPGj+SN+Kwl2jznuTTipxn6IoxL1YZ8tCjmoHxYOWrbjZaiqLIkIrBXU1Btfid+4x/rwHIhIBLBQtb4zCHYKnqsixpPg8hbtPlxVEWn3/I3P5+Xr+fBcIjluKEJtd7Tf+cLDiF7ElFQHfYytErmj5lwT9fuRyGSkbqu0qLDZZjHJdUClCpQfnllh5PW5LBSGlhrV+SMzweExaYaQs/873SUhQSSGizgYRE9xPkWswX1BRSzIkm01L2cKEGh6TX5xLFvw0qeX64Lqhpwm9Lnh+PrdHJEAum0c0GtXY6BPCFiO2bOzdM6I2nN14XCTBtavXVLBTMXLlgyvaNxNXmErDBByun1MnT+HpZ56pFOZuxGIx/NVf/TX27NkDrz+A06dPI5VM4Pe+/W3URWNKcdne2lJrDVdXR2e7CIF8PovtnU2NfTeZRDRaj0w6axX44aCupYDfh3KxpNYYfnFenA6XiAhe5yRR5BtTaenjm5NTk2hpbhZRc6+nDAkGqmd4zYtEsdkwNzePjc0NDA4Oap51rVa8X0ZHRzU/TY2Nwp1JPTSG5f0hmUwhlc5I8fM33/2u5rO9o0P3mNpQCNdvXEdPTx9ujY6ipbVV/i6ce8714tIizp07h8GhIc31jZs3MTQ8rBYwpvYwKYjrhvPL1pyZ6WndA6nA49zy72qhKRaVnENCzOf3wuN26V7GC5h/49hz2exdJVI2p8/6KrHLVeNhkkIkB0nOrK+u3VE2ES95nVSUN0Zs8kv8i8xsahAwCBgEDAIGAYOAQcAg8LERMITJx4YK6q3nE3YWaXmaYZJ7+JmEyb0KjkqzQ8WYggVPIBhArD6G5eUlFUEsQGkUWd/QIAk65essSDo7OvUzjxerrxeRwXYBPvWfm59Hb0+PirTFxUU9hWfSBAkXegOo2C1YpINlkklqgS0BRRXD9KnIVbepFHRM+KCBI5/mWpqTSsqJBCyVhJOKEqYaG0s8AgHr6TPjVkWMwCHzT26jgjiXE7Eio1EZjFZMHEkMVBJZLB6lXDGDpJKCShrriXT1bzwBEjJW0Xg3slW8z0dEMB9P8fNLTP4nvundS9E6ZavQDoSCUl6wcJdiowThbRNR4RRxQnXEzo6VuCKfCLvDSj5JJDSfXCPEXD4cTgdcFX8NzgnVJCLcXC6tObVLVJQjWj+cF7WhWP4j3I7KBxIMnCPOP1skyNVwTXEbbitDVJtN2zmV4EL1kNWuwfYdKl+89EkBkM8VsGfPXozs2aPfScZwTR86eFBrn0kxfJFcZJRtdSynTj2Gt995Gw319Wqz4brn36isIFnHcXV1d+O9s++JFGD6CwkXRgcz+YVkCot8+qxwe8bwknTwelzgcHP5DAqlsmKIY7FGteXw/BwOqyXE6XDC4/KIrKDigufJ66y2ttZSo9khr5Z7CT8SHR0dHfCLMLkrymIbDJUaJFvoSULz3enpaZm67t+/H4FKgo5Wfhm6/ywtLmFzaxNbG5siTqRcKxalvuErHk/gpZf+AV/+8pc1F/HdOBLxXcUJW+Os088trW3anmuF62Nzc9My7t2NYzseR0NjE3w+PxYWFpTOw3tUV3cXIpFa/MOLPxIxkssVdI3TY4SY8lw4ZmJNE1h+8d5DYommunxxnUlVVoaIMt5/qAoqlktqz5GCiORcoYDdnV3LQNZtpTDJMFf3qYpC72eJ5j7xa9YcwCBgEDAIGAQMAgYBg4BB4IuOgCFMfskZrqorLALhpwkTS7VhEQxW5mq11cb6lQW/EiKKBXkh8Kk4CQwWSizgWMBsbmyqcGzvaJeB4tTUFDIZStGB5557ToXNhQsX1AJw/NgxXLtxHQ31DUqsYJGkSNDlFcn16cGgp/xKSbHSOTg+tnNQdcDCiwOjnwVl/ixsqVRRS0CxgEw6VSk+rZaAqmrEIkYsxQELRGKhVJRsThGnNeEaFbhKc8lmRTbxCTOfDFMdwy8V1kxeCQSEAT/PY6iFgIUzWztUHFnEiRVRaylcqhiLBJLi5N6X1ehjjfDz8vowYVJpurLUGnzy7vOjZAN8gRCy+YJ8JwgE1w/Bp9FrMhlHTU2tntQzNpZECItMzhXnlEUw11Mxn4Obka02mwp7zgOJEJIsUoVUiBIqnYR3Za5V/ts5LyRuuI4spYEItnJR+xepwvYxmrwWClJwsAj2eqvECokMB7LprMbJfRQLJbW9PPnkkyIOtzc3FWFrtRRlsb6xJtJt7969iszlzwcPHcIjDz+MF198Ucf9xje+obV1+fJltLW1ys9kc2MdzS0t+kxjU5O8OXg9WKQHTXIduh5oKMuCvr29HYV8Dn6/Dz4vFRFJZHMF2JwuXWvx3YRF5NGPZWdHvjIuJ1UbNSJMWlrawBQjrV0QO4vU49qursTqGpZXbUW1ZSlNKoRkxeeEDBTHeSdZp7KM1ZZXph/MrggMq6WpKC8REg4XL15Q+xCx4zXH1pvOzk4rStjt1nohGUWvkGQyLeKVo+T64Hbj4+PyECGpMzU9jcmpafT09iEYCmN7ewtzc3OIJ+IYGOhHa2sLPnj/ijye+MU1QZJkfW1NYyK2a6urFSNYqoZ2LJLJ60U6k1b7DVt1SK4xEpv3oKLihC3TYBKFXM9UnLElknPHbYkX75Ura2u6h1bvuYTIalP8ZLyhPi93EjNOg4BBwCBgEDAIGAQMAgaB+4eAIUx+GSyrVU/VZOIewkQhrSrkrVKXcvxy2TLZlHcHn3g7rBQTkgwsJlPptLbnk3F6EPBJNZ++kjAheUBpPgtcpl2wDYUF8L/7d/+Lip43/ukNXL9+HTTHVHtFpSj2B4KIxupVILHYZFHFtgaSGFZELPeTk9cDyRGN1m5HtK5OT93T6RRWllfgYRKGnr7H4fH6pBjJMwLVZtO4uS8ruYOtAB6RFjSfpP9BOEwD0pJ8DejvwMKcBQ4LyPXNdfllkMzhU2O2X/j8fhV4LqdThSBVBFRLpNOMf7XUMiyyWNizsLvT4lBpibKK0IpXSrWw5DxUfCSq5MMvM9Wf/rb3Xoo6mzsqEyolauqiYNZNW2cXllZX0d7ZJTJkc3NLSgp6TCSSFp5UbtAElntIpayWFq4FknJUCBRzVEcx5YbtEQUpVzhHJBGcdqfWqQxMFQdskyKEo5NXSjUeGGUREVQ1cBxUXXAMJE84Z1xzLPrZHsIimWQdC3afz6O2k3zFRJlrisUy01Kampp03MGBAUxNTqKrsxNzMzOKsr01ektmtyQIA0ErrYWtRhz7yy+/gqeefMIiQpwOxKIxRRzrd5rC5vMV9QtUhFdbxtJpEnxZ5As54UQCh+cYDgVht5exvbOOdCYLu1qSyorxldrHZtP1FamNor6+EdFIneaK/iMuJ+OEeRz6uFikiFRUFQK1qsyS946Sgyy8RLDSKLbS6ib/ogpRWCUFrThnh9RUVKpwDPT9oIaN2LNdcH19TfNM4pTXN0kwtvOwrY/j4Bwnkgmsr21gZWUN//jyK8KwNi93SG8AACAASURBVFKLY0eP4fz58zh8+LD2x5QekhrNra3Y2t6RAu7553+gcfZ0d4usIUnT19sr49fV1RUc2L9PxC39mc6++y6CwYDaj0iecM5WVpa11nh/E4njImHqF1HFdjBe4w4XyZ4ovB4vOEckp/id80jlCeeIa4V+O7yPSGVSYUx5DMt49tO/gs0RDQIGAYOAQcAgYBAwCBgEvngIGMLkPsyp1UFhycTVe2+zyTeAr52dXX0nycHigi0zlJLTM4IKD7fTpcJBhY3Xq89lc3yiuqECjgQKP8M2Cxa+LEBEOOTyaoGpj9VLgcFCgoUPWzRIyOwZ2YPzFy5oG0rrGYVqPWV2yvOA/issVLgtCymrsLJICbYBcF9WS05RZpssxkjekDhZWGDCiGU+y3NmAczfqTRZXl6WUoX7YdsFz49PutlSpFSXrFWk6kmxVCQ0BrWMPlkg8kn98sqylaahRBVG6patJJCK6SS/i2iSd0pRxRZxV5oLn5dbMiA9OVekbqXF5T5M9Se4i48SJncPFQwEEKqpxXYygY6uHmwn4nC4PVIV8cX1xjaKYCgg3ElSWYUkC/sM0mkSGox7tdpAPC4n8pU5oCqA5p5SojBS1+HSWnO4rFYJkif0HOF8EFG7wykihC/6fJCsI+lCYoLFKtcW1yILfn5W6ibYsbS8KOUH17hFAJSlQGLBvLayKgVVR2cnfB6v/Eq4HQkZFu48n2Ihj/7+AUXvchz//ZVXEA7X4IknnsCPfvQjXRepVBqPPvqI/FD4OZ4z1xZJGV4j9Ohh+w/XCtcmWz6sOGabSEmasfIaaWluQjDgRSod17jS+Ty2traRTmWUVMQWIF6TxJXKn4G+fl0jJDNIDvHatDmg1B2uUQnNKsTkHZNm2QeVlNbDNju2UnFyijJrrjCz96TsJFNJHZPXt86jogIiyajttS10rfO65n7ZmsNEHBJOPC9iTlxEzBRLGB0dx4WLl0WgUJXS1dWpa/cnP/mJrrdr166JqGIaz+NPPAmfLyDVCbednJzAytIyjhw9KiPW29NTMnvt7+9DY2M9Xn7lZczPzOKRRx6RyTB9TEiwWDHXVqoRfWo21jdE7HB89D7hnNEHh+odkh40ouVYLS660ijI1j2PW2Qh23yUmFOqmEAbhckneI8yuzYIGAQMAgYBg4BBwCDw4CFgCJP7MudW640Ik0qbQ2tLi4pGKi4kLQ+H0dbWjlQ6hS0qRmx8+p9CbThsebGWy1JasKglyUIVCOXo9AlYXVkRycKnsmylaWlpRSqV0VNc+i/Q/JVPqru7uuRvwQhWJoWQ+GDsKT/rcJG4qNX2ejJPc1fJ3otSb7AI297aFHnCcbFwqa21zD93t3fgprFmTY0ICrbdUHpPrwGqYagwYSFH00oWR36/9RSYhT6JFvpCsBUpl8+BsbWMIA0FgnrynWAEbskiWyjPpzKBxT8LPRI0W1sbKkYHB4dw/do1HY9PnOlzwTFIIZDLwuVxy4yXEaY8B6twzVX8DiwFyp3UoGqy0H2Z+/u1k58mTCzDUIiQcnm9IIUVqqtDrKkJDpfVXpFNV4w2ST6QYBNZYSXksN1K6U52u7Bk2wlbJ/w+D8rylsmChbi8S0qWoShxq7asEEuuCzaUyNzXSc8TJsDYpQCy2nfylnpANXtJ27Ai5zqxYogdoABgYZEpKC0iMFQAVwxeSfbQ/yLoD2g9Mgnl4P4D+KM/+iPF4Pb29uoaWl1eFjnBc6pviOnaILlGgvHmrZv4f//6v+FP/uR/t1QVLpfWD0keKxo4KfJAKiUa1VK9lMogmWK7WlHEJNtMuA2xIMGwvb2BXDYlZUqW8cgZK7GG5+bxWAoaqjhisXp0d3aJaCAJYLc5dI073Q5E6yJSSVTNeF0O+rrc0zZSKslfZd/+fZo3Ely8L9xJfrqHPOE1wWsl1lCv6+FOCg9VQoUCkvGE5piqs/6Bfq2ZsfExTE5O4tFHHsHK6qrIrMGBQZ2j7iWBkOYhk8sJY6brkISgxxJbqUZHbym5p7GxCU2NTbh85Yquw3fPvCvyo7GpWZ87dOggBgf6RZgw1SiXTcvclnM6PDSEV197DadOPSpVyI0b19HU1Cgikxjyi2OJRmnsuouZmdvYZTKT16sEIpKl9F7h3JHc0jqFTffB8fExkcv3ykkssskoTO7XXcnsxyBgEDAIGAQMAgYBg8CDjoAhTO7LCrDfMR3VM1AmZCha1KGnvTREpU8H0z34VHVmdlb/oc+iJ+CjasMnwkMeIi7LE6JqsmqZt7L9xaFCh+RLfQONX5NqF0ilkyrKWBxG6+tlssiCl0affIpOsoLFhs8f0LY8Lp9mU+LOfYtIcNg1Li4GKkioLmGBnEolVMixcOaX/FZYMCtilgW7RwoWGXs63WrnoQqmsaFRcaQ6rs8ng0sWSCRnqm1LMm9UIk4GTpdDxdHm5oZUAizGQqGgvFhYkNHXgriymKYigUU/20SkVrBBrQB80k5ChsQM/ROIBwtaHo+kitVKYSX4WNhaZpHWBWCVqPeq+Ktxx9Xi9d74Y2vJ3G9/lJ9uyWGcrwp8hwNu4hiuEWFCsqSGqTAepo+49XSeRALXD8kBngfx5Zhp0Mk54DogXpwjB9tv7DYRblT98FxInvCD1dYny8DTSmWSBwcZEbtFnFCNxDUrk1CHTdiTjJGBp7hDq6XHilOySRE1Nz+nQpm+NNVkKM1ZLqdCmSoUzUuphLa2NvyP3/qWyDGe+40bN9DS1ITevj7cvn0bHR3t1vUSCku9xM/8xZ//OZ55+mkcOXJY60xxw1pzVM04ZELK64XrWNcerGhikYlUJ1EtRVWVnWao4Urkt5USVCjSY6VOxT1JE6pZiAHJQLXCuFxoamisnLejMidMsyKxaBFYnBOqrdxey7SU64/43p6eVlIN92eRepZiyNJSVN6otO9ojZKYKpU07ioxlk6m1HpHXDjf3d3d8lLhdbG6uobmpkZL8ZXLoaGSqrO1uYWOji4dlwQpSQq28qwsL2NnN46pqUldh7znME2nr7dPx+R+d3fi2N7ewdWrV0XGNDc3aR3s7GxjcWkJ6VRSLUP79u4Vqck2H66PtvZW+afs3btHRB7HpMhrhx319Q0yL75+/QbWN9Z1rJbmFkxOTlkEXKmoex4JPM5VuKYW01NTInTkvl25HqviHNOSc1/+xWZ2YhAwCBgEDAIGAYOAQeCBR8AQJvdlCViESVVhwvhOPu1nOV4TqVPBRZk5VRhUYNDwlR4LfDKazaQRqa3Vk1OSKnxCvra6Jsk5izu2yXC/JAr49J7+IWwTYHEsY9ZCAbWRiIokFnwsnFhssdBlkcLCkj4Elty/CEYjd3V1SQ3CFA4WlCR1qEbh03gqPUg28Ml7lVDgse1lpobkVeDIXwFlpWOkM6mK14bV5sCx8qk/iZMMk1B8PrgclmEsx8+CmQNkscyWDZIc1dYPG49BVYg8Xyz/DbUcKEnHaq9g0c8YWMaN8gk2iSEWedsb62r5YIGqmFi2TFAp43SqqBLxlC9aHhYcfakk0kCtDKpLLYXQHSdfros75r13Y5T19ifS4nP3UrQ6LMoq0i0yyimFiS8UQiKTxeDQsFJfqPYgMUcMSZJ19XSrFUNRrmyjcruUPmK1Y9CU1S1lCQt1znEmaxmg0lRTKiCHQykmLE5lEFws6YseNvT5sNofypZqyOuVcS9B4nqn+oOFr8gdD/1yCigrmcmuMW7vbKNQJPFnk2KKCT4s0KlCkQUFFVZenwgQruWjR45ge3MLC/PzVmyu3Y5jx49r3Nw/W0+4LVvNSM5def99te4cPXpE49iJ7+qa4ovKi+WlZa1HkjwW8WGZH3M9ck1w3fN8qA6ppjvxWMSQyyJSx78zBpd+I3YRJbwuIkqmKcjkuJpERDKJH+IaJIFHQ11uq8/K7dVSQFCRc/3qVfT29onQFFlSUUIR6yqBZy3LklqjFAUNiHggJmx14zEsXyInPrhyReoyqtW0flGW8evI8LBwICb0COL9ifPKc+G1urW9hWid1cokEquSbkM1GVUjbCdsam4Wscl2QX6dP3ceQ0ODOm/GSpPMoqKFWPI+xPsaiRbiQ2PdyakJKehoKstteA6dnR1q42OSDw1laUZbbc+hsoXH4b2M/jG8R0WiUbXucN1wjFNT01r/VhtexWe7aiV1X+7tZicGAYOAQcAgYBAwCBgEDAIPMgKGMLkvs28RJkq14BPqSERPid0sNItlKQIikTok0ykVfyRP2MZSUxNScR+pqdGTXpqusnidnZtVAcAiX+0PDqaMUCXgkj8Ci7qacK1lwgmokGHrws2bN9XOQiKCxQOf6PPJetVIsogSDh06pOKZ77PgUIqPzYat7W0VzFUTSo5fqgG7w2rJEGFRUJIIi04WrFSGOEl6yH8gVYmyTaodgrVLWr4Y1UQSFs5ywdQxLKPaSiRoxWuE46KigkoWFpMs6qxUEyvWlk+SqYChwoRKmmgshkIuL9KmmCWJFBChw7+rVUdP4WlKy6f39PnY0vnSADWVTIiMoZrHKvwtgkQ+CRXPiXsJk+oykaHkJ0yYiKiy2dUaQRKKyo2aaBQNzS3Il0qIxhpQE4nofcuHwykSIVbxNCFpkstm0NPdpeKSBAVJOpJNJEQ4tySfqibAJOaisTrhReURCQX+jVU9j0FVQa7AtcgkJMYJk2yyCCySTiQDROhV1Sd+n9Y6FR3ZtKX6oScKlQOsa9laklHcsFNFPOdchqsOpwphenqw0K627zjtds3R0NCQ1BgkDNk2Q9KPhIlayxRxbBkZcx1UyRKr5SONnDx/slKtkHQg6VM1cKVChL4nJDO5ltXOlM8hHA4iGq2XGoVjj8Uq3ih2p8xz77SDlEu6vuWXA143JFUs8o8tcMQqUhvR9aUXCZO7C8ri6KjKqbaTqKXE2oLf2TrE86+tkGRcfxvr6zoWzVot/x8rVWZyYkJmuW6m9VQImNHRMRETvK6INVO3GL3s9fqte8WdFhZLGcRrZ3FpUSRQOBwS6UYFE9eP1WZlKYNIjtB0+vLFS1KM0AuF1ymJsNOnT6O9tVX3Fu5vZXUFqUxKSUckMjl/vL/wHjQ2Noah4WH9zHXAtkKui8mpKd3Xrl29rrkmaVpfHxNxq2jjnm75rZAAsvRe1oVr+Z3clxu72YlBwCBgEDAIGAQMAgYBg8ADjoAhTO7LArDaD2g4KgNVpt54vAiEwvD6g8gXS1JaxBMJFXcs6NiDz+KOxT0LET4tZ5QnY4VJZrAgkZ9IOg2P22UVKmyHYUpNKqU2Fx7HKlJdlkdIpTWDn2OiCD0DJsYnkMqk73ir7N2/V4UOnxxX4zsVy8vEjmJBBIWeTpdokmm1XpSLZRVaLMjok8ICjoQFKxMaZLKYYeHOVorZmTmRQSyGc/xM0YoOrnpjcKws0JVeQkPOSluQIpBTKRVb8uaotBOxRYfnTrNIji0Y8CO+s6OCmC0IjE9eWV6y1DokkmpqdC67Oyzy2EbkUbHKIowFGcfIJ9lrK8t6yp3Y3b2jOiARxKfl1QK02q5DpsCKUa4UsSq5P9mWHBb/JH9k+Otwor65Gd5gUKqAYE2tWhLor8FikXhT4cE5qIvUoS4SwcLCHI4cPijMrl2/JhKApABNNlkAMzpYagW2odiA2ojla0NDV3rEkFDiuhAZ43Zr3yUU1V5GcoIknlrHKuockmpER2oYl2UMWyiVpXipGgzTJ4StP0yD4hqomptS0cLWNJFX+bzWgNWq4VDRXh+N6r3Ojg6EwiHMzc1b6TyZDPbs2SNl0XvvnVMbF01hrTYvl86N46Vag+oJ4khCkedE3x+SKZxXrgMSD+Nj41KpUOm1tbUp41N+ji1FU9NTOm+mSfE6pOJCbSjb21JdcF1zPfP8SR5VnIYrBsslhENhyyvmHl+SO7SJlpVFXDKeWaTcPfclzjEJpobGhsrarHADIlqsz1a9T5Ssc6e9zGa19yg1xvKNEQGTTArfMv2WKoSptQPrd7YhkdRQ1LSL95YKA8F7nJRiLrVR0SSXKhBeTySlSPpw7klsnDt3DsuLS9Y2DY2INcREylF5wnGQcNrYtDyPuO7m5+a03mj8S8KV1zdNZ0nQ0viV1znTeKhU4r2UBM3Inj144YUXdP+pppPduSwNYXJf/s1mdmIQMAgYBAwCBgGDgEHgQUfAECb3ZQVQYWK1dJCsYJHe3tYBp8eLSKweiVRaRq70CmFRwSekdXUR+YZsbWwgVh9TQcgEEipOqk+X+VSXrSPt7W1SpbCoYLFGhYQKXdj0JFa+IlS0sA2o8mi1LmopBvgrn5bzc1RtNDY1iPAguWI9lbeKOxYt2XzOSsMJBOR1wXYM7t/n8anIYhSsVcwURf7wvabGRhEOPC+eE4s7qmT45Jr74X55HO5XRITaYRj3aiWtsO2GT7jZqkEFAFuQeA4kCqhkYMHG9xbmF6QIIblElQ6PzeKZ7Uvra+t6gs7js4WFe2ahxnhTkgScE5lFVpJ85ufnpUZgfCwLPxr08r2FxUURRIUcW1zo5+FT8c1zUMuOFAQ6gzueCVW8f/VldPdS5D5ZeLJg5Yv4MVY4z/XlcGL/ocNKEaHqiCQEi19+kWRiwd/R3oF4fEfFNMkTGnDSD4KtV/TtiO/sap1R/cBCl1hwDrgPmefubGNnm6SUFT3M0+XasTutJCKRODZHpRgvCW+uFamT3FRB5dDZ3YX2jk688/YZJcxY72fU9sXWK+LKHRcLJREdMvQsMiUpcacdjYfmnNeQePR55WXDNUSlEAkLXjOPnTolEmRpeUnEEVs+qGjgeAs0rXW50dvTI1Kk6i1EEsbr8yMUZPxuHJFoRGtpdoYeOS6RbrOzs1rbPA4JkKtXP5Dah+1sjPsm+ZHLZ6WW4Roj+alzstng8zIm24rsVuT1HTNoSwkigqNCinDd31VE8Ke7EblVA1OrVYwclEVqSAlV9d/hz1XFU4XDs/ZXpfR4X7LIEsvDp0L6VRRxbEmrvuRVQw8gpVNZbEwlcErnwmOylYoEKhUeFy6cx1e+8j9o3SwtLYqcInZsnXn77bflM7R3z14p4qgaGhwawI3rN9DR2a4Wndszt3V/IXm2vLyk9hoSIidPnVKbDg11JyYmdW3yfkMzYJoU0+fkX//r39U6/O7f/I1IZ76kKqpiUMGpOv5f/fo0ezAIGAQMAgYBg4BBwCBgEHgQETCEya8y61UXRraUaD/WU2JWGVRnsLhtae9AXSwmk1QlPiQSIk5YWMzcnlbLDZ8+Mz6YJpx8mhqi+sTFp7g7aGxswDPPPK1i9M0339TTVHoZKF6UT3NtdhUOLOxYuLC4zvApvp2xxSQgfDJeZFG8ub2pYo8KEqk8HGxX8Wp77p8kB5/ekhRZWVkVmUGJfCgQqqTRWB4mLEyZSEODUT6pJxli+UEUMTw8hFu3RkXIdHZ1qUAjicIYVOvJO+SxISKgVFSBK4ULPUXoyaEoWqtgo7GkEm+cTMcoyW+EZJTlXTAlBQBJA/ocDA4OorOzE1fevwK7rayCa3lpUbhQvUNVCpNEtre3pMbo6enGrVs3LaVFiSa5VnsUWwxoiElVQWOT9fTcinMNqTBjhHGVGOMc8Tw59jttPPesp48+5CZR8PNfHyZMRBa4XXfMRoO1ETjcbtQ3NaOltQ3zC4toaGiUsSeNPOlfQUJrcGAABw8e+P/Ze68Yyc47y/MfPiO9995VlndkFa1EUpSoabakRg80WqD7YYB52afFPO6i92kX2Ol9223sy2KxiwamNd2DaZnulmYkkRJ9FYvF8lWZla7Se+8z0kQsfue7NzKrVJRISgIp8oZQSmZmxDX/77s37znf+Z9j21ubMsytr6tTmghAs7io2BoaG0U83L19x2amUTKlbGl5UcAYZQ9tEyh9MPtlrGdnZl1bCXO2pFDnCUGxt5u24qJCkR8c+cbahmrBPEYJcfzkCSspKbO+/n774IOrmvf76T0bGxsVMQJBwnir5SgMWeJMhZmHiZyExiUvL9dWIFtEHIVEZsl7xAP/EC2YhdJyRLsOKiWumY2tDUUOP3nhotQNtGSxPZEuZeW2sbll9XX1mhdz8/NSpUDKEZmLL46SqWadMgKfHghKjJq5FhoaGrU9Wp1oQcGnQ7XHQ8QjHLj2qYnf8uOrTXwCZHffGZiqJQmlhwhER3q6u4jPU3lRuV6qkzOUDoskE1Eqjxhn3eGJVNx1SGvbnjMLVkqRjGSd79BDJsb64IGHj67JfZcyddgCWV40IZPyZGR4RKqazs5Ona+vqGMesa8rV65YS0urajs1OaV0MAiPisoK/funf/5ne+nFF9TeRZsR1+KlS5esvLxc97Nf/upXVlFVZTdv3NQ9kGSxmzdv6R5GMhIKsTffesOeffZZ3QdQmHA8EMKcs9qaPCWNzo1zCdQmv8tfueCzQQWCCgQVCCoQVCCoQFCBL3UFAsLkdxh+H+BkMq4dx4sIkfS/pLTMQrQnJBJazU7k5Doz02hUD/SAw8mJcT3os4peUVkpwIeHBABRbRBbW1KXQCqQEMMKKivmgMK2llYRHIARAD4ABcAqWb2IkITOjFaKSiJW4zGbnZ9R8gwEB0BV7S+5OTLNRBWCusD3NFFbDf4kqW2nJvCiellZB+hyrChAeB9AiX2jEAH0cJys1OvcYphmYgyaY6Vl5TL+FIGys2Nb21uWzEvqOP0WD8gJ2n98tQogTX4w+Jmsr6udScqYWNxCOo4d+a8UF2MAWmgrtNhsbSoZRDHHkCA11VZZXi7ShGSNmtpakSAPBgd1XqgEOBd8QDCQpT4oNVCxoJbA1BTvjP7+fheDurWldhhiltk358cqPivqmKUetEQcTC6t+H9MwsT/lPPDKbY8FBgk4uTly0S4vrFRygxICFb1Ia1oB8GIlWl4rKvLdnddZPDwgwf2zDNPK4EIYA7xlJfMs/m5Oes6ckRAuK+vV+fJXMP8E1KDGrW2tmrekbSC4qiptUnkwfDIiJQ8GLOSuFOYXygFEEqCtrZWe/nllxVvW9/QYFMzs/bmm2/Z4vKSWqvef/+yiDi2I/PVvX0pPSB7uJ6YTyiW4nGib1MWj0U13vyOcXHzCX8QWnfy1Q5DnO2zzz2nlhoINcad+NuTp8/IFygkVYVT0GgebTq11PknntAxyMAVlc2h8YEQgWRg/0sLi1ZXX6fPQDZGo2Hnt8G1nZPQGNDCo9QiDJ8TcS8Z55Dkw2tdYmxRmBGzDFnJtcn8w5sHAiUWjjoFikeDaAseKeWTIjdv3rTOI0fUluerSRSk4+2Dax6FEIQTEd9+BPEBGeOOS/sQYeJmLNfZ+PiEiEiu8+wr7Lf1uEQp1+bj0qlQKEF2cE1zD+K+xot59s5b79gTTzwhEm1+cUGKM+qM+gvTZl6tLS0uied+r22ntmx8YkJEK0k8zG9MYOdm56UEgqTh/oWa5T//53/Q51DdQZRA9HJPcWlHaduTubTzAvLv07/DrT74aFCBoAJBBYIKBBUIKhBUIKjAl7QCAWHyOwx81j/gUECtIyxiVlNbZxG8R/LzZda5vLKmh3c8SVK7uwIzgHYnGXeEAooQiAdUEQAPVA4skPIz5P5V1VU2PDxqOfG4HTvaJUCH/J0IT8AKwEGpGRFIgHWnxlhZlTdEIidu8WTCS9yJaYUaJYEMMBMJffZIV5dW0gGoak3BGBQTTK04h1xSRnW1fj41NSWixKXpEKPspdkosjas1Wh5PdBqJEVMgdJ6cpIJm52bUx3wMdjb23HGn3t7NusrHpYWpfQAiLJyz0o9pBI1YJUacoeasY/cZJ6IArxSUBUAsqhrVUWFFDADA/1S6cRRM/C5dEYpLBw/K/W0pwB+6+pqpdrp6em2nATpISEBQpQHEES+TwumqXPzcyKWCvLyRSSwX2qpdoW0lwakpJmsC4ragfzV/ce7n/gOKT7v5looUCcVQXIlciyZl2+ReEKtLpjuQg4BQlFZSJmBl0lOjjU01Ao88u/ye+/ZhYtPyjMmEYsLeNbU1KqNqaqiXMqL2blZtaywLdQJzCnUGB3t7QLc8/Nz1tvXZ+efOCeQevv2XUttbdm3Xn1VChTOh3FCEYDKh5YXPD/CsYjaLGihYcxpK/vhj34ogkNtZem0bW7QEhSXwgRvEZQsSniKuzQaiDSICqeWoHVsX8QL76G8/Dfz6ty5c3b16ociVag7JqIdnV1WWVVtmX1aqkzzDUIPMgRS5vTp0yLnknm52jeqGtRMy0v4auzqWDAVZo5jNur7e4hMQCm1va354asbICEhAYl01s/9aGWP9JDh8O6OvIIOe+BA3OUXFlhpUbHl5ea7ZChUND6V4RE+IjxCIevu6dEcZqwd83HgeSKT1Z0deQwxntxHHkcYqPlHiVGOBPGTqa59eE0pO1yTWQbJiznOthF5rT337t4VUXLy5EkRqFw/PlHrtyExhvuZtAxcuTdx34PERKUjXya1AKWlRGKeodYhPppr8F53j1WUV9jyyoqMYSG3uAfhr/Sf/v77Iu1o5YFEQyUESeuu1UXb2tx26i+RJl4KVlYHeEAd/Q63/+CjQQWCCgQVCCoQVCCoQFCBoAJeBQ4U0l+8kgSEye9jTLW6C+D1/4UtNx8jyLhW6huaW212bsEKC4ulSCBBhFVZwDu+Dr5nAA/7AB0e8lE0yPgyHJL0H4CIweLgwKB1dnbYxuqqADpEg2JXoxGRJke7jmof4+NjMtJUEg7pMrlJ29nfN8JKAZ8QGMjoaWmBMGFV/OLFi/bGm28K/MvEMpVS69A2xEomI7DCijigmjYYwDbkBKu78ZhTtACU5FdChLDXZoMaBPIHkFlWUW6LS0taAca0lQkI2AF4u1X6hAAtvyNKlO0DTCEEUFug/FhZXrKVlTW1eNTU1NnaGrHBOwKKkCeKto26xBTk+gLWyaSl9/ZsZ2vHjh07Zr39vardqhJAepWk+QAAIABJREFUXPqPTFEXaDfBcyUqD5RoPOpabsxsaGhYhryQJ/jLAOAgh0hIYR/UDbUAZqCcOyv+MtUE0O67bdBE8XjCxGut8H7JXMA0taqmxlra2iyZl6eknJnZebXkWCiieuHzQKsC5JJapVaWrbysWIqaudlZu3btqr36r/6Vxnp4aEhzChCKkqajrd3KykptSIamaXnqYBYciWFgSm1rRJowBmMT41ZaViJlT09Pr+bG86g6evtERNBGJgVBImFrq2v27uV3rba+zvp6+625pcWuXbtuu/u7dvv2bR03tUMttb6+odooYQqyMUw6FDHIGREh1EHxxjKgjWgeA7TxYuG9pLhAyDEGo6NjVlNdp7p3dh5RS1BjU6NaaRif/Pykrgf2D7HDdeTaT5yCKT83V8fAfIP4SKf3NL7MBdcOtCcPFhJoAPaQZfjCOMNlFDN4A0F67qqth7nsv5yXT1pKi7WNdafk8ohFEm8Yu7raOispKPbOiVYST82RVYKIMXnojvU4NdNvvaUdRPQ4bYnIGYX3qN2K6xEC6fDLp2R4rx9XLDJ2f09kG0ovCDruK9yv2CLtf6jtUH1AZDKeJGtRU9278Dby2tq4h9FGxzg2NDXLrLi7p9s2N7fVPsW8JbkHZQpE6C9+/jP78MMPVW/2j9qI65d5ODM9a9vbO2p7Yruo2lwk9qHWOe+cgzSd3zpbgjcEFQgqEFQgqEBQgaACQQV+YwUOEwrZVvEvUM0CwuT3NJjO9BXUEVaKRDSWUCsFgLe+oclC4ZiA3PLKqqT3pJyworq8vCgAyIou6gXaGljRJgWEn6F8wHeDlopjx45Lug64IhGGlVpAqosjDSmGFtKEJBRaLqQySKWso6PDcvOSWqmNJuJq42GVnH+0I9AOdOLUSZEBt27etPWNDaWDoJY4c/qU2ljYllJUvCQUAKb8Ura3pbCIRmMCQChKWJWHRKF1BaDrx83KnBbjSpmw7ouUQaIPKIfsAERBDHEetCiwqgyZQTIOLwDuxMS4iI+i4iKRPQsLS/bue++pXgBS2h0gdQry8mQqidIEtQCqnBjgzTOyhcjCmwNAxTECtlCdABjTexkZwUIi3fMSZurq6uRngncL+4U0Ghke1io22y0pLRWQGxsbEUAnhpdjAeRTh92U8zoBXDu72wOzCh+0uZYK7/8AdJGIHTt+wo4cP2Y5yTwrxIuFmGWpfYqsp7tHoLS5uU0AF4II9UYiJ2aJWNQG+wesrqZabUwrK0tSThArjZqp5163WnJqa2s8AmPTxifG7eTJUwLBq2triqctKITMmhHZRc0xcCWad2Zqyr7x8su2TzvK4pKUQ4wZaot333vXRsfH7Nz582rNycsrkCoHEvD6zWt2584dj/CI0OAhBRR1QglBXSkB80vmrWnXMuLIFAyVnWKC1BfAOWO7s+OiqAsKipSGRG2am1vUjgOZlJtEgYTiJ22rq8tSHWFWytwvLi5yqU7RqOVEXUsa1+DU5IRIzby8pIgZjon5D+GRiOeoDSpjaS9VKSqFBeQPn4Uc4NrF34T5CxnEXKOVbm1zw5krx+JS3DgVhIsjrq+ts9xEUsdFqxK/w7uD1h1RsY+QJf4U+rgWHewDggGiBtLCGS/77YSQed7Li9c+vD+/3UdGtp6JLOSfS/0x3VMgM7qOdMlfiBfkZV19vVQ93B8xiqXdh3oTf0xNIDu45kjuOnXqlMyx2zs67cHQsL377nt27tx5q66uEflLtPOPf/wjKYEY07/7u78T8dbR0WYtra1SoJHus7+7b5tb27qv0rKDkgwiEbrYjwp3JrhuHh067cDv5Pf09zDYTFCBoAJBBYIKBBUIKvDlqUBAmHx5xvpTnKlbd5UShMjQtFlql7aYSkvt7FkUlcb+vtXWN1pDY7Me4iFV8Aqh1WF0dMQmJyespLhIgN+1yJhLCiHSNy/PGhvrrbamRmCdVfWpqRnraG+zmppqqS4mxseVegP4ZXV/eHhYxAMvANvi/IKVlZbYdmpb8vnc/DzJ4wEtADO+ahU/Q0xvYzb2k1SLVGpLAIRV23g06tQAeHWk0zo2SIbWllYRLYDbtbV1xbxC5AAyJyenBDQBo43NzY5ciEVFprBS76sEiGqdnp2xxsYmfY79VFdX2cDgoEANUcYAJJQOeHMoNjYSMUiMa9evW8/9Xq8tZkspGy1NzVJYANofPBi0/b1dq66ssq2NTRmeIuWntQcwx/lT+4GBAZl8ssr94dVrAmJ4eFDnu3fv6By7uo5KVdDW1q79QCpxfLQZEJc69GBIiqGiggIBZ2oCyJ+anLS5mVkdt99q4ce8Mk4+E6vWCM+LQi0btKQkElZWWWFtHZ1WXVtnZRUVNjk1bZUVlSJk1lfXrLa+QcoPxnBudtqKigpEEKGqOXf2rN29e9vW11Z1PIwZgBIlEEQcHhLUgLHA8wRVVDInKdKKhJOe+z1eTG/USstLbXsrJQKtvrbezp87Z8l4QmQEpMeNG9dFUkASXL9xw86cPSuwimoHP5Mf/9OPbWpmSkoByBtHfoSlqsL0lJczIo5LjYCfD21q8WhcZJD8TgrypeSgaqgRREihhCousaNHj9n83II1NTUrFUjmq+GwCLStLUxpt3XNra+v2hNPPCllDa08zHXANf4hjgjck88GhFkRChYfXHu+HxBzEA1sj3GG0JCnTzot9RHzvIgWJ9reSHvyiEZqsaE5vGuJZI4IBdpq8GGhdYmWKQgTjhf1BuNDu1VDXb1TZkAqPXKX+iQKE94LscG9B+UYrXYiqTzSgLGQ0ucxd8KsqayX8EP9ITeY+5A/Lg3IJQJxP+Ia/9WvfmVPP/2MlGns48c//rEdP3FcSUOuPS6tuvOCMIV0hTxEWcbX1fUNkb8odrg38vs7d26J8Bro65daqLy8VK1VzBvukczl+dk5+d8wv7g3c6yc98rasq4R5oyyrhS3fEBEKRno47JPn+KvRfCRoAJBBYIKBBUIKhBUIKjAF7ECAWHyRRzVT3tOv9ac5R64MSPEX2I7taO2gHPnn7D1jS3nL4H56OKKtXccsU1J/VNWXFpiy8vLSl0hoYTWBwCBMzzdFXjFTwRJP14SqEsAZLW1dfJwcLGzJMdktIIK+UB8LGgKMgDAAgkBUKPNgFVqzBknp6Zcak5BvvYBYYLCAGCHcoXVXt/MknMCNM5MT6kdAY8J+RpkTCARg9WGxgaBQ8gEEluQ1wNcIDLwyFDyDqaL4ZBWj3mfhUMu9SQUEriE3Glvb5fHBUoXFCf8nhVngB3HCahEmILipL6uRkASMoiVZoiKsYkJ+Se4IJ2MVZSXCVhiIEntUKQANnPiOZZM5Kjlh+N0Zp9x1QbwjbKCFgLagzgvgLDSe6JRw68BtcX6+poMRSG1MKYFoJHQQtoKxwm5dPvWTRlTAtgAe6A/zFchYVBuSKnjx7t6xpScN+oMCBY+wzijO0jk5lpNfb21d3Zabl6+fCBQs2xtpXT8qCyYB/h8sO3FhXkrKi5QGxCkSXtbm8gSjEohzEgtwVATUI65KyoKVEKoUFBlQKZxbsxDgCjtMSQmra2vqs2K9ggIJpKTON9ELKbtop6YnplxvjzhsEgMSAEMY5nbJOf0Dw7IH+XajWsaV9q4IFcwjvVjiSFL8P/gOoFEYXyY08xBkYAlpSI8/HQWysicdqqbYquuqrGysnLNz5IyWqVCXmQxLTH4rETs+vVr9r3v/Xc2PDykc2HMSV/BVwVFEnN8Y3NdaT2orGjJkVoIb5FwWOfD3F5dX1P7DKQoRBoeJtQO1Q8JWUp8SqfVpuUIB9KzYlJCYYSKBw0qD+YQnhsof+TJE4tn46yZhxwTKivmu2sh+pSvTMaGhodFUkD27e/uihTKtvl4vik6VDF5HqmgbyDwnN+J/3r/yvt24sQJzQVZyEpJs6b7TGNTk5RW/rapEf+NQuTZZ57VvYl61dTW6JycqXRMCUYjw6MiWJjPw0OjGkNUXXx95513ZOj89ltvSTXCNcg1MDM7LcIT8q6hvkFzknm9AnkbcSlmeBLROoTCD2No7qlqjcqekWe2G5Amn3KCBR8LKhBUIKhAUIGgAkEFvowVCAiTL+OoP+6cPeNAfsVqqkuKcAoT2hyi0bjNLSzYwvyi/em3vmX9A4NWU1dnL33tZXvn0mUrLa+0/PxCW9/cVNIGHiO05EBuoKagNQTQCZjmQZ42GsAU8n4APj8H6NTV1bsWE0gMTDM3N0S+QAgAbmlJYGUeQFRZUW7jo6OSygNCMZuUh0VFhU1MTsqcEyBGewqRqvxcLSnptNQmABL8QlAq4EsBSOQf74Pk4CtEAskq+EicOXNGhrOAFjwiIFgw/MQLBNUCaoGFpSW1MwD+UDz03r8vpQdqDogSts/rtddek9cIq/0k4EBEfHDlfYtGQmoRof5I9P1IZs45HIq4xJr9fXl6oCIBmENMQT6VymskZHOzMwK6jEF3d7eAFT/nuIhsBshSR9qbaCHAYJUx4fcQMqS6lJaVKjWHY8P08n5Pj9qMnrrwpEiWH//oRyJMIEGAZJsb6yK2Jicn1brDdvwVbpEuR47o/QDssdFxW1xatkROUlHCtHWhLoEwA0hyTNSptLRMYBswzwo9BqY5OSiTkgLDdTU1ItRQZ3D81JtWI6J6mxqbbGZm2kU5R13K0YUnL9gvf/WG86FYWxWBxjgzvxaXFm12bsZqqqplOEq8LqqZ8tIyRfCyHTxQRkdH1WrC+eFhQqIOSTtDIyOq3/DwA+vr69fxQHJAUjA3ID4AsxBHIky2tjSnICnce5wahXlAKwwAHUKNced62t1zBsDNza1WUlxi5WXlMnP1wT9R02Pjo9bU1Cjl1Pnz5xV3zDVVUVEm1QN14ZyZW4wDEdIQABzP5uaW1BQQPBBaHF9qF1+hKrUR4duDd4cfJcxc5vg13+bnnF+Hzi2p88zJTSo2m23m5UKERGSAK6VNxmxrg0jvhDxmaHErLyu1gtzcbFtO5qOMcH7T/Zoie/ctiMy+3vu6zuOeeayoA0+ywj2GNjxIw3DUqX9cLf0EHxMByrhTM5FJmP/SWkcstcyevYQarkm18mTsH/7hH+zM6dPWUFen38tHCKUISV6xhO6bN2/ckgkuyhS8b0ghQ43D+CstbH/Pbt28oVYyrlGuMcgp7jljo2MyreVeCrEFGcpcY9w4RpGi4YhI17W1FZeqk04782oJTAKVSfAnP6hAUIGgAkEFggoEFQgq8EkqEBAmn6RaX/D30qbgkxj+6isA5JVvvGIlMuSck7S+paVVxqsdR7oEdn/5xtvW0tZudfUNMnydX1jQ6j4AllV8Vs8hRvCG2N1JyfOisKhAD/gAG4A15AUpJJAzAHqBl3BYigLAG8CK99GWA/ACBNRWV9vo8IhAAivlin1t75BhKSu8VZWVUnjwGYgfQDBmlbSloDyYnZlWdC7SfVZsacWgbQOfC8AMYGloaEggDsD99NNPa1tT01MCgRi88nNAOzWZmZ3Fx1IEBWCJVXmOEzVFQ329fFdoFUA+D0jnvwGY1AFFCe1LayvLNvRgUP4hKFQgA1h9RmWRkPGsI0zm5ual3AGQUR+8VWhtgkCh/aakpEhtNSggeI9WubOtF843Iy+/QF9pr5AZLW0BJB/RRuB5avAzasG6P+OYVBtHoV2+dEl1kTeLF58r00m8HbyVd2rDsQI4v/vd7+p3kB/9fQPycOg6eszyOO76Bkskc3WOHHN9Q72OFRNc9jE+Manj95Ui+InsbG2pNWlwcEDqEcgrbmYATOpcVVGp84FskFdFOq16/fSn/82am5tsa3NDRMrZs+dEWlHrwaEH1nWkUyv5tJGgPImEwmp7gnRjH2+99ba1tDbLp6aqulq+MJA7v3j9dTt3/pzdvHHdenv71L7FfpmTzFvIAc7PxVajstmxUCgilcdualfHDglB4hFKEd/fBA6gqKREyhO22drSLrIQM1yfvMtkiKY2W11dsY6OdpuZmbITJ0/a+5cvK3mqsaFBxrUQWTJ5lRntmo5Fihna0FB1JeJSi9Aask/EdxzvmhIdl5KbaCmKQhytiXRCZcN9gmtbSU+Mu2dRA9EDoMcXBrIAUi6UCYk0wBsEs+KigkKZHNMOh0oscsBneIqVT37D9Vt4mNf37t4RUZkj5ZgjU/wXhAP3Ka6ZR5N2fKKY9166dMlOnzqlNDDf80SkigxWD7antjNaxubn1RpHChbKHYgL7pWogjj3nvv3raf7vrW0tdrY2LjqQnuWyJIx12IH+Yg6ZWFxXmo2yCeuYcad+wJkrDNBjqvFD1UTShT8W5iLtHTlF+Sp/s6sd8P5MaVSLr3JM2jm/LyweK8sj5OefBrm6pOPW/CJoAJBBYIKBBUIKhBUIKjA57UCAWHyeR2Zz+C4ABekdNAu4lbAwzK6pEWjrrFBioB7d+9Z55Eu20eJUFhok9MzNjk9qzad8spKm5tfEKEA8IWE+PN//a+tprrGbt68KZWCgGE0InUEpAWroRidopJgNRt/BlZ2CwoLRCoAHNWuI3JgV0AObwGO7YWvflUrtLQwAAQx9XzuuedFvkACQJqwIoy3BgCDbbDyjioAII+EHfC8MDcvcC4DxbU1HQdECsCDtpfqmmq1BFXK9yQlpcHs/LyIBIAprQaAE+oGQATAAE4gHqgjYA3SAEAEUGbFWW1OkCWRiE1Pz4gYYR+//OUvBB4/eP+y2n6ULLS2ZrvyLEhaIh5TOgar0rRbsLoPSGJbbgUcBQuryrS8OC8K3wDSv9i1Gu6ZjYIjlXdzGFDyxrTJ5wPVAD4vgDWIJdqY6mprbGp62hl6HlqVhxzyFT4+kcOxo5r4yle+otX8rqNdtruzZ339A3b23HmZWe7u79s7717ScTz19FMC44o0QYmwtS3AyeFpXhQUqF0rHo2IuKGlBfDN3KCFx6UebWeVONRa0clqe8hRZC3vwY8C/5a2tjYByHs9Pdo2ihrauEhOQjGCooQ2FIgh5sWVD66IlIEc4L14lkCsvPHmG3b2zFmpKogcBiiz6o8qBp8PTGvZBkoSjoe2FcYtP79ABJ/IjFBYHjS0VIhc2tmRugBTUJJrQuGItbd3WGFBkRQJTjmwK/AO2cAcamlukuoAZcWtW7c0zpAlEI4Y2EIYolyhpUq+KcQdR/G8cEQf85tj43pivhPdzfyBFPH9QDBN9g1dqQ2tSSK0UjvOaDVk8nBBmQIhwj54H5HCBflFuvYA8RCapcUlaiNjfCBu/NenUpgcume6lhuPEPB8c0TmaKqnpYbiGLhPkDj1kNeHxxFw/4FcbWpsVL05N1+BIj8Qnx3y6QbP1VikDWZOWa4hZDuQlha2mbk5Gx8blyJnYPCB5h7bxGx4emZK9yqMjSFKVleWRVYtr67I90hzKJXSXKHeqOcgzZhTEG3Mde5DfFVqGIo57n87KZFjXIsoqeQldSjK+aBsjydMqNmhk/kM/jIFuwwqEFQgqEBQgaACQQWCCnx2FQgIk8+u9p+7PdMKQcsASgke3Fmdx9MhFolZMj9Pq6xjYxPW1t5uTS0tNr+4aHMLi1rJj+ckraa2TioTpPtsg1aVV155xWpqau3111636akpPfQ3NTdadVWVVr9RnYwMDQk8KpGmqEjGl7SF0JKCAoVWHAAAQBJ/ipXlFX2POgAFCC09ufm5AgcARTwGUB1gLAkABZApnUZmkIUyjmVfAMvKygq1I7S3twmQT05MWEd7hxJU8PYAWCCfpyUBAgEQPDoyajNzM1ZQVKQ2kvKKcpscn7DxyQmRJABd1AiAlOGhYYF6F4m7YkPDHO+GvfrqqwKgGMgCylF4oA74/n/8j9bU2GDvv3/ZZqamdZ5zs3NqYZAaR+aTeLzgpxIVSPVTPULpA5NHJZx4q+A+YeLDHmf+qB6srHeDDy61LY8EAW76nhLxWEzAjhXrjs52m5icUrvU4dV4VAoy+czPlyIBbxcB6njcWlvbVIPv/Nl3rLq62rrv9dix4yc1pzAK/flrr6nFC5VGMgejVaJ4IQ1S8m9BweAIhnz5j8TjUZndsn/qiZcDNWT+sFpPmwc1YkWe1f54LKq44b6+XhFqtCz5hAvnDpmB0kUGq4WFaouAWIGUQDUw+GDQKZ4WF9UyxLaZj9Mzs/JFuX//vggZzpP0Iv6hJIGoAww7xcqMri+iehW5ndrR+bAd5jR1Z9+QTmwfogWzWxQaANaSsnJrbmmVAbCIrvSeiDHII7ZbLFVUSL4dqEowo6UtibrzLxaJqM2MF21GKHWYo6Ta0DIDyUM9uUZR+JD646tQ1K62t6v3QWwRA801ND8/L9DOPIHMRIGimGSMcvf3RAhCuEEGFhWVWG4yXyoHiER+VpCXL9IUhQzNMH/olyNMMvIa8l+OEHCqq+wRhEIix44fOy7PFt7Nubt3unc9ZPkkhsf9RIarqKVoJWRsEjkWjeEltG3Xr1/XvRGfnvW1DaV2lZaUacwfDD/QMahNr6hIRtALi4tqc4OwggzlGCBuGA9+v7m5LnIZJR1EEMQs92NIGQg+19pWKoUK99Hl1WUdF0oirikd7yHyxJ3b4XEg5wnG6RMoTXyl0B9+OP/Q0yXYflCBoAJBBYIKBBUIKhBUwMNGrhCPPil9EcpzmBAKtXe2B49wv2VU/RhKSfRjMZEMrEgTJRz3gGwymStjVcODIRaz4ydPWW9fv+UVFFrX0aM2MTWpB3hWUWnjYBuTE1MyQATcQmA888zTwutaBd/fV7oJ4BozRdpL/JVSpuXE5IS2gyKgp6dH4JL3QGigLmDFfy+9ay2tbUoFWVpcEEkxMjwigqG1uUVA44MrH1hjU6PNTM8IMEKe7Kdd7z9qmWNHj+m4IV4AJWwDBQSAH1AJqMHYllVnVnHBEKg+UK7QBoMSAsACGJOfgN8uU1ioWqrtY2BQhBAtHlfef1/EEEobCKTCgnz7+c/+m4Akpo23b90WoQLBQyuTWzV3Jo4uhhaFgPO78NtO/O8BPhAW/DsQjxwCPf6qsdp0HGhyIRp+qob7HiCsz3u3B5nERiIiW3xCRp+FrIFgebRNAT+cSERzAF+UP/mTP7EXXnjBfvCDH9oLL7wk9QSr7q6+JJJgDht2rQMiFVLW2t4u4AcRp1YUzokWrI11tYfUVlXpHBg3SAuOlm1xXAMY6dY3CLgDLLu770kpA4hnFb+wqFDtMnjeVFTXOGKBthlAfBjwum8joyMi1SA6fI8MvGUAvtMz0/oK+Tc4+EAtWyim2M/FixdtZHRURAlgd2oabxoTQcJqPy0aEGx8v7mxKZKtuKhYwJfzQMmB2ogWmZwkEdz1Vlhcqs/QyqNSZ9JWmJ+n9gzin51Z8r6uQ+Yv15TfxjUzPW0QX/7chFjhe4tEdB1B9EFyQO5QO64r11K2p+0w3hwLJE9uYYFqg5qKKGrIvKKSYr1Pqqp0xjMcdsRke2ubiB5URihdUN4QeYyqBkLWzeE//J8cR448jP/52WHyw81kExnEvEVRhsk0rUyHY3zclejRJ4cIE59NufbhNXkxlZSWWVGpi0P/27/9W83pquoaRRRDiqJUY95dunzZJWuFQjY9PWX19XUia0SYSv2D10u5lHGQhg0N9baxviY5GH5D+NQwNhju9vX2ScmU3s+IFGaOhyIhzWWUd/64cV0xxo749B4BHhqHgDD5w8/KYA9BBYIKBBUIKhBUIKjA57kCgcLk8zw6n8GxCTDLhwBA7NDFxYtPC6jSbrKyuibwRssNhAhS80woYsUlpfKjIF4VUgEChIf/1eVl9eijEmDlWkqSrS1FrQLyWK1HWs7qK4BkYHBAEnhaQQAKFy48KSDnVuGXncnp0pIAtUuWMCWUIGdH/XHy+AnrH+gXodLf1y+yg/hYInNpDXrttV9oxR+wAQEC8AQY8cI/BaIEyTspLJAfpNuIvFlb0/mzw6qqaq0cb++kBPwAqPhWIIHv7um2hsZGqRMAj6STqKVjO6VzAMTeuXNHShjieBVZu7Or909OjMuEFr8TSJif/PO/2N27d73Eje3sKrd/0aKkIIoWJQPjBYmgVgCP/wTDqd3Gy/7wPRh8VYiL+T1ARwer6x54Ejnjfs/bBA8zGbcy7SbJQ59XZK3nl8J/Uw/fP4VV7iOdnSIpXnzxJXl/NDW36Ovly1fs2InjqsnZc+dEFmDky7iTTEOUL4Rcb1+vWpmeeuopy8/PFdinhhBM8vHwjnV2Zk4qFsgLfy4D6J2RsUthmsNvJpN23hLxuFbyc3IhL2IyxlU9M5lsuwxtUxAMGPjyfpkX77jUmOWVFc0H9rm1vaWo4hvXr6ulhehZ5jbH8mDwgcYK4oW2JBRQnBsECPtDxcQ8UBtFKmWFxUUim2CsioqKrbGxxTKhsN6P78d+Zl9EFglBtGox56urUInFs9uE2EOxwGdoOYuEQ/JygZQinYfjx7eH48NMlnnOvt3178gSiByuNTxSIBAY94LiIrV64JEDCSpT1Eg4a47KNph6fF4my/X1IvcgJ/gKKYUKBkPcqGdmnCX+DmbwIzG4nuPG70CsfBRhkr3Vetv2rxoURR9c/UCtfMxhKa78CyWbquPdNT0Vhj/n2SbXwMramuUXFmkXEBv37nVL7URdUeNApOJLAnncfb9HtVfLTW6uTHxp5cPrxBnzYnpNdDOGtXGRzQ31tbo2tuUbs6E5iocPhDGkH3MXcor7JMbG7I/ocIg87uNsj+sWsizE6T3UruPdAz6WwuRhRxS/pq46v8OgfQZ/B4NdBhUIKhBUIKhAUIGgAkEF/Ap8bMLkIfnxH0/9AoXJ7zpWmG8WFUtW3t7RIbBc39AoILS5vWVnARLllXb12nXb209b17GjMiQ9/8R5AV7nm1CilU5WWwHDr//i5zY6MmLHjh+3hvo6Gx0eFlA7fvy4VlpZGcWTor+vz8rLIV6WrZX42PU1rdQDwBbm50XevPy/xvLOAAAgAElEQVS1l6SiGB0dEXBTa0VNjdpfUBUApkmPUSpMcYm9/fZbAi2A0xe/9pKMOwEQkB5qT9je0mosKSzyusDYlBST3FxFlpKYAyEif5LUtggLjDFRreDrMT07Yw0eEISM4ZhQiHDMeMQAZnt7e+WX8e4774gcIomH48aItKmhwU6dPCkyALDd39unpJFZz1wUAAZgY2Xef8lZQSoRVoodKAW6pD3C5KDFhk845Uj2BvCYZf2MUKXXtuNDHS9FySlJvBV6X7qSoRXDkUG0cqFIQk2EigNCCCKrs6NDrSVf/epX1eYAsXD58mX50WCYy7wCJD73/PMisiDWRGzMzcm7A3IOMoOvjBUkW1lpiV2+dFkkyt5uSiokxjU/r0DqDMaR84CIg6ySB4VaeNZFQqhdIh6XamJsfFzR2bTd4LnCezke1BPOSyYqrw48L5gnHB+tEr5ag/2hXkIRRNsVRAVePu+8+67GRG1DK/ipJEXEAW5Jo0FRw/WFkgAChWNRVDDJP7s7ei+pPTs7e+iK1JaDQbA7Pqc0yknG1bpFiwYtPS4xaEdkpMA7hJpl1IahNo2dHZE41AbgzbHl5uZrDGmD45zYLyPNNQxZwvmigkFdRKsOkcOMBZ9F/QDodoqrHMtAiMRjej/7p8YNdfWq69rKmmpDaxDXZjKRlDrFzTenMhFZpanqN7+4//aZu8Mk3+96e3v08x496JRW5kgjPy3HRTQ7AkuH4x2rIwNCUkRxHhCszBcXL242O79gsXhCtenvH7A7d0jeWhZpDOHB/REPJ/x12D7qM0hc7lsQHbST4afEZ0U8a/45bxLGidY0CDO8lBg/iGXqqmQccyot2nDKysvUVsi9kXGlbRHCDLUTc5R7G+MFweazQo6IFWX6W0vtq9P8JC+/Rqi13G3GY13dbSh4BRUIKhBUIKhAUIGgAkEF/igq8LEIk0OJswcL2H8Up/dQy9Hv1JLjxNdey8LHeHj84yjPRx+ljCQjgOCEWkYAq7TlnDx1WoaPaxsbzu+huMRa2jtk4okiBXNEHpQvPnVRQIoVaWJ7idP0V2cnxsdEAgBweajPoZ0gFrPmlhZ5jqAWod2CthlMWQF5tJ/gLwJABGBMjE9Img7pwjYAGgBhwBhkBECOr0qOIUp4P23tbe12r7tbniG8/8kLF0R2QNaw4g04z8tNCrwTlgtJAoGDeSWruwALQDHvZz+QHPye+gBCFkmoeTAoMILagJ/75rkAVAAX24AMunXrppIwaC+CCAJAs2/mWT2eG/GE/DKWFxctGgnbYH+/QA/kDhehWmX4ispDZpQ+yUF7jNOVZFAJeFDnUbjj8EoW9Tksmp3fBx4NBzjV3SqkPfHjSf3rwGvp8VUZLc3Naq1ifIlChUgCyJ87f95OnTqlcaWlhXYV6oPHDSTT2PiEtbS2iCxibkG+MIeYd5BmKDOowd7+rlWUl1lJUZFqzhiktrY0dwCHzFtMR2mzgtCi7QawCoEG+ltbWdFnZETKPMzN03wmuhffEIA8hAXAlGOFxHAqp5i2yTynJQLzYKWhxGL6x4o/4zw2MWa/+uUvbWxiwianJjXuEDIoOnhxfjLnDYXlVcFYOo+bVY0785s5Ta251lBHcT6bm9tWWV3jfE8iYfmVoCBgPmHEm8xxLSOor5ivHBvngycMUcyKSS4rE7BHiRCN4R0SEhnCOUKAoJaRPwatQtGId145On+MRxnTasiw7W2lWaGc2kvvewSM6ZqJxSAeIVG2ZRpLK05NVZXUWOur6yIPK8rKpe7CoyUSiojI8pk+R5gcIGqfPPm0hInm/iOtOA/97BAf4GuquIL8lhvmHGOE346ihL0I4cPEDY0rvvqK+inOOhzR/F7m/hKL6xBuXL8hAoW0MeYkxB8qOKLEIVZR+mCyDalLKxP7qq2rFZk2P7+o7frx5Iw9RARpXBAnLpVnWdHEdTW1WRKYe5NSdsrLpCLh8xMTE5qvbI95TqvU2NiIxgaSkDnFfcRd0x+fMPHvPSJLPRKU8xRZmVWk/Xby5Y/972dw/EEFggoEFQgqEFQgqMAXpwJfKsLk2MnjGXwUePjHq6K6pkaACJDlPBz8p+pDK5o+4GS13jMM/EOucH5eppaiUBNx9d8D9IAP9Y0N+j4cjSkxh3QTHrAxfI3G44pJ5eGbB+WTp07JRJLfs+q/sb4pMAZAxJ8D081jx47Z4MCAHvjb2lrVKgBQONLVKSCHOWddba1AyvDQkI6jrbVFD/D8jm3T8sLv2bZaCSyklVNAgVtFLVDiCb/jvagKWNklyQST0eqqapmEAhzwngDV0HrA5xsbGgVcAZ3Ew66vrSvdB4ICY8W1dRJgCgRE8DWBQBkdG9PqMHUAsPrkCSu7gEOOG+IHRQyS/KnJKYETWhNYbUYFQD1mp2dEuBC9er+nW4a5bAv1APUElMlYFRLDW7gVaZJxCTne8neWMDk8r0SMeCSHD0IFiXy1iWf86jiVA4vLw/M+2/njb/gQBjpx/LhWwhmHF196SWQSJrooSUgjunfvns6XGldUVKr+C0uLIhZo5YJUwkQVFQ+qFJE/qGqiUbXqMIbFRYWaRxBeGAdDEgDmqQsJNqmtbZny8nOUFhAS7hDTStFRtG8qpfeiRGGMV+XTkdEqPOa1rt4pgV0AJ6ASIodx89Un/Iz3AQg53/n5OSmR+gcHZBQLCVdR5fxNuKaYexAEfsQw85Oy05KxsbmlWkDyAbRRxVBHfHQgK9gX157InIh6JyyZTCi56PSpk2QjST1Cck5tXb2bH7T6EBWdm9Q9DxUCCgLmHHOJ82IcuGZlhEwyTzii4xHADYc0xzlv2kIYE+qJkopjQulA25Dz93AVpg4oInihkGAA8WIhbtcZ8u6IuIFMVbQ49GQI/Qxn4ClNnHzjYJ5+CoWJPyVdK5ljTUQRcl4yMj2gDR/mwH163CNuvL8NvNs3QX70Pu0TJqipOG6lBVnI8I2hJaeyulrjcfv2HVvf2LQbN28qiYqxJIGKthvul4wFhBi13thY09xiDjBe3KMK8gs1Vxk75jAEBfcoGQnTQoZiaH1d7Wki1qJRp5BRDHaVpXa2NYZ9fX1OnZJOaz7T/sh9A5J5anpS+4WwwfwYJRSpXI97ZW8ZtOpxr9zc1PzZTm3r/sx8Q+HEeVF3zkGtcVnNSkCefF7+5gfHEVQgqEBQgaACQQWCCjy+Ag89U36UUPaLojC58NwzmTNnz2qFmdXhF1980fru90o6T1QroJgHUF9a7Vq53UqjHvE8X4PfaE74UO+SL/D+qOl3eB318zdFAUuA8729fcUIF5eUWENjk5Jx2js6raqmRuqPkbExATkICJJKkI7TJsFqJ+oM/BfwOmC1/2hXlwgJHpobGxvs5o3rijoFpPJwzcrr2XNnBH5RWDQ3NoqEcD0mGautrRYAJ/oV8MJDOcko8qRwqN8pLNJppZdAkqAYoFWCfQBGeainnWZvL62V9srySud5MjCg/WLKyraKCosEXAGLAEiOB3IEYgSCqOf+fYsl4tbR0SGyY3h4RAa1tNygBKHFiGN99tlnBUrwz6Ce77z9tgCiTDM9cqWyosL67t8XkQJp4kwmIZrWbWiQmNplHTvHQZztyMiwjkfKgD3nFeKAYUbH4oBh2JEpj8jffSXJwS+83NXsxGbOe2Ay27/jxRPrN87f49GXolnDLr4XgAZJQezyt7/9bXvmmWfURsV43bhxw+7eu2evfOMVe/LCkxaNxkVesLoOoAJ04k2CeqSluUVGleUVlba+uaHzxAwTMg9lDoSG/G+iMZlnQjaRGMN1K1VIJGolRbTROKNatR4sLqlWzBv5v1jIUru7UrwoujknITBJyw1tXJwXx4WiB3VSR3u7jhWAyfgx9yB+IHwEWDc3RVT95Kc/tQcjw5bMzbPue/ekKoGIUatExoFHV6uIWj9QLcmrpL7eBgadUqmpuVnJU7wgTlCOiBBTIlLaEomYWth0DeUlFUnLv2PHjtvExKR+DmGCqkWGr8RYz0zb3q5ry2G/+BOhdoE8hgykFQ2FCIQUShN3/lEdD0QpviuOoNyxHS9NC/UF7WK0WolEjbux1H7jsawqKhGNSe3F9cl4SWFCy4Y3mWQ6rXnkt5w9Os8cO3i4deaj7pxOd+U+Lz+mTEY19okEzddDrTVSUEGOeAfj+25QI3yNqBf3QLXlPPLa3NrWtcjYcs+gbpw7n6Ndq6CwSPUZHh617u4eu3btmh09clTvJc0IsoT3cd1DREGI7O/uaC/MEUhYCH7mM0o67km0d1EvvnLfRdGTxqMnvS+Sg/sAL5FipCgVFytVp6TEKd24N+HLxH3m5o2bSvvC4wblCiQYCj78ppYWFnWvpeXStevoRuuPmP7bkSUb8qdxpEnYcnKTugdwr6f+IkwwU/Y8l37bX8fP31/E4IiCCgQVCCoQVCCoQFCBL3MF9OxysOb2cCm+KITJ2acuZOin52GehzYeBp979llbXl6RJHp+cUHSZ34uMK52kRxJpnd2dwR4Dvd3/9qEOVwoj2gBPOjBO2sQ6K1zwr940ZaPA5+fr8kYFtgsr6ywr3z1q3avp9f+5FvfUquAWkPCIfu77/8ng4ziYbynu1utOZAa4xMTVlpaZvd77qvutKqsrizbV59/XiRC7/37Vl5RKlBAYgpyckgOwBmAlf9+MDgoQ1Ak57FoRMAUkDA+PibQRasEAA8PAFZfWc2mLQSAAgABHNCis7C4INIBZQgggdaakZFRO9LeYcePHtOKKm0JKBYYN6I/mS8aw1BIEcYkUbAqm0gmbWF5SaagnBPA/fbt2wIhrMBzXLxou5EhpoCIgxkQIEjiAT45IlIyInS6OjttbHREKhtiQTlfzGkhm+bn5mSSCYykLQRjW1Qo7IdzVjKJR2IAXphzzHHNrUdSQNzc4ocuVtRd+YfEZvr540wG/IYFb7uPTFKuDRELZgLmnUeO2F/+5V/qevr617+uY+X3gNZLly6pnaq2ptYzZ/XgkweuAFaQbRwbq9Vsc21j3fP3iOqQmUfUEXCHPwaKHoAnLSiMFzXDH6S6usriUfwkHLDTGWOs6Qwz/Gp4RJCrDWUDMCrZBZ+TSETziP9GlcKLz9PWA9BVmwktQXjR0AaTl2f/9C//Yv0PhnTstFssLSwIQDIfIHjUjhbPUU2Yk8wdklP4/dDgoEA2rU2YeBJLizkrc1+JJxBCuzvyt6irr5WqBGUHZIpadOrqNb+JZXYqoYxqxPVKixoAGnKJ33HtoW6RUWvIGbdyfXH/Y/scJwCd1ihULyQQLePHkpPUfIxBdBHBbeZtI6Q6ufmf0jFD+CmBKBzRzyCturq6RFBKcSOijzZAZ3jq+4d8VPfjxyFMHr2Hci1c/eADEZkQPAdk+ME7XSvbASHjjmNfKg0ppZqbNV8ffQ0+GJKBMPciCDTuHZCb1HpufkG+L1vbO3b/fq9Irw+vXrW11TXFrvf19SsVZ2xsXAor7jkQLRDLUD6oPmQO7Rnwch7btELt0UrliCyIJwhhrkH+MQf5OSQJ9YTIY8x9U2aUbmyDlinuZyhcIL8h0tgfc5/5zivt+VDRgrW4iGoQ42TUNv61gz/OuvMGkpmSuRQnL4aZY4R0Yk5A4vreL2onhNR9DPmabRf8fP0hDI4mqEBQgaACQQWCCgQV+DJXIBuC8ZgifFEIk+dffimDcSmAIxKLSr7Ow7tWvqJRPeAiVZ6dmdVDKyZ4NVXV8ksA+D548EAPsn70Lg+MJGc4ybJbwfRhptOkeKubpEMcShRxrQ1OsSJ45oHaXyu9rwz/zCemUypwNpAfeJZ0dh2xxqZmrTLTY4/pa1l5hTwrAP+odaR6CIcEliLhqHwPuo4cUbwmK+08MPNeZOKQDCdPnBCQYVxQAFFvVvN58OcfgLSluckB10TChoYeOCPQ3T2NCdvHK4Kxg3ygpQVT17t37lp/f6+98MJXBTBYQQf0rq2tO/IsnRHJAlkmb4a1FQF5ztePBuYzHDPADr8LFCpGWwQERkGBAN7Pfv4z10ZSXq7jgyDg2GjN4PuKinIBUNQGgMORkREpVji34aFh6zrSKSDJ+bNffD9Y9QcYb6ytSaHhMn5pV3IkH2AXMMt+8I6Q7wBzSlGhLiXHKUx8E0t/hrKS/skJk4eIlUPz0jd1ZC5z/jnJHDt54qS9+uqrapthTGivYuUdBQ6Ryk8//bTIHzw7OGb8L6IRpPthgT6SazhXyC7Ga2VtVeAPwAnuYjxYiS8rL9fnnb9DVCAcUIc/DK0f/MwZ44YUAQxZBlknn4mIl4ij6/DgmuU8SGPCLJhaQl5JYaHWHne35FgAphANECc11dXZZKAIpr1vvmnLa+si8vgsZBjAlxaXxfkFFyNcWCw1BT9HMdTW1ub8eNbW1NpAS1IskWO5IkPSuv4SMQw+E7q/lJWVSEWC2mZvb0fAGMWJiMm1VV2fMjSORDwvF1p4aL9w9ySUKiJxYjHtn+s1L69Ax5hKbUntxHu3UildO4wlAHtvd9+18uzu6ZzJS2Ye0hJVXlbhru9wRLWhDU8tfoDzXQD9vqU2t1ySUSxu4VBEx8q9le3nxBMC2BCYjLu8Zx6R9X0iwsSPyzaz7u5u1RhC13kbOzaRdj/mqIifQwoT/nOfFjXMn7e3NVZ+e8nh2/L4+IQVlZTqPFdXVjS2zGdigyHU6huaRMb29Q1IUUKKEtcDY0HdUfGxD65nSA5Il4WFef0VYe4oSjqREMnC3xxekBcQHry4hrhO1Fa1TeuTSamiCGiPlEU5h4cJpAnkBnNbxtyMx05K26elDEWQPz9QBcYjMY0V992h4REpmPi9e6X1WY4LdZGL43akG/dHxo65hbEvai5fHuTUJo6If+jld8VSc88vxhEqQevOZ/4YEBxAUIGgAkEFggoEFfiyV+DLQJg8+fxzGcwlWX11K2zbanlArg9wpi2Chz4eDAFtY2OjAl8ApLqaGuvp6dHDMGCO5zwesFk5BLgCtOWIyyq2pyopKirQgyWrbwAAARTvgdD3B9AjJxL1Q6kM2R77R58RD9gYN10fJwL4fU5kn7BhFdCTtTe3tNqp02cExInKPHnylIBQd899m5qZtSefvGCTkxN6UG9uaRKwR5kBeH4wNKSefggrWh2oTWV5uXr1UQcAFE+fOSOVCe9l90S8AhBYeWWlmpP2I2EhMVglBdiWlpYIfM+TeOMpLHgvxwEQWFiY0+cBJGvrECVxGa3SAlGUX5CNqOUhnYd9AC8gBACIP4nvlwKImyFqeGvLquvrBEbk27K/b3//93+v9A/2wQp9Q32DlANXr14V4Dl69KgVFuTJj4XVeYgDFCpS00xMOgPRaNRyvbYNzEhpAVleXhRABhhjdksSBqaKxNRKbh+Na07moITaSemcnenmlggetR5IEXGwmiuvCM0vPw2H//aR4kcrTB5WorjJBvChjc2PpH7iiSdFnEE4QoIxdqhAWNnHpwZ/EsWm5ufb2OiYWgE43iNdXVZaXOopFXY0B4hu5vO8l5pDvrFSjgcORACAnBYe6sO54u1BigzEFGQT4+HScRyhgncN4yM/kFBIqTdSNEDSyP/FM9RV4pA7PwyIUYRAAnBtQhDwGfc5p7phu6SaMN7UnXk0NDpqoUjUPrx+XeMyMjzszFEzplYWyAIUUGBPIrkBzwBTCDPAL+NGvfLyC3RuAHD8LDg3SBPUHhUVZSJIUNZg1klaSllZqebu4tKi7e7uufMP4ydSrHYz18rlkn7wevHjtUlu4ZzKyyt1jKgNqDGtUa61rkgtKURtK9LbQvIl2cEg1Ls/cJ3gu+OIL8dHQEaSkAX5goltYX6B5cRQG7j6hjJhJQtBZh3tOqJWuO2dbSnMGHuUMQctOt5n3CcfMod99NaXjRA+9C43XgeeJv49lDlZXVOtc/SBum+DrHYSC0klBPmGEg4fnYOoHJ+ODGvcaCGj/vl5+UrEYd5yTeBl8u57l9VSh4kvRsW++k0pQ5p/aZkgjww/0N8o5ijb5B6Wm8zVmPLfToWymVWR+YQJxBn/mOMieVIp3Xs4XoyWIcFQK8n3JJl0bVU72/JM8RUrmAFzviiaIK/mZ+akcoJggdiCyKb1xvngbEkJwzGyTcgk5hDEE3WUeTj/jRIJcsy7blQxRTS7hK3syyNHDpyT/JjjQ/en3+ffuGBbQQWCCgQVCCoQVCCoQFCBj1uBLwNh8tVvfjMDMAJQ0GdNhCsqBd+jgNVZHtB5D2ALgAHIghAhxpVVOcA4JAtmizzoAXJZlaN/nFX+cDRqa+tOov/Siy/od329vQLFBx4oDknwcA4QpFWEFU6XSEAPvzNb5CGTh3WXiOIAnFOqeF4dH6VM+biD/nHf5xEm8vUoKrGKqkpLJHP1EP3Ms8/reO7e67ba+nqpTgA/RUWFUoSwonn92jVra2+XcSl1LSosFkBubWm1urpaERJAHxQFX/va10SqiLQyB7YYA3wWeIiempoUkKBera0tzmw1RSpNlYwV8aPZ23GGqKz6YzrJmOL1gOID9QNtHIDFxsYmkTfRcFhE2ODAoOYFpA0kUE4yV2MOUGJONDQ2OAJlZsZKysoE1FkBRwHC686dO/qK4oR/EBTExXIcAGVADqksqa1NrXQzdyCU8IcYGOh3K827ewKNtILRBiDD2Y11tRJB7FFL/AwAWNNT01phrqyotg38PLS6vCVgFQmF5K9BgolASSgsEMU8ZG4e0BuPmQRZ5clj/CMOte74gBjCAzAsdUFFhcxyW9ta9f3XXvqaEpM4ZhFkFRVqaSCql2Odnp7JqoMgV/ACkbJnd0/17bnfq5VpWlOo88LikupYWlossIgiB+DGz7hOAGwQCgX5eSLSIE9YJWdVHXWLv8rNPCTpprLKmc4yx3b29nXMIlOkHsEPJaFV8ix36anIuA59jwiOt6e7xxkKe20M1D21h0pmya5cvWrz87T7LXvz2anbAPSoiGh1cYon513jtyE5UqlAgDcciYqs4Ng4P7wm8CzhHsK8WN9YF7gmDQeiluOjNow5SjgUP4B9igu45f4C2cb3kHSQkhAjToFVLAXJ0uKCa6OIhvVetoWRLqQVoB8FD+QlwBdCjPGC1Amptca1Hflkl1MGbaptJD+Zp2vOJy5CmZA8UfCoQYUFGYSCi/kPCUWr0eMJk9/AGSt62znxQFY7fuUQA+0nPXlTvK+v1yqrqlTPXzN29d4LeUl9aF2RgsJTe8n3hBa4UFjtnVzL9XV1imKfmpy2eE7Camrr7Padu3b16oe6r0Be0FLIdQ1pSE25R0Bw8DcBAszSTnXivGBcog3+M37LFFHSB38TQooThlBhjnOf85UfLgXHtaFC6ssbaRPjbdcix5xnLiuqOEUsuCOBGS+8gibHJnXOLATIMLa3z7uvkRa2rGPlvZC/UskkHFmzl0mrJvo5hInaYeMiY5TMJEUcLWEJV3PvhnJ4XcBv1/FEcg9bp3zcv1/B+4IKBBUIKhBUIKhAUIGgAr+PCnwZCJOXXn01A4hi5Z5ns+qqKqd4YPUuN1eAjhVZJMkQHaR68CDIeyBJiMIEAC8tzguQydzRi06EHJibmzcLR5QggfT8G6983SkElpbcai9GfB4BwoMyK5qsnrKSitknCgkeeuPRuMARD88AXFaAacdA0s2Lh1CHNvyYYw84fErFiR73D6lf/PnkWoeceSitMpvb29bR0Wnnn3hSJpl5BRAQlXq47r7fY0ePHdNx81DMw7wDnHEbHBxUfz8P8gAKfB4AbUc6O3X+kB5TU1M6pabGBgGxhoYmKXN8efjRY13yQxkfGxXpwDhiqsiqOG0XrLCWV1aKiMjPJSo2V5L0ysoKHUNFZblq2N7eITUGgJnPoDLh/ZPjE9ompM35c+dkbCmCYW9PnhusqAOIAY6AuxBeHOtuxZxzgfhAIcCYOWPSehEl1JDzYxuoBSAMZqYnBRQgGtgn//iMA/971tLSIiCKEobfVVVVSjkBefT+lStS4AB01lfXZATaRK3wwFheUtIPLU+oTVjxde0Tuy7FJS/frQR7HgQfPV1+20Ty5wX+Dml79plnrK+/X+d78eJFzU8UP6gKUJpcuHBBINCpF2hLAjSZTU5PiYzi2ADa/I4x4fO0KHCREknMmF64eFFEC6veGOpSu5LiIqlVqKtAJf4isZgtL6HIiWv/gGZe1Jv54nxdTIANMOZHtEJ+IhBzq+SA03DWNFZeDYdK4idq+aayqDA4Jkw/AZ0oUCBMJqambODBkMxkUcW4FKR1eatAKDAurOA7j5uwACXJMQWFBSLPRPiVlFhpSZmUMJw/+0BFwiFBJEDq8vm5uRmpRzDxpC5OSZPUe2QiXO78eCCOFNmcSknZBjG4s50S4cHcUB0TOfrd+hrzPqHjAsxDutDKQsoLPiaQPgtz85pjUc4vk3GtTiFHhtBqA2EC2VtWUqq5wvuSiZzse9w9zL2cLwZtG85423nMeL+EKPbbNT6iO8MXTD18/yJ55ze8shHZzpPmcTP/cHulO073Lv/+CHmJ4iI3meeRo1uax5DoO6ldi0NaRSP2//5/f6vtJ3P4W+PUJIwl7SwQEVz7+BdJbcLfIvxnjCSkXH1lbBgH5h375nrh7xVzzvmaQJgS5Rw/IP4iYf3tkq8RRqy08EHM7KRE6kJuMC+4HiDsuGfTmsq4sz8+t7pIIllGpA7kz+LiguXnFUhZwqDoWtlNyfuJbTOG3GP2vLYvkcWxuAgS/tYy71M7u5abzBE5yP4h/dzYu3uKX9vDba6Ha/8HV1f+Ph6qgm0EFQgqEFQgqEBQgaACX6wKfBkIk7/4d/8uQ/81Zoj+qhrAhFVkVjYBagAoHmR5H607PEQuLszrodatjscVf8nquB4gPbKlva3N7ty9K2M/VtR4+P3G118W4GPVuLf3vmeYl9ZK+be/8x2ZeE6Mj+vh+PLly3bq1JlEHcEAACAASURBVCnr7+vX97S6AMCR2UPskMjCajmqAcCnVAabW3qwhcwAXLFqyWqfwKCeLh+eo9mHUD9g03sTXw6DBbfy69qL8DKAFGBFeWJyUokdZ8+dt63UjlJGlpZWrKGpSaRP55FOEQWAMQwCAa0Yv3LMPHDzYM3DMdJ7gG5nR6faZGgx4ev42JgABAqFkqJSrTDz7/TpU1bfUGe9fX1ST+A7c/v2LfmesC+UH5UVlZZfWKD2HwgqGVvG4tbU1Oj5VGCWWqCVUqJdISJYYUVZUl9bJ1KMNhcIE8wo/SSNcCSWTaTAl4WHfwAjgJi64S0BGcL2OB4SYACebINz5OeMI6CnpqbaqqsqdWyY2FILESNrazp/EoKKSoq1yu1axQDxLiYYkM1x9/X36TOVFVU2NTlhTY1NAs0c1+L8nNoBmKulJcWWQHq/t6vvXeSyaRx8bkwWDoe8dPwJw4r/x/IMCJlA25NPPinlC14NpOEA+lmZRk1w/NhxncNXvvIVgUL5UeCtkkkrKYe5CinJixqgUMlLssIdc605uzv2wZUP7MSpUy4qendHJAuECR4QjDfKAJQQfnzp2sqyrl/iWrUaj++I2gNcawUHACFAIZj3EAj8eGV1XYBSLQye34JHtwisc81xbpAfEDCAQkClI1pRpiSU6CRSNBqxe3iXsLruJb7Q0oMhMq1UXIujw2NWSMsY4FQqD0eeMJ7MCYhFWnTwFDl+/ITIQQgPeWh4kb0oqACatMFBBKK6qq6psnv37lqDYrH3RMKWV5RJ8cE8QfXFV98zAwUO4B51AQoWZ46btjSKkWSOlCMAWogTWhYx82QeAaaZW1IJ5CVFAjHuIuggWfMK1PbBXK6qrIK1svyCfEvEEk79kZUSeFX2iQhvXrINN0cPXhq9jyBMfBPXg0942/2o93uz3G9bo/0ve038Jo7Fa3HzLyRUbRAjpWXljpDa3tZcpj7DQyNSl4RjUfvf/sNfu4j1jS2P0F2XRxP3OO43jCv3C8hjSGCMVzl0SHrnNUJ7S8S2Nohz3tP9izkNwQIZ6OYZJCAEGvccxiSS9UDZ3d/V57iPQNZD4CtBSe2JriUIPy7USxC0kJi8d2PNtaTRisX89A2KOT+uFf524p/D9xDR/F3kOoXgl/IIcj3PefD4BCXzh+uBec+1zn3BV/a4vz2OxJcazkvYkQEvKXYeoSIi67GGsV+sZ7PgbIIKBBUIKhBUIKhAUIHPRwV8sfJjHz9801fZmv62xefPx/n4R3EY+YX+5//1f8nQjgGJwUMlq7YrKxgjpqyr64geLkvLSq3nXrcIEQC8/yDHQx9kAOoHQAirqzy4qZ0nHJWiAkJhhwfZoqKs3J8HaAAwJA2rd4ATgHdHZ6f96auvqt0H0uT9S5dlRojnwpUrV7LxxoAyHiQhXV5++WX78MNrirG9+uFVeSKwgosigVVsfo6hKGqH7GqcZzbrExmcKw/IEDqcC2AcwADY46FWBqueSoKHY1ppePin5QYQh5y8sqraXv7GN6yyqkb146GYloCz586JkFhcWBBxAIHCQzutOxNj4wLIbIOkies3bsjTo76h3u739FhzS4se2hvr67Qyvrm+YRgpzs3N2hNPPGGJnLhdfv99JfNUlldoJfbEiRN6GCedpq29TXXeTm1ZeVm50nc4fvwGIJWo/fLKsjU3Nak2jDUAlOQSQMu2Z/qI8SRACAKKh3tAEO0QMldEZi7p+q4tr65a/+CgVt0BLpLyh8ICP1o5TiQEGqgnQJuHe5RNefm5AjP8bJfkkXBYn0d9sLi8bKXl5QL7rPxSK0yKmWs/+tGP1EYBeQZwwrPj/fcvW0GeM3LcSW3rfbQrQQKdOX3aJicmLBGNaJwBPoAqXk46H9ZqP2oIFAIQBGyX+Yw+IKz8E/fyW28OX9ruNpCxi0895VanV1eV8oEBMDHCvtkkChMUIGy3orxC1x3H62T5e/pvCCbGgrnCKjTn7pJB0kpvGR4esvr6Bh0vx00LDi/2QXQu7V+MFWMqjwQEIen9bJuOr8gS2MZrRdHhac1bfgZhAtjrGxy0qspKEV+KVpXHgotlRntw48ZNkTQVlRUyNKV9TivqapWYkaqAOV5SVmpbOymbmZnVh31jXsb40rvvaTxog7l544ZVVlY5VUY06jwhdnatqanZtXvJp4RrdV/+L+xToc5qByIOuFxtOXy/uDiv829pabLauhoX6b2f1v2LexlKLdQ5zCl5ZaCIwHS2uNiWl1ZENmGmizdMKMS5ZXQN7qf3BNJJv2Iuk1QkJUkebSPLUtIB1DkWgDvkCAI4yFvGkXrTOtbZ0SHShYhnjiWi+cW5QIp4ZieHO2a8dg5fYSCViMfqK2lF3x6oEaRoELHj/DLcvPXm8KHt+lHBaknzgDi18P031BZ5iKKRYiOeo3M6UMJ4ijzvGKjv/n7GUqldqcQgAriPQyz09vbr3oYPzT/+4IcixfAuOnH8hO7zMoz2VGgQhz5JQKrUnTu3FXfPCXGNcT5ci3iX+Gk3Tl3k/Jk4B9QmkFYiW2XMylHTvpVnu3s7ImQgCWtqa9T2hiErCqSt7U3NBYxk+X1hfp77zM6ODQ0NexSWIyhoUxRBj6k1bV1mtrS0aOfPn9f9GtJWLUY7O5oDzC0/bYxjgpRxJElU5+Sb6EJYaYzDjth1//P1QVy3TnXkRxSzX13HmkPeHemTtKl6DzYfabr++XqWCY4mqEBQgaACQQWCCgQV+IwqkH229BbuPoow8eDRZ3SUn363DxEm/9f/839neFjFKJSHStot8Ku4feuW1dXVub50M7t3965tbq5LCcCDL2A4C8YMMM2KPTLotMAewM9Pnkgk8/TwCplC+wgyeYAJD7zyMfFW0olcBVwoXaOq2q5euaJVWIA2cnoeVPlvwBYPnxwHD6cAXCJzWe29du2atqvEDOJBk0m9H9UMD7O+cSRtL889/7z2h/KD42O/d+/eFaBCVcH2UbzwQI1SANKFzwFiWekmGhNAVV1TI8VJewcpOSQ/pG1za1tGgC+8+IJ1dnbqIfaDDz4QYOjs6rSjXUetML9QbRsDAwMiLW7duqnjBUwwFktLy1J5NNTVyRAWYgDihIdtiAElh2xu6gGcemJA2NbWqnYfko2OHj1msXhUPf4XL1zQuV6/fl0kBS0t1OOtt96wp55+WvXCzwLPjzd+9Sv7zre+LVNfjhv1Ar8DBFVX18pDxCV1RCUxVyKIZWx3f9/GpyZVR8YAo0r8WKgVoIdVYqWKFJdYz/0egWcUL6fOnLaenm7NMYBzPBqROgbAPT45KcKOsWB+0E7E3GK+AV4ZE+Yv5ASE26V339UceeKJc84AdXtbhrL9fX0C/qnNTfldoJyBRKENDHBLaxJfk3l4tGwKSOOlATiDPAGj+MDyIwmTQ+CV8WN+vffeexononGZj+2QWMXF9qd/+qeqK0oUgHQW0WZMcwTyS94L0Zg+w1gp1hZVx9y83bp1y5548kn5eVBbX9nBhlBukYSkuHCRC7tSlEDMyHvEGf44HwvPANf3HmF8dE3t7Ag40mYliEbrG0QoKTqhsBKyILZQTIk68X2FDJWFS/PAh4hrj/2sbWza9m5KJBBjDSnEfhTrCyBPu3vMisyKS6XuoL0B5RVgsKysQiQd4w2ZAKkCKYraBDLLtS9EdC9BAVJfXyd1CK1qu7spzRsSmLinMadpLywucUk1AHqINz/uGrDJOXDvgdSFKALE6h5JNLDYogPGgWuW6wC1gWKREzmao+wfgsm1PYWkBGMO4UHCtQDRxPfFhYUuphny51By2MEt3gF89/KTx0KWPgRuRYB5L9cu4xKyqBf3avlkPHbb7kOHSRN2gYqPOcBYMOaHX6jEWptbRdh+1FoB+93bdfHxxAafPnVK9yhaCGPxhAj5RE7SBh8M2/e//33tA7KXec09mnnDPcS1s+BZ4lRGkM8oqJg7XA+KhF5aUlmcCiSqa0HkgufT4ojDkLtve6lFapFRO2dGc8RXevhGs8x5/Gr4DMdB/QoLCkTqMVYoGXnRaoqChNpyflynKAv96wg/IFoq+RnzY25hXqQMZKyLNt517WDbxCC79jKuMwhHGRN7LVgQdP51zvyD/PTVkbqMzREnvorSeX95BIufVvdxFnYCwuTTP1kFnwwqEFQgqEBQgaACX6IKHCYUHlU/fxHK8BBh8t//+/8hc+b0GScL3tuzN958Q+CYFWe8AlB4sOJ3v7vbRoaH9JDW3t4uRQgPw6wAAjoBsAABHtJY/WbFDIBCAQuLXMwnSoSe7nt66OUhWKZ7XkIAhMR3v/tdKTl4YK6qqLD/+pOf6kEahQIPrKxSQkwghQYUfufP/kwPojwE07qDn8Xf/M3f6GEaQCVwXlKsleCbN2/oPbQHcA6c00B/v3UdPaoHXV6QMDz81lTXWHf3PalAZBS5tCTSA6WK809wpovd93ttbHzCnnrqKe2vvaPTUrt7AlkQJgA+QLNMNxMJKTfwZInnkNyyI/k3Mb7DD4bUYoOMvbychI+k3q993O0W8ZGbkxTopU6ALdQ7AG9MKTF9TSSSasnhOAEZABZWNxubGqU2wQCWMVVcZiqllX9SSojpBIgAjKjXvXv3dH71tbVS8AAOIDwAEoODA9bZeUQr/oqWNWeWSZIKx0x6y4PhIXk6cM4oRpg/gBHGESKHfUF+cP6oZczCFk+6VhU2OK+I26jaGlA+4emBaTBmsHyW+SIQRWLTyIjiWfFD4UV8JwoolAUAY+T7+4qV3bWhwQfOFwRVDL4RYVQmy/JlAbxAxu3u7QvIsw/OC4IKfw3aKQDLROz6ni1ZH4FHQYgXrcv5t7W2KT65taXFvvbSy5YJORXDN77xDV0DEIqonGg/kb9FxPnB4MeCOoo6QpqcOXNW8xjcg5KLZCr8bDAihZhgPBkjxuCgxcyt+EtdgEkmx+WZZXqwW3NBoGp/X8cFaYDhr4tZ3VfqE20TjB8KKcAi7WgQACIXSE8inhgTSwwro659A58clC/MQfk9rK3Z+tamzc7PY2ekcwEYooZhvrU0NauFa6CvXx4hpHah0sLrSK0Oq6siMEpLy62wuESgVGawZeVu/DColeFrviNLcyAQIUrxYcJgeE3JOZCLanmgJWM35dqZUinbTm0roUn+OoBz2mv2HOnDNaMIWnPpKtSQFhzaNtRasbNrObmOyCJmWEDaTzXJuHYL/14HAaeV/3RGhB1qBQi5spIS+ZlAZnFfpTYoy7hHKXnGIzSclDGjey4tQJo3Hkg+TJj4xArEJj4ySsLy7rVZadQhwsdRMa4ty4FsEzHOnOJaZdwPT/Pbt27rPgMx9ej09+WWENS7O/vybGEOoKSC6OX+qvvJdkrj8eabb1tvX7+uNb7nOuT9/G3gPJnv/C3xI7pRa+ELwnv8+F8R97SSmTODhaCDvOe6VpsZZO4e36MK4r7nCFzGEyaUnzNOEFwQM2ybujOnpJxbXtZ1VF5amm39gohlH9yfdD1lXPqYf3/icyj4mCecG3WEhJ2endV1z3znbxrHwFhDLpHs5S9COAISEtBFfzPXRJTAjogw8b5qSniR3l70uBtKbzwP+ctkpbC/iTgJCJMvwjNecA5BBYIKBBUIKhBU4A9egd9OmBw8cLilv9/QD/4HP9pPvoOHCJN//z/9j5ljR48JNPCQSzIC/h/Im13yRqnACeBFUZaesR8PkbS78DDKAyAPmV1HjujhjxVkVAz8HC8F+r7xq+CB7cGDQfXsAxboSQfcCFStrilFhP3wgEm7Sn4yqdV93uOnuQCW7965K8Lkr/7qr+zy5ffloUK6DKvIf/3X/7vAN0Cf8wBEshLdfa/bWlqaBb44Ds6JFW3aJ1gRpn0GwMSDLPsA+HCceLRgXAvwv3TpPVeTsjJrqK+3xaVlPez/yauv2sDAoD154YJV19TJwwMygLaBo0e7tIII4UB96xsarKS0WIB8dHhUP6NtwykPipRgo4jXeNy1C6ys2cKCizxtqKu3TGbfJientD2ZgXopJDw/Q5iw4t7c3CKAe+rkSSurKLfbd25ZTXW13g8IAcjKaDQes7ffeduOHzvmzF63t5XQQvvFwuycvBYArxAVkEaoOAqLCi0ajVtJaamUJXxGEbb4Ouzv2cT0tOrI/AD0UDce+AEpHBNEEECQMQAUQ0Rs0TJUWSEQ8GBwUAaYjBPzBn8SSCpAO2QZYJ39QX5srq8LJEGasT/qBvjEswZwRlvX9japFgkbGcJIlRXoiC2zcpzIEaGFikIGi5Gwra6uwypYaUmJFCeAPK4DQLFMbcMRkXLMVVaxeXFcWcDp3Qc4X+Yd7WU3b96y559/XuTJ+Pi45iIEJWCXleZSGY/SVuM+DIDq6bkvjwaX3BKW4ggSyREm+yKiaDvDZ2g/nXFJOQuLItjwEwFcZYGWVBckAkEEOEDpq0v89gT8WVCh8D21gDCgRYlrj/nFz2emZzQHfRINgMoRa5U+k5GiAsKEbaMiCUUw1M0TWTIxOWE5ubk2NjkhAgSCFVDLvBJUV1zvrtrQuCcQIQtxgIeRvDC2HcDGwBjCcW/PxbdCLKi9zEsDYpwd4HXKNa4lagKI5f4xPz+r1jcO3CU0xQRqma/Mf6X5eOa3EDSon9QqA4Eijw6MOyGT9mQ+zDmwT+YzCVmcK+okEql4iVQhbWp1VSQR9wyfiCE3mf1yn+Pz3Du53voHBjTHpiYn1XIEWaOQZs9kl32iTGK/FZXOXNoH1w4iO+pDrZGHzVi9vxOu3eegfcb/8+F/1gf/Gpes6fXDipqs4esho9fDrTnZP0kZZ1h67+493QdgPTh2rvnyikrFrv/kp/9V58LfGd2XyspEJqEs8oldroPNzQ1n8K0obBfZDbnoUpPyRbRIfIPZbjQqA1e2Ky+dnR3b3NoQ2UE9fXWJTH5pr4pEdK8nRcyPxeYcIJTZqK5D/HG8tKBYNCLCkOsOYpM6oYiCRGL73NN9sgcvE/bD9cqcZh5BeHOu3D9lYo4yMw3hi3eJr+ZxxJ3vG8R9yRn+4t/EeTsiRV4zHiHNGFAjP1XOb489oMM8Kk2fIcLYv3P5ZNmBcMpXqnzyx4vgE0EFggoEFQgqEFQgqMCXoQJfKsLke//232ZYyUbKzENYQ2O9zS8sqCccqTLAXOB/d08rbDxEApL4ORJq1BU//OEP9ECrFhkMKIeGZXrHChx+H/UNjd5DY7nduXNLAKK4pFifhxwBAGLeChD+8MMPlSKCUqCjtU3Ah4fKp59+WqvytLnQNvP+5cv2F3/xFzKVBfz4Zqn/5R//i4AGLRhtbe0yT2U/gBwe2N35jAs4/fxnP5PRLOcjk02vf/+11163F1980e7evaOHYM6BVBJaVXigrqmtFQCoqqq2ickpkS5vvPmmPffcVyy/sFCeJqzUA7wBnRwDK9mK1Y2EBZZZJUVdAsEEmQQZlVeQp4dwQJpvlEgbAg/TgALewyoo54a8u6O9QwkNKHk4J1Zi+ezFCxf1MA1JQm1u3rqhY+Tzq2urekBXws/Guk1PTwmEyjNCMnBUDvs2NDgoIEtqD6QCPficD/J+VtNFeniEAYQQwJqWnN20MzmkzQFAzDhzLKx0KwVlbzebbMF2Ab+A89RuSpJ3VB8AF8gPFDQzszOeL45llUCaExAtm5tKf8FEEjUJBrZHjxxRYgV1397aFEmghKe5eRsaGBQgmxgfFbgCcDH2tO6gPFheWZVxLSQZhrJNDY36CiAFnOMdolSOrS1nPKvPsoLtwMvBi9aVqJ07f84S0YRiobk2fvnLX9qRI0fs7NkzIqy4DiDfikqKsivX1B5yCvIMNRHn4ZJDXNqNpPdaeXagkbEAJHH9QaBwfK71wpwngmJz8WDhHFiJd60bftsCv4tHY7quWfkX6RCOuEQPVtpFGITlyyFvIq2805bjCBNqKFWCDIwd2IN8BAwyr6gTZCznQbsWajGUCahYOB8IGM6PFXuMe2lNY8u0hGxQZ8xXN7fsfl+fSDRIAqc4COmafPqpZ9Tix3kBlJmX1M+pFOK6D0HSsZ+x8VHDiNp5RqTUroaSCSALoGU8/HSXaIR0n115s3COG+ubrj605ACiNzc8hVxE1ybmyrNzCyJdmBccB+oGzp3Pcy/F7Hd1ZVXnHYtEpeJQ21Q8ruuK+Qw5JwVMKqW2Od4nwOtFHjuyd13En4tWdilbEEKHlSD7mID6qhHHgrjtfARh8jji5PAf+8OEykMPAYdihP02kOy1kHHpS729fTJ0ZlzwfcI4HGXcG2+9JfIRfxruX5Bm1Jdx8L1LpO7JpB3RzWT3XmpP8RLSmLOKmN9PZ2O0+TxzHzUi45Xa2c6apVLfrFeLiM+MiGC/JctPi9rZcS1VTjWy5Zn2JvXf+bn4n+zZ5NS0tsv4lXqGytyLuAcy9zAcvnnrlky7Z+dm5csD+SpinsQg+WOhfnH+JfwNdilz7jqDyJWBiUdgYSGUzuDh5QgtzgNyT2lPfisSDVmeMSxz0CfRfI8aXf/Uim1745ft5fHoX+mMPk4Lz5fhiTA4x6ACQQWCCgQVCCoQVODXKvDbCZM/7qI9pDD59ve+l8H4EwDa0NhoZeVlNjIy6qI319cFIJCrA/J5eOfBFEDJQ+rY2Jh95fmviAThATGZmyNAPzI8IqDMe48c6VJLDioQwHBzc5N9eO1DAQqMS5Gp47fBCiMP/azO0aPeUFsnoEZLBAADc1dW3TGFhNAB6ABCUcRohTeR0Mo84MffLqTIv/zkJ3oIR4UAcQJABdTQ4vHmm2/qvaxs09YBsGKlmf3/+Z//ucAyMnHSXXg4ff3119SqABo9e+aMFRVDiGSspbVFRobUi9VTTEpf+eYrij4dHhkW+YPJY0tbq2qSSCakpGmob5C6BTUC0bc8JM/Oz+rhHcIFwoEaY+7Z2NgkQAjQ41j8RCBW89kWtUO+Tk1SW9tqnSCNZ3BgQKavF556SiCXtghIC97PKicP7T54ADQC5AEmqe0t203taB6wr3v3uqVcQTEEgMC3QelJXisTIGAztW21DfU2N+sk5yWlJdre/OKiUnoAeABnQBDtUHgZKE0kJ6E5ceLkCaXBoExCicH4b2xtinA6vDrM+I2PjTuQubWlOQLAvnPnjrU0NcnPhnk4MzOt9hsMHDmeuZlZL1KXuNOkSBIACyu+ilImDnlr0yPPzIoLC2xrwxk/QvoNsbIfT8hEFrUB25TSRAvwPmniVuOpKf4h/GOcv/nNbwowAu4xgIXggPjrOnZMqUWxRNy1xWBAS6JKNCqwDVjq7+9TGxygyCcLIHn4HfPPV0K4tB9H3GgFGg8EDzSzOh0TmQLgcilDHKPIKaKJNza0gu3aT5wRLKA7EnMtPVrd9hQLLiLX6Qx0fcZjAqbsUyqYjCN5mK/MN7UdoIJZXpLpbk4y4QB/vouN5UOogZoaG6WQYpxQGHBPQO3E9XHr9h27cfOmIwJrakTqUVvmE4SFji2N6WuFVGxc+/i40K5G3Dn/zTlCKqCGgjyShxIqAyWMuFYijoeVftRN1EbmwwD25VXdC7iXgF+ZjxC4AH5KXFhUbEMjIyJ3pL6BwKHFat95bbA/5iXzJ72f0X0LQpIWN0hW7h1DDx7YkY5OkUouMSqGhMkzdnVkr6+qYMz8+wEpYu0d7S6aWkgaH5x1HQf3TBm9+oSJZ9r7SVWRD8UI+0BaLIpLWaJNiRf3UKk09Ct8QjL2k5/8VElRXLdj4+NKFRsaHrEPr13XdYqiqLenxyOsMHklTSjPU15hvOtUQMx/yBPXWoLvjSMDuE9o/D3CBLDPZ/CMob3UVxxx31MKDoSVIq0hDSAo9lVLjpuvSovzzGHZn+YyniNKqHFKKmrNggCkCfdNKeX4W+ml99DqSCIVrYH3e+/r7xWmshBFjK/aJlfXnEkv8ca0JsZda56UXRxLJOoUJllDX0hQqE+nIhGB6SVSyfzWu/6ohbu+3fiwPf/9ztsF0tUlZEE6ZaOqeT+qE+/+FRAmf9wPeodJ0I86k4AT+2KMcXAWQQWCCgQV+Cwq8KUiTP7D//l/ZC5dvqQHL1b6WJ0H/NKOAMnBAyaAYWJ8Qg/zPPzj5QHYRF7f1tIqsiS/IE9pEjw0AgbOnDmjB+TW1naZd6LUuHLlffv2t78lggRVQXFRscxP+QyoE5CMtPn6tQ8lo/761162119/Xe02rLYCUJeXluVt8fQzz+ghEIKFthEeAN9+++1s6wBme6w6Ey2KWeid27ftlVe+qfMEgGNcSBsH7REAOgwqAWcQKrQfALp4mED5Ql3wNMHgdXJqysrKSq2z44geujl2zEb/8R9/oPaApuZmKyuvsGPHjsqgVSaClrGF+QWBQFaaUR7wMEwdIKcAcYBjiIOuY0dlTkqLAzXh9wC56ppaER085EJCYBaLaSSRp1PTk3rwBmDRNtPe1m75eflOYaEHbuc1AykEsGHfRGjyoA/xQMIDx4qqhZ/jjSEvEQ9EzM7OSTXAeGFCyu+RvAMq5c0i49X7trS6aidOndQ5I70H4FAP6g2QBAAD+AALGof5eZE2EEUoayCmIBQgaqg9ZAb+E8Ai1AKQYmwT8gVyjLhdyBDmGckwtFcAUmWwmsbjICVPjL7eXn2G9Bw/KnRhfk51BPRAXgBkme/sD2UHbSOYynKe1Dw36VaUO9s7RFAx3zh+QDjXAooDXi61wyWcMCaKPQ2HpVKiJYM2tu99798oxYb6aVU4kxEJiKqG97JPN29CIqZQXZ0+dVo1I7GDcQPYASq5XiA1mOtShLAiLkAXyyZnQHAwlzws5MXfulQejEEVI6wxCYtoc4SJtzKtVgDvnJjJ6YzmjyPZTHVFeUEt5b+gSI+Qiw4OhWxoeEimn6UV5TpO5h/KJkAoZsQQpowtx0j9mdPydNjb17lD2DE2MkCemdU5ch1AcNHWQVoJIJVrmLkPIQuJAaEAhZd/xgAAIABJREFUecCqPnWHUGA+Qey49hZA9YbnDxHWuMvTJZ2Rdwx+KJCjEFecKyoOasSxOkIqLMKOewgglPsGajO/lYFtqV0mnRYxRK0YEwx+IV6uXvn/2XuvGLvPM83zPflUDmQVM4upmIOYRFJMkpVlS7Zs2UBjPN07u5jdi8VeTPtusFcL7N3Ozs5eLLAX3Q30eNwtz7gblpMkylYiKZKixJyrikUWycqJlU9c/J73/5Votz1roBvjlnkOIJGsOuH//9L5nud73uc5Y88997wIMD6LeQExB8gnMnr79m1WjUdIVG4hJVp1lZRamDcDxLkWytx4T66HOeSeKXEpH1BCQLyg5IIcYB0Pnja/zxdr8LwIJJz6PCr7CbIFL82K2b17PWpvvjf4vCBQIC74ww8/toOHDqqU8PyFi9a2arXmDmQvY4n1nP5ABYZnD3Pcy7U8MQiikXUiJJlBMHAftLH8eVxuIcLEk57iWm+8fMvXUUoZeS7vBcHG3GHMeEnTF+3Ce7q3j6s2SqS/5fNSdDBsaFP6sq6uwQnnuTl5XUGI0z6MCcY3BC7zAZKZcQOBwfxGKYOPFu9J20DYQZwxhuJxJ0j877H5vgzkBn2Gea2TIZ6Uw2cEpQ2qtvBz7zsnRWiTcE/8WBHXKv2J0rFEoHg/qh2jgKZfGyO/U2Ikqip66perNvn3mQN/DM/5r/VKhTD5Y+jhyj1UWqDSApUW+MO0wGNFmPy7//f/KXMyD1AA1GGSeOP6DZesp9yMkw39hfPnbcumzdrcAtpQM7DxosQAoFJTkxUoB5QAbFBuTExNiGRg44a5KvGOXZ0dAkKc8FMysmf3HjdbjJlAIps2/CPY2BJt+4tf/MI2rt9g+57cqw0kpUJET1JzzgYUoMbmE+APMQHIAawjxyZBhDISNoeAaJJH2CijLoEwAWjv3rNHXhaoC/CKYCPPaeC58+cE4AHga9asFXEDuGTzS4ILoJnNqBJMGlBrPDRk/EuJWX44IYKIjTnXCzmEWgVvCYDkrp07BSouXryk92DTfO9+j23avEnXy8m1NuOzfvrKfQCM797r0Yk39w35AQHBBhhyp3+gT6oXZNyUPEAO6DQ9m1X7Bh8alAps6iGaXLGQU0kPccaS+Ecnj/w+lDiw4Yasqqmu1TWBHIaUEDTt3iPE0OZyikXGh4ZTXcbJ6VOn7OChQ0qGgFgDxNKv9A/kA58FQByfeGhLly2TBw0be+KMAaqUdczMeGJGiAelTSEp+B2GmTIoLZbs7t07ut+aqlpv09kZpVwwjvnM4cFBqScYQ73376ufGTur2lZJMQIAZ8wgw0c1gToHUipEeaIWYnyi4IGkySSdkKBf8aegdMgBnJchyL0hhrFxVmN9F/HSixfZtq3bbNfunUr+oU9RbqWzWZF9bpBbVNkGSilUC5ACgEfavVws655VgsBpPqfkKEEik0ySiwTmE18ApS98EAC7DkCZa+49YmpHACjv6Um2PoeYSyoRQF0SjQl5JgAmo3uTt0epaDdvEhO7SqfuAmK0P54SkSrl9KdndI8jY6N2W2lX7g1BezL3SKJizGNSypz39SAWJV2ZxqtbRTkpQLoRQLEB35HJCbUXhGNDXb3K+fDB4RSfOQ0oh4QjYpv7gdjwNK+i5h2gWdHFc7PRCT2lS2mpA/BegYygTTBxZi5z3ShUGEfuMwQBNG3VtcwN1Cplj7gtFT1CuVwSETw+Pioih/GL3wxr6pLFS2VIPdDvahpIELyfSBKDJJKaxUxELvfM2MO8lLEAOY3qIZT0Bd8SkRsoyQYHNRYow4MAkkpjYkL3PzM1o7FeXeN+Hr+ZkOPE3yNRwiEn7tGys6iUw+Ol3TCbv7jxKWPAE1sgmGkXyORu1kyI3UyV0qMgjCGsIbNZiyCCuB/8aljfmbdOpvv1sH7Iq8R/EqlA/HcqZcGoGFVUIjnvH1OmDHN6yoqF/LyRLJ+l8rZIYeGmr64sCeV1rBuQF+6J4n9WVaXVlqyHkD+MV8reFixcOF/OyVp15063YtD5jG3btut9WWPoX9SL9A1rDOsWxLjMuAtcdyoitJyEoB1Rs3ipm5NB/B0SyL3EfFbwHtw/P9BcjRRmGO4yHnkw5l0143HgiiaOUrK8fCciPqLx4/k6/myl78g+BeIp8slRslVYU5wc5v8h8DiYCPs7/MNHBaj/YTa3lU+ttEClBSotUGmBSgv8U7XAY0WY/Jv/9d+WAfRseDjZhpygREEeEg0NAqf4XkAQNDW4oSZqB7wjAPds0AB6lHDwOja5gOldu3YqopjN4tKlyxS9S9TnX/7lX8ivAECBiSllMmwYL1y4KNALeCIxArDBhv7CufN26OBBe+nFF2XiiPcHZSoATUAEJA9A7dNPzwj4c6JHqQMlQZyMc23cCyoUInXZtPL38+fPa/OJ4gNFAZteAAlxwj9884f6O6AW4ASRceb0aRFFnCaiugHUQVocOLDfPj37qRI7NqzfIN+Uzq4uEUScuOKdAPFAmQkgDvNLwOmKFStFpAAm1GaDA7Zp80YBDjb0ABxIDmTa6bSX7dD2k1PTUgEBQCCtMJlks4x3DAk7nGBSooSpKSevnGqz9aVP+Nxgejg4OKDPJqUFwgvZtiIzM5l5YMGGH3ILgAZh0rKw1T45ddqWLV8mQII3wfIVy0UScfLfPzigtqYcgLahzGLrtm3W299va1atVpyvIkBFJHgKBifBvf19AoWMEbwMAE4AaIgXgAYkHp+PCmjhgoUiEwD8N67fFMmSy9MOUzbQ32fLli63Yj5vD8fH7HZXpxs61tbavbt3paJBxUPMMGCH0jJKOFAXMFZI0CE9BbAflBOQhgAmVE5dXd3uR1FdJRBBuwHoIAIB3AByjGEhHFD44JdCiQn9v23bNquprbYNGzdo7KA0IVFoxco2jUdUXphKkiTE9e7YscNq64nupk88Fps/UUgUcjm1I/8BgJljAG7mRFB/BGNcLzUIsb+Yu7p3iHu3uEILgo1xIQNbyfEjwBbzMgSRMCgJVM4RmW1GySRSk8zNieAKgI4/A6hDfUIZAqU59/t67fy5z9SewKvRsRGVb0EaQE5CPKHsgcShDBCVEIQEoBS/IDeX9ZIK3h/iAuUJ98f9QGQyjyHrmE+UGN570KtyN5Qr3COlVYy50Gf4R7AWcTKv96HUJ4uRa71KvCBgWONmZuY0BplnrFFcB/OTax0YGPJStURSa4kInJkZlWKwRuFjgdIGkLx6zRrrfUDKVY3lcgUB6qtXrmkdJPobQP7JyZPW29enpCpIsKf27xfJyxqLMgkQDAGA5wnESTadUR89avSKbwbXPj01JWKQcYqKiXImFEuK6V6/3uOGA4yOjGIDQRGA7qPgNpR4yQQ3MoXVEBGQLgtUO0SOC2QD5hk3kIMXL12yhS2LrLauQZ5PRKaz5qC+U7JRlZP1EKgQw6wPrs5wBYiuKypDCaqKoH5hXpQKBT0X0M5cgJCA3JXvliLs57SOMn54hHHEe/B3Piv83VNsUmpzTF69/MVL1pifeGchO1Gce3WNx2TnC0ojGxjsn48GFvk9Nqb1n7ZHZQgZLiI972QvxKOX9QVyxFvc45S/MHCGnGQsSjWj8jv3KRJRG8WEQ4gqLhwmC9PdaP4Gr6FAmEJtML9C6Y7P/Ti0TNTOPudFolImFEmGgtBEJBXNi6F09KoSvjKidrz//ZWuSvpN4sR/U3lUWqDSApUWqLRApQUqLfBlbYHHijD57/+X/7lMvT+gidKLr77yip08cUInhn6yy0l2WsBAIHFiQkqEnrt3rG3lKpmwcmLO79i8ATZPfXLKFi9dYivb2gx/FMAHAJRSgmvXr8pbQnLoRFLpEFu3bJVxLD4jJGtgNMppW1Njk56zadMGq62pljklygCAACd1P/vZz6RkofyFfwMaT5w4qU3lV7/2VZ3ccr2AG8iWrq7bArCAfIDR5s2b7dixYyJmAP2oSUg96OrsUqIOihCMGTmx57V89qpVa6SKWLFyhU7HIYEAuUjRMYPlVJDNa0NTo0D58mXLtOllc8g9y9BwZlaAGZKBcibMTjk554HZJ+2Lesdl/SkZqEqtMj0jMEjJ1Eo+f5y41YK1rWrTa/k7wISTZJm44jWSzeqUmWuRRwZ74GjTzb0h2Zcfzb17HpsajwtcKr0hn1d/BGNTQMzpM5/q5B6AzL2sXNUm6TuEyzSqjtGx6B7xIoipvOh+b6+A8OjwiNoXpQX3CMEGiJyYmpQJ7Zo1axQzC6EAyERdA5kRTDYBHnwW1wZxRkoRZoqoCwDejAHALMBrYnzMOjo7NC65f1KSIMsARsT2QirxoCyGRJLly5ZbU2ODjY5iTpvQOKbP3H8irnKle3fvS2WEzw+khVJ/BN7zIhUZF5AyKAkw5D1y5LCIK66X+6VvlyxbbJ2dXZobqCOYE4xD/HQo7eH9IY+UuEFMLgA+nRahiNKopQUj0IT8LgIZJAPg9naNc/qSk3gAN0CZtpCXidQjJXl6QBKFk2pIl6BaCoAM4BS8DQJhEsoeBMzxPeDUOwLNASJDNvKQQa3KGYoqP6CkbCY3Zzc7O+zixfOGCEWR2VevzCeL0A5tK1Zo3YHk9JILEk7yahOivhX5jNKA2G2id+fmVO7He8kLqLpK4JV2wOSTsUzsNwoY1jLmCYQqYJX7prwCbEkfUp4DgckDsgsT14uXLmp8QbBARNKPEC0yqh4c1OtQsGDCWq054evTw/EJgeKpyQm7cf26PhdyANANoYMajedg9lxf32Bzc3n5W2A0zbgjVYaxjOqLfmKNJPGK9ZHULUroAPP37/VovKOSUmlGiZKspEAuCjoAOveIQonSOT6ftrlw4YK8mlhH3RekrPVGKUmUMqk0w7+++RkEphvMhgQXTxlifotwiUC5wLRUB4L7EVx2Tw5UNZA4S5atELFEmRZEOQbWzOulS5bqc4lAh2TjTTz21x/BUJgI7OC5xDilj30cAvBdWTWXz+m9WNeDf4e8jCbxw/LkI5WZRSkx8uuJyIhgCBtKziAVuE4vB2JNxsMkKeUM3wtKlUokNEZpT37PmgX5SWoS7cZ3H89hrYE0Z91k7aYcC1bJzV753vDSN1+jv/AicrUJihq/T10bKjbK5ZSCFeKRvN/oY75buEel6ASFUKTU8Q2ORy0z5z1K3Mt2RLbQexDovDcEatxMhU2RkbA8UIhwLpYN6ikTN8uRRhQ9ryTiJRpDwTsnolBCf1Lw9wWV8mXdKlauu9IClRaotEClBSot8Pi2wGNFmPzb//1/K69cvkIlEmzkMFd968c/Vu0/p3aAWEgGauevXb0q4KGylYmH2hSyIWQDyX+cAqOIIE0G40fKdUguAaB1370jsM+GsqujQ4RDqH9HfXD5ymWvax8ZsXVr1qqUA9+ITRs3qnSHSFDABJGdgTD56U9/KvUHPigAjGeeedp++ctf6Zr27t0rUMTPAclsbPFQAbBwms2pHn/+6le/EjEAwRFiKJH2o4IBDFFTD/j7/LPPRBS0ta1WuwC4C4WcwPPaNWsElPkcTuwBeiEhhDZB/h4k8dwDgAGvEECHp8mQPFOywaEhgWUALMCR3wPe2KByCquI58nJ+ZNS3gugiBIGqbrKIHiwqY4212ya8aUAJEAqCDhFvgqACfqNTTXEkk5R43G9Fz/nfmgnfCcgYEj/4VSUNh0cHpYiBDNNnSDPzUr5gZ8JG2/eD7JFpQvZrADZuc8/V5nLocOH51NO3KvDSRyIO0pTAK+UMdB24CFICyT6EBSoTgDFqIhQXEAiIKcnDhkAjmnsmtWrBW6uXbsm3wEIk4vnL+haGRuAV07YuV/+Q7G0sHmBlCxTUxMiVhg77PVJUoGQARzPzswJPPKgTVG/0Ja0DaUmgCLGBfHEa1evtv37D4iEoy03b9kscg2fDsrHAGhK5sjlNQ5/+d57UsksXbZU5UkoiBh3jCXa70c/+jupkpYtXab+AZArqtVMf4dw4JppKwi4q9euCTCjovF0HQdEXKfeWyoTPxXnNN7Hfjjzdd8DR7yU5iQ8qjhKWAmA1T0tolPoUkkKAl6H0goFEm1D8tD9Bw+sd6DPrt24bl23Oy1eLqlE5syZ01IIOWFbZbXV1boHyjQg1RjItCk/g4QBWIayKuYzpRsdHR1aY1DiUHrDfbCAu9JpwkbGxkXMQYIeOXrEWlsWqeQOUIsKhPZnfKMi4BQekJ7NVovcggilhI3XY3rM/aKSQqV0p7tb6xdkFSotroXWgMxknMp3Y2xcXhYQYsGQGTKNz3xw/4GtWr3WJiemIpVMXGOScU/JWvDDgNhgjlBSiLoE/yQIk7aVK/SnPHs2btSYZT4zTlPJtJdcRElG8yf5iA4is9Dg/wEhy9qDN9T4wzEROPg20d+sIawpnV2d+h6gTcMDBRlrBfHi9EswN1GJjggUL8nhmgDjrBmQTs0LFlp3d48NDA7pHk8ePy5VRjaTVtoVhCvzAkKWNhQh4m4bGo+kNTEmPRo5HhF/KCRNRCGPiakprVuMQd5Hl0PZC8lPKmeJqXQsJMk4ScKYcVIpEMcQEhwkqGQnmZQ3Cd97KnGcmlRbcv+0A9fDesX7Dw0NiqRCXcT78XfmMr9j7otMIxEpnxdhx/dJUkQXhImruuRFAgkkddgXyi/3OHESR6RFpH6R70lEaEEsqs0oi4oIi0dJk8gNVuQfbQCpCsGiMslg54wSDaIV1VUgQkSYaBBZsmyWzheN0OuslW02EbdcOmWz5aIV8Ekpf1HopfJE4qBRzCiFrSBfKqgZVCmVR6UFKi1QaYFKC1RaoNICX74WeKwIk+/+6/+hjEErG1M2ioAXiAjAm05l27xkAONMas5lFDkz4yde5aK98MILKm/BWwFAx2YQEANxAjlx4KkDApEXL1+SpwW7XqTRkAKoL5oaGrUpB7TyJ/4lgAZOW1GBYAT48ksvW11djYAEJ/tsyCEgkDtLop9M2YWLF+xrX/2aFAoYvbLxR5UB6eAg5LZ99tnnAi+cxj/ofSATU96LDSYnhK7cWCk1Qc/dHpUaQGBwYomigY3yUwcPqV3kV1ByHxdOplHDIJsnChVgDeEB0EV1ApDjxF/AtrlZQAAFQSB0kOlzDYB/2ooNOIoQ7i1I5rl3N8WdkaoH4AgII6ITwgUACOEF4KAsCANU9sqAUMobQpvxfpS2AJhlrBhFLcujJCIjrly+HHm9LBHg4YQdLxtO9gHwPRjFTk8LqC5oadHGntIJebzkaBcImIdeDtDS4mU9MzP2wfvvqx1e/+Y3BdS7bnepz9moYyoLqPr0U09QAkhDEAEQNmxYL88HIpAps0DNQ7kE10GbASQpcYDAwEwTALts2VKd7o8MDYlgAcRiksnzIFMACgBUxgdqDcXrKuI1KQDqhrQPVaIDEURSUW42Zw/HxgWsALL0MWoF1EFI7vEb8DK2SUsnM1IIfOWZZ/RvxhG+KIx7yrey1Si6BgSOli9dbj//xc/tHoRiqSgiivIMPEwo8QGo4uVDvwI2KHVa196u65cUPzoBlxCeMqx0WqVNECsoWXi9QBinynmUM+57wnxnnn7hk+Bsm0B1SNPgdJ+yHoxjo9PtYOwaXA54VVCTyAy1vkE+DvQ97YR3BWQKCpOGhjqbmnwocgolFCVxEBtcI6C/v7dPqjEUXsxr5iTlY1MPJ9SvjEfakLHb1z8gtQRxrhBGkBzcM+MYJHrvwQORVyhfSML60z/9U5m3Qj4yZiARKf2jvII4Y/rVzW9TUn/QZ7QF69vJk59oTPtJf1GGrJ23OgVYURM5sXBbRClkmqK1R0cjv5Ok1EPbtm+3jo4uKafwwKCdhoZHpDJwH42Uxh6x7CgYRIhWVekbFPJx586dNj0zpfQmSAZIYSJsSW/69htvaN6EtBdZjMjIM+JQA4khktD9MCA0IFwA6YxRyB/mKV5O9EcorWIuMNZCKQvgG0KUNaWmuvrXjI65F34eSr7wEEFtwthmjpdKMZGbxXJZxs30S8uCZpU6YXDNtUBMQ6CyxstjJRYTicJ3DEbMSnqKonf5PmFNgtCQ0TGkSBSpCwkgD49y2VJJT8CZJxAY39E8EFGcxHDVI7mZY/5c1BfudwIRx1pP2Z8MXZNEDc+qDBLliCLjYzGti4xr5h0NLEVbT4++i3hdb2+f1g2VyEBQlmMqKfV5R38knazyiBsRFF7+5MoSxqhKjFCQaL67wkSkSmR+66Vx+DERUY1azMlSzVPFfzPevLSH/9Ru823l1xAjLcplO1Zg3VCbewRznPbKF622ULI6VIx4FlVlrYjvDClj+ZxIExFTrB9wqhC/6bTGM0rJXAnShFKfSmnOl2+LXLniSgtUWqDSApUWqLSAn5U9Wr79W0ttQy3vl7DBHr2/2MHnvlIGqDz//PNSkaC4YOMIWA+mn1u2bHGj0Qe9AlnXr1/T75avWCYfB/xN2IA1NjYLZEK2tLYukooCpQoyeMiDy5cuydyUk0DkzKS5sGGnbAPpPqQMn7N9xw6bm5mRbwRGrU8dOGBvfOtbujY2dhAlgBiIDzb5yPVJadize7ddvnRZm2xOQAFREBNLlPzSYMeOvScwBsgiCvhH/+VHArUvvfKyVCaYyaJWwUwRUA6JAKinlAWADjADtNVgwjo9bVu3brGGxnr74Q//s9pg957d1t6+XkCX02nJq+NxAS82pg1KfvCNr9IsYjFtpkOU8eYtW+aNCCFGAL7eD2w7Oe2s0r1BlPC7kOjgNf6+caYPAZOAC0z//NS1rOsAoAGieE9FYEbvR39RTsLvOAFUSUMkh4fIoa8BFFIllEqKW80X8ZBwVQ3S84nJKcsXiwKzeOEATFGKoLyhVCedTNrbb/9CJRJ/+md/Jtk95BgAAzAEIvjJWz8RGYTfB54O3BMgA5AP+YJfh6eqZKyxqUmEGif7kC+AKz7vg1+9L9KLMY1XCeRZrGTW2FBvly9fEZECUKa8IaTu0G6ZVNpqa6tFEJLQQl9B4OBNUiwXbe2atVIDkQMD2Ee9gtqGE3+8d5Ts0dQodQclZ70P+qxtZZt978//PFLA9CkxiLZd394uVQd9KoBrEE6UMMmawD0Opqfli5FMYy6aUakC6iD6kDYVSSX/Ggc+gyRVVdcISAPO3FsFIq/RU0siE8dAmkBSyUaVVJ1g6irD2AiARaAzJP4EMMnY9dNwjeR5HwJOvDGWRE11984d+9Hf/Z1Inyd27hSgv3Ltqn14/LgdPvSUNdbXW1NTg0gxEpS+/5++r2t9/RvfkJoNgg8SECAJSQm5SYoO94UvhsyCq6vto48+FmG1/YkdVp2tEoEHmcQ4Ce6UkCqjY152xNx+//33RSry/ih+AJX0I+V1kBi8L+sGBB0lTYwBSFjWBn63YX277u/okcP20YcfefnZ9LRIuPHxSc0p1hzANGOCdef8+XMykGWuUGIFFj741CGRWg31jbZr1x6tMZAQLa0tWsMo8QJQjz0cV59QwsGYYc1oaV1oC5qb7IUXnrd6fG86Omzf/v1am7QusNY0oGpIaVy7P4uTAbTfo+YR+l2MkkEnUpjfoa953t2euypBopTFOZfI7DOUhgQHlOjfweyVUju+OFkjiBfuudejttywcbNIUdYMviuYR6tXtSnN6vy581KNQUAwPoMKhnbfIbKpQ0SU/Eqi6N1gYCyVR6R4IqKb9QuigPWL9QNlkKsC3Wxa6jIUNBCIZU9G4jvAPUMwo8a7yRNx+LsbTxfkk9Xbe1/9BNnH9xdkEv1OiRjrL+uEUplUiler7wLGVljPIcKC4StEZCCt5AuCaiaJIa2THPL7iQgo/vQo6VmRN/KnioxevWtcEeKxyG7ezNgJajGfrT4AlJ5m5mqPUlFjRuODEsBE0pJxSoXi8i4pYvacjLvhM0lctP1szhrLMatGmYP5cFXWcpBCc7M2MTNtedK0iEbmO4VSUJGM1VZVU2PTs3M2W4BUcTLoi1SecH1fwl1V5ZIrLVBpgUoLVFqg0gKPWQv8/xIm8qP/Qu36ZTMv+zXC5LXvvFEmdhMAyokcp/KATTaGilOMTDM54eTflDuw0R0dHbGNmzYINCgONREXwACIUtPvaTTIxD1OESDFqem1a+4l4Sd2BSku2KQCSkgqYaOIkeuuJ56wp48+rQQYfr5v716lsAA6AIEoFTjJ27N3rzb0gCtIEzaJgG5q+FFFsHEGKD373LOSnUOksKlFVQMJwrVQqnG/94FOdClhoHwD8uPc5+cE/jF+5XT3L/7iL+xP/uRPBB4A8wAcT7aotpu3bkpFw4k9PhPcVyvlOBANqDqGPVUGIEtbcR9s4DmhZbPOZldy7ig2FHNAwBbXrwSHXF5Ajs/ipJYyJ0gbNum0GSCD9/z0zBlrX9+uk8y4xXU/lKXQt6tFXGXURi73ZhNckiHliuUrtKH3eNK8iAb6Xv4bKsepskxVdj4lBUAjQJTNWtft29bTc98WLaHkpdbl7kUvVWE8ABa5F8w3E6mUkl8gYLh+HleuXlWpCuqmYAAJAHnzzb/VeKH0hNN0Sqr4vDVr19r27dsF/DDZZCMPWMefA98a2h4QgyposL9fpN3s9KyMYPfu3SMgwnVBVDHOUQJw/9U1VbaodZHUQ7Q1KUa09apVK3RiixcB5B5gRAbEI5TAZDUOmpubVDqGMS9lXAN9A2qD119/3davb7et27ZarBwTEKRdlPYRi0l5wIRkbNAmjHWlbExNSlESysTePXbMVq5ss02bNqsNABkAMfqdMqGPPvjQmhub7MUXXhBBR2QvsdKAaMqK/Kza03FUChDFjTIe+QwZT2KEyRiQ9wFGkl6S474KXygHAKfuixIpGCJZvcoZZmdlMMznACoZUxi+dnR12kfHj1vLwmZ79plnZDh57/49W7FyuYA0Jq0bNm5UO/Aa5hxtw7XduXtH4JPrZ4zjL0KSEuOU0iwILifJlqrXLdeEAAAgAElEQVQkDuWY4lpjMbtw8aK8mVAp8fMzn36qUkLGNSWC+IcAPCFmGMek4kDIohjDVBZlF8QG4/LgwYP28ssvao5B3NG2A/39umYIDUhAyD/Sb4aHh2Rgyr8hmO/du6/1cXJ62gYHh0TIVmWrtQ41NTZLvcd/QeWHZwmKrYGhQY2LGzduaIxTPrTziR1SUzGGma9//r1/Y8ePn5DCDR8XwC9pTCjX8CPi+gD3Too6+eqwGe+OyOQz+JDM+5GgEinYyZMntfaxnodSG/lcROVs8yUk4VuQspliSUQEcwbwPzVNVPxnau+DBw/bqdOnRZjQ5rQR7YgCjLkLgA5mrKxZAHSNNY1dJ35QirmJqac7QYjIsLRQFJH7xcMJa0pBnDSinOWLOF7Gq6/HCTctFpGQ0FyQV05EULFeO9nhZsuU3MRiXrbW0rJQ5BQkKmooyrAY+3jLsL5QZknThGQwSE4IZ75XMP2lTZlPUu/IlwQCxQ2UITKYj3y+SjkjQiTECqPYYD1R/PEjBCfvKQ8mqnogh6JSO/qbe6PEMJDwrjTCpDmvWGbju6GAGoQy24SVIHFRrpAUBNOHT06haKnZnDWXY0YBXDqbsslU2qYzWRudnrI5UqeI5OaLh+dD/OAHlclaPJ2yaVSFKHzieNNQMhWlekV9FEidR0vJ1KeB7JOh7WO2K63cbqUFKi1QaYFKC1Ra4J9ZC/xmUe0/+GqO0vyCDCXsR/6Z3cbvvJxfJ0y+/a0yJTdKZMlk7OynZ7UxYoPNZgpQgoKDE1PAIWASwIGZK/X9yKtRWSxftlTkACeA+FQAnACWa9eu8bjgeFw17IDzzZs2i2hQycz0jEAxnw9I4sQWkHH0yFFbt3aNyi444SNRB+ALuGETClg8cOCANqVsuCcfTsjME2Li6tWrApWc+AOkMBQEdN+4eUObVUgcTD7//u//XooCTv6DnwReGYBsjBRRtOgUrliwl156SW3D+wW5OptbwBXgANDH5hU5OQ9IpfXrN8hjBIABsAcMoR6grdj0ogQJNfrU+c/OcRKaUnthgsrJIxtmFCCAI7w4AMNszDkx571om7qGBl0DIAIzRcAh4GNmakoqHZ7DST4EDX8Pcv2w6eR9+B2nk2zKp6an1O4ti1qlUPH6+7zFoo270icwscUUtrZWKh8SZEgQgmjQhj2f0waZsQTpQFIKfTzHyXHknYKfA2U3jLPBwX4BKEAfY4VSrHPnPhdZBOCjDT87+5lKKVCgyF8lkZC829vQvUgWL1qs5BDAIURC7/0H6j9UBfd7emQozGsBwSrdMFM5Db4htDFjm1QiAGlz80KVYDAXKAkbHhnyUqt0RgQQ7QZxAmgDoNTWVOleJM83yhym7Y1vvaHXb9jQrqQVxi7jkWtQKQwgyMxu3LzpCUYYK09OyjRZ3gqlssg/PCQgR2g7MJ/KLSKjZYgn1DSMF66f+SxApI52ab8bLHr5GXOAf0I00N+uKnHgJjVK5BEhP82orwNDHE7nabdQLiEvoiidA6LCY8eLGgt8Dl5Ad3ru2ph8baqkqMFolxIXvEw4yQdbMaZRB1AOI1Lr/j19Bm1Ne0EiMod4jSdIpUWCYnQMucG8RKHCfZw986lUbDyC9wlzFHUZcx3T1fv3H0hdkpvL68QegEzfsuaxtjFG+np7RSbz3qieVret9HHV12sH9u+3uZlZeQhBUDY1N8ljBqUTJX2UemGmzH1euXpNhBBrZPedOzY1NaN73LJpi5R39BHlYpBZe/fs0VyCSEVBAsD90d/9vUjnHiKHM2kpjVhT6JcXXnzezp79THOOubJ08RKti4y9traVUu/hBUWZIqVzjFfSptwPoxRFIU9pPog4KBY1r2jTebXJo18nGh9Opskn5REfCpRGEB30E2QJEc3Mc0qa5nJ5279/v9YoFGO3Om7JjNmTqvByGdV7ySB6ZETkIeM1vD/zKZPOYvURlRUVtR7wWYEAhIT30jFPnZFqQwaqTpg8+ghpUaiMZPoqYoSkKVeZ0E7MI9Y+/uRzUFSiIEMhxYM1mfWRsct3F+Oyoa5BBAqEH8QQpDaEGioy/s7nocALY1ifA3EQRQnTJzJwjsyTpRCM2lkKw5KbHzNvIccgkTwpyn1PVFZEXHG0c1ESTzQXWFshftyKxEvzgroIcsryBUthRJvCHybuZEkiLvUg1ArpOslcwTJzeWsolC2LR0xV2qYyWZuIJ2xsclJrVA4CxspWyM1ZnHKchBuQp6qy1j86qvej/SmXVDkSpI7MbkkKigyD55OYXHmiNShYCT9iZPtl2XhVrrPSApUWqLRApQUqLfBH2QK/7vP+67cY7Uu0bZz3SvxytMKvESb7jhwqAy4BtQBugD4kAJsWNnQAqK1btnic770ebXIANGwiOe0GtHCyv379OikvOGXt7+uXmgBAhmcIG2H8BUjLee+9YzKFxNtjcKBfp74oRSBT8OhA7s6m8KmnDtjRI0dERACiOZEHvGBYSU09BADXGSToAACSKxT5eOmSSm9QD0CaQEDs3LlLu2iIFspseB33BEhAOcHr+PuWrVvt2Dvv2L4n96kMgo0oBMVLL76kU0FIGU7Fwv3TRhAx3BOEAtcO8L906bKtXdcuPwM2qY3Nbt5I6c7WzZsEEgEjbLS5HzaKnEK3tLZqoxzSYLhvXg/4wtsCFYOUIAmP6lT60MKF8gRgk80J+6JFrQKStOvypcskF6ePUIpA0qjWPSoN4sQxmHiyeVY8JiUeeH/U1oowYQywyVbduyJYXf4NiUZMMsqhWx1dtrBloUByUJcEE0baDTKJ66uqdT8X99UArCfln0DpC6QD18n9oKhBDYTvx+3uLpVmSRJeLouo4LSa0gdO5UOCBmQefjEAFfbVtJ1igGtqRORx+ru6rU0/ZxwHqTsEEaog1AKK7LSYQD8AGfKF8oiamirr7++VAojXK455YkLlXvQDqieUHBg9QpQhAbl4/qK99tprGotr163R/UEEeVlN1stxdMKckKEyp+C0NfdPwgfzB/CEz8OadWtdIUC75/z0ngd9gvqBsS9l2O3bUi1AjMlzQEoiLgdwDEDyUgf6iN95LKkDNPcziXweYm6IOzwwJPWMVENcHyAtAmDB4NPJlC8KGb+weywLwKOGkZ/I5IQSfnrudEsFRvkQUcKsD5THQDYyH1gr6O+Tx0/azOy0UrCYVwsWtkiV4nG4KREMOvWmjOmhlzGJIEkmbWSItCPIlkbNEYDWne479s4774jQ4h6Y//jzgMAhkRg3KvvBkyGfE1EMiQZhg7Jo9+7dIo3pszvdt23Xrl0yUoaoQ/GEugPChPIowDPlJhAW9O9bP3lLa0BDQ5P69G//9k0BXXycKE1jXFBKxFrHeGbcs0ZCOvQP9NsHH32kceMkT07x1A8nJlUywvWF+Q/pQ/nY/Z578oHCa4N7QKEFAdF1u1uENWou2gdjYIA86y7jFE8g5iKeI6w1mahs79EvjcCVqOF/w7QzECaM9WQyo3uELH3nnXdVyrhly1apSpiPxLwzjoPfEusjj3bIqrs9IhcgBFQ+Y6iXchqjflLhiV8QlrwulJ2wfjG2+S7CB0opNqxxVozIE9Y7L3fxMpuSDgFQWTBuWHt5Yzcyd7NXJ00Kmu8TUYmgynzSlPHVasxSRob6h1KkhQtaXF0RM313hNJJyBOPsI7p+64PFSAeIFVVrrSICAIIFRGwdbXuWSKVoUchB28V91qGaIC8dh8jZxxcfMGBBXPby2sL84SJ2jKog6KSHPmb8HrWPtbLVMZiGI/ETeU4Md6DdtX8j1tsds6qC2WrLZDeE7dYTdamMxkbKxRVmkm/5IueKCTVDOQI7QH3ksnYuBKpWNvK+k5ynxnKAf37MxhSy4R6nihKaO2JzFwqzidfjr1m5SorLVBpgUoLVFrgcWiBx4EwOfzcs2V8F1CMsNsCvAcjOzZkgG82lQ/u39cmdxlJH1F6B6f/1Jz39T2QEoDN9oIFLdrMiAQgoaWOlJyFkuf3Pui1jz78UKAa805OxQ8dfMpaW1q1yQP0QWhwwv7aa1+zr3/96zqdZVN64vgJ6+7qsv0HDoi0wN+hq7PTmpuatekCLKrEpbZGfgMQGOcvnBebhUKDEhvUIbm5nOJmeQCkICggJyAy2LghYX/77bftheeed5+RKM6RaFAAGcoNAAgbWgwaOeFEYk+bsZknUQIjR06lue4mrq/GDVPZwCPVX9TSIsIFwoHTRdqKsztSaJD6A5r5LEgBALjiYaurtVlErQBhRV+4wmJav4P04VTYjTxTOrHk1BwgT+oPyhuAAj4svA4SA2Ah4mKeQCF6c8riiZg9nASM+ek+j1DPjwoJEMQJIZ0GCMZUs7dvYH5TD2kD8EOWzme5EWxJRFoaY02IE1JRamrVZpRcjI+PysCWPqFtASFnz36qchaiYyF/8MShPc6c+VR9sHv3LpFjjEE2/ZLKxxMe9ZunfTnFL6mN+T2GkcSyDg8Oekwq5NbEpMAxfU0aCn3W3LRAp/KUYADAiIflRPlWx021GykrO3bskFcBm3yIHPpj3bq1AlYrV7TJW4N42Geffdb+xXe/qzIhiCquH1UC8wUCEfDNdfKejEHm1voN6zVe3Esmp7KTVatXiQRJJN3Xpqq6RiCIdsCvBgzJPAbwQSRybxBRJDlBIgHIUDAB2BgbgDeIH7xa8LCg/CP4O/B8yD9+f/nCJZGeyO75vbelEyfS9UQgL3geaSzJ58JNRXkNZFnvQL+k+k0N9UrJQmFCPzU1N+qeGQ8ofSjHW9jq5VSU2F04f05tzak1aw/lZAB8TvAZI7Qbr4dUgFyFZAMsMtdZV3hPiEiANYQBY4pxD8mF8oGLBFADBt141WN2icD29BB8ahaqtI3SxdZFLbZwwQKtC0F5d/z4xyLXrl+7LmJsUQtlXTMam+6HUuPmwt14eGzSOgVhguulyMTcnEo24vGk2hrASfnVtevXpWThPSanZ+zWrQ7NIxG2RdKNsobvEb/vRGFEGtOmTVpPSPGhrAifmPqGOq0T3d13BPpffOFFxaSzHhx46imRoswPSm9Q6PC+rCMkwATC0ZNgHi3mecToKwK8IlJQFUTkKEotxlb33R47d/68vKyGBoelXuN+ucYnn3zSS7KGhyMj1JLUgBA4EBnBo0T+L/mCJRPux0PJGIQgYx3D60e9SVjj+S5i3QhGuALvVtb45XKZVyQjcReMfcye6X/akL4K5XLMU9ZTjFYhZkZHhkXihOehkGN9ZtxDkjF+WG8hWlCBQbZyiMD6wOegoILIoGTw1s2OiIwuSHUSouTdfwX1TIM8TMLccjNarhHiIOoLKc4gLiAyi86OklozO6d+ZH2hPeiXQKpIp0FJTDRHRaxS7kQJUMmsOpkSuZEnWYuqGtFTzlXgSRKfmbNMvmQ15bilq7KWaW604ULBBianvNwHo1gRs66Eyc/OWCaZsmxNlc0VCzadn5NXE/es8Sx/HS8H9NIkYq4Leg/3laGsKmlVVZ7I55RQpSbncdiDV+6x0gKVFqi0QKUFvgQt8DgQJjue3Ftm48xJLJsQFCZIytkIUv6BKSobXDa1bEwxgIWA4EQUqb0rTtwQz804myVZZ1MIaGDjRtmLy4xz1tnRKQ8KyAZOziFkODkHVLBBBACy4f/2t98QuEWCTgkGG31UE5AjmP9xMqqoS/kveA00ZoAYPAJ8OTkGLPEcADwn0MjtkdpDykBYIA2HCAGQsYFjE9/RgZKhZKtXrfJYynjCy3qWLrFz585pYw4JAtEgk8VM2kiVAYDRVgCcpAwSYyIpAD5EaWI6SIIO6oiG+jpXroyNRaUHD2ReCvjBuJINMNG3gAhAMG3PewMUuU/65cyZM2ozNtNI5wE3qCLw0MBvBi8RGeq2tMiXgyQfNqIYhkJIjIwMa/OpWMxEQpt1dq0AA/4NoKYP2XTTx1w34FuJGa2L5z1QHvT1CbhSUoTkngdtC/HStnKl19/nKYkZtZ/97KdW39ioU2bimAEXqATw/Lh+45oURihLIOcoK2K8cMLKe+Otw/gaHBoUmEbxwBjEawVFR3NTk0qJkP4DaIgfZhzTxtwHPjf0x4rly6RUIvkGQpD7RV0CkYVMnpP3YqmskgrIDn4+MjI075kQomdpN64NoA/x8emnZ+zIoYMiEzQ+0lkpPwB/r776qp5HfzG+OY2+dfOGrpufXblyWaQXn7l8xQqNNUggwBoqE9QJxGzLNLjkqTUeolG2k5+cFLFGLDLlOE/s2OHGu3Nzdvdut8gDQDwkGyARggjyAAURAA/FFuOVpBq8h8BblCc5MDHFeENIsDZALIUUFoBQkPXriZHEBJBIG0l9hE9RsShC7X5fr+UKBaurrbGL587pvdatXSsFhL+eMrYxW79hg9XW1UtpJAPZ7jsi3/iPf/PeEEisQawB3ANtS0oWXiGMVRQ2lKONjozpuRAMvJ55QQkIJCyXCwCHsIPw0t8zDthYv1CciCyortH9U3qByug73/m25qRK3GprtVYAVCFXBocGRF60LFwo/yPWD5RvnZ0dUotAotL/rE+YviYpYYjUUqwbrMGMBUpUTp36RACdv//LP/szO3XqtL35w/+ssYZqjrGKAoy4asbF2c8/1xxGmcSaxZoIuct6snHjBqmrMHClnITP4b4B+hB7+/fv09qL6gd1EyQEPkhr1q6zy5cv2aGDh/Q+PObVQ6FcQl0PQQaB6kCW9WVsZNSy1TW63tt37lpvX79UOMfefc/OnDmr9ZO1hOuETGSNZn2DVEDtoIhb1FeRQoLvGNZFPsLLT+izOZEHrIH8ArUar4EUlKwpMlGFCGcd8rIWv4uQ4hP8Uh4F4cEImb7nO4x+pO9nIcwHvHSQOcZ9Mr+ZE4oanphQmy5uXaK1getTeSElpF1dIkeYu6j8mPfDwyNaMzEmhsxDScK8Db5CkLdcL2uUYrSlmHES3+/Fy/kYgzrEiAgQV859EUXMuFDSjuLbnUCRyasUau5dhAYnBiFVKlstqTk8z4qWxwhFbRdXOk4ZsrZQtkyhbCmLW5LSowVNNpIvWB9G3zMhxQgzWRQm7ovCNS1ZttRGJx7a0Pio5qRUXZQhyg/J1zW+s/g5z5cZbaQq5Oprqil/8hjs36yb/hJsJyuXWGmBSgtUWqDSApUW+ONsgceBMNm5/8kyp1OupvDTKWI8qXcXcH5IlGZcoIRNGcCDDT/Als0+tfKAV6S6Dqx8M8rmEUBMTCWlJJx2s7ED8EKgNDY2yegPFQIbQjbxbKKR23/44YdKoFm2bIm8Aah7d2PFcREmXAtA+PDhwzYzNa3TPAgeAA4mhYBoyAMegCdKc9hssilHaYLPBRtTiBeuc9uO7boe/A3Y+MqXIuVlL9w7Enc2cEjIechcMUrDQNHy1ltvySwScgYgCnBftGixAD4AitPOoBqhPUvFgk6/2fWxKYR4AgCiEAFYQSIAliF82ETfIgXjyX3aUJICAlhHZUPbQwwATtmYsymWhF0gpiQiqqGuTu/BjhSZOAAGADs9NWmLFi8SiQQQkalgROLwnsjo2YCjNmAs+Aa9bD/9yU9s4+YtAnKQKpQZIMPGtNcjX/GbwAehpHunzQEXlO04UTGr2NLlK5arDSmHgKg6dea0xgKfR6INrx0e8hIrXk+/QChcu3F9XqZP6g3kwq6du+QfASn3y1/+Un4BqHkYTxA1jFe8ZNasXWP1dbUioCB1qrNZndpTSsQ45TST+2ITPzExZQcPHVSU8cjwkDU3NQpsinhCzVHfIHKFewCwHXv3HfmjQGghyUfFgRHxU089JaBIv6OCgrSZmpjUv1e2rdT4OnP6jK1YsVxjHUJv1SqSepDAuylnSFUKCSWpVEanw4wd1FjnPv/cVq5Y6ek7ku7HBOy49sbGeilzuJaZ6VmBYkBeKEmC0EB50tV9W6bANbXVuj8ZYHLyG3kLqCQiNydSUkkibiQRkR3+56NeE0RXMyel1hgbs5HxMevq7lYayloZR4/bgoXNKluB6IHwoqSFZKELly7ZZ599JkKgKUrL4ZpRqdEulE7JIDWX02ewfn3++WcitgCivBdkAf3OKTbXyXMpq0EVRMkJao5w4q4SM/q0gVKpjEpk8KDhdeE569at0fhctbpNZTRnz561J3Zs1z2j6hkfG9OYBdDST3hdMO9oX+YYBB0eLBA4AOivf/0bVl9bb62L3KAXwoxkMVRYGNNSugghC6H1yiuv2L/+H/8nlXG0rVrtoHzJEr0fqhGIJEqeIMcgPJ7cs1fKrOPHj4uk4eeQkpCGEAz9A4N6bwhofFogRVFw4YnB31G5Pfv88yJOPjt71r79ne+IvJbHzrwaLfR3VANC/9NexYJUBoP9A5bOQoTXWs+9BzLqpXztxMcn7cMPPtb1cB/cL+sFc5wSHMr1mIvBVJax5qDZo5VZP6R0gOQt5qU0Yv0Lpqcq0ZqP2nbljJJoWJMeMbgN74nagrXTDWE9elcRxRlPGwKgS7GXTNgUUenT01qr5beTSolo4n2lbJqbExmCiS/rGPfF9VDehMIkQ3vU4odEGdG0PKAK+aL6g/FTiCLW+a4K7++qF/8vmDVDXKO0chIB3yNXoYgUicf0vSuvE1KCCgV997l5M/4nRc1f7o1TAq6PdR/aJD81bVkinClVipWtmIhZrlyyfPSaRKlssVzBsnN5yxTpg7TlUbtUZ22W746ZWZUlKcq4XLBYuWS5uVndF+qQhqYGm5qbtdEJyPeiDhFSmey8VIl7ErEVEXPBl0YKm5RHEkN+K/YcIqbyqLRApQUqLVBpgUoLVFrgD98CjwNhsmXXE9pjshlms8JGjpN5TskBq+E0FmlzPl8U0KutdbNMTsjY9CrFJZ8TgOcUmw0lJAjgHIUJpAKbI4DC5OS0kgU8vrWg01rKRtj4P//8c3o+p8ucFD7zlae1mYVYQcHBRpoTSaTjoX789KlT8glZ1damawG4o8xAQUFsMeqQ7m5SXO6JCELxQT0/4PW9996TZBsZOrvwmx23BCK2bd2iDTBECaQHoBgAh68Cz2WTzH8QIZAOP3zzTXvhhRfVbsiIiQVF6g4A0Qk+8mxOzKLa8etXUVOskuyYyFpULRg4cvK3cdMmnZzzfJKIIIbwLcCDhZNw7mPJUvdxUdpQOmMDQwOSn7PhRKEAIcDpN+9BydDY6IhAMvcBkIck4oSfTTmvARwEA0A2pwAB2jt4sujUnejh6qwIEIwcuRfULE0LWwRG7965K8DDc/kP0ArhdOH8BZVZoB4A2GI6SQkU4BBwizkgXjEnTpyYP3ldsmSRTukpuaKdgjKD6FdIBd6LU9PLV67IV4LPQs4NWKGPUNFgEMl9AlQAhSiODh85LLLrzp3b8iLgJJMyHtQXkDmcui9dscxPqhNJmRADJiBMuI7Tpz4RoCRKmHbbuGmjgCf9yxhALcW1oGxIpyhditvBpw6KMMHXgtQbDEfPnzunn3Gazuc+uP9ARq2QJqQIwXgxfrkeFAN8psockO0XCro/1Bv0VVdnl/oOLxCSV4hvBjQBksOJdCabtkQM08qc2gSFghtbeuRovlRSezFP3STTU5WUyhGiSGOUMXDyCzHqyqt5wiRaqv1U2P1QQsIW4HZmbk7eGb0DfVJOocaA/EQ1BXEVkmYYN5qXv/yl3e66LWAHUUaZHETSps2bVMZDTC9mqpzKP/f88yJPrl294mUqaYBV1kaGXW2VSiTnQTPjn7ZBDUdCCQ8AKwCTU2vIINYD7ot+pISLtkV9g8cKMckANa5lfGzUjbGLBRGTAp0yCkUJUfJIbRksl1XaxJhX0g3eHqmkxsjOJ3aKSP4vP/qRiNJvvv5NlQn91V/9lVK3UGhBjBw9etT+/b//v9T2KHA2bNhgk1PTdv3GTY152giPE3yoeGDwumP7Dl0H5W48OPkHXB946oA+m3WWEjBUJ9u37xB5zHcAPiqszZCzvC/3yHNZm1EXetRtSt8NEAy0Y0hZgm5nXhTykK8kKSVseGTMuu/edYVPba3lc0V7/1cf2IkTx0VcLVu+QgawELbM8zt376pfZXQqY+GEK0b0b1erqa2ljGDcN+g6g0+IVE8QfpGxNG0WyomcHIjicSNnWJJ2eLBWK7FG5R9xrYkQMbQZpAkWHCQ5sV5AMNNGEHy8H9eOl43WveYFWosgJOgbrr2/v18EPuOM7xnUOrSZooxzebtz567WVQzQmTehJDEYLDPf3MPECQ7em+cwZiGClWpVpEypJL8R1iPWCe5Hc1HKv0D+uZKD9yiq7KVoCe6bMrrZOatNp62G8qdYyfL4GCXxrXJFR5KGnclZdnrOsuW4ZaprrZzN2LQVbaZUsplCwSZnZ5yc4lrKRZWbqd2ZhxAoXHvRVWu0sRRpxBTLYylSeolwR11Sioh8+gPFnSvAykrJqZTk/OF3yJUrqLRApQUqLVBpgUoLzFuo/fav5j8W09ddB/aVkaMrISKTEWHCBhQAxikQRIiM6QBpWVJy3HeDDSmgnU02GyRAAcoINkIAM4AFf+cEGJDPhg2wBmjhtV6r76ez/EkSCEQIRAkn0myeKWXgtZxaERm5fdt2kTKLFrm6gY3tmdOnrUnlRCYAqxP8KVJeevRcyAcAGfHHnGrv3PmE7d37pNQgnBJzr+3t7VLJcFoPIG9vXyeTwiNHjgigcbIOgP/Lv/hLO3T4kMDimjWrtQnmBJXSniNHDuua2Rx2dnZZ8wI/5V69eo02hpAHqB44deZEWSajnDpmMg5Mah2o4Y+A2Z/SK/DliNJtAPz8TLXtjW5ky2ZeG+iSe4+g0qF9AUEqk2EDSzLN7Iz8NfAf4YFPCMANjwPaC4UFm2yZ/CaIQeaenTihDAvwz/M4HZXJ4uycq1oSCQeFFhPBRD/yHihUIMEog2IscDrK7yil6bzdLYUMfiVqLzO7dv2aCKn9+/bbsqVLRKTH7OAAACAASURBVIjcvXtHJ730IeQOviUy7yyXVbrDPVFaRXvgX8HpNX42SN9RU6AUYbzSPyiMUP5QvsC4TKUSNkdyU8xUIsF94umAMoUSrULJS9PWtbdbVhGmeVu+fKmMWdngL25dpHtbs2at5gYkCP47qDr4bPqpubHZlixZaq0Lg1lolW/4KXVh3GcyUggwHiAnGX9+gqzMCM09gBcgAuUD7UqijvtsJAXuAU0kTEHa8H4AdylHAIAhHhbjxiJqFE5l3aE6yPC5DjeGJXEjLtASUiggvyi/QJWk2E8AF94f+D1k0gJqPBhHvI7P1fiMxq18GEpFKQA4Yb92/YZV19bI8PPm9Wu6Bkgo+hfiq6ujU+QsnhZ4lzAPgzqAcgw8i+hPyFEUScj9uS4ITAjS/oE+RdCKnIzHVUoUzH1Zh2h31gVITo1T+V74aTvJK4qwLZU0bqUMa26yjlsdmpOshSjVIAyYczwA2pBTc3MzWgPdB8r9liATKevhgdKMMYOiC/UEwI/PhDSSkmt4xD4/5+anTx08JEKJ+HQMQTHZZg357nf/hchICBLejxSde/ceqMSP8XbsvWNSR6HsoMSGdmVNg9jAfBvgznyamp60l196WXHDzAkUOJ+cOiUylbWCz0QJt3ffk5pbSqcqlmzs4UN7+umjIlb6+3q1zj+590mVzUDokijGXGbtyM1yDbRzrfw0BgaHrF8+Mg+k8GGsv/v2O0qFGhoasJdeekX93d8/oPVZ8dFlL+tjcYAsYBxBUkh1JSLEFR9O8rqfSDBwdgNiSIWivn9YX5Q2Fb2nVFBRyo/KiyJz41Deks16+RmzUMkylHqmMYg2Gx0e0jrIPMVnB3UQZGtQmNAufDegPmO+cF18d6Bygwhz8p01tEmKI9ZsJ9emNY+GB4dFdDKHamTw7Dm6zLVkCkUNUd8ekRwIbpSQoRRHCprIsJa1ge8uSHh+7kShR4WzHrj5rLepEnoogSoUrTqZtCxJOrGy5WIli6Uo1vH1JEFk9PSMVT2csYZk1moXNFu5KmvDU5M2lcvZbKlgM/hBpdM6MKEch3vj38Z3gBJ+SjbNnCGRKSK9UO3NRwtD4EQloqxVHh9dlhJFyWIQRzEn037bo0KjVLbulRaotEClBSotUGmB/3YtMP99HCUU/oNP/mMhTPYfPVz2RIFpSZ4hTgC/1G9zIgTglnkbZpqRKRvPEfAeG3Mj0QXN2qhrw5hARTDtcuZUSrJuSkvC5ozXQaKweaQEBdWA5NgREcMJr5cLxGW2SBTnju3bRZiwKWcjDoDq6LhpK1Zg4jonE0+uhVNczPTYLHI9GLFSCrJm9WqbmpiQIgYgAYgAaLF5BxgAFgHhkDDcO++DIoCTXEgOTDWXLF5kn5751J7Y+YTKYrhXABeGr4BmABX3wYOTZOT5AAD8Rthw8x8ydMiRU6dP25P7ntQJNikU8izp75dCYLlKcijzwAdixj76+COpKIjZZLPJphfVDIAMsAkIdBPDvGTgAEKAFptlSksAHsVCXoBTYN1cucImWjGjU5NuPhp380PV70u67Rt+FEWoWADsgEQSTCgNYPNbjhIU6CvajeuhHwAUgHwIBE6W2bQzvjDF5GS8vX29SBoAFeAHw2FiYFEELVncqv7BMJMb47oBi5SSQHzx3qgQAG6MHYCvEi8yGYHpB329Nj46LnXGnr171YcoENi4L1+5QuqE+noUTylrX9dunR0duqebN2/pczk5xnuBfoOAwlsCcgYjVko+UIMAdpHQo+aBGNi0ebP6vru7U8D38qUrtmXzFntixxNmRbMNGzY6oVFdpTZKR+kcgCilYdTWObiRyeusABYKB+713v0HMnxl3CxobBKBQV9BWjBGKBNijkFouiFoXHNF/cYpNtHOMbPJCRRC1fo8+lnRx/L+8bjVROLX42EhAwF9tKlKrABjjLMcKpWH1kwSSDKp+QVJR0kaKikib+lvSCyIKfpmZGzUrl+7obFH4g7eRcxbxjfjBSKEeycJinlYLhakquJaGdsO7kRTyCgYMCbwF52gMy8A1iqH0eFzSW0Q1FK0rcB8lGzCuGYMu1rHFSGMF9YMPggils/g/ikX4jMxeMVkuL62VnMKFRxlKqmElyuyltGvtDcPro01jb5hjkFmOAkVF2EIATs4PKTUZ+ZGfX2jlBXcF8qP99//wB70PtC4or/XrVtv5y9elMktpFJNTZ08Z0jhOX3mjNYa+ps/pdxYttTL74aH5cPDNR4+fEjpYyiJpmdn9TmU7eAPtGv3bvl+QMbKUPs2Ch/336Aqi/IxSAhKqAD9zxx9WusRYwflDeQr7ZZnPR4eUXtmq6tsfGLcPjp+Uutl24o2fSax77ncrEgbSKKrV66o3I575z14BIUE/QY65rOV8ERfUT6qyG0vOfFywcizRGPZI4ADOU9/h3IcEdHROhq+1PlMPpvvt0zaFUm8H/3uZTqYqGLMPKYxST9ma6rlxaW0KSM6nflVq3UBsjZcA9cOYRTWUSLFUaFglg1hPm+OrBjtXpWYQk4E4hOFFNfl3kBF/QmR4NdoWptpE08v8/jhoDBBHyYlCYRJ1IZ817Fez+WZW5CgRZXxFWZzliqXrIrPo/zOSk6YyBgXs1dkZyWL5/JWM5mz2ljCMk0Nlk8nbXx21iYxLy6XZOqqJB8MaA1T8En/WSbtpXzEM+fyIk+ZX3w36bojQkelQ1w36pd8lGxESVIqLVLZyS+/n99FmFRIk/92G+XKJ1VaoNIClRaotMDj2wKPJij+Tjv2PxbC5OBXni4D8gBBEBQAHjZy2liWSzILZJNCGU7wUuDUHuUJwFueE42NAjRstjkhA9zhgcHGD4NLndfFvOwHEIG6JBARnKiifOCzIGwgMpRoMjOrTRKxrJxMNmOIePWqUiAgQgC3lEDw5ic+/liAuK1tlVQmXK8In2JB6Qzbt21TZCjlGuvb1wvMAfC4bgDxvZ57AshswjntAkyiGuFnKBfkKZJMWsetW/JR6L7dHXlXkMwypJlCiQ4lQTwAYbQhBA+fwSljJpuJTvFjImnw8WAjDLmEyoYYYl6PLwZ+MJSuPBwfE7lykCSLbFbtCHHBKbiDXE64Z/UnnhuogyCjnKAyGaviR4CxJn0X8q8B5Hw2AB7QK6+GSOIcQChABZ8HgVUlDU2qjWvqqm1gcNAN+gRcAKIFKTsgErg+2pd2Jo3o6JGjAsN4rqAk4DR7QfNCkTmADMqLKIO6dfOmwMemTRus+3aX3e7uVgkWgFMgkBPYIQxYRyRlB1xDYEDIACIhThhflF1BcKXSGREzlGrhp4FCh5NzrqG+vlbvvX/fPpETAOsTJ06qdAsQDOjdvHWr5gDAGPBV1wBQLohggZyBwGKsAQwpOYL0IYmTdj1x4hN77tnnbOP6jdZQ16CyLAdwWfWP5sEccdEe+QlowDMDgMl9kK6zds0agaDz589rbMn4dPHiyGshMistlUTOoSgAHDPHgp/BtStXRQQBzplfd+/26D0g+LhniEOuFUAIEJGRJHBewNP0HOYhc8FPgh2U0o5jD8d9LE5OqqRAhqYNDSIceU/AIWQWpUzMg+HREZUsNDUvsPZ1a+3cuc91as7coR9pEwAiABoyjL6hZCecwIsqicrZ5j00dJpOdHReYAvFAb8DTAskRqAX+B0ANe2glKCkl5jRv5AM9A3KDRJcAMScjGPYyftBGDU1NGguHzhwQAallGfcvt1lO5/YYRnKkyCJUVWQjpLOaJzwM+YLfcfcYX2lj4gJlllw1r1vwn/40nAdfCbtgMG0VGS1tXb2s8/c7PbKNZFdGPuyBuNJo3QuyrMKBRlpo6x7+BBz7BqtISEOnPKnZ5552rZs2SwAjefJtavX9Fmsc5QzMY+27dihOUpfMu9QpjDX+Y9ru3jhohKaWC7o46cOPGUH9u+z2uoapT/R9pBo+HhQGvX2sXdtcGjYvvXNb9rMTM5+8tOfSMkCWJa58/oNKr3j84PRrgxJ5bnkaxxrKG1IW0FiMr7oR/lwqGwn7sSJvEgSIhP5Nw8f414mJmKOUpYQwRupplhv+XxeBzHgZWmRGbGZ1VZjlE35nifdJFJJ3Rtrk0cOE8fuCi6VKTYumCfi8AJibYTQZJySoAQhT3tSOhm8V/heRKU2M+Vlp8xHeYslWGMhlimjcfUF66Q8pxIxKc34DJXQRdce5gobGco+RSBGBEYoCwrJZaztkH6F2TkpS1CYJPnuT8VtGtNW1oVS2TKoUDCALpaterZo+JmUqjM2l07YFKqRXM5yJTfqhawkFYcDF0xeZwp5penwYH8BWaPSN1SHlHhKNecKtUCEMBaKBS+TQ8EqAkllhF66UyFMHt8NeuXOKy1QaYFKC1Ra4J9HC/zehIm081HN9D+PS/+9ruLR+4tt27OrDEBk4+cRs775V0Sh4VPhKSOcjFOewakdm9iZmSnfwDbWq4wEIFZbVycwyUafk03FYU5OeuKHom5dRs2pP2CbTRxeBby/fCZmXH1QW8eGPGbPPvecEZe7oKnZFre0aoOJzwPXR1kOahLSGDixBKyjRgkqBMxj2VUBIADa+ShSlddQusAJLCdtly5fUpoJGzhKK/CQ4N4BLyRqvPLVVwSS2JwDztjYolKgDSBoKBli4wyw5X7ZqKM2OXXqlEp62Hzf6bmjenfaEAKDjX2Qhd/r6ZmX8dN2EAm8Bll7UAnwOjaOgASAL0AYwoeNI6AMQz0IKkidQGZJjVIoyuTUpeleLsHnckJK30FQ8ToIGEmdI+k16gJUDwABvBgUJRzVmFM/DtHBe6AiISWHOGQBgK4ulUFw3ZBiikI2U9/Qd0T1bli/UWCMUh1KEVB0NNQ3WGvLQjt18hOplVz2X60SmnQypRN0xifj6t133hWpwN8ZP+s3tFtHR6cABOofVCwAOZ20plK6RyGZeNxe/+Y37VbHLY2bocj4ElAISOfkHBULiSKQOJBnAEgIiWQ6GfkVxESauZIjofQmwBzEBv3Qe/+eyjZ6eu7b00eetgP7D6jfFrUu9lNXRdc68MQwmTIsJPyMWYAGhCP3dvHiJdu4fr3V1terjRjDzz//vNVqbJjagveB4ECF4CVDKwQqKNuR0eroqO6fvwfDYY/uHdK4wRsjnOaHpJqQvuGlOy7b54ECSikW8YTdf/BAJMzVa9dFKpLsxJhtW75SfjSkqih6eWLCzpz6xOfGhQtR6UJZChMUO7Qb6T6sL3jFSG2CSiKVtkUyd82rTIMxyMPXI8orHNCiYoEwkSokRqSyKzEAZDORwo1xx7gIkbNcC4bH3De6AJUWRuQscyQYxEKY8HP6DC8g0ny4XsbJ6lVtIjjxmKFsh3bh2iE7lSRCfDPlapERJ+MEEA1YhsTgOpk79AvX58lUOd0fqhFMcVHXSJkT9SFtDsh+662fqD1Qp3BKD+nC+KV8bHziobyZmNcb1rdLVYWCCWXI1i2bpejas2ePyoswG+3o7JKHE/HOL7/yikjWq9euKUobHyWUhZA1+Cvha0Ib1jU02J3uO3b85EkpdnjOnt27ZUhNEtfo8LCipu8/6LWNGzbKq+L/+D//na1ZvdZee/VVu3L1ujxKQr/j30PpCWstykHGLCobPFBE3lEKWlUlEh3iMpRyXrt23ZONVKLjJAIAGyKD9uR7TGMkR8qWR47TLt7Hrqzg90rI0b8dqFM6guJH4L1cEvHKe7e2YF5cEknP2kU0MBHX+LtA0KH0wQOI+Suj7FonLxnP9DWKm0a+Q0olpWfRl7Qtfij0EeQgnkysm9w/BI6X3mVEpDJ2RESUSiJQ3MyVVLPyvBoT4txLLj0lyFOs8M/Je/lKzMkT3pdrYj0UOV7Iq9TGUPeUilaDtwiStHTCpouQMnFLxZOWIn47l1eccFXRr2Uum7TZVNxmY2ZTpPvg+UIk9fSMZUmKSyZseHLCpmZnLJ6mjDBpDU147kzIw4qLgkinD/UdRelNFCvMvGas8z0A2STlXFRKJT8b3ZSXTj36qAQO/157wMqTKi1QaYFKC1RaoNIC/+gW+L0Ik3/0p/zh3uDXCJOtu3eW2ZiwIQQgIIl3wmMkMhT0sgGdlBI33OQRkGzYODGvrqkSGHrwoFd3JCBjZq2tLktmE4X3BH8nRrWrq9P27duvzwP8q24+MndkY0QiBKQIm/bRsXHbun2bA8OeHp2gcrJ38sQJJYkAHJBz897U0QOUKQ2BuADcYAx54fx5RXyy4d66ZasAFaU8e/fu0WbrB3/zA50if+Mb31A0ab5Y1P3v3bPXOrs6VQ4DocApKKfrnMzzXu++e0weFagHIIDcYJP6dz/xDJG/bPhot/GHYyKU2GjyO57DSbrKI2prBd4AWgA694Fhoz0sQsHjJWPaUMsot77ezSgnJuSdwKk1HhxcJyohNtiAD/wRUOGgAmJjLCO9yAwRhQR9eu36daWrsIH3mnmTAWTLwlaBDNoTIADpxSYchnC2QPxlToTJsWPv2cpVq0RWQfKotIrSrXRaRFf3nW5dI8CO+wEEXLx0SWAQ81O8RQ7uPyC/mgf37tn//R/+g61rXyvw54qRQSWLuOFoTElGfA7XIUVFJFF/9MjRy0w8+oR2QrbORnqRYmhJb0pF8Z1zavsVK1dafX2dVFSk2uBvA4H2ve99T/2BSfGKlSvs5s0bugZAEpt3QDT9c/3GDcXN/vSnb9mmTZttbjZn7Wvb7fChwwK1jQ2NugYnH7wPHvT22cKWFpVoMEbpO/4N6ANYOMFi1n3nji1evEhzsOfuHX0m455rTcaTNjw6bOfPXxAYBpBDaghc4U9QKkq9QzsAPOnP3v4+XT+kEcQBgBLgxfiQT0EczwI3iOQzmVsug3ehO+sCbYMCbGyM0qyYvf32O7Znz24pTn7wgx+IJMX1BI8MgBxEBKB74qGbiJImBIHItaEIop9DXDPXk0l5WYT/52UfUkdJ/PLF6T/rEG3FldF/EIQe9OWmkNxDUArw/hjronThs1EsqZSBBA5O74tlqX0oP0I1ArEJicv7Hj18xHbt2iXSFBVCjSJunSRLJv30n7nE+CYBhXaGxGCcOfk6K+KCNUIEFiC81T2MWDv5XOY410ibAMoxa8ZslXlGiQzkQGfnbfU/Hi6FQklk062bt+zCxYvyGWFN4/3vdHerjJHn8Tnt7WutdfFie+65Z7UeQJgcP37Cfv7zn8s3ivdmnWNeyg8nm9GYImkH4vfgocMq42FOX7p8WUQWHiY3b9yQAvHpo0dt88ZNTjooxcQE9PuHBuyvv//X9q/+u39liURKUeiQBadOnxGBjYIOgoA5zr2770ZaRrpKYYrqYZlztDfPYZ1kPAUvEsZfKMeRgWmkQvDynsQ8ng6KE1cohMhdMYNuaJr0eReMVRlTEFoC8cmE5fJzKquCKON3EPIkOElNRbliqWwLWjzFifbDp4TvC9bXmbmcfgaxjEKG71AeqAtRWUFaUcpDmRqlXSj/dHghw1qP99b3ShSTzJqhUkvaKeH+YkqNCSavjFORQXkRqMGniPcXOYeyKpsRyQ25iKpGKhr8RihvKhStBKef8PKe6kzWClMzVp6ctppSzLKJlMps5jJJK2RTNj43Y3PRgQKpbPnZOcvQnijpykXrGxqwcjwmMh0yhwMAzNfpx4djY7o3qWIMIqioa9I+ouxpZJTaqXyI+QpxOk+WsCa4Mi48KoTJH25jWfnkSgtUWqDSApUWeLxa4LEiTI6+8FyZTRTSbUpP2PRScgFokIRc9eBu3Alo5d+QFmxGiS1lo8bmB2NHNr9s6MOD94WAAbjrFLi+we7f6xHJwEkzp0gAGE7AASOA9m++/ro28GyMkeC2b1ivOM+FzQsE+PEWmZmdVnkBihTIGDZW2nTr5LTTQcK6dTqpB7xReoGR6NIlS+zmrVvyNAG8AFJCvCQkDX4iUn9EGzgACcTDwgULBWrv3rljX3v1awLAvA7ZfEcHqoSNUiIANgSIkkmV1kA28Ofde3dVhkPpBIQCSReKRh4dtYGBQalduBZKEO7dvydAirkk18jpPZtn3hMAxDURi0x7Ygi5YeMG+QdgxMopK0CL020lZij9qEpxwLRPMEeE6JC6QJtN0iU9PSLcNwqe2Rk3I6V/ZRpa9uhh+upm5y2NAwAC/6YeH5SEDwhpCwBT7o9+QKlAahAmqYC7de3r7T9+//sihRgrGK1SMrVi2TL7T9//vtQULQsXKH6asi36VNeFuiA6FZU6R2a3nKR+sTiF55QMY1dIA/wK3IeCfkVVce9+r9qTk1fSfmprURstl3kq6Tc7ntgRnWgmZArMA3IC8MznQbrhRUMpA/dIkgllXV979VU7/vFHNjo6JhXBs195TslJ+AgAnuhPwBR+FZAXN27cVASsLF5JHGIcA9xSaalsUBuhIrnV2aGEFkrdLl24qLHrniVI3H2sqSQgMm/k34AkyqBoD/6NcXA8mbTp2WkpA7gGAD7eBcjd6SPmEg/6mfI1yAB5NUSn9YwDiIDTp06LbIF4Ig6V39/uvi1zZRREjLNuYpvzeZ2gAwgZj6T9JGJI69OR106txhZjhHHOuOY1mAoDXBlfUgYoGcjJE/fXca+KoMJineAeZPYJqWJ+Ss04dB8lEjvKAqOoQOgf1i9O22cUL+wxpnFShPKQwFUiJNeuWSUjYqJ4Dx08pHYHpMq7ZvlSgVWIwNm5GRF4kD6MNdRytB1lKayR9D2gHhNo7jOrGO+i+hBD1OC5QmkXYwGfFdqWMQF5IMIqif/RqEgSHkF9AKHCnKP9UQ4R1Y2njUqaxsblfcNj374nZawMKbll6xato5+dO2+3bt3U/aJOWrx0ifX296vEhzGD10goZaHkCrIEzxVIlq9//XX5beC5tGXzZhHOlJVBWBEjy3WhGrt05Yo8TA4ePKRrxmD54qXLKmm8fPFSRPBSXnlf6yLtxhhjXKJ0DHbrrBUYf0Mg0M6QFJ4a42k4tLvgNobOaY/UBXBTahaUSYE84974jGASa/JEwSPDQbnSYjQPUxqHY2MjmocyGpWaaFafxbxXmtgsZU9OYkOuMq+4Rr7DICYoA4VcRGHCetrY0CSygt+z9qHSgXTiu9TTgdzoNsxj2kGGtChiMLc1vEwKGuuaCs4Qzq/dQUXIjwKvwPMUOxx5t7Ces3B6maZH/9aTksdnU/KDr4jSohmD+JGULFEyq7aYJWcLIrsMorImY7TGyORDJd3gaYUikPfkqh7yPd220u7394pMZdxzWMD3JD4v+Cp5mRREjhPi7DVUckWJlcW9XCfNGuXzGk8UxRZHni3ceCD6w/eEWsP9cv/B47dZn1Q8Tx6vDX7lbistUGmBSgtUWuCfpgUeK8Lk5W98rUyJBWAboI7fg/wxHgHQAGU2xWxAATYqEUmnVXMNYGEjiBkmp7bIp9n4shkjmnblSkoF0jIeZMMLGGMzSBkPryUGmA0Syg02f8St8nc2R3niP/N5O7B/v5QAbMjZyDc01OlaIRAolwG4vP/++6rRZ7MOycGmlc0oxAqgh80TxqoAcTZpEDXU6kMsUHoBiUE6DQQLxBBgfmhoWCUPbPKWLVkqwgRFgceSenkOJAeJHhicQhxxn5j6QRQhi+fz7z+4L7XK8mXLLJ3NyAyU1/JzjAVRMHjCjm/0glKFk0c27gAtmUQODQm4AzhIaIC4WbN2jRsuRj4TvlEEUPqpHSCirFIe2q1B90U7a5BHiRLzpokRUUSaB+2FbJoNO0CRjWom67HE93vvWTEiLACZ9JUk/ZRGZatUlgKAxrgU8Hz16jVtiCFDVratVp/zQK2AJwiEBma3gFGes3nTRrty7ar6S2kLETAK4HbejyWKlwy1+0GBEEsgy6f232M1AaPaVGNKKTNQDHVn1R+cAkP4sEFHiQP5BYmFnB6VAX3D56GWQJmAMS0eLYACJ7JSIrlefvkl3RfP41T41VdfUxoTY4uEIkg35kNPz10pRhhb5ZjH0LqhIyfG7svB+5L8JGNLlcJ4dCnjGRNI+dIkPPVFJEI8rjmHLwg/r8pmlOAkUrCuTh4KLYtbbWRsRO/d19cvLx4+g/IYADTgCCBC0gtzjQGAKoi5revL53UifvbTs1Iw0H6UhjGeILYowaLsinFAaRb+FJAT9B+eC/heAGy5PoAbQN3jdgHbBZEaeMBwb/wdokP3PecxqwBMKV1k0OqgmGtQGosSTTwimXZEacOY95N1B9XMLdYM2lAgm7KGYkHEFH0gUqZUFpnCOAAooiqD/COiF7UUpDFpN/iAYGgL4YNKIpCsYTzQ9pBqEMMQB/w+XyT1xQGqR7TnRdrQb/QzCiM8G7p7ICrKIpIAi7QNhs6ufHPCmv8ymSobHh71mO2H40pcQnEGWYIhdF0dBt5VKm/ifq5eu2pvvPGGSm7Gxsbt3feO2cVLF6WUeOaZZwR2GfMtra2RXwcR8JNSBaJam5yeFGECCb1v/wHr6+235sYmrXXMX6LfWTcH+vq0npMOxnfFuvZ1VtfYoPZlTHz88cd288Yt67rVoTWP54b1TmQEfY9KJOYqCtoOMgLlDX2u5Jm5OVdgYRoqrxovW3HvEVdIYRrKfBVxqDQdN0UNY8GXA3QwmPx6EhRERSAk8EkqKv7W/W5E0E1PaT1FdcTaGOLWAfko3SBCG5tZiylZnZ431pX5cCZrCxa2SHHmPiImzxd5PvX2zatsPJ6aaOCE1hGRNWICXJlE30MiuuGuP1cKnGhsBb8wCAaez9wWgaR44dw8iepKk6JKkAq5OavjsEB+JswjPGTMSoWC/MMgdpjH+JdkCp7KZhBM6ZTlikWbzc9JYZKTerJaKhDK8uYKOatvbrKB4UF9Ngod5uu6de0qP6PkiQMFlKBe+uvlikrYKhS0RmQzTh5NTkzqwIW1loOdfCGn+Rv8aBRjHCkkI3/oQCNF/kvivH7ro6JK+afZOFfepdIClRaotEClr4nNZQAAIABJREFUBR6vFnisCJPnv/ZyGfm44kvr61VuAxCaIAmFk9xIwkyJBhtYTsLY9AAOAFTBZA+zOk6k2ehrUydZuqfEAJ45XWQzhFKEE0WAFsoRJMu8LxtQNqJPPLFTJpCLFi8WQBsYHJDpaTBRhXBBIg3ZwiYLsgTgx4k/m2aVtszMqFzEUxSQacdtfHRMig9Ox7k2l9HX63O4Tk68OPnjfQC+kDRs0JDTXzh/wdatW6ffQxgQgwnoYLPPaRkkDck13B/ECAoQyoIA/IAO6tspTaEtIDoogWGTiD/Ftq3bJNenjAVQGBISmHK8L/ckkgqvjEJB6p8f//jHKlnxsoqEFCoC3lHJAjtFAIJUA7GYpOWQWbSzS929zl8b6iihIMiaARsAJ+6TcgE25UpviTwAKF0oEh8551J61AukxTBuiP6V98jmLZKdA9Y+eP8Dbf5JJSGmlU2wPFdGRuSPAAgB4O3euUvpQ3iEoPSAqMIbgjZhpysFDPcVxUx6eoWbnIoAiiI45XuQ5WQeKOQPnZQXCu4xEHlWEAeL6iOUQgUQhqqK/lJSTXOTQB2AiZIVYoQB2JTnUALGa/BEuXz5ir329ddUoka6CQqTZ77ynC1ftlzjk+cyZxh3d6JxwOf23L8v1YNOnAHQpNtMjFt/34Bh0gmqwvuHfkAhodhheV2Q8gMJOSzATZkZUn7k+fTzksWLRZgw5xjDgPely5fJHJI5ikoLkM6Yw7eFEiTeH3WHR12nram5SSVuzEupHyjxKRZtYnzc/uNf/7WupQZ/iUWLNP62bduu10I2obig/QAxF86d01gjHalvYMDyOZJpqqR8cnPoEV0HxA5n+5R0UE7gBCDpTzmN40IxLwIFvwiIP8AqKgK8OSAU5DshXwv35gkqAo3vyP+B+xdALBZVrpAE5LKepPC2cKNY5gYAmvHFOoL5Lh4mgEYAH147mzdvVGoW4xMjUOYnfka8nvIZroe/ixRSmU/KpmdnRFLiz8H1s+YyVyDRKPPBMwjSuqv7togWjGGnJklM8VQT1G+sB5AKPCBPIAAGB4e1htLukL/c69TkhEptBgb6NLfoV4A5ZYdHjx5VDPMP/uZvRNhS2vj0M8/YDCREKiWCF3LpwYP7ImEgr/EniSXiNjo+ZpOoQHIe6fxwfELXg8oECpb1FpIX4mzHjh0ik9euW6u1GFL+4sULdv7cBbt6+Yr19znp+ChZS5sxFuhHxgF9CZnCNUEUS+EYT8yrCx59rcZotP7JuFdKo7TIbfl6yJfGjczDQ4o7VFrqb5QmxL8n1E/MZflWFXJOHDY3qb+5D+6HQ4Oa6lqZ+XqfxGxF20o/KJidkTE1ihPmBPMafxGiiGk3JzdM6woeKngYUSIpFYzKcMJ6hs9KWmuxp8c4yaMY4aiENqhP+FwRTGLKnSwXz0Ibo8golkRayNsJo9q8e3LRPin8dVAzFdzLhbQblHukVWFozVzs7OwgIsuq4kkrMZ8gm1IprSe8B6avlB4xj2nrmfys1huIvrAG813K2rK2vV17jampGZGHqE9oQ0hZRXKTtpVOax2vrWGNJt6eBK6sPJRkpD475+0YrUvBm8Zj0T0+fd7hJFJS/g7RiZ5XUZk8Xpv8yt1WWqDSApUWqLTAP74FHivCZPve3TJ9ZTMKiCNhgY08m6CQXgEY49QTkANhwvOi/Zi2GjoxzlYrfhKgwQkQQBhAhCSdzSeAgA0b4IIaZTacbLTZ/LF5omRl6dIltnPnLgE9SJvDR44IcPC5bDzZPANC+/uRgy/U6T8bJ+TnbGqRnUMOcOLNqSebMaWtTE/r5BBgiIKBDT3RnMjXX375FYFzTlbxkEDl8OEHH+iUev/+/QI+p0+flsEnm1VAEHXsgGoegBG8WCBOpGqZnNTPAU5Dg0MqawK8QZ4AlCi34GSP53kkpsnfQaA8lxM4UPrNrEeMAphR1gCOFy1Gxj84D5R5Pp+DygY1BwAglKsANCGIAGuAcj4LEEs5BhtwjE3pRzbNKmGIfCoEKqOYTRQKPAeAqRKBjCsXIHEAgFwz18fvGQNnz36mU3L8ENjAklDT2dGp9r108aI2/7Qj94c6CEAOkXD16hVrW7HS3nv3mIBDLF4WGcVppUiCmJeeIA1HEaFozXJZJIG8VSD1omtEvq0Yzkhhw2cCJFBEsZmX7F8JGp6EEiKcdFKJ4SPEVb4gmTx9pdPpQkGKIbxv8FABDB586qBKrLzM4JJII0oXPvzgQ526r1m7TuCHMUTfhFItyDZ8DCBJbt+5La8d/o7xsMoFCiSnFDVWKGWjfSDzdGIdecSgVkG5QDIPpTyAOIgETlzpR0AO85k2ZjzJo8PKVl1TI7IyJLgwp4hvfvbZZ6Weot8pXaMso6amSiQX94WRMEQeahzm1dkzZ6yxod5GhoZ0Io1J5e7de9TnzHf+hFihxO7EiRO2dfMmm5qetXMXLkhVRPnL4qWL7cb1G3bqzCmNdYiX4CnCqT5qGQAR4xjy6+HEmD6L0jMRTCR2pNNqS5XCqGzCxwVgSzG0mOwqEtnBJGMJ8kkArlA0/BZkgqxyEPxFTKVD9Bum1otbW23Xzp1aO2grlBoQJRCtKOR4zujosMrxIDBBmcuWLzcrx93AUzHdTkpW1VRJHaSxmEypXyExuIdkAsVBTGokIphZ+xiniZiXY8jPIply81qubXZG1yuj1LGHboqcAlROam2rq8UjCYlAUZ8B6cG9o6h76aWXNI8/+PADKaVo69179ihGeOPmLWo/iBmIBcqAIK8YozIpHR2R59KZM2ettXWxjQ6PaGwxxiGJs+m0xijeJigH8N9BsdVI3Pj4mEy0Txw/qbWASPVAeARyTGUo9PEU67WDflSNjAXIKtYixmAAt5AGwdMkpDuJVI1iqEPyk0j/6HsqGDYH8kRm51FCiwhkiJZEUt85qIwgofK5OalVGLujGPgmErZkMf5Vi9W+jHe+w4iV5h5I9OEzIUxEaFLWlkBNlrHqGkrRnLSjtAXjW9Y81lopICIliR9UeFmW/FUSrqhxvzFXg8mvhTGCP4gIVz8IgLzhezioaWTeXPaynJAaRHtBYEAcVqVSVo+x91xBxGRR6TtJ6vN03/v277MP33/f8tPTVp3OWg4/mahsSWU+lBdNTdvU7KzuD4XfTCGnMUQaDwSvyEiImERCCrtFJIflcvoepX0CYcJ3txKNMJ9NJ2QAj1Ex4x2VCf2BukoeS3jDoBCL0tkoZ3OVWVHfB+prYpFVqscfXr7lB0FukCO7o/8KYRJ55/7jd5WVd6i0QKUFKi1QaYFKC/yRtcBjRZjs3P9kmVNkiAz3K5kRwcGmAtDGBkublckpkSDsZINsHlCiU7FEXMkz1NhjcNq6sEUEBmZ4qCpIiUDazUYIDxM2/fwcg01tSEplxedyqk6yDBtQyIvVa/ANKNr169f0fDaoiu+sqRawQ1mCUoESATad23fs0Ekkp2oAXwCZHPhTKcnO2ZR99NFH2sRSxoKC4NChQyIhhoZH5BUhU8uaGnvzzTftpZde1MktXiV4l7gJXb1O5QFEPDghx1QWkiB4SzyceGibNm6WAgOQwmkyyQAQF4Dfz89/Jp+CtraV2jhDeKBq4b5XLF8uMomTZ9+I1wkMs1Gk7AEQAhim3IfTXAxn16xeo5NwiA820wAhQDX3S/vwfnhJAI64P/7Et4MSJAAIJJCX5+D+YdrUsuEcHRsTKGNjy+vZ5CqdhhPEuVn9HICJQSQgDEDHOGhf1y7CDaDz9i/e1oabE3qShNhco+r5/PPPI7NPj/ukvAvCxFUfKZW20HeMLTa3XI/8ViAFOBmOxTQmHwUIkA3BwFEJKIoP9VQZFD8ATaTibJA56URVwc9oNy/z8PQZ7gNSD4k974+6Z8eOJ0TWHTt2zPbu2aPnQZy0rWoTOIKYgBi6du2G+njt2nUq28Isk5NT2eUqivWh5hXJO8RrKlaWRJi+PpFrXKd7dSTUZmz4+RkEDuOW+6ZvPc1qUioAvIAAC8wP0jsA2YwRyk9ElgAuSMOIxgdgCOKE12Koy5zjuYBmQCbEZWvrQo3tuoYmJ6DKprKz1pYWq8pk5TnT3dWpkgYID+4fQgGCg36H0EF5s759ncAnY6mvd0Bjhv7j3/g7QD7yJ/3BGsT4QbWkBJNC3qanZ9Vek5Oo2XxpDuV+bqBcq7Ko+dIFDGDr6iK/paTFSVeadUNmL2fBw6Kg8gOILC8lAWgV3csnFo98gEwR00sXL1GsMHOZk20vC8MXp97q62sskfA0FuYaZWsQTMUCRM9cZDqL8WjM/j/27vNZr/PKDvxzcwAucgZBAiAAEoFgjiBFisqx1cntdvcHj90uj8eumg9TNX+Dp2rKH+2q8UyNy2NPlT097mkrdUuiWok5AkQiQIAgEomccfN9p37rOQcEZaklueXupnRvFQng3ve+7zlPOnuvvfZaPX09AZuAftobtDo5qwBMcknzZK8CXYGarsMads20YoBgR468e6OtxLU4IwAptHbYpzszJeDGCYiFIbN927aixc65hV2yZcvmnOEvv/JKABafe+eWzeVP//N/Ljt2PJGz4PTZM1kz759iD74xZ8DS5ctzVj373HPRSwEKXrxwKXvr8cefCKupt7snrjfmTcujswLrwn0AGgG4x4+fKN995rtpx4iIaayDK5soYsJhsEwkyY2OVcRCJ7MPnCuA9db1yJo3XtafRPhm3YoWbAnbAnbUIPwt86fd49YdgA1Y4qypiX0pgwP9eQ5ilXQ60wHMPAevXLuSfar9UquS67WmIwQNbOHEg3XR6WR8AT3OA6B4mHs0QYji9vTGHYfLGxc3IJEfANPqGuuqbJdG6LWyYUq1Re60bBiOWLW10nnreZxnQMOqCyuFZXDDsgwA09+ftRrxaWfqTKd0T02XEVpAk9rSpgKYRBsIeAXwIQ579Wr0TWi+TPlM+keDVaic5syFS1fKpWtXc/1asDBMro2PlcvXroaV5/ltYGmlYUZivhVg4NBQ9kEEphsWYRU9t2eBRDOVFdoI/XIRAyh/8Ay4GkAPkGqAnKdiBO1OvtKWFQFZ7amd2qLVMJtqu2rDRGnamm4AJNVdPV8fFId+xSLd2duZHYHZEZgdgdkRmB2Bv8II/FoBJg89saOjCh8wpHSVlSuXJ5gS8AuGJLPaT6qgIevhqgchSRHgq3StWrU6AIAElvZAS/fHKhE0YqVIEDAGsEEkDrfedlv0QDjOCA613wjMP/nJT4ZBQVNk85bNofyyiqWFwpUmloKlU1568cVcm8q0wFMLUZxarl+PtseFC+dT+QfuqHred+99AXNoMEhA04s+Mi/MASAE4URJCPbBfXffE4BAkIoZIujdtHFT9AyMi7YdPxeUqy6ryAsAfU/iiGIv6BVQq7wePXY0ASGhQMH2wUMHG2vk5ZX50FT+XfuLL7yQz5LgqMxJOrQlPbZjRxgSojeVS8EsUCHtALfelqRekCvK42zB2hh93Vi2rVbAjSThPT0BbyRHrRDsjT7/ACa1DaDVQKFFIZneuOmOjO/lq5dTaSUUier91lv7U1kUgEtqVMpdG5Hd//gf/kOcjwTM1sILLzwfG9JvfftbYe7ce889CeK5b7z0/Ath7JgfQbSEuLevaqgIcsNmIuTZaFhYM6HSS3h6ewMamB8BuoTH3yULfrZ565Zy8MBbtco6MBBmTFuVrYlEX9gKrR2ztRjx3Tlz0jKlGnzX1u3lpVdeThtVKucL5ue9tURwqbFOaEpIAhYvqoKu16/TkxjJ3GiFAX6h9L9/6v1Q9FsLXusIAGP9YE1NjleHImscewlbhGgtQEG7E0tfFXBaKMtWLA/wZVzmL9TucSl7yp/AEXttbGIioEkrmAkwMT60f37nt387n8PydcG8eREolaik6q01iz20BJBd9OYtaSFgcXzhbBWHBrBguhgLCfvSxUvL6lW3ZB0++ugjGQ9ngyn0mfPmL4h+RiyCJfe9PeXwocNhtEhY7DlgEK0V64uOwjtHDiXZMmf2kvNGsoxhhNGhig4MkTCaMyCtvYb1YS9iy7XJDwaFBFVSBcCz71uB0KoP0h/LYONsPIBEEX9u3IlcB6BowYJ5jR3wcJgGcVRatjz7yprKfiwlop/uM+/d15fzM4LVFy/ljCidapkdFhLtlkbw1n6RrFnnt962NnsqjkGdTtaUMSAcyyXnnBaomeqc8957J8onnnoqST4gNfbPWzaXv/f3fr+yzaansp8BVV6Pyeff0YqZns76JOAbLZ0FCwPEsYN1H1//xjcirI2pAxhzfm6+c3NZvXJlzlPsFu0eJ46fiF4UtzPn4XPPPZ/nCTbe88+9EHeUtlWq1WXJvxsLYIBR9DAmsR6mc95hcGF0VQFgryVIXVs+0orStiRWr5vK2Jqcyt9bF60WoAlQiXE0OJi9T/fHuEbbg+h4P3FiGiuXcvYA8awbDDbXMTw8N2MABPE7rLYB7ubRfacVc3S0gt6ccRpb4QCBMzM5R1k0uzSsRqAPYy+MEt9rGSTVEb226BiTyi6pIFxlkNS2FGB3WKL9VQQZGNGy7trxCdDSMOii/6HggbXEYr6vvwx6T6BGV/MZnVImAOo9vWX6+rX6OYRdidoC18NIu1Tm0hSZnilXr49mDgaGhwKYXJ+ciMaJ68TGmzd/pFy7cqUsJizc01/OX7wYUMo6dn4Bllurbey/efM8U6oAfFgqM9M5I8QrzhJ6Q/ad571xH547N+Co7zmvrbvWWjxMyrS9TjYAWxWxrrblnVokuDGWlYVSz4vaCvUBGveTZGP/CtHm7K/OjsDsCMyOwOwIzI7AR3QEfq0Akx1PPxXARCVN8ClRvHTpQiOm2FZsgBkj1QngHKHXwQQSQAnJLYE/iZvgUC+5IFyAJNgDlmgtkMxikKgQohdLOAX9ksK26vVbv/VbYWQcO3q0bN66NVoRepZV4CRHgvPWtpb44nPPPRtwgfYFFsinPvmpBL+CdOCF9xaI0iCQ/Ehoj757NAEV0ENbTu2THyi79+xOu4mE4qmnnkqQ9MrLL2cJp9d8eqo8/fGnQy3XrlMtcvsSHAMDBLNf+9rX8r2HuFLs3VuWLl0WAVTB9okTJ8MQiZhjX2+AINU7iWtt1Vmctoz9+/ZGiFEw55oxAGhnYA4kmRfoNkGzKqn7EBwCCbympfq7RvOpki/4dw/ajgTVEr7Y3HaV3EtlcMxUEcBu7QRXwj4J66SpwF28fCWJJPDEOF66crksWLggVejqWtAJcDXQP5jg1Tx1dWprzbZtd4XNg+nyox/+sKxbe1t5+eWXk6xbE++fPhXLUXoLRHBRtgncGgPCrSry1YVjKgEu1xrVSPRtiYNkyloDYLg/oN1E9B4qoOI1jzz6aOYgbVDdJRVL99+2HQm6V61e3WhNdGXeaJ5Ud42u0pnuxNUBoGEegYoAKQE6QV1glDaTqcnpBtjrKm+/fSg2t7R6Ioh5qtrIahVRqV+9ZnXWPnYN0O7zn/9c1oz9cuzosSRUqqf2BDFmOjrHjh7PGGGkWKtta1g0PaanahIwMx1wjhCzKj52wkxXyZhKuiUf+/btyz4gQksjSEtUbaFbELAE4ABUGh4ZiVClMQYwYFEdfOutuGB0dzoRYKbvALD0mdaLRFrSp9IukTSGLMIlmWENdHWXfW/tTyJK8+fJp54MICFBZ2nd2og6R9yf6zx+/Gj0QlqtAvcBhAFOyJnr2VO1QOL8MVkdnYj8Spx8rmv08/nzWb5eL6NXr+W1gNC0z/T0ZG1hOAwNDZRlS5eVZUCSOZgk3QGu5FHYYphOWgywaly3/ax6HVcTOjraFoEl12jLVHtb6xLDJOKzjbg0G2Jrxr6qeg5XsjetqwqiWL7daWvxfu7RXjYuQJmXXn45bK+du95shEmvlzOn3i+f+fSnkpRvvvPOMNzuv/++MEzclxYubmH2Ah2lL335y/lsZ5Ekdv6ChXFxmrdgfthEgGiA0rXro+XZ557P52CUAEiAxTR36JwYr7TSzMyk1Yu+z5Mffyqvf+H5F3LOatsz1+zkMWDsZ5+NSWdMjD3A0J7DVrB2jCcGBzDb2dW2VfieMyDiuECVpqWnBRDCtIiQcldYJhXorwyyFkSw1oB+tSVPy99Y5hgIoB1EIQG44/4BRpJ052h3N/HZiXKWtXVsupeUFStX5DOsV85ZwJS4dC0gkj4Q0WkADcAEmOW8D1Pu8uUAF9ytAoaEaVJba8KGaIRdY7mc86z2kLQMCffinpzfabnRlqaljVaPe41lLxCgus4Yl9hqT02WqdGxMqent4D2Bone9vSUiVLHvIOZMjldBrB3ro+mFWeiu1P6hodKh07ZTAWY8GGmput1nr98qZTe7lgSsx527hgfZ1cAk6tXq4vQBBFpLZUV2Ha2xEXs2vW0pJnbgUGAl5a83owv4PD8hYtp4aEB0wKL3gOwymEMAG1/eD5ENLsBPMyr9jy/6+/2lbUGmDXhtf3V2DUtPVkPFYwyYHkGBEH5iEa1s5c9OwKzIzA7ArMjMDsCv+QR+LUCTLbdf28HO0KVV3IbscMxidGyACSAh8uXrybJIsYZyjfdgr7eMDcEIKtWrgpNO9amvX1JDCTHNSkgNjqVwAOIovI4eu1a2bhpUxJ5GiMSFgCKXvuWibDtrm0JTFXeq1vKRFgTF4AaixclUSGgKeiRWKqW3nnHneXppz8eBoE2HdUo2gxaKBYvWlz27N2TJAJdnKMLxwiCtCpee/ftCztARPTZz3w2TBqODu+dfC+fP2/+vPL5z30+AIuWCMmc5EbgLxgU9AMA9IUTwBQESnYFb4Ix4ocSIeBES3fHojAGxlMVW4KNNXDHpjsSuJkP4ohrbr01tGQBuIDQuHpvAeObjXWyNqI77thUq+oNJVvSKFkCmriflekbH68gEYHD7tpKJWj32kr37pSDBw6UdevXRytCAuj69I8DjcYb7QgJSAs8JbgunXL82LFU/sw3jRn/liQ9/PDDSUQl26+9+koYCtaYtoA777wjGgzm2fzTYJBsGqMrly8F3ADmtXoHtbo+Ny0fwLS04Ojn7+0NAEYbwb3Q11DFlxi0ydETT3ysEX2tLRrWrvHdtm1bgAK/517Zs5oDzArrSKAukL9y6XIcHozD6PVrAQslf1qNvPauu7cFbNKuYN2/886RMj05kftWSQ042DcQNkB0c5YuSTXfOtCKtf722xOkWzNnTp+Nxo696d7vv+++snDR4rJv3/4AhNrICI26LvMItEgSRE9oeCjAzlv79wdAueOOO8vE1FRatWj4RDPo8KFGB2C8DA8Olm1btiTxb9tAUOJHsE2WLMk9SUp6s16Gsj7ofwz09GZd9Q9wSTpbHmi0azhqWV8SYropBFXPn79YhuYMp2XDvFwBQk5NxfHpvvvvry5RXTMBcAAFdEKAIcCEPXv3hp4PyLX2AYz2765du2p7TVqQuKGoFncnCfJ+vdojpqpLiEQxyWNXV/bq6NXrxC7qOugHIlwNaAk8VmfXJkevhOvTHAlipxMGgYTbuacCXgWaqwC13wUKVdci1eqZsCNcl/l49+i7AQKNtfMJsOR6AGhXrlzPnLOVBVIBX11PQDDgzfCc3JcztwJEWkTOlFOnzpTv/+CHAS+BR86xk2zJ5wzHJciZ4Vz15yOPPFw2btoYEAtwduz4sewZ5+anP/OZsMqcdZeuXEniC8jBIFyzZnVZsHBR2svM2TPPfDdnYcuGGujtCzuIxbAzFpDmmrFetBbd/8D9YcH8x//4HzOv7757NHsXSJhWidh2z00SHWCawHQLmAQgqC0yxsxXtZrm9qLy35VzJMDYxETGq3WNapkXbY6LGeG51DrxVGtmz6qqwWNcrPEwFQYHy5yhwSqirK0EwzKAQ1dczrQ+dXWx5x4tly5fSYLvc+3ntqXHGJ86czqgKiAWoBy3JIyOnp6wzcK6mp4ul7CDpqdjadyKuLZMJJpQEbyOrXAFdqqQ8QegSfRJOE1h5HHX6e3NcxjQbA0CXZzlOQebVp+05QBXR0fLwoGh0sc6mE1Vb08h15o2RS1sE1NlbndfmbxwuYxNT5br3TNlio33AG0t4rCNFoit19VTTl86XyZYkJfpsJXomTj/gOTWtnWpvU97E5DRWHjmWfPGzpqrovIDJc7SDYsG28iZiqGHazgzXZEL+zXj0rBEWkDVvgJyuk/fMxbmM3oljUVxbeu8mv2pJdEetg4InANU07LUWH23LlwB8G406/ySI8/Zt5sdgdkRmB2B2RGYHYGP0Aj8WgEm9z3yUEcFTPAABBBUSoQT3KPdX7yQfvNaJdOGoypWxU8TrNJISHWvP7oiHDAEnhKoZcuWJnmUwAi4Vcr37t59w1ZYsihAlcADKVQrBXuSRPoBkkCABOAgiejiham8a7cgGFvbY44kAFIxv2vbtoAVWBhozpI1DAy0YRayX/va18unPvXJBJeCNtcPmEH5rlWrThJ2yRKhuePHjpf9+/cnqVi95pbQ09evW5f+dYm8n0mCJdySTawJVVoJGYHZNbesSTUaYAHMGBwYipCiKqVroici+ca6IZwomQUWYMSooAOX3IMob+u2bRE/Ndaq8LRLJHoo4+ZHop1K7fx5mR+VUXNqPoBB3nOg0aZJEtG4h1jsxiFMC5Xy0dFcIwBBkuK+IrA3ORFwQJri++ZIMk6TQOI3ODwYjYvR62O1nWh4OEkdFw4Jrjm0nt45fChzRj8DvZ4IrPtH8+c0hNXjWnypLpqoWKtiDPRUhwlVWuDKvr37kqT09XaHvQAwq4Kjl5PE07UxXrXyOlCeevLj0WcwLj5LqwoLXGMrsZHkSCwE+IAHAKFKvkqw1i7gChbSCm1r3CX08ff2BjC56+7tGTPCw9VpBgurROByXqw0N4SNZNwlCcZDIgsUlCi6H5VPY29vaZ3iYiIZAPJhvCxfvjIgkbWO7aL/qoS0AAAgAElEQVT9Q+KlJQbtX/AvsdB6g27/7rGjYTSonFrjABPJiGp5GBET4xFn9dr1a9cGpGjFn82ba9GGZf9W4cXr0amQxAwPDJT5I/MCOFzVonXhQkA8TDNjCzTBqFm+fEXDAmATPp2965x468BbZeXK1Ul47M1oO5ROeWPXG0mqgFbRTikEWMfKyDxWwTPZN9YRTRH7DxuNA09L2bdXACmSK+fKjPp3IwAc62XrWXl6pkTAEuNE/mOOW7DJ52+/666IfdJJAkCYayCUta5FbMXyZWEktFoZYXZduxbA0p76wAa5hFFk7IGIEmNrUiLLDUcidvrUmfzb2iI07O+AVWeBs2PVLbeUd468mz3XsiOcp/v3Hyg/+tGz5djJkzmniSw7+zZt2BDQxzUZQ2cRy3VCz1qnXn3t9TDlKpvsUvn8F76QhNyZffzEiXLs+ImwBp3FK1euyDqlT6X1zr5lnYuZBuheMG9BdC3ME1DKorcHMViuj16LrpT3o/2DdYLqIVmWkAJX2lYZTBBMoLgxNVbA2V89VcTZmeDZlPbCC+eTrNcWk74qUkvgM5a4tRWnsuMq2BBmXuMqE8AlTCAaMf1J1jFMnIFhALGnLZ04QFW2zHT2gc/XWsaOe+7I/Myv73MNc2YATIHe9rJ9eOXqtULLCpijhWfO3JG4E9l3rss+u3JJG+uVtIf5HOCD+wUeuHeJOV0SOiS+YiEcnQ/gS9Xysd6rXk6VLk3LUSNi6/txRSvssofy/tE7wRThmkbnY3y8jPT0l6HopZQy3V3KdC/QryuAyVCnO//NXL5Wrk6Ol9HeUka10g1wqRoPK8b89/VgqU6UyxNjZaJrpoxPTUbw1edq17KOjC/Q1XkCyBdTjI5VAXhr3Xkv9ghoiZnS31vmjcytgrANWwagMjVV76e1XW7ZZV4TLZTeCiymvQoQFVegyjhLvDFZxbHbZx8wH6PLWWx/YKc4U8wFth6AF+MlzxItRk0rmPVqLYXFdDP5pGJIH/q6oYfSfHe2secjlBHMXursCMyOwOwIzI7ATxyBH3+W/aqRMG8GhLq2339fRxAqQIvmAavAsdH0XHNGiJ3m2FjsOyUcWjUERpIGAQNAQ/ChlUCgKzgR4AISqoXscIJaCRVhVNRsCa+qrN74VHUmJ8L0eOjBhwIUENIkNrho4YIEUIIkCZL3oOWgyv3lL30pSRJHBkEooOPxHTuSdGpVECz5OT2NV197LXopr73+evnCFz4fYEj1XJDmfiUJkgKvNwaCOt/H3hAYC/5Zp0qIJU0YNe7TdR048FZZu25tAtOXX3k5Aasx0YahqsspR5IfbZP+gbJ3775oUQjSJD+Ct5defik6ABJkjBMAg6RbpVVV2D3Q0RAkCpIF5aE1TxJXPJ15OvLOO6kqbthwe16jAi/x918AjcHqNISdQSgzbJLof/QlKdOuEEtRtP/GjpNwoSDb55hj1VTAhc+eOyK5noytpnmRpGgbMV7aGDAHMHDMMf2a2HROT5fhwYEAJW8dOJBE1TwATOg/ANi++92/SFArwFXdrc4GNfFpe/YFtNWxZEW5/fb1YTtoWxL0HtNypeo7b17aSjY3TkwShTW33tawnsZS9b19/e3l5HvvJYnGbDIO1plE0xzVlq5amcSMAHJgwjz0INHXnuwT6/Ps+apdAxwgxqtVDWglqf3hD38QcV/vLyFFL3/qySfDHpFAjcwbiQ6P9aTijL3hsyurYyBzYU9oq5FAvfDiSwEQWLv6PGsZ00VydPbcmfwdWGVPtG1L9kYsWXu6yxMfe6K8sXNngDFznhaH6ZkAahJ6Oj9EUx948IEAgNoxtEzdsWlTtY09cTLgTX+vRFMVuDtjVh1ohpIIY75o17h46XK0dYiOYiDUlhJJaScioBgzDiO2y0Rw/fz8hbNh3JhfiVTVJemvIo+NhWh7gAGO/F37Q9yA6H9090QbR8ucpExF2jqcmBwvx48djYsNMGV8zH3X1gfJDbZAq+9C0FXyLwFOK86q1QFKAUoSKgkowPJGgsrqtjMTVohzEkjlzNTK4305y9xI4tj39vSGXQEwGYt2w0TjAnLthjhtbGP7+srFy5czz2PjkwE0nTkYT6757UOHw4r7xje/GXFbcwQIGejrL7/1m79ZJibGsj8xZT725MfiXmaMX3jhpezB2KQ3LlraGLXanTl7rrx96O0yMDh0ow3TvdLbBUQdZ0XcWCjT6THuEWhV6e/BgJgOI2/vfufcioCY//bf/bvYqHPM8pywP43jzRocgKScaVpTurvi3mLsgX3afdxXxnTu3Kz59ncxEVrnHMwea6vq2nQCmFk7gLjqjFUZKn43WlsRx+2JTX0F/bFOgC2dKkCqHbFJwo07QH3V6lXRnbly/VqYYmEv9fblPPG59gH2F8HzscZmd2T+vLxOQh8G2dVr2Y+YK56vOV8xkzAm4oZzU/Yd4VZAEMcXYAox2AqgVA0YABNL7KrxFN2WthWndRoCfGDMdPVkbJ0N45PjpQeQbA/4LwK8XWWmp6t0+qr+CQbZnN6+Mn3lepgmY9g/PV2lh7ZIH+eqyxkTxYeu0lOuEJ/uTJeZ7q4yClwZIyg+nFa91atW5XkLyAdka1/DiHJW3rJmdc5XYB/ANdpG2Dz9/QFqgSrOUi08xsGf/f2DeabVOa1gmzaftMUpFAxpSartS87qlj0rdgCwOTf8vnXlXunVOPu8f1wDJ2rbqmdt2D89PWm79PMqqH01LbB+bj17fdv+6c1bkeE6UZXZk/kC1jZCvTdsj38sDI1b0uzX7Aj8LRiBRsrnJ17JrBjy34IJmr2E2RH4KIzAR1hE/UOAyf0PP9RpKcVECAXAdEckP5K1tkecs8mxE8cbm9K+ptWkVkUFChJUYIoEUqKDXaCCF1ebuXMDthB03fnGGwlEBRQbNm5MxVKgJJj/wz/8gzBCgBdDcTmZjm4J5sXhQ4cSiKreqYZ/9jOfSSIG2MAIkSRxMqEBojVDq4mkIEyJ/oEkYcQxA/g0bIokS2EyTDYuCSqk6RxPq4OETCLy7e98JwwBoAsRRcCDAEpiu2vXG42A6nDcfCT7z3znmXzvH/2jP0qbDfFT7hnYAkmeODKofE5Nh3WgEu/13//B95Mksyytgf9Auefee5NMa42iEdD+roRcwErjxBj5U7K8beu2UOFVc/2dNoBA2xy98frrCeyrSF61RQaWefCZA2OptFfFBWtg6N+xeRwcDK38+MmTmYNVq29JhU+SKEjHGkjLgGT9+mj57ne+U/78298qDz74ULnvvvvKvffeG9qziurE+Fj5//70T8vd99yddWCc3QOdkX/+v/zzfB5WyTluHdPT5Qra9NBQtDGwjjBNBN1/5/d+rxw+9HZZvnRZeeKJxwPMuMfx0dGIWAq873vgwQ9VFSVl2onWrV1bHYBUfOOmUFkLWr7oRQC0Xnvt9QTW9gQQQWKilQYYRrdEpmBdbbpjU/599z33BIQA2kku33v/VOyLMY02bNyQ+QtTYeWq8s0/+2ZYB6r0qtbYS/YOG17juXbd+qxhYId2Dtcq+cBGALKdPQtgWpY2nrcPvp1EOm0cvb1JHjjAxEGEdkocPqo2wBMfezxirLEyZROsFYmtLybBkqVhdkmuAKbf/8EPyqpbVqcNj24LIIHz1BOPPx5gwle16a0Wz+5Ngs51q1LiJaIz5ezZMwEHJKMAGmtZ0uKckJRI3AVmSfk61XLbvQBdjh0DnoyE1eRerAP2wvbG//Gv//fy6U9/uly4eD5Vc4m137UHtU245z17dhdWzhKjl19+sWzduiVg1pF3aBldS9KEuRFHk9HRgCnWxpF3Dme8jIlkz3/SVIwE61z7ibUo+QVYWrO0RDCeJOGq75JZyV4LljiHgsZ3Str6gDlcepx15kKCF6FlDJ7h4djUXh8bC5AGEARAYUEBgoCXhw+/k2vgcLN23bqcFdynvOdvfeUrsTyW5BGwBZQZS24iXFtefumlcvHypZy1zo5//E/+SZI++wbrDSMCEEos23lkvRDGthcBlX/yJ39SHt/xRLVT7pQyZ1DFv64Ja/aNXTsDKmkJ+l//xb8oB99+uwK0ff3l/LkLGR9rVRJpPWNsAc+BIlpDaF1UFlxjxztcGY3R6iD6So8jltF0R4CBdGKqawwQJSBCIwgd97dGMDgaRmHJYYdVAMF5n7aX4sztL4OD/WFfDUqYr9T1JEHW7ge8AnJe4WQUUVnFg5mAhN7DHqDrRAumww1u+fLqKjY2lvXsvp2DWoiuXL4awMT9aMHB1mgFXsPeoMnStOOYG/cbBkmAoarNAvhrnXmMpXsNMNNF77iKIdsrN8Ck3t7M8/Xx0TKXdS9nnfS4dMrk9CT9ZBrE0SXRblUAV4RRAYzaU7pKWXjLynJlajysJvpZcRabninXR8fDbut0dwWQ0Qbo2u7efnfWmXMb89O6MiY504exGPvT+mYPOccULqKB1dUVlp9zFmAyOlrbpmjJTE7Fzy1jEqe0oA9dKdoETHM2sXNuGDUAE8+FpYsXp1XP8924tO5/ixcvjE6SvTzoTOvqynPMudC2Hc2JntNgzqEI/S5cmDUWAAhjB3uJnbm2IwcaAKpxakvQBfQPK63K0NTWqrY+10rLVgBq9mt2BP42jECW509BTVqGW3udYXLeDPb+bbiB2WuYHYHZEfibH4FGQy7HQ9iwH52vDwEmm7ff1cEyUPUU1KmqqvZXa1MVkRpMSs6iUB93kUppVS2SpPpT0CRp9tqIF17RhjOexEsgJDGLeOG8SlkXSEpSATKYABLyf/gP/yhgjeq6VoGdO1+PswOKPycSrAXXQa9DUkNjxHugogM0Uvm7VO1XJZ/f/OY3k6xv3LipvPLqqxFj1a/s5xI17Qvuo2VQmEYJrxYFYMuf//mfRfjzyNGjtcI0PFy++MUvRqDU+9NAcV8eE4JY44O27mef+fRnElBhMLhfiXGsTbu7k8AGRLp2PW0FtFV+8zd/s+qFdHeHIdAGUn1NC4O2j82btwTgSL1KoiE4JUw3M5PAzrwZB/NmXH1GQBDM7SZK8ydbZJU2166alsqi3vhYRNeWiwTuqqKN/kzVOZkOg2LPvn1l+933NL3mg6nma8eRSAjy1956W2ja//bf/V9puSHsqgp78uSJsvON15Nwv/DiCwHAjIm1IOFbs+aW8r/963+dpJyGjsTadWIzCW65JAGtAGSvvfZq2CvW7tsHDpYtW7dG2JJ2iWRLRVk7k4p2aNmhnHeniggQMUfG58yZ07lnrTcYAVqaAFs0HrRrYPxgNQmK42LS2xtRXvN28cL5cu7CuewBAsWLFixMoK+9RmJY3UQGA1rZXzWxZp9ZHY4wHwiJmg8Cv6756NF3A0JyJWElDKABuLjuOOIsW14G+ofKqVOnA/A8+tij5blnnysnT76X/YaZ4cu4mru2VcH4uV/VXNom2DEidy1zNBTmzptbFi9cmDYlbC9irexqtXH4vQvnz6VCTLsCIEA8WfXe73u96zbG1qF2DusKE6a2YR0OUwqIAkx67rnnAupxSAIeQSIiIn3xQuZMggrkWLxkSdZC3HAa62lzHgejOXPKrjd2li1bt5QJOg2d6nSkfQ64E4epMe1lZzPHbx3Yn3PGWjLHr726s5w7dzHrw9wAyuxHa2Xt2rVhSVy6fCmJXKyHUfaXLC5bt2wtS5YsKl2drryP3wMuADKMofMGAIZpo4XLXgZSmgfzLHHUysQ9yxkTcFACe320nD97LnpFxIuBIlgK8xcuzHvTvnGf9pfzF8tk1643s8Ze37kzmkNAR6CUtbdv757s69/+7d8s69evC1OI/s1zz79QPv/5L+Shde7c2bDnMNruue/eWMACO5wL1ip3osWLl2ZcACxAaUnuoiWLy66dO8uTH3uyPPTgg1nP8+aOBNB0TjjzXDP2F2HoP/3Tr5Y3d7+Z6v/46Hg0T4APSeS1zpAZBhLNmZszbfT61Q9F3s6w9pxuz8XaFjqYtR7B4IHBiH4aG+sgIEyEOzUnEbTmikIzpYIKAIfh4Wqd2xfGRif6TkRxq3YOnae+XKfzGoA7Mnde2sfMy9mLF8rQ3Dn5XHsA8GadOkswFt0/LZgly5ZlL9mLlSFJo2mwLFkEhLoQ3RiJOfAIEOj33S8wHaAT0IgmTjRUWg0ScAYsozKlsCkACmnVyYu6mnuYCmBnn7aOTZJxzL3Jmaky0NVd+qdnygDgoau7jBkfcim9FUSamZgqC+bOLdOj42WKA053T5my/vq6y9jMVJlsrLMB6TOZxwp+2WPEujFN5i1cEEaSFq7e3u6ARRcvXMx4aBFduHhB9ICcC57JxiitpHR+Op2cB5zSMLI8H9m000RCHgF22A/mCWsGOFP1hSbDNvGsBJp7lgE5aBF5bXWaqlo79j6Ewl7B+gP4AGeHBrlAVQH7WM5rPdKyFNHw7gDobL5roaE/c2+e7EtFIkCOtiljHS2UaBvVIknLMgl40nrwpHWqFmtms86PTjD9q36lHwJM2jynwfhuBkwqplLLyD8OpDQL+wPB5F91Dv+v+qKYvb/ZEfhFR+BXBTB58LFHO2mVGB5O8AhMEHyohgkigCgRNVy0KO4KlO5pb1SXka5Qav1MkCNBEly0VHWBn6QztNUrl6ul5cRkKpSCkuMnjpfVt6xJQi2Z4BJShU/7yvJlS5P8EXoVlGhnwKDgDsKB5p677y63pRL8Ttn/1ltJzIEoaM6SUZUqSa3+fRVV1UvBY7RKWKRepcuwMNVTiXkYNQMDaQ/RUy5Bpkdyz733JND3rCAgS69EUKSlwLi51vSoz5mTQJfuCKou+1UCloJnCYgkG1gimXnxxReS3HhTyYrkzHWm5723NwG14F61G21ZLAWAIrgqWXRdWCvah4A0gjhipJIlyYAqcGtxHMeSVO7ZxFbNmV27dkZ40bxK4IBVEnJzDezymlrp7UlCE+vFrlLOnjufa2CJy0kDK0gVHRBirSxbzj2iOy05EgG2ztgx9957X6579+43o2HhM9hJa8vxWTREtHkIorFNDh0+nGSLaKxEUsuCJE1irgovoZTsbd9+dyqW2pLo4ViDmE6Se8G1Xnnrzzy17RYSp7Q2XLgQMMRn5f3OnkugDfgAUHAPAViYH2sitqDT0/k30E4gDlwDkFkbWBKf/9znkqQBdlKRvn69Ogil9722X0WP4TpL2YsZf9VIoIC1I4G2bq1D4pLmxV7zma3w7bx5C8rQ0JwE+q5D8qbV4cyZc2Hv9PTSkrAOms8FfklmAihUFwiJTmjvdWGk8otBtnrVyoAamBUSf2OTqujMdJINv7Nty9asOde/aOHiJGre1/rS6iXJq/c5EEYDsDP3OV1BDYkHFpn2D+CX+RqfGMvvvLmHI9T6rNdWwBPboTo6dUUo1HpNwjszUwb7aCWdKe+dOhUGi3EC3novIBXg5eLlC6W3rybX5ioioqVTXnvtDaoQGUsMr4g7jo9nvCU7voddpkUC82RwoC9i1dqWaNi49l1v7g4LyBgcePtgADlrefv2qmdj3dibWBbW5uG3D5UVy5dmf69ftz7jYe3a69eusGTvzxlnrACeASwlW5gTMyXsEGwYIDHb31dffT2aPBh4Wmu2bN4cAOX5558rn/zE01nXtGA2brg9wssAF2AGvR+uT+zKse6Mp7Ph8vWruU6tcRJX18Iy3tmze9ebAQ7v2r49zjzGEjC649HHAiJE8LVJ+oAwmIPb794eQOpf/st/mf25b9/e8s7hI5VNM2VNDd9w9apaML3RvShxoKrsiJvFW28Wfm6T3hugAoeZ7rr22taHpvuhpqFdncrgaXU+tJYQi+4uEVtF5ABAWOfDwxWkxfhwBlhHAF8aVJLwCKxyS7qGoVTb+ebMGcn54dmg1W4UmMDtpn8gbTyYVtZ0WsUuXsxY0VoCkllfnr39vX2NI1C1v3U+VaZCFX2tYFEF58MAnKhuL9ZHbeupAEvcXrQT0Z6amEziXt9Lqw2GzlRAiG6tLDOl9M10cq9ctoi0lu6ZsBy45Axpz8TgkehrFxoajOjrqHmirxLf457YDF8nynrpUhhu5uX6xFhZcQt21i25Fq1PNHPct2ucw4mth4Vxd1r8/B5gw/ow/8bcPE9MsROfLnPn1GeTcQWYtJoiLXvGfgE+1TVTdUV8efYAKjKntIHoGDVaJM7aOP0068F7t6xDY+IZAgzzGXlOcuDprYUNhR2fU9szgdUjeVY6gwJ8NQxboElvT1/AKPPuOeceJ7kIpY2qivkCMbW+VcykatI0/Ts/2Z3n5sTzo1W0+0XD7dnX/02MQJvk3Nx707BNmmV6w0kqwv9xpKoAeHXmauzeW1Pu5n1aHaZaxKu0lGhO3QALf/6b/WlaQLPb4ecfw9lXzo7AL2UEmrabn9iq96sCmDzx8ac66Rcm4jhvXnrNHXaCA4eZipBAT5UsdNuZTiqvVVugCr4KSGpbxuUqghh2gh5kbTVs+qbSAiLpVIUXYMQN51oNLLjnEDL9/d///QS8aPQCld/73d8JqKHi3n5JQoEmwBHJmMReW4RkSdAO6BAMtcGpBJSNqGtW1caQAVYQ4/Qabj0S2PTKL68imsREtTRIeDh4SCAlswCAJ554IuDOobffTkKon/w3fuM3EmQBT7A8JPoAAMEzwMTfATOuRdvAN77+9bQGrF27LpRj105glv4Bin+r9yEgU62WwEn4ace0DkBAGTa5LJcF8du331V73BtWiIAs86LSRQJyZjqCoQvmz689/D29AVW0LgCLACbmw7W0GjRt0qpqp+KsDYAYXtpOtDH19kcoD1OHfomxXbl8RQQTM0aHD+d7WC8BclJdBLZx45mpIohjY+Xxxx9PwiuRZsHs+lTwgFrartLmsXx5WbhINXIytGjrcsvmrUlmjh47GgApDhUsM8fHq6tOKQECR2jxXL6c11rfqr4CX4GtOcHa8LV/376st8qQYrl7LCAfgEoiHxvl999vtANmsiaIjnICMZ+AP/sC0wPj48g77yb5s+4H2bleuZrPlbS6ptqOMJmkRvKq4my+3McgALO3N59h/2hRkfSsWLE61s2AH9cUMGfhouwR7xHtix6tDrXS02o9+BxfqeyyD21cRqwHuiIEmTF8JO3GXTuF8Zo7b6QcPnyorL2VDsvSjOfePXtzHmBJYLpICICGADT7XMuFyrAE1fqyjow1UAqQYM9bp7H77dfGcyXrgLU3LQ1jJFl3/9YDkMDnWneASeDc9ORU1gHbXlo7lSnVnWu3Xs2VtXfl2pXCglwS/Gd/jnF2b3UJOnQ4bRuLlywrV69cDyOqArtXEuhhUh1+53BtMST8OndOef/kiYyr98Kmev/902X16luyju0ldHzCvNqafAZWGMDjySc/VsYxSM6dK0uXLi633rIm6xV4WlujrschB2hlrFTggVwq/hK4+fMWlHPnL+TspfljZVvHrL7/81e/mgTOujVnBw++Xb797W+V3/md30oSCKz63Oc+W+68c3OSOgKskvdtW+/KuenMsOdf3/lGxEIldfSajCERX2e4+dz95pthn6xo2tOwTazh++69Nwy/lctXVpHMqanyo2efrS2X2G49PeVHP/pROXPubDn41oHqptY4t2Dv0OZxXtYktWqNWJuxEca+kdh2gH70TPpusKYSYDdtiy1Y0NdHOLSuc/vD7wAO6MukjafV/gCV9WqfqQ4tQR06M2VifDRnmf9aNgc9qtbNqK+3P+cYAL23v69cvEKjZ2FZs+bWPLd8AWIxpbSoABKcpYuXLsl1YMsBGy9fvJz55gJW/15FRTHb8uxs2AzWR1LnBBtNu04j9goAoMuTvQ5UmHAeAxIBEJWFZC0Zj4BEXVUXhLis1/X295Se6U7pnpgK8AE0SpMLdknExafgJqVP65NEfmqmTANGsHd6e8q41ihAYtgVc8rl8dFy8eqVMEWAhFpnJjvTZd3G28uiBYsCELgte1FBAmg9MNhfevpqe1SslON2VJkyzrros0xr0buW8SQSG2Hfmo9VMd+A0RiRPfkZdqFzx7p3FhoPAKOzYXJ8LGurbWHyeZ59zkiAdByqGjct3/P8SPywYGHe33kUIdmZqoPTPm/MBQDY2VQdnrpr0WlBFUZ3roS1lHGpMRHgTGuU/Ydd5F6cgdZhTTq1KEpAm9TvRoZaI6Fa0P+vSzJ/KcHx7Jv86o3Aj6EPN/7ZnLXtmmtvvJ4nYgwFtbalrGnhCWhZgZCWfRIgs3Eba8/vuGleuZq9lP36CyAdH25m+/B0tHDjjWtt/vILvP2v3vzO3tHsCPy3HIFfB8Dk/kce7nhgS4gFwKqI2BgqQgLxVqDOwx8DQUIV8de5cxIgqEijskpwJCuqJQ5IlRZVaAeig1BAJyGbOzwnrBAUcfR/LQcYCJKyp556Ku//7LM/Km8fPFD+0R/9wyQeAg4sEV8sVS9fupQkVIKgwgsMSbtET280UrjlpM/88uVy4MDBsn79hvL6G6/ne1pHtm27q3z1q19NAIS+/diOHUmMBTMSha999WtpGwmgsGxpKPoC+WeeeSaVd39KINyo3/nDP/zDaGc49AVBhDs56Tz51JNpBeKQY3wOvHUg7Rrf+vM/T4La2tmq5n7t618vv/mVrwSwuXXNramQY3RgLvhPEEykMgnA9FQ0GVh0SlA3bbojLgRtoCWhNB5aEMyjgBEABjQwZ4Jzr40ooj71Jrl2HQJ8oA86MpFZ7BdJI3aH3m6JORBDgurvWggwS7gnSdgDLMyrvfqAgXePHg0TpFpc1rGh8yDI9tAURGqzaBk8khvtMVgrwIkt27YmeR2bGEtiByhbuYKN9Zly56ZNuTaJ+K23rQmooH3A62gxoNJLPM0fSvfxE8eyPhcuXpRk1udbnwA0FVVCuRH2m55JawcAzbXZGwQ/Je4AqipmPFR27tqZ1z3++I6AJpxhAH179iICLcYAACAASURBVOzJ57z26msRt7xl9arGTaU3a5e+zJ2bq91r7cPvK++/X62WJU8XLl0KAGHte3/3ilEjyRiZOz/VSnMM1KuaQdreWNhWpw/fa7/SJ19qNTy6EX19ASlUe62BVStWhIWgh187Hv0FbAMMM2Nz+6YN2a/aoACbcbjZv7/cfnttgZOESzZocoSpwMZzfCLrwxhFFLOvLwAXwVzAF+0f11nDfhXdKiKNYaW9INo5RqapWlmH9tmNAE5UNdPJuPhcLQFJkBuw0J8V8C1Zy/bBkqWLs7dYA1v3Fy9cSvKDASEjlcAEuMCoGxwIAPjHf/zHmaOJsfG0E5w8fjytGmHUodtPsIxeGSteAKEzzpm2etXqMDQAlL5YRmNTKN7br48/tqPctmZNuYYR1IBm0QEZnlOZS1eu5GwCiFQdhyXRydDCZoytA3bs3T195bU33sj5NzQ4lLlx7o6OXgtTCuioHaWCeVvK0qXLy9GjrL875cEHHkrir23Je37v+99Lm539Z68CKbQRuidA3t49e/IskMg6u4whsCAthENDAasl+OZSqyR3Eckg8Mf3nAUEsLVaST5pdmBWAKOdueZKq0V1sGGh25vPaFsYsCe0Y3j2hGmRJVAT47SeSf4bcdTokYT4UIEEy8V7+Qz70jcAJpJ6e0GSOj52PVbhaUeaQ0y0iqmeP0fAuYL/2jRazauu3uqqBRAktnvhQrWUdi3ORwKpfsdaGW4KChF6vXy5nD19tragnb8QRgQ3pggos0iP65z7quBMBYxqJTauUdonubTE6WY895Z7kopEG6y2Vsa1iMbL9ExNWhrtE2BGBG97KhhSxicDJES3yufHZtm5PFm6O/U1fZ1SBrp6wjC5oh2sM116+ivzpDOp9XG4XBkbLReuXMo1YExhZw3NHS4b79hUqpytmGCijmfBrJyX+GL+grkpZFj3EWnFhGNpHPet6q6H1Zi2osGhBlC232v7UcRgr10PoBqmB4e1Dm2lKpAOwDEvrrFl0zmfXKPfB477PTpItaUKm6u+t98HgM0dGclZZd3av56ZABJfsWHvrqKy9NHCEOzvr9pGWjF763nsem5uK3Pd2JNahK2Z4TnVGc35ElaNdqHGgdB+aEWL2+vy2W0C2rbb/qRq+4cT0NleiP+W+cJH9r1vCDK2GU9W1wcgSNwWBxPDWt+ekfZNxPmnpvKMFGvlmdu4LjpnnFnWfJh/zt9S8lrnmdwAGLp18+YUyrxXyyb8gL3yk0e0cTK/8cObNQbab1bA5CYGy01v1cgd5Tu/CEDzXz2/TXz9gUpRhW1m7cn/q0d09hf/No7ArwNgsu2+ezoOOv/ZwJIWybkHs2BSZUcQ4sHu+yrL1RWlVnQEhSrwrVAbUKRlm7RAioQOS0DFcsG8+Ul0gDN3btlSTp05HXcc7ydAevzxJwLA0Kh4/LHHchALbrxG4qSC5NDGMtGGI0mle+KLNsU4C9KRkSSPAikBE6G+//Pf/Juy4/HH0q6DZi45lmA4MAmGSppV/949cqTsfnN3bEWBKIPDQzn4XW8q4ePj5dkf/SgJaOw2JycD/riuI+++m4QdtRtrAvAEWMES0aaBcSGZl6y+8fobAU/8TFKslecTTz+d4JfrC0q+pN9DSoS5csXK0t1dW25ie3j1arnYWKy2VrEJlBP4Cp6nA36NjY8m4ZJ8V2p5dVow39W2tVapzPfxo8fSV64thg5EG7iZb6CLCp8E+Xvf+1655557w3aJjWfsps8mwbYOMHz8KYnX2jJ/Pq2UvrgPSZwBEap5CYbHaxtXrIznLwjLQKVdovCDH/4wc7rvLZop2yO8KZECmEiOBNaXL1xKEmH86Ylo95KYcOmgISFp9H7AAqKV5sR60JYUloT2sL6+cvb0mYBQ2+/anmvb+cbOJIzmC1jke6jZkjuBtYe+OSAwCYjDnLHO33nncMaPfMIPvv+DVFQlB0C/Ove9Sfpo1hCKrWKJkvRq6azqj3lB98KeeOedI1nvAgxzhpauVx4QFh2DAEmLsuZ9YYFoRUtlGcMkQGIVgkxi2QQyw7QaBgYDXt29/a60v6mOGrs9e/eW+SPaOdaULdu2pH1K8njnnXeUuXOHE9gDVCTCLYPMWlBBr0nEYBlqADH/FjzZW+bI+Ce5IdSoitow0FIR7+/J+ZOWqXPnkjRgokXTQftbw1gL3b5TyuuvvRZhY2sQm8s9GwfjLAHD+LCPAG/zF9CmqRa1tGOcZWnrGeTsQ+x1PJ/pTEiydu1qQFYtOPaLdeI9rSPngjH43ve/HxaBvbVr9+5y4cLFsCpofxBkdd3mDAMIWIhR4DzaePvt5YkdO8q5s6cDTEbgta+/sTTFFlkQcAT4EUvoqZmybv3tCSxjFdvTXfa/dbDs3rOnLF2+PMGouYslbldXzrJ9+/cGpNm6bWtZv2F9owsxVAaH5kQLB4ASvZjr1wMaO7tWr1mTNr+AIYsJH89N8m6PHTxwsBw6+HaAxqc/8YmA29nrMyySJ8tQ/2DuF+NJqx07aswbexCobo5cPzFk67bath8LwKg9ECPIeY2B4uyS+LfJYViLPbXCbx3aHy04Yf4k9xVkawJ0uhTN2gcquAfOMdEtGRputIgIB9fWESwwYMm1a4Dhan/rmWNdnD97Pom9e1i4cHH2cZx8+nrjquVsJcjrC7jcD0i+yG54JmeXMQIYeg/tXteuXCmXLl3Jz7GL0h6HvdBYMhvDyhIhoKtK21RqOQb1VXFVY16ZNCqyXQETjIHxisZGnHR683df1pD1LuE3Vz6ru6dT+rg7ASsl6bHCBqC7ltqGpyWlS9sOsGW6Uzo9fcUoXwVkAfq4zTStfuNTE3EOuhkUoOkDcLVXgIEEnQHI9p35N49Lly3OM8H3MA+NLzaXeMN+qu4/3WFbjIzMr4DJjLP3eu4HyAK4BGI4o6PjAtwwFs2Z17Yj2r/13uraAkQ0XI0yPV1bC/Ozbj+rTkHO5oBSjfaJZ6jXWW9V/6Q6LQGK7SNnuy/zY39FcHhiIvuKRlYYLAHTBuOu091b262cAeZLMcTn+hzfA157xmi9TDsSRk2z/rBxAJNt61pt2Uoa2AjLNs/2GzyVnwSYzNbc/zbmHn9t19ToIqVodhOCkDbj/v48A+xJzzjxtthCPOI55zwHuhMUf/7552MEgB1NhP761atZ+5jQYg9ubtbuPffcXYbmzEmMVM+F4TyDWt2T2sjT6KD8GKjQtuzcbKke8CMMup4a9zY6TmFoRf8JAFrbkj/YHTfkVm48JyqA8cH//0rj3yA+rQhuJ+BrZY7dfG9ps2wEoP9Knzf7y7Mj8LdhBH4dAJPHnnqyIwCXqAu6Wp2B2kNdNRYEBwK5BGSU4FtBNVXqrq7CXWfRooVJTDAMBMeSLBWUW29dk6lUYdGywPa1VZiXOAuEtm7dlsqj73O9kPBIdNmAAmPYEqrcBjDu7ipHDh+OnfCTTz0VwESS6boBGDRVtImcPnUqCa1eeVUgFHaVbToaNCoAEYIi11erudUel06CqiZnEPfK4nhsYiIPDEwFQpjvseQcGEhvv+p1RP+GKoNDBY3I5N//B/8g1UpsAq1OxGOff/mlJN/33XNPdFgEgxKxtWtvS9DsntJCMlJBIIGaMXs1LJU7k4imzaa7uuZIom+5tYrJOnyD3F+4mDHy4ErPdm9Pki+JhXuTIAgyJcoL5y+qgpsNvVjlQMCoUubx4RoAMMZXkig58HNOHOwUVE/dV2ydjxwuW7ZsznpAsRTcS5iMubnw8BUIazERLHtfQSRwqaUrC+qBD+7fWvja176WPm/V/qc/+Yn0n7975N04UgCQ0OXbMavOK2Nlx45HM++SF+MhSPX+xFWxCDSJ+zetB8mra1RdpSugPeXRRx/NvIe9sGRJtdeeMyftXwKECJMOD+fv9A28L10fYo7EDV9//fUAYLWifq4MDwMPhhIAW6uSNOOvbUOSC/zoGxjIfVXry5mAHtoiBN0AvlhfzsxknXaVaoOrOCwAEcxYF+YXy8JeafcDgMSXca1MjuruYI6GhwYDkmQPTk/GVhjgceb0mQpozptftm3dGiHMttXl7ru3ZxzMZ/vgl0hiOLg/+3bunLkJ8kdG5qWqa44kCYIiejx+XltyGuHiycmAcNF46KdPUBOW1srTfRsH1WX7Py0znZm8fytyKYm2d42FvYDREVedifGAJkAs+9d+tEYEfMA/4y3BqaykedlXPht77vyF8wEmrSPaMMYJwAkk0gqkXeutgwdjrX3o8KHy5u7dSYKAcyxSDx16O2em8xAT7htf+1oYJmyWCcgCZLu7OgFivW7d2nUBlLRq2OPGMyDa+HiABEwWeyVOIhcuxF5aAg409d/TT3+8LFq8qDzzne9k/h566MGM02c+99kI47pX+lCAqe3b78mZYL7sFQwUY3D2/Lm898IF89NGUrUwZsr1q9fLsSPHEizv3bun/M7v/G50WSSoAbwkgNpVurtiRa1FCqtv167d+ff99z+QewC2SMQxfYyx+zWfzm37jGuRtTsz0zjhNAyj2npDe2qmsYqt+iP2UbVvrWGzL/vLWrLGWzDO73uO2TRVG6Nq03juYfhgD2FJjY1dLytWLM+zROJKX8SzQGJPn2c5G+ix8YB/1rg5WrZiRQXWh4YqIHJ9NHOGuQMcNJfOFz/3GZ5no9eB+dciKNuyvoAT+S/i1B8ktq63ZRc4yzGAfOVZDZXNM5k+CP0Tf6+tktFriRp9V54BOTAkRTScIj6OTg+kwDDRTqqdarL0AguMc8P0oHTUmZqK9liXdkNiqZ1SpjBwmuTdWW8arhHr9fpmDwMpb117axhabSud9Sbhj47IzHRZuXJ5Ep6rl7X+9mZcuOak/WVqKqA65pHryTkXod+utKeOjdWqdSvanudgdEC6mpasugZal7jYRTcFB2dabNDHqlUx7MR6MPY+O+weQr3RmhpKsmMcqzh6J9fpPsPQbOIb7wXkBJxE/yttQpW549wBsCgQtOeyh699Yc0meSrAr6rz4rzSimRtizWALsbMXsNywYJz7nHmqkliZVMZ0+jXNC2XH/zZ6qJ8WPjkp2lAfBB/fxhQ+ajAK9rY2q8PToefnVX82jkUBTOsbKp2nKqeVE/iXW232IX2LTaddS+OEAsqMHBpW7xsWXnrIJB8U9m2bWv53ne/W86dPptn6sc/8Ykw8V597bXaUjs8XB7d8VhiaJpe4pE8x9vOs/bsa1h1ARkCQDTg8c26KGkjrKxrBZxaaDmf+E3MJU677JmqyNDVFVHtxLrRMRMKAiwquHgDjGnG40Mr5Rdd9A3DO+5azqKmNVx8ZRyNXxV+ruBuPvIX/YyfvZRnXzE7An+9I/DTAJObQNnkDR9ll5x7Hn6wIxARPAMbVHEFIBIWh4iHu4C+tuJUBfrY/qaa3JUquSRKAKz9xSHrUAUkaLvwfb9PJJHDxp7du8tb+/anlUPQLUiHXEtAJS/eW2V/85135KAWaHzi6U8kOA+iPTERe0AHzwMPPJAgpArB1cD9W9/6Vvn4008nyYNya9fQCrDtrm3lil7igcGwECS1EvbHdjwWsIgALcDH/Uk6JWC0Gm5btzYBF7YG1ojefUmP6mHrIqSqKsl33xJcFV7JIRaGQ1EyT5jytZ1vBPjZtmVLHh6hpsfGcjDJu6o0dxgLqg0wtQxIwlesXJXgXYKuKn3yxMkEd5IkIbRg031IakR/kh7zJVDfu39/ufOOO5pW/QoGqLQSa/R79DboMkQrpqtEV8B7S3JDN77atAYsWpIg7a0Db5W3Dx6K9gcWgrE+feZUgjz3qpre3s8tzdpIkj48mASUva5Ko+TM+opOxfz5GSvilK5PMgKE0ZoCvPMZ7HWBeJxVNty+IeOl/cVDGBBVhXer5WyApZ6eMGNC8R4YiGgvJoJE3r1KqCU+BIYlwK4Fw0TyxmEJeOILywlwhZXkywN3185dSbzNn7Hbfte2JFUqLYRKL9EmmAAGAdIu5b3NG5DEfEuEEujqdx8dS1++6w7rh8VuZ7r2wmN9TNRqZujiHcwvbiSVvl/b0cqN1ipUfHvGZ6Rq0wQY6e/n3iAZiLBwfwAS+hOnTr2X/Wm/tL9jIWCEARsk48YzDlWh4o4l0TXeQg1JRAvcWE/G1nmByWM/2ucYZlqafE5boU1F9hpmyFRo7xNTnC5oeFy4QUk3xtZVHFQmJrN+3AurZ+dWFcHE/JjI+0pInSGuV6JpzKwl54bzyBnjWl27CjYdIJX6W1bdknuqtsF95eSJ42XZ8ip+SqfFXLArB5z43oWLl+JuNTkxVV5+5ZVy4OCB8tDDj2QdtZa4xh4YTHx15+uvR1B07W23JknHaHCOSdScd7fdelsSWaCNtWINGUMB4di4CnVlPzgznGPf+c4z0X1iNewsxtCobWJv5Ez+Z//snwaofeTRR5K4c30yp9/+9nfSLgjY2UTz5MDB8sB995U3dr4R8BOAm71Yu1pSBQdyH3zrYMZOZdE5XnWPGkcQrTDTMwFECRCPzJ8fgGfv3n3lq1/9WizFf/SjZyuovWRprsWcGae0TGADES1NQjmeANL9p7Wmac2KdkVYVZLhGvBWtlx3gKQQnG8Io1aGQcRZAY0S+lQcK4hgjp0Jec9YFHsvGiFdAcPSjgKYf+edDILkVEtoBa0m03Jjr0tiK/NkYf7+7tFjlRE0MxOACihtDxHhjh5UV1e1/756LeAKLQ+sirgANXbuXtMCnC1jpuqQAD7rmdFWUgOYlNrWGMZWQ/32b+eFmDxtHS1o0GjBYPBIHlIAwRDiDBNmy0zYNl3N+AaA0M5EX8abdfeWqZlOmQBUSbK4xkQ/pIK32DzGwe/QJZEwaffzXHbWuFdryHy3BZi5c4Ziqw2UrMAD56TK6KCXBTQJYDowmL1QGThAEm1Uk0mG7OuISgNLAGLNvLYtn85VawHDJa19TQBnXl1Pfq8HUPIBWBUGSld3ABXaOIkxGmHW1oEsTCNrd2Iy560ChnPG2ROgrPmZOQtLbobw+mjWvGcaAW/7y5f3tLbce6fMhJUm0awuUhUIbAHh2rJX3ZSsfXM/MmckhStrHPu11Vdpi1zGpc53AzK2VfC2Iv8TexM+rATx47oQPy0a/zAk89cbs98ASVrGRMNWqCBka+NcAYL2ezffek6cX6fktRmnyujrrmC9lvuRueWxx3YkluCQZn362Vlugc6TGESMlruZMpROXCw5tX3qk58sf/Kf/t/y/smTZf3tt5dPfPpTaYsVl9J7AzB+8YtfSCyGxev9PQcBspXlXt2rGgGUD7DwBjBptVKcu2JbhU77Unu7f3OOc/1r161Nazsh+QuXLubZKu4Xd8tNXD/9Jaxe99OugdYV6EZb0E1sl6ytn7E2WqCuntc9YdN09/Wl3Xlxo4GHbeOsbEEgrY+z7Tl/M+fE7Kf+Ekfg14FhcvdDD3Y8fKs7AyroWBJtD5OW7qxycdtttya4kBBLKAXMAv3XXns9wqWC7MOHDuV3sE0IwLYVXcmS5IlTDJX+V156OYkTJohEdvvdd4ea3YqqEVJctnRJ/gsy3N+fA1sbBQYFiqpKOEtLlPv0iTc9zM8/91wSfkmW6t2Fc+dzzRKxN3btKpvvuDM9+H7m+gAvAozlK5YnGXP9cUoYqiwC1cXDR44kWOHYs3v37gSHAJ8EmZ1OXHp8vkSKew6WDC2IHY/vSILs+8YPNS+ilGjwAwMJ3rAeAAdoyarR5oEegaBeIplgWdCftpWL0WxwmKuACyK9l6CJ/asg3r/R3gWQElJVQAmkBxPhWX8CAARqtFW4Ezz/wguxSxUcsnIFUtDaqNTuaoUIXFq+bEWsOzFoJIxEENu2FMwL16xCrGouQBPA0TVRAfAgog1gHs3vgQNvJdj3XgLNzFnTTgEg2rBxQ+YfUwPDRGCqkm6uuUmg8aPvW5vGjUMIjYMTJ47X9pSZTu4HSOHffvfZZ5/NfUgg9c2rDHvYAvne3PVmqpiSUtdIf0QAkDaDt9/OfGORSGwFrC+9/FLmNhXh0imPPPxwkordu/dEf2ZquhO6tKQJW0nAi+2itz0sDwyLhgYv89BuhXmRIM4DvKuTeVWxbCnl/sSYwKCIyKO2gAsXbjhkpHIpUZyYbDRiCOCy4+yu1phN1VTQDPQDbAHSMIluXbMmzAdfxpg+DmYEbaFHJd2LFqWqBBBx/W3AJCmyngAJ1qNAwLynfW/hogjpajuzLrFCjHnb1299Yul4P3OSNTtEZPRcBS8G+iM0ymXD52eMmupNFWusIXwo7NdHc5+uC3PG50cQsqnIx+J4Dlvj8SSYgkNVLhVeYLHf4exk7XKBonUEJLP/7FFnIvDDfdrbxueFF17MHNj/9EqMF+aGM8p+BEgCi/bs3pPrPHv6dFm2dHGZp73v0sWIv9Kv8J50QAAcaX/ULkebg34FkKDXPF9MwEpP55133i3Pv/B8OXLkaMApe1YrkzFz1tpPX/nKb5SPPflEwArX5p5VCHe+sSvB7R/8wR9Ev0WAede2u8qRo0eS3KZtQetLk4RjE2kLe/WVV7PnPv7xj2f9SdICBHPdGRoKuDN3eDjMLe/LDvnVV18rzzzz3VT/gLLmYNWKlQFjJOERvI0bEC2KuqasXWd1ZXnUtd8mqy37otXqaH/mTKsMACzI6v4UAD2ACVCyVvpa0EXbiXMvrRdhXWghHK4W7FlPU2EXcDnzVZ1wlgfwcyZjpWFgeaZFjFW7UF9/QHftOFhjrh1oHkewkyfTskFzSGuF9QE0iVPK+ERaFdMu1rR9VNeXqsnT6vgASquWBRaBAL9WXNt7CsOwAUYAFD5fchIHlqZtBggFSAmgBzTpr4BTtbclCkMwurv0xRmriqwaW4yG2t5nHLujKQIlmYpeSnWKA4ZMz9BRqvpDQGTFkjybG5vmgM2xS/Zsww4BdnYCKKbqOlNB4oBY7l17UF9f1Tdo5y+i1uyjsWO0JrH5rSl6e8/AIGdcdbCpLai+6I4AsFtBbGet+zMGVQS4giJ13dUiRNue7OxylkaQm1ZDx/Olvl8SvFLSYtDOiQp3e78V+B7LWRHXIsLkExyZAD0zN1x53H8Vvuxkr7dgh+8pZDnr/d01KBIY7wqE0OMZzHtFg4yYevRtKjvFM08yaY2FIWDsm4ywQpJ17D4Ay+v3KqjwQZZ4AzC5OZu8CR1pX/rjgMnfBP5gqYYxERDxg6SgPUtqW1Z7n/XPAGk/Lyr0S8wz/qbfKsDnTDVvoDenXcaZ9vAjD6cAocDp2YZtBcTDutZCqvVm2/btZcMdm8rXv/71tFQ//PBD5fvf+4s8g7beta1sueuuMn/hggDq7xw+XC5dOJ8Y+6J2xMnJPPOAJ9h8GzdsTCvku+8cyZ6obYl1bTYLsrZpdnWlQOYMFpvLDx57rLbbe7YpMN2x6Y48p95+53DOWfv09vXr0yKK/S5WXTAyLyAOADMbonHyCOsjD4bKummB+p/l4nMzWOLcA5yvWL26jCxYUKaBoY2uoHhJa7f3debWtpyfzfX6m14ns58/OwJ/6Qj8PIBJw+j6KI1kGGDNBXc9/bnPdmqP4kgevkADyX+1tq0K+x6cgsX0+Z8/lwTDV6VRX0lSR0wRQ8MXhgVEWQCq+uM1HGAEViramCgjc+bECSQtAWEWPJSHvUNSAitxWLGcfSvLvrF8tiqU4Nth4/ree/+9XO+K5csTEABhCAueOn0qgaoAYeniJfl8BykNCzoY3sO9QaUJigpuMCE8HAAAAi5uNr4AMmwyJa8fe+JjqY5iQAAxAC0SLE9aFWsgBOYKoGTXm7uSIEoU16xeHZCA4wimikCLiCZHkDd3v1kOvfNOWCRf+OIX8z5ogqpkKrjVcYiY4HQ5deZsUHLIvqTCob5//1uZDwCDP4EtL7z4Qtm3d08SdBRmVElCnVoKBvsHAhQJ4iWdgvi9+/Y1lqzXA9h4n1aUS7Br/D0sN27YlETOZwK75KLmWVuTdYHmXVtH+oLkA5c8XCXOgpGWSmw+AFaCOdVwD0HrQOBpPv23adPGsGc8tCSwAAfjNjY6ntYZSaVkKNVydsZNtVTVHVhm/ASY1g+AzBrGEJHQYjNYT9p/JNBtkKliaPwlHNayyrFEVCDsWgUQvn/knSNhEqSPvbc3n0XrQiAtOHU/PtfDdu7InASpxtE9Siy8h3WTHvtp4pjcMOpDM20HjfWt5Ch0fAKWTRKTe167NkGA8ZJMGPNW56OtJEq6vL/1HOHgRmMiIIK2q+hXXIveBkBNi87QoOprV4BNjIAAixPjZf36dZlT91SBySqqauwwG+wbzKdW5FVicf36WD1HBgcDimHKYC/UwLRWxdMKd/Fi9oj5pS2i57lNlr0GAGetsYfWp5wEsnH9iM6CJDufdz3Ve3MPsM34o9oGf6rJs6QC28c6qu099GiAk/2VBTQ5lbPkzNkzje7LVHn77YMBAwBKQDOgzukzZ+OYheEEGDaHBICBQc4V5wM2DhBQZcke8efxo0frHmGV3NtbPvbEEzkHa5vcdASxgVhxzWAnLHntH6i0/cHBaCI4j4A1r7zyaoBWzJOa6HelJWLxkkXZz5y5fuM3vlwefPCBAKjz5i8I28o6Burt2LEjCRs9Eywxc3f56qWAX/YAYMbZ47zikrN/3/58H7vEGSSRtf5ij93fHwAOiO1sUlk0Rm/s3JnrrGKxgLDz2bOql4LUCxe4ZBGDrvobADLvac2Y51YI0Noz7thuAvuaVKuUV9FX7CIHjPXhydb+rLXbjctOo4FStUKcUVWDS5tUFUKlUzKU9Q4AtbZUIlsQzr0HoB4dK2PjQItOueuu7QGBPAesz4uXL5XzFy9WgH+wnrPWsvNOMG99YE/FGQdzbHSsaop0d2d8Apg0NO7W/rgFTOxnX9p6cmY0mie579gOVyedtCgFWJ0q/dEq8Xtdma+wdroA4LV1ENuYnwAAIABJREFUw+fZg7V1DUNjJgCzMQnNne5VI5rqsuIE1OlKK+qEJIZNbkBKz6fJyowKGFkST7SA9EDcfmpCGovwiFBfTRAydw7tm8qCmZqYyDXEmlcL47yRaIj53IAGA+zLgQ2AMJXomkj5TIBCCguNmLXvR2x1cDDzYU/V6nHJ3q6spMqQqcyDei6119myfOr41+d7287oGjwntbgCYdv7tmetRUwRa8lzxWcldrl2NWdOq00SQeJxVfWhtD84g/zM+uZa1or1xkmnp7YPRZON009zI/6QCPqZqrVrFBe5zqusjc1N3Atri4+5DlDXzGllClShYtcIzDI+/t2CJ/WsbfLVtsDeijO0LJUGlLg5sLw5IL6hS/HLjJLbCPanoDFt8trqXZhP4+SZ1DKBPkwXaNxcsn2qUHqLtPz4RzSr5Jd5Nz//e/2M+/7536h9JT4TJ7ESVsbjOx4vz3z3mfzQ8wvLTrzCmIEwvefQXdvvypn+0ksvlYcfeaTMGRkpL7zwfOKl4YGB8tb+faV3oL/csWVLgNWVq1flmXD29Kny3vETcXKzju/evr2sWLYswDk2d87Ta9fLq6+8ku+JTXx5ngY0adp0FA/XrlufvSOm91x76OGHE6O++tqree3t69Ynjjl56v0Uc+UMl7SrA48H+sqFc+fK3KHhtPenMBG3rencn+eMBZCYSltgnAyrXttfBmwET7ZsurrKPffdV7p7+8ryVSvLwJzhcuzIkXLhzNmAQwSexSuTY5g0MyUQ/98EqviLL5bZ35gdgZ8+Aj8LMLlhOf7RGsQPASaf/tIXA5h48Ib5kJaA7lTcBBwepFUUtlaM2HH6WSq8EbZbkCAb9VhyprohMQz1tmk78JD2jE0ldXg4FFiBbhwoJidz0HGluTZ6vVpV3ndf+tyJzgr8VdZu2LlOz+Q9XCdGiwBd0CKAXL9ufQ42dqCCeok++1EJOFogKvWOxx4NsCG5evDBB1MlBdAIMFQOtQxFf2Fw8IYtJjvlWBkThr10KT3sfg9afettt4ZBQE9FewhWyv33319ebGiMDmoBcbRK1q1PlYuWBYYI6vq5C+fLu8ePleefez7MFNdPDFEC4h6xWswDwVgVZQGwMdfi48Eu4SHQKiETAGH9EG6l7XH+7JmALoAZ13vrLbcEIFF59P1U8nq6Q8tPda7RXJA8Rg19fDxj3SZRGzZsTPD55u49oaj7fMkxFoXk27UL+CNgNz1dvve978dBxhy5Zq0PwByiu6FoT06GWaMVAMDlGtk9CwgJjIY2OTiQMQXDCwaNRU9XT8bz9tvXJ4hM1U1lUM952jlqhRVA4yEnIUTTBM5EdG+6MmYkbsY42iHTMzcsJlksAwPiUNEk255ov/d3/276bu0XdtEBRxJYcX2YnzXOCrrtuQXi2TOuA1ACOJIcxAp6ZF6CdQ9ZTJ0b5a5UNHxuZRe1D/P0GWNUSCwF2U1lcXyCjacgu01Kaq99TTKqbomfpY0n7iN9CWy0Qany33vP3Tm9iJ2uu+3WvJbdNXAJw8KawCDzfu++eyQWquY71PhGV0BiCVB1bxEdbpAKf7r+1i4wQIlKS4/KeaWUC5ysIYmgpALLoa0M2qfWhPYRyapkq02iw5hpQCRBjMTEdQA3YnN97lwYV8Q5UyVqKsPWsnYICa6k1bVxtbG/JUEVxDuSNQjwc3Y88sgjAVJY+mLCYdBgWNEtEURiK+3cteuG6GzaBsfH06povTqXBGg0FIjuTk2Ml3Vrbyt3bd0WVpW9IGGiH2Hv2UMS3LAienuTlEfnZ2Y6LjdAwUPAmstVA8SXz/LFzYzOCHDlM5/5VMRZAX6LliwpExhrrm1iIm2H5so9ah0cmU836f2saYwg69naByjbC73dfVn3xiVtO/Oqy0m0MyTTExMBTIhxYgsBJl99/fWyc+eucvLEidgYE4+VPDkfsDfMfSvM2drUBzDRfiHpb5xMKgZQrWb9fqrhdBo6nbDKaiLbfUO7BPAFbIw9r2Q4gEKl4QMEBKkBC/qww0oSdXMTMdRo6zQVha56DWFALbI2BsuFS5erpobq4YpV+QwJJpHV9069X8YnJ8qcuSOpqhrDKkY8EYaQPYu5d/Xy1QCeHHKsB8m8e1b1zH3Q1GhEXytAWPvtXb81W8W8SgL7sMa0xfTU1g1nQau/4fN8hZkTO14VTeNWQVlgQhLIpmVQO5jnb7Vznqm6XFeu5AzLNQntO11Z76jwkovK7qjjFLZG88wnDu35Hj0BY26cGyChFgDoK3XKvLlswisNX3tedcppWn16u7KOja3njnPUvYyOjkf4tbZCN8warWza2CJuW5lmEmNzWt3F5jaAWG0Bq0BzBZfSytXtMxvBXOzaxm44ALNsshGSTctPX2+ef84SgMMNpkoEJisz0DniOe+Mw5Bsvx9torBBqhaczwFkAC/ty1Z8tjJJKpuktttWxqnBAXp5bayosYS66YydiLh6sIywK8eyPz3DvYeYpnXdsZ/TOgas4+JztT7/7BvXHsZW095mfitTa/oGkyc6NW3NrWGhJJe9SV/iwyFx00b2y4qTb3Z1+SmZZgVMnKO9YeWKMVKM6uoKIzAtqjTumjPBmvec8/wGaotZOg3T6MZlNwBR1YWp7/+T2np+7tu8cR//5W/8xA6pm0C9+oz9uT/pL3lhJy01QAjsEkDna6+/nrNLyya2ifj2icc/ln1k3fg6dfp0zvBb1twadvaxozVmBQwcP360rLnttrJ2w+3l4KFD5faNG8rmLZvDLD9/lkNYKUuXLI5G2oXz5/IMAaL4TGfi2wcOpmDq555HWK5aX6ON1NNdVq5anbXOcQ8QjTElTpY/KCZY93TEFF/EyQouxLY941nZr1y1Im6amHSn3ns/TGxAp72JEZqCKJZX4sOBxA7iPdcUcDrjXs+ED30186Ndcf2GjYm7l65cUXoG+svunbvKrtdeq8XewSp7YH05xPIuDQv7xyfqr8XF55exjGbfY3YEfhaYezMz8SM0Wj8GmHyhc6PCPjmZqlj7cJZIShBqn/aCVJxpePg5OnLs8IaHkkAAHVifOrBUeKuNXhWSc/gI+rFLBC7e18ETRoSK/tREuXPzlgTkDjUJylyCkSdPlk9+6pNVAO3K1dDz05axYEHQZyCCn6ESSnYIrHpflP6t27aVvbt3J9lWTRdJ7N6ztzz5sY+FoeCgpUkA5HFfoxPjSbIwMQQP2lc8VGmVHHn3SB64Ag8MFWwQgQ4dBYlRBS6q6Kix8X4SqLYXMwKyk1PlvvvvL6fPaiV6KAwUjgddfdWeUhJtfIBH3GoctoIfgJF78H7EAlUwN2zcWIbmDIf5ItB+4IH7c+C2SSwAxfudev+9cuzY8fRwfvGLXwyocvL4iQSSbaLyve/9RQCk+x94IGMnaNCOYHxaHQVAA3ZK+jCXLEl13QNkcLBqhxir1bfckgcL5gV2zuVLFwNepDI7NBi2iOTwz/7sz/IgA9yguXvYookfPXY0uiBcigT627dvD+hmfgTKo9dqcCNYNC7ue8fjj0dcU9JoDfjy91TRGhq5Mam6PAJBgfZ0gkgJlbUoMb3ZRlLAiDXggeh3rR2BqwcdseC4NExP595aIT/X0wrvesBHp2RoMNVO+wM4EKvN0l3Xy8xMtbCM3V5tDxGItFU9DITJKRWNWvWoCVGlXtdScmUd5fxJYln1Hzz4ozWQWK6eXhJAn0PbxD1pPeHqQWRZgPDpT32q7N+3N8wGbjmSBoCWOV+xYmX0Yqx1b6cFStVYG05NVCRnVVC20mdrshn6PsmDru6wRiQIlVWCjl7bI/w7oqEcTELPL6HFa6NSwW5FpCUJ2qS8h/uwzySPqkYtBb+Dih6xzwpw2YNABQFVRCK1K0gAByujyRxhfGFnGC9ivezKI6o4NZVzTOBI+8gc0rUx70ANwKuK1uXLV8Mq4QjjXp57/oW0bHE3wvJybmKZ+NxHH3mkvLlzZ7Wz7S6lv7enPPTAAwnqgDvuxZzPIfI6Jiir9qj9gxgNxF+Hcm3+jq0CjDUuV65eC9vpru3bw4xwrjqTOEQ52wi/bo5+zJWyaPHScuK998IikmQDNVw3ANxYA1wwubQiAl0BNQGCdu4K4LJk8dJokhiHTRs23mBtOTOA7UCAN954Pcmt5AxQxsXnueefL5cvXoqorX1Or8f7YqBZD9aA4FeQ6t8tW6ptR2mr99HFULHvqzon6SDhetNYMbsXAryVVUIcF+CoOk+TpoJmdb1os+iqOib2S3QpZkoHgyWaExNl3vx5DWiJtt9JcmofADYvRweoL888FAsixnMBaddHI3zompyR1h6ArWWc2WtplRgdLaPXRsMumSCyPVUdHKzN6Jw0LJoP2A51v4R1NUUnhOZJbR0xRm1ir/BwgzbaOLfQi6Fx5H3DGOrtSZXVmTo5WdlxxhQ77MTJE5nnsId6qpMXZpqWSC5wihJ0sy6cqzpXQCFnuiKDIoD1nuIAXZlGOLkFTAb7+/PMcd3AlxY88NnzR7SeVOaFteF8QLAzFymgjIzks5x3xq8KaI+l0FLbZSoYVtPXytJrE/e2KmycgMQVPKMB1R8hbedOwFY2ywFfp26cT1XItoJyFVjRntq4GTWaI+67AgvEW6/mfKjMkYm0Y3lvYxjnqcnJaNkYW+CI54xzzv0pRrXFBs8nLWNpk/L5HJMa/RT7o9WmcrY68zzbnFHGpoKGU7VVFIOqlw5M1Z2zr51bbQuScUhRi56SNsChoYCJnn3isMqQrAK3bXsbnR8JnHGoLkFN61PTxnSjdeLHguEKl9zc4vNXiJZ/TEDwp75THpParPqjPbdq1S3R4wIM+FM8w2XN2SgGEYuKVd45dDjrN6wG7V7trgqDrQrrt+08mfumleMvBTB+WqLwY/n2zffyX7zfTWBJ+7pfGDRpx655A22/Sci7KzD54EMPluPHjscgAWheW6cPJNb5vd/7u+X06TM51+03rFKxBGccLIof/uAHZXpiqrz/3smca4/ueDQx9Zt795SHH36k3HvfPeXA/rfCAFdctZbFbNqdz5w6nWebFlbx/+m4G84rixYuyOuxfFuA3P566umn09YIrLGnrFfagGIp82hvKXRgqQB6nRV06hYvWtzolcyUF198oXQYQoTZVXWMnJWf/tSnk0dowTXXcenr7SuHDx8u165crcWexonyxwGrSvyqLUMA6tvWrStbt2+Pvbh7PHvqVFhp4nLPNXkMsD5Accte+bE18VETyPwr7OzZX50dgb+VI/AhwOR//J//p46H48svv5JEWRU8PbJz5jSuGgTXBhLYO+D0ovs3YAXV/hatJiMjqTp7yGBZCGRUIelJeLgmIDt+PCKtwAMJtcRI8rNs+bJoUAA+7rxzc0Qi9d1LKByYLIYlFA4tB5nP1VePEihBoX/iIFy1elX5V//qXyUR93lbNm8pJ0/WFpuFCxaVW29bU771rW8n4eMIIim4IWjbqNqfjmApEGg4wQCRUUGixAhwwUb07/zu7+ZhoXL46GOP5e9ak/7iL/4iFXlVJyj1N7/xjVDmASwbYgl6pDz+xBOhuD9w/4NRF4eWnzl7rswZmVNOvX+6EQedzkHPnllAI4D5kz/5T0lEwtAhvHXuXPnv/4d/Eo0AiYggFDPG5/8/f/zH5XOf/Wy0VNArPdT//f/978vv/u7v5qCvYEhF1X0OEAroEUHbl14MxRFtMOJ43V1l9S1r0udpTQB2Hn7oofLKa68GlFCx9tDQSmRRcXahabNp48aAJ/pKf/jDH5aPf+LpJII+j22wIAWoROw3Sei5c3Gf8XB84YUX8rpU3RsqtfdS0wLgJCiVKAxwcKqOPgAfPwO0uE5Be5uU+924BjQ2o6meRTNBwiBBqRVDaza0TK1WTdXe2AXwkEBcrerwHGysm5bpIJEXXIdqrc1F4D/G6nd+A/DQbpmTz5RQuFbvK2gWPKePtas7Yp8e9EmUIqY42ejXVGtgezRA5tRMRH7dT1vNTV9vo1OQSmDTIpYAtgnW8jmlk/UvkYljzvh4ue++e9NzvOaW1XFLMfb2D1BQi5uqU+w7G5BHIBFQFQOiU7UnrCXrBSupCu+qQlWLU0EILYQ2+RDIsHOONXOjWH/l0uW8nwDs9KnTSWacK7knCX7ur1ZOJQDad6yDuH90aqU9Y2Ze0o9ckqBhVVTWS3X3sjfbRNQ1XrhwKYwMZwaNDnNr7rQCSqokGvaLoMkZAtCRGGthOHLkWNm7b29a8DhBPfPd7wZsFbi17Cnzs2LZ8lTytWKwFV62ZHG5a9vWsnLZstCDvVbbgXZDTLRqOTqQFMOfKp3sfrW46IlGg8asM3aSMZW9L3/5y3HNee7ZZ8vHnnyyHD95oty1bVv57/7B30/yZF7mL1gYwFhihFGy881dORs//tRTcaO6/fYNaelxFtPpERhqWcIIO3XqTMYdYPbJT32qrLv1trhUuWZjAQgFAHzjG99IAr9y5eoI4e5/a3+eDRgmgIjb129I2xGdE4wvSxOoQN9pz57dOVOMWVxc2IYTSY4mRidJaAW0JqtVZCQ37J0qlmxetTj4XoDV7p4E4TPTndI3ULVJavscsBGrqyfCx+bA76hALl68sFy8eD5AbpLprpIzWKJp32A2CITnz1uQdde6O9H24FZCEBEb0ZmxSFV7/rysp7aVAyNR8uzZpY3Mf/SYXFPEXhvh1vYegAYVCKisE+dTCy460/wc2ORZot2pUtYxOaYyJ3fceUd0Veyjtes8J+bmjHXGa4lq2zGeeOKJWIkfPHAgzzJsKtfpLMMw+Y2vfKVs3LQxSRE2IgAJ6OqZ65lw7MTx+kxmK9y06LQtOdaz+cRAtBer4DM3Ni29C1NldbbWvLOp2DfgBMZZFfCeF00OzEFrHqswLWtakBqh15yBjQB0GBGxX64tW8a1tnBWRmVtpwXEj+YcwVLKXHPZatZSAKlmTgyr9ejMBmw7A1swJu1e3d05131W3JBGR5MUZu2klaZaUWO20Wy4ZfWaG45JgMu24AI8qXNfrz33FF2a6u5hD5pvayDC4VyeenpzntNfqhooJQmmn7vWKhBbiwKeT1lNWCMBXNk5V9YVkFBxAIiD/dqCadgxYj/3RjPF2m0BnIjfTtbnlLFs2W6uu71+6xczzld9NtUV7Z7b59bPipLbMzsAwU8ADj54vxY2q9V/RSXj8PBDj5TFS5ZWm/hly/I961nMdPbsmRQDxabaOc6cOhO2TrseVi5fkXPE+eP5AFQOGy6gKfvwyswFVKXtrRGo93zxfAVqYUZaC/ZNe98fqIze2LYfDENjQ3vz2m6LI+2L6r/9q7WQrpyH1hWp/qTBEhsyhES+bWvJddADa9yfnA/cGrn1AUzEL+4L61ArKtYp5gmdEYwRjmcAlYcffTTPXBomZ06ditsgVvLnPv/ZnPMn3jtZHnjgwbJu3dp83xp0fospAVf0vRQYgBYL5y9MzM3ZUkzrmRKtj6YQkhiiqyTudq4SYxb/ET63Xh986KGsVXtV/EuA39zdf/99AcrFz2H2jV0vJ44di36a57P2dDGg56FWcGvaM8ReyN48c/bG86rFviKQ3ZJMGvfO6Gi17YWNnpT26eGRuWEzbbp9Q57Fu3a+kXNSXmD9MaaIHXwzpx8QhxpA6+YNclMV/2YnqBvz3fyl2WYf3lq/FEbSz9qtsz+fHYFfrRH4EGDyR//0H3ccisAOB8Ajjz5afvijZ3NQeYALjDwM/ByYUm3/BqsF6dmzeUhKtCqLZDSJioNcu4TfwYLQEtHSoVHEBRQ5iNfcEhtHD1zJP4eUVjAW+nrP9u3pv48I6kB/kuw20eP2AMTAiPB0ay0qsR1i59fdHVCkpe4LHAVHESUdGSmrVq0se/bsrWyZFcuTxMUut5SIngpu89lDgwEiMC5Y4qIlukFBCvbJkmXLblCRW3chiaZKdl5HRHXlqnLw4IG08hBOBHKogApsPITojxx592gEMiUsDvYwTtauDWODfsAnPvmJMspitKGRoksePvR2HmSCWroL7pUgJcErgM3WbVsThFYa8EDAHWPmdSpZLbAxNT1Z3nxzd/RUACcAIkE4sUdJG3BBpVHb0Je+/KWAPpw7BKz79u0vDz38UNaFioxAXPDx+c9/vrx34kTWiHOasJ//OOzoVxVw3nPvPWEGqWBA2SWfquQECQW80RhQccVSmmYxOVHbLBqXBWsKyKDyKmhVrUa3F2BVDY/KXvCzOMewWvbw9Xus5lQbBzBBag+99xFTaCeQMFhLrWVljU06uV5zJ+j3VSuqtQ1F9apq+kwlCFc51IZkLQr0DURts5kq3Z2u0pmurWl+X6VBImC9JRDS5jBdA/9W6DRJIjFClO7GPtLrULMFbi19v1LxMU/odmAU1CTBl/1l/iVGtd1osgz29ZWlSxen6m5u7TNratPGTWnV0YZTNUFm8sC3vqswZQnY5b2ACtaLPyWMxsMYej/VPOPk9Xv27U0yAVBtbY7Nvz1JNE4gWr9f26ocVgFGYrnZVxPZVIk5X0xm3VQB2JpQAiEFZIBALDgBlEn1XgJk7CzjMzo2HqaRdiCArIQedRtwdxX7YaKCY0RLnUva8VL1vj4asFRLwosvvhSmFXovBpjE0Ppw/QDgsERiBd0VlsoYZsXFC2kL3MB+PdbttHmqJpF5AdZhazmnYrM9Mj/XyZ1Ey4d9ak60OWjfATwZI2wvAar1hxFgT+7Y8ViS/WoZTxwTsNQV1x/ghmX2pS99qezc+UbWqiq8udJKIJTWRvLSyy+XK9eulwtXLoe1NzJ3XlmxtII9AtsKWNTr/u4zz5RPfPJTZe++/dF+sYZUKp/90Q9jLRs3k6Z97MqlK2GicGZLi01Hj3pNTIHslUlRNTbqfI3m5/l3U9lOa4c9EqvXavEqycDcg4rUlgaJgbJ4bekBTljnGB3RKol+w1i+NzIyp4ruRssEg6FasjvzW0t1gqeC/tUrVkVwF6DV3dNXro2NlWuNBsXQ8GDOFc8m82EfYChi2khAaZik5Y/LzkB1zGrbQiqLrgKEYQk0WjyupzIOavuhOTdOGC5AzxPHT+RZIzHzO7G9v3o5r3X2ecbVaml/1jgg0JpXffV8sB8VGIAC1gFWozPd2bFx46a8NwFlZ5FrPHzonbpWRkbKoXcOh7FGcNi8SdowRGmQOK9bEdmJ8Uppv3EuEUEHdjvXwzypzDtAXdqoGkVSa9s+tX6tWfeTzKnRWnFNFSivwFjVlurLXEqorIuAVt1V80McgOVkrVi75krC1mogeeal9aVt+Wuci5xrkqgsRG1DAICeqldlj7dubi3TzediOQFhZma6sr/FMl7rOTkwWJ1vqjRD1a/CCmnXHoaHNcsxrYLy/z979/Xk2XneB/7t3D3dPTlgAoBJwCRgBjlHgqAIUtRKK8netayVHMq+cJW3XGVfrO0LX9j+E1xbdpVc67ItWyRIiSRIERlETjODwSAMMAmTc57p3L31+b7nNChV+War7LVINGoKE7p/55z3vO8Tvs/3+T5VUBdQB5iuwsDVR3oe+93eDXioPXZWPLgC3q7j/IjtAnQ3wvOYRRhEzqf7AlgvXrwoNszZ4P+tY1vUkNzZLz4zo5kbsIQd9/7il5vz63u0qaVNcXSktnw3LVm/OBJcjNlOBErHWcZeY3k6q/zddBhI7YSsmhBW4LQFEyL4nPaqCp4l0V+zJsxQxEsC9OKWNWvX5L23RUA+0LN6bvbpnbffDWiFpfjwgw9FrNQzKni99tqraed0RgDU3t+CRQsDCDpfQOQA5Y3WXI1FKutNO6W9YY0SB6Q9tSv/9xAKKAFggPWTE4mnrG/VGRqv39+AaPH1WnqzIyrzNuwXDzqrMfOlkGkKRrPshcoEBdZFd+3SpfLkN57M3gQ0fL53b+43LNKp6fL3/t7fL88+/1zeGz+otR1IsmHDxuiOiFMk/lhqdLo887IlS3Oe+EOsSwCl2Be7mH0+sH9f+fDDXSmQ/PqvfyexqaIq+yVGwY7jh7VA8y11LLzpaca8V9/vjN91511l4eIlKQJu2bx5Vnz6/fffL4ew3RcvKr/5v/xGBkZgo2RYxcpVWcdTJ05E3N+z1iLw3DBAxDP2Ts19psvPX3mlnDl1OsXPFIFIFYipTbZq7DIbRPhbMUlsgH3GvixZtqRhnfaHraMNz2do+W+HPnjP9asZnTwLbLTqPw2DrmGw1FC0tme3X21BKoXCcB+/ZBn/wjfN4nS/XCntV0/z/+cK/GWi3C8bLvcXAJP7H31ohkGWQApub96wqbz22msx3AzHpk2bY8T0EULNGTbtMAytYIvhjy5JRhDX0YLtWFfOcv+BA6EoM6KMp1YLh5nzWLtmdVm4aEH+TYCmsl3Hlo6k2mqijWqnkZ0MAuYGhkrtazyQ71UdSNJ94UIS2poId+bfjOYjCMqocX6qhBI43w+YkKC7f4AOerHqt8CWQ/vjP/7jXFuQZC0IpwrACCqiLXtGxslUBNR9iLzrYoQQs6JDIvl3HVMoVKMFFNgw69euL18cOhTjjoVSBVvnpycUmyFJnkk4Z8/l/o0+1a5jI2oJEJi2mgURPTTJ49zZVLAAS9Z994cEV1eXm9avz/Pu3v1hFUm98cYqEnfsWK7jfTHUqlfQd+K83qUq046dO2fHlnpHnIt1dQ2aFZJOAr5r161NhSuCijQKBuaUP/iDPwjlVSDi3WCfCMpeeOH5IPsCJyOdvUsBp8/dsX1HgB8ORRAYTQEBR2P7I4g4U3uqBVL69j2rALzt87YHqmZGx6x+hkBKwCZYBhsIuDlzX+0IyDbI9Xc1iDUtQ3JSGSttX7z2NM7RZ7gPP+cs+F6OHDVbf71rSbSmpgU5lT6d/vxmbJ5D2NMpQKotJPZ7NIQizjhVOtsxlmGOVEAkv2bQPSsVvRVYnB03KiDGqGgcqiAzSWLAiloJk4QZ65zPA/toAAAgAElEQVSxy/n76bJ+zZoyPj6aZFJFxr/bF/aN8w5AdObDNBsayjnABrDu3p8EA0vAO7VutY1CNbyKggoiXNvfqU62ivwJpo2RTV/wTOntdq89SaKBR+4xAemCBUkqVfCSXDfVm3YqDEZAbX0oOQuAzLQ4NVXauk41cPV7e71WYq/kDPscbXrsHeqtnoCzp08HsARKmBDQAmvRWhgdLQcPHSo7d36QhJpNomeCnSORsa5hsE1MlmVLFpf9+/ZXTYPBwbJk4YJy7z13R0hxzfVEZKfKxUsX8l4Cfmin6O4OmyPiq4ND5crVkXLx0uVyZeRa2AHvv/teRJ2//sTX0jfu5yTxmCAAVm05bMpT33oqe9E71UIiOJcwWCOtbxKvBx64PyAr+6U67j2jQ4+PjZYTx0+UI8eOZ+LNq2+8XgYGh8r9DzxYBvsHQi++dgnoMVyG5w2l1eP1N94ov/vX/nr2w3PPPVc+3/d5+eSTj1N1JDbtPQK6nBetgVq/rI19wrbZq77sW7bRXlEZ9G+SmiRSzdS0tiVFyjBrAyKWO52AXOU0kj9hZwhITVfpiLgx8NKZ8p7tZUnhwvnzCqDDe/GuI+bbVOElFs52F2CkAVSWLl6ayiA9k+yhq1fL6PhE6ezpriA+oC+TziZiE+xHNHKtSNgIYyN0YTpLb1raJEtaS2ZyzQqSVEZMBWOrzWon3lib7BMaFt3doZFbHKwi+4bNZX+Onzye/aVyCuTjz7QKaW/du/ez6NdgeRoVrQU0zML+/uis8JcZxzsxHk0xumAScKwVCaN22Nu2bkshwRk9ffZ0iiAAbOADH+OXzyCinvGdM9WWVlZab+zBAu2xR48mgWXv7XfPCjiYmKq2E+g3UzCe6nmt4rO15aICAbV1xGcDTdnPqrFW7U0KBI1mStpMGsHgtEL21PVPYWEUWIaV0DcrJJufawCIlung4pXd1JE9Ex8cwPtq9pakyPdWMGE0z+T/9r2ik4q186UllIiwZ3TN+tzduX/rWCdWYRbW1k42sQLH7GwFwgCd7iWJ2/SXmj7eK7vbjurOfswUttrKmbHwzSQeQAT/FKH/yYmwKWijZAqgEcdt69XoSNYRqMDmsOmeke21x2pBY7ABHOt0Nvcmnrs2OpJ9hcVijzkX0Vdp2Cf2jI1uT1u79p2xaxiAdVrTSGyXa+Vde+ddPbO+ODYeiEh7or83cR1GhDMwd3hepoUBB9hmIs/WCLvWL3HkkaPHYqMUu8RZu3ftKreYIHbgQNgxNOYUezw30P97T38v6yimUsgijm4PsFX+nW3Uou4sGWrw2uuvZ68ZdyuhbicmaWNpRXnFcNhZzqtnXTi/FjicwwBdY+N5r+yI6Sp+b13ClgJGNT48bYa/0KoGTOnp641vtE6Xr16JrpQ/i1/ZG+sCbMISZu/sc6Dw3/97f78cO3E8664FFQBGbH9oeG7Y4N6jS2GYea/aakxDw7h0T9ahguIzsYMKVwoaWl8VSTDL/Yzii3eR/AITbXSsbH///fhiPqHVW7LefJb3IMbdvPmWtPZkSuTVK3l33hm7e9vtt5cNG28u77z1VgoOcpy777q7nDpehfcVKe1TOQwWtHZ4rMl58+eVhx5+JCDUW2++Fe0V4JkYXuHU+i9ftixtSokdZ6bTnmQNrZFiQ20ZxaSdahgxPdFo09rj8zwTmxdm0PR09gAGV85Eo9tVO8IaXkvTFlZbsWIAgxs3fdC512qjZqI1VVWtvvyalV75/zO7/urav3Qr8IuAQmW5/XJ9/QXA5KHHH5nh1BKsmMFu/ObQUAwxYbO2nxPAUQO0Gti3NEiggGBHstHS8gXngkYME4a/TpeorQLABkgzJ7t5y6ZMWGFY/btAATAAxZ4cG48WiSoWZF3QKoEDRKjmfvLxJwneJAwQbGCI79eTyEgLODi+W7bckuQYlZK4IxErRplxYtxqgD6V5J8hz8jAUtJKIgAAeEDe0Vdb5gdbBWzggE+ePhUKp+eg+bBv37469nVsrI5TnJrKNJ42eLDOnPy+vfuSEFp7aycAMIEHldt10T2tnekckHeOnCFW6cR4EUB5B5y+IGD+wgUJSiXdAmFODDgVEdiwS44EZBI0eX7v5uLF86EIV/GsYwnIGXS01VOnT4YuKTkkLCuxJYjG+Ks00ZyZO3d+gJWbblofbRuJls1lig6qP30Rzu/osePl9tu35T5/+tOf5H48j0Bcy5OpRgIva1enbvSFQp3xqqazGDEpOmhE/mp1obKIPE/acYAIAQqqjkXLxrB/rVM7VQI1WqVUYNPSjhN8BSCpYyrrSOYKfjgP/t37rhW62hrjMzNZQMVIAKiiZ2LLxEREyGowCaCpIztTOW8qyQJqX/09NbjO3khAXwP30GqbpMmz2M/1maqafWd3bUuqgI3Rkg2dv3GtOc8BQ2ZyT0k6Z6bDGrIvJcf+rVYjS7mZgv3p02VgTl+SfvsLkGcfC3acWywMNH/r57qC7OhDRJS0VuUDIjZgjfWNdsJgFZEUjAg0AJI+q9371jDjlAFIXZUC3FbVrTlwzX5sg+hZJgka/OXL+ewEu0eO1BGd9CZWrogtE9zXdUIJb6jLYVicDPuhp5e+SaXiOyc+W7B15eLFKPrT7CFWzO54VsmAe/WzL7z0ch0xjklz4cKsELCkGOi4Yvny2FTtf5/s/ij2yyhF4dFt27aVFdctK2sBMhcvlPHJWuFKlTA911WRX8VXoK/1bfcnn5bJhoXx7jvvJAD89refSvVN4kC3yP6kGSL5+IM//MMwuEYDPPRk7QGXpu5okRKcsgEYZ5JGiSJGALBA8Hjh/Lly9MixAKaSvJdeebnMdHeXbXfcWa5bsqScPHK0jF+9lilYXT1dAQ9efOHF8r/9738jAI02H0D3yVMnUrXWciYBs5YSO2Cw59OqlOpYKdlvqoCCUTa5tplhgjTV/EbgM+eITWjYRJ6/BdIqkwDIgnUAoKxaOwFMujsTJPNX0XuammjaK8bKwoXzM06eTckZ1jIzMRkbYP9F62imI/vLGdBeBGCWfLOR52kXYXT1D2R/j4xeqzpEzTkTHHsutHUaJpMTU2EfWZfwwRIA10Tc8wUobkRb6+jZCjK07AGJryTbOdL6uHlj9QlAMBPr+AE+T+AvAbDA3jEfBgRlt194/rmcc+B72jqOH0/SjPmYyS6XL+f9uhc22t7AMDKdLuykX/9OfA5/APDDTBQbAB1bQDbAQmOMu3saUdQUVep0FyDZ8WNHI3ic9plGC0kCD/gKe6Rq1ea8Z3T5RGUVxdZMVw0nSbj1CqhsIhaw2tSLRhy6jhmuAtS+WlaS55UkWttM1aG95p2EsdibZ09bVdolgVdfaovk5/rtpe6su4SSxkpl+LWTdYD5vTVh6u7N+whg1mgVeV5JMLtCQyUsEckb1lMAaIB8bTnzby3ryvv1Zc0ygrWzO3GV57Rn2THFGWeksiFre6kkvWUQ+Xx2zb27D5+ddpowtNrJQUCYobRWRgcqIFoVi7WGsYnNRCvrxxeIHePf+it7EzvVZ6dFqWEnhyk0PpbzbjMB7PmytEN3d8c2OBNAI6AJfwNIcNaxVNkovnnRoiWzmkUB37s6AwKYFubfgSb2vM/bs6fqcYiZMCr5BexJcZLPxpoAmgEMtIcCRzbcfHMKX2KZ73znN8qx4wpNgynuPfPjH5cDBw/m955VW3pbTDl/7nxiR23rwAGxjpZusS2f6hkxUviizz79ND4XI0JhEts5k8KagpF9pfDlfALEAaRvvfFG7OITX3sin69d3QAC18Q0ZO/5HLbYOWZ32TB6V3OGBssLL70U0APLD6BjTejYeX7rpEgAAMEQ/7t/5++EMUPPascHOxNrAjnsKbF9/0AFBTCVvWftNhkXfPCLxFQtm9Q+PHb8RPyjewQSuF/78fjRY/GhJtvYY33YhV3d5YXnn484vX2icAN4U7zky+ynMFIWYMsCz7qz9/jlfft9/kx57PHHyuXLAODP49+MOh6aM5SYeilG3pWriYedYS2H3oH4BiNv0RJ7ayK6LmJ5hVCthxlAMTNT1q1d18TatXiGcWOwAyaJ3COxTQTHMZMXxobbVzknV+qo9sqerfpa69etD1MvAFSbdTZdVG2rVSvo3cZ20Uxp/mtB5BSKftmy1l+uHPyX6ml+pQCT3/zd35ppqZQZ43n0eNo/VP8yTvb8hTAxGCbGCMsjYpQNRbIKc9ZAg/NWcZV0qXJijfg+FPFWSIwhvf2222NQll23tGzccHO+j9E0+tesdAEchHoag2VyMqyQtWvWxABx0vrjUfkCNPTU3kTUvDfeeKM8/NCDQa0ZOs+VcZmXLwUllkhx2EuWLA0931jP8cnaGiPQNkZNQKaK689YE3fdfVeCCADK/fffn0oCxgcDSNQQPZEQrdYizlASok0GkCOY3PXBB3FSAkiOkuE1pjOJYWdXnht4Y+3efe/d9NpypJlS07SRHD10ODT9z/d+nuSF9geDqZpFlyGCo52dARzSthA6bu17tzbWTdLy3nvvVY0Amgo0HhbOT1JvZBw6tsrh8hXLU2lG5+acr1y9Vi6gkI+NJVBOe4hgqBG95Wy1Gzz//PPpOyVoi9bJAbsmB7hjx86ydh0abF8AEi0dadEaGMhUHJ/LoXP8AgnrhG4qWBUEosvDPSKA1bSrtK0abR90A6xH+6MGx7UaXXVKam+8AKkyInpTJfF/wU9b0bXeEWUtJfvE9/q7JArDQwk2M7ayqWSptPmz6rm95pmi/RNBwsq2SZUUO0IrQUOxz9QRIEYEHyuNGC1TQlmne3SU6WZEc56zAU/CKgnLpDP3JJjUj5vEsq+O1eR4U5nPmtUef/eoQoXq6rzaEz5TcA9M2bxhQ/lw1wd5fxg+pkepBDpf9rZ3KeiR0Ara7GWVze7u3kbx3fjfw7NTgDh84CXA1TXZFZ/BjtjHAp+2et4CQW1LxU9/8ucRSc145ymjTqnV195+z+G9esYkCV1dAfqcZ/eVStHQUNMOVQVcazBSq9AtYMUWYWz0NcLU1sC5ERhLVgAmJ44dzSQZQafPEeRIdryD7Tt3RDPE53rvJgoJugW2klFtGtbbWUf/xSQQmF44f7ZcOn8ujLP1a1eXBXONZ6/nmN6FwDZaFJ0dYeV5d8ODw2GYUPvf/enHsWvvvvNuhOO+/sQT5dRJ7ZRnyhNPPJFEgQ6RFr4/+Ft/WB5//LEw1iTFWkkEv4LkxUuWBMwQlCdgnT8/oOiKVauq8GjpSMuGCQKffb43I4l/8tOflvWbNpU1a9eXWzZvLh3a4Nzf3OEkUwL29959r/ytv/23Ayi98sor5ZNPPykncrYXRvQuIHLAdjobElusqQp22rv0qLQi2ithjQTwIrbIltWWC+8xTAvtZKFn9wZ0FDQG8ByvrUcAE+e9w6hhvLIO9H4tLM57Z63sTU2W0bH6rkx1cebZmYCpXT0JyvmBFatWNsKcVV8GywQrQwLpWSWc2ErapuwfZzGC3511ilhlHYxnHx09fCRtZOwbcBRoUluJ6l6tOhyS56q95Jz4Oc+V0bgNiGIvs5+EErVgqsI721hRfOWhI4ebNouBTMQyqck+cI5p4GAkqspKzIGl2267vXz66SdJCCRsgG72mC/iqwCHafvrANKfjT6Qlk7+FVBuyhKGkYTZz7UTSaJvob13EKOtglHeHV/DzmtTc/0yU1kL/NHk5HRa1AAmtf2xtqSx69YmI5AbDRu20vtvE362232ypbEpYbZVlkhfX/UF7Li9AgQBmLDLbUEj+kGZ/kVE2n3SyLrU6E8QCK5tD612xcAgUe8KXtfiUTMRaHKymRzWl++VvNuPAeoaoeHKqOoIW6/6huoLiNwqlgRwAHiMo/fXglMLotkX7q2KKI+kjY6vDNtgtBZO7A/PwndlTaxp9CGGYq9hTq4BwIlGVtMCh13oPfEhQOu8s2ZKVdpDoitUASz7o7WzfKWz4/+uYW9EB+NUFfGM7lgzsjhrQnx9vE6CG5zTn73vvWOopnSQVqgqLOua9q7JVvS1fK5zt3TJssSLzhgQMCBZmJ1TEcU23YpeycULl/Jz9t3hI4cSl7h/sYt4UbEMmC/m+d7TT8+CHVs2bwkbF/PjoYceyHQYgKRWHyyG5194IXtCbMk/iuXEhDs/2FluWrc+ayNuNjiALXziia+lWMZOmAQotqXVAfB++aWX4ksk8Ftvuy2AiQLhxx99VB584IGA3Hzo3/7Dv1W0nJw7c7Y89uij5ZOPPy7vvfdunvPJb3wjbEct7loo+SOgzF133hl27dZtW7Mu3//TH6TAR9uKfpE4+oH7709RTuz59a9/PYUvE9d8pjbr995/P+dm5fWrYuPOnDmXAh/WBntS4wyDI+YlnmmZwv4vfvZcABZ+na2wVmIMBcWzp88EPPez8YHYUnMGyksvvJj9AKiiFXbD6hsDSltv/gTDQwtRb29/WbxoYQqkGPIto3zb7dvC7saovOXWW9K+KMA7cex49jAfp5WHbtOzz/55fKd4Qzu72FeREfuU7hj9LT7eO/N3fu7Pf/qzcm3kauIA+0jx0d7f8/nnlcWFcdXfH+B5397PE3fwZwHmjSpu2vZr4aszvjRT15ryWSr2Tczr59h5bZNsedrwGgZ0/KIz0QwV4MPbaU41Rv6lytG/epj/iVbgVwowefJb35hhIDkjluTAwUPluuUrQi9MFWBkNIgpp+R72h5VxgCgwAAeOvRFWmz8vCSp9pl3NjTNiRhYASRDgjFigQVLvmfB/KpOzqkkyR4bi8O7Y9ttQYD9HeFBNEbigSoGEl2ATEv3ZGBQ2SRPjIleQ32qAlJBO1ABDValTXKALsk4E4Y18WX12jVhnxDsE2RAqCXLlapZmRvYEYJRxhKiLZDQqyhAYcwlHp6bU/P55slDq1Xm6qSW3lSxF8xfkL/3XII/a8qhcZic7ObNW1Kh9CWI4pRNaGCojVfllAR8Kh4CWwBEC3KodnhWLJ2M6N29O+uUZK+ZRc8Z1ApRVxyVlh+JnWTK2kvYoesqIypspoGoMtc+6atJHlRZBdGCDkDJbbdtS3sCqyyI9iVwkhjoG+ZMXD/Bw7z5afeQDEg2BAjWxjNwanQnsBGwWVQW0v7UUM8lDJWqKGCdjFima0iaItDXCKfOoiphlhhhW92Pa7aUWYFjesqbihbAJYmP6naTiKkgtzRSgXztDqWbMpGAPP3jTfJV6eKquCjStXIg0Kvsl6qvMtsWMjGZhG18ZCwBezQbVOG7umslEw2/oVq2919ZmAAYSQS9EhXBRjQ2AqEo7rVFKMEtKnyTbPl8VFXsIe8oE4U6SoQ7JYsYJqq8629al/2tqlYB0P5m1OyFcrOkbOGC6PqoqGEpCFLcn3eFESU4rWOCaZCMV0HKBfMTQEsc7XPrYh9LOoAuqZQ0E38k0QIW1TQBsHfUCjPX1oSaZEp+nHVtYQL/gD8DxpguDjMnFXptAA0A5l1VWnNNwFV8JRnaKAS7kiT3TfgQTfj8mbPl2NEj5fHHHk8gbY3YDwwdyfIPf/ijtPVIqoG9hK5T+bVPG7G/BO+Tk2XVipUBgdkd7+Do4UPRZsIwWTjP6PCaxHkn+qLZHVOlanW7u/T39qe6duHKlfLWu++mvYQwn0A6IPLEWBLSzu6uYuy3aTsYEb/927+dijKg5P3t28N+oCcEuFGJZNvZN3tS4gbkMa4xCeP0dLl4/nwS6z2ffR6dpudeeDHTCYaG55XVq64vfd09Ze6gsYs95fDRw+U//cf/lCTtr/31v55gGqON+OzPf/7zjFD2Xq81VPowprRFTNZqf508VacYqba3Gh2hGMcO1t5+ezqMK+OojWBttEvsoaqVXKvwVeS5am1Uhsl06e4VpHaUQSBZw06jjYQ+Lwljz/352rUrdTJJV9ds29n1N6Cq20/jofu77vXX35h7Yu/p2mh1ktTzH/aA9+R7BbVpy9GyMDYeltG1q5gpUznvXVqMMprZOWh71SXgVbPE93iKsdE6RraqXlq1jpxH/umRRx6Jjg4fZh+xyydPHk81FSCSlrPsv2v5fmK8EhO2zn6TfNGuYuMq6N4bxiSBV8kUtpTvG58Yy+c72/aaooc2kd/8zd+MePuzzz1XtQiOHo2dyUhgYPD4RCrOwKmI/XZUALGK0J6qbaEzNaHPFB36Thh84xO5Vh1NXlkmvjIRKK0lVTyUzfTvEvKIUYfRV0G4tFa2E4X6+wKEWA/2p51yVlsVsawwMMZq62AA75Jz7YtPAvBVnazq3/gfn0fHBAu11e1oW0YGB4djI13H+k1N0uWq4H/Vnai2rBWtdp9sor0mrqhnQztpHX9eW2oqaCLWYP9cy3tdtGDh7Ah6Z8PnaoEVu9jvLXDt58Vw4gPPmdbaa1pdAHrOGFHesbDU+BcJrdiqLS64tnOOXdPeS/TLAshU5qN7b9ctAEvGJU+F3cXGtS2b9iZwzLWvv35lgDBnRazAAfpZfsD79vN1742luMNW1LXrSbwS/aerl/MZ2evGb2vFHRsry5YvL2fPnKsxQldXWG+bjazFhF64KOfAZ4uVtHr85Kc/iZ6VdsxtW7eFvShuWrSwahJdf8OqsCS0Z2NHA7oV28SA9oDvAXg5rxJYQMobb7weuyu++eKLA9kTiWGnpsOWAVDyvUS9ndGNmzdnHYA1b7/1VgB5rbLanOlOAfMP7NuXAt2O97dnTW7ecFNZdcMNebfEwOdoURkZqaK+c+eGMUEw9ac/+/Py6Z7Py33335eWG+3h4nv+zT34IgQtNiMA69noeAFCxV00+Ux7tE/ZCuecnevr7QkrhXgrhov1AlAf3H8gxUXxJtDilZ//PKKxt99xe6a50YrT1uqe2SVgsj2IoWKwA50jX65z3YoKuojbIrLc11def/2N2AuxJ2AOYGIfPvLoI+XEqRM5q/w0tjaQyh7AAOKb2Ag+2phjmirstDh9/sKFOQ+0UUyay+Swq1ej1WLfbNqwIaA5rUDMJMMp7Ds+R4zrfIjRFIfYenvOPYhB6LNYG2fTfuXH7e89ez6tBU/aZs1EPv6YT6EzNNeEwzVrwpYS37zz7js5/yZyZepiVx0vnmKN2IqeE72n6N58hZj8T4Qx/FLdyq8UYHLvQ/fNcBhVz2I8gd/8BQuDPnOYjL8ACGUXsHHd8uvSCy1QPHjwiwAkkvc2sQEASLRUKDkxU3WG5g7XKtnERHnwwQcTNKmgToyPZda6QFFAIWBhOBzwrZu3xJC2iC7DWqnShBrRjlfFMUvcfbZAj2Nn8NAb9VYaoalCqgoryGXQiOOpFEsSTOIgagj9Rc2E7prawLlA8n2/ZF+SyNnec++9eeZbb70lwROxKwFUHbdqTCcNE054YaoCElIOXxuQoFgvcCrvi5ZEUFMgwGB/97vfjYPS4sOpYvUIFjgw9MZNGzdV5sqaNXHo2CGST5Uj7QAS7MFhdPq+OHLvEUXe2nHMqNmCPM6Q4yXqyXivX782rBjXkJRZe0rxm7dot5mbZ7ty5VpTqa2imyqJnLBfHD3WCnEsoBEkPRoi0zMJoOmoAKlU/yULrum5MHXc10cffxSQQmAnWHQP3kvb8qGP1WeqgnG8EH6HM/TPyYkEghxOpVFLiCqTQjAsmG4rX7WFpjbXcWhtcFeBlyoSGyr3VO01TbVaa8RYVbX33C29uCYvo5Wy3WhqtOwRbAzV71QKCWwK3LsrYBN6bUMZr0lfb9rOPK/fpze8aQnq7O5M21BlyFSRy/TrA0tURse/nDbQJlm15a2CCm1A3VYD/bwqJRZUqtcz06lKe/cor3ffeUeS+a3bbi17P/88gZ8AslK2u2r1ZL7kvi/sISLPnrOyTKq6fNsugD3jnQNhrZlWufZ+qr7EVMCgMGymq4isfd4VTRaUb1R6FWSiscY7V/2KjCjFauiqrBnnvurPDIZC7T7RiIFnWS8U91R2R/Jnv/ycHEXSYt9gBdR7x4w7mUCJfsrlixfDkrv77rsSgNHKsafds0Dxw90fha7tZzEr2DjPb03YSIGugFFgBbzUeiP4kijNGxosGyjxq5guWVJbrcp0klL0YIKuAFPJYta3q6eY3vXF4cPlzPlzAZOt2ZtvvZlkQKVNMiooxDxzth999NEkn4I4ieCnn30eKrQzi5l33YoVCbK800rBnwp4PKzS2j+QvXjy+PGcbeLa9z5wf/nok0/LY489XsZHx8uKpXX0bIK3wTmxb9/73neTsAsU0bX1i6t+PfOTHwcMtC9S0m7HXXcYsl3FkjMiu6GIpX2qKYf5+8oqcmZrO4Dkii1NC4sqHXHE6NpIQCNLUgPEgCfeN3aKSW9a+6quRNVCAqxMBSwxZhjDpwp/nq1AYyOYDJiQaGABGFsMBHFfkoaWsXbuvDHt02VSq+ZwrazbG9ZXuxX/qpIOLAGkS1Ddof2EOo1l0uIgdQJQZdIF8Gkm/mRCTG9f/s5/zpTCQBKdBQvSE9/qjV133dJUwfkyflaCK4lir5wZ00IA5UBCgThBdImz8d3uE+iOfabC7N63bdsacATLBAOFuHM7RY/oIyF3LEGVdZVd03YkA84BYBVQlhaK0WvRT3H+kuw0rYxGHBP6dg6ANhLdgF4NS8h6VF2akvvD1rCvW2CrXTMgtN+HtWSU+uxo9QqYA7H4iSp4WtscJTWx051dYWhJkmv7pMJEFSq2buKd6LWZAtbdHT+fFt6Mja/i4RF4NX3rwoU8o8la7Iw2Pe/PvrR37cP+/spg4aMk1q6Ztp0+LcF0WiozEZCmtSsASwP819HC2lgqW8cf5g0bhV3Fj+u44860mQT8GB3Ju6stbr259yoaWxqh0jrdSFHIPVRAE/Bu7OqXei71+g1AVWYqmNKAJa2wvM+trMy+2N6wbxq/qu0076WZ1BMtEyzNHuAPG3Yl+8168xtskYR8Mi2L/WEyK+w4g4uXaO0DXF9tbuIAACAASURBVF3Lz7J3l69Wtpf3ODwXaDKaGEZlHuC9es3qtAedO3smvg8A4fuxDcRNGCZsgOIfXyBuEc96N57TL8VBLGvFnoNfVB0996t90/53drAVsKoVx06fMf3wcrQyvvnUN3P/roEVgh2GkWAdxYX8hTjP3lScM53q8z17yn/+z/85oKiWkD/7wZ+Wb//6t+O/pyYm0pr+X//LH+f9PvTwQ4kNxRpYLEAb8TlgnN82/hwjRNvmgkWLynd+4zfC9GinFmJa24/eoSKdfYNRow1846aNsbOKA929FbDmyO0ZNkZbtnfAL7z/3ntl9+6P8hlACoCsfXnffffFXv/81Z/Hh4kDMcMVlQCn7CKmsfOi9R/rRBFNrLtm7doU9hj5MGjpqTWT9t579/3sbTkLwI+tsieefPLJFCz5VO8OqOAZWpatIQaAD+dPwej0qZOx2ZgsWledYYx5eQi75h2/+fobubeHH3ooWiRAC2ARhhc9FddzDX7YPmFv7SPsHHmUwg4W9vy5c3O/bNHFC+djt/gM50WOksmXwOqVK7MmgDn3SojesAr50I+f+UnON8aw84Llk2ETpZRbbtmcZ9Ye6Z22LYyzY7L/csreKnd+hav8UoEZ/yMe5lcKMHno8cdm6oGtCWZvX38xgUVyog/WFyeGVg1RPXHyeKUzXroSx8LJMbCCNo4DRQ7DIj2Dw8Oh70r0KZAzrnffdVfobpVh0Vk2b9yQ7+MoGD2f3YpazZ87L0Eyg87w+HdBv4C3ZaQwOEAEhkZFGxotEJbocDqV0kwzYqbqbMybHxR75fLlCYok7YAEvYcqFZJ212SA2r5dSZEghfHyd2iajJGAQFAI+eYoXUMQJFj0/aoGggUGU2+qQMi1Nm/cHIfX9kwLYBlYCPua9euyFgycBETYKKk+fepUWb5yVYJRFGsOX8BIW0WAJkhIANfXFwf1ZcvGaII9LVZE1yD0AB0OGuACdFCBFnwL0g4dPpzRatbOdU6dOhNHI3mVrGzavCkVZOuKUojFIvBIpSs0YtofVYVf0KT6cvDAwfz9F9kvV9OSIyk7dORIgrvKhpDUAyimcy2frWoXsGTOcALpuUPDSawFvoJTIEBlKtVqoGA1OgCZrtJZ6b+NxQg7odGIaNs7IgnZCI62k1SuXMMcqBXtTHz4BfHF2lNemt7Ujjr9YIrgXh15KggQ7NQ+7J4EHHMG69SCKPdjiKA3o3oPDlUiTNNi4p5TjVXF7Osp0xGA1ALQGydbg+jJAH/u1TN47i+dYUetaEW4sFY7nS9nUkCjugsobCciZALOpUthWq2+flVZtHB+zp7x1wIs+6cFY9rpEe5DwOjffb4zb/0Enc5Snag0HnaBvSDotA6VGfCl6Fvo3mE1XEsCr4Lv2euUizry0rM5Ky3ItGrl8rBU2go+sEWgJaAmGOdZJHyZTJTCbU22a+UUs0QCZTNUbQLvQuuU5MFesy8rq6Y3SbNg1Du7ddMt0egQ6LknCdCne/YEOAWUvvvuO2Xv53uzFj7b56IQC+4F84MDc/LLtVffcEO5YdWKsm7N6nLqxPGydOHCWk2lsK8SOzqayTOZTtLRmfY8zI/zpmCdPVv2fP5ZKNO2DTaZPTM4JAisQe7GDRvKw488Epq2Z5fEqnAaJwwwEdCdOX029v3MubOxwewOsc9vPfXtjBBPu5oq7tGj5envfS/jlvWMz3R0lqd+7akyd3BumF8SYYGc/f7FoYMJ4gAlpoGxgaqvjtaBg/sDdB46eDDvIXokTfJr5G/aPDL1qrfRKqkJYNs+lakPwQ+kzzWqa//NVKokjY3+EIZIm2hrRZoFPTpmYn/sMaKv1ku/vSS96plI4DEPsMuqRo89qvrsHEjs2DdHz+/tQZusnvmzYeFNBfjpjv4XP5QxoxLry5XFoSBx7MiRcuVi1XnQpiUg92Ra+vw/dssol7ThVRtUmRV1DdLOEeC3Jr4Ss23btmXtFB9MXzPyVgJGtBMQKWgX9Fs/QL0A+6WXXyq33LIlttZnYlSy93y3Pbt3/94kI67vHfs8BQT/JxYrIb7xxtVNm8TytKACx9iSP/uzP6tMxfGJ2Gy21H7xPJUpUac7sFXeiT0PrLVXPGcVv+xJu4ZYRCtShEgzNatt0akaUNaibT20NZwZfzc5QRME2NCZdXIddhVDxnUlOPZQ9VHVzvlZZ8i/RdekozNnR5LGXnj/rdg0H2sN2GKfLSn3+do8vRtAWttqVhlO1ZZHDDwgaOdse6RYwfNmOtj4WMS+a1vRZAAyzwXYCiDeaN3ETvX3V7bkxGSS5dFrgOGq7dOeM8Ua9239PFsYGdiGmUSyMO8koFXaKDB8a/XctA9nxaQjgJHCQYDVpuVToUghoC1etZ8RTQatPY3QrvvIKPBm9C7dBp9rz/EHbFsEugGh2q6aiVetbzE21vu9cvlSfGCmNZ45G30Se9f3KS7xa9avu7e7nDt3IewDrZmHDh8Jc5f/Yuu0IvLNQDH7IOtbOhKvDZvgsnJFYinXyfCBTGOqGi5iCfGVeBYYiVErJj5/8UIxeth60pYS5xqhW0cPdweY/vTTT/Ou7r33vmhr2Dvvv/du7lMRbuGC+dF5w9i2ByK8PXduRGaJnmo133rLLdnLYrknHv9aQATrLZE2ueef/7N/mokwr7/+emJlxRu+cNnSZTmDz73wfFrDgf1vv/NOueOuu8qmzZsDXhgPDIQCZgKOsCf5M0WKduACcIP/ZddNtDpDA+sUgel5iee9O0VDgNi7b79dTpw8lbjQOhOItsceuP+BTGQDXHkOYBTGudbA1ka6DwLiWl7EzR9+sCttKAYEOI/+LoMLMFcOHAhAMNA/p9x5x50pDCqcYsYpTprUaP+4FvsEWBBbK0zaOya38ZXAZq1HYlBsIG24n+zZE0HyW269NexamieKKD9/5eXEC1tvvTWFRvuBLVGs2HbbbXlX3p29Q4TbmbOWr77+ataOb3jkoUdyLrGXnGmiv0AiemL0ed55590UewFwYi3nyTv81lPfzCSfzz/fmxaxN996KzGCM+VsYtsqTHj/jz3+SM75W2+/XSdPNoKwsxqyjS/9Cwl1W6hIC0/rb39hGs9XYMr/CPzhr9w1fqUAkye/9e2Z02hr15qEoX+grFpVx4gaEyYJ4uznzZ9bbrzx+iCWmzZtjLPTF6qXzuFnLFHRIKycMwMoSXHYGViO3M9imOi31yqj1cKkHE7T90NgJW0Cf4kUx4FhIIjhMDlZNEFBgn7NNyDEGzcmyZeEGx8nsDt08FCStNtuuy3VC4r0KqE/+MEPkiBA9v1KL25HRwwqY6wix+gKcDhAxpkBBVgYH8owMj533nlnDK/rMvqCSvcl+ZGw+hJESlpaYVbPBoEX9EswBbcQdY5kx47tuVdVgJs3boyxBaZs3rQpTgtIoqLhGQXbEjZCf6bqWBcBMcooVod+cM/jPtsJBqqhEjbOzb2qpgocGFh2U/DByDOSnLY1mjtvOAyYAwe/qGyQ3R8FqedAvF+UaknHMz9+pjz04ENZ77379mb8JIMt8BB0GB/X3VnFQQUO2AtANuNRBaJVrK+yCHwGIw+o49AEodhOgwNDSf4BIiqzgmzVSNoEbVVNMKGlotLWJR9VMRzAkqpsxPqq2J+1qC0eX9qmFsy4IJhKkN2fylASYEJ+AqBUu6qobCuQx1io6vh+z+x7w87pQU+9lkptqoMNM6IG1DUYFqRXfYbpJBW1hWYqQoKZmAHAJHrZJFESBvdt+kZlJqi4Vrqze/bz7QQNwQ0wTNJHHPnY8aOhRDuv9oB7bDUJTp88EQeNUaEVr4IggvRKadeeZX9h+aDlqmoDBFrAxCaiZ5Jke2ws7A973Pe17BIsFTbF3vOZ1r5tIbJm7El/krTp0pNkcTKAbJ26ULUlBL1Lly3P3vWzEQPuqmNKKz286us4V0k6sRMKIdixJCo+W4JE10IQf+nyxUoXp1Fy5fIsyKOtRSXdL2wNgW07LQNg+sKLL8VuuM7OHTvDQLvzjjvKju07064nMTT9wr0vWYB51hGWxZ133F7mYqAMzSkH9+8tq1etyvmeM3coMhvOtvenIm/dBofnlpGx8TJneLjs/GBXeW/79px9gbtzov1g8eKFCRrRuwXqKpHeo/3BlqGTC57dj8q9thwBoHZC2gzaqCQr2o9uXLs2Z8x9nD17OsKtqncYLOzTg/c9WJYtXtboPxhZTTupo3y297OclW3bbkvy97Of/XlA7FSjG3r/px+x2zXpbSc4YAm34Bg7XfdFbcORFErytYS2WgYRw2tadNJK1D8wa8N9dm1jaQkqtT2nt7cytMJCM1K4l4YEnRMJuvHl9C5q4mhPs9lJMgmNL1wUXwAUykSV7t4AImwWADuA8JUqDO2uJV1AE1OF0NOdhbOZ+HQ1963KfdXY8YwHrYLV/r6CJ3VaAsCsZaQB51y/BUjChrPHp6aTJK65cXW0BQTyznllyYwkoTt+4lgS+TvuvKOwae7zumXXhanBV9EOc3bYZS23q1ZdnzNoL6mct9pPT33rW/HL33/6+2V47lBa7ACZkj/P5T1LVjA+tQs8/9xz8Q2Acvcq0O/p6iwj10az5uyovRlQ2ajcK1gFF2KTASb0iFph2+nY7pJWFuAz8ARrqNo+IEc979kfYWOw6cQn2QM2viu+2/mtbT8Ausm/IOAa9lk0b2ZSZFGQSQtf30AFMPmLpmWQTcm0EcygTOuZqC3KpWTvtFPQvNTYZfusA5DMb9WpTVqG7X97DujPDrWT38K6oeGCaTg5kes4422bowtZM9dkX6PjMzGRJBdQxp4DcNhD1/Qc7L1zkRHCjQhr26LlrFlDNtEetz/T0hn9nOnYMmviTLUMmLBkerUwdcYeV3byYK7HZ7ftOG3rtmsMDM5JbGisNlZZ1hWD8NKl2Bvvp7YwVPaA+MUecu2mB7fajIzSru2tWBruVSssJo01UxgAjtgjYgugwrqb1scG8dF8KQDD52MN2IueYaBvoBEjnxutEZ8vdrFn2LW21UjinlHpixensOb3zh5m49CcOUl2tW0QeAXUi0UBmuIz9kIbmxaRyxcvhYE4d/68jLlny9npADNTkzm/kv5HH3k0E2LEccNDg+XD3R9Gb+6xRx4rr7z8StbC1EEx5z/5J/84o3vp6xndW1sYie725Ge1waxZt668/fY70Tfp7e9Pi4wCEYawGNv7E3+b5gPU0DrCL4o7xejG0QNQAOiACeC7ogiWzIED+yNwHkD2xZeyZtrLFRvrBCaMkMHEtdjUbJx3xf999NHuAAN084DRp0+dDlgHOPlw14flwQfuT/s5oOv4iZPlW9/6dnQHX3755bLrg11hbPA92C8/e/ZnOc8PPvhApuEcO4HpeaHcuvXW2Lp9Bw5kvbUwAZPuvfvuFAVeefmlsmjRgvIb3/lO/MbTP/h+2na+8Y1vhnENNPxo94fluWd/Fh/1+ONfiw7iuTMYsgvL448/nvVUlDVtCeP6vvvuzTVpBL313tvZBwBIDH0gD5kBIB0A9c9+8IPYUHtWLiQ/ATSxseI2QxRMvQNkAzW1P4oF1q5bl32KXY+1BDAR99yy9ZbYQPuIDajge2XYpkDZiDCzWbWYZ1JbnUoZ+9roAKZQoeDXgCizFci/cmn9Vzf832sFfqUAk8effHIGDV2gINE1LYbGQCYZnCfeujIIPCeyatWKcu6c9pPFdaTohUsRccSucBCrAGwd+dbqnQAhJN4SMM5V4PPYo481CPbi9Ny3iHhV5O/MNA7XxIRwgAlxMcwMIUojB6HC+dZbb8UhmS5DYXrN6tXl3XfeizNduWJVdEx8nuo6ihsHBvXGMGG8zWaHVHPyErrMpZ8zkIor4+K+UeUJhR09cjhBT6oUjDpgQqC6WFA9HV0SDBRBkGtwZhmFNjAnyakgUxDJSTNiGCIRPEOBHBqM8eQ0KZALQjOu7gYGdWX59OOPs16T09NxnoIXaLn7lMhafAEWSimH5efefPPNJDoMIyfq+VUFrWNtQ+gJ60ULkPcs4PN+GGjXskb0HD76+JPS3z+nnDyhojGdNRWIeY/WkEPkrABSKI6CN1NAMnZ6fCyOffHCRekJxjoSwANl0P2H581NT69AWnVLAsqRcvzt9BTq/7QDVP2slfvkACUky5cvi9P1vlVTJAxAK2vss/yMBKiyMap44izS3gS8gkOBdRgB164lgXbvKm6mPXlm77+yWOokh6qTEO5/dYiXa6IliA1rJ9eayJnKqNIkanUChJ8TaHM8XR2VNu56wCHJkmDbWZPM1ak8dXyi8yhgjKp600KU9hY0bAK6fc00kUboFGACbOTMJdP0ZySMAmtBpjOn+kwLZP26teXCubPRkcEiI7wpYKxTdDoSbGJRuQb2D3DU+/J5ADv32NnZk/+HOdaslT1Up3uoyF7L3/9iIG19Ax719SUAQv2VYEgU3CetDvsboJLKp5HIy65rJuzU0XvWK1XN6L+g61/LebYfMAaG5rJp10KDF0QPzqHhU0fPjoyN1HYsU3/Sh3wyazA5Pl6OHD6Us6KaJRlrK+OC7dfeeCOJPJaH0bsH9u+PbdIP7uwN9KHMYzWY9DQQ8YXTJ06UNTfeWOYND5eNN60txw4fKgvmDudcAB0I/7VTQox8xFhQYfdMi5cuK/sOHEwwtmv37rTsCHBV0YBJKvtAsOtXrUx7xNbbtoVB5l0QsCaKt2//gTI+OVXuuP32TBlRfQbqqtjiNAjO0bUlaJhobCohQeceyHnvPfeWRQsWleE5Q+XKpSuxQwuXLAn7hqjenDl1PwHU/uRPvpvWTnsYc+3tt98qk+MTGS9bEzLJT8MGsF/DKKlsr/Z8RhsiQs2VHeQdSFLa8dJOA5CurUq3rQkSaYQM15EsaGcQkGK5qF6i92tzsG+S0BKa7O7KmZOY9vf1hmXRjoNtW+w6O7vL0Nx5SWoi+jk5Ge2I6tcuxyYsX7myjI5NFMyXOolqOkkhe4v5ePH8xVkNB89pn2dvaSfqqkm/z+7udP6r6C3gNzahp+q+tEmupIo2zv333xf6PT9VNTm60jar/e6jTz4u11+/Ki2xxJx9kKlV/JdWpLQqnK3+3LMsWby0FjKa8aMo3u2Y82d+8pMk4xcunItwcHzMW29GoFHQLrnCulIt5u+8b0lj2k06OnKevV+ggSS52ozOiL5ix/T111G5QH1ttZxCLCwwY7qk6h1B34DHtQIapl07rrTRGpFwVoZZZVOkVY5GlJG3Q3MCMGRtIxRcvwK8zMwk7mHrKkhemRV1Ok5l/rG3zrSqtWfgLyV49mhYQ82kGXuJH9VqVItG1TZqOaygfylDgyYajc6CvT6jbR0NuzBgeW9sQmKRnKfaHuqs81c+W4LuexcuWhC/mHaiBojLHg+zpk4v8V4xdQDInikCzxmNPKcyXDKxrDIznQEAAd/Hv4njgJueWWFiwaI66pcdEC84f+142yreW8VwPVPaS0tHbDj74eckaX6GfUyBrZmMxY6zf2ILTJc61W1u/JwvdgtQQSTZ9exn95ikj3baFeBkR9o+rQsQJZpazbPxpa5LG816Ss59hntQ8JiYHMv6YoBaYzFewNMFC6vAtLZwbUt9fSkm+RxnjV8Anii0WbeRsIKmw/4J+D1nsLZGF6LDdSIQwdUI8B47mp8VCy1cvDB7VEu1lh7sb9cL6HPxYrn7zrvTjuGdADp3frAjYJSpP/TiNmzalKIHnyuO1EqiSKn1RqxOMFw8qLWXf+Pnew0POH064AWQyn1u2XJL1bPB9J0zJ3EHvTz/JvamSSLe37hhU9bXO2KT2LpPPvm0LFuyNGuhqChWtR8Atdrgaak5Z21B0vdklLdcYHgoa3nh3Ply4tix7H0AVNhPl+gKrkwRA1hAtwm71OhngLGC447tO2ILxZmZ/KVV8PjxMEAWL10yq4ejWMhmES1+/tlny8ED+2NP77n77uxnorjAh4cffqRs3nJL3o8BDs/85Jk821133Vn27t2XtjtgjzxETMDOmgBkjz311FNhsO/6YGf5bN/egIFAEbHCooWL05IjXjx76lR57rlncw0xClYU7RMxsrMonqbrZnCCvfXZZ58HlNKmBHBjL7W7EzWO0G53V1m3fm3yHfsLG8V6s5W++GRx4Wef7Zllj1lnotFiO3GQom2NOZtRxU11sTIc/3ul3l997l/FFfiVAkweeOSRGYlFnKoqdYIZCXEdlVXFJCfieFasWBZgpK1sc0xGy6Lg10k7g0nwIaQBJQRnpiJ0daQtA1ItmMJgYBAg3wy/z+dYgB4+m3E0QQJVWXBilr3Kls8XiAB4UDEhr5xcHW17U1pYXn/t9STLEj8OiBCkO2bUiSpJyhhEPwu95tiwayQJxF8BIs89+1yCJ8Em2p/KXK1oVB0UNGxO0MQaz6dqaw3ZlNoD3R1nBNjhzAUNVWSvMhZefvHlcu8998z2E69ZszYIPtSbqCSjy1gJUhhxz0OPQNLKENce6a5ZjRfGD8hgLWc6OrK+WCkMZO2L7Ar4Idij7+K9AlckMhDuPZ99mkCJ01Fh4YRUTQS50HLPrW+dEKDqCrAHYCKIUB1A9UfpNhnDfvF7QTgdBE4nNHH9/OPjWb/WgHMgWDF1UsOpVPJqv/CViLS5z4E5g+X8uQsJjgTLAUwuXohjaJkH3kEox8SE586dnQ6TlpRmoobgsfZ8T81qILTslKqhcykj64BcqfA240UFlqFRJ+jtCTBkPV2/jjeW3F+LMzQCuQ0EK0OmCtOqxrl399NqpYQRUerzJlBOJXUyAaxgbLKZmiFRs2f8XFgtxmy2I5C1ms00lbk2SI7IYQ24nRkUUICD5xF8pWrWjOcUHAieN228OU5X2wDwjqBoRKAzpUiVr7KTBFB6k4FmxuH6TGcyPe/T1rfqNbjf2I1U7ytbhyisoEki2WrGYJAIlLKv016C9VK1W1Ro89yTk6mQsC8CL/ffBrTtuGZr6D27fnR7xsYaJfmzZf7C+algz5TKwpkzMFTGxppJF9NVs4btEcjSb/EuVLfOnjkdyqxgMQ0hzbqq1r/40kvl+LETAUH1GUtAD3+hd5iI9fwEVNbefr525VpZsmhR2f3BB+lbXrHsuvLAfXeV/p6ucu7kqXxuJqt010TInrw8crVMAYK66xSNtDz19GSkowBMcOsLFdrel+irDm+99Zbym7/1mwmi3JvKlqDpxZdeLJcuXy1btt4a8EMfPzaPQBM4JpGJwG0qzX3lwP4D5fN9n2dqikD94YceLlu23Fq6O7oCPACJULKXLl+eMyBxXrfupty/oG3Xrg8z1ceZXb9+XTl/9lwd+xxmRW2rIV5cRV3r2N/585zbjoCMtZWuanxE86AZs+u91pGtVdMizqhJdquGjz86LzVRZB8AdfYTjQdJubXqMd4W6JFEroKfERw1Qae7M+2mzhD73rLQ3Km1IaTYnkWtAhVoOx09FSA9UMrPquYncb52NQkPe6ayjEkmWWevEsA2iX9tC5H0VV2NCqwCeGtLRwCGpqWQICBdEb7WmZUg6PV3Zu07STTNgTPGWHfXiry15jv5Ff5ZgiNZAETwkdpBb76p2vzoPnR2JkHDfjRtQ5unRGfnzh2hjgvqn/7+0/HrfEd/30DAaxo3YV4MEBwmat0XwITtiZ2LUGRPwNywvC6cjw0Avio22IOZZNY/ULoaZsbklHu/VsbH6HoAmasdjfBoMyK4tnnYUybp1OTZ51VAF+jizNf1dubC6GkEYf2MtSUmKfYA8gIAJbUtuI3S3065ca/sKiZdAJRfGEvvHrRCeQe19adqV1XtKGyhaq8XLVhQ9T9Mv2mEiaOv1LAHgffW0D5yzz5XjIaZyIZevXYl95xWoVKFvAOiYC0C4QIE1glBbUuMtWpbkYAqEtSMr27akSRaPp9v9w7s/wpa1glGPk/SGp/VW/2S9WljviqoXgtg7Rq3Olju4eTxk3m/niei6GGQLkiBDLjrntIyNHKtatY0PlEbnTVPm1omNNbx0FWktmqc2cviInFeLehgFQ/mvrPvm4MsRnJPigjWTvEAuO77JJXitxUrls9q9LgvPyuec13v0dqIG+1DoIB1FRO6FwmtJB1Dhq9asmxZBUa7ugImp73WHu1p7FpnZ9VKWW7oQmfafPwcnT++VRINiHNeIgA9Mx2GoPd75NDhnAF21n3vP7A/DGVsR/E6loOJkmJjrSIEX7WZAOK14a2/+eZcB2iqVR0ALwb0xT7ZB/w5PTDrhSFuP7AZ2MLub9269YmdXVOMe+KEYt+VjM22pkAh8ba9rZ0UC9y7bAsr9g/xVbHFuvXr0jJunYwZXnHddTWmjY8cyDP6vAceeDAtNAp04tH773+gHD1yLPou7BeACECS995Ryo9+9MNMB7r9jjtiw1u9NTEzIJuvxHYHll+/cmVi1Fdffz3nAstQPAus/9EPf5hC6bo1a+Pr3Putt25LXOIcKeZGfJUvWLUy+jHbt78XnZnJ6akUXzIRs7c37Y9AeWf80BcHys4dO5pJnevC8mH7A1yMjJTv/Pq3w3atU9BuDKA2OGcoPpz/BpZ4T2HtnD2XPGJweDD2iR+gr2J/Vm2p0S8Bkz17coYCiwBM5s0rGzdszDROnxcwusngMeLpUrJL7Vn6b+qh/FXM+r+65//PK/ArBZjcuHbdjAAp9Wv9dgsXxeBB0yWIAghJJLEhYwGNkWTECZo6MBIZB5nxQKcFVNAS0NvXKoZDsDknyLAAU6+fVprK+vgsfZ9+zsFWsRFgpmKu8tb0GgNVgCRVgJNWwkTZ/eGH5VKYASMxkJguC+cvqDTtUP6nym3btsZx+l5VGH4TQs6xSRLRD9EOJVacH8MoeFy7bm0Cdy0uDFioo8T8rl6J44Bet2NmVcoZNI4kol29PRGRVb1nbAVgEOgqXDkZVW8aEpLC+rxjsxN6jJ5TfTNY4QAAIABJREFUqVYtoP3iutBlEytQKlWc9uzZk3VktD0r0CGV+v6BBEEMPnTaCEvO5/bbb8u9A57uvPOOKrxZSvpJb755ff7P8XoHns0vrAPgEadx7NiJoOYPP/xgrilY9XktnVswIYgGtKhqtNU9VaEBAXP6qquYYBVipctSxy8SVFTptT+ISDLWqiue3+csW7o8OirUyu2X6IT09ITiip7MEdsrNXknLFiBvoyLTMWvN/tJ5VzQ7DkzFaHR/xCECOxV6cPc0G7TtJa4P8FYy5jwWS2dkdOw9nEaoZ7XKngmd0xNJ7hyJuwFv3y1tPu2Z35G9bhhqUgmfSVJnNVzkShJBKp4pWtMaSOIYKUg2jQHldqm4tr8XStkaD8L0IB9Ru6lujo9HTot4Oe+e+4te/fvK7/+699u3gmqdR0NqFrZTm/yM9ZBxct7CYiQqQ11vHH65rE2GjaAM+D3QER7UXJB+0QAoRrny/5tpzIAm0I3b4BaQam1jNBiqp1Vl8H17A02yGfW3t7KIMqkIdOXmkQ6miA0ATo7ytVrlzNtgp0aGpxXrl6trXhsnqDQ3vNsbJkAZfXqGwJuYIe1AYP1di48+/s7tifgQckFPgj8jx05FqCSuJ8gSNLgTMwfnpeRuidPHAuL5KY1a8vGm9eVyxfOZiyvewJAAnDN/RDw9Q0OlqmuSuEfHpqbEYU0lp574bmyY+fO7HWBpURXsvLJxx8lCLvnrrvLE098PawxCTT6skT3Yz30o6Plm9/6Vs60xOD8xYsBNQnMoRMvX7osY67Zat9/9PixqtpPu+SbTwVo7unsznhYgE2fNoepqQAkbPiiRXU6Gqo5e7g/rXwj2ftEb017sKdSAe7oKKMZqVj3O7RN66P9LJDOOOGGIRDGSdMS4Uy1lOGALR01CcW8ayeiYKTlHGfSCQZYZXB4J7O0/y7ISmV1YDhKyIC27LFWxLR0dXSW5detaNoER3IP2jSix5PWmSqkJ3kCmJuGMmTyy7BpMLU1YWi4shczLezkqYj6RhR5bDSVRvuh1bpwrwGSGiFw94oJBDCtbYSdpaerJ/ocpiVoa/UZEgpVQVMmACd+3vc89PDDYQIATUxSYiNTZZyeKfv27S8LF83PefxyXTrLyNWRAJZAl76BvgBuzrvkyyQNgIzWPj5Ri5Z3/+yzz8bX14kV/XmPWnjYOr4OE9C+llSZ/tRqWrDbPn/k6pVUWZ1f70LilNbGweHSNzAna4ARhmHh2boI/kbmpgpA5TpGqTd6MBm/20wbAiDU8cYVsDABCbPGj0agvBlBHCHhnp7YAHaptg1VkNpV0OCjedBM4/GmJF4RSG18CeaDBEgC6hk9HzCxGhCsAuOlMc7m1OdsdJQqyNeRGCG+bE714W3i3zJYPG+EzhsApm0nzrM3AEnL3uLTWuDe1UO7b+yd9bBm7DZfWoGNzgCp/oxxwMb6e0w2iZt40P0CN5xXjD1rkc+eno4dacW1+WB22/O2jDEJJbDz6uUK2AEQqv2fTKVbewy7IS4JmN6AU/7seQHYPss7On+h+mnJbbSL+MbSkb0pdgOSusaJ06diG8UrtR3a/c+Pn6+CutagL3bcZ/s+IIeqO6aExNa9RAB5YCCAAT/En/FvhJIJHttMhw4fyr1jT3gXnoW/kshu3LSpAUBGEhvVJLQCqmEgzzGhcG8AE6CP/Zui4LmzZUkm9VzK1LPhtEEP5/7vvPOujOk9ffJkdEv4aTGxVhkt8dqmAaIff/Jp1qsVLb7jzjujt4VJ+OKLL5bHHn88rA9sbiA7vSUxTtgSo6NpsbaXgeP+jv/zrgGpQAZxKr/w2COPpi0KmAM0WH3jmsQYnkWBznthA8PaPX8+RRmgMXHVn/75T8vrRg6vWB4xW+viGazTTetuCmBLd+2e++7JpJmjR4+XRx99LKA9sXH2hqbgm2++VZ750Y9zTdovxGRpNWGsnDl3JvcPuDl5+nQKf3RbTCTCxOQ7FA4nRseil2MPA5Uy7e3IsdwvLRmsHXuXvRPr2lMKiw8++FDOAuBLvG+vYHaeOXuuXL50MWfH1KOl1y0r+/fui7+wr+UHzs+nn3ycYo33tHXrrWGC24eYfMBeLUyAkLfefCOgBvFZzFT7//U3Xo+NwW4XQ/CxwLGTp08GMFboIlCLpfLv/t2/y96trcwVMA5DmTbRtHbIJWEvsetsfNoFm5bHf/gP/2HEfInX2i8NubdSfL/6+pVegV8pwOS6VdfP9PZVMbkaaHQ2QkXG1FVqZq3U0HS4UEU1tTh0dKWKm374C3rkKvuCs/zGN57M//3i3DheDohDYFQYdNRwif4HO3cEAefMtKowOOnF7e0rx49W3QUBGx0FCT/6m0DRYf8X/+Jf1IrMzEz5+pNPlu9997vln//Tf55DrLLK2dy6ZUuMwVtvvFEefPihtPcwltS7HfxXXn01FEbPTrQNvf7e++6LyJPghxHRUuJ6nASkWw+o6T5VEKuU9959N46kTleZiaDe9u3b44DNtofgM64cOCcj+PNn96Kv1ZpIhDwDYKrVMHFNI9J+57d/J85SkiiY5Mj/5E/+ZFYMjrND74Nqc7aSMA5VkKpCzJmaGiQZkZypLhw+ejTtRDfdtC5JpWRakIOGDbWmT/LII4+GpfPBzg/i9O655+7cxyeffJzASZAhyQQ8bd22LQlmVMlDbZ3M+gqaVZCWLV2SxEoiR6iK3kLV3lBd7AjV875774sDyFjers5ULyYnZ8qrr76WRBKTRZsGhwRFF8gYOwcQ8dwCoLpf64QBjs/eEwgKIpcuXTYroufPgjz3rB0ETTUjgWfqaOxKwZ7MmlufCAj29ceRB5AZGPgykG7YEDQAMkKYaJ6ExzSGXvoIxl12z1YSw0jJdIZSA8Kh4Qgf+j2ATMWWIKlzZp3tMZ+ZABVY0lZG9cLrJ2/AH6BLwINOQAYQqVansbQ4TCNEfO9LL70UB0sj50//7E/L7/3e30jlQvLmzBpBaQ39EtRIxpwhmkKhLp8/X3vpB6ogJq7MyMhY7tU0kdpbfil/tl8EKlUPRYE5ojm5z9r3XkdcJ3nJiF8BL0G/sQjrOVeCYWvpOWoCVCullX0x2oz7rJR+oEvb786X28fEHv2sscVGMh+kcdTfP9u3Trh17Zo6GYjNAKbOmztcuqNtUEkAOYuvv55+b4KpKjbbd2wPTR2Y99mez6IrtHP7jqyP8/TNX/u1BI+7d+3KPe/+YFdZff31ZdOG9eWT3bvK2utvSKK+acuWACmffPRRgNEbVq8ufcODZShjh/vShkPE9GfP/azsP3AgQajkRcXn177xZDlz6lT2Ysd0CX35vrvvyXo9+/wL5b0dO8oHuz+MHspjT3wtQbX9i0UiicZm++3f+Z2yYtny0jlFCHesjJrscflS2nLmDw6V61euKr09fbWVoqOznDx9pgyoaI+Nlh/84E8zgcZ73Lp1W/nxD39UDn4BLBmLzgY2mOugAWtJBBxInpLodHUlyQ6gqSUl7XOVAiwRreBjTTCc11a8u0Zx9f2rRNcxqpXBpQpexUElbCWaEPYDYM1+rAkVrZPpMtMxEy2JtOOMjsbH2PuVFdAVYD2tGQ24k7a0AYye8TD27BPCv1euXstUBS1CqvJaCtqqv8QH0E9QkS3O5JLRsXLj9Tdk79jnqdhnfxpJqh2RPVNll/xXRkVnR1eYGjw0geb77rs/yQLhxt27P0xllI1E01c8AGjYW18cPlSWYPGNjMTe2ctVC6vaSYUR/oAgI2ZQgu9VK3ImVd6BGT/68Y/D8qJd5rwZS2z0uGu99dbbVYulGV25ZdPm+DVATjRuoBuAQTouTVuc37Nj/IRJaFgwgJu0LgzOKecuXCyDQ8Ols7tOaQOa1FHRptnQ/qhtWu1koQrUVmZFGLB/CUzx/toWoFZcNt/faEMBNlp/IWmx1/k7v/eO2C/MpzpqtzIN/d4+yNScHvt/LO+V3Q2rohtAUwGyOma+6nih8AMSMY0AWmGeTJvmNfql9kq3KUGV9SJZ82/2s+/FMrGX2aqwFRuWnHcQNkwjfh6wpgXgCe8G7KlnC/XezypU+Tv3TM8BM0IrShgpzf3yeZiAEk++Ms/b2x2fGQHzRnzcZ4j/FE+0gdSWJOOfO9LG5p0ZdTrVTJ+qTMDRJIXsg+Qc0w0wCRDPmk5Mxq5hIgNB+FxM27SAzKcXVycmhtHYtOymdaeDpsyVgDHiRffqL+3lWqCoYulYpc4lGyLOqxo3rdDxguxrIKO4ybvq6+0PAwRAAYi4/bbbAsYQ55SASsTFO847pqEJM4ATZ8z9S1aj8XVS8Wd4dkQ5QEIijLnp39k5cZIzwWaGsTM1VTCRfXkmoIx1loxbL+0p/9c/+6flyrUrATHcFzai6YmAVO8Dy0/8yceOT06EGUH3Qixg3K/YUrs0+0GzD+hhEIJ1AAwAj6yHX94Ptpi9hJUg1nScvBNx4UsvvZw9ZEiAuJ29fOihh3PPiibWefWNq6OThbW0bt3asCHENoDrTLzq6CivvfpaCgA0C9997934GbaPf6hTGWlv9JRnnnmmvPP222X92vVhXgJ6fvKTZ2L/f+/3/2beH/v26muvBhS4LyK2Y2lrl3esXH5d2gmxZMSr9957f87x88+/EGYMZu0/+kf/KIy6V155ObYLaKHwdP9995ebN2yse+0SPbuBsDoJoWuZxL6Z29iQ//Qf/2P5cNeu8vu///uJQX7w/e+Xzz79NP4Io905kitVNsma8thjj+b3bAAWtrwISP/CCy8kDvCe5Bjf/OY3yw9/+MO0iL377rvl7bffzPlqdZxc7/tPP534jnmMvtqSJWGhAD+9jy2bN5ff+q3fKv/lv/7XgH1pa41v6in/4B/8g7yXp59+OnsvLbDVEf9KgwVfPXzdAb84ZOmXrWPrF5+vY83NN8+01XBOXmCu8sdYV4prpddz9ucvqBzUoGBozlCCjFu23JKgG9WrDRQ4IZYM8soRSqYFv8APPdL64TkSgZu+Yn/PKFORFvQyECuuW172fPJJBJLW37Q+zodx5rAgtD4vUzToQzSUzJ+/8kqo5RfOX0xfPSRWcq2SxZG1k3W0bXBogjNMDG0fV69ejgPTRoSaCCQAXqC6L16IJjmRijKdFbPpVWQYHYGhKTOPPvJI1ki7AydfJ6b0RYdFC4qEzToLWo1bQ+WXBHsmo0F3f7Q7gT4knGMUvDBM6HyZA9/dk9nwggoBNedGIR2CzGgbGSco5tw5X/TzTA+5cCEVQ+1AmTF/Qx2XR6hLQIsxI+kWzHsWFUXz7AFjNVmYCMBjTawfump1/CpxXQF8AGaMPEcqSBIMqCR4r4IIFQJBsqkUbf+1Sn36vqOoXytilNG9D+9gdqrNTEf54ovDabviIHxZd5Vz79D+ivJ+b29QeGATsEOAAGjLaL/Tp7Jnqihv1dKpwEbtLTcuNAKoYcKoYtdJKtITgZmAjFNGgaQzIgD32dpVBJdaiPSzAgcC0gwPBzASbA8ODTRsjBrQ2rfAkfSymwzT1ZOAJy0ojUZBRmY2E5dcO9MCIlapFUGQHHnIBjSoFcpEDhgm7dSRjCoF2ozl3wRNaLI1uB9PgOwe6coYE1yToZHQeK2zZEwgJzDhUJ3viPRmas9AEgbvS7DZ6rNcu2YiUwUHJQmCW0m0da206Kolk+kZGfVcNSr83iNgikVYN73yF3Of9qB1tWcxjFTOKoiEfaPV7Gy5ePFyzrn3VUeMVpZPxDk6O5pRprUVwFmkteD7JBXtWF5BTgLXuXMj4Geyja9UYhIbYKOMhj2hj1lV8YvDX2Tt6Uw475K5G2+4IWMq3b9Ea+XylTmH9vf5s2fLonnzy803rSnLly4pi+bOK/sP7i9zhgbLti1blKSzr7XLDWPUGAHatNkBKZxPtgcY7AywnYvnLyjLly0rhw8cLAvnzi+PPfhwueu227PX9n5xsHxyYH/Z/vFHAWFUr44dORpA5YP3t4eGDIxavW59mWvEMNB0YjwMl2uT4+Xjz/ZEd2TZ4qVl/lz/PlWwoo6oBneWsmDZsrQnYel848lfy3l+8fnn02NNEJCtALqoHmrzAiLZw9YdO4TWR6rN0Zxp2zJU0StrKu0EGGnNGGq+oSaClXGlXcVZsI8DKoSJAvDXkkOjomqj1OCaeLmpHRhv9R5oW1UGmP1abQa7YO+yFWwu8BTQJumiqbBw8eJU5y+cr9oG9p57AKQsWLAoAerJ06fyeZgfEtW0IBoV39WVANj9SLZoy5hu4gsQz0bynezVzoBsKoHWZzT2NpNlevvLdUuXZGqECqxnREv/bM+ns2AtUEZRQEWWn7hxDTAUiDQRX5gpd1cuJ4lgOwlCfuPJbySpdQbYGqwoyboE/fs/+EF54omv5dyzkxJPwNCPf/yjUPCNzsawlEywRJLVtChqc5ozkGsSGOYDnWVnEzA3MTYae8Uv+syMmxWDdHaVUWN4M9rXexLQ12TWoU4A0wi+MnvshOv5rIA0TfTGP/B7QNMw4UptIWn78isAY/LVePZN/GgDGLiuM8Zn2le1faxhHEa36lLiFEUR+7KKZE8l+ef3xSXsvKSf/wRwupbvt3fY5bQoNiPB/Wxtnakjpj1TZURVhhSAKUkqDZje3hSf7FctX2ICbaPaOOvZqffj/bGR/q62sNQWI+uUKWUj17Lm4h5n13vBZpCkswP8oGudOs13zg8L1x7xvEAun+fn0/I1NRUmLz0NCXCr69K2cKRVoXl39qJnl9BJ8IChGEwtq8x+AEDa8/ZZwClgFA0q7+RabbEJw7ODjtZAoYoU361lVSGmz/PVs1XjVwDsVN5vm+wlbujuDSju3v3m1MkTNQZc0DAYG3FM7xqA6pvEOc5rnZazM2vAhkeL78KF2Dp6IRhO3ksrRlvf30wAdUyiVjB43oL5zRQuOhLDjVbKeNXTIYLe01OuXKIdtqRqil28UDZs2NhMEJyT4pHxtnfdfVeeUUwoNtv98UcBThQAXYugcx0isLesv/mm8vNXfh5wQWHK+8Zcvu222/O92nuwb5x/6yfuNl3H2VZ8sQ+Wm+I4PRPfyz8rbth3fv6P/v0fJc4FTrgXYAvNDXGIdwQYVpBSmKSHxObRi7k6ci1xHdahWNpnYlgfO3E8bGlg/KaNm3KOxB/sIbv6/e9/P0Wb//W3fit7T/xJ38Vn37rt1uwvhQ0gOZ+3ecuWgAUB6UqJ/Ry9Rox4KiDHsiXLyvHjJ9PGcvjI0eyl3/3dv1beevPNnGv7wH7wjkwQovkiLjl8+IvEQwA1MYaWev6DkP9ne/eW//vf/JsUmk3wSeHi4IHYTvviiScezzulVeYeTVCSf9hjwOmlRHgvXSqPPPpI+d53v5f1A2QpRhD/DpA6OFSefe7ZgEUB6OfNC3OcTfhw1wcR9mbLAFTic77aOeL3MNoVdbUHAWWcMe8WK5XPkPdpn7KnqmbYV3DBVyvwKwaY3LB2XSIBhjaiYr29UaWPiNa0qRJ9CUZkNIQjOUc0wokxQS/RttEk0wn6+gfyeweQATV3XcJOgCm6AqZsNJNyOBfoL1o5J87R+uxXf/5aKt23NkJLUFvJuMSIQfLnz/Z+XhPgBfPLsWNVdMzPX7l6uSxftjxGvQpMrYyhIFyLUic4aRN7Rl3r0Ae7dsUhMVACPBVDwYUgF6Ai2COmSNQVO8MzoFaqmkgUPtr9ccMeWREjkkRbEDfB4Z0vd999bz5PIqpqiEFD8+Wtt9/KfW/auLksWbo4VQrVGQ5NUompcfny1bBZtt5SFb4j0tapF3Z/DLixZkZ5QvYF2ALDwYHBCKOhGh764mCMHsaLBMAzcPSCH1WM2vfYEQaMP6fXtHTkOSUTEodLFy/n/UsEMZHco0DmyJGjSbA3bdqcpNvkICwN/2YtUfC13ei1pwlA3E/CLpiXFNeJFVq1Lie4ZH0lGCrfaZGaNz8JKnCL4waYuXaAkEULy/79ByJQBkgRiHoXAi8BsoozyqY9xmlpIYtIJfDq3NkEXNaynbbSjsQVjEhKOZVfrDiij1pkII9fgmhBgCB4/rwFeVdaDewX1+Rk0NvdC72ECFV2EyUdT9JGdLJlgriOtou2Osi5VsFgoymnk1BK5mt1PZlCQ9HXzqAlAR5Tv7fpqovjrH3iWDQ0HEpZtmTx7BQFIISEDngFlBOUbNpcARPriImjesNp0nVw9lKZDEV7Is8X4c6Z6bwb+6lONKg6DIIsSWydnkXItWpKsDO1yllH/rZV0VrRr2wBz9myf5y1lkniHjxLpsqgrRu/3FMFd8+epW+ytAoepspc1ygVzoay7yYAatap/T6Vcp/Hxjkzxg1u3rQ5e2OQhoJ1lJgHoCrZeyovuz7cVQPK06dmR4urVh45fDQ2xvcDVuhymFB1YN++BNcqpVqjzp0+Va5fubwM9ffnmTy7FqDBTIzqSCuC1PDKyEi5fPVqqqef791ftOtZ00NfHA4g4PnGr42Ubzz+tdI701m2rFlX1q+6oczp6kl1u8zpK5+dOlHe2/dZ6ertKffccWe5YcniMlA6y/6PPinXLVycCVaLV68uC5YuLiN68wFhRL17OstkT1fpQls/ebLMH5xbukYmyrVzF8r+Q4fKVE93WXHTuvLW++/Fb2AMeq8/+uGPkvirvgvujhw9nH0T1hptkmYtvQ+VzrRQtBOOaHX09CQYT3W80VlIS5uOUQzIiKE6C/Zad/ZZZS51VW0DFe8AaoRZCb8SGpacDFRmnxaKTO6tTLGqldKVSWr2Jl0TLBUAiOBTUOldarfMPsc4U/3s7ErFllil5K5qBVXBZ+fXPvaoKo5h4V2tbV9PPfXNAPDsJeozKj6RYQmd+2HLBPf/z3/4D+mf5yO1iALbgCcEhbds3lTuufuusP88r/tV4R0aMk68Mrbco4TY3sbglBAC9ZwpOgWA5mhEDVSgMJM9xifSbgWwY1ftaclYtZ2LQlsHbAAfJOxE0yUxmFiYUcYmT4yNp3oNNAAWATgvnKVtMloGBgcCJnuXJlTZw9HQ6KrTrtKWE1ZEb8YKa0dqARN7wvuzPyICHC212kLJPqeNcXQs75k/5GOwl/jJMI/CZgMe20J1Wo7rATgCbk9OJZGp00Vqu2jGuGc8dE8zUai2/Vlze42d0iLERtuErp8pZU3bZ2VJVPFvvkICo21WOxehW77JRLDKzqn6K91p32yBnToVx76sDI3+7O3KGnV2qjCw86ZaDYRvgSMxmGTJ9wBD2HPvw9/zUeIg79g5tGcBQPx1xF0niWdXdqh7V1AArkmcqr7LQKaWif3YSPcSn9W0Q1pLzwD0EQ+ETdgI/fIt3pd2SQARllYKHSPaJYdqnHmtMnnYQsUXmnVpTZ2ayr37OWuVFtsOumXzEis4A+3kJ/bc9/HxbGG0tUpp2DXT0UWzFwEyEZIFSCxanJjNZ4o/AEkB46KtYtrJpXptLRzsOWbHjh1JnKOTU0riXWvmnFVAtYJHYiv7McBr/FRX4imTcjBnFJUAIa7lXZksVDerkdSTiXmcrQjrjo3lXXjXC+bNLyePH4v23PDwYGwxn8YWnzpzOhpzDz30UMAKE7rsR+0Wzge2yb333ZuihLHzPlshkJ/Zf+BgnsMeunnDzWGhEUq1f7VYKtBhvVlfPw/wUBxUVAJWYEazOfffd1/AEiwNTBG2y14XN4g3FO7sPQwZZ1l83BY2s4fnzsuffS8G+NDgcFpdqiByb7lu6bLsQxMzvSvPqmBRtaoqC9qamig5MTlVFi1dnAKpd+s+nffjRxUnj2ZamTba6Nmcv5DxvRGdH9DG1hkQmqbh4OBA8haCwe4ZKGNCUISV+016HAnoIV61D+pkxanygz/90xSBfX+NY+bke9gLBRbXdpasM40oYIZnt1YYJcBF79ve+6M/+vfxVUuXLM6+XblieWK1zRs3pYCLBeO6il9bt26NviDALOd/eDDA2Gd79iSmiebkAiPoq5adaUNsii+it/Ik/k3eZdBGRJtbMcuvEIOvVuAvMUx+2RbkLzJMbrppxqGHVnIGtYo0nYDHAUwQMDVVxifRnmslTHJUx5lWY+5AoSn+YhLKGOg1dPjnzRtOO4XgCB3x6098Pc5E4rpu7bra533tWgJrSQjHomqGWqa/3gEVnHLyKHNHj58ouz78MMGu9hxJhJ+njQKsgPC/8vLLMfaSd9MbPv7oo/xevyyGhOQZmsqYo4l7BkaYkWQM0OMyTq505Hs5DIZHsCLwJGrI+aGrSoQ33LwhySaaoQAUOGA9MXBUXGgbSOQ5BAAFB8dJ37bttnLTTevLy6+8Uu69994I69FyqbT/iwEbMFYkLQJf1WXrIjGURJpQwKh+/MlHCa4h3lg5ejHPna2sCii0wBX1UIDv+wAakgC0TL2U1sUoOaJcPrcFEwQKHGdtrZifBAKw1X4PAyxotsYCA0EIDQAI+9Zbt+Y9Yr0YSTnTBOgSCO/UtQXo7hVYgv4JeHA91Pg6FrQniSzAzf5i3FNlIgI4Pp5WJHvJ/lMZ4jw9l17dyoSoGhWCEUHQ2fNGSI8myBVktn39qKSCidDvG4FV799ncCoqhTUw6s69VEBlMBUqDCtBNnBAMCXwDuFD73iTkGUCRtMvmrGwWCZa4WaMeevPOaraI3WEm0C90p1RufXpV0ZJO/VH8JvEKKyY+r0CmJpAYTNN1jaGKQnlVJJ1zyV44LA9m2vQHSLk+OQ3nszZFkQ734LPVpzRPvcsggdVvmjxNIEjkAxYkaDCRAjUcPZiYnxWrLL2308m0G6re3VUZTLXZoRpZ6W1j9XKa0v1lqwCoqxDpvXMqVVugYV34ffttITKYKkaBX4fDYgIBVbwRPXePvbcqiQSQjYlIMHC2u52/fU3ZqrK5PhkuW7Z8gSlriFgSzvCp3sSOL+//b2wTLTI2I+o5c5q6PPjEwFyUHEBKAKVhx56MHoNwDKq+H0OFSm3AAAgAElEQVTdXZlMpEVn2bLFqSTOmdOfSmUq6jMlI2mBJyq82ojeeeftMJwmR+vIUZ994czZ8nd/7/8oC3oGyoq580vf+FTpGBkNMNi7eEH5/PK5cmnuQOns7Sk3XX9DWd7XX6bOXixnDh0tw1295cDe/WXgxlXlviceK9cuXQxTRXVv0dobS+/i+eXCWG1bm9PdWzovjpRjn+4tU8D0oTmlf9ni8vH+faF9a9Fgt/7lv/xXeXb3Jmj94mAd42hfz06WCrhBnLMCD3W/TgXgkCCxk95X1WIwVQWIUqeb0MT4UkuiM8lcABfMkOQXlSocvZ9MwOpMAtI/0Je1CwMhmiD1PEVrYmK8JsKNMKTgEAiS9gq6CeeJJU9mqoIpZjRTsL5MSToX0dI5syOIVfMzIWyyssmMZ5YQsEm33nJLeeqb3yxz5w4FmNPSJdBuhTAlOyqvigD6zbVPASZQxY8cPlJ1UQaHsq82b9yQllFfwAygyw03rMr+t7fr9Jsl+Xdi5tiW7FarLcGfOGv27vjkZNiezruza/2NEDV1otX1sRbGZo6MXE2PPWYhn7Zz5/aAOB9+8EE5cuhQQOIFixYG2AASYfaojtc1l9wOx0fTE2GPJAuSYCKYEhrMEmLHfEBnV22vkoBI4vkGorsZ66v/3vuOQPREgAWxiiTJPtPSk8kyjf5SWnKc64nKWrKfMEo8VzTEJqq9DOuvKRC1wtP2CUCmpwcoM9qIjlYhXswUaz53aDjMDAlHANcUhAbi++1/7SFhjQBHMlp7KkLBYdU0gEnwcAQpLIkA0vUZ2eX4hwi0VvrMLPuqAdGpW2KU+LKugKaM6y10kkaq9o5rNmNFxRQR5Y6+3NUqyt0/kHvmG7TSJUkdG0/i5b1J0uOfcg3aP3MCygFDMDr4UNpEdPCwyWpr2ZXsj0w36qCTdlPsqf3p+cIePHasnlNTwZx9U38WLGjAj57KTmpYzhnn3d8XVlf2jTVsmGf8Q9t65X1ZD8/Ep2VKE/8YTSTThWoMIHaypOJAMYwJNux8xFlpjfRpteuObaLd4azOGRxIguntmBwjZhKn2J/i17Q2nz0bkES8wh4qQlknrW1AOj5VwY8+S9UymVMBE+yqsdEMHfDyATDAouuWLWsE7y9mk9ywugrvAx3HEuNcShIvVhGXaHuhYYVlQsMuwqSmLY2PpWXIZ/MzYQyfORubpgVEvCjW9awt6+mWrbfOtuVaJ8AIezE905FYEhNJTMxuhD3Dfzd6ZmJuayFGYr+xtglw00Z0ThQStm/fkfYf8cw9prE1kye1m9hjfh7TV6uRmP3CxUuZviMWEf/v2rUrI4jFb57bGbx2dSTr4VrOg3chpzl26mTs9pKlS1JIu+OOOzMJDrNI7A5gobcGGFAwxJARl6Wl6dChxE6mhXp+514cGs2nvv4UDu1jzw/swJwEyFnrAwf3Fwx4vsi45coJnglgzg5h1YhLnBN7pE6Xe7ts3LQ5bBoxRJg949o2L5d/+2//bcBN+1phBthz9113ZXCGmMwUIUVF+85+tEbi0/7+OsHtnnvvSQHV2fB/tp3e12uvvRrAybty0uUk1vzgoS+iT2M/x+R81Yrzy4YLfPU8/40V+AuAyU2bNs+gx0qsao83p4uq2J1JNnUiTFfp6K66CBxCqjwdKuNDSQ4lHSqvYY3096ciJYH4wz/8w/LBrp0RPkJb88WgMKKpYF24GLq2yhsggPOiayKxgZ5qzzDvnGFjNCXUjCzE9eWfv5LEDd1MO4uDDIjhYAgZCvZkTnofOWlMho03b4ix4QgYpAT2qmlnz8b4+gwGnyH0LBGhbRJhIlmSAsANtkOEm5JMTQaYSdWmAWg4boZcYM8Yo+QzbnWihbWeSMBAzJRGhKDcMwkEtN8wykTFTp44nXvlNKyBdePM9IFyUN6Lil8qrh0lTgEgpUpQR3hOlPHRsSDX1l1lwbrqU5VQCd42bLy5TjcYHw/tzs+iZlrX2qNdW6+sCc2KqsZ/pV5nzdqy57M9sywFvawCKewegar2KM/rvdl058+eCUOI8Y4i96ZNSQIwbgSCpgtou/BcHIvgxlQSjs69clrRApiorRr2oMDFZwgg7bu5RDZPn8l+4fz8Hacu0eBEtIx0dtcpC5WKP51qggRBkMDpcrAR+Z1TRx6qtI2Naw3oSCWrFYIVSErk3ZMknw6PID201IE5NTk3znJwMIlaraRrHaiACO0WDlIA5+cqQGQyFCClTgGo+gD1JNfWm3qGJC7+wb5tQQgBP+cswHQvgC2VTO/WGEvOVsDkGt4voMC5fPrp75Xv/MZ3EqQBE6t42MU6UchkHpMSpqqIreq0aleEKAkyG188MJB3BWRwDbTaADxdnakQub71Bna24oxt0O/P1qZqFKiGWt86utk6YcDYK/U9VBFGZzlglfGeAX7aftoqEl11MIyWnS7cvmtLWlpBaXuFxg97w5YJOog8Z/z5SJ3E4me23XpbAu6JqYkaEI6O1bbBrs5U7l5+5eXYAhejvzN3eH56itkyvfp33XlnAhZ78Dvf/lbZuWN72A1aYRbNn1cO7Ntb1qy+IbTdTFwZuRY7QYm+IyDCdKaufLZvX3nmmZ9GlG6wp7+MXricAAs4iWFyz5atZcOyVWVRd2/pujJSFg8MltPnz5bTEyPl7JzuMnn9snLjTevL/P45Zf7oZLnyxbHSNTJeOsemytHDR8trh/aWv/OP/89ofux+//0yPTJWtt1/T7ncMVlefOfN8uSTv1aGuvvK+LEz5YtdH5f5ixaWmblD5dJAdzlx8UImRmxD5e4fKP/6X/3rVOFqld50kwpmtxWpdhIWbAIIp8qfBLgZISzw9E4lzGGOZBJK1a/weRENxd5IRb4j+w/TwDvJ9Kjo/qgIVzDO51ahZhN3OlLRT8sWJlMPzaAqYhlx4KtXk5xgdA0Nza3syiYZGx6eN5tQarnp6ukNsHFtVCWzN0mihIwNxgZIW8IUPYNzs+0baNO///t/M7R738c2ApfT5oIN19FRduz8IPYLAGwyAd8IcDG+nd6He5LY2SsoLFVnYyK+KVob164GMOEjNt+yJdewZnylf5doJKgnWpqWBoyw8STVplRg/ZjoAKjc/v72tONYG/d+3733RhcBSM32G0tvLWmNbX/vvTAerZ9kJCNeUdejYTIVRghb5hxX8duR+ISu3u7S09cb8BpowedYWyLF/IC2q7FRSXtlrElkA7RFL6zuH1+t+Cu7an9gZYVqrpKP9YnFNb9Or5GQR78lo3brmGCj67EeAOCSbeyFsC76+nJNttAEI88T/ZtmuhHAxD62nj6bjhSgIto5pcRfsH8ZzYpZ0Ih3u39/73viE5pRyUS926kV/p4NaLVOwhrDkhiem8LH/8venf/6eabnYX/OzrOQPNwpkiIpUhIljVZqGc1oRrOPPN4mi53YSZwEqIECSfpLf7DTAkWKoGjTtGj7U9sARRG7dTwTjz3OeKntmXhG+yzaV2rhvu885CHPfk7xue7vS3vQ/6DSAQhRPN/lfZ/3ee7luq/7utlaPx3QJx4pRl5NXHPWACNsarV0ViHMugFggEyuqxg22lKXA06zn1qUS08D24u+0GBAKGsB7Km1q/ZJ+zzA2/xCm4meV4k525cBkIC7a9fW8IAtW/Pe6GAMD+V94hEt4Bnv3tMkARBUC1a1J3le2MvOnHiT3VXQ42O9JyyasdGbzBtxkXZj7dk+xxp6TopUxlPzGK5LjMc++YMBYa8DijqQX5LJT7DhxD4zoY1+TADexTBWJPOxX71z7/w5T+4Zo9a+VShL4WWu9hl2wsbNhDsL/JdYi4kzyjWgjhblybRkxKYNDLa1k2sSW0zfmGkPPrS/N8r4Qnx64tRNGxPDAvzDxH7/g5wt1wG8Alq6RgmwtbCugLATsWNzAQG8FiilkHVVgWHN6rbvrrtix+wFeiRaYbR2A24wNTDSFcU80xSuJrQ0rY/Qa9eaZ1+9CYi5crndsbd086J5s+PW9trrr6U9xg8w5vY77gzDJizxHdujieT+M7KZnR0YzH1aczH3888/F8DAsxG7sv3WVKwi/uabtUWJFcWAL7z4Ytt3974USrXG2N+EUl2LMwXcee3V1xLnEHJ3rgGeP/7hD9vnP/e5aoXduDEgGXBd3M5u8PvAR/elkIL14bPF+d/97p+X7t/69QEnurHQ9sXhQwejIbf7tl3tjdffaJcxGoGv16+3Jz7z2eQv9jl/j5Xoev7g23/YNm/dnFhPcUuO9cSnPtW+8tWvtrNnzkXYWytPpyPke2r91qWIrfhrb5IGsCfp1gDd3nnrrWjFOA/ll1bH9htRDyzrphhWP87H+iUfowz//1+BnwJM9tx1V1pyOMwSiiyn27UDQHu377i1TV29ErpoDNLgYJL/2/fsbZs3bW5vvvlWnCdjKyjDsFB9+pVf+ZUI0t1117728COPtFMnT8YIeA1ggtNndPRjYiI43K4hbQKbN6WH0TQeWiVQ9/UbNgTcYPQkJowI5+L1PvO23btzjoE8AlEBhiTQoWekVDJ8B7CEQfD5ro1TQomXFAkWGHO9eoRdVRSIY+qvdB0EMAUYjC90mDgc4T0Om/FOP2Jfi0F1L88/XyKmX/j852N0IbhahwSkKNucv2BWpYIDI3zVMW6MovSdXuh1gkGJvQAQmq3CIAgrTY31Aa8AMRx60eJnU80j1gnVFhhmdN61q2EL+D1RLsab4jhAhraFZ6MfNpMFZmazVu6HbgbaroosOqfWDJWoV199LcE27ROAlXXkAFVRGd177rk7ya4WIb2eGC2ch2QSyyi9uis1RjNz6gcEekVpPXrsaMax+RG0uNdORJRmgOBWYM7oSyr0YdIV6IIpn23tvE4AwfGrZnYCZtYqky7OqoCsZOqSa+5abDjqVFqWVxKYqQDbd86IABH6b68FNDDKEcBgKgJhSwn70mKqHqnCDUvGVmW9BeBde5KzFm2StBBovRquKiGhv4wTrSk4BQYUi0KglepkhF1L6VyVEYACFML68DnXrpXmzYb1NdqvY45wnq6fWNizzz7dHnn00QSwpVEyFsAEoFKUZon86gRrRmwLfjrAqfRHKmkAKKC5ShLYCp9fLTmV0NZo5qoAA0okHh3gkQQGwBOhQIBQ9Z+7P/8GuHO4i2XjmYRPcJNl0oFLXZKcpBjTJGtULBxr6Py4flUmAYikwn5dM7k6dkCgy4awFyi4wwPDGTftmXmmEkYjFTEnsMDYEGfpyc8+2b797e8UMIM6D8xbuzYjWc+eOd0+/+STEbhet25tu+/uu9va1RPt2BFjJoejAeEcXSFOTPxzablt2XpL1pjdOXj0aPvTP/vztjAz1zaPrWl911RB5wL2rB1f3bZPrm/r2mB7aOeeNrHc2t7t29vJs6fbm6eOtlV37m7tjp1tw7Zb2ujAUNuyMtRmjp9tyxevtv7l1i5OXW3/7pnvtv/8v/kXbfWGte3kwYNteG6xbbl1e3v1vbfbxcXZ9sQTn22jK/1t8fTFdui1txIq3RgeaOcGV9rB0yfbAw/vD4VYgv30958Omw9ACZBANcb6qhYuk2kkjUaDlF5QWsd6An+ekXOi/1+bW1rhikdwszWhJoJUqAbETADXS+gAx86RKhrbpeIpKSrNHEl2sVUkqyqzI8NaTUvPBFDrGUsu7dNQwddO9rRyBhNw06qxr9HXsTJSme0xvyQ82FpaDrAsACb825Url9JiKLB98MEH2pNPPtk2bdwQO8HWSjDCNHzwwayHgFiQD9AE1gENgGnaMI0BdwaxxbCZrM9tu3fF7tDcsffoBjlH9rR2NAE/e279Mxr08OHsY6xDrBcsFWfghz/+UYTB2VTImTPH3v6rf/XfR/vG1DdgPoDcNUimTVPRGoTJSLCYgCKwSSyAaQCs5TOA99Fm6GlwqIjP9HQo6PSkHWdQZV0v/VDYVYCotFYta/0wocb0H0WdEtTu7yvAgV0Pq6DHYIigKruZdpkaS90BCh1YF82RXmIuUZe0A2pUi7sW5A5IZys8W8yDAjIA2fPZluKA6IOIGcJ0qXHmsdERsu5L3OI6tSoE6NHusWZtfDGGW1oxI3LcGx8PzMEO7OlYiR34Fgl/WkIWFuN//L07U52Ya7V5ut9e22GvHTFFl9640whqElTusSidEck/fwDowOCT4Lsu94lZZU269gxANfFhQEwn/mktna+AS+Ors68iKH3u3M32GjFY2pVNm+rpYoXRpH1TUWFsPH5YjFNadRuyz+wNe1kBQiIqrpCQa2H2ECTmYc80Y8DXFYunVfGIVszZc+fzrDC13KtCFz8VravllTz7jpUiXiS8Kn60v+0pxR7r62zxD/HPw7V+gIcANrOz+Y6wFWdnEltYQ88Cc9fzEyuKU91vBH4XFkr7Ja3IG3OPud/+vpxTr/N5pq9lfw0Ycbsurz1y/HjYPtqiz587m9h5aupymF8Ruu610wJefS//pyUFoO2887liTvG6axtbvTo6HUBLoIlk3fm5ZCql8dEBrRReTKo0GWdD3nvm3NkAM2JCBT/nrWOoaxMEHnge2kYuX7kUdma1VwLmxvNa7SRaY91vWmBbS/Ke86NANTNTgwyIRmvXul5xgXhE4Ud70gfvvRf7Yr0wt9nxrWLeu+8JGIQ54561bgF22GNtLSbc0QwEqonT6auwwdrIxd1Hjx5JMU8MaD8bO37vPfe0ixfOtyPHtEAVmCCut4ftGfbJGbEPFP2OHz8Rv6BFRqxpHZ1phSmAxr59dwZwpn3y1FNfDZOEHQK6Ybd8/et/M0Ad/wQ4+ta3vhWpA3+/8659YWWFEfPCC/Env/x3fjl+2FqLS5wF05zYBjZA69ShQx+2Rx99LJ8vH4m4Oo3JFKUW2re//e2sk+dsv1vP6ylKYnnWVKqPfz5egY/KCvwUYHLv/v0rDDRDwwkk+VkuKqIXfvnLXw518NnnnmtXrl7J37EyJtKOMJiRXq++8locbaYcCPa3bEnPIrEmxsnoWu0ZPt8oL7/HoFDZBzwAJtJjGeX0uaDQehtR5NObvrSUvm4UN3Q1hzlVksXFBJ4ckKCY6NwXv/iFdu7M2RhjwIDviAr4vffGgavkMWzaWky1UN09+OHBoMEcMifEaVDv/tznnkxvaRzLyKpU1KJSPziY8WSuSxBlykUnkpuRrWNjcZi+EyOE0der6AdAQJD1pZdeTmDts/SzE6Ty/dZd4OD+gBIqhQT4tMuoHAhGrLtAO9NWkjwvl2heX1VtVdJpBqhkMPbbb7klAQOnBODRHiNAwhJxXQy558LQu2fgCZaLhIHQIR0XQA7DLNhBdxcsMahdRZdT81y7ikhGPK9bF0pfaMgrNdoT4ICO6Qc44h7opdg/qdSum0xQaM295+Chg6m0Ag9UotL7OTGeShMwzPMXZHE0ABdJrn0BfBAICkRQOe1lI4sxaK7P1CSXH/7wxbZqBA15VXv5J8RmxyMSytFYP/cdwICWxDV90Nea0Zjpo0bRvTLVY5tU0FwVVBW65SSJglqOHO1WIq4a43kQwgQamDDFqXYjLK1TTcOp9eKg7H97hEPuxgULgCooLqFLQYl7LmE8FOIKzBMAj6rczoUie+edd/SE8orhIqAxgu/ll1/K8wYAABNVZjJi+9q1PCfPy/NRnRQod6MpOxAnYziJSs71Kp5aIgKY1DQo+65jfhQgVKBsEmRsghuV5BQNuiqmneiYc5xxm7116mjSdf5Lx6Trma8RzMXKYRMCxoSl0B9gQxBXPeoFwtQoYhTwhbSQ2YtbNm/NXtmx49a2bi2Rv5YzY78DAyW03/rW7yUQzVjiudmcIVo23/veXyZhpFuiBUI1yXl+5eWX2mef+Ew7e/Z0Gx4aiMDr+nVr28IcdsFC2uWAWoc+/DBtH4L6nSboqND19bd3PzzYvv1Hf9RWZhfbvbfe1jb3jcROnT53Pm0e185fbDsn17dP7vtEW7PS1wZXVtr1+Zn2/oVTbdvj+9uWx/e34ck1bcT6XLzWhq7OteOvvd3Gxyba1Px8e/Xk4fbFv/ULbcvOba1vabGdeue9tM8dPH60rbplY7vnE/e2/usLbe7sxXbxyIk8t2def7ldGG5t+x1721e+9jPpC/+93/tWu3DmXGwbG0XMuajddR473SpgnPYLz9m+6UDBDgzkj7rRpIDBAsawrjrtnwrYYITpMugJgGLPVXJcY1Qlsfbs0GAxSfwAFlTIgSauL7T25cU2MYEST1djOWCJtjTPDhjKnmL+2J+SCj305y9eTEKhwCD5kqBtWF9VTPvOZxHovXDhXE1NWlxIAWF8bLStm1zb3nvPhLXSqmD3TVpg3/gPgTS/mvbM1Wva6MhwQA4aIuyLa2KbaJisnzTNo1gFkgr6A1rFMCccHFV51+P62FS+iC7Wo48+EkBHlZwml+SH1lcx9iT5CxEeN3nhM098pt3zidL2oU3ALmDVWUMaBdenr7U3VUYvXcx9s2kADzoX9sHiwly0e2id5NxHfLY0JYA6dHrpE7CNmCEzae0gzsoWEK7G+quK+PCwEbOxkGE2BGzrAalAuNjCpRq/K6FymDtNHGsUtklvHG7ih+Fi0IXpl2lEpa2VyTWZ3jSQZ+98FhNuKWBP6eWEH1IitFgufdo0RwNmui62DltMTMOPVEK4ElaHz9Xe4948p4xHTzxR+ijsb/bjynJAAdc5ffVa/Eox8MrO+elAgo6RAkT0fZn8NzeXPcaOdmsPVLQfxCiSJfdvXUq8tc6QaygtlQJvgEPOg/1oz6Q99oqpibWmrsW/bd5yy80YicA0e+vcAzzoKFlb991NkcoYcYCSVkH3v2Ks9bq0andgoutVXOBn7B1rIuHk69La0NdSTOOXxGv2XfTnrlVhit/sdFbC8Oix0tgbMQsfwr5IUk0NFBe5J2fF2qR92IQ9vuDatfgKawTU9H3iXnGltbSm9gV2S6YKTUzc1N0SZ+acmrY0OJTnw/axLxLZtPK2FiCm2nKXUuTzTAATng9GMBAA6IVJLb7hs8+fP5vYRjLvc3xHtVPfiD/ppg0BTAC0jz72aIn5r1/fNm3dWi2gFy9mnwB2qrXc2Onl9u577wZMBXqlxWh6OudAvH3rrp03ARPX5FoVrcQx9rbnY30PHHg3cRFQw/dXa0eJLltP98dGshcRKR3QBjfY3j1wIIAQ/6s10fN3vgBHziXRaXZe/Ov8mC6Ugu6qVfHLg8MjbcetO8PiBZixeUAwRSwFNmfrxMlTKfSIdzFnxJjOzRuvv97eePP1XovPjUzJGR8dbS+++EJ7/Y3XY1s//ekn2l379qUAg2WvbR77zjnxfWwtVkzpj10rhtPCQnvvvQOJt/2bdiAgupgh4vCmEA4OBlw3mQmbyvoQY9VOBexW6GRjPVfn6YcvvBgdlp/7uZ9rf/jt/5B9+qlPfTqgjhzum9/8ZhhM77z9VgCo3/iN3wgLGQvIHlKYpMeze9fOCM/7t4f2P5QY3ihheZf9/bHQ60cFJvj4PrsV+CnA5IkvfGHFlIyXXn4pv0dN5SQlwxLcr33ta+3y1FR+T+lZiwsH7wBzkp989LGM9FJtYmwYMKgrHZH0YTbTVogZGtO4Nr/X+sF4am/hvLATHGzVb05LACDgMxeeY4TsSuI5gIxlnPP7kXxWjYHsjyEiYqQHUvARSufyUnvxxRfjsH/+534+hn7qyuUEpij5KmccAyNwy9YtuW+OK9TdGzeKLnr6VIIUBowxFHQePHQoyZaqMFYJcCfsknPn4vw5A+0vDLOgzGcBGqDCpsYwtFS9L1260nbt2pkkSzsKR8cxuCBVLQk6mp/PktCqVmFIJADsqcRzcL4HmAQc4jjSuoIOjQbdPxDHIQixPtg/UG3CT/riTQnh4Kolam2mmpjMUxTu9aGOCr6IR52/cC7XAmQSQAqsGWx7Ide9spLgImN8BwfDUvj6178epo/gQ5XWpKEaUXe+R3/VRz8aMEHQ0Y2mDl13bDzq4NUeVFN8VHAjMBdAodpqBND2SVWStuS6AEt1jTNJQgUgqizu17oIjF999ZW8H0BC/RylF7giiLKfOCjVAcHiVJ7FhzdR91BQBUsJxuicmDY0ks/wb12PucBNsuPzrBXgh6CwKouWpAIdqoWADoi93E3QsZb2vKpMfV4JZHZACT0Mr/e6CMxdKQo5kCZ6JYN1Xpynq1cuhWUkQTeaGXNMQGYEeHR7ErzVufEcuoBaMp/9NE0ZvgV8FFw4B76765lOJbeX1ETpPhXL3gjyHuipoip48tmV8PYmAEwbQVmASSYJ9EQPQwWPQF6xaPx0gq1/xSip6Rk1PrkAkwJ96799wBxtVyYbjI4F/Ik+Riq4Pf/f18LYAvaZ6LVj245QbQmiqlirZjrr+prRhCW07A4w2BqbWPL+ex9EVV8A5axi3jn3xDAxLj79qcczecFI2LFVI+2O2/cg86cy6DsEiieOHY2o26EPDwa0Wro+25auz7Rrc3PtO3/yp23Ptl1ty9BY2zE01s6cOdeuXJtO28WmDRuaGSDrh1e1kcWldsrEiaGBdvLapXbHZx9vOz65v61ErHusXT53qa1ug+30ux+0eQLDhLpv393O3phqW3duS7vQkVffaNcuXGo35mbb0gRtns1t+7pNbXl6pl2/cDl74c+ee6Ytb17bHv7sZ9r+xx9rJ41Gf+XV9oO//EG7eL4mJS0sAL+vZC96BmwKeyURKp0ZbVP1nCRQxQZYDo1cMF+iu/WU7Pub7CqimxGWLG0fe549sH8F1KaeJGHttftIdAMqrLQA6xHfHNaOUCONgTKuFTDqDAJMMsXjxmzOnaRHdZxtHR2bCPhGV+bS5Rp/q4DgnGLV+LsK+YVLl9K3roUVUE8T6zd/4zcCeguQiSo6hxKurbdsadu37YiNkIzaZyZMSC4ILt77iXvaewfeC5Pj7rv2pRCheuw9zoBnnFMAACAASURBVCL7xtbRQPAZ2IqSEKAl4UVigZnIknYhYEIBrZhSJap9rt26a1eAagASEWU2FovTmrO9xBS9R5IBNNHKNwyAvHwpgAX26NnTZ7L+mboWPajSFIFqRfsqdoBIK8ZIMR1kt3wpcD/so/6B+OnoTMwWSBxgrHcdw8OjsQN9rWxhANaeVk1Ya5kwM1cV/7WT8YsBFDItyejxsklp90i7Vk1Q4VMjrDo62hO+B6YM5/0BDNgn+knaRmZvFEJSg8kCmVjTsKU6RktPf6QKPjXq1rp0bUTdXq82w9rf1XxWgIU4QfsULRzJF3smhpibobVTU2aiAwT0xZZRIcY8AYIsLfXG/w4XKJIpUmVLu5HBYiLstTyD3k+nb5Ok9tpUnhPNmE57xTrxG+Ihn9n9O/2SnJdZLOBN2YP+H6jGZ/OBnR91fRG27gnr8gn2jAq+ZwFscG18Mpso2Y/Y6+qJ2ER7UbsIsAw7wf9LMAEmCgUSwBJV7cv9uUbJuzWlqySmA3TyH/6Nv5PYsuMAg/vuvzcgjx/XJpaRyAMx+DrXKr5Q8cfwSotrRMOrBcwZ0UYHdBEXsblsoR9Ap8/IBJ9efBk26w2Ct+MllDw/HxvSATbOt72CYQSMM6WR7REDW297EzP48uWLARHOnCr2rt9hrxw6dCigEWAdWF/PZlV76KH9scPWTDvhzkxmPBP/JgYTo/MxClivvPJy2rqtsb1muhe7aW87E1g/bHgVka60XVoJ161vVy5dLgbLWBUv/aRA1GPsYPJ4PrT1tPEBDPhI+w/I6LM9Q772+rXpdujgoYA57m3j5vKvprZ5NnQS2Vm6HwqV/KhzRaflof0Ph7nmM8WF4m/tNmzz9WtA5rM5J+Ix1+f5GD7AtmHGHDl0JEWNv//3/0Ge98svvZT/+mz6gwRUFcGef+759thjj/ZEXbckD/DZbKFiI1aLOBHLFTBubY0rpkGy89Yd7cyZU4nX3OcXvvjFCHG/8PwLmeoXMd+NG9uXvvSl2H+26fd+//fT3o7Bw+e89eabia1ee+31gDRAeEAhFs0rr7zS/uRP/jhrR8/ry1/6UvaZM9VNnfx//vRP2p49t2VykWsvuYTJfL91A1SyeVFW+nhCzseIwkdkBX4KMPlbv/qrK8SRJAxhHZw+m/G10HuCUJgfKGHf+8vvparqD5ovSmChzhOhiTF8xEYFQhyF4BmKrddfoNAh5pyXpJZzpzPivxIMv2fcMSpSQdfPuGFD9bmOTbS33n4nCDoH3E0igbxCdaGgDJDr55Cg91B3eigSdE5PryIRJNVOzIbvf//77aEHH0rlkdHQiiA4yujZmdncn8SIYRJEceaCm63bbkmCaR3i7Jeq7zbis9dNsDia2fYqaIxpGACCx7m5VGRUT+fmiUceSGVdRQ+wEP2WzZviiDg8awQBZrg5m7RXXL2aQNgaqIBilrh2CRswRqDsPoiwCnj11grQBMFam7TraGnSqwscESBIMiSJJZpqggJ64UKql+jGGSG2spz74zRUPLT4dIANY1wiqjWa+MMPPgiAwOFzzhgrHcUXeNEFgy+88MPsk4i9btmcoOQdI5TvuTsBfDRN0t51IQ6xxDSrHUfqLLg4dPBw1m15uaY9cAaCZEwLAAqH4EcwJqHQqpLKW0/XgBq4512jjqd7Sv+l2+E6rSMRyo76/PKrryUQE8DUdBYOf6HHkFjIeldfea8qmqlTguRqAYhwZW9iALTfmlrrYpYMZf+aPpV7XF5OIAI4FJx1wpnu016shLREBCOwKildAhoMlq5JEgLVnaGwevr7a1SqCpO1ue++T+SMSYRUdq3z5i2bsgcwtAQwNZK6AElnQyXds8JuiP7HwECuUeBaVPSV7IHpG9Xz21UeUUw70VSBVUf1rGC2Wp7cbwQYTcLAVEsLR7EHSgytqPWEF4t2XklGJdwdoOK/JZ4bundG0hb1WpIrUASIWkuJwqYtFdRogThy9HDWATi7aePm6DRglbluo/8AwmiukmA26uDBDxPYAVae+MwTEa4jQEroGkON5pBqm6o/+7N//4NhjJiaNDTQ3x64/742MqQv3UjpuQAnWnJokpw6eqxNX55qk0Or2vLV6+3U2fNtYXGlbVm7vo3NLLXtI+OhJk9Mrm1rNqxL++KSPX/iRJu/eq2tpxuztNCuLs621du3tpXJibak35tuBibUSl8bXgAiXW0DI6va+LYtbXlksF2ZvtLmrk23s0eOt4FFSeVy23v/J3I21o2vbmNDqzJRgL07eOZUm18z2jbdtrPtf/yT0XZ57vnn28ljxgcvtuFB7JIr7eSpk9FRyrMbHqqkTYU6Fdb+HvAh8TS6u8ZL09DwU/o5lSwn0V0poVb7rMQ7a8ysoFDyKNBlj+3BjJsfGiymS+9zMqmjN4Eq1c1MswGu9Cc4VvlXRaVXIjlMtXhlJclKtE1Spa82Re04Ei+JAaq3fbbj1ltzf4c+LJtNjwLIIQH79V//T8IkdH4+NDFi58721ptvV/vewnz8hqAULZrNl/zYr+zP9m1E1WtE/O1796R95+oVQtkb25tvvJU2OaCP3nTfz6aY4iTpdM38F1FHoD7QCvADAI4u1i235DW++/r0jTD1JE7OoNeoMkpSwgo9ceLmWHaVWczQ06dORptH2xltEomf88VGZRRyT5/GvdD18Xy6KSgR5Z43Pcd0mhJmFpT7O2YJXYUgIL1pOBlj218tVenq6v0XYGJPxO/4XhNYFrGGiCLeiC2sVsBipRTKErykp9s2epPxBEgv1uZKbJqWsmIx8gvF5pQsdRpJmYrUnOkC+wrYNRJ7IXtHIh3ID6DbA77ZTXsRs610OrT0+N6e+PHSQvy7gpF9nalM2nyBqL2x9uw0oKC0sLBs+ophce3qTc0vDIfEDgAhIpxhYq2kFVHhJLpRlf4ETAAYhjFqD2lvW1wIgJhzlylxhL2LcRHhVQLU2pII4vamPNFc4mM7bRD+hrYGm//hwYNZj06snP0XQ0lSxZHONtAh7BrsYmuiNSMgV6/9ctl3FiAkEecj2HCfkalEYWKW3h7QwnPnQyN4u1I2BXPZtStwiGmijUPrZXYmSXO1OxklPp0YRmsqm25/AnIX5uiADccO1hSgsk3ueWLN6jAVxKPiz7J3C9mbrsUPv13T5QwxWJf2D/bK85LMe5bdmoutxHjOuimVPoMmhthGrBFx27HxtD9qARWfKcwAmrTfuTexktY5QK3vAsY98sijWeNKoMfaZpMNz55JvAeApV8I8BIHa0vBbotwL4ZML4bg47Ue8o2uj4+tYgRweXWmuXWACRAb2GRvVBtvX5gT1lkLidgE0IEd1Pl1gAmATfEBQAfMP3j4cF579PixFPPWT9IE4aOuhRUMTLv/vvtS+KJBdPrMuXbnPkzeOgsFbpmgtBjAWk5x7NiJAL7ux70BoAAcKz3Gk/UE2NFlfP/AgRR2gUc+C3Dsnq2z/Z1JgmlD2pxzSzgeq5xOiwLLUz/zVOypWB0D0aSxB+6/v505fSpt0xcvXWiHDx9pTzzxRHIAIDTg1LnE1v70pz6deNA5+tYf/H4AbGAJ7SSAHCY52QT371r4D88Y+0SMj2Us9gfEEecGxtK/MoXn2WefybXbn/ZATRKqKW+AW0aopyj2MWDyEQELPr7Nqo10TWh9/+W//Jcr2AYSbofcnHPK0ZIqSRGjyZE4hLdsvyXiiBgLkF8B2S1btoTupa+OU6T9wElIevfdtS/BIgqpZFkbhb5CjopRhI7SBMBe4CQdfoBHEsdUcmbTisKpHjx0JEEboxN17e078vtintR4wExkuXjx5jhkUwYy5rQ3Go6B5JgoSWvHAPAIFLQCJfFqLQHl/ocfjmP8oz/6Trv9jjtiJCDDjLfkEHOlHPLZVFwAMYy9aS6UtAOOTF0ugbtez2gn3rlmYiL30PWVSxpKrLN6stdi2mAjjI8H5Xd/gAVr7fo5UmvbiQb6XIE6+i79Awbz2WefS4/nrTt2xEnQTOF0OXmCjBIAbA8ORdKOdQEJn1y3NtUydO+J8UoGOQLrfPsdtwfp55RUAtwjh3vf/ffdrBhzLAfDVFkXpFqiSLPEXnJPnJpn7TMFFIKQ6oEdDnPmWE+MKmyKHo3Y+zrNG06CIxZUcVYAFnvOe2v6yVLuC40xPfxG1WY6y1iEd/UnZ8qBdp2l5SQgqsdUyjMRoa3kfdZMGxAwwLOSxNOeIHjG0dqfPvfI4aMlOHfDCOGqqnmGflTyUMuxGuwB9+y6gXGQe0CfdXI2IvrX358KtXHEHUjBsRZrYrn6pFtfAC3PdmL1mrbYA0oWl3tJQMRO+7IPknwQjR0cyN9VsUswU2Vwrj3++CdzTRI4e53QmeABuEnrxTN2djYZbSrA6OlD+H5n3+/sPXvAegj2tDNEhHKpppO4DkGWs+MeuqDXOiX56U2k8Hv3x8EDd/zeZ0s4BNed8GCNHy7qvPMiqO/0LyqBWcnZD1vGmULbz+jYGgksQEXJ9axMh6gpSSX0/NJPfpLvp9Xg7N12254EIgATVTfPy5505tkpoInAk72wh4Fvs3ML7dFHH813SB6BzoKvvXv3tKe//4O2enyiPfrI/rZr561htPWl3UTwX+OFBbTLs3NhcZw7cqLNXrzcps9eaGvG1rShlYF24JXX27bV69ot49UusnHrlja/THBxrC3OzbeTAuSpqfRir1k32dSuZxbn29WZ621+eamNav0xynRkpG1YM9lmZubbxStX29C6tW3b3j3tzKVzbfbadJscHW+DK30lLjlzI88XE6ItLUdw8AgNonVr2+j2LQFUNu/Y0f78u3/R/q/f/u3YHAvunACCz507m/3lkXUtSs5gGEu90YSVsgE2TdMobYiwB3p9ZfaOZ14g2EJPz6JAtgiUByAsMGWlr/ZAQHpTLiLIh20yGGFARp79tm/SKrQkaS0dBYmiyTKo0lpDbszMBbzB/qs9K1kDQM8m4dE/LxB3c2sn12WqDYDs+NHjuT9MKwD1YH9f+xf/9b/IGcIYYS/4KpW8MJ9WjSaRSdvHsGp46bKwz4DrK5cvhhkp8ecDgRLOGkYnWrxEjW/ChvQdbL22nK5tg92XFNnzVake742nLaYmGwgoueP2O9uHhw7lrDgjABL+D3Bsn7Nj/J33ODM+58MP3o82lUSHXlPGkV+pceRplUk75nJs7Mpipecqy86eZ7Ng2komhawkYdeqVeecpomkvZ6zs+35WusOLPHZzne+G+AaoJ79kdia0lLJs31jj1j3dOBjGPbEUQOeD1eLS42dv3SzTdLrwnYFyEmelherVSXPR+K7kOdvHfydregYJoSivafTXALcsWfAOXsZQNAxA+1XJ8B7O8CIrbbXAS3sqe9TKAI8eQ78CjAHK6bYKZamxKr5QucP4JC2pbB0CpC2/sABfq4gJ2C+drnx0tECLvUmTAXk1u48Np4ClPUs/wacMqlmOQC8z8VkClvi+vXcJ0DI9cauT06mmq7FS/zieyXKHWvI9W/asClrqAgBrLaPu5Zj+1cRhC/u2lb4FjZejCrmFKNqYwwjJC1HhFpPxefVaNfF3Ev5pRLA9TpTtyze9RsziUsliSVAXsxP4IkzKm5ho9nBbtxyRkEHfKu9CUQ0bc0aYSu6hrQ89deoZNfiubNvrtO+ch7F2AWkLGSyT03pWRWfKunmX/imxIxZYzpbK/FF7BpWgqIntjLg1fNQpMMqiO7Y1q15FlgomMQY5VjRKVwMDLQtW7dFaPSdA+9kDwNYtZX6bufdfQFD2Bn3Iy4ROwFbu1hV/uB6nAWxlXvPZEBxLXFpQvexnwthtQFN2D2FQ8C6dcn0vt4obntJUcqasXnsaAo+PdF9cbE13LN7TwqNCiHAEoLYYagYM42xt7zc7rhzX/aVP17rXLg3AEfF88t5Xp3mVWd/MaOxkj/1qcfz/Z6Tlp/NGze3O++6K3aLfqE15R/EpPb/2WjtLWRqjWfnc//tb/1W9sDX/+bXsybibS1GCmfrJyfbtlu25l4VkcXrX/7SVzL63TnKKN8bM+2LX/pi+/QTT1QsMzmZuLpYLGdSbMl44e3bcz32SvbYyKpMQbR21vdnfuapxGPf/8H3A5bs2rkz+4B0wGHM+Z5uDHDGj1Z9sbqWyRyUHrPu40T64xX4qKzATwEm//O/+TcrVeG8ktaHN958K9NNiBVxipykQx2aa18BChJQDur1N96Icv73vve99pWvfCUBh2T+r9TVjTxcF6PM2TGOe/bsjXaDpJxhf+HFF/KZnKKDzvULUDlghpQgLKDFbHGOG5qcAADFcu2a9h+/+70Yv641hOFlvJNQbJI8u4eaBqBCLMlhJIAPjBnjD50FyqDM+R0qnLHF3/jGN2KssUJQoIE/DJL3oX4atUzroBPsgs6rxBP6OnLkcJJRqK5rRckmdhcF/+HhUpxeXIxRZ+AZOMZq+9ZbEmxbY4aMAUXx3LZjewWum1X4j7e9e2+PIyfM5/NpKQgedu/Zk4ROhQ8ijlrr+QnYJMRYPIIBDlZwieHhe0o34dasrQonTQZsDZVcFdAnn/xskgyAi75Ym8g9fPazn01PqaSNwUYn1Eer7Uaf/he+8PloZVgHzrCrLAvQJPOc5uioAPxSAvduAovnUW1XZ+JIaqTsWBy9IFDFhsaLQKAmOfUl4RL4oCPaz+m37o2uVEEAmES7ovVF6Ms12x9aAAQgEP+Tp05kHwOePBP7NiJ0G9fHoQiasBA8I0wLzB8ovIRHAmNfCwqJlOqNrXG4U+3yJQnGWDt1+lSef5fIJ5lZtSrPTlAoqFs9sSbPyN5wfwQfizZO/FSAPta2bdtxU78luh2D1UsvUBKoCNq815oKFHbuujVK/aHGrqwkEBIY2HuSNOt0kzo8M5OkZ8e2bW1d2hPoIdCbKEV/9yoI7Z6Lv7vmUKtXjSYQLQFcfczOXonVcvT2UILzJEY1MSjTQmZmsgaec/fZJaI2VIlwT4sk7RupQtfUng587apSVUUtHZRiENRIYCAGoCqA2NWr0aIZHB5Olcr/A0WAuYBXlXhAomRI8PKjH/84rAD7EXCCedaNirR/7Ym0hPUPBjiOeGVfX+3XTZuTPD7z9LNtYmys/a2/+TeSwN9z911toG+lXZ0C7AnQl9rlC+fbjUtX2plDR9vYUl+7fv5SG5hfbONtuB1++7324etvt4nB4Uy7WbN2dRtcNRxQag1tnL6+9u5bb7cb2GeTkxFhFcCyWQQrb8zPtdHJtW1x1XDbdfvtxfpY7mvXpmfa2IaNbWV0pM2obNszwyPtxtR0hLDPXbgYVp2AWVLehobae8ePte1372uDm9a1u/c/2LbeuqP9u9/93fb0M09HGFQQZ00vXbx0s2ptT27ZVCJy9oLn0IlzYkcIYiW1ST4G+sOSYNeKCVCVTYmeimsldgWMeNZ0iAqQK7ZRtfcUC63aT1omzHSg+Ky1GEUNXwq7B/vLs2KPUzkcVgWvSS0S2IC6prjM1SQRtgnDpJLQ0YikfuLe+6ptcOpqfJj94P4vXb6Ya/jn//w3A0grNmDo2Tf25Y9/9KPYD8kdoGP1xFiKAfYrkETVk0bI/NxMO3Mam2tDQF/AonOiNTCsEhM6pq5kTTPp4sKFnCk2kT0DJF+6cqUAxv7+mwCzJWbrjKK8bc/ePDfPwT3GV0QDpHRW2BS+OlPwdu2Mn2ULrl290ooTupLzo3oJOFERBmawie5jzYQR3jPx69GUMKZ3XoVbe4kq/UpvTHC1W2W8doAKuh5/NZXB/gBahG2UBL/sS/8gLYoSlbZ/pq/fSFwgWXOfnaAvG1FV7q4VrBI7TFXrxld2DKewO3rMh047JUq0afEwAaz0QSRD3ZSljmlCvDVCw8Rne8LG/Kt1wiCp6W4FClWCHogp19Lpk1Q+XoCiZBQ7yPv8nl/1vOvXtT7V5vhX45E7oLrup/R2tGZhF8UPBTTABipWFnATouQe5rXkLS2lDQ0Ii01gzYwfdVZqug49k8GaBDc8knMNsHGN9pHPtv7OD3ssbvT/gBb3zc6KNxQL3Kc4gZaOhNu124/OU4oNWk8XFxKPFeOyWBmdhlcAmrm5+DTXJNllD5xfgGjilh6bM624E9qXtdIO5WzEdy2uZK+7fnvI99m/2MJG17Jt3icJDgtmkKDx2ux15yTaa63lPsSio+PYWxXPdevStTJpA9KO0/lsPsVzTZvV/HwYBRjFGVOuRXFwIFoqWH4+32sUXfhT8ZzigrPnvAOFCJl6Lop57B02A9aN61AQMiklYPvScnv/g4OZnHjm9MkUC/y7NUqLLwHdK1OlkXKxBP3ZHfFEWHETEykgACy07L75xpsphu1VoDIGt1cABEbaT9a3hJZn05JiqELt77E215voxNcAbN07YEaMTjg5rDQ25MqV2E1MCPof9iw2I6aLew87amy8vfpaDSSI4O7cfFqL2ARxg/gsBdqNbGpNE7Tn0k6/eXN8KwFcfzBODHQAzO+97fa2ZnJt4kmxIM0PYK84WrGLDfQe69h93n/4znfa2MREisiegWKk55329f6+tnXL5ra6xwBWxHXP3/6DPwgDXcyoAPPJxx/PXrYHFUn5WtqHb775Rth77l2s57mJXcU0zqx7d92GL3ztZ7+WePIH3/9BrkXMA/gB3gDftG9ad+CKs/fCC8+nJScMk4/FXj8qGMHH9/nXVuCnAJPv//hHK5cuXEjwxhD94R/+h/b3/t7fj7gQA3Lfffcm8OZ8CB1JOgS3wAhjf7/0xS+1V159JQeMkeQt3j3wboIZn8c406jwHq8DMHDwAjnskRo9NtB+8P3vt/vuvz8GkGPctKUobRyjXmrB56bNW3KgJTQQ0Vtu2dq+993v3awAoqwKSIizCogYG60onDraGfEiwIX/5+QiiHXufAwdWj6ASPAowQGYoCYTOwoFmi7JhQvtgQcfiKgTo+M677jjzjhK4niQ/jvvuDNVVYg36qvgkmHkXFCHVZGjFt/XF8MsEHCdEdwaGWnr107mnhMQrLQ4TAaUsZWkY5oAY5566qn8/5Ejx+I8rl2fTvsUIy9Y5wQg+b6TM+P4JVGAgzALNm+OUxSkAWFco6qnWe+ELQcHhtrmTVuiPyKAUzlnSAU1KIaM6eL8QkRDMzVmoD9gyDtvvR0nQSeF4BUARNWeY/Isjh4+Et0FgU4mg1y5nEQi1PkReiQS4pUwQgQOxHU5Pu0i0a3ogQGSJ5RrATOqKkfM4RqnhoaYdZ00WtfIypE4S8wMVeUb0xWsoSbaoxG8GxpK64We1Y5aL0iRDJtYMrpqJMkPICHTkeLsLpfwXF9/WrxMFuKYOCDXfuL4yQQUtGisiWBKJReQRLn9/MULqWyganN29q6eWiBBp9kiOHP2BEaCHtfr+QmKVJ9VoUvjoRIbwZfnKCBQvRLw2LeuGUumm3pz4eL5Cka2bo2ifJgsgva+viSmrst+3ELLZlIQmGFaSUIF2x1gIYASsG3ZVBpACZDT9lATcDqNEwF4BBjnC+Tw45qLOVMjgAWuXcuFgLdadqjqt4wStC6eXyeS6xeZZjQxXsnPX5u4kkpp2DWLN4VeJW1AMWsg2B9fvTpJob2sJfHzn/t8EqG0xG3ZUsH44nw7efxEgk/Cbs88/XSxlnoCta450xvOnkuQQ0PJNTuTp06ciBaFKWKhuI6Ntn/0D38t4mpPPvFE7OKlS6YLtGhqzF+/3k4dPtJOf3CorWmDbWJgJADKzPkr7cXv/qDNXLrSVuYX23Cv8mffEzjdOLkuCqjnTp9J8CW3ZAuOnzzert8oJsfyQF9bHhxsW/bubmvWb0iwOdi0Ewy2paGhdv7aVFsZHq5pXLPzbckEqPFKDJY9J4yyG9db/+hou7ww1279xN2tf3J1e/Qzn25bd+xo3/j330zybIrAT37yowR1JmwUhVf1vC/TXUKbn5sLCFu6NURQJxPg8Qtpw+mBaIsLlUjaOB2zSBLaAeadQOX4eOn0lNhnsbUAfM4OWrUELy2XEZskFmz062js2I3rNfYUsK+Cmoklw/QI5ttCD5CR1Pn3iHn2D+bcAxTSDoS50aNmO9sBRkfHIsjo3LFx/Mz/8K//dRseGcpUNoLpgvYL58/Flnvtj370w4Br2EeSotLKqvZUguTGILM1/LRkCZ1dgIsdqXJvjfgMYErE1zETeq0L2uskg97TJYz8SFpPegLHCgjAXe1FdFnYAjZIwA189zwlufYDwfbPf/7z0QB4843Xc03ay5w3LB42MkCFNqzelAV2xtjlSnoXW/9AX8AoCTT7Z30BHsb09rWBNn19Jho7accJNb54SGlRgcJof8HgIA4Z0dbSE2ELvNZamCTEt2c8N1C29/z4g2gh9cTI097Xa7VkXzt9I3Yi4+37+sLmiIjtUAmtAnF2bN/ezp8jQF+ARmlY9NoDXU+rVhbXJ2H3/KpCCxApkAHr8q+3H9Jucb+SQ/4H+N6xVthrRaKaojdTbKmM/TXlsFoRvd6/BUjOSO766dobQYzWpFgqlXy6Dv7sr0T0CSEDpOua7YcAkQGpBiIkHgbIzI2bTAGfY71K5P/OxCDOkAJUbAFtoaWF+PqIz09dyxnk92jKYf9kpPzISM5Tx6C1bmmD6oFn9g7Bzuz1tG/WGHDnPkWV8fH8XsJ66vTJnB/nV7zpejFEPCf7RDsd/579fXUq7wWYWDuf37GDMnVly5aAzBLjTKW5erVdvHwp51QsGe2k+fnYT3GrBFt1f936yayJ+3EdbITPVczxGWxKx3qsNq4WUAyD7ctf/lJ8f0Rmabv0ROPFL50moD0hHsBscdaA8s42+/Tuu+9kEiGQVqz8zDNPxyaJBb/2M1+rkbk3brT3TA+8MhUWMYYKTYxowGjZHqCfYvrl+qyPuMCz9EwBPr67m/LDvog3gADi6G7ijvMFiNYuxP/af67r/fffizaTlvAInwtDAAAAIABJREFUgnuvVqXJyQBYwHFCuZgz7Ic9RtQf8AKEAhoHwNhzW56JliJ7iw/xXPz88Ec/SpwjDvdstCCLy+01IJD7AHp4Hgpv9Jn4gSc/85lofYiXn3v22YB9GEw11nptWpe0LRkcoXAsxrb/xNVf+MIXIgSrlQYzRSE4bOGR4aylfOaxTz4W0Nx10dI7ffJE+/JXvpJisraZb37jm7HzO3bems8+fvRYe+ChB7Ou2DVyEjYWaKoITHBasVZhI6D11as5054v3+g7HnjgwfbgQw9kH7z6yithTf3qr/699vrrr2UqKKHlruDRMct9F4Cs2ps/no7zMZLw0VuB/w9gIjGSXJlF/u+/+XsZNSrB1wP5yMMPx8G8/MrL7fkXng+qivYmqGDMoM4cgGkmXZKvgqRSDtl1WPfuvS2vx5DQ0/fCCy8mmWJIOxqiahVRVcadI0cF1mvK2HjvqlVjSTpoLaB9U89mbLyWgWRQiZqaLgAJ9joVO8mfwIqz8h0OPTYDA+36BWumAHDsevCrYtcfdBgoBF2F6nbUU0m3JE2wreInkOAoMWCe+upXw0gxdcQ1SGaxDiQnRY8WDK4EkGHEJWvuX/VPEhr1/vnqzZccq7ylleS23VkLoxrdK4aJSh+HLIBnzASf6N7WHpXvyc99rlgYly8G9BDARPCsRzlet3Ztu3TpQkZ4WsOqjg22h/fvb8eOHE0wIgF0r+6R2JigxrQE363q4r45Rc9VAu+ZEk/lfDxHDBQgC/YR5xCa+VUih7ckAHIfhGRN7SFkJXCRgGd82bJKbiHpCaRWjcSBd+N36YWMjuoxrx5jjh2NtJTxryRo6PRuOOhUm3t6H6YOlZCaCqHRl1T1tUpdDaVfUo/llEkTnskKsdGaXOP1vsu1cbjOhn3JaWq9iAhtX3+CHIk0EWXrYG0Fd35U1NDHvUaQkUojsCFTOWZzduxPz6wbU+08drolnJl9ao1VGBKkr2gxmgpoZ68DqQQVVQlcSOsUmn6NeF2KMKbkRXUIS8zZVX2J6O6Fi0lkgEx7b9sT2nKNBa7JD6o/nr+quKBAcCCYkH1JTgTCKpmpwA+jB5fWSscuEOx169hRygEkqUoOFWgGGOkSaMnOECZQDzzpJjsI6J0te69DYEKnlXz1RnhW37mJOOHhR0SYnRH0Scfo2vgM5/vm5IfWos+0dfPWMLcErQIp9uWtt9/OviKi58z4rttvvyNVoMceezzgp+eDvnvwww+yr4CE3nPvPZ9ov/J3f7ldtT9HV8W+zM6g1060UZoRnveJE+2GceKvvd2Wb8y2k0eOt75rc+3D195uK7NzbZUJHqHRz0dMc2Vpsd26bVubnb4eO+d+VflMPRmgD9OW28zCbBvQuz0x3r76i7/YPjx8OHtx9tpsu371Rrs8Pd2GJsbbDIBAoq2VwaSjgRr1es2I54GBdn1pofUReb5jb2sT4+3We/a1n/3FX2ynz51p3//BDwJ4vfDcc7GvpUtT4soMm88yLao0ombazGwFcoI+zL60G/ZAtk5jxrWU7oSWhALhJMhd1Tz/DcBVbWtptUjLQyWKQE7XlJacwZrKVAH1QOsf7K/pV1NT0TqxN/fs3ZukvtrIbrTlvr5mKtya1eyEivJUEl0A6HQvaXGOw7DSvjWjhWGmzc1WWx5bSxtFFfvXf/3Xk3T/wi/+fJ6hcwc4owHCxgHPTXZgq+2VaC1c1vrWwlRkBzb3qqlEFwkcdqwP582ITPux01TALCstHwzLmejrSFgljhICewjde/3GjUnaJODOGK2gi5eL5YVV5zuwELEWPVPfox+eTghdg7Tbaf/oJedawiSvaSnRkohJQhxy1apoQng2ElKT0WIjelNhCNTyOb4fWD8zu5A/JSZZ1U3MQjZQMo8bEpCgxzbptHEySrM3GYdtSZsjtkD0owgDAypqoka1+hVyW+1/gzcBCHuNNgyYhj+p1pa+sCHzXRlfi/mAYVL3qPiTVjLgctgiyxHGjY7ZXAnRBozpsWO0f2lxrdayahPq7+mNuE62O8KuEQUvIKUTD6jvKRCjAzN8fpg6PQ0gv4+Qak+vxZ6a67GFMm1kbq4KDr1pe+4BywYo5tMl+tYGAOh5xn6vrATg5HPtVf+usMKX24cq9XQ87H2fxR91jJhzF86nKBLWyqrR+DgtFsBM/qQDokuzja+03nSkStTcHzaBP+vaodZv2Jg4JFPiTARarBH0mGOenf1i/4Z1Jdmfn8v9RLMk4FixHLV6bd9xazt//mL8rvfRgbDuEmnxGVYQlqyEHhsDyF/x4HT8t9iPL/IcFe2cx7TarplInMK/Rox1mV6PseQX2kai8gsLSYq7dlrfU/azphmZsGI9rH9YZedqvHEGAczMBuxZNbYqoEFEZoeG2qlTNXZZfObfPIe33nozhTzg9K/92j/IntfCvmHDphrhHSFuIF9NtxIvywsU1PwACdhF8R3bIp4QQ/F11lo87rOttXs0TMAai3cLjFoMyxxDSHum/AIoIJ7c7TppKV0pcE3bqHv+zh99p919192xQ9bH+dY+jLEEFFPY3bFje1sD1BvoD2ChNR6IA7zOXsnesM9Gemx2BY0SZLX/9+69I8+OXfn93/+DMA7lBNbBdB+2GbhArySswUuX06aC5Y1pJyYQ54q/rPnte/e2hx/en2sU69E7Y4/ZWvem+PLJxz/Z04A63f7jX/7HtDZia997730BzL7xjW9mvLKDCFSyt2ni+Ifnn38uNlsrve8iBEvwdXmxzrIiHZYNUAooJk763W98o+1/aH8+40//9I8z0EDrG5YJhgybLc/R+mNQg2dJMgFgkkJDsJKPAZOPHlzw8R3/FGDyP/5v/+sKOhiH7mCY9JDWlF2725nTDLURtueCbqtkCfL1InKOXs+5cJoVCA3fRDUFGdBQBhpdEFUQEACdhYKqQkgkIa8Mt7YTDppRM06RQ+tU/CW8aX1tfUkCGQVGWUWTUZG8MngSXQwUQEQniuZd3s/xodNXZakYMhyaxFPssX3b9nxOkOn+vhjZKP+fPRchPvcXwc1e4KCqhiaXXu7R6kFHx/eZkjLBrgTaOh07aszjyE1HhNnBYAs6OlHRJNgqFXPzbWgQ42Ew36XP3Sg5a6HdBHCAxmnN896l5YjmmUjE2R0/dSKBFjSa0TRLfnxiLA7de6DFRltSI4f4P7R/fxJawAgHfeuOW/N8OauwCS5ejpgpMILwoMQHw2ZVLxDj/FD/rD/QipNl3H0XoIOz9mzDFhgocEfrlwqdgAtgpRqD7aECoCKL5uw+jfLdunVz9ongipP2vKzp9u23JnhXnbJXsHAEF7RcJEm+P+sEKKGHgfK5qqjT8+mDHU2wxrEbKQocEQAATLxXFcL60QqpdhDTHErwrtO0kWQIVgQ4YY3ctivvc/32tWAFuOD7vTbtNyMj7dy5Gt/HCQkogH8+/9zZGpVIgyVgwJWpnDlnU4CUyjjxxOXlBJhdNVMwITAQuESMdXAwlE/BobPFgW7ZujlB2PsfvJ9gxZm09gI6rVio/ioMof/2xgEL8jZMTmY/rdL+MTiUALwTOYvmwMJCAuPV4wAq4rL92TcSmQI8ACGm/dS4zqKe91drlL7m3njMTJIIU6YC2ACRSW5rwkAxSDAVKnH2A8Dppql07JL07oeqX0Khnldae8JcKEq4gDeTrjJVhRbN4ZtsGN8tyTJBCxDGJhx470B7++132skTx0PzL1FLrQdXUiEGULnOrzz1VNFXTQGZncu+FYDY1w/vf7jtue22tmP7tjBNjh0+3Hbv2d3U+LX9DC8vtaPvvdeuT021Vcutvfb9Z9vxg4fb+Mhou3DkZDv5/uG22DtPWhmWTGewTivLTV0eJZztsZ633XF7O3n2TJvcsK61oYG046zbuLFtJtq9fUda7QAqh94/1Gauz7WVvv42R48gCWRfRA09D88u0xiWFtsigd2hwXb7/fe1J576cjtx5VLbsue2dse+u9LGZhoZYOJ54+evXMm+DjOkryryaf/TajlGe+Fqm7paIHLXRhMWUY8dknaEnlgv41yJYo1+TVVdS04P3Cmdk+qtFrRHlLnX/mA62+BATTAxQhhtOeBdPr6Abomj5MB5ZBNSrTaO88ZsW2sC28BAGG5Zhzl7ab5NXzP1i42rUeij4+j2a6oVdBibrZguAF7J1vS1GuPJt6BFp+1rQhI11U6fPJmkhMDwuTMFfrKzScxo7kSTZmt+nySXMOfKUnyafQasduf2NBCKc6f9IdlDkQ8roxdIO0/2YhKSoeEkSe5V0kmPBVBh2tCZs+dz/aYIATpUYCU21pWNffW1V9PaxxbEhmf6ykL+e/nixYBBfqw338h2A3RVQ12LsxgG2PBQGxzmE4A59GQwLzCQFtriEqCsRgKzhZ5zWv7GxsIuYU+iIUGk1HmwR+kVhb2KycF+FJPUOlXSNB+QqEvGI5rdm27T6XnYC93+cg/sOWvjtdhbGUOcKRHYM0MBgSJu3V8AHN+QGKO/J1asXbK//690RGhWBQQqMCQpSE/zAzNoLgD3Uny/eKazj10Lg/d0U2/qTMBNS+C72FzA4mK5OMPWqSZJDWf/Afs6jSjxhw+gu+P1/t2fjtWDkcGeYjIpcmSsL5F7DFji+kPDEaa3RzL5rTfO17VXm2x/wATXLj6QnItzStC44kfghvsR19nvfB77kLXHdhozyhtr4XKJnAKPhpzPG4kr2Al7yt4G3lkv1zU+UYU09529yGbYe4NG7c4kVknb0XwJt5oGpOX74oVL8V98FX/LtouZMJD5TT+ptvd8lUKWgiPQh22zPgCZTrsOQ9H+Dmt606aekLvJYxtryt7gUNam2tHdc51P+4Mv5mfERLQ3Aj5MTCTmGR8djw1QGGRnfMct27ZmOgzfj8niLEjy+fpXXnkpjJPS5BkJC4KPJT565767wsT1vc6reFd8y556lmyL4Qlde7SiZ7XqXw5Tx9oAwnwW/wpEUYjzXIEs7gOQZB9gaXbtUH4X4fuFhYAqGMv9mXZGl2VNbBIWioKis5YYuqeNZt+6HvuSTRInHz92LOCKoiFbgWGdz16zJs+LPhx7PjRMSLiFLbPntr09Jt5YGOXyGWvkuqYuXw4DkJiuIotnwudPXZ7KNX3ms5+JfQWiPPf8c+29dw8E9MAcFXtYC/GqfYf9Yo2xXKsAvCo6ZnISZ9I+8l5r0rX3FRjcelp/W28Ca88+92wYx1j4zt6jDz+StQaE/9Zv/Vbyq3133RVQxprLPwDeiYXmZ3NPmIja5vkP3w18S5w5MBj9uuQbvYJQcfuKKfrxz8cr8FFbgZ8CTP6r/+6/XeGUgBXQWcYxien5c0n8ON8omY+NxqCg90p4JUGEDu+++64YLslBDOF46VB06LFDqhUg4kSnz7QnPvOZBL5UoDkAyLpqBKOnzYbj9vmMpu/6y7/8fg6zXnEHHPIJkIDWM2wMUya3bN0aOpsJNYxJJv6cPVNK9cPG3o3dpBi6FoYEmANVFgAQtvJ5qi4cKkcQodqTp5IUCbxUnfVJZtzd+fNJUCXfqsr+zWdyXgyeAAtgoj2DMF8U8gVAi9VryFF3GhWV1M2nReb6VImcMvQeFABAVaUbsybQ4KhUclQ3XLfAcwMga2mpnYny+HJapwBfApdz588mmAJgccyCiNtu2xVATKsGep++U4wYY5b1EC8vLkcc177gJAT1Pv/dd99ud++7O8CUIBhYoDKpAuPzrZUAzfp7rsCU23bvCftApcK1YfNIdv1IZk+cNFljIVRy/y7pHxsjvlbTMrTtCNY4+BIRpmWyOUHawQ8PBfyqnucSzvUsugS5+4y0xAieJYMoywlEpgIU7d69K8Grqu346vFUMbRVAfhU6wVgBbDX56t4qzxIjFaNjebcPPP0M+3e++8Nddcz4oSAPui2Aij7MK06/aVpojJtD1hT+gGCsxI8HQszytrZSxgkgknrm2kgAtbZmWqLmrqaoAZwlokhvV73jlnjeQgsnBnBlLPs3BJuBoAA+T54//32j//RPw7AJ4gUbGlPEPSrhKt6u3evL4HiapMrfQkjwzG4Sk8AO8bajq+e6CWvJdJaY8CNdlW9F8wXs6x0PTtNEgBHT5gwrUGAkZpswFF7T0DZoeHsO9/ZMVY6R45iHx2E3gSdgMBzJfTnvgUS7kHQecI5HhlOQMM+BDg5ciQBiGDpnrv3JWhj144eO9Ze+vFLaa0BWKn4S0z8zlrTPAJKGZ15bbqYZ/b44YOHUgGkCUWwjZ29fOFiGA0YXnRnlhfn2sUL59q5I0fb0XcPtF3btrXhpeX23X//B2360pU2NDDUPnjznXb51NnW10t8JAyN4C2wjxZHJggM5/7sp8WhgdY3MthGJkbbOmKAt+8NlRngBeRds2ayHT91sh38UOC00KRtgyNaD0qQ0pm0v6y3/T63vNTmJEMbN7Sf++W/3T71lS+11w9+0NZJ5MfG2wfvv3dTgPvln/wkf091NQBHL4HsozGkuqylqgCvarWotoVU+IdqkkmEgxeq9arEOctlCXY9zx6CFrvYVb0817AAtGgQ+sx0taLqA01Ukn2HxN6ZmV9QXa9WDUlCBBlXr4md8Wd+YbFGY0eLBpOt1hbw6e/ajZyVMFyISPa1VDv5P6C3MZiYRs4tFhNbjanFtvsDsNbKRiRcFdD98kN2u+LCtlu0hNU4zoCQ/EtP6BMwZW/6PYo7EGXf3Xdm3a2dJGz9+o3t3QPv1OSK+Vpz94o5h9Lu3sMo6R9oO3ftzmQrzx7Ywq959qbk1XMZyueKC/gZgo/W9+233oxtKvFVyWx/m1HdHBjo6SItVvvR6olKNlSP+ezlFp8lcaMjhB3Jv7nO0uEo0GdhUftUXbvrYKMzqainBxzh1cWKUcKaM6Ejzw9AXhMdOhDO/rDPgBEd4FCtONXCBXzhv/2E8ReQDrGqP2NX2dylhfmapLZoio3nOZK9kGsLQFvXGaZAT1Q44M5fm7zTjZnF1gTe8RGlHNri/2Yly4og6PYRA60z0Gk1+X7POy1KvSliNQWoBxL3mHydRlaYVwEsO82OG4mngHLYAt2o4xJHHy/9DLoovYlC1WY0kBbFnA0gtfM9XYwQsQ/7GYaSIg8g2SjxHlusAIlqgXFa00KFcaRgsNLKH/faf4D2pYuydLOFJvogI1U4EvPYh2K9FLfofombxsaTeGIJBmSI0OtoGFK+k2/1eu9Pe+LyckRs0+7XZ8rO5bRr8cl8KVDGPnGBW7ZuaefOnuudrSr4eO7iU6ARe6QQ0+mBBQQaG6/JRmzcylL2tvsGCiiwFaBmeqKpT8b6EtO/GPYt32MfKvp1rdv8nBgFo9N9AA8IjwKfxC9XtXWtLIXtPR49nbJRAN2nnvpqYjafR9yaHcLIEKdgtzpzDz60PyBHJsmtIja7Kq0k9mq0aVatCqMiYukpsihcEce/FhAIMADEyYSjDYoxm3J+2AO5Q2mNDactyPr88Mc/jhYg29gVULxnvMdKs14YGZhOhKq9Jy1VN24kJ3BNimUAHm3mzq6hFDempwOyDQ0PZr94Vp987JOJu4xirrZ7MVQV5JwvDGCflxbpC+dzn8NDJf5rb65fj2G4Ogza7333u7mO0ZHRgMjbDFWYmkqMywaKs8RQZ8+dieaP9VFQc5ZM9enjv2auZxKT31lne4tfpoklXmcXxH73P3B/4gsxGLYKe+/5i1eI1SoGepaKXPvuvCtMRS3v3/72t7M2O3ftSszh2u2DP/vzP+uxtq/ktdb0Z772tdyTz5KPGQOtNRkzp4uxEvZi4ClIfIyYfNSwgo/v92b02Qs7/4/f/Z0VAS96P+ekL5lzRsfikAR5DlyYEx98EN0R9DT/pu+atsWBdw9EkZsRIjQKjUVj52BVDV5+5aUYOwGnUVn6IRl3wAgDhfb18COPtB/98IcBIlBVfc9nnvxs+53/+3d6fbarI4LFmABWACacDqcNTadFAk1/590DQZnR1TgNgAEHSWdDxcaPkYsM9HsHDsQhAg4EQbwrMIIh8h6GWz9Gp5YPKOCkBFwSJcm9Sj+Hpk2o2jT0rM+EprxqtCp0nIf/pvf4+vVUBjoRs7RAXLwYQ69aN3fjeqnZR7xtKM5bFUsACLRCuzyGtt+b+iGQicjhoGrwXBtJwl0z5lWwVV1UForBsTaAA6e9e/fOgD8M6s//ws9He0RQeP99D9QIvIHBdted+xIsl77ASgw8eiE2DtTd94k4CPm+9PJLYSkQE1X1z+i3o6XX8dgjj2YvbN68tZ08eTztXtbOnhJcCNAEVkCmjknSVdYEwgIoQToauM8VnEo2+vsHM77ad8aRjY4m6UrCduNGBSPrgC9jNSoxYwz1opcInR/JLSpiwJv5Ar9cl2coALRmNA2AJQIvII2kD2DiO03HABCqpCUBoOUyNNzmFubyvanCjNNbqT1lbQQ0CQoEIyP6ZE/l7xxSenlXjQawUZEFZHgGL/3kpZvAjoq+fede7P9QkBcWEzBq2zoaweEtAdPsZQm/AEDwb0zg7bfvDVh44N13c/7+2T/5p2EICCb01tqTqi+CtC0bN/VGNgKhjGgVHOuhxh4QyBvluBDHnmowEUBV4wBg1YaUalkmoBT1vWvFE3g5dMUgqD58lfVKkottkh59Qa7q8+DAzUC0Ju7UBJ2kzfnsYg4IUDoxWZ8jQDUKXIVTq5/na/qJoEyQI/G0Zwifbd+2o01Orima7+rVsXmqMM8/+3zWCrXZcwWICejoyFDDZ//GxksDQ/BLu0TQdtvOXe1v/9Iv5Rneun1H2BvuThDX3wcNWm5Tl8637377D9uFI8faQ5+4p02dPtde/PPvtauXLif5Pnv8VFu6MdeGM/mnqsUI68vzc22SsOCwyttAu3DpYoLIGytLbdW6NW3d5vVt8/Ztbe8dd2ZdL52/2BbnaA/MRPPoyhT9hL42u7icKpyEQUuEhH1q+lrp1kiCJaXjo23/E59un/zi59um3bvayuhwm1i/PrTyP/7Od24yC9947dVU8hb+2oQQz9s5djYyWrM3hSJBdW8aknULcLVYbRiS3VTIBwd7FfmltMaZCFXtNwW0JS1GGUkxrkuTW7U0pppvn9Y4auc54zrpZywv9aZe1Eh3AIJqY9hQg4PxFf1DRglLIGqCSIkNTmVKhWuZXLc+gInPxCRzxkWWM2lZu5rgV/Ap0M30FvcGfBwd6YmUb21Xr0wFfJYEaRlU9ec7MOsiaosl1RMH3bBufcACvgSLAgCXqSUYkjsqAXQ9EmHg3eGjh3M+XIdkWKU6uiU9do4RsJ4THRZsOzY/bVT91dakLdW54PMkqd30EPo4WHlEJPkGf1TpATm0Vkr8WbsoUc4S5AWQhCE6jSE6G8o9IUH20/lPe0gA7wJNJDKS1to7NV1HEhoADouor0QiJaw1uaWmcLG9pQVRQB3AMsLWIyO5T/a0S4bDaku7WO0LbElJXNc2EW2VgCbWrMRn7Z20HGGxrPSA3LCVFrLXyl9Vq5BrH+4fCAMsE0OWV9rI2KpqSZopwETBIZNEoumz0JZq3E32vPjFnu0YMZVoF/OuE7bu2I/WJPFNX3/AibQcWtckmzSj6hqATlqq+fFigmKUVOHC9zgXaWcbHa3rAcAula3kB9nEABCXq93Bj/aaMBuH6PtcCgOLrebL0lqpBcUI5WV7rSagxdbfXAftUqbPbbgJootHJegYauyCopx76SbjSNIl4RJyfg4DSgGh+/zRsZEwc1X/3RBf6vViLPdmL7GjVUQgRDyVdqa1aybrWczXBDaJfVilff1pw7GXM5nnOpbzmnbpwsXcNzDET555dNNWpSgj5uAPgSM2jLYt61psHKLspRcE+NAqDKT0fsxS9x9R7zUYvltTvLpwDmN7c9pRnDF+8ep0sb2AbM4Eza201G3YmHaN3/7tfxv7rP3i1lu3pUj52Sc/244dO57izAMPPBQ7AHTgtwhPawHk23KOB/rbiy/+8OY5wLp2DwUEDeS7PvzwYM4RVm2Ka6YS9cBor1GMcs+YGa+8+mpsbCYQTU2Febl185a2Sxv3mbPxrQwdf/ylL385sZz7tUexRsSPP3jm6ZzrO26/Iz5ZW4mzLjbB9P3gg/dT0P3iF76Ye+IffZc1PJGJoJvik9986634xoce2p/1onnCp5QgeX8kCTrw5Nmnn2ljkQbYnJHWnrGY/Nlnni0dkf6BjAJ3rZ/7/JP5fucH04/PPX7ieO5Zi5hnrjjpGYufFKOjbbNmTZ6VHEGsbpDCE5/+VIqC2vNNFVUQPvD+e2G0Y3uzf+++cyDnBJMkE07Xr0srvDjQ/sYY0aKDhfPW22/m3ABitJLbM5/73OfChpW3KZ6yq3ziXwEmH7fjfIwefDRX4KcYJv/md3575cSxowmIBDqvvf5G+/SnnwgFDyNAgCGYQveCbEq2tG0IokyLYLz06XEMEtelBaNdtdAst6985avt/MXz7Yc/ejGOhq4C2vK+fXeHJbL/4f1xqq+9/nrEhn7y0k+C+nJoWna0izCE/uizZIy7ahOnIklRLSGax2gYh6y/W1KHYZHqqMkjWCCTkxGrk7gBEzg4Rp/4ZaZ39AIaAEMn9sYBCIL27NwVJyowwKCADkuWJGyMkwRDEMIwSfwZR9fg/wEzABdJPyfi84Ecro1xZ9AEA5ximAPXrlZC0FoqkYIsQlOuSfKSytP0dJIFn2+tOWYVAtUW/Y+PffLx9oMffD+tTcMjg6mcAwUkEIJ3jpHeCfDC9/zCL/xCrgEz49YdO1Mp3X7LtnbnHXfEIfh+gY8AQj+nqqHn4zolEJJQ49ass/Yda0K4UF//gXfeja6MQFaAATUHMAj0Llw4nz7xVNZmZ6s/XUWxJzjonit5pjqvlah6YTOWcmQkFWH9nZ4fR0hLQ8VbkKniDyjA5gEyCfgEeQAtz7WrenH2nkWt6UqdsB0rAAAgAElEQVSUyj0HwEwC8lntMMPVe72yFITf867RlANpvdG6Ad2/cOFcid8ODadH33emT3tG5Ws0Z4lTF0hwpJ6J76Df4LWAlJ07dgZ48Z6btO2+voix2W9hwpy/GOdvPQSOrk8PrUq2H9dRonhz1aZEDG+imDMlPrc91RYtAVp0vvKlLxVjhojvU0/le998442AjHQ3iK559pgnglqOG0DSVWmsTXQReqODradnWoF+9e1HjFMDSi8BsgaeU7FCyjEL+jMWuOaGJmnwmalgS64l211VVQIeYdi5fJc+ixKErIRQ8hkAMsyt8Wgs+VA2zV4CLFkTqTl6aujj14vmDYwDMEpMreuJY8fbM88+m+DGHinmz+kEvOjOaOmhcC8tl1jo/GICI60JhGRRbT1j1TAJJO2RTutg3ujOa1faK888184fPNwWr0233Zu3th8/81w7dexYm7063c6ePJ2Rvrds0p5m2tRgG0HzX15pt+24NfcgKJuZm2ngo2sLc231pvXtocceabv33JbA7tTRE23q4uU2tGpVOypwm75ek4oGh1rfIIBvsY1kCsfaAEtJYAmkohYvL7Q999zdvv53/05bu31re4uo9sR427ZrVxKk5597NhOk2AUgNDCva62i4YQ2br+zNRKeLhHz3AEFecYDhFlLDJitsVuqpQsrBXW+pua4pqri14SUm4BKb1RwsU5a1jnTnRpgrZdkp9VyIaAaIMT+Bzpu3Lg+WhQAAmewwBqJogpwf/Z8CXRORwdBO86A9rK+/iQAxVypa5m+Ot2umyh09Vq7cX2mXZ26ErCXT5uevlotFECfxaUA2/avNeCX7H+AiD01Q2x7aSl2fagnbBqwyYhewPBAfwOgAGNLdJvA8XzslOen7YqP8gNcZy8FxM42logjd2Nmtg3SOFmYj4+YmirtFPayaPGly4LijmkH/BweJTxKGJZobflOLW3ug0YN4ESLQirHJpIMDsZmswl8l0qv781I76mr8RFp9YguBYCkrsvz7ltR2SyQ1TPzk3aijImuRNq1J7kZrLYXkBkmp23gs9h69tR5yxjcgE/Vthdgjt6NVhvtGzeFgWtEskTMOTAthhfqdNcyPt539gMF2L0C3yRenqFEg/YRQGq8fzCMMUwxth5IZIbYQq9VJ4KxGYfd2iyR1dFV0WKgg8OHWT8MC68L6NgbE9+1KN5ktAz297RH+hPraHGqaYUlbh72LIZFWwkwxI9Z447B4myFsaNVErtwxNhgE3RU+AnTF4MzGj/Etq8X48q9SqqxsawlliTAJNpywwPRzwFAAywSMw2ZnDOSZ+wHyC75tH9K56rYFxiq1lfsyQ6LG+w7dtZah4W2uBQQQ6xVLTnX8z5r4vdAhg5QDJsGO3F5qQ2vGs7kQL7Q/sDiSivVEBHlAlZsHmeazkNXtLlw8VJ8jevwuWn7vTads8VOZE8MFEs2mkazfH0Bdq4Hs4tP4JuBjIqHPt+12cOKKe414NXwYBLn0mjCrq1W4cRJdOyOn7ipT8IudSOMSzvvWti+Jfo8kbaWDDNYM5ECqKT4n/zTKpIAUu+8Y18AfLon4nn+qdpyh2JbrOdv/uZvhuHtGSkgABGsN4bEXXfdncJQClmmHbWVsDD5QHvRT405N254XXvn3XfDYBQ3OqvuSeyG9QPM8R5rakLkI488ktjUmrkW67Fr9+72F3/xF4n5gEfiVDGOQqr9LOZis8S6AMkHH3iwVzxakwEW9GXYc9+jkIJZvXbtusgQeIaYKp4Pu0mjJILVA/3t4PsftNmZ0qxzNsQKfERNhSv2nB8x+Re/+Pn2R9/5TvYDENN1E3vlq2PXjVYeGmxXr1wN2G7NxICbt2wNWKUdzo/8Qd6ztLzQG35xscZkLy21n/3az+Z9gMI333gr9lZu4lp8loEd937iE7HtYnJFav4Z+995uymsrJ2n19Iu/qoR96W5VIhJFaQ+1jD5aAIGH/W7/inA5D/7L35jZXSVRHUpDuWdAwfSFyh5UqkwJtZZgYRLFLQf6E90oDA7GA8GmiHmfBghhs0BBSIMDA0kGePo7rjzzvTTPfLIo5mYA0XdvHVzxv2WfsqpXr/4XIyz9zOWjCinDXCRAHOOEFOirUCBiKfOL/ZaKc6V1khGSlbyxNgW5Xp19UOjoA8OhP743nvvxul7TcTdBJQb1gfZTdvO2TNt/eq1aWPIaDLVARWw6CIMJHlkMDNvPXTxCr4YNK/lyNJDvbAYMCD9zIPm229MAO61qprVszrSZq6jFa6Jsbb+qkxnzpyLo+XQq2pftHGBAxG6i5cuJ7B2f9g57tXEl7s/cXdbu3Z1HFsokdu2RuwJw8Y0HGJikngTD7TdSH6wc6wrAOuufXfl2iU8ncBgQJ/p6VAB02c6Oxuk3PM+cvRoggkOFaDi+TLm1pLjcH2eJyaK/09VUrtLn7avqayV4KGjRnfVIAlFEp3oW/SHLqo6wOC7Fs5NQNX1vkakd2Ym4JlAoBsTPD87n9cKOFw3YESCHR0DGgubNkYt3nV0/f4CPUkU2izniOVinTgWexpwsX5yfYIDa+W96QUfr7acPH9jrU3AuT5dIrEEe9MjDRxaDoiobUcSu/2W7QnUBSmct2fdMZOs13SYWgT5atKR+7AuzoAg2N59/70DCQK9xvf5Ywye5wBILLG9mQQKkp79Dz2YhBetWesGx/r0009HF8Y+cK4lYs7Lfffe177753+eYEcSAXzD9hJoZRyp6QEXLibQV+XgxDN9JAF5MUUkmqFD9+jm6bzvR2Pvz/jABO9dooTG3RsVLJAPQyVjRjGwetVyYUNAlWJa+b2MSYWGXZFwCBrR/zOO0OhiFdNVI23b1luSFNqP2FDWSMJumgmwVbJhBDV79dabb2U6lmoQ+xKRtNkaJ+jv7JN2iPcOfJD9YB1Vsijz+6/rSJvKCsBE4rzUjh861E4ePtRG5hbazJnz7S/+4A/bbbdsy+SbcydOtiMfftiOHjwUPQgjx4GMDPjgcmur+gfTwsN+nSeI3LfcFvoKMNm0Y1vbc9ed7fa9e1rf8ko7cehIqMRnL15sR0+cSPAa8djl1oa0etAwav1tiFbG4mISu5WBvrbYt9IGx8fbp7/0hfbU13+xXVteaN/6kz9u7x853D7zuc9Xa6FxtoQiV1r7yY9+nGQkgEdbybQe/+8HGM4eO0d+2KlqZyjdAfvBWU9VeqnEXAOMVDm9gJPYgWIPFKW+uMJpAZDkZQztSsDtaiNrbdhkkxW/Hw7oBSwRAIdtsDCfqRrsNmBEkhG21syNnBX7mI3wb+yoypx2kUHjhFVXV0tCRrJn2QzPfe7GXDENrxcAHubfCH2vq/GT0c6Q/EvGIyI9mOkyaVUYGcn1EOS2PmnhMH69px3EdhmRDJzgE5xRSRbqN9tomhjQd25mLiwie5sdqLNHp2JVfOvVqemw5UZUpcfHwzY8fuxEgIxbt2/v+a9KBuwHBRXjqiXz1sHnqOp7Vmw85gUgJ2dPyxPh4N6Z5rMF8taYTVQOAGJET2NsdaYNeabOqmlY7C2bbEpSRuwmYaz2sExcCsuje/6tzcWO96U9cnhwOEmN5yg5Z4udM+CAhD1yN2FwVGtg8oG+Fv/GH0eYPS1GpatgP83MXM99JcHugb/W1LMwAto+vHLlUltcmE9iBttBi782faMNLyy14dmFNjE61m7btbv0n9heDAn7VTvS/Hy7Pj+XSVaT2kj6OiYOluNQ2jTdT/RT+lrW37/bk26Ib6TR4//T3maE8PBQACPngsYURh0wI2DkXxvTflM01kIQjQUShqUylnu2H4AI9maAiV6bdnS5MPUy1rlaLYEGAwMYPkTrnUXto1oVN2aRrRlwH/sHOFZ7fyAVd76Nn3N/7s2zSbtnRncXk6QD/ztR0YqzSlfCs/OcgXw+w3Pn55xpzzCgLfBo3WTYokS6/bD30Vvqa7HpYtkAkH0FgAAyS/cDWGFiTzHKOlFx+9B6Yra4lmK/9SVO/fDQh/ks1yCusR4ScJ/t7KRdaGEpMYnCX8D0XrHI/vMZ/HRNrLlQDITVBG2BhiUC63rTpjM0FCBMHJbhClu3Bvz2d8AH/2yqGpYZdrD28hewSkfH8tp777uvbVi/MX/XasfuJd7fsiVn45/9s3+az/f9Wojt+Ux+GRoK8JO2kvPn01oYm5uJa6sT65RWYU2pMS3n/Q8/yF664847IpRqLR64//7sI2uRMe4jI4nxEwunVRFLaDqtML6bD/YMPRuFIz5YXOa/7KzCJhuubRKLRlHEVDzrC4jElMKEAbJcn76RvAO4wi4BoYHc1QK0Oc/B9SgKsnWKicBf1/v++x+E3ScOEH8pNi4tL6ZN99LFCwWk9eJ/GoTAaNeAaQTUCbNwsASj16UlTWu2Nr+W/ALgxbZmkEb084oBaH333n57XptpZpcB/5tyzQWYjLcN69cF1EkMOD9XLK0Zk+JKlaSKC+VDf6rb5mbvTRWu/opb8jHL5KMOHnwU7/+nAJNf+se/tmKUoeoKJ3Xp8pUk1I6JwC3q31u3pHLqVAnuPvjwgwQGDmgJvaJO9sWYhKo2sioOgBM0xvelV15ud919Vwzs5OT6CE4dOnQ470OxZlAEbxJkTqB0D+ZirBmrd989EIfpMxk1yPKzzzwTo8WgYrhwGoS7JDkcKiPUKarrM4xaOucY/QViaAOFpveEAhm7aEL0tCY4CUE39s3y3Hx6JxkjTjh6KBfQ3+di4F0vZ8hp+Lsg9srVqSSzXu8nvcE9USVBEsfkHjlzCT2tCms3fXUqzr7aXVrWpgseJInpoc30luUelXgplEXXDdRCK+TUGU1JO6c1sXo8yvZUyyU3hGBTccyIyjMZjcY5Yup86vHH249/9JO8PtoM09M9VfkSsqLqr9eR42d8BduogW+/9XZ7+51325e/+pUYf4ECMVf7ZffOXbmOCK0aZ4hKuqwaX1WlogovJbFWkRGg+2xBjvatTkSQ04goqWC8J0DIKQoUJUL6aNNaNlm0RhNcsCqM6wzraakFvbcXXB+BLQwC+1QLGJRddVYAZz+oOAtwOXuaKQKiBNWDqmyCf5Nw1rW1q9e0V15+pcbRbt6cAENghlZb6vYDSdCdH0ma3wuaSvyw2lj8rpsiJaCJSFmPip/pLVen8kxUI7VRuI4IxGVCwFL2muenl905830CVO/zbK2zySAmW3Cczo5WtF27d7bJNWvSbmLN/c65w95C55Wc/fjHP04PL4FlVYvnnn0uSdeRo0ey5lr07r333uo7niNWeyWfI6i8a9+dbRPR5tCOawxlxgqLqrTLJHivUaGSxpqoUK0bHbvk5piHngCo/SEovvk68yiSUFcgIDH0x3X4XOdW0Ab0evW11wLIbd665WYCcebU6YA+T//gmVCwjVl/8nNPBsDVbub5Hzp4MHtcYnn6zKk652urclgAX19aAnftuq0999wLYdrZR5KNv/E3vh6dCkFZMeSWMnJVYnX4wLvtxPsftonl1g6+/Ho7/eHBRjVmLbG2Q4fbBwcOtBu0SXo6JYShGfBF/fxtoPUtLmWPAz9m21JbGh5oN5YW29579rW77vtE+sKnzp5vxw8fDZ34wuVLAQVRsCVmS2z6sMSthWUCQLGGs6bwAKSGB9umHdvbk099pT346cfb6Pp17X//t/9nm1lYbI8+9lhGkB87eqRt27o10xuMRxQ0BsToCfwG5O21yoVpkjGwfbGNbEBHYxenaY10NgSSVUXvBIBdW4m9phJNxLc3oSyspP7+BLvRpwCId5T7ARMfSnvH75Mk960E6GRPRkaGAroTWmZXtYukanhlKtRufq5AU4Eo8GM+a2QW9DqVxh7gE5aJVs2pqxH8dZYAAtgmbAgblmlemcpRk1+04wBR2SM6ND7DdVaSvxg7I2EzcppQcKZk9Mb1YhlpkZwk8rjGGHW2uCj5WmuLoUBrpfyH6wEaCdhVMRUYsAOv3bgesJ29dJ8SjM0EKTMZBlgwG8FNiQ7AcQ6QMDEePRpJi/vgf8QPES2dRYu/Hrvhh93vEh73qb007Qr0P65da/2DNIlqz/HXQDHABpuWaUM9plm15hS7SAJYoEa18hG7BbayP4BnZ05CLont2nlqWljtE9/daZ5UOrASgdsAd9qxtKL0hHFNqKNxwc9n2hpxZVNR0mY4Ei2aaGYNDCRJ0/JolPWZU6cyOnfgxlzrn55tY4NDbde2HW01lur8bLsRpsNInTU+YKC1s1en2kL/clhiknuMNXuFD2UvreX1GaOjS1S9zk6BHBHBjSg2/Q2xSLXyROOFr+mJ2aYtFLgZEW7FimJqdVpDnpU4pJidy0mGT586k9cTHhbDpJiwenXWJKK5AVsq8dJS5SxV+xsGymKAR9918fJlBycvlfy5ji1bNvXug0jtUjHR8mwL2MFwFYfZU3nWM7Px3eKXTH9ZuyYtrd6DtdD5d75RnCbOAhIALNhjzxDSj+FsLzn79rdWrM4+2F9sARA47A46SIOYKNOlV9RLKNPucAMgea2NTUzkfrzOf30uxl8BXqPtwgXiz9Ntx63bU2ByVtlJf/jKW7ZsLaYisGhpOfGb2EebMB0NfrImHRp1PRaWq5iydLR67NjVE1lXwL/n/Oijj4URZ3/b75cvm+yzVAMPpqcD5DBlWmyAFJOTGxLzvfHaK4lRxASeAb//v/wv/1OKlgpA1QYGcKZVsxRWiTUCWLBXYrhOjwwwLYcAWAK8rI22FQA5loqWRWdz7549AQLFNa7F54tjErcAgjdvvtnubk9jdnl9TToaiA8Ms/yWrbnPEydOBpgOEEVTpr8v1+eaa2JbjR8H4JYYcAGMzpEYwB7nI+w/a8/HY/V4r3jSc67ra2EJ2TM+2/5jv4x53r0L+/1E4lOsc+LaWIHOG0A1k3tGVuWaxf87d+8KW08xNr7A9LZeG6nnWses9N0KpFtVdr13/Jwx/mllWQFiMPudnbBH+NOamlhtjgk+eqLRHSTSaTDVgS6/2/tr74x/FNPlj+/5o74CPwWY/MN/8p+uGL9IdRvtVrvIn/zJn6ZCoUKqp7Jmhb/a7rv3/hxsyC/kk1aJ9yRR6yk6S844MrPEGTXJ+lvvvNmr5C+1s+fOt1/+pV+O0Tae8Nnnn0sSp58S2+PBBx5Kj/fRI8dCS5NoZOxnxLRqxrxgTi+egLwzGBkDubyS4IyT5BgEMBlnW4qd1e7RU4NniKKr0F8TUATIjGOmz4xP1AhbiaxEPgJs12Lww3AxBeX0qUw/QBEuCmhRZxkZxlWSgILXKdJnXGpP6d93C6wysWVehXNrnKHXnjtzOlXBLhBhuFX202IRdks5q9JQGUzSoQ0GJRKLwf1K/LWtGDVXSd1gAAEBnmcDbVaVE6zr9aQfkxnuU1MRvyJMqsJHl4WT8X2CA0wDjAKJp+TdM8BCwTg6duxEnMIDDz6Q9emmA0m2f+Hnfz4OSvAguIwY2mIBPa4n7ANCjYK65QoWOB8OUXWJY0/FA/22N+7POlgDoA8nEVR+eSX7UYAUDZjh4exj36vypGqNjgh084w4dmtC7Eu7SQChy5eqpWNgIM9FgJZpC5Nr29jEWIIzoIp+UMmB9wCIgHF0dLBnBFUChVOnT+a7BXvAReuYsYdj42FnqdraVwJ9CRUQTsISevcwMOX/Ze/NniRNr/O+k5VbZVZl1r70vu/L7AsGg40EjRkaIA1qAWWZDIdNUv4TfEFfOHzh0JXpsCxbosQgJViiFSAiTIgCCA4wAxCDmcFMz0x3T/f0Xl1d1bV17ZX76vg9532ruyGQCvrCIYwqGeB0V2dlft/7vcs5z3nO85A81INWgQNo0pdJO8U8tjfAMOI6GCuqNSjqcw08Ow5v1pGEY9fXBLJgAckaIkBDwI8/04PLc6MHlnlIQAkAgIgyfcXYEr/ypVfs8uVLugaeF2rrgCIEh7zUYtTb5/o1MzMKZnAFGcVqUW1FM96+JM0Yd3OgWsx98meo9tDfCeIJUqLKmALojgtuelLcdoBFSYHPGSVTaudwa9zICCAhZn4sLi0qeAJoi4wkbC5ZP9hos89Azz15HFZVTXsbL5KSax9fF4AEE4j5RiJA4AjYxnM6ffqMgnO5JLTadu/efYnysV/xMwBi2GP0hBMsintBEg34t7Fhc7enbOPeffvBn/6Zbc4v2jAtRDhtwaRSFbKphJo1RMDFniDRZ9xbKu5GgxZEpadtqcGCJfNZO33+rD3zwnN2/fIVu3ftpt29PaUWB54JrlotKP4wAeQ40xVgAmOCJI0EFinYdH/O+sdG7Pzzz9kBRHAnxsxyWXvrvffs7BNPasz++F//sWzURwaHBDQhTko/O9ccEwu1zcAeCglvBEzkekMCnHWWmdoOSN6kl4RQstukEnCreo6lcEjMZN/NegoWqDH4I4BnHinp6XXWCnMMlgYVfV4AAbHtCGFIAG7mtNhmLSw/XbuBf6NthhYctf1tbSnxgsmULw7Y4PCotIqYX6q4q9e+pGfCuQTbBFDE7WjRCakqwWAOwkZgfXK/sDVIktwNxoEDWJ+0dQgsR48lndEZS5CMVa2EzLOAdc40IUgm8OYeYbzA8KnVKvouhoz5QkWf9/oe7KwAOYnl3DGMMVY7TgAuuRgET9kLqC5XA0MDYER7zdKSMwOkkwGbB5tdLwKgq+MaHQWtVbGWGq6fk5EGS6/aMmA0cQg76OsCoPxZ7YhB9NVNol0wVK00AlccWJFNL39H0wTxXlo2KlUBWYiDu0OWO9/wnCDA6FwPrYLOtuD86aryzosKdKte11lDGx37N+CpyExql/XWKUR4pQ/SbtvE+Jh1e8yFgykerazZ1uq6JUo1/a8/mbJcT9IGMr1qc+sbHrQWhRsS5HTSMoNFm15ZsunlBdvgucHmQABVwsiwrTIC+iKY4CLYvn5iS5HAZ+1ZjeAQ461REsOVFpC3NoodE1xdBDoKHHJnOQoF7FmwagBiYB0AbPFvxBZqM6l5UYPv5uwCRInXKacj2VmnVSFnrGAl0DoFSA9bD+DKz3rmLC3J80LMXKzVE1k0tlx3BpFfZ/zwnbKKpr20v7DdAkMBheSbZz1zb0b3ShGKcwxggrjGW5MwNPAWLM551g7sAwozrG21d9+fU9LMfsD6RcePfZz729jc0jUCnHJtsdWGOY17E/EmIAdMYK4RQX3AV+YMwMXVj6+qCAk4T9Gor6+gmIrEXHpc7HESqfY5yZ9JngFEAaQptpD8UtjjvXxHBMx4bowNcTnxutjCp07rzCIRZo+Bncj5xd7omnnOrJhfXNR/x8d3KXZYCWPPeMNcRafwW9/6luIEL3axx+I6l/RYi3kQWtzZ9wQsqjXQW4SjYDTziuvkrJamGoWg9Q0vjo6NCSxhnyV+iKxjn/upbSME5i4FR/ZszhWYIKwT5hlsFsaE+BFWI22PFDrl1qVW7lXFVjp/ZMn9kMmqzjiAegog/X0ClNi/BrDG7u/XtTGPerM5zQdiPq6bZ8z84738PgUqFcASJkc8nhdzj+fEHsoagvkKyMV+BeDHXkiuQFwdhdvFpkPcnlhBYtJRpy20Jwpkdl6IwE3aFwXkBXVWmKHkZBRFlPe4FmN8BW7dTwEi8RPjj3cYJf+pgwU79+9wYlwJif/+f/ofu1RERLPN5+0rv/Kr9nu/979qcZ85c9qOnzhmf/Hdv5AN58EDh+ypp5+SyOvM7H0F32g3HDp40EXCGk27ePFDLeDnn3eBVhxapqbvKAhEuZ/Ng8MM4IHN5dbtW26xtr4uPQUCLERFp+9NbzuMRGqmi5T1arMdHx2TQ4D/jMCAPslZPV8AGNE1gxgljBISNRgH/JwNmXulqkBgQPBA0CBKMRUftTn4RoPFGp3RJFlO4xtQkM5GSIBLUM5mqvYTibSlBXCAOr/z7rs6xCJKTpDA4UkQgJo4rBiSQComBBUcJGsry05HbrdUlSAh5FmIzppO62CPPZ4EgVw7P2ejJYEmYCOwpHpKsABgQqAMC0DWkPTgFovqLSbYJRChPYifrTxYDn2xfRJuhEqL1gXJMf2lfG+01oQpwkaOk0482HEyAp0HpJCjRLmiRBO6ZUTppUshVX9acnBPcWE0voPg0wM+nEOWdU8ccIA4HIQuOuhiuAAZPAOqbmI1rK3b+x98qF5Y7pFn5RaJBMAlARaMDwGAKh0cdpMk7l0xptD1AIwjWAbII5EG1KPKqfaFbsdGx8cEGNDjiS4FgSFB34PFB+p/vXtnSgkWgTzXuyUxtqyCAoJ2kkD1Gw8PCTABOHB7xEHNRy9cuaYGlGiBfSEJkYZJOinKMwCStzOQCDXsyscf6xmcOn1SGheANtjGUn0mSS0OFCQICpsotqwAnkhcDgediQk9K8YTxynYFyi/sx6gXTN/YWNRWflX//pfaS5RcSbQowpFBYr7YZ5OjE2KfUJACijoIp/Ohrp08aLt3b3HXvzUS8HmmnXXUOCpBCZJAuw0bQUCweWC7yd55DvU9hLaMdwykhYP7Gm95UfOOrB/Vtf1bAkOqYyhYfLkU09p3ABD2TvWNtbFanqwuCixX7U4FAYUXDI/2d9oIcJSGHB0auqulSslBTmFQp8qeawDhOmoUAEUUK3cu3e/FfuL28wo+rBJcAneeP4NALGO2YN7M9auVGzqxnWbv3bL7n90zepr6zY7NSWxVxgBA9hUk6RUKnJAYD1TSaPaz/jOzd6XXgbBtw3kbe+5k7Zr/145AI2Pjdq9W3dsdXbepm9PWbVcEyBFfz1pHwnbxtaWQJJkOqOKN4kmCV2t07bByTE7ePq4HX/yCdt77Ih1sml7/c037eKVq/Y7/+C/kyjw1//l16W6T2vThxc+0P4Gc0sB3yNsEH+g7lDB/2KgpypyEAZ1hgmJGPPFbaBhmLD+1ApAIhEEfgECeEacK85McIYGSSVgQybDWqE6D/jmLZiEg3w1DAOSfabEWKkAACAASURBVD6DPY73EFC725M79dCKxTolMQAkYZ1ynvF8u9ZjmVzeCoNDCo6Zc+xJXAdiyeXNkvRCSE5wjYkVQUA/9mJZs8ri0VtzmLcCCxuuMcE9UsSgYg5glCIBlfaL2z6yTpgD3Gc+58K2zFkJD5KYo4cSND4YD3WotXGcoc0kr3uyjos2q4qY8LYXxhkwmTnNnsmYQOmevT/noAyJRrJHGmAkSKxJwFjAGPYYgAWeAd+tpBmGTC/iobTIIJReclcaATYJy8BYaNF2w/NJqzUFQJnPYwxgwXAWcp36zLDuJfQcxFVJYLkusgFp5Ijt6ewMkiDtLQCAEtx1NgTADZ8RBXCpGjMGtDOy/1M80OYaEir0JDh3SLB1RrXaSp4OHzxkXdgcPQnZrxfUspSwBm5htYY1S1WrL69bqtay/WPj1ilXbDCddYYHelRo7QwUrZXqsVK3bVvWsluLc7berEOLEvuHe5MNsfY4t/p2QAlNIKj0nvThRCj9JLlLuX2u6/84CycmtMxjMfTCumPuRDYrnxPZQA5mw5YdsJo+14V8WavELZzLPDM+V85pOPd0AD+zrgMkpyC369bvoOkkthHtLwkXLBXLlOtBFD8nMJTCBAkkez17A+eoi/g6MyYCH1pbtBd0Opqn7IsUndjrSXiZt5GVEOckY0WsASOEVJQ4VMK9QQ+OeMBbOQChaeXLqD1dRZFq1ero6hhOfesqCBHPEQ+WEYgPDCtnvQxqXYyMehGGdcUU5aykBR1NMPbs/v6iCyP3IaibVsEEUJy9h3iQ2MEZET1yVfN212UVMYhnGQ/iNs4VCprsmTBeASqIRVnzjCPPmzGkRZF9kHOTOJHiEeAqsQdnAjESgC/Mb7QuoksOcQLtusQI7FHubtZVYRFwIgJyXC9rd2hkWLEUsQVj6WwfB9uiMySAinSyaEHCoQj9oGpVn632L2yOxY5zVplEn7XOAc2dZQh4rPdQJAnsCw+iXPSdFlFiPbVhUpxQa4wXHZ3TFuy29PkBdd3egR1g4OfeKuVxqVquOL4C80WtfDpDo6Of62wpkovYhdqL3QLcoRr/R2IP4lRcjmSlnUhorJj3xAlq8eoGRkhgwsV9zq833MLDdO6R/NbHwZl7iFt7yqfzhq0tFJF3EuKdEdgZgb9+BB4DTP7hP/rfulS7ULFmoe7eu8/eeecn+jMb+9lzZ7TxoT3CpopFJgHxe+9d0CIkCQQwYRuAsRBt00hyEW1CrOr+wpwq8LgZAA6gl8DvHTh0UBR3Dloqx7IGq1SUmEX7SDY8Ehw2TTYsiYElexTAieYodxJXCKdtRxaIEqwryPaVhI/fI8m7FKrn7KlsoAAI9P5SWeLgItiIYqo6RPr7bWRoyJYXFxQUcFBKeEs9gehVYHmX1TVIsFSBcF0H9b79B+z6jRsKEmPPMTRq0cUzTtPk4Kbf2rVHRlUR3EQhnIO92VRVgvdBV6TFhxd0elg/BERcPxssveUEMQS90GGxJwN84sDj0OaA4XCTlgUCZBk0UJzRwQGIo1ChryDQAcCD50OV7ujRY5oXBB8HDh5QdUXOLyvuJMAhjyAVn4uYFgk6rAkOPinoi+Lohx8gAIeD5gk08ELBA+BOd7sPl6Cf50uAwb0RnMKcQauD+cF2r55m1O7D4QqwAfhBUvP2O2+rSky1BKtkgDGCeMAGkiRArftzc7LUgxnE9RKAkgAo+abNI4XS/5rGOAJBVM0AANCAQSiN+fj8Cy8o2JBobL1h+SyBJM/OnS5GATVyzgQBKGCeUI1AJI3rIOBijDkU+TttZYydKt0SKPTecNHPYXOoF5lrxOlm3DY3tpTksy5QYyeAxxUAMJFxQ5AZDaCKGDh1sWPcqaCjyhmgHb9LMIVCPZU5nj/rF1YYwSdzinGJfcTMY4BTgBFpq9RqAjz5PtYi7VC53j47cQKL07oqbRIrBgSr1gRWYX/78qdfVvAHsAMTClaSALXQdsB+RHuAJyi9mr8EO7TxOc00p39TwkP1JQQGasXBzaLbtVs3buvflSi0WuoBP3P2rJ6HbNCXH4gpB+DrgXjTzp45q/nPngFbKLJYaLfimdCvzNohOeQ7eJZ8xpe+9CWbmZ1T0AOTAOV+QF/ALL4fmjMBsHQXOm1bnr1v6wuL9uGP37L6VkmsjKVbd+zOB5estLBk5Y0Na1I17c9rX8DOFPZGbzotm+dCfx9KupZMZcRCcTAhZQP799ixF5+200+eFwhY5BnXGlZd37Lb127Y6jIOFgCraReaxPZxc0uJK/smgAaMkwZJbyFn+08ds+NPnrN6j9mTLz5v9U7H/vHv/zN76tln7Wtf+3VZz//jf/S/S3C22F+QfXpJgq8u3kuwJkYAYr7RfhdtHhLGEHCyB8nqMYArajPoeJVamgmIZZPsY0Otz/Ik35+9C1Xyv8gw4rzpy1MNz1irDQPBwQUPQreCq0O/7619+SCsjQsItG0SfQdMeI6wzlgfJKL8lz2JNhbWYDbfLyvmHsSN1T7k7J0KCcfGppW3yqpSkqBpDGhXkKsIujG407SUKGxX/mFgEJCrtROh1LxACwJx1gAOSaxfqqacM3KTkvC0aA9qfY2ti+lURr8DCwobZTmlZHo9ucznrD+ft950r84wsVvQd6EtiwJBoSAhS36HvYT7Zm3z9+IQTiiA85tKUmObEtdLGyQ/J+GJLm8kBCo8tD1hk+A2YJ80qaj69ksPplpHYBLR5LaYCN6rn5C+A9+vPv8AokZNJz6PZ64WidDyKnaK3EicmQQLgTNL2hgkPnlfg2qrAhwLbRwkkcwTxpy9XIUEaXU4UDM2OmzlKo5u7EcZ21hb17/v34vrVdXy6YwNDwzY8dOnbQ372lLZ8umsnK3W7s3ZeL5oxd6cLUzdtYPjE1CctFf0DRQt1Ze3qrVtanHeWpmkrTZrZv15W1hbtQqMI2meucMQ8ZV0ftJpOdYI0FVC6TolxBMSbVW7p89jjVHKgQuSSdaet874vOTfXbfENUjEbpI1rbdHkxCK/UPblVgReZ2P8fcd1PBWEG8vHtE1CJQingLUCbpFgAt8JqxJb732diKJ1w+P6UwWCDAwoJiTecQ8JwUlTpH+kdonUm4h3gPI6Fo5tM/SAks7Fs9R7VLDI1786OtXSy7jpkIX4FnSU1dPvBGdbQhMZE7CbuEs4dyTbXI2qzND66U3r/OTzzh1+rR+nxhlFb2y4SHNPWnuUADK0+aHjk7e7XiTPbb/wD5tWLLbbTgjhLOPWFg2t9WqgGjumxwXNkl04WFc2U/QzQO8oLgBwElcEfcmChvMb8BdYgoAXFpA2fvcOhuR6H7pu9E+BXOYYg+xL4AlMQwsEWImzn8YJ6y1rS0vnHB9vte6I5X+Lg0q2piy225X/J3nHNknAjEDwzueySp25nP6Pj4jAuwCcQUEegvKNvIQAMKocaZzJuz/UYND7b0BlIiuac4kiXBBxEkQm39EuSP8MQIvD98f3+PXtP3ZAUwV/OH/FGAYdwF0sN//7CDHdo16m9myfUXB6pr7UZtccLySta8E8eNdhsTuke+LH/vw82Py9zhb5NGUUIDJT3/mTta8MwI7I/AzR+AxwOTbP/xB9/7sjFtttlrySH+JhAYR0PVVO3f2jIIGGA4PlpZ1IIFoqxe86/2FHG5YZrIRk0BDAyRYwS5YLRPNug5xKtIEURykJKq0joDEI+rqoKv3tfOiUkHwRhsGhxzVCv5NPaJ16MMuCscGrwqEdW2AHlCJvfaoIkfyR/An4bMRqJerXuUvl4OYWFbVIaoYHPhCqkVfzEmsUABJOm1ysgjieVy/Ek8YByOjYnJwTYi/kXi7dgPiexMKygjiBKigV9Fy9JxqBNWsKNjEwU7wWRNd0NuMAIq4fsYAxgrjQJCFcBQHEwcZhyLPDLZKmdYRKM94qr/8ssSs0DAB9GLT5Xd4UcHg8FYvfcI09ufPn7PxsQlvpcn1ymq3WqnZ8eMnnJqI6Bm/HzZqron74Bkg7sph6IfruIAMngltJ1Ak1avcbIrNQxWa5IgghnYXqct3CR421OvJIXPkyGEHhtbWt52M3CrQAS0SYjmy6CDxtg6xWSpV3TutXVRD+PwD+w9oHElqmVvYWNOaAQ0XQA7AxEEDnz8k71TtNU6ow3e6CpLWNjZ1+MM4QQwVZhRBBjaABBwAHgTQsEu4JoI7WCMAOwTYBCfMYYIZ5iZBKCycu3enBWbs3eMAF/ozWJhSOYF5IXpobN8ZH/egNplU/ysAEer0JB+0sqF8z/2hTn/z1g1V7GAOwdIpl7akOdOS1oNrxjBHSVLVH9/1wIwXz5TrhuFFAsc8AdxgfEkYSDIBjADImA5UsEiemKtHjhyVSDTACZRf3nDl6lU7gT11skeBK21c/J1gC3oydH/mMq8zp05qLBk/knCATOYaL9Yw68UFdAFX8gpEu6KpewDAnkQAzuvOrTvaHwg2CXphzGCZDI2ddc28BFRiDQFIMk67d+3S/oWoMOKcXo11u0UAlHfefktrEcDk0MFDmrc/+tGP7NMvf0Yg88lTp+yZZ57R95KQI+CLtgutEmLaABxVynbpJ+9ZZW3deqoNib7CktmaX7KPfvyOrc3OWa1MZRkhygFVFmFI7JmcsCnE8hB75rpgDg0OWgPXJaxTBwft8NnTNn70kL3wxS/Y3PS0zU9N2ebyqlVKZVueX7SVRfbvkkCIJC0tSlxpyWG/zQhMqJPAdNvWNzlqR548a8fOn7GJ/XtsbPcuu3Nvxv6P3/9nYtR87df/np7ln3zjT8TAofKJQPDtW3e03xHYE/zFfQKQONqaMsfkSoZ7iDR+vFebtUjVWADHI1V1JpIA7dCiwJyNyZ4SlBCcUtmjBStLu2WOfu6q2IckTxHw9so6ttAbAmcB27lGgTayQsa6OiV7UfYF5oD0DFotAWRq1wHgz/ULXMKKmT2TRFuJogT41l2fhLOHAF4aEi5QzP/J8hU9KrmGhHERMEOrZF3nkbTBSIA7OAZx/ykrFlwnAdDNWToA6w3tPYDkgFaR3ac2gtDGJecW2tTQERgsiqIOk4rvI4FSAoP9qVgrvbYB+0yuZgPb6w7AnnUOQLSwtKT7ApRh3dOWQWJIEkuizJ9JgJi/zg5B+LCu4oHOIoHf7mgDu6QiNpULqQMkiUnIWAUtIubINussiCgCoKlarKSJgos/P+7Zz6oeAYGsczEMpENBWxM26AB2zkThuiLDhNYHnr9aZes1AcMA0c8//6zEnll3AJbsDwk5PCHWm7BdY2M2PjRiJ8+etqm7dy3R7liqbdYu1a3yYMWO7tpnN65ds0apZF94/kUbLha1b7ZxPkELpF6xG9PT1kh0rQmbpS9nU4sLVgIkCPoZ7IOcO1wzc5WYAeYioDV7HnPcbX5h+LhIroPHLmbK7wuQ47wLLTj8bmTtqEBFW0IyqfNpbdXZrWp5guUFkyYkxdJwCSwDxpbn7foPaO7kVLwinmQu84z4Tv4935fTXIkCrXyhRLVph87lg2OOO+MhRh6LUA7owawcsqWlB3qeFByo/AM8AEQQE3Au8b2MjwCKAADxu+zbjIkAk7YzeGXzTAtbFhAvJWBuF8KpS0vbrDGKhMQYnBnMGfZaWutYd7Ssx1YdUlrWC+wMBLhx4mHeEptxz5xRFJ3QtuAc49/6C0WxOgBJ+S9zmOvj/JXLDftksJImfiS2AkgnlppQ0WQjaOe4eQD3Q4zM8+e84yxmH7jw3ruKA699/LHAQOKL77/+umIkgH3OR7SbJiZ3iTGiwoiMFtDYyGrvYk24A53PqdgmEttaAB9hwsGi03kdNIf4c2x7c+0TQCpvrRTwEVylJOwegI1tbENgQ4QVfA5FGCC2rHsbSnht/znCB4/CKY+0lwSMw3kgP/UK3/HvAxD+vkDI8z/HH/Df8N3b1/OYkGq8Dr+GCOSEv3iBISAuj96Pfr49Bj/jWv+qjplHhiR+X/zthzyTn3XzOz/bGYGdEfjpEXgMMPl/vvcX3de//z23vGs07fbUlP32b/+OFuprr70mBgYAgoThNrakV0KgCTWejZXEgKTjAOJK0s8obPehstbffPNHUnlmQ7x0+SMd2idOnNQmgZMLqtcxOeNnJOCg5SSsBKkIK7k6fVKMB8SuPDE1+amDtiPchDgWhx0ABlsZfYfqtW3ElhjE0EigsKNzSjSfI3E9Kk3lsg5dVTxzvdLCAPBBvG6g2K9gmcoBv0PwTxJJwEIlnN5XWpDee+/dkFxWrFCkelbXoQ4wxEtuHKFqxYHI+PC9JI7Q/TmEqCYT0DHGqurpd7v6LPruqZSojUcHo1dYxBqg/1NU2B47f/68lLoJTCUklqVnFfqn2zGiYA+Qxeb/4cUPpVWBDfDaylqw+GtapeQWqxKXCgc5ATYHJwcsLA3+jWcj0S/1l3v1nsABlhCBCgc3wQ2BBowCkmBENDnACQwAkbiHmFgRwPP8mH98Ps+fqiifKV2arZKCAg4Y7offk11kpaJny3yAOgtwwjUyn2ihwfaQZxfY27K2Y9xxslCkmEjYxx9fNUT+6M0FWCKIITlCjwPQhu9nzrquizOOBKRtboqdQHKsdqFKxcV2qVjl8rKzfvutt5U4M0cZB4A9NDB4xgBLvGDukJyR/KjKEoLQP/jn/9xeffVVpzmnUnb5ymU7fvykwBqot1QDt7Y29HvMi+9+98/t1OlTzqoZhdnl1r5cp7cyeAXMqbVOUQeMY42r3SOZtCtXPvLqW29W1z+5e7dAP4I/EslLly5prrF2CVT5LubCBx98qLl78vgJ2dfCKjl96rSSJrXuTN+TkCZBNXRinv01OVW17djRo2pFAHBx1yRnlxHs8pzZoxSAB5ou/2W+EFAzNxl77pUkDYYL/6OljKCV/nHmS7SB5X5JDN5+6y0xcUgGWfvM74sffmif+9xn1PONbTWfc+P6DfVLo9vBz3nWjCOAkKjcWwjsbtqXv/IVjct3v/uavfrKq/bSi58Se0E+rt2OAOef/OhNe/bJp61TqdqdGzdsA+v2lTW78pMLNnPrttoAOwlaGIesDtW93bRXvvhF+/a3vqUEDcFWkpa9u3bb0vyiEmHm0H7apnZN2vnPvGzTN67bG9/5jtgOPORWrSElfZJ1NDho6TEYL4keK5W9eizApNOyZiph/Xsn7NjTT9ihMyfsmeefk8PAwtKyvfGXf6n2nf/y7/99PZsfvPED7eswV2iHe/37b6gCrcBcLXbOliPwjiCdaNch8eVZkbA4YNFxNgStaDC1cE0JlW8XU2yqPYAEKbqkEMDTakG1GlFjPgtXHIA+WkHY62hR4SVXGgGCWTlSsY9w35xZzF8ACpImwPVMOqv1zfzk32GDLS6SrHmrR6Y3zxfqWrk31iH7GToDzBMszGnLiSAz18X9A8DymTApoh6HWs9kJeutK8wXEnn2fBIKtwxuiZ0lF5HgjgHIROJHEsU97d7t9peAHgAgPAf2GjRQ+Gy+b3Rk2NZWVm33rt0qXEi3CwFWAJEczg89tr62qv0WgJdnKO0WFQy2LBG0pCJfXeAXe8p2cu1gB4wN2cDn3aUmFmSkQyOrZ1pTWtZsYxVMWw4aLm21+ai1jjaxYCse8xGSYF7cG2vJxZ8TIsCL8k+7AMwVWG3szxKhzz/CZnIHF+YRQDMv5ql0ZdAkQROo7oxP6X4dOGizM/fs3Pkzdu/uXXdGSya1XuWsVy7JOvf08eM2MTLqIPjUXWuwnixp6UbXOqWK7RmdsPc//NCeOnfW9o2M6Xmk1JJQszJtCo26rWxuWqlatUY6aZtYiNL+hSAwxQI0TjLu7CZggjYOCVkmHWRqNm18fDQI0LNnu2i82CRmYp8Qb9CG6NoIXd2j3A1zaLzRluNtyLA9lBjDdALklljxQ2FJPk8MD2nSOPOKMwLAgxhjazMWWJy5FN+nVgaAep5/2L8B6mDQETMIFA1gDeenrMl51u2m6/bQ0jg2KkCB6/NW5JSAfuIcGJFRA83PMAdkvZULd5mi7o9iGUUsCiACloJdNPEmZ8LkxGRg2zj7hJYoziTp5SST0jsD5OF72e/Zd9He4VyUI16zIWY1hUCKC3wBBTLG/Nz5s4ZtNMUL9hh+vnv3Hs21uBeh8QEbc8+efdsAruuOwNJ1NketXLFDBw44ENvTI7F412zJu6V4sSjGKHEKY/H1f/kvtA9cvfqR2K/EbxcuXFCBhf0WEIo1CEuHsYTBGNne2n+3k3/XBpOWUGznC4VOxWuBbSFmRUz2H+n/d5QBkPRh+u4AgbeVOUDwOIyhnweQ4VGyieKjyECJ7I4AWjhD5a96/RRb42fhEKGV5q9LHf+6b3CQ4m/+EmAUxug/+Nuhveenx+A/+Hs7b9gZgZ0R+BuNwGOAyf/wD//nLpabVH9IUGgLOHHylEAPwA4OETRB2IQRzWRjvnrlqhJSGAgcSAAGVBsJmgE7EEojAOZgpWpPYI1+QrSJhPLI96Fuv//AAb0v0v45QBFsArnnQOGAUK93IqEEi+SAA4seTixySQKFdie6AllgYrCpx75D2nJE+RwZsaoS/qoCWxgrUJ57s26HzMHgQYi7duDaIxcOqiZY5MlBwnsnSfYkwqpgpaU+X8TBeBEwR6E5qokE4AQrsaefpJMAh82R7yOQdLbImhJRAjeq2wAx6unstFXJIDDisOegZWxJtomeYKpA2QUkIBCEfQBLgn72za0NASaDQwNK0AErCLqpaMMG4nCvVsoO6HQIRJuyU0X/gSRRDIs6FSyqfW2NLcAAwSnBCiALVS8FmuoPpSc/oWCbjZzECBV0ggHEBAHbor6MAlYsFatO5eX5E3jJOjTQbHkPIqQESlRDSESpPDll2B1XSPJ5JnyGGDs1rIqhLGeVeFB1AURR5UXUZNpkUIZflMAqiQnAF++bvndPivQIv9Ge8sorr6javIFAVz4nhhSChQQizDuu+fXXX7cL716w3/3d31VrGgkZSQZBOC1YzC2o6vQv89wBobg+nKe4h9geo6QW8cAJB9JI1lSF6uuzb/ybf2OfeukltW+JfdJuqVdZlbjlZT1rqozQbnnGqjjmECD2dgh3m/HeX34ngmzpZFqijwSOVK8IuAjeHHBAeDi0QOEuIuelLSWP7Akryw+C4FrTFhYW1ZpDOxhBPUkJDJt7M/dUReO58jtnTp8RqEblC6AVB4YTJ45pfKjQDw54u94TTz6p5wyQ8cYbb9jnPv957S3sMzxrBdpjYxKvpV2Lqh7gKokiTAm1F6g9x7Uv2Ed4fv/nP/knYvHw4vlgkcz3oOeCeDHMOEAoKoy4Ac3dn7X33ntPcwuxX/6N5IN5BwhH0A1YS3JNGw7BKpMLMBnR6pc+/ZIYJ+wPWmAhqMTml7+uLS3Z+sqKDQJGzMxYq1K1mTtTapnoHyja7v17bXbqjt2+cd1OnzxpH1+6JHr6vgMHxCBpVmt269oNO3nkmKWtxxok6E3ESkfV574ZGGiwVbCZpf1GrIL+ojXV9y3Fa+mWEKrhgFJp162nP2ef+cor9rXf+q8tN1SUGCxMCuYJ2ie894F66T+WGCDzDkFbWsPuTcMUc8vXdpuefw+SATiYk/5zQA4Xfo4VVLdDdTtafj9awqs3PATlonmzDwfrYD7LQTKozGm1S7VaDc039m7+zFoXMwMx0lZbGgkwgNR+aV3ZbcOGYp+VixmAyfCwbW7iIjGs/dn3lpKq2SSAMBd6+wrWVyhqfau1jspqBxexB66NVfEKe9SQEMWelqemA9yAFcwjtVOFCiMJHvcCCOLONZuuHRHEhHWGoFulanLHKqEtUm2klarmOH/mv7gw0T4gUJ01CfOq09VeOjw4JM0bB6UTYqjwQj+oj/2lAdCU057Liz+zfu9M3xXDhPXHOmOPAixy4NV1KbjGYrFfex9pA2ct5xpnMOdoGiZEE20StIe6trlVUcKZzmSVZHGOuGZNQ8ke546fyV6dVgssguehRUf7JkmW2hgRfHbWktgrna7GUToocsehjaW2LdILOM3cbTRqYqTymcwJJZ+Ie25sqmAES5DrAMjcWl+T9TOaXvfvcwa3tW8l2l1pVgHODfTmrVuuW6adkFZRxhK2jAjniRNWW3e24sDIsLQLWHslzs3A3kjkem2tWbML165ZG70JrHUN3bNenT+MgwBvzXlfT+xlgPGAzC6ejSNGWckwL1lP00q7io32QzFmPTsAQLVq9QlsJA5REQLWZaetOQCLKFo/RwaPGLnBcYe1BlsT0IC4gTgEoEp6TQFU0TMMbXjemtHWXuxFmLLeD8NJlqj5Phf1rdeVnA+PDPl8D9oyPDcSf/YG1qzvKa5JIgfEHjSwnFHla9rHizZgxoU5FoEM5hgvzmPaV/hc5jutMoAe3BNxBCxqYjOAJhzzKOSIDSK2L7a6GavUEFDuVVEPRhYAGmeL4hPaxTouQvqff/nLAiaIR7H3haEWXfS4Z2I1tW6nMmrD4nqJXRCupjg1VCxKRwNGMqwOgYYS7+6ImUmsi8A3QBSskg/ff19gCXtD1BHhGRNXcl8U2jBj4J6I3YnXKbhxjos9RPsaLdzpjLe34UgmJndS4KcnFAFCiEyLAFo82hii9wXb69hO+bgWx0/114S0JmqBxCznsfaaqNTx/wWh+BulTf8RvjmAJhrj/xTv/z/CR7JzSZ+8EXgMMPm93//9Li4HURiVauMXfvEXlERCl0cUFZo6lVECfxgcJL4EkGzyaACwCb/94x8rgeSABQ2n75nAjcNxYKCgwwU3lVs3bylZ5SCgak9Aw+ZLYo8IJoecqPetpg430WI3N13nImiIqCd2+zAkgKPK7DoTfshCDc0K4CFIFsgRNBsIGKgsU4UBuCEooLKmAyDpvvaxdxLQAmZLOu0JgNNboXCndM8uquZVDGjUVDG4N4IB7md9c11Vjr379gmg2FhdV0Ag0VkxFtz6VifMUQAAIABJREFUFLYFgRyJGv2mHOwEfQSiOJGcP/+E2n1ox+Dwp1pAYsr7ATQGhxDZ8v7gldVV9dJyyANgjI6NKMAFSIFhQSBIUEUQQrJIUiPBsgQtEwVV9xmjzfXN7STH9WnKqohxyI6NjeszYg++KsZqlXKbYAVl1lXV/cjRIwJNGBM+k6qGtye4+wXzgCQJUIlgRJoBgQpKUE7AxVg5xZjn6VVF7keBzsSEgCWeB/okuNfIck/itgOqIBMIMR6iqIf/olQuwa5SSawHkszodsEcovUGbQqCs7mFBSXo0v0wk4aP9E2qVXvnnXcEZDz15FOyZBZVvos996pNTox71ZmK88aGniltH3enp6WVEYWE+axr168LTOJ+uH/6salekUwpQQDs6c2rIkhlizknvYduVyALuh8Ee8wdEi0SQ9YBY0U7CWsTkEvPJyRI6AmQvEi3IfbkBpcOAmlAyOhGAWDHNTCXAEJICrk/AB0EFm/fuingjvoQ98qzvfzRZTt89KiACNqOAOt07UE7g3sj6QCEAQClHQuFfjYoguGjR47Ym2++aUePHVMFkecFUwjWEFomsJe4HgRZYRc54NYOLW3oxHgvO0Esi/rP/t2/0/xl3Hh2XDuVOMbtHKysVlt7FC14jOPFSxft+vVrshME3MKhhnkGmMS8YS5gFTg0MGgzM7MacwT/2PsAkX7jN37Dnn3uOa05RTRS4keMTkqDziKSM0xTP0NA8v69e7a4MK/++L6hAVuanbEfvv59+yWEZRNdJctUp29euWLNctU+/vCiHRjfZatzS7Yxv2Tl5TXbWltXFbKCo4B1bSu08KAhpbiKtpOelNgliG6Kbg3YkDCrJto2cXif/b1/8Fv27OdftnRfzm1K0xmFxjxj/vvn3/6Ofefb3xFIAlMLlf/NrbJcNWh3cf2Cjq6XVgHpcGRpk6k7oStQtR8VgI17BxVkZxk8BEtcCwXXCGcYqSVH9vAOdrNPw2R0hwtaPrhT/h2tpqTAWQmBS1SWZDOr6yELkrOJHJrqmifsg54sIGDpIpkkCqVSRXtOujdnA7gVtWjf7NO/sTcy3rBKsKFF7JUxiCK3asmULTL3BFBBUkrfvoukss9FbReui6uXqwv6PSHhB5wRyyETAJOqC4Yzf/lfBPsZW3fCSWj/4b/Obqkr6YdRwnnha97PyCyAjnVtZHgoiMp6GwyALrR+9lbmEuOF5hVnroQKgxgiiTIaIZwngPhMbVqBABsi+MqZANhUrzflgENVu9nsBOFXyTpq/AW+h4o+c4D75iV9AlgVVS96uPtOW0AUTEBnOQaHreC8I1AK/ZtwfnDuM/vY93y8cc1Bb6vjmldlmEd9Suy4Bhg5gNBiIqRStry4aK1G3c6dPWtbmxu2uU6brzvrySYUd8HJPTZ15bp1KnXrT6atuVXWvkIM1Y8dcKtl6+WSzc7dt0Q6Zen+PjlXkbz3DQ/Z3QcLNrW0aCmYZoDWwJTYo0uLxYVrmb+MBevJBTUr26KsEhRmLgegMYrmR5CDPZHkmvMhskDEMOvpCSLfuG4AspuSb0B5gSGVmgo38XPj2EZxXM5HQHfOaQBQAIc49uy1gEP8fhTcdc0KgLCk9mqALZ4JxS5iSG+DSVh/kTVWExsF/TPmHEBXZKW6e447/XB+cmYD+MDCYw1xX2pvxRkPNyhZTLtzkDTIGk2tKeYz7+WcYa8R8xU79GpN8c/o6LCeA8AMYwIAxffx3JjX3C/AAmudQpI06mDu8FnRTTGbss989rO2Z99enVkwmbmvWITibOY72GsAxFSEonAnZyx3x0olerSGGeMm57Lsl70Fj/3GhY87KmLy/vffe89+/OMfa44AkGhfDUK2xDK09wKa0GoUC5ZaW+2O5raLYfc40y64aQEoMc4ilcTOmZAriTUiu2mPmSODRPPmEW2Pv6rt5ZOXcu3c0c4I7IzAz+sIPAaY/C//9J92EXiCtk6ACKX+S6++ardu3BKjgCouQScbqbQfqhW1VMBK2LN3v4CQ2zdv2cL8vIQySVg5UOQsUSoJ5BgcKupg4dDl74AKEvUM7SocKlTIaCUh+ASUcYtHr3yJRis2BPodGQWZUcWeajoIvXpqrasNnZcHWmkh8NFSK4owcX2RVlradHYB7RdUyAh6SPQ5VCN4ks/36sAlyHJ1d1epJ/hyIbKWtz8MD6sKpPEaxxGopeSRQMzFQevqf/b2hUEFA1R0qA5xsCPiVa2UXLtgaEi/B2hFZR7NiCZU0lpdLBAOcxJuqvMAN0hdQaHmHmG7ALCUSpt24OB+fRYMB75HrhKhCondJmMtMcBcXokC7+XF92QQD+ztVTUEkTFYGvpfoV+BEboFjD3jQuBOwKGqTwOxS8TRtuz0mdMKLnh22DUAgEknQEFBSUkGPcwEZrHPmIoTnwHg4e4xXpVm3FX9groflOmZs+ifUN2nonLm9OkgEtrUtTLvVGWSi4VXSty2N7Mt5kZgBjXWg0yvYjJeBHlQ0RcWl+zgoUM67LlPnH+4J0REeWYAPrP3Zu3XvvrVwBoq2fT0Xdu/b5++L4riieHT22sfXb4sjRx3lygKfIBJQ2sU1yWBxA23AIYui73zdGhlQRsIGj1Cc0rUajXbs3uX69KIKuutB1j2xfZf9Gz279uv56YkPVrUKdoBiPLn7cBZEEMj3lEygZ3ihkAf1g2CerTZ0KL2xPlzSoRJNlkrPFeSebRdWJ/MWVrICNK4bthXAAtUIwH2WAtqm2s1DScZrh2aO4Eu+w2B6MLigo2Nj2sMYXWgIwNrg2CRihhzSM4R7abT0OsN6QOcOXNu212KiiDss29/+9sCTNRmBguIe8PxoVYTS4f5s2/vPgXjdcCnYtH+8A//cJthsmtyQmvtzp3bAg25L4A2qPsAJIBqJCGzs/dVMf2t3/ptO37iuJLXCJjEWpxk4AABgqgbLJCEmBNt20IDiL73HrNapWR37twSe6k3k7ZutKmcm7f7d+7a0tQ9ezB93zYXl629UbbWesl6Wl21hW2VqWCblapllAgtk3U7aNho6WzOLXvbXVVG2z1mnXTCcqMD9vIrX7Rf/ru/ZuMH90vT5KF4a8rSGXQh6vZHf/RH9v57F7Tm2a+uX79p6+ub9uRTT9vVq9fcaQLHGiVzTin3pDU45IQkPorDCscJWhtul+r2r8xJXgIeYA0F4T+ef3zpTBAIQfXd2xcklpxwbRbaHBlX9lPWOs5H7CmMMewNnpXrJbg2iO/rvufwc7e7xCmnKmCY32l3aS/AstxBIPYlWrWYu4Al7GtOL/d7JqmRxSg7dbDNFtjOmgkCyl69dwFcmT6HdSqR8fAdjBcJPdfGmQEISpKPm4LwNwRlg0YMACs6KrykW6TEK+WCupleMREAcPjMwYGigFqsMNMpH38+Cy0L9kPZ3vf1KZnDop7vAoDh/vl9ABD+zDPM9/WKrUGhASAQBofOZrmi5ZT8wfIpV2ApMC4dsUSYj852q+ic4glzn16Y8HkYtU0Awby1w5TUiv0Z9D74oesdAIZxLm3pWTCvYFLwmZxZ7mDnwtfAEhKtrNY0ZwU+tdsCrVUw4eygTYwknLaGwQHr62UM3QaWswqWAmfiUKbXZq/d0nrcUxi0dKNtY5MTVpPTTM560im14MwvL1km12urlbL2c+KHycMH7ebcrN1dWrQsbclyAXMnJjG8JOQK6QttGP6OoxQuNRW1jrDPsc4A+tQGk/DzLLbncK/cE+tWLT5B+0nzAutv6cC0lZzDEmLPJ1YDVATwIS6KICBjxO/FNeJglbPRADHVyiPgrCe0hia070vsU9ohWWlHcc5KGyisP1+Dbt9Lks4ZCWBBQQ2mMpOPGI19n2fKec56Jq4iBmI/4AykIMRexffweXwGL+JOWJoRZKEI45bTDqoSmwEmcqbxvrgWiG8ZPwnfr63qXolZ2BuEgQdAlGdBzESMAOuNfYv2HJ4FMdk4LO5Tp2zfgX0SmeV6aQmFQck1sA5kvy33xpZawLlX9h+eNfMQbT2AxAgsolnGHMkCrATwSzFSMmnzc/P2rT/9U1taWtA9sZYZG+4Dpxz2N+6f+SA2mQoQKdfLow0uEBi4p1qNNi/Y2DntzTrbFFM68Ct2V3CdkauW9EwcxGH9RlYh+8jjgElolYm9LjuMiZ/X/HLnundG4BM1Ao8BJv/V7/yOogsqICD7r7/xQ9H/RTmv1+zB8pLszqQYXnShOOkFZDKi27PJUtHH5peAFEScpPvDDy+6oNea62I88+wzduf2bSXzMFRISkg2aDGBSUJbEFoAHGKwDjg45Goye18HAQm6bMUEoABQoH+Bb70LxcYKDIF6VH0n+MxQ9W4jNNerJIKXqNaViioBq9j40jeeBwTI6WClCi6mgxJot/IjaPPKiG/8xMJ8vlOovRrZl8uLGUNFDt2Q6MpCEA3DgSCBVg8+BzYBhzmHFaroMHYWFuatVi1LC4ZqNeMJwwTtB1nnBt2UY8eOKdBRtTQIbK2tbyqpJ/g4fOSIvf2TtxVIT06O637n5+f0DLkn2dYV+6WzQfIrijXU1K73O3P4e1Dj98c4kRTT30uCSQVGtpI1DtSsEsdjx44rGeEwJnCSKN3Guhglc/Nzus7lpQf6PQIfPpO2Ir6Dthi0N6i2EBQQeJAMI9pKciDmh2w3XXw22k4S8DOuiJ8hEguTAbYOwTPzg+tUGxeBMVoAogSbAjl/pimBNcw15pfbXiY0/tyni48u21a5YsOjI7ovEmKEcmnROHXqpMZ06s5dsThOnzwlYAJGA8CiNFfKJd2va7UAkODcU3E2DZVjqOUBXIB1whxljRAEuqijt/FwnTxb5jHgD6Jsqob394u9JFX+DEGUrxEJ7Sk5TShw4zo9aXXNEqdy4zIRXCuiwJx6k5n19CG7Sj1zgfUCeOWVvzXNXZhOvNQ7HqyXGWCtMzkjIIrZq/vlPgBG52bnFPTT0gHwcPTIYV1rFDh9/8IFzUHmiSp+SoDdqQdNIQJiOce023bi5Em78tFlJRSwmAgGEdajZZBWPwJanuORo0dVGZ++O+3A78iIu7iQfAKAXbigNQP4BZDFCr9z+5bAlW9+85sCz9AmGB4c1OfDkhN/QZT1Xfa5z33eLlx4X85JtCoCLpEY/eZv/qZst9HTiNW22KKyDVypCuy0eAAjKqNsLrwPy039rmjzLSX+MEdwopm/N2PLs/O2eHvayg9WbXVu0WoP1ixdb5vVW5pvW7WyKn1onqRVDcQ+NSEQJUHlm6SRJIWnnemx7HC/PfvZT9kXvvKqTRzab/mhAas06oH6j2QH7U6eyHzvte9p72APZtyuXP3YVlbWbdfkbtG7SYLZA9kvY2uAEvdgDasElB58AaBtdxKIwn/miRtzClp7nF+RSSB3gxBQM1clIiq3JN+HmS9YaPI+EmvGVEy8gQEBaoC/zEd0WQDjosaArIe7ts0c5HPYF2DyrahlkuSFz0YvwwVfwe4jICvRSdoCqxUBJ2LFhDOLcZLeSiKhfYczSS0gHQeKJAIb2n3EBJDmTVfXpspxuysGTWwbYgC4P75jZXVZmiFyVSBJDuwdnHFIcp0K7yxL1qJo8UpwXGhXY6i9occGiwirJ7V+3XLWRcZZ0wBM2FXv279vW5tGTlJiBLkzC+AnzBKeex/spMDi4ExGZ4v5g5AmLTmbmxWJvsoqNAAqXAzPh+9mrghECmPAvymJpL0KZxcBvoi7ujYJH+XgJEOH9ovrkXEO6qxMJMRkpEhBJd+ZSq6XxTXTditQHkAfxhKaaseO6fwi+aSVToClABYsi/vlyEQ7BJppx0+eVPtna2PLtuaWbLgna3vzRUuUqpbr67fx3bvUlpJCr4diRaVkKTSilhbtNmAwwPDkmF2ZnrK5tVUeisAVdwKjvRfgyIG8ngRAW1pAmQMMgCKcowUlwoDcbj3MPHF2jnSCWjjZDKvAQBGKZRS1YHhmUUhd7VRqE/LzgaOEOczvqKUKa+duV58ZgUgHPXxde2EJEMOtbJk7vJ8YwXUrXCSVeEHxGO07QZ+KOa6CmcRQRySUqjbrfE5gNHEAnxud0jiLiDv5PkANvpsCDZ9DUYnv4Tsp1nEeAV7wd+Yj72WeMeeYK5zJDpglBYqIaRlYErsmJhTz0DIEqABIxlnMemWfYH9inVBEpP0MFoviRbVOjziIvbGuYsaZc2ftiaefssk9u7yVuNHQOQXozlqFycceyr6QArCzrloCFbsATEiPDtFhF0BXm6Pajor6dwfjfZ/kuSFY/r3vvab3vf32O4p7YRMD1LGfi1WMGC1i0+jHYHWtvcOflbPRaHMk5nbtOOYdazN+B2NBjMJnyIKZtSU3eWcA8hmuFejmDbwi8P2zPF0e1XP9RGVgOzezMwI7I/BzMwKPASa/9Ku/2iWpjEnItes35XZxd/qukjYCCIIsNuV9e/credABueGq+aDiYUcV0EHQyIsE5uQpDyCowJA0klhzuKDZQRLMAcVBoU16a0sbu7vIuHMH7AcSaC7YlcapJlRVCSNQhPpL8kew4OKCDSVpbMrQBAVi0AMsBsmIvoPKRBQ8o1cUWi0BAToEqrKknObqBwJJpQMnHHiAPA6QeCIq7ZOAqvNefpcDAMAIsMCT/boOSn6fw5kKFAARLQgcUlTGSewJ3NQTTfCT65XWBtfDOFL9Vv9ovWFLi4sSnuTavWLildJyFYFZ71ln3C9duqgAis/du3ePAhWxXJpN0YxHRoelg0EiwZhKULPhtnVRNAx2hgJ8VS2y0qVg7Bk/2T623fKR9pFjx08oqYemGlkqBAoEH7AEOISdHdK2c+fPia5O0k9VjWdJKxfjubyyvN3/DIBCoMp3ktjIFUhtPBUlwhzQjAXf40wFZwARfPH+gQEXunUWhQvq0pPOex1EKPj8yeb0HFXRDr3k2NDCpJJLRq5Xc1T2tEEXggSaJP/8ufMCwQhmZqXrc1xtNwRbkRZNEAEIwnei5cKzk54F4EKtJhFUqlK8mBNUAGGd8PswOmB28ZJIH4BRva61BCjA+MqdowmjJh+o+ErPVaXl+fE9XnX14AcAlGCO4A9gi/YTVVSZ1aHQoyA7iLGxABFM5vdJigi6CSSV4NKOFVxLVJ2UnoEnbQTPsQ0IkAumAQEaz4SAbvqui9UB+sAKgX0EO4V7pveaa4L+74KQLaN18IknnnBng95erSnuhWfF5xLs8u9//ueI3p6WcB2tQEePH9daYZzYn86ePaOgES2Cp595xm7dvGknTpzQe/hMKqsk9B988L7G9eaNG3bp4iXrtFra7xgiwAKqi1zjK6+8aj955107ffas2oSqtYZarr761a86ywgkhJcG16vfD0XjZLzpFWxsNtHdIImRlfADJf6wJWAsNOs1W3uwbHdv37F7t6dkGTx3c0rtOFvrm5bv9lgfzIdGW+2I9a6z7kSpltBvyoaGRtz1iaQHoIKgNonPetL2nzlqr/6d/8LOf+pZsU3StA1K+JeWR8Ed6qtn+yPRQUOK/f3a1au2sPDA1jdoHcvY1PS0gDj2efYd9pfY/hCTdAZBe30SMVd0S2incOYZmS/rMqIisukMOiiuvRKYBgCd6HVoTNGx6GjuEMQrAe6gE0Jbmkn8ln2JcS6XKmJHoKEwMDwUkg0HaWAgsO9KFBwhz3Ra7C7Wt9ZS0iu4iL42qP4Ga03OHnSv0AvBCYn1DFjPl7Nu+HeBMbKwdacWiV4DDJF8kjzEf8NxB+tTwEgJRjrQxPhIQ2BbLsBdJjY215ydVavqs5gvaHdJwyiIaTKu0OidkYWjjYMrfLhrkPheUeiHaZhTyysiky7gmrS+XE774ODwsJgUXvGueNFCzyYVnB5otfRzR4UM9o4m7TreMuB7AgwA1jQgUUdthjq3cQFperwhpkLGGTD82bU3cC9zPZoWei4WihbShnFQ3O1YYW9xPQ74OmjD83V2AOcHYEIETOSoIs0L102JYBT3xrm0iCsQ4AMsJ9rLeCbSdUhYMt1j2VTKhooD0qdAsHN9ccl6ynU7ODRmk6m8pcpuU/zc889LD8twcSr02eLGmnVTSVtZXxd40sKNJJWw6/fv2Vqtasmcs40YA74LUEr2y2oXo5jh4yI76CLirM7M0R79CFuDOSwWagDs/Lyk6JUW2MS+HNebA3oUmYIGF5bRxQHNf7XABLHX+PkRNHFmiifTUZhWANzgYABJO4F9622ij4Kn8R5iW6hEfWN8kUmrIMD5yTykkML7Off4bNYR9wHDjweORk8EQBB9py2F2Fai+OWynm9hoGiZ3qxiMdY6AKjYmcFmWYKmPc6Gkb6b7H03tm2IuQ6+V25OAfhhnbI2YVLQdk3MxxrhbJW7FKLCgHebDkocOHLITp47bcdOn1QcxfnFOO/eu0fPvFgclGgxACXaJ64n5qAPmzHrERCVNrFYDJF+Dxbc4byPgT4xL/f6zW9+QzEIe8Clixd1b7T+MG+4VmIqQBOJ6DMnJNad0bkaLapZv5GpLfZXiiKNs355rmodzuUUq8JokwaTNKUcZOHv0WVRbZfsCR23ipaOlZgnYeffYZn83CSVOxe6MwKf1BF4DDB54fOf7xJIcQiwmUIHPHr0uKxfSdoI3EDySeL27t2nJASnD5LX4ydOKHi6ef1G8IYvKzhnEwS1JtmhEr8dyBDYNJp2+PChbV0SNmdeoN18HwERhwG9qvTFE+AQZMNuIHEiKedAYkslWeYgJwAtlR0lh/pPwiw3F2xJ+wv6s4S1+vp0j36wYy/pYnYc8BIaUwXU+z9jMMm1cY20s5AcUOUQiKPqodNiSfpcKMuph+iXcC0EzA5a9IjKrZ9l0grYvKpSdq2NgYIqFDBM0DBxy1SnqzKe2B3i5kKwSqIC84LPg/3D4YWlqByAUH0Xk6JHOhacPBzUhw4f0vPikCeRg3KKAwfBj0TvAotByVWrLRCD3lbeS+IQ7UFFo81kdF+xrx+WEHo3o2PjthrsKHlm2Pcimse/A6Rxr7R9AcqcPXdWgBlBL58X9VyiKBkHL8FHFGtT/3F/v7e/NLCTbonxwAvGgfcw42ZRVC95tIbm+ahaGo5gWB/05HLQf/TRZQlVEnjCkmEMuFeBQYmE/kxwpp7nTlvMEURhGW/ujzYX2rhgCgEGcb2woQjiSNL5XRYawA3vJ1lTFSgIn3kC4ywKKML8GXBsbGJcAQg0aAIY5iFtbtIFCuwd5hpzFY0P5oHuH6pwsF/2jSsk5iH6eJTpShKrdrHNTc1D6PjeIuLJ3aOVHQ9uIaw74OJ/p5WDBNUbTFw7wcUHAVMAn4QRdAFavLece5+ZnVHVcmgIdypnoPAZrnm07IyP/oLWAa5RBLoEWwT1VNbeeedt/Yznxlydu3/fXnjhBfvg4kV3D6jVNI7oytDehLsPrSyAtTDZqPzR4rZrctKBjWrVBgeGBHy5FXLRjhw+pM8CMMZBh7XCc3jrrbdk1fzE+fNaq7du3dR/3Zb4iNYfWkKwptAxgQX25JNP2vDQiJJGNw5kr/OEn/9HUu+hoYMmJstGNC46Vi2XbHlpST8j0F958MDK6OBYj929fsuuf3TFVheWrLletmqpak32gVTWss2uJRtNaRKZqnouMCpHnG5CTgiz8wu2Va6qN15XlepaIpeyZ7/4aXv17/yKHT13SuyUUqVkRVnv4lzFWkIwGe2ThNb8D3/wQ7GxaK0qlapisfAdly5fVrDP3OZ5qiLe43bOrOnFxSU9K/Aj5oq0AkJAzZiiCRTBxuiGxe8508wTYl7MITG12og7whqD1cC1+pjCcAH8UjtlYMxxLRK/bLV0drGvkAzwkLRHjY5asTBgq2srAjdJACUCvbHl7l207PXmPAEVU6dHSTKfy96MqxG20N4W4ywJibxqXbiWAnt61HYQa5K1AzgSLJblZASbJYwJ38N+AXDAuKmKz99TDvLW6k7VB6Rh3Jy95Ow033MSSqK5ZhgCAMSP2nIy/uztFC8GCgUbKLhjFOcoe6b2VlWF0xK8BFSMWixqb5EGBO5EMBEAIgCe3ZKW6wCUJ+mNLE3Ge6uEOxnz063ScT8CMPF2D9fqUUsOZ2oqKTBDrCA9L2eHMaboptCyxDxXS04yqaSYz2wBxmTdnpn2XFpQVWTA5UjtDj4+zJkWrBXFD86E8DOFZM+ZEhQyOjBQWk0rwFBod8QeTKQSlstkbKhQkHgw5//6g2UbzffZULrXRnoyNtSTsdpmyc6cPG1ry6vSJekfGhRggnUw7UjVRNdW6hVbrldsZm3ZKt229fb3y02J8WfvUZusgBJaiygEwRZEJBeguqkxE1skaHZwLZH9yvvRo+HFz1RcyPXq/phTtMEynvG58bvMAeIm2JtyQkq5VS8FDLG8Yuuz2qN8zTkY6DpjEk/N93mbRqdjK2srim3YK/1YSUiLg7kE8M1n8lxcuDcjFgdnEmxbgBD2Dxe29diNZ0VsIa2dYGUukVbpoSCMPijmJ2ev2mtCsg6Awb1TEGEuUQBkfvIevp/7VYtfMumAfqFfe0CVeE0tvT5PGUeKNgCrrFnuCTaT2pFwyuvvFyOxWavb0sK87d+7xwZwjurvs92HDtjxsydteHzUSgCEqaTWFcwM2nGIt2/evC0GCoAKgBnCyBJ3VkEtL0045jcxrus+mSUTDhALKg0tMbQss5axFyYW5pkTx9+9e8/u3Zt2hh8ujvWaCn0AOoBFjAFjyHkIM4/YK973tg5aKrDlAmNE+7oL02iOiZWtGMzFt5m7PDtALvYGYid/Lv0+t4Pumoo7O4DJJzUH3bmvnRH4uRmBxwCT40880SWwcWcANCigCqeUSAJMEPxwQHGQTO7aJWFVKt4ccvRiUmH/sz/7twIB+nAPgD4bqJUcJvdmZhREcZBS/SMoJUFxqr9XB9gwx8fGtHG77W7C7s/NS2Gc6yJwRTiVgFXinvdng7vMuDMgMhn1gWoMAAAgAElEQVR78GBRmy9Bi9gE7bbaMQgyCSJhE8REXIEXLSXVqsAPKk/8PbZyMEC0Z8ixJosYmlc+CdpgWUThMg4DEjj+R4sBzBG19/T1eTWe3nTpZdD7iSVgRw4aVHc4NEh8OZDkWIPNXSplm5vrulaCbaomHPyjCMhubFivdENWpONAIs59cgDi3MJpyRmDZgSJDNX6Y8eOaHwlEFqrK4E8dfKUDQ0P6lnwvGEM7d23V0wDAlvsgAmeSc55fgSYBBx8Fwk5NE9aj5wd45UBxnfP3n2itVINYf6gB4FiO1ajsC0InOhFpkcc5koUYSNI5c/cB9fPgU0AI5FFhNZGPGnmeZJUu1Cbq/Fz8BcK/hwB0ngOtOgAAuHYwn07Xd/ZHM6G8OmvxLZYdLtB82oSASWJdWwhiaJ1BGq0aqytbejamUe0rNF+EbVQiBEiE0dzSYKOHV2T091dtI9gk4SfYJDATqJ9eew8kwIIIzjC/Ur8OFhMi42CG0fLgxZaSWK/sKj/YjA8tOCLfcf6cdiaPP6IFFuTzoralgrF7R7k7V0sACP++4gxqlwbqLnkD12xTPz1kC/h4EBCmhFO4XUXEPYLgjRYV7Sx8CuMEf+lLYug8O233xYzhDFVBRTHniC+x3gDorKeJXRZQ/eooucCQNLqdOzI4cN2/cZ1fe7krsltl6l9e/ZoLgCS0N4Ga+nu3WnpKWCfjKg13wNAeOTQQbWvAVhFS1TmHe1AzGECWZIXwBfo4SQVCL+SRNPWyN4wuWu3WnGoTqutTRbYDl4qsQtji16Ms06ckdPtNCUAS1JWq5TVzlirVGxhbt4W5+bt3Td/bPtHJ21jbslufXzNVuYXLdNJ2sj4hC1sbVqn1rD+RMpy3YQVSBo6btOq1qtUVu0LzHeq3Ai+JjMZ26SybQ3LDuXtl3/9q/bK3/qyFcYG7d7ctFw/BkdHrFCkukuQXtCV8nns97hDAd4C9KXT6CcUlfiyd9+4edPef/9De+mlT287WPD8WePvv/+BEh+ekwsbemtarFhCBQfQ0EwCUEvjcpQXaMacYi8WY6DjFU6ERnHEyWXTlssDiKIFAhCL2K6D2BJdlUB3j8BcQDieJWAl187/WPdUskmm2PdYnyQJPOf1jZICeq5XLjkSgO66WxqOYta1xfkFzUl0QwCDKfS61WkgnIc2E+5bSb+LlGy30LC3CTBQO467oYgdJpaYM29kIwxTLrSIsgeT7AL6ejIM44P2nHag2jecOQmICTgVbJVJTqUlAuBSq2ldkhTle3vl2jQ2SvLmmlsb62uqlOMqhsC0KtNbW7K75fepWHM28BkIMPNezhDXY3LBXDmyhJYjzjqYJS1HnPRnrgsQXJbNcrFD/8Tdb0iaSeZJ+tC0aDZaEhBlfjhzwkEWtQeFe4XFwvPmTGfP5SyjGk+LEXsqziacNcwpie6is5NMaZ7prNDv+RnDZ8J2KW9sWi+AHYKoCMfSPpd0MVgXKs3a7slJa5SrNoRmBclitWH5TsLSra7lelLWqiLUbTYyNmbwKDZrFSs36rberFk5abZcK9n8xqqVWk3LYkfODA5aOuyJalMT+JXV53CtAn463p6r3TjEawIfglUp9888Aazj7GB+sxbE3AJs09nijKyoRSLh1x4HNNUWFdo+GG/OOK6D81xtY8wrWmGqdcUBPDP2aTE4soAybkuNCDCMDs42abO02y40urKqZwXDS7FTMukOZJmMjU/iMkj78pbaRHhGzEWKTxSGYnyqVhhscQsFgQgwyWBKCLgPMR9zV0yHdito4mGJDCjmwqbMU9qVOGsYM9YSbTISkmesGw3t/YyFWnxTDkR64WxI+4FXHLpq4RwsFm2eGBgQ28yOHT1s+w4esD2HD9ipJ8/ZWonCVsLGJyZcDH1rS2PAfJqdvafiG2wYF6nFCcxBK4BjYmm+iSKR2lfZ9/txs3Q9nhjo89znZmfFkmGMuZc7d6bs9u07YkoyFySEXqu43k2zYRtbmw54CUB0IIj1CxRDIY9x57kqdiu7YyHPk/2S/YnP4ex3jSSAT8wVYJK19GxURJEzmQN+YgbC9A1swsiGfSRk+blJsHYudGcEdkbgkzMCjwEmZ597ThkUiaBTp5vbKDQbLcGn1P1bbVkwEmjRB0xQh77Dpz/9kjbe8lbZxkZG1M/sVr+emOGoIWeTnh456nAQkXhQndEhG9wTODQ5fKHXU2UlIaLiRcACXZ72kRhkwn4AzGHTpWrHAUgSxGfy2d77nnHKM9/dNV0zyTN2pnwOgazut9kINrRY83oPMEEEASFBE0EAgaraanSN1e3Age+nes29AjrMzM6qegow4m05CMAmdY+AEVREAHQYGoIQDikq2wT7tHgcOnLYKtWyAjkSztImDjJ1mxgf8yS0axLS5MBEGwS6Jokd3wUyT0IO4+L1N15XK8CRI4cEwgBgMI60u3B/9MSSFABgQAXlPhDi5JAnAeFw9AoWQfeWQCsCkSKVjESPAlevaFZ1f4yXAJNKVQc4AcvdqSk52aDzoXGuO7sFCr2zRLx6R6uBg0er21Va2h74vmjvp6AbZ5KtLYElvAicTpw4rrEQsNBEJLaopCC+j0M7tkPInUQCd67MT4DBc5FrAn2+oWrJ9VOBRqeDzyZo4h5hD0hsVi4prj2D5SwvxpzPZS7Eyhpzh+BKFUrAu4EB/S7rh7l+9coVMbX4juhicPPmzW1L7thmxO8STDi93rUIRC0mIArB7nagrMqyG/15Ef4hkLG9fUVBtm5XGiJDg8O6Nt7PffJSKhJaCbyVBybAo209DoCoMS246gTEZjsIp/ypIpF+39tN4p5A8CpdIVqTgigc448jDkK6XI9Tnr3vnrEmQMWiHNaSRPdWVzWfCP4vXrqkdQroevHiRacGp1N25aOPFGgjBMzFMG5nzpzRe69fu6GgH4Yae4lrG6za4YP7xULh36R7MTggbRzW3d7de7QOqVrKOSLo8Rw8eMiWV1ZtcGRE1r18FqwTLNpJutNJACRAWhw6wnMhV9QeSXUPy9e23DdI6MqbG1qDm+sbSjw319bt6geX7O3v/9Daa1uWKtetU65Zt9m2oeKwdXO9dmXhvir9I30Fy+N4RcDadDtXkiBYIi3pZfRIkwd7V7653KhYK9GwyUO77D/721+xZz/zvPUW83Z/YcYy2ZRVaV0ZHbdiYdiSaawk01Zr4MhUs9Vl3K+6WntUlUluSHjvTN21u9Mz1tdfUKsjwoYksArOSxVVTj2J7rVdu/ZonrCmaDNjfwZIl+hnmI+AHeznrgPiTKZoHSuGhuZg03K9tB6k9T6AE4nBdgFwk67fQasmQttrK0q8B6WVU1DlliRcgq69vQI/qFizJ7JnooNQrwPC5HUvACD8Lm1i7sThyQbv45yolMoCTAT+i+bfVSLgTBYHG1UN5v5o8ZTWgYMj3lLjiS5rDGBELIvQMsAepHYmWBc834o7NrEmlBwH8BSwV5XhJoCJswP4HZ5b1FuQhg3MDX0/4Efbin19NjRQtOGhQZ397qKBQ15BLE/YWWp7hJHQ9rYuAV3JHoEtlYrv55y9rA/GO653xpTvFtCKw4fEu5v6M0BbdANSCxaAUdB/YMXwXVw7ICYAi85QWDyBxSJgKY6pQAPGh2vzNhG1ZrGzMf5t1/Hg3BA7hTYDBDPTHjMAfFCw2FzbUNseorKIbFY3SzZIQg/ABzuCOdWsGzthb1/e6pWqHT98RC4my8tL1l/osxr6FOslG8zmLVFvWi6Ztnw6a0OFAevt67OVzXWr4ejSaVklafagVrKlrXUrYXUsm3TOsACKtDuhdQZ5k6w0WmKbA6Ahf1Zrl2KOrNbYNmgCQC2xW/ah/od6bDDT1HKzsS2sK6aqhN8dTIrFEunshFYoni1JsvRGAksM8H1jY8vPOcBJsWcH9F2sEVqzmN+s0QgUEkOomBXYW7G4RLypZ5ZMqghULm8pvmvUYTNlt/VLAG3kGoUO2MK8PgfG0J49zlhmDNQmShtLcD/i3ognACYim9QdtGAwuaUx1wUDk3NXGiiBzUbcQAzIueEuXQ5E4pYFg5b1t0q7b6FoI8ODhvQ6rmXNatWGhgZ0njzzqRfs2LlTNjA6Yh9c/FDxEuwSzg2AYs4MtrV6oyahdJ5hATv0wNjgfgAysKpmKaElhjMbbYcjQ6MCUAAvxWRTDJKR/g7n3Jtv/lhn67f+9N9qbTtQxHxBvLpmu3bv0p4HIEKBlL0QzR+AUF4IScPAoZjJ97AOVHRsuViwXL1ok+LZCetFiN7BRbU6qnjJvQByx33ci4sqcoW5sc1mDa3BO2yTT04CunMnOyPw8zQCjwEmL37hC10OMwKFWPEisCQgYVMj4RAS3Gja+OSE90BnYIsgfLUlQUoOdCl3Z+kLXVEQ54GYs1MIPki0CVL1XoKl0NtIIBwPddB5DmCCHOkWtNsCGVxfpeu2tVSbVJHs0SHsFEGsUWkL4JD2/lsCUCpdChqlyzGgioiqA/T89he8kmcmwIHghn/jc9i8OdhBziPDhLERqFSpiE1CcMD/qJzQmoHDz8XLl2xqakrXxHsJoBXIhtTVwZKuHDY4hEjKCTyGhwft+rXrsgMuDBRsZuaeNAz6cn54U9HiQOeAJ2GEeUFVfLNUEtsGLQsOIqomMBSghpNk09pEhZlAV0ErKD+JYI2WooRN7t6lcVE1RaAKVUDvqZddb62q5CXSlAGZ6LO9ef2662ysrenZSXy1UPTWHtx9ikUdxpcuXbLnnn9OY8gzQMuDsQG4onrHAY0mCyAXwSsBEkwaNECguWIhq4QPEESCgRldC84xVHUQeI0ixPwugUcoPAoQ88o6wobB5Y7kruGUdXfRAITy3mAxntDGSbpOgNZE0IkBuGPcAO2oNsMM4rkh/kqQgzhodBhwS8WE2sGcPu/zj2tRb3EioTFCABmhUd4bAQmAHlgvkYkaQYsYtDJvSR7R+4ARxDOOiYK3xXgyJQp/EG+NggcRrIjtDNsVnBCQ8HdnqsQengC2BO0Tgipv8/FqucDLR3a9+Hm+vv1342d2cBpQsoJVrFcVY0Is2nBgR+ke1EbmLAZ0CVizsT8eQIO9iWcPS4A5ClvlwfIDrUnWCMEsiRnv/fjqVdu7d7eYJ+xVjDlr9uy5c3bloysKFGmdeffdd+2FF160+7MwhlJyXSKAhYHjzj4zWj846LCWmAO85CCVydjExC7bwoI8m7V7M7Nilrz0qU/JTYQ1iKhrs04b3lAApVyQDyZJp80ccQcp2jlgds1MT0vbQwlcNmvTt+7YD7/zmrVWS7Zw7ZYNdZI2mO0z/BKGR8bNBvrtg9lpm3/wQM4dBVoE8n1WKW0JhGFfTqVd9JXEAithtQE069ZJdiyVS9hnv/RZe/ozz9v43glLZBJWa1bw59AeXiwOWTqdE2CCBoqz6SoKcGEFLC4+EKCxZ89euXNVqnWr1pt28NBhm56etQMHDglIgsVFa+HNm3d0niAQOzA4rLYKgvDXX39DTJ46TgzBSUbCrWkSQ9+TeXEeMW+Y4wLdNH9I2t32nReMAKast/rAMMloz6H6WQMYRxdBrlU5SyFku+HtadJ5kLaQCzRPT0+740+XBBkqv2uX0HYFQMV+wn5KksHnMz95jrDZtNbkRAR1362CWV9RkDmyIZxN48KcvEkMNTQo2PflZNPR2SfRZjEwaa9yFqX20UbdW1EDw5F93CnzDi4JiMAhJ027hAPV+l2dta455A5xDbVIDBYLov1z/mMnzPqFGcD8Hx8dt3xfTns3n+sCnM7e8HPeVHBxtyLmL6yc9La9K7obNaxSca9TIaImTRwKJLTQ8KyV9JNoGaCIa5WwN0i4Fb6b7HAfEX8PDAwlfwHAx4Un6pR4qxMCu669xL4UW5DCwDsbBpArlbJCX7/GuLy+IXFNXoKrcZfCoUbaUGaDI8NWbTftwcaaJXNZS3bMMj1JGx8ZteW1FRuZHJUA5+zdaWtVavrdscFhS/G+TkLnG+2e0vDpzdhms26rtbJttepWqtPilvUKv7nmiDsH0gJFEuzCpLKnbreCwLKzQbg47pl9kHnuzBTYI7RvApq4aCrMRllKo2NSdRZOfJ7MU+YT48Qch1UneJd2Hlr8DKAUnR1nPcH84zwC0GB+SzvMTAwJ3s/nquUWm13YmIG9AagC6419FjCQ93KNvLhG6Vtgp5t1JpEXEtCYo+XL1z/zy23e3XWKGIG4i7kHCAuA5/cNOOeMNfYL5iDzzDXrnEVdrpQEQAAwzi8sKNbic4gnHESv64QkxlLBBxFlXKfkFpdSrErsMzE+bmOjw7ZnfNKQN529d88GhgbUjnPqibP21EvPa7wvXb5kY8OjzqQeowUwFkYojs27Bl6tosJAZLTBAqdNaHUNN8keFV4atYZi70atabt27RYTWvcL0NPHc3bXx9dee03A48cfX1NLq9h9wf2vXNqyY8eP6zle/fiqzqv7c/dVDKhWcf6quKMRsbEcdNzamFiW5+trFJDSReWlDRTawyLYI728wObeBpwUA7g1MvukBwTb//EoY6c95+cpx9y51p0R+MSMwGOAycu/+ItdNk0qPxwYJBqgywRPsmQUOwTaZkrURPVpyyUnLUCD3yF66ZeDRlbtF/HFZgnSvbWxoQSJXtRoI4rKu1o8rGu9YoV49ZBDlcoSQSCBqbe20Bvt1TOETTkoCQqhbMY+TafZjikgjFUFNncCCxgbHgh4MM2hz6HqdsMJ27VrQgcQLA+ug8Pc2Q9lfTdjw3WQzO7ZvVt0c/6dahsJPok6h/L84oIqz9wjQASK7YAuXA+HAePhrjiH1EICxZSAloOSCo/69nvMlpYWpaYOsELABq2Tfx8aHtF9CACiCi+hwRUF/lv0UwehPcTOOF+4D3p8Sa65follZjNqq+JMov2E1h6uVwK5fXm3VA5aJ+rDD9VZfS96Ho2mbaytqUWKgArghPYWLEu5T+YILiccziSpAAcSgU2Ynh0BUwTIAL6w4iTJj4Kr0mxRNcVZGbRZxd5/gjaCJqrQBC+wc7hGgmHmLUkbCbHatAJgwn05q4TGEqqdDVVeYqsSc8AD/JTuh2fEZ/PimqQgrznBZw/ZtWvXFUASRJHc8hxglgBy8V/mBS0UcgIK1sWsIZJFgrjYioTzRmxNepSaH4PSGB8QVABmyZ2gQRW9V1ouUSw1AhcRXImqGA5EPNIqExflIz+LoIZYJIFV4s4TP93G47/sLCcHSvje+Pv6LrUMPNwj+RnrTIJwgS4uSnPLxRvlchGAVv6rzw2aFmpVCcr8SuiC+KzGKXyHtBkCi6ZUcUoxz5D9iars5cuXVP0HQESH5Nbt21qjgFI8o4sXLwmARLiV/vTnn39ejju7d00KyGQeXXj/Pbv4IeLJDVUGaee5ffO2qnn8Oy+ew/jYhCxX6c2fnZuXSPOTTz5lx44d1d7QqFctmcCqkwTSLTcZrmZt0+rVDatV17wtbHnNrn70sbWbbdu/Z58CUmjUf/m9N+zyOxcsXzdrLK3avnzRBvMFq5arNjAybolC3j5euG93F+YM+dDRwUHLMDgAgATMCJmmYSQlrUXC0Wioqt3oNKyTbNuR0wftV/7ur9j4gQlr8n/dhrU6TWu2YJcMWyZN24xZvq+othsSsarGO6P9DxYaa5ZWM+loNGFrZAWGrK1t2r2ZucDmgB3WY/fvY0uP2HPGbty8JYctKtNf//r/ZZcuXbZ2yx0Z4jyTDpFkJHwday0HxoXAgyCYm81Q6YURSOXX5yrjzN7L+DJH1IdvXe+Z53mgR5J1oWgqqrQaAeiSiDKPEHzlPARYzeX7Ld9XUILE+RTBePRTpAsUGCdoFrCvy4FF7TgBKlG1NbC4xBJB6NCdJLgn9fuHBEP7Guy2wC6IYIC3TLizlgQ4EUCF5q42C7dX9cTY3ZZYJOwhzlJx1gXfxVhwfRJi7fh5KIFrzj61z7QFlACms2dSMT5+9Jj15/oEKpJUwUB1+j3AYUqiyFwfII4cgKhII8obEiCvMDesK7exlBgmzQbfEwATrWl/7gJFVFH3hC7mTIyn9MBiUp3NaozdJQYtnOj84208PO/YesKn9KQceOGaI+jE2LI3SFMMG3hpuqWsVav7/5ot6+/NWwp2E/On2bKtStmGxkas0W5audWwFok4bIR+2ml7rN6sWyKZ0BhyTsCYgYHDGba1smbNSk3FJsaR38kz/q2GrZY2LZFN2+rmhvRxOIvYMxk32nDY8rwQBbOzR4UfmAh6ZtJACoB21881CeIHpzNv4SQucIcSvlsOMzA+1UrsLWj8u34Wkmney3nqYLiDMipUPQJg8kwYe541c5I1t10pQqdG67arwg73EFtL/LzuERtE7Ga5y3l7DO/jGnGmYl4JGMq42L0KL6Htg7XC+wq0hIll7GAJ5zXFBc0fzqMWgvHEdLTPDCr+A7BhDMR4ANhpNgSY8LtoltGazb3wHdIfQpC1UFDcBRB/8+Ytb3PL5RXPwjaV82B/n953/uwZWf1euvKRPf/iC9ZX7Leh0WGBJoCQsFHQgRoaGLJ0xvc57W89JgtlWEyl8tZ2AUeulBubHvvCSGu3Be4DWgCUbK5vqaiFyQHzuT/fZyNDiOO6++T7718QQPWDN36gOYPWGr/P/kXc+fnPf06ad9jG89mcm+wdxG24SNGGI/2gjtuaAz4heq92esDKAKCplTK024stF3SsdIb3JDQPeA7ENqw5ilJi/OYQGA9C1HJZSrve0g5g8olJQHduZGcEfp5G4DHA5Jd++cvdldWVbQ0DklAOGRxq2KTYp9hYQYU5NEjMHwYtrlauige9vSDMUnT3oJDEBKR7duaewAaCMg4BKrBsnFAIQcD7i0VRv9lwOZipbnl/JvTpVaHYVOnkAgMaXiyowsU18pkwFDjwJicn1CZEK4uLTWakXA+IwWfz3shI4FD2HlunI0YaJhs9iTqHHT23VEycrumHxfknnlAFgQPe1dWTSp74XAJsKqz6cyarQ4vAk2vh/vk9hMaeffY5HVq0HxGoA5xQiYEC2tcPaLFl66srSsYAo7COIxGkz5Wx57AB7OCFAw2vPoT6Mhm1wjz33HPbFsI8E0ArggYOuH1790rMMYI4vfmcqP8jY6OioJOI3J+ZUaIpO9kAuDAG8/fnlJDQIgA7gpfYEnfuBHpwSs+Gg5BAA6ZIbGHB+SjSxmUbScUziQCYWwBStYaZQiDCAe62z/Q7Izq3pu8CnOHgVYUJIGlwILQEmbN5+vpscnxC7wXkIhjifTG55nAmkZHdIm0bweIUC0aelzOYerZ1W2AoQL0ncAUf4HnTAkXUSUsTlHaALIAxKuSHDh3UHFuYX/BKTNOfuztbJJQwc426JrIEtQK5bo+LCD8EOLwLGlZVQ4kTf5Ogn+IN79VXUgElPlTeIoPlp8GSCHYE1OPf26sciIiCrhEwCSyRn4pU4nuVvIZEhg9UUBqSWk8WnZGihO0RwIRgKFYK1ZIQdFH4DBg+AEKqEkfAJDiI8CzpzRYwFBJMfkdaOvGZ9iRsfXVNtpHzc/MCfJkjvIc9LeoqMCdnZmaDK9OKayiNjwfdo4ISQphiP/rRXzoQh9tBsShW141rN/Q8cLkC/GS/hOL+7rvvWU86rd565gwtc4BmTz31tF2/dtUOHdwn1gHzkv0t2dOxemXVFubuWr2yrkTq2sc37cHiqu2Z3GfVLQ92r1y+bB+9f8nuXL1hyVLdiu0e29s/YANZXK1aNrp3L0ik3Vqcs5XNDWv3uE6KkczU6zaQy1tBc5F5AuictHK9ZsAGPRmzfYd328u/8Ck7fPqQdTNdqzTKlu/vNeuBqdS2gcGiuTZvxgq0EZAIATzCnGohdLokejuVQYn9slbULoE2wYRZImVvvfOuQBee/b79B41ct7eX/bVqK6sbtmv3HpufX7Qf/vBH9pN3fiKXIRwg+B63Bna2mOZxAEwA6ACzSdhhNrCPFwsAklH00FcQgIlYdXVvgZQwcH+/kiD2S1kE111XgufLvsNn+9zukZAz90eCn8nmBRjBYkT0F5c2EjBYTbKzbza1dyMC64KtzqSMlVf0T7RuglByTHh4b2y7UFtTYG85i+ZhBT8mfmrnCSLi2rMQ2Mw7gMFnixmHXgVtc1R6H6nO0zrlzC8Xa/ZCRUcJO2cRYsHsKWqhgI1HciNAPW1nTp60Yv6hqDbto335XGDxOTMRcVgSKLE7u7gW9ckGWxom7Y7VVYBJWie04UDxr9cpcjjw4wxBB01wNRNYGloMpXNDqwZMMoCXYLusKnaYI5zpaulS0kULZf3hvAFMHBlWTEHFXiwbkv+gR0FSSSsfYy63HJ4VrMR6k54g68tkVcBgPJbWVq0wCKuyYV1ah5IJ601l5JjjrUI8U7PN9XXFR7QaANSpPaVctU6DYpOL5E6MoIvUawlAAetYcXjIVrGfDS1JAPa+5wW2S2CaAFC4CyBgM+waP085l2gpiUK4EWSJLZ3EbGIrJRKu1SZmgMdL/Iy4BYF71wdyvR3NMQoW6M0EoVk26QjssT86uwWXmE3dG8k+985a5owKWqCBZYezkcePzBvOeQALYjrXackofgAAiXbVaq9Kui4cZzhAOOCmWionfP9WC0vYnxGPlsDw1uZ2u51E/g2tFIRHXTAVBxlAKIo8gB5iIOVytra+oflDPMj6IuaLjAnOqgMHDvq6l8NTRe9V23EuJ9Fw5u4v/MIXdD21Vst+7W//LVm4AxbBJhbISKvpgxWBNKyluMexd8HU8DXaVqs2L+Jg2IzEkbSWohPHc6L9GZYkzCoAE9qcFuYXNYeJ+bgGXlNTd8Sc+b//+I/tmaefsYX5ecWvMgVoNuzXf/1rduG9C/YHf/AHYi3dn5/XXk+sTvxGzCbQxLoeo2UyKrIJKAnP0cEt4huPKXhukTXEc2ZhAMB4Wxn7jbvysPbZW3UW76YAACAASURBVKU9RPtYy4WMKWzwPme/7rx2RmBnBHZG4P+/EXgMMPmN/+a/7d69OyWUnwMW5xvsXunRFGUXQTXRg90akZObDR/xLOlwQCdFqC2qWxO8BiaHNkzUt2sV2717jw4uqh5nz55TgPtgcdEa0JgRRMUGMjBWODjYlEks3bnH6ZSy8YUB0J+XvRrXSwWGDVXq682m2AfRQpDNl8SW3yEwZuOGes0hS1CBBak7oWBniMgkYpM1OZ9ow7eu6IsuDNuW4B0ovgJv3BAQhctm7eTJkxovbBcBDwi8XHDQBA7FChaihzBLPvOZz4bDfU0V5Nn7M0q0SahHxxFAW1Gwih4Mh/fiwrzuMTr+cI179+9XUMz1w445fOSwDlCSfNyJjh87LvYGz43PRj+G5F42fylXlScQod2g3epIg4WgZ2x81BYXFu38uXNqUSLIIQDgOu7cum3PPP2UBF0BGGKVx3vBG3I/4QDlcKPiAYVbYMjKkg5x197AspUgnoq3eU96o6kDn+dNQEOSC8WcQxnRV4RpCbjpr42HMwEtQT9Jq7dtjShZZY64xkpqm9UTgQLZ1gUmA4e77DADuEfSBBMJ8A3QCyDoG9/4E3vhxRcV3EAX50DnHpgLgCNcK0wFWnJk/SxRtoyR7qulDFaOWDTLEuHl+frLeSAEaZFZE8GbSO9wHodX62I1jvfiYgR4pRa08EmiScviz6urEokMLTnxPfws2gw/FneEyo1cAQIYEbci7yt/vLTD5+vqg15CBFC2aSlij4SWCYSSQ/LwKLFFbWb/L3tv+hxpel133tyRSOz7UgCqUKi9q6ub3ZJIkU12kzYtSrIjvHyTvngm9AfoDxppxo6JUQwlzmLRHDtGJsW92c3ea68CUAAK+577gsyJ37nPA6BJeWY+yPwgAWRHVQGJzPd93me599xzz5GN7DldFJyJqlXdQ9TFicFjbPdhvkWwhZ+pVSm4gVDxZ/3ykAjGAJoAIWNbEM8g2okzjsxPKlpo4TAnYI1MTU3YyosXYsTQ6vbxxx/pOfF7ACMEx1w7bQSAIlTlaOmh6vrv/v2/tysLC9or3FK1V60/X/jCG/bxRx/aa/fuSkgTQGdwgLWesP29NSse7FqjXLTeQq89e7JouXS37Wzs2s9++BObHh231cUlKx4c2fbLbeuH5ZTKWk87Yf1dBbXs9UxOGMpBB5XSqdbF8tqK5dnjymUbGxxSe0+5WhPAkcJ9onJsJ4m2Tc6O2Te+9bZdvTlnDavZSaJpnWTHBobYI5KWyaEPkLVSGYZM9pR5x1qBgt5st7X+Nrc3BZIcF7kG9ENgaKVsfPKS7ezsy4L34cPHYt9MTl2ywaFR29jcU5vQ9Ru37fnislgotVrDPvroI+mF8PeoaxDnNcF3FBKNmjmcSQTxgFzY4fKnWniUzDWkGwOwwnNhn+J5IlYuRxOJoJKkHSmxxwWOs4a1RGC/vbWj5IK53ds/IKtaEjb2Waj+uD5wngEIEPBXyiX9nTVKoB+ZVNJzSKV0BpHMux5QEGgVU8CxRelx6d+AlmeMk3iv7BHuguJgh9gYAI5UdwFQGg2BDqeMNFgmCJcjCBs+A9AMhhz7g4ucZ7woQqJdd7chWX2euBgsZyNnNZowt67fsEsTk1oDnOW488DU0fUHi2KAfMaAcxkwQLsF4AV7HYAnrS6VmiVVYKFtJ6c1yPwkYT5lFsk0CiZFYK4FNy2uydtQYM04GBSZOYwxYFjU0KCN11v65PGlawQwoX2K5+hOP7hVOeCiVpOgyRT3MIAMtfZQXYcVExis2e68JXnv9on2G7EguS65gtCexDPGitj3y3KtKmYXI9IEBO+kpHlBUaZSLKltAqCXs5kiBueGCx3jUtSyXDfXEfUm3C2F8eOeKTSQUDNn1ZYIE1TtJw4u83ffcwHtac9zUX/2SJ5hkJsL7S1ZJdu4G8I4IQ7jnONZondFu5zEPHF9CokvcVZkDzPWrAnGQ3NK9tQ+3zjHABmZfzpLpW3mDkeAwyTs3JdckrI5ucABoDCUfCZjxdqLDBPubXh0WIApYs3rL9e8ZSZpNtg/rPYy3od9Wvol6DcdY5tL2xBtaHmJ3FMwYqwQ+yY+8vYwb/8ilsOGGLCIghbjQHGEtcgc5/cVQ6RMjBR+75vf/KY9efpEzLvf+uJvK7ZqnJzY17/xDcWetAtijgAgBuC8sfZSOltoxJ2dzRQxHGRirNoE2efYQwIf63W1y3BtWzu7ilvRiOKZcR8Al8AMPE/mUXdXt+brxx99pAICZ1oUgmUPuf/gvliUv/j5u/bhhx/ovtZhTe/vKdYlVovaS+w7rA3OY83F4AzE3GWOIVbOz9SyHcAa2YXDWJZgsLN12KPF7A3Cw2LAJb2ljHVHCzwsaHfV+c0lSRefdDECFyNwMQIxW4tQbeIP/+W/7CiRxU0lmbLF5WUldxz6MB+igrZcMQjWQtAK+6F50hRQIKeIgUGBJzBQSBqjewqbPDEPAUj0cOf91VtbrXoFhoq/qPtugYjAHNVZAil6yNlU9bm0jYByp1NKbkmi0bpQX6wldEiQUHPqSO9BPcAEbh0dml759r5XKr3Xr1+XcwbBX0z+2dQJVAg+OKijnSXjcPfuqwYbwSsiednvcogAwoD0e385fvaHqliTaJFQ8HlcG60rBO5vfeUtAQT8jPuKhwZJDgcbgnFUKvmc6BKTz+VPmQTcP8kb46z3z3dJSZ1rcAX5fiXwBEnqJ06lJYjJIQfYwZiInaADCy2BSY0LSSVVZYKBL7z+ugCW2H8OaEJWBIsHwS+CLcYKsIKArtDbqzlDIoEVpYKRMddxAVGD5sy90RfL7xC00u+L4C0JKGchn+dBHyyjggM1ZgKhAJ6iGGg2jc1sVcK2sHT4PvctoKx1IstTDlw+x1kbPgaxbYV/Q193MUkqL25jLAqzqM3eK83n8tx6+nolDkni9fz5M70P18PY497CfMb9SICfwAxnTjAv1ZICmEHP9jlGBgsxAgEOcHg1/VdBgvOsE+a0KPey7Q3aJ7ICDuKqIaLwat4ZGBQXO+/vlGn8GRy0iuDF+c/5f9smY8X39NrDi8//W/okgH1UVNVa4EnhGbhCLOhJZNRY8ZzLW/KYl4yX9B6ia4h0Dc60URREquXCgd7YsiDtIelqbImRRKoEeIkzC0EpATfisQCrzAHWF18E/Fip8xEEk9vbm/azn/9UlT/YVIBdUZMGwVicFAAwp6an5RLzyaef2Ze+/GVVkmm1AvS79+o9CfORFAz099j01IQtLz63rixUZFyKnhvp6ubSsiVOOnawe2jLT5dtb3PHtlZeuk0wQB37IxR0hDubbZvoG7Dp8UlrnnSsmEnZSS5tSy+WrY9KHEAdFtlU/6g457JuxEMVmRFNZ233aM8S2Y7de/OWfeGLd23m8rRt7W1atjtl/QO9zhCEERWcP1jfRe17TSUjJC4kSclUVqy5XZzThkddP0oC4hPB9ydr7//yY4Ek/Gx3/wBei42Mjtu7731gLze2BaqUy+6asr9/aOvrmxKo5dmQ8DKlSSLVUJekyp0TKBCBMwcjCLBTqtDSggCjiT0S0Lmvr8f1KuoNrVcSUarRACQCyOucWbThdNmlS9NqtYlUc/ZotB3Q2ugfHFTyL/0A9K9aJ0pIAGdjmyTCiIhYO5MtVP1ZB2Gus/6jvoNaGgRy+r6g+Rv0s7hPEjW+1AYRfg4g4skEYLGDJcxXklKemZJk2hsDU4M/ZRObcgcL1gq/AEODCnnUQwHsUXsDgEFgm/Fe0nupVpQYoa11ZXbWhgb6NZ+5Z7X9JLBZz1tbQs4namXgzIC+z71KoDKw7Rg/kkjGkBZO1oozO2t6DmKDCCxCpNU1a36VreZgrY4ivbcAtGZL18A0Z49kf+Ps8MKF20zrd+QwduItljAszDQWsrHFDjdoojG2p7pTAVCXcyBgRIUW25r1DQ5IH0z6H4A44RyXCCgADK1BEcRGx6btLYhtXgdgYilpc1BFp/XIz6iUziPE2COYzvzmHImix6kkLE5cikqKpxgn9i7Z7Yb2KwYC8EXC3CceA8jVJYmNr4u9uwXxiR0esT+57omDX0np8PD5JPTEMRR5JKba7RoeFHJUDAuAiUASCcC7Ph1zjaBPtvHwOVptJfEIQNP2JtYwjIFkUgwHmAximkrXjFZsB2QwEYChDMuVa6/UKjp3EeBm7jMuMFp1ZmjOw36pWzYPKJGXRhJsTz4bxghngkDy8rHmqmKK3n4l/JzRcs/K5lSccoZD3GdwTSwqzgJsYuzZ9y/PzQlY4Px57fV7ciGE4TJ3BRF4WtAHxE5FY4Rr/rf/3X8vQARmTA/25+22raJt0tdv46OjHqOcllRC+6taYF2s2L/cWSq2X8HOktDswYFiLhUokik5GXINMF0BP2GQ8PyY67L1zWTkloPQOvfEefXBBx8oDrpx/YZiNa75B3/7AwFBnAHEu4yLWsk7bbVbU1STrhgOVLQqZ3HHaTlAKgCUlvcp36dg4AkcQSfQXXLY5wHkKIYJXAs6SuxnAupOYBINumh2RPYu8riLEbgYgYsR+A2NwK+05HyrQ5JLUEnV1JXsSc4dXPDK3LFXxGQR6q4eHEDR0hB6KwcrCTuJvnoTtYHS4+gBCRtxVKvHljgKwNLDKRZLEHmiXQNQhPYTXGlgW2xsbpz2atKWQ1CMfzyBnsCdUHlzVfCWi5RyMNDXqjYPd2AhqKDCQeDMPXLAcF0cDk4dpAfY9PscahwMHOAEFjAasPNlo/fAggMNAbKK3l9WiOmMBGBRaydpgr1BnzIBCuAJLij8DiKIBHMAK6LDNlt2aXrKDg5wAUFvpa7KAwcRiTjBOUEZ18zYE8S6bV+f7dGC0NOtqvDzpWVVDO69ds/6+/tUxeAZjAyPqr2H33GXibaCFsaaQ48x5AswBQcJBMve+spXFGAANMHm8WrKqF779Nkz3S9j48K3NVWuOdTpg5VYbleXBDIJxGnD4oB2VxSCZQ8yuR/Gz0kRSbXjUPVgLvEe9LMSnACaAfLEtol0KiMa7St3busQdrFXFy2lmsV4cnATfCpQJtmE3aFn5kwRJfI4LAQbRn6fuUBwxu8K5MhmFQhyvUpmUllVn2TPGKonMBWYK1wb9Oa+nh4HTAJA4EmNSOURG/jcMo+tBgQIqhZHvZUADsQWFE+EnOYq9kjQQXMXoDPhVD6EINyv9wyQ4L1ZE/ycNcW/1fKlfmlnepyCNUGjxKvY4ZNQY41B23nl+nMs2XivrnbibB7v1HEAKrJTVCkL/8Wxcn0UB0ycku2ivARmEdQJfP3Ta1Ivf6iyS3gQxkAdBxd3zKIVDU0gkiYEekmI0N6haq7kF5eZwUHtUQSd7Ckk2KxL9rwf/vBvdT3onAD8AZryvAW2hfXOnsY6QAi2p7/f5hcW7Mrly2ppU4LS3a22jrnZacvn0ra3u2V9PQV78OC+lXE42d61Bz97z/Y2tq24d2idesuy7aS1ShUb7+mz7gTgmAuCllkrrZbNjk/bMPOt1bK1atmu37lt7/3sZzY7MWHJ1okd7+8bOhpZgIaEg1aJdMbqzJ9MzkqNknX3Ze3O6wt28+5lGx0ftXK1ZIkU2g64gmQsnc3BOfLEtNmwg4Md63Rg+Tntnwp9pVK3JQQtT9py0kH4mXFEL6WD1kG9Yx99dN8uzdGG07aD42O7fGXBmm2zH/3kZ9bgOee6rVBADDsl95zNzW0xTwico2tKMgl13cEBFXPFLAIUdG0L5piqtghAovxq6DV5QE71mYRfQs7ojmjek9TnnAmTSAnUwgGOM4f1z5nHWcI5IUZIMm09fThJQSVHnwNrWRNNnX0stvocyOENAMcBE85LtdUEoVbmeqSWs28xtiTice/iBh0A8CQoMjtlsRtaY6JGRwRTIoDKv7UPAzSImYEFqreYiOEhLSBv76HyrxUaQHN+j89gPZHoa2+H+Vkpux5MMin21fj4qFpOZNUaBGUBpQYG+9WG1ELId3JSYBVrTcyIri6dp+hZURgBbGAbipoXPA9aDPiZaPvazgB2HBCK+1IERBlT9mfeQ2dzaNWVLXLQ1uDMY/8gFiBBjvu8Wox8N9I1RYFU9gxmEjsg1+0tBd4Cdl4gF0CA5wUYxJlO4YB56NpoHc0VORLhOhJaq3x7RMvEK+fYIdP21GnBMHQ9HRc1dlBZQLdsg72izjUJwAjnFc8iCvTCbBOwFNoyTxNqPVsX+WUMee9Y3efvXJtaIxK4zQH40UKc8bbU0G4TwTS0QQC5SMB5nnK3y7qWirQmouschSrYxQAltGj3uDgorJEk+i38PgyZFALANXcm7Mrawf6e4jnaKmn9kE00rMF63UaHh6Sdo3YNcx0eHPQ2t7f0+QIxurgWPyN6ezEiOBIbhwJHvqugtTwkLaVDAbK41xwXDzWnARD6evq9cHd8LAYJIAeDzjgA4HG28ydC0fVWU/OG8+J3v/xlaX38X9/7ng0PD9qr9+7aw0cPrH+wT8xfGGmXpmfVasycuH37jtjbi0tLtnB9QWxe2EdVOVABYAHgIYIM4wf2hov6Sgg6EXSQwrmrdsEQXwgwYc7I1jc61LhTmNr7TpwZHh2rYhyC6Dhrkdjqgw8/sMmpCd3X0ydPFbu+9tpr9tff/a79L3/xF3b7zm3NH9gexGhc+/r6muYlz0DvmSS+8BiM+EsgbcgXaFPi7GQOE095buGgD/tsvdEUY5dCF0AZGnisbfIS7kGacuyHv6EE6eJjLkbgYgQuRiCOwOcAk7e+/o4AEzbL6UuXlCQCUESrQgI0BU5BKT4e3E739EBMLTE9BW32sfqnIKJjAj3UIyr73qwSed5TBzaV/uOinDEUaKfTSs4J9ABUaF2hEnj//mdicbAZS1+kv1fXhM7A5StXFABw4JGY8BmwGVwIrKBkl4OBz+M1MzOXBJxwgHMAs6lLsC/0sMJYAQQggDg4pB/WgRCCOQ56AAMOTadr0h/thxRJFA4Qc5fn9P4Iu37yyccCNTxxdKo1wezwsPfb8m+CfFw5bt28qV7ctbUXLsrWMU9sg/DV/t6+EH5piISDnSoHY4Lo5UmiY88XFwWYUBG/ceOaArD79x/Ym2/8lsaWgwdWARVb3A/QhODwu37tmg52DkBRi9Mpu7awIN0U7k1ice22xGcRdX30+PGpYrwDIV22vrml4JzWJulrJJI2MTklIOHBg8/c5ScPrfXIqZ3BHrfdRnAuVlcBnEYEgBCkULUGfELPRkFIb6+e4/DQiFq5JKqrPnq3OJTo5zZuFTW9lntj3MVYgDGF6n9Xzi08FZ0CAnrlzQUCG3p2JI3Mf+aaazIQXKAVQLIIrb4uNg6BDQAW84XP0+/iIIVVMToPEbgIrTKRIRGQieCY4WBCrBhTRdb4BaG6KLSqudP23l5nlzjo4KwV2CSePDoodAZ+nC36CBZhL+gWgYCJsXrtYX0QW8SxhVagYKks0CS0+nyOWRL0R07Bm9BKwHqDGkwAy3gr4JMug+sRRNDHLU+d+XPa/hNsjKOIbNCLdJAkUJL9WhMCNsQsCn3eGiOCdFW/YZhlLZ3192evwLXpxo2b2ndY56lURvOY583bRyFMRBSrlbJ9//v/RTRn5g97EMwCesfR2GEOEYTTOkI72KeffWbTMzPa7xauXdP8QIQaMPnhwweymLxyedZq6BX199t//s//SQyF6va+Lb77gVW2D6x5XLZUs2NdlrK+bM76e3uVsLYxW0l2bPfowN1oxietb3Lcdhp1O+qc2Kuv3LWV+w9tZnjUqoeH9uLpc2tUqXpDbcdZJQFVzo4rVYNbdJJs2dj0oN28O2cTMwOW64amn7LWCcl/Q0ACjjgE47A8NjZfentBoimmzMzsjMRrjw5L9nLde9wBSUbGxrVWSGZxyWl3YCliu5rwdp1O2xau37JUJm/vffChJVIZS2a6LJHI2PFxxZ48eWa7eweWSAAiIAxIIg8Dw909BA4mqKo7ayvOHZ4nujCsPf6TA4bcMPg9xMsRzy1ao4V474DmJN9DU4TWkJLaGxICTNTOASOg1VL7lJLgrLsDsZcAmNCWQNJM8kjCwFnD2UfyxzqUlXBwsWHPiKKjACbS4lFCRptCStovfi8u4smai44TzrqSebclUwlvbRBjzQXSpdsRQQVaeOSG4wwHxgpGkFgXiKcH4WTWDiuR5Jh1IZACEF1JN4yNnMbcW0Fod4JN0BYIODTYb+1WwxMdMWjYM+sCoARIVb2dlf0PwNId1rxlVtbywV2j0/F2IjlqYPeNq56o+D5ujDOvZbyi3etpm5/Gl1YYRxO4RvQlJNoa2iW5RxJOBwkyIal2jSRnH7mGBPugu3ecSH9GIEsQOhdYq2o88zOpecHeR5zEWEnoe21VmyZnRGxRgXHC3IggWWxzFCgT9ugEIqhBx0aio7i0oHkioKij1qpoG891CBhqYqebdcFoMWAA/J2dBIAEGBjbpQF7eMZKXiVwiz6X74kCbdBj6WFv5t5wNfL4ji/NxWCVq7lDWxVsib4+sa1kB05y3zHpzrnkjLMj5WgjwKRpPbBk0N5A/wddOLUNeSuOEuosa5x2Dtp0M2pDIhCEzSWwos7nAN6lLZlG7wRR0JxNTE2J4Qaj5Pj4UM+LNY8bGS1EfB77Pvuz4r5c3rrzPba3uy8AjawbZrRab8o1CXaTtNO+DChOMY/rk3FAq6V4j3ZNGLy0jiNKS0zz5ptv2J07t+0/fPc/iJ0xMzcjnO/2K7c8bhPTblJ7CvMLlgXn9/LyC7t2fcH1QIgJAQ9hyAHCJhL6LJ7ByJCfMTpbI2ASnhHxcuiL1T7phQVnXDrL1tuBiYsl0C1m77DOTwAm1hVxdhTEp1Wc7+/u7Nrjh4/s7XfeVrvY9773Pfsf/uzP7V/963+la1pbXRULhdh4eWlROjf83uBAv2JjMcQ7Cb1/LMIQj0dLd8E+AYzSmqGQlclpHtNGTvzOeQyrE2CGPIBnTRxWh3V0wTC5yGIvRuBiBH7DI/A5wOTu66/JJYdggGDfAyoThU+ONSHZYxPkgIVBEoMBAmACLDlehIoVB3DUIiGRhhaPgwjVCRIIEks2eDZGXGhgMUjkMVCNCWrYzGEHvPb663b79m1bWloW2wM7WZJtEjFQcBgbXDNJEu070qDIF9QmxBc/gxVCAMGByCFFVZ17w44U5oODHWX9R5KM1opcXcxkpUbygxjq4ydPRB+ln9LtcTl8sgI8YJxwbWzy8/P03R7Z7Mysffzxx253F7RWuHcOcTRcOBiVJNMW02iI3r+xuW4Hezs6hGBzcIABlNArz7UODzolcmt7W+DWnTt3FEQ9fvbEjsvoiNRPhVEZN6iny4vLduv2HY0R9071Cq0RF1XNKEgkGAYwISgjEsIlBGvFaOVHcik9jnpdNNaV1VUFF7IRHhiw8YkJW3u5rmsjwCQRJ6gkkJ2emrYnTx7reRLwc48EOOp1L5Fs0G6FsFlbLVKAV1TBmFdQ+9FoYW4CRnBwMk4krmKMyPnHmSNUkRmLo8NjVfD0vTxVGtfz4ICGCQTYJTtPOTVAhT+zFIY9wnzgvXje/D70fSp1gDo8O8aLQFu2k+Wy+oO5fqooqs7hNtDt4sRuuxho36GV5pSmEQgb59tylYREa8xzTnpedPW5QpDhwUhwDRHDJIquRsUSBDud2RJZJa5pEsGUAKiEFqHzSUJ8zfbWttYkc4ZqkVOBw++7MqP+71o/fi0a0ySif0WNNesdlwz/GBJpOAvuEKOqa+irjwCIAyoB9KEFEGp3AEqooIkGLkFIt60E0ECHKDpeRQYM86V4fKw5ly/w+UmBJdwb+0Z0ycAWl6QKZp1XoX3ukwTiWPC3P/iB2FpYX7OWr169KhCR9UBLj6rnBURRW3ITuHP3rvaA6ZlLej3XRhB7//6nmhML8/MS+oPW//TxE3v33Xetq35iO58+tmSpblauW6bRsRQOUWg4kfynE1bBpjGTtFKrbpkud5/Jjo/azknDJmZnBZQ0X27Z3otVK+3tWxEgp1wR8Mkclr6FdazSalq5WTf8TWfmx23+xqR19yWtWqe1rmDtTlNirQWqrvWmHR559RCaeW8v7LaMXZ2fFeDDk8IBp1gsK6lC3+PSzKycT2ivOC7iPJW35onZzv6BteSs0LaJyRnrHRi2p8+XLJsvWLFcE1iyublrKysv7fi4pFYfqEHepkJrF0keGgxuHxzBwchOUsKE/gNniCr8Dg52d2Of63OI86Far8qKHIYRQr0SYWVGIlJdKmmtkyjFNo+tjS21CcB0GxoCYIM1SatKy0qIR7bbp0k3YPPR4UEAMVjHtCx4chtZbg6K8L1U0HFAeDrtgs9hDcvJJriPRCFT1rK3fHg1OQKPkVkZBaSZ97H1z0FgnqfvQa4Z5KwS9i3OQtm40u4lnQt36OGMB6NhDQhEa7jw4vzlOevKZayF+4vcf0KrCK1QPQVV6fl9ElHYCHwG68mZYkmfg9D5mS9iC/mez3zjGpkzfC8m3wAojJ2s7gGIgpNaZDYCNnFGMBeieCixQ3TfYA93u9iM9mpnHwLMuJMOLBsBpOcYdm6J6i55JHHs52faSz6naO/gnASMh6UpBg9AAw5BsCY456pY57rIdwRzpT8VhIvZi5m7PHuSe29TcAFvAV3tlvS41Pqk1iiPz2gJYi7xPKjUI5jLGcaZyJnEXsx9cUZw4Q4GtYKQKfGM6ysxvxhHYhf+7Va/zrDVTs26Yz8UaORsAPYvCjmsI65Lbk+0HgFOZGBg9SoGSQbWRAcQPJW0GjGFtTUvuA9+F9aHO/VwTnn7XP8gGkGAgaZWEc4Mii+dRNt6BgqaP7DAAHMBQWnBgw0mB0Zak1JJxSKRqQnzdnd7xy5NzbhNuSWt0NVjR+h6pNI2OjZuGy83bKB3QKwTYkL2eVixMB10BmRgEzO2Rc3xcq2mGDV4KQAAIABJREFUvRB2NdpVC9ev2ru/+LlAFMwF3vit1+2LX/odAeiPHj2xq1dxSetTHMScowgkx7VBt5dPJ5KWBfSCOafWUhjLNe0drKF4Frt8tbOP1F4mWZ8YOThg0gL0DGBjB5FddI3OuXnxeV7cdLdGWomlm5fDgryhlnhie2JyWhNZR1zLt7/9l2r3URt7d17FL17/+NFD293Z1p7JPgUo4y00ba1xikUwnImVWaeaZ7W6XnuIuUGhoOumvVpC+KmUwGfAEs4sWj1lBY+lNWAozJR4zxdaJr/hlPHi4y5G4B/vCHwOMLl262ZHwqRU0Wv0crZt7vJlVUhJHpxGH2nFSVXSVHkWBRDr175ThXM2WQKSWPkm6ODLxehOxAjwJLNPTAKJfbIx5rKqQLKp8j8dyKmUzc7NSTMD2iAHP0AGn02i7Xa2q0p0+DsHEz+nevL40WMFQ1i+4ivPIfXpp5/KBYGACLCCA5tKsazlUknpi3BA3Lp1W+/J/ZdKR3bl8hW5ODx48NCdasbGRNN029teHQwwINjUSaKoPNGaBGBCGwDikXyGeqyDnsg/+2e/Z0+eeHsOQR7MC+4LYKFWLcsijwMKu0Hua3X1hWiw5J2wgQCZEH29ceOGgp1tROwyTl1FjwRmy2uv3ZPNXqG719unZBtYcEE49Zq77geH560bN+2oeCx2CgAPlRtaiQhAAH+8RaasJJSAmucMYELQxf0yzswb6KYkyV71T1jxuKTfJUHh2QJ67OzCWqnrYJRQp6rCUIG9gkaAwmuj8JuYOVBVa9XToIuqBN+jqjE5OSFWE+AcQTKVNIJaTwZgGzgzhITKRRihfvN6xMicSi1RP6nPlxT48iw/+PBDVcWmL03LQYK5THLIOEQraRhBzKH33nvP3n77bddM6ZBM4BTlAAUtRSTWEaTxoCcEPuHgjywKiRcG8eRIedZaCs4gatkJrBKvDnuSE1CGWHTyoDdYijqt3auAqmCefoUeuLA+ZXF6qrHScYV9mBgjI+rvjxRgXXkETGCYhRai89epCn3o3/cgzkES9dGrncjpuwJjA+9c7xko6QRdfD+2JxHAR+q5qm56v4R9//vfl6gqgGUsPnkVyyvmBPxYe3IfzHueN6AqlW/WGzadJHo8Q3fgaNqjx4+sUgE4nZSjwMTkhNbc//ad79irr97TXoFOA/9ROaeSTa83wT4JAjcKoMK6Z1/d20crpaxglEw0legITGJu/c3//TeWb3bs8MmSZWon1inXLH+SsBStBDxfKoZdaTthX8xlLNnbbQ3cOGBg9eSt2U2f/qQlDko2Wj2xxU8+teL+niWY+4FhJ3tU9vZmw05SZs1k04Yn+q1vOG/D4wXLF6giI1SJGB/C2MyVrB0cHEmck2lEBRTL3vGxQbt27bISQXQndvdg2JDUAApmbXbuitX5nHbCiiVa7dL28uW2tdAhyWStVK1Y/+CIDY9N2urLDds/hF2Ytkq1YevrO7J3LpUR9STJdkFLJdbSz3JquutKBbZeqJhL+FttJqyVjhJ7njp7PAAKDAZaQgCiEbXmh+w5JNMtKqJoejQaAsO1XwAG7R8oiSL37O7uEWtRe1GKVomEWiehqMN847xi38QKnmuT3hfV9tDyF9kRLjDtTCmSVjFKED+NWXloGeR7UeCY34nJkgDtIHYcmWGsKbG3AkDKfkqF3IEX7F/9OrQmpKWS9rYTwDiBkt4C52KlgBBZ10ShraQrKyt5ALLJ8XFLJNpyruG8JvmFicW+Cgsg6jdJbBuBTFxe1J5FrOCgCYUYEm7AZ419ywFg1iNgmhddcBZCj8IBWQdcEKpteBLIvQRr4Qg2eUzCXoJQrAMt/B735dazfm+s9XoVQVLaUrpOdV0kyJvLCTyNYy2r0+CedL7tyVsO0IpxZokYbAFk0Hau5NcdnFTBx02KtRgYMBEE5Jxgf+K6uXdnjTS0T3I2wTBhjOWqo+twRlEUgmf+9PX2az5wThNzRAaJnKWy2dMWJQnwBqtePp85y5zwMWp6HNfX56LsrG2YOWkHcygSOMtiV8UQzmnp+kj3acAGhofU+jwwPGgHx0fWlc1onGF6kIQ32yfStaOFqXx8rBYUzm3XmMF6uWM9fQXL9RAzpKzQVbCd7W2dX/VmTa2ChcGCjY6P6fOIZQClEHNmbCmuHezuiamMbXMvYs7pjB3uHdj+7r5Njk9apVTRNaeTWatXKPw0xSTZ3ty1dvPEBnr73UknwZppCtDhGcNylqiv2sja2kN9HXUsnYUd5qK/+bwzfN75xtfsD//5H3p7yZHHSpyjQ8MjYnjo9wJrk7UhBhXAiRxgzmma6SgMcUJoy/I6goOlzjg59xUEnN39j7jDbA9Hn4S3kLl7Uj6wPF0EiL2N7wNKqMWc+Qebjvb2ZlOFKtqj0S95+mxR+yvAOPpfw0OD9uMf/Uisy7HREddPyeUEdKntplyWNiDfYy9gfuGaxfe1Z1arKnpF0dh7917T5/B6dkiAPdibLIaofwS7RCBcKLb8403fLu78YgQuRuA3OQKfA0xuvHKnQ9WNQIoEgQNp4dp1JRiIIBIQRwowvvGqwGX8QJduQDotUStVnETZrHibiMROsbhrKnjjoGFDJPFFlwMUGyV2DjyqImgDEOy5uJhrpGDhy/uhBcKBjZYAGz9q5hzsCH6SkJOYAIYAwjx5/FSijaihQ4dn08dF5sMPP9RrOciopsJkgKERrW4BQ0C4AQAYCxgpm5vrYktQyeHAJNHh9VQQOAw5aHgfqtd3X71rKy9WXBCw3db7PH++qGsUzT2fV8CBnsLXv/FPDRokiRo0bvQ6YCrAmDk8OrChwQEFqVfn56Wc/uMf/9hu3bhhB3t7OuhIwBlf9cQuLtr+ETomeX0u9wg4xKENYIJ+iVToCz06rGWD1+4oceDQ5vniDgEIxTXyfAioeVb8B4iAuCqvQ9QQnY6RsVEFnVS6AL94tqVyRRWf3j7Xd+GwXllZFejFAYvzDAEhLJFyGQbCngImqkZKyC0pNyAALuYb9pcE7rmuvEARwBY+izmm5Il2L4K17vxpckgAyIHcI+tLB0LkZoQNMyyCDHoT9CZ7ixZAHpUjF89zu8jIIuG5kfhKQHR7W61IJMiAYwQaJFwkxQQo9+/ft29+8596C49R8aSK6RTrtZcvBaQwlqo65hAT9iXoYMEZcBGFH0Pc7YwOuLYhPFKQ9Cuvj4EUf3qbkY99tBSNIInTdr0LOL4ubjo8F2+j8t/Xx5z7XGlFyD3C2wPc3tGF/wiGolaK/6Y+wcEKgVG0CXgQx9/F/tFtt4NdMkkOybDfW9Ru4Bc8wfRrcSFLkoYonhsBFX/v+KVEM4BMqpCeCsJ6GwBsNyph5bIDJTwzQFZAUN4fEJYKJskiaxT3KZKa73znO6JVw/aC+URCyX+AMLTpEMxv7exYtqtLoCEVVRImNIHY49gT1xF9LpcEGn7pd75k//P/9O/scG3TGlv71p1Iw3G39lHRugmAqcZ1ZbEf09prpxKWHx2yRE/B+iYnbD/RtlIqaSNDI9be3LfenSM7XF6x6uH+adLOvgqnByvXerthzWTLuvvTtnD7slkGYcaaJTO00zgzyHU60tZsJezgEHaJax90kTg3ajY8VLDZmUkbnxi3WqUmS2Bo6jwzEjRAXBgDMAiwBk4kEIXdsly+YF3dBduj3bKdEMPkxdq6QJVkusv6B4Ztc2vXHjx8bMUielIAIswv1ytxtgnP+8RyXV7F51kpwe10/LzoygkscdvLjJJWxpr9iAr+/uGRwHcSZ84D1ykCLOpYvqdHeyLimZwBsCo4bw7QPOij3a7vVGg1k6WNISU6OuuA5I/Pob0K9gUIk0AMARtU6WEfwIoJ7jdiVnmbAxpavMAdOTwh4jlwtrlIuv+e2h0CMKLVFRxyokaK1sjp971AEdlf7GtR58eZIQ5MRvCE8dN+CksCYDKVEnjk14GAdcKmxid0lnQA1hJeyUbwFGCYs5T1odaIXE6trpwrkYnKmkM8mPMBRirMEcxpouAuzxbwjWvis/Wc1V7gSSGAlwQ/q7BD+IysWnIAJNjvI8gd2xi5Bt/7cfpxTYzInECLh2t2IVha8EiAHaiRQHuxKPAstrKoZfBUY8bHTkBUAG8AFBzQ8T01Mt+89fLMYYyxpp0WzRPfV2mfamnfU8xDS6HcCAGKOcNHdT7yxfOLWiYxySahleBtxsEgYg0lqhWEkl3UlvGjcEBBRS5AGYRVvXBCzMJnAuKo1QsNk7SvKdZxdC0R66R9Yvdee82ePHki/S7un/0omU7ZAOzDbNYGRoesu6egtonrN6/Z4pI7BXb39lij3bLjcsmuXL1iK8+eW0qaNUXNhVK5aJOXxi2VS9ng+Ij25+2NTWm2IQqf7kpZMpNUbDMyPqrCxeTEhE1NTErHDTemeqVmrVrN9nFH1FGast6efivT3mhJO9w/EhBAkal4WLaefK8lOwlr4vbTOLFmrWmZZFqAyejwiMS8XazW1xTPLp1OunMOQHRopY5tMojkMydbJ0370u9+0X7/D79l164tKIaCnbmzs6eYEIaa1m04NzkHeQ3rJR+YPvEME/hJ4UX3cwac6Aw+ZZj4qyPAhwaQNHzkHtW29c0NtSGxntij5uevuJ4PIAlC4OZgHewP4nmauNin+DjGnzhTYqtqz3JQ8MXqigqcxF0Uz95//xeK+Vygu6WCIjECIP63v/2/CtwjJid2w5IZUW4+aw/GSvhc5u2f/Mmf2Lf/6i8V62YQHa5UBHDL8SjsiXLRlACudsqzA9/rIRdfFyNwMQIXI/DfbARiqTlx/fatDloYJNok36i/q+e10RAiDNouocwAZHDYckAAIhBQ8N/o6JiSVhJgqM5skrwXhzfBIRoTfBGo0mKCIjbgx8MHDxVWZLJeTVFfN5vs0JAooX/0x3+sBIa+STQIhErnu3RoQ9mjuhV1LW7cvKmE+tNPPtVnQaME3MDylfthM+ffgC+i0+7vSaAViiUHNYwKknqCBa6fhBkQI1YFSbABHdjI+VwCtp6eboE3y4iS0vcfWkm4l2vXruua1cst9X8Tyk5AMjA4pMot185nItA4Ozdjjx49EqBBT+jc7IwNDQwogF9ZfmGX52Zte3Pr1P2H8X3n61+XUOvii0XR1VGg5zmSyPf29CjYJGiH3qs2IlFg3RGEYDiq31Mp4RnPzsLAQZivKr0S/uRLjI0g0MVhNgVlE2cAEraRUVWEqMJjn+c2jojndlQloI0BJgbjTEXl6sJVtRfxethIXViBZjwIVtITWjqYRxzgJDsIdTLn5BxBj3PdRcwuTV8SfRmnCgFVVKVqdanO81mxqsoYMh7eqZNw2+Fgv0jCHC19qX4el4pKwJiHBEGAZNBXsQ/sHxgUABPBAp4B1fZbd+6ohSp+OQCRUbB9cEjVmaqogw1Uub0X3WUGPS04Aymc5XFGtxVTJHwnskUi20OuCNIG8fviXTRfz9Gro72wgvTgLnKqkRIuWKKqwYIyhiKn4Ey8KT4rBFTSrAjVc4Uv4bPPRzEu4kw/ftMyWadfS+yNNBxR3HDfsVec4J1kloBPuA0tBEG3RWwadAGC6CKfE+ntcfzOhVB+GQFFIXngy/UuXOSQPQgGEcDt1OSkkl2AVcaawJlHgDYOFrev3ntV6xQ2i4OrbYn9AYYO9A/axITbjI+NTwiYozWHdQCIy/fRB0AImYWnFgles/jcXr37qv3yZ+/a4ca21XYP6ZKRhsnyJ5/aYK7LqsWi9Q0NGOoTx3sHLhY50GfZsREbnb9sB0mznXrVBvsGrfLipXWt71kKy8zjI1mUsk+R/KVwLUiYNTp1q52UbWZ+xIYmeqyToqqPSKj3vhNEI5QIgHFcrMraN5XKKuDv7ekWoDo22muXpsdsZvaSddoJOzwshd5y2nh6bGx80g6PjqVfgsZJtdq0aq1ldUQyBwbtGI2JTspy3b32bOmFnXSStvRizUZGJ8VoWVpelSYMGhpyyDEXQfX2LRcEBtxRq0c6rUCdNYFzjrRLrK0Kt5gNsFBogwMkReulWBQ1HvCS5+mtpG3jY/qHhpTQUwTgebGHoHmyt8sZAaOQli13fnOdjaRtbWwq+WB/LxWPBIoBKDB/WWen7Tin7XJeQea+lDghRptz+1hf7s64ckcbQCdnj0nElVYRQJZTzSIHEZ2x6ICCQIZg7esMPXcM0VoPLSkOSDgbhUq6s7YAn100krUY9Ve4D8aeFrKpyXGdyY161drNhsaT5IWz3ffVpPZUxhUQkuQJJoE7G7lwMJa6wgq0D8EE8sSb8Y+tRvF6eJlAFNpPcDFT658Dpq4HhkhqFNZ1No0DYA7kaicM2h8RqJJjHBotGbS8KHQcnZ5TAgsLBRe3l+aMty8ALniLkrdY8T/pnETGBy04uay3f4UKPu/FuQZLRuB1YO0Rc7D+mcecX1g4y92FNkV0bQIqwloEFNjbR5gbcMyBY8AA6QOFs1WMESXfjFFWyXnUYov6JZxtAEqc2XJG4XljBS5h/oyKBVFUlfdlXBwQcC2rY0AEzr3BfrXskjgztLwfz2xqdsaKlbINjY1arVGT1tL8tXl78PCBns/M/JyVGzUbGMFpbN4efvSxHR/sWeOkYfnegiWz7AU5sTV6Bvp1PUvPn2sNomGS7c7ZicHWNBscHrLuQo/dunHLZqam7WB7z9bX1i2HzXo2Z8cHB5bP5u3500XrtJN2sHtg46Pj9tknn2o/IRaplGrW1zNgffmCnIr2dvYsDauk5rEnQRlnW09vn/YJ9m1nx3oSD7TGHBQox9nWcqcowAZahABMvvzWl6XpQzvgtYVrip2cyertbsxt9hfFVu2O4s7uQl6FBJdV888QAymcY6d4QPhL/FFoYD0FRwF12Mdg/8IYXl5eUfyimHJwUHENrA6KlVfnryiGGxwa0vWxH1BskkNhl59zrFeBjZwfjaaeK/H+QF+/jY6M2NaWmzHQvnx4sC/mNnp8d27fse9+97uKea5enVeLzvvvvWcD/X32B3/w+/bk6VPN27XVNZ2lONWhl8J73Vy4phYn2tF1huEcJbZTTuBbbFeM5/tpm/HnQJPz//i1yOC/WVJ18cYXI3AxAv+wRiDKBDgH0Cxx7fatDm0HiJQ+f/7c5heu6k+Cf68+uTWYB1Ze4IaCq4O/4ZX0V+6+IgqzRLOGhwVIYOcG+g4AMdjf70DBwIDb2uKCMzZmK6srCtSEJFtC4rAkwhJi7OqyP/jDP1CfP4wRdu3Lly8rgBoeGZXAKVXhjXXYJjlpesD8IHknARfrQYl0QdVfdDtof/nss8+0+WOHBnMCKqtXENNi1PAFCEDwBS2fVp3Yhw4TR20lO7sKomQpfOyaG4zF6Oi47p3qJOADg83vbm1tC6DhXkmwoYwSnDCWVEr4Hgk34pC8F/RHkh4CIQJYKMeALQSlHHIk4Xzelfl5HSTQ/qkAk7RQbXKGh2ncSTJ5Ha8HECDQdaZDTq0EJKlUzPle1KjhtfNXrihIkM0fzzmZUmWcaQPAJoccKhCBokw/N0ErgRvgBkwVKmC8L1X9nl5nZ9DzCnjC82TM602s6NyVgfYn7g+AQ1TRvj7b2NrSYU+yQ0WQcSOYAKAiqCFgkTsN7BMCgMEBF3UNGgh+3yW1IPEMRnm2sud1hkMMqAX4tVpWrlUVTBK8EIBSaZHVdD5vg/0DYpkQeMOeYQy434WFBVWLBWionx3quAezSn6o8NfqbkFZr+u6Y5uLoyHh92SR6sGzgia1wgEpOr4gtoTcFqKwZEegJs/SafdBy4QqkQJqx0VVpQpVaqcFuxCqf7QzWGKSEQP30x4XJR9+jZEJEsOR0xaewAw5+x0P7nlPAjHWfgR+1F4UPpf3ITACREBrCBaOaOWi3rpYJtVcxsRBFv/yyh+ITACbYmwp+NVfwacwXgTKPGfGnPeL+8LjR4/E4gIoYY2zb/G5zBH+Qxz6hz/8oV2ev2z5XJf94he/kE4Ne9rYBFoXNdvfY78blYYA4n6s753dbe01JPH00cvmuFpRRY7WQfY+ABOJKcOkaLTs5dMlq+4d2OHahn32k5/ZIKKZR4eWx/mj3bKTxonlunvMCgU7TicsAztsZNCambRNjU1YY2PHak+XLHFwaM3DfeuTgN+OnHEsm7EGLQ2dqiWzLbt+e8bSXVShS5YvdFm+OySEsu/NWKPZtmIZ+1r/O4klySTssoWrU3br1hXdb63WtIODkhgaUKVhirEfLK+sirGARgAMkmqtadRre2CiJVLWTqRt7+DY9g/LVqo2bGl5zdAdPTw8tsOjkhJTwBb2aEDUbM6vj0DZnUfcstIdXtyGngqtgJQgygnThC8lqSdNtSCwH7EeoMbDMGCv07VbQpXroZFR29jYdMp4uaKEiqXBugZw5u8kwcxl/gRQYS0CJJHglUtugUmLg9aUCsO+duTqEhJdWG/RFtiFT91Rgt8hmecr6ip5dduFXWOyLUAgMES4d4CVCIBKNyWAjawBB0BCaxMOJtIicmCFxEdtJWFd8RnsUZHd4gwUzoSMTU+O29josICClsR820oYVSEPosvcH89HWji02VSr+jwYgqVKTS44Wq0A0S1n/wEewSBVmigWRFrAaA17UbWnhGp4woEh7o91w5nnOjCuzyJxZ2xKta/7/sAeV5dQtz8HZ+icteuIRREs2dnH3B64HoBY13/iOcS9iGfF6wHJ2JOc5eMtA41m/bS9wJlB7lLWnS/o+Ui/DYvzwHxBd4M1IjYILJZsRueBQBraZfsHNGedhdTlLUVBJDMChwLlQqu03OfaDoLFViTAQ9ohSKLRh5GDFA5MQdfEGSq0lzkbhzlE/KDCCGOKrs/xkc3MX5ZteKlWVfwlnQvWCAzX27esWKva/PUFW15Z1ll+0jlRKwv75NTlWe0941MTWqs76+v25MkDG50esYm5aUt2ZWz95abaY7iOuStzVq6W7bP7n4qkmMtngiAuWiJ9Nj01Zf09fXbtylU73juypSeLlktm7aTasOO9Q0uemO1u79vq2obt7ezb8OCwba1vaBxKxYqdtDo2MTopIB7hWhwa0ZNiLrg2WkHnKbFGd6HX9vZ2FDMypjjo1BsAoRQl0NFyIKHecMFozvtr16/a7375S5qrOA0CICLm75p43p5GXIMDIhphl6ande/8voR2T9kk3oarDwj9un8XBOAnt5/vAGGAwgdHx9KY43qJe4hVKfTxd1pmmE8T4+P29XfetvWNdbkOwRRif+XntGahnxKbfpiTrEUuJbZhM+8QSWbcLl2akoEAsftxqWQ//Nu/tXe+9ra9/977ApyJoYnnHj14IDHcP/qjP3YmcqHHHj9+ZLfu3LY///M/F5uPM5rXoxVIzM9ajy5V3AP3yhyX5lNsUw6x0inrJLgHxTqURxtemvrVr/izf1gp3sXdXIzAxQj8fY3ArwEmt+/d7RAEkjSzyX7t7a8JMYbCyIZFJYEgDSEzQBNEsdh++D4BxuzcrBJbBLZUAZJlrYvf4daytroiOi8bHKwSgAjUsKWoHZxA2Mwl2Hng9rUEYQQBbKaIqXJA8x+0Qq5hZnbOxfi6cmqHIKj3nty09fW6YwqbIe/Lho9yPwEWSQ6IO8wRqsyAJXwuiRCVMvo2/YxKaOPmZysvXijQ4UCTNSJq3ScEQGMKwunVpqJAQAWrhM+Gyj8+OakDk88HnNna3NKmTTAkR6AgAkawTYJNCw3K4xy2VPOo6nowndK1xhYSglGSblkL4jyEy0PpWNfCgXP58pwSAg7/Qr5LyRqJDADV6uqa5aDpU5lMp211bU1uAVx3FO6leojuBhRinoOE9Go1jQVaMsyJW7duKbAEiGLMuE6xkDodu379hp49YIJAmc1NVWJIFHmfU/p5MqnnUCwfW6veUMCnPudSWQrtgGCAI9u49wgIGdR9QSsl2ITuydiKIZKGnZJX8Cn1eVFIERV0mipBeKEHdtGKGAVKvEJwStBIsEGgJPFHkttiUYkR90iiS0Ld39tn9+6+IqAG4Ojx4yf6LPq7R0dcGDaCE5ElquAZd6WGV5QQl+N5I3JGEuVOMB6wRrG680BGpKOqVUftJcEZh2AhOCCgXD86Pi5AJ/6uAhoq0gE40PdD9Sq2/cTXngI25/taAogjwDSIuZ6BFa50T/zB9TuYGloOzvdhx0AlrCcJEapBJCC1DpuoPQYWCoGaW2kGcVnpUbjQJUmKRAZFST4LgOQQcp7dEu8haKwoSNcaRyi1/6zFh0o9NqzVstYB4ILE+fJd2h+ePn0sHacXL5Y173g+BHEAy9mujN4LvQ2cgEj0GQvWI8AxwoE8XwC6zc2t0wpxpNgDsFH1vf/ggU1PTttAvttax2V78el9+/THP7Pt50s2Pzlt66srlsxlzDIkikkbHB2zUidhW42aFXNp654YtZ6hIZseGbPW1p41Xqxac3fHKts71pP1in8NkA2L12TLMvmOdfcmbWyyzzI5mBU1y+XdLYYqqHQkWi2JtDZPkmKZlEpVaZOgqdSoVmxubsTu3LkqYe1aFfZVyfaOjgU4FHp7laQ+X1zSWUJlev/g0I4AMwcGrUQCDXBgKVtd37ZqvWOlSsPWXm6pjWdvH20ZNDq8t99dYDJyzXAmRVoANWucYN3Fj72CD2DC3s+aBmwGVCeZJ4lhjpYqJQEnPCda6wpQv9MZ6StQtUZIkv/Q0ZJtdKms8469BnCDZ+uMMwc7Dg6PjHyJeYuNKZo3AErMTJJnr9C7ODFTUQLVai1zkVX2J+4nakQ4wH3GEBNQEsRf9X3+rjYM3FccMPGz1lvVXMsjjpMDtYAa3g4bBJvV3uJ7XUycfd2iadI4ZThEzQ/2TQR28/mM3bg+b72FvNXKVTEjzu4tuDDRPpdIaD903SGeIoA4rjMnYhgBTkn4V45oaavhmIIOFVbPAZgQA0IJWsvZcEEMJBnrAAAgAElEQVTUm2fLOLglsQsBR8tVRs01ulx3RQCTNE8Tp9oTtL3oHGgB/Du7B7BFmmkBnCXuiMUBnpUDIg5esfew5alwIhbPiQAIxQXpdNDJchabg8iuFUO7BQwinVN9fQKpeD+SdI17cPPi99x9zWMsufLhJJNO60xnjBhbzn0HVWBE0PLm7BMxWzNuR83cB9jm2UuktVwRU4DWVdcnqeraEX3n9dhI8z6Mkc68TscaraYAII6nrr4eOygdW7Y7L2HTffRCSiX9fGR8zBqdluV7e6zWRBuNFrWqjU3COKnb+KUpq3VOxD7BDYeW7r2DLRudHbWekT6rdVo2e+mKlY8qtvT0uY1NjBoiFps7m3Z4RGthUvpB/f3D2p9v37hpjUrNJkbGrHZctaXHS7b0aMl6ct3WKNVs7fkLq1aa2ldeLC1bVyZn1+avKlHHwZB2v9s378hKnPEiPtrbdXYsADn7C22TjHVfAK0YI/Y1ilTHJWy2iVud6UT8clw+VNuT7xUpu3fvrnRtYCkTI37ta1+1PvbHHnf4Yw0SEwE+XJm7rEKYhH1pDy4UtO5joeRzrSeRVnJ6fgKJnXFRAS+qjYYdFItqA6aIxPvCfKNFhnmD6xfxJ+fim298wZZfLNvA0KDcDGETATjyc76Iizgb+B6gG/MQcJO5xdwDECXmnJ25pOImxaUPP/7IPvnoY/vKV74i9g6vZV4TQwO0oZGHRiDgISyqlZVle7G6an/5ne9IE0wOkJg7bG3Zy7VVb3+mbbxaUzsP4ydHqKBxGF21FIt48HW6D8bOZa9F/QpYcho3XLBP/r4Sy4v3uRiBf4gj8GuAyatfeL3DIQnowcb/p3/6p/Yfv/c9MThiwhkdKvB0BzBhw/SANC3tDmxmjw4OvDWHKn0ZJkRdIACHVX+fW7yS3GIf9v7770lh3u0GXTdCQqoNKKvutoHAlJLhbFbBBl8cQmrZGR3T5sgmzeHDgUcAKRcY+p2hSeN4MzmlrZKKAIECzjjqna7V1Erj7UYdXRuAifRZ1APdFggCGHCwx8HtQYUq28GKl++hT1CtVdyKMZ22N9/8LQX0sFiwGKUdaHlpSeNFJZ2fUTHl8EdTg4om7ytBSHrfUbTvzosuCX2RxJ3WIznttNtC5QmERd1OpwXEiNbcbom5wX3dvHlDgNSVK1eUPBwdH0pjhrHkIOXv3BcJHPcK+wTQS/3NuD/QsrC/p8R1aHDotJKGsCvgCb3MKMQTNJNkcXhxIAIcMI5oyagS0GgoGaa1icOWaySwl6hauaITbmBwwBklx0c2pIPcXSfGxsb1fAFM6JWH5g9dl0ovoAOJKgEnCQuuJ1w7gWLs7ffkw8X5RDGmRQsQJJOWVSH/Fk029M0TEADI5bq7rXHSUiBBW4+DJidq2aDiRu80SRnf297Z1TPg/tE6ATRxy1BP9AVuBD0NBRm0H1EtJBDOOPU+xD6nLAqep+vQjHvveqgexZ7qaFEZj3m+z/oCEMOtIIIRceNi/Z4GEkEPJdL4PVH4/2j/DeKULiz7d9RjfsXeODJHVMUOIpT8XcKwgZreCbbIelaRXCMxVGeVKOHCvSgGORpPXuigz3nAxKtG5zVMzhqKvNLsLUHuwHVOXFO/BWPG2SyxTYG/s5csLS+JSkzfNaCgXJGoQnflrLffq7A//tFP1NKDEDAJzl//9V/bl7/8u9I14vkR/MI0QxSbMWcOQfGemZ1Vxe7xk6e2QDC/vmmV7T3LVer20+/9J8s0WnZtZtZWl5ftuFq2ZFfWyrWGDYyN2265YiU0OC7PWJFqeS5rs8NjtvXZI0tv7lhld9vqxaL19+a1l+MN0UicWDKfsOm5Ycvk2zYwmLd6o2TJdEf6BXzB5CCR1zxLZKyTyNj27qFVKg7MihLf12sLC1M2NzuhoLVUrNnRUdW29w8t112w3n4HvF5urNvMpRk9p+Ni2Z4tLtntV16xw+OiZbrylsl12+NnS3Z4XLNWO2Vra5tWLCHKWlFSHcFOtZaJEu76NrDVlIDLjvcMPJQTUBdWuPTao1+SM25LejmsIbkz1NSaw2xhz+sp9HrLVypp/YNDSmZgPpBcQitHJJL9gBkvYd98XhonJEUkrUdHJSWaalmtwi4pqgVFbjUSUoBZ6OcFoAbX660uznxinjvAnw0tfkn9GmvCNSKwU47MEK7Tv+eAibvueDuHsxTEMJDTjTMM+OBIXZfryjmr2Pgab5tkWbu4qQu0OwgjNhkFjUTHRkYG7drCFUsm2lbB4abhriYOvPieK8ZPuC5+xlnK/SLcymdU6w213vCngyOcxzXNET7nbH9jjaHPVXY2Bm0ioQ2OvVQaDUJDAH/Ymx2wcCvmujNV1Nrg4+guOSklwEry6m4rHNkjrEvOBF7P+YjIPeN2xmZzBlsEiAWKw3ZqeqtTtPlln9FeG5gwYqLojHZxXAFIOJbUEcktCKACSGfNeZtlxzXh0LLpOPAikCTfrWvX2SR7drfcZd06oBV0nM61RTK/nG3oTEJiCGgRgLhcF+wpb3068RguuPWovQc2FPa8Pd5eLOZEPmvLL9fsxp3bSpylxwQbFRFqzrtkwurtps3Oz9nqxkubmp6w5RdLsv9N0BKcS9vy8pKYbAAia1tr1jNcsJ6RXmtncJebs2Q7aesrqy702mrYcelQzC0ArtkZtOkmxcSYGp+0dqNpl6cv2+HOvj2/v2gbi+vWaXRsdfGF7W/umHXSNMjY+uqa3HPu3rmjWIf4FJYJbYPpdEE6J7MzU7a5tSGW7xe+8KrVaxRLSmJkwFReWl7WWFFkojWHNpdcjhY309hdmpm24+KBbe1sa54wBwcGcRDr2ODQgP3e7/2effWtr4ixwTwAXKA9SEWCVlOtKK5D09T5wDkOUCEnueB+dwaaxMP6c02zAiF51rBLAKk25NbormR8Ziy0Eb9gd01MDNAzKrHWfavBcMrQnn2odUThiZht/sq8Wug5r1lzzHWxIikwtU6CBl1NhTj2R5jXzxefi1XC3y9NXVKbNPezubEuliavw1FRrw+x+4effKyiGCyX3T10BI9llkCBQrEDjChYZ5WqBKhxUlx94Yxz7VehIPO5OEdLyvcZbawhFovAdARRPlc0irDKrxNR/iHmgRf3dDECFyPw/2MEfg0wwVaYwIRWDto13nnnHfXuo8tBEETgoiBLmgUJIfOquqLEjz1rJm072zuiMlNVZTMkSQHxhto4MT5mWxsb6u8kaChXSvZi5YUQdmcFeCVFCWQIAMReqYNq9ypY5POgzBM0sslB76ZNheAmHuKRpUHQA5INY4LNlcCAoIFAeOHqQrDva6snF4opNEQOguOjYyHcCKnyHiTb6BHAtvAqUsMt544OBS5RKYA+CnWWQ4RgB3ojP+e6SOQBFu5/dl8JMUAHY8I9E3iPj43r4CSA4kCPdF8CTu435DISgpXFc7utFiLZ8EqstaaEjgCTwxyWDFWjV155xZ4+fSIEH5E7BNa++KUv6RkScBE4cR1bIXlD5Iy2BAIzroWEkaCNChItCxyWPMfo1IKeB60FCsgQ/J2cFMsH9pCCssAKILHgPajSU5kiWGTMIstEInSFvCpbHOYECZubG5pXiPVCx56avmTlakWK74AXzMf+/kFrt9q2vLRsd199VcAG1wLQFPVm5AKBCwPBKoluNitgbWh40KnZoTedJIEgDdCJAKZDwoJtcPE4aOR4exiCgzubmzY9OaXAATYHa0Zg0cqKEuQrc1e0FiKDgz8jM0SVkOCEcMrG8BNeSzaCjy+Wl/VvRHj5IqGTtWjoXVf1MrTX6P2pvFNtDdXs85BGZLnENiH+rap8ACacceItQ6eAyHmWSUjKQtPL57aWUzG6SH89lQxxxswpSBLeD/DTK90WqpopzX2eC4lnu9mUPgqVYui945MTstTl/lYB4yZoGXNh0chqiXRkATm/yo7hg4Jo5N/5syDJqJT2XPLJr7EWCfABEUlE+X1sJtkb5HySSYm19eGHH9mNGzdtY2NLVbmf/PSnNjs7Y3fvvqK2D9ak22dmNPeLh0dBm8LttmPyc7S5Yx//9F2rrW/Zysef2WhPr3Wn0hJ93T3YtUvzc7b4ct3yA4PW6cpbFheqS9O2cXwogdnuE7ONjz+zxMsNqx1isXlifX0Fq7VqVu+0rGY16xvutvFLA3gF2dT0mHU6TSX60MrlQtCgmu+PuEP1v9621dV1CbeSyOECMTE2bK/evWZjo/1Kqo+PYNfVBJhkEcIeHRVjwhNHtD0qYgo8ePTIbt6+bZV6w0ZGx81SWXv0ZNGOSjih5W1re982Nnfs+LgsNx9pU5x0NDeYu85ecwFVAYZK5MN0lH5JlwuBhrVCuyg3Q7UXdgzrmrOE/ZV7AUBBf4s1yfUidIuGVjKVUWJardbFWIz6XUODVLd7dM7ku9GwKrn+RqWqSjvJM8E/SQ9/T6WTakvgok8BXECFoFXCnskNqO1PAsruqMX8F0MBJkWNinVOaz/a0gIcszc6A9LbQyJgoj7/cAbpGQaLUQf6vZVILC30UQJrUeOqYUzoLGVfY23xGQ7eUK01W7h62SYnRqzdblqtUhdgIpckMeW6g3aZi5pzNnG2nQqvNp2Rg/YDbSGVGj937Rg0SsA+ojaLM9U8MWPdSDWtA2AV2SNnjEFpQXRcfJr5S8FFWgty1nLgKbYayW0OsL9ed9ZV3R3bfE7RikPLl18nxYJYjGDucW5zlnNdnF2MsQCeBuwY3GwA6tLaE7gWtRMGodboZsb40qID8EZCrZgnOM1wjRJmrdV8Qoe9XXGXWqJSmqO+TblIcPOkKQ01t212/ZJY8ffPd3CYOcVcwpGEa4kWshRnhoaH9fu0YDFX2L8AFylM0E4zdemSgHiKHG1akKxjc1eviA0gZ5VsRs43sDb3Dvesr7/X7v3WG/ZkedGu3ViwH/zg+zZ7eVbx4PQ0rn2f2FHxyG7cvWWH5UOrtCrWySUsU8jb8NCYHR0c2SDs0krJNogBThr+nNBEmV+wseFJ6yv0qWCUS6WtkOm2Tv3EVp+u2d7qng33Ddn7P3/P6uWq3b37ujWbSXt4/4FEYaVthO370ydiNmGZ3t09YgP9iLhnbXjEgZN7924LoHn86Imlk0n79LNP7dnTZ5qfJPnEBIAr6NahydXXR/HK2SaAW9iho2fk7J+6TU5P2r/5N//a7ty6KUYFZw0FNAo5xBNyr0kk1S4kx0k0ugCYAtvMW3LiV/x7aNM5l9TjRsQeRzsxz29je1v7NgAEsRyFuUcPHoq1PDY8oriU1nW516WStvrypR0eH4n1yBpm3pWLJQl7cw2sHdqYpcuWgcmLA+GJ3ttdu9qK/YhRmVMU2YibibW9DTmn+C6bysjcgTmNLh3sbt5zeeWFHRaLAqM2tjZlcf/wIU51FQHvaoHD4n7/wLY3NuzawoIYobw38YJrSFFwdCc81pC3rbmItMBd2uICo0xniIDrs/grFq48FrhATD4X7F3842IE/hGPwK8zTN54vcMGSHLPZok1LIAA3+MwZgNx9XVPANkQ2fihKEpIS64qWP61VBGB5UEiz2bMIT03O2sb6y/lSENQ+dEnHys559Cdm7sslgLtPyRQsDlIOqgwcQjQ3kHbCFVakhDo9QRWVGlhZ9y7d08gAa4wBAv3Xn3VPvrwAwUUURGeKg5o+ovlFQlcUfWFMk6S+oU33rDlxUUFGDj2EJwBLnAtXBN9piRwXAvBEwcf3yfJnJ6+pEAJ5XsXdPOACXQe/RLvJaYlxKs4sGMYL85BqpWMKcCDhGSPj/TZUktPpRSs74f+WX4BTRlabHDNIdiDIUJVALYDjA6ugQOLgArghHGnHx4HHqoktBdQSQMgQkyXqgABEmP/8aef6Dlzb2iTAH7R6oReB+/FWBBEysmnH7HcfaH+BGG8z/ngjvmhvvlQ7UWT5Be/eNeuzF8OfdgpJZ+ibndQcz+RGBz0TvqJOas4/Pi5+oi7e0Tz3dnbOw2MAUKYZ599+pksZbkG2BuAGPQhc18E0OmkA3CM51niQM+7H5Y8k7MODlx+ygo6UlhcHx/bZ/fvS9iMliXaqWDR3L19R2PoyvBljTPj0pXvVrXolCFBVZdqYRD9O6/1oRaX4Jjh9PWEM0xIpAIIFfUE3OaTyq8DEQIJzh/oSsq8MujZbujVjdWV0BIQf+jggUMpkQEiO9FgXRr78nm9WBfObT8VLoyApngdwTnnV0O6+O8ItIiVFTVOSNERrMDWcHfPCvm8/l4vV6xWrmg8ny8v2c07d1z3JGH2+NFDm52eVuJCcsv1MD9JJE9Dm/8qaHKKSf36lk/AKOefkDYG8Ie1TTJIEk6SpVYnJWAeaAGQEhTzuq3Nbfvoo0+U/H7xi19UcEpyruRTArMVMSKYfyTVaDixdpmfvWJs1W18aNhePlu0//QX3zY7OLbqwaEd7+5ZnxzG6rZw/artlsqW6euzRKFgJ4WCHSbMiq2WTUxNmBUrtvfwie188qm1BXB0wTg3S3esnW5ZIteyscl+y/ekrNWG2t+lgLlYPFL1jb0Sm03NPxKsSs2OS1Xb2dlXUspzIEkYHx+xG9dmbXCQ1oWGlYsNOzis2uFxyQr9AwKUevp6nfm2s6fzAtcMwDKYWwASg8NjtrK2YZvb+1ZrwCBISc+kWEKXKWoEwFjAftrnXZzvjLF0eaJ+R7RvRQg47S4/BPTMKcY+Usor1braZEhaAUzcdtStaXk91HtSbUAT2kWowFPtlStLoyU9K/ZmVSvl/lZ1W+HDQ+3TzTrXfiDmggslOstEjMSw/wAKyrmGIF6gasiPgwYF/4qBPOAl5wbJgNgUJAJohwRnHc7V2Iahn4d1LyAm9PiTiPAF4MKuoX1GAKyLvmoXCGMrtgfiueZiliQZJ020PrzKPT8/Z6PDA1atlgRENWrOmOAsp0XSBU6bAk9YK9oTKzXtj7K3TWet0TqRhgmAjbsdof0QRWC97QUgIrYIyeY9iJFwDbg0AZi5vS40/24BW4wv18x6jYA0c5Y90cFzZ2vQGhstoJ0540AV+wjzKgIjvJ5zVp8PMNL0gozWQRDPhQma0HN2FxpnfPpZ4i2YFJJ8Pmq/hSWFOG5vr95X94AbjjRrAHPQK3GXkbjn8kxcS6rj7CbWUr2u4gKgPGcC8QP3RuzBvaKLwnMU+EZbj4TcA/OFtjWeTW+Pzl8AAH7fXQ0ReB/QOUdMlWQN9RQEovH5xWrJpi/PyeJ8e29XukqAd4i1337tFVteWbKubNaytBCn0CoqSKOD2OS333zDCl1Ze7703JZWV+z133nTCgO99uGnH1mpUbahiTEbGRm3lRer1j/Ua81W3ba3NzWn1L48MGALVxasN99rnWbb8tmcZZIpe7m8ZtMjE5ZpZO3BLx/alZnL1pXtkpXw3VfuWTKRtd3dfcV4S88XxWD9+U9/rLhvYHDETtoFW7h6y2rVor3++h27c+e69fbl7KRZtz/7s/9R+/LuzraKetI36etVHEgxjJiP9qaR0SHb3N4Q04ZnWyyVg85JXSKw6N39i3/xz+3Wzes2OjIsoKKP8wsmSh2toJzmF3/6Og17QowZTrmU8cw+S/BjwYLny/zEUQh0s1qv2/rWFkigWMzeEpqUgxD6Q6/cuq0x5X5ggdD6vLm9JdDh2eKiwBDmLI5JrBfunwLijRs3xPrAZYz1RoGJNcdacR2UGb0fzEMYLJFtFtt3ujnLanXtEey9h0dY1nu7zf7hoX37r/7KKhhG9BSsVC0pt+AeAaoBlkqcMfluq5VKOkfRnyGOAsyBlXu478K2xI60LyLMz33wc1qpYc9QwJCOWmD7xv1Zo3oOnHLG1z/iDPHi1i9G4GIETkfg1wCTe2+83iHIB+lWm0WoqkSRRA5rgAAXIE2L/UCggN7J0bGrWEduPQeC7H5hb1y5rAMb+0XaZAahtheLViwX7d69VxWc08/IAY4LDjbAEhK7ds0t5TIZGxwaVoIOPR5R2idPHivoy2VhLqzYW1/9qgLN93/5vl538+ZNASZs5LA9uDYEV/k7OhS4qqA9wHWAjmP/hjgtVUoSssii4T5IxKl24HRDJYoNmSSezZjxQCCNGJpr5hBgc4fOSRAd20e4JzZjQCZaVki0OVhIyAmuAFEIeDg4AEVoXSKwIRDCeYF2HgColbU1VWvQNQFg4bBBWJLAmNYhDgSqolwn/aquu9B0qnitpgMShg36JogxRh0NVQvaJ6oAAZiRHBCUbaxvSLQMsUeuhUCOz+Ie5CRzfKQgmXGCFQLAxkGK8KWqwk1qUth9FkTTnJqacC0ciet5oCBwpVZVdYpWHyrjBA+6NijUddghKQE8BHp8hlhJOdco4b0ZS8Apglu/nj5PVhEbpRobaO7eOoN+CkKSXnmThkgAGkh+eb7qCU4ldQgzn/iS9TOfi87P6Kg+h59RzSDYldDx0IiqLLyhkiQlPS1VL+NhLIZH0Prg53wmQaWCi3OHthggMEmi2/C5tpcImnjodKZL4ic8nx0ddQIdVZonZxCGt+GECkwQJBaYI4eNIMoYxdQCg4XnzpyPgXl0tIhASky+PHHzDzsN/sLfxWyJ+0S7Y1UStHbbcpmM1k+DPntYadWqWjtgGPEe7AEEqHy+3Kl6aRukBWrYE4JTtCZwa/4upsl/bfMHMAlXyzMTvT0wGujVps2D/SPqF6nSj8ZHu6k+fZgGOMigL7S09MK+8pW3xOqi2sic4FlgYc54z87M2oulJYEKrEeqc4CRJOY5tHgqNXv03i+tH1elnT07pDWrUrXjvV3pP/WNjFi6r8+WtretiGvV+Jh1aa5nLFmu2bN337eNz+6rkppHi6HdsP6hHuvuSdjwSN4Ghros24UAZ1ZAAIkilUFAVeY9awlQmH2lUsNRBpHUpmjrCFKyZmiZvHJl0gYHCoYdxs7OoRWLTau3TqRhQhuVguVUytbW17V2AbwAPLmm/sFhK1fq9sHH961Yrlk6R/JWtZ099hIAy6oS69g3T3IewQFfUy76KbNWJf3OcINxgjip08kRtsyoQiymAGLSavN0HSH2bOYxawUWA/aY/YOD7gbRQU+nKJ0DkkXOQXQ2sJIGuES8lKS/DDW83hBgAkUcOj826XFvkVNLOjhguVVUADV8X/D9lPXpCb1eT4KvdejtOwICurpcWwQtElgOHfYKBwI0LwWmBK0UOTB5W0zULuE9osvOuUY1PW93f/FzJjJIPYGH9eJaKzAuANPmLk1ZTyFrBwe7lsvkrFws6ywQYwE2iEQx064RpPvz1jfXImm4yOXugWXYC2l7ki5BWuA0TxOABj0RkmSeC1Vo/i2LXbVkEXu4049Ep/Xc0UbB/SoR2om8xcSBcdfAYe+QJk8j6HoIPPB2Ir44D3h9dFNjjBk/zg/GKLbqRRDHwSkYtgDb3u4AQMQX85Tn7/uIXyPneAR54hbEect7A5i4NlNGrEyAFO2bEvl1ba54ABBrUXRhLHnuzFN+FlsMuS65PkmktXjahqh7CaAvZzr7peu4VfT8OKurgKOHx3rf2E7N1cOgUzs0r29UrUbrIi1tMF66u9SGk85n7d5vv27bu9sSqK80agJNUhkYFGU72tu3uakpyyQTdlA8tFayY/m+HuvuK9j9Rw/tqFKyt975qphlrPmX2y+tWDrSM2O9cv0AO/NzV7D4sjQCybW6wUWtHBZtuGfQhrqG7eDloWWSGTmWDQ8N6p5YW3NzV1X0wYyA9fn+L97VmkJo+P79FXvzjd+1wYEeu359ztgO19YWLdE5Ubz4wS8/sHqtKv084i7AEAqJzFEYu13duFvVpY2ErjprhqXOuQXrGECd2PL3f/9b9tu/89sSd+V3XWw677oxAJJo4wgTPWtZlS5NaFc9Y0GcsU3iea75Kd24hJwW+XwArfWtbbFkiT0AF5gngAYvV1fFMIFNzDxE0HZmblYgMFp4MCuZl8wnin6cXY8eP7KbN24KWKGdG6YJBQDOMID03l5YUw25KIlNQuFtbFyC2Zz5gKUwwHqJmymI9PYq/uPzmIu4JcJkf//DD9QKxl704uWK2EtcoxzDWi2JqzNm2VRSWokAOrE9iPVE8YZWHtYwa4j4mrOCOIGxV+t6vaZrx04atpA/s1gsOT++XlA7Y6FEJOvXpVAu8sqLEbgYgX/YI/BrgMnXv/mNzjoaINCYsxmBGI+fPtFGy0EqdoHQYHrFvZ3EVbfL8lNnU8NGk9cg3ARdDjDlW9/6llpb2LSfP3uqquTwyLA2K9B3Khwk6KDVuNNQHWGjgr1CIkwgMTHp1pyg4mx+2LhyPKH8zYb+zttve1V6cdGtdHt7RasFeOBAAkjg9bdv39JB+NZbX1P7CNbCJDWwBfhMQI4YJMVgjY2ezyDQ7unDjaWlfmrafSJ4QoDumhxua0ugITFWrrmfw7uqvnP6b9XaUXbaI+AN44uGB8ERQfzDhw+l1UKgAvhy0mra4vPnukaosDwbABM2cgJ7rlsJAIJrElP1fmhADcZPlr3ZjBLzqwsL3iIl2nRT7kQcXuicOA3dbedi4sg1XV9wxpH3Q3uAxyE4PTUt0VNADgKA2EtPAEyAQ+BIkAJ4A9jDtVF15X45LLk3wBv+VE86AnmJpPV0d6t1innFGPgYF0T1JwAgOaCNiiCTBA9AC7Btamr6tPpPgMrn8lUuVrzKR4KpHttDBbhyG4D+nkl7ZUesART0nRKbzGYFiPz4xz/WvIMCSrJM5bqnu6BWHQI6xlj9zbkuaeMw96I+gNpP1EPuLCO+ZOkZdD1I72HFSHRPrhsEw94TH78iJZvAyF0SCHarAZAjWaGn3YETAqfgPXOqtRMBjNPPDBokau+RqGRwyjnN585VokP1mblDyxrrDfu/6NgQwwsHS89aYtw6+XwgEiqlfDNqplAtrdX0DABMKqWStZsty6UzAkqHAaWCC4Vo7105BWH6iXsAACAASURBVKFoxlAhJChiTvx9ACaRbSTlfe+IVjLL3gCrIj6PmASqkt05kag18/rw4EjsIubs5bnLepbMI/ZT9gDGmb0FJhngJ/Mxilqz1p88fGTdmawlmyf2k7/5L5ZunSgBr6L30WjZCToaJH0dswIMNWxzx8askkzY1MyMnTQbtvls0X7xN9+35t6+dRJtS+fSVj9p2WuvX7OBvrSNDOUtlWw43RvgFzHmbFZaH0TrMCrQnGCfoprMz2GZwPrI5wtaOyTxUNCvLcxZp920ZCJt21v7Vq+3LZnJWt/AgNYCrLtMLmfrG5uykSVxADDh54Xefts9OLInz5atAfkqhVBgxZZfbNhJG2FWF4RmzWh+iZ3hya++QruCWn6Crg2f6YKgbj8ry/lgKaw1mEiIah4BBloRSCIbMAcEmAzLrhRWDvvXHlXpRlMJEuwS9GlY21wQz5nXqH0P562jIwEmCL6qvUm9/h2B6Gf2vc7QkuBxaJ+TdXbbW48ElgZQxUEgZ5o4Q881OJiVsEsiiCrQJSQSAmNx6qg5+yBaDYutIH2OzKk2iSeiLjrLtSjhDs4rgApiXMhtxe13SdRHhofUrpBKtK1UorKLdg0tSQBU3iLJHgHIwd5OYu/ub9EFp6XXoVEjcATtm1JF14EQLBfv4LKzS9T+mc+LoeKPHOCbvdGBDO6BsaTCTFLMvhcdXtj/xJQTRuVVeeYP+zT/dlcywBZngzhbxVuPHJhxRq3bQsM+AajAHt61ZhCgjKAMR0zc1yXkiSNPraprUxsAZwuOP632aVtoPIsEOEvjywV5XTPtLOgEqOXaBIamcBSiJcjBddfI8VYstToIEGzoZxSkYpsOeytjI50vgJmsA0rSt0HXqdVSLCdB92pD74NWEwAZCTQVfopIvKbWrNvmzpYNjI1Ygmvqyur+cj15u/Pma7a+tW693XmBo5VG1br7emx3e8tG+wdtsKfHXq6u2G7xwAYnRqxvqN9qrbo9fv5MAOBX33nbGo2WrSDwWS9rLjuA1BL7BVvg2UuzVi1VLJtM2cTwqC0/fWqTw2OWaJjlrWCV3Yr1dPfa2MiINWp1OcRgCrCwcMeKRxgFzFpXPivG7urKSzHnHj9esdHRCbt6Zdbmr1yyVqtkP//ZD61SOrZX7tyxH/3wRzIKYBwvzcyIEfXZ/c/ExPjgww/ERiUu3EXrzdypCyCG+LbQ1yOAj5YWDBRu37qlopaeXdBkAnjwdk/WP2AtQtDMS49dAABcwsS12OKXpsm5uYJoNfsU8+7g6Eiuh7Q1AhLzfpxjxFKIzqoVa2DAJsZgiWR11gJyqj2QWF/25Yj2oq/TtHd/8a797//H/ylNPMVL2QhSunMT5xjPi7MT4Bmw3ZnJg2qhIReQe9zoqNqmc4CT0sUBUEOTJy+tPJzknj1/ZkMjw/bg4UNbfLGk9+ofHLCRoRG1PDPeqYS3K3EfrH9AEW/X88IYhRQVzhpNxUnMH2LTkeFhrWfAYHIM2O+sE/YE7lXASAhoGPeYIDkN0MHJWPTSOvVA4eLrYgQuRuAfwQj8GmDylbe/2iGB1caRTAjoQMR1Y3NTGyOJIG0sHOJdubyoflC6ARMIynZ39tRyQQJBCwMIPAHc9RvXRc1kk1xZXrGj4yNVVUmKuQjYBATu0JnlANBq6hDB8sx10Dp277V7Sl6jswoJM4EPrS18/598459os0fnI/YB815UZQmU2GjRCnn9C687I+Wtr9ri80Vt0AR+AgAmJ7WJ4nZAUOOieQklRQSGvD9Cj4A7JD+0DcUdVizthJ2CLQQltA+pn7zprAXGFJ0P7hcqJgcNrAw+m+CQ18xcuiQmC+APfboEoAwCdEdYHtmunBIaDmIAKIJ2gCfYJATKYgDJShkHAfqf3aKShBCNktdee83F5mgPSuGOs6r7A1xh3KCLcqhwwCK2dv3adbFfCMS4Dg5d3hOgCV0YgDBRM6s1JVQkktKWocKChWe1omdKAkV1ggoPQR7BL60rABS7uzvqpRZNk8TIoLuX1K7A/CLA5l5gxIidYCYghmCaQI5rl+0o1bNwGMcAmFPtcP/wFBARM6hW1RgQIPMc+FI1EUAnBOsEkvTO82x+/vOf65rffPNNPRfCFheydbBKgn+wnXI5CdESnJ9WOQFqOs4UgR0B2EgAfTpvgngfP2P8RLcOgNJ5wMR78V2UkZ+rbW1/X2ARLJyYRKpF5pRij86DU8ZjJB4FV2NVJQImp608f9fGJ+HIpq6fdYTifxS1jS/3mO6M3XEeMJG+CvTwwHKRjTNtUBJOdro7z40g7YT+4qBvwl4DUMUX45mnelmt2CpCxvPzSshZN3IFOb2QzzNMzleHzqp052+SSrBXcWnVYF56xdZbkaTpgOuBNCSc4s8zYJ4zr51ldax9CLATQWTW4pOnzzRXCMj4OUEcrDLaCXFDYD+EGSZL0I6JWdOpNaxxWLSf//hHlmi3bWN1xV4uLtscFuWZnG2urInJ18hmbODOTbvy+j1bA1giOMe6eG3Nvv8fv2cGuEIil2xbVzZpb7w2bz15s+4coCFioAh1upUrlU3Av5iYIMiIMwaVZKp/uMBg/QoTgMC3v7/Xhof7bGZ6UqJ+7ZOEbW1hrZ4U8wtNKcYPu3co1lwIQTuigrRsXp6/KvYIgAktOJVay+qNjhVLDVt+QXshbl4NgYjSqNGj4jqdsSBnmNASxQ/RA+E1gCMk+TBn0CrAhSNkHNojAIPZ03gPkjzAESUkybTALfZ29gaeX63WUF89zAWJgbfNqhXfr9mjvF++rGfK/oHTCRVLGFK+//l8jXpcsrg134/ZW2PC6gABrXhJna8k6B6Qd1Th5UsMu6Dj5W0+bX1+DRch6bN4AqyRCow+RJ8F2LCOArDA2RBddbgvfoczDdAoMlIQh4TJkkkFhyo5vMDAC22aE+PWOaHtpq69E3YY9wCgwhj6ueQOYawL4gXGQIyNhN8rjnbNVltrir9r3smq1MFrwI8Iyke3GmkQSJyUfYJ90JN/F7J0EE8W64GRI62UoPXk+ibu3MWZ53tUwrJK9ml59XtQ60cAWBxU81Yj3hPNkf+Hvff8sSy7rjz38y68jwyfEel9JctJNJJISSTVPT3oBro5HwYDzB8wM3+OAH2ZETANaKZ71GiJLapFV1WsIstXZqX3Gd6bF/G8G/zWvicyxdJAn6YBkvkKicoM8969556zzdprrx2mDInxqYl73hIWLA/vAZuVtVKrnlgqPi1IPxUxM32iE60yzpwABASYw4DxLAJbkNiGpNNHHrt+CX4riNuiSYbP4Z40olZgO7GT21LsLX5H2jbR5CH5hZjr0HFP3DD7PeiihfYtbC4FDgBqvgf7U5pjzZrtFPdtcHzMkvmM5Xth+VVscHTYukcGrNFp2sLJObES0PiABTjUP2CpZltgOIDKXvnQBiaGbXJ2wla2Vq3aasiuAyZUy1X72x/+reW6cjqfADeHB4fMyrKTkycVd21sb2ic9cnJKdteXrGF6TmrHdatUWxab6bP+rt6bH5mxna2t2xxccW6e4dsdHzOni+u2alT05bNwjCt2OLimj1+tCjNluGhATFSenpgrLZtd3vDGjUm2RWkO0fhjjWlKISNI04gdv30s0/Vlv3k6RM/823fy9LfyWTsyrUr8inEwTCer127qr0A6xi7QeFmenpWAKy35DpFRcwo/Z2JU/EIJnkJMIk5C9JjCIf6AbeJl2Sz9/alRcKZAhQkBocJzL3mszm1i/J/4lPOKzGcWrYkyO6tlxQYaT9mGuXd+/ftpz/9qeJA2M/YPf7AuGHfwdjAn1AMYM9iQ2AC4zO5/ksXLul3AXcBiHS4pDWXF4hOHIqv3y8yTn5fvv3GzRt2+85tqze9pRCbhU3hGmGtBAAzTBQKcgHEEnxNgCesm7a3zhIvcpYBEyls4ZNhhLKC2FfptXCuVWz06V6hZZFrDX4oxEmhPfRYK+4VePI7kDK/usXf5RX46ljhy5c6GAnYCiTvp06fkvFHO4TgBeYBFHIMC6gwFSRGs+K4MVCPHz+Rc8H7kzyC8mLkoMGhGo/BJMkU64JpHgiSqULlFUGAFIIiglQMOUwNAkkSeVppCBhI2DVHHlHDqBzD+M/Lly47BXxpSdVCABVNGlE1BloxLIKUEkzowFw7hhDDS0BFYAC9zzUdnA7L50rUr+oK+wQQBJ5QLJeXlkV7pcWFNWIsKYE6gRfCpCRyBB0EjVRvqG7idHEqEmST2F9SzhcRUpIrEinWnZ+HLqkAOwpuQeABHxDBZI1csI5+5LwtLy/ps7zC5dMKcOgETQQZOOdicV/J38LCgpwX90aChzOHcUP0BwLPfRJQwXKhwnPm9GkJvpKQeNvPoBwK1eixsTGJYgZKMM/DWSE96u0leeBzeD80UZQooytS9WvnOthXTBIaPzFuI6PDEnnU5BxNr0kd0+YJKqHREkSFRBUnSlBIRd/75UkUXRxVIsQKTNsC8gCbeD/+ANIgXikRRKp70eSjILzLniHggE2R78oLUOOZEVyqdanRsMePHnlPfJezc0JiwPfZyw5ahNYUn9hAkKGqd4oKsFNeNW0hElPm2gO9lPcjvdUEwRfc2+P+/DD2EqZMeL+XQZigiaLWnUjzxAE0D1Yc3/CA6yvdK7/2Ba41ADHHPb4vlbj8r79GaQ06K2KZRMGgxGa98kOVJ0XVVBT8aKIH9PhKxTbW1rUXOZO0gym5i8dte3dbiRCA48g4AGE0otW7/P31UhsRSW9/H3bGNR3EMYqYOKFixGWjOUFbitgB0kWgfcr1FLyMFEEtUXuBAlP1i+8KOOVFEuvtfA0J9X740cdiL2gkZzyuaidBKO1uV69cUYDIvvvii8/t5OyctWt1W3rw2J7cvmvPnz6xqYkJ291Yt0e371p/Nm+Jessq6JpAne+0LXNm3oZOn7SjZt26Cnn77h9/237185/Zez/+B8upXYNumaadGM5bd65jXbmExZmS0ybJdGFUgADa2hjNTSVQICttHumUAJNStaqklgkf/AxtZ/393dbfn7fx0VHb3tq1eDxl+3uHVipVbXB4SECpkl4zu3Pvvs2fOiXBVc7Pg4cPpEmzd3Bom9t7moazs3+kSTytdkIMkzTV7jogCgmhC6AG/RzaL8MeZh/S7kJwrJYckso0mkZM8okLJMbWsDMASfAZrjFE+wkaKv3HZ5RxwhKSTiblFygAIFSLnaDymMvkjKIwtpFkh6SCdhzOM8F7tXwkNpCAsWpVIIPraFAp9mSZHSQbIUFQKvzO6uLnBGqzl6PpTxI/jhhaslnptGjmEt7U/gec8HakwIxT20rEamDtPfB3X8ZLNiICngJdPVR5+T2eu64NECKTi7RLAJQccJ84ccJGh4c0ehXbCVgj8XBERGnXhEUh0VoHJDTuUyBCt868pikdsZ4NtXolUs6IkH+Lknq/ZRdwDdOsHERBq8X1WnQuozHK/DzrSNsV142/UjtlNC2EdcVHSAtGE/dcFJvNmck5SEYyxUuTZvR7Jp/Kc3QwK6YqvLNevB2Mvey2PWICRRovJIsOald1v0HsVcUXWgcaPklOFoVkmDYodBTQpWm0lIzzxjwzbJDaxUplX9dorwQdFrWVImCp8cHpiJXgbMXgz/Bj0eOXXwQkAXBm3xKfcV0URGDrNprcv9tZzkhPV7cnwrSoItKeSlmlUbW90oHNnFqwWqdl+d5utaLApCgM99vpc2esJ5+31eUlT1ozOZuZmLStxWVNIpyan7Wtwz3rGx2wvtF+u//0oRV6vShEqzL6Ez/6+7+zeCZp3X293hZZb9nE2KTNTy6InVBrVq1aKhnQEiy80b4hS1vWqvs16830yvZdunBeSXnxqGr7xboVekY0snxmZtRisaZtbqzbg/vPrFbt2KmFWbtw7pSAOIDzdCph6SQsJEbNV+yQqWgRuwdGq2JAGAqVilpXWJ/33n3XXvvaa7L9T549tWarbV3dBf1hYg1AGjECQBQ2gviU5w/YNTg0ZLG4s085gzqjasujbOR6WT5cWJyzY6aDxpRHXg1A7FA6QUyfqoqdEVq+iMPEzgIITaXEvoGVgV+CTcieBUjW5xB/NBp2WC7b4tJznaWLFy7avXv3tUeIVR8+eqh7QccF+0iMpxavREKxGj49xLnYBZijtPIg2gobWKwxpohFY4sDy+T2nTseYyTiiithLi+vuGYh8fQnH39i586fl2A0sT9FNiYSkhMsLJwSU5shBDwzPmNhfl7xP+3RsKifPn0mG0GcyDlW/FRjtHgimlro03r4fewPLezO6otGwQPUcEaieCoAlB6e/ePY59fZP7/LSeare3+1Ar8tK/BPaJi81sFIUGnDWPb0eYKIQcXhA6TAOiDhIcikugPFEIQYo7G3uy/6IUENQQAGFQ0THC/MBUeyfaweAQqGDUBBUwBSXrnFWGEQiWr4bB83XLHR0RF9DoEEgEoIcpSIVpj44KNsMZLqKy8WXR8kGrcoESuPxwSCEIRiwOX8ymVdP9MOVAknwIPJoco3ky3ow2wJMCIYA3QgYaJFgZcm9ZQAKKAJHsmYg2JTjcRJcq8uzAYA0K2qEWuDs6Cvkp5Yv8dRr1AdHWlduCbuhfWkxxNwRhX3mAlcwuHOn5zXlJvQMgXqj8OiXYTPVcuT6Ic7ug++9/bbb2utcTY8R+4NAUoEvQB2WHsmzzB2GKYQgQoOlUqFqM6MlstkBNIwHjW0vwCiUEXnmVD1rlRKCugJ0Eg0eDaBtqmxz+qXHtbXacvJ5DJKzAiSWQtangiayiXU31sCqyYmJxVcAJKp2l+p2alTp0X3JMDlXgIo4XocKL2X1EIV2iqoDpM08j4Ext5j7vuPgJF7IOhBt4Z7Yd0JnHDcsCtIIFaWl/X7VN2plKhq3devtYM5AA026JioagurKGovEShFokeFN5r4wz5S9SQCD5QQRrTQ4KS9NeFFEqakLPq3B9ou7Cc9AiquqtBHHNMIBAlgHe+pa/wneaUvAALWBzYRYm5hZOkLfOQlPmrEBNNEDa476uFnrdnnnD/13bPmTAYgEYwnrB21BziFvqPvMQq7t7tbey+cc87pvQf3NRliampG7ToSJ32ZFRtNW5RuQrOlljuEhAGVRIN/ScPFb9t1BqgCUtAjCeHnvPUsGgfbhl3jFGqeJ8+HteU8AxDTv85Zp2qHQeVZz52ctw8/+khJ97mzZ7X3nzx5KqYb68k5436wJ5w7gkp6Uz589z17/uCR3b93z86cOmWD3d32wc9+bsBCOUva/ua2mA4tWgRGB61nZtIsS8W7aP/z//Q/2i9//hO78dGvLI2QZpVz2LRTc8PWrO5Zd1faOs26WioAFRjBi6Cni2DWlcST5GlkLvYffR4CyLq3UtCDTpBdKGRsYLBgYyNjYphk0nk7PCqr1WJoaEQaJth4WlmK2LHeXrEJ2OewTLp7+myveGir61u2d3Bk9VbMIEuUKg1bW9tS8oBYn1gJ7BexE1xrBzsjwE6tKw6+oYnFPgaAg2ESR2Q17mCrWnSY9qIxyU07LB5FI1UTsk/StWj4pCIAfAATfpkkG2D/qFzWc0dwGtae7FzSrw0fKMHbo5LVq2Wrlkti6tXrPoUntDAGRmRImtkj4Wsvn032HICJpmFF/tTPmY+ZBWRmckcQTZbAM9Nd1KaEVlQ0lSXSNNE+jUZ467NhIKCtEU3Nka4J7TzRxDQYDGqPoQUk6Qk4CbQL5KZsZnrKhgcHbGnxuQ3097k2Ccl6Kh1VcxmNS1shzAjGAR8JDHA/BgsvozWtN2hzaVsqnRVgAmDB44TFxLpzrdwP9yzR2QACRUlJAJmxpdqvTNQSoMGUHLTDUPYJbVywCQDUwgQwb5HBBqnlTqK8bmexlRIYFqDi46dD+2MQtA2ACX5G9kGxRKRxELWCvdyeEz43BIzOXGGdnOFDPCBWHW0OasP0sbLcI3uXujbPVWK2lbIzNxV3+foKnEsmdJ49rnEGIoLLJPTh+UikHy2cdEbjZsMEEa4HYJrngE+nBSiIyLI3iA80arpZt+6+HmmVPF1+btMn56ydjFkinbT9o6INT4zb5MKsjY+P2d76pu3v7Ahcg/UwNz1r1UPEO/dsen7Wbt790pKFrPWND9lucVfi8WjZ+YSYuN24fdM29rYE2LK4A30DduXiVUt2MpaMJWz6xJh1GjWrHBbtYGPLJkcmLdHKWM5ylm2nLNlu2+VLF2xgaNgODhmte2A9vcMSkp6cGLb1tSXFpGur22btpE2eGLFz5xZU7KqUjyyTBqwAmoimyIktdSSwAIF51/xxnTtiQM4NrOYLFy+o/XxpdVk+orePST8ltdBR5GHaUNC8o1BEewnrhXi5S+K4XpH0utBcinvBxAWvIz/eiQCTiGGi9pQkrOKW7o84FK2mn/3854rLidsB34jfAG2Ib/GpfT29OhPdhYIAEzEpK2Vv9a1VVSB9iuD6uXP63Q8++KWtrq7b0vKi4rST8wt28+YNW11fVxGAohf7EP/AmYVxxrm/dvWK4jLa0NlfxEoBqHHGYNLbtyoVjQ52+1mT/Reg3/FJWawJ0zph+N69d1+gzuLikmJlwJXhkRHFz3du31bxkaLE17/+dfv444/t/Pnz0kWkAMiZk4C3QNQXcVQosqh9jX1nHe0RTY8ido3iB+JZAbLNlnKhIE5NruPtPJGIzbHg/m9LqvjqPl6twKsV+Apg8sbvv90J4oT0sBLw0wqDcScRoNKBYYBxQPWUoI1kAOMHOisZPvVnx1QtwaCQ2JIcIhSI0yeowRmHPmECnECBpxxCtYH3DWKoJNY4KQw6AA1BsZKwmAfFqMsTZJH4YzyhDALMwArhOjFse3u7+lyMOVVrEgBaRDD2YSQsjgmaIkEU+iIwKaQr0mxruozohJHQJ6BFaCEAEKCKur+/YyvLSwI2SIQUMKLe3QPo5Cg+MZ/0SwjEEYktl1W5I4hj6o/akMbGrSQWTl1fI7jB2cFcIch3rQyv2K6tr9rJuZO+PtBm0UKBcphNiwkE4v7aa68ds1a2Nje1rjgT1gDnxLQggmmEvEDjfbRoXT2wTN1B0JD1xdFyTfyO2BY9vd4TnUyqb5W/c198LvfNe5FMksjgeKhInDl7Rq0IIyPDqrJAZ6UvmD3A9CJ6aQmcCOpZa9aM18F+UQlTAaV0CTpmpX1CotrTjc5Lj5hOx5VI0bc9MWevIeaL0/YpA63j0aPch1qYqNAlnRrNv9kXJOMEeXwNkEsUzt1dXZcqXQqoGbGdUgUD5hOjZUm6AfkCOMNa8H49PX0uSphIKLBCeR79DQJm1p9rC9m/hAOjsaGeQLgIIK9QtVaSBFMponU7JZjk/wVgIpAgTFmIkghVK6WX4BN6IsrFsTUkNAtTGTQS9uhIAstnzp49FjY8BimiUkrAIXhuBDoB6OHe6YEXqNjVpb1CdsS6KeGjotv0fvwguOjtBaYxkARn7CvWi/Vh7zFucGZ2zgaGho7bs/T5UeLiuIYnrKGlRxT1SMMmgCQSZIwBcNQUVBIMsa88aWl6mxhnI5m2Uqmi5Iakm4CJwIrnDJDEHod5EewY4AzP9dnikt5rbm5WzC5YKdhDglHsA89LExUOj8Qm2Vpdt4/e/8B21jbs3r27ag+sFg/t848+sqH+futKZ213bVO0dSbkVPt7bfriOWsnSS5Tdv7sGfvw3Z9aTyZlG88XbWN10TKplp1bOGHJeM0KWXQUasYTJ8hnVHlSlG/vl8d2JxKcg6S1OjErN5q2vrVtxcOSWFSa/tVoqh1nZnpUIGHx4IjfsoPikbU72Px+AYPQWwJrAIZKLO4jbQHbY4mUbe/tW63RthayjcmsraxtCzDZ3NwRu0Q6RWpr8Qo+Z8yZQF7xx1YrMY0xeQUmCaPo42Lo1ZnakeU84UcAIJwpyD4SW0SMrLSeAb4JgASwhCRTGjSlsnwK7CSxXNCayXf7yFhYX1RhmwBmjBIu+8SFZl3MKFoR0GoJve5iCIohwdr6WQxgCvcCXZ1EnYyAzxagHWmWuEyLg6DcO3sPwIQFcc0TwEdYE36WARB4P0/kfX3C52myE+0btC9FuihiXgo4cGY/+5tWLE1VgU1JW2cEmKD7MD016RNhGLuL9gcaDBGYRRWb68Ivsf9VPNnb8wlonHdsUgJRYSb88FkZi0WTbtj/iiWky+RTpHSc9X4IEgfymusq8SdM59BoXcYXS4/jxUugmnSj0mJuwLrgmvCPPoYY7Q7GaftEGrX1vARy0ZJFUqW2mZfGNDsIxjhhZ+2J2SSRV9eVymS8JTawoPB93EhgvIRKtLcHOWAudo/E4AHwAPABxtA0gdGKMKlrTOFD+RprGvazg7rOvvFniHCvM4QB/Xk+AnvwaxKX9WlEYhtF+lWAKNhC3psWFC8YwLTriGnCuak0amKR9A0P2t1H9+3kmVPWjnWseFS0rYNde+Obv29zZ08JNNx4smi7Gxs2PztjO/sHdv311616VLL9gz1L5TL24MkDayXMrrz9uu0d7evM8KdvgAlVHYunE3bn8V0Btqlc1gb7++3K5avWbsQtY0kb7e6xLEWtRt22V9atL9drmViXpZspm+gbs35aBgf6rG9g0Eq1tq1sMgae+yKhT9i9O7elv5OMZ2xzfdcGB7psYWHGctm0rj+XJabEVtatXgEkyYk1S6Ltujaub8N5pFAnxqJEdVPydVkVG8vac0Ojw2JtEUtNzcx4waDd0jOEtQGYzt7j2aArFZiUtBc7w8RZkewT39MvM0zMhcTjCWmW8B6AT6VK1R48fKgCI9dM2w/PmPgbwAT9EIps3CPi9QJwG15g1HlLxG1ja1MxP5pwj588tZXl1eOWRuK1u/fuypZwvxIujvYPZwHfCHOF+O/73/uuRGbxg8Q7Yt9msroWnodE/2n9jCYDEp9yn7ByYNQBGjoo0Za2ITaS34zC/wAAIABJREFUccncF/4W8IXpmN5yl1Tcj09m32LfyQVgahPD0HoPkMOEH9iB2LhEgnPgttPzFtdH4v+cQeJZGDTkPmOjI5H+2BOxy4lxpmembWlpUYW9Y6MVtUR7zOa6Jy/rEr1KO1+twKsV+M1cgX9irPBrHQwHyQ2BJdol0OCgU+J0CTJwqEwLIAHwXsVuOQLoiVCmSdi3tjcFXuDA0ePA6AAaYCBBmTEgOA0CaCp0okPHGalak/gUBpDAA0dFskrgR/LPhBySUa/278i44Qyp6GPkuD4Saa4HY4cGCpEEia6Sn1RKzrmr0K172GDSxOHhcdsP1W7Eo5yWn4vE5dpK7L0/MyvdiPn5BSHQJNkE6bNzJ61er9iD+/fElkCclV5MkjGMfegF5v5JrAl4qMQRsOGQpcOgEakezJGYIGgFY4O1EIIeaYMQ9NDeQmC+u7OjRCYwC5wCXZAT8mk5+3b58iWtpdN+HVihUkJrkqp/kZgmk0d4LqMjw9rNABxzs7P28MEDrSfaKqE/msAurDH3gh4N34PdcufOHV0TLBxYQzx/kqenT57Yt7/zbbFyeE7ol9x/cN8WTp3S58HG2VhfU58t4mb8DE6WiIQ9JRAik9GEFJ7R5saWxoKeOnXmWNCMa2ItAVJEwde+y9qd23cVJEiMsFGXoC7BvVcFwrQYFw0E1AAMOYrEjSXIGk2S8Iqbsy/WV9fksBEjhiUwNjpmY+PjCo5ZE9aWF8E1wSugjvfBJwSEcXaO27Pi8eOff7nayQHVxIwoAQhij0FpzJNG13dR+9FLnjkkTgIPAmU0GhHMdYVeegEyQXvkuPnEk1NPVl6MoySwDz8bmlWCcGyo0mg9Q7uPJo60tebq0Y+YG9Jq8MWRQKazXnwyiFg0BE0HHjBRMWK/EWhiGxDXm5qattHxcYFaXpHtSIiOdSfpBGgJQFMAd5zQ7I3GgKIEiXykV9YAhqBOd0dAYl2BF0FXV6FHoAYVRa1bJIbHOQSIRQMIijJ7gL2H3cMu5aG0S9cHm7HnknFis7TUxw0IhI16+PCBffdP/tTu3rpjNz/73B7cvS9QEYbN7S++sE6zKXbP8rNFG+4dUHVrs1i07tlpOzE/Z+VGxV577Zrt7mzbB+/8xK6ePWWPb9+yZmXfsqmmDfdlrJCNWaGQ1eQcTZfxsrjlk2mJpvqELJJIBCP7rViq2FGtqdaZ4lFJ9hIAHXtzcnbKFhYmtU4ADoVCj23v7Al4sFhSgAgCzejLLK+sShw1Q0tRIi7m3ODwqK1vbluu0G17xbLVmmbPFtfMYmnb2AIwoTWIt3MBTsT9PMmHgeETnMKZVaCeTKglg/enSgy1XoBJNBYTH1Q8IgB3kW2eMWAvv0crIv5jZGxUzBOS+GLRGXLsOzGLzLQmACTYNc5DpVoXsHJ0WPKWoVbdynzGUfE4eSARD0GzrpeE/KUWDyXZkdaQmCtMi4kADZ1pgEcF7t6ygk1Xe1HExILZgW8Jn8F+Zn3EFMjno+lkjjYoMecHo/Pr2lzejipqf0QzhxEAACU2DcwdgbW0YnXbxIlxjXlF/BU/LeZjJJQKyK6xzPLVrpsC7Z7zE3RLAC44mxYnSUFLw1sU8UlM1wGI0Ah4JY7cb0MVZD33yI7iT1gTb3tx8Ic9ACPHmaG0AjtzkITMW4YcAA7sFS84eKJWrkYC3ySnApdpzQHw8v0WtE+8HcdbcgAgwrRA1gdWBnYHPRT8UgBCwnh4AWwR8BZ8B7EPoITsXjTymX3J5/J7+C2+QZGHrxNb8bsAJ4HBElgqzlJMucBwdG8wG7CXmjaX4l79zAgEYkRrT89xjIUPwh9J8FZtSx5DAKqwTkfVitUaNQHU6e6c3b5/1+ZOz6tllZa4aqdp569dssuvX7e1pSW7/+kXdri1ZT2Fgg2Ojdupc2etVqnaXnFPGie09eR6Cnb26kVb21q3x08e+TSnVsNS2bT1DfXbF7dvWjydtFx3t0CcyYkpq9aa1pPM21AyrwkpwwMD9vTeI+tJd1sP2iWZfpsYnLDxsWGJL/fBnGnFbKdYVYyZAySOd8SSTcZTtrm+bc0qPqVgU1OjlqdFV4KrPv0Iu0OsSAHHmWj+rPADzsx0vTrFqrSZNuuyeYBc+AWm1MzNz1qhu1sDEdBpYe94i5yz4tROK5aFT8cLrDraC70hx8FhHd3QGqp/ooikjjDZy+eLi86Y7uqyze1tiaeOjI74dDa1rvsPEwN25ws2Nz0jUAlQptmm/eRIjBKeO8xNMQtpm04k7f/6v/+D4nrOLrELAqzv/PwdsX80lSYSasb20sbC9QKWvPXmm/ba1WsCYi5fvKTCWWC9EYPih/CVxGno8wFyEIvTIobto9WbGBo2Dnv39u1btrd3YL19/cdah7ThE1uTr9y7d09FUvY970NsH4pX8/Pzug4+H/Ymo4x5noBVFGE4v2LypdOyJcQU/F2aPgD9h0cqbBJL3/7yS7vxxU2d0fmTJ+0RQyzQRopGhjs7zIdkCOANwHRUVToWkg3M39/M3PHVVb9agd+5Ffgqw+T33u5QUSHQgT6+s7crlgEO1Xuy0cxANGpAvfS8xJaAOtpu2/lz5yXs+dnnn6q/EAf8/PlzGS4qfgSqOGEMNVXY+/fvizGCsSRxwQjx2SDFBAsAHQAtBC8knSRKJLTQiEPrEMayq6vHk2s0KSQCGIuCBDd2JHUEMyDtoOI+JtnZGN6rDECBLoqLg9J7GnoUCbhIKK5euypDTK8kNL/nz54dU6ExisNDg3Z0WJQTgZ6PwSYowgmSfAMEkFwTEEnLIhFXm0z/QL+0UAYHBrQmrCdBzOLzRQXo3roTE52Z+xYtt6sgx8C1IyJLyxMGmqlE3vvsQSvXjSAq68+1OOvHhbAATAga+TfJPag9rTuAHiSqrCOOD0cErRKvKxBK02+aAnP4OQAivsYrUKJ5D1gnACmATTxXJYglxgTnnC3SVRAbhesn4JbQaTat3mnExpSYVKpydCSkPB/WB8oooBPJDpVnRNP4udCqRICjPll6tQnAUyklSyTbCjKbkRhvAt2ESNW+7S0WOHsJ63WgpjO1pyMdE5JFjaeDKVFgok9NgodcM9dCwMFzAdhib1NlB5RxYc0Xk3FC/7xPYvHWFY3W0yQEFyoMSZIHyN6m4u0IBPRBT+OlVpgoEXpZcyz8PVRaJeb2a4KsATABhAmB/Au1DhetVE9xlGQdtxa8BJrwu6HqKzCHPDwSGAzvxehL1lOVa4LDlmuYEGHQkgNtnJGNEjSOxGz5OUBR7AVMD7RjYGawP4ZHR7XPYEaJBQSNt9HQOSL4AmihPc9bHCJxvCjgdCDHrwf6dSqaGMG1sL7hHoFWeN4AtkODw7aygjCzg4ScY54Je2BldUVTBNj/sNA4+5wrbBhJNcEz+4n7w0awF9nr/KEqha1FjO9rX3vdfvXBLwWWbG5s6J7YE/dv31bvd/Fg3+7fvWsjA4PS63mytGh9U1OWpD2xWrZz585IW2J7bdn2N9ZspCdn02O91mkemLXKloy1rZDz0YxKoCO2TayJKCzgQkbsAu6La6vUGnZYbdthqSJ2DYG+Rty2mTTQaydPTohmTgCbyRZsY2NLwXW5UrN0tmCFnm49m5XVdWmgZPNdso9qi0ymbW1901KZnO3sHdpesWSr67u2sbUvdglrjy8JoKCSE4FogULt50lJb9ur+TxXAnZ+p6srJwaEj4U3VW4J0NlP+CTAnO4uTxhhKloMXzQkMJa/k1wCjiCuqyQphvZDXuean4G1RkW0DnOh1rTyYcma9Yrt7W2pHUfnVkAeExvEzVYiztnnbITKqooP0uvw6qgDnA5ecmbUokbFPWKGANCJVYmwN62iWhdnnPFZJPQClKCLwxIELIjEkoOYI89E03Oic60AAC2FaPQn9w5IQaVYAKN0fOpi742NjQpUROOBPV8+CmxR1yDj7OJ7SB54T5IO/IADJUxV63jMECcRaYuKHyq72HTYTfhFkkDZi3YzYrS5JeH8BT0gXbOm+WBT4pYE3InAWD1z9gRMiaOS9HewLbSIHVfw0aRAJ4VrEIgNyOaJMXtForBKEsO9OPjF+0qwvd7wccqFvNphYJBxzUyP4j3wP2H6Bs8JH875Ie7gWWDrQwKnSTqwuhpNFZ/YM8QZvhUoyPiUONefIUmtRgwb1zBhX7q2mk8eAfhggosYiQBItI8o2Y/pjPPGnGel3R1ncnpbBQwnBGS9jU2aOEyWKh1ZIpWwialJK/T32s17tyyZTVsql1ZSnsilLJZN2cXXrtmdmzft6c1b1p3OaOLX2SuXLZ3Py/8zajjVlbWp+Rk7qpfNknFbXl2yfCErNgR6FQODfba+uam2n3Y8ZplCTgwTYpjiYcUy7YRdnlqwymFJU3OWHz6zke4Bax41bGbspOXTvRoP3GzVrW+w38q1prUsLfYzYP3m+pqlU1mBJgd7Rcsks3b+/GnL5Z1x12lzriBZxNTmhc3wAob7Bk3kitrbKGgF5hDrHQNooSUwmbT1zQ0BJlMzk2LFcp5hguj5oK9EDAzbBI2riPEWABMJtbInmATzzwAmWEnGnTOYAX9ICz1x1v5+UQy5ru4etz0WUyzE9SPKCww6Mjzk+kfWUUs3cR7XMjQyIvuAP0U89t33fiGWJWsA8A8b70d///cqWHKexNrKZK1RR4tvVdpW169ft6tXrsq3sJ+vXXvN9+WRa8FhY/g9xlcTdyGaG4pxsHTZz5x6tPk4mwDAxAHcF207FE/ZswsL84oNea9bt+/Yw0ePFDNTkOCZkC/w3rBMeFYMe5CunjT9YLYnbVejprkumLlM36El0wtbHhe42DQ+gLyHlkQm4sHc0fhwDWzgjEXCsSW0DJ31zvpIiBnw/CUdOj98v3P55qsbfrUCv9Er8NUpOX/4Bx3RQwcHBVpA88OIOmBC4taSswX1hWmBDaCaz/cwQhcuXpRh+eLmFz5eLVJtJ+HHCaCJEXRMSDQxggrGE3Hb32M0JQDACWcGZLL6XJgHHkg6CMD7E8Q63dTbdwimFahFApaBSkrQ4lMu0t53Wq9LDJZ2G15QDglcASxIsJ2F0RDoA3OEQAcBPALQb33rW6LfQVXEOSEui2FUu83unih71LKoLvB1rp3AGtVyEO2LFy+K5QJIQJBGxW5nCyewLydEwg8rQ8l0LGZbG0zR6BfTg2qO2A8Vn8TQP9AnXQCSMfo1qSjpdzY35ARxGsEpEaSp/x3qMawegQeIN/a7+BYBeyR66sE+ATjjCds2OzcnCmN/T29ELewoCMb5kEzyHk+fPhGjhq8RCJI8EnjxnBDsCskDawFbBQep60OfJpdToMq+UvXWOgKdqK2QJONsAltDLI6xcTlPAj2SGqi1iA/zeSSS7DPvbU+LcSDxWE2C8LG7JOpKCvN57RvukUCeRID3ICEnISKJDUkLyStBpUTPKlWbmp6yjbU1JbK0FsFogjVDlQfgCYcPUKSpO0yVQSA54wwqAB7Wg2vkzKDSTtuXNFAiqjfPgN/h59WmE8T+wtjeCCAJ7JhAG4+USo5ZM8EyBTq/eqGj5JPFYM3FEnkJMBHhV6BMRwm+PoPpPtG58GSKiUvOAGANj6fwRPohEvvT2E6PCdi3JEckclTOREuP+n35NyM40feADcZzobLPWZUeRZQMEsQjGMpn0ldN1S4wYwBVSQg4s+wXgAyeg9qOfo0LS4tBYMp1zMdpevJV03nmXCIuzZnkWW9ubgswIfjkOXn1lSq6r9Hm1qaSMUA/zgm2gTN+4sS4PXn6zCYmp3QNatsQyEJ7V4/uD9FgqoI8e879X/7vfymWCkAdYDUBGTpCVy5fsps3bujv9Fcz5eoIkDeesGFowiNDdmJ81G588Zkd7e/a4fa6zY0P2FBPymJNzlLNslRrM4wU9lYZEm7pNCXSNtDbK7FDqsiIiiqWiyWtXCPBcqBLAEU6LfZZLodWT7faHTa3diyTQyT1UHu1eFS2DJMkOLvNlsASEk/4RICdJISLK2vSPKlUG2IbbG7v28rqtm1sAxI1NW6WaxTDSW0P3s6ibe+InGwWzJ3QkkBi78A64DZ6Kw6YwCJhXC5+BVvX1+djg/EXgJPoEkhLZmBQySxCqo1WW8wRElpGwfKMOLcSL221lJBoT0vYtGGVo5JVywTyDoqJvRO9lGxF7XQuPOwtq8etMjAKeC9sp0Yoe3KG7aF67y1ItAD589KkNgFBHW+JEXvR/Rr2XedJI2q9Lc41YEiSHZiRmCQaLIHJoukT3oajyrcET70Ng0o7/gxNGPRL8Nedjk+gwEdi2wAPmdbGv7F3gOCeIDhYQxKeiCV1TWjFaERwDDDJJ3IA9PPi/lzQMn5M8eeaadsUK7KCZpmLr2ovwJYAdBWoTIIJ64S9TcLrgrlcB3YBgAOgDDaU2nIQ3sVOsC4aHe7PWAzVho9UhoUBMB4SPNH11QblWhICqGBmMc4X1ovYMpXjFiJsgmx89HneQgxTEsaNT+QCzJHuCHaK8epMHlRLYFTZFpjlVWo+WyL6gHz4hohVKEYC7Cr0I/IwYr39lUSOzwjjaQV+M+lMz8bvhZ/lvYltKCIQUxBDca8km2JSpNNi/xB+MfWka6DX9spFS3XlrVdtL312YuqE1VoN6x0csOdPntgG4prlis2cmLQzly7Yysa6bMfWwY7Vk2bzl85YqpBR7Eec0d3TpVZoWsA211ecKdCoWban29L5rIo1xBnLK2s2OzppJ7oHrVFp2ImRcVt+9NyGu/ot2YjZQO8IVsoG+nssn0ccvseeL9HG0aNYEsbIzZtf2tLisgDThZPz1ml1bGio3wb6e32qVocz5v4JG6LJhi+xLPEfPHN8d9C94wdk3xl0kMPWmS0BpFvbhsdGNN49jbZHKqPfcUYEQshMZSmp+AV71hmIMD8dOJV4KpFQNNXJDWDUnmvtaIJfRwWpBw8e2vmLF/RcV9bXdBZg94WiyADaIUyyisftxNioACF8rdirZra1uyv/R4zGOSd+5l5u374jG+7skpTaYrA3P/npT+UjBSBGgxv29naMP+fPnrO33njDLl28qGt7+823HFCA5Qxjo9ORdksAKPGZgVlNkU2MnlZTrCqADOJ/aRxqQEJN+/G//PCHYqVwpn7wg//BVlaWbWt7x0HuWl0+ljj/X/+bf22rq2sCvogrHjx4oOeEH8KOctbQpSMm51y5OLez1hz0dWaWx2KepxT3DxQjr62uRm3NLkYdmCWcP9q/GdIA8OnsNGfUvmD6uo8IIKgTgMJI4xf+4zc6u3x18a9W4LdsBb4CmHz/v/uXHQwIRhPn6orxOVtbW/e+X43p7ZLBUQevaNwhoDH9nvfPulgSQScBDi0g9Ffyu7W6azyQZKYyPrFEOgWwSnJ5nwHfakqYCiMnYUcEy7Iu8Mb1QJ92cSnXBsH4YhSFXiNGKtpwXcwCgiqqAaGvGKeFMC3XDXDCtZLkkJgjlIpzRzALWrIm24jumxRqDm1xa3NLrBsZQo0O7tV9EqjjYJ8/eyoHD4Kt/ucM04Mea3oQwQlACkHxuTOnde04cVUHenps7uScjC2GnO/tbm/LyYqumnaHu/j0uQ0NDSiBw8Hh+Ei66PlUoBQFaVwXDBEcA2BQhfF/wyNK7Pl8gClAp8XF5wIiSBQJSHEGIPvSIZmYFBiDiBtrzTpxbdJdbLfVtkCQTFDDveMQNfY2nZawpQsSuqYEYq0IpcIqYo+gvYJw7fNnz8W8gTZJJYhnz7XTZkU7D9VP2CGACxrbigCtEgfEeullJejoUrsWn8Pn48A0CUBTC7yqA3CmvmwmCWkakgMoMdYnYvEQSHAfBHOaXsPUFsCCiFGDY6Za8flnn9uF8+ejqT8pBQYEPiQ3JL+sBy0LTCDi/WgRYV2p1AQBS66FdSYpgPIfdCQcDEJHwSf6UOYN4EiwP0qqIkDD++qTx9TdoOEhBx05YWkxRNoFfF9TI6gg6hRHoEkExNCbrkQ1sDM4P+Wy9lYhm1eQcFQsas1hC6Hx46QTqsBtnTvOoIAIQJkIIGlWGVeaEJOJ54GQJoEhiSCgk4TWtrZtZHRUIrthzDaBE2cXEIGgffQErX4OyAQmGR/B8/LGA0/w/RUq/LQlkUR5yxX3wj4Qtb9aEwuOFjvOFELQJNIkN4tLLuyryVpiH9UECGInOHOcUcASzs1//pv/rOf72vWr3vdeKinIgtaNlgo6JzwnvgegRlWQZ8d5wP7dunVbexzghc8U2FphPPugAlbeg+lcR5Wy9fT1287+nuzUubOnbWpywh7dv2v3b9+0rDVtpDdj7eqBFdL027csnaR1oKDxnIxkRZsHkCSTzGjsOi0WxM4k6dJ0anSsWCLpQrcjpQAbCnc2k7ShwT4HySxh65s71jfA1C8EmdEKYURol5hs7Bl6xfv6B8Q8YbpB78CghF6PKlUlQJlst9VbZqsrm7a5tStBUABQ7cyX2shC64rG6mpPRfoW0VhdTcfJIyrslWFYRAAFEhpOxl0AUxNl0qJ0A4TwLFl/qrC09rG3sCUkJWiT4DvAbLD9+Bda6mDVwahTop5yzaN6tWo72+t2VPJ2HCU4LKbYHz4eFD/J+XdwzrUrnBHh4BXnwO2qtyHBsEmmnSET2BliiMU6ej/vv3fgNTBXNAJXY4t9NGiwu5xN78n3aUMCUQIYKuYGZ9ZbbTVeOU6iWLKUGG0dsSZmpqeVqwHY6Q9gWKUisNDBLGeqkLQj+qvCAwA9LQqZnKrb6JTQ7sRaAozRhiDgIJpEhAYOSVlgU0iPq7dPdkr2Wffvzx2AQBpSLRcw5nMclKkrOSbx5374WY14RUMBlgbPIeUTkwBJsSH4eYHnYgNG02/MGScAbYGxKhZIm5YNB2bUtiOBa97DQRpsvmsW+OQj19Ty9eY6uDYHwF3TRaPrEYFtNAXy4o9db8afMf7NWTgmxqbYTVXo/2HMqUn3g71D/CEB/Cq/w3QPn1TIOXqZOQfjR5aT67COzc+dtPWN9cgn+NQd3hOwpNF2OyTWSTIm1sZ+pWTnrl+xaquuyXYXLpyX3366+FwtuJVi0dYWl2x+ekYaJLS7UYDYrRzY8v6mTZ09aalC1koH+zY8OKSx5bVSzcaHRi1tbbvx2afW1ddrsXTSOsmYWkDwhUvPFu30HELYA5aOp2xieNwaTNla3bKx/hEr5HssnkzLdwCEcJ6fPV3UmUeDY2lxSWv57NmideW77Lt/8l1bmF+wVrNmI8MApgX3HfJXJLgOpgEGCnhLpayps+ttb6yzphy12/LznAMKc+Va1YrVsjU7LV0DU6Ng3NHuh18hzqRlhmeDjh7+gD3IGzMCW//hzzjjgJ4BMIn8XaSKob1PrI4t58X+TGUzdvP2bRUUioeuYUPMPTQwaIUIMBHoHY3i1gGIAMv19TVN18HXEeNIWHV5Wdp22Evirlu3b2uvsifQMfHYO2P9xGfbO2JCnpybtZmpKXvzjTflF994/fVjbR1n0TFqO6d9Tmx3/+49m5qelN+lsMW+5Lz//Gc/s739XWnwMWaYPchzgCVCvEVr7hdf3LAf/OAH9vnnn4uVzH1jkzQoolq1P/r2HwkMWV1ZFeCCn0c8dmhkWGePc0OhkhiD+4Sl/kLANbLVAiRdu0oCtJHmEDIFYjFSyI0AY54N641uy7OnT+WzQ57g9ssnYwlwD9N2UjCdvR08NF/9luWZr27n1Qr8VqzAVwCTP/mz73dATl1Rn97Gkl25ctWnmzQaCjRw+iQfVOUIpmk9wUFjpEiQSW4JdjAAIKwk9CRXPtYOAa1DGVBNfentFsVOVZVqzQr6/pG3WPR0i15PwIEhwZiKhaAWkh45AwKn8hGAR7+ukZ+Bvsn7w8QAXeYzCcq4NgALronJGSDQJNUEIPML86pASWAV5XAcX6nsehmAOFTVIxV9wIe52TmxDjCIQbOC/nXWAcONEBX3gZFH8Rv9Dgwz1x/6Xi9dumib6+v22Rc3tD6wekjCSMBo5wDBf/zwkfX0dtvk1KQSsM2NTXv08JFEs772tevahDgBfo+Ej2oNAnhqp5ma0lqA0rM2BHnjE5O2vLqm64IOye+QoL3x5ht6D34WmiMAGc4Aqjo0aMacou8CYIKjB/DA8f3yV7+0N998Q5oLoYcTQSyYKefOndNUilBVp6rgVQNvz6FtCfCINTx95oxNT02LnaPWKY3uS2steYVx1gQ/gB2I+ZIM0S7AHmGiDhWy0PbAz8AKoLrM7+Jo+SyeLQEVlVySCAWDSrC8Aiv9klpV1ynByDg6Bxv2/vvv2x/90bd9clRPjz16+FAAFftybu6kwD8AMYAv3gMBW66foF6ClKouM/qUyQM+cjIIwHFWBPJEGgY4Up8alTpulaHq9ILD6XoI/BzXTIClVh/hA2HUoAMYgfbJvtQ5irQMQhAf9A1CiwbgjJJVklKqK8q6mBdA73dVtOZKifaGfevp7lEFmRejoKWxQ5IC64pKGxX8SLywVi5bpViy3u4uCcoVunq0Lwgwqb5x/mlFWVtZtQuXLulcw+gBTPLqsum8kZCxlj7kOHqpiu/aKh7oRiBNBJioBYGkQZoFtEzEtReg9XImx0ZGbXl5RffDut4jgJuaFLi4tLQsO4bODueMvcDZIxkiicRmzMzO6Pn9+Z//ud7vG9/4ugAZib1Wqrb4/LnaiQABoQ9znnhuBLvsjQ8//NBu3LhhI8OjAiu4Lr6O4j9J1P7ungJYhANnT87Z8uqqtb23yPLZjF04f9YG+notk4zbz//hR5Zolm0UwKRetN4CoDKYG6NhEVNmMgEitoeWycAUYtxpwo4ODyyTTlo2z0jsvK1v7tnObsnSGZhPnLm4nZybtmzWhSHxDa123MpVpVZKVlUJZJqAWiuqYoKRnO/u7qsyeFAqW1dvvx0US2r5efp8SSyTRCpn29v7VjwoadQszBU9ywgfWTPlAAAgAElEQVRoVbLPqNSIIi1QgqRSyURcthrBRRIeRuDyb9a/ieA0IEQclpMLIXMm0VxpdxxEYZ8B0Kg3XyM/oVNn9Vylp5HyJJTfA+DDjgBqCXTotBRg8zmbmytWrfoodA5dmFylsaBKrJ3ezXUDTgRxTiXWMHg6DqB4Gw7joF2bBRtbKiMWHIkLkXDQLhJNpmGdgzi0A67e+nPM0IlESQXeaIR3U3tMIEfUc8951dSIRFJ+n6SQyj/tCewNADvGvQNGwAbT2isJ9+k00hCRhoazE7GBJPqADxQk6nXEMWHalVU9dxHlsuVowUtnNT6Uf8cRYIT5FgE++B+B3XG3nawh7EvAMe4RewSoobHCyaSYk4FJw2cTm7hYeqQ/EU24ciDOp13xvjxbF6EO7YXRtIuIScLP8/6ynWL8eGXYx3LTBuVsBPwKLBqfyoR4eABNvG1K+iFRWzM2CVuhqWxiQNWsn39XHczF/6kt8RAdrrKeC6LrYvVGDASNlM745COBxQhYw2qJRM15XmLURAKv/L8RtbyJtSQGTFsMVdYOUAPgVNonsDLzOQEePBP8RzqTVHFkdWfDvv6n37G9I6bP9ChWwZ4+X3xuf/iH3xJrdmN5xUYHB8XiGRgatK2dTYsX0rZdK9rY3KTt7O9aOo5Ic49AtAOEWeMZW5iasM8+/siGR8bUkhNjYk0aYLJmRweHNnViwuZmT9rRbtG60gU7MThszx48ttHBMYmqWzIpmwngSQJ+eHBkxf2ivfPOu/b48VN77do129rctlgnbt/65jfF1gMYpI0PX4ZtFogJ2Boxelgn9hPi2M7sguHmmnAqPgj4qmsPEGc1YX+kE7azt2O5LqZv9UlQOsFwAuzhHqD4E8UiCKlTJAyvOBpQMBqwB7TvRAw1929eIJAItKY+tfV5+EPADeIomDkb29sagICfBfyAvZNNpWyMaYdd3QLIpRd2PKoYgLalOJ4R99zP6MiIJu7wOZ/fuGGIIA8MDIn9wznB1r/z7ruKk1in6akJ2ULaTK9euSz9GmIy4mAKY7SLYQMQx1eb+Pj4sbgzRQHAJ9nmaIAEa/7JJx+L0XL58hW12OJPiNeXllZ01nh99vnn9vrrr4vljE4dhZdLly4pboDRSLGP1m1AE/IQ1paJRoB4xGHEohoO0d+nAgbx7TrjkmnVNIta6n1iZjhLarUR85nx5S1ptHHmYOVwL/hq2rWJZTkL+BFsDTE+Z5eYRwU4GC3kNSnGjfuwgX8MmLwSi/2tyLJf3cRvzQp8BTA5ffFChwCV4J5kkh5G+gBDxR4n4YrrrvSNMw0JDc4GwIJAQKwIdAUQ64y0CQj4SSofP34obRISU4w9PZ5OC21KBFIimUdHLqBWZWSnBw+wOAATggZHoBNiiOi3hLJOMqvRdvv7eg/AERIzMV9Angt5MURQtyZpB60mfgqz2T25hjbYVhJM4EnfIvdEryNTaqimwB7hZ3FYYrzk8xK6JeAA2b5y9aoCOoAaBVvxuNqYghgehvv0qQXRCknWfCJPvwAL9Blw2gBTTN0BnDgxMW737z8QgACAQ9D2B3/wLTkBrgtwptCVV7sT1HNokyRnfA6UxxDojp4YV+UBBg4vvsf904t8cLAnJsz3vvc9If8kp7TfSFdib992trf0fiQWrCXOcnxszCrVslGdIEChjYa1IqDo7xvQdYWRhrQ4AQIB5IC+48RYd9gtVCJYTwJG3o/3d90OF3Hlc6FTTpyYVLuH651kvUomMIGxlU7X5nsEy1Q1F5eXbGR0TAE9bVck3Qq4SYJU4TWrtwlkYU/V5TxpB6OygdOkHYNg8G/+5m/t3/27f3vchgqLCECN94NxwB6FgslZwRHDQAoaGk7DjCbSACKUCPSz3qrUckq1Jqi0aGurqvJI4KAEoeHjiFWxPgYJvKoZZZTHIEkQaQ2gSXC+Gp8pMT8AE+9b94kjPi3nGCzhDQFimE6C0G2lqkCaNeZ6uEZ6kouIsSYTopETZIpdkEwqsSew4MWzoUJZjzktvFoq2/rSivZk8bCoCteD+w+tp7/fEumUGEZ3bt+x6SlvYaEFDa0g9hJryZpyhtmTPMtjwOS4+ubgEEmDJB47zkIQdT7SkOG8wxjj9wmi/vqv/x87e+as/eEf/KEYHOxn7AX3AwON/fPg4SOdP/SFvrx1SwENQRvTDS5eumRffvml9gD7FNADG/XG618TBRkbSUtaECAGJOE+2M/OqnHmCfvSK0+MGG3Zs+fPBeZRCeMmOPNvvfWmvfvee7bEJKupads52BOLA8bOtcsXbXx0xGrlQ3t456ZtLT+23kzHBnthjyQMogKJXSrJWHUAu7q1Og0BH2iXYHOLxX1VydlmPb19tra+Y4dHJNaMRu+ydCZhExMjduLEsJgc7KPNLdazbpvbRdvc3lW7Jewg2CRU/+gjJ1l69Oix+vp7B4Ysneuy//J3fy8RWBgmpWpDrBJy11aL5C5zLE7qI4HZs7BFSIBhUUV6IFG7FWeFe6CyzdknYe/uQpST6VW+35VQRsk37w8AFKMtRPujoecDOAHTRKKk7Zi0WdC8IEiHIeE2JiYwBfvOHkV3A5FDtHB2dzes3vCR1EqqIxFmEpxUAuZTaInxpFztoUwsAcyL2o/UdhoBHrEkbSdu15gcA+rj1HBnrHDfBNnsl/A70p2IgBEBqdFaecX8RXtH0PGQ3kmUwNMKI4AmapFDHJg92t1dsNERr74DZNBqIwCLtruoVQnbJpYFDAfacKJxm86mKkgcV5owB4daP5gmFGKyeSr6PimOr6m6TqstI4f17H2qEGsURBRfiK+6AGsQUHfdp4Z+zttq2g6uCFiieONU+9DWq4KOppB51dfBBd9b4RrC6GBpuURgswPr2OxoIg1tTtE4YRdP3dY9wTxhrwEEhcqymCURGKR1V8uU6+PI71WcVQhgwVnEh7GPxHJNpgRMlI+OIn0FZzbwu2L4quUPINF9Q29PdwT+16Lx2i5CCQCDHeDZYYuwj/ydwohPA3FmEDeYyKBTklUbL+2BXBPCqKtb6za2MGtHtbKA8Qbg796uTUycsKtXr9gOgtX5gu1tbRlFoaeLz6xcq9hRu2ajJx0sKR4eaE+OjYzL/j289dBSrbjl00lbX1mxeCdll65c0cScUuXI1jZWFfcgPE/Ms7m8bnubO9Zf6LZOo2WXLlwRoEmrIuLr7A3Xfira+7/4wG7euKWR569fv+7adxnWvCpWay6XkRYNAAbFIi80wFxyEVK3HYycdl+iooGmKzkIK9ZBtPbET1Wm6zCSOJWwbCEnEJp4JtfVo3hXU2FqsN9ct4+4yM8+Aq9SLdEZk/Dry4Kv6g1yRphbBhczxs/AEKK4R5GIDdmKxRQLwnbg13LpjI0ND9skenEA2QJ/oiAihnBsXQDyw0cPXZS/0bSxE+N677W1Ddvc2haQgn2cnZu1v/5P/0n7T1qH+ww3gPlU1b188xtftyH0xeJxCe3DXEbbidiWwgFrQQs3zz9oasEexS8TDwY7GDn0Y6Y68TF72Jk1O1oHCUsP9B8L0gKmEIsExvMXN26ImQoY4izwrJ0+fdq6e3vUcsdnPnz4SL4D/RMGXDDtjNyBAqUKdtiWSDBXQGzcB0rQBqiWmqiVT9o0aOrhn3d2NGmTuCeMpCY3YW8BMFHkI150r+I6St5654xs6Qf9Wjvxy/Hfb00G+upGXq3Ab9AKfAUwuXDlcoeAY4QkMJtVtXN0ZEwBAwkkyQ8ABCDJG2+8ads7OzJEOBYMBwYUAS8cMzQ1jAQOCsOAY1SVqs6ITtogKurEJOnC6dMCAKgAOwBjT7xIewyfTSCB4SHZ4LNgJzDqEqMCsMLUGKazYKRhumCcATUwkAQCXlnMK9mXajhQTzQ+j0QVh3j27HlVWaAZgoYTUKjqlkqJqSFD1gbV3xDYQjLHNWmqi6jW7hRAx0GZ+RzEXgEISBQBjHh/Bb2JhO5hEypsIqmgCHorgAJaHLS60MZx7+5dUfmhpeJccVhMl+G9r1274slg1IZy9uwZKYDTAuDAVa+Njo4pwDo8PFAbwfmLFxXg0GvKdZCwocmhHt+kT7Rh1j1GnGdH8kaymMtkpNvB59NOwDQEKu5UMDY213VtBK+sMw5yHTHXE7T8MK4VQcQ9of4AZVRVuH70YAg2cGisJaCRwCozXbtYQgScqsrWpZmiJKyv3+mRTLyBIZL0IBlnDT0UgML72Dv2fHFJbT9Mr6FKRRsS4IbrBTj7lpGJGn3ZbEQVB1gIrpGi6RWanFH0yTxiUzXUWrQwP38seEsAgBOlQhGEcUXZjSdU/Tue7hBp7xCUq6IQCbviNgm2uVf2BfuDe1tZWRWYBc39/7OzNQqqjrVEoso8NycQJUoKXv59KfvT/x4JDh5X9JlU1WpIjK60u2v727sKhLiGoLsAg6gfQLVakw7P9uaW9giBBpUfmFvShsjlrGdkyHt/zezurdt27sIFVc3pM350/4Flad+rViSW+9lnn9mZU6cU+HH/MzOzojoDYHDmZ2amtcfiKQ8uPYDwhMf7v71PmASGip80lyKQgmfOOOLdvX2v4nfa9nd/9yMFzN/4+jdVdQLAA7gZHBiyIaqiW1t2/8EjPQ8qV/ybD5g4MaFrgREGqMG+duFrtw8L8yc1FYh9zZkmaVNrYSKh/7N3EdDEXsFW4H1nZmcFiGK7Pvrww0iLpW53797VeR8aHLQnT5+qInzy1Ck7OCyqWl/IZWx2ctKuX71i2xsr9uDW53awuWT5eN2GBpgWRQWLQBwmBpXFpALBWq1i6VTchgc94EWHAZAHoU00PA4OGIOMkDfMi34bHB6wXI7EqlfCjLUq7Lu6bW4d2b0Hz+3p81Wt3WvXrwvs4hyTfFPJQwyXhWMqTieetJu37lgimbbnsHfaJKAkI8SlDmBKJDhqM5P2j7Q0XHyY/9N2E17cF4kNP0dzAskPgSwBMD+nyR+ddtSuFbNyqWL5AoK0GVXR5T9yOYFVVPEhDKjNTxorzpokwCeZF6CTTMn2Y0tKlZJrShyiN7Ojkc3HzJKgn4MPS6Z9kk4UXIshEIk5q9UOOn00tcZ75sFsfJKRQAoSe9hukSaJ2GFMjYraapxt86LyHMSXWUxvvfPKpYOknmo5huLr7Oc6EqSUCHNdCRAJMu04o2MjSiZJTkgw+HrpEMHElGtkSDeKNsykfCyMFa/IOsuNe4JdgmAjY1GlSyTNFLR9AAqIA5yFwzoAboSWPu4Vn8Nz5BWYOfyL9+XFdThYHAHDkYAu9lztZJG+QGiPIRn0NhW0whyIYo1YG62lnh00e9cp4R88LzFQSIzZg4hD8gwFRLMnvcjkE0nc7rgQvbPjEB7m3gTmNH3Mse4lSpKUCAaRYHMtMB+p7O0JAUgnGeTnJMxcKsveAjbhf1/sc2875ZnIPyJU3denGAOZGtqeVFCQ2H3L29YiEVzWkIo57B+SxAp6UH290hVr0uKaTlq5UbX0YI+lu/PW1dstQIXrm5yckJBopVSyqdEx21hZEWg1MDpk5XrNHi4+sakzc/bg3l2xVbluiirPHj619eV168n12NKzx3Z64bTtbxzYmbPnxIoFLOHP6bNnbHZ2WhMbi9t7drhzgKHXen7jG38g9gztDsSr+HcSYxLov/w//tIWF1fs8qWruj6SeM4SbRywE3y6lmuMXb/+mms1jY56W1XT9SccjPUpXbDdAGZ5LoBYajOJBMNJtPcO9xVTMFI4maGl1tQqkk7nrA5zy3zKFi3HJNa0WsEyEbBGy2TMmSWAbho7Ln/uLMowDVF7NbDROh2NzC0x7S1Jm+SmdO8Gh4Z0nQN9fQJeegtdNj0xobOMNs5LVRerRnuFGBFwDAY3PhzxWhiC6IPwmecvXFCM9B/+438Ug5gYEYBlcfGZ/D+FhJGhIbVDUuh48/U3FNPDQKY1UsL8UZszsW5/b5/sr585b+sLfl12iulWdcZ/V9TexDWjg4TGDnpz2A5yAr1XP8Au4JNPxbx165Z8OjEuMQkt+zxXAB/WM4j4O5B4aM8Wn6tFi+ICVwEgg/Yg5xZdGPx5U/pQ2KSq5bNZncWgCYV9hN1EgZXxyMgAIFhMgYW9wu/x+RSLbt+5Lb/rYG3Dh0CohdDfM4hhY1sDsy3YbvZaYAj72OJXr1cr8GoF/luswFcAk6+99WYHEIQEE50Sgh8MJ4goh96da1LJ63e+8x0l9kGrRJWraDQurBLAE4IZjAeGnqTZxZNcUVpjXysl1+KIRCVhpPA7BBr8HzQ80GEBMUhOSDoY8SUnLypbS06HRA7jBbjBtd768pbAAKHBkdAbv8+1cw30zlIhQQwLg3v+/AUlL5psQ286k3iqVV07ToYEiQoMTo42IlXdhLIPCBmHoYH2RT6T1XVjhAk4xicn7Lvf/Z698847ckaqlOegEnOfJb0/f3A+AA2g3L/85QcyrEy9IXACvBI7BdGwFKJjbSVdWHaMNH+ovtDmhJsBjedFEANwBMiDXsbs/JyEImF4QKflXqBHAiQFxw8QhTNhHT/77HNdx+mFeTs8ONDn81lnz55VKw8b6OmTxzY7O2fZnAd40mnZ3JRmiTRuSL5LJVUeCUaGhmhl2tLzJ0n5+x/9SDTKyckprQ+VTZIvqNsSpkULocR4YNZj2y6evxBVjanIe8853+NzASl4sXcR62WcKFUfrplqCfeqHnimkxwUFdijF4BzxAmyDwk+pc0RofwwK6ge4nxZF4ANnDwgAe8bngX/J9DA2VEh1ZjtTFZnJpPxoB6CPnuWgBUwIFwL52x7Z9fbjRRUIERbkrM/Hnnq9JB/ZBeOdR6i5C98NwQfISCXgGsEpHBGpVsQTZNSu5A0FzzwY+oK4GVpd18B6erSUsTuyOtcsJcICg729m3+5Jx99uknNomY8+6et6c0G/bo8WNLZDJ2+vIlPXeqMhvrAGsVgVackaUnzwzpzKfLSy7g2W7bzPSMzh1ngT1MNQ5BO64ZbZjuXoKmiEwcieEqoEBQFWX7qP8f4DK0LBEoEWgR1JO8E2wB9jAyHbvwJ9/5E609Z0d6MjrPzqh5+PCxRvryzNmvBOIwinhv2Ae0tDnDrCD2GbaJQNsFFVsCAfmM27dvH0/ogHUCcy9M0UDo9fpr1+3//Pf/3jULIvFHwOpPPv5EZ4MkgUSd+xgcHtLEBRgmA3091pvP24WzZ+zGpx/a4faqpdplK6Sa1pWHPQQzw/UuCrluMRXEoqocqXVpsJekjkCP9ghaIqheJmxrG0AmZwdHNUukcwr00DBIZwh6oUPTvtaxg2LDfvXRDdvY2hP75/SZ01pnKtZiMEm/wUVaCUPzXb22trEl27u6tmGNJpM4GOHpY3UBLoJQsMBEJqCkXF9CgIGAA8/4vXLvo1w5j7QN0ZLTbkVtGxJZRtyVal1bADvsOsYIG+CM+bQQbDVAr4u4OjB7WCqrDYYKPow/1zBAD6MjSr2mjpVJUlvS3iqVfGKCszSi9jiBPHGLt8NYZP+6C017W5G3m3pPv/R1ovGUPAWBBJFQJzfNz4b3DmNiwzk/1iQBZIH2HU2nUPWyXouEvF3bx8+LmxJAAa4ZNoRLvJo1actoIpydkiAmYCl2m6SZvcR1sU9J3l3LykVMsXkaRwuzJJ/XdeB78B9o2ZSOEB6HNQiIkYwAk6qeCXF/mBKGbeTzuEfOvRhsamn0lwPNrn1EgozNDFOCuLcAoABsO+jgCafYQ97J5mLVar3wFhr2qDNanAnEvqDAg605Tkoi8ccwkhlSgOxNzDVL0EkJejTeEuRj64/XnPdWAu5JeGgBclDemUe8JA7OWYymo/FegBtUptUWkER0ud/29/Z15tTyFETdKRhEgsi0jGqKCc+jUJDNwx9x5lhfHzHsDEABOTqvcbWx4peJXepoyQkML1ujhkBy3GrtpnVNjtjQ5Li1EiZfwN6gDbUHdlGzaSeGhmygu8f+4Wc/tp6BPhufnrKPbnxqg+NDtrezLfHRgwMq8FWrMFq8XLfufLc9uH/Hfu/Nt624dWR7O3vSuzss+fjiTD5rM3MzYl4dbO1YcXPPNlZW7eyZczYxPaP4j5G5szNz8vNMJuPPBx98IBBuoH9IazgyPCLdj/W1dTGesdveBl6xr//+7ynmo+DFWqNF4UMKOgKuKRYdCw9HDB+1dpTLYjr09fbYYfnI9or7BkvssFyywcF+TXbj8aLrlCvQtojmUkFjc7kmgBe11gJcYgcBTGTvHDCBWRL8toodrZbOFBO/AGQ+/uRjFZBgTqysrek80BrPvujr6dG6IO5dyKKXklJs9UJAtmNFGBWwgZtNgQsSzE6lBNIDGsC2A2y/dPmSdE5u3rwpjTpAhDotzFtbitMGB/rFLiG+5vvXr11TXCZAlWk6Wdr/Gs5iYYgBbNzpaRUVBEZyTus1xeMUCVyk3s89AuuwHykU4DsBTLhmxTjY+bbpGbGfuX/YJY+fPJFPppWWuIvCBMMXOLfE+tyb4vBKRXkOMS8xuJhbxGn48U7Hnjx7pliMr7E2Ot+0PsIyij6P/IY8AfvOPQjQ1DROfGBTPobCLszc+w/ui73LWQfcYQ9J+B+GmfSh8D8u9oxtIO7ifPLiZ4g5iDPDEIP/Fsniq894tQK/6yvwVYbJ1csdjNHwCMl4zP7Vv/rv7b/+13+QAZMQa1+/qvcEvCQXBDmuJZJUUE3bBAefRHKcVotsRtR60FYqm/ThEgDT7witrlp3Gh/f42td+YKcNkEWTkQGCvG3vj5V9UmkQHKZ684L44ah4vPDWDyuC6NDuwl9jBgkgmIq14EyTUWb/saRkVHRXGnh4d54P4wtAld8Nr8bKthqU4ItQzIpAKCgNSGgJlA8OiqqIpED6KGqDp22UrZcjwMM0Pdhf4QxaKwJ70HAqHVst+TEccqsDYYYSqBXxDt6Btxb8cAp/Bhb+iFZb5I4jChUdN6L+fA4EdYBR0MyBMskBfiSQ/vDgSraDnB0C6cWZKBpqyIx4/uAQPT78vWZqUmxTFwLJi7NEUARKvTvv/+eWpC4Phwl/yeYQ8eEag/BqAR1V1f0/El8aYWixxNA5Kc//am9/vobardi7WkPcP2OuPZUALwIEj/88CO7dvWadCRwrqLHt03JNQEF64aDBfDzcb2I0DqFHgCLtZQCfCotQCOdzVgmzzhJJjiU9H0xmfI5VQBCW5Ba0qR/ERNTB8YLrBwAKT6HKQy8CKbC1B9YViEI5+uqugOYROOeCWBJQLg2dBRg4wQdA/YC+4MgPJv3STl6/TpgElkwvotj9yqVJzE+8tfbmoLIWKD182vHU3D4HY0RdbFKziR92pXikcWaLdvd3DxOPEgqpScRT2iKExW7X7z/C7tw9qz669WfPDlhDx8/tuHxcZs5taCqPlVpzsmnn36qQKpyeGR7m1tWbTVsn6kPtF5lcwpYSLgBiQAkALugC7MP1PqSdBosSQwJXbhnwBbOsIQTW97uEnqCAYBJHgiWni09lz0S4FMs2s72jkTlJBRZq8sGeEIIMNijXnNYVPwbG0QAxDNdXVtTIMaz52tcx5nTpwXIkDhTXdvd2Zb9YU3QYwGQYZ8xWYlAXqOHy2WBS0zrAjhZX9+QfcN2AVLf/PKmWt2o0AlYZapFd5euE+Dz5My09eVzNjrYb59++L61K/uWS9RtpC9nrUbJGo2yJdTekNSeJ6hEb4Sxm6lUzHKRfkN3d15JGpNtAEx292tWqSVtY/vQaq242qvURtKsqz1nbGzIivsl29o+tKVlRi6bWHCIeBN8ApjwvDh7TKWhxa/Watt+8VA/SxthpVbX50GSy6Z92hntZ544OtjhiSMJQiOiakfTm6wdTWuCOZNR9ZFKv4RrYzARSOxdW4IzQ/WV9dbUkhRBO1X+lg0NjSrIZX2o+gME0LJUrlQFoFCx5L4lEEs7hdEiAVOSqmdZQStsvVqNnncHZsTo0mSfhDPd0E+JRFqVQKM9FAFADtR4Hzt7I0wpETAChgnzDfF11gOdkKgCq+JEdK5ZL5KNcLb5HgBssAOcJ+mOtSJGViQGjQ0QyKhpQgj7uq4FDBMl3dmk7D7JdqvlehhUvTXlpeMTcMQYReRbDApnXfia+SQRL04wma1kVfRTJBBNNdlHJ7Mc3rbpQqQkQ/gxF8b20e74FIEUGpEM2OTsGo1ejSZ0qO0zEpgGQHFdkLqeXRBcFbNEK+m+M7RzcoaDbQ/gK+drf9+ZUtg6sT8in+vMEAdaNK0mxlrkBA5JJydqrfP18tYiCU7TVsakHarKkWYK+0gtHZpWRKuPP2exZVrO9nBR2IZADp5piK8Ybcqzw26yhsQzaumhXbqQE/NJmjYRQO5s3IIEd9kfDpDG5PPxxSThAFPEB2oRiJmValUVa3ieqFvl8lnbOdq3gflpmzg1J1HWdDxhO4DoAwM22N9nJwBXmy3rzubs3V++b1MnZ6Xl8XjpuabjoJ+EBsTh/qE9uffYzs6fVRHo0YOHdvfuLfuXf/YvbH1x054+eqJR6b2DvZbtypklzHoH+m325Kztrm5acWPX7ty4bX/2/e9bvqvbfvXBr+xw/8DOnT2nlo9333lXzATONP4Zs8L6U+jA7hM3sj7o31Hh5zldvHBBcQFtfkqeV9dl97HZ+BZiM8B/9OpOzs3pazwPWpKJX/oH+8XQhGWHNhq6IEwSgm0rEV1aoDIZtTmy3ooJ0IuhnVhtwpxD9ohrH4lVFxVKvFXMwRLOBhpYAAi0tOKP1H7easqvAQ6jqcTeQRdwqH9Akw7RM+HtsLeA7jJH1hH7WXos8bjaZnjRvs6kHUCZDz/6WD6HlmtAFPwbtoJ4XwxuWFytpooiCL7CdsbPA9aga3L+/DkVRfwMt9TOzJ66d+++WKWasHZY1DpwJtZW11R8EfCruMfsPi3Zk5OKrzg/XCsjg8kd0EkhFqTwV6/W5ZNpC/3Vh7vpSa8AACAASURBVB+qOEjcGoqeIf7i+gNrns/GbuEj+Dq+izPAurI+iysrAtlgmKjNE/HfKN4LrB/8XlKtmA6QUHABgnYmmqM+aLEwjh1tFrWkjY1JF4Y8g/vyCWX1CEzxyaAOejd8ipkYlt6mriJf1fORV69XK/BqBf7/X4GvACbnrlzqaJoAjrfTsf/1f/nf7C/+4i8UZBAMEAiTCO4fFBUonTt3Xo6cvyOg9d4v3pNhwjFJcA/6nSa5FMQeEOBR9rYVDAN94AREGCbaAHgvjB2GhKohQpA4CBLiJ48f2+zMjIK50wunZHihrJMQAbpAfydwIGHHzODAuS4SG0SsgsgTBmZ6ZkbsA5gqOE+olFRVaLnAEPf19Ilq7E6q6QlO1HbgAZCLN4UWEk96M2pRiLc7mkWP4d/c2bY61f0YLUlFGW50P7C6GE0qITh7vh7GqbJurDUtOY8fPZYzJyFkHXEMODSShBdtME6vpU1G1YN0Sv27jBv1sWag2z5GELCA6iUUTtZPCWql4m052awmdmCcpeFQrdn21o7ec2hwwE6MjflYuFhMLRTTU5Nal2fPXTuGFh1YLtw3yQ/gDn2isJBICO/duytHe/78eSH+PCd+D6fFdQBSsPYELCTKgCLsNRJWHATO7N7d+zbQN2DDI8MKJNinBOT0N1MtwPHw4nO8t9SnJsGi4HsB3GOPcn/0Xou6igK7RnO2VOFn/Tc2N8RogSUAK0HXkc1KEJcWDhJbgDLAMMClE+MntL4uRkvfuau6s0ekCq/g1am8PCOSmLCX2K+i2YaqktqsaAnzcXUEWy+E30IMETpgnV4fqu5eFfXERJXsUFE2H2PMmhEMafJIVHHlHQMIB6uDddrd2rIW+j+qsDfswf37OkcKyLM5sSuoEFH94xw9vP9Ajl6jAbu6bGpuzir1uibfENRPzU5biVadeMKWnj6zjaVlqfpbKqFAjHUjOaPdhOCK5wK1mGeNOKBAJ6ZYWMc1dtCwiTQjCCYAG9HQYD/DHmHfcU/sG17s8WLpULR5nuXduwjYJVSVAlBFQJgzjQ0hmD61cFoTnDiPXB8JGqAP54izevPLL9V+xvpivy5cuCDQg4oaY4UbjZqAnqBLAmDC2VJ1LNJ6QhAWkIVKEQwrJlixvu++844CLqr7X978Um1l4tVAH8+kdV5IfhbmZuzEMBMQYnbni49tuDdj9dKODffCBipbu8WEi5RaIBAtpALONeQKGYk4xhR0VSQsTZvMEVoTh9jluO0etmxlY992DmqqSkuzIk2LYsympk5o0sPGxo63qmTSWnuS2e1tgNBeMeBIWJIJWhGaovnfe/hI+5J2Fw802Z8JZ9FlXiS3rlcS035gHQn8XffDA1aBB+h1RL3/nD+SeRgptL8JMKEdnLasaNIH7QtUBQFwanVG+Zp0DbAfnD21hnQYEVrVtBwSCoLo0BaiKh9jh6U94pNbYEiSbJr5dDLOjo+ldPFViTa2nTUQWjhcu8hBBxeldYAljBfmGiQwDjAQTbbhWgALAztCWh5MrWs2jjVTXH/DW5BIvAjSsf0SZ0XMEsAkOvDHDAeSeiqmWktTqxx0epKfQj5jc7MzqnCSFGkSkVpcYeCh7eLjb8V6SNFi64AzNh1brjWIuyArmjBHJQBnF7V1No23JHIPrqfiYzVhmASWHtcpnxWNxeXf3B/vralDL00j4jp8QlrSmRJq14tAlmhSDs/uBcPGgSt8FPuKP2JZ4v/7vC1SbXhK8nzsMWsRdKDYZ2qnQjC4t0eaBLBnVLipVmWjeAZcPy/uWS1MEVCFGDw/5yCYAyUUMJwZ4CC/1K80/r2jGArghCRMYI9aiZ3mj4YJcYx8Hq1ICUZR1xyg4e8SLm27sLXaQl2kkvdB72QNrQb1UKFF4xOHLBGzBrFgNi3mBCyBdrxtlk3Z0PyUDU6O29D4iK0vL1v5oCg9n9976y0JjG6urGqyXiqXsYkZ7H7Ztvf3rH90WNnvndu3bHN90x7fe2S//8bbNjo8Ytub2/bFZ59aOpGyVs015Nqdpk3OTVq2O2sj46OyEZOT03b/xm37/P2PbHNl3d56822bmJrS+9398rZdv/41+dZbX34pH8+Z5Lmw/iTx7EfOOrEeRRFsVNDMwRZ4C1tMtv35s2eKJc6ePiMwkzhDfq9WswsXzytWpXjE/wFCaNPjWQ2NDEnAeu9gX4UpprIAPAGA8Zy5HgdNHRhUm1cMppd/T205EbgXQLygRcZzdMF6wM6UrW6sq7iA7yky4rxWjVrB2jYyMiRdDabktBtNgUXsT58S6C0+3OvSynKk49eWD+L9sQswYgaGhlQ0HRgYVvGNfQuwBMOYOE4svnZLjBDsw+jwkPYkNhlgbHdnx65dvSqwLbwEIMRidrC3p7iVM4uPkxg+E7BqtENSdHShXbamt0XnlZcQy7HniQsp1EgTBVYOzF1i3mZTa/L5Z585M5vJfCr0nZY/xediU2C/kmfwM8QMyAnQAg8QRmGCQge2eu/gQD6fmAwAnBgDhoum9EV2Q2e8HsTJHdjEBgCsY1v4O/qKTFWDOY6dY5gDsS7sZfYlRVlpLxYplnl+4YLUPukRnw+rRxiSgHdvQz7Wo3kpZ/RCb2Tz/9lc8kUs+c/+6KsfeLUCv6Mr8BXA5OzVyx2AAwIyjNb3v/9nUhjnIHuFIq8KHD2PBJB/+t3viTVBII7hI+GmaopRwRmQ9JBEXb582e7fvyfjBxCgSTc93TIWBECAAiQtYpkgCjU3Zz2FLiXh0AqZbgHqy3UQckCLwzAi5kRyAziCI8IoYlBIEnCOq8srAl1IkFSFidSv5xcWRJvs7elVkIJRClNjuAaQYqp/OAF+BxQbAySBRoS22jijEVUaXL8loSQBxgUJN/oWOBM0QLRm9br3TEZrSBLH72Ko5+bnVdFkvC8OgJ+hQoCjRYiK1hGhyx2McEHOQq0graZACa4L5y9dF8aqdXf5Gnc6qp4QWIo9kstZtVaxE5MnpE1DawVsD6ntU61vte3Bw4f6OYIFKnSbG1t6NteuXdWaq02qgEZMSb2gf/VXf2W5bF7PhUSMfXPx4gU5KwAwJn2w7t/4xje92pxOa9QxABEMCq5XwWIqKWosWQzj3T75+GP1yAY9GE2WoRJY8SBQLRE5Rn3SMzoo506bj4tndZQkEyjhgGnPwTmyN7g+KgUkvjia7Z1tsYk0zchiAkZEhUSItVoRYEQCAE2VoJhADEAHsAdHjTNkrUhILl26rMCJ6+TZh1F07C2ulUoP94rgIQr2gAjsaYmukvgrAPYef6dre1IkodBoBG5gmgThRk8gggScU80DYBKcqgLvqA+f8+SMmEEF/z4C1cdcsr/4mtgo7ZatLK9I3BFQD7Dvhz/8oZ07dUbML5IrJtpAv0XcDp2eu3fuqdJEReeNt9+2vqh9jskcrA+0bEZFSvdhd9+2V9clVLy+tSlAkXtl+tH07Ixt7+26qGk6peSLiEl2qePVNfaa+rwR7uXfjbrWnJvnPXguP/nxTxQwvPnmW6pMsS7ORkM/aMBu3LipoEXi1W0Ed+vab2oXaLdsfOyErwFTchYWoukoce1/wDLOCv3Z2Emuj8+QeF0qKXAYwI/AkXMEwEbCQSLmf6cKBrPuyH784x/rPS5evCStFM4z54Y9QBsgzDQSHMAcQEGCLypVGqU9M2X5dEwjhIvby3bl/JztbpDA7FoO/Y9IwwOmEiOFYa2wF7K5tCWSZnVGrXba1tffa8l0znYPyvZscdva8bwdVMwOK03bOajaQfFI59OTYqqyfdIXOih6WxlTFgg+MVM7tApkM6ogij2XSrstHR62pZXV44TVRSdd6A4bpfeBrajWExe/49kASnAfgOm+p02AmqqxMR/ZKlYCYJImKME+cRHYasXbMHh/9E1AWbCJxOskX8etKB1vM5GuVRmNFxg4UMh90g+Mua5Ct5IUKrchAOba9vd3LUErUGi1iAQVYUsA6ggo1cQtbx2TOKsATa8sK/FHq6JS9jHbUYxLYsBzDyCJAmNElCPtCzEyADcjqrZ3//sHChyDFaEKp1eslWhFIKqDHDC0YKcEdpqLAxP041v6ervs9MLCMQOB9SQhInEI09K4JICUdDrpVP4EE8FSLvwq8MlZWwi/Hh5S8fZkH9FLGEaBHSNKfhvtEp9YxlnhRthDwa9w35xzfg6QIwBKXAP7i/OiqTNihHjbY1g7kmWAb84l7xtsIu8Fg0BtuGrvdV0TCcQj5L615VpPEVvPmTOulyL7CUgXT+g5cjYEtLCHIhYSnxMEh8V0YaQvax4p8gYGCKAWPhS/wv+xkRq7SmEJexwzCVmqPUSAdls2C0YW4CkxCPpoYdQ0OCJsMK6FtfECVUP35dNfXNeHZI/7xA5JPyjyOST2aSYQZTOWzsEuob1q35KFjA1Nj9vgzAlrJePW299rDdqU1zesUa3Yd//0T6Vvs7u1aQ/u3bOpmWlrdjo2PDYizaJ0Dv2Mtv3i/fcExmxvbNmFM+esr7vXhvoG1KJz87Mbtre1bZ14x/pH+214YtgKfQVNNhwZHLHKftk++Okv7KP3fmnNcs3++Nt/LLAXYPbu7Ttqs+EZLj577pX5dlvxG/uTghv7i5gAP04MAruAswPQoCJM1OLlY4bB81NiLohRkHIGBMUx9DqITfF9Z8+dVRuPWjzSSU0z29zett39PXvta9clsg80cXB4IFYxxxR7prHETK0SUwlQ1NvVJNDuELnrD0X6WGFctU+5gvMTs3/48U+kDQbDidZNCjr8BgyN3t5uxbIAJkfFoooDaO4FZquYtRU0crxlhjgSJgftVYDVCDPjO37283fUSn3vwQNnRlarYpPg3wCqV1dWNB3n7bfetuXFZzo3TF+ampi0rc0NieoCEkxMon/n7UeKWsSK/WrCz1nhuaidlzWK9JhWVtd0xvge8R6MH2wCMSD3wHWxt2G1YOcBxgaHhu3Jk8fyV4j60k5/+84djZnmeePD8R2cIUAn7ARFGjHrKADsoE/V1EMgxqA1nfcPulPEH2Ilw3xBpB+GGQBSxFLBtlDspMCZlHYdE9waynXCBCtyA84ma0Osxb9DC+bOztZx6yGFY8UkEcsorFwQ7g8gqzON3c69rAlznOcGUatIOFh+KRId/x3NhV/d9qsV+GdX4CuAyZmrlzswKQhecSjQA0NyyruRkBJogqYTmJw6fVrGEqdNMkIyjzHJIrKaZ6QaCtY1O7WwYJ988omc9Zkzp1zoqFpV0o4zI+DFeIriW6mIJk9ijOHAsDx59lSCU2rPoIpSq3sP4v6+kl2ckbceuIASDhHjg87CdjTJRjopUTsECQfUSRwUBhantbBwSm0mOHwMGwaUYOLsuXO6BmiLOFgMJAAITImV1WVVQjDqtIEwjhSng8HCiGoEb6FgG1tbWk+SHGeiTMhRMYqP9aY6SxsBgQ2AC0b8sHSkBApDzyuMM62Uq0paAWgI1Kik4xhwwCR2XAuBHc6b6tHcSRckJYBcWVu2+YWTArcw2qD6gED/L3tv+iTndZ15ntwzK7NWLLVXYd8BYiEpLiJpkhIpyw5bVve4pzs0X8YRE9HzX0x/nenwt2nFhCfa7Q/2eGTLVrdk7SYpbgA3gCDWAlAAagFq35fcKnPi95x7C5AYMy3bMREdFstGgCrk8r73vfcsz3nOc3BAGO8dVCKaTV0zDhhKdbVSs8NHDrkDly4AU0amVQn7wfd/IHE2kj/6M99/7z176umnVTnjM6YYYZxO29mzZ1TJRVQWgEGTeyoV27dvr8QuUdjHmfEMAY7QjIhCu64nAg27Ya3FR7TJOD0HB04lifVifUmCPGn10cWaiKDxu+aTA0hWWxEMdhCKpIH3w6TBvUhwWGP7aNPZDAG8J178sIeYsgKLIPbQ8nkD/f3bk5jitBWxIhifS+JfyIfzZBqvx3cp4AjTKeo1BwOkaxIm53AhBOuqRMe2nHANJIVUGIK6oq5NVYWQjHkp1O+P9fNExdkz3Cv/GKvSETBx8TqvllMZokLE3gIQpaJE4MXY6mI+b59evGTPPfuM/f3f/1wTY2AhMEXn2pWr9sprX9V4Q2nFLC5pb/YMDdnI3TsCFRHCzDSbatOq1KsSYyWRIFCkWkR7R3WrpnYkkuM4zQGDRTCvRxco/Vwz1wiIQVCMDhKJGcAEay5B4Z07HQyhRUNV4bQ9eDilIIf1gH7voz9reuY8N4JLGDn8b84KDDoCXMBGQEyAHNaUAJSqLt+LNgmVZ52r1RU9O0AxKMjQs2nH45zT1sWe5zr+w7e/rSCU8dR8F7YG9goVKSp69HgT5LEOUKQ5W7CasMH9PTssl6hae0vSZiZuWynTsHp5zdaXF0SHps7uE4Y6dH9cH4lWIkWCj0bTphJiet+biYzNLazb4sqWLa1v2fJmw1K5ks0trQgEQQic/QN7qkT1TFOlNmW7YBx6UslUF2fqOPBmAQR2puG6aMqe4MY2MdaRKl8cN89zjWNuEX8m4NTZEVDaEJCpc5LNe4tB2TWDAOUANV0k1pNyABO+i5awbDZlxVJe2k3uv5g24y1EXDfsEQCQWI1U655GZLe4T8u36Bzweq5VQf3ysi0tzYdR1t5z7kKiUNR94hvgolo3NMXGz6FsqQCTTAi8uS9P2GK7iqYNq68/MFaCfkvUH9F4bWkTuR6RGwAHTRJNtD880Y9ilfxOYIEqto/GzZYDCOHtqhQ6aAOq2q6dXbYn6AvACtXnNJoqkCCKLKARcEctMvXtpItfMpIUwGRjo6J2Q54X+iUk+jwX1ljMkpAWPtLzgAGU1XljfTlvYiwm0D5jqohXigFT+R7ig+0RqXHKUDKhvYbtiYABn1VsKamdKmpTYWcjM7S8sbmdlKo9FlACLQLA0PCs8GfYRgELsBCChgkgEd/FdQJEMymPCRkReJegfWh35DxorWjFyQPYpZWQRwCYpB2QmPMARR+hVmIi7HyptSiwnc2KjY+MEeyPpg4GIVm39cRq3jbAGvLssANcPH6De8QeUImPwpJRVwf/DxuCkcAwG9s62lRcaiYa1rt30Kwlaz37hqzcqOm9jDS/8M67EhQ9fviwDQ8O2Z3btyTqjr0FNOilSHN/0paWAM1qikM6unfK9nQUS7a+vGbZJEyIXWJC/OyHP7JSR9EOnz5qg4eGbL26bmdOnbacZezHf/NDu3n5uqVqCRvs6bPhoT2auMUocIBNtMuYlHNn9I6ANYocsHIpjhALAPZxzrArrBUMtgjWas1gwLHPEkkXhxfjy6fqqT0rjG1mbDzPi+d87sknxYoG1AEcITaq1GrSGTnC2PcuWnW2bHaBAk2rXfzkotgeFIWIid0+ME2RPet/op1w2MTPdZyqxboLRUsk7ZOLl6y7l4EBy4qnr169ptjk1KmTgelUtt07d1mxUPD4E/A8jBXn2jU9pqWgOByW1Mz0jPYgICdtrOyBq1evyy59fPETFSIRLIcV8aVnnrHy5oZ0aYYGBu30E0/Y6J1b2m8MD+B7mSiI1YGZA5jF+kctpl/NUNRaCGtjq658QufcTO30FDlgv3Tt2KkYmnOBn3aNQ2+VfDD5QPsc37l3zx4/j3WPXSSYjC4dTNuFRbXwcu/YUQ1v6Oiw26OjKpJS8FPLY2Doce38O9fE2SRPgJHSUshL54Z4UAXiHTsEnAG8FIotapuiRUqMRGQHaOOslPUeiiuAjYpZsUWNhvYbhbg4CIFr5ZkqZuE+jYKwaxPxDKP+kIsABx0kgVAuosufXwWkBNyHlmxnofhPZDNv/+K/mj5+8YIvVuA3awU+B5g89dKXmxhtVQeZMpPLq/+TBIGDprnrCEjJ6dDygNNMKgmmMgU7AECjVKBq69VvjCOJIckM1d+D+/fJ0cJGQU+AH4yUjxwrWHljQ8aOoIegEyOCs9vAuIjmVlFVh8RDjI1iUdNooJti0DAQABo4GTRRcIwYOa9cOYVYDIxQ6cM5ERgREJHctgeRSq8WZ+zLX/6y0HS0BjCKgEY4OdpWFpYQAHQ1etgqJA8k+CRrGCCADyHMQeQW1ojGIHd02sjtEXs49VCjNw8dOiydAmj4UPJICjzBWQ4ACIkfVF2nHBMIsi48E5IvteggVjYwILCIeyfY4j737RvWNeJEZ+Zmrb2jTcEuphIwhvVYWJxXJQGQi+vG0WM4STZ4ziQZOAcc1fj4xLYDR5Tyt15+RaOacW5oVBAEEMgTdPT39uozABRIaDD+/DetVDg2NGQAvhhHyB5h7W7fvqX/xjHQG4yqPTRh2iNoSTp08JAnYaFyhNaE9GaWguhW01t1uAEEPFVt1lSmDe03ngkJKsCIT8Bo6rtYM5Ik9jhJKRsJh+rjhXcoqOLZUylh7x04eFD0VtHDCUKZvpP1gIzEN1ao2FPsd/WnU4GlghUE/jwYd10OEj/ugyCS6oXGdePwUE8nyAmihNwXwa1aarxMozO0TeGmzUHVz0fikzE5jZ+hCneYKBNxGIIMD569Ik5gnmyaffTxx9pfAJCAZeP372tEIXsc5tgvfv5zVYISadfJYA/t7N5tEw8ebFd8YW81Ukmbmp3VGUE7I9loiMJMUE2AwnSoqckJtXoAaN4du2+Hjx3RZxPIqvpuCDUiqMikBw90+BtbgcYRZ4sf7pNzwn5idXiG6FgACFJNlXD1qgsus48IeKi20YfOeGA+BzCDSj12A2bON77xDa33G2++ITtBX7amGnV1CTQVQLu8LIYXoALPj9/v3bdPe539x3Xxe4I3qmO08vwoiB4zSUSJZa1m773/vt0auSVQlSAU8Tr2LGOyYyskVca+3R2Waqzbnr4dNj1+25ZnJq0ll7KUbYmJxw7wVgCf9hQrrvSJqApdKwvMYgrTZqVpS6tVyxd32Wc37lsz02pzy2s2Pb8ggVRAaRJlRE8J+jVCnUkRHe1ikvADiAGIIgFPCVvSWui6MjxXWDza82GyC3sW6jPMBc6j64UgvsxklGSYQLTpNPIwcjWCiiTfgBmxzUzsOkZA7+hSsokY5soyk2y8NWWrXrGhPf2Wz2cFPtHuhwCxhAurngizN9hr/ADGuGBzXmcLQBM2ok/s8rZS/BKaDNbger0FZTuBZ81cJEC21s+eMxM4Z84+cEaYWlM0zt5/T4sMJ9SnsDiLRm09UrzltVGjiNHPDo4o6E2nQn9/ymB2qXUjCJLyofxvMfS8N0f/r/HE0soAofExuWgYDdBygZ8PrS3YdK+0NhyYSqa0HjAHSSx45tgJ/m5lclzS/QhgKEAB45nxBaw7SYRsmFoO49QeznZNCYwSBCaFUbEFyFZ7jzME+Y7YTkJywb85UMVobgeDSf5ie6P0XGCf4DuD/gj3If0YjYN1EDVqPUURWBeSfcTgE7MsnGHXiGICEiwkpkv5uRWzElCFRFxsFdd8cWDJq7iw5IhP8sWi61bAaEPnq1JWuwEvxs8y5pqzJNsXWDOy8UL3nKFEtR0Qj/MCwCHQK4zE1ajhMOKaa+c6NDZYWiopBwA0nppJOj7uFqCEtVIb1fKS9I96+npseW3VWjpKNnx4vy1V1ixZzFuhtaj91lpssbHRUYElD8Yn7LVXXlWCOvlw0tvVYOHksrayUrZ7o5M2Nztjvf3dlmnN2dFjR2xhesYmRu9bVxst1DUb6O+zj9573+rJLTv9wjnbf+ygLa8t296+IZu8dd/e++kvLFFLWEumYK+/+praZq5dYzrgoo8GL1fkS2AAUshpybfY1etXVfVnzYgtKDK5XpjHsO7Hm9o3nAmAKQApWk+VdJrHjvh3b/MNoFoDLZ20De0ZEpDy5eefV3xBCw5jeYf37LVSW0lFMbWiocWUStrf/s13xcBAj02jdGUU8TWw7ZwRtg2shqYLriO2pMkX0nLXaEpPEKFX4hOu++69uxp97Fp5ae1LwBJAJOJnzsCjJNotAf6TgiC+AHsAiwyQfnBoSG05XBcTh9CI43dMtKNwQPGDeIhpWm2lVuvetUvi2xRIKd4Rd9P2BMt7z55hnV13ABEGejzh8uEHXJC3KqMHBWuMoRPLYluyz6dnZgVKkSuIkRuAUu4EEIeBEbA0aBMmziWG497Y69hXcgXZh8BGJ0ZkKhlrABBEXE8uAUgDKKIW8qkp5RbsFXT4eDaxUAn4AbuM53j44CHp1bA2rOutO7d1TfzwXgATwNSjh13zjX8jloXRQ0zBWhF/AtDQ6iXWdJUzuyW7qnMeiqrsk8gSw2fCwBXQrNjObbuKbKGwFKlK2FeNyH6ssIY9oO2YdmXXk/ri54sV+GIFfnUFPgeYvPZ7v9scm5iQk+BAHTx4yJ544rTEUDmoJEkZQJRQsaVC60lCqwwJPX8ktY1aTSwCaKQAGhxkEHD6/vbt2WOg8yT6N2/clEEk2MXIIBwHGIJgIjRI2jo4zAQiABxOF95Syw+JAwZBY7vCCFcCY/WKhuAuT4VQ/fGuzs11qGokgJ6A1ftFMTiwEQi2BLIgRBmqWq67sqGkiWAYAyYmySxIvPegexCSVpsOyZ5rcHTq+nA+gAk4In6oDmPIL1+5LJ0MRDKFhNdqMu4YUY2+zeY0VtbbYEqu5L25acVSq0+H2arr+2C0UK2AlRGplErMNjZELcTJExD09/cqKOsf7HfGAeN7OzuV6IntMz2tZwyQpekNyaS1QZXdtUuBLGvA89S1Ba2Hq1euCSCBCYOzQ6yLIOrw4UN6tqjmwxjw6r0nQayVKO0kHHPz+nfvta8pIcMxoZFCKwLJN5UKnMXHH31sx48dF4BCYuuVaAQs3UFcuXpF9yO2SC4nEM+FcLe2+5bZv6w1QQ3sJE3PgWmzvOzOWtVvxhkzihqtimk5OU0Byuf0OtT4eX4kvLyH/cW64sxgAfHZ3CuBtAfmPk4yUmzTUoT3xInqR2zDIT6IwawSiXA9qhSHCSFy+mF8piY9xB5Vb2SVowVA4pl7Ir9i6AAAIABJREFUstTUeSIhcnTFtRE8kfPqtydhMGtcbDebz1rax18oWZsYH9frRUtOJOzOyC2db1gJ0JE/+/hjBSkAJuwZ2FPjE+NiXN24es1OnTtrvXv2GHRa6K5LsNAWFm11aVGiuVPTU2rDYXrB2N27Oi8EZXfG7tqRE8esg4BGugWISEY2VFZVJK4ZwIL1YgrVuXPntAcI/LA/7AMqf5w9Wi0IMqhC8fmwLaimiZ2y4X+wd0yTIsCFHbVv736BZy4st1etZGP3xwS0sVc5/+xjzhqVJc45IqCRTUZiDbiAFhFjLtnbiLwJNKK9gTaipovu0bvOWbxz+7a+D1vAPbDX2I9nzp7VNAR/Tmm1Sp06fsDyqZptbSwKLFmanbDWQtbysO4446ESHfWkYIspOk9A50ft36v86ItUt1K2WU1K7PXe5LxZrs1u3rlniytrlit4cgR4APUfIBYWAmdD7C/aA9IZgYQ+rhRAhgSWdg3f/wAYJGXke2JNqcLv7CcYIK4/4foKBIgEoHwP42gj+AedHZtN24IYApbQ8xDYCVOmtVXsJADpfL5kM9NztrnOdI+0TT4Ys/7+buvt6xFQwfPH9sCiA2ymQMA+8ykYrsEVp6xoRHXd2+NIyDjfsFEAualQWxMWAUmstxM5ec1HAet0ecu+QJWoReIshTA2UlVsF0Qk8QKgEvAi0DrjIoPoe/D6JECCi6TSOuMpT2jnQ68i0MJrFQdqpQOCPgyioonAOAnCr7yW8co0mSixb9Q1ZSifZSzrfrV1qeINeFEpe66TsO1EUuzHYEOcGZcSYEhRhWB+bn5RiSzsM1o3ASlIRFZDdZ/XU7nmM0Uz32LUuSdB7BtaSLcBifqWPp/10PhmM2cD6Z68HZeV4PUkTGJ4BKAQ38yX8JmAY8QcUR+B644AKz6Os8xreX8Um+XLPMnwdY7tOAhP46eJSfjhs/hvQBO+QwCV2i7c/m6L2TKBA72KZEqCp1SaATwATKS5wWQbfBPJUQBMOH8aOx20EjRxMKwp142fiCwRbA5JXNRl4brwX9hpABZsjyaLBEF2AESfKgRAmBNwWG9uWb7YYi2tRavUKxoh3Ld/yBY2VqzQ1c6EaNssb1hba0miom0tRWmXvPLSS86iI47Jo+NB+0LWxu4/sM8+vSEG78BQr6UKadt3YK8tzs3Z0uy8dTJB6+G0mHpzU1M2v75onXt224kzJ9WyMnd/2qpL65asNq1vV69NjE3a3uE9YjGcf/+C2gbxFawpz4RYFB+B7ghsExJFbDkANgwAASZpn1pHnAA4Lf0LtcK59lkhB/PZM3xA8MhUZQ8wFVB6ZAHgYy9iTwD4aUViH585e876+nuV/A4MDUo7bHV91a5fvSoWNWCO9JbEDOVsezFM9i4y0UIbIuf88cIHgDEtkXfv3be7d+/Z8WPHZL9gQZP4UuDCXmKTAeU62tq3Y9xALdWeVbGmWlV8637W9ULwo8Qnt+6Myl9hS2EDLiwtyUdFFvX42H35oqGBAU2UAxDYv3eP/CXP8uqVK8ofuF98tTNCfE3x9cRjsTXF9Upcm0fxTxC55tX4XvwKbG0+J4LoFDV8ultTemmAhMT9nBv2P3aNUcTYnL179tqd0bsqVOBfiGOluVRssQdTD9Wqg22nKIcvRzSWmFqj0nM5xcjoqtFWjp1gH5EvcC1o2A0ND4mxTVzP2rnWSll+3wEKs5XlJds7PCzGKSxe9hRxPKxxYg7ODvED8SW+1lsFHRCPYJKKsLQfIeqP5kuZse6w5YP/CC02cSoR66acp4GsAkw93usAIj+0E2PjiY3EMI5VtC/0ZL9ADb5Yge0V+Bxg8tvf+P0mIp6igJZKmnRz4OAhJeUSRkKclWoR00XyhW0wAmcRA5WB/gFNniF5I5mEysa/YZARVSKZAZygDYQDT2WYpIXecIJICXguLkgolOB1ZWlZQlMYNVpssBq0BnjfrleqoON5IJNyNkPOld8JpmAHkMhxPbTyEIxsVhjJlpdjpe0Ip0mCXWX0XjbrbTbqx/aWJMwKaLOqNNWqRsUhTqmqmkTpvK+ZNXORwZoCFAJ7gIyOrk4JNpKgnTx5QgDIxIMJvRYBWtggLsy2pbFtgERU5R88eCg6v6aXyEB6EEgSlUq4uKn3XXbpocJCYbKOhOYY5by0qIAG4KSnt1tgD8JXmohBq0gua0ODQ3IafA4tElRsMeAwP3bu2i0B2Rs3r8spkIhgZAmK+R4CBgQSqWZFujoB8e//3u/ZnTu3t58/r0UEElV0EksfQVkKo3pX1ZpERQAaKaBEJE4ASh07esy1RQKture7RyDNNqMC/YlyxS58cEHrwaamwgyoouCP/lJpwzCdI4ieSovHEwCCI4JUfkie2K/eAlTfFsE9e+aM9itrhoPCKcK6oc2IljR+pCtRLGlfffTRh6rwEAwQhEZ6PDz1ZBipScArxhDMDJI/KuGMyhSV3MEQzgd7kwRB+1uskdjVHLkl/ht+CBK5b+5X9F3aXCL4EqiaCoqYrCFAhFY2Z6KIzsw0BD4Mqu4SZ4CgekvK+IAEfPa90bsCTA4eO6ZRjzMTk7Y0v2DLq2vW2tau9WEPnzp5yj79+GM7+/TTtqO/T0m5tP8bTdtYXbXZqYc29fCBzc1M25Fjx1TZGbl+Q3oYUIFriabt6u0WdT0y1TiXnHU2yMTEpEBXKnVUnO7dvSfGCz/sR9huJJpUFNHfYDKTt5qtaH36BwYFflENJWiB0n3yxAnZKQBaWnLaioyiXRV7TAJzS0sKRGlJA2ChmsT60GL19NNP2y76pe/eEcvhwoULLmTb4pon7CsBNg8f6mxRpZcwHhMP5hcEKGBPAGzUojc7p0CfatfDBw/sxMkT0jSiH7tS2bSBvl47eeygNWtrVlmZsVyzYjOT96yYz1gRPZCqtzcSAKIxgZ0DlCA5osqNQCp7SxT8Fhh3OavUMzbxcMVWNhq2Um7Yg5kFW9ms+J6FkUZLgHnQpfYEUdo9WWQ/e6ubn0cxBTTlASDQGRHsYRIzfukj6gO7r+DMkngmYHOwHziHBMo8R95LMkLSzd8wHwGWxu+PaT+wdwGpNdEnV7BsrmDLi6timDDlYmJyzIVM9+7RGYXpwDPFj4BkAOhzXqgIM+WM69cYVmkz+YQcMSoECDGNYkkVwHqd6Vc+WheQA58DCMCpVKIegk4PTtGiIWlnXL2PlmUtIrDK+ZcgrKNaoaUmpWtQe4W0fjDtJOJMNQLw8rMsenXCCx0kevhUgaZh/Gmj6s8pTm3guzUame93CoTaa2DD5HJpO3b0kK4CJgIioiTg+Cjpxah9B6FcdKky8jWwhLBTaJOhKYEPRKcCHZN63ZMgnj2aADxXTSxCnDYkpKy3iG2M+5XNc00S9A8EIjFalUQ1z0QrwDVEjJ0ZFFuhBM4ByLPHwk8E6ADf4v5zPS3GRLtmjp5VmusDBHTBVf+9/0Sh18dp7vw7sYKYtAhzZzJux9GB0WhwZyTSwohIJMB1hv0RgBM+a0cHfju0EKHDtbignbTBGFbOabDT/E2yzZqrzXF5yfeaJmYgMlvx1wbtkzj6FrvDNQighPXFOsLaDa0M+OzY7qgzKqDKtTXSLTlL5zPWSOIXV8ySDdvV32P1jFkXoGM+aw+nHmiU7LEjR+3B2LjtH9pj+4eHlQjDJsTuvvHWW3bs2Am7NzphN67dkr4JE6zad7YrJnn4YNLqlZrlMzlbml+0lhzgxbrVMw3L7mixU2dOafTwp29/aJ35VusotVlvd59EuklESczv3LojdhfFJDTzsKfESBT0mOY2MTmhBJrfaVoLewbtoFCF557xGexPhMXZB8SQMEwii8GLIt7Syu+IoTgT/DesE+wh/iWZBjRsFYsKf8l5+Nff+jf23HPPSyuKQ0WirCmSAawTS6Lp9lHPWKCCMwT50YS0AOTIF9KOW9+yqakZMX5hzjKAQS1XYpXUFYPv2IXwPpopTbFOdqFdFj5bek3rGzpnUTCfOIj9RAwGOFJD127kloBv2he5N9qq2YP8+43rNwRyHj50UP5qYKDPjhw6JL022CydHe0qspKInzx5UsULzm9M1CmKwUTx+AwP85jkRhD0jmgzOQjvVXsohbs8YK6LO0fQeGFuQT4EEIO4D0Yz8WajyZCFh2rnAQTh2dDyjc4L6wDTG7vEM+Z97Afed+HDD/Sd3d09arlG+J62IP6NXAiWCMVKPos4Q5NCb94U+4SMgD0mxs7DKbG72B+M4HamurffY59ZA2moTE6GXKis75VobNhj6Dxxvw44Odt/ccFbdfFLPA+Apyh6y1mmlTWOmWfvcn/EqPxNjIn/YB8xLpr4n8/zpDBGlA6o6ecL8GTbH3zxH7+ZK/B5hsnvfr3J5BMAEQ738vKq9AlQlSaB5xCSPBGMkVTggAhSI3Bx6OBBGWeMNQeRxAAnTQLAIZdORLOuBAQWBu8n6IlK5VQaqYQxQYbDL7FZwAiC7TD3nNcDmHhleENODIPL60lu5BRDoowxArmFGigDt7jkCGt5U8G9GAawVTbR3PDAA1YDiQZJNwFsTKwJLgnoFPxIN8UF77yKirCh97eK/aEoi3GDRaH3gCUAI/wQWEVhSoKg/QcO2k8RfgzCpqOjd+V8oYvDwCCJV4DZ2LKenl4FBEqIt+rSR8CRgEbLCNM/zUjUtlYFE7wO4S+YD4A0VJZB40loeG4ALYAsfC5rQvI4NDQs9Bx2C0wP+k75XNYBR0qQCNvg7qiPXL1+/aYcIdR89g4TPr75zT9wpfWUazjgRDDk165dt6985VU9VxwYaDrVdcwzCeGJEyf03Tgt+n7fefddiUZyrYAPJMVnz5zT2GQYSTAcoCWzL+fmZ13glaSDsYatrdsUcAJIVS3C5AmYAexNjXQMgYiqiIjhSUXfq00k5N27u7UOAvXCs7969arWnO/mtew9qg4kAFSq3nrrTfX6kqjBqoj98prsQSAedAkIVjkXAEhx9BxipCSLOF9nNFH5A8hwTZLtFpwAnTwe1ePANTHkMYZKKObo872n1ZMo9jaJEAkRr5FgYiJh58+/b/v37bXlxQUFW6w/lRXeSwsVwokAB8P79xkjKGnbqVeqtjC7qHORTKftIcyp3j67c+OmqhdVxBU7O+z2nVFNkyE5m5+dtcWZKdsqV2x6btaOnzhhM7Oz1lIqWk9fn7Xt6LL1yqYo3STJnA/+EIxAoyXhuXbtquwS6vOwgVgzbBGBOjYMwBC2GKwbgkGCBQk8avTvHvvFL95WggujhOQJcJP2Q84QtO7IoEPMF1aK6NOMFX7wQG1l/G/sBUDVl194QWt5/cZ1MV3+/M//XHsfKrTOfZjOgL7DlStXpJDPOYAhR8ANwAMgyZ4DZBH1tlrRWViYm9Pa8hkjIzdseWnB2koF2zfcb8lmzayyZN1teVucnjCgDQJtkrhNpjVlnB2AaCn2F62DGmOFw9hxGAtpgth0iy2vNez2vRmbW67Z8mbN1itbVmtAJQcEpmLHfnUWVkMaJTGKcgqwEkhVQl2klvVxrQDaZ0hUmttaHaQDCm5LrZbLZQQqATJiQwjkeS9A8vqG+xLpLqTSSlQQasaeYc9JDpxtASsFZoOPUW40acOoCljAxm2srcrGUzFUINlsCDRh+gU22fWNKmK1sM5UGPEj3CHMHJJwJZhULakeLs7bwsKcWDoOmASjT2LPGYc5EdpyXEsCVgQAJgG+645E6rkYX5paEZIGkgVaTGSznF2VEHBPe5ELuXLNsmcB3FWyhYEJ03dcwJhnz0SpgvRs+Dy1sJUrYp/gd/FZJFHOZAMrRaQ5YyeOHtGZ8FGZSdsob+j5AfyxVq7N5MxNmBYxWQN8r9Tqtrq2afkC/q9iqSQCs6a2LPYD90Qgz7Px1q2QqEuHLIwqFhukqj0lEKilqMIEVXOAO3wkn8GPgxuAKUyPAyjy4omv8SPgAzsSGX++bv7cYrWV1+KzXKfEW5CUuG4zgXx9GXONb2V/CJSUNlrOk2meU6Mh0JQ9rbZiJaudZptVG+7p1SjeWrliLbm89ExM0+2yNjn10NK0hS4v2eTMjMbEEtPwPbB6aeWBLQh4z1lw7Q1nDHr7MuzFyO6iVRHb4tN/XPfHAR7sIbZKVfvAcmQKDyPg602msmUsU8xbG9ecQuwekfNZS+RStufoQVvcXNOIX1h7x44ftYHePltfXrGnz5yzfDotW/zOe+9ad0+PvfnmW9bZtdOskbK5mUW7c+uGbawt2+6e3fbkU08KzEDIMs1o7/Wy2pQABwpdRct25Gz//gM2eXfMRi+PWKZJEkghqlP2m2QcUJOTdvDAQUuns/buO+/a5MQDgRUwXPHZxAawMdAYob0CG8X5iRMJIzjG6WOdsHVqFwwjrmEhqxUWDYxwxtgXnB9paqntzferTxNzDTnp16QS9vrXXlfb9ZNPnVOMo/bvuifS+EnAWtYffyHwL+jmsBb8D10T4HYAxGJLDsALADwxgo9ObuizKSx4sbJd55e9ih8E7KdNSRooCQATn2w1Oz8fgMaq9iE/FAS5nouXLsuGEA+TB+BHj584bp9dvuzaO8mE1kkt1rt22nPPPis/g03g+yiwEHsDKsCyBAiIP7T4aJADo3dDO852PUgtjN7WyFqzV3kG84uL1ru7R3ZU9xHegJ/kT2d7u7czI7K7tKTvBRQBCIXVgY8HVCce4d0UZK5cvaq9OjUzpXibOIqJoPhmYmSYWcSgrDf3gl3Aj1JsjO3hxK2sPYVVirX4MFhjEhiem1PsAfMN/0kc43aGc8t4+11ikxKvaEJQoSAWGGtKvI/9VbsqDPMA+tEyRSGSvcAZJ2bkvVy76+zkgladKV736W8Um7ylG9srOET6SG1qiY327hEI9ag852Dxo+Lcb2bK/MVd/yavwOcAk//u3/z3TaoDjOglkGb05hOnT4tG3t3dK2bB7ByB4oKclKpEKIeH/lnaTXDKoMvrq2sS/tLhzWbV1gAQ0tvfo0PPGFIlhWaqSGDkqFJhTDA6GHyNM8xknfabiX34FY1K8/7yrBwtyTHG+/79ewo0SfwwdDi4yGagSilBVhnPDSV/orfCOkGkdWVVhlsGXUi9U6FjqwwJGOOLV5eWhQ5jCKlGMDEIHRIomgQQOAD+7f44VHEfF0jgj3I6/ZBcA6COBKRaCnbk6HH76+9+1/vYK1UfK7bmqvUYNJJDfnAGJOlMbpGeBi1JyYTWDXYMho9++ljJRZiKJD5S0AkGoequra/qPdBHe3p7ZGBZYOiEOEaSQTQ9eKaANgTIBLQxqcBBkDj4dI1OVenpZSVQxui//fbb9vzzzyp4hHpKZQFgBICCe8SpHDlyVAwUvgtByuHhoW3wjTUhcQbkIZAaGxuXXgSff+3qdXv5t15WUPLRxx/pvrPZ/Db4QyCJw+PfxRSBxo1miCrpDT3buCdwnCRHtNKwtlH0ikCZPYiDpv1Bo2PVG95UMst4WDQvnnnmSwpuCCq4V/YiSRzUXXp8Dx06KOSfliauhWuIfdPekoPY6JKPPUY3Zn1DfaTvvvuuKhh8LwFgSMP0t0ReY2oWldBDkOejSb1vnhGTVLJJ9GMVW6wSOT3/DPXCEzjCXgkgCpvuzTf+XmMDcZ44bhKCXTt22pXLl1Up2n/ooDXTKe17ACsSMYT6psYndX9Mx1lZR0StU4l+F2JqI7d1Rj/48AN7+StfsbXyhijfqVrdxu+Mitl06MgRMaNKba124NAh9ch/dv2aKNKqSiHmuFm2d995x5555lmJpGJPVFmnrWVqWgEHr0Voj+fIOefZYm/a2juUKLJHsDv8/vz5C2JewFLh3F68dNFgyMEgIckkmBVNf3ND98PeJHDkPpn6RaDLXuPZAtJgF/kzODgkYIe9TiDLv3N2Yd7IbtQJcHq8Pa1O++K4wIi+/gHRnamAqb2hVBQwSTDD+vV077aPP/nI1tdWbGdXmw307rS9/T328P5NW52btFS9bHUAPJKPKgwqmIJFJUUkt9gdTfVKJTxRgl1EkpjLWrmWstnFst0dn7eJ6VUr15u2Vt6yHHugWrMqAEkIXr3NgBYObwfxZxB6pgOtmj3GmgBK8KN2BQJ/tUN4Dz5/04qlau36mtoVOfvQ0/kOntXqKn3VrjVBAsLvNYUF3QiNO85pfdVOph559IA47wD03m4Rx7HCRMKfRI0fnZktRtz69BXAfCY3sQ9h9hDUCgQViItdycknYB9gl6xvrOo9CKXG0bcuNOpAAuAG54PvEztMLeVbulatA4CKdCa8LQa2ByvKNbuwowvgxkq4zmlgu0QB4yhEyneoxam5xWPXd+In8Ys8H1o/okApgDmv9ali7iOlYURBoIzWT4edOH5UOjUOEKABA0jgbU9cA0yvCCxIEysIVAOi1mvYmoRtlh1kQ78ELQSEJJneohHH6HvUvbUoro9aCAF0mNohECeO+oW50qa1Z+3UViMgxkeJOrDkAIfaSQVyeBKmMbpBR4TkDuZApLhz9rDDLv7pE7KiAL23ALiAKueYzxSTg7Yy6YQgLp6RH2Z/MhkKXaZSNmd7+vpt184dStBIqkulFjHC2jM5623rVMsJiV0dxiKJTbFklQCOJFJpm5n1QgLXCihMXHD6yXM2+nDSVmtlSxfytrvH21JJmjrQXJhfBOURS7aRz9o62ge0mOUdVCHZwqZx7jVeOMQO0slJpwOY7BNTyviRTNL6Bgdso4ImUdqWVxet0FmyXYO9NreyJPsN6Itd21xdtx2lVmsttChGImF+9733FcfwfD/55KIEXdOprE09mNQUob379tqLL74kTSSS0MnxSVucm1frSLG11dYqa1ZsL9rQ4KDNz8zb9L1JCYizuTmHv/XSy/bp5cu+fwE4W9vEOqEQV95Aa8iT+cGBfp1f/DCg7aVLl5Q8Agywp9gvbg/iVBFnMm37XY3cFhXFmR2aTOU6YayVtG4YF0yxL7Q+ZNLExHVpdLGfsW/4j2/9D9+yr3/96yr+EH+QgKv1YnlFoD0sW340vS7EsawfZyi2dPN5akdG82J5yUbv+uhj9n/Ui0N4HSadCpJVWoU7JVDNeSEWiWOr2evseYYqRJYNe4UiD+w9runqtevBljUE9A8ODQq8Y4gD16KW0qmHdujgAXvhhRckkgurG0BerbH37+v9nF2E/WGwRIaJ/EbUX9OYeXySt9t5S5K32UXCQ2QV8++0q3D9yg+Y4rS6qj0uTcOVVTFGent6fAoUMUCxVeeRIl9GBbSk4lIH5Tdsd0+3wCd+R2GQWP7UE6fFIBkZGbGFuXn5M+4FdgfsUmJogFLivB//5MeKu4hTefbkK1xTZxdAC1PrcspzpP2o4pQHct4C5a037GUKPrT7ci/Obk9sa4YR08eJYLNzs7JH/FHLXaGg9zoY3bDu3buDiP2Gnm0s3kpLZWPDJ+9IB9GBsygczpoKYIOdFkSvXT/M22fFcAqtht7G6YW4cDePlfGCTpbf5ecIKg4KBp2v7X99xGz5TU7Mv7j3/zZX4HOAyb/813/YpN+wtb1dRhGjjhPgoILKEgjCiqAqqDntq+sK+AhwEObkiHTv3mU7OztlVHycIpTiqgwbBqRvqE99lrBQ9gwNC3XFoeHIZ6emBbAAGpDAkLhw0BWgiJrrdFuqlxxmjD20VipOTKWIfcccfhBdORdVBhCLy8sQ+gi1tJJTqqRUyDuKrba6sqxefG+FaOiacB4EQtLFQAuEXldGC9M3ncvaRnVTglH9w4OiK84vzklYkp7Vt995W8af6ye5pBKCvgXBPujxlc+uSIh1cGiPXbx4SUEGgQPO38eKUVFOycHFyiwouSiTS8tyIoBKMH1YX5wm1U6MPt+D4QecYSqRU6nzAlBgbiAmR2LJGvAsSKJgkgDiwDKhai+GBi0C4xP6jn0H9rsII2OW1wCG2nya0gIikIgAJvUs2RvEG3zWrZERtV8BMDzxxCkBKxcvXtT1sa+o+EZFcInhdnYqSSFRAjCgQkAARJJJ8grAAtCFo+L+cIQ8ix1dOwX+8FlUnV38kTGSOFVPGAWY5PIeqKsFh0ka5e1WJ/Yne4+1lw4DSSZgBhTbYknfRUsEbAuAL4Iv2AOskYt35bVurOuHH3ygShLOmCQbhXcCfBJ3Eg3WBsftbIlOBYCskcCZBPR3WELtHpA85oIk6BWAktgHrNGgsQodQBXODQAOFaZtajlgCdUqdA8UnDhriVHN0N6pZrEXRMHnbNOzDcg4NW2H9x+wH//oR3b75oh9+ZWXrXd4yFbWVlVZpCpJH/r927e1t2GHMDb58JEjEnqulyu2NLdoB/btsxs3b1jf8JCVm1vWtrPTVufmbfz2XQVb9LxzVgaGh0UlzhbyNvZgQgmHko7WkpK30Tt3BFZBuxbzRvory6oIffe739XkLv6bs6DAslYT/Zlxi7AX2Kvse2wGQcHY+HhgKZm1ltp0jgBeGEnOGWAUJUEXVGQALlgQgBA8L/aPj+x0ABHwTb3R2ayuj7PAd9CKSIshLBIln7SXhXYcPhO2CuMP2Tu0GnHdmsjVbGrPkzgeP35Mz/m9d2HFNOzs6ZPW2ZqzfGrLRq9/ajPjd6yYVv+LFfNoiaxbMu2gBKCyT5NBxBlmnAteakwzb7GmlesZW1yp2/jDZZtd3LCNasOW18pWKJZso4ywta/nti5DCMwkKhcqoo+7ufha7VfYEhr16wyCCHLhGwCgCBDVIlSv28oK065aXVcggFUOsHiVVSwA+rbxORLuJMFI6llhG7lOwEe0jTRCFZsucKWuswaIgfaDM2WyEmKUNoBGxTZl1yLYTmAoEdG1Ve1BgvEoQkilmqk36H6kU7TfJB3MULtRwbVO6oio+v3HRCcCIQJzxUDxNpQEjB8lEN4e4+37Dm6iV6B1xLCG4BSQgJ/IjuBz1aIjppzrfagFUEw/RjB7u5CDAB6Yxh5/rnHHp9xDAAAgAElEQVQLPRNNs6nZvr17bHCwT4E9e5vPBDzBNgNk02qEz4jjaHkeJAYCPBiVnIRJmpBAI9OFAH7RHgD8BGzSKGUJOjoggw3lM+XfmFCBNlnZW2PEMgnT5vDHKs4EgNfbKpymznp6y6rvldhqE1tdOZf4cY2NRT9GfsCZAewRAJPtzwrME17D3sBPucjtpp4/1W0SQiXbocqdgpGQStnxvXvt2SfO6CyPTU7aRrVspbaikpPe9g67f2PErl2+bC98+XnZoiqsxlxBo4bReyFdfDjxwLrQnGhrtw8vfKBK9fCRQza2NG/5znYb3r9fBRh888L8onWWSvbZR5/Y4tS0La2sWq2UtxXGt1eY+JVTsYNrB7wTq0ctxM6U8RYTX0diGInY15nikxPbb7OyYals2grtLda9d8Am56et1NGqpPPIkcNqma6sb9rOUpuN372nOIK1Hr0zKsFwkm+YpUxQ4xkrYU56XHPsyDGdSfYhgvFqeU2hD1JQsY3EDn2M1mJJ4Ps0uihMMapv2ZeefkYTm5Q0IvrNBLFqVeAouhaw8wAIKPrAAoGVSjxGqyQ2GV8Ik096X4AlYjpRBHTGUhzp6/7XGXTEvHyWC2s2feQzjOpNb5uG2ct+jsCf2j9plchmFY+89trrdubMWfl52nrRwsPOx1iMggvtljCSANO8bTFtG2hOhOlubkPrau2g8IWvBwyC4SwWMcW1lVXFmMQbrLkXinzPi+m4sem6OwmTLbx247piYiX6er0XrWBDcg8txZKLkc7PqyVFbek7YXkzGh6GnalARBsr6wHwQzxEXEHbJs+MWIx2e65FbU4BlHLI3ZNqfB15h1qUpI3kk2r8nD0SsWePxhHcHtO558G2EYOynxke4Hp1u/TdACb4CBVeQsso3xtbcVhfvoP7Zj8So8X2Zj6bWBafxL0QF7I2xKAAJrBRz184rzie/Qy4BTgfhZgpNPGcYZAS26LjI6bvlksfxGIiz4YziX0DTKOYxVlob20VyMj3Yds8vmDoBVPpyAkKaqn2Nk+fgoV+DPEzPpR9K0YN9ox2rY0N+TI+QC1+qyvbbeNcv8Ryl33gAc8Tm8ye431qP0yl9BrOqzPYvBjnvikIzkYIJUzr+VwKvM2gRLPLf/wx/lNAk8dBmv82k+5/7lf1q0/vn1Mn1+cAk6///u80SQypKNJi0dbWocothggx1Uq1rkAGVNyNWFpVaBJzEPeNctmOHT1i1XJZlVKSQhw2h7+yWVEffMeuTk9GUbRPuRAXDn3/3r22vLAYkt5FfSeILI6VfkWMAW0tGA2MeBR2o/cVnQ+Mjyf5mdAPT2WRflT6Tplv78CNKufFFrX5ZKDy0ru71bAcARvtM0lXthfNNpdXhRzqoAIOnj7VJAxnS8GWMDSJLevfM2it7a0SjsJB4hQvfXpJxg02Cg4tCi2BTJP8f3rpUug/rgl0QDSXIBQjRWBHYsa1IyyI6BQJlpDtnj6BIhgsKd0Hqj+BBdU7nAnVBVp7eD3K7XfvjSqph/lBQAIoQrDmlTWCFBfTw5lhbPlDtff27TvSdKAti2Aqot0EAPSRAoChDYE+iaYjlFql7cGzJ/ldnJ8X4IEoGfRbJn6whAAFrKcYM3NzWk++g/0CcMXG5L55zrwBgIUkhqCIAIw1VMWPdqw8iDhikC6KFxMCr1S6Zg1RkIId6ZU480ABcLnsYxvrTmHk2lgnronPhomgYCZUN1kLnBvAD8Ab05zYb07T3FIgRDJN4EJQAeOGPUlCSDAAYMUzlhBwmB7CfeGUAC5g7BDgwOjiOwjoWAtVuKJga9Cx8aTTHZUSHo2b8OTLk9Uw7Sa6oEDt5T3ct1djkzo7BAEkl7dHRiSip/1AL3vCaa3du3ZrXPDM9JSC9WQhZzs6OiVShl4E7Q61Mi1LZanZs05PnDltjWTC7o/eM6s3JND3ycVPLJnN2q7+Xuvs3mGlfMHWF5YUZNwcGVGwtKt7t8AYgvVyvWoPHiLQhwDvI4E4gCD2VBwPTZLMmN4333hTlSKCBfahCyjnBRLevXtfwWJLoSjwg8/gWTLulP0V+8ej5tJ7776rvmVEh0lKCfr5N/Z1fIaa6hEATvYKwQ/76emnvyR2Hs8DAVz2Nftjdn5Oz5X9T4uPT+1o2I9+/GPptpC4AepwvexJgiWYLKvLKwrMZman7fatESVrX3nlRdtYnrHZydtWW1uw+vqKdbTkrVmrWzaVsa1mzVpKeT1DKtSwMQiiRSWXWCHthAk9o+pW01YrCRsdX7CZ+YoVSp02u7hii8ur1qQituVjTONPTLgfVZZ+/TCAvQU4En+4DphetFoQpMVJYIAZ8Sx7EuwTo2Lbo4CANAKr4mQEfxRFV0PVi3td3wjMQZhBJMvYbxdCdBFFAramKoLZbFL7iGlPEq1Vq0hGYyj58bHbdfkodGUATADmEEclOSDBc1o+QGtGgXnUF1ECD0iTzngrCECPzqtXU3kOTM+C/eOjvX0SFjYeO6ZxxYF1EttY+B17U1U/iZ4C9iPCuyX2irecJLXnFcwGOjafq5aT0EKaITERYOAMmCNHDllnR5tYP5wtfA0gOyAsz4pkCxsStbVEXd+xwzU1ikXLpBEYrThTKkU7TlMaR6w9gBm6HlFrhMtyZhDtrmXFGfhdkg78jY8STmyPMXbh4Ed7MdLVWQPOWJx8Ett98KG8XpOTKlVpr3HvrpkTEzcHAiOQF5kp0kvh/WI4eVzAvcO4oI1MegKhHSxd37LBtjZ78ew5O77vgK0wQhRAMu3TpTY31622tmGzE5N2/fo1O3rsqPbMQxginTuVqE5NPLTurp129+Yta8sVrLOjy5bWVm16bdn2P3HSMh3tdujAAetE+L1SUbsD52Ty/phduXjJ5qZnbJqiUFerrWeSVoV1E4pHsPMkiClNKG/zIInmXqMGDPaIeIV2A4l/02qVaFoik7Id/buta7Dbrty6Yd393TqvJJSVjU2N9304es+yQXeCZ4cY89LKit26fUd7HuYJIEA2x8S/Tp0P7u/Js2eVsF276hNKqObjUzkDAEcUtZi+AtuUEbYC1jY27eTJU/LTEaCQEGbQoOAGXR8kta3vhl986smnjHZaNNP4N+JOCh9ioQVbzud5USKKNYcUQCwTpEaciRLbKVgfaYxY01u0mdCnSS/EI/gH1tAEJJ05fdb27dsvUN5bht0W8Fkk2GJXoAdEbLmwKPYdvlnTxUKbGddKbAJggk+gQKTxzp3tEp3G/sAgoi2ntaWoWJczAvCpSVsBcGEdEScldmAs/Ca6PrT5sTe2GhJAnZmbs8NHjwjsR28EfwoDFmbOU0896fFVMilGLIAJxQy+m4IWPj2fg1H0QMxIaeVkfAxwFHZ2sOQR+4A2a9q71UqXADjLKx4mNtGAhQD0ahQ8RdQ8QOaj0biKo0LrCXkFhTba/yXWy0Sq8Cwiw4IcgLVkHyE1wP6LQvw8lzgpE5YouoouIp0UeE7MCgiMfca/37p9S76buIViCtcHgEb7KEVC1ham7tKyT8IhRhHLWVMAEUWHLUIulLY14l5aDYP9Zz/AXoGNJVZdMiX2PedYIHKtqtYdYkCAL864QG1pPG7J9sE0c7tH8ddjfNaTPQv45JonBdl4gBDOhq4h5d/F84tTNWnzIu+LPoTXSew67GXZxeBjnIHyyF77ZxL3BKDk8YJLZKpE0dkYJKgT8pe1VR5FHA6SxGT2C8HaXz8W+//jlbFJLpjPf1bSN58DTP7gD7/ZpEViaWXZJ8d07ZBQJ4kbVVkotpqS0NYmo4reBckhiSE/VM9xovOzMzY7Pa0EiISQQAVBoZZiwXJFD9q3qvxuQaJdGN7e7m7bWA1jQunFW1zUHwwvTonk/NjxY+r7RLSIvkAMZxb6o8ZVhnGy4dDhKKQkrcPqwS9JCEGg6PWM0txYFwBSWd+wIj2CYZwl6DiGE2YBPe84ApIMjfMTC8XsyLGjdm9yzDZrFcu1IjKYEZOEwPvll1+2q1evybhC92MNEK3FoBDgAI7cvnVb9EUqqjgDWjugr7NWoNw4WJwiehEE8THIIQBGKFeTiioVtQAQ6NDWAsuGQAGHhRAYDuQACdrEuM3MTNlzzz2nQO/998+rIsh9QbuEukhbAEEczomEjn5TgguNzy0VVTHHEHIvVBcAEUiMqYgDrjhgUpJDEMOja4c+H/CEfktEMXnWJKskqqwiE2/4DJwk18a63ro1ItEwNFWYukMPahRwpVrJ95CwEqAT1mB8SYqdMdFQNZi/na3i1UPRqIM4H/vBae5exeQHkJAfT35XRV9VRaRY1HoQ3EgzB0fdaGgNEOekfYOkNgbWaNPgDGkXwelz7wCPOFyowIxPJhlgLxF8sI4IAXOOCORVhU8m1StMsk7yoEQtBgrhepXsBmFY7jtWX9jvOOHd3bvlOB+FEowP9XGpAEsCiahCSzixrnNWKhTs4sefCATSJIWCJy58Js+HoALwa++B/WJXkexd+fQzPRsA0d07d2h6FaAkLLXBPcPWSrUF7QcC5XRGCeXdsTHL0fZQKgiw7NvtQMOtW7fV4rO6vmYPp6esp79XVUBG6kLf5ruZwKPxuoiqBYaDGFyqWqe1pgB5PAPOL9/HVAReS5sZ7W2ciY8/+khCa9g27B1gB0LCPBcCUIA8TYtKJmwYFhxVIYGyvtYAjhqxXmDcMuNsW7VPcesAOwj88Rywa1RK2Z+AyuwfKM0wYvoH+hWUELT6M+uRkCznFrYUtiqOwMTWjY+N2fjEmCpNtIB89dWXbWtz0e7fumQ7SzlbX5izZrViSbQhpDmxbqXWwrZGjUBB2le2tnRGCXja2ksS/Nyo1m1msWLTC1W7fXfODh9/wm7fu28zc/RDU1ENYsWhjWs7jtmm4v56rjcmpQqoQkaipJWKfYbJTmFcZp1pNZ5Eq/1Qei4Ofmp8YrWqqn88x4A5tapPnIrtOwIRpHvlDCwErGE9cAsEmap6Li0pcCOhoQLXUsxJ0JspCwSpMajExnLNUQ+CIBsAdGOD1sktay21WFdHpy0uzIdx4N43LqZLfUvPgB9vl/TEG9aP9LlCKw7QBmwf/wWAioOeDvL4hBaRTqRH4UGoEogQTKoqDsskTCMjUHUAuSl9BIGqIaBVohxa9BAjhX1SKaP9QbLYtGNHD8sGx+llPBtNaKNijagkQrgNp8/HEZ0kJ7BLYA/ks1Qf62Imof+wtrFmq+sbYgiRRPF9PsUCO/xI7NLZJD5WXYT8MFWNYD3qUMEwUZIfElJsPHEFr1crD+1OsFNCqxj2JzIKedAA7PgZsVuMdhv3y5pkFsa5Rnq6JkkF5kpMkhm5TEKPv5cmCCBUtWaFZtOO7uq2506ctCN79pnlMtbMpmwrmbDFlUVnIdTq1t3ZZQvLS3b95jUl1ImmMyTzibQtzyxYIZWVHcb2kqweO3Pa/o/v/IX9zr/4pgT4Eysbtnh3TFocUzPTYh6gDcVzWFpbt2UYU92dtkEbGAk5zCqNDF3SWdAUGQQkARtpy9I6ONjG81NhCeYJ64j4bC5jlklaV99Oa+3ZYVNLcza0d0hFJNbu2MEjtrPUbm//5Gd24ugxe/Ott1RMYEQwLEkSb+mA7dolAFE6aLm8kjgEmRFUZx2ID2kLFpih4lbFNtCqqVb1uR9cuCBWBjHb6sqa4lEKKg5M4tucJcRZx8c5MODtb9g8wAWEURcW5rcnHmJbYMpwVkgsHWTxMxXP2rYApiYrOmgSpZuUCCYcrKTHQhX+wAyOlXISf9YaVuqxo8c1dRKACFCVBBWgBH/LVDnOBEAHTGYAXbW20EIYwB3+5hzjR6pl18zgGfH9pWLBFhawZ84yYNxvR2ur2K1Rq03CvwwlEHCYUxJOsgxABjtH60EbcCJhf//GG3b9xg376muvaY//3Q9/qBYg/CLT5F599RXdAxqBxLn4tWW1mRelO6PfJxM2PfVQbS0UyABG2XvYKYljyyg6w4Tv4Nxi3/mbe+K/8e2ADT6xysVSZQ8ESscR6b/sf9SasrXlLUmBbYddApDld6yBQJl0OrSNmTHsAp/MPuTfeJ3Wmf+Wr2zXcyIOgoG6/8ABMUZpl2USDqK3tNmyB2DLYsu8UFK3Tz/9VDIF3opZUfxKXAE4SOyDPeE5cFajX9SI9kzWC7WBvU3crJg1DKLA/bIGcdoOq8CQB54v7yH+4Xo4y2LhaWhFTRqK+FKPm1KeR2WyApg0EXN9Q6wS7D0+lOvF1wBUeitlXYwxABr3R41tJiVroaR5ewx8EOkO9kas/QC28JmR5fjLYLU7QjEJA9DvxRkXkX/08yt8Bj+evq8CteH/HWj59WKWL171D1uB3yjA5PXf/VoTFJ7RWfdDuwBMBZ/m4HPfaZUBcMBYc/hUFaQnL4gYgfKvaGZ5VS0KakNh5Nz0jHZzMpOQYYbuy0H/2utf06FZW14RyBKDHhyr+tVbWlSZZWIKk0gwXiSSJPUEARkCpryPyvJRw06tc9aEC6PFCQx4Onp8+UwYGxgHErwtxm3CPoBCzbSHUquCVBcvBMVfcEEkAtVQmRveu8emF+et2qhZtgURwS2Ju2KInnzqKSVOGCtVyhIJJZ20FbAWJKhQ9EjMbo3clg5HXE+MD8wO/jftL7QfkZQCLiGMiVgqQZzog6GnEUdGckXioTFp6A4gHtXSohYS79VO2tNPPylwgOSdtbx29arAAMCMOxLkPKbk//z586IzkhSePXdOAma8DwaEG9uU/g1DihNGA4L7Ajyg55p2FBD0sXv3BWBgiAFQcBjvvPOO9hMGsK+/3y6cP2/nzj0pqjeODgO3Z3hIeiEkj0w+EfiRdqooycfc/IJ6m9kHOHiugTXlM6OauuiU+RbZTXcC606lRWQ1JCFeYYbW6ECIAw9UNTe0rx2xz9h7771rp0+f0XeTiFNlJYniwzkP7CUqBABV165dE9hFoHP58qeioSIaS6Dx1FNPOVulVhPoxX3x+tNnziiI5F7Yf9BsY3+pWgkYx5dC8HNEVRBNdKD9A4pprIYxeo8WkzEYP71WLBZcABMa5pY7ehgGpVbvx+cnUtEnxycEGPK8mIpUZoz2vXvaRzj9weFhfcZPfvpTFz9FyAxAFDvQUlKrDSCgKljQ/jnPG+vWiw5LGIsNHZzKPX3QtUbd1ja9chT7tgE0GC88ztSsStl6B/rs3v37Nnp31I6GkYm9vf26dgALEj4qUjCTOCvn3z+vQPTUyZMKPjjzMLsGBwYEWhKgiQmXTOo7zpw+bZ99dsV6evvUWoVAL61mPg2kJo0KbBRnjTNCQk3VlKCD/cJ5q1R9YsrAwKCLspVhhE1LY+X73/+BmGZch2yBxnUkxCrTmUBfJpO2SxcvSTB2bHzCR2Eiar1jp9u7vj5RbQHwGO/88OEDMQ8ATX77a1+19kLSrnz8Czuxf9DG79y0jeUVIzXH7pFYpDJxsgitS15BR8CV8+Dj1tNKqpbWyra8nrTpxardm1y01o7dNj03b4vLK1aHnaVnyASKVU/yQtvH45X+X9etcg0R4MMmkaArOJLOB+02JMveZhFFFDkDERjkzJNMxV58zowzCb0HnERNSV/QaGEPk5gDYDDeFACBNjJeyznnJJAjESx3drVrpC7JBO+TVktoz1RCjqYHyTbPdPqhpoeQNMGY6OrsUJUPOyBGZhahZoCBms6uzlyI5rzFCGVRt0esb00tc94qx6QVicMGxpgmuUlk1wNUTcgBAFUl2/UVYvueg/Ku8+Gtes5qYa0llCpwiYDahR+hV8NCKjMaXGahYSdOHLUcLAqC4hBka7JMFBIMCSZ1dWwO9oB/Q+wSUCSdytlW3Wcl8/2A/iQf7D2EIF281sW5ffwyguU+8cZbcB0c8iKIB/b4Mv49gr3YV97jrV7oxnDPPB8fnU7C5HomCGdXtEdImngugdSj9aECrDHRJAPWVAEINo2DJl4Dj+Ky8h3oXaQYmc2Y7azaXCj+ZGtbtrdUshODw/alk09Y/54h29iqWaYlbw/nZgU6ZBMp60GQupC37/3gv9jK2pqVCkVbW1yxofadtjG3JLB5YnbWWrt32/Devfb8iy/YGx9dUAK9K1e0h5evW3lyxmY3Vm1mfdVqTF3ZWLcEbBh0SWhtayvaet11fXjexEzYLO2RBjoujBn2IgO2yNlJ0ikOgshNy7cUdCbRo2qmzVq72ixRylm6tWAHjx2Uj0IU/LkzT1mqumXn33pbSdSbb7+ttRQgUCw5s3JwyNtRV1cVNwBadXbt0DPp6+nV9/A7igv8cO7Z7/i5bCplp0+dsls3b0kL4uaNGzY7M+vXHABbxPHZhwJKwrhk2AkANBReOC8kpUqWpf/h4qzsWT4ntm3pnokBfBSVJ36PZWhRY+iRYgN73NlJjjZGUNTb3+LYcM4/kwr37tmnGO7mjZvySYc1sdAr/fgx7P29u3fFqqGNlOdE/NDOmHRNPvSv0VkVIGgqHvqo7YR8BSAtoAX3yH0wxYjCH/el1o2lxSCgTQxBwW1R9gfgnv1AWypr+J//y/flq7CbPOufv/Fz+UKKEmjXfPMP/kDPjO+ZnJxQDIhe3Wa5YkcOH3YtwATxdllscuJX1p84JzLiSKq5h1/iH2yzCZx558Cx+y6endqlNTGx+EvsksfbOYi7JXyLr4BJC9CU8lZ3afIlfOqkCmSry9bW0b6ta4Ov1X6Qf0C4GmCeFpudioHIWUZu31ZMjm2fIzeZntb70WlkDzwMeQy5DyBH1Ggk/sKGE0sTc7Dmsv9qcQTkcdYXLGVey/OaZUQx7Vm5nGJiYhsKxDxzzjV2lbWNa8Q54yfGKayxs5SdnYnNI56JE+kishBZ5hL0hqWayQg0cZ0o2JdZSSXwGfIZmujkzFMAKD4X38yeAnzTv5uJ4URsx/nTZJ6g5SeRcfn/hN6j1lrtB//f/M0aAMDEOMOZfxESefTEZQce11URyBJaXR87v49P//l145UvXvcPW4HfKMDkf/yf/qgpTRKE7Wo1oagff3xRtC0YBlQbSV44UMeOHbeb12+oPYQfBWMhWEcxHQomlDSf2pEWMwR2SiqXUtLNHxKQs6dPe08eegcwUcLMcgXEJLJbTmVvKbXIycCGwIiTPEI5SyfS1t7apqDM6c8kDK6+j1I3VRCcqSqYZhqttrSwoKqQgql6TWr1myTUNYyrGwIh3rWaEiWMlAIKKnZ1qu8FS2TStlFDWG3L+gb7JR6IQUXrQ5Mv6AMWnbIiIwoAQZKFoScxIuHnz1/+5f+tIK+/z9kKAD8EABhbsWjKm0rKMfYwGjQJiF7QAhWFBSHVgBQ4W694t8lA4wyoUqFCj3FkDZ566pwSQQwvST0JJ4n0iy++aPfu3ReThakmn3z8sd7PfcK44L7YCzh39eQnk86eaG+XIRRYk0wp6UDk6/SZ03KkUAtx3rB0YKuQlCJSJ2HcIEj6ve99z1555RVdMwkt4M3g0ID91V/9lSr+UD8PHjgkoz1yc8QOHzmq16ItwZoSmHFdBAsYexIYjZaGlpjObo/XjFNHvMeTarYbXIJu1pxgi4TXAYYtBX0eZKbsT//0T+0P//BfyaDjMLkWKtCsH59H+xTaBzBmqCSijwE7BVCP64GpBZOGz+PaYO+wzwnocCgAZ9BpI3Pkk08+1rqxb3gPrA9Qf6p6sFcIkmAcsI5UNXCm7GXOIGfE+4Xzuiacm8bmApi0FHQeHlH6Sf4qCtKg5beVWm1yfFzvuXXzppKX4ydOmqWTqrAAmAwPDSmhuDNyy/YODmtfEFDBLmONASJIIj799JLt6NltlkxrfVYWl9WDjtOlnY2Ro4cPur4OexCwMSPNmLSEX1vb2+w7f/0dVU6HoPh2tNvg0LD2PM+L6glU1zNnzvjUjlpNgsOcA6p5XHvUrQDoI+FjYgNOGIYcukxQjWGHwFaiIscZoRJKsMGIP1W2pCZvem4wpXhGtMwAgLJfCXQivRrBX5ICKmw/+tGP7Stf+aqeESLAmlhFYKbqa1XPYmFpcRswgc77wYcf6TlxhnmOtNmJLVOraU9RVeYstbUWbd++YetoSdlnH75l7bmELU6NW7NWUT95TtRjqp9h5CmJBBUfNeg7GMEzTiS2LJ3J29Jq2WaX6nbt9pxZusUezi2rVQmbhigsmlaAGFT3AB6lfxKCr3+YO32UgHiAh+kLTIqQ3JIIwxogmGLvq4oWhDwjgIEwqY9zb3oCHGjk7IOY3CpITCGQ6EEbyZEzTFwU1tteEC33taCNsb2Dschu30mynLGCzfeAkPYG7Prc7IzGCtPGQuWavRXKpPJ7sdXPk28P/thHseoG8Krfh/GmBJrrlbL0EZwJx9hnGAAuuMp7I6PKR8vCdgmAiWd1+p0CypBIimmjKq5XAAmI8V3SnAlVeB9F698Xk0Qm5Bw9elgsJq6T97vYqdPaNTo16EAB8LjGQdHtLYkbQrMVdMg2LZPNy38IvIEBgB6B9EcczPA2Kw+xWDPpXwngcDYc96OJIkG7RmsD2BKqlJrspVGbziiIoIcnWr4z+XeNzxRg4oG/r4e3V7HfYuJNskKSyNpGXyJGQWACcd/5nINPzmBBAyKvlsMEwqJm1lso2ul9B21oz5CtV8vWsWun5UpFS+Yy1t7Wart37rR8R7tdufKZzuLy4rJd/eSy2dyyleeXNbHkxPPPWOueQdn5o0eO2m5GnP74ZzZx/qKt35205EbF7mwu2UyzauWE2QqCvDt3WCWXtjqTe9BpqFY1yjgmDqyjNBI0vtyBAu4nTkppmE9Oi+tOa0Gpvc1m5mctW8havpS3TFertffstESG9XVhyT27+ixd2bJcMiVB7rvj42LIVit1ATBMAaTQMTZ2X8w6frBvsDQ1waqtXf5LIvwa770k2yhgLWGK7YoSq23IT6GNAshD8oXdZf/dvDni2jJhH5DIRxFTQJbYgs29sv81crCdxt4AACAASURBVJgJOFEbQ3m5j772tjeznV1dii8B9bwh4FFi/3griQDfCJioXSJoNolN5p8nJixaaDARe/sdnKhvWTsga4hNAdcpWGFjnOVZU2IMQxKGjqbXOBVDZwoQAlCVhBJAkHiEc7K0sKSWZdgUFC5g/WqCUwDPWAPuX8+6Cbt2VcwiimLEW4A7fP7t0VG1j/7whz8SCwNGGT7q0sWL9sqrr9izzz5rq8vLeiYk9MR+xHG0ozz3/PMqIuEnALdhPFIgYg/SIsNy4QOlZ5J+NMXKT+w2R2D7v91XBFsWRpI7GPrLDINtgl7TxKKMYs0CryzYAY3PdkYj94vuoK41sBkBMyiyAobScoP/BmT3mN517YivYL4KlChvbk/nZA8pl6GYlkyoPSkKWMOQZe0B1/kd3+nTxmBFuQ5OBMv5bmwv7CDiddgr/b29yhvk49BqWV4RYMX74vQbAXahtUZg2mZZwKcKCLW69gogOPfu08pgVeUV50h4PBQHCBM4k9g5co04LED6RtWqwB5yM7Xzh30uACrjQrIAHmovC7YXn0XhV5o8yZTAKIrdsYjgrU6u94hdejAxodfCUiI2VDu99PacOcjnPZqQ5AMMeB9+KLYGqZ0LhlpgVUZ45Vc4Kf/Q8OWL1/9XVuA3CjD50z/7j83vfOc7Mh5UZ4eG92gc29T0lEa6MiYwTj4g4Sb59cDClMhA35R7aDak04GTwOmgYM68eFgYyUxKYqfol2BEWWBR0cw0Px2nzuEBMAC55WJW11dVlQHNhbkAtZ6Rcnx3nlF6BPfS4nD6YxT1Q9mfz/VKZUb9oUODAzbH6MqlFdd7QAQRuh/Cb2UXCuP1HoilrW+gX4kvhxwnRlWERH29vKkeZSjtO3fvtFQmpXV74uwZu/zZZ3IKTBvCSGGED+w/IDFY2Cok/K+//rotzi/YD3/4Q43II/G9c/uO2jfQZ2AUM0aF63DQZyME4i6+RFJG8sk1Qg186sknNa4SYwuqjUFEXwSDrNFnhlbDDjEGrl79TONdEcLk2uirhXVCHyrJPK0KVNoxoBha2AJUEDDMOAUSfNZblEOC4HRGM++ZfsMUGRJKqIGg4wRG9Oy++967cva0mvD8qO5iKGFvIOBG2w/rguiZRtLe8WkhtPucO3tOQdd7750Xe+fu6F2BNFwHwUAUafNqi0+W4YcAjaSWhNmpnVkFYxLCC0KBJGXxeeMIRVnOMvGI9gyvxgB2EBwSOIDm815AAMAoWkkYlcz1QFmEWst3Md0kjpLGEQAwATgg/LUnKNiz9owfJoBEnwXAhWf1N3/zN5pOxRQYrg0nBKtrYKDfbly/oXYSknc9i75+xRhqeWsp6LMIwtL0/Yfnzn3xXQBW6lGtefWO38HiIaABMOnZ3W0X3n9f06qgQyOeuoMWl+Ul6a8AWO0/sE/9vmOjo2rLAVARZXR9VWAgDBSmJfzgBz+wvuFBy0trJysnyH5FBJiKVjqXt4G+Pu0xtVtkM6rcaKRkoSC2yccXP7H5RRcVxh4Q1AG8wuQh0f3ww4+0loim/vbXftv+7M/+k5Kzw0cOi92BfTp9+pQCVVrBYDdRBWMMMSAGv0d3hoCFvX358mU9VwnxZjISV6al7cbNm7pG1hemlAKiMFacJIs9QhCqimg2p/Y2kmX2OoEutpF1p3+fUdk6e1MP9QyxQf39Azrz9OlDg44taIBmAGMElyStgDxnzjwhzaBksmmt+YTdvPyBrS5MWmNzWSOFqYCj/YrOQiLZtHrFWxJI7JR8hxHViJQSguYKRVstN+zarSm7MbpgiWyLzS4wNQrgqk1tirTvAYzrXIRA658aOUTAJOYaDtDGNhvAnTB6N1SOeL2zEmCbINrsOgGRvaHpA0zG2NYKIdn3CROcfwInVa1TBHQe6PnkrJwq5QBgmSyil4yQ7Aijnektp1rmkxtIpElOHj6cVAsLAspo4ShgRVAzmdI4WQI1AlmxHSKLRCNrYb74NeJH2C8E8/zvTdgRYXSCt375CmsEpMaEO1uE5J1Ek+vimnQfgChJgkpnMfl9prcFrmMLi9qPQvXNA07/vK161QVBU8kgUNxtDUAGhCKTccSuFxF4RvKzKQfQ+MM+dco3Y39brVqDeVJWgFurodFgGpErIdcgrsla4C9JDIBBNjfKsp3ellrxuGBrS2ffEyNvN4q6LRLWrSAM67R0ADbiAT0rsUwftR763pGso17HPRMnPBKKdbCa7xNgEMZtcl4iG0qAkTWlV0PSAUuO9QCczJA0bG5aW6NuXZa0gWKb7ejoEAgMYNJEC6elIJ02pufk0JvQ2aMgsWbvv/OeffKTNyxbbVj7ji776r/6l7ZezFoilbKh/gFr7+iyt/6vv7YHb39otfllAcafrc/ZRL1s5aRZGcZLW6s1igVr6+m2FQTrq3Xps7Fu7AeAPB/p6omRs4+aYioqvth8lFwIXLSmZZj8k0lZtpCzBoLI/bss2ZKxmYUZG+jvs2OHj1h5YdU255bs1RdekpD9ex9esPEJKuEIce+2g4cPKVY4j3htmbYPZ4TCSsKmA4iwp/iDjhPxETEQ7W6d7R0Slr17e1Q2fmFuQe0dKgwoGarb+Ni4YgXOgMdbm7LRkZWG1hBMPopH+A+dBbR2WgrbUzriM1arCM9SBax+sfw4Z7EdS0wIteQ4A0VMJTG1gtZl0jUu+JVYzmI2eNVcb00kH2sf9jYggC3a1uRrd3SpkHTu7Fm1rhHnUBiChU3raGzP0ZAEtY0gjA2r1ItdMK3Z2xHg0wSuBKPbve2DNVNcG6ZiOdty3Do6u8Sq4z5h31GIgF3Amflf/7d/r/PFhJt79+6qxerf/bv/RXH+p59etNsjt1TkAqQ5evSIzhjx3fCeYZ0xgDVY2XfvjG63M+NfsQWafqcJRUGMOjAMHk9qt9k7yhO2NL0GXytR67D0v9KnsQ366XOCSD4vRiQZ9kYEZtgj7BdNjWPCVRhlT7wGGIef9zHqVQGZgCbEM9gC2uFg1vD8YJoAPJDrsK9W19ddgwWgKoWoclKFRBV4Gee9jm9wfRD2AP6DOFR6XrQINrYUS3IuuQdap4jl2Mv8b9qbYUDTGokNxNe40LDHH2JobXnbEhIBzrJz1hZtXqwFBSL8QWR7u54arUp1gVga7x0mL4mhFwSOsRsAOQAmxFpq/Q4Tz9jrUcQZGw7AhExBLGwSd8t3w0Lm30JuRAELPyAdwWZTAs9qD1NbYFXPYnllWb4htujC8sa/8Bnce2TNOLDvex6wlPxLEyG1VwJjKfAX/6kxzBfv//wK/EYBJv/h2/97k8oHGx3GBn3HVGFJFAnooYrjTGVcUC5fXFCSpFaI2RlV/aCIUUnh3zn4JGu7du6y2Rl6+jet3qjb8NCgKuawRSbGxmxVaDAK3666QJWX6h0BMDT+lfVVm5oFPGkKMMHoiJEi6hgJoCtLS1hPiWIL/QZW1RSUTSsjYgTFCxqmwJGG2CwyEqqgla2QzVkjtM9UtxxooZf9yNGjNnLrllB30QIbDdu3f79NPJjUVAMYJjjkPXuHvQ9UtMcliT8NDQ8KTCDJwwgfPHRQaDHXgGYHOhj0N1IVZw1J2J599jkbuXVHgNX83KxEJ6FB0spADy4GEXYNrRNxqg7J1/PPPSdAKVYC5Ujvj+keuT8cIgb1pZdeUhsICTDPhj8EpRcvfqJWAhJ/wCiADr6TCj4JMkkE38e+IIkkgWNtDhw6qKQbJ05AQsCQzaRFN52bm5EjgF569dpV9SE/+8wzoi5SGdLEns2y2At8PoYVwVOcA9V46LzcL5WOzo4dThltbdsOYuLIZQw7VEQAE680erKCYLHaJ3p6fGx1sajkSCKDgd4JoET8w3XjuEimSHK5PuiqPBfWApFe2D04ApIrwC/WDrbOCy98WcEFAB8VIe6L4BG2joLDUknOjkSawBAhU9TbcRL79u/T57APXnn5FWli/Mmf/In9/je+IXSdNRgdvWOvvPKqPvfiJxft9OnTCjgj7RyAjnMIo4RAJ44T5Dng5Pl8PotE26ckOY0XRgRie5yx6uamJgl89ullARkEJ5HpwP4BwEA75OCRQ9IkWFtcstGRWwqQAPfKtaoEY0kk+7t77Kc/+7k98eRZS5Fc1GvagwAIVAd0lpIpAYJU17PQT0st9t7589IwIcg4cvSItXV02Acffih7RLUBrQ9a0uifZl3Evtm7R9N4YP4QpLNHmd4BQInz/sY3ft9+8YtfiA3Ec3722WfUeuOTqEhwdyhw4zz8/Oc/V0UJkI3nxroAIMa+Y66BawFAYw3Vuz04qISW1xP0Epwg+Pr8888p6MEWUE2ibY6xqucvXLAXX3xBoKSqYK0lBZx/+7f/WdU5frATYplaQmKzJAWsH39gXBGslDdWrV5es+Wlh5ZNoF2yYdlkAua/gBMCbrXWG8K9y9be3io2h8Zf1qoCVfi71N5p5UbGLt2YtJH7C9ZMt9jyyqZALiZMbJQ3tU4AJhIJhZHwKyJu/5jAgUSc/R8TVSqgBHg8mwg0OBPBqfcRMFFCKyq+j4xV4h37m+HXkKwkXKzVdXrSYhRFkKu1SLslrSEFPWsqsARxTtkvCNTnvAKmkZhyPWIdEvir1aMu8WPWDntDAMp+VstQECrERuALNbkADCNM+eGasS0R/BARgnIeU2jU/umVRZ6TRvqS7D4u6hpoxmrJAciRSKRZo06felZBrQscui8U4zJcuyfOsGq8IhfbCvCb3ojIujVtaGjAujqoquJTqao3FHRKdyWV2e6H1z7StbneTLNJYggExzV75/jUw2lrbW1XYE1SwetJ2kgkHPBysEhAWAC2VlbX1JLAdWPfaEeU/1Ii4C1RrlPhbUoR/BW9P5mwUos/TzFEw9QUtQY1ovaLM25IGl0LJrSEbevLeHDtSXRszWACkesLFANAX2+4KK3anVi/Stlam1vWsdW07kzW2rJ5gRQFzj7aYtmsDff1W0H6JwW157Ln+JQHM7N268JHltp0gfg9Z05Z68E9lm9vFfGnd2DILnzv7+zq938mYfyF6qY92CrbvNWtlk7aBjoq2bTluzpt1+CgzSwuqr8mrbHVTYFaJEDsSQoT+EdvRaloD1MJJ+lS+1jahVBZO5h+LW0la2WiWXXDMsWsFTtaNPL31BOnbPeOXXbtwkXL183aCyWBzX/xl39pM/Nztr65aQcPHbaW1pIYJ/fvjwu0wFYCaGBj8XUAAcQHsMq++tpXnU0H4A+okc+JVcsEHfwXIAYTc0Zu3hRbmdj05z/7mVrlSAgBz0mAScbwBWiewHzEx2Bf+Fx8gn4XJ2jBlpPWj58VgYFJnxRH7OjJVgAXQ3uWdPECoKnJVarsw7x1Jp/OlIAJZ6nxbomz67+dgSJwMwB5zkDxqYhquUsB2PQq/iVW+ta3vqV7b2/rdEFcdMfm5/R6zpRPcMnZcP+gBL+JQ4gD2js7fc8Wi/p8wDHAe01nAuysVOz2nTsq7CjhRJNodc3On//AE//VNfvjP/5juz8+poIZ10bi/0d/9Ed28uQJG7lxXYUI2rb5eenFl4K2zKp02WpbVZ+6l6Tlr6z1Zw3UFhPWTeATbY6hjYP1dL2SRz8RcKJgSS6CzVas7zBUYCr+f3AHgrG7f+++AGH+JwzV2LYZmb/4cGIMzgj7BDYl2nKrTGsrl/UHLUJiCWITWoZj6z4Wz4WHK3q2gFa8nz0OS4mCGXEGNo37WV1dl1/CfsLQFbOqQEGmU/sFNik2SmyX0A4DY5sJSOwvnetyRYCZ9mnQ4OP13A82FVBZ/iPsX2JPBOO5NgAXbDjxMAAO+QFxBf6JOJnYEFCOxY0j11VAlbaj53zyN2qd8yI3z5QYiX2F38S28H78LNcglmuzuS0bABDE+6KuDGsZWVTeYln14QMpFzOO2mfozBHrsj+xVVwDHQv4Phe6bcj2Tj+c2m6v4oP5ftc99ElT27FEdIb/mEDmi/f88lkNsYTW9pGUzD+LVfqc6Osf//G/b5L8kviikD5y67YCMRJ6EhWqNlSQFXwGxX0CTyrVSjLpcd9C46FViS4sAoy0RNUqTIOZV988iROH//Chw6IwToyPecsPIl2MxOrscCPK+C/aIFaW5AgxHDhS/vaebqcXk3Rz+BUkNpsCOgBcVIFiZCYofqNpOQVOPn1ANDAclJlPjeDgZul5rFq1UVdfMtEKoqdoutCHF6uZR48ft1t3bqtqVm82rNBaVIInQaZEUsAFY/lgQKDTAZOGxLpvYEABNo6Qaj///u677yiZigguoAifASiDEQWwuHTpopgov/3131GwQWtB7+5uBUAk7yR6iL4i7Pp4Hz+gFdVV2gYIODCur7/2mq7Px7J1qFUGEArkHs0ZHArVHBJIghpaQAimcFbcA8/41MlTagMiUYbxAcBCG8R7778n4KKvv1eJJHRVKLQEhzCUCHwYWYnmA+KcGDYqI6wtQTHVfwWR1ZqELwkMGNdGxSmbydmBAwe1B2G2xIBb+jdra3JwKytLcrYktAQJsDYYiUfbiGtMuKgYe0jTF4KAVez7x9mtLK/KMK+GsbP0lAMMQUUVNbVe31bep0JGYAJjCqdHYgA7AAYE5gIGD+KprDMOiiQfZ0SChSMleaAyg0OamBgTMESihiI96wd4xbMA4CIYxaHC7OI58N3sZcCfDz64YE8++ZQcLeAZFV+cFqrsVJ/YAwjokqTu379PwQkBA4ETlQYCLNgiVDN/9pOf2Llz51z3R+PtFqxGf+7evTY9P2e7erptcHjQ6ptl+/7ffk+Tshjly75gL5JUZpJpVa4OHz+mSVJdu3YoaUcYbn1lTXuJcZQLS0sCflrRr1lbtc+uXhW45YygihhuFy9dFCDH2nV2elsbDI3bt0cUoLAuBAZvvvmGAD/AEZ4f+5tR1l/60pfs29/+tkRdsUuq6iB8uuTTedg/fCYAH9pB3AP7maCIXmz2CbpO7DHeB4MKR837SDhOnXpC18G/E8CiiQDwxl6mWkqASoUKG0OVBGd/4OABJRHYKmi2r776qn340cd25epVMYk4V7J1mazOz8iNET0jEoMXnv+yRtmOjd6xu6MjVqtuWEdb1gr5hOXV85+wTAIbSM9wQroCBBEtLXnZXt6b1DNCW7RqhVKbLW1u2eWRhzY2s2m1Zs42yzXZvkhb56yxXiAw0U7FRPMf6wm9ddJbJFzQ+jFdi6Da5rH0I7cb+7RjoBOp1c4MSCipVmILvTq0Xoii3FLQ2vOaONaSwA5GFQLJ9K2z39s6HBDDdgDgizm14kEwQqxZWIQNFw5H4wNdLq7fGVxeVeRc87w1mpF2xgCECASiBYTJI7BANHHFe8AJjB1wYbR1SQmApiAISGEkuuuWsEYCW/i/AAaJntwkGHWRSwJkb6UJhW+St5RPyYiFhViFc9aE7xFKFY1G3fbtHda9cS2aTiQxzVqYGsR4yk7ZHa6L6XVqmxXok5Kdq9a2bH1zQwEygAnXTSuYAvowjtgFR73C6gwZT1a1HkHcVoWZrS0F2zDTaOVRpV+Bb2DrqFXHK9QCiiwRWnh8dDXFG9YcSj2vcWJAANuUsPlnKumSEKU/F74X8CqXIY5A98V/p2k9QYMlVsYLubwAnurqspUSTetoNGxHM2ltTIEptVq+WPS20GbT2nMtVuA+q4z+dir8HAKVJEbVLTOmBGXz1tK90wZOHrOtQtbWa1V74ukv2fzoffu7//QX9unN6za2smDLjZrVSH4AxVmVbMbSLUXr6u2xdUZBW9JyaW+9kWhwaKFzJoEzbDT5YmNdPpu1QP+HPcd7iC1onSxvVW3XQK+lWnK2sDJvx08fs8W1BTt0+JAl6k2bunXPurJFe+tnb9jrr72uGACNKFiEvYMDYuACxKytbSguA5zB76DJhC8kwcO/l0ptauvgOjl/aE8BgmM3sf2nnzgtNiAsrg8/+lD+9mt833vvensFMQpg5syM/o3EHpulewnaJc4EdCCAvRer+mqbDkBG1L2hEEfSqFadAHBwtiIzB4cp85R0/aC4v2LLMnsU+63kNoB8ijvDyFztO+lyOOmL/crZB7CVALOZWB1MXCMGAzABWKKlBSCZ+2Nvo0VHfMmkuoP79lutXFWiq2lEO3dsa/zw+dgH1sanyzUVnxPL07rImhOnUcjEFzGUACbrG2+9ad/97nfFgsS28X7i1v/53/5bXQcsC84nz/ib3/wXKgR1tHtRk1iENkdi+E0GKxRLvwSGqF2QPGIL5ohPbuPHWzeCKOxjduzR6NrtjrvAFXhMDPRX2nTEBAp+hJgChpPykXo9jH6vyT8Sh6hABEgSxphHu7IuLZyyt94Ui9Io4dqXV1ddf3Fj3QuxZios8FpNcwoMcPYURa84vYbcQ0A8uQxsXoqNS54DYF/w28QNsELxD/jhjbU1Teph8iRnhNyIjcUeIGdR4QEQIAipaoImbZqwTWlpkz/Pq42KOJXnwz6AIYdvlHg+MTE2GZFvJuOo5dS1gNRaFlpsiLd4Pq4vwtQwBzWw9dgS9kMcSczSO8OdzkWfVkbRk/d5G2ZJ+07abGgxiemIPlRexRqeAcUB4naANkAo137xVkzatPkd388a4Itj6ymADN8TNQpV3A9gu4qqCNYGwG67gvCPDWi+eF+ALz3u+I0ATP7jn/6fTSrO0MJBjUloJiYfiOXANBSAiY6uLqHKABgYxv+HvfcM0uy+zjvPm2PnPNPTk3MCZhAGBEACJAJJMGhNMJli2XJJpSppLa/W+iavXGXvrvzZ+0WlD17KKot0iZJJmiBBEESOEzAZE3t6elL3dA5vjlu/59w7GFECV1SRVeulumpqZrrfft97//f/P+E5z3kOh4jNh3G9cPGCDhyHEaFLDg7ikSjmcwgQZcznM+pbhSFCdWbnju1yEIiOEqwAztAKQTUi3NxzC/NipkjAlRniGn8FS8CsWnLNCCkvMzkA+isBYwM18IrFk3EdVMZtIuyKcCt/9PsEW2iRQKft7LBcJqueQQUYBImBHLp+v2VChHE8VA6WAIfaTau3mtbZ06UEXwags1PIMwEH74kD4T2pVgK+7Nm7R8gnxhGHyFQY+kglhpbJuDp1vkPgBTPZoWQSBFCRhrKKgXn37XelJYEThTXw4os/UXVbY2YlfOj97SQKofo1iRmz25966km9H0AJiDNTPEjUMWJcP+syOXlVoIQHFEm18vDM+RlJgI8cviSj+NjHPy5WCGJmBEFQHglKdu3aqQr3sffeU2IKAMB0EhyuxN5GRgTMkaxKnT5Aon0Mb7+ExdBy4XMQFgWwQxwWJ4BKu9TvhYB7yxVrt7y8KAMLC4b/U1Gg0glgQoDA9YpRkMloj3Wgc0FAHKwZz5YKiwfSTgnHGFOBgfbLNQBEwE4goaZnFxo5TgVBToIkAEXAJtaSVi6AIfYka+njbNHEWbaxsXV6Roy/5XNhGwF0ABZS8Tp56pSSfRwAgAlfODVAAMAn9IEAYQDkuBfaTPjSdKmFRSVc27YAAlwKtH2iSgLWjq6RyjsCnvRGU6UAFIJ9tXZkjX3rm39h9+6/VxUHtfQ0WzZ+8aIqvej21NstteUszsza2ZOnBZao5aHRlPArwAGCa4BLTL0pVMqW6cgr+GQtGG/Zne+0yYkJS7Lf8zmBjtdu3rD5xUUxdwCRYLQRpL31zttq1YJVRWJ2//0P6OyMjq6xw+8eFrjA82e/so68bvfuPQIh+T/AxcWLF+yRRx7R+vNetI5RoeRMEKgAkrDuPBeuGRCJe8AWITDIWaOSNzc/r7YYBVIkwrBKELXOeTsZe47zSYBPqxXXqaCH0X6ptFrMCM4lbhwxnYnTp05rPyqYnZ0Nqo5N7YtSqSKNk6mbU2LwASQeuv9+JRO3bl7Xn8WFGSsWlzUSN41uUTJuhqhrMqGWG3r/AUviiYglE7SNtC1uDUvHI5ZJ0bYTt5nlkp27MmNzKy2bnitaSwm4gyMEIgQ0gEBiEJZcMPXvAkxcmLPtfdZ3jX79sFgibJ0gEZUAqJgkXrr94P3/Zvnn7r51VWwDNoXYDVLs97YKAla1HgTijfgl2mdICEjGaQWAbUUQBWBBsIjtBZCAEUTAxn7D53Hmk/GYWDuRCIA7gEzCJieu6lmGkwzwEbQF6AwuLQdrEFEVTJoKQd83QbLLycStHOhw+NQb0xh7KnNUDcUOpDWGMcGiSKtW7eONg7G7AMicUWj93L/A32B6i/sDn8ymFqcgUBbAFIhFc28wqQCEuKetW5gqRTHCtRsEwDCViwID1eGeHn0G4J2zWDz5iMUIaHuQ85A2D8E0CTgFE8Re0Y/BTobsBvXrB5N+uDdNxCijQ+GsI2IDF2x0QIUFU4sQgTJAGxXIet39PoBFva4CCswiwCGuLdQhUatQLi8fHLZXaGx0UBnlWjTxIZz6wMQY6fzENflLLAOnfIkdA3MPhoEmDMFGQGx1ZcmSzZoAk4F21DqYctLZZbmOjju0/YxFrTOWtNLcgnWkMmqDJNkq12rWA7CyWrAkffzJhPUODVnv2hGL5/M2ODJst2fnNLnk1tKiXbp9S0KvKL00Y1GrMD4YRgYMQ1o3EOSHWh+hZS1gYAWjcDVetAWg8sFecckXnyBFbAP7gDPPqOuZxVnLdOZtcO2IFeolG900asuVFdu3Z6+lIjFbuTVj1fkVG7942cZG1ym5Ed2/3batO3faK6+/Zrl8p09eSzvgr/biqk9CWVhc0nkl/mBvAGJSJAIIoHWaZBb7io0GHIeRSbx38sRJsRxCAJfkHzsPS5c4EqYh/p54g32EnZZgtNq6vL2P12CzGKvL/mZfiW8lzSGm8S37c6etm+ksgZCwzlLT34eXE7+EgEQ4aYlzGWoz8PsaTR20iklwOZyORauYa1SKWc3PaGfmc0kI9+/br5hBRab+QbVHEndTZMTHw2xmvSn4rR0ake4JvkZMNkBp4xhL1wAAIABJREFUgPdwop5iYtf7kq0IACDaLrl3CmwUed47flxtOfwuhbZXXnlFOmwCdmnv6uxU7EOxi0IXUxf53mc/+1kB1RQRiAF90mBGYCHtsdxHqFPh4KcLDastl3Y64vaATci+VXtl8EW8wrMSMOUOwn9yl+h9yARS68VdhJOQUReO85WOVa0q36zEPmj/k+B0MHo7BLrYJyvyeW1ND+V8TM3c9glq6GxpMuGs2qC5P8AIikXYVFocKRRxzcQEFNP4grlM4YQYEUDY489qwPz1SUguqAqrzwu7C3PzNjdzW2A9YDm2jL2KTaRwkyGfCX5PE80A3wRsNy2R8mmLrK//fku+nPvnvPL6MJ8S8ww9yhbaWV7QICbGL7If2DMC+QNB9JBNFaFYQ8s7Qq0l5AMQ0Q5F59OegwUPxadRuZ/39jwX2iY+glVGhwDPXi1Qd8SpC8pnKDgT3wtYCUYoY2vwM+wZijDYGlqZ2ffsdd5bbe1d3ZrkhM2gaBjutTvZ/YcFKv/4/b/3CvxKteT8wR/8r22AEFpI9t97r83MzmlazhNPPCENEhJtFLup+HLQNY6VSk6ppMSXSSBQ1tjwJM4crIX5OXkDKveqbCR8igaJ6O6dOxUQrRkZtkuXL9vs3Lxo4HyOtDfSaRleABMmZ3AghB622gpCOayVYkm0cwm9EgRQEcBBSUGf6lpMSV4UQ8gIYoKyIMgmGDQCq1pN492kSp7N2vT0lFWgDhOwBgK43ANOQ8JkKyt278GDNj45YYvLS9aOmhJgqsZMFIHmGE7WYKfhtAkmcdh8DtfPmpH84nSYpgIbgnsi0Fu7dp0YLAApmzZtlNHEsGzfsUPPAa2Tg/feq00cKnFj9Khou5hVJUjMXTWdNhxYJqFKOskJCTqIMEYb1gHtKzgU3o/nCEuC6gGAD8GAWjqGhuzy+GXdGw7y/XPn7Itf/KI0WwBdAMcwhKPr1soxoqMgGlM0IjbR0SNHtBeo0kvwNJvVcwdQ2bZ1qz6HgJxEnWRSGjVpnyD03//7c/bpTz2j/lhAD+5T+4kJFFEAjmDqRSSidXZWU81KjJLL5VxdvF7XOGa+Xn/jDSUntKH4dCQf+SmaX4oJM4zSLMkBcr8wNago44QImAi2aMXh2qgWiF7c2SVQzacUOZ2fe8Qps7eoomiE4uKSgj9pGESpdJUEclBVgA5KgvOd73xHQCXCwLS+3RJbJqdJO9zHxMQVOU2YE6wFDAScJGtJ8g5YSaKPI2FUI9NoOJskXK6xkVXPMwkk4AUByfYtW+0H3/++WkQ4U+wN+qp/9MPn9Xz7hgbVk7ph0wa18JRXEbdllPSyjQwNy1EyAWD33j16djwn+vDbGrnolV1pBJXKdhvGSyJha8bWCbxLZFKyNbQxISz93vETPnI0HhOYCuuDtf/EJ57QaEgAGNaB7517/5x9/etf13588803xTQJafuAkgCF3AtnjsSfZ8L7wMyhPQrGGyMtYcVRASEgJ3kkwOd92Le79+wW60UBOKr5VNqDxBywGDBGYzgTSd07tou/AQ49eGkLWMzls3b48BHZS5I8GEQwmAYGhxwUEj2ZKTA9AvyY/gOQEybuX/zCs7Z54wY7+/4ZTeSZuHJZ55REEQ0oWkUiYkPE1a7hrAdE7dCvqFsmHbNMIirQpCObUlAyt1iw1WrUpufLdmNqwepkvQpKvdrMCFXa5kgalpdW7mg9/LQXDYO/O9WlMKj9e7vbn++FIS07FPIMabuitQfB9909zTx3jSTv7dF+JcBl31MVE7ASBOM8L9afwJYpDwSo2Ab0K9KpuA0N9IvNhuChKnyyU4BerK+3E9JWie2gSubTIQCbHTDzceFM9Eh62wi06UAIFbqzt+OYpXNZtaiFDBrpcOg6PckQvRjNjjZjRXNWEkjhoIPTjmuu04G4bcBQCVugQiBJiZyAJphzXRpBS384+ygWj+r6vAUXnZKYbBs2FzvgrQgqDirZzuY6dA2FUknFlq6OLiWjJKxce6gdRUAbTmyAxaLJCTFYNrSMeRuDg1/OhPASvSf4zhDC3ye1HwnSWXfpo7Q9AHeRWBf49QkObdu0aYsmiDlQgyCw60toooi0aejxb/q0v2AbSkuGJIQ1QlQQ7QRiCsY3N2qGsg3vPTQ4YMtzsxarlqyz2bS+dsS640nrymYFbFcadStUatYRjdtgOmeVmXnLoG8RVIjx0V35vNpY6vGIWqz6coAfnVaLmuW6u+3G/JxdW5izrtE1duLyJZucnrIU7T4UjOpVqzKxbWDAYtmMxZmoIt0ddHqchct9ED8BxCJY7M1WLsAqEEtjbGlXaCve4m/accqNqsTt8z2dNrJ5nW3evc2m56ds/dpRy0USNj0+aYlG265dvaaEBLZqrVRRS8HO/Xvt5tS0WoMlvkxcKKHWVSXTAJT4WQojaLKR5NCSQAwCeABjDP0zGAqIZj759FMqOi0vLikBxSdha/DF3Nux947dmZjEpnnvveNitTIk4PO/9nm1ShLbAYTzPNkzFJdOnzmt+x8aGhZgICZb0MImdlGgxaBzi5gmey3igAaFvFBDDaDO2UrOeoJ96T/z4ou+F7QEkIB6m5e3svE7+G728vDQoFoKYHcioM/X1i1blZhv3rjZDhw4KOHpiYlx27lrhxJDEmFaYmktZziDPjdod+BeSKw1KaXhLBw/Az6diMQ/HPdKbPKTn7yk8wBwQsyATwfwIJFm7fC9xBZPfOIJJajkAxuZEGO09I1poqC33bnP57NIVFm/UKA+UICREDRFiHCMLfvB9QhdnyrUEQKEJr6SPQi/AhsR+vpQ74T7RVMPMXf8QMgkEOgi0WrXr6Iogm3DhsA84TMp9GDjiEExbsTVBRgm5bJsG0xYNErUZkJrT7Win1FMwUYyKez8+XP63K58h/4GKHnrrbf0vuwd9j9FWtjExAhqaaFdpdFQO7GPG3cfxvmEKcHzhR0Cy0SjwNvYIdbCfQL5lIN2DYHpFG6cNVazGoy5ZErix2jTCYjhMwPgEB/BvRMTEpMITGgx/hfh5YgLvQeAS2i3sfsauECrF+B9OKkM4CsYGe36bjDI+rxYBCsmEtHZ5vp4prwx3QzoL3I+eC6sowMlTBmtKYfhvVizPbt338HKYJqEE3x4pgjqYm8p6izNzWmfEwdzJhXvMqFw1dvxKDYSZ/lZ9wJNQPrS90JQ7pccwvx8Ac//AK/+lQJMnv7kk230GkD7N2/dIgbCsfeOq+ILpZ9JKhghDD1INxucQIwEGGfBBg5HyHKgSBCZRkOAJQp8b48tLs2rt3/Txo2aE99Qb1pMYAmJ4fbtOwUUkCDSb0dwSJBZKJdUVULtHgcRTr2htYdKDV9SQ8dRUBmkkpiMi3VCBRu3lU06Q0X9dlDXRGdrCDUlYeJA0irDhIxasSwxN1WuqDDIsCXUmnBretruOXjQ3r9wzmnTLfr4Ej6dJZvRuEAOIIgsyRrtRgTRgAEkytJ/oT0pmbSNG33yB4AJ18F9A7oQCMCy4D1pwZBwrBKzq2oRuGf/fvXIwyDAAPp0nFtSMk+lMnK4JJCozx86dEiBNAE7RorXEyjfc+9+gUBYrRde+LE0S5555tN24sRJBVHsBcb6wpTAKcIgYIQsDAoCTV7/9a//ujF6GmbAj1/4kd28ddP279/vQr3JhCpFGPD7H3jALl+6JKOFgwH1ZZ/RPkOVgs8h0We9McJQcDdu2ihAArGuUydPS8eDkc8YPBwDa+pjzVpWKLrGDI4AzQy+uju9tQtk29ulnHbNvnzz7bf0bwTWsJQ4aZhVo2sZEZtx50IwSjDb1SUwicSUa9SaXINNk9fvsecBLgiu0Gp56NBDukecBE4ZJHz79h26Pio3OAz2GRVRHDgBLcLKnDGYHAROiLviNGCF4IChu69bN6q2JPY+FE+SA5hIrAcJO2uDKDPXNH7pkkR/H3/sMT17AlQCJBwHY3nZH/R9EsABThZXVwVGfeev/1rgFQAM7BNGHjP9gH2/Zfs2m1+cV2tNZy6vhBzdjauTV23r5i12+tQp77vetEnVfN6b3l1ApEq9buvWjykI7MznREtvWNv6hof0+6ls1qZuTxsaBtt2bFcvMcHb0MiwdDyoonR2dtvDH3nYEHM+fOSwT2IqFlRt/P3f/32t949//KICCZgvtJfxewA5nAU5yLbbpd/7l/9SrU8Tk1d0zZ/+9KcFluE+YWvxnuxLnhl/A5hwtkImDwAjDBWCXdadL4I+Ak32C+LA7E/aegDpACF5T/b062+8rufOF+9P+x1rBJsPMbkwyQVMOXv6rBh6ADAEE/cfOGjbtmzR2bt+Y9Kmpm+5BhNq9gG/G8FOkjr2D2PXNf40RmYL5TdlCYnBliwZh32SsfmFFStWWjY1u2Izc8uELh9wnoOgFwYPNoh9TRCkMYPFYjB+1T25gtMgOdC5+yVHGyHDhDVUch1MTggDaO959gkVtHrRBsZZIKgfGx3VueE5ke1rZKWmF2V1BikMzM/Oi/3IfgMVgLUz0NettsLlpXkFsPwh4CdIhO0kWnU2a+MTV2Wb2GsaV8pY69kZi0rxH59GhZqEi8QV3QJvy+mkPz/uICqCffgk/I+PhXT9GNeQ8QQYcBefKAqzJi14TznPHLCAz/eWJwLSmCrnrlXhgrNqa1VSWLPh4QFV+AgXqVh3dOatRrJYphLaqT2lCQ74Yap6tZpAfoAOABP+JumH3bC4sizAhFYMAnC1TFGJjzI2koq2T4sg4eIceyuVAxjYap7b3c+Xm8AvYJtdo4TPa9xhMgFOhS1aYZWY/3P+uTb8IGCnMyu8DQrQBOYJlXriFzFZFPE5AA+7BEAq1IrirPg0tbJ0ZlSYabZcGHJ12RLVinXRkhOJWlc8YXmN701ZMxazpWrV8pGYDSTS1l5atRzvK/YKmk4wGVwYt4q2TyRqPfGM9soyDJR2yxarFWukk5bs77MLt2/Z9OKCdfT0CDBZ4XoSSevo67POgQErElOpJc1Fg5UgBWys7u5OneNW28cse7sWE/3SanmEFp/OZaxUKVm5XrXO/h7LdXfa3PKCdY0O2qNPfczqzYot3LptfekOu3Hhsm1aM2aXLo1LbPvWzSnryOZseXHB+kdGbGzDRjtz6rTa3qqVmtpviUF4xsRDa9aOyod95CMP2w+f+75ALZIa9hiFnAP3HlAxAVv7hS8+q4QIewvIifgk8RXxCfHP7NysEnrWk3P+jf/7G7JXu/futWc+8xm9FqY0vpeiASAzTGj0w2DaAaZi1zmn+DMAHPwgYAbrQjwnhoYmIKLnQ6zBlBMHL30KVktAhStQOYtJbSEtB1hCDQWeCcmgmChx7LOz5dBIIrEGeBK7dWzMevt61Abz1htvSScEBoeAUUQ2u7v02nA6IMMUsAXhmYNBh12oSluQeKmpOJBnznkMBwKwT7B9XPerr74msInfGxoZUZsroAlAMgU02oFIXL/w7D+RDhnsB1jH0mKq1e3RRx+9084EOE3izWb0M+722JmCxOB1xRDEWw44OKsF24YfVTub8gwYQD7pMnCc7muCkfOy9aHWVNvETiIW4ndCPwSTNgRR8BXEdBLOpj0ll5cdlrxAIuGjlwFMqlUrqfBW1nOlPV/MtlxWYA5tOaw/QAuseWII2FNp2vkaXmyDyYvIPN933Q+efUPsZIAdvnhO2JmlpQXFK1wf78s54bxwfrLplE3dvCW/S0wdi7B3omIUFQur2mfYe/wP18+aUDBEgwVbyhlhJDXPXpPg0PsLfDg/J9bGjhInUXDx+1oN9Nq8DZL1DCf6SOcN1n+lKgAce5oPpzAGrVGcB2JN9lcNhlOlqviK2DkUZJXwcfwD7Rp+VWLfAFiBIC4xM7+r++jq1D3A8ua8c59iEwoYcianJprW67I3FDMB2PH1XB/7jtxJwt9qb6oox5SPvGuEdZA8/A8AU/x/5xJ/pQCTf/Gbv9GW4aMX79aUPfzwI3bu/AX1uBHkkDRDPevt71PwQe8ph050bcSRCs4iodJAEgkQQB+qqhvxpJxdobSqJHLD2HoFmwShGPABpoyUKzoAGAmSZAI3jdXt7lLfoPRSVlcFmOBgCGaoVnMwJNKKqnQ0pv7gwvKK0Ff15EIdJmgQmu/BY9jDyyEE3WSUG5UxIZr0TBNINhi7GRcdknYTro+xtlSlmerBpJy1Y2NWrPhEFVoB+NmuPXts/Mq4gKLbMzOikHGoMRSwBqhOkxxfmbgi1XwcCqgzweiFixc1mQin+MCD9wv9Jjmi+owxJ3F97LHHbNP6jWKUUFHns0nYCehw+ErYFmnLKAnIoYpA0H306FG9juiMasVXvvJlgR+0fBw+fFjJ/Je//BUZIoAMkj1yMJ4HQQVj7wC+tm3dZucQ/LoyYV/+ypft1CmfuoMeC8kvn4HIJAE7wST7gPYSgmNYGgQsACnsMRgerBmJ7Ntvvx3ohDTt2WefFWhCQoyzHhoYtA0b0FMpy9my/9grOEEc+ZUrl3UvCloQgWKaUnev06rpw9fEJAdUWBuJEKK3owQlLgN64uRJ27xls6pNJKCAbVS5cGBcI46B/Uzy/PJPXr4jvIrYHOeGvYQOBWAWrydwwXjjaPg51RWeAU4UA09rAI6DVhVVn6Fodnfr53wmSRzOkSrZvn17BbYR6AF0hGJanFUSGZJsgi+Saj7z+Hvv6c/XvvY1BRvqVY6S3CNAe9Oda6Fgw4ODcp44e4Ih2BS0SyEqR+sY+xWgABHjtQgK3r6tHluokbAOGPl9a2paAs7zs7O6R9ZWegS1ml0ZH/ckqF6zRz76Ue21no5O68rmrHtwwBaLRSUK125clyhqtV7T+1LtQ1/i0uVx9Q7TOvaRjzyiiiPVD+6NSUQSuG02xcSiosfvAvjBUKJqM37lsqpz2AD2t6rXrZZ99atftWvXr9n58+/Lrj3++Me151mL4eERVTRhEGBXPv3MMzqDEub9+OMCljiPAIU+ncSFQql4si+xUQBYTz39lLe75fNiNHHm0Bq6PTOrXmeunf9jY2EWAeyxDqr+icY7pclEUGIJdqHdspeGBwbEOoHt5aNA2zrjxVJZ9FbEOwnKACc1OjXuwT2vA3RukEQ20EuIWE8PCVTZ5hdXbW5h1eYXlr3HOBilyhkmqGJfhZV93o/ABLtP4PLL+gqZBuH7/zQAc3d7TgjYqCVF15fwnvgAMIHST+LPGrA32ANo/BDwy96rchnRCGXpNzA+cmlZoCH7Dd4B7U79fd02umbYqpWSteo+Op19QkIEOzKsUgK0IgwYipGSkMMOZEoR+h6LYl64MKmLDzp7kuDSe7GXfAwvz0sTCjwh82op1+MT4QiWKUDwvDUhLuOtRAA8rIHrLnnbDL4A+8f/PflwMBABYMYJDwz0esAYMMEkrEqVMJXSHvYki7YkZ4zxniFQl8nAcKkqwcCPSgsgmdZ148+4dhIiVecZ+RzxNkWBbKFoJmK9iVTgtzxBUusRz1ATRnwCGsGtRGrDCUForWjcssvXsl4E/+jFaLwqlcqatyGIsh2wblwI3adWsHacDRIOF+gEXHfNCbXkBECLijCqnDrDkbiCZ5JCXLPZsE4BJjHrAHAiUdRYi4RNLS+LYTKUylpHM2qdyaTOFT6DRIrWE3pY0SQBSOlOensb49dnAVSIaVoNm2/UrBiP2lKlbCWE8XkNOjSdnRpXnGREKs9YGjFx0fHDcabsCe6LIpQYPNaWvcQ/81qosjAmBoeHrN5u2GJh2dL5nO06sM+mF2ct0Zuz9ds22LbNG2z66jVbvjljS7dmbcu6jbZaKgukwa5xrno6O+3sufN2/wMPSocJ9qkmf8DykoB+TP8HcEOnA3uP/zh29Jg01tiXTO0DMGCN0AmjtYtnBANybN2Y4h2KSdwLwAc+icRseuqW9PL+6q/+WiNQh4aHROfHxjsYWRZYTrK6a9dugXjojTApECCTM80+Jbag/VUT/ND5Ctq8AOEc7PC2AOwH8S73oykjACl119iT8GuQPIZMlNAHKS4VsOx7tlaHqUbV3kdXa3JVPG7bd2zTHqQte8e27ZpMxzru3bdHAxaIF0i4OZ+sLW2Bam+T+LUnkOxTGIhcN75CNgd9CJ0v0xn3sxhVDPmTl162weFhDTyAHcHn9/T0CxAAeHrowQfsyac+ITH7o4ePqAX1k5/6pP3wBz8UK4b3AvRlmhJ+iDYjfBb2ubunOxBtjYiZoAq/I+w6vwBWrBVJM4Up8gZi5jstOkHbjtPbXIeC+yDOIa4iEQesLVcB95mi6ck8LBn8I9eG7+WLJBrmC8Ap51rJu1qofZINMdUcRS8Nu0D3xVslYb4SU8E4UatQxK/7+rUb8h0wGAHow/G25FDYsXA8MTkB/oHnRTwKs4/rX1wEpPdWHf5PPEHhg5gCHRPAQN4Xlh75SDwelS4QeiMwRrBfrJWEZxkTXK5YuVpzNlEmI3/GMyBmJneDQck1kVuJ7YhmVsunbcL8p91L2n/o8SBknEwELBjAiYANaIDnPixBwJNEb10Hivib86lJQhkmCXphQHqVqaTOLM9vaXlRcR55pFqBmKbFFCXWLFgPhodoEEQqKSCcZwcbTW11i4tilLCb1EofTCb1mMX1v2hjY0pleB7EBGfKUbXqhWRiKY0sDtpA7wQev6wI5/9/7/srBZj8mz/6N20ODmg6VV1UyKGNUV3COID8Qj3D4PHvRoN52osKMKlAqmdOaviOKmLMaEuASUHyqL5Ja2mjQ9HrDlSied3GzZv1WqmnBwmjgpJWS5MkJiYnlQBp1G6AAkqRHDG1jk4lFQSiHEwSCl4nDRME1aB3BZN01JdNAConxqhg+qRdGE+UyCaTfZYkaJai772nW2tAsoOBIqGF8kX1r1yrSFhLqvoxJp5stonJqwJVTp46qcSLdaIlgZYYkkZG5Tn9rikRLwRSAWMI3jB0Z86cleAo01ZgmAAKifodGDGSdhDrMMlm9CyCq1wfianGbVWqatl4/PHH7b1j70kAbOfO3Xb8vWMKIjV/fn7OPv/5z8nBkByS8L326mv25FNPKRCB5kpV7sSJUxrld+bsGXvkESoHCDOZgCCuC7V8Wg0IuG7duqGAlGoIn7Fp0wb9HCSffUFwg3GjzQRHQqWOfSOqHgrsVyfl0HDYzzzzGSXHVHmYLAS7BsV4gDueH46DzyRp9nFwqy7oCS0+k3UByHpdPdM4B547zp4vKqMEOWIPEECgPdHRKXAOhgPVf1WTat4SRHULR0SVnyCExIg142+uA4POs8frU50G7HjxxRcFHDHxBAPO62lLCifWkKTT4sRz5Tro2/YEFKGtjCYBsO9ojcJ5ep+52euvvaY9u3bdqNaHs8XPWDP2LvcMaIGj4x65BgAPEHqCB2+YpnrasKOHDysRdzFI1qUuBgStTCSIF86d04QrAg2mP61dPyYmyq3r19TG0o9uCPupXPKAcbVgheVlVU5uMNmFc8IEGRhB7ZYAGUbnLs8vWBz9lsEBI4VFp0ETPKJRy+RyCnapbB84cMAuXrwkZspf/Jf/YocOfUTCgAQUUL7PnD6tc8BZoWWH8dwkhasrBYGU0K9JamBKsUdotQGA40x+6Ytf1DOZX2DaQDxY/xXFbAQniBqK0lksKsGmygaNk3OKsCvjLqleUBVHW4hzhFYR7x0KD37pS18UuMUUH54tgCcVLtgzAM/cGwsPCMmzAWyMCKxL27p1Y3bh/HkFAvyBlQZbhOC4Ui7dYWcRZLD/CMzZZwQTaqkQcOCjZhOqdvnkEGlAKBgneWJkLUF5Qp9brTZsYmJSgBBTDdjbUv+X4K0r2IdTGgRetF2gj/P099Es+XnDg58GRELWSthuw94KNSm8yuvVQs4EyTmBGLpZBMMEVrwG5hNBEwmqV3FhYPh4YewkCQO2ncRMtF0CZAD/SNvy2bR15mllI2ArWwM6Nv3agW3AP8C+4bOwFyRhaFjojDMecn5RVTOSJHQriuWq/Co+C2DDmTFORfcKdF2BOgEdAR90bxZdo4mDdhywEVG4SZoz6TutKvyOAmR644PWRm899OdNJVg6EpGIJWNRteMMD/WL6q/Rk21zIU1AnK4u7T9sLOcIYCecCAdg6K0wKfnAlWJRDEsxBWOwSGpWLCEO6OKFobiqj750ajif4e1wTDxAZ8Ep4QTpAHZq50hDkScxQryWUc8IbXr7pdqKAI0DcVZNbkh4oSBstdFUBEAXpowEoo8kUdLCavoULlhIN27eVPDM2SFBUNtNwOzxvn0HKFOphH9f9tuMJ9OBaC/s21bb8lRsYePgR1pNm0FYMZawkY4u62rFLKNWZgSFawKFCPClFZPL2sLSsoo7cVo64nGbxT7k81aJtK0Ui1glmbCbc7O2QksJFWvpl3RZNJexBiwi6bnBMMtYB2OvV1bFHBKTEMFiEpm4tyJ3dnfdYfQgyEF7GLpsiXTCauja5DM2MLbGEh0Z27hni+V78rZ5dK3Fak079vo7loskbc3AsC0VCnZx4oqtQ6NkZUUsk9dff9MefRSQ/JxdvTIhwDef9rGs6LRhK7PprAv7wqZYNybQmrYBQEHiGvw+tpPJfLTvoqfG5BwYlzwHbKq019Ip27Nnj84OjBPOPfpTfEYomA7zlfO2WqCY1rbjJ07YhvUbxKCmVRr/B2ify2bsT//0TzUVUslqoWC3Z2fcTorN1pReHyAiyTHAO4AsxQz8gI+49ul7/Nsni33QGhXq8xCbApLDNtC0FXw/YC1AX6VyZwIlvgGfQIwLQKopefm8gAQ06fp7ey2bpWJf1rMm/mJPpRMOamPLNIkkmHLGs8c2ciYdDPQpPsQ9+Afa6ADf8Qk/eeklO33mrIt/lr1VlKSettBNmzdKv4eRwYwRhllLIc2LDsOKxbCrgDfYRE9UG2JThhoW+PwQMAlboTSFKBDKBWjDZ3I+JZIb2FIB0XfJS2LZHwMPAAAgAElEQVRv8AfscVqEiWvY63xWaMu4B3wpf+v7ZtofnDtsHM+O+CBkMAOWiHXEBFDYo3VaqBxcY6gD9pNcAB/JveHHAdl5vrCgsJPEcHxfUwlLRQGK3AdsWHw/z4T9xf0RXzIZk58RrwEgAqriv1gj2LrYReIY7pPrpbiBT1temNf3uD7yCOwetrJUrQg85fkT5wHq8WbsKa4PrRX8CdcLSEQsrnuMOcAtALnlWirSzgrAfZ/G5mLt/A3jkHWlfTFk56hAF6wz68i6kT+JYR6MHeZaQ22UsN2HFh6BOOiLJWEgOmhOfrawuKg1cGH0kvxvyCwnbsOfAdCtLC1pP4T3Lb2k+XldG/ExdpU1JZ/gHzCfFcsEmmK8XmLvZkHrd6jA8jOimLvVTu962d9UYfvgB3fJ7Py8odGd1zvE+OFfAMTuv7w9zr9+EZ/8d3/mrxRg8kf/9n9r+4gn6M1Rbe4LFy6K3g49nO9PTU/rwHvw0JaDI+n1PnJvDUH7BG+BIxRa2tGpKgHBPG03bEo+hw2sqhXjflPei8z3YHtgYHyUoPcXI6qpiouQZKhUHqjwgAB0FuddCIiAa2zdqNPjUK9OJtzYAtYgoEfiYCYlfzkOAiCohPW6jCxJMo4sF09aKhrTaLbrJProEDDWNu89cuiV5NAGIFjKZDQOcNOWzaquzS8uyLlz8DEUJLcYePq+cXqL8wuik+7ZvUdiohgpKigyRiRQy6syNAQJOEoSJ4JHDDMikCRw9EVi2Kl6M6aUth8MM0YCYIEKN9M3YIvQA/n4xz+ha2HiDkAS/e2IXwJi8KzpIf7ed79rTz75pJJmqhmADWfPnlOSdkrsiy161jwjWgxCw85zo6VofPySmCZiksxCiewRm4Q9wbWClsMCwSlhjNkfJJMYJgw3Tn7f3r0CQhBPBRgav3JFLVIH7z0gAE/ONHD2rCN6OySIVIZnpmlnYOxZXgn1xcsX7XOf/Zyeg1/jTSW5QwMDci70opZqFUtncj4at1q1G0xj6e31akbUpy5AE4Z2j9OH2owDc7FWrz76hJgR7XF0DwjqXnn1FSVke/bsFQD1F3/xTfv85z7n4rDorkQiGtXH+SBRJkFmf1M5IgCbuT2r/cHe/kDVPC/6KpRYAjxaTlyTwYWY+SLxYD0AJZngwH1x/QRivD9OuQDYFI3Y9M1bAieXCqs2MjSoSUD77rlXz7e/p9dK9HsmkvbWG29aPJW2+x9+SDT0ycuXdL9UTTp7e3Ut6DgUVleU2GAncPbQg+doTenttsGBQbGq2k0XXdZ7d3dZIxEXe2z//ntsaM2wksv3z7+vREjir5OMAhy2I0eO2MYNm6QSz5lhLPe5c+8LBBPTZWZWgTTMNIIIkldAlL17dysgYJ3YF7C6sCeHHnxQwQxMINZrw4YxOVsC6nBUKuAxFRqe5/HjJzz4I5DN5RTMExQDRvB8eUY8Wwm6waxbmNdZYI+HoxA505yf5374vGzb6TNnfNRqMJKbs6qqeqNuI2vWCpDkedGmQdCLfVszskbMEsBMqi2cQa4D+8Lv6RmjDRCnson+CJM+mj6WL+FCltgUkqZqmb5n143gc7kvtahEolYpVe3ipYvaUwCbElgORuDyPdYGmwmLiwp12A7B+vwiwZO7QZOQcRIGtA4AAhgEE2BgMQTCs2HLpdZy7RqdafwMYBeAKucWP1RcLeis+8SetLdpAK7Bqmk0vDecBDLWtqG+bo2n94k5PvZ2GnvR3SUfAwjKe0v/ifHWaBshwikR06QS9V5EwOfnrUhlr1G/My0J20NA7ewiglMmKaxqyR3sogpM0YExqK6VIKE+6Wj4hBjYKEqCGPmInwxsKn6DZwtoj80ioISpR8AJm4Q2rcGBXrUbSeCWdW1bwI6D2ZF2Jkap5OM2SyXtOb4filtqpHI2K9+3uOpjw6GMLy/DJvCKnVf6EKVNuLaGNKhcnJV7VsB9535J5gAmXKiTeEEgErRs2KVMoSiX1JLE7/D8uCcKDA6s+ahlkpy7R8OKYUWFk+kO6ZTaTKkMkwjip2FNAqbxO0x1YT1Yb+wy50aaLsEoTVXo+T/jU9tmuUjcelst60fzJRaxTDIu+4rw4kqlJFufjcVtMJqyVKDJIkZMtWYVKPUkhKmETS3MSRA7m8pau9G2qfk5a3NeYTn19doK00mo/DabVqE9Cfr80LC107wmYg0xgGh9SCh5FdssEHhESF6VYpgsbZ9Uwd6Q6C1tyiRCrG8yZq1YxDp6u6zUrFjHQK/tOrjXduzaYa1i2crzS3b59DkbGxoRS/Ha1C1bRNti+zY7e+aMphJiQ/p6+yXOPYvGFkKTqYxrfRGzLSxJaB8/qYkWEm+sCjgg6X/kkYdlY7Bd2HTaSYkfKBi4LkjDpzbOL4jRix9cP7Ze+wPxV+IWijXDg8Oy19h7WlmXVphIUhcblBZPYoqe3j6dfWIFbMdLL/1ErxfIf/O6/ABFMOzI3j17JGY/NOj+F60PvkesovZIMV9uufh1u60YRRPH7rQOxiW8DgCqVoVa3dIZn8iEveO+iBXxET5FzBmEYjNZRGvDM6ON/PHHPqbi4Jq161ynLJORmD2MVSXjq6vWGbQxYy9UVJKOj9RFZMeJpSUyHUx6ISa7fgPmbre98+4Rm19YlC27Mn7JHnnkkM3OzggseuD++62nu9Mmr0xo7QcG+hXreQtEyGo0ASbSPgo0KgSMRCJ2ZWJCzFQS5p9uv3PAxON9tc8FIqEhyzAEV0K2mthegbCxxuMG51yaRxFiaqbD+NkFbHItE2/Ll21CdBqm1yos+bb2DvaTmBHbjM0Q8JzJ2DQtRB15+QkXD23pdWI2FMva08QfAFjh+YMpRbs68SVgLDEjALSnr8GUn3bLwRPYJejSzdxW8YpnxnMEHCCxB/TBPjvQ26X2GYArrp14gd/HZgKOcM3xZEp7kvdmX4QTZbDFYtEFU8fIC0KgSrIHcRiaaMi7+DZfAsJp92y7UG2ozUORgWeP3Qx9j1qCE7S6uS4M/qtac905gSqB1g8xEO/J71N4U+cA6xqIFodiviE7XKO/EdwtlXRP5HrKWSMRf7bZrEXEtPaCBv6T56l103S+pNaI/C8En7gvilvSHcygVRUT0431YQ9yrsW6DbAGfJN/+bQrDhR7MhjI9AGgEb7+78AXBC58GJryM2AN/UpQQFW8EIyZ9nw4+EC/JLW68fMwj/5HwORnoEv/Lz/6W2OF//iP/482aCWbkIQFga3nnnvODt53n/QnMA4kFC7C4xNpwvGcbCiJ0wk9XdbDAsnLE5xCD44nBMAQFLqga0ZJN4/XBYpwHFVV9BCaVDXKojJA9XpV7yE6b9CrTqAGyMKYTJzO6nJRyQAJLe0YJClQ8jhYGieKI6pTyabSRDDo0xJIpqh+EwTiPKCp9fT1WqzetOpq0ZKZtM0vL1mWEVyMpUsD9Cy4WFTGDQfCl/1DgzK60FmZkjN1e0YJFsABlFCqVyRMJBckQv29A7Z712579dVXZCjo9WQtmV8/Hkyk2bFtm66dREoOKB6zo0ePCdxALBYn9crLL0tTgwD76tUJJQQk3+jKwIAgGXz3ncMS4tqxc7t9+9t/affff5+SSacmOv2cis2rr75qn3z6aQUOBOvrRsdsbn5B+wHtDpJ3+o1pj6ANh2ckYCzotz195pQ0QVRRjZqtFumV9dFkXCuJBNUR2n/kIC2iwIFkn0AcvRsCGAwlAfHmTZu9Baynx9aOACh5jyJGgqT+ulhHMTE1CD5WFpesUa0rSJ25PW03pm7aQw89pIQewwi7g4oyPycAZkKBUWmrNzR6jX1AojO8ZiRQkXc1cPRFjhw5KpFi2DbcC2uLZg9jngHlSLaYSELwRODgjKSS2rlIuF/40Qv20UcfFWjEvXMtrAcBGo6L9gvWk9eiOo8D+NijHxVFncTYE9eKWjhwjDCElph2UyjaPffsD5TXFwTCsJcBDgAeuXeJndL3qoTabGVxwaKMcVtZ1fOMpRKWTaXtzJnT0s/hNYN9A3bl8iWNnWMCwnKhaA9+9BFrNxp248q42qGolnO/H3vsY1YurMqBAggwPQTnxLQqRnonAvYUZ5YABQppgTG1qbQtlUsSe6XPnHG79LJCf4YGDYWTKQqsBfc8ODAkmvTRI4fFNCHIu3bthgChp5/+pPR/Zm/P6Do4bzBrmGxCJY73AFABbKCq9JnPfEaOEbox41HXrVsrh1corKjVkPMWJv8AU+x3nt3OnTsEnJEY84ffITiHkcWeoKoFmPnCCy9ofxPg00u9e9cu6wsElP/TN/5MZ502vI2bN2mvMRqc6on6titlJewAqVQP+3v7dB5zmZyEhl997TU5QMDnwmrJ2WcCQbydwQMiH8vKviRwYs+pYkMbRwCY0FfulXnotAnZoXQ6acVCycrlqkByAANo3NJYQIdBrRlMYkjpZwQfgMBhPzOfH9J67xQzfkZQ8GE+Kgyq7wZfwqDZwfowAXeNBml3wGYKes/Z62pHQh2/t1dVZmwsCbgm8bRgnK1qnXEI+BKSb+wOABwsA/wU4sZwQlKJiA32dlklGCmcSScELjH1iTNL1QtWF79PpXzi6qR8KK2o+AECRUAsWgduTd22heVFaweiqiRHShaD5LBebyrIrZSrAtR4bgTMitHuiL56lVDTGoIERFNggmlBHkh5e6Lv/6YDJBGmcHTpfbl/VeHSFBVyxj1RXSfAAmTD9uZy6Ha4DgCMUhIGjREN7ieTRsiz03vzW00xuwq0PgEmVOsCVgQQC9jxIgdVQ+m4BiMewyAOuyMR22CKCIEqwS8Jl08w8ShQGmToShRd0I/2Dny/M2ZcC0Jfar9zTRIpWSFgnExKcJlrHRoZ0nOnKORJk7c/jQwOKd4hZpHgoTTCfCS5Es0wOG5TaIEhUjVgmnQkYb3Npo0AfEfblkvGNREMAGK5VLB5bF6jYRuyXdYVT1k5OFfEPBFpG9StEWnb7eVFS5KQJbN6DtfnZiySyQowyfT22HyhaHOrK9agylqvWSset8G1ayxNfAXgkUrbiphTwZQKAWsmrZtE0sF6lgWWjNYwmIjVopWvRTyTs2akZel81lIdGSs3KgJO7nngoJh11cWCXThx2uZvTFk+k7YDB+6x986cslxvt/WPrhXoxGd1d/bY7O05O3PqlBg0AFDJuI8HJdkUu6tJ0s4I7hWBjorP2k1V2CkEocNFgQiAAKFRbBTts+xnWI60X/A77G2AyG3btgnYg32ID3E2Gfs8Lu23SrVsl6+MKz6CSQcrhTgU8U6YDIAgrA+aEwDeJHvEpeybt995R21y+Fh+F0ACliLtmUyrk0h+X798I9/Db3MtABokzOxZfApgCt+n8KKx87WaYk9YMYA9vEY6bCpM0nbnmhQkrtg5YkQYHYj5Ay4RawD43XfwPq0h7R3EBexdXk8CHyaNEq7VNC0HYUOGIGdDLLe2ya9MTc3Y9O15O3bshKYcTU5etzNnjtu/+le/o7gDLQyey/atW6yvp1v+geLDPfv3ebtL0PrOeGKAHT5HnO6AacO9vfvuu1pjF5J2XcEwOQ5z0Z9VDJcGU1g115hkZ0/4SGdnA6n1LACRAc+Ip/Ef0kAM7CZr44LftECXxKwEoOOaaHsnnsBX03LGFEyKQDNz8/In5BD+TG8qDkSnh8/HdhL783k8O0AumMqz8/POhNGo7VXF2tg12Gb8PiAILdHcC+Oi1VoF0y0aFahIIcqnf/ngCHISHmQ+CzDq+ln4Gwo3/J/YAPvPNYS+mbWV0LPAkmgAVPv7uSg4OpE+lpi1AqSW3knQjpRMO/jPtcLQcI004oqM8jfWWzpDxAqNus4r7dWpdFbs2zBWINaBBaeCtUaftxQrAUYQA8FgZm+g6xba3PC5hf6dIgBgrITmYbfA/kklrK+nR2tDtwBngfyRPAbfj50PBYRpf+Qe8AOcHQqSnG3yWReqRSsoFkzKQ5AYgNzZn84ujCjvc5Z21Nmf4aS/YHf+LIbJhwEmdzM1/kaMxLnCBwWAidxcKEwu5rDHBdL4CkY+s8Zclz9/Wqjv+uV/OH7wd/7mrxTD5J/9s6+3ocGDNCKO1d3b431hsZg2JJt1aXlJAq3pdFZJrvqLA0ExDJL618yUEBCQ03YDpYreS2iTODH6HmkhYFOyiUnq+/t6rVItBYrQRTkuAkVExAhGEVskYQE9xqETuJPAox4NY6FSdhXwdMp71wkeNfovHpMGCjTPSiDuFgw08/YJeoGrLqxEEk0Ci3MuI042MyfK6uLqivUNDqgfFgFGEjQQWxIcAhCmXOQ6O2VUYaTgFBitiCNkGo1GuyUSqpiTTFGVrFXrSi5pKcFpqxWpq1NB+5FjqL3H7P6D96mqgoHk/wQR77zzjpIqgj6SgO9973sSRuNwoA/Bz7h+KcfHE7Zj+w45fwwWEztefPHHAi2o0vNMoU7yO/yhx57PoNWDIAHaMwwFppBQDfAxyfSxoreSFgKOAj4tCaDKjCvE8PP5BGKJlPen8zx4X34XBylht0JB18h9s2cImkDTYbXAXuB76rfNZO3APfdKrImEmDXE+QI6EbgP9Q9IFI4Ry8ePHrNIs6WWLI2x6+uxgaFBF7OSsF0qqLoUVO2SCFkiapM3b1orErXugX71dSNGh4Eh2fdKhtkbb75p69eN2YYN65W4s/9on+IZMiGJoB0QEQdLIo8DxVniWLh3gpc1sFCoJBeLEutlv/As+DktVIzRpUIAYECCtGvHLj1D1pQqGsASrTsAVggysn44FASUCZr4P0EMtE+q4zwvWoUQw5P+gfmzaEFbRSzv6qT21Zbt2wU0YninZwD4hkX9PXXyhJT3o21AgdO2efs2G+jrs6sXLihARNPkr/76r2zPnt2i2mqU8Oio3bh6Vb2s0gTJZq0KE6G/13bu2WO3CVqo4C+v2tUbNyxLMkcSFI/brt271LfqgEneVgpFBVAEnlSCEeTltRNXxqUFQ6WLwID98Lu/+z8r6D55/Lim7gCuEWAyhpInyPp+6tOf1t5jHZ9+6inZtUuMTGYyU9b1Zq7fuKbgk/MFsELwQGCEXWC8ovfbD+p58Hvsc/YB60+QxevRffn+978vEBK7Bi2SdiFej116+ZVX7fyFC1ap1NR2t3ffPnv++ed1/VRYsHHXb9zQXgEoJGgi6KYaxzhHWuA407Cl1KusdoyMq9EvLykAIDBgfwOchMLFBATYIpdBRssgov3WhnpPzzCAcM7bImq1hs4QLZf4A/YN/5dmDNoJtbpTrAM9CFWtY7FABK6iAOLDNEd++vsqmIRJbuCGCdR4T1Wafko8NqxGqoUhoAn7hBqqVl5BJZnh91gXAF1a0whI+X+r2fZxiqWy3l8AiqZr0T+dVGWe8wcjUQK6rab193ZqulC1VJRGTEfedX9IAsnKNdkG3SslIT5SU9TzWEJ3hL0jQaIVAZYmuleAXFR10QEi8VPwHI2pLZB+ecAW7oUzje9zkTynQEsrgRY2ia46sAsoir2AVQGQxffEAurxaUBqq0LjSxNv4tpvaAysLC/qfjLpuFrzFDQ3mgqQpamgPcMoY5+4w9+sLSBFb1+/njn7GgCadhLOO9fEHnFwg2fpTBLAyZBVgh/ms1yLBL0o2ru8yk4hQtVLxF+DpIL9SruCYoxWK9AygdYeTMehNUxjpJ19IwZIw4s4PuUBirazwwqlgsb18hkkgICr2FkScuz84bffvqMhQRzDPuOeiT08caUP35lNAA8kFbTwdtXqNoKYt7Usn4hZTy5vGdqZahVN16sXSjaW7bCeTM7mV5elL6BEEpaNGBYVK9BKnMtZKkZSF7UbS4vWSqdsuVa1bGeXGCS30Plot2y1WrEWldXuLtt94IAAk+VqzeaWll3zg+kY0n7ztjqv9HqhSOvY9uBfbST1qjVhHQBW5zLWRtwmybQV7EvK7r3/gMDb9QMjdvi1t2x+6ratHxu1wZFBO3HmlDXiUbv30INK9GDG3Lhxy5r1pgQ4YTX2dffJXsDaQOtmaWExkEaNCEQBVIClxwPl2mi35Pv4PLTb+D/MUdpEiQ2w0QiYs5eVnDG9rK9PrwnBbmwgrXW1Sk06arNzMx7zlUuKnygY8B5U/EnsiQNhK37zm9+03/nd39EZwb84869hr77+muzso488KoF3ChMABVTj+cwHDz2oNh8YL7SfkqzCbKTIwu8jGgrjhjgQW8FERfYpz4ZWooHBAbGcAVIInth3iCmHLCC+RxFk3eg6e+KJTwjg59+A65s2oZeVU0ECtqvOUbMh0FS6MYwsZtR10J6h9rhoVOLq+AFYNG3AM87E4oodPnLMjh47bu12VOtzZfyi/eZv/XO9FhCGoshgf5+to3gSiVhfP4Wk4TujrDlzp06ekr5JqBmi9g1ss1kA9HTfaaXEf9z5CvyBKyp5yhn6CNl3AM6AAcHPSF6VEKpVxJnBYSsO/w+11ULGyd2VdiXFCW9/w0YJvFCrSkPPlHiOEemAJcSH6NwcPnZUsRU+hfgEP0JirtZZ/EexqOKyGD+aDLXimicBSC3wWO2RcTHa+BxNWmQ0eCZjk9euSbaA2BZ2Lj7myuVxxbxMg8HOAdiLvahhGDXXbQoYquRiEshuNQXch+KsgPvkLfpd2ldhIQZrxjVJxDsQwG7UAGBYR19/4n7ABpiEzspvCPgT+zXqOjxi8NXr2mewyLAtfBZxO6L9xPvEzjwT9oRkBDp99DqsXATyyQUoRm7dvk1+kDMSPn98mQOPziICdFqCFYxfDJg65C6sEbkTe4DX+KCJiq7HC6/elqpiZyKpfJP4h/gQm8kzYV3CcdesFeeGOJ59QjwmAB2/ErAklTeW2Svw/By0Z+/e3QxzN8rwsxgmHwqY+FykDxgmARMFP8kzlv4Rbb3BKPFQzPwOECsB9g+mcv+C8RLd9d2dSf+AWtkv+pJ+Ye/3txgm//pf/34bXQt6MY+fOK6AhDGmR48dE0rIwZ9i5G61qukqBDde4aLfLSuEnw0PMneFfjsCDGbCx+MSvWQzYbBwaCQjJIqiv7ZbNjDQp8Ac44MiNOwCDiqBDA9gPeNV0TYINBpwjjguEhbAmXYb/YqmdXUxS91HmTXbTR0a9f1TXUM9e2FewSuGYe3oGgWX9KdyCEn2pPwPPW+1COfNVkoFqUwzBWbjxk1ie5BAkdTB0ujq6ZawIy0581Q+GKEG7S0B7W5FzAzo9ThothKCZQTrd0+MoSqCg+R9aPdhogdBzc4dOzVGjFYU1gD6KYAJ78n74Jz+8i+/rYNMuwwgCIaZ9yNxIlHifkjuqIqgKfKjH/1IhjmkeRM0YGCg+HPgqbYgBovBZdwfiQbIOAkziC2jjXlGBOqAagTygCBc385dO+3ll19SpQ9Hv7jsSSWBTSiISTLKyGkONwm1NF5abemUbNq4yVXFh4bkjL7z3/6bgiiAKvrq33jjDXvqySflHOnn3Lt3r/V0dtvF9897AFuuWh1GUrWqPZbJZ6V/Ew16eKn8IHyGECl7JRQGvHR1QtUxjWRMJW14eMirkamkeppxYKdPn1JggsHu7u7Vnv/Jiy8qEaY3GqcUOneSTPYJDC32MkkaP+OzcRQk1658vqIgDZYPo3NZR9aaz8NRonmCASeIlzZJOq214Rl+5KFDd+h2xBawmkIxORJqwDeCJcZfa592o4OCQFiHWmJuXr1q58+cEQ1749YtApBq5YoV9acsUIBnI4ZEV6+ABbQJIgQmyytSiX/w0CF74fkfWVdPlw2ODAVj7Cq2eHvW1g6PCJhYM7pWVcvh0bXS+5milY22v2rdJiavWc9Av6WzaTt/8aICWJI+Pnfrth1KLAFvNCWnWlWg7GudFCMD6jeicB/92GOqCuzetdNee+1VCQsD/r1/9qw9+OAhCebyng88+KA0fQCrCK6++k//qYJ72sagX+LsaatgL7H/sCGMj8Xhfvazn5VoLOcEFh73xt7kmSAWyBoDmEBBpV3o29/+tlrj+D8BAlVsADG+ENIjMabSSLD9a7/2P9nZ99+XLWOsJc+RSgcgAAmD2kYiEdu/d59sFmDWd777XVVfSeAAmWg/YB+FFTLA42qtoaCJQA6wEup7SB91QU8f4Yf8YyLBGFqqD+1AZd8rgthkAkj2KvfIsyPQkQgd4p5oR7Xb8gMkYQpMg/5pBVohEBIK9X3I9JyfBkykyB8k/GGVMPR83tqB7oi3FsFA5A+fzX2KiRgICALssvdhJGG/lJw3vRopSjHBE60uEliExUdrqAvdahwrq1Ov2bqRfsskY9akrXJl2fr7uwVkUWkVJRrR2BZi2jN3BHMBvwAaeG+CSJiInO2ZuTnXRMqmlaByrgjOCS5IzPBJlSrto4j2lXUu8FkKbCW2WlfSThBEVY73ImCN0bYZTODhvsVaqVUF7nOd3Dt+BQCEPQmogw+hb76vr9OyaQLBRSVcLJ9r48RVWaVqCvOFYJLkDLCElgFaGZgUAUCC31vEn3t4q6ANmxNT4h9xEM28DYfqpEAS6WlQ4EDM28eb3h1shtosvKkqZmrdZa0csAEchMlCNZT9G4pXSuxbmmqeQElQlVaZLt8L5UpJTCIKOCTZE0FQLpZOs6lR69hr2uH4fdaRZwhADuuAoJn7Ifbg3CHevoAmR6lsAzxrteVErSOZEmAXTSHyWrI6P4+nLFpv2Gq1LOBAa8ozhEm3tORTVmDUNF2U9QaChtWCLZWrNji8RgzYBRgrhYKYJuiYALztPXDAFsplW6xVrcQ6AmAmU/Kv2DCeKXtBQqTRqJVKruOlsdMkDqmENSNtKzLtp79HDCgYJuif5DJpMS83r99o7WLVxs9fstXFZfvEE49bo1W3y5MTdnP2tm3bv8duXLthsXbEzp+/5IDJ7KzEJYf6B6Xbhgg3MRWtKojzA+4RC3KuaZnpyGVVBOAMs/excdhwn+rUEiJJVgAAACAASURBVIMrZFehG0WyRUEHP4vv5n6JQ/milRZQHSYozBeMGgxm4j+YFIil4mOk91OrKf4hqfuTP/kT+z//+I9dDJiKLZXbVMpef/11xXVK6ijgVStir5L0IYbPBDmSFk+8SwLn+ArZbthQEsBdO3fL1p89e0aFO9ZI7UcN2jwTduHCeVXpiUMQFwdoxacT37kuR9sOHjxoO3du17CBSxcvaW9ScPK2CAfHSLDZt0riIg5MEWMBovB/fB3FHcB99gs+gbMCU+LKlat24dK4JuawJgCDMNEeefhhgSKKwWEL0fYiJndez8lBeM+cKIp6654XbO64g8APiJkWtLiFhVfXJwleHLQO3Z318LluO1J+toOEnv3iCXFDPlKjg4OBC/gt1lUXFbTyh6kd4BtAiFqj0pyXls4qBSB8HfZbIrkSiC5Kk/ClV16x3Xv2aA2I0WATw6YDtIKZxr/RYqNgBDBP2x/+ANZJ2B5BXMf6A0RUa+hf0ZbSobXlmajlc/q2ch9akWlplnaJWpzQ1nHWMK/nb3w5AAC2mHyC588aCERGqyrp7C7em3vFH9KajT1nPXm9ABe0TmQH0fzqUf7G8xDYgxxCUIhw/T0mI3nRgbUnxgj10xA4dyCpIFYUOaOzbvJqdyOmI2fct3+/7Dm/h22ioIbfQ1+QfAgg3n1GU3kAtgp/z7OFKULhgjXAl9Mey2cANo0ME5OaivCAxuxhZ5lEVAhmgAFxOHEDRYmQictaAGDiHwEcuEc+h/XV2lQq+my1W9brgfg5TEwH3Pi9cP/+TbDEPWNY//mHAiYhu4TYPdQp401V8AIMVdHBAUb+uEg6I6bvbpf+5eiY/EoBJv/u3/3bNjPeScipSvcPIOTaVPIM9VDjfQuFQNSzrIAdZgIABUaSIIgDx7ZgQ0mdmg3SbNm60VFtLDYbSSS9ZTggfq+okbDek+o9wWz8Hh1iAimmbUjYFdZCQKUDaIHeTABZWIW+DuU5bp3deelzCGVTDzPiR3W1BwwPDkmsi7agjRs36DBpM0WjqmDwOu6dawUwoe/34vhlW79xo36HhAewAHodOhM4TK4Bw83fVLNuz85KEHXdGFT8fgErEhMMBKZgdHCPtJSQfPF/ByNSCk5FPYtGbf8996iN6M0331J1HXCI0bw/fuEFBQfok3B4WVPELQFJuB50HQA5cBowDng+JGYk9vgspn088cQT6meHcr916zYBLQBaHGQCDtpYeN5hDye0fQLsy5fHde8knxgaHDR7I6QBokOBRgoJyujoWjt5+kTQE5iRiCZORAAYI6cLBfVwgp4zPWj88rjde8+9cvRcF4adfQAowmGnzeX5Hz5v9x04qKo9Y3cJqsbWrrPi0oo9/9wP7YmPPWZzt6bt8sWLctQEeAh29Q70a00xtju375CKvrUilkh5Veji5IR19PfZYrlgA2tGdO30/uHsQONxaBhBWlxYY+6bs8GYWNYXYTqukUoQQacEfssVtWIRPBGIkHBSqWQNQodPew9nACOLMacK9Z3vfEf3RVV15/adCvJqdVohOjS16N3Dh3UtW7Zs0hQBEmkmJZFMMIYR1gGAEGcxm8sILGMfArQQ2HFGGLk9OjxsNwGs6PFeu8aibRNSTwvH0qoDOQQRVAbiFlNAx/OYRSemVof3aoceesjeffttab1s2r5FbB4YR+1KzaZu3JBnuOfAvVYMerlzXZ12c3rKEtG4tSo1y8AuiUUFYnJmSpWy7hPwCdE5Ws9ojyFoYC/jYGFj9AFYTk2pIgeranR0TGtCu8rpkyf0ehKod995V/vn8Y8/LoAN0BOqdDj+j8oX9mx1dVmJBAAa5xLnTwDIuQYcxT4x9pJnxPkHhCXowMmyrrxnyJTCgX30ox+1P/zDP5R+Ded569Yteg7sC4JkhEABMsLAhX0CeEiQcv3GTe0lUTxjUduyeYvOOaAyOj7sTcZMv/iTl2xpcdl6+12YUGKiBMpBVczHrnoQqPbFZFJgh0R4gwQAvT8Cfdoa+arVKlatlhWQ53OdquYztpD35MxTeeXswubChrHm586e1Z7W+NRA9FtgdSAw6hRsQk4PFgC2uDfOnffSq8fhDovkbuAk7LUOz0vINGEP8zrWmikBBE+0FfFceCY+htKBfBd0zVhnJzowAAo+Xhe/4voItCmkpNtCCwNrw/e4J5IK4A5r1m3dcL91d2SsJDFJ9BjSYlZ6cO5ADGjF7PR0wCbJCeBeXUVoGPq9V/8IwMQ0oBc86RO8mBJFkCvdJFF8aaGA1enTZryiXveJbzA6YxFPhACJ6z7aEj+AFhOMPJhr3CPCyVCIBWahzcX0gXRado19SzA6Pz+rFoihQYQVqaAVZLMAa+rNutbSNUzQxPGWOth0nI10Mq2pP9MzLorIWGwAAJJJnhXJKMwGABNshCfpRZ/UEmROYglhk1QBrOq5AYroDAT05lCgT/pVwWQP9gY+CeAO0ER+0yKuLUX7D8mTquzeRsPEM87T8Jq1lsoCkLXFeGVXEghfn4RZ1u0Cx/W6Em30mHhuBIHlclH7lMqp9FskUEtQvSSwauOG9bYwP2f5as16ajVL1eqWg/EajSmwZpoJzIZGrW6dFreWpvHAovRWLeIL9iR+gnVjfRDRhjmBrOTE/G0rMaKzu8c2bd5iJfZaYcWuzUxbhoJQtWbVdtvmi0WLQsHv6FCCB9DF3lL1V5oYVKdJjjwmIeHnHEp0vq/XyvWKrVbKlu7KWSKbtngmaZlU0tYND9uG9eutt7PLzh0/Y/VSVeuE7wYwYQRxtrvTLk5eUTwIyD49hTD8VSV77KlGrWb79+63gwfv0yQZbOnc7Tk9L4BlbLxGWHd22ObNG92+Dg4JoLj/vvu0D2G3kbzAUmF6nLM7IwKcGd/NnsYfE1dhD9hTgLoEe9/4xjc0Pp5Yi7j2+k0fR0yhAj+M+D46JIDG3/jGn9lv/tZvKb5hop8L1TqrE2AQcJu4B3uOHeI8UEAgKWE/EhdMXJ2QDpnYtgla89L6XUBOmFn4GpiSxFTYQ4AMRPx5NhQpiaNI9CYZgSxQ1wLmicnf0Iq9b+8eXT+xOEAnbF+q76mEC0TDDsYG0i7KvQL2E5e7FiBAZUm+FyCL1jFNgqnAaI7b8eMnBZYePnxEvgowhPHjFB4R7ifx7evuUTWf9+V57tm7W4UH9tod0mDA0g3bKkLEQn4CHyCb7C1B/C7Al9vTgFsSCkMECaBa/4XFO0vSWcDORAmZBNgGbAR5htiDSYQ+P2CwEEuE7AABLU0EzyfE/OG8nj19RuAUyTx5BP67RQuc2n4idvT4ezY6tk4ir4AVV69Oin0MY4K2fdiKFGEAGRA85jppo0IPhsIvuQKaGXw2wB0AvWv70eaLnfRRwNg3chfir3LRW3DYzwAr+AeeHzEMIC/7nX3MfZMfAT447hRRPEgxgdcSu/MFECKdtoBpCXjtE9TizlSIEFN4SxNj5kP9Eg1+gJEcMPbU4qWJPCUbJTYQw5CpbXHF+PgftNf6+ga0HvycL2Ir9v2WrdsUb3NuYXuJ2asx1ACI3lYkdmImrTPielbYaID+PvkOzhLPmGIs8Ri2eOeOHdrrGqohv87ACER2VxWH4IsAv/HfKrZ3+9htYpuQ+Ui+4uzVtPwa+4r1E2NHIu+wXGMqQrBfuE6JxSqm+dkME7XXfggF42cxTELAhPMqlg6t4bRZFYuKdaR1RI4VPCfFjxrBHcRbQIBB29AvjH4RvNGvFGDyB3/wv7Sl9yGqbZ+YDUePHfUKzMSEDg4VWdgUc7MItja0YTmEOCgCaCqmgAeiS62sWrnowAOGwdWQW0JI2eRQDwn+RO+NM+fbRdR4wAR3eu/VQiC8R8/5iqoNbDQ+m81LFYsNUq00LZ1BvZqgDhGtjA2vYYrJig46FRzo05PXvBI/smZItDk2GVVuKhwcBA7BCAKgjLyj7WRu1h586JCdPHFClOpiuaiNqPYbpgcwxq/dtsGhYU34kNGn0jnQF1T1I3Z10mleIJ8EMARlGA3WGkropUuXlcxjTAAuAHFUAVxaUkKIcQfEgKWBMTh3/rxaOVgzJuHAvODfgD04tvCZcJh5hjw7kGIq66zx7/3e7ynZRL+BA0Y1g0r8qVMn7bd/+7eDHlwq5h2quPBF7/Lp02dkdKio4SAwLnwWTgpjjTHq6+vRdJMNG9fbuQvnVO0nAIamCnMGTRoc+q2pmwpGCUgAe9DwWD+K9krQj9huK5CAjgu9NJtJ25HDR+Q8DtxzQEKw7JGB7j4b7O2zN155zfbv2GWlpWWbnZpWsvPgQw+KPUS7FG0q7B/GWVMJxnjQjrOwtGRXp25Ytqfbmqm47dq/T4ZZExsA8Op1BSw8Y4wujoggDkZP6BjCnkGSFNYBXRaCcKdHUuH0qjbvgYMDBGAd2cdhEAZzBQN7+tQptbuwrmGCB02ZIB1Bu29+65v20EOHlKAC7PHcaf9Qu1suK0dKAsUa4wz/43/8v+zLX/6y1lKCX9G4+mB3bNmiiTaMtN27f7/VcLzLy7ayUpDIM86QEXJrR0d11qlmkGRlod8XihZjWkx3t108f07PIdWRUwsfE1wS7YhdOPu+xjOObdhg0WRCFTBad+aXFqUzU1wp2Dom8gDi0UpGK1urJf0dggWoy4gSU+UiIB0cGlDwTUJIBRLHGLYpkXDwb9bl3Nkz9sorryoARO3/6aeetp7ebvvWt76lABxnRjWCKUwvvfRS0DNetv379ympAGwi6ORMkUDt2rVDa8z5pTJ58uQpXSc98LwffxS8Rel7P65rZV/TKkcwr+vtyAsc5X1eevkVG123TuuMI6bSwXQqiddFOcO3da4AJXwM8fqATst49W576olP2A9+8AMxkmCuwXKhRVLTVmqu+RCOKeeaZ2fmFCyz/wlM2ZPsFcCSMLiKJ9yGYoslpEkCkGDMJPft41MVpBoTfRal8cBrCEbRbwmTd87MnXYJjSL01hZsNQkRbWJo+vC7mkCEzlSZkbj0LzsTgOAjrMgCIBC8AQqE0xyw3SHow7/R2Gi16gIVGfmKeC+gWyyKCLkHLIiEq9ebB4UYppgJXlUjmWSiiNDktr837ZIkDuptbzak99OdT1l/T4d6tFeXl8XeojLFPVKppwovTRgFLgVdA8ATVG71fgcVsrCVRJRi+sMDDS3ADwJ6F6BNqd87DFZJBjSqu+0tpll61BcXtK48E4oQ+DLaO9AnIUmU2C/Cm0xU6uz0qWDRiAATHzGZFXDBFIrOfM7GxtZYVwdiwbTOVCTWGuqJ0KIEHIGvCPcY3dK05aL9gIAt7Bb8G/9Hp4K97AE/gInrkpDw0vah3m+1g/lYRypiCh4temf0MYAHz8v3nY8Q5l4BmKRzEbQXCkxDSDrQKSFhcWYJDJ2mpWhrQn+nXrNUNqOJWiSBjXYjEBj06QnoT5AkUNvGx7BefPGM5S9aDe0hfBF20ZlAPgkFTRaNYkaAnmSYCVW1hiUR64wnLJdKWWcmbTVaTRDgbUetVSxZnMlH0Zho8dNzs9amvazZlghspNaQTca2dvT22uWbN2y1UbMWLZQ7dtrM6rItVkp2Y2HeOnp6rNpo2iwVUfZPd5claJ0LKsvxKAwfbxWjxZjEDHAPO0DCAlhMXEB7zlJpVUBJz/CgJfMZASGMIe/N5+3A/v22NDtv+XjWYtKXK9mNm9esB22gfNbWbdpg77x3RGegM9epiVuXL172FilYu+WyjY2OSU8tTmFhZdXGL13R+sKkwfdripFacdMqCDD2l2QcbTQq1LTlElNg9/78z/+zij8kuPgLtIoAKWhD5kyQgJEczc/O27XJ69qHgAwk9hQ9GGXK+QX0Yc8cPnLYxZPjcfkgQDbslIMvVMV9vDDaY9gtbL1aMWnHXl0VG4Z1VAITtJISQ5EEYhtJyGAh4n94P2IfABeq4l55Zh06lWAiBO/6PzFdA/ElhTJibcAX4mzAU5JOAJNsJudT26JRab5h82HaTk5e1bnBF3EmiQ8433wG55uYCNsD2CIATxMIiU8bYjPv2btXPnPy6qR08wYG++3P/+w/27Nf+IJ1d/ro26mbN9WGyjoAulOQIIYB/AgydiV0HwAmYZrmIEcoyqxJKkx80phe2iQDky27HZBDAkYJ/yXeJW7Gz/HF9YeACedGrR/BbJCwBTVcZ0At3S86VbB3afmempJoOAwHCngMEaAohG+ADRvankg8bqfOnlFcyxrwWcTT7C2uiWcBm4QCEEwPmCHYL9jWaDxRhOPCADBULAt07QBFnDVJi2NZ98QzRMKgCJOsUpXOhgrRkYjAVZ5dON5cvlOguos6k6cQB/u4edeJ4XqwjcQozjCJKS5knXh++H9ehzgz9thbFpf0nPlszgQ6LOFYamISbORqEa2fmorSPHfFWcmk7pczQCzFc8IHuD5bRYVdzqiKAdaWViYs3mvXr6uTgdiYs0jeyHtjpxhNTfGUbcBZAySh0A6jHDCbe+IZ4PdYT0Ap1pcivaZaIX4tBo3HHWKl9PYoToGdRfuQa910ao3DSWbYNF5PUdNbRaM6O7DDWDv2rrQfV93P8rv4NsUY0v/yFloxYVporvnwip8XMAkFXznnnBPel33FmVcRSq3oXkDgtdhBchbybh2jwK/+I2Dy80NFf6sl59//+z9q40A0PsuiUpHHsWCkYRwAVkAp5BBSDe3u8ocEMokTAY1jLB89sBwaHCIBJi0utFywUXAIVFBIFjDcUsiPRHSoOPhsPDYgRohDhiZEvUJVoVObPpzFrgNDn1azpWkg2WyHKsWRWNvqrYaum+AAFA5jQQVpeXHJqzzqoWyJuYGjI1nj0GK+YbZgwDlAXOfi8pJQZ/WCB4goRoDNx8hhgiyNrAT9Rwcln7cHH3xAFDwcHRV6Nu3NW1NaGxJpElmCdtb1/LkLAgz27t0nOipACNViRMtYcwUalYocEhR/KhAkRyiih9Nyvv/c9xVgkMSJKhaMitU0gmYrGBE8rCSaC4fKSeCLkccQwpahv5c2Eqru/JvEkGSJ5worBbBGGg/XXVuBSS3vn3vfPvmpT+vgY2yPH3/PnnnmGX0OAMut6VsyECT/rOvJU6dkjHAKc/OzdujQIYE2ErWNJ233zl0ymFwfiRnXyNoLIYVtVCyJCVEu0jIyZGsYXYfIVsusuLxi+XjKqoxvXVoRIr77nn2WzmUUBNyemlalS+PxqtAEVzW9BfpxudWwsrVszdZNtn4LbVElVWNCQTkotARLmnsv6l9DxlW9sYCBBMpynFD6oYK7ccS484ffI5jq6oKt4FpAtH4AMPIM0dcgMQa04yuc9MA58KpsSWAe+4z+Z0Re0TBh/3B2Ll2+qOSHvUFbFEmYaML5vP3Xb/1XgQY4YSoSIOU4BRICxg6yvwEpUFlfmJ2VZhAsDgmJptM2PDIs4VWqxCS8XVTBrt+wnsEBTYc6//5Z27tvr1nSHRtjoFPQ46s1W0RlPBpTW875s+/b5o0bRR+HXkwSmUHkL2ISfeXQb92yRfoRtBcByvLNY8fe097mPAPYIYgGM4c9BqWbNVdbzPETzgZZXdX0GYIWnDl0ZdoOfvCD57SO2IKLFy7ab/yL35BzIfEkkEdMl2QR7RCcOPuQv1lT9ahWymKokJCRXIV6MgBRBJ/YKcBMgn72BXuM7xEYY9twarwWLRwSWu4fx0uiwAQgfkYbFiOHCVZpH6OaiR1lD9APzPt86lOfVCAA84w2O4IQbNi16zcEagG8cW6pGnFdhUJZdppAX4lkzdl3BATYc5w6QAMskGjMaZtqXWGaStYpuuq3Rqwz7q/jDIQaI2L+aFypaxfx/bA6xp7jvBOQyeZFogIL8QEEbthzqkliEQa0bNHFNdp9RbZUQUCrIbaAWDcwHgL1fexDLptWi5Z69Zs127BxzPI5Rtp7ZV2jZ1Xx9ClD3t7jU9EExPA9KOCxmMBErzA544Ofo6fQrlctHmlaPpO0PNOmNE7WRy2K9l5aVVJJoi22Cb4pziQMgjSn1QPMQzHGf6kKhWZJpO2iyEyYC6jT6kNO+nhjzk5YIVSgg5ihJgR45ZRv4bfYLwD1y6sFgQ8AGewr/Bz+FLuh0e5BIQH74NobiAPO29DggK0fWyOmCb6c54nd4v3ZC1RYqYhyHwD8PBPWhgkosGdq+MtS0UqVqoogMHTYPwKEAg0atefmfLQliblAr0TKKfR1BHvjd7qfvfLsLAgFtc2W20QE7wBRGi7yK12mtnAq7WkVZaRrA+jl2iD4FfYvdod4hlY7AUjloo3Q3pZMybZShSQ5oZjDXiV2cSFhxA8RR/T2BRVzSDTiThEHOCEOWF5etGizZR21uvU3W5qa06rXNUo3TfKGL6bCnYhZPpqwJpVNGIlRADD0I8pGItbR3WOz07O2dHvWqviKKKPq+2z8+nUrWdPiuazFOEu5rF2bnbGpxQUrt5vM+7ZGJGqZ7m7rWbvGClTQueZ6U/s6HNXaRxv06oriIG+ZM+vtd50l4qeVStEi6YT1DA1Y38igFSpFqyCMzOSawWHbvmGzWc2sI5uX9s7q8ort2rPL6u2mza8scuw8kas17OL5y7KD2ESeCQy3wb5+AeEbNm0UG/HEsRNaY3wfMRM2JJ30cwUQyVhiYqJtW7bIlmIrKDChZwJrEIYqIDEJG4AQgDyi/IDUo2rdSYhqf/TIUXvqqaf075OnTqgtCKOGzQaM51meP3fOi3qNht13//1K9oiNAFele1Mo2KXL40rY1HIWMBZ27NxhL738skRlEa30trWKEnYlzLLjvmeIabkH7DuFtEwyKYavWm7Z782m3bP/HiW8FAEovpDwcS8U0mCSALJjO0+fOa3YSjF7rW7TU64xBSh97z379W/sMtdA4kiSxDqT0KGVgS8A8BlWjNWQPiGJMPfGfoQNQ4sFsQSC8ABH+LQzp8/Yow8/qv2zvLhgczNz9uyzzwp44rmhq6KiaZwzHZaevQXgbn2DsJ1Gti2go8guyjbAEPygfcFfE+iYYMPbbcWlxAz45FDnJGQhAtqgRSc2YtgGcfeHY0eYcBgUVBm/zfoCnqplWEXYioAqBLvnEQFvNARM025/4tQpXSc5BHaBGIJYFTsMKCAdjGDkNfYFbRpsGYVGbB5OApAKdjhfiAXznEORUWIa6eckk2I03rxx3ZbRMxkcVBGaOJ/1wx+z7mGrCSA7Z4P/E8vApMKPU9zl2RGL8ozYhxTdmDTJnnN9MxcyJ6YSMxrWNCy64DpgKsNIo0Aj3blYTBPoBIwjGByMfKaFnr0ke9ls6HUdHbBpXGuKe8MnAZCwP7GhvB86i+xv8iamGql4gBg707UYMBGJ2OnTpxWrwcThvIgNEkvo3rgObADnCxHct996U2COt6b5mnE/3p7umiucDXIy4mhfE0TyvWh07eqkn6GgjUe2KRDQpg2LNSNG4fkS8/BzMU4BvdCcWl4WoEMRwXXhYFC6sK/aSjXp9adaYwLGyU83zCgXkGaK71uKHkzgE/gFyBcMJcHfqwWvUlHRRHqaCwv+ea4aH8QU3iL3i/76lWKY/If/8L+3AQVIst9+511tBpB8gi3vc/QJOiCd87NzCrrZ8GwqgndeoyQTFTYSv0hU9DFNv6lUBZJQBScIY0NCZ5VhRP09k1XlI7CLMo5sZKpWbHIoXWxkgjySXal9E7xLPwUR2A6xRxibB0UUVgwTN3BaOJjpW1Pq1WaD0bOKKCvXjEPs6euTUV2YYxToLlVDSeKHh9fI2XNA2fCsDc4GPQKcNzoPGJU9e/fIuMHUADT59V//dYmDcWD4fKofU7enlbByqDdt2igElwNMryiHHE0SGBgIaT377BeFdr/x5hsuGFoqCizBmPIsMIhc79j69VrP7z/3nN6X0cSwSAi0eVbe5oHTYLwgFQinD2LYqEoAVgA8aLJENKr1YILNww8/LDDFtUfQbZmwbdu2ay1oHeA6aINiGtJXv/Y1VR84wBKtzIHiJtW+AjOCnn4OK/fH7yNoSKsIwpyABTy78xfO28jwGlF+0aUgefzu975rX/3KV5xCR288Tqe3T+DZ9cnr9pFDh0QHXZiesYmLl9Ti0ZHKGLuJlhFp0mzdZNnOvNM9FxastLhiqVzWEpm01gKDS/9/tCNrE7PTdu/DD1lHT7ecBsaT+9QIzYBVw7nAIF27Nql9SBWF3l9pAyQIzGGRNGW8WHsMKFU4xNRoL6GXmoSYNQV4oq0EweBweg2UzrCYQqJHLyz/5/MBCNgvUHjRccl35Oz998/o51cmxm379m36bJyPUzvzCnZgIvT39IkuuTi34PuCsaalov5NUgKIguPBgU+MX1FSi5PBMXPGeWZigVlUScD4pUu2Zfs2JVEolK/fvMkyPR1qHYCJhSkmEaGv//rVa3JuHdmcxErZd6mODiug0h+NaswewAsOiyoYwQbaJaDnnAvOP/uK6+ReqAATQBP4ombPMwHcAtk/fPhdMcQAGz1YSkgXB+YJwSUCfbS/vPbaa/alL31Jzo8ziXgxWgZ84WwPHjio/Y/tO3/hnD5fVc9sVpMJGOWN3QPYo2LnrR0u8Mz4YSjYaL/g/AmMCTTZN7wWhgmAEU6MfUNCQQsaNoFR3gQ0oaAnIAtBOUAI4rW0Se3aia7Rkj3//I8EwrAG2XyHAoZisaw+c00bCRJQn5bjyT8JJrZUQrZ9vXd6y9lrJFQu0ukimyEYwOe7BETQykOwGkxDoyVFQnCMDiwUneKb857tcFQktH3OLoECgT12U8r79I03mxIc1CjRoH2TwJHEfn5uwbU3oLg3qnodiR4U2g/aW7BlVEeZApDQvTNSk3MDqCOqrMRjAU2SYj5wM9gUEnsl72ItRMSoEguEnvo6gp4AJ3UJJNcrZevIJpW84m94b6Z71Bs12Vfss8Su06kgSY+p1YnnFIsllbxx78sriwIoObQCa9o+ghH2H/fJcCSyJQAAIABJREFUGvA69i1VKf7GzuMrQzYJv4utJUFyW9GW7gDBPHupXGQ0JFN/aJFqumA4E2VUMUefJiOdILWi5HOqslPBHxoe1HWR4GOPAKz4wj7zfjUqV4xFltAxPeUJ2QkAH0CTlWJBiQWsBonC0qbL1AS1XlFOaAuwYP+FY7tFEdZ42JbYJt4vDssEPZJGoE8TjIwOqqbqGae4gWYLbUfSM3D2Kv9nbfSl/IqMy1kpEo6NRQUGM/EOwH7jpo1an7nZGQELgGAA6ySXCJUCKrhIJPonznKSThQrEosISGI/IRi9woSrbNZ6G23r0jNAO8CZNGg8AKa12TeM6k2lrZfJJYsrYiOlMikb6RuwcqGkdqzlVZpw4jZ/87otTd8SfRyB2AZnM52yWdqRR9fa+M3rNsO4VBIn2kwScUt1dloSsIxniX5C2QXj1X6BeDPV+ChTMorBmFpTUYF9QRFppVKweD5tjZjZmvWjVqlX1ZIWadRtoKvXdm7eYc1K0zrznYojiAexv9FE1I6dOm4j69Yo8ZybXbBzZy7Y2NgGu3Tpgp6LEsyePjF4aVMcv3xFU3RIZqjcQt/P57O2ds2IAEb83WOPfUxtiUzCw45ii7HxJI7EVlM3b0lrjXiQ1hLaHdkTxDK0S2zeslkJBdpg2HkE5am4Amyw51597VX5cZJvwAeq+dhmCg/79u2X0De2SvoAGR9tHRbQYomY1nHnrl2y4RS9JM4q8fdF7f9QcBT7SZzDz8Mki/Wj7frI4Xd1vSTYMHqffOopASL8LnYkFKwneaeYgI0FFAJsRuvv3XcP26XxS/8Pe28aY9d5nemuM1edU9OpeSKLxaHI4jxPoiiSohRNTjwktmU5HadxfX+lEaDvjwt0o/Pr/ukgjTQauAESd7eRbs+TbLkdKZYsiaQkUuJMinORNc/zeOZzLp7327vIxGmgG7m5aOC6DMJi8Qx7f/v71vCud71Lz7hzXadYxZxprhktLL4XX0dcwiQd9kVFZYUtzDNeOS/2L8AJI8Hx97yOmAOQnWvAxlPBR3TcaWvkrTJRKbt7+9Ztq0vWSgSXc715S5dsz6pQw38HMPGyNndUS25iGbaaNVELDaLNTLxStd7pDz0JmEg0dmJSMbnEX300xqusqz3BY1W4FgkH/gpk8MQ4eZb4VvIE9g8xIcLm7FXWizwB4JriA4knf8TkzDGhblb2ipZHrt9/1thgAE6+AyaTAJZgUHuX9SWvwBYDXPJ8NJwhFBJThteztzlPxJ3sAX/iI5qQvI41Ii7DPuPzVKwtFpUXsGZ8JsU34hdY2wDg5BA8G2JPYlofGOC6yaXw9ZJWAPScmlIuRqwi/aHpKQ1joHAD0MC1r6ykVRDgPJNnOeF1Bwj4+w7mIvsM3+cYJkmtFz6Ns873AUpevHTJOjo6pTVIDPWo95HAakAaQH9YPGjq8W/kcYgpMx2LohnxALEWgzJodQSIIH7SMIjGBhsZHhLgyP6U1hVtaBF0RtKrgAkgFfGvBPkR3lW7dJnWkwIt/hUA2AdeWGv53wwsuHKtAfmCNMaU3zpfz5oQW7I/8Zecf00VlP4K1+mKRADxj2FE77D8WpuOp0FDjsEVIfINQBKLqlgGaMh0SGltSa/Etd+wT/mdptqSkz8hnv8bhsn/PFT0awyTP/mTf1WSCGgu57QzGhul7QEVHsRQ/dOMzCJp7BtQQu2L5+FEVF31KoAYTfrq0B6hIsqDY3Oi8cAG5dAw7x0NEgwe0yIY18UPhgsHzgZns7IhMSj8HVomSQKHnaCTjcwfBBEnpia0wSuqACmGrau7y43srau1SCgsuj3BGEaM4A1q/Du/+pV63dj89C1u377VS0QWJdpJIonaOdVYnCwOjN7Z2iTCYajPL2qdSJboE8cw7tm71958600lRghK/uBHP9I9qdKVydixY8d0IFEaDwYjcmo7tm9XtYON/bnPfV4MBIQhN3VttAsXzouq/+DBfQFDO3fsELqJQUS34fWfvi6njSGgKoJxI2GjSg4TgqrgxMSUAidYKGo3yec11s2NEqXFps/2798nuufGjRv07+jYnH72lEOEQa0XF0Uv5XPefec9271nt73w8ssKFgAIYKHAisEZI845NTFuZ95/X47g81/4gowxgX1dQ510N65euWrPnn5WFNoNiJWVzC5fumiLSwtak89+9ncsGgqL9s+zZmILrRxjwyO2s3urRHkT4agtTc9bWShsY0PD1lrfYAUJbs1YtK7KLBZW4tOcrDNL51Q5I/iE8seemhqbsMaNnRaurbKmzg5L076VYuRawAPwSkK7CXR4PT8Iv0GJPf3saSXmfqLlevxzVpusEeCFOJ1PJccJURkDnedZ+0YTQ83+5blxJgjK1b8pAKNytTeX7yXo+8ZffcP+xb/4I1UVeh/1yEkAPHZ2dii5JgHi/BJQsg+mxqf1WRhrnDFASpoRY2k3chuAbuPGTXLG0EupLAOA4ZQknjs6ZmthhgDsRaPqq2d8M+Ac5/aT8xdsfdcmSzTUaAwcrVLcg0DRWJnEn6GdyzkvL9t2ABPahnJZu3f/gRwt5wxnjzYJ945+Cet99txZqwYUm5kWc4LPoz0IG0MVg2oQoAZJNhHRN//zN5XQXTh/Xsyu0ZExBQtPH39a2joEE08//bT2OrRuziYglt/v6Vc/aCm7fOmS9jxA1ccfX9B5YjLTsaefVlsiyRS6QE50FHEyJhk5Kifn9bOf/ayCS66Piiq6I2qvy+UVjBJUYdd4/rRU4WRpnyHppPJDjz5nkGALpgzVScQq2cswUbAPOGHWFaethNujfbJXOMf8W3VVUqwdggiCQ7XYWEkBC+faCeGZEncSHUAHnoUDXQARXAsLNoLrclNoXIXEr9I43Q+nvs579Xn5vAIFknKqb2RpSnCz2dXpUaKNqvXFTVUhdkBok/XhvawV4Guu4ITj6K2HwUTizg/PVswU9CwAaqDZZrOa+ETVnj0B0wywRCAegCqghs4244TJp4Oa6uL62V0yTIsH1wnbIJdOE31YeTSsVhgCJVhuUAqx55WVTOBiDGhWLRl8J5N18AkkgrRYJJMAk1HZNZIxN34yrYkhBO2MoicRZC0c0EWcDq0aEMCJTzvQAYaMa4/imfJdAsEk1BiwUsExCjhTPEtVPtNp0awrqCjncu48zc3qnNHGxN6HrebaElxQxRpy/9gugmsYN2iTsM+wNwARBMMEwTA3pqZmLIUYLj32ZeiXIBbsxk0SbANo8D0SDNTY2JL2idOwYR1dSy7gHj/sMYI+EhRe40A+J0yKPhlnwO/P14hNaWC4Cr6YUjCGlGi5kZ3cq6jdsajt3rdPY84JtmvrktJtQhQQew/Iy9lm/wD68Rkady+tknntT9Hf9YACat3kh/MfgWJfWWX1xYCVzSxaKVC0QNiNeZTGF73mFQnZeaqfbbV1NjM0oiQe0evmmlorZgGRQza7wDpWWGpmyubGR6S7MjY9pbaXRtqMV5bt4dCgjUxP2goAHy1mJJW0gALKANDEy5VY015GcCxmJWwf1gXwwqvWc99M00G4m9a26eV5i1SWWTgRs9b2VptfnLdoOGCNyWrburHbBh8OWGNts23o3CgfiD4aYH15otyufXrNiiGz+YVFGx+ftGAgKmARXSSSRb60JlEl0F0ARFnca1Fe8SaUpOUDOCvSkink7dixp1V8IUZzIv8As1ENJaDABYDc29snfTVartra1thTx56WvyC+lIDq3TsqphGvMikQcICWTewGr+E+AGSJlYhVac1Bj43phcQu2Freg82kmMS1//CHP5QGEVp4tA3DQAC0JwbielhzCgDEV7R3so/9RBFGx73797XflhbnFZfC0qSARSKEfh3XwfPDhvA7qP8AsCO0oTQ0qFAjtm4MZvGEDQz2q5rN37GDJLbEomiyINjOOlCQQkcD30OxiHgOHwjIcufuHe1RWkEphDnB54hAGT6TVinOKgAV453v3bkrO0qMgrjHvn17lcxTeCBXAFzxfYuq6H+/ku7nKx7AATgmNhvAoufT1B7FXqXt/knAxHuv327js0qcWLQ3l8TrXeBrWQ9AtcaGel0TjFkKja7Vg/HNjhFIcY9Ek3PCmnMvtHfEYk4oWaBJsaj4AZvt+ynWCvtNwQhmjisKRGxoZNix8fKO8Q4IwH7DBvBsuUTsrGPsp1QAxseyT9GNYcGZ7jk6OixgDfAa20Q+IiFSBKzb2hRXYG/FogzAHqp2U3mmZ3TuATH40Xjk+QUxbjmj/J08CxvHD0LYztYWxOQFWCTvwD8TwzElCFCBe9Io92hE8Q55B/EtsZIm05gb1kG8AhOecws7F1vEWQIAhrlLfoSWD/td03ZiMQ3D4IzPLcwLFCKX4/UPHj2U/+JZU3Srqqi06ekpsX05y6mVtFhTnBdyHGdHyu3+/Xu2pq1dvo3WKPYYORZxiSbFzc/rPlkLCcB6gxWIfbD55ALVVTWKP/jhPdgCMcs9RiMFGf5OPobv4Q/ryudJaLc6qbhcU3kUL/K8V+T/sb9Pskx8uR4XBPiHxOnNACCxD2E4cg/SqllaUl4ioWeKOxmKq2nF/BQ08Vf+uj3+NI7jbxgmT67H/8h//wNTcv64BIqIPgeCgiDhL778ktBKkFAokKKnrzDmcl5TQ0AE/Z5hh6QFRXl1oq0FJWFsSg4iaCUIH0CDE6LLygiAiqkakk5LP4BRu6qcaRzagg4/o65A4dXnDw0c1B8aKiP+cjnbtnWr5Yt5qZRDHcNYHThywOoa6lVN58CjYo8mw5WrV2XAqdrCdOAAkvCfO3NWrSR79zLqtUmBp2tDGVQgRYUOUAQjy/g4gCQlNWEHRBAgvvLKKzKyGEfo/tt37JQ2CFROqJesKdUSrCXJ4/JSyhsDGZF+BRUw2m+g/COoRwUToARjBIgFKAWw8eILL8oRHzp4UEKhvOfji58oiaA3EFT3F7/4hVpkMGag5DglnCz3Q+AO4ozRwcnTS0vgQ9WQdaY9CGPuhBTbJZ4JKHbh44/d2L5UWoYsWV+vtePZ4dx4Jryfijx90gAsGASMIsg3QQEsFRw013rkyFH1xmJMNPtcVY+cDMGe3btteHBQRh4BVIxGb89DUZ+rGTndN2B7urdbIZWx7q4uu37pisXori4WBfZMppcsXlutdqjDBMqlgHV2bbLLN68r+GeCU29Pj9WsabOGTeusce0aW0QETWK5jIJzglUEECQmaq2oqVHLB0E2QYJayWTbXMURRB3j6ScFcvRG5ZrkxYmp+VoPbAIYIwRnar0IhaSaj4OhesbZYe3US0kymMuJWXDy5DP6HkBBMjeMvxuJWWnzC3Oi/qP5QuVgbnpO14azIPlCf6UUcBUdAjzaXGC8IOJG1ZB1J7jAEaM0PtQ/aMdOnLBBr52ssixuU2Pj1lBba3c/vWVXPrloO/ftsab1HdbU2qJz6SYTzDgKJmg7QGs0Yps2b9YenKI6EwjY+MSUkiX2xuDQoK1bu1bnknvFjiBwyxr59NF2iS6P2tjklPRbHj7o0XXD4kDc7t7duzoPfD8Vw9u3XUUPoVSCH9aUFgkcEeeWz7tx84Zeg8OEjYIz3LlrpybfELQ3tzTJPgHoAnhRfaa1DCcE8OtYcVQdW+WcAHTRL/mTP/k3Akw4G9C5sRkwWwiWAC4Aa6kmEkjxXdhSWow489DMSdawAQTBAD6AZVTIqRbMTEKbDWtvkhiLjuz120qwloTRo5xCVyZxBCDAPgPOufGSjDAvc6BImIkHVP5RWkfwLSwND/YuiSzBH4GRROWkRZAWY0kijJqs46jSDmhxWiyu9zetdSeJJRAlqRXleJUm7ZJbwB72qJLWGKNlEU7L6lwlKhOWL7kxwdwbVUX2B9/jWthKllpZlh8QpRmwE70NACPG6BaKAk+UuCYSul8AXdZR2kOaJpTV+Vb1SFN0irpH+vHxO3xG0ApunCNBjgVFA+YnFEEslokvng4LT0NT3xpEy0UXJZ9HLyUtOwLjjO+ldxlGAyAA68t9YG8DwbB8gxNGdYwXTTBhTLDG/bopEATlrvfb9e4DSAVQJfT0kvxRsQB70gyBeUGbVSKhqTz8pLMwDgjAqDBWyccIsPV6uwFEYfm4CUJhAUv8AJpAOecaSMBHxsYtqzaqRdHjuW6nR4DoKOsDSw7AhXVz9+REGl2/vT9COB537CNspTQ12DcwjxDXzbF/qEAX3Cht6c84wIVn6CcLnDMSYScGCRvIfR4yNQAWXd3dqu4CFgGacLapJJI8OnaNE6rHhpB4kARhL2ChYLdJqjSlJBTUMyTxYZ/nVlasHvZAtmDxFG3GrFRRjEfinXh1ldXW1ymOqK2uBmWx9NyCQF/WpLKs3GKMhC6WbGZuwXLpgsUCJQsUsxavqbE5xHK9ajF27PrtW5ZGY2N2zubTaVvmHiMRWy7krWPLFptZXHCaQMGwzqmD8kztmvwXrAs3stmNXo7EwpbOpWwutWSNa5stXhUX6ENLWl2yWu1op54+ZVMjUxayqDU2NNu9+z06u01NDZasq7H+oX7rHeyXsCVJ/Jo1MHhgQhVtcHjIElWVFsgVBTiiK0TxJ16WWPUVnCEE3VlP4odt27ql6YaP3b1zl/wxwC0+mDZGYtKd23fomd26fcfWdqzTWdq7b7+zaTDVpqfFPKTIhq3du3ePYlcAA5IukmYSTuJG4iT25uuvv67pkIAWJHq0obtrYkz9BvlnWjyJSykAquW4tnaVzUybNcADiS9tBufPn9d7N3Vt0r3AUARs5zn09/U6PZlYTEzho089JXAeH0HsB5gD8xPQHPDGUewB+V08gs+AIUObKX6MggdVd/wODGTOMiPsedZU6Eme0aHo2rJZ38kUKAo7PB98Aq9hXbGz+DzsPLYHDUAYmsQIW7u3qn2JAh/Ve67nt55/TsAWcSDTYUi4sXM++PvfTUi8dhxsrp8gqnXA0+JwYAtL9ERLzt//MA908QGUx5V09xuxyKamVExhXVlDzq2vmSW9JEB0T4cCm8iZUew/NKiWP2wvfgfwk+dOjgErUeDU8rLWgrjbjXEF+ChTSyZtZtgqbAkMKOwvnwPbiwKiJmgFg2I2MalQI79zOTFdYPIMDw6rPT3isV64N0ArYj5AM2JnCrhq6UL83Zt8JP2SgvND+BL5/jInmsq1EIPDYgHE84GtpeVFB2gjzl5To9yL/UQMh7YLXoY4gvvDBhIjuNhzRevCOaC93O9EoA2J+Ix9SVzU2tq+2haDryMOALyrqavT9VCQBqgGDIBlDItHU52qq21+cUGAIecW4E+TewIBsdj5bBhXFJFVFEZHBhH/8nIBMORl3LvPHiO+AEwkT6GQSD5EjspzIv6DJACDhd8TL4lJCSOkWNCzx4fzOr/9k3Pkzp5rk2IdHj8H5+95hhSiAV54FmxqNz0s49EhPXTEnwrla/Z4h0J6jQ311tTSIuAZeQdpv5WK0tskh6W4SZyE/8OvuOl5brKYDyr6R+c3gMn/CETyd1/za4DJv/7X/2eJIB8nQgxG4uX65KPqhyP5rUxUSAuEgIfAHuNIgIyRZnQbhsmvHgnNY8RePK6KrpDKWETGiUMIsimqssYC04vXIMDgyuXLOpiILAI+AKywKaDAE4hxuPhODD0ILH+nbYMefE2XiYSte/tW27V3l2XyWaGQvK6UL6hvDlEhDJZ6TKdd+wUJHv2EMB1IkqApEkigvQKN/42fvaEqBdV3WB0E2Rg1GDnQrjhYiYq4BE8FEoSCQqIZM4aDImG9ev2qmxywtCTNi2R1UkZPFYRkUgedDQ7FivsfHR9XBYpA9sCB/QoSaEugPeHI4SPW1/tIhwIjg8F88LBHiRg9sCQsJFywWQg0cACIUkLhg3mCEWFMMob+8OFDAmKguxOE0ioDAIToGsAGzxEtEz4LkIYA4CuvvmbXrl93SvwhmA3zqsADrHz+c5+3Dz88ZzUSAcvISEO9Y4wrIBN7pLe/z1555WXr7t5q5y+cl8YMRpDkFsQUwIbkHhCJwJS9Rd8glN7q8rjVVlTa8KN+W9/WbkO9fXbk0BGbm5yyULZg6aVlXUvj+jVW1Vhn9x/02OaNmyyXSllda7OlC3kFjDwTDMtioGizxYzt57nmc3bmvfdsx/ZtchYwimAJMMmIXmcSboJBjGNTU7OSL+3d+gYlew7NdyrUPrXcb4vAgRHwOR0FjPOEejKhs0rM2JhidFNAFI6O6QQYXv4AEuKo2LNuIknehocHVWlA+BLj3tbWIgdC0MLZwRHPT89pmgUCZn4bF84Boz06jP6EGzfIOWRcMo4E8JLEnf5WiWFt6tIoRO4Pgd2eu3ctEY3Zf/vpG1ZbWWUNrU22cfcO29C1SdV/gjyeJ7ob7HOSnE1bu1XB4rnwPEIww8ri2uNo5iBoh6EHqCEhohIBQMcZoiKysDgvXRK0OhjPilO+fOmy+kBxlOpVRksHSiWTO8bH7T4MllxeZ+H4M8d1L1Q+SK4IhLEtBJaAjfw/TgeNGBy369d27Qq8HlARJhWg1M0bN8VgEpKfy8q5VtdUKRgDVPjJT163P/7jP7bBwQG15VDt5HrRFvqLv/gLa2tfK3ordkICsmPjaskBDMLWQrOGoURARbsF7WwkJtgEkgMCB7If7IZPYabnHdu4mmB6LRoSDvVaNlhfp7njKMQ4bc6cxoyKquxaNsTeyxc8ACGgpJNqEPfAWRcY4gEfCnQ9wIS9yfN3VGc3gpBgjfeIQcL/gm78IAkxZ4QqMt8HkChRWk8nBSYaAVUoGlbALP0SjZ1142i5fvVI5/Ney2fa9RIvLVtmJSVbT0so1WzGAlMh1RhKDzhx2i1UNB0zAZtKsOuorDmNQRWNlWDDG+cLfZY9FgqELeyNymV0vfRIAXXUioreRlA+wbH3AOOWbGVlXr39JBdU1gFLuF/8IN/D9zuhWQcQOAalJwTrAWBofkjFg3adUFi2itdq+g6jBM2N/vWZt/hxta7AJJufE6DLdBIJUQdhFuQEiNBCK9aLR+cVuwQ9jDLXUiB/TW93yk1QIoli/4XCUcUIiAAaLKcszCNYKlCDs3q/EnWJXSMMyyjisBtpSiuUJ0QHzdgBy4j4JjzwrihQxgdGWG8Horg1IUh3jKqwKMoSPGR8cx5GxeM9xzqJGVMsiva9bv16iYMidCzx9awbLc3eQUBeYCFT7GZm9PzwO6yVm6zgklZ8LD4dAAcq+OLyoqXm5q0K3TcmxyQqBDQYzwfx12jU6ttarKG1WSPF66urbXp0zEq5vOXTGcsurVhtosKiEmWcVRsNIGeCEcqFrC1k0laWrLFcKKjKpHTbqirFNOkbGralTM5SrB8965GIbd2313qHhnQWYXVRlIJFwhqJnaOJWo65Q7IIoFMIFC1byFqqmLYNWzdaTW21zc1OWVk4ZC1NjZpK8cKzz1sgH7DlRaq5dTY6SqU1JpC+qqbS+vp7bWyaVqa09fUP2uISrTNNtoB2QKnotO0CISuPojnH1AmSrbSSc4Fi+ZzFyxFSDomh8Pzzp5X0ayR3WbnWBhsE8EpbMj4RW0gLCqAeDCf2kHwpbDXaThaYTDYigJ32a8BrbDSxBAxfKO3cP7YLH4AmBb6ODY7ArKYfitmMoHlaZwEQGUYKtgsbTzskrT6nnn1WsSgMNWJG/At+BMAD/0TBEPv6+us/FXOGZ4AWHIUq9huxHu2pxIckXdhq9jl23p/WQ8yBT6QAhz/BnuE7YScSpzjR44JAHnIuYjfOJPE5xRD0owA8t27fpv3MuYSxzB6VxhdsKFqVofErTnKjVLlO/NvB/QdXNX4mJsZsdmpWtgKwhMLL0PCQpoOtgiXOOfw9rQYvG3wiH1lliUiXA4vwWMtNnBHPqP2a5oNnXySg+eRkHa+IxfvEjkckM+Z0QZw4fVpnGruGb8W2kc8A7GI32ROsOVMEiZ/Zc6wf9onEn2IohSe1DgWD2k/8YPPS6awtp5hgA+PbTVQhvoftw2dT5IDpSLKObZJPxvZnM/qORw8fCdwjThseHNKELvIbYlbWBl1InjN7FBtF7IctBPDzQRNiS/6bPcH3cVY4OxSX2M+wVLhXABN/9DL5kwoaCKtLd2tFryW+0XQeTfaCMemmO/rr4ViASBbUquDJWXIsFKbORQRUrWlfqxYnzgmf6bdfz8FGm4Qh5USZeQ6AWbA7ALa5B+IeCs0aKx9lVHFGOSGxtATcYYPCpFyBQRt1nxEvExsVVjS5De10nAH26szMlOJrAB1YvooRPRFY5WbVTMtxDFr5DxUtHdMTRjagPOtLMYu9zTX4r+ez0L4jx8EGUKjmvMLIphiPTSAOpXhKOzvgLfsboOOxwognusP3euO4VUwqK1Nuhjg4zwwiADE5vovpn+hwYdPZo/Nzsxqw4TO7VFT7TUvO/zxK8qSNkpdRacrFvH/6b/+vEpoBHEZoa6qgKYAtKgHhIZFAoEsyPzuvzcsm59CxadFpgP6nZHR0dJUuTSCiOeGoFMedSjKgAO0MVOsBVUDjQb05jO+8/bYcVZOEHm/KkZF8q2eutk6bQUKaHet0rec/+kjVckCAtevWaHrH5z7/OWtd22YXr1zSdRBU0srxysuv2C/fedv27tsnQ4Zmh0Ye0/6zsCDK4o0b13QdtN3wPQRGt27dFiOF+8IIkezwfpIs6WAETJsZYIEg793335PxQOWd/kgAJ81lVxvPknOsuaIQZpw4iRjJB4eSw4NxpR8Xo+gmcrSrfxX6GYcROiqxLI6WasjlK1fEqqDqByjCgSYRJCnB8HNA+U5+uGamH5GYwSwhucZAcU+0HEg0KJPRIQfsot2IxIsgBmCEVp6vfPlV91xqa21MolTDei0/J545YYNQYBud2CBr/1ff+IY9e/q0bd68RWriINEkagcRyGU++sKi/pSXu3F0tITA4mAtuEbad3BG+3bttlEU2+u++jSMAAAgAElEQVQb1YZTFgzb+PCI9sLM2KTFoW+mMhrlduCZpyxT4v0jau0R+pootzXr10vngv3MKMJ4S4PNlbJWv6bdllIpu36din+bdHcIMKDqwuyg75rED0eixBXx30BA+537Ym86BW+XDBBM8t84MiI43sszxumwJowMJnHGUZNYulNIcki/fMFV972pIThPPxl1VQ6nhUDfOetFsIVYIUATVX0YXlTcoXkzlYbAHgfJusIgIfmiisqZxPlAKQYc5Rorq6otGMPR1XrUvqIT9YzHrSqe0MjgsaERicQyMSUQDll1Y521UpFCyJmWipWVVecsJe/GBlHiqeYifLaSyQg4oe1s2/btq2Ks6zrXiQXGfmR9cbxU7PlD9XAl5SaA8G/Qgjm7OK5nT51SUIdD4nygc4J/+OTjj+3KlSv28isva19LLT4cVm+62ATFop0+/axU8XF0BNC078D6AajBGdFOc+rkSaeiX0G1pFZMKQBJAFJYWjyLgYFBgYxvv/2OG/udd/odgECufTFtP/rxjxR8oQkECwYnSfAGIORGGpv2g/qmNSa4IIAIGjdJNaAmf9gjOFAHgDBe0SXZBMusmV+dd5NYnTI7/+5AAyZBhORARYFmwoe3z1y1yYluumTVJbcELKqcGOrvtHIEtJf9/UnQxGdr8kDGTR5Ae0R9+oiVAswAMnh73E9uHYhIVc21akhs2Bsdr1YZWk28oFgii7AV0mkvsWaajQMouG4CJfbX3MysLc8tIo5hJUbrZlJql1H7JyBJKCzAXO2jUu53I5e5B/yYBE6BJjxQQ62o/vEUgwZwzlFaSaaNSrwHZPgSGhKnRXBODB+AoJJaclQlYwoCI/+USzj9LrU+0VIhQVknBsf6OrYQJBeAGu7TAQPuTMBwCetciJFTdCKAnhC+KNOyD9CxNYIewdKI+qD5oc0mWuaqb76iviYweMkF3+MDXAAOGiUcZyoR+6Kkc8R5mZ6b00Qerj+dygjoIWkk6MfviDmjEaBo9qQc48wDgbTPvGku2AJYLWLMKKfyVR9h70W89pycpnixF9BEcmK0XjOUN57aHzvNGSCY5ZljbwCHWtvblRQyOYvAG2E/nq9YrjHXcgUTlQRQordenzjtO7RaArg2cJYzaetY065iT5rPuf/AkgibhkKWZDrS8pKFCkVLMJ4zHLaOjRutsqHW+ocGLVIq2eTIqGVTKYuhsbK4YmXozvDM8wWtKbpXsYg7m0vQ9suiZglaA6KyM8mGBns00G8zaF1EYlZEWDZZa8HyMmvp7LQBWLjolRWKEkGGaUQywd8BhaiYsi84p1RwLRywpcySBctCVt9aZ4cP7Zd2SSGdtmR1lfbkIcYBG9XwCevs3GTLK1m1uWEPSlawy1cv2/jUuOWKBZuenrOehwPyiWjP0faVLxUtESuzZGW1LSwxmSNo0bATSOW6AF548MQNiLzuP7DP2c7GRj0f4oCWlrZVIeOz75+RP4MNDIANY5GkDOYK4AS+DV2UudkZAZhM2tGo08VFUfVhR2DTSZDYn9hqCmD42YuffKKRssRMtJ1s3rJZjFx8mQ+ccz4oVmhEddSxgXt6Hq3qNOEz3VQaN2aYPQvgRSzJaGUSdpInWhempibVOn395g1dCwA9MSnxJueG6viOXTv1GoCg6elZgSLEgzdu3lRyRKLEDwCK31KgZArdK2IVM2mCwXqhhdAluPNqHyV5530UD7keWndJIkl2iSvEhIrEVKTkWZC088woiABmYZPRpqOwRAyNPeWccc49RH0VPHU+wK+oO7lWtQ0UYTi6thI31eOxX/JtAf/2axIP7BpG16+2MDhWCj8CaxktDNPLAzcI1l3bQk6FTcZWA4oAJgi8h73pCZYTc4spJ9ZlUW2ITn9x3lbSKyrQSI+i4NjoXMfc3IKma/KdsAr9EccwJgBQGEIg4VVvsgk3JJ+w4vTUSLAB2XiGS1wbrGva2NB7LJVUPCbGo1DKfvRBCkABzjlrKcChrk6fQ2Lt6ylqoiEFpbFxrQ8tWdg54knWlvwOwBM7xDMFRCPux16IpVJeLj1FdLAAFxifzDOjbZNzw+dhT7E1nEGxrBoalAfh/1knX0NFAG6xKMFmplXie3y2CqCd7HrAxUes/8jYqABIXVcqJbAonXIi9mhBEYsQR3O+0UKi+NXc1OgAlPK4chHixXTaCbT6Mgk8Hzol+B72AHsD5h3XQ0GdeA8wgnuhYIqmIzlB76M+sebZeLyHzyNOJ24mRoe1ht+CURYOu1iTs4St4FwD8JALshfIPXk20iLzputgCwFE/FiCdSVfBADDl/O9rC37hevierEnnE/FUsQSOgquGPYbwOQfhZdoDf8OYPIX//efl6B+O5XvjD3q61PbAQeKygo/IOQEFdDTCdx5+BwyAj0CLxCzhrp6W1yYdyMFoYh7/Xe0sSylloX0MyIVJwalkC+QaJsEBoNKJHCEGBRo9ggIgXRjJISQKgBjfFu5bdncLYCFDaM54qWCNTQ1Spyxqq7GLl25bM3NTaoUweCgB/XNN9/SBB0ADhIsAAuAnrHREaGbgCgE4CipcxAwFCRhh48cFmjDQUVHgP+nAoLxgd6raQMdHQqmvv/97+uAAKAwmuz+g/uqtnD4QIRvfXpLBg8xW3+KgabftLXqviT0mUlLgR/DgjGD3YEGA9dy9dJl69rcJWPQ1taudh9R/Ty1bhJWgBEMEJ+DwwNpxdmfPHlKOgu8lu/GwPDfTPehikAFgurKc6dPy4g86OkRwsprqKawR7762msKKtas65Dj5rNffOkle/e9d+2lF1+2ocEBCRrBjiER/f4PfiCq6bqOTv09V8jL4L7w4osyZARkgGKiRQZMQrskjRgRUGAC2/raekPzfHFy2pbn5sVuEPU+V7BkZZU9uHXH4sGwRQs0wZjlIwErIvgIA2ZmVsBZsqVZoMmDe/dkvDU5Yf9Oq9u03mZSyzYyMSYjCfDBCEySPaoDt2/fUfBNjyCsIIIgwDwMO46AII1KFwESwsE4GCpDTiG8UkZMVRIlXEy6CAtU4PwAkjlBMgeYYPhwzn4AQALhC6BBDSbQZ+0knqnR3IhAZhSM9T58KBo5lWtAtanxCYEmfI8Eg5uadC6ZfkNVCiegXs1sRuyu0aERTeOA/k3PJGBa2gNcamuqLZfOaNoQew0m0NL8ou5rdm5GLTmAZ4gbck6xB35gXlVXq3UEhKKCNzIxKRCRZAongOPFrrS0tihohfJ65swZBYsErFC1caBT0zNaa/Yg6wQw5FrcSjqrtA0CBDF5Cgd+/dp1ac689tpXtD44JkZCA6KgJXPp8mX9PzopVI7Rc7l06aIcHtU83qOgc8sWaSFx1nkGVBb5LIJRWFqAIwRdOGwCe84pzwVwCKCNs/jmm2/KltAGBdDCuYLR5wLaGVWpcPr07kowLJlUsDU7v6B+epIHGGaaJBYABHHJD+tCEMl+0IQQKi48M2/CCM9erRu0nKh3laCQqTCuauJYG361zPVV+xEniTmAC/uVveALbfq6PQR6Amo0FtZvDwGrKGgSif8DSAQy7ybXuEkvvIa15POdEJtrJWLvci8EBpqKwn166voKqpi8RpLvVWX4Dol6cnbyRVueX7TZ8SnLA7YhMprPufYcMUDcd7MWfuCNf8LeAy74CbzG4orR7XRQNCUFAEUjbN0IYgFNYXfNrKmvC+GATPc8+AmHAlZdmRAoxn7i89KpZSsVHf1Zui/+FAi1rBRcpZAWUAIjrzLEs+P7SLx4Zg4YoKXFA7gKgGP+xCOeGWNqc4/XkmcZCspHqiffIT6ayMF6sK4sIq1mfmsMCQB6R6VSQOCxtHE8UBcB0YWlRY0xX1he0b/l824NuQeEIXnWGkEpdghgGsF4XmwOgXbeJAaxiRC1I8hTRdntIf7DHzNKYo4N/53PflbJwOXLl6SDRMXP39/sT2yy0wZwApIAOQTm2JZ4RYWAE0A6ntP1q9f03BBlBRwk+QN0W9veruBcYtmzs4oX/EkXPG8+h3GwAuHDIfvw3XetrSZpcGri6KSRoBaL1lzfIMZD58YNxlUyFWxwoM9KANjY8FTOivOLpnoxApLBoEAQWveojrL+y5mMLcF8ioQsUVWtSTBtG9bbzbt3bWpmjo1mwWjUGlvbraquThPfaMlB50agWyCkpIniErpUAog8hpVavhgvnM9aIViwUHnI1qxfYzu3bbZgIWdtDfW2vmO9G+Xb3qa2SQSeK6uSFk/UWEWiymamZ21xZdEuXv7ERsdGLM19WNAuXrxmrW2Ms6XtbsUamuptcmTctndvlcA9wP3aNR2KHfy+fmKfHTu2WkWiXJNeiBmwByQ46KXU1zUK5KGgg84UIqbYN7TB2AMdnettZmZOoDdgJqAdQNfwyJCm2PBe/ARUfWIxkg0KBcQYYrV5E8CIaZjiB4uWGAnmLP8GgEJb1dZt27Rflpdp242piAYIg90VewXRdW/cJ0ks8QIjz/k+rh2NN7RLNLlQ7ZQrAkNgCWPriUuJf2EHibEcZIRwrSj5+HfaOwDveh4wstgVAWC+4hsA3FgvxOnxY8Ql+HhNnVJsgQ1dsY2bNiouxv8QW/J6rtsHa0gKOQNqO9Y+j6pVg7NNkZPCKQk5sbmbIsXUkVl9PzYEXSQJsj6hxYCveBIwIe5Tm9H0tK6RYokP7PF5Avif0EBZbbv5B3If/7N9FsoqsOK17PiVYeyXD6aoULq45OxeeVzFUS4YKwR4gT6TbBTyAslal9wuwp4MqgBKDkCxkHvlrHIPTAljahixi7QKEwk9d42rJgZZXFIsAaOevUCMhG1kPUdGhjRQgzgSn4t9ofgJq4znT0IutgmtlQsLApZpNwMIANhBmw/wixZa2izZV4imapqKx97j95w9fIwKZrmc4klAe4A94v8Vse9ggobE4MVe8Ad7IYAx6Np4OTO0yDS3tEqGAOCP3I2YjfgOVgWFWfwN8RSxkRim6NC1oLHTKxY3NsO/Rs6zhPyXlmxsfGx1vdjbThx6SeeGKW08H97PurDXJZEQch0Ptz69qamO/n1PjI+pDRvwm2dH7MW/8T7Gb+PzuV7HLqwUgEVRjD0OSMP3wU7jup599rT94Ac/sD179iruUKvOyoryWZ4nsdrm7i3au7TvjI+P6kxjEwAZsSPEPABT7CkYS5xFaY4B2GjyEC2IQOmu2AAgC2gGyIs9IGYBMOEa8YHSktMEu5xY+Y776+313wAm/zi0xCtP/x3A5N//+Z+WmP/OWDI20icXL8pZsAnZJDh+DChtKsMSLJvQwyahI9Hm4WFUa6rpj4/pUMxMOtFJNsLefXtF14duD3rPxoJtgFAkn3P3/j0dGpItNj0GEHABTZPZmTlVgjmg/uHAeEPxOnfmnKiUVAQRFKUVQMJYdUnr7etVPyVVKTYem4qqA/oIoj8HAnbq1EkBQlC4YD4AFhw8dEgAAiDBj3/8ExkJwBAozVs2b1ZfKIk/zuLatevSnti/b689deyYNAk++uhDOSru48TJE6sTM0D3MbAEfuNjrk+ag0EFAKPKwcOgwZAhQCRx8g0BCRdtCrQNobPBhBUcO9R9gBvWCyYQjBYMFOsL4gtDBQQVAaZ33vmVdXdvUXBMcIlz5N8wUCjS/+Vf/qWneJ21z7zyGQXkPffp4c0oEMB58owOHdgv/Y3qZI2YLxiff/l//Ev72RtviGl0784d6Wiw3lQsLly4oEoGFQiCYQIOBGJpR2HNCYwckr2iIAEnrupmNmt379y1xvp6GYHZiSmLhyI2MjCoEZ9MrUCItCYat/nJKYuHIzY9Nm4R5tSDOkfCVhl3qvI45k07tto9km2MCiKEIbNtTx+x5q1dlrKC9fRBb50UWIAjQgVco1ULJSHKotsna5X4YvR4vgQs9XUNCjYwjLBmoOZBX6f3nXYdTYeKUd1G3BDxwsdJKs+nvr7OS3i9ijIjx7yyNv320nigWhMw7RcMMcEEyTprzHVhgNkLCGeiNM65G8TgV1RaebRcNFE+Y5WmniuI6cVeAOGHQhgNRpSoBqlOBwKWrEPcOG5Dff1WFgpp2hQJQteWLfreRw8eKqBFcIoe9YmZaQuXl2mKDntmemJSLVIkLVTIAGLvPrhvI+MTuhf2NyNd1W/b2Ki9DZuBPYxWCMkKQTT2iH1F2woOF4CJz8epsR/ZVLS28N/cP4EyGi+cp3feeceOPXVUoA5tOkyx+uUvf2mvvvqqglH2G3aCgJXWN54rZ4kAis/j3OOUuDYclQOVHdXfbw+hmgHTRKN6U2k79vQxgapUlCTUvHOHxF05v+x3WuQ4MwAs6qsu5mUX+Twp9wdDoo0CuMLC27ipy7qgXQ4NK9hhSokmjhij+tAlcUAAEZRT73/cXiLmh0bKkbzT4uKHkg6o5kMIktxYbMcGdK0hrrVBASzVPxKXCkbnObYK9hb756Y4RBQwCpTxxEElUOpVCrmGlSVo3gTeYddGkqddakVBPI5IowwBPQBIIlGBxlwP+1BtIVKYz8km69xFY6L685lqMcmwL2ICUOenZpWQGu0fjBwGBGL8qm6d1iBYGg7akJ6IwAMHdDgh0qITHKRtSTovQQXNElgt6TS6PnufUiKx0seZgS8+ymsYBcwIYb/9SN9aYEpQVloNYpDA1lFy4T5DflWAgWP56NlCuBCjzDHYWEM3KtlVUgFxHPvEXZcDMFzbjqajwdwIEXwFxDSBNULF0J80w7nXtfmfHQiqxYfnEKQti/GLCLKiY8Yzj5XJpgD0w8yLhGGcsr9cxU0MDfamp0Pgi89xlWGAHTFLnJ4Q905CwV7g7/ybbslrv+IeFGAWS/baV78q+0s7XN/AgEBJV+VlDd1IWvwG1HiYOdwr7LYXXnpJmgJu6lhaICygP9eTiDN6ckn/rylrgYCdPHFSQDJrN7e4oMIDiTHXuGvPHrU5UiUkEE9EI1ZXXm5lCDUykQ2qdc4lE1Sr6xsaLVoRt0ygaPd7HliM5AmwY2HJAgtLVh2JWgHQG4YW2ie0zGVzNvCIgL3aZhaXDOWZAmcrGLCDzzxt7334oY2MTVhOzzVsNck6q6lvsKGpSQuXxaw6Wat1pFhAQC3GowfaYzuxs9h+FQZiEYtWxCyVT9muvTssWVlu81OTduKpI7Zl0xYbHhyx5sYG27hhg9avKolfLLdoJG737/dYY3OjWCOT05OqLMME/PnP/8YqKqtVfHj48IFt2bxJbZ7Jqhq7c/++2lpYTybusc8ospGodHa2W2Uibhs3rrcD+/eJYYcNLeSZ6uF8GLGabOXikvY5cVRFZZVFyxB6pHi0LPtJ4kaRD7CSvUERhoQCu0OxADap6PZMdWtABJw4oagCHGwMabQ0Nsk3AjgBlDsbamppwfYAJKOFR8yFwCT2mriUc0vyiE3BthOLAUrgx4hxH/Y80O/HJxzrgzgC/QyAez6PZAngYXxi3Hbv3qN4kDiNZ0crE22S+DY32W2/WMYUaTg/xM3ob1BQkA4ESeXCgrSyPr39qRhqsKxZA2w4yRzriQ8jxuesIpxOqwUFRyrdvA49B+IKNymsqDg/EnLFHtaNIiDJJ+vljzL+h/VeHQuEGJXcgrYLimXoR3AdrDFr4Y9hFTOK1lHPxkqjyRPYXAVIvL3ts1DEavO0exzo/PjvruLuJhDi+7Bv7EcScmzD8OioknLiXwAQzlGdx57g3wGd1b7jCePyPEmMEW33Wwlp58EP8Hu0zjhvLBSCpoBh2EbYIdgy1gB/Hg05NpGmOCLKHg5LyJSEHbtN4Y0iJvocFJh4L/aJohG/JyfjhwIN/owCi77ba2PGH9NSC9uVPIP7I/dgLdkn/D8gIIxk+XfZfFcs5Znw3Ll/9h7nDeCafUKeiD+/5OWMxFSsDWdq34EDup/WtnadF2JW4kBiIoRpacnBPuPjYIJwZhUfFPKK1wBUNREUxtjiou6ZvYbYv2OkJHR9xL4AwxTcAG4+OHfOdu/apcI4gChngs/mLGCjeC48H/Y6uQhnEFYxz7q1rVUtXORy+ALY7TwvACYKhWgvfu/73xP4wZkkp+Tc0LJDfqeCe9cmxWsSCi+i8TW3Gu/AWGEgCr7KFawpkNWuMn79Md8aR4523cqKzjJnj73ixnczoYyJi67ti1iYs4948JPAomv1+f+GYaIw6u8ANf9onOJ/oQ9wcbOzImaBf/8f/l2JAAWjQbIH0wMHApWMTcTG4qFRSa2tSWrj+6KBGOPPf/7zqkSojxx2RHWNxHvYEATdBIcYSA7Pc889rxGy9Odfv3FdVV6CPDYSyQ7MCgyYpkLMzqrCDxOE64DmxkYF+USU79Nbn3rfNWrP/dZzCrz27j+ggIpxoqC5GChu1O/hQ4/kUW+fqNEg+lQHcDYS2FxZEWvDBZx5Uapoe8GAY1jVNpHNSh0d4OTMmbOWTafs4IH9chRQhVlDAjgOMu00BCz0UnJgMXQojYsWFwiIxo8h+/CDD+QMoa/SToNoIG0pGE4O5VtvvSUdk6+8+hUF0ySSGCl0L6iecIDQhMCQO9XmERkLDhxJGgeaZwqLhs+DdonxwWls6d6sTfCnf/pvZRQ2bepSoJDP5u3a1WsyfLQtUBmBGbQwN6uEtAP67+Cg9sbX//ev27e+9W0ZddYTgAbKKE6fwPr0c89p4g0aEF/+8pftb9/6W9u+fYfQcYwQGjKsFYDYgYMHtM9YK4SvNq5fr2ezODdvTbX1VmRM2EpK4x/HB4ZsTVWNJUQ1TlsmnbLF2TlbWVxUwoGtWPbGXW/cvtVu3rltUZhPZVGLt9TbnlPHbTlsNjU/Z7kS4otu9DLrCCtIjjkQ1rPo76UfsU3gDmtJYE5SiwNRAJ1OubG3qRU9A/YO+3nX7l1WVVkh56SJGN4ECHRHUPyHOighusoqir5OB8VLghFS5fUEC6rKpzMyrLAyePYEBqw/zgZ2Be8lMFyYW7Caqkpbml/Qe5gsIxAqk9G57uzcoIBOM+oZ3Tw3Z9UVlQpoCWAW0ylrW7tWZ+YKAqyZrJ4NjguAC7AOhhStP0119RrXvJBJWVPHWqttQpDTbHl6zgYfPJK6/6nnT2t/UkEl1cdBj0lc0en48Lk4XiXAgaANDY9I3wYwFIPP/zOFg3ukykZwR8DJvie5+fDDD+ze3XvGeOZjTx3T2eUa3377bdtLgjNJ69iQvfbV1+zP/uzP7I/+6I8cxbasTNoq2AgCeABaaM/sG03wiITtzu3btnnzZlWZebasOU6XtUEsFuE1njX7F72jp48fV2AivQkJdjUIYOSeqRjJ8S0vqxJBtZNgm5Hg6UxKFHoCbpwhiQI07Y516y2eqLKmxhZR8qm6A8ioT/0JrRv1E3vtNNg7BYPaN7RmuNYGpxfhxtPyfmlm0MrhaZGIPeJpHNA+QdsGjttNuKnSeuDQRTHVNDM3ApYPEJQAAFZ0Sb4opmnaGl3LDAEw30uCDHuChI1r4/dqRRHjICfADLuErcV3sH/5LGaU8HkO0PI0MjSaljHAWUuUJywaitjKwpItTs9YCfCPe2FCCGshcdmQJ5TqqOEuBneCqc4lOrFRfrh/rlf6GZ7WRgDABPvhgRisgw9irPbYe20mPpuGlgVpswr1KBqdNZEQCvYI3nK0HOWaFhPWU4K0JRISRHYRQRbO4wRPGVfriUH7oIlj5wTlLx2tPCKNIFUFC3mLeJRggtBgJKQ/ACZ6FmrDCijZYbQk1ycKeoFWvLRsH7YJ38d54P8RQA+G3QhzbAfABOwWTbQg6WcCj6dTIkBXzCfAB5f4wDDR+GwPDNM60SLn6ec4TR0HmIhJ4zGkuB8AE9h9gBm0YGDLADkdw8vtLa0FGiHoxJTFpG320iuv2K3bt3Tu8I34w8ufXLRCLmvVVZW2OE+bsQN/SV7Q7HJAWkC+H0AAIUfaL/fu329XL1+ymekpibJv6+qyrjVt1t5Yb8tUy4dHLZDOKuhGELe2vsGa13fYTGoJtMj6Hz6yhfFJK0eUOG9WzvojsJmsttYN66yprdV6bt6yC7963zpa220aXxiN2mw2Y+HKSmlzTc7OWt/AoFqimK6jCUUwjtAOAkRI1mlv0zbE2ZAf00hrx8ihHXRiakrrE0uUWaImYZXJKmvvaLFkRbnl0yl75qmj3oTBXtvWvVUTVfD38XilDQ2P2dq16+3Gzdu2c9cOjWcFHKLSfO/Bffvud76rwgdJUWplydqbnZB+X9+AdG8445u7toiVQUxIUaMsFrF4ImrrOtZYWSxsx48/bbt37xWTBUBwYcExKwGwaZtC7Buwf82atUqAaBHmoGAbNDERsUr0U+Llduv2bZ0bWjeZzAYL8c6d2yrIbNiwSYkWsSY+muv+yes/kW2nsktFHQCE7ybGZS2rqhlnzhjXNfaNb/wn2759mzVJ7wWw2b1eOnkzM0o0sV+AArv27FZRBpDn2vVrNjg4ZHv27pG9odA3PDKiGBSAi+IkcQj+jT0ISIFPowUONuRbv/ylChydHZ0qlilOCAWlUwcTmeujEIBGFvfGg+952KPf8zv8H+cRvwejBD/IfqFdB9tM64CKhWs7dM8ALDqzpZJyAAltIlTt/QAgcr8knyoM5dyktydBEyUc3i9gr7Em0lvy9KXwE9hC4l83rZAJfykxUX3WnsalqwXDZ/j5iZpLZkhQZZ+f/HlMOfGAcWfnxTgsBQQ2UBAEAH7Y2yvWiITNc46Vg83T6GMvFssV8w5sZqpMa6sKithn2p1hCbB2XCc2S+xPjeIN2ix2hgICI3oFeOQVW5fDdoaxPjysUdDkOIw+h/FGUZkJO2JQBIPWUFcnIBRQj8ItDCD2P+cIFgMgBu2esFhZT2ydBNs9fSbuUy0/Yiq7wo97trBipsRMo1DLNTqgcdkqKyr03ZrimC9Ii01yAhTIAfbGJ1RkJF9kTcirAAf3HzyoWJlYhj98FixadEyY+EJOwxQt9mL+QLcAACAASURBVBlxD2PHFS9k0po4RQ4JO6WxuVkdB6whbfHEzNhrvpuYnU4EmCUNjU1qgfnWf/0v0lNEWoCOCHwJAChnk9xQ7MdcTs8d4WfiO+nEFfIqbBEvE+9SnGOtGD4BCAhI+OKLL9r7Z88q9gVUAiCiWEYeg/0A9OL5YQsBSfkDa5715pkBSAGma/gCbB6x8kz3gv9ivznx4JhbfwoE2ZyYWPydZ8Hz5lnzGVwT1y4hdA8w8c8c+5bz6iBD9/NPJfr6vxC68U90KY9XMfCjn3y/xCFnE7HwPBCqvvyOg0hyQk8qASfJMIGCLzIEPfDo0SOq0ihIyGSFDCIKhyEGUbx547qofKB4BCNUixXs9PUJxYadwQhPNjCjZqnsgmbSO8oBAvwgYOfAsRnZyBxqAAoMAoZsbcdagT0HDh7S9773/rtKZqH/4kA2b9liH5z7QJVzGBYIkpHEYOwY4QstSv2LU9Oi00F/YoMC7PQPDChRoTL8zPHjErf6+Rs/l0OmMrWtu1tJFAkplTt0ElCJpg2CvjaSWw4X1wrSzyHVqLzUiv4uYbla+t8Yn0qVxtGBfcfAVA2M78EDB5UY3r71qcb1kmRjfKCsXr5y2QuAS/psDjHIJuAUtC+3npNO/Cwel1YKbUqgodMzU/a9733Pid3V1ek7GOM6MjSiigvGiWkgJKRXr1yxsvKYKJQYZQICgkiCAg4n42SXlxad8npDoyrtJ06ckAMB/NrQ2SkmDxXJ3//q78vB8exx3Ow12p8IaqnkhphKEQzpOYGeJisqbWlmVkySYL5oqZk5mx8csjr1LC+5yQ7Fos1OTFpqaclNQsjmlNBv2LrF+kaGdW0VjXXWdXCvrd+z3fqnJ20MA1RfZ9Eo/ZNBfRagGQ6HoGr/vgMSiqXlDJDn8uUrMlgI1bJHfWe1cdMGtXhgnlhDgiYqw7t3o/Q/J4aCgsPyck0C6B/os7GxEd0frCkE9giOcAL02FIdkOhlMCBjzLOgnxhUWZWZpSXXVuP1nGIpOCeonHfDhrp1y3of9uq6t23fpiofextWDIEJ1PHa+noZ+cHefgEvGNZYVZVt2LJFiW0kGLCVuTk5KhzXQH+f0HQmEgwPDFo0CF28ypYLOWtdv06UcM5iOFe0+1c/lQ05cvyYjU5O2Chq8VWVAvOoiu0/cFBVayoA7DsCQII8EjYmy+DYqObh5JsaXYL08YULTnNkYV5nkjPxH//jN+z2rduqXDz/3PNKqrBBBAqw3+iRv37tmn3uc5+zM2fP2vHjx90kKMRo+/sVjGCXCM6gtoq2Hol6lGgXhHNuuJbBwX6BQNi/Z0+esps3bwgMZKoD+9tVwgISkCVABKhBNwjgpL7ejYhkXRUsSnQ1aKnMilgw6ENwvVQVuS6SvNa2DgsEI9bdvX11BOaly1eU5JJUM+JSjrYAM4KAwPWE8z8SVWyY2AFKJEmqHYNJ/eJu1IhrU9GknKi0MZwgJlopMSU36oktOWV8X/PEZzqw5zQ5xns/gYnAmBDU0iUlaexn1pr3IiqMQycol16lAHVXyaNlQ/ocYpc48T+1Rno0Z9fOg7aKa1+DvSTQwhPkKo+UWQYq8uy8peYXNJGEthy+SPoZ5sCPxz9e5UAjfQMONBCbQ1wUb2KNe7UTH/QBExJ8F5z7wcnjgEREWtcqtErndJNfACTKYiErj/F3zjUjH3lebs9A33cBdlDTRNALoLUGkUH+p3HSgERoklD1A4RCQNerzPoTjKJRx7Tg+tDDkEAtQAnV0VzWljxQFx8hsdssOifsecBYJ4I7P8cUKJMWC74Wtk8mS6KQZ5qo2BYkB6m0a5Nl7/JsigBEmnTntG2wKfwd+0ESQmsT/+Yo8F67mKcp5BbfCT0KNCYpEjsqJLD5tddes1t37mg0K/EJrQVUyGGLcQ+sD+cS1oKET2NRe/r4M7LTAB6wkrCjxCgP799Xh3dLc6ONjYxovaFJw8IUS6/gtIIqa6pEIT9/4WOxvVqY7JbJiBUBWHj39i3bvXWLHT+430LZjD345LIFV7K2gpA6ye2WzVbf0W6TSwvW0blOgn+zU1NWXE5ZYWnZYkVTYrB51w7r3LxJ5+bSmXN24/wn0vyobmy0uULBptIpm8mkbQFgft9eu3r1ms3BPslklIwAZi2gf4ImD4zacEQaCKSOOjf5nNNuQMCYs5laEehUU5+06vpqS9aRtDRYoJiz9R1r1ZqEYOTQwKAdOnjIBgeHrb1tjfbrmbMf2IEDR+zu/R6xh/FxAN6P+no1ifBX77xju3bu1ESH8mjEGmqqLMWaP+qTQCs6Tjt27lLhiEp4eiUtceb6xqQd3L9HIN+ate22det2q66q9aZ9OeFGCj23b92yrq4titEAngEaYD3xB1+B8DhVdHzhvfv3lABzrijMsKcpety7f1fMxGdOnFLSq71YKKgQhv3EJ9NujU8C1IXKT9X51S9/WYUnEsqpKRLFRX0Xa0yll1iVmBFbS0LK9RA7MHmGwgBsYirWMG/5HFWXoxExA65eu6b4WnpUGeLmm3bq1Cmnh+YVYVi/qpqk9OWamltseHhUhRtiFWJZYnVEdolP1PYqDZWwtLeoxOOHAIjQlmAdKQRoslc0qvgdn4oNJ9HF/hKLc45JqknO8NWbu7qkaVIWBbh2dWwWFp9M7MTacb3++X0yg8FWqI1O1Xdfq8kDO9S245hw/Ab7AuAnjTyvnQwgxRcr942vfFkehpprQ3SsvCfr3d4VeC2kT14PbTK0GHL9TNikeMTUJYEMadqdU0p+eXYk5QDIxGjcJ0CIX/EnDoP9Sa6B38NvEZ/zWp4lawo7DzvGewDOXKzNRL+4tTU2CrgFAGaPs1+Is2ivpriE/xRzvKHBFucX1JrVtWmTwBPifJgjPEeNfw/BXl3S+ksTJBDUtBlsKnkJ1+j0PioUg5CXsDeIl7HNfBfgBz+sJWBBe3urpmChZVhdU2tbtnTr9xSY0Isj/ndTYMyOHjlqv/XiC1ZenrB7Dx5oLxDTs+8oRJKrYL/JqwaG0H/rElOGc0GMxToBmLB/YTkzDYq41Y936WRAkJbzTF5BIQ0AUABpebldu3ZFhWfABs4seRhnm3sjl+FMsM/xG0ysAUSFKUIuC2jIviTGpGUvBuM1Q9GxSUSBgwcPyM8wUIQ2I84rZ5rPhHGGXya/4dq4ftrC9x/Yr2k5PFvOGSAkua40CefnVWxFV4wfMXdaWpQj0B6F1AVFGwSBiclcASKrZ0cRnmfJ9XlBihe7uMhDLF/vhP4GMPl/D0cJ/Jdvf7OEwQHJJJmn53Hjho16MEoIF+blrJidzYbACdHSQTDMg8fBgOhTtSb4RauEhBnjBeL509d/IkYHbTi8BmfDw8QhkxgAcDCfm8+kN4xkAiqSBLrq6lTNZkNTyWUzSXAq4WjzbE6XQC5ZU3OrRBJhvKCpwYFk42nccW2trpVNC8sDujWHHGOF7gmJxPQUxmdewAg9/gR7ULaouuIwcEIEmTg3HBPG79HDHjt54hkZKwI9HA0gBUYcdgqMFcRHMcSDA4Ny1hxa6Jd37tyVwWEKEOPaQEQ5iFwrSZyQ6JUVVVmd/sJVG+ofEDIL44OkDM0E1hS2DY6XtaCFAHDk7LmzbkTz4oIqDzt27LTW1mZpKfC5vJfKSLwiLgPqo/f37t6XMClJIwk3lQ0OKFV0dCwQ96IKzDphyBiz9sUvfclGhoc0peL6tasCtxiDLLYKgTQV+1BIzws2CBWrl158UY6FqT+I3bG2L7z4gowWDJcgWVO+KDCLQJNJLdCZZ5gqQpt6KmOXz561lvp6OSV66kG96UvH0UjzhgpcIm6VDXU2m1q2hdSKPfXi87Zhz3aL1lXbYi4jUTryGRIWNCLOnDur/U5i/1d/9Q0BJl2bumxD53q7dvWqHBAgIUaX72DNWZ9wJCha6oP7PQowd+/ZrVajzvUdVh4v077GyNL+hjju0aOHpdyNUBWfAe2XRBKnRMDPpCUogTi9D85+oP3OfiLIkoJ4okL/L/0HzzETJJKzQ91Eu6HvYZ+Cga6Nm1TJlCZQokLVMp6V+iof9Vou5aj01bVJq6ittfYN6yWK1trcbIuzsM1mdJYH+/sVoEmzIJezR/cfWl1jvXro86GALa4sS0uoKlxmD2/eVvKxbuMGiyTiNjw+qmdMdQE9ky0IgiGC29e7Ou5V9xxPiI3B3oISTDCOjg2gwre/9S177rnnFBzdvXtPIqtv//JtO3P2jFhwCDQDquA5CNoBMLgP+t7/8J//cwl3AZigZaJRlcmkki4qmrS8ALQQMFBBIjjkGgAKGQdJgkQwy5rDjjt14qSmOXFeOT+AZVQ8sTOAw3z+z3/+hgIJEujqygqxJGBqUSGlHYve2VhZ1FJpAvAZVUSwDVwLYs6bt2wXYFJWnrCt3WgTpdTexiQnAvLycjSgqMTTqgW44UToOGs4YoBJ9ofTpnACbTCZXE97UQkyQLj0BtIp3SN7kb2m+/V6z3ktr8EmEEw6JkZJdoBWKI10DQRktzm2+r5cXkEedgWwheAMkMZnDXA2CT4k7sb70bpAoDce9xgxBX2GLzZLAkswUxRDxQEzJIICnkpupHB6cdmW5+Yss7SiSjmfyeqIvCWWBKADSbmbBiRmiCqNHBOnfcECrQb70nJxwroKPhwNTOsiNpjGYDJFx3ur13dMslHQ71zwT2tfIQ8Thmkg/N6tH4uFTgh2x4mV8l0AVE7Hg2kpVJ0ESMO+0BQd1wsOwOsmIfGsmCKQFdBLnMQzErvAoUlWVhG3XCErwCSVzcjHsxapFachAzMUgExtiOiI5EsScuUZUWSQILWnS7LM1BB0UnJ5W0KR36BuU8FjDCe6NFkJHLJX/NZdwAj2KWiLLolWG4C5AuAJgJsLaEQt9n589gnVXezil774RcUejJLFJzPqFaCSwPfRw15dIwkK1yMWDdTwxgbFELS1Afrgtwmk0bhBFBQNhuXFRTFNiFF+93d/VwUP4gu+H9tG8vKrd9+zrdt3yF+jWUa7FUHyL/7bG3b00AE7snOnpScn7cq7ZyxeCtgik11qkmrtrGpqsImFOcUu0MID+KeJcRyOGFFMbeH3mu7CSPeeh3bv2k3XTlNTY9PZjCWam6yqtdmmPabf3Vt3rGXNGrt+5440YGD7yAYXSxofjd8A2CHopgpKUu/alTIq1FTV1qiSW1NXY40tDZZKw3prto72Vtu8aZP2F2eXhIzE4a//+r/a0aNPWU110i5fumo7d+2123ddAkFxh0kbxFu0JLe1U1R7oOpwNGhWHg7a2PikDQ2NWHmiwurqm+zAwYNKwGirQguFhGbbti125PB+a29rsSQjjdGdKUuoRZKEk3iD3/3w+z+03/u9L2rvqX0FDYNCSZNN0Pag+ov9JemZnJ5SoibdAq8FBeax008BVMRP7BLrBpt17uxZCbOS4CkxqaxQYgPNH1tHzELihjYKLJXPfOa3vXbBFSVJ9+7ddZp+8wuaqsh+dq2cUQE7FI/wK/goEkXONWdAPmRpUXvExdp19rOf/UwaXJwNzvdFWFHFosZ5Y3/Y1wAoJJQAksS2+BYVO8fGtH957qwJSR0MiobaOu1bfAwAKaAr/nf/3n1qu9KZC4fFzlzf2akiBe87eeKEpyH2UPG4xic3kuTCMHSMDWwI8TMscfafpovpLPvpmlel9SazPU7mXJuO0jx/vOoTYCq/9xNyv/XOt6v+G/3JadgKB+o/FoD17YlGFIsO6a4HLUbpRggwN28ca0BiyNhEilv4M54ha801ACw7YXM3BZQ9guA+fqy6OukS2GxW4JnTnBlfLU4ABPF5sNAnxyfE1r1x/bq+O4c4czisljOf1U87CT6K7/en51AMw+YTt9AGxp6DAQEbmd+xgOjJ4TOIm7hVnuEKAE51tRJ8iljO36e1Lynm8hoJ9XoTB4lZ+HeeMYVk2FbsqbRA/YhaU/gd2nHEaAi4unbMkhgmzz//W9IgobgkfSoxbkNOdBXQCAYYzA/vukn+0VnkrLJ/KaqTkwZCYdlGXovtJpYAmNu2tVuAErEOLBzujXUCxLl7745id868ugZaHCCKDdE9NTXprFFYI59VW1Eur1yIM8ozBWRnrxG/AjLRCUGMxw8AK0Dp2TNnVJzkzPJdbiJOt66HARl8N/+NDMX0lJuwSV4s0D7L86qVDijxIuAvgD62A3Y+eQxgDQU3fsiJpNk0OeH04BB+bWwU84T7fsxwVXOu3uMzTJ6ECn7DMPnHAyeBP/8P/65UWcl4tUn1ou3bv09BPj15UCDZhPROSoyqokIgAkaXqrh6vlE1lrCga2vx2Sf0Y8JieONnPxV6SuDhB6kk/DgAxpFJeK9kojY+c/wZoe84MJgXJPpHjx71KJOz0lkBwWa0Gj1svIbWEZwldOTDR47ajh3bJTx07oMPBFQcOHRQB4hrxnHAQgChxGAStG3Y0CkK5uiIGzcKGghFjIP1i1/8QiI+XOPJkyft7LlzqzobIPpoVTQ1NCiBhoVDyw9OA9RV4MrWbar00t8KlR4qI2glmi4vv/KK7pv1gpYPfRRdCwwOBgXDBtULLQwc5VtvvuVE80IhAVt819f+8GsylPTkwtKA+aHeuoUF++TiJ3peOBNe/9JLL+kgE2ASBPG9s7PT+p5jx55aHXPMefvP/+mbWhMSuw8//FDOAbE7gkqMTk1dUgcXgSwqVdAoYR+0t7bZ7PSUqtQYlva2VjFRcDiacT4wKIGkF194UQg84BpADMkCRuPrX/+6LS0sW3ppxcrDMVvT3Cpn8On1G9aEgYmW2dL4lC1NTtnIo16boJWrrk4OAh2NCgATRK0qK7VnCPqJ5PORoFk8Zqlgyb74v/2hVbQ0Shw2kihXgiT1dIThUlm7cfNT7YMDBw7at7/1HVUXGN+F0dRo5mhU7Tc4P6pPJIMklxo/OTpsly5e1ojII0eOWENjvX3yyUcypiS0JKUk7WfOvKdqZnt7izU01Okz3n/vfTklKuxQRTHmACCcQ5g7JNOI7rHeAB7ta9eqTcKBkyE5gcoKDC2aDxmJ6c7PzMkRAmjyeQB2vG+G9RsaVqsTgrZr29YIqEnUVKslpypZKwCTNjFYObBQSIpxnvz+2vUben7jI07NH72aidkZiQHTfhMrBS2YQlhtwR729dnO/ftESUfUtbd/wIZGRqy+sVG9y5wTwFCcH+wK9hJUVcQaSaY5ey1NLTojj3ofuokaBI6M+mxvl825cP5jBSqMOISlRTBMJYyWNBJHQBEm5rD3Odu8H+fN3uPZ43RUAaePHSHhB/f1vSQYiLf64xZVcUnW6MyQDAr86+y0q1evKHD60pe+JNCUAAqH+8YbbyjYpaL+qOeB7d6zR5UBbCjff/jQAUdjjiIGnLIf/+jHEkbE5XWu32CHjhyzubklCwQQX61Xnz5nm0BPo2yVYLvpSyTLOE7YJy7vd7oWLil1rR6qOgTNTaiAFRKLrepNsDd1f2I7ufG30pQwp3kitpM3To/PlpgnVSAAQ9gKUHahKnvjs1kD/ALPh2fKeqhq6Cn/M/lDYozSJmGMn9NaAcyRbo9X4eI7CVYVdDFBpOTaV3D+MBv1vkDIASa0hTJmlKlW8/NWghYNiAHrBsoqQbzX+uYElkE8HGPEB0LU9uJPeZCmiROWVUTv6Y44/IS2nsfJAELn/DiAxWEAUvxXyxLTZjMWL4tYKAhw48RiNawuwOc/ppG7EbkOYKbFyQFd+VXdFr8vXy1GGkns2nF8JhHPhEqbC6RM4D+gdjgWsmwxZ5k8QLKrWqMjAfjJfiC5wqZrAhFjGzM8S5PQKeCK6y8v2uTMjAQFSWR5L6wDx46hXQn9m4gCaLFgYCzlctKdgdnBPvTBOzfe1o0RdkVqb8ywv6a+WLan3fJFAJN79+zOvXsCfgD7KMLgWx496nNgCFRy9roFxBoESKeCCqMBkIVklT1DwYTWTSqMgB8UHThPsPigpuP72YdM1aFCeebcOdt34KD8IBR62owphNQla2zP9m5rr6mxqd4+mx4asdp4wpbn5y2MDSyaxMbz4YCNj46plTVRW2OTE+MWFdgWtA3r1tnDT+9YiTG2yVqbmZqwu7du67XvfvCRVbe0WPfB/fpz+dp1FVAe3L1na9ets9s9PTa7vGx3Hz6w33v1Kxq/zrMhJlMbBy3HcYSssTExJXqsA1OoZuZnLVvIWVUSkV6zqsq4Hdy7V7R/no2Ay1BI9uG73/meRuLCLBgdHpeOAQG5Kt5qCR6xsfEJ++jDD+2Vz7xoly5+Iru3rr3NcitLdvfufRscHLFYvFLg74mTp6x/YEjvQaWQAsvBg/ts395d1tZKkoaIcUHf09zUogNE7MBeGR8dd0KSYxNiqZBg0bpIbAdzkbgG/TriKZiVgCMUiUh8KKi5BLhWe+XypStKfmipZjIMSdShw4f1XTAlKQ7gPz748APFnOzpqqoKtU7A8jhx4qQAGvY9yTKMaWw7n43AN4koxSt8FTHF1772NbE9eC0gPOcOnwgQ6BjZLqljX7OfKaYxtIC2FFp/aa1gOg5g2voNGxXfunaHFdlSJnRgq6msw7hlH58794HumfgTu8C6sj+YAATD+dKly4qPd+/aqeSRc8g9cH3EdxToaEPn+gCLfF0Lku+mhib5YwpFAFQUd9TqIhsOUO0jIU8kKqsTb1y7gCzpk2feA0gkzh+NrrZQ+AU9J5Tv7K4PsPgtOk7TyWMDPqEt5V7saVd57yNeCoZoL1xWEst61dU3iI3h9DvQEnQjayWSytkp5JXwAzZiC4j1KUjyDMrL4tbb16f14XnwPt7POXCsmtLqOF90wfjMK5cviyFCHLVekzpvePqGS/LzrCXxPbaOHAqGKv4SMfrt27YLoCOelkCv5x+HRhDVz+jZsxSAKtgytekD1s7OKoYl3gNg4pnix4hLHFPVsWqJefgM7pPWEj6LMeXkI2vXdghUYG8CiHSuX69cijZrWlDYl7TIcHDJszjfAA6s15GjR3UdnFOKlRRnASYBZwHtGSsMkC9BXjEcy8Wo0eQocszlJdu4cYPyKL+1hv3Gd/JaBlvQ0oQN47mQB/h6j3y/a1/Ou1YqD3xCiLl761add76DayX35XOPHj4iAIPfaahBrEwgI7kyuiXPP/+8Xoff5dmzd7A5tLlJBw6/VnCTGvFVsJ0dmMladajQRoskYD9t8jCZiImJ1QH30WtirbgfABKKZmqRwn96Avir8YpXkHJxm1eH8Io97px506v+8bjB/28/IfD9H32nBF0Tg0718rd/57ftvffeFQIGZUxUbei/QSiGFXLqAAAgpYAQIGH0ZfXcvy9qFA9TfeqM3Q0GVYUdHRm2zs512nBinjS3SKGbjbdzx05RUa9fv6ENy2FGZJAKLCKtbCCCeA48+ihsBpIaVKsRYkVHgGQbVP/3vvglBec4CKi7OHMq3iQ+MEtIUggWcRxUxXAI0PCZMw+TQZTC6mrpBeDUqDC/9MrLOlxQq/guKsdcE4YCQS+Q9L17dsuwzc0vKLHDUA70AwY4ChysAtoHWA9Qx4uXLto/+2d/oCQIkIQDMTY+qsPMGmBQMRIk0jgudEdAOzVJBero3bv2sPehnTx1Uvd648Z1Bbl8H98B+sjvEAZivWiPoU/2ypXLAnxofYJmSrsQryPpVrtOIqHXf/tb37ZnTz0rJ0trAMAJNF0SIKr5za2t1tnZIeOCo5ZYVSwiRgL0WgkdUYkZHrKuzZtUrYASh2jtwvyiHT58RHSz0fEx29rdrXskGGbSztjwqIUKAUsmqgSawJ4YGxqy9PyC1ZcnLDUxLXG93nsPbGV50RKowFM9y+csUVMlgby2tWsEPowMDisRtvKYtXdvssVg0fafOm6x+qRlqTIHTHsWo8TeTqfRFIjJiVD1uXD+ghIDV9Fg7N96URcxwlTUoFYyHQfAhKrtuk7U/ycl2AejY3pm0u7cuSVdCle5d/Q5jXybm5EhbWxqsI61TjTu7p17CgB5ltBtJeSZzem8EMRNTs3qunB6jJ8m0OO6cBQkLLAsXP9wQAyofCajIK+mqlpniLXkDGZWUnLATEYlWViYnVN/eSRebtNz82qVOfLUU5asS8pxU4Wdk4p4lfbOhx+dF7LOMyXBoKLEWSGIn19aNGaj1CWq5Cx++e47dujYMZtF1b2jQ7oyt+7cVRWtoqpSzpwzAnh64vgz6ilFH4jWL6dZVC165+josM4uo6HZ3/x57733dB7a2tbq/30ABeYYldLvfvc7cjwEMpwTAtHbt28piSLoJnmCWYcdA/R0LTN5tdoQTOIoCZSpZhBgACpozQMBteAw+pJKOr+nmgT7jMAOMIFKCKwwgjFsWjabluaQE19Lyc7QpsN7GD3L/v/Vr95TskkLwY5du6xr8zabmoJymxEDxQdAHPDsXCLnVUGZl8QDFrH3WDfALCe4+ljDhLYUEk5f/V4TCQhu0ecIBhUgCaSQlogLTAnYNEqXFN+basNrASr5u5vI46bmcD1UcyR0rNG33phhAQBUIjPyJWJDUJ2ETu3pK/giZuozFojlzj9njkABphaVTAL+WIzWE8TwVixQKEnDJE9SzmcHAzZLa+jCkgUlQPtEwAxg4elmeDwR5/wFMD3uVdXoZG9spXQgQtRuit4IYNe4I/aIF6QIIHLSF04IV3pErnqpSTqlgkXQDkE3NkihgRfyCSFVORXkeKK6Ymt4PeYCr9Qq5IRZ+aG/3inHBASYEAj5oqlOuNa1Z2lUJklHOGCxOGN2VyydzyjwxwcSFFOdx8YQwPEejZ+OkPSUxMoAfIBdKhF4xjcvLgkshuHCvwGWSBRX04byKqyQhHLNTj/DFQUA8vzJS+w99hh+XzR9sWucDopfROCZ8xq/ZevVr7wqWjTJJYkjQDa2jAJDbW29zg/MMXw92h7YIlpCAXto3UCzg3sjMfGcQAAAIABJREFUEF6i57+6WtPfYOPx7y3NTQq2/RYEbALvh1EJEFEGozCf0+hbNH9JEndt325rmxpsmYl5wyPWWFtrVYkKCyM+PjVj8XDMhhH3bm2yvoePbO26DotWV0rwMFlVaaVs3lpr6+zBtU9tZnzCdu3cYSPjYzY1O63JLz0DA9a2fqNFamss3lhv93seOUHo6zc0DSFakTCG+/aPDNvpF17U9CDOCWuITVKL7KKr6HZt2SwbDPuGMfCBSNCWVpbUrlVXWy2tn/aWFjEPAbpJSCgCzU7P2vmPPlJ7SCJeoSlEnZ3rZaf7hwb0vC9dvqjEB8HuvXt2SLsE+5GkXXZmUuNwVwDQl7PW1NKu9qaeh4+kf7Bj+w4lGDu2d9vhQ/usrq7aLECyHFZRLFmDLhxTvNjnAU15c7omy9LvIFYEJIN5xGnauWun9jKJLEA1sQggE3uFxA4Qg8KVqrqFohhFMIShygPcs75iNjOxsaZGzFDFkouLdvXKVXv6+DG1z7LvATdIGikGArLDquW8khyx10ny8AP4NwpaxFcwR7D5+HbeD9Okf3DADh86JD8F8LNr107dOwDGJxc+FihPIkvVHnYdWhsUF9CVwY7yObCpOO8UDAAKGX/LXiDOgvrP/RKb69wFArrnPbv3GC2erNPzp0+rSMH1EzsAHmIn1Hq3wmTFOl0T94S9RkdwXcc6nV2ASIpulWJ/l6vFzceYfbDCB0Zkc5/smPGSO01KZLQ5YC9xLm196JngC7KMkndsNCWHnlaUJvfwe+UnXmuPBD2d79JI3r8HnEinLp3RWvnjXBHgJVmHFQajHpueSTuhcYq3PjgyOj6qtjz2AswbYh4KX+QSFOdgGlCc4Ue5hwZiONAYNi0FTRjo2HFsIvsC9sDQQL81NzYKqIIRz1rwe+J29jfFoAlYQ7KVBeVe8bK4RE4p2lDEkoAv4tOpZRXdKODBRCXWZE1hCEs0G7Ft2hyZukfrkzetpxk2eN7lgYA57F/2K5+DHhH+h321a9ceFZX5gfnLGhw6clj3yblj4iegXl1dg/wDYIhrPUq4oQVlZWKYscfwkcTS+BPAV+6bZw+IRfEPW8XfiTvZl/Ibng4eoKfTHMwq/udzwlFaYoYdcKcYIarpp/gjTd6KRrXGioGRUCgrcy3ily7pGdMVQFGNf8MP8DrAKb4XBgxxI3/IC4hDies417QA4btpyQMcVQu7mDIjynHLIhFb17lO68/55l5o78fvsA5ouajl1tMM5TkANOGjuEbWGGCWWJ5nRpEKO+aDcj4D1hVnXBzxG8DknwbTCXz08QclHhAJGSM9v/CFL9h3v/c90cX7+wfkcJLJOj0EHhp0LBwLAQ5BBQgn1VxGtrJJJETpjXoiyKI63d/XK0TS1ycBpZMIYcC02djE9K0BNoBqYhDQCrnw8QXR0/fv26cqNiAF4AOOBGcLU+XC+fMyjiTIe/fvUyKCBod6g7dsVl8+CRigDsYPYVPADSbcIPCDgWBELM6Dw6ceQwR6co7uTRUc48hheu/99xQYcCAx2tA5SXr4b5wgwRmfB1gCfZ/PoUIF1Y77oqLr+j0XdAABpUDmOdhUgDHWJFRQ4Vhf+tL5b5J6jAaaKR9+8KEcK9RXHByJK8+Gigev80VfAXeYk86hIriBhcNrYI5weN20jqDFYhG7deu2Wg9YX4w47JQ/+P0/EHBDu8/fvvmWHBhOcnZuWiNPD+zfK1rn37z5N7p3eqYZC4izxGHxHAAEqLqwL+gZ5p76+/qtY806BcI8fwIGNFJwyrXVtWa5ogWyRVuambfU0rLFYzGrZgLMxJSFMlmbGxm3lQXQ6jkri5eJAUFlGePb0Nps+XBIWhk4HII9KqUrVrCu/XusZftmy8TCtlDIWmVNtQJonNhHH35ku3bsVN85YAcgAmAdRhbDS8AEiHL0yBEF2Rh09i8BPE6RYIn7PMVkpIEBsZXGxkessZEpTjllawSfJM+PensFKjEXHkCJSSnd3ZuVuLNGnJGB/kEbG3NiXzhXjTsNovfBSLQKNxWDKnE8bpUJRmaWKehZt7bDExTLSbRP2hKRqAxs1Bu72bFmjcYE11XXKDCECrowM6sgrBQJW0Q054Tt2L1b7Vqscwzqbk+PgBEUyN/8mzc1jhhkHAcA7ZEJEAQOrWvaLZ/JUY6Qw+kbHrLyqkq7cfuWbdm2TWP6Pjp/XhVg7oPed5wCDgpaMOcQJ0MAALW1paVN9oRk7O7dO44JlE7LRhDsIoLH2hJ0E+DirGD0kLj+9Te/qYoGNogAhjGRjOIGQOBM4MAJeJ89fVr7lc/VpJ7r1wQ+8R5eByAIS4v9QCXq4aMeVToJVmnhAYyEjg4YiTPEBmA7OP88A0AlwF3sFYE8Z4xrrYiX28GD+21+cU5VXHr6YQA96uu37m3brSZZb5OTszYyMqYkCGBCbQuefp5rLSnp+frCmQSRmUxKUyqYXibBTvq8qSx7+iJ+pQxgg+vEtmjyipXEYsNm8KNJRDwlJbZupB1nWBo4mnTiWBrYBgJWsTNo9ci40eBUsNIrKa2BqoAIt3kTjtCYcvorCLeSqNPSEXZ2BgFRBFs9wT2eJQwF9gitWSTZANe8B/HO9HJKoAn2ieCkEvbPwqItTk1bUZNyHrfRaOKMN3mKm6BS7o9RlowG+EqJtpaIAGJ3/rxKqadxIs0Tem4EUjlgwYkaeuVLgUeuvUdCuwG0XgJKtB2sUhCQABvD/cYF++iNuC4hN/lISvt+1UifAxumKDu9SnVH9yUYUuCrth1vog57WdfJ+2DYBYqWL+UtGHWfwT3lsrRoOaFXPf+iYxMR5MI0IWAlyKuvb9RZSEmEF5aSY7cQfLPfeFaMp1wF5xDRBrBBODfwuGLpKsYInXJtDlxC/4Tzj33zgRT8pNod0ZLSeOOSpltRtcNOMV0BGjbnjT0HHZ72YQSg5xcWlUAz3YJgm3Ye/I+rmi4r+AyzFz0KNEJ6iCeSENJm4Ys1cz4npibEkh0ZHVNSyAVv7d5inesAxsessb7O6iriNjc4ZNnxCQsBXmpkfMwq4wkrZPNK6tFBmR4bs66t3RZLVtvQ2Kht6Fxndy5ctMZ4lWWXU3b75qfWAgAbL7Px2Rm95sTp56y8ukair5Gaanv/3DnbvmOnY/DEYvqTSFZborra7vT0CNACBKOoBSD2yScfyzeReB48clhMo4HhIdu1d48YJhkmNgF6WtEW5+fkE2CmQAWHiUdbct+jR6sTCkmi29rX2P69e9US9be/escqqtEN6VcAPzY6bmvXNlshl7E1bWs0cWduckz6N+n/h703j60zzc78zr28G/edlEiRlERS+75XaalVVdXV1V1dvTm2K+6J3bEzDvJHJggQTBIgQAw7SAADCaYz093uTGLD7e6u3tyLu/a9SqWtJJU2klooiRT3fb0rb/B7zvex1I7jZGaAYCZjAmp1UXf5vu9937M85znPya1YLFlpydIKnTGSMEAHTUG7P2idG9vt+PEj1t5Oa3WjpVIwj2n3gBWWtPlZF369dvW6bP7EJNMnALCbrKe3T/aZNggAD7WTtrQoEcJPwdQFYCPu4lxzbyRFAkEuXBDbimo0uisU4/AFsDpUxZaeU0qisd/81rcEZgg8UNFtWX6bH2wuLTcwQ4gF2C9oclGUArSgXfTc2XPaN4BPxKf4es4RsSJx4EcfnZbt3blrp+JPYl9aeti/YuIyvSuRVIsQoBP7m/UmNtmxc6cKcexxzjA+U9NSFhYlNklCiW+TILhFBAQiZA8AItbsrl0+JQTh7YyzLomx8W3kAWonE6sOUL1UcTDFCHwEiS7sSfIBigj1dbV+xkJ7GbQnurX8uwETtCjwHTDXNYmO1gP8jkBhZ6O5JhegQeB3EDpHrDpoCZUvKhRU4HC7UO2tgA/8YGN8tCxxU5n0dch/XK/LfSTtOKrkl8QEGMBa1kTNwQHbs2+P7CIALcABYtDkLsQd2Dzsi0+qbNL68KN20mJRNuvq5ct6DevM+QL0H7x3T46HNVfxdGRYLGJiy1DgWkLYtHrmc4rzaYeB2ckzIbdgMgv5Av2hME4kVl5A8DTjo9EBw/VMagJhehNLjvXj+dZW16joB7iAjw5zudVnGwi/AhDRGs6+5PNhndHCyIhhni2fwXfCrsQmAwDBLue+uGd05H73935PYDRnK0z6NbUHX1FWqnHhFJNpkaE1mXtkr1LUZK9KP4x4AYBwYkI2tzxobSdO5IezTgsLZ4BYne9XUXt6Ws8D3yiQjDaea9dVwMOPArDs27dXYAY+g7gSwJL3ww4jhuS+zpz+SOvM+pOf4i8483Q2ANo8/cwz9tOf/lT7gjZO2F/sftg6CD4DmKB3BMuIfAIQ1xlzjdrjMJnEHlfOdMeG7w+pYM51YJf4LlhxnH3AL2cEh1EB8YcXWYJKWuBv/4Fh8m8Ko0T+7F9+sxiq7J766CO1EnCASMDYxPRActhB+m/e7FMPIweCIBdWAosLA8FH/BYFeoBkg2iCbGM8abPp3LhBquBvvfmWei3ZDFLzbmgQIOGjdauF8EG9ZLOidYBzYWOx2eWUR0aU6P31z38mVggUeJJuNiTtHwRRCG2BzB49fkzI7l/8+Z+LwYLBOvrwwwrMQXr379uv6hQJDqyHO/13ZKQ49IAeqOzzLHg+ODTYKFcuO7sG4AbhJfplMYDQJ+VI7tyxH/3wh/boY4+pOo/gLH2G0O1w0IcPHRLtnt8B/OCASURoPTl75rT6ehltzP3y/3lO0ENBc6EPM84YY8P34/xOHD+u++dg48C5R5wO75WDQ127qdFefvkV6Z5wyKieIOCKY6YXkQCJg4dxZmQdPbb/9L/+pwKyEJmizxgHMjE2ao8+ckJsiNJUQv89OjEm5fWhwUEZ/vXtbaowY0R3btu62rYkkS8UuufmEVGw8lSZJr50dHdbWapU1WEmUTQ1NtvK3LJdO3/JItm8+rp3btlqM6OjNnCr30bv31fyhDBfU8tajXfMLSwJGKtDSyZeIsE/9hNVKYKyxeKKrduxxZq2dtlitGh3RwniMhL7xPjT1gWLB+N16PARnYE333xTBoqAAeAJNhFBC0EEgBkBCM8JxBmDhXo/jCASchxyMlViGzt9NC2GtbGx2W7evKX+blgpBHWAL16ByCgoIQhj3akSTYxP6RqpNGOgG+qbpAHDfob+WZIg0a1WsECAQ1LW0tyspJFIhf5IkqbuQL+EkZUEjYAb6cUFqyxDd6XE1q1ZaxWJlF25dtUSjGOERQb7o9q1gmanpwQ4UDMCMOEzs+ms6wfcuqVWlG1btlpspWh3bvdLs4ReVz4DcIRRxXNLi/bmO+9IBwB20o9+9CNVJQATAZigHmpyVFeXEHuCPu099AWqa8RKymTT+j33CxABkEGgghYPa3zu3Fkx0EgOsDvq352c0OtoD6Q6BuBBgMgaEFhzbnBg27fvECXVJ4eYV57Ly+3s2XNipcBEgfJJsEAA9sqrL1vLmhY5Phw2LW6cH2yBj52GSTakAIqgHwAOTRUqNzf6+sT8ohWLlr7nnv2MQLM//4u/UAA3u7hovTdu2VPPPGPZbMEGB4cFmCjJV3JM8hsk2AVvVdHUlKB1waetxCUizQQTbLKcKQKtiYTWnAo9IFDIamAfkZyHdh9AQiMkzSv/EgbN5fRMOMdeBfS2mFBwVtU8AlYraI/wPr6XM0RAQ4LigqAIRCMoWuaTdQhSA0cvlgFtJgXEYoMpUbpXgoGIxWMJrQ2giotiRyR+uzg7L7ZUFNpwetnK4kkrSzBqfMRy6KoobhCaEfSxe7YeBthiyqj6Gk7M8dHKXDsQBOsp8CGo3AiAyfu4Yk0dElgEGhJV8i09FN4JG0dZQsFSiZiPd1X7qkMZ0YhPdgnkTCTwqusIhFAJDF0r5VM1AN2BR0M+OcfQM4nLH7PKfLf0GaSB4oALQEw2n7aVSNEqasolLIsNJSEoLS+3mZk5admwTpoOk/Txz7wG0AefQj+6ZBkjMQHL+Ctnl/izCwUXSeDYJwqa2ZMaHxzTkydJESuIfzOmfKEjUdTvNcKaKUGqKrruFWCuX0dGoq+wLvk3knXiAAT7AK1v3+4XswQfiDAtYoGxpOvt8N8ke4D/oRAxfhQGJEkBhRSm9HV3d4qhwj7HTnAPJC7/wW/9phLXM2fO+ojXigoxSpm+Bbtx5+ZuW1tZaSM9fdKCwgcT+2h/WlTTEbLptE3fH7LnX3jBShpqbHZpwRpqau3m6fN26+JlK6usspVc3sYGBm1d5wabWpq3CgoklVUCqGZzWSuprLCf/uKXdvzRRw153daODvvo3FnbuGWTPfbkSfvn3/qW2jRord6/d68zOIeH7PLVy9JlaFvfrv0ZiUXlH9d3b3RB+EzaKivK7R5AFIBbrqBYhUSI7Xr96lUF8zC5OtavV4GGyTlQ73v7b9kogEFxRQLps9Mzmhy4Zk2T1VZV29zUuKZViblb22CRRJml09inlFi8nEmq6Gs0XS1r1TVltmnTRtu1a4eVU3zRmmVspZjQ1Dx8Lb6xrKxCNhGWLIU1kjfiLkAPJqPRIrl16zaxO5icxpkYG5/Q2ojeXkDgd6v2A4A/NlxnPRpVYsbviX1pQ8FeaeT8CjopE6pIM/mOmJG9ia2DpXv48EF9JvsEnayf/vQniglpE8Kvw1ImtmXyDfuSxJD4mWsnOQynlMAwZV8SS3z7299WssYoVUA3ppQA3nEPvI5JQTCP8XmARQhqIn5L4kzMQOEGNjQFBeKQtS2t2sM+lpnJRD7hAx/ZunathKYB9Hk+6AKSBDJJiBYf7AgMTApraJjAcqb1iXgZkAgfiB8hnqyrqbEM4tIIkwOuBz/Yg/8LYBJw5WBCAOw749ETOzHqAu2msIou/xf8hC09DyZBvEcCpJGIj8cNJnLxGk2HzLidYA3QPZTmTxmMoKjsEoMfeA22jfgcG4lNmFtcsL6bfSrC0pZ7u/+2ngfsjt7ePjHciTFYR95PLMLr+C5YytjqKsDPyUnXvUHjYnhY9zgkphCjhL3lCf0SQA/yDK4ZUI7zRN7DnpZtCdpviefxIawXEyzZ69wPTCQvRKVs0+ZNEvllzYl3fUS1TzYK25h4Hjx7Wl6w4cS62BKAa+KGuoZ6ASl8Bqw+zgzgysknTlp1bY3ODPsbHTqYudhvwD3kETjj3Av3DSj9+JNPKtZSzME0MfRQbtzUmWNNYfqI8agYI6L9x/c6E6xdz4ACK3adOJw/gI8CtxJe1CF25MzxPJ0xE1U+BvDFfmdvuBC+j4AGYAQs4fuIKSW+mkxKz4ffcZbxOQCQyEfwOb3Xe/RZ5LUMeqCtlYEagH+I3/J5PDMXOPaplgQEXAfPgwIsJAXA3u6uLj0rL1YhPF0r5g2tnDC8uQ/AfYAvQCN0XgA9yT0B+NhfYQHHma8BYBKilKpQOC/1H37+9Z9A5J/98/+5KKoU88Hn5mQk2ZwcKA4cSQkbFjSTxAZhQwwqATfGgpaa119/Q8kHG55NQlUa7ZGhwQE7cuSIvfvOu9JzoOpJVZj+Ow4nSS2fw8IDRjz//PP2kx//REkjgTiH8h//4z/UgSBQwonjwKjgvPb6a6oUgPKqh7ukRLoKXAM0PAQhac3A2KBW/Pprr2szYthhd5Cc7du7T/14JEYwWHAy9GZifNigGEwSAY0Jy6Bn0K1nRLX4zbfekgI70zmgYmFEQBNJwFA8f/yxx8Xo4NrojwOUoJpNDyDX8uSTJ8UQ4RAQ8I1PjKn6QOKOYJhGvM75xBmMCPeGWBR9bCju/8n/8Cc6oEwZwsEiKEkyCLhEpEMCTjAIs4Rqy/XeHjkDzgvPH+SW4JXnR5LKQcRxMzGHtoNDhw+JdgYKzjXjOO7duSMWBYyZ7PKSzc1MWW1DnS0sLdrHZ85aKha3g/v3WSaXUWVvbWODpRcWgsDXe0C5BxL01oYmS5aVW7KuRgyGobuDup/SZJnNDI7a9OCw1SRKbXJ0XCyT2UmnL2qcFnPMl5esJWgFy85TBWX8bMqW0VGwoozNMsKvVLrrqm3djq12b2HGGjvaFDCCFn/+C19Qcg0dkX1OoHjs+HE7fPiIvfSDH2iP8rnscwIlghjGXoNME+i89/57qk489ugTdut2v3V1bbTR0WEl6JFozjraW+zO3Xs2Mz1rJbGEWt7Y8+xjpjNB6yagIHgErJNeQZ5e9lqtE3sAQy8HvoyYmI9oJXhhPQAlOKMAMmXQV9kn5RWq5PNagJTuzZtVASdY3tC50RIlMek9ZJfTQuWZqDM15KMJE1UVVlPPiEazusYGofEAVgQpUK8zy2ld06YtW+WwR+8PqQoAa4VxmVc/uWLVDXW2ccsWq2lstEisxG7137bmlhaD9kprnwsYf2xdm7p9VG2+oM8gMAA8pa2Ls89z4CwvLCwJ7AQAwi7hqFBb51zQ87lp82btYarPrBFOlKlEqP6jF4ND49zTx/6lL31RPd1+Dhv0h8kIVBM4vzB+aEPjnBMMnzp1yk6efFIALA6VChx7jGCY6gq0SX7YlwCqBLW0w8C4Yg8QpHKd/Hdtda2qAjxTbB57vaw0abvRXOq/Yx+ePmUdGzdY761b9smVa3bi0UdtaSmjxGB6mikfypB9zGTYwrDi7TYhWBK2ZQDcksSQ2PI2nDX7DKouorswOLxVpqhqP8kk/8aLw8/XlqGihygoSS4giJgF/p0AeawnSTUJL0E7gQG6GwSeGhcbaFtxjvg+WGUCGILWFz4r1FgJGSwO8DCFxVsLACvYx7TKwcjAxhLEhZUkJsGgsAqzBCHixZlZK0skLBVL2MLsjFoSqJpHig4Aebwd9M8HjJDV6swqU8QJ5UzOUS++QAwHc7wHuiBwRqwMEUloq3HgRCBGMOkFMEOjAtGESDpgorVTOw7rCeDiOidCUR4oADmYRSXVhWVDnQ9PJBwsCZ8jgAQ/4ejoXMGriRokDc0XUcZc2laiBSuvKpcdZt04fz7qctmSiMiqlShg16haCxunRKAKvoVkDACC5CB8n8Ztqv3KBRdh9LHeTqvPa8+6nosnQ85KcaCPdeG5AsDxudjXECgDpBPgFoxU/p3/8Hf0PRRC+DxpfDU0KIh988235a9ZFwAetCpgmeADcivOdCPZIFkheYXxyp7nPRqxvrhoRx9+yN5443X5QuwIfmZmdlpnl+CVBIQAfG1zk8WCdaat8kuf+6y119fbJx+e0nh2KPI8E84LduXylaui3OfGp+3YiRO2bu8Om11csDV19bYyNWvvvPyqVTc2WmvzGrtzvcdiFWWaqkPR5PKlK7aMgHFJicWqKu3StWu2dedOsfaOHD9mb7z7jlXV19oGBERzebE27g8OCbzn+TzyyAl7/8MPbE3LGiuWRJT07dq3x773wx/YC1/9kvXfvSvApLGuVgzCxto6m5uaka5VOp11zQqmdqxrtWikqCSdfZUKNI0aW9faBBPcuLbzF2xsaETJ89YtWwXKl6USVl9Xo6IG4Pnk9LwVVhhTu1bxCWcZFsbWrd1WUY4dQxw4Io0R2j1Y6/7+QWtv6xLLs6nBK+W0Q24UMzdpM7Mz1n/nrj4LNrDufWhIPptWX5JQ2sIpylG8ovBBgkSlmL0FuxZwPhyxC5jOniT+JekFVBI7I5EQQMf3q5jH82pq0mf5+NA2PX+SIkAOJr3RokOcQExNDApbCV072L/ooJFQs8/Yt/zNNbt4po+Nf+utt6WFwn0SU3MWYagiLslZQFwZoIfkj7gbVsz6QPSfwhrxI2vIWbuCLs769TqjPAtieZJSil0UHgFMYIsDmKRSCZ1RgJ+tW7dLP22EIlMAghIL44vXta5T7AEw29HWrpikvqHO7VwhJ6DNp9x4ghIC0g+25IQJnNuyT0VZZece1F8I2h+x/RRUV9krv4aWBBBKCDAHYAvfy2cDUHDWuSYxFGFxi4ln8o+0uODTBdpEXGeChBTAr76xXjE0rGaS3YHBe7L/xAr4erScAEx4fppWSFvbmjXy9TxzNMoATnhuYj9PTUsbh7yKdpsNHe2yZRJKT2cMcWKKFhTfpDEVACbE7byfwjWPFTCbvY+PRPCV9m+eAnaU54RvYG9roEeqVGAKZ5jcSmc5ABBVDJHNzgoIUQG86PpWsA0pcuMfyH+4f5hETD1j6tXe/fu0z1955VV78skn1O4MW6K1rU3FKeIvWsiI6bDJxO98HuOoyc84L2x6gAaKOcTHgIP4GLwH14p9I14A/MC2ARBiH7g+4kmuCaY238Xe5RwSI7AmzprK6FroSKAIBhjKuQf4AkRSvjU/b3v37BHwRyEQ+82zBvTirFOI5gdAnd+x7ohJA0hRDMVuaRBGJKLPeeftd+R38LMMOcEGSMYiyVjyDgEt7Ef0KdF/pMOgps4HEaAvKH2owfvaP8R0AE/SekkmBY4h3gzYTwzND3ZEwG/kHwCTf31I5O9/Z+T9U+8U2dwcMBaczQY7gWSfoIUNiigOG44DzMQQAAU2Bsk9oAUJf7hR+T2JDpolTDd57rnPCsUHFWQSCEEKyQWJDJuaTYvzomIFTelXL78sBJs+WQ4D1SLAADYzh5q/t+3YoQCddhVoiLBgmDP/+//x79trr72qAwk9kgo2KDxCbS+/8qoCONBSruWLz39BLTXz84uqeJMQkgSAxkPJpxqvthXoix0dSsoInHCeOD4QcQATbDF0OKoLJMAguhgvBGp/+NJLSh5oOwIYUQWtWLSFOQCZdABOxVStIDEIdQG2b9smoMMPwIpQTYI+WjagV2JsLl66aKXlpZpoRKVFQFEArOAQ6BsEDCIhPHTksCqQMH1gNqCnglO4cvWyercxHqC3JPPnzp+3hx46Ilo2a0VSyloQVN+80WdbqMrfvasK7vLCvJVXVsgQXjp33tY2NVt350aJYoGiRgsF29LVpWoDTAKqWySHsBHaGwniSqxqTbNTMADXAAAgAElEQVQtLSza7T4EOdeoJWd+fNoK84uWKJhGhM5OTmnqC2uO8ablZmpu1mKlpTIoheWMniWjbweG7rv6fD5vywTsZUnbeuSgVba1WDoZt5V4TEwaJtaQCEL7hoUBHZeAB2QfRs4f/fd/ZP/kn/zn+h3U641dnavURwwxwr0EMRcuXrCnn37W3nzzLfvc556VI7144bxVVqWspqZSWgdUcDOZvF25fFVryfmCOXX12mWxJ+jxDgXVcBBlpVCESWwKlkUPAmr64rIl40lV1yWGSt8uAl2IzsYTaoUiiSNxgQIJu0LaEtGI1TY22NDYqDRYckvLVp4qtbimQDTK+N+4cl17uQqKeVODEip66Dlrg/39YmNQ8Zwc857zfCTiDAoERqMRa6xvtIl7A3b10mWJHG6GUhyNyJkj8JoqL5dxhx7J94hWayY9AqpeVDpwmARxtPfhmAFNCUSnpmY0yhnRXcAKnBRnAUaIpncUzebmZ92ZRUznFMo09w7rBGd84OBB++5ffte+9o++JhYRwQZ2jhZDnjvnjNcAEIYaQAB+BP9MRiBR4rv5LJ75D37wA6H6IQCLHtPjjz+m/YAdwE7x3QCwVCYITOg55jsJbgCgYavs2rHN8tmM9jCVYHQW7g0N2eDwsB04zBSlWYkbomESskpI9DjnrD/7Q1NGoN8G1G4BX7STBG0sBLFqj4knlLyDGCRLPTnGJlBN4jNgfJDBq60maOEhICRo8laJ6GoyG7Zd8qyc6YEgsE87Aazk7Gn8o0WUkEmpI5hGwH7BroTVHQ9WQ42VTzncYXAuAoYm+pTaSp7ecsYf5lZpuez3MgLolaKSo5V0xqoJ/rLo/6Sl1QNQEykGbA/FzgHY8CAYEY7hkwKs9zwBH2hEcFil1AQZGCTFVWxDE4ToLeZ1UfRmGWPs+h18DkKbK4W8RqzyG1HNEc/l84PJPcJtomHbkDvsMFlw/aRVhcOAZuvfE/byr1ZaA5FevVyjewKdGUDXQsYKkRWLlya13/PZtEAaF9mFXZKSXgG2Rq2jCMYmUja/sGipslLZAkBfWl54zoC1TCoRMFLIO1VayVul9jnJHNcXjkMMQT0BJQEbSoybYsRoz2KP+W3yfHyv+SQd6NRJMUxonwQ8JaCEdcneIzj/y7/8roOXaMAwnrGhUffAiErabHkt9oHgF7AKwBRQWiAQotJr18qe9PZe19Q8fgBmq2tc7G/vvv2KV86dOSumLKKvxDS7tm+1zR3tlp6asmtnz0lfqrK6alVriPhoeGxUdmR+aNT27N5jrTu32ujEuHWu32Az94fs1rUe+SNYUezdxVzGxudnFFjPTc/a2OCQFeMJa2hvswJiiVWVNjI+pvaenr5ejXJvammRzsxbb72jYF+CgcvL0g9DgwxgvJJRucuLtm5Dh/3q1ZdtQ1enJuYAri/OATLG1UaEL96/d7/69IlrDu7fr2rzyPCQmJXEJYjFSzMglbR16ztEu79++ao0w+bnFpXw1FRVWjNtgSURxVOAr4uLy5bNrVhrS5uCfK/4pzW974nHTyj+nJ11tjGxHRoMt/vv2NGjj2i0poQdU6Vicba1dygOwnbQGormlBIXKtVT00qgACcQWWSdAYqJZaH182zXr0cXpEQMJfYre4DWBkROiVNJetmztOcAtMDWwacQJ2DouH4VA999R8ALtp89q31y7pziEcBWYhpiPQTIX3zxRRcuvn5dgAkJOa+j1dTBkkwwdSUqO4H/xJbjo7Dh7K/rPb2K1fAJsGrxNTz/b/6Lf2GHDh9Wu/XwyKieHSxmYljX8gmEnCkmoWWheL9BbICRoWGdD+6VP4Ao3sJQo2usrKwWGwzNlDAXACiQkOfMrG3dtl2twTAjGhrrFYM01tdZdSWAibM3sCd/F2ASpidqMwzssSzwA4LaPsDMW0bVNhuIwT5o91bTnIA5+GtpTzAFjf1DjEFsDxsJ+0BiLhZbNiv/z/5AsJQiAKAJz49kGnY2gtkTUzBI0gJXWAfa6jnfvNaF/dNKkkny2VcquibiNjBIe8mkYrMbvX06PyS9JPOwDqsqy+UPiJtDHweDhQIGvpCY3sW4M7KRgGGAvaEMAGshppFykqjiVo2EFwM1IQAQDQzsAvuS6ww1XtifxL1obMGuB+wBUGdf8d/SNYvFgmmOg2LSktOsafJpgDwbzsX1nh6x7tm3tJcBknLuATHZL5wT8kOExNGDIg/DlwDioNOHn4etAtsRljL2n/vgviQeHui+kFOxXzn7kn0IJv9s3tytdWBtADRYB0AP9vv9gQF9v8SPyxHCbtZrPjp9WvaXmJI8KHxmnGFyKg1KWAfbBpHpEXvhhRdkn/j//I7/H4ruc85YT3wJkymRKyBOkwTC4KDIAuwvAA+EackrsUEUS+XnYUVVeHHiVt8N3SM5H68HqFXhVCOrEeglH3J7TG6J7eBaVKQI9eTCQ7CKI/4Du+TfFEiJ/OBHf1XU3O6SEhl32hNYSCaqcABwJGxqsT7yCCy2aCOxYdgoUBj7+++qcoNGSKi0DBWp//Yte+rkkzIeUKnRFiABZ8ND6cRZ0OJy5KGHvHo/NW2nz5wWIgoQsHFjl1A52CvhrHkEHddv7NRBYbyni8m5WCFOB/CATcqBQKAJBJNE8dvf/jMdONgYOIWDBw7IyV671qMRxoALUC5xikyG4XNwBrQeHDx4QPdKVQFHSkItmllDnb38ysuqQnHYqDa4cJ6PgqO9BeOBkaPqxOFl7C+ifRg8sSVSVO2ymjKDkw8rtSTFoj22tAiowTijykygh7FtX99uY+Nj0mHB+AGE4EhgTGzbus2FSe8OSGTswKFD+g4qxAQNAFZUTqjkUhXnWtxRNOqeEY6CYUIlkWSRBJMqBKrcgE9Qj+MRs4mRYTFyRJPM5PTdJEoc+Ex6yeorq2zd2hZVpwjO+FnCGC8sWYre/WjUygmSpmdsRmBFtVVXVNnC1Ixl5xZteWbW8ovLNo5gmcseWoaqCmPC8lmbYd9a1EhFCMKbW9favfv3lbTRQpIriViirsYeeeFz1ti9wWayGbMSFw5DnZ72MCb20HYDiEHlhyAMw83Y5yeffFLgUCJeoipa96bNSjr76euem1VScq3nmu3ds0/Ie3UVfdKzUr5uXdekvzPprPX331PFjucJet/Te0OAIr2OnA2EYtkHmgYSjHClpYL7hbqp/s94wspS5Zq8wNhk9inAFJVD9geMERB4KhSVJL8rKwpilnNZa6RtbG5aTrEkX7DluXmrYGRxVYV1buq2ZJQWjjKLxEssWVpqqfIyq66t1R4/f+a0vn/Ltq2WX07b5k2bbXZpSffya9TRsUkBKsVYiTXRb10SUbVg27btmqyBY6dKSNWJxAdHylhxEpt5AvbSslD2XrYA+4FDAnS4ceOWglOEwaA8EvByHjhHJOBQ58NKD88cFXUCNad0L6hiDLNEejkkJ6WlCih5Lc+Lqh36IgRH2DtRkh+gZRMMezXOJwUwUo7gi//P72CG/fZvv2jvvvu2GGcEX1QYSUQBTOTsljMKwgjGAUyYmFBdWW53bvrkG7QGRhDevn7V4qlSO/TQQzY1PaukFFCXYAm/Fwr3+XQxb5lxjRvaSGDs0JOM4GeJWsk48/z/kOpMIFISABQSCyUQKS11JkcWO7UiYFyMBud4rrb9hMwA1obv5bNDIW2BCLS0wF5RdSuhPRu2NGraTsyZLNCdJfQajKT01hxnPfiI30BMNgUzhYor1+RslkKOABcGhUkfg7WspBc8qMwBCJL8JaKMNs7Z4sKcnj2jclWVBCwROBIwH3zybvADQBTqkLimiE8f8t95T7ADHQKG1LIDA6VEAAuVpNU2GjXzRCy/AqhXsFKALlg/TCIwRj3TsvRpRZR97AyJoL3nAfDDAZPgGoK2IL1WmIiL1YbUajFPeH1EfBq9ETG8xfSiWcwsUUorVNSWF+e9zz2YUMMeIAmEPcSZBJCJxZNiVrheTUGVZASJ8Tckb0zPY+0kMMv153Oy4fgAqmMAQ2Ghhd+pgon+QKDyz37hc8OR2OyBkC1DrKGR0kGv+YkTjxi+//0PPpAvZXIH8QPsx5deesn3TsBmgVkVjcc0LU3Tbmpr9d0Em1Q12bOsJ4F0OFVleooRjTnRsQFDiDfa29vkj48eO66S3Ssvv2xdnRtt06ZuFUN+88tftgYYIffu2vi9QauqrZEf8raNKlH20SNh8kayULSHDh+2aQS/Fxds2/btNnJ3wIbu3LWJsXFNN6utrLRkZYVFEzG1NjNd6GbPDbs/NmYNra124OGHrRrtJ2wp9gLR06oqW9/daX03b6mKzfhfKtmIaAPqc97a2lslEn69r9fWtLVa/727LvxbUabJctjtLd1dCtJh4Zw4fsKuXrmmBJJ++c9+9rN2/vxZMU9pMSFOIrDPF4t24PAhJR63b9yy0SHG2ZbYzm07ffpVFMChyoaG7ssWUKwiJqHtluo3NoLkBpAZXZiK8jIxQADIANEB2Glp2rv3gGwq/gbtBmIqkh8SNY3cNrPDhw/LHtOiDeiDvQaUuNt/10ewl5f7lL7REVXhYRRij4m58IuwULZs3SpA4/TpjwRYkFgD1LPXSYphAxAXsmfx3xTF3n77Le1ZbASxsRLvK1dUxcbOA8BRnGGfcUZp2SD+oC2TQsTmzZtUBMDvEO8Rt3EfxKO07BBz0lYTjiEGtFizhrh2UvE2f4jRqFI/8tijOnuwYAHCEaUnTifG416v0TZFQp5x8Xl8AjacteJ5NtTVCSQhISZJZA0omu7du082EzFPzg26DazTG2++KeYDjBfiFGJ59BrQP9zUuVH+VyPlYw7grwImn5pb/b9wyoiIdg+0963me9JxcsAkbJ1aBVQCHam/DZhwtkMGhVocC94qCmAAoANbjj/okbAuxBqwCtintKyzP/GVxPTYy7qGBvkDhi0gqIxfoz2JhJ41E5Oh1AEKfADry14gJ+Fv4hhYtjx7WAEkt5ocxwjiekCUXoErxOL8jj/YI85M6ENZL54h/pnrZc8AfKGHQ6JMexqFC2IrWMuwW4n3uaZVbcZ8QbET7ydmYH3DVhs6Tzmv+HYAY3wBE7bIefDp5BD8jj3C/obl0d21SSAxDCeKLmi6YQMQyuY6uEdiIJ47U8m4B4pnMMM4+7SFIY9AKx37RX4oEKpnHwMKcnbIOQFAYOlyXrHPxMA8W3wgZzxsX+XZYsM1QIOhJSUlshuA4+xFinacMe6RZ4EdFTttwwadl3AyEm35/I68jcI+9/j1r39dfg2WFvZAYA0+OxrVued+iaUBNcgvOZvkeUzW4nzs2rlDtoLWIvYl+5TiNCxmck0Abl4/TT6kro4lsathc9GeQ5GPXBofjR2ilQsxa9YfFhH5G2c5iNyCLh1nbn3a2PuvChsERaR/1bf9//D1kZdf+6U0TDCO9Er+6Mc/ls4HyQ2CWIAoLCAoFtUcnA2JhdpUsjmBK0xwgGYESMGG4VAx0g5hVahdoJRskqeffkobno3KYWaE8eVPLishxxlzKHDkgCVzM4jeVKsCQADivWZjGrdJ0AVYgqPGKRIAEQyRxGHcCFYAAAggYKDQUxxqn3CNOKCD+w/owP/iF7/UQcShMKoXwbRXXnlFhzJsceH/Y8wwXARq9IiKFl5csZ/9/GdiZIA0Y5w4wDh8HC/PFVonTh1qHgaOvs/XXn3dNqwHxXcaO73Zf/PLX9i+/ftlOHySRtr6bvTpmSKM17mxU1NmOMw4bQ496DOUMJw+64dBokrD73gdiebPf/EL23/ggChzOHkodKyFH7YSBVYg2qwRveEkGfcG7tqRhx9a1YugP2/3zt2adtTc0GC1UAvNbGZsVI51cXbOSi2qitTEPFNWogoAq8vKRC3DoDY3N3rL0p1+K08krbq0XE5wdmnRFqZnrSJVZhWMxU0mbWRwyDILizY/NW1VZd5fnV1eDJIxWnsKCvZzK55AApjkSaBSSZuen7NGnlk+b/OFnNW0t9qJF56zxVjU7o+O6f5pAYGeiNFkPyGEizP98MNTWlv2DqATU5R4VoxmfOXVV+2how8rkCIAXNdGcJSxj858pACOFjSm9kxNT4rdA60V5Hx4aMxGRpkUMKX7XVxKy3lK3T6zrH0BUIjeBHtcyaoVA0dXkNPUPpHIZMRqK6psanTcxbKW00YDkqbjZLIBFTNjK4BjUPRImJNxK62ssMxKXvdWU1Zu2cUlVTRjFSnr3LLZ1jWvlaNmalFtQ4OYJ4B82APAAsC4Hbt26r0bO9bb5avXbe26VlVo2IsAK3FsMpRNWuy6Oi2ajFvvjRuqRHds7NRkH4BSrpsWPJJ7qvIIvNKmQisR+5hxbbS88TmcPzRjsCdoDDkNv35VaJIKLg6WHnIlkFYU9RGqIyAGwSOJNvT2ubkFrRfrzlhPHA17nWAB56qRvxJWRn1+Qt/Pugr0UlXHZCcIZLA/TOjBLuBQsQvYtu9//3sKokggOY+cYekR1aATNKSgGzvK37TOrWtdY4N37ljvlauiY35y5Yr13rppa9vaLEXfbSxuqVSZKrOh5gb7wFkjLs6qyhv7JmiJwJ7QFiQWT5AM8zfJpvZclj5aT87DQJLEgGcHGwRbxbMhkMaWwkLhbwW2K4yBTejcSE8F0KSkZJXm69oitNCQvLrQGtdFEq9JAWK6eFUonMgicVKNK/YRuwDqCJJgB6iIUe2SsF+0RGLCBHmsmaa5MPEMwUaxTwrSilgGRF0pWg2jFleKYrdh35aXaEEKKasefAtXeKAKo7abgH3ige+KM3hEDQ+0RyKo2QOmOGASTscJp9MoMQiACGAZsXqMlqGozodYIQAmOuc+nlnXoVHNLubibAxvyeFntSUnCO5hjqyCLaKqO9tE1xy8RwwTvkmjlCO2kF60eGncYkmfeIStQivG75nxwzBPmOwTlf0DHOF7NKa2xBlAVGNhywFYwfjhPJMkqI1Azxah1/hq7z3XEzKFJL4YgEA8AdqnHBwJx187iCVRYQn7UU32YghrD0WdfQVjh2CZuITzyHVBh2Zva5w3rTZpRAejYkTwN8AK4uDEF7CLsAEh6BcytvgueukBZqFus7YkhUxAISnAHl69fEVTzQDVb/X02rMnT1qsmLP07KyVMkWwpsYuXLqkFk8KCezHq7duWf2aZqtMJK2zrd0unD1r6Elt371b03oKmazdlZB8qS0sL1pNQ70KPefPnNX9zS4saBQ7DIGjjzxqIxPjmnI1eH9IFPw4ouj1dXa1p8e2bt9u+w4cULURjTNNzrCiPfOZp/Xc0Jxq6WizNFNEtLFMgF5mack2dnTYu2+9LQHPzz33nCrBTG0jmXniiceVOB47fsw+/OiUxu8CSGEfEZA9e/6ctE/mp9Gsq7OaqloJFXqvfq11btgou9m+YYP19vRpzCdrD6sXpt5BJgiarQr+UyQCtCCpAzBBSw6wnET3G9/4Z/bcc88p4ezetMn6btzQdRBXYXNJGO4PDtj+/Qc10Y2paOjRwTZmL+CbiZtI4tg7JFXs37Nnzqpwh9YD34l9wh+xBiSbtFeGcSD/RsEPVhOxMOA8LALiUP4b0VfOMOvAZ4TtGejIsW8B4qTr19mpgqPaFQtMO/xESR3XgwYLzB7iU5JWCg8IpHNO17W22ZmzZ8V84b8p8NFawPQRfoiDuTZsKUKl+Cj0KBjjTOJKwYHXCFiHGSfxbNeLwPbjK0iKuV/8j5+zotglTDUkQeNe3333PU2Pe+yRR1T8oZBAmzsjihsb6q1l7Rqx0AHtHtSIci0oFyPnR6KumiyH4OiiWupCXS6BwYH+XQgKO3ZclP8mNggn5MjeqZuSaUpjzhAScxwg29tQQx007AUgB1aHlnINf8B+xGKK4QGLiXt4PYw1paAlZrdu3xLoxTOCXc9rAOJgpvP9xCcUY1hD9iNFYr5belIrpvyHs/EgYNLW2mIfvv++9hmAzZyKMfPKRWhhAYjAHol1nHfRXmIUchLuic+C2UCshd1nTWdn5xUj8Nw9J0npvcQO5CEUaKQnZjA+vQBCTtNQX6dkH0Y4BVi+W8KwKwX9jdQB7Smct1zQhsR6aKJYx3oXZp+eFsMQpg6xArkLsTQ2F6ABcAJ7PjIyJAYFe/TkE0848C/xdxgxackGUFzj+nme2HGP8xCNnhTYgU0PR07fuNEbtEHNiGkC0HD//pDOFHtNANXysvTkKLydP3fenn7maenYsC4Uv9hLfB5gKC3ZALEAO8RyAJswTNhiACE8c1rBARBp56ZTg+uiyIN+3dd+52s6Q9hiWMiw5GAWE6PS0sT9YdcAPQFMsK/k3OS19/rvaLqlt+gV7eEjR/QseS9rL3bLvLdOkR/jp86dPa/cRIzgaIlyQXw0+Tt7UKft7+xl+/uQjaCwFDK+/pZwEP8agpn/PuijRN5469UilRhoggRoV69cFYWVQ0+CwiYlEedQYuCprLKhMGgs5vr1G0WnEm09CZoHeptQNQBRUAmAlpYpOGtb16pqD6KhOBV6XXEwQi3rasWmwDlwiKFWIvBFsgFDBLSRa4AZwGdeuerjQTWBZRTaus8NBw2EWgwSh7iqWBqtLQI62EQ4cWj7aIzApqE/88tf/op2DG09GBG+B6CDTRmOtMLx8ScUaGVzMJYPlofGjs3M6FlpAkEkKk0WJgqJPp9I6Dqgq/F8zpw+o0SE+8KR8dxwllBoaXmiasZGBNV0CmJK9CzWwTU8Ugp+oMXhzCQ2239HiSeJB+wUxJWqqmoERLGlP77wsT118indAwEP98VrUG/3XnDG2ObUDkKbyZe+8mU9AxwPk3na29oswlzy/QdsoO+mlcfjovKuA4y6P2SttQ2qpIyga1JXIwCrurxCIlJM/kCzAVGxyfFx9UAnS+ISH8MhjQ3ct4p4yjq7ulXtR2SvmM/bzOSkVVUw8WbalhZmLV5SInq9Dj/j5gomB0OwlS7krQQ6IaJzrS1CxMfTi7Zm2yZ75je/Yr98+y3bt2+/VVdWa6+TjBFcw87o3NilPYOxYgoHLWIwDggAQILRmviz7/xv9ujjj7k+RmlSvdYVFWUC7qi2AZgwAYi2LJBezgAObH5uyYorUQEGBHOcn9HRCR/Jyj3ksgL2GNeIt4DBw37wNgXu1ZXEYVLxmkpGK88tyCEAOCwiRIhoZy6vZ4wuwOL0tFnOxRIj8Zhl0IqIFG1+aUH3nWR8H9Mx4lFrWNNk69e12+TYuBhCdU2NVlldo2oxjjVRmtTe7ezusua6elvT2GRnz52XNgrVSXqAcbCsAVo00xOT1rVtq9ajh1HjdbW2fcdOm5hyiigtYnv30r9dJzohoKCLYRZVafz2N79pTz399Oo4PpwQToc2PUAM1gWnwLk5eOCQAuZsNq1nTksfVRDsmAS/0mnp9Rw9ekxOHEfDfoIhhPOcnERXpSSYrNOiQADHyvewLwES2Gu8VmJrqNQXCgrUf/nLX8rWcN4ITgE6v/f9v5KTZl0BJAFQ1avOSGeByDcULFy5/IkqK7TkDA8M2Jn3PnBB6Z7rNjM/b9t375JQbhIQsbLaMoxVRE8iaGWIRj1IDHutpQMSABOhwJiqDIFIOjYN0E3jfKEzl/hkFA88A1BAdAXvfQ4/Q+wBABO1l3iVwoXhlgSiSLME5fZEUm0+fI9G36lyldXZFPuAa+MaE659gs6FAj+N9w3FZrmnmBK2sM2I14TCxyURD+hglaglRwyLFY0RphVNjLJsWgloJL8i4EvTFAQmRFRx5brDFpGgz+VT5obYOz76WMBF0OakyQxqKXLmC/8EZTjAPoKE/8GgwqfiCCwBVKFFJ2pi5En3hJanMLDXZBpfV40ODlg9LqbrrT/+eod2uOewCqvFCscHhtcrsMdBlrDGxMu4huxKzuKlCWkZqTd92Sd9wYoRYBWjXdRBsFBbCL+xsLQkET6N8Cx4D7tsTzSq8wVAgj9G2Babwb9hj9Qux/fmqAD6HXC2nP0S0Zn3aUs+NUfaZOjrFAqKFwTWBRMcQgYN/0ZyTBIRto65aHZeAA6/w6ZzXtjnJJME/eiTYTMINr3H2yc+cf+w8ACI8Kt8FuPFCVglclxRpv3S0bHBNm/q9kkY0MSnJq0ymbQ927ZbzApmTBVZXLKO7i775No1CTQ21TdofdAkWo/w9uKCtTY22tn3T6mAA4uPUcJoSqEF1LZxvd0bGZLmClOAFmbmNIZ9PpuWrWtubLayinJpUTCGljHHcwvzYu8xceyDj07ZY0z7qq2THUMElQB7dn7WTj79lE3NTEvjYjG9bB0bNqhKCQuJoJ1Rwkw5uz9wTy0vJPQAzMR5xBwkO7R8PnHypMbC37x9S3FMVU2VWirPX/jYxoaHbCWbs7XNa2UD1KZ76RNLxBLW3dmpajCj6mmxucZoVRIjROAXFu2xRx+X3eS9SnCSCXv3nbdlI2HkbejqkpAoUwKhtZ84cVzrxWSOe4MDKtoRf7EvAOLww0w1PHDgkH3w3nvSDmNCEK8LEyfiQQp3xE60G9OC/vDRY3br5i0dLew/ewXdD+JMhF+5JwAAEmEYQuig0QLB/sRnc27w0/hhYkhpqCwuKIbDF9D6zVQgQBqSbj4X+0p8RPxFDId9JXEGkMF/8x7ay2mLPvfxedu+Y4fNzy3YW2+/bQ8fPaq4AsCfa4ai74LbDkQSb+DzOP/3Bu5ZPJFS0kqRC6CDa8UW4DuI18QGk26VAye0RTWvXeuaDSOjOkMwjflvEjGKmTz3//QP/1D/fuHcOQFRTLtDJLipoUH3SLIu0CQQ1QZwJaHkex1QdztH8kt8DogkuxToMnBP5aVlQZuO+yF8ATEeLSEuyh228bi4N+vHHuNZhnZdifcymhwOdGNLsHEzc7NqMWYPapy4puyUiCXH9SELMDE1aY3NjSqq0ioMEMh5EjiQ9cmg+FQYj9hI8hqKeaE9RX+GMwXIQyraMGcAACAASURBVNI+ODCoog7FTdpxemAHzM6q+ARgwl1w7STF/I3vFLBEiyItkxLRLhdgwxkCqGRN2Ifof8XjtLG4KLcL0pYqV3BwwcdtA+i5PpdrdrHuVVUVYpXBsOb3xMe6jgUHYBDI37Z9m4AxciByLNaNpB0WFM+YFqa+vhsqXJaVoksFsF6qOAjQgfZuch9yAwZ1kIuIeZ/PueYibIrR8WA0c8Mqm5fP4LUwvohV+TyeCfEpz5S8bufOHUEu6q2nXA/PoamhSSCgRJKTScVbFCoZtw6oRoGbfco+5LNCdjIxKe10xPKsFXuWti5AdfwBa8hkR4BWclNs/vzCvFqYyDHJa8k3EMVmXegI4Dq9JXRIzwVmJeeK75DWSl+f2kbZ87TrYIdguqFfiRQE7CV+x9mmyB2Ci+yfUHQYvwVDDT9I3AmjZ1UT6AHx+r8PKvn03/7vGCZepPGBBP9+sFAi/+V/9V8UoZGzSVgskmnQUqngpzPSK+HhY4xpZfFAzgVm2ODbtu2QMjLUwTAIwcly+AhEQNtwCvS9goJD7yQxBYkFDCHAwbC0d6xXddZVoqeDCu2yRGWpdFNFZpNinBqam+Qs6Y0FMGHjgMDv2rlTAAEVfMZ8qmdtelrBD0glgb3Tze6LhQIggYDkgf0HhPJ9/PEFOeSnn35aRhhjwQHHCNEfioMB2OA7ODz3h++rMsB9EHhgdqjQEnDxPV/4whcEEPFcqWB0dXdJWIv7OU2PX42LipEEcs+AeKHQKJ8D6ogh4v4ALjioGDhejzYEYTpMCAAUnArINfeKpsXf/M3fyAF8/vnnpaiMg+KzYQgBbGBoOZjPf+F5sVVAQKFmogD9jW98w37jN39D6Ofs1LSqD2gBpCIRO7r/oF366IzloGXXVAll7b9xy6riKZuZmLJYKmVrW9eojYuJAiCu3Vs260DhRKlEkAAnYwmBWiQ6k/eGLL+wZPWNjTaAo4G6j2r50qItpZdlJCyfk3isBUwCqp9oHYWil3MYuYoyy0J/r6xU1W2ykLFtjx61h5560q7cuGH7du62uekZO3XqQ6079PHpqRk5T6p2VNEw5Fu2bBICzhhAgsXqygr74MMP7eRTT1lZOVVzs6vXLlp7R5sxWQpHsWXrNrt08bKeLYEEdE5KeEw6oUqDcyH5u3dvUAaMJJK1UlJKZZ4xfEraXN3dtSioyvqkCww9CQYtSDjdCrQC2N9zsxoJFy1G1INekUrZ/Zu3rJbJE4jJpZdtPrMsHYLlfMbGWUcU8qMxy63kFZyvb2vXpBECZ4LvrKoZFS5ymkyIJlgLMFdaKnCNaTiwwmKJuKbpsK8BXJg+IYX/2jq7NzqiIJXq4OT0tPq6WXeCVNgc/Pnksk+OIpDivqF5fvtb31YrVDgpBCeAXeG8kvyocpzy8bqwLWDC4SSlj7TEmLfNsmH0hQNoHDvGFB1PyHDioPboR3BmYHqINZL2Hl6CIL4vHHtKOxZVPJB6AGScJewmHCvq6SG7hOBj44b1smvYBoIe1pWqBZUoxqiTMGCP9uzdY5dJJBgfuXO73ezpsXdee11OVfo7VrQjDz9skzMzotFXVqIWTxJPwd+ZBSSusCVCMVX1GAt8cyCCNgICz5D2HjJKiCBZMzQj1MbDJJtAWI8KOzZPYmkElJHoAwKtLnAKEMJ1h6wQzjRBPSCmwBC0UEpLnTnAd8Vi8h9KhPPePiUwiWRaAqyu2xSyWFzo0xQQEuTgC/guPjtsS0E/gpHZAg8Ykck1LKddNyQAJbAR8WgQ+CN0CzulUFTAgXAxz9HDap82E7bkhHvOwZIVy+ZpBYpZMgGThuFeWV0fwfTKijMjVjkqQQ+yRh4GmifUwgA86Q1n5GwIfISsFn/2wRQc6cZ4+UasD9Y8EInliwheAXIkAhv1dQunHzlLI/xvr966mofrovC5hUhBDBOL8VoAE2jlOQV2JK4E9MkklXIXOScZiScDIVhyFE3jckFAziITDABT+AGg4D4BswjGeY5qVSpx4Cccr7lazRblmrHTcZ/AFLQiYsvxp+wh/ykq4A3bj9S+U5rSGeAZs09hi5CA4TMAa8JJRlRGOR+cVYBfEpjx0RE9M3Qb+AzvOS9ViyrfQ9KKLRcgH0wag9UKGA4rDvtCsKtxkhs2WCM6I2NjliwWbeTuPWte324tG9ZrxDUjw9Feon2S9gruhecGG7Ouptbu9vfb9Oi41SHmuHaNlVZX2lx6yQrRiM3Mz4kJ2bZhg13r7VFB6Mihw7In2DuKNE1UtynYTE2qXeBnv/iZPXzsmPSiSDiwZ1TDSQx27NklW4xtvtnfL6FsNEnk32dnNd1ubmpKU02oartehLdHAEJzz329vbZ561br3LpFlVdsKy28MGOw6f03b9jU2LjakPAZnV2d9tGp09bY0CTNLJIKRhIPQymfnLRLAZuC+6QwQ8UaBjPgBnYXdjLT6kgyKOiRwKPnRVJKpZ1rI2GlcIQNJ07DHlOoI/6iCELMev3qNT0LEk+uef++fXovFV78NP+f/Ubrd3tHh2Il2nXw1fhkPpOzBXjOuYBxg8/CV8ESwU9i17BX7DVYIdgznruLNZapPegmgpOnPxKAzr7s7t4k34Ddb16zVuePEcTElcSiaMcA8NGijmYen4HmF3oL6ENUVlULtKFQAHtYgq6xEt1neRlTQUpUuSeGh5lCTFxWXqkzI1CyvDyYgJb1lph0xsFNseJW5Gvld6urpb0DA5JCA34QP8lZY1/wvkcfeUR7Gl+wZ/du/Q1rAsCuo71DcSjXpolgnOlAW4hnj60P9xtxDec3BASAiim0AgQA5HnBgJbofgFVxE2T01PKS0hWed4y6WFbYgDEYDQBGrATIfuTGKsk4W0NtO2T1LNWAA8k7ZqOk89bRWWVchH8KucMYG12bkZJtu6fVpV8Xj6f/UIcrxxmZlpJMNfEe2ADczYYzU2BCaABxg7Avo8UBszxEeo8U2wQ4A0sXumiNNRrbxMDAnoxFRQ/CkMcQIjXhkLb/qxhShCDFgWcsae4FoA8ro9zzl4AFCKGD0f6hkAN3xmyRDk3nEEK2px1zsRnPvMZxbCwm8hLYGfQUgLLnNyOQhadB2Gcy9kggecziSc5B8R8FNCwS5xH1unOvbvK1RYWlsWyATwN9amwNTwD/p1rZq/wI9bO3bsqcH/+889pjQFR2F+AexQxuzuZ4lRpfZpoNKsiJ4DHvgP7PSYJxNwp2JCz8Iz5bmwDLUmsP/uDdipEpdkTgB48W76Ds0G8jC3i7LE/OH/cN1pCrCvFQfzeRnxHU6M+i8AOUOPA/oP2+uuvqdgAIEfMQg5FjoR/2rl9h2wcbWPkAvhNcjhsA0x2Bo0glE0xjr0Ek4x1Y63IzXlGIZsVf+gtjtPeVhywlN3jAiE+ENcEvwNsJj8CcFwFXh6URPlbzJP/d0DMv3uvivzGb32x+Mgjj8oQgcq++977WiCCbR4mDkvIZ1OT0GSSJmi4BHAEEByk1tY2qZ7jCBBthHIJ6k1rD3QmNi9Vefq4vvylLyn55DtkEDIZn/SRTmvh2ICg6Tgeghs2G0k8+hK9fTf0hNFXoKf5T//0T9V3CmuCqhR0WgIuesUwiGihsFnQ3oBmyQan/YIEh+CMvx868pBduXJVGhXc7wcf+LXhhHDY3mc7YU+efFKgBwkAzwLDDJKI6CmHl82EFgZOgkMHCsqzYqPSE0miyX9zqNEioQpC/yrXReCIEUMICBol9E8CNFBX2BasCygkiRffw+E9fOSIRLi2bN0iRJifn/zkJxpPxbOAJgi9kedz8ZNLosXxubBwZAzRFIiXrI5FxfHy/Pfv32ff+c53rHFNk8YTzo1PqDIaK0ZsYWLCHn34qPVeuyYnu2FDu6XiSZsaHrOR23ft4tnz1tHWIVX+VGnSx6rS/gPtspAXLZpEFcdRU15p0ULR5ianbHZ03PJLabU4OZLfjNcWzXspm/bgxYpiMIhAStZCHzxFZjnhiM0vL1skFbdoMmErsRKrWdNsJU219tw/etEmlhesrKLSOjs2KLkCaKurrbeNG7oEmmFcMJIYIPQvaKeBSolRvHL1irW1tNgPXnrJnnnmGYtGi5ZIMsZtSgEbAezk1LQ1Na+xuVlaqTKiMo+OT3gVvxixfN5bJkh4qBaq71EtCJ4EKzlBO4B2BWbZM+UEwFHj0GhBoF8zIfaIKvORqNWrD3NR1xyHcUAFGvHb8gqrIYFGiA51f4AStCkiRcsUcjYsEeSUVVH1QRxswidHACTkl731g+B6ReBdykpht9DjTNBREtG4zu71G/U+wEDAKVD0WDDNBxFaxHzTKwXbsm2bqhgVVRVirnHfqp5tWG87tm9XJQaACSCC/m/OCSPKAWgBYWgFI/Fh2hPnmPcSYEIL9sQu62LVDQ1ezQ4qTgSen1y8ZM8996yozbT5EPBB4cTgo6OC86eqRiBMgM36YHMEJs7NCvgYGHB6I/aF72OqFaLL9AyjUYJ9IDngzAOqXL78iSpf0G+5ZuwD4Avfd+niJVVeeA+gKUH/U0+ftPNnzthL3/srH6O8uKDEFMCEHuDWtnaJaCrhpR0mmbTlJSqB2VX6NEEuVU+N5g1abQAY2M/YaZIFiXAiqhnQUgm2oSSHehFUGQlKAEz4/17x88ScvUagqXaWoCUnbK8hCIVVEPZY8yaeMT/STgGoIJHmrIYTT2j1EGMDEMNp4GF7D+ec+xOLZWlJASQ2mesiOIR9hS0EMIFZghB0IZfVmQYsAQiEhZbDp8STej3XLyA7l9fn4cvCoDpAFLwHmX0f9UAzEkHUkeDag4lEHBCAdhcZHAGhaKKELBPOsoNPjFF2Zg8IjlgeVHBpXQqJq6FuSQDWfNoTJJMXACjBqOGgLcg1V/zHqe0O1rAmAeSie/L/DuASVVFdtFeLWRIRYJLOoV+gMTuiWfN5BIbaGyVxyxWYjJDRbbJPqOAyUlgiqpqektGZwbYTbJNUQKFWlVfTm2AvMRmoIDtG8uTCuM7OClAmxRc8L6jXurwAvPOxip4Y8RNSsH1aE6OQSwRiabpQwALCbyDiyDMByOH7CHJJSAGuS5P4oqxGCbMnSAT5HuwRZ5tAPxTyo/qvkbE5Z4Cy97/61a8oUJVeBnoHIyPWXFdnX3z2szbQ02f3enps4v6Qde3cbtVNjWI5UM1874MPLbec0UQ+4glabmsqqmxsaFgtp598fFGTX+LlpVZTX2+54op1bduiKW4dmzeJBfD6G29oD1JJxDYBEGALG9auscraGpuemxENXzvER1spgScW0RSg9nVil5RVltva1lYxU/A5MAFhjdA2pFHYaHYwPURgJWs7p6IBZ4KYDp23hsZmS1aU27/88/9DrB3YOV5VztjMxKTOIrES61BZWS6Rc4T1ayqrlTiz9dk3FNRe+uEPZed///f/QIkBABtJJzbypZd+oHN+5MhhgV20FrEWJEysKQE768U+BAggieN3MEPxHxSC2JMkpuxXKPj4cs4NoIhEipPYEibImOIhqPW0EFChBQwhPgSwEIshmdRnsw6A8bBgQ0FP4jHAHFhHiHAiqE+LNddM1ZoYjus8ffqUnpnEcmNxsUa4B9oBXDOhSkUFBFex2YcPHdQ0Qva/j5f1NktilQsXLtouChFTU3bqw1N6Vs+/8AW1BdFCR0sazwQbz/cRf8/NL/g0r2iJGAEAPYAm3AdguYtFensM/sztYVRnhdiVGJ1zAYuZdWCSIO+58PF5Jd+00W7ZtNl279ppw/eHdAYA7mnH4rvwScQ4MEc4RxQx+J5wGIIGPCSTeg0FMvY6iSi2CXATW6EpbcUVu8bEn452+VmEU7k+Wq4cMAm0prAOsrVBOynvxwbl8zpDJKloeV29di0Qb63Vc2fvsy74dWwH7JIwtyEm4Jmz1hRTWR905Fg/9ENgPfDc5yiuxOOKvblPtGxYI4BPmLLECAC4/PAMNMp3YV4FVJ7z5PjEKjMlBByItXgP60IsGALbxJQwP/DNnBWKQsQWeCle49N/iEU9l/M2HBObl/cCJoR+RWy9TFbro8Q/EpH+Da+DVUvx1kWIF5Wow1AHQCcfAmwmqUbn5tixY3qO/Bkbm9C1AS4xKQcB1PPnz8l+oyfHPXHfrDVnrae3zzZv3aJzSfIP64JrCduKALNgrZCvhYk7ha9QgPXYsaNimBD/wJAiNoUp/tCRw2IRaTgGe7skKjbZH/wnf7CaU2HvaJ0HyGC9eC+AOkUzPs9bT1cEtJKXQjRgrYg/EYsGxAMQY0AEZx9bRqGIPJd4lq4JAC7WBd948cIFFTtp6aHo13u9V4U/DYBYWhI4RGFSMWhtrUAhnhex89lz5wRkstAAuOR2tEvdvn3ThgYHxexin9PVwJ4FnCOuY435N1hggNbcV/gcOR/OTPZCkn4iPkgCQAxhX0Cm8PVNzU0CePGjzjJ1F6QoJtAWCokn/8636wT3FfnD/+zrRRyEFHZXClLGx+CDprE5QVxBYKlqzE6BkLrWAI4SuhBPCLQLpBYEmXFKJCAkLF/5ypfFyKCPtKu7Uz3BJDskHGxciVAGgZLQz9lZV7VvQ2ujSwrnaJzQZ6bNVVcnxzU9Padggj5OHDEoGsAEBo1DTTJHEKTWlZs35TRgjuAAEIcEPGCRcb5rm9fYe++/r8+jh0yzyVeKAmgQ7KINCVCH+wVNlTDTwrzaSbgevhN9C9Bx+t0I1gjMMTCI0VGZYQIHNFJEuLgWmCMkUYjFYmgwyLBxSBIIcqh4U9VCYBNjy4HgsHDQuAc+48mTJ6X/QIICs4broer9yIkTcrwEBBgkDM6Zc2d1uDhUaqdKxCW8BC1Xo6yqq8U0kNBZWZn1371jYxNjtnvHDlucnLIbVGmSpTYzMmq/9dWvahzhzOyUhNoWpmatLJKwez19dvN6r1g8gA1Sex4fsy3bt9liBrEtxhBP2+GHH9KY6YXpOUtBe5yathKSoiKVyowqJDiyOBVuWgSKeYsQ7NP3HylxcVC1AuQFmKDzkMnlBcpEkjFNhcmVRG3t5i5r3NxpR559yu4MDdr13j77/HOfs8qyCiWn8VhCQkoY9YnJcYnZgYxjvK/3XJUhcervrEbu/fEf/4lojdu3b7G29harqirzSv7Csl28dMlmZul3TevPyPCYjU9O60zQFoWDgcZPsAP4geFFvwRQiYAcJ+Y9tWWwpF0LR/Tf8kA/w6uTmfSyxA35HAUSwcjYfCZvZQiYLS5bIhK15oZ6Sy8tiRVESxEGDtppdiVvkdKU3k9ymSyJqbrInt24vsPS8/NyBIhQTWiMIa07LiKWzuesYV2L9Q8M2PHDR2xhjkpWuSYRjU1OWF11jUReLVZi9c1N+i4qdQQmVEOwL/RwgrxTfWSvgaSHPbVS6x8ZUbURdggTDghm2MOck9dfe01nmrOAzeGsQLum2uY6PvUCNGAF0U86PjJqL77421qzS5cuqRoIWAg7iz2O00TFHwFDwELaA2Facbao0DBx4fatfiXYfBfK6nw/9oEqJKAbQDOvZ+wmtE2CCVhqODVsG/cvUeds1i5euCRwCzCY5Altk6eeOml//dc/sZ/+5EcCePksfqgAl8SSYoKwLwAH2UPeX42IKP24Pp5X+iL0c0s808chcn64bl4PyOQjhL2SEVInSYQJXqV9AnMmHyTY2K8cIqneioS90VlDwwJ2h1oZCmKxhQkkn+nMlBWdHxxnPk/bHLRip7nyoxaePMwJKpjJVb0QwBAcsyj6TM6g2rk6NaXobTgkyzFa8pzKzeEnFC5kc65bEo1YaTKhc0CwTgsUnxcG2+F4W4IQAlbHK8LRtjxDAAOngQuLAXwIQB4J7QqXDaf4AIICXrqIKc97NVgXyGECKBEJpFavkbtqQ3lAUDbQkFmt7gQxSjhJk+cUBh5iTAf/oI9YBVB8mk84PljtOEHC4K1kiGEHgrCxqMRfvcoKS8dZdfFELGhfwZ5ENBWHBxBPIcpJ0YTKLOOgATyKXolbWdE68UfMxdKUEh1AKcZ5C5CHiQVQAUMk0IIJW7ik4aJnFlNCwf7i/5N4hkAor3URY2/d4g/gI+dZzDxYLIGoLCBj2AbEpKnSsnJr62iXThjTqrwNK6JkgLUMJ/oRZLNfCcg1maW5WX+IDfi3zVtd7+vrX/89+/CD9yVSTaxDm9fIvQH7o//mv7Whm7dsqO+W3e3ptRMnn9DoX+zI9p3bbSG9bOmlZQW9P/7Rj+35zz9vC7NzNnCr39a3tIppxkhLaOllMNwaG9QSOTI5bnuOHHYxz1dftTUtLWqBxB7SpkOg+/EnlzRauGltkwpRO3buVNxwtbdHLT/YBWzHU08/ZcOjwzYLw6KjTaAJP7TGIt5OqxDnrWXNWmtQdTSquOLSpQti6+GLYMjwrNnntFOfvfixdMo4t5oUQuFreVkABWAzvwOsp9hDizH6Wvgvxv92dXUr4cAGYpewkYDY+F4AGK6dMaH4BligJFrEk0ceOqIiEZVZKrywhGlVxp+yR2CqYB/wMVRlaUNg+h3xJAUBwA9sMpR+WL200hKDabxpoOsBCwYGLG1BnG32btgiwz2FjGViSmyLdAIa6mVH+Ez8CXsHwU18ExVcfCmxW1l5qdiFFy6cDwqOMSVNADj4F9jT7Gtnk1TrWVKg5HvRkyB2JBalSs05pUBzvee6xCwpPPxHv/u7rpUnzaeiLSygxcbkp14lhGPjE7a4nJF/wG+E7Be+G8ArZMaxzjAGyAWw9YCkakPXazzh4g/t4NhYWqdI5mnR2NzdLfCNeJQWBOwADCXWgZZ57AAt9ySE0rXKZhV7sv+wS6HNZl8Qf7Wv71DRRkyOjBcuiF3ZO7C6+UzunTZXjS8OtLHdbjo7TQzkAJUWqL2yIjAGsB4bB5hEjMxnYwvwm6zDcnpJ9owWN3y+/G/c/SmxHvonxM4kkewL9iV7j31GQQrGBAU1ro8iMJ8NM4v86MMPPpAto8jC9BSKsJwbzh+ALYKfFE9USIvHBXao4IYYPS06aAPOMf45pf2hCTlBKxd7Gd8GUM3v+F7eS2wxNDKsswKYTC7G/iUH4PmrUFIoBKO+Gx2gSCZt77592p/ELkxVeuTRR8RGB4QMC1owGdhzgObEljCfYFxQeCbOYz1De02MRoyPLeU5kU953BKxgUGEYuPW2dUl4BLha547bBZaSjyuqlLRceu2bVpjrh0hZ+Kn8LPY8+FUVW83g3m8SbkUoAm2kmIy5/PAwQM6H9h/zoR3WDBlclIC2gBG7C0IANhxsbhm58SA4zuYGsl+hhXH3qQ17cChgwI0KI5hu1gT7A6gEIwafrAf5CGQC7CNuPi9u/do6hasLorjrBV7BFbMSj4vGQo+ixwPYIoJjuTRH1+4oN8DbDP1lDVlzbGDAuoCPR+ugVga4Ia9w/eztxWPJZMqvFMEwe48SBjBD5DTIicgRlUQm7H3AG84A7SYqRPggZ/VOEWCsw/SUX7tZf/2/0egKyf86I//x/+uCHJLEAVbZF1bu50+fcapU1evykDgHCV8yJScllZtfgAE0VzHEUBiVFuNglNQTpA7Whk4/CCuVBtAtTZ1d2rjYfhJMglUJFyUzkgANhRShIoHKspG4TEjlMP7QDKpGEM5vXrtuoweTpuNAE2QKhhVeq6HDcRmBdHkmn7x819I/RtjCDp85uwZXR/XxaZFywRKFfcQBmkCUBDrjER0re+9/54cA5sRpJDvoF+Y9heMAxVdUEoO5fbt2wTohOAShhjWB8bvzu3bYoagME5whaYJIpDQQgFO2tralYxz71RImFiE0wXsgTWDiNjOXbvEKMG5klzyA2iE4CUVdQJdkGgc242bN6RkzvPFiZGQ1dbX6WDtP7BPFW8ADu4TgTQhqdGimBX5pSW7fOac5WbmLZLPSXxoKUtv85iVI0A7NGaWydvi1IylElC4PWlasRX1FJdXV0kglKRm7P59O3LsqF26ctlG7o/Y0L0BVYfbm5v1WVQvcGrqrVTJtGiZYk5K2ZUIO2bzVl9bbwV6UXH0uYIo5RaLWw2MC9p3EKQsS9rhzz1jTZs7bXx5UYHo+OSk7dm9Vw7s1s3boiODBpNkjE+MKghFOAnmwcWL58Vk+PKXv6RWMqro3//e97UnH3/8UevoaJV+CaMKZ+cWrKenTxoAJFE3btwWoDc0PKLra2hoUvKp5CIQryJoYRJReYWLD1LpJTkBLFBVB6p6nr5YABMfo4eBA92lFcrBzRUxQRj9VkB8i5HDMCaSKVFGpSuyUrSG2loF7aqYU3mtrbG5gLGUiJUocOZ6eL5FRGRzWY1tnksv6yyU5FdUdV4u5Ky+Za1GWjbU1AogyaWztkAVYXZKjpGAuqG50RKlKVXvAOVwnlJYz7pINHsYgJOzyXhIqhIkMJwPiYkyijaoNnHOOHfsSwIF9jIJM4JdOCsc0KuvvmoHDx52kVBaQBYW1JoGFf755z8v0VYqJTgNgBjafTiD0KZh1ZAcAPziUAEUoDsy/YpJGPTbYyu4F5hfODISbu4H8BQBMBh0VJNxmARnBAIkXVxf2LeLnYRVBbUYwJfzy32hFfDSS983xMqgWuN0qA5Tsdu9b79GTov1UBJTMqR+USN5pIqPcKprSakqYLSyMImB4xAXAMzr2TfhD8+HM8mLeJ/aIhIkmAjCMukh4iMWpRGCSJhX50gIoEZLrySoQKvK4GNn5PyxmaHmBvtXYB6tKAhAw44KABOuVQwVEmTGHxdNjla92aUpASpUwlStYOxtLi96qqjieb8G9C+YigMIEbOIgFiYHIAlCDS7SGpRCbISvUCEmuCfQHVxfiEYSxwKhyCC61ouq/oiwThjkm2YGtESery95CJAZIUuQRqoAK382fE8vDgTEVhSWEFg13T9armjlSSI6klIBLKoncZ1VsLyDOeOBCKs9ITtemq7CZ6jaxuKoiatFKehB6I1ARjk6THugwAAIABJREFUDBOuo2DRuIv4euDqjURLaacd85yppCpBoi2qxLVu+K6wlROWExVdaPAko1RWBYxoTLBfi0ZrJpIKckMxVdZVor3BeGa19GqajeuI8D5sE0+N8yPmkQAObzsiaflUWNe1B1zsMbaqA8X9AwBiR9BfAiwBBCSpAkwAQBMww9/ptM4l+xCbE7Km+C4KJPh07CvXRXDPJJkTx49ab2+fElSSm26E55fT9oVnPmPjdwdseWra7lzvtb0HDtjA8JDsx9q2dZYsL7WZ6Vm1M3588aIdOXhIYrGxQtFam5odnC4rt4HB+2IBYjeXMxm7PzxsO/butkkETIeHJBLbvnGDa6sxbn1w0O6PjlhLR7tV11bpjNPOOjE9pek5x04c9zG4MAmrqxSb0b6TSKU00hNGweLcvDXW11shl7GZKcYtI4Kdle8eGx9VTz4+Euo8iTdrSlJCWzVsQ1g9TL67fPmKklAKVZw7RJh9AtSK1goQhPNGS8X7H55S8YiKcGivlYDOzNi2LVsE8FAdZ4+Q9HhxYVm/Q1QfoJ3ro02K4g+tzZw9/mYfEs+4eGVOCbYmPgWT0vDdJBPYWeLad959W20sMDrwpYAnjEPG/lNwgkFGBRUwgBgLkEetC9GoxB3R4YJ1SpFM4rxzM1rPH/7wR4pnYTtzLfg3wJktWzeL9YMvIQ6gSEa8SeWWpIWJikcOH1ZcB+hCogM7hb8B/CVorOkn92zHrt2yn4hJEnOyL/bt3yf2EHafijJrHraFcu0Ih2eIl2RzvF2Ss6oBBtK6cOaB2hN0Ht1uhmPn8Vn8EJMISEokVEzFjzfWN2jqpOz8yoqdPHlSLAv8Hs/s8KHDQWt+Vm0RA/cH9V5nq5eKbY3uC2eP34llxohVTbMyrWsowitQiHbVIMbHBgGyaWqc/JRPw+Fa8HWwEVzTBUagt1pSXASsQlCZBDjUrAiZ7jxz7pc2ZoBY7BqvAaxC6BWgGX+h2C2fV+I5il7jsgu9cg87tm3XOvDv7CnYs7CRDx08aG++8YY0GbFjgEHhUAzyMI3QzWbVxiwWbCajZ0zxiuIuTBTWm1gKRgP3TazhBbdS7VdiJeINCbIzvbSqSkDG+KQzV2h94zwABLD2ynkKecWXgCZ8Ls8MIIRzKhBnZlr7mlZqWtopwPIsAZwACMJpQOEEK6ZOYX/4PM4u8dTAwKDHRovEeYgTz6poDQiCTSA+QseQ98G0AMTjTB08dFBx3dWr18TWIqmHlQHQwe+JEcjzVKwxU+GNQju5GLEJI35r66oFwiGFAEjLPocVwedjI7EX7Bv0GymowyLC9rEGXCdgy7Gjx2Sb8AEAQsgkPPboYwIywvZo4lz2LW3Uzsh0qQs+g9yNWJ8cGwACph3xBYxZANPmxkYRA8hX+cMeAUjm2lhT7ADnAHvMmrJPWV/WH+AVkIlJY+x9gFTAEfYOuQ3tULBUAMCY5kNOSVGAs+xspKTAmdD/KZaRny6q8MDvYfVwdjQlraxcQQSgCfuE/YZNBlh7UCsljGn+dpvPv/0oyQNX+CBg8p3//X8tYmRA1EDVodsRNBEwECQw9YNNioGqLC+Tg2cRqDzwxEDTof1YxINCUCoACBabABhn4kBFVokF1QEWnFYUnAUHCjAA1O+73/2upmGwCDdv3NKmZtQZG53NwQHHqHWs36D+aQJzNmMoLEXwR9JAhTlEdknO+N6LFy+JasnG5d+5Z5DfE4+cEHCBg8YZcQjZ9I899riSu7D/i8MIleyrX/0NfR8Va4zOuo52GU6uFXSxe1O3jOb2bdtkpDCKMFFwWrTiYDDOnjmjdiWCYjYjzJCjAAmXLmlDkgh6FS0ix8d7eZY4dDYjVDgqEdB1NQYrntC1cmhJfKjscGg5GMePH9P70ZkBUOFzuH7WNJcHJKuQ82RyDPTg0x99JKML+6GutsZKE3HrO3/BMhPTYiVgZJiiQqIyeveelcdTVswWlMgDdNQ3NjmtcHpSwbaENBHwgoZ446Zt2rbViiVRBZIkl1DP6isqLGVRIcHhYQuBq0LUq+g1ZRUCBirKKmwFrQbEKZnqgGheWUp94JFkQs8jE4va01/7LatoabKzn1yy7Tt36uBDH6TSBvWcagivra6usGQqYe+8+46S58cff0zGGmbJ3n17bGZmSuKzH1+4qHGImpJQUy3BPInMrZhdv9Zr1TX0hEas5zo95pMa+wc1tqaGPlZEtmaF8lOloUWFJLG8LGUZqvkS9GQ6RaUCPJIEjVOThoBPJmHvL8zNidmh9hvqygFllraZ3FLa0vMLMrpMu0GkdyWTlaggoBSOmCSHtIrACvHHclrEGElHNT2bs0TBE7Kq+lpbRFQtnbbs/JKVVlTYcj5ns0tOwacShHgq65Gl5z69ZOVVwai30pSCI6oxBJo4P/aBkqFYiW1cv17nm2eHM+Ns4KioiGCUOVMEtQRFOGqorhh/gvcN69cHInYFnTVsFA77M5951nu8e3skSkb7C+eAMzY8fN+pvYmE/epXvxKzgz5sHA4BPk6DgBuHyL1LFE3aK7tFoeXcaHRuBCHqGwqAAEyofuBQNWJ2hSQSe0clgspokwJDghlakbBFErWMxwUgAZpAceczGUV8794d2ZBMJhewsyoktElyDzgCMEeiyvWyN9hDEj4NdEwIpkIxQ9pISBahZhMkEhSH2hycLfaTRD/TaQ+akyRV1UqcpScCZRccoeDVG+llGKOCnaWC3ZegXgCY8L1S4A8ouKK7RqJKuDUqmxaz0lJX1Qjontg2HnY4GpmgnWCR/+ZcEPwRSPj0F9N+o1KUQw8rRzLk4q4xknQC4JkZgSn4A4JVQB3eg21xYIjWItaW92YEpAgUBoAK1FYBNTVpBcZGIJzKNQBECDCJejIRTnVhDSQ8G6F9CRFUHy2sdpSin89C0ZMQ9jkta+pJEL08mJYTjASWZoY0YgKAagUCjQNQ/PBseK76vqCK6thNAN6sir3y2a43I/ugBCJg7yS8ZYjniS3gmbDWJQApasOLKZguQW9GIJAL2wK+8cyXmDwTidrs/IKCI/wI36AEVf3fiLY6WCLwCUYK0yFCRpCAEW/BctYS70YThwoq9+r37K066DfRCkgfvWvdcOGsJUF9KKQokXJAZbUxllljY5PO8Np161R1hA3L9XDfjA2mSsd7SOrYk6rGmqlow3URHLNn8ZOAs20dbRqTCnsA6jqCqQDRaEXVVlRaW2OTLY5PWmFxyWLs00RCSfE8LKl81uqbG2xmYdHWAQqXl6tdsu+TK/ob8KY8VSYmbm1dvVXX1WoCDjafc9nS0SHwI8/+C7SiWCcKUD03+uzh48c1nnh0Yswef+Ix+dnvv/SSwKvjjxyXyDYJA2KfPE/OeASGVrHoE4IsYi1rmCaXs4XZeStNMj1sTIkr7A58A8ku9o82JoJyNBnEXAuuZ2p2RlR0EghNNpybEysFn8m5Z60YCABoAhh8rafXuvC7w8NqB+GHWIMAHyYktgi7xpphh0m4Sd5gmoQt28vLjIs1xTSw9Vh/fAtVb2wuCa0q1sJzPR7F73LdnIW1LWvU0oK+C63eACb4AwlzAx6jyXa7X+cZpgVroQk1sBpqa8WCBrAnviNe4xmT8MGChVUxMjSsvU3Chf974vEn7MNTH6qgRzFretaFTSmqEYP5BJsx6V/BaKX4x+fiI2E0UkQDoMSHoWfCZMddu/fYxCRaLSMqXMKwYF+gpYHI+umPzuhZworkb8B92fESH0XPXmf/kyxxJjWKPsdI93D0OmfOW+iIhbGLJKauO+Q6XrwXpiaFK5i6e/bstpmpaSWFsKMBtbGfxMLsDaavyL9kszpP+FTsNUkj8Sv7wdtLATgQFEcUmlmM3iYUgjyAZYCGvCfUZFDUEgDW7G3FEM3NzqqM++hk6XupwOoC6jDRRtjvNa79wXVJm4uJL9PTsktMd8RnYHdqamu0LsQKnC2ulXtgjw8ND6sYA1CH7gZAbVtrqxgTmhoDM7+qUrEKop9iNWvSyahsL3vPtQWHtT5qO00kVNjkDPgI4KjaQ3imob4ILcTsDXIr9jp7DCCNxBmQRuySAHimCELRjgIudo78jLXleXEfrCfrR+wixl+0RGeVfSIGiUTbATQrlLyzb/k8OggYEMH7AWJYH66ZnM0/Cz08zqWvB/ZRwuFMbqMNmGlZNV5w4nW0kPM3+9G1dspcT4x9MzmlFnyYO1w330PuiP3G7vA52HTyHtg+MLrIaXi2HislZNt5L3ERuYwAg6Agju3nfbTOsd/5b3IuYhIK9gAQFAAYDqIpqbm8QFcA2PA583zJpWAcvfPuu7ouCrPYSL5rTctatVgrlmTaVnu7AB3iElqBuHb8Vgj8YJME/i0sKHcGVFIsvGGD8lXsEj4aO0CcQpzB3+SxaJrwnD86dUr7ENCOZ4pdgxXC2Qv1xRR/qH7kMYeLcjMJrUrfjT0AFCNnAjxjOg/2iz1LKyU5PvuWddeUsSzDFz6VeHuwxUeFnv8HzROXLPApgp9OBAxnG4bKcf8fsVYeBEz+l2/8T0XAEO8nXrY7d+nLy2iRONT8iHKL0aiqFIBBoAWaigO5dOmykg+SBYmhdXerYsBsa+axg8aDXIG0c/DVKpNKSQOAxB1HwP8HAQO0ANRoW9cumqqq/C98UcwINgCoPYf22rUeaYfgwDkAJC48WJLeF198US0fGEfaN8KRcCHtFqQTSh5tAvR/okvBD0YM58+G4poOHNgvp41z5Xc4Ag4jTBCCB9gmGAjUo7m3n//857Zv3z5N46GdB/ErHND7772nzycA5YBwaDiEUNpIzKGXCWwZHV3VeAipoxxc0FOuKxSjwzi8/PLLSiZ5/oA4oM0hk8X7GPtUvSXhofLDRI/jx4/rPkA8YVt4n2KtHDTIM32/tDdB49q6ZYso7j6CMWkTt+9YYXpOoAiHgSk0+Uza7vXdsG1dmy0eTUjw8/KVq0KId+3eZX03b6iHDgNItpJi5OzAfQEB9U1N0vqASp0sS9nYwKCtLC+pRQSHwO95dqCxtNgAxJUyPs7r605tL6xYTXmV5XCs1RUWqyq3svo6Bau5RMyadm21ho42m1teUvCLYSFo5vkRdPC8MO6IuAIOXbj4sYSFq2sqhfhz8Hfv3mnTUxM2MzVpE5PT1trSpp57UN+FxXkZTlrYYrGk3bk7aEuLBHnDlkiW2vzikqo96bSDBewvHDHJJIAJPeKIukZjURfGyuYVQBCQi+Yf86o1JkKVb1otAgo6yaASXsQwGRlbWqq1WZ6ds5bmNULgCd4xwgTyVihaeVW5t4tl0RSptDjMA00RKdr49KSST4RgqYqUox4fpaKft/mpOY35A2yBXaJgCV2AVMoy6ax69peLeekKAYBJuK1Q0IQJACZU/AniCVKoJnj/bVwAEH3HNdW1anFDEJjzD4Co3tGyUvWgEgziSNjrazUS3IWPcVLYEtaVKhBOnX+jNxf0HJo4DrSzc4OPoY1G5AxxJgqYlHwtKvnCdtD7y/XR2gP9kxGTBJ5QP70Sk9N3EQT79Kpl27lzl5Iv9g+OBKdCAI+twkkD4tDuA+jKmFF+T7DymWefdT2Wa9fstddftbt3+33ywrbtsoOcTYItwA8q8aqmIX4KNToATPBGaG2E4ozeg+7CobqnIOn0Nj6/ZwdLGPXq7ABNRYk5sEVAJ60QgQAuc+EBpDMASErVLlZZoUDJ2RFeqeT/I6YqmnMwPY09r1HGVHmD9jECNOX5wf8CTHkAmFESzwUBpIXTHjzZjnsQwJhOhNhgFsBYoi2NKVGAUbQc0dYXMDnwLwQdYoAUARxJFHC8DDTJ6rMAU1h/vhP7AvjqWiYerOtZBeKfjk2QRHgSFgYVzqpxQAPAwRk6BYkxC5zSKOKIkgzMqVghodZIEJiE38Pr1KNviPr69CEXgSYA8lHGIdASMk30GINn6QKwXLNHKQ76eFsQkZDGNvPpJOBq14g74BK0dfE7iiWl5WVKrNlHasUJmBz08/M7qP4ktASbBGoEwAA9VJ24Rp692E2MQRdDMq1qsnRuNPJ62acnaZSo998Dbv6a2LCAYCYsOdNEAFsg0+uJnINJoRAftxzuY64T8Jbv4sxhc7EdszNToroTo3hrW1b7A7+MLyCg5FoJ8vk3qv20gbBgn3xyUboVJHVU/bGZg3fuWl15hTWkyv5P2u40yK/rPA/86b0b6EZ3o7EDxEJi4SaS4i5ZpEiZWihriZcs9lSlxoljf5qaD/Mtk1TNB1dlJpmpTJzESZxkvMRb4k2yJUuUTUkWxX0FCYIAsQPEvnQD3egV3T31e869IO1kplKVStsUgO5////3nnvOuzzv8z5v2bhmTRmmFTS/kJYTYO/BQwfLwNDKMjU/V1av31Duf+ihMjc5WY7sP5AEE61/bNVw2nL8/e777ivzS4sB59nzu++/v/zmb/1W7LWx8FMz09EZER8dPHy4rN2wPponr7/1evnrf/Nv5B7//f/z78uqkeGybsP6sFpMODH17dD7B8unn3yyzCzMZ8INHbeRVSPlvEkRly6V3q4qsq6qLgl+/bXXyuc/97kIeZpO48HaPc6M2AelXmsQ3wycb9v62MALRoFu3lw+OHmibFi/MQkBBmta7eYXYs+x/dpkt219vnV71e5ogRF7hw+W5FQdJi3fpZw4fiz7yvOVvFXx3onyr//1vylf/vKXYnPpYc3Pzgc8cT8EKHv7aC9MJd45cfJ4zod10D4sXnUPptRgFGbCU4TWtdlOZ5KgKYV8HtsvMRZnAQ2tSfbc4FDsOV9hL73ySmVpu38xk8mT99z7sQAgbLLKNjsnkRRjAtAVvZwhcfLTT38hscrv/M7vJhH2XkARTOE77/5YYmbsEgLoWKbOIP+0fuOGMCMBJRGmXD0Whs6JE6fK1GwVeBVDu07xbRUK57NvxPZXXasKvH5oA/29EacOgFH1KQIMXboUva4nHv90YkfxL+akgo1piK+/8Xp8Lb8ueU0yFtxY7FHikyVgktEI0TYTNzyDWvmubMWaYS1Hayt+Ja0q9JmqD7S/YtNK1XTg+ysgXz0OhqhzDVywB9i9awZaRET9RoCHVjcJuCZnycCB6yrrq24m9VrX5UlVx6vGDq5VDPP23r3l/NlzSSB379oZIE5xk8+2J4BBku9WtHMa64vODHmCwcEk2u6NHxFzxa5eutTYvxLNSPET0E5cL37CvnGe0noyN5dlEpuIL4AzEnnXz+4dO3ki1yG/qRNVFFYHE6uwkwAAeUbAiA8+CHMHcCemkot5tn6m0K2VilSDvWzSjNitFXxvQQms+9rOV3LPimjs1KEjRxKreQ70P1xjNIa6uiKyK3eJ38MM7auxlfNoaqpiHxuCreL6MVNcn7Mix/M91+JPdkNLmLZueohEWLW/AFkAZeyUWDI6KsMjeYbiEWyNur8X89xbsVz3DjAjWms93z9g4uPHb+ZbgMF0Zuzfn24NZ9TgD7INbTvfwMqVGQf/yssvl20N08Sf1gow8b1nn40P4jOx5zCkafaIVQLYXruWvSJOf/zxxwMUp+UUkLmwkOEDYeZcuxbAw++HkX3tWvn0E09UgKWrK/k54CsgaSkB3O0te9C1Jt/oAsKtjr33GYAqXQD8LttLdsLnAG6sk7X2TBUfUxw2Pay3NwVQzw+46KxXpnS1A1oavTcQrbYT1zjHtcf3Y9py8CYPNqOR7bPW/nwYA/13/NtHAZN/+kv/+7KA2cGAOgFM9HA6DA5FKjFzNZCgMr+yYY04KNCvN15/I45Jq4wbJ3yVKuzcXIJ+B80BlShwLihBnKLXZhzvNXPMT1YkjjM7fiK6D5IW42z/wd//++U7f/adIPJ/7a99NVVfVS5ghYoykR7GDf2JY9D/Bgl24DLyeOOG8p3v/NlNDRKfoxrcUgtdlwdEdIcRgagBWmw6v+c+JGZAGZUC6DG6q4POIKIgaQWSDAFwOOsXX3yp/K2/VZkoeuI4Yoef83aQGT49jgzu4cNHoqvgMNpMt2y5Je0x0FdrLOGyWR771KeyAT2Hf/C//oMchC996ctJ3hkP9Mwf+eSPhHniWrBWJCrokEbTeb4MD+OiWuxQW2O9tu/se6cGE4ODOUwO7x17dpeL59EMp8vEyQ9K79xCxgYyVsRDPzhxskxeulw2rdsQgT86AxlzdevOOoHkzAflyPHjZXZhvnzs4/eVuSsT5drpM7kvgQJniUa8UkvJ/Gw5/8HJsjijFUcltyNVy4zArLXXYrgnw6di4JoAJn2dvWUaI2BooMx2LJf57s6ybuOmMnrLpjI7vKLcfv/H8/4S7W/8yZ+U2/fsysg2zx6qzhi8ve+ttNegrnM0l8cvRfzz93//PwWhhrr39fZkgsT6debXH62U9JnrAZpUBAdWDJb9+w+Wq1cJZ/aUHoDJ1FTaHbTpcBYOf5yfHlLJ9IjRg1eTyGt5syckhwKzlsYWUUzU2Gg3VKM40vQ7Mpg+m6Nc0ddXpsYnSseNxfyckWnbK7TRCfB9phHB9lmPSRMmWBg329cX4TkOZWig7k/PR5DDyM5NzQRgoU8C+NDKxXGxYfQOiA9O36ijkSVNEd1M5XcgQRsdpLa/lpHVbuHnPpezbjU+BMbQavvZWG1/SsoefeTROArsLFMcBKraADlFbBHJh/Y6Z4WxhryjBqqWMuafefKJ6ASpAgE0nXGBk+BXxYdYnUq262kDRufQFIMrl8dzvXpXOfNWzFryVAGOO3P9aZH72N0BAZ1Pvcoqo5k2Nj8fMJSN/dof/VGqb8Yc33HnHaFhYpi88urLcbo+U49zJm2ha0qclypdEmBS10qwChypTqRS0OtEmVb8tU4KqVX6NggNYLKsUiP5rE4prVJ0LLp70tMsoBE02DveK0ByM8XEM7MXVXz8nr2g2mKftLpKgmrPMeN/jWNs2qTaFgivd80ce9WsqEAipps94pok2z6bDxHE93TVCTn+vgBYwYJYLmUGaFNKABN988DByq5Yzj0LTu3piMZ2NwK0Ye0RDe0K4D959VpZXERJrUyTOgK4HWdZwYcALZlSU3VMMhS4ATKr2G1tN+Hg2SpOvR0nHO3XzjqiMy2GjQRhm4jU9h6f07TnhAFUBX5dd8CWtLJUEKdtgcp0gI8EF66nvh6YU59tFXut03KqlqwgpVaQfT+sDVOXlutoYTZo1fBIbdHpMua4aqOotGc6k71AEHam6svwu9oyVNixxDy3COp1duaMAUwAMElehkfyTFHZBcoAV2etBUNqG07TZhPAroLkbKmqKq0AX5JmwaIEJ8kBv6D9ww4hzmsKHm0Ue7KrM9RqopCoyHOz0+Xi+QvZJ+IMsYj9WRlT2jvnc14efviRnC171l6/cOFcEkDgkJGiprnQYZsneN/bV8rUdEa4Y/ZduXAhCZB9dfDw+2XbzlvLxm1by/jkVACWRx54oFy7Ml4+du995fylS2V4xWDAifcOHix33XNv2bR1a5m6OpEWs3sfeLD8xn/4jbJj164yNDJcvvntb5fzZ8+Wv/t3/26mmJ0+d6bMLCyUyxOXy5atmxOzSJTvvf/em4yboeHh7IMjRw5ltHDpqUxSydb+ffszAW9yYjzJ+5rVa8p7+/elcnjLls3lE48+GjYxMCWtsTMzKarw9QJo2mRAGyLtGe2+MJ814kui9XT5UgAJz12Mw6fYD/Yxe82eihVpy/3Mz/xMYie2w88D+C5qY52KH2lZETbh2TOnowMgwRZ3tUAH3RP+IGeM5tPk9TChbt9ze/TC7FWMDK1bklji+JLDsTWrK6DS05u4CeDiNfYX/Tn71N/Ff2Ojo7H7kgP+A6vJucJ2FgvyncBowKdrdk4AmUBg8RUmq8q+7ep+3Zsq/rNNi4ZEFNXfSOi/87M/m/X0M4AJBgpmIp9z/GStRNNYUPkW1z326U+XM2fPJCECAhC9pZVneAD6/PuHD5dlLPBor9Rxty3AWwHIaoeAWpKcMLHaKTOtSHcjHl61hrDJpuoI3lLKZ5/6bNm187bywP0PVLHuxCBV1NRZtnb2nTimt6faerZBbCSBpHsSJmczar1W/rEQe2vbnpbQhqHWjhyOXwAUd3QkdmjZ5uyyWNu/FbTsNRowbCR7oBCTiW8KY1euBKDCEhJztC2i9J/Gr17NKGDPQTK+75138ryqAPZs9q6k2++I7d54/fX4yztu3xPwwRoqNnv/I0eOlp/+6Z8Oq0T7lZhDQooBJZ5U7Qd5S8jZTwwFSbfibtWMqDZbwi9fUgAFxMll0tqxtJR8Iy0VjX4ZFrB1FnuIKYCZYTg3bXnuyTkTZ2LkSHi1UsnbsK/sVftLG7MYTF5g//Of2ApiFntSC6Q9KG+0hvZWRGbFJNjjzn7/QNrR6MVoEREfsDXW0n5pxUdNSxUXpC23Ae5SkJmfy/k0Pp6fEttlkk0zzQm7i92Rv/Ht8jKv8dWXgmMJs0kuak1cl1jS79O8dI0mnfpTW7AczOe5X+vXals5S+2AFLp6cgkxEH8hvrQf2VjX/81v/mn523/7bycet9bi0zf27k1xCPCwfeu2sEbEQ8SRsWO//a1vxZZgusvZ7CsFt71vvBm2NeDEXtcaKY4UN/kvo8WjI9OR9WSv2vZ0bDoizfwzwNfzE5eL02g/OS+ed21JeitnpQUonEl7RCyeuGep7iftqv5kj/7iL/4iUg7W3jO1f6JThB3f0xsdGF9Ay48CJr5HF8fnt8/qJqtWQU6s6Mw3JbaArFrPMZqb2Ou/I0zy4Vt/FDD5xX/0D5eBCIJgyJuAUjuBIB9q58YFRBKuo4ffL1dsqoGBODutLA4JOrNqa2hXjUgcZNiGeeThh4NMQc8cWsglh2NEq5t/9rvfDdLl3wzM23vfrtTMpmXmR598MgiWDWjhoGXbd9yaZIuR99qoOy/M53p/+Pzz0VnxBQnWP/fWW28G6eSgGAGGClItYUZ0Sy9oAAAgAElEQVRfA1gQo2qTNxtS8kfbwEFheDFRTI+x8SVgxpU6GDaJ+3Fd7Ws5zKee+tEEFpJOyY4DyuAK5t964830mgGaotfQ31+efPLJHGibNYlLoz4tGZN8U1/nYIBMv/lbv5m1swaYJnHOC/N5Vl4HbYfyOpQODsMGuIG4QiUlwKrwL730Ytm1Z3cVul1eivAb487ZfPKRR8rRw4fLUcjxckcZ6emNzggjc31urlyfnCzDAytDiQeeOPSz07NxzhGSHRstB44cythZVfpLH5zO+MUrF9EFr2VaAOqdtRkZGSrLSwtl6vJEWQYMdJTobahgJRhWQSxdqRj29vWH9uggz0zNlMnp66V7ZX+5PDVZLl67Wrbv2V027dlZVu7YUu579OGM0htZtaq89OLzYRu89sqrAd8EEqqBz/zZtyLaKSgh9IV6SXvge9/7bp61ve3Q31hYSgJ88OChsv/d93KYMRs4uclrU+XESUbielmDFr5MbLGOYCXSmepHd51cov0lok4D7uNaZZ8s3Uggb99Alp0h+iS1v/9G9peg1oi5gV5gRnf2diiri0tlRW9vmb52tfR395aV2iCMHdYio9UlPYodYWyoRmkTMwGns09S0ZVr9HnpvRxYkUTUHtP2QN+kO/dSynJnZ/RojLoFOkmeLpm4M7gyFfVWgd1zYRglQJmiIUEXII6NxRHao5ypRIgTFEC5Tw4qAVFnpcZLrBjXVDrRHE99kGcOrWfoq9FczPQEAKmfWafagjdann/uhwGkNm3eWCuRDLYKwerVoVGiNT7zzDMBXAS/6VM/dCgaQgJhTnP79h0ZDaqlr4q1HskELo41CHi3iQPEVeuobwmrZ812Aiato2vkOFwvEWhj1TltgQYw9I++9ofljbdeT6XN55oq4fpN+0Dz0d7h2q0vW8dOT1+fCagIyEvrgikHNED6sDRKWFyee2i8AwM1gEkS3kxQSZtJrY61lFTJiufjuXl9xh2aPkWwuLOzagL09gSkk4x6J+AL25sxtE2Lj/tsk4W0okSrhL4PRoHPre0VdRSxc1WvMwK0XV3ZM1X7pDu2JSOECTBy2JJp1d/5Cp5UnaM6kSUaFTfqlJgaoFUArG01Yi/txZvgBjG6mdkyNztVlhcF99qRCB321paWpvJYW0dqEmdv1gFdFZhI+03mPVd2SCAJ3/e7zXQad4t911iym7KEtcJe9UvSdgL0aFgYoaKG+VLbZdo2pwAhTQtYW4mJ3kfDILJmLWCSWk30gD8cT1wnH9XJXF4Y0EK7UnftnbdWYQPRXYkmQD337kdgW0ELIB4hv/kyN49lUjVQ2DAJap3qMVb77rOmN0JJTvtsM/a67rlKHWar0pI3r+AxmH0mMGqTnTrNpLaApZUA2E4EOALEvfk89+GeRkZW5waxZFyjljwaJoLM6/wocG1pKUGacw68B4p4X4kfe04vjU0WEBJylpBos929Z1f5wDSWpaWy89bbytbNm8utm7eUt196uVw+ey4tkVh+G9bWaYIHDr9fPvWZJ8v6TRtL38BA+b//j39Snnzs8VTMt+24tXRpt1xcjMioOfXD7H4pGe+r3XVBRXV8PPZVS94lwMbktVR9R8ZWl33v7Q8TE1hir1kLFdQdt90aoME+0f63sLiQRMXUu5E1tDYmEzi/+867ZWxkpExOTJRjR45GvPCtN98Iq/KRhx6qFbz5hbJ+bG25Nn41ZwLAOzN1PYG8SRArh4fifwkQsutYFBhH1p9vqvpKy0kIM5nFWOXp6ykoicEU2QT+jz/2WBU+VDxoCwSYWk2bHZtXRVY7w+KwVzyftI+uGr7ZwuU+rQNbcP7chWjG2ecCdomrRJNNtjcxOdlhFX06MeI/QfuGDZty722LtnjH91NYW1xMi5I4yqhYlemNGzflOuw/NkoB0V6VXPodQL9kgy6K2IJ+gtiOT1k1MhLf9vprr9eYesuWFAElNV/+8pejJYjtysYC9zEQ2SFtVoBMSRCW65Ur41XcdsWK6GQ4q+IDthTAx+9FiwSg2Ah5V2i5Mj8XlxoAPi2pFTjMcIBGY8ierSzYelb5ipahIo6WsItDv/D5z5UH738gz1pRMVVpAwW0iE5NBRQB4rAH/ILP19LxwAMPpArN1rHJzu6K3HdljPi6cuVSHTE9ONjY8K7YKIUmvoPf9XfFU/fG/puYJMk0ZtnZcN69hzyBndSmYq9ieGSsbVNIsCaHD7+fMcJ1ksyJxC+AOn6dL/GMvvvd7ybRNF1J2/CB/e8lib99z+58lrhbvC3m8np7iW1zjsSCGGlAO2OXJfwSawWX2L6+vsRnYiktq/wFoAcI4RkYTevZs33OhXunhwjIYhtprUUXLJpC3YmlakvNUIoinh+RWfmQ/alYo21KbExQWfKvBcbe/8LTT+fzfDnnrs0eP3/uXLnr7rvL5lu25Bqw5QnxyoPEMIrl7QRCOabkPwATf99d29Rbvcg6ObIrhfP4wqWlJN4ALiCcL2vW09dXjhw9ln0t6cf8dy30LtmWNu6S0/Ab2gHlePbj9u3bEnfqLgiDs4PPGM512afVv5oYqMDZXUWFG50rXQS+tIJjpwA8Dx44kO6HOhJ9fc5I7EQp8Ts0+rSLuxY+BiD6p9/+dli6gGTXjj2rRViXBrBUaxLWjHWgZfnCC89X4HVR4fVa/KmYjqyDPEJe6hk7RyZHASrDXtm+PfmfdXZ/2mnkfM5mqysWO3XbztoCyk/1V8YcQCvDFTBP1q7Nzz1rNqotbGGB00a0f92vuFgbYmKnRkC4HUrx0dE50V4ktTG2JmdF3prJginmVEBG/JcCVMZt1/zgw1Hh1R6003havnJloP13atH5KGDyj/7x/7aMCugQ2yzTM7Ppw7cBqgE/mIXykGeuT+YwOrSSE0E1xW7GwsNVVfXF0HJcUPCf+en/IRsm/dKdXRkZR9hKmwQjYjE4uMcfezyzyaF9jBQHgM4o0LIMNk3ELvXEDQ3HCHnIjAdxSejid575TmbdM94erDVU9XVfDrD3QGv0c1Vo9Fb/vvfee7KpCDAxWIxy3mfb9gRS7vf++z9e/uAP/jCJNjSPQJwDwijedtvOiD9WVeQLEfNiGNBNfQ7nqeJJ6Fa1izHTFgKEoqOC4eGa0BaBOxwWoEc1WsAWVLe7J8ARlF4lQZULCOLe6B2o9GGVGN2lymAkXyiI8/NJxqy1AwsBRuWDCKuY2fh1vrb+7FVJXHkTuhiLs3Pl/KnTZQUxzStXyqBRjCr9K1eUdavHyoaxNWVukgDSsTgxDCWJPTrwfQ/eXw6fOBbUdOLCxbIMxbzj9nLs8JEEEYTzOhaXy8XTZ8tiWSy7bt9Zrpy/EGFE10z3RE/uIk2G5ZIK2pZNm8v01HSU4HtXDGQawuWJ8dCQl3u7y6XJa6VrcEW569GHyupd20vfyKqMVNQmplKLIoomB7FlKOzpd/a9naRawHTxcqUT73/v3VQuVRc4oAvnjAIGJK3MIb908XLt8cs46NmwLzybvv4qYDU6sjpBruqAADU6AE3vqSDC/qoCtx0JiFV3U2k2VWdoqDpuyHiDpGL+pJ8frW1qOkmDgHRJewYV+1Dsu3OPEkyOWBChX51RlAQJdvRtVl2DxTI4vCosHhRHrQ7LqvmdgqIK3HT2alOo1xRNAjPpOZ/x8QpYrFhRrk1fz7MQjDKs7fmkFeNzOWnBJadvXzlHEXY1djKjSefj6FO9pneDntldQZxM4piaihNwHcBOQUsNapbKli23hM7HiXDKAl8OyPdQUd98442GKl6raphUbFzLQsHkomSOJnji2LFUTPTuP/TQg7EB7gWo8MEHpxO4s4fpz7xwsYK+oyNxuIDJ7du3hvEWSrq9vrQc+wYU8x5AT+vw7J8/m+lWbKfx1V/72tdCo6e3oMoD6OXo2qCQkLC8mgYMeyhQsU8EtcAC7XKcUvuz9Gc3VHVgWaZerdTjX4PTsBAIeHuvZjRhbXeo2i3WnvMNYyHVvM5yZXwin8nWCbKq7klfPJbnx/lVrZPOtMtkAokpAzMzYR0BG1XKqp2fS5udSSptew7dotwvFkhagm6kJdTvdQpg7PFmEk5ZWEyL2RxxOiyl3t7SLckylSdTsxbrNUXsrr9OfTM+OxXr2uISzZmm/cZ9z16fLMsShgAddTJQFXHx7zrRp+3vTQtLozdkPXM+GuZHR0cFNxqZktxvZYQ0Y/ry3irP7fSbGiC45jBNFlHDATBVmNHPIlZYVWQDujhTGc9MOLUehGY0c9uwUt8nbUN1qHEj2Vsp9m3jcNqp6IvYD91VCLarpzOVYKKgbAcQJdokQJK0na2owFazPibuZPpSWEETWXfvZ/+o0ofyS/y1ry+2QWElAIqqKzvU9DHbB60Is4AecGyPVLFX7UxsQQWmPIeM/gyoUqcPWSf2VyEi709kcGws/2bTVRu1Yl67OlH7qpuAbdOmzanueZ3kij2xb/N+s7NpK7UOwHRBe09fT1ilaaslHNvbVz710MNl74svl2X99ecuJHC+6/Y7wuh79Y3Xy9adO6qI88hoefmHz+fPtFwuL5dbd+5Oxbeflkd/X1m/aVMSjKsXLpaBzu4ytGZNbJUiywmUcX57y8bS2dcbXZP3DhyM7ht2lmCT3yJKye+4fswPAo2Yp2xjxrPfWsW2TYfg89etWVOujk/cbMPt63W2e1PMcU74k9EVq8qN2fmwcsYnriaQVhhjA4i/Dg0PRZdDTIIZKGEF2IrPvAYbMEn1pct55ljL/LqkzJq7VkknUdh2ikkEhxsg0nWETRTdjf5y4L330gLt9yTJNFdq8Uy7WGXlOmfHjp4IyKKopRiS6zeFLJPlShKHADrOXKkjWQH4nrEWIpo1tY10MHGm99VusWvXzsQEGB/eg88BXLGzEkzaVu7D1DV7XdzF3ns/QwQkJNYe68qoaJoE2kslsr7PV7Mr4s1vfevbYS7yMXyPGJZY7G07jbteDBhw4fyF7CexJtYXAGb7rbcGzDGN0pfiJk0rrUM561rS5rAWqr2yh8JgECP19ee5tZNXqo7AYqPjVSem+aq2ajms3FaTSvHiztvvLOvWrml8/WT8IeNjrU3UwGBYiFbXpvgTe97zlHh7ztpa2CfvZY3EQK5ZEmnPyBXYGMzQTIuJ4Cmgv7ZR+Vn0TZaXMphBW7DnVWPc2cR8VR+JCO5C/Lgvnwlkss6ewbGjRwKYaHvCTg2TVMI6r7X6SnnxpZdSJCDi6jqAWyePH8++tResD4BOq0NlOXbfnNRkTdlRe2Hzpo2xnYohYkhnXhIP4KqtvcN5Hi1QAYy1dmJ7gFjL3mxBLq+zribGVZ9exdWx0BWutZwp+G7ecksKj4AdsSngWNzHhwMjrQ8whe0GPEvkNzfainIfmpcOklhJ2zUQxv5UIMKyd82eretxTmjLWeMIOBuhjqXYiOJyTXJIeZwcBcAdAObSpbR0yavY/oyu7bAXTqdlSV6k/anGYh3l61/7evJAwK3rl9uJKfn9ifErja/syH6r8gQmFa2JNELb0mO9Wi0bOYe4Qg7XMnWsu/emp2dvmORKywPgoUCOncUuKbhjYhNjFt+wA9g1mP1pOcGwGRvLXgW0mrD1tT/6WtrynEXnWmuQs892AGgUs90nwek/+eM/iYB2mNG0uebnw0piI+lrugf7jwj+vffdl3g27YSkAa6MV6DCEIhmmqMz1OrOZCTy1FRsos9zzwAtDH82S4HSGrCdYlO5q7wIqzsMkca3h8iQlppwXG8iHd4TQC/mo20lT0gbP7HcMI5v1FhqyXmurbJtC+dNWCQgihJVoroP37/CKX/l3/+N//woYPLb/+nXlgEfqp0JZvoHgnZK2D92z8eSbBtHJVE3wZLuwsnjJ/IA/N62bTuS1AtuJDQWqQb8dWIFVPzVV14LgkesiaORLH3ik5/MA5W8c2x+Jmk3ti7ru7ycJMT8aJuQ0wmF0gjAyan0BTqIkl9JEgVjolgOCSPgGj772c/lNZy1+/PZKtAOOdT4F37hF4JCQtBVDBxwyKrgA4tDtRfCaPSU4IoaMrQzjnVsLM7LyF6G4qkffSosF1VX01bcS1gyV69mc7VjPs2/VgnFJGCwKD+7BxuWISIeJelmYCmPqxZlks/ly0EgbaIXXnihfPWrX81Btq5JZlauTCsAtB7oQqlcQo9Gay0BQhl9p981lPKSipWKPSN2/OjxJIyYLg7Gu2+/U9YMj5SVXT1lfnamvPv222X26rUyOzUZQ7dx7boy2NNX1GNVGNZs2JA2LlVGFOI1G9aVW3ZsK4cOHMzI4fRl331XOfTegTJ++XLZvm1H6VnuKBdOnCoLyzfKXffcXU6fOpXEWMVEH7qgS+Wua2k5gcuGdevK1PjVcn1+rlyfn03f9+kzZ/P8Ovt7y9C6NWVifqZ88gtPlY137i5Hz5wqL7/2StqLrk1cK7dt3xHDLOkHDjmwx08cTbVx05bNea4cUEVYiSydzzmgJTF57Xr2FcBLAF/bImpF2bk5c+5czg4tEroc1ld/N9GwqLPXfoEEqK2yuUyPFg819ohtLpU63UaLzowqQ9ODG/EygWB3mbk+HSHX9KzO1Kq7ABegEaHMhZo4CvYJOLoOoJXWHImKvReHTcNjbrasUGmdmChz16+Xvs4aMM/dWCgrR4ZLV6ODw5FmpN6KwTxj+3bt+nVhAB05djQOWaXNWfOV3tjBlbERnAShWr8vOBQAV5X3OuITYBJaptaXzZsr6twod7uPSsk1nrZWxwCP9joHpz2O3am5Y62ko5U6E4Ir6LS1FSgbASzYEuBytNgjbAWAz55wblQiJFmACEEiOyTQaNtuBCXAPvvE2WoZGoJalQ0jhTPS7tpUBNs4VTYgIxUXF8sPn/thefIzn0kQjKKrgv17v/97AUzYCAD1jltvvRnUDgxwIIupEEpCqjhwdSRSYi1Kvhc6vAp+I+LH9tXKTRVSrdV8bBXAV51MkhHWWHgz2Cp1Cho7W8cH1ykTgA5BpucWgKUB6uxDiaDXpl2lARKIaoaC3micYKc4J0ZgOleCjwAMEn+tMM5DBBeH8xw5X3/OzmvpWlFAF3PXZ9AayvXxqxmDCj7HgvJwVvYPBNhN/73PbgQCnZ+IxS1rj6kVjTpeuAq11vWr4qPEo4GFnG47GtFBDTWcBshSPS+tG74JkCRpqEwZQZxxiK2Txy5Le4z/yxoZp9xqqSxW8dXmy75QdPAcG1mTrAHb1AI3QBfv3dJVQ0Nv2nK0Erbfjz1qtAbcS9gxjbBsS28Oy8S1BQxC8yY2i+lRn7Hg3zkzjrgDOOa5CfAaxoA1S0GkF21aNbhOrrk+PZUq+40lYr1V6ySiqqH/qyZi09nDtbLnWtmwAHPR3qnAET2bCFHaK0mAKkgoELeWw0PD+dxWZM8+0QbCJmBeYc8JyPnM2JjQ8c9nj7A3ee/5hexH94ERwW8/9OBDKSBIVIDZCiPYJtoyjxw9nJ9t27Ej/vPs6TPlyPvvl8986rEyfelyGdN3H62anrREGqPb099b+gYVlJaiEzI1cS3TRLD26Gzdc9/Hy5ETx8utu3aVRbZ1aLC88sqrpXt+sby39+3yiU8/EWavse/EVU03m1xaKGs2bygvvPxyEmyxyN6330psxJYozGAAsl2zmQY4kqLKmrVjYVmI1ySYKtV00LBPJeuql8Rtn3jisfL+wQMJzrXosfszlyYi7L7SWHvsM5oijdgl4Eb7E8BMspCJCju2JWB2j9HqSFV0MUF62I2KV2Orw96VELC32H61Z74Cm/ZaALLGrjSYYQDVdpJKpexXtlerSRNb19gAMYRnaQ0k3RgO9pb9f+HihRS4JAtpS0371UDWG4CXKuzScv6k71BFMsfjx+xHDCoVXcmZs6IdzbWbvsfWS6DEkAB07wPUuXzlUhgWgA3AilYMzFstMJi+ADwgh6TB3kR118qtCEkTQCwt2X3jzTfKrt07G92uLVlTZ2zv3rfDTgaY0JeRTPNr/tRSNjFxLcBnAO2GAs++ezb2v89lcxRi3Auw03ryC9ZavJspOAGcJFEmhGEcTDbAsUlDQ2XtWC0EAgM8FwVFZzWJ7C1b60j3xeXcr2fDV/E3NE8kRi+8+GJGvroPsYp9q3CJOUOvIcXVxx+LyKyk3HNWLMLaqbpdPXlP8RvboMjludsYqtbRLrpRWb9Yt2xWmyDbS+wUQKEvDFwJX02sW3asGOr0B6dS3HU/9qTYXvXeNRiA4X4Ae/yxpNNzBdrZT5JsX/Yehih2oBYaSbyEtk7lAWJVn6YFsjJLq94M+37nXXfmtfylveZM2KPuW1uQs7N5U9WNcL9t+6JzIEbVWgz8YIsz5GKhAqLOjriKnXB2gDMKOPKuN19/vXzyE5/Ie9Ng82zbsfLYU4pmfrfKL2xOkch9O8OuG5ha446Byl5sgOnErEtLN4V6sTcUYMQQQF+sHsUua4tBc2ORKO50ilH8gXuwZp4D5pp7kXM6p9G7I0rf1xegT37je9jCgBRxatro5ufSdi1vs6esGVvuCxAkP7OGzqCcUE6mCOhagSpVO2c5cVIdOd4d/yEfc27uvuvuTFHKMIwr4/G3CpumOVrjyFP095dnnvlO+dznPpf3e/XVVwIGmf7jzGE3K0R6rSK3/FVLDsBG+5eiv/1rXY4eqedeF4B4GuCkqK0VERgdMOzKeJ4L5snuPbuzH7U12nOAGV/OrPWNvkxHZ4B3+8wwGM8CQGIPWAtnsNXFS7ubWGJgIPa/FW2OvW5yz8TpI3S0zudc8P+ZxjSuRbROr2NffJ49WgX4P4K73IxrPgKGtGjKX8VP/hvxktrx28SAv/xv/umyCxWEEFdEOdy//71spLYC4GGH4nPlcvQjHDiv/9jdd6eHCyAhQXFz/vPejLdF9R7vvXcwhgMgUacfLJcnnvh0FhiVitORKOrLUzmBsKNbQd/27383lRmgCAPl8H7v+z/I9XgYqIoOr0NlowMGBMoCcWwLG11yAqG2UTgim4hBFlS5dwYSnQs9lqODZH7zG98Mfd7DNjEDvVNgAHH1MCV6Kk/UygVT+qUh03prGXgjCCH7rg2rwTPEmGEstt+yNWiyL1VvBwQgBV3mnFSBbFJVCnRgn50AcGE+DJyvff1r+YxMDNq2LUkpxwwFvPOOO8sf//HXy0/85E+G9uXeOH1BAsaPBDGCS8OrcvCsK6oakAw4ZUQxUOfAvn2a1ssA6uTCQjlHVfns2fRgc9Ib164tMxPXygK659RU2bF7V+j7N+ZvZBSjKQG37tpZTh47Xs4eP1F6OjvL5o0byxkaNfrQ526UNSOry8SlS+Xq5NWyYdOGcvnCxRhez6m7r0516SJY2j8QpxswgKN2OJduRJiTsGwo3MtLZcede0r38MoysnVTWbN7Rzk/cblWGcbWlIPvHSj33FVHvamIOeS0SgJy3ZhPZVUVlMOcnJpOZeTcuQtlcHC4LC/VyibQTIUsyufj43XO/ehoKJMSVmOE7TWB5oZNm1LxYdwZJtUb+9y+TnvI9akwF+wZRszvq+7UyTi1kszwoBA6qgx+5AeAR800gRiopeUknHIQgXraHlSKVgwkwRWgMM79EvyFxTrlpqlCAkxU1K6YFX/tWl5j/enCrBwdTjVTwq69R+AQlH+WhsFsGcMm6+q4OeI44yhjaDvCoGK4gS/2dBWXu1EWsAv6B8rRo8eyB62l/ZzXzM8lYOVArImAx7W3TAhJgP0vuFYBSVCEyaJdgIjsyoFasdls5HOt9tkzEj7vnR7vM2cCBjr/AB7PRa89B/fx+z6eZ3Jt8mrp6UaFnSyzcwtJMKw7o+0ZsRF0fHbs2F5Onqo0X4i//cFBqsp0d2OIjQaYFVAK3PyngvDAgw+Glv3rv/5rcdz6+dkV/fWeBTHosEYW7A39tEupyEaU0pSjxdqWoVdVwFUrL3MJnlK5kHz1DyQ5jHNspsHUlhHimF1JRlWCvbf3rIDQZIDsOgKaMCqxuKGmpapWGdiyNmEO2MCWN04QQOzCTbLJZ4Za2Z2WJevATwSQz1hiFc06xpcvCbMlo6iBZXPZa0ODK0snlodK6MJimaWzo70JmGN6kIozDZ+0w5iW0wq1VoADMJR7bfxN60PDlumoIqotewPYVrVKKrhCxyS6IWGDVHZGHdlbPW9N5rS1YJnQ3KgCdTcdegCJht/RsLwiNGyMcqlsCc+qTlhCia/PtH52nbYTkCef2eiVoLkG4OjK95yHCpS0P2/+GhZNDTaCyxgtHBZMBW9qS1TzmlTxK2PL+9VpRiYcV+ZMKNwAeZOGGt0CNiwsl4Z9E2C2EYa9sbwY2yqxE7BJqug7SHzSmtawT9vqtOsBQAtE2XzJiNfZ+20FTIIhSQpoQv8A66qp0Fl79mHafmuCIlPTBGKET8OU6+qshYbFG2EkBURNn/qNsDIFtN7DnlHRxva0rgCJxx7/VOzKwIr+sDY9F/ECoPrb3/hm+eoXv1i2jI2VzWvXlxOHj5ThwVVpU35371vlwUceCutxZvp62lic7emrk+XEoUOlq6e33H7PPeXEqZNlcNWq/NvkucPHj5eJ8xfLS3/xXNm2c2dZv3lTKqmmcmBcnrx0oQyuHimHjh4JuIz1RiwUOKifntZAqOVa+ObmklhFHLynK8AQBm0mhszPJxYA8gJUxDR9Pd3l4YceiBA6G8ue2WcXjpwqawaHa/vDjYUyvHZN4grvgQkkYDbm2D70mpVDK3OuBdfRhIpOUX2d5/6D56rAP3sgbvFZzkUr8Os5Bwxr7Ept4+vO2lcdpcpgrtRu36vAOxsoofeZzvz83ELT7juSNWhBeuzMTJc4diQAk2cNtAlIs9yIJUakfT42sRUElghJTMS22hewDLU8iYVQ0X3xEfw/28pXZEpJd3fOlYKAzwKoewaAN0UFQKsCGMCev2RXfK7zp0jUJp5ADMwthb0tW7fk+VS701gAACAASURBVDvfqvtAskOHDiep8Vn2i/XDmBBHtq3m7rFNdPlfPmri2mRs+65dt+WatS7w186DBJt/cxb56vpV210qi60mlNY3YvYrVwSMA5J4D/ElHw0YFfvaN/4kyAtY4IMBc5493y1RErvQ51OocG6xaBQSAQRvvb03xbm/93N/J/vcV1rI6SPNzVY9isuXA9B6fvb1qqHhiCrbG+2YW7ZJguaMsyVALv6zNeBENkdGh2PDxA8HDxyMrZCwmvInTnZ/jz32ePnud5/NGrte7DPDHlyTlgnvrfVWYdMaew72YTREwugeTAuFNjvvAai13+xlLTDEXM+dPZ/fxZIJC3lpKSyEg+8fzP2wK6nKz8/Hlln7TNdcNVRbnObnA+hofxP7Yhn5bOvqM+01wJG9YX8rKGOPiJHYZN0AbLTnaGomP4aFS+LA+VdAAx5VbcqZMEQAJq4p62r6InB9ZqacOHkyCXoYjh0dtRAUxlNXCpjOT1qIeroDmrzz7r60SSv+xiavxH7sTezY6gxlok9Xd9WDPHIk5989efb2w8iq4Xy+uNKgBvsaqIPhz+8YIyy3Ep9FKFiMw/6EPTVbzp472wABtehMEzICv2+/nfPDH8h125G72uUicLx+XXnzjTcjTyAmra2zWihvyb0D7YFqpuUAS/hI+jbAakybaI2kaFLK5s1bAiKmtWp8PEBsmFS9fXWizlKJ/WAX2YfvPPOtvBdQTF5tvxnzjK0CJG3bEtOuuGFj7LKisXPo7AG/fdmLGSkfVuGG2BpFQDnSzl07w35kh7XZYbdkQmljO6y952xN7eswUlLMqf000QltWm7aOAbLDLuvCsjXApff9zxr4elD5EPOwBm0wrU1qCFeuzZg0EdBmv9WvOQvASZ//x/+L8uSbgsCzSPe9O1vfycVi/RnUoQ/czpoFwtttGmcY3dPjBYE970DB1IB5oAt8uFDh2O4JZMejsOgmmBzQMb0pkHYPXRJh6qvDS6ZoQWyamgkgbNNd+jgoRho4InDZoP+6q/9euioqFk2kuvwQLQtAB4YiLZ3/8qViQQ7Tz/9dBY+mg1LS0laWgV9YI9kqRVAlMBY/Lvuviv3wogILOqo0fOpFHuQjCg6sE0CnfvJn/iJBDihYB4/XhOCK1du0puASa+9+lqAg71v741+gg0piDVyTi+r90erkljYyLffcUeSPxUA6+HQQbMBQGj/3tNG1wpkHT1HrTkMNcNw6TK9ha6su/t2EEONGxoMvdTzcsiiPTM3l03v8JlEMTk+USYuXCrnP/igLM7Olk3r1pdvfeMbaR0g4nXx3PkqdAfwWj2S978+MVkDgZ7uctFovVWrYhz6nJS5uTJ+/mLaecYvj8cQ44SOj19O0E6XICNAVcMz3GU5+8I6ABIyPnR+oaglr928qezZvacceP9gqorzXR3lltt3luWB3tI1srKs331ruTqD2lcCGGgFWj08HId1eQKFfCFtTRBvwJfnRDRv4ipxNiwXbAmGe75cm7yeEYyqsAJuRhndbnR0OHvA6zFRtCC8996BBBUAPf2gwMSg1REuu5HgHmiBMi85l6xHHTyCuzUBToU7OgmN+KAqKiFFmj2dXaGDR7l7ajJGtFaN5tPC4FxifgjE6RJkpLDpQ/M34oTQhwXYnBWnqHf39LFj5cZ8bYNIgoWBYjLWwIBiUCbgVKBkvvamh9E0UKamrzdK5v3Zx/YOoNJ9MeZ6YgXFwCmoPJE1n0Gx32dLLijrZ4b9QqWPAiKrvsv1gA3OcUTobizEDnCUo6tHEqBZK86d06ystjou0fm7Oj6exC39/b29CW6rgZ1KZUCV0LO/cK5qNakmE6AGCAMirk6MZ+IRZ8exctKcGpozO2Rct0DXeeVE2TLUTgKH3tseBgDYb3qF0Sf/+OtfT+LCJv76r/96dJ8AmdYGsAlYkEyE6pxEAJOjVuO1Glj7Gtg1I+CAaCiTDR0Z0JTR4s20KZs/6x6WTk3ArYdAid1ohf/8DuCqbTMS7KQCn5azmfwuO5vEUhUjIrS1WmzvClZnrs9kPdkQgROGFDaQRCmjP3t6avDe21crTEtAoJ7sA2uUkYBaCQDeOe99EYCOaDFHS+RZe2bDEvH0uzs6M91JIqx9IC1JN2qLkSCMLfHMKtyhxaW2ujiLAqKwrZIDVNq5Fjk/bxkQdWpC0+LSaGg4k4DOFjBxHdaZ829BmDqKufJUGj/eaJ8QUzXatwF3Gg2UG+nhrdN26gjhCmo0yEYVYGtYKW2lowVdrEd+7j2waBoh2cq8qu8jqKnAT63a+3x6DK36fO0PriLBbFvaeZr7DavIf+3e6u4t12emMz3H+rIlPr+rVwsgm3YtFftMazI2VN95d01wXUWevSSlaU1QWfb82YiMMg7YU+1fSylHfffviAYbi0xHx7/TnjaXpKCCSZ1p09x8yy25H88hmg8njmdkPTvi9yXIbRLCbgBP6BKpxGGQ8Y18qqLOS6++FOF4NHwAvlbOj915V/md//Cb5Uuf/3wZIwI4N1+OHny/fPLRT5ShlUPl5Reez/jI1evX5GxoGbvn/o+Hpdnb0VVWb9iYth5roBjCF45qY9BWxs7OzJU333mnPPVjT5dbtm9P3zsG4eT8bOno6037jop1HWl6upw6/UHiMv5eEC+wZWcwdNlSQWQ0aDpK1oDOhr3u2rQvWgO7ZXBlfxJSiW+0Bug37D9Utq3bVEHKvp4yun59Wb1ubYooWCxiKgw5gTh/I9jW9huW29JSWmJrPMYWSFDeKg89/HAC7wq81Wk3bWwmZuIHVIxzRgOMSGAqsFcFgrGa6lnN8evoCHDh96pYdGU9Odf2Tgpc2Jgq9xK52ekkK2LJFsxWYOBvBOt8jGJFbKm9q00wY9/nU7UV49nD7tNelVjTy2IrVdVVTCU9wAH73/UAtyTOAX3YmNKA0D1Vn4RmgdhNvAPQ0QppaqEimL0IyJIYqgaLzTGznVVJPHZVtJNu1Grwvv37y+joWBLhtMMTOQ/jrpoU50wCCdDm89JikEr2chJE686WW3txAr/LL1dQwlSeKiYaUAsbhZC/Ue4S1OGR6LDYB2w4QEySzadiZilMqObz/RLggFX0LLTqzM/HB7pnmgn8Mp9g9LP3YDtefuWlaOx4zq5LXOx5AUq0TvG/FiMFQfElLubScp6RfwPyUjEHWo2OJGbxTNJq2FSRrQ3NFPEgxp0YzjpYpzxTrTJDQ+ULX3i6fPOb38j1aj2zSTOZprs7sQFwzmeyLeJz+Y3rDhtuejryBs6aKUOY9XyuYodYRyxfCzrjKcI4W9Yc45OvpMmiLVoeFTbzWYXRVbk2yS+f6PcVi3Ld2xTFK3MjrSja8a5ercAWjclML+tJHKPtiO+WDyl0i7GAINqIFVy9RsvUxs2bo6Px+htvhIVfC1EbM949nx2gu04hcmbZCXmkPWaN2rHX7s05E0u1rRfiSXbs2898OyO8o1s5uLKswLrNs68gA9sPHPM5b7/zdpi9cjU/t07uDYNubm4m56G2vBNir0wkYKc95MyGHT9kuuFwGJTt6GI2gm/hMzwXfwIf3KP1l8+yvc6Be2NX2DN7XDEdWxeIZk8+/MgjscX73n4nreCKzeI1nwsIk6vao67HPZje6LnIpfkheZ9nCOzdt+/d+CMAPv9nb77x+muZnIotvWfP7thx+Z/300bG1/EN3oMmpL0IxA0IlWJWbZcDhPG38hv7xM/YCpo8chFxPRDG54odFZ9JMrhXzzXt0XNzYdFhojifYeUTcu7uKXfeeUfYOPIK/sk6OO/0hMTbLWBSIdoPGR4tZsLO+BI7tNOtvBIjzfW0reZNEPX/2aaD1JEJUWmNblqbG9vW2umbP/Dzf/9rv7wM0YQg/+AHz5Wf+qmfitEBANgENs3b+/blMK4ZXR2xKv2m0HDBu8DYg9u0cX0UpBk3o4R370LzGYxxCrrW3R0H8+yz380CZOzVxo1N39uNgCmcIbrPI498IjRCmyMjCRduZJNql7GQX/v6H5eHHn4kC+6GJdMQVwmqYAdKBZW22bS8cFbGDXNmDiWmy5e+9KVsUO+BqrRx4/ogttR+33nn7bJu3fognYx6KK/HjwXB9XpGA5Kq8k7R3IO2ER959NHom9h87+57N7QsD0Jrjeo54wS9XpmDuyqHyuaArGLO2GhouZ9+/PEEuBBTYA2ldweJwcFkQX+CvEoagThUx7EjHEqbW9KFueJ6Z2enAw75bJ9nIzHgDBsqOsOHXRIEsJlcJCGcm54Js+f08RPljZdeKlcvXAgz5uihw+XShYu5BpsbCPH4Y5+KloiK8JsvvRbjxAieOi34HCobtmwuK+khEGFrkpTeZhQxxzXQX/UKMJhQ7SXknjPAZOuuXZkGwGidg+JPzxQh/dqNG8v2rVvLmfPnyhTB246l8onPfabMd5eyauOasnLtWFlYXgwCiS2gd3a6aQ2Znp8P2MZxC/ppl+jBnpldKGfPXSxjY2sDmGzcuLlcu4p1MF1W9AMl5kJX1NMqQGEkIj66tJheSGCJ/T7Qv7IGJejIKl3as/QZ3qgtb5liQ816bibvx3lAzqH/jGdNmKrQojFkkjLVQcFul+R5ZjaGrm1DiCJ9RIDre42u0bZWUVnrTQxWcI2x0NnbnYqm85sgcHqmXL92Nc6dNo3AYHj1aCYxoOSPT1wrY+iUAry5uUpJP3M6CUGENulEmFbQGGXPk81oQU4CW4w1QMr5Ghoazn5n1DitOja1o1yfuZ5+xh23avGrvfL2gGQ/DneRgNyqRnSujqB15tIDGhX5NFWkmsAeuDcAY6rZy8tpueLcQ6UcHk4VWmLv9wVpniVQ0RkcXDGQe3WmvLfgovZhozPWezNNw4hIz1Y1iLi1+/6t3/rtKlodsd5aPecsnnziyQQ5nLPA8ld+5d/e1BMRNAoUMJU2bthYRxCuWhXGFjBkoL9OpnEGQrNN/7mkt7L1iLGmTSbMhK4wuDg1dj26EgNGQM8l4FQdEXBYAzbY/m2FzdauXX+zr78FllWWrGGCn8WqBdX2uLMpCcovX0mrmOAEqIhhlBaKhsRhcwpu2AvPO4m5tiY9nh21Ehq9nkUUZAK2VcjU5JqIQGJwuE+tYQCFihFkzLbAEICoQl4noddxlRUwWA7AGmr/cnXUYuJKvNCPX1XXAW1txbqmAbXVDjCSxKtx2G2S3gq1ujYnNeBuWlNqEu93nOEAJhWfqCyPvE/9M61BWnXSkpM0pkmkvKayVypYUwEde/sm+tJiKWGp1O8HaEjbUQMP2QsRgW1ZLIs3J+UEMAEkNe3GAWNa4CW3/+FEHsBIy0yKTo3zpt3DqNOG0bQCG6inK4wzf2d7iFKyC+cuXEhCc7N9C9Muk7RQfytNuQU+Imw9v5Bzao+oZNlf7c8la4JDvpN/sX/5WoC3PW3dhlYNly3bsE+v3kzIJ65cqUBaM0JaQOhLkOpcsEcAQAUfTFUBFJ9vrPC//jf/KmNlgYmAVsk5Ycs3Xn61rB8dLedOnCz9HZ1leMXKcv/H768aRmE5zJfVa8ZS/BBEA0RW0Agb6E97xOF39kc8VqvwscNHy5477yxHT51ML7tWw3/xb3+l/I+/8PfKrrvuLC+9+koqk9977rmyavVo9KcUNVSxMWIefPCB8sPnnkuB66677iwfnK7aLIBKNlACDlAACgNpv/Wtb5W77rqjTExcSSCe1uh1a8vRI4eyTg8+8EBAYQWRC8fPlLt331EunvogSXrf4GAZWj0SPQb3F0YHEe+BgejeSMa0CTgYwPljJ1TXF8r58xcDhkpAH37k4QTiYhF2wrNmJ9kwtoUvsUfsu5ynDslKHS1d9bi081UA1O9k+lejz1Htff2dAHMKBmFKVk0cawEsopPA5khi05pw+WJiFXsyxQijkxvWbxiTRgob5zy2JnYUoCOmCzsv02JM3xvI56paWz/+LROCenvD5A2DrKsrOh0BCzasj02UsEjeFMD8jv137PiJ7KdoxqzfUPa9uy8t1ZKcP/zDP4weDRFdQAafbUKi/W/oAVuzYuVggBX2LC0DqazfkuIBfxfGzNJSuXjxctZycFUVa6/soJVJtAFcPt95wfSOWH1ff20txgbp7Cqrx9bEXivUAJkAvvw9NqfYxlmtbSGz5YOTp8JAeeozT9U2F0lzWrXvLieOHU+O4bXRg+vtLT/+4z9efvDcc8lDauscgO5qeeH558Oq1VbbMjjsHyNe+ecqKIuFiWlyo6wexQ5hS4xh7g9IUgGX/jJx7Wr8qrVwb4B21vb555+P/g32oMImNhjQVGV8dGQ47BSTpL73/e+XP/vOn+WZ7di+Lc/KGoottFRZC8mgiTZYNfaAa6kiunMBS+xFz0Bczh4FvO7pSZsMpqfiEf+SFuaZ2exrSWbaduI/lqsujhYnwxBoxU1erczmzs48P3aJvpE9wsfKm7B42U9nQKzK1Xgunhk7FzBqYCDtK95TTuXn1s49igHlPP/xP1VdSr7KPlaEraPjF7IffIbYxpph/yr4ujd72fsD4AB/rrcdCuDZOJ9aUQAZWDjsD31NfuGBBx+4qfVmzVzf2/veSawFJPCsAZCKKFfEmo0+U8Db/oHs4eR2oyOxOT7DvsOKIkocnZvZmeSeiXNMi23iRfduzXVeeC1WSVqZFIim6jAR57KVfnButSAqosqPFSDt4WORm+hLMfeBB+6PgKs8Tw7pmdtvmUa3aNzzntgUYJC4BPOS75BbZpKcyZ3T0+Wdt/cmbtBWbk/dfsftaXsRe3q9dbLuadvasiV7XjcEJqbcg/aYAQau/ZWXX8mZFtdG/wvbhej4SBWvpsdinYjfViC67s3EgY1mYwYYNLplbEDEZDs6wqRGtHA9Oho8t7RsRheu7ula/qkF5Ob/b4Ka7SSyFuioAVNtBUrrWkNHqfFcjRfb/23Cp/wh31AkAQ62cV4NyGpLdttC1P5Ox7/4V//Xspuyqb/3ve8HQYNOt2rTmBcvvfJKFn/bllsy9hIdEb0KgIEm+Bu/8R8CuDhIn/nMZ8rmLZvjhDmqe++9L5oa+w8cKJ/6EUa9Ct3ZdFpWOCZAhv+ABmfOnI2R8Brvycgwvjah90f/gmAKBh1OyKoDIuFljCF/3ktrjPsmxmQzUx0HlmiPASYYZffII4/k77/9278VAODhhx+O4fMa/VsMNUT/pRdfClIIMQTiEDViwF1HS2lXVf7+X3y/HHr/UKiw3/jGN2LAbTyBGZTU61999dVyzz0fK/fdc28AEHQ/B5IRIdRqPT8quqXi4P7+3b/7dzH0nIhq9PMvvJDkyn1ZmxdeeCl0PGvi9xkLSZEJHgAUv0vPxBoLALQ1GAf12Kd+JAfNzyCkKF56dQFjWzZuKtfGJ8o7r71Wblyfjno/gaKJy1fqLPQzZ8rczHQ0GUL3QwG9cKmsGlxZVq1cWY4fOZpZ9mi8OzZvLqcPV5Hf++69L8yVU0ePh30yOjRY+rq7ytTVq6U3Yz/pXcwGMFkxNlq2796VqTmH3ztQupeWAwQx8PrFAQDzWCljw2XnQ/eVjsH+MrJhTZmS4JWlOC7rG9qbSuTScjl/abz88IfPx6FCJNvKkok68gjTFjiToUGq/kbk1Sky6PTei3aNc8LgAj1UjgSrjA2xJs7AgYOeClJOnjxVrly6VJXnaR1IGJYW8p92KYlAgsPFZhpHQ8n3uogwdnfXkWo9PaWXVoURxE2/N/TcwW6Vt9M/2DCbOGXuv0cCVzozThi3hePsbdgnKp0S1yRNqnqCpyETduaS9JjywyHZSxIPIFoVIOspi8v1HEtq3CtnWvvOFxMQo6lCwhlbz1LQa3wlw2oPOqcCH+vi9RBr43YFPc6x90yFyrhD4qBNfz4DnqBhbCxAUBU4Xawq+gCm9CV7/WBADntQYsAmtA7ZOYnz2LI5wba/uw9tf4NDK8J8AYxJeyUdPue2nbflmhnkTzz6ifLcD3+Y833XHbenl5rhPX70WBkZXR0n41xwfEBQe3bXzl1VnHbbtvKLv/iLodwCCTZu2nBzBK/KZK0MzSdYWypVfyTAoqSkoyMU46WGcRPF+mbkYDuJRiCKyVEDoqno5FjLthVCkKKCwtECU6y1JM3Ibp8RrQm6IdMm/pwro8MjZX52Lmc8k28IgnKQjf6MgC9VTGNDsaiuG1O9XOYanZ8AF6YxZHxl4/OaJL1lTARYaGEvbTPYHi3bKmOaautJw7/KOgBSgCb2u+vq6awAhrPhtc6L3D/tQb4fqv1C6TYJZqmyMnp6uhK4Ly3dqEwMTIUmWROcVg2YWs1uq18tcBEOR6YNaTepVy+AxQDKM2to6xXQqNdeO2oq3TRgSdpigCV+UAGfttLZuvhmttGHbUSNzFnIIpniU79qsFGBlrT1EI3NZ9ckMoCKYARQ5D4DaNVxwxaq1WbLnfh3w+YAkGRU9bKgvU7woX0UMAYLbsVAGVmzuqwaJSRd27SwZjBv2OlVw7V/n7g1u5hkOOssAVC5b1r2EjBrFx0OyCLBtr9bQUNsOC1ersHzlpiz3aphXqd4Mzq2ptyFFn++Utn5fEkZDa3xyzS2xpP0EGYXdKn6OQ/sNnbMo48+mt+TADjv3/3es0lkxAJsGRuliLMwPVMeuf+B8toLL5TtGzaVuWtT5Y7bb0+B5u6P3VWZUmUpNicjGbHn5ubK5m1by7svvVYmz10M8NE3Mlymp66nzUPMdOzIsbJycKicuHShzCzfKJ/94tPEF8obb72VZFiirADxqcceK8/94Lkkslu3bknAqbCyJ33ny+V4M22BcPz3vv+9tJN+4ekvRHxx/3uKSOvK+4dqOzNdDIG8GODhBx8IYDLQ11cO7n+vrOpdUSYuXC5Xz5wLm7h0dZedd+wuF8evlHUbNqToBYiQmKhS29NjG9aHjTMzP1cOHz1SNm/aknVhE2+9dXuABkmquChnqu0P10qXEaD1/NSfVfDQHnQGI3a+VFle9bVViJR5YPMrQ0V7TZ3mBPjG9ANwKGaw854z8D0AWgSiazIkCbWXJGpAYEW7Vr/KYRCHKr4Fmo8gYX/2D7vrfflxQJ62Tffm+4Tf+Xj3aK3tP1R9n7v79j2VoXPuXBLC2269NaC96+FbDEJoAepnvvNMbDR/c+jwodhG4DdfY9LQV7/y13J26HxsTEvEjcSX4kAgkzh32/Yd8dEABMCAgoA9WadU1EIVQEWBYHziStYpyWGRkF8KIMSGipF9dl+fdtf5rLOKbya7pBK/kPPnGUvya7vJRMTlJWNrV69JPIE6L7Z97FOfKi+/+FISOHEOoWKMEzH6H/zBHwQUkVQ5y3QV/8U//+fRMPE52h8kpGNjo8k1AEFi99aO2gvRbmu0ljxzIFU0Mi571gNNa3ZN1oGibMEHH5zMOWQb2CMFHmwE+0lxSfyMaU1g81d/9Vdzr0SfN6xbnz1CLwPLRLsQcBFg8lM/9dfTtqvizvbB9Netqa1y4ny2smXYWDP7PuDjckd+Lia3X8SfzrJ9StvFuvhMBVMFVhorp06eyP4DhsgP2N1z2CeDQ3ViFVYZ0daGwe3efab98eADD8Yu+/J9rBBn8ZOf/ETiGPvMWdaWLQc8cOj9gEpeY304Ogm99g7aJWKJCkBiwIkLT6aYQ0TXXhWLtC3D9g9zwM5jjpieZP3a50BfEENZ3I714nrYHufO9WOwyXeAPApX1kui7j/6kJJ9eY79X0X2t91sD8HeaVtv/elc2qNiU0V4wLmzIm5zjgF8npdk20QmPkXuAqQI6Dg3F/CDPzH9lUYK0AQTg3aaYq6ClGKu/BAjRCEXOGqPIS2wMWwJ8DYtswHHLmUfeQY6J9av2xAfZ2rT3jffiI6U58p+uY5v/umfhsUWLRsDF4YGY78QAsQEYkC5KlAHMUBRdBfdmjffTNwbBmlnZ9bT2WJ7kSPsO7mjvBPjBC7ATrvmsGijKdQbmQf+iY3FVhIjOSstu0vxEvOH/YhG4FwFXrCiPL+2oOfMyG2jQ2Za4kd7dD6Kgnz079EuqnhCff1fFoQF1rnHAC8JM5ezH9K6OFVbk/5SPPY//c8/v8wIMRIHDhyM4XaYVEfRGTERXn71lQATO7ZtjzgT0IDOyac//Xj57FOfK//yX/5ykhYb4KnPPpUgYe9be8vi4kKMnQ0AXbSpP/vUUxGSDRV78louEKIpcfGePk8/psP05BNPxHC+9vrrobVDDR3gT3zik6E6Oox/+qffTBAMfXS9ghpj7jhS4ACWib7Sn/3Zn83vEthiXKDTkheIHjRZW4pgyUIRQnMPeueg7ACUHMq+/hhGDBSO4v77H0iwyJj5HAvM4T300MO5LusooIC022it9oU1ufvOu1IZ83rBmOvgjOiJYOxAob2ve4OmPv/D55tNtK0888y3c7B+9Ed/NJvX5neIEgxcuxZKGGBFgEFhGZMGuihoAh6pPjtIQKCnv/C5OJR9DNGx41nnr/3hH8V5A0zUV8+fOlU2rlmb5PvIoUPl7rRejaWXWl9gJiTMVzR7dNVI6VxeyjSL4wcPpdI3NLY6gdjJY8cSaK8aXFVOHzpaLpw6nTGhEp0+YwP1zWopacadarW50dVZ7rr/PtlOOXX8BHGHOFstFz0dnbXNY3S4jO25tfRtWl9WrBst/cOD5fipE+nvJnjnuoyx0i6AXnnuwpXstYnxqze1YYALt2zdXun5i3XyUEZbLZUEEZUdMJC97zo9M47LnrMnJJMON6PNkELyx8evZr2hxNOTUw2YcCOsAU7i2vVrVXNiYEUCqMqmWKw0YEnHsnGZXXm/VhxK8ioR1BdvjKVKsWtHKa76Bkt5FowKlkIcUJOw6cddJhjbX8VgJboq9F09XbVKd+NGBLQwXbRSqP5tWLexjF++EiPrLGJHRTxR8qQa09kRJ+z19qqglePMhId9+zKJKsFkT28qq0DHdk0EZQylgEFg4Qxy3Fs3YAAAIABJREFU+IIfrXoYJyohEnMBLnDF/q4TbGh49KZ/tA2MOeGPAiahEFPZ7+qsgMXu2nvuda4RDZq9MDoYYOq8CRZXrx7J2RQoRERwcTHAg0oN2wVMFlwDd1WQCU5fvngpThHgaO+0yubYXyoXWHeAVEkfB/HLv/zLcSLWQDVP5cW17NFrfJkm1NkytnZt2hoENqEUj4zc1JFZlPgb9cz5JZkF6i3EOVgflQCOGq019Pbk0B1V3K1horRJe63cTWXfcXbuWUCcdoaTJ5M8aZdTyQwo1iTabdtGHFFaONrMvTI3aipe/1Z924dNqDVJb36hYTfc/GlDs6+/4b0r46P1XS2zowIXDYgS1kkFAQCA2G7ARWeFTWG7MuFh2YjtOglMIOf8Yaeo9rVjTNM7rM1vviZiOUPG60awtApmaweKlkkmTSzXSVfOHmZNo94eyKcRJa5QTqMl0kzeaQGYWkepFfFmKVpMpoWQboI11ek3rwtdpgImua60MNQ1qaBH07rVjDjG8onIKrCiJZFkJG/z+3mMta6TpBCrqtEVqS1H/mvGFAui0NgbBGx07VhZuWowelT64wnFCp4k0WFLNSKM4oRcq8lnK1ekfa/1YWxEpVhXnzZ1XVVy8GZindaL69MRmFUI8OXZEBjt6VX5dh6Gyq7de3Je+GwUdQGg/nutoxfOnQu4yZ4I0jdu3pSgXKsqgJcwOSDdtQ0NG3VbYtuBTrfffkdGqrOow4ODZc/OneXwe++V9atGyszE1Yhxu3525uLlS/n9rbdsye8Azl968YWya8/t5d2XXy23rt1U9h7YXx793FNlePVY+eDEiTJ1aTzChXfdd2954DNPlB88/8NMUZvQyrLvnSSszvQtt+4IYAKol3xkDHdnZwJMCbLr59vYHEmHEZcSJwUik3kI87KTz/3wB3Wcd3dXwB2MTRoMCh+DAwPlyMH3y0j/inLq0NGyOD2bKWoSzI7e7mjbbNyyuYI+2JEzNCiuhWWyadu2MnNjPiKxh44cLps3A4ExPEpiIcW2FJzWrYuvdw4wYqoNqcBCW1hLiBtNIJpeksx63mrbjZabass/ZHdVBpvfy6Q1GhzzppD0pi2CnRW4+13vmSmIs7OJCVV0adKlUi9J2bIlNhBYr2CiQKJS3k6QEQ8q6lm7MHQBkaG5VTDF+9pj/FQV7byR4D+AA30UI3A7OpI4+EwFMK03SSzGJ9KyDFDwnCVDwC/aEQAFe9uZVLhSqNl5264wxMXxteVjJiywliltHHPE1WdmA6r5TIA4W4gBIWmyJ/gLY2L5O3uHr/K8PtrCIXZnC2nLOKtpvxkYyH2L0a9OXKvtUrHH9GVmylWi3Qvz0eWbS4vItnLyxAcBwH70yc+EIc73Wxssc/7z9j13pJCoVU7yhxkhdpYbeF7v7n83cYNEnFaQ6Sha3Hbu3BVbL24T23pOrlGcBgCyXyR7mEBadSXxvkeQ9/bb9yS3wCKNFkcjvur5uhYFVB5AggpIAYoQ5RXTvLP37QAGCsFa7rEmXLdkGwPg4x+/P4BOYrlo0tV2T3+2U+jkPwAV+8Rn2xNh9mEbD6yomkgzs8knAPuevYKHz9Ey5nnUqWDaonsDjAKrnDdTZ+RMwKKMyt64MftJjiM3cb2emdifDQH80eCwhoARrDb7m+4kEM4+An6mZb5hCrK7nilbJScR59ZWK+zV7kbUVtHnaoaFiEcOHT5cbt1BQ6c7AJG1wSzxbzGZtXd2onN4xUSucxW4yvPszv20o4wzUWVRK1ll7civrKnrweog4g34bHX8CF/zMdFm6+7J+eYn2QzABpCFEL8WfCCd/SZXe/fdfRFzlbcCNIhohx3X3R32hfPsmt/a+1YAKy1mbT4IFLS2Gbs9tCo2W2zn2uUXrtl+wkRTQLdvxch8JhFo1y8+BAy5nlbI/Pnnf1h6u+skIj5Vi458BCBu/7Fl4mCAv+dfn8HVxOrkDXwPuM/GAt9aNhM749rdl+mSfkd8LC4HygJiAC66RDIpKBNqq6aVddVaCEAUR2eyXjNJSv5RY5SO3L/PUKQMY3y5Tn4TN4hFvcY6isHZLgDmTXZJK2TfFKI+ipfwjXI/e03c37ZJf/iaFkSpAZFrU0jkE8W7N2O5FtT/pV/6J8uogZwrNKxe5GTADKixDd32OEFeiOVUGiKq9lIzencii2+hbUAP2IYnDEPHgIK3yrGHIOiwsDaUBy88s9l9//vf+14Qewdc0s+ZQ72ANTaFCodExaQJjpKhePbZZytr4b77spCSID11HoYHNjF+LYwQB97rOTEjySD/mBrQQsKDHgaDbcNWle6xJGvAE0I8AilTMGxuLT2hMQ4NJnnnnAQCenPffntvDrA11KZh40tYGAKGvgrhjIbuC5kzM1vyTYH/3JmzSSCNWVKFsM4tiqhKISF22BhFlV+gBwNspLMNwcm8+upr5ed+7ueCnE5NMholVGOHHIjk4AKOqlDkXPnKV79SRodWlVdeeKm8s3dvAK3/+Du/m6RjoKunCD0ERMafaVeiGbB2eCQHcPza1Yi7MhoXz5xLz7PEanpqqoxRhj99LgyUjdu2lrHVo+Xy+fPllu3bKpg2OVsGJPiE1DIFRvDdBD7GWTY0z2KSwaaNZdX6NWVSW80VoprdoT0vzS2U0t1Z+lavKsO3bS/Dt24rt9yxq3xw8Wx5Z/+70TcZHh6qlaDBVWESvH+YuviNcunSeITh0JblB4I3oFtAj8tX4kgZBNRWSeuJE8cCBnCkt+3cGTCFMbUPjJV+5ZVXsp/SApGWjMUk8968BneddaTk4mL2swAF6MBBocKpThGxNH45I5VVyzOWq4q0OuiYJUMrVpaRwaEyaeoEimZjdABHEibOhUYMw0+skSN2jRgGKhK9WoAgy95PFXAG3RNANJIkobe3v45f7OhMlXTL5ltCg+ecxYKcwPT0VJIBxoiRd5adxyRI16eaKnIduYviDgDw+dB098loJ2kZWZXEhVGPYPPFi2FlOA/OEEorZ86xoIxXm3H6pliYUaE+V4AoMG6F/1STXJffc90VDFlT+5CnpxNICe4Fm0AKNE9rDEBFZiDGJiDQVuh3QilOkF0pq0BQ/dLYK6YtYHO4Txolzrm9YQ/Zd9u3bksQJ7hkjDkTZxENEpio8kTkkt1FDyTCRZvG2V01OpLApXegigyzrwCY5Kho1/01GGRDc6Zn7M+B/L5KWRX7LAlYUhEZGkrAqEfZz1pBOEAUIElghN0nOeTYWpE6wUmYDI1aeGCOm2B9DYz/Cqj/kX82IqOcWdOOklz+Jt2yJuk3vxpdgoqFtN+v9Mi2xeUv1whaHKIBThqmSgsKYFdJZDFR2IyAQr392cvOYtoAervLMuBZe4DWHoBLI5bKRqTFRotQmCd1Wg07mAQpLTnx2PV6k/Q14Eez/m3iUJetUk7Z4hYVaUmjmaTVtBt9CCbVlp8KWLRgyYd/1o6ddo1vEnEaMKd9UM1kIkwTz5G+SJPQ1ET0Jr3nZhtVBbs+BGZaiuyShsim7acyc0wiWg5rJ/pHZams37ihrhWAA425ty+AkgQDCOLcYBD5ArR2ZbRxnZDCfvJ5LSNHMGetPA/21N6dvD5Z+gbq5AMAL0CD2CtbbfwxkDTtAQB1+j0SEiOTB/rLxvXrU72UAKuAso+SQa0T168Thb8jttCEBoH2HXfdEXuBdj02uroAKu2pXTt3lrMffJAWm7WrhstI30A5ffJUHR2MYdjTVdZu2Vi6FpfKvtfeSNxw+uTJsmH1mrLvldfLri1by4vv7C2PKVisWlUOv7u/nDlwpJw8d7Y89Phj5Ymf/PHy6osvxqdcmposnQN9qWpjE/QM9JWHHnk0jJC977yd2EVRJELagP7u3nLl0pUUfRSriGfSqNDff+qDk+W1N14rX/nqV8vet95MrIPhxs7ya2jf1yenSufSUjl15FghOT4/OVVWDQyWFf0r0npy4uSp8vAnPhH7NDldJxKaXjcAuB9YUQaGh8qN7s6yglD6uXNhNGZCR09XEvor166W1WvWpioZ3awO0xfryHv73rNqGV32l72Svf9XDr69zE45x217TmyLCV4KCZmKUgs5wH0tJ/7kDwAT3i5sEsw5OhpXr6YVl+8UZLPJYUDOzpaLF88ngU6rCjHQvlY/o45Idx2Z8tNM7hCbZZLkypVhbkhEJDf2dnxT4pva7tb2+Ht/iY79rI1L/GwdFCq8rzhZvPLCiy8ETEmLZgThq//+vd/7vbRv+syz587Hn/APfAFhRmCWrwfuv798+5lnEruGMUAAdvVonoW43vfEoPweXSK+2lpYH6yMTDxbqGfVfuPbsTz4Vkm9RyUOsEZo9s6d2ASzIcyEkdGwrdmtc2fOJVnCGpMMWSMxrSITZ8xP/s2/8TfTQnZWi/fKmri5dzFvC5ZdunQhbByx8S23bKtT3yIbcCPgl/d0Lp0V+0FsIsfZsHFT1chpBHkzInVmOqOzrSNAAguU73n+hecDKJpO51489+9+93v5TL7y2T//86yvZwNk8pWxtsvEeScSO4njxR4RC6/WthYwGiC+JmgVwOYPaoI7mgIpIM3PsQ2sraEEaWNNEUPSOZo1SfvE8nKAYjGd+CutO42QsPd2LjAitEDSOsLuSdt3f1/2BwaDWNizERs9/YWn4w/EN4CZCLzu2JF7vHi5Cvd7ts6SopF1VEwWtzgz9qfz58xXzZiexFjyOrIGWpnq2dQ+fj12qgVZouk2Oxs2x+T16cRr7SRA96mo417kQXUi3WKGPXh+clpreMcde8IODsgeRmdH2BS6CjL1DXu7mSATTa1ovdR9DRCx3/gJ/tL106hUUMM+9nvYGOyQ/FgrkmcnfrbOtFcwRtgRwKJcUe7nfAE17Ek/l3uKG92TdQ/r8VqVf9Beh6ne6vXxYaakWcOIDp88Wd7dty/xMxap4j1WiXgn7S7T03kmYmhxIHDM3jEumr1JsXt0NNfiHnSFZAKXduLlWgAlKi6HYhs8D/eX3DxF/QcDKun0SIsbpmHYSFN5b2SKOkVnOaQMDDR70uc5C9hVbbzXFnn9PCa/oyOfD2T15Tm2NtG/5dd1mMDCzX3expPiBjFC1SglXVDZi36nZVx/FDypYe2HjqYtCrbf6/hn/+wfL6eS1IjyeajAD//2oDgBAT4jKYH53Gc/l2MOYTXtQmIo6QAaMFKMugePGvj4pz9VvvjFL0boNAd4ZDgBDyfOwatM29iEc/bsuT0byIgqyuASEMwOD5jjYxgBFRZYS4tFtHDe22sFJJy9a1fpzSjSFSvKxQuXwjQBfNjYFt69+CwLjB3hcHiNA23j26QcCDqWQALV1ZeKuZYjqFoV5+u42Q/qYXo/1QCG2Jhh4A1gA2oGZROAqQ6gfdo0HAwwyjqn0nDG67ZGqdwmZ8gkwKHb3nF7DqjD6/XPPPNMHJivL3/5S/kdxt3GZDjQd21YRo1wLBRcG5Dkh0E5fORwWBM/9mNfLBOXL5fTJ06VuenpsmPrtvL+gQMBd44ePFjWrBgMEk1I1Ht88uFHyoF97zZU1+vl1NnT5badt5bLZ8+Xno467pYA3XqGMVNz5svw6pHQMeeM+Yty+lRGBfd39fD2AQkyBSeibnXkpa/0XOrlXD1aVo6OpCXI5wAbOKFpoEF/X+keW1X6N64vkz1dZffH7y6HThwrb+17p5y9gBY6ULZv2xr6nbGTL7/6WiMueaVs27q9bNmyNc+IcRZQcBKAkvTMmjADyFixIkJx+/fvSy+hveK5ZLTb/Hwc/WuvvZo9KqC0LwKkXa8jWyeujMcZeHaqC1DTtPhEAKk7lU/BA22gLhVjFb+B/gjnpiKr337lULl+bSrJztDAilwbISYGSZC1angk59L3N23YkApriLZaE0JjqyCUngD3RGuAc436tip8f38Ag9nZOhpbCwsAcu2adTcNHUPPyKjwxlA1lD42AkghWHJfrXCftSAsrJrjTC3eWI7Td57ZCsEDISs/zziz81gYdwXcYOBpEqlQZPxjMzqWbahBMBBoJvtQhagVZnUu7Q/PgkFH3WMLALEZd7xyZSMiS129p6rSz0yHZlqnFnSFSUR7BQjTjuQN+6CXwOlc3gOiLkgCUvisNavHyu/+7u+Ubdu25tz6HqBV1W7f2/vS3uU5CNTeemtvAmgP1ohrf9GKI8HhUDkq9zg4PNSI1lbgC3UzQpba1hh+6Dy6+jwnNnFTjHRuYb4mDcT2+vuyZySHKp1JSheqvkjamLQiqYbOTDeTXf4zOKIGdQ1A0v70v4YN2QhwNP4IYNLoazR5/H+O9t/EED70Yf+Vf7t51R8hrdA9yXDeivVUR5mWnQrOugfJUy9dn4BQS83UHQ64J4BqZUMs1+o29lvDwpCM03yq4GMoGgFCavtOBUzau2mrFOxaAJYGWLnpl5cr4NECJgnqmik5XlrHA9fWoo++Z5KFrgxIrqF3RF8blkgmClfmUXuvVeek/mfvhInSiKW219tgNjchsLBnmgv17gCRBq4JYOv1YTgBjCCKPlMC0N2VvSfhUoUU/EQ3aM40hzVNW5e+aDahBlJta53EIir71hLFf47eDXHJqvlFM6qnvyf7fmhoVUCYaKb016ov4EYcI1jMtAnjXRt9HNVTz8n7KxIReBcTEHjUusGWq5wStlWd/dznP1fGr15N1Y9oZYfgcWhV4h/C5xh3wytWlBtT02XVysF8b2FuvnT19ZQNWzeXpamZ8t6bbyXRJend3QAoGJv7Tx4rj3/h8+UcOzU5Xa4cOVWmy2K5/7EfKSNbtpTXX301YPbWPbtKz8hQWbtuTXn/8KG0ulyhC3X5ctbDJKKf/pmfLt/5sz/P88A2wKhqgTT2sxar9pT3DuwPs+RHHv9U/CyGnF78eRNwRkfSAq0wdVmF8epkuXXDxvKCVu1NW9JOif3Ljt9x592lf2hFGRoZThwzeflK2Ti6Jjb9yuS1stjTVVaNVp0b/gz4f2N+NgWqUUW3wcE8q7SNNrFUSziz39mlGgj3BqgWG9xs32tPQTNtqtVxSFsggUZt39p2Fup0Me/nPLUJp/Muyag2urIL+MtaoKqJgDUAaKjWmpomMVCs89qAetevJxHng1Wzr14db+jz2nEreU6sWwH7mozxHXVaRI1zMi2EJlkKDdeb5J84/GL54fPPhUFcq6KliodevJREUbLV6owAuvsbQV0MKaC35PP02bM3BSrtoSqoOJ494T727t2b10VHBRjfXYUnU5hcuTLAyMQ1AozX41vE5y07hh4L/yTmryK7gKv5OpVs4UbiAICPSS3OqufL17hH7RW04zwT504b/ZtvvFFu370nZ8SUTuAGFoOi5Tvv1Jj7jj27y/kzZ2txa83aiIwCT46fOJZCC2AACAZUJazJLqQlqLs7zw5bQPyCTWYNPWOTtMTmrl9Bo4p515bBW7bdkmeM6Qo0c73szdo1Y7FLXgvE+JM/+eMUtew57Tk+8557780AB2fOmgIQgE4ScLkO+1MnebSTeSpo8tH93Vp6QFImfwAeFC4ywWsw4Jai5YetBBV/ae26z0iBDAAxA4Cugtn1q7Kw5CwfnD5btm7flgEXwFm/98gjj5avfe3r0YPT2iGn+/KXvlReevnlsueOOxL7WPPaftOR/FCukzHIs7P5BLmOmCtxh1G9N7CPa6zmWqyZfVkFi5fyDMJI0HI8MZEEWmwoV4lOoAIpIdEbi7VdxyQsgykm69haPkqhrdVq9BzEgZ6z/aI2ywYAEexvcZ9YDHvJ5znrYs7omWgfjWD0XLSHsHvsI+sOSMJokru6Vj4NYJDx7MvLaT8xKU4hDAHAlFPvrXWMT5JfuCfAN7a1Nh3Xaj0BxWLesClGR3PdWNfyPbmGyTx+Vz6XIujMXArjWsVef+3VXMPH7rorepweNkYUkFt8bf+0Obf1litaAz6ELWRfnJMQFbq7b+Y2VRdtOfeBHQ1cVbTHYK5tbXU0s/zKczXEoG25xQ4CTml7QUpgy7DZtM5pJbXe2Kjel00D4ogH+Hp2qmo01s/PPtxQRW/rFLEP9zNb6hmFaeN3bsZJ/4XgsRkvbm+nnTBDAf7/v2pzeA0sO37pn/+fyx64je9iIE7G6TL0mSIzMpI+OQf/pRfpbDyaEVUesqD/7b3vlM9//vPNmNyOLB5DARnes2dX+cpXvpLxQw6VTf7wQw8H+PA+6F60DKrzWo4B1Zu27519oa//we//fvnyV76STe9y0ZMcojfefDNsEEkpFA4VTw9Z5m53dgUNtxjV6dVeTb2QP//zPx+00yIBV7TiSBJtglt3VBDCIfQzD5nxjRrz4mIOCnG1H//xn4gzYNChi4AajBiBC02QiJOeO5drMPmGJoLNDXhxUNH+iN0wFHt2784hvPe++1INdyCIinGqgjWAh+ARe0GSboO5LkyPb337WxkhzNCZ0uFgCUTRDB3a3/+D349j2r17V9Djf/srv1J+7Is/FgopJPDdfe+Ezv/Fp79QThw9Vq5cuJixvWdVw0Ot7C9H3jtYytR0KvGLnXVUNIr71fGJMtDbk1HDnjX2zvvvvZcAdXT1WLlo8glGwuJiGb90OSJZrbYAg6Y9C5Cyfu26BE1zU9fL9YmJGFsBOUPEeNLUGFg1VDZvvSU0P4DB7PXrQQoZn0JbRGvGhrEy1dtd5vp7y/TiXJlfXiqXr1Wjytl4P1ROlDwH0ZpjHl24cCmtWUA2TCrUO89BtVHfOmEi4MLk9alUQCan2kkEq2/2x3tWjOw+AE1YS+dysLRr2RcYCoxhVMEHzLdvFKBz4JeSvA0PDSWRQFnt7egsPXQpAEHAApN9CFX19lc1bGyV0plkJe0sqJf9falCt2N49dFGU2ZhPudYUO+cRMPB2MYeQMFYWVyqQrSpDsxQgZ9tnEVXei3TG7tuQ0CdCDf11ZFv1N2Bgmnv6OxIMMB2OAsSb86YsXT/zmZF7Cso8VGRP2cPoCVwEPy4F+fa6+11AZBzlFGZy4tNy08dg5tEjvDW+fOpcNtPbcsIW+XzMdha0THJW5TwS6lsi+GROuo0QscD+Ty/v3JwRdhGmAahghrp21CqBdrOsODTe6lCchAYWPr+/+SPvx4KvsCAo73nY/eEjqudbuWKwVDmX3r5pdgKeyVTWTq7MolI8OKMG+ss+ExwJFEoekyNNl0ROrX/2ML56Zm0AWkzsxY39WNS8a9shLb65p5DAW6y4Sob0LAKmukrTfPLf1EYq4ZYH4IdbXvNR3klH3JBPgK41PLATW+EYdI2fATHh6D8d/wKSJKWnvohqeS1rq8BAjwDZ7tTT2/mYpXoKHn+/GLae9iyRsi1Mq26wl5ISw/QQMWqmWoV8KAl4Nxky1TxMK1ydTxeA1Q0VcVcVVthbDQdUnFsQBfTRtKi0PxZO3FqJS3JZsCVZlJO7rS554qiVBX5Zj/ksTeaLn+J2VNXKO+bZ0RvpKkuteuXz/iQAvOXntxiJvmkKJz9F5aOwKeLMOTqyjTB/EjCVifkrVhRR8g7d7nq5hr5cecrrX8SMi1+Q0NhtrEpAdb7tJLUqShT12fCiOtfsTLjVvk7/lDg+8UvPJ3KLyq75+V9/J6JD5IWvhzDC7NLS7JiSsYSr1+fQgDgVDKtnZVd0cKomofKvmf3rvLSiy+WoYGBcub4ifLkp59Igs8+vH/wYLnvY3cHSPng6PEE80CMD44dK1cvXS4D3T3l9JVL5akvfymtFONnzpe+mRtl447tESx/8c03yvDq1eXBBx8qt91zV3n9wLs1eCxLZWh0NNog4jO0bK2W+w7sj+4U27NyQHtLKVs2bQ6lf8uWzYnLVPUPHT6YCQo9fd1h0AKJVVolNOw5xh9ACLA/MzlZ7t5xW3nvzb1lGfC83FGOHiJEv7Os27CxjG1cl2fmOc0DnHv7459MVRwluN3o2wxrAwYIlMq0HF2zpvQQAm5o2+jVEoSwTNnniat5ftYYYNHZWYE/Z0t8JhZo7U0SxEYXz88E63VUaU8ABmCwmCx7pZlKlVaeudmqWTE83CRHs3Xs7BKBau1Ddfx6xrN3dwUs+PNnn63aCRs35loE+ny/9zGNkB+RSEmWAOWKDhl40LAca8tqHdmr2IetqlDjy/t7LtgDPvvsuTPZe56x+1I45DOcBUU5AxRU1hUfADco+pvppZ04WQuDRqT29Py/7N1pkF/XeR7403uj0Y1930GQAEGC+yJxs0hKsiRLSezMpOI4rtiya8p25kOcqlSmaiqp+ZKPM1M18Uw5TsozjieOY8eWIkokJUoUKXET950ESBArAWJfutH7NvV7zr0N0JZtWXEmM1Vuh6EI9P9/7z33nHd53ud93joI4MKFcs9990b40w+fJeYWt/kd69KKNLq3iCGbrjIxnthHO7cYUCzKdvDz2JEdnd1pY2vfHf8erYxm7CnNDd8NqLBGgANsJ7FHYnq6iFu2lOELw1nHzVu2lhXLVyYOxiz3zCramUAyPFJ2bNueSSgm7dx6260RTP3w2NE8i6QJw5oOo9YXvlSS698SQYmyayg8RoQ6AO7S7FU+GrPBuX3iiSfCVtfyIg4B8NmXGYO9fHnYJVNTWq06y3PPPhcmiZgOy1g+IWmVxGL0aJezNzMFsClEmW5lT54/e3ZhdLo1bcW9F3pPG+uKPJix22GFtuPiq7B4tfRthaCx+43HDVCeP2r+PrqZ4a7kj9kC6yPm+6kvfil5wtNPfz+J/Gc/+5Pl2WeeLZu3bikfHj2a8/ML/+AfZMrKilWrEhfzOZJg71SsctWOHQHrnAHXSCvOTGUcR3SYj+1UcKLN1pH95nnE4n7XGoTREH2gCsDZ45gEKaadPp191LcIELJoAXiUvCtMid/cZ6t5AWQAZLaTjQBrbA9Qi020f7x3WoQAh7SWNdP6nB+/K2+0LuJmMbM4lUaK2BjwpVjmmnQrFf79AI7knuI17VoJPRtxAAAgAElEQVT2juc3rAPjB7uIvSXE6h7FqZg42GG7d+2qLBxi0n392d+ABWeF/XJP7DibzxaIbqz30WNHA1oDTwH2fNu7774dW3Drzbck1/z6Qw/F3iuA8nmAGYBS2nTn6hQvawVUwVx0ZuTk7XQ+Eg/vvP12ABJaXYrt9iQ7bA8AYOTQ3rnigvW0bvwpFkyEc/tNIqs6QZWZMpP/7R2wZd410JVNxkZn96w/PS721HungWJ9K5u3jeualuKWlXxlYPon48sMNdTCWnVNArz8BT8fA0wefuSr81ByCQ9DxWlQf8aCIFCqkhKqe0ZPnsuCQrjQzr1s+iJoefQGvIA6Oms2lRuq0RZWwuV7OQ4sCQAAsRp9YAJ9Y5lSDaJGv3Rp2BHoVw7Bvffem82AWnXjjTclUfO/77n77vLCiy/megIkf6ZHlbjYz//9n18QudH3+dBDD+WFQaWJrHpBrqXtxeaS8AngvvrVr+YA28AQt4ALAo1Vq6to1tYtYdNYcKCHapT75GAfeeTRKBg7BIzt1772tfTL3XfffQFuUJVsfEiaxFzVzYGoY+Omg6J7BrPQOUm6JRxdO0Lx+099P86DEcD04OwkWdaNvgQ9Deigg/eP/tE/apSWL4Wi5QB+/evfKLfeckumTEgE9u19N47mpptuLHvffrtMXBotm9auj5hd+qmHL5ZVS5aUiXPDFR2emc4GBpJF1HNwsExpcRgdix7LmdOnos6/bOWq0Bk5hHMnT5XtRhufOhVaJoNBKV3Q2R4Wzt41L52/kESc48Ms0ZZChdt1Mx5uejbfGeRXO9HUVFTiL5XZMtzTUY5eGi6rd2wrTz33bNm0bUvZsXNnVT43+ejIkTh4VGOHXQC8ZvW68vIrr6an08HXa/+Zz3w2Bxzy/NLLL5U7br8jBzqUtS5q4+sShIViFkEgdK+hgIHOjgMMaHGW9QRyACoYmZyAYeVZMW4IqJ6/ULq7OkpfjzGwgb9rbzRNhb6+OAaA0bLQ2vx5X+nW1oF+7B0S/dSTPDEZNowRznW/9AXkxCHwTH6WLVkS58DgCBYkLhmx2ll1CNKmQZirASqIRQIGxscm4ozsMUmXc01zg9MX4On/dz1nw499xiAyQukRHa/tK0BLiZKqlO/wg6XFtpw7eyZK5Qw2J6D/l9NWIWLAOZxKFaw9nnok3VvGhjfCgM5oZcYNB4D1foAcKt2uISgQ6EChMz6u0RSwB01FEJgJYi6ODDfj+2qSyUn5TGjRFy8k2QUuAeE4Pu9R9VoIcu/dd5dXXnkpzoNTc8/AHsH/wQMHy549N8Zm6jPNBKWLF/O9mTDU2x/bwo4CMdl771IrDgeS3+mp7BDsJAAagHN0eDhVEM/b/iSpbfRE0m5R+2iqTkUDEtTOjtpKcyUz488C5i+HWZev8sPAkh/udxY4KR9nmPy/AJi4n0Y5pIkTq5JI+1PvDJhBPHW29GKRaFeZL02FHniLhdITgETCyI8Z/52JPYRaI6haS8rWla0EHqQ3vUnkgC4Sh5zzRqRZxdL+9VNHPl8GDPI+w2RpBDEb8ETwUkGwei1VuaoWX2OHWnW5Qhsm1aEKzEb4VQtRU8m8ch1aAMe9RB8irJNmdQJiXG6HyHvP3wV5qfG952xak9Leo33J2fQ/aTNhmjj3qju9vaW/fyAMTkwuayvRqgJ0cyl6BFidFXABRepEEkBHaLUTk2XR4kVlek7APb/Q8oN6Pz0zW9ZuWB9BOr7U56/atj1gtrPCt7MTwFmxC3adxFKLCaAWu1QwrfJsjC8RPsFtW6X+yc9+NkEyBklEvwcXx/bzl/wn0NS5npiaLF3z8+W+O+8MkHDu5OnEBRgjps4Rz0chnyml7Ni1q7z+yqvl+MHD5fj+w2XZurVl9dbN5a3975Wbb7k1Nuj4ubPl3Ohw7NODDz6QaWZff/jh7N2f+uIXwwx59LFvlVOnzyRwHbs0Fpv903/rp+sEgKYyLXk8ceJ4ufe+e0tff28CZ2CV9XxHPHDhQoQl7Slty7HlI5fK1jXryvlTZ8rJ4yfK7OR02blrdyZ4bbtmR/xQAASjM0+czLVM0lmxmlbahRRZ+LBZ1OjlSxrNpVKmJYlaeLTEnD+fqiJbrTWnTkkbDohlqlRXtxabmcShfs8ZXKBvNyyk7N3Z2QV9KmdK0uX3o1EQNkcVVdaKnCq3oN6o9micGFlvpGqdAMLPC/7FdwATLMSvf+Mb8ZNYS5na0Qhmpg21owQAcc1oM6hAY8j09jW+Fhurnt+ACh99VFmngxXAa/UDxJopFnXQI6pUdSCcmFDMgAEzsHhRCn2Y1BL9LVu3xTeKhx771mN5jnvuvTfriLFtrfgX51KBSqwf8K9/UWJHyZ0zj4GisOF6YgX3i/WFZSGWErtX31unSWqfiRjs4sWplqfwaTTxcWycWlTIJJymiAh0UDwCuIh1+EY+UeGBfQKkLF26PLGUmEybvvNF3B3QrSXOM0t0MAMkU4o+4jPrz55qid+27aoq8ti0H9lf1pdvBqh6X/a21kFAipzBemzcqC3lQkBDibj18+f2oUTYj1xkZnoyoB3QSwwAWMKo8N//8Q//Y2J9RczvPP6dxF3uTQxCjNl6sGdi3ej3NOD5leB1CwI2TqCy9q5wuG2bQBpbG22ysEuiV2dCSn/V4lBc46MaxmLVE5kJW0aslkl5AwPlU/ffn8IToVs5Coa67gH5jVxIjPG3/5u/XR577LHYSwVycSxwiRiv68pf5DnujX4LsJCNVYDyvOxF3VOlJryKE800TJ8PW7eZwJPz2N+XtbduWtbsf7H44sVDyb3aCS/yEfaqnVxjn7JJzpXCqkKReBigYd8C4oClhPe9M58Ty8kr0040NBSbGeBVsXHx4vjMTIk1LTH2prZ18CVARHvaOvFxntU7ld/J7byDtqhKb1D7ERY2LZ92KhAQ9g/+4A/KnbfdnnxBbkekXOwtB9eOow3N9b0nLB1+8qOPTgYkHB4dKTuu2h4mu/Yt8gmPPfatcsCU1a3bUwBg34CV7j+F96GatygagOGdDaAXeylHdQ4S0zS+X77tO5wXhALiu/YFYoNYV/6/bfu2nCugoXevyMBett8BO5C7OYv8hAI/WQs+gu3JUAzjnhcPVsmPmdmIkVsTZ9ueseZVnP9PRpvtPJyPt9R8LNj784CUPwc0+Rhg8tu//ZvzWAuoMpgWVUV7eYRTvRw9eDY/AyZwh0za6IIvSCxkG3ABHbJ4NDA4DUkPg/DQ1x+KWNVnP/uZLOx3H/9uNgEBMgFLJp5cHM61UL2qIndNOi08oSFVW1UYhtbmVbW2Of/Vb/5mZXFs2ZIDZQzbU089Xe5/4IEgaBkTtXx5Nob50Y9/9/E6OiwVw84q8rhyZV6gA6GNyO9/cKCOe3KgBHYSK5Qohl/y6hD7cz+t2A2avXsTGJlc8+1vfzvULQktI8LBcX6e7e/+7M8mSLDpCfswWj4HdVSxRElEz2c0AEI2OIocI4d5QrgUEMMAYrpIKqGh1uWP/uiPyj//Z/88AaNElqCv73r+B8+XG/bsKTOTUxHAQy922KztE995PIH8LXv2lKlLY+W5p58uZ06cKLdev6fMjE+E3llZGEMBeTgEZnjJwEA5deyjJBnod9gYXb29Zd3GDeXs+bPlwLv7yg3XXpvDIOBZt2ZNOXnseL5TyN3O5e6cnS/zjKQAuZeA6UDp7u8ty8wA1y9MDHBkNC1DqbYaSz0wUFZv2VQOXThbDo2cKxN9PWV4bqacPHsmvdoMMGQzgcD5C+XYsQ9TEdInLMldumRZOXX6bAJlgfcHBw7EQUvE2xnwjAdqNsr38uVLo6PR9uHar37XP3QsVDau7NlzbOOsurtC3YzAU87ZaNaBMZFAZUzf3HzEa2maQNE7ZudKL3CEweJc59ASjfLuT+IWBzxqvK3krTvvhfAhZ+77VQ2JwI5rIyE6192TYFuAY0wxurL7iVOdm01QyJbYZxIU+9yahQo5VStkjHzAJxOCtm7O51ohZ+cL8ATtZhvakaHtuVIpdO9AlASiU1MxgjkTF12n6pqoVtnfmCHOnvfi7CxaVINZzi8TTPxZEzQLht0rx8QmcE5p1UkQrPWu9rhDtyU+KKKCNcGRNT2pwjxlXLQ1q9oHhIzR1QWuGWurRWoWFfRC1RTp1X9LQM/YudoXKagTBLmefRMK9Pna5+y+Vq0CrM7m2YCe1si5rc51VfYhWnHQ74wlnEgS6doZraoFLayS0xG+vHj2XJyO67cBVq0g1QG0qQzMaiWpVN8rpEGuAEsammFDNvnRAZMf7l1aZsWf7XuudGqBCv4cN/VX+1eV7n9Fv87CfzbVPUCEd9205gAUOjuqralNL7UFyvkAXGKh9Hf3ReA6bVtpS5srU4CJZspHndATFdawGHq7e6N90gJcLQOoBVYqIeSKKTlNlAx8SD9vmCUVvEho3Oil1MpjZYeERXSlqkyu3zCOmok6VwJgLQ28rbQsAC8VZ4sfri0NVewWCHmZTdSyaWiX+LvOCqY0VX9tOhgmwIeFz6iMAjIbkWoJG7tjTZxbCVvYVRmH2t1oNSyKvWLf2DttnQAVmJ9pPLRLgNNsNd8hQHRW91x/fQBUgSSGiaqg4Fi1iu/VT592xTnT1CZin1CNTSbzHBJHNHWBvuBWYmiq2HVNwUg7rTjGSN+BPqy3uRQgXn39tehMbVi5osxPToe5KcEzweDM8RMBI7btMBHlSCZQYXh2znWU82fPl46B/nL9HbdHEPaW224rr7z0Utn7/vsRUMVoVUgR13z3u48n6L/9zjvKu/v2BqAgnnj27PnaXtrRGZH+995/r+pfTU5kOh3rgG259729+R7xHUaQ7wBmrV67JoH25z7/+fjBk4cOl7MfHi/XXbOznD1xuqxevjL246WXXyl7br4hRRBjzGt76GiA8Fs+8YnYHZpbx48eLReMpkW93rgura2BaZsWqr4mWdf+YP29Dwmt5BrgMHpppMzN1xYt+0Jg31K+G7SxnoNmz6tGe1c2nKlfdQQqO1q1vGxoIqT8A5/is+27xwAVWzkL6OEKgETwK6sAq3Ik7Az+hH23z/hhSXuNSRbFt9jTgAz/2z73ff4bg7S24bRaYKNJNLAR0yqqD39K62dvmZ5tqqgNEBqdL/ph8fu98dFiEPaIyLhYUeL/0bGPwtSwVwD3odybBhONIXaq6gVhUbqfMGm0NHR1JpEFoLVaLJ7Hufcu0rbfFFc8D9BFXMwS5febKVx8nbUSJ0t+tNdKXMWjCpDWTqLlTAH/7U3MS0mxz61csWpBxwjo88TjT1RNjC1bS3+PCUTHo+Gi1b+OEK1tIdt3XJXf8ywSMawYvpGflsQpXvjHO8eA0Rq/58Y98cevvPxaEjf3RdSVX9eyBCgCjBgyAWRUAHr66afK+nVrou8oHxGviDmAK55XQVYLk3ziO9/5Tqry9pHk1ruo467rNJnWvla9rAqkhQXZgNXhdC4wQC97y8t5X/VnYquKY9f9LU4V40pWq2B6/UTYRGnNrlV1RaoaJ/clX9N6JA85+uGx2E/nAkj8yU/eFfvx2uuvl+v27El3gHaPlxTU+xeVu+6+K1NeFLmcXXaNjpoEua+3J9pL1tK1tSsfNkRiw/roobTnoQXyrYM8NC2ZmSSk0FZHvrLZcowDBw8G1GFj3KOY13OIe/OM0zVmbYVdrSMNKgNLfMb7d71tW7dl37791tsBY9ppQ9//3vcDaFsLDC25oLzQn7EtddTueEBp9+ZdKvr5u7T1iJtnZtNJ4WyLibGa7Sv3a5/R9HSmo8UxP5fc7+67PpmJitFMWbSobN64KXshRcKBxc0UsDruWOfCt771WHnv/fcDSsnZySgsM/Wtrzf5DuBy5GI9h1p/7EnF9pwzhdiRkYA69o8iqP1CQ8U623fWL9ICzShi50drm9ibrwFeOKPyUvslTLtGx0RO7ry0w12c+4x5Bnyn3bIK0Cr20vjDJo8daotFjbaP9x4WkCk7Y+OXtdz+EuBHGLMto/rHCCs/Bph85Su/Pw+xU8HRI2SmMnEbD2qzSAhR4uoBqqMjiQtJtmh7SL6eefrpJAcPPPhAepkYIZuAuGsVVuvJ+FpHHnoLIJHwav/xEvw8/PA3AmpgkdAVQcmhPIw10Yrx1KrOYJzLCy++kM0meUmxq5m2w9FJADEXLDKgwHeg4j3+ncdDxYJocWacisNmQ/sHkKPa7PBB0VAfCaYKOhhq17fhrEWdbX6qfPnLv5iEuK3Oe55WK4UR1XbkWdLPhT3R3V1uv/32MiFpPH48jtaByPSa4eEEV34cJmK1N998S7RTHDR/proNzW8RTy0+DLa/w3559NFHy8///M/nIDAMDrl70lO5bGiobNpg9FVnOXLocA7m7TffUk4cP15m9duie773ftm/d28ZGx4ue3ZfF+MwPnKpnDt9JsE4x9w70B9UVcVBK82Jo8fz55BcIxI7+nrK6o3ry/DJU6nsbduxPd8/pS1DEolCLcDo74/Q6QTHCZ1txqN29vZkXPCSlcvLecrNYxNliYRXH/LYeNbMGMvpxf3lB/veKaO9HWVg7epyZmw0ySZDJyF3T96Vkb+YRAc+OJh9zYAwWucJJ912e5wVECxUwampHGwGXY97ZoVPjAf8ao2IhJcPAm54Z943RlEVg+vP93NK6cPctDkspfRXE0FDTV08FGNl9DLQRBLgmYeWLUmCPD58qfTMzKeSODE9XbpUBjhU4IcgT2Km0oop0tEZ5JxRcwbstUWLB6IdoNJNhHD80qUG8Fpag5HxiQoCqOiOjaXNDTggGLP/BUjuXVBmwkNN6FQlludMqaxxagEiBhYtiNsxgNaxCtuNL0wlANhJKgV3dc93ZE2wQDo6ASJVe8AEGmsn4LSmYRENDsYJVyX2vlDlI5o2XycchG4dTZSJ9CHrn6ZJ43zWqQTAlCq2WiuHhLRGwuaoQoFdTWVDv3kNKAWXY+OjsTOqeoA3xt9esj6qGqmONC0SmF8rUKATdBrTKKBeHZbd5LjpCKipdVIQoMkaCSiJXQr1jdZLG+CQqmTVSalTFsaTbAJOTp08nf+Owv70bJlSsTJvPuJxlZK40NbRtE7MA0zqCPtK+b1C0KqBSj7mPv4scuKfZpj8cK/zFwMmP4a3+iv6yGWeS7sOFTdSwc5PC05cMW0nwrSSsVCmgSa1ocf/3zPXkbYK6Y8KF82ONLNgVjRCzv4uY0+N8m0AjWhLdHY2mk3G/FZGSAus5FaaJCnrHhaKanMFb+rbvLLiKNhuQJKGYZIWnJZ+HVClvpkANK2+SlPZbCf5BHRpxFxbWCv7KeOPqwZE/Gz21hVr2LRquTuASeAZ6yUxpNOAkpwe8AooLWieNJOCXCsB/Pxc7Sluxv+xNdrwnDPnPnorGSdbdWME28aySi7ZAToep8+cDTNxxao6atIEAkH3cULuo6Nhr/lz1+D/43OJs69ameQNM9QPTQ+BoKqjH8E/388fuA8AAR/8vSefLHfecUcAcwC8s7/7+uvCmJ24dKmMnD2TKWYCc3oU2lY7Z+bKRppgpZT/8O9+r1y/69poewFvB5ctL1uv21W6lgyWk4QaTfk5eaocPfZhADfCrQJv7SpsZhKAnu5y8OiRFG4IS1pDE3mAF6dPnopt4w/YOn6R/fpg//vlye89kTjJqFDBte8fXLY0rER7AWAtCB/s6S1vvfRquWn3dWGZKG5oZSX0eNsn7ig92HCnzpb5ro6yadvWBNI33XZrPQdYqZfGy/DYaFm+dnVZunxpOX70w9js3r5FZYII5oplYZp4r/ZYhMQVVDo64tfENpNTdVqSvSiBbc9LguDGsKXVrdmXtbIOGKhtla1mDdDCfpuZqfp1/E/7XfYB+2uSmzXGdEFhx+YTu/FBAKVagKmjqel8LI/o/1gq+5Im+4wv84y1Hae2laWVyOcb/RL3CJzZ++67iU2r8KQpeXW6C0DQd2C5SEL88NE0+fhW7Qp++Gp7d3DJUKa9Oc8Ag7QtT05GnPz99/alUKTwgvEtbqWZZS/YY969ZAlo0jJuxE/iTz7L80jY+B+fjW5GgKY6OYj/E7NjkOY5+/rK4SOHAqIBQ7BzFO/4U88vzhCfj14ay9rccuut5aWXXs6Zikgr4fSenrS0vvbqawFalixeEm02cQQgQoJeBTG3l+MnP0pR14h4BV3adNpFsGNefvmlFIqcHQbMmTfhw/nfdS0WMB3B9xMHiJ0Ue52vdiqaXMFn3aPzAKjUOmH9Pat8xRhfnwvzVk7S15t1wu7BljEpUKHIJE3raQ0UK7NvWr/d2HD7pcptV09wJWBSre8VnkzPbjOxMS3FEt252QBHNUaqNjP/N1d1KgFVtC/sDedNCxiAJ0M+li2L6PXV1+yMtiKmgfZ+o6CxRrxL6+BcPPyNb2SvK+jed99PNILz/QGqgAsAOWDh8Y+OxTbZjwqP9jyNNUVNOaA9bg38fXzUbAWvqw+cDYBov2kXBKp5/rGJyTCFqk+bT5tGCv0rayuLdxd/3QjnpkB3/FjeY51kh1l8Kswme/rNN95MLmjfsXuA5AyKGFqSdfG/3ZB/8w32mlgQWOq7PC//hp3TTlJlP5w1OctVO64up06eqPagszPfIf8A0snj5G4K5/d/6lP5c//t/vm+HU2bi/sloC32BmLI7555+tnE9du2b03BTVv6yPDF8uHRIynU0dVjG3ynVjZTX7HntZS2LBNAMiFjz4w9ktbuMJVKzrHiAGZf7bYg+DyQWKVllfMpbe7gO5Eg2NIWJ6jg88UFjbLWv7PjKQb2D1SgiYZeG4O1Lc2lxE5g18iB5eqZ1NcGST9ibNi2u13ZxvMjfnQhZl7QMPn6N74yD6xop8SYBGMiDLQQkwAapPVDAiUxoflgU0oG3DnNCmimcXi+gxGycSRzXhYUmxN1sK677vpy3333xsg7sHqdbFgb44nvfrds335V+rPa1g/0KcYHM4BBksg6kH6effaZzDVH3bQgQaeayR6qx5JaQYIpOhZKwBPtkqt3BM0T3NA98WIxZfzuk08+GafG8GGJMHA2mHuAMmKZoN1pORHkacG5//77c182S+3dch8VGAJUSK6g8ai+EkpVrXfefaducKrKq1fne6CxkmhgFNQ66ODIcJyfedyf+cyny6uvvtag9qtTsXLvQCUHzD1BXa29TS+xdbAYyaB/IyNJ1vVVO+iMKz0SCdeGtevKqqXLyoXTZ8uZkycTYH545HDZefXVZe369QFSTh49Vg4fOJAE9JrdxOP2BkjbsGZtkvfp2ZmomGOqrNu8qSxeOlQ6JybLgffeK+s3byrLFi8uxw8cKpcuXMzYQv7B4WeUzp04mWkCaMypokLNhwbK4IrlYeIQu1yzclVaWmhxcNaEYE/MjJe3T3xYVl+9vcwv7i9dixeXY8ePB9xA9/TerAP1f32vWDgQXAmtdWewerp7U9VsR1ZLlo3Okph79yoR/k4gEwGp1auz/7xvhtLeZcy0c/mzVv2d8zl46HDZvHVrwAHXoJWA4aM6wdkQb3UvqdwY67dkSejC6N2DXRXdRfHvM1ry0qXQmAVqEUPsQE8zV32+tvgYtdvRERAn7TUqc52dYbM4wzUJXxTGjkCn1RjAmMj4QGKJUZyu4m/ON+cawUUtdX19+R1oMGCMw7cuAiZJvuDWfofSO/fVUA4nEGFUcy5KZzP1py9aJ4LRwaHFC06TqPTc3Ew0kuxhwa4Ax17FMmEXsGnaPkZ0V9UUwBhjilHiTDiHKLR1NNp4AjWVtO6erlSpqyhnfYdsFiMsCNazjv7q+zhrgRbleM9Ctd86sV1+3zO2bUHsiqIQZ2ifcPJpMdDaEFE/U2emEsT7jCDYvgzy3dkRhwowqRXW/lyHrTVytbevnl8K6UleZ4i2zoSVlLaKBSdTkZEkva08SVN5bdPs+u8fLrX654EdfxFgciXY/5cA/v8yPus/+3fbCvSVaxHAJH9QmUyXPbFgqwEFGq2cy1WGKrTbM1eiN0R89zIahVFRw11Mkp75KiDYAh/2YEKRZqyz6pG9UcGK9g1UgdmwRdpxeVckhXnljbhr+yz53Yw3NgFnbmHcXiv6uUDtbtp+Uon8If2+aflp7gOTpF2ziCLSNLkCLMneTfyOXaKNp7JJ2PXE/hawuytJZlosCUI2YIj7dS17eYHZEmCmiuZ6D8bBm47CTztXdJgEahKdjCgeHExrMNaHgGwaCAKonZ6K7WYHtXCyw6Mjwzn3vsMBaVsxgApAHOxIf9aKeXum+37iJ9Lbrp9bIimxEFekAjoyXA4fOhz/KSgFiKkoYoixJ+zNyPnzZXZ8vIxcvJgikqrsm2+8UQb7FpUh/di9feWhr3y1bFy7NsUEa3ZxZKTcfN89Zba3u1wcHQng7Pckutfs2hnA+YnHv1NOGovZ0xNx2v6hxQGk2A1Vz+UrV5S169aXDw4cLB8Y10lbAN19ciIin9irWkwmZ2qFmxihmGZ47FLYh9o1PYP1Mm1tzZJlpXtmrlw8fSZs0kWm2aDA9/WFFj9y7myZGBkrF1SUr7+2HGOT162NWHvaqM5fCIjV2W+qzEC5eO58YhLjiY/TyDJtjMbDzHStKHd2LVDV+Vc4HfDAHogmTjZ9BRhtM34tmgONxo//tofCxmz61L3bgONGys7ae82EEtpXzSQGBQctVpMT06m282vtSHvJmmKIeCHCgkSJ+/rKq6+8nHiVf+3pra2tYjEJlQTDmeaznPNWY8HnAQnuUWLh9zP9Y+RSCgVtR9307HT8sIKGWCHJcOlI7MrX8sVildruW9L6iiV79PCRsGmAZNoSfMfwhfNlw6YNSS7FnoeOHE6xC8DTCmomgVy7pqH7X0oS3TJoAVjtQAcFD5XlygibLIMDdWqKM8BXYnzVhHc+vp//BvLLEfx51SXYmfhZjCau8M7FShhQmLJipVFETZoAACAASURBVBoHrw3z3bvUqr5sydIk749969tZa/d3w417kpiKzdkM73fDhk05g/aFHEaRTWu6AlmdUnMxlfkdO66KPoLnUNgEMnjXYpuI12Lpjo+nNaK25qwLsCvW9lzAJu15Bi7QV9TCJ0ZsGbJiTbYJYHLxIqbUfIo1mAeSVmuvLU58CzAwpY2mVroak/S3k+IaUP0K3YbWl/t3Ru+GnTeaFtHaznmFy2xsKgaGtidtGC2bODohWrHHx2MHteT99E//TPI5+1aMD3AYFu/094fJQ5hfa5S/v+fuezIxxj6kyYiBo3ALWLH24qGM4x0aLOPjk9mjADiTS8SXzqh79y7dsmu5F3unsmFmw8bG6Gf/JO9yD6zlABWdXZlko7CFJeIdsRNYvq0IqFgMCLpy5YpGD7Mj5woQ70zYn4rbmWq4fVvuz1rSVhJ7WTc2xHeH+dvbk3jTezMOm3aH+5PHiZUB1kT+2VykgbvuvidFakUychTWxx4ABmA9utbzz/8gk9ecAbmrvejMbVy/ITnXVAO62pNiQ/ty39738v1btm3JnhwcWFxeffmlcujQwbJt25ayZdOWnAf3pYVG8Z/dacVt5aVyUkNT5N/8TSZCaRXv7c275/ecQaQDgt8K9sCaQwcPBiOIfui7VT/Us7NLlb1eB16wQd5DRiufOhlQkq3w3iog+CcYsS1TqgFN2sEzYvoIusr9omemNa6SCxqXsFDw+ZMRbpjaYclrg/vLR6gfb8n5v35r/plnn40z3bZta8ZkPfDA/amSuIAFFwjY0AyWQ6EPCw2fqCg0UoKA8cFo3X3X3THEElsPSPgIU5f69acf/HQQRkYLUsXoSB4kWQ8//HAUsyUOjI7N1dIjP//5z4ct4YBomwE2/OEf/mFADS9UhfyDDw5ko9jg9957X166F+k+fc4Lh/YagQuxV2k2Ws0sbRsYuqhdhvOyiVpwBoPD52me+G6JTlvKgKinv72rO6i/A23jUKN3rZ/VenPuXBI3FW9GYnpmKuKynHFESVevXqACv/HGm2GAcAoOG1qgTaE1qRXW5WCggf/kn/yTbB7GuYqJjccJQUg596eeeipr6d5tts0bN5bTp06mIqrX+NpdO+M033jt9TI6MlI2rVpTzhz7KCDD/v3vl37CoMvriMSM8J2aLhfOnY2hp5gcvQwjGzs70xZ1adI0n3OhqwuuUXEnzp6L8Csh1yWmf5y7WGaavj+bYtWaNVHZB5jMjU+ExjzVaKQYJTxuPOylSwnebHiglcMr6ehfOlROluky2t9dlmxaV2YEZCvrfHGghMPLAQAroNiCVuATNNn7gEZ773QzOGjG2bp59wxFRiXqs714MQkoSqlgbcgIyWVLYlysjffBubz66ivZF4ytiguGAeqgZxQYRb+jQdE5YN9t/fxZ+vbCLqhK/lpy+lH+eypFeWp+tkxFTLIzTqsnY7G6IyRsDwEuJAwMFAqxao9nFPwCpQQIVbRqNvRzwZn1EQDSxhCoVlHXvlQoQ23NaOe5GDf0wBrkask5nMTf+7eGDBBHFZrv6lWpwgL6KvCCbj+edQoVcdJ3L0lQkt7848diV0ywEEyYSuMpAS9tsFmFj6cDmFRQtFIqGUxOjoMXrAKPsEb8eHZ2Qd+qdwb48MPuYMLVOfVVOI3wJKfMBkniAFaCF6AIe4Qhx/hzrK7vd30fGwW8wmxxjQCQdFsIFwvC845qgB9x2bnKRGBLfY/PtWJYkhp98fbEIoBMM8WECKC1cQ/2dc1ya99ype+29aaGdZC/vxwo1XrUlVWpBd7BnwIg/iLA5Eqg4coPt5f7y7uhP3UL/3X+oC3YVQThT93DlWBR+7eAAvKU3m6TwlWnnf9zSueriKzfayYZpWLTS/QU5bq2CNTJH53NiMlGw6QRTAUaC0ixW2SNBDKzLzIup77oBZCl7YVvWtjav3PNMEpSYaz6JW0bUO2vaaqPDUMpWiYBPyqH5PK7bVehtnstgHSNVksjE1s6OggYm5JTK59YgtgDHd11xHBVvJcA14Q17RNNy18Lz7AbYYsuGSorVy7PeRN0Z9xzh6r2eKq1U1MzCVxNxklrYqN7BTBRnNF247PacQaiTTERloDAzbWr/tDJcmkMzbunXH/9ntgpPl51VMLJtkkA+DcBqsKKtZGAiTVoYmmvYZ/QugXgN99wY3RTzp8+FRt+/syZaHZhigrsW7Fgk9EE5EMDA2XfO+8m8dSeMbRmTVm+fk35vT/4g3L/gw9m2s5KxZBtW8u+d94pb772WlmyaCCg8dW7dpZN27eHgfjEt79TY6+VK8omYoF73wvoLZFmY/fu25sJOIQqV65aUa67YU957gfPhXVz4tSpsv/ggbJ+08ZMGAE+TBslPzVTxs6eL6sHl5R9b7xVxi+N1Ur+okVl1+5rIwR79tTpsmnL5mhmLaJrxt/TKZiZTuGBjtnY9GRGDIPW2ooy+5hxtmtW1zgzgEcdDxwG6BQG5UDAzEzOI/QbllNlPVlze9lnVbLbNgPvSbLUm9brOoEHAO0zrcBptc91upjvsE+ijdJXEyi0c8xloAnwnD/3eSC6dyZGtE98dtPGTWVmbiYj0/2fREqyEYYJxkWmMNYRu8B2e0/Bsa3+V72grgZQqe07ARKtZxL2iVzXWgEqJPfWCGji+SQ9S5YsSzwpLn/6+98LmCMOEfOKCcRUEipt0pIdmjf8oMKg+xRzaKPQ6iYJcg91JOyFCtqMjKYCHPFVrfsjdVofv8jv0lTAsuKj6KhgpyhapT12ciLnxQ+2gQLMp+7/VPnwaGV5XL3j6vKDHzyf57rlttvLseMfJVGMSLL2W5OMaOBMzwY8XEHH5M03M4EQCNLVU/fLu+++k+RTQrp27fpy0803JaaKZsLFi9E1als03MPXHnqofP7zn8s5vnRpLHG0mE+M02oTiTfDeuqsgwI8u2IyUCKaVN3dafnLeNk1a3LP4pLvfve7yQGAKG1LLt082nAYKE8/83RiFHo1CjVhG50+XZn5zSQ1+x0gFladMfQNa6JOLWm0qBornZbQsCmMDtaW2XjrK3yb9nD2jX6Ua9qHKvfiHsK2zqNYSlsO1jXB0nvuuTfPDVDFzH/6qadLV293ufPOTzR7uZRtW7ZkjTHvicFKzm+86cbs6fHJ8dLf2xPNRmyC8+cvlrNGVG/aWHp7Ksjr2Z1P50P+VFvmJrP/MZGss7Zpe0ELoniX0K48TPzuz615O9FyyxaiyZXJL3fSIhi27lid0OnfrllHzY7WseTyp2afYM4p+sv/9n/wQdn7btWqFOP6fWxp74Mvdb7lVq4vZnVPzpdzLsbXKoelIwbPS5mfLy+/8nJApvze4oHsXbkyH2df0jYR17sWLRXFSWew3cueSz4I+MKQMUnWGcirFtsPXwxQvXnzxux7YsP2xCOPPprcUDyANQOMpGni/AMX5SotIOGrgDeATfaJr7F3ACbOdQRbscthAsuWpRCg+MCPOgPuRd4lgNDhYI+FrTN8Md0ldZpgZcaz4/6xZbU48QELqHEjefHB/g8W4t90Mixfnry6anPVOMk+uCziemVQh5n3VwiYfOPRh+apO7sJBhk1ySb6znceT0WAuq+EL8nz0JIYE4dDwoQx8oUv/FQQPzdsuo3NSl+DE3vrrbcT1KvsqrzfdOPNYURYVItrIwJqKBf/4AfPlQcf/HRlpLy/Py/DpmFEUGU5HfeI9QHVJ0CEbgiI8fId7CeffCJOAvVKEux79fPq2fXnv/3bv52MweFihP/tv/3dJH2tMCtDAoxhSBg9/0SICEp6001Jeh1sh8WBEhhwbvr5GH+sD2vn89p5XJcTAXB4ZhsWevj2O28FXHLQsB8ARw/cf3+EYy9eOF/u/9T9AZLcv6DDoayTQubDkMFm+IV/8AtZc5vcgWKo0ks5fLE8+MCDuQ76n+/hZAAmzz3zTERFgRkC1M88+GBEWN/V8jM8Ui6cOJ0WAJv9Mw/eHwchqLgA+JibSwKs4la/b0MYK97Plu3bysartmam+9jIWJgml6C2J0+WG3fvLqOXhsuI3uDRiYAB3d29mf4yuHRp2k7OnPiozI6Nl6HFg6FvQtpXrV+flpKZyckY+PGZqQQ/As6IsM3PlYuLukrP2lVlZnFfme3tKUtXrw6bYeTicA5dlN4nVSi7wkzinPVQElx78623oo8DmKPDs2Xz1lA4fY5hlvwyZiotZ84xhNgMVYjYga9THqrWB/HijAY7c7YyTk6eDkDBKeqvN73Ae7BXIOf2KgRZFdR54QTRwitdfKb0Qte1zRCVNZJuZDijGIkaMgXamAQ1qI1au1RAQ/NHVTe+sqenJvSpeK6M4VRJBQhu2Fh1dRgXaDFHkV5Mo2gbRff23+nXbLQZoMb+nHFVoWCsBJW1dWxjAi32wnMJwDBKnM+0mc3N5ywTPYtWCGZN7udUM7WiKwGZe0WHtT6Q6Qo6VFaKvWfNBX8fnTxRW2TOX4hwJMMb6vmigXxWcKLCx1AHjCLkvGhRZXUQ9GwEvWiwVKp0d3XcM9Nx8rlXzJ7+/gVAkoONwvu8xLeO6nOe7X/vFehYJ9nU/viWelgTVEFdb21HaIIfdoY+gjUG7nBEKj3OJfs0PTWZyqIebQyuIP9tm8WV0qUfS/h/NMzh4+6kwWF+hI/+uJ/7Eb76/ze/0g4doHXS6Z/2zhtGhhaetBYuiMeW6KL4XYACh9hlyg7brVVMW0DD1sj6prxYtULCBEkrnraeCKJUMdnmJsLUmDUKswpeXjnOOHhI9l4zgaepyFc2ymVhtNTpm7HJLYCSwLt5rmBI7USGBlBpwaH8u53uE4bLfJlrJgYBSTALCvvR6OqEjYISTXenqf47U5hnKnDOe9rzAqh2RcAujJMAPjOlu7sCPsSoiV+qGGv5idZQV1cZn660+KuvvibX4KeefebpAL6L+nozDh1g4jtVVq2NSqN/MEAUdzBWAKEmzxDjE1Pcddcn874AyWwRm8L//9vf+Z3yN774pQjUaX95+aWXyjXbryqfuP2O0t/ZWc6YNDA9neA5bXqrV1UAi9bSpUsBZgSczz/7XKqGksWhFSvSGkNg9Nob9pThyYmy5+Ybo43z5huvxx8M9S2KLRhcuqQMrVweEOvV518sn37wwTI2OVHWb95cTp05W3WWJifjBwTuO6/ZWd55660UtEYnx8v+D/anGnrqzOly8szpsuemm8qtNFIOHS5LFw2Uoe7e8vz3nyq377mxPPfk98vqFSvLDGZbX2+0DM59RLh7oFx3600B7MULK1asyu46euxYwJhLBKqHL5aNW7eUi+fPVYFtzMXpqezrxUuXlFM0NtJWOpFE3Tq3rK2qCVWBkpamXkG0yk7yZxLXWpXubtrO0kxX9Ya6uupEDqLOmXZGD6GCMHxGW3n0Tu20sHEC7tex1EBtcR+wRjVXcVDcWts+NyZ2Awpg7GgT8xNgHeiRe5wNiOK5+E6+vmocAOUdj54KakxN5Tk8U0uLp0MGbBcTV30EfrUpsPBzNFVOnc598Lk+9/RT309sbZ3FMXyMuH7zlk1l7753c8YkfTQlgPSKNBJmgw8UmMQGWlbE3PylNWRXvOfEKlgz2Kq9ffmMwpE2Dn4w00R6+zLRBOAZpsbMTBJGZ+zQoVq8FK+j//OJ7uWRhx9JHG/Kz2tvvBk/n2kjk5O5t09+4pNhchz/8Fjuj80QY119zdXl1JlT5Zprrs5kQ3GhAqdc4yc/97noNrz+2uuJj629723HCyum0lW0VufPXQjzKnHHkiVhw0gKJaniHnGEOF1R7Prdu8t6Qw0uXMj0z2t2XJ0KvbhQHCK+BLJ6RkMEMGmtU6Ylnj2X2ARzXhHE+hKU5f/tL2NoJcOTk+NJ7J2TJObNfm+nSGWqDuHRinpXsB4CyE4S9m7scgt6+29rDdiqzJ7zmerjHdGNM+DDvliydCi5Fdtifzz4wANpDwNCff5zn89aHfvoeNbRfQe06+wqt9x8c/IPwNFbb7+V/Md5FbO99eYbAavs//n5juSKWnSACsTTxTqZ1jNW27T4PHGteBVYqFApIXY+3X/i1C7TYs6lQFcnR83m73zWWraMTfdOQ8Y+Yhv8nXuvrZYdKT6K9QAHwDbx4NPPPVN2XH1NJh1lmujbb+dc2BvaUIxcHpsYy7OKw8Xc8jPvxhvJVCrA4WLxa0f2w/Fjx9L2aL3sf3EmTT05oTYXe3f3tbvC3qYplfbErs4Ud+1FZwEAym44g2+/9VbO4Sfu/GRyxMVDi8u5M2fS1rNp44ZMb9u58+ry4gsvlvf2vl+++KUvlt/8zd9M7sr/eV5nhD/SugYQCzDbFEq8/3vvvSe2B1CEnaOIyIfIaQH7WDfuIaSII0dqHqGdPkNTTAMdjf0jfqutLaLzEeSt4u98M4COYLPCZ9quBgGcVdS1ZZ6IkwFHbKwfOZxYGOuIXfYjVrCH3ItrXln3CqGhu7IWayvhXz7U/BjD5N333p43Gk+i7YKSHxVzG8XN2pTacHZcdVUERtHYsDaMzePgfu1Xf60888yzOQQABkrzXvDnPveTYXDoNVQBVpU17guowrgwQirFktb3338via5RrE9+78m0yuj5ZXSIbNEhqdXogQRTbcXa5264sU6fYLSsBjVwCwOkeOTRb6Zqa5PXntHTBe0/vacmr8yXUOJ+5qd/Jgce+qdK8+Uvf7n8i3/xL7KhOB5sEfoKXvidn7gzh0XApFVmaGhpxgnTJXEwOWCfkZxW3YW6yT2LtYWyPff8czGgRFiBUX73zjvvLO++806otpJKn/H7AjnOxVhj32UDf/uxx8o//If/fRx3FMWnpyMySzUcQMTIEHvNRJ+OzqCFmRM+O1MGFy0qzz71VFkyOFT+5he/WJ5/9geZmKMaNnzmXBJcCPYXPv+5HCKA0ntvvx1dE1OGtEE4MPaBtVVB0wP7wBd+Mvd79INDGSt81ui606dKT2dHWbNsWbl05lzpmpop61atSdDR0UXUtDNB9fT4WCkNvSpIeVPFb3t6T58/W04Po8YNlqGBxVmj8+OjZWrFYJkY7C8D69dk1CI1/oiJDde+dMGRgEeg9Fu/+Vvlut3XZ+9YLyDXAw88ECNiH161vU5LOn/+XGjMbZKdMWUjw1lnLWMRHxrXUz0Up+ceBdoEY32nAwo9Z0DswdJRqWDtGLVMwOntDbgFZGmDJBVRAU9fX09oz7RssIHonpwbHi7rNmwIiovx5XlUVzml4dFLC1OsUkGZnEywo/JU0VqsmKEAGMCNTZu3xNAI8p0bRtg+lWi09GbrI8jwe4K2NkDldOLES6ktXqNjCRwAB632jx5Gz8sRM4gCD46h1fBYPDgUhosARlWFowG8cBCMuKBE+1yrrA1wAiIBchlGhjg9q5OTGXm3ZvWqBBVh3ABKTAhqel4zscG0nLBMFjdK9bW1CjijgmSqkeA5AEeZS2XZoqnuaMlyDrPeXd2ZQqGdyhrYF0T/VKjsN5OIVB0re6QCUjHQYRb0LQi6BYQq2nCqHcWcsT4AJyCMZ0jfbqOiXyeRtL3MremuafqPYfv/8t7irz9xea2vrNg1g2MAIQlb2xYeyZh0DWDCvkmKAqI0fVJYKdhGwt0GvMtHjVhtFPjTKtQI3mm/SxIWBhnAobbN+X0VtNkZQGft5Q7NtZ0a0oweroBD3SypkrdMlWZCz+U9VBkrVf/kCgp42CK1pzmASNNFH9X6KyY8AHgk07Qr2PTuPm04PXXMMDbJnPGFzXjYBsjx+cnJRrS4GWHsnJpAMj05EcFAdpivZgO6uztje2emsd4GK8DY1VXOnDuT6u341GSmNviM9XD+n3366azb5k0bI9wtcGefqrj3kvhTgbXr8uefvOuTScoy0aHMR9dMO6w2WdVhNHPMWpMMBKu33nJzpmCJDQ7t/yB6JFs3bSoD3T3l5PFj8YW33XprWdS3KLZq9OJwWblhYzm2d19iBZPGULtPSU6HBtOu45SPKz6Mj5bhifGyC3AyPFwujNSpHaPDI5X6rBpLJ8RUiP4q/PfiKy9n5C+2B9BYIDk2MZEguZ1mZ33/6Ct/lCQQlVz1cfW6dWX1+nXlqqt3BGBfPkS0dk05uO+9ct2Oa8q3H36k3LTnhnL0w+Nl2eqVYcKdOnw0dvvaW2+Ob+HLNm3aUg7u/yAACj89NjxShpYvC3tlcrxOZzA9R2uCNtQ1mzeW6fm57Be207vwPS1AMjkxnrZYoJcYCgjUtm4Bxexf15GEiMSBAwJ2CSQ7GsBoEfHSChwmcJ6ropAAab9LLBFQFt/dS0cE+EOwtX5Pqz1ADNcFBfjWH+jGly1fubycu3i+AeJMhyE8CfSejm9zrZap0Np3jBF+s79vUc42v2YPun9MpGXLV1Thy+7uMDbTqkNPbqy2L9RWaxXbi0nKnnjyicSmGA9uUvGHoOKRwyYv1mcWDyTZXb9uIU53b0AE4JV413QUnwdgtPp7GCwSGS29wDfgBTD20shoWtOiMbJ0aS26TlU9FHEUEMU6KlYqLJ08+VG57bZbkzQrWvF71vj1199IjkHQ06RF6yIGeOvtt9PuIDlXiDlz6nRyB+wyuoGeQ/J65x13Zn1NyDly5HDZs+eGhsG+MmdaPOSsa99VKPN+sME2rF8XwAfrIdOatLEvWxrwBPtDbA5ccG2Jn8RQq/2DD9yfwohEGUN9ydBgNFiAYAAHcYBcBxj0wQf7o6GnBY0+kDwC2GYfeI9idLGaoqB2qvfe21f2v/9eWtEVoOr44PlmhGsDjkjNozNRmYALOigsVpizTeNtM0Le5z2z/Alg4l3+wi9+uTzyyMNJZiWoW7ZsC7v2U5/6ifLKq6/m/mhKYhl889FHY+u1FmGzkQ8AFGLHy82AHfaqfFHsIzfSoRAB50vDyQ2BIN6bH7EsZqEYCvDGBrkvRWTyC0swlvm4ufly8PChTDljb2uRcDr2vRUSBmi5D3Gf6/l3fk8ulnb5k8mNMDcUPLUROvcK2sADz/Hm66/XmNHUzfHRADz2ur2G7SHuFasC5kkr0JTia7FZgOGK035XIbEFbQnnYvN98Utfiq8WF0f/USH19KmwGw1JkXtgrZG9kPuICeUomCXiT4CS82CcsXWVY7mGc08fz1Q0sfEbr78WG3/LzTeF5Xrb7beWd99+N/m2PVYnj43kO509NuOee+/Jn+tGUIBkH7zbSDysXZezQFcovufihdybPN09O/+tODQ7VPVIjA0eyV4IaDw3lzagTH+dnV0Y+8wGy6H9Xp3MNZp3xqa1YFcriCxG9y5rlFUBMXEyO9eyCl3b2rUtv1cGxvI/9+k70v77YwTNHwNM/uCP/sN8EJquzlDQIa8AAMERY+YiDs3KFSuyAQASNrXNLWmUlFK2tlEpEettY1Q8vM9JsrFR0OjM96Yob2M68L6boYJwaau56aaby7/5N/8mG4ThwdiwOaDGz7/wfOiP+oqh97RDjH6NTgIab5lP3+OePddV0dWlSzJKd//7+0Mxc39oZlBPxohBvOeee/Ky3MNv/MZvJMm+5uprMvIY+OOACMAIevo80MLBZXAqNbI7TkvrjHu1MerUlblsLsEBw8+5Sp49M7oaUIjxUTlAhQQwqfqoYEQEdWIin0uA0Nub75ewRwx3ZCTG87d+619Fr8PaMLwvvvBCNrN3QhSLCjNDddONNwXp1wvHGa9ctjQir4CHPv1/p8+URx59pCwfHCqDvX2hGB89dDhTBWiYOESH3t+f1piMQT5xIoijWeQHjhwOCJXpOWaKr1xVhs+eT/Xs/Lkz5aYbbyiHPvigbFy1qlw6c7ZMjYyWJYsGk4hzrOi7gusB1Z1U+GuPmmShu3SW/m4imTNlZHysXBgfTd86enUq/B3zZdnuHeX144fLzjtuTcAnyLA/3nnn3RgJ7TtaaiT1aKQ333hT2bfvvVRdBCCf+tSnagB6aTSOCZXUGhGUaoNqlSsGDnLsOwEPnAm0FbDk8yoepgU8/8ILeRe0ZIBNDuqJk8SaTjb9qDV3YdhbOr0KGHDAgc8UDhVmY3mbipfgJJW4jMScSkIvyEN5JgjbitVVIduJnMefuO++BJmCuUo/1IpyPntj2fKV2fPpmW3OX+25XZeAra24pVVGEhcxup4Ea6jJLWBCgMteBISGiju4OAGQd+vZ9PVaG+AEp+TPVQFQQp2ZOr3qg1BArYcfSckLz78Q9Nq5d14E0OxQ1RmYyrUY3Iy8nKW6via0YIa/FVFLT3tnV9MGN5SgSMLVBswcgqqc9RD4nDtfJ+dwCq5t5KbqQwLXZcZsqnwPZAKFe3Em2BrrZx8AQbdu2Zp2pUoxrWvQ2rhKG6zTEdKXOzMT55nxdls2Z909TzsuO5oR2Q/IBpcF4BIc0Yr4WG3prxGN/xorcGWrTgtetS1QzTyZvENMXOCJ+lMCW1MlZkvpnv8TI47naptPhTeqDbTvACZV8wNgYg+pnGMr0UcgMCxRrGKqVeiuKzoqtXXmiok8DXiXRDTXsLMaAbVK4sj3tJoita0nfUGXAZPgOnUiSZglDWCSNgnMTYBIV0c0KTq1azbskgqm1HMhkKpMlvqsaVWTUAJW5irjhq0jXugOK+NEHzSVfRoLy8vw8KWydMnyJMNGFgM9TXLz+U2bNtbgTyvb2XNl86ZN5e233oyt1tcteXZhbNmrd16ToFqAyvZLgFUuU0kvJeL3e/e+m3jE9Iy2yOOsE0ttk/BjRz8MLfnU8Y/KLpohXd1ly8aNSVYlTwATvvPM8Y/Ksfc/KLt2X19GT52OWOWqtWsDVs/TiFqzphzev7+cOXGyDITNO1g6+nvK2kYY/8VXX4kWALsq/lKdk0DsvPbaMjZ6KdpPL7/+Wtoi6Ztgj7KfwFnPc+qjE0nYfuoLny9vvfNWKrqKNq+/+WYZGBpM69QbmJe3317WrV1T+jq7s29ffPbZsnHVmkzdOX9xsSn7CAAAIABJREFUOO0uWooO7Xs/GhC33fPJ0qllE5tvYLCcOPZR7GgmG42OlRVhR06XM6dOhPExOT5ezpw/XzbvuKpMdcyV7Tt3lt6BRfExC+Bew3wSHGtNFKOJQTMeuNEeSYGhYYKmOkqXarwCClULpYqtRv8k47dr20xNILviL6MXlDaiGu+6A77AdaxzqpZhcs0mgcPkqMLnVdQSi3r7ju1lcqayCsV67lVSFhsedmEdKuB+nAFAnlhu1crV2X9tTOF6nokfs5e1zLon/+0s+h7taNEGGBrKUgEGAfK/8zu/U+785J1pu7bnaOVJ2NOqEo0UemGDCwUQCWOm481XcAUQlUEJ586mSgzgqDaoK8mjthlMDm1KEibtxAomQAPFhxRT+vvDzMIgBTQ4g5JICQ3/jB169z1317179uwCtV4+IDYQJxEutob8LkCSbpCilDNtERQT16xZF6aG8wHkqcLQ/eXJJ79bdl93XaZjYamzKwAURUPaFFpAaiwytTDt8MWXXmraQep447DasSiaaZruM+vf6NaxDMSW5UHyFlNkLp6/UN55990wjcUUgA7Fn7/zd/7b8s7b7+QeLw5fKucvXgzgJUfwLj2j3//a1/5T7kvsrx3+xRefT95iP0W3Jz5A3GCf1iq9PY1RU8GRlukHda7krMs6VeyqVjci9ZcZgb/+j3+9/O7v/m5yCRIGAIpXXnk57Pz392NSfCJAl3fx0Ne+lthXQrppy5Zc09oDhbAnvvqVr4SBD/Si48J+H/nww2gobd26OUkzcJu9BsgBLTAMiP7aa2lhW7w4hXPxpNZ5tkBex7azzQq0lQU8G+Y4QFu85V0CXDIQY9WqgHHaK3UQ2C/eHw1NAATfYZ3tdaCVwrwzAnqSn9n7xJC3bt+e902rKkzsVauTO8r9nBGAkph4+7ZttRUkRYay0DbivjEgnY22bd8e8HLEee4Je8V9y1W8r93XXptuDgC9OPDYhx8mB9QZ4Jq0X9geZ9s7k9t9/8mnUtBmy8SgWnEA7seOHS3Lli8thw4cLJs3bYmwtDXDksYosZ4ElcOkm5oMYMdXYm64phhbbqRVCOAkp/BngFFFQkwb6568e34u7xOgZJ+mqNtMBrTOzgrtSDEuhhKbK/43VKOO5j4efyzPpisEIKoaoNWOyt8ybrgB0b3TWoy8PKKgLQpd1kOpxaN2sIWX2RaPf5xY8WOAye//4b+f12936uTJoIKm5FRaIsdDwXYqAqQWEuXUYtiMNhFWhBYbY8wIWbXUe5VlgMGnP/OZJOAqwTbcHXd+IkAEyhakzAaW3Kv6qNxC2f797//78plPf6asXbc2FRML43eNEmPEvGSMDAeacq4kB9BjUdF2+FwvPiJgWdTO3LtA6v/+d/8uiLXNDo3Xn+Z/+9wf//Efl9tvuz0OjWPQ+kNZGONElZweyb/6rX+VarL2IG+5sgzOB0lnULxkn6+jmvTk1Yo8pytx5OQwal586YUAJFpfVKsI4QIi9GoNDdYKk3V24OrouO4kf0GiL5wP2KKFB5DDeFoL6+AgeVaI4R133hGD7r6gwL/0i7+YdhrUZGCJEb1ECS8NDyfoUlHauHpV2bBmXXnqySfLscNHytXbtqV9R1+cAGF6crKcPXmq9BitOjhQLs1MlaUrlyeZPXfqdJm8NBZBV/3PqkkPPvCp0t1RytTwSLlIHXt0rMxNz8bZei9oxhyCa89OTuXwJqBW1URXJzaKRqvabqylChEkeMWyMr94UVm+Z2d55eiBcu0dtyTAZKitmQM4N1NFR/03YIkTJXCn/YYxEoDYh+3oOXRBBw4YlPG5R46mmqJnG9ggwAkK3GlM8NHsjwiINdoS3pGKSPqe++p4XZUFI9Rc3wEWnAmWrBfn1/ZVM5hR91YxHBstcyh52mN6e2OAAJDYXFqsFutnXLqknD5/LlRKlHQAppGljBEjIaCX7Lf0XwZFAKMlgPFlhDKOGFg0WvuTOa5W64MR5JiAIBG8bfqqORRtRILBJP+Q4rVrM87QGbX34/gX9QfJdl3JALCEo1i9Zl2mSdSxYoK/U7lfSD97Q4MES0cgwcAyzv6cc/ZO/W8Ow5m17hu0uLkXfZbnzy3ohfi8nzjejhIDbV+perWCUTRmVF2yxqNGhY/nfLkf4nFpZxAwNiMTly9bUUWmOjviSCI41tVVR6Dr+e5fFBvKudRpSvX8E+wCqKWnNgEPJfjaa8yI7959bajrHIcz7M/9Xgi26WdugvyG0VCbKa4k4/44LuCvP/OfuwJ/sj3pSqZGZWjU1CytOGndaVpsAB5zxhcDU4APzShJoIrumxYwqZ05zfjgyKo2gbHWlUjNJiEp8xVkbiswoWZHD6JCEm1SvwCEND2/bEFGgTZskoA8IcFUykz+rpa1S0fbknMFYNIGJ7mG9qIyl8lcHb1o+b1hDwJbcoUG9Kmij3U6Q707T1Hb7gRPdZKVBHI69rCdUCw5SI/9smVVCHvKRBVFkpIqmOT87XfeSaVPgFqBxzqt6o7b7whwcejggQRargW8YDfZZ59dtWZ1zhyNkj/+o/8YlqZ2Rfps1uEgEdDBwdg0yZMqFxur6syvs79vvfFGeePlV8vNe/aU86dPx7ccPnI4CYhEf/vWLeWbX32oLJ4tZcXiobTlLFm1vHT19EaUdh3mnwlao1UMW8y164brS+fAogTFAOqjxCVXLE/rQx0Ze67MdsyXE6dPlWuvu65sSCvO6bLvvfejNff6K69mbHHp6shoUBVIYIx9x0bztyjOBHkPHDpYtly1vXzv6afLuo0bM+0nPmzV6vLYw4+Uu265rUyOTxRjgM+fOZfv1V578NDBsnLtmrJuUxXEHTl7IZNjMi1icfUVPb018B29dLFMTYynanni7OkAJq+981a5ZvfutOwYv9pWy7WfiLMALeLJCq7VAlvLyPAutHtEzLUVu2ymLgWooIkQ0W2iujXAZuftK89v3wIrsDoVOAJyd3QkfrOP0iJgqsWJk0k0sKyB3H48gwRAwauzuzNTatDzJQn8UTTBeuoo5BRFUmUei+/ndySd4lO5RcQIFSewXsbH61TIifEkkXwMAKeOszcRCoOkI8UgDAutDUAUMSimETFG52jzljoF5+033yw7tm8v4xOjuT/PnOLL5ETu0Tol7pKcaxceGgrjRnFEe/bigcHEGW+++UYq3OKYTPgwBhlD8/SZFIv8m2/VkhPmQASW6c7U76+0+5kkXRE2pXExPh4/LmaVzB05imlxISCRs63FGTgTIMxkncHBFGfvvvvuiKh67/R4FIawfIGbX/ipL1Tti5mZtMsQ8NVSopgob7n9jjvy3MQ6jxz5MAUPsYuED0AqfhNzV7HpriTWdQLNWFmzdnVisKMRzV2d+Pof//qvZy+9/977Yep4LwAerIgv/+KX813ipjADu3tSkFVgFJsAFLWHPPHEE+VLX/xSYqVDBw6krQXY8OKLL2XfinGqALJWlDO5/7TZdFcwpdIHq0cLuJIpUXUam71SRTYbEfpGD0trhXxAS56JYArdBIG1Botpfu7v/VzOr31ljX7t134tibKWHGsgf/Hd1mfNqtWxzaasss/iNvcs9llF566UaGTYP8BuRb60/nR0Zg8ZT6wAC4BUNLW/7GXvy16Qh7oPZ8TYc2tqLdJiZbx1plF1pcAMwFW4kzu2bF+gZISZe2r7W9jTYeU/lve965qdYS4Cl+mWKP46P+ydvcwWOFeZ7LNoUXln77vJ/fgS7ELXpuvIXtqvVUsSi2Y604WcJeuFTZzJixcu5NkUaq2t9wnMvH73dbHr4mosJznwpg0bY0OwxTwrXT4tXZlEtIp8xkT8ns/wM+fP+fxUYmvXJyJLeyYtmTt3LtgF9yz39mwALe1l2Cr2jv3++S98IbmTPZI2wcnJMHmsrcJ+u9d0Slh356e2OzY/82Uh9seu8dxsjPYteZL94v1oKQT4YIHt3bevsc8duS+2lN3wbO3ko7AKE+/8sAbxBm+nAwcwwRzX3vNjCL1eGR9+DDD5ytf+eB4qSOn40W9+M4ujDScVnbVr07IC/IBI2dgSZ+0djBxxUomVTQJJYvT8vmo+gMJLtlHPnz+bfjXGHYpkcYIOr1oVAMVGJiokIYFyOsw2HNSv6o9sDcuCAfXCoIkONXVslSIooe+AUEImoeychk1NeAljAPUMcgzo8R20QL7+0NcjhmbjMirG/6VfdGYmmhdHDh8JRQk63TJIIMYx4hDISzbCYIyUZ2L8vWD3KrluK8btOFIbTuJ45MMjcR7uK3RjtDJUtKGhtLtwWNqGMs1ncjJtOYLNdoyqtZMgttQpzsCB4FB/7ud+rvze7/1enAC2kH9bR72XvDPF9MUqAd09ZUnfojI+Olp+4sEHytqVK8vint6y18H58FhZqvWls6vMjI0lSeSczp44WU4e/bAs6u4tc71dZfVVW0r/ErPUO8uFU2fKyqXLy+mTp8uwlomRkbJ144ZUSMeMlZqdi3gs0cJeYmxdPZVCRUhVUq43sdnYABzxDaE/M8XRDH3P9OxcBFD7Viwt3auXl5U37Cwfjg2XjqWLy+IlS5Lcq2gsVEhKSf9bbX8BRCW8TyKcUZzzJXRLewFjyEFE9fI9oVgfOhTBP3vKe/XTCq15F2FqTE3FcbYUUi0kBMlcj1GioSL4czHBinsRYDM03gdnYP9wuowVACsaJvqmu/Q2z4T5xGFL7okA9vT3l/MXL4S9Ipimjh2xtqYaZt9L2oEiglAOvJ0gFXYOUGtmOkGfZ2C8OZVUXs6fy57mPCJUt3gg9+pM23MSGa1IgDi/zxACWgUCKkecvn/0MTPaEebq1EqjJ3cg51G1yLu3f9s2M/ck8FE13bplS+6LIQbmAIxQ/cIQwayhkTJVHSqHnWciutpf9YVUvFxD0FABS06AaB6aJpEw76MjVa3BQcKtk2EQpW9dr+yK5QmqTX4SxLZ0QftFsKmqIilFwfU9wBFO0buVqEUs17ScaWrh9FAqIs6+CVor7ZAhn03goJIDMGEbBEHtux7JSGRJsZ1XK/vVUfw1YPKfC3j8l/t8g5A0EWwYJgvuvWordM13BjBpE7S8UQKxadXxv+cr0JI37SfDeosx0dkBKubN5IPKLqkVrstXqt8dSKIdvRo2yOWnFlAsSLs2Y4ezx6JJUmG6gCwAk/THX7kDK6CvAt1CNQCTuc5Sumh80WKos/zy/7SOKGJk0keS0jqiOHosICE6FMYBR5C15Oyq0mqLY/8rc4awSx1lCiwBH7kH53vNujUBM9yhZCQK+jO19W3t6tWx3XwwfTBTuQRj8T1z80k6VeP9W8vliy/8IEH/NTsJ/60PIKPSqKDBv2d85YoVqaZLDAgQihsirD3XUd545ZVy8dzZsv2q7UkMbrrpxjI4MFCu37WrfO33/7BsWrYiTE5+Z9HQYARqTxw+UqbGFQtmy+oNG8ryNavKO/v2ll037ildjXaTCXVLly/Pnhi7NJp7CJ15Yqx8+8knys/94i+U9w8dzN5gj8Q4b7/+RvYTQdef/MnPxmaOXxguTz3xRABehSG+lo3hidds2FA+OnO6HDh2tKxavy6ists3bS5H3tufltrezu5oPNCSGLs0VtsJjh0LiL9l29ZUfV9+7vmybeOmFDbEHlpPlhIi18++bEk5depE1nd0arKsWLu6vPveewHarr3++rR1ABL8EAcUr2lp8V7FSIJ2QX8KGFPV3gLN2eQqqN5OFSlp7zABT1xn77QaUPwJfapMyOvpjm1my31fK8DuXVYAr7JZsRDcldbmtAOVkmcVJ0giA/R0dcT/2EsRNdaG57rT00mkJF72MX9a2ZOYMiVMW3Y/BbaGOq5gyR/n7MzWqnRt7akT7VSDAWjENPnq995/L0mee5EsRdyxE9AynJhg9FKdTDEwuCj7V3zgXsWXGJoYuLTQJCgSVFV9sSggSBxGK0xxz7P4++iZdNTxxYoH/KfnACTOzM4nOdb+olUjwFGfccw0KcYWWr4VmxQbFSuBdlgsI5dGs3bWwnMSZpckit3FvMuWLs9ZVtg8d+5CiiHahsQUEkx6ZuIgbffazuQF1gTzAwiKFUYTEDtF0i1GERvLd6yJ+MU7AgZ5TpV4xV7vTlwiF8G8/vDIkQrq9veVX/2VXw2DxEQc91gBuc7y7LPP5Xx5x96fkbzOTkYMnzqV98ZO+W62BQgk7rcuQBGFqa/+p/8UKQJ5j1jH35limilE83NlyWAVEWZLMu2pnWzWsFvjETLWvgJX7CXbZ+G8G/+NlSYP+cHzP8h9WjO6GV/84hfrgAstNGvXli/9jS8lx3j66WfCKJD7WTvskrvvuivv3t5XWMRAq4y+bQHTsB+AMewpUWAFrFq4Gk/+RmJALnjrbbfFbouFKmCyKjbGmRNju192xvkXr8mdvBfvwrW8Nz8ReR0fj81YQg5A+/hY3XsKz3yQ/w0Y9czicd8pZ3t3376yYdPGfJ9zNjE2lrNCX8T3atcBUAAHJPzyCwV/32v9q6RByV4lpeBargEUsM+0iDhPbAbbwx4BNq31qRMnsn+9a8/iOpjM7+97L0CR72E/yCIo/F6769qyb9/esM4VemlKTk1MlFtvuznyDhmSMN8RzRP2CouDXUFOEEdrV/PM7p0mSCsPoWUHS0eczUf6XetfxVO7AwpmwEJHSRubvYe5+Sd1UABg/o5trSypuXL7bbfFXoj96RN5t969vxPDA7LkOfaH58V+y0S0dnxYDUT+3J+Wk30ZUvmzwZUfJQ78GGDyz/6n/3GezggD6EDYEFpyVE/aUbmmrUBU9VpBoyCinJvN/eADny579+4L+iToAD5kHnUvsayqYH7u7JnGSPcHZMBogUhHeXr0UhJ7AYjvpp9y6623hBplcg6wQPsNlNuCegEYE5y8l21RGUMvAf0OosnRCkQuXBwuu3buyot0gDyfwEEy6H4BHy+9+FJGD7u2P1MRQmm1gYEyDDIGi/9d1ckX5bA6GCrHru15GQz3EArY++/nMDM+UDqJd8s2iZDq9GTWF6jU0qG0Lqk0mwLUjgSG5DrUAK0DB6uAFpRWJdvm1Zdn4wlEMQh27tyVudlf//rXFypynCpE0IzuFcuWl56ujtBpp8YnMvJv+ZIl5Zbbbiu9XV1R379w+kyZvDRa1q1YWTpUdOhcDPSX0+fOluUDg+XNV14t69DaBgfKis0byvETH0WklWjsdbuujXE+uv9AmRYoYWBcOF/60u9eR18CP/Qtzs3WnvnoT6AVSvATQHeUdNFD5FNZrNT1nrnOWr3p6S4XO2fL0I4tZf2t15cX9+8t3UsHIyJbqaI9DdW0IwlqRpItpwa/OHTI6EzMzqYXcWZqJu1Z1pRRZTAELQACB9W93XjjDQFYsGwITNHg4FBiCLEbOjpCo2P0BHmMiL58walrGgcm0EsFibjV+PgC1RfbhKOuArXaXfpzHROK/D4jksCpaeOpVbHuMjoxkSRE8CBwBnxEULQJ1BhmZ5eR5HhboUj71rltA//s5yD4ixKk+D4GkMHGrMkkpEX9NYmZgLZfinHVlyvw4AQqRbgjPc+cP8DA+SJWKplQ6RQMVaFV2gsqHgRfz2QtJCSCUgE2xw/cAVq06zQxMRYAQzDhOu34Z2sHgGJMBS4qci0lmkEdCW2/Op96Vuu4yVb0jLNGgdTypZLp3foeTjE9scuNUK6j/1qdF+fOfwM0jKjjqO2V2RkASRXYVOm0DwA8lc5dhf8kQ0CVdmQsu7h82dI4azbEGWZHsHq05HD2qfSp/jVtTpdB9b/WMPlRHN1/nd+pEEJty7kMY7RgRsusYOkSA1wBcxCHrf8ATGpLVkdQDe0GdFFMQGhtJvFXn69isJeLjE1TT1N0bOmqH4syGgHaNrCoPO6mTaZhf9TkM+hM/WeBXVIBDmfYDc41Y+BRCeeJc5qIo7LZVDclRM49m6t44szUQB6YQ6i6NxeSoEp8BJLskHhk2dIlsW/+jj0U9Du3zr3qvvPu/El8BeppYcm4VkHrfOz92jWrQ392fXRfQpFVBwGQPZYAVrGC/XOmsSOwwNhlwSvfC4RR8eU72CoFFNcCTDz/4ovl+LHjZfPGTWk1+d53nyiLeutEsfnOUj774INlbnKqDChGvPJq2bFhcwoW7DK9N59bv2JlOXfydLl47mJZvHJ56V06WA4cOlTuvu/esmjZ0jIDvOrsCDN0CktzorZ/EG69MHyxTM5Ol4GVy8vk7ExZtW59klsFLOxQwS0be/XVOyIMuP+dveUH33+67N65M2xb/ktyuHL16nLg6OHSJZG+cK5Mdpay+6YbypoVK8qJg0fKW8+/VPbs3p33oUqsBcr+UFwCDkVMfHS0vPnKa5nuZuuoIrrPNZs2lYuXRsrK1SvLh8eOZooPkGTl6lVlnzbkwcXRODHVrbYS1Ol/Em/2kQCl4okAWwHL/UrC7R82np9rBf8kwirdACF+xP1l2koDGLLF9gE7HtYisdiMG2ajZyqDZZrANq3jChbu27cvfoSmTlo1MoGDLshsKtpGa2IHAuNpAzhJWmmB9MA/rOGwzTo6UwiTzNc21I4k/q3uivgguiXN/TYHpSY+nR3xr2JCrQg+77nt00yLW7GiPPPM05mGY9+KDyWBACUtyOJIU6fE29amFW2UsGIlBSxpWmHFv96BRJDfCqPpzNm0JqflnGjx+HiAKslvOI8YYMkZxsu7+/aWm2+6MX61FlFWZP1rG86yCGC2Awucd0VMMbrYhP/3Xc6mUcOKE+IHOYj101L9iTs/kWKE2FwrnMT68NE6WEHxSAFHS5q9bT94H0AeLUi93XUiof0lWXVfYhl7+OFvPJx7BHSIf9555+1opXjXikWuA0wDQlkfoIe4HUvChCLtbZgpR498mIq93EWhyZ7asnVbktyrDEjAKD1+vLYc9/SmAKWFxx50bcCSVl2SAnKadiqTgjTtSHoW4ov1a9cmRm6nllT9qdqOI06sbO2Gk0ozcG4ueZzrtjGRoraEFRtO8YscgcKS58Oq8jxazOWI9kxGkNMlWjIUQDJDIFasiB6SXERxD+vYOgKHMKIUvtwbPwDMYm9PHP8o8aTiWDvNlA7k8hUrs5+dJQATmy/OdC7CmOlUqJoJ2IcRlJa7pn3Os7uu9g3srIB+Cl4KkbTvmgKdPIEtV2i2h8W5Yi3vd2hp/YxzLjfjO8Td2rrtJxN+gPbWIqPDATR9fYl1rW+rVUTb5NFHv5mJUIAHP/a9ViTsplY/xXsAIMtH/uW//N/KrbfcujCRyZphxVuP+Js+jPNL5eWXXg4oql0NoDeRaUR9AUkM3LjnnrvL0NDiaAOxP/JRn6cLKv+Wk8p3Dx74oLadvvtubDm/xj8Tj01RYGAgZ9OkIYQKIEa71zKUoaNOhwzTc6nCQmUEWgP5UKsXGYbOoUMB/JwVAJ19A6i1t+UUGDzRegRERl9sKLlIABM3tyBM/2NEdQstx02w9RcALj/sCm0jc8ev/dp/N4/d4WVjT/zNv/U3y9cffjiGxkH34PqA/e8PDhxMCwljZjM5PLt2XZuDAIhw8PVGOngMOoQdVaml0RhfDEn135IORshq2/Am9ageWEBVGQfnn/4P/zRJJjqYQ+gebH4Gw4ak5h0F7tHRLPo3H/1meeD+T0WTgKFdsXJVEnP3Q9SVoSIOS2uFkeQQX3n5lfLqa68G6ZRYM5yvvvJqGCUq5Qz+s889V555+pkkXZ//wufzMv03+qAqtYPnvumMOMycSh3D9H7WIyOQmoPteVQEGQ1Bkw3I+fh9gYB1d5j9t7WX5Lr/a3buLG+/83bWjSCelgJO/MypUzFIfjg9oBLHahSzd6C3UrDHyBNtMxrYGuprPbR/f9m9a2dZv3ZdJnEYAXbm2IkyfOZs2b5xU1piMDb6BwcCjKzWcjQxEYQy49x6eyPgtnr5ylTJGAO9yKdV4Cenys2331IOHvygTI1cWqiYCkYWL1qcaqngP7TZTH/QRoNeLqeugYqDZzpO2ke6+7Jec52d5djUaFl36/Vldu3ycuTimdIdBW6TWMZSAbhhzw1p/bBHtZjZs4Rcn3/hxQRgDKJgYs3KWpn0d4Jd+0jVUOUB6g+QE5BRLfduAGT2PKOv2qBfF5WZjkwErkZH81440oMHDi2IJNo3rZAq4CEAwfR0EgFrWEWNSlBlvej+PowWFHljOLFBGmE1rUOnTMBppuE4O3GSnV0JKgXIzg/0v0V1ocTWEJhZJzXVkbw+a89HaI9afMbN1SodZFviEbpgw1hhEAlMUfWGVguIGV/OBjAXHZXJiaDEDKfgAojKWDsrAjXAgj5lQRA9oQgsZiyozwJYBxYoyhmrG0Ckgq+cm2DA90fEiljfQB1P7p7NeXeNTIeaqkrk+b6GrijQ5XxVCzJ+MgDWWPJBjCNr7F2g+bqOgMw7wXZDqwWUeUZOC6DbVsxrlW0qQIvvBQa1jJig9POo1xTFTTSpFHE2QjXQ/TlP3mf6vKcms/au1VICXK8VOvzzqIg/hiv564/8la9AC5a0jKDAAw0rqHruKwmlrSOuv1WZJUCTBSDFRISGtAJUxj5x4onIpmWnYaNcfox27PR8WANt1bGyR5rfCqbTquNAZOrfBZvJJJv671y3U6W7Mknq/1frLbXVppS5ro7SYRpOT1eZDQO8M+2T0TUplRGSXuem9YB9cBbSh5zxpQOJB4hbty0I/B9Aqbb+roofcG4rc8tEhGWlf6BOGnFmJMXsGMaLamY9L6ZB1BHi7pc/aIU1+WgjSSWWKPsjl0wsW1yGRy6Wz332symOrF9v8tdQYh9gNoq9GMM5VT13Hwozxz+iy9Gd6ys0EdiUKKCu7z/4Qbn/nnvKxVNnyta168ubL7xU7rvrrjI7NR22wuPfeqwsWTyY9patGzeVjw5/WBatXFa6BhcFPKZnRddgcN2asu7q7WV+YqpT2iMbAAAgAElEQVQcemdf6ZicTrC5Zec1ASAmpybKsXOny6c+++myeNnyMErY8i2bt5TjHx7NiFVJwbnTp8tgX3859P6BsmJoKFR6dplP8L6Im5vQ89H5c2Wscy73smXDxvL6c8+X+ZHRsnbFqjrZZ+XK6JdJdheSmq6ucvajk+Xg/gOhkUfPbHg475io68XR0XLtdddGmHf56pV5PxJy03Q2bt1ceoyNn5tNAsnmW1txjHUVI3kXChMYeWIthY12Kg0GNB/DfgM3JAP8Abr3ls3G03bX/Z12yNpqqaDXgmj8n83t73I0aJY07T92vHiXf7dv+OwkYc00G/4CW+XIkUNJ6MQaYVGZwDQ6Gv+i+tqOkweKJ3GXAHZ0lX37Kr1dwa0FTFy/PaytDpbfES9rbxVDWRexBD/q3l559ZVcC1s2mmMdnWF727/Y0p7PuQGeYHbwp5gCinTeu7OvDc29AwmcvYwCn51LAUBiLp5SXMLgTcuH4tIowc86lc9Z1lKEHdLbKx7pKYcOHU7c7V1KmrSqYU04P67hXjP2eu/enEeMJcmjfSYWFp+3CRl9Jgmx6Zyxfh01qQeQKSg679rTTX9iS7xfTIobb7ypMtxGRhMTWDtxfdj0a1bHH4vhH/vWtwJkYE+sX7+2vPzyK2Eci5NaJoOW84z6bYA4e44Pz4jka64O0MEmYR789N/6mRRk2UzP6Z3SFpQ0fufxxwP0uh8gmtZ/+0Qx+ewZ7UEr0/YtuTfMwXp591ofvvHww9G8EJt4t6+9+mpsoCJVu/eoEdTxwxXsjhZKw4yKGH1DNxQTZRLh9ExakUkGeNftu3FPElh/FlBgdjY6MfaP+5Of/N2f/dmI/NvvgFlF90ceeSQsFTEa9rXvcY/aPgAZABP7WI6lSCzGZIeMibfnrSHQWWtNGNiGDygYdHaETYFBlpaco0ezXw25kAsqerI79pT3CigD2rMV3rf7tU/8WGOggxZ99wSw9U7kJGyF3OfNN9/KO4iO1bXX5ox98MGBACd+gCYKXkCFVjBaKxLAxbQkOYRWHvbrpZdeTHyI2cGX+Dv3aH/xc//6X//rClhNTqZo74dcQ7RGtOT3mnRU18vzHj9mDbE35A6DETjnR+mO7NixPRM6D3xwMMAUuYef+/t/LzIU7CnQduc1OwIkWUNdIwGMhoYCugIm7Wf5jlxCQVleg7XmnpPHNpENW47pbg1p1fC/clZrY88CSoDfclrPzL8CLJ0hgMwdd9ye/FzeJW4PA6+rM8Ad0Khlxl4u/vyVB20/8hd2/Oqv/vK8/lYLRmRJ72rtl0JxJVDZ34iJ6nucKq+99noOAAOHEuTFEk/1YBBZjhzSi3qjCqzKY3M4AN994rvll3/5l2M4VVsFNzYbSqEXLonwkiDJz7/4Qnnooa9nU//SL/1SNhrjwCByEIz2a6+/HmemEsz4/5+//dvlf/1f/uegmo9967GIyNqcKGLPPP10+ZVf+ZUYb0wTm1JAR5NEosPgATf8b0k0IVaOAPJr1rU/c0BVEARqnsGmOH36bAALB8r32nA2huvQd2lbYmySVkjUoWSU33tvb65bRSGBBCr5kzkgfrIx9Z12dgbB1V93gRKzYGExgbLaF+/aPtMKX7o+YwUl/O7jj5err9pRVY3pTjRMBpSzN19/rdx7113RH6HgPz46XoZPny1vvfJKuWHXtdERgdYvXb40lSzCr7fedGPp7yX61lWOH/2wXIAqL19Rzp85m3uIcKgZ3V1dZdOWTaF3ToxeSksNAC1TXrp7S29XT76/JwryNW1IoELMcFqPep2lPk7Z3azwrt7sC2KnJ8p0WbL7qrJ/9HzZcM1VZR47ZslQDigHiXEBAGNY9a/aLzfccGP5jf/9/wjKusIowLHxADcqA4xV2qDOnCm7du+Oozbi0QG9bve1cfCQcE7kB8+/kBY1vZ/AAAEfwEQA/vobb2RaDgf6ztt7A7oAYBgWRiTVK+rRmXihB1MVrFYCXEtAU6mSKqeVdinBaOfVW1sVWbTXFkBxxloEGhKOdu5eVRl9l3Oj6rNhHUX+yhbJdJ2mxYhTUkVw5iOupCqnwkYLiLgYtL2/L/fr/LuWcwsJN+JSMMVZuA+ou/NOEyB6Qp21F5Hz4mz7el2/Izbjut3XpUKX0WD0WvqrEC7GD8TefXgP7gOIwFm0PajWUQDTCvpxhhy670sgKvWcnU9gUhFqo6y74xzdE4fn+VWlgTb+qW0y6JPa7Cot2RjOZcsAZtOp9LS6RN6J9yp4EagfNi2is6ts3LghugK1XauO5Hbv2CS+37vIqM/x8SRVp04ay1lBJO1Kfq99ByooSYibkZN+5/8LDuNH9iz/H/rFK3GC//K3VQGTKxkmV7ZR/dDrh0rdaJ7IleoRDUARRknT99ICKt3tmOL5udKjleeKZq2FHpnaxLPwPVXxz383g5DDQEnjTRVZacb8uNSCnFpYLl1hi4TNFfC2Bq0C7TmsFIE4tgfQUQ4DHGm0UCr7BRXXs2B3VeV8PgDrrvY8Z5RDWIbtT8tCAXwKwqoN6o8d8Y8Wvb5FNcllP8ICXbuujIyO5nnZPdXjjI3t5Bv4A9WxEzmTKOb69tGcJU5E8ti1uz75ybJDK80wpltfQAaJG9Bc8YNQnXMKDBXjCColAc6opFmhhf2RdBw7cbw8/r0nyub168uFU6fL5z71YHn5uR+Ua3dcnWKNXu5nv/e9smH12nLm5Kkyc2msLO7sLecnR0v30sVl49atmd6wuLu3bLhqW9lxw/XltedfLP3znWX07PmIpV93661l/4H98SEHjx8tu268vixfszatPoB8awuw3XP9dQFgFVOu3XFNfG5aa3v7ysmPTpYNa9eVS8MjaVU5K3ke6Cvzi/vLyOxkmRobL6uHlpYzBw+XiQsjZXDRQNm8fWuZAnYtUY2tfmHs4nDp6+gswxeGM/llfHgkyTMwbdW6tSl0bNi0IaDWMQzZhh1Ii+sT991TeoeIvnaFOQLQryNtjYw26eJ04irxqVGn3pW/sy8E6Gzzxg0b4xOB/OIE78H2U5X1vluQg+9li/loiRD/pCLNd9AWsR/8vmRbQaCdesGPtILnYTs1LJAK/M0mHnRNsa7rt5VWsSJ/7rM+w7emXaerK8yWEydO1eRt5cokCBKyVny9AvzdVZOC/52aSlFOsVBcyQf6UbR76qnvJ4lT+LBHa9HlQmLTb/0/7N13sJ7neR745/SGg4Ny0AtRCIIk2DvFJlKdkiXLa1lyZhK3eDfeOP87m5lM9o+dnY03u8nMxk5mHNuznrVkR7bkKouS2HsnwU4ARCE6cACc3s/O73q+F6Qdb9aO41mOV98MCeCc73u/933K/dz3dV/3dX/3gXLFFbtzbsdf1n1DwqanJ2Kd5ql0tCfz64yqjJXVtW13S3dN4GlPZb9Gs6s3pQC6zmBmsQ3GQjLy2uuuK2+/9UZ8SnuEH+r++RPOOHvQ/fGtgTqYZOyB9anbDBaRGMM8Kc9w9gmkZPnNF3FR4p7uVbm+wLDRALzxphtjn1yPbxLQdc2a+Ha6a2FK8FWwlgBpgku+OcAUS0iwjNGq8xjmGACPn8e3p2vHJqWUanomdkAQmXU3eiFsVcAX7Yldl15WhlcNJ7nG1xgdH4/vwe9XMsxnVE7hs7r6fPyee8qDD/4gQT97KPC3ltg95z4gInooZ88mBvvij/xI9N74ohppCHz5HHwdWin86PiZrVJGdp1/rDRK4guDw/WrltzpgMB7rroqmkRKMu77xCfCTgI+khhgE90b/8j8uCf2lejxT//MT6ckCuMOIEE8m6bUl774pQTSfBy+OB9YDENXI+wBJUmjY2lQcOedd1Zh/XPn4kO5J2vmrrvuKo8++kgEZs+PjoY5AfwaXLY864K2DkBA63dApJ9hcthDlVU1HD8PO81eEG8ZR8CfZ5CUxvhgkz0jYFMCDuCVzoWTU6222yPpqmlMaWfaO0Ac+9p+lFCz1pTxGHI+XiPkb08C5PzbGSROZkPcQzrirFwZAEF8i5WkBC1J9KHKsFE9QDcywsXdPeW7DzwQgoLSHvpaZDIID7+npKwshq3Bh92ydWsZG6vl9NiM2C66WmHEiZnXb6jjkf9andfYS1UKael86GDG0Jrjl7Kx1k90Hvv6qp1YsbLqCnZ35Vmi9zM+XstoWyCdP2PvWglaz+rMSBnu6tVl08aNrZJ0WoK1vXFTfRCB+P8CRsjflp/X9i//5f+0ZKM8//zz0c/Y/96BoPgMtYMg9YODg1lsgpw//dPvhO4GcfrCF36kPP/CCxFA239gfwJLjkToOHqfExdNq9QaDFkEaFePPPpIKH4MJwNiQ/7oj/5o0EYiWq+88nJ56plnsuh//Md/PNl8YIb6PQitzWYxCBB/8IMHc48WiIn40hd/JCUoNtwdd9wZUEUA9tDDDwfFZbwZmtTXjo9nk6D7MdA2faM+zipCx/2b0fJei8Bm5JXZ3DJLFstjjz0eBWUbwEHkOjav7Ht6bZ85k/dZfDJlUVjevi0HV9gFbc6ryhTweQGsA6IBTPxdYEtTYWJsPNRQht192Zg2sWsaYxsYiudnGDvq37Zv3Ro098Sxo1G/9+wOLPXEV+y+vCzOzpbNGzaWibGxMjM2UV5/8aVy6SXbSvviUuqVl9q0f5xORwYicCsGl5f+nt5czzyGWtjTEyFZ3W26IZ7+PT2VGvTFRX3FASMdmXNO+LKevgjfSWcCXxJkJKOh9WWlFTr4FtXNCYIXaz0vKu/5vs6ycs+ucqZ9vsx0lLJh06asN4g7o23NmXPjwQGyjnRF+frXvxEGyNDKFWVwwPuXhf0TMd20qVoI2wSdURbG79S9HmOAQ8FbkQyEa9rw9oXsQLoj7dheTp/Rlm5FxvrsGYHz+XT2YQAY3tT9c+hTo1/rTxsKagUnteOayxgNDenC0gArdEOwP5aCrA8uH8q6NF6cKGPlekqt0IA9u8Dowuj5gAcOGK2OHZ4MWvb2/PzF+kKHBDpsWpMSYEzGrQY4wJomM21sOaeyrJxKWTr7jKPTZOZiWLdsztypsUcNd4hGyJQA3Ix2i/NhTDkwsT/C9ujuCg0WGwoIUUtfJmJUzQPH2XO590a41Xwx9ta+zwj/Gl0We8Zcsw1ACyCG7g9ADuNPHMvhoIbbmHje2r6xOrP2rGyY/eT7HeKcPcEaarL15nP+I0Dn+80Be+K+/Vcz3fPJclfhQYyqzjgabOxUix7NOTc+gBt2wO+V/0RD4uJp8Terw/zbOkA+6tf9QD/kQ0DA39JNNxmXpt3jn/+aDymZZCo/PJ+t4pgPMUsu+ghNV5qKdAZAAXloTcw+A0+6OCdBOjBUPhAAbL4/3xTRy9ZVo2uSnDp1iPo2miofgnnqZ+o9h+0nq05oNp1G2mp7V46NMhxaEBXdQxdt9d5xn/UZFxcr66XqqviztgC0950rVSdovpZHdCq1qd1NFubmY4s4Z7LVFSwZyr339vXkd+yB/SLLLMgQtPALgND2pt9p6RvHE0i8tBQ9AcGlgPXkKayxzvgOn7///jj7bAZnEFNMEgdQwvYT7gtT49y5ctutt5a33n4nOmoCbzaJHdJ6Vt39idMny9jkRN5/9PCRcsv1N5SVg8vLWd3Wtu+MGP5xgqHzC2X83IVy8uCRsm75itLW01WGNq4ry4bpKLUHiDA+/A0Zz13bdpTjh46U2YX5suGSrWkPT2vinff2l807tqWkpmfZQFiIK5UNLsyHVWn+Iyja3lG2bb2knDtxKjpmgBIlPgTZjxBM7+8p26+9upSBnnJ+arwcO3S43H37HWXv40+VI2+/m4QKXYBLLt1RirKYCE+2l3n6TaO15btSRx15jO/I6GjZfdVVZXRyIvMyuzCXNVTBg7kyMj5abr/n7tLW05mSECyNRjuBwKEgXhACmJEJ1mhA1lP9P/vNTivXdl4oxxAM+Lx/S5oIQmgsWG8pU9XBZnIyQQqfUoBbOzBUvQdzicnq/txLoy3SdKNjk80HVorzKyzOlqCr9c33tQ6sIfbcdV0zYpjO2BZLKgmhMEEavaESbQvrTsDWMC+ce02CxTNLykjwSCSGjXyugnoAMT4xbTPsJGvV3hCca7frmjrlNDpqAAB+onVL02PFqpXxXXyXPah0Z2JiqjJrokPSU8vs53Q7Op29Z/wlQrTrbkp6MZo1d3j7zTeSaAFy8Ln9NzvDj+WXVfDfWNnn1fepHTMa3TPXAyb5HoGr81sQu2vXZcmOy7LzPZT8aguM6SVove7661NmkH3fr5X32tD/gU8jZ8+VddqZ9lSGrzUgFqjiriezdsQBYa+OjYal3t+/LPcJTFE6EsbC1HSeJV0NWwkvY6gLULoY9vUGBNmxbcfFtew7XnjxxfgUkpWeu7KUpqIjwnc49N57Vaxzfjbrh48QHYj5hZTve79xcH8333xLGlXwR95+553aCUW75yXZfmDX+fi0YU2FmdGexCqfkh3xsh6tQQnmu+++p3zq058qf/bd7wYc+tKXvhR7DWwSTynDBlZKFEr02XfGBQiDbfvCC88n3mAzgUHWFbYEBhrbY89iI/GLlIzT4XBkBKwrJXESHzkdlpSGj4zE5tvvf/THf5SEMUC1SXBJuilx4m8CdcRbfHSdbzyX73CPwET2XaccMZR1BWSyNzyb+6RVg8ki7gJImGsAAmbxunUbArhgrl22a1f8YZ1BT5w6lfEEPGHnsy98QIChexSDRFB8eDhnSxJfM7NVK292Jn4idgV7hLUNjONbuyfj7vtp49gnAZvGxsM+sp9oiRpbz+y+zO85oIYONCMjtXPNxvXl8JGj5fy5C/HXn3r6qQAa2FsYHS+99GKenV3VzAVwplOmBIDrirm//e1vXzxj7ZWGtfP2W29f7NgKePbiw0drRLdLepxDQ4l/3T9g7mKZV6vMRlyCocgGWafmnLdQGyS0zpSF+bC5Gr/hb8lt+2tdtu03f/PXlhgQk2oxa42KUhU0va1kc0HxPTRDKhBUrsLdgvS++ureGMOOzvYsxLpY1+SwgqxSXUY7s9ENqskAKDBQDizK9AK2u+68M4Enaha2C1qdTaKPNXDGoKFHQbkdLAJFGSE9th2qFMyxDNR3vvP2W9kQP/HVr5Xjx04kc2/yLUqGyb0AavzpXmx0WSGIXsRTZfHna/vYJsCsQktVLEj9ngXAOHBkGK5PfepTYaXYpJBGRsPfa5lCZY2kf3VLrT2sipbjmtq3lKEIUhfyfnPh354jlFA10YJtFMhWq9eUdszOJChOuZIaxbVrM/7GF/Kp1GSaqO38fByD7u6K6uXgWlwse668otx2402lq609Brt9frG89867ZRkl94Wl1MTRh3AY9OhogjEhq8a51v62uzuLnYMh+zQ7PgH1CQgCAlLPzTHv6u0JNVfgiWmwfGCwdLV1hMIcDROgT3tHdYS6e1rOtmigs6gYxTqZct1l/eVcT3vZeMPVpWfT2nL4VM0SmS+BKUqsEglGrWlXG3X11cOp6bNuOLxAjWuvua6WLb3+eoAoG3jl6tVl7Zp1aX9mDd5yy80X9XhkERw8UGIHpUNS+zpzKyPj8w7CU6fOJMsmaOc0M7j2jvlxYLmGuWAc4pi1lRpsX4Bw92UDy1xYC7KjDndZkUpJrIBG7SBTy18cmgwLFFqWMKwFh3FL+T/tuc6fi8FuajZ9B9qqjNaWFk2O0eTkpL1iW3tAAaCpA9u6ZRPsmer81HXngAdkNYCdgAQg5SABoDK87AIQqu6rhRy4wEWHovuemKIl0BNQlpG15t0bpNo+SWeCtlK2br0kh4JXBFIp1r9/OMBsHL+xClww2sSvALkVrKl72b3IiDjQojTfVjN76rCbEhrrQRYFcGUfuRcve9BcoStq1di0XRYQmcfBwUrNNf/Wnnth7wBQvqeK3/UmGPRzGksycNaueZa5tz7ch3XD5kWT5s8F1n8t2/7DN18UTa1D8UEjur+doakVK1WP6S9/sfl/yW8+hHH8p2yYVhvfD62DwBhA5RZggmES3ROAScNQCQDyoc9GQ6pySipTqeGS1JbE1lntw9N6T8CZWn6T37Z0SbSP1T64q6eKds8tLUTktfgPSxLgkZbEiy3BWmdavb5X1W6rJT5slL1ZySULscn2Xco4aERgn5Wl2IuGhcfOaLHsDG60l+xZe5Wf4qxas5ZofRWZBYoLPgQOfBNnFUefrZlOx562ANWu5do7thFwHU2wxR9Zt2FDPicLJrARXNinruEseejhh8ImEGRzKgUXtFh0TTHZspdKSa676uq8hw8xRHfi7NmyffPW8szjT5QNa9aWKy+9rFw4BYwYKhu2bgpL5MrrritT4+Pl9OEjZd/eN8qe665H4SnHjxxJFlg3G4HRmnVryosvv1B2XrE7YMno1GR57uWXymfvv7+0d2k5OVp1Kwb6y9T4RLnhmmvLzORU2CMdi0vlzPGTsavOsx1XXVmWbdlQ5tp1Spsrp98/VnZu3lqee+jRMnbqTJk5d6GKkEuy7NwewOzC6FgAvLEzZ8sbr71W7v/c/WV5BBnPJqjZsGlzdFg6ejoDsumixFZG+Ly7qwytXR0dFn4JBz5tbru7E6RpiWweBFgCWj6W+ZRsYksBF857wBUggVihBIX1I+hg2wVdfBVBk/NBoI1pYE3Hd5X9zHlcGZYCFP6WefZvAAkmU+5tsnZr8TvBhbM1XZ+WarcbAZezzxqyLn0GmCHo53Pxb3xfkkyEXFvMKmu+Sdo4+/gHnq3Zq/ahMwyI1CTm0soTu2nZQMZ59+W787z8EwkLDA770PnsnJ+d1zmq6qIJ/iX5wnDmoVmXK1ZU9jZG0UhtpyvQP0ETcMP6VkKlM369c1sQvHnL5qwTSQnBv7L962+4sZw8fixnuedsgBllyk3HO766cZC8M5aEaQWbfmZOjD9/hd2wl5VdSLRcuefKi0Gv++PjamFLAF/i6/7Pfz4BMNAM+GHvAkz8XXKvabBQA+0rIwUABFGaJ6GaMv0XX8y8in0AkilFXrs268Yc8/2VBMXP1hVlcSG+mDFnl8yzTj1X77k6Zz2BTGx1/r/EXfU7hrMG+ZiNjgXQQHnEkcMHE+SyUfyNKlJfAQ4+KJ/PfJmHRo/Ec4hpakBeA3N+l1IOJVLiC0Fsgtu0SZYErUwfa4RUwjXXXlte3bs3c4AlBAyxzwJeHT8WgOjSS3eFHWsd2zPXXH117NxTTz8doMjalPTm19BwrMDQQpJqOj1iskjO8x+1cW4aYohpjp88WeZ1x+zuiS0NW39oKAnK7O+160pXd21le+F8LQ2xJ/jIEl+AavEcPzH+GaHj/v7YE76keIxtxkLDQHKvXphaKhb49ObWuq3t7IlQ1/UYJnTr7LQvmzJBY5ASIdp7BF3Pn0sc6RxrmJHGAgsGm0lXHdcWE1hPtcV0V+IDzBNM97CXz5wJw1m3Hvvcz4EdwDKJSBoiXj47NDgYMNkxOh1dnsVyydYt5eGHHy2vvrK33HzLLdHplExUggb85zfffdedibW+850/TfwfcDQlryvLT3zlJ8KAYuPEE0DIsKomxltMyq7cv/nDOKoddqrzIZkqKfH8C89njpT9OQto/dmzTUmPmMc5G3FXzPqwSWrSEyYh1ogo90fo1fZ7v/c7S8oWBEpqEAWTylsa8Uughg0NTWN4bX4bk6FAbbfRZGwtwgMH9teWTgRNN20qzz7zbA6hm2+6KbR9hoeRiUr6xMRFRgcjADk2mAReBRDKd66/4YYYB/Q/CwhgQsCM4QMIMJ4cB3WbFrd7fv21vREbNXNQU+rVjPPDDz8cg894W7AWKmCmERjyfLINDz34YIAgkxqK1bmRlBmosXJYV9rXQloyYRAwfIyz31m8rmcB+T40rJdffjnGtFFCjnJ5BJCalmC1heMHLwHiTA4yGzRlKRwbrABaCICFzq4YYH82oAXqZKOhEeFIh9DERFmrlngEQEB9uCuLX9mTAPXsyJnS1d5efvG/+0dlZmKqHCBWa/MdPFz62jrKsUOHyukTJ3Mg0tYY7O8rq5cPhUkSp6a3N3TFfQcOxPkhXtc9vxjKJkegr6urdKjLD1W7o8y3qWnXPniuDA0sz/2kpthG4XxwunWKQOtO6U5nWWLEFhfKzOJimSmLpWOgr5xuWyirrri0rL/80jJN6KqtrfSGFVEqPe7MmQgTO4xXrKh1dA7MN998Kwi2TQ08uf3W2wNUyAquWF7F/oBSHA3ZjmefeSa1gqk1TM3m21mjBGZ9ziHOQWBwc/CnhGY2bJChwaE4sw4JuKs159UAb4xTsk0AFCUpAvWxKqbFaAiuzSHgxIHn98m6tuqb0T4ZE2uFg8aYGQNZQ1mDGviPxxGuBls77ImsQ8be/WPIODBXDa/OXrbeHNLux9qGFHPqZAYcAD7j3jgTSkYYaE5rw4pwkKTlcFspnd2d+f4bbrgx2kbanFIOrywbGeXKDgE4otRzEjlTTUcbNiL0vEW6Nos5zBx2cVTnZmNL7DcOpMPD+Lq3RqneWFQHY7Qlrne27kGMqI7qKDukzGf0T06eTCaidvGZysHARjQHZYIvhyqh2zOnw3ZxmHgvyvjmzVuzp4E7HMloK8zNBZwxdn5uXbMdDfh06Y4doTTKsphLzi5bWDs4tZTBW8Hsf3pmfIR4ih+hA+0v3sqf53H87d5oq6qlltD8V3x9mCUT0KEFPwQ0oXmCceLPMExaJT21LqYy9+igXOyydBG6qA5gw0iRKa9KDvXOW112mrKwfCdqbXd3mdY9SuvgpcV0M/BzulPtHV2lvbu7LER7qaXhIgkwX0uB8pOGZQKgaTlIlV1Yu9akK1QIMbUzCnac4JEtCIiiG0R7W1m5akUCSvaLI6+kkFMMpZFdT9eT+blyxeVXppxmbmYuNiJifzv5C8vL8ZMnYtOAJoKAffveLddec+1F4WtCkgHDV66KM+5c9V5Jfx8AACAASURBVFw+y4m/8y4M1pcC/LInnHU6XoIY91O1D86Wp59+pnzs9ttSHsqx7u/rTcvfnZdsy/l69513li0bN5f9b74TkfR169YkYLr6xhvKxk0by6tPP1tOvXekXHPTTUXvn+mx8XL0yJGwBTAfsGUef+yRaIaNjI8VxcYjY6PlM/fXDK+gjQ/FrhN736hERfecN98uQwPLynTLvq9TTjLQV45PjpXlq1fEx3jj+ZfKmmWD5c2XXy2r6GbNL+VZ3zmwv2zZsb109fel5Nl1py6MlddfeaV85nOfS5nWIWKtnd0Brdh4QNCc4HK+1qmzn1gyp86eKT39PWVmfj4OdLol6cAwUpki6OSCBsE5yro29vxBNtm5bvwxSQRNO7VJjmgogfdautMIEMrGAlUwUmR+o0NG963FumyCUmc9n6IBNpoMPT/Meggz6eSJnPmV6VkBk6bcNu/XnUSGNC2Gazc55dbWfLrdhaXSmbUb8JAosqA7bbprUsT1opXRYqM4651nOrt59snJ8ZxX9seLL70c5sLMXBW5pSlRxULPZd0LEI0pf8PN2lfOR+eh/eL3AjV+Jt/DmT85PVU629uTAIiI8LHjmUvXACbwI5TCKUebnZspnZ3t5dXXXiu33XpbzkXJx3Qh1J2joyNMciCWwBwDwJ6uXfW05z6dc1OA65zFlF2/fmPuXZJNQBfh1nXrcrZG0LTVavrNN9/OnLhnkgKPP/FExkTgx294b/+B+OLGFAgjUOa/Supi7DRsJy3IAQ20iCRxMQDoJHoGa4+/od23pmTWjUSV8hhAQRO8rhxelXF3HewtwspYPtahcaityScSJxk7/sze1/YGULNGwlLppSnXndhGCTm7Zq8APQHC5ootdD9VU++9rGHlK1q2spvAGd1RzG815/VQqrp2NQhVHpZ12NUZ8Gz7zp0V8JewW7Ys+jf2nvnAtlGePjY2EX8YQ974KNsxZ0rbMV2UDonF7F1Bs3UgNrQHzbdYKSUcnR3xfYwHP5P/paGCu5yanglYI/5SauTeX3zppcR51g05CHbUnLLD9jlAj1aN57GPfAewyff5XnFAmMqdNYFt/XsutsJ3NLqbQHfj3fje6muAKfaKz7OlTett42/fRqBUd87lNcHo50AzJVLiRmOL6WSurAvl6rXt8oV0V+VrW680+9jzhh2pe5T78G+/B9rHBoyNprVwwIWhocRJ4kLaUUeOEEp+P8/76quvhdAAaFGSZF8iHGgvz84Or16d8jP7GNhov5gHNobWJ1sJuPTd1gpbwq4B4nburJ1Z6ZsAU+wR/oC1Y96cmc4+DLjKnMcarex5YJ29mBKfxcVoD0YioyVo35QvWtOVZf1f0Zn6G16q7bd+6zeWnnn2mQiEOdTuvuee1CXa9GhKRJhMtMWnVl/HGKgXgVj0u5/9mZ/L5jx9prYI2p5+2rQ9TsU4Ute1uQR+FmjEj1oZ26Z+ymBCxwEADj3ghcOWgYGc+r2JYRSBETIKjUYAOmLKaOJ8Leb9H7/77gQ2nZ3d5YknngyDBIJsAV62+7Ky99W9CQwhyRa5a3sujpAF7R4d1Ki4glr3A1xxSNu00NrvfOc7YazQYAEgYZQwRj5j8QgWfc61bcYIFCn9ODeSoKh2CWio0XUWazBZEXVZbtSt6HbM0EEgXlkZCYTgHMJKgvxM9xs/T21Zb28WbEXIR8pAn6zSeFSU+5MNKalVRGGmd7EwM10+9fF7y4WRcymREfBim3TNL6Yjjpd5Gjl7uqwRsKI6dnal+4v65I7urnTQmZydKauXLS+rO3si3iqzvmbVirKUTOFsadc9ASLag/I2Vvp7+6vga8tpn1G7S8Csq7sszC3EAOh4s9TdVabVqtOyUJva2VbGezvKmssvLVuuvLwsduqy0xHAQxDNQDOSFKMJk1objBzHCkgCQcVIeubpZ+McJ6s/NpY6dXQ347lV96UxgN7+CG7pmGJeGD9GzpoDInkPZPWNN9/KgVq7L2h7O5PsLEOtNrgpR3KNsEVmZ2qfce1oZz/ooBPqbWd1ljrbIekVOLGWHM6N0VG+Enrv4uLF9ooOOCK9WjY79DghxgEDwvpraMOynO69AWQAmKjQ1rLDQz2y2t90kGjVQ1tr1qBr2htNyQjDVmt6a8vkxolhlNER7RcCtHEEZTiWr2gxL2bicDowAaCyQ4CZJhiJg9/fl/XB6QQ21EzIUpyzKqY3VRlYHTUzaL3bI6n1btWbYw3JtthmwN6m/bl9FUoxjRP32j+QTJJD1jMCLByONEnMib1lbbBNWr3JjsgiOFitJ52Y1q3bWLOaY6PJLllH7hPzrlM/eLXurWtxHlJasFTKUOjG5+PIGacaMNbAsgmM/3Ib/xE6Rf6Gh9D/rz7ekDv+ig/dAD4f/rMladLig1QApNE10V2nAiUVTAGWAKRrKU/LaQ7zJiqYF99buxTXIp0WYpJ/K5ZMZ6dWIKcEQ8CLaVJbVtKEsP87SxtbAOSO6GtFdnK1VrlPxGRTmgOUaVRb8obSjpfScpgusqpa4pt+z6ba8/XdOnj0JohQhsnuAA0CsizOl/5ltXWrc0uXAdk9gbsgh01y9nmxDewO24HWDSC/6aYb4zt4Jr/nRLLVfs+ZJJrJdmCq3XX3nQFEIw5N1O+55+JXoCyzI/Y5f4jgnc/RM6C5IGB/7Iknwq686so9oVcff/9YmTx3IXO1ddOmcv7s2SSuBleuSMnOpjXrytr1G8o7+w7EzuuWAWTVpQhCd+LI4bL7it3lyKmTZdWGdWXXlVeUjVs2JyAhELli+YpoJtERO6EVZk9v6NvRi+JHzM6UvoGBcvD4sdKxYlla/nq2c0ePl7NHjpbuto74BUqIfCZM2Pn53N+GzVuqtlpbWzlz4mTO1yMnjodxtHbt+tLf3VOee+aZsvmSLWXNxvWla6A/PpDzcf3mmn1csXplOXryRFk2VIUB+Q/Ydvwl565Ax88ESc4184jd6Xy2XthgQYqSAWAIdiUhUEDX8eOyp73xj2S9G2YT/9I6Ma/OUp9rWEvAtnTqa2mV+D1/QNDKZ6wBWRU0j75UC8iMDQ/QoT0uvTGaZfNha/qZlwRHLTnWtpcILaB9Js8XxuXExEWgy/kkqeB3EVoMRWupTE9NJFFTS2V6Mib24/RM7TLhTBE0GaeGzaO02ueTmBkcDCiAzShJKthR6sJPSPviltaaZ5GAdA1MH769Vyj4hGhHakad37Vu/dqUxmACAeSM+/Gjx5OIFEQ/9NCDCXQlUVy3fhfh+RUpRxDIixOUoXgec+mM9x0NG0J2HHM1rUxbjK39Bw6UweUrwi62FwX59qHzHeulAjvrErwJNsUBPnvm7EjiE3NoLnWDAZAQyJQotXaqVgmR983xCYhoKhU0J856WigCaoAH2yODf9XVV2fOH/zegynBkVRltbQtD0sFgEaXb2BZ1u/+gwfzc4DX8aPvl12X7kwcIil9+RVXxL4FZGvp9rA14jOACH+UpkajoWZM+b2C2VdefiUdTzybNc4vuiiqrwX74GDsKt8YGKyyQOtyDJCvffWrGXuaOXxEpdKf+9xny6GDlQXEBqTEZ2GhrFgFJFqTJKP1Dli0ntM0YaiWU/GxrEvgjqRtNIo6aBb1ZF9itwE7Jci1Hra+2GWlV/RJTp0+k7EFjNBZ4Xu7b3PjP89vLK177ASMC1URgDb7AjBn/9RS78nEVp6DDcUMF1s2gHoY/+l4WLul2et8O340u2d/1nLQrpwxYkJJWv6l/dE30Bcggs0Xa/o9OYtDhw5e1AZRZnjb7bdlPoBwEnQA3TB0Dh7KZxpGBz+YLqF1ClTxHJgqjf5S9BG7e8pwgMdT5fy5kXw3pthzzz4f7T72I6zK6enE9wgSGIeuDcARKwIyaZvQBwIaiyOx/qKzsmJlhM+bigdjL0mudFysYL6AK34fCQ7s19Y5av2YB/bcPg4LZf36gGLWCUZYZe+0B9g3pmnNXpG+jxTLuu0//Id/v8RYCnyAAn//p/5B+dVf/dU49Awd50QfcKruD3zv+6nNs9nRTFEcv/a1n0y2GcJc67KGI8xqEA/s21/7kre3l6uuvioGiJBSesIzdouLyfo76NTryQSZ/M9+5jOpv6X8zcAyeKH2bN6cchQTIpvzgwcfLPfff38MlsD18t2XlUcefqR84r77EthMTkzlcBRIM5QCa4wYdYvu67vf/W655tprsvhsACwRhyYDBUwRPNoAsho2OKqW+7ahHvjeAwlytPKVHb9w/kLui9I+jFb2QrmQRQ5V86eN5z8GP3WcoXJWOmRTC2vhEKdyf00rVAuacQt9OSUZ2AiE6brCxPD8qc1taUnIjGsh6BDXRg3SvZoDt3wwTpPs16233FKu2LWrHDlwoJT5SsOyMRyw6qbXDAyWN/burWj/xEQ5eeJ4GZDNm5+PEF0OywvnU0s9Sdiss60s7+kvwz39ZSnCZgtl5fLB0k2Mc3o6jmlU6mlFjE+EgcFghqLa3hY9h0GgWv9AsoGNrkWn7jRlqVyYmS69q1eWEbTSFctKx+oh9T5lt3ZnmA+LtY0kpWVouI4xHFbP7aBn6ObmFmIogW5vvPFW2XXprhgKL/MuKK6CQyWsAeN/7TXXRMTJgcaxaNBp72F8OONvvvV2QDlMAQY7Af3EVOaJQ1tV+Ft095aIEcPivkNBX2iJlSbLWx03orQMegzq8eMX1fAZdtd1EEHWOWUEXgE+JoUQq/tyCADujKOxZ/hlUus4oAt2Zl45N7WO9Vx+Vmu8J7JmU/LTMpwOpAa08ewyQvm+wcGLjDFrJ60OB5claNn37jtxEqDmHB3v15ISGIjhZG7sJZneDiBlflZFpNxnLXuppQTe53sBMYDY0Bh151iqzltTax5Hb74e2rIYJq+KzHUFGRf4cDJqZmB59pXghkNhXGSLzB+jba95nz2QjB3AhGZAexVadgjk0LUH6ROcHalCtQLYtEaeDECJ4eZG2RDvBzgDMs+ePhtHnlCivR2I5APxir9iSP3Dt/1dH4G/yDCpoMGfT7xE16QFlEREPAhI1TapgEmrJXELSGlfbHXBuaib0pTjtERgW0yT7IEWIAL0JtrJ5lcdCoLVFejo6ukLWKL9bVtnhWZoleSqBF8DlFSR8iXK943gbBylCuY0pUG1TKf9YotZjxJHq8nEY2t1dYTGy0mTgaffoE23c76zqyP2jnA9Cjl7s2qFMsLZ+AUpRsKC7OqsXW/WrI15xsLEmGTn2IKtW7fFtl1+xeU5n1/b+1psjvNFNtU1PvnJ+2pZqhbsrU5pBOad/+zhjh3by8lTp8vBg++l1Tnfxz2PT07E3yK6KTFFSH3NquEyMTZartmzpyzv60+JLE0KWerrr7s+Gf69r75WNm/cmO5vnmPHpTtrV73+/nL4/cNlCaC1OF8+dued0ZJ67JFHy60335KueAKTgb6+cvz9o+X82ZEEuYKvZQP9Cay6+nrLzNJiuebWm8v0/Gytzx8dK+eOnyqrh1aUs4KuiclomHlWpdHt3V3l0j1XpoR1ef9A2b5lazlPS6YV4J89cSqgm84fAUN2bM89jigRDeBVS3OGN64LEKeUh6Nu3dFy0IVPkOUsEiQ6p9hMwQeb3JSnOEsAUey7cxXoLyvq3+ZLsioMy5Urw37G3OHzssd+zk/k/zQaVo0Zji5Aq4zL9znHmtIGZ7j1HAHV7try07r1c2sY6G+MBe0AA0FLmIPwRAdDqwPexbLrnp5y7uxIzlZd51LKPTMTfRFrN+WhbRJYF0p/b198HX5kaPnLl5eJyaky1yr5ibaPYOTo0QSTg0PLL7ITrBdnqDEwppJ6wEHP3+gBOYuVRzjvLrlka/YeFo8ExTCRyQvYs1PRlTBXzkKilJVNuhjxZGPOjwFEGKeHH3o4HVb4NBgq5gljwtgBTLZt21oz/vRAgJlhUByLj7ht+/acw/xsPooznC/gs1ozC7IxObCAlapY18YvrNyFhQSLb731dgC4sMUGliXRVUs6lsde2OsSw0rtxRdACt/lOjqd6HJy7NiJAC/Rbdy3L2vHesB8wHzzXYBLPjxtCNl98ZKxwoCIZlNXV9Y42yj5xhfib/BXJWHWr1tTnn76qdLX2x+2kfnin0vk0bUADPFp+T1KNVImNDMTn8R+8G/MdvqFrmevYrfxvzEHMFfsFeDwc889n6SWNSLIt6Y8w8///H8bvUasIH7YVVftCbAqBrKW+Y5sothD4vznf/7nM1/v7ns3a99cmGdgm7iQPw3Aq8L5VdDfNbAm+GWA3SuV05W2i8ClNfHkE0+WW2+7NS2r7Rn+GeDKXgR4+jm/CmBhLAElYRa1NEqqxEFtV+tngB3sM3bc/LqOMsgkaAHBLZC+7oWZ7DvnB906NmHbJZdkjKILVfizYzlTgEDsFH/SuoQY+m7rFRvc3O57d19AFfcCZGSbzKG94FwwZ0AeYNkdH7ujPPf8c7FPdZw2ZX7Ntxf//vXXXq+MLM1HCAKfOVuGV68KQUEFhDUqNqd3o2NPWqP39GRPvfXWmyld5fti6VgndAW97CkgtWdM0ra3N+tGQgCQKK5QlolNCfi2dp119oEY3b62fwCzgEUlUu+8+26LuVMZ9c4z46DUSnze3duTphTWCFvCdl1kRX2EytLb/vk//x+WOAkOj8efeDyUN0bAwCp5UXaADslgPffcC+WTn/hElI6feuqpoPi/9Ev/NIiuLDwDoqxHWY2e5K++/Ep+ZxEBHQi2/s43ficLWtbaBlMyc/fddwesACQYfMbbJlo1vCqGDajBWFqQJpOjIov77/79vytf/epXY1AY2nvuuaf86v/xb3PYqKPiDAkuGXqImAX4hc9/IffOaP7ar/1agBqb1b0QpHWvFov3u6b7oG/C4Datg42NBQkUIo5kAaRH+rvvJOizaCyY3//934/QpEOXoTGugnVGyD3bDDJ6EUJN3Uotx4H6N9SlZKVbXQpkIhxovp+zCI1raNfGR9tYY8CA7KPF0t1ZPnbr7eWtN96KQYGyAk1kvW6/9dayoJTq7Nly+MCBoMud3T0R3D1z4kS5+5Zby+njJyKABMTQBefksaNlw/BwWaSF0deXzT6vq03bYpnTgUFr1q6+lObMTk6Udl1LPGMC9NqdQau6qenZ0CtluzAi4kDTQ8GQoJ2y1FbGpqeiedI/OFhml0o5rzXYhrXl5MxkWXPZ9rL34P60I5RFiyJze0fUwY0XQy8r4bCCakLqGQssij1X7ckaPXXydM0qrR7OdzO8xv79Y0fL+4ePZo06yBggmQSAnLFg+CChaIxEyTj5KGXolZx1lEXgCtBHveokdtBAfw5ZzA4v9+o+GWwGOuKqwCi10nOzMaYQXmtftoUh4pzW1rSEEHtj+NUqQ4k5nFgPDAw0WcaGI+A+vDwLfQBz4PADWMkoAhCNQa5/+nQADBRuz2YNuQYgyiHN8Fls9AQYafWYDHQVMJbFHcvzp03uSp2Blsorr76S8ZKVM+Y8RQEWALa2L9NxaiEZRojyhvXrsic4Xcmc9RB27MpYJGM8PpHfmw9ZG/dnD3BIkn3WCi4daibCDEtWYNlAWD9YL037Y6wbv0MZ3bhxQ63RPYEWWNs0MuLJnLRE6Xy3cQpYNj8fp4stMIa1PXMFsYytwMj6cC1Ow/z8TLI31g5BRHPUgLLz9lH/slbb9VZp3g+JI3/X8Y+/9vN9GDD5gP9RL/PhkqNW/5vW9dNTp8U0aQEmGCOtMp72hRZgEoJC/Xs+j2/eJruzlL2POWJv6srC0ceY82/30ZHSuspKoV1SlIi6UGd7Ja+0NFAWASbKgtraq2bDks9LGFRWKMCkFiakICEOrr+hp7N/MqscV8AzMFQbXXYyApUtPS8dHC7bvSvOJifOtZy5tQUtOvOmMD28+AeAVRl6e3zHjkuTkdN5AlOWs8wnuOuuu1OPf/c9d5fX33gzfhCnXXDEvvzGb/5G+TjBUgApzQkaKDt3Jkjm+ApSoqHw7rvlyNH3y3333hdxRsATdgVAIloVnZ1l9eo15aWXXs74bNywvnz1y/9N+d//13+VswsjZsPmTeXGG24o+9/dl3ERuAscBIZsN1A2mlRzs2Wpvb3cccfH4hvwA7ZhDwNLevvK7l2XlZdfeCHMG8LXE9NTSYYY711XXl5LbAaXlYW2xbCE5yeny9oVK8vpYycKNSesvU3A4vePpnb+5JnT5cY770jL4q7SFp2JodWry2xHW5Ilx/e9FxCAHV65drisWV+7GSmzHVq9qrx/+FACjhXDq8tcWSznRkcrA3bd2rD++FiWjHk9c/pMBCZlR503fFPnTRUGHUzyQ2Dq7wIZCRHBjXOGP8aRT2vp/v6MqcxnLfk4GwBq1+7L4iekHKcdI3YpwdXeV18N24eP50xuyqmd584FAb014HyojI+aIOF7AG7MjeBXxnVpqTImlbBJdqQzonIZe7O9I0xfZzm2x4Xxsejs8EPMNbCHnzeum0d/fxW/XdBimJ88kK42QApr2rrXQcO5DZjTqIGvJsHje5966uly2223hk5v/QAGnInYUTfdfGNKfQS1ri8A85zmwH5vuglJ1NAZtO7Nk3PtxZdfzJjdcvON5cjhIxkzgZBn4pfRmCHMKREi4OJfY4UQfVVSAuQEhjmb+Su0Vo6+f6zccuut+SzQ4rrrrg/DPAzltlL27TtQtmy9JM0EMCKUCwhy3TsbQISYnZB4Eoxp/etsfvqpZy6W0/F7JHvFHumyNTl5UUOGn6H8SlAoqcY/FxNgYgg2AcfW0cCy/iTkBLPmcmJ8Mtdau3Y4Y0YzxfOygz5vXDFBsCqwsg76XUsAl58AZMDABfyZT4moG268MfPywAPfLZ+///OxD2IJzCkJbveozEiHJ3EHm+XZaABJAmsxbvyPHDkcjYw333qzfO1rX4tf43Nsn06Me/ZcGdvF/r377jvlH/7cz+WZADVYBRKE1i42jm6g/+Jf/I8p9aevYV4OHjqUJLu94BmxJ8y3BJ217fslqrFqgA1PPPlk1uHH7/1EBQlXrAhQYJ4BdGwlH5yuxhVXXJ7S/oj+7r48+x8AkD3aSiz7PN8S+0YHS3tW+ZRqALEW9lMtP1eSM36xVTeRbLaCeDCACEPEg2r2AEC5996Pt5oyYEcA8ZfKY489Fv9fgsz+F7cCAmvs1pGqgwpujcVn5R8bZ3PChiABAC0lW1VA2NcqHtLhUhvjffsiLAsgck17ny4J0gKQnwjzqpUryquvvBr7oEPtU089GVaLsXcOEDNXdm887c9jx4+Wa66poD6/396W7HRPEnrOLEA9Gxnx7Q0bW93ADmTcgFnRbcKMnplO0kGpei3HWZnredGaEYdjU0nE+j528O4770rVh+cWm+QcJykQKYFalgTg+yiV48Tf+tf/+peXGvFJCJeMheBRiYkOIZDXl158Mciwll+CUIZHQIqm9ov/+J8EAHh17ysJCCCXd991V/n0pz+dzfLcs89lkNRxQbModqOmcoQEugw61ooF3CBugAebUKBpEzRZA4edwBGSuO2SbeWbv/fNGA8o2ue/8PmwAZ5+6ukswJRWROhppCJ2d9xRfvmXfzk1gYzuV77yEzGuNpRFBuRwsAo2v/OdPys/9VM/FaeJQjNHRcedlPG8VHto02dJ540bq0YDeqiFAohxn03g5vBWcwfssXEcrq+/8XoyEQy37DulcQuEE9ewStI9Z6lSkaHMEXVNy90qhMVxjEo3J7RFbRPAEdE9eOC9bCSOxhWXX1EOHjgYR4yWzOqVK8oxdLU168q5U6fKRgK9WAHqjMfGyosvvpB2v3fddltortq+WbQTBPXGxsr64dVl9NyFsnxgoCwfWFbOnD9X2nu6Smd/bwAQ4m/rhlaUNsCO2tv2tmyUphb+/GhFHaenZsrQwEAZ6htIXfPY5HgZ7OuPpork5uzSUjlxfiSOZKfMnQ4xq1eUc2W+dK9dXQ6fP1OuuvbqjDVhPYfRxk2bY1AcSqiSDkrZBnPBGUid7hCxvpncA9+eg8vw6xDFQSIuK4CIAvyhwy0qX0dqADk6wAHfIdvnUBMUaJ321ttvVyraUglt0bwFsMEyQLmdnqm95DE8ZufyXTEKLZ46I8jxmJqZClUNGFlZKP0xrgwt2qK1rdSM82cP5jMReipB36vCfgUVGR5ro4I8Nfvh5xD/msGp7/PdHDLZFXvBZ4AayeKkm08Juu3f1qwD3Jr3b/eFJs3oGd+o3wNM2hazL9N2bXh1HLXlQyszFhNjABs1uJ2pmzY/snAM9+TUxEUGjEMf2HDu/EhtT5p6cN0vJhIwpB0gJfJVq1N6lP0ho2Qf6V0/Y+/UlmbqVNXkApfS0nJpKUbc93LojKNDgA1oSgVdi6NjHmrLYAyRzpbOyGLWSFMjbJ+7N8CkF+MPLTcHnjOiu7M140XIcOTMSEoitLYWMFys1PghYPLXBhT+rn/gLwImH14iHwZMPjwO9T1A+KAgtT0xTSylOYCMFmDCLrN3HzBRCHp/UGJQ2jvKXAAToGB3upRxKiVYFucqcMKALrV3pSRnSeJcd7MWk04gDjBp7hlu3q7lWatLD/ZebT/s/irwDZABSNR6/t4AkoDlYC1Lts1CmZ7Vtrxm6TlbgtJtl2yN0+fvL7zwYgJde1R7T3v/TGrQJ8P+oL+FEUZ/o1KVZ8r1118XBx7jwzmvRTwHcmZuNqXJGKfo3ACTG2+8qfzaf/i1OKf8HnaD//SFL3whTiCfg32iwxbW3tRkOnRw7AXz7vnI++/nfqL5oA3q6FjOm9CSR86VqYmJMgcIL23lyWefLv/9P/qF8vSTT8ZuCCD4Gs6xJ554PDpOSit3XX551V9Yu7Y8+fgTZVZ7yoFlZS0dhQBji+Wl519IBvP06ZOlq6+nMlV27CiDw6vLYkdbec6zX3lFOX/hXDn1/tFy7sRpUX3Zc+WeMBX4FvMztM0lrwAAIABJREFUc+WSdEA7WfqxG2fnkoCZmV8oWy7dWc7NTpfB3r4yfeZc2ffW21mDwxvWl8m52TBJ1m/ZnH/r5CYwIPyNraJUCVV9z9VXh7XsrKaJhjEoWBM0uF9rMcGmNtHrtcccj3/JZ+HAA1OuvbZmMWuHipmc9QAFpUbmnn/obHT2CVKMQdXxoOtQwQzXV7aBQQgUX863oQUT7bDO1hpsWrhW3ZO0uF+ogJP1Ith2DZ1O+EPzi4KBUnp7u8NAnJohxroQH0HL5wjHdnWWl1/dG6Y1P08RWyOGGqBQS+VWopCvI1B84403w370fYJwgS1/EEgg4NuIRj8+GV8XmCd4lrjizzuz+QKCaYFvo9ng/AWw8BlSLtM3ED1C69saNl7+LoA2j5pGBIjqJdp7IPdCV65p3MAfUFIPMAmzZmIyCc0dO7eX66+/NgkH9yvwAgAICvv6BjLvPiuWcP9e9pl1wD4sX74y68Oz7Ni+Pb6VZ6BH4t6icULjqK0EPAVY8l+sA/6HObVPgUDVD5mqGfqTJ7L3MSlqScRIwBznPcBEcN00FcBCAOayOZJE5lGQvHr1yjI7Wzt+mTu+h5hHIC8BGsH79evLKy+/XF564YX46Ng/svL33nffxW4jGGP8Ef4toOTjH78nfqvvd//09rQ2t3bvuuvOrCldTP1ewCtRbI4feeThBOdf+Pzncy9KZ8Q9OolaS1deuScgjC4x5p1POTk+loQyn/q5557N2mI3JbMakFKMZ0+Kg8LkvnRXAC8sCzFMmDGHDpZ7P35vgJUKXm2N7cT6B04MrVxV1m/YkD1pnvm+6XhZlqI7QySXD7pmzbqAV+ZYAstc+rt4VSwJQPJsyuisZz7en/zpn8TuVQHek2F3Y0DzJ9l/tkx8YB2nRG39hrTFBnoag6bNdxhLSkpajBkJdntDHCwBAHBQPmQd1NLuqtUBhLPW3CdWBTDPe4mcukajqcJ+8V8BpJ6LvICx8znf7XzC5JGQBRLrkGNuTh4/EfuGBGBsVRkA45XYuH8xpziUHeK/qzTgn4pb6Jo4d5tY+bW9ewPiAW7MpbPMuIT9tu2SCDSzbRKMTfkVweJ0j+2ieVK1RwGThw4fiZ2pzLKRcvttt8beAhub2KUhDCRR0+qoFxbqR8wfbvvlX/6flxpVZwbpxptvClihzikI9OrhUMsAJsmcqiXWMqm/9sP+zKc/m0myCR1cjBYE2GK/9pqrYxC+/a1vJyBhSBnByuDY0lKProvKAGNf2GCoYYxUJnfLlqBXFnBqHQ8dzoFmMdvgQBkTBrjwEuChK3J4OGDRWejuDrvl3/zrf5OSHN9/e9rFamN2OpsZmiYYVsMI2TTx7gmgAtxRemMTNvTbZCyWDWQzQ/Dd66233pax8JwNiGEcnnzyiQiJCjqhkQJ8mjEQ5oOHD4eFI9vlFWZJgJLpVmthCN5M1aFoUZIxIqpmC0e41FrAXq1k2+p4CM4j1tOe2m2H0qc+8YnMyYmjRyPMNkzkdG6ubKIB091T5mfnEtB7r42xfKA/B3ITzM1NzZQebJGF2sFjeGhlGezvLxfGxsvE7FQZXDkUtsaiLjcLS6V9drb0d8ietZez50fCHHFvEEcINKAAhXewq6fMtS2W8Zmp0t/VXXo6uoIML3R2lJMXzqebDqHBc7MzZX6wv0z3dZX5ZT1l2drhZD2tCTWs69dvKDt27KyK6kePxuBHfVmnknYZvalQgBlEm95hzQESCNM/eeedd3OYcgA4BZ6bA7J8kDBUWw7SBLs7tsdQCKoZQjTrS7Zti9CYNSqgZoxnp+cS7E9zJNG/O5XXVIHBGORkXGtLQWuFEY/OxdJCxJgcMoyvA6PSk4EAlXYJMMGy8GJkOYuyKQ5TziCwg1Pv2hHXIxAm+xsqem2v2OjlOPg5d97LeUzZTsC7hRxE1rv7haBzINON4sLoRR0e91A71IzngOaoDQxSv67dAzjy1jJgcNWwrjPdYUIFIERNXD6Y9Q20bW+r96uEyO9TZ93XWzONE5U+bq9znt2r9wI5iLd5v/sTyJmnkRaLpbe/isH6HKer1mHXVmihEsriDC3PIY+xU3WWqshkLYXqzWGtnhpDpXbT6Mw+N2/NcziQOHDm1Tq3jmr2UC1uFeA9faoKKAu2ACtj5y+UjvbOZKSb9ilNV5K/6yDAD5/vrz4CfxXA5MN+RQUx6v8qb6OlXcLW4J3EENSVVpkl7VU8VhvzdLdprtYWRiBqPlvLYeTAsFFdQIw5opbEYNupPJeljs4KtbS3WqXml2mxE7p6gJsC+PCltRwVu6QCOvWeCULXVoJVPLx2CWmxE5X+SIbM184LebUEszmvmBnYeditjz3+RGjIqUPvr6CzgDltwEdHcxayJ+MTkwnO1gyvjZPJP5hfoEM1HVtLaF4dNyDFM3D07GWsWNnZqlc2Fr/m8cefCJMWcCJrzvaxOfwo545znk3lNAvAf/DQg+Wmm28uV+3ZEzAWI8i1nGlKZrZfsi0BpAzxY48/Vm6+8aZox3k+Qctluy+Pj2WYH3344djY+z75ibL/vQPlkm3bo3FA9H2gt7fccNU1pW1+obz9+htlv7NOB7YVQ2GVrN+4ITpk3csGSv/ywfIe4HjjhjI+MVba5ubL+JmRcvCNt5KxXD68KiBVyhW6upN8mZueieDwxPkLZeu27WXN5k3lzPRkWUv47/D75eyp02VsYrwMDa8uU/NzYZMsX70qYsEbL9kch5xopDWBsSIwBCobb8HDiWPHArA7L6yHWhagjGKgdaa2x2cTUESQ/NSpVvl0/b2fW2sBzc6eybki0SaA8PeUBKXt7lgCITbeOegz1ouki/k6ffpsGNgNCON9zqDo0bX4UekOFQH+yZznfiHJcTrtdVeWhbnpVjtagX579pL/nIm037Ch4kd0dqX7S5IE8/OV3bKcuKT29v0Xy0WqNt7RBH2SR03ixT1hWQD5+I5PPPVU2XHpros8LtcR1AncrEcBusDJmWcsnJfu31q0Bl1DUOi8wpZ0j+7JXpD55xu7JoYGvxhryd6w7jF6AExNuVIYLa0uJvwQ/isRZ34lkKyyz7uzl5Ud0MFZv259knf2ob1pjAV1rrNlyyVQ2oAXYhLxQkrYFyQwKlvV90TnbGAggBbgBetVYKpEQdbdHnSeG0NAgXjAvWKm+Uxlty+lzM/vJVz5CVWjZbAcOnwoaxkjF1DS09WTdcRfUDbEP+M/NuL5xvPGm25MHOTzYoOzp0+Xjra2snqYiPT+csttt6WMg13Qscuzs4HmbdPGDbF//B/sfHEX0MYaAgpHJ6SzI4KpNDDcszFw3wf2Hyif/tQnW3IBg/F/3njzjfL73/pWue8+scKWMFKUv33lKz9evvH13y4fv+eectedd4WB+8brr1WWeHt7BGKTPL7hxvLq3lfzd/tTAvuB7z4QAJct5VsJyK++6urYR+NvnrCjxFnOidfeeCPJaSC05/TsGND8JkCKscSCv+qqawL02LNkHfjP5o0fKTGFaQ2UYdvdp/Ui7gNQ8LfS1ruzK9drRJ+t36otSb9EiY729AvlnbffKVcqk1T2NjGR5JvPmEtnCDZG0+JXLLJq9cr4ydddf13iEDbCc/APvQ/Q5KxhR4AlbIT1KEnQlPLx/+0ta55fff1111UmW3Sh1pZf+bf/NnvO+C0pA7tsd2yQ/VuZYIux/5Kvvv/5555PxYj3m6eJibHErT7kPjyD+MJewbp21ktYsmMR0Z6azNk3NVUZevYR8FDM5/uI14ph7WH2VAwhvkrZ1/Mv5DorJaunp8t99308TVGAQfZH6+D/wCFqyVR8xLCS6m78k3/yC0sMp8myIHr6ei9qhtgIqJHqvEyYfudVxbsj70VjhJwadBMjgMSeMCk2hRoogftv/Mavx7CocTT5hJAEVug8Jgoihn0hCKIrwtGQoR1euyYDrGsNICNlJy2WCcTYYvSdAAQLRK2U7Af0FZLJkFgA3oMN85u/+Ztl86bNQRIdwH4OtYcEAgpCKXzxhRhhaCenCKIJTb3//s/n+22EiKCeG7mYFX78scdTIsEAWoRE3BirhnZoc0D6BYJq7FDtXnv9tbBkTp89E7QfM6fpAe97CAHVBTqZgNJzpH68VcuaVnYttJrDJCiLvgnRVJ0FqF93dpTLLr0sVNZ77rorP3O9k4ffL0uzs+X8mTPlthtvLGeOHgtt1njUTF5bWZwB2MzmGRC7Kelr/ctbOj96oSzvGygrB5aFAjyh5XBfdw6qjtJeOtS+joyU5VptdXeW4+fPRMxVxmlpbqHMzy6E0UKBvaetvUwuzJUOivHzi2HMTM7NldLbXc4T/+zoTPeF8+i6Wh0O9pWhTevLzj1XhCJGgA3TQhDvMDAHxp4R8DNU66p/syXlNsPDa0L5rKUdY+WWm28ufT0yF2cz7wwBcISzhEIaUdHZ6RgyBw4DzJBXsbJVYSEBwwTQp86cDtB2buR8EOvMRcQ700sz2dMotc9yRmpLZga6HsTVGMq42jPqGhkTVDooLnYJ0wLAdGi7d/cAKOIspduLQCPMlYUY1Ua4zjwyYpw5a8t4NGuG01eZJzr51E4Kye7OzWbPpi0bYdQBwmaDVeQw2iiTHwg8YQMd1757ZdaLdQ58gzQDq1Lao8X0gPKTqqGCjWGPp5ympfxOHFUtdsOy4jA1YEPVIenJmuRAGluOiZbQ5igCtb31OzkTGC8yY/ZNSt0AeP19uff0i1+qHTkmxydiy2qXHYAlenRJBqayRmoGxXc04BBHtynhqQyf6TCBOOHWxAdOK5o2/Z7OHIgEuxzWqMdH3z9aThw7UcX/Wg73ny+w+KsH1D9859/tEfjPASZ/2ZO3dF8vFuykE06LaULPpJbefPDJ9iWQidbEC6UdSPGhi8Lm0zlBe+wWA4RDKUVOJDxgiFIDrC2Z9QAf9QopCsIg4RT50oudc/yulqAGNMmbW6AOuKZlMyNUm/dUZomf21tAyASabGirI4GzG1WbEybDLKh++pmna6b87Ehs6ufuv7+89fZbcd44yuyqTD+/gc169NFHy5e//OXsY06mrN6bb79VPvnJT6Yk2fmKEi545rNgjgIunBlKgB977PEAJs57jq4uEuwPJ919pnPA2bP5HD/Gtb/yEz+RZ+JvZKzLUoAKoAj/xnVktPkD7Bc9sptvvqk89OBDCQiuvfqa8mNf/rHy/R98v4rc7thRnnnu2XLb7bcno07cVWntVbsvL5dt31G+/2ffLYcPvBdNEvO284rLyvmx0XJu9EK58tpryuCKodIu8z89mfNy9/btZdPaDeWpP/tebHXP4EBgL2fPYG9vefett8tAT28SHSd1OentC5NhfGmhrOgfKMffOVBWr19XRudnape77q4EfhxrAPUtd94eNsWh94+EyYPBtHJ4OP5aNFRmZ/LMtWtgyfiZH+MaUd2Uiyxlvp0dzoTqsC+mDFZpgOwr+8t3q10XlqJLAvRJ95G+2pnHdQFpAm1rvWkzqkW9oBa4xu+0ntLWunXehDkQQdcqfi6ITDnF0FBsP6A9LEb6MuOjZZqOzkKJz9O7rC96LrToaMkliYJ5PbAsgJJAS7e9iamp+B7AvsrM7m0lTzrDUMC8to74IYASApj2S6PbIlhbNlQz/wIcLAvnG/9bkA2IcH7zO/wpKDbHG9avTym76wFIzJnkS5IkE1VU3UtgLrGC5cufPnLoUEsgcqqcOnEi6z/ip60yjqarJJbVlVfSFTtfzpw+VRZLLWNwrhrjqcnpnK/+zS8BQLpfPoT9Yey7OrvL2bPncx/0Imr5cUeAHSwRPhqfDjAjEJTk5HNgqTbnN79A0jNs3omJ3HtKuy5ciCgl3899ec6BgeWxM9gnAnQBJt/u7DnCu1UPz3qV2AESKTfiD7I3V199TfxU/go7geEAYBYfSEzTJxJsmktzMz07mwCbLwdUBKQ18cpVLT0YJTMy+eIqc24dp5Q5OkxYYKcyp02HRj+PBklrPzVtj80FuQUdS90XwVXj8rM/+zOJgSQP7RMgHB+KT+YcsZewcsRb5kRJJNb8lVdcEV/MegXoNOwiehhAze07tldAcnQ0YC8br0MOvZiIs7bAOGvH+WPu+J3GLWvh0l2x6xL4YTKvrt2IsIYl8IwLXY4k1zo6M572pPjP9Ss4sDGAWZjRyoAmJzN+1juNQGse0xxwyKc2hw0oAdQFGti/GEju4fgJa2K6zMzNlBuuvyH22889IxsUkGPZYOJEvrg5ifjy3FwYF+4JwGPfmjdr+Ko9V9XOjWOj0RMRb2AjeVYxNtujW5GxlxygKSMG5kfTqxFnPvX0U7F7mpQgFyhfVbKHrYSF4jlJCzSlUHztpuxPTGF82Bj2wx6IZtTp06Wnpy/ajgA6tpWPK/5g39nCG66/vjz7nDbSs3nuwWUDuS97J00ikiTJ/2Jza/qkkgE+auU4cVP+4c//9BLKmhsUhBx+/0gWoME1ifd94r5WcLKmfO9730/dm4ETQHnRFfC+pjUYqo9F85Uf/0raDF93zbUpgbFwqdCbEHVnDE4jRvSTP/mTMWpACJtBJgNdiENho9pgBjnaIPv3J1Pwwosv1gXTUv6F2t778Y+n7zi0Uo0cOqyMDEPiIP1n/+yfld2XXRajZbIFctoJerk+dosMELVmE8/BeeyxRxMwWfyMrO+zYWwshvdWDhJ60b79MUqeycbaddmuOFLvvvNunummm2+K8bAJkk1qaRlAZFGhiMi5TxlwVNsnn3giIlWQZYaJsYij2lpg6USj1XALNGGYOYEOTwe8jjgoyl/76tfKH3z7D3LIEX5DlaTGPzcxWY4fPVpuv+XmMjFyPh1pfM4aYJzn1Q5rg6sjyLLB1CgP9PSEFs2RApjomgMwIVfpzRyq6YnpykTRZz1ofls5Oz0eJ6JLqUuyme1xrAIQGPtFwXNXFPht/pHRsdLR11MWOzrKEBFZZRC9naWsWVE61qwsJ0fPl6XO9jhCqekN4jsV4IkCOweKsXVNdZIcKIaJujbDsDBP3BMaPRMgsIIIldGg5fGbb74RmqAOS7IHDh9ZE6U01m1ogr1VfOrkiVMR40J78zCjY1W1Wy23A5ZT2tPXd1EXiNMtCLDHHODGmxPGyDLmtYSkPRkaa8maSltAJU69vXG8OERVkHQxTBLrg7NifXEy7cfQJSN0pQtErfn294BprTl2DfvGPkprsy5aHQCXqrUC1IQgc1p9lpPmnoyb9c8wsnVVKFat7to4CIRr1fGGDdKqKfeMyVbPYZbU0qCg48q9ptQb18wzY+xerVfMj2S1AaJaMLe0E3xH6kV7e0PvtbZ8XxVSqyJ8jLCf10OWGN58nDL3z3h7xTE87DBcWUVzS+1QZe97HhkGz97oqVQgp+rAKLExDwAkhwswKnWgvX2Zx3x/q9MDQMs1aylYXxwSFMiFWRnFOl8N4+ejeEj83YYjPvpP918CmOSpWn2OP9yP5sPthZsnr64K0djF0vYhwCTlNJhw7FjEWjFB6r6qdDWASEe6pQFLwiy52P2mapV0dAgAXaPW00SM1jmW0poK3PhdC2OpIE+LPYm4kjOvBZjULHFPwFzArL2qrl/wpRRDZwE12oIl7EjB8uW7d8ehk8FXguB5moCLjdcpQ7BRW7CeT7DDrrNNglW2jQ5Z3c91r/ocx5cT/PIrL8exFJh9/RvfyHnCMY+Qe4vFpjzGWcWJxHijEyHQe/b556LNIJBXviioY9+XDw0mOOLvLCwpR5nMeckpl3m99957y8H33os+h8DXWcdh5UOghUvy/MzP/GzG6LVXX02yY3psotx+yy3l2SefLu/t319277o0DJOP3X1HOXXmTHln375y58fvKZuAOz3d5TwW4fho2bx2XVkxMFheevTxaKCcJQ7e1VG2bNqcMpy9L79ShteuS/AzptvX1HQ5J3kxNFiWdfeWC8dPlp1X7SlLfd3lzf3vlqFVK5O0oKkiA3rXffeUg+8fKavWrA7DZEx5YkdH2bZjR+np7U5SqPFFrY2LrD8trWdnL3Zu4yvxswRA7Hm0986cDYDArxKA8HOdeXw8gT9bLOCQGHR2RGSdpknaj1ZRdr6Cc7zJSPMTaB7ULhnVJ6ulFrXMzN7g20lw1Ba8c5kf80qjbWl2uoxfOF8mRsdLj24a69bEnzK2UxdGy5mRs2VwxYqyZv2G0tbemftWAsNHlECU6OMz+nnV0dKms0Qvwrrln6StqQRbW1uCK/7L+8eOBYjC+pDUtIYEkdY84C2C6v0DAYkEvij/Sml89pVXXy633HJL/i1RwIeytl5+9ZWLPkvKx2ems38xosZHL8R3OHDgYLp2AA/5JhIF/OLo6a1YmT0kGJXY6uqi4TYTH7Dx9/lm5tJ1PdPpU6eTxHWue4+z9gwG1HuHAyBhI/ANgGXOcEDEU08/Hf+KD2FO7Sv72N729/hxp06V48dOZC9KVBrDKig7kvHlJ/AFBeLWAF/QHEsAm3egjiRRR1ftdBQNkpOnK3s0wHF7WbZs+UXdHIwe+iJ8DB2+6HoAN+kL0gd87vnn42dinUhoM5D83PnFhYyB5CrfwYsuknEI2De/mHWxf/+7AZewZLCorQvjwrfSlvueu+8KuwF4vH//vpTShHE0PlFuvuXWrAsSDOlMRXB3oD8ggvWeZiBYu9PTAYrTDZIYMVBJF8/e3vJHf/zH2UtErbMO3hOYdyVp/WM/9mPZQ5KzbKwxx9K2X9kv4Im9oyqAyOrDDz9Slq/ExGjL3t6yeUsY4RVw2h4/kN0GXLm/2o20ttPWVUeZGVkHVQeRA5ieyuf+9E+/k7UkdvXz+IFDQ9kf/EF7B7CvuQk2i7jMOPleY+xnWs8DDSsw1h2wBdCn+QdwApOYPY1u5/x85shcYFgob/J3zA9rMe2SOzur9uBSSSm7/e4z4tAN69bnOcVN4mVnnvm87NJd5ao9V5Z977wbFo5uNtaEfbr3lVfiuwNA0y12//6wn5XVOHMlm3fvvixnKTAW8GJPqjABVFn79kyEdc9qUV2TrsbCeXbs+MmArB+742MZF2uWHWE/nJNAEmcZW2M/Kks9fPhgTfC2gJgAEfyHVlOc2h/yL6jaf0TctLavf/3/XCL8ZLJM1Esvv5yDWJ2URaGtFWBAIPDUk08FiZblFXQR4yH6pDaO4BHjgppjEiMi+9ij5Rd+4ReymEwW5WfteB0u6kUtWkbJwDbqwYwq+p1FikEg679zx46K4J49G9oYp0uA+slPfDK0PdkFG9OmIIpmwgVeDDJhV+8xcQJqhh8KjerHMKo5Ruf13ocefqhSb0tb6ryefvqZbGYO0be//e3UHDqooKeeT7D6mc/UkiTGQ8DEqFvgUFLj8L3vfy8HEKOovlAg6z/AEvVwQpne++u//us57D03hgqH6E/+5E9SCoFloF0ypNuBbOMx1ILQ1IqH1gglXF7Blba2II2bN28Mve4P/uAPytzMbBnS51z/8Z6esnvHznxuWX9f2b55Sxk5faYsEZudmSkjMuGjY3F9bViwxui5c2Xl8uWFiQ79lZBPd085OXKm9MkEtESO0qZQKVRXZ1lGDEvbsGnaG91lYWa2dJeO0tfdExq4bJMmqufHKJ/31NaYpT01vW2dnaWzu7ss6+krU0tLZaS3o7StW1UOjZ4rUwvaWnZGRE95DYSbiN3pM2dzaFqHoVKvWpmDLVTTEyeSDQTGJVPW25ON774acU+GwZwRT7MGGueMRom5MeYcrQadtn4CCkzPpFNOZ3ftGsEYyHAp9ZJ3UqbTdMKpxqGtKkOrvwUkdXXV8hVBe4R/p8sYQLG3J7XJ5tX3uFemxHfUkqJaE9t0vnFtP/NeDqCsBsYVw1uFcQENUzVLSxsntEQdJZaFIRINl9nqSFRU/EJqQh2aEbdrtfpqQBNrjeMhuGi0UCKQ2mKZ+B42BY25yZwJWM6f49RVh9Q9OCABHjQLwsig09JRO10EKMLEKe2hcabMqKOzdjcIqNGTjAxbEfG/ZbVsp7JY5nIAQukdCOyEsj+AiXsMfduBvXo4ts6hH/bO6Ghsgx+4rvtxUHG0OWIAEuvOM7MPnqNmqqYuljaZC+PmEDp+/GgyVTXg68ta8nlZRbo/AUw43B+q3/yInA8/vI2PwAj8RZ2SvzpVtfnkByU2/09pmyoRq5POBw+cjE867tSSmiWllgAM65Yo5vxigtuOHmKw1XlvOj2lAAdAEkmq2qw4DJUgI0FJNAzJT0PLjfBrzTR9AJh4f1RWsnf85732brqZlaVQ/nVakLG6/IqamTx0+GACQ+cAJkhsxfhkuWLPlWFyAiCU5wBVahct7cBriSV9EW05U6Y8OZmznYg9GweQcM5jmEiA/OAHP8i/r73uugAWv/IrvxJ7JqHEF/H97CH7irnyf/32b8cWs3fXXH1NuoO9rAtFb2+cb8ETW6ArjyyhewSqnCGgt7hYPnHvfeWVV15tCdr3R0hRUPTkk0+WX/zFf5wS0pdffilUdwGqzoTfe+CBsmPb9rIwO1eGUxM/Wn73d75RvvzlHy2XX747LAe2UdnB7Xd+rAwog+wfuAhKzYxNlLVDK8r3/vCPy7ZNW8o7EgP0SFasLHOjEyl/HVizqmzatq0M0x9Yvy4/Y5u3btpcjr13uMx3dZTLrrkqDEzlTUq8MCqJl64YXpmgA7OljxZDV0eSBpx647O6lTBIkiHB5wesJOdrUx5qJfk7W2wNCOwFtsoKBM3mT5ApIAGg8RGbpB3BYKU4SgO8AAhJEPT2pKuNOU3r7HYlafXfzrPaIWoxCTWZ1l5Jnlaw7DoppQ0AUEtt6Mm0L82X2Uls3aWwaYaGVwUkwtZ689W9CYi37twZLQddb9wnEAAbEwOACKg1bG152RPOHkGshB9fwXM714Esfs7fOXHyVJlpJUKUDWBPC4iqrgJwYSpjR8vEmg8wuG59kgza5V62Sxl9nAArAAAgAElEQVQKMcZ6HgKVgIXWqu8UxJsPJXXGf+WK5WFwvP76m/F1laDTJhSIE9QUWPIP3J9n2L/v3ZSl8AvC6jRGbW0ps+b3V4ZGnVdMB6wbfrT9j81z9sy5sNSd7c7s6LCdPp2zmg/iWo0ws+/jJ7oekKfqvRHrPxOfuLevvyWyv1jLfzo6ApgIqvlFAALjAICoWi/n4htFB4a+0jQB+toOWaxUy4Xb8gxhzgxWzUT+v3jH2nz/6LFy6Y4d5eabbowP88d//McBWX/vm99MQC7phsWqha9YKaWJ09MpPanJ3ZW1fXqSYQtZw3feeUfGd8uWzeUHP/h+fBjxC7bR5z7z2YwBH45AKJ/JXL7+xhvxtXQd0xUMCIRl9OwzT0ckVAdUz0M/hI/mOehcGEeJY7bb+rK3iOjSPTJm777zTnw1ZVPAZpo67lGgzEZHVPf06QBF1qPraPahuoDALXBF8laC+r0DB3O/1g+7gPFOKNra8PKcvh9wwX5ImmP5YYpIZlonlY11NGvNOjDm4lEJa89c24vzD0/mu/mH2v0GxBDH9PRkvVobzrbaTWk2wIa4A5CvpEXsCVDoG+jP9TwzzR4xsHNL6b99p2QqIsZLS9nHyjrdhz2obEsXMmvJPNv75p8vqswTmEWrErnAOIrfnEH2gJjTc1uff+/v/b3sRfG2fz/y6MMZczG8fwPkAS5+9uxzzyU2cY4BBq0b1Rn79r2T8hxrh4ivUjOJ6Ps/d3/KRoFPwOFjx49lbxgc55116RoY/S+88HzOXuNm/iS2a/ML9vQj4HD9Z26h7Zvf/PoSlBEdx0RYMBYjaicEKUju9HQADzVODiDo0rp1tSbtlb17Q7W7dNfO1MVxZARrJteEfvKTn8jBIVBFT/qnv/RLUZ+//vrrq0DTjh1ZMP5uEqB7EESDx0ljMGVoLUZBTFryaml7dqTccustaZVn8+6+fHcmhdCWiZLJ9hx/+Id/mH8DSgT1PqcrkB7l7sHG8BmLmUH1Xt/DWDFaX/ziFxPM/dZv/VY64igBgFiqdbZYgUu333ZbNowFs3rlquiu2Ehpj7q4ENSYEVH24xnvvuvO8ru/+7vlvvvuqy3m2trjfEFFXc/Pbfo/+sM/jNFlpF548YUsYgAA1BpYIvuBPhtWQlt7An/o/EI0KzrLVXuuKJfv2RN0t7e9oxx4+52yfevWsmv79rI4Nx9l5Z3bt6ft396XXi7tC4th5hAR6hH4zs6VTiJ8QJiWkzA9NVlWYo4staWk5vjpU2X1+tp+ygHS3dkRpsggxeMWdffCxHjqjWn9ERzEfulaai/z7aWMLyh1uVD6ACpzc6lz45gATQAmFLvHFhfKGyOnSuf61WWqq73WP7e3ZZw4nOYVrdq4WxwYRpzJpi1W2gYuLMRYm18Hec1SdIXqXLvKjFWF8A5ZnanaLSadWcaznu0Bzh6nzQFsrhgWgFUANGyE+bms0wgZlVLpbVOVUtoIczXqz8AXDlqjM+Iw4ehyBBy4NF8YRdeAFAOysB1cX0asYYdYH5zPMMS6u3MQODixMyoLZD7iXamXXljI7zBFmixUBRVWBK12eNcWufX6tcawZtDcH+eh0V5h2WjC1N93VaCOo2vvAVbaSz7D4UutK4Cnpx7mYxe0/uyKsUyJ0vxcwCYOAOfFWFXAoSNrXSDV0917EbSJbUiNtmchHl3jLN/lIDMWjQire2Pf0KxNigMsZW1dlSrNTjR6KO6P3RIMoudyyKwtAZX7qIBICTWe02JsIwYWsGswoEfjwLoHY2ttcybYqYZJwpYCWoC71gFEnm11j+nw06KN/7BE56N9eP5/eXcf6JRcrGb5G95Obe37Ybik+XsYKCizdE4wSqryau3BI0jqqEy6ykipHc8acMS+VJZY4ZIaRAYXiRhsc+8ovy02ScCUVnap9b6w1lp0lFqus1gWHSalxKFk5+zr3bu1EB5PMAYAca76vtjWvv4kc5597tkAuKjCTz/9dMABmURgKkF4PhBGAvsu2EiXjZ07kwGWtCDeKRvKZjzwwAOxNa6P5eKzhBrZtJtuvKG89eZbKQX1Unbg+9hUd6586Nrrry9/+Ed/VJNG69bFaZftw+4QuMg8vrp3b+zGww8+WL70xS+Wt998K3YJ3ZzznHLlo0fLP/gHfz8gBd9E9pbvQVxRRhEL75OfuC8gPaD2kUcfLT/3cz+TzobYMHQ9ZARlfvk6JsP5wLmeujBWBjq6yotPPllWLRsqS7OViWnuu2YXorOx5do9ATqcTbo8wL8Ive7ctqOMXRgrJ86NlN1X74muA7YSUKBqvHWVU8dPlOG1w2VyfrasWrumdMjSAtnX1q4LstTGutpeZ0NtF13bqG4MwF7PgUprT0e7Eyfjk267ZHuSYCtXDmX9AKWUWQla0OPDTjh9OoGJwNPZyddEjVfqCkT0/dYSH1Xr2gB89kLTFpjNnpxoJVHq+eYFsPDKWUhsub2zzExOlrIwlz+729rLhbHRMqC0Z9myMnr+fHlj72vp+rdm44YyNy/7fjLPRtCeXy3IpOXgPvnJzhBBpABQu2m+ysoVK/M8KY9dWMh7BMiXbN8e9qvkAaaCveDM4b84B32XccYykDxxnjUijR2d7TXAPPJ+5o+fTVcsYq+7L8v6Nz98YMGuUobbbrkl+/jgwUOxCUBGCSvjePU116Tzh7NaQOY+X3n5pbB4sSFcm78DoMFkB3o4a6vo5JnMVTQ91q1rdZikJbaQknDlFsbB77CLfS6l1i1Rfb6AuEbSFBjkHLf/3Bch/5T6Dq+JDAEWcFO2AgR0vodFmzLjibAXIhEQQKY9YJa5dl32jS/l84lFCL7PSQ9WW2istm27JLbH7wTmAtmrr9rT6u44nvXzve99L8+YoHZx4SIrQxzDh63Jr6rpYqx0gcGCEJB+6tOfSsLVfq1tZevaYAeAhERp+S9YHXwY+pXKUzBQAIi09Dybsh4JXFo2WiO7TwyHpixHBYA9Y1ybTj3G5Zqrr84eE9uZCy2flQr6LknG6JKsX58g356ihaNExFw017JGAB5r1q1Nwkx1gu5GksZiR/773tdfS/dLiUl2i702ztbPVGLHmkAzJ3x4Qb2qB+K25tP+rgzpNZEv8Ox8ybrm+O+YOeMBiFQq7H3t9Yw5PxqY6f2ur7QGm18C3vhiJkr22WPWmD0LvIhuyOxcYsFGu9A4WdfEyjF/9u17NzZcjNrb0501zDfl7wNT+KrWjoSfpCp7bOyAVPNzswHR+N06Vdnfku2AKQK4Oqmai4cfeTjgjTWElMBHZwOwJH/761/PGYi5xl7ws62HJIlnZ7JvhlevyV4wv9aAe3bUswfOEe9FQAi41tmZeVm9amV59NFHMuZJqJS2nH1AFUDMhwGTjyJ20vav/rf/ZakRxWpUpm3wm2+5OeAJVA3VVTBpAAQbMqQyAKj13/mz75Sf+umfTlCJLgpE0KIW0+Dyy3YnC4SGB+XXPpT4zGc/+9kERcSHLHDBr4l1+DF8kD7oojIXwZEDCZqlvRFDKHsCuLHwlfHYEAIa1NrG4PuZe1aHJ/sjuGZ4qDFjj3g2qGSTiXJdC7QeluvLjTfeUH73d/9jSnaamsEme6+06P7PfS40Vg7VfffeG5aN9zUt3RgeG4pzJvBugCbj+dnPfLq8/MpLpYeK/PRUee3111MGhDpoQ9x0400pHXrppRcvilMZczQpaGU23969CTQZAIbSYTrQWzut2CCXbNkcBf/egb5Qb+fHJ8v+t94qWzdsKFfv2ZMOAufOnCl33Hpr9EXee3dfWZiZKyMjZwq1Y0CJevYlwMryWmJw8mxtPwcwUVfMaAjyNm3ZkmzJrFbA0PWp6bKSo5MuJNNRxQ91u1SwBGtEN5xRnQHm50IDJxDLSJnDiLRC4/v6ymx7WxmZmymHZybKwmBfufQavdpLuTB2oXzmM58pZ8+N1FKbAC1q61aHGsbAy9w5HFD2GCaHXEPVQy/ktL3//rGACQ4PVGjOgvfJ6CQD0MqcQmwZDevWPjDe7jftwsbHytp165N1scb9zAFqfTo0ZaAYJU5AZXpUZ6oBUTiCATA4HEA2VPOB6rBwBKHV50fOpbxJ3ACRdV/Wc9ou5nq1zrBqjlTnhUHyZ+0pP13b605OxqC7rjERnNeuOGfyWZ/BHuPwcdY4msbH7xwKnsf7ZXqV7KDX1tKfKn7HlgAIGF9ZK/swziNwRMZOyc9sLZnx3OYauCJfXDs/KXnpjWPAeqajjdal0YlsDwrvdwAI924vLNFe6KhUWPPmWSNg2wKJInK7tBTDrISQM8EhdN/GKm0gWzoiNYPWWaaIQQ6vDuhrHDwHhym025b+DdtkTVhnEcoFVHZpKUlTsWre+NN/qWlOhrSCNlokEmAeHBjMM1uXnsv7QrOu4hF/wyD4hx//uzoCrWqbPN6HWSF/k+f9f1tt6XQGhGBtWnYjGbZWABntq4YJEnCkFhM1e/ci8JIvqvs1nJQWABowJQ/kfy21/Jwajahm/Tn9ksX2qkPEtnnRsgDKc2zZnehGEOWkPUQYcflQgsiXXnohdpl9AF6ElTZYf6e9JrZG8xJ8CL7CIpyZDgDi+wWwbIDkiYBVCafzWxAKgHC2yKgTpWQPqi1evBiYaKur1PmGm25K4kRAU9uv98a3YpsJ78v4NhoR3/r9b6WLj3uhb/LN//jNMF98pwCJPhzhPyxa2T1+gvt3baUvQFq2hb3CwDFe23dsCwMOiOLMvONjt8e+RSh3Odbh8QjFdtADOX6iXDh5prQvLMUXWzu8toweP1VmFubK1XffUUbGLiTA3LR5Y8RLX3zm2bJ105YIX06XhbJizZoyeq622VWKAnDAdp0dn8gYzne1le27d5Xlq1aWAwcPRjPG/CoPraB3ddo9Q83glwAF1ptzzXtr17axcvjwkQSKavf5BsZeUkxghmUieAOE64LkhTnYCMbyb+nlhf0rkdPXn6BCNnjb9h1Zs4ACgZLEgqDM/QwMVFamF/+AP4w1C6TAVlHWbFzmZ6bL1MR4xJV9FxHVHpny9raUjfUPDZb2zq6IrgMe+M986XTG6enOvNK4kXxUKqGMC8N2fHwyZ3TVGluWpApmiXHZ+9qrZddlu8vk9GyYQ9hWXgAKv3deNqWz1qHvsK+wnwFIki/Oa+cZvRAsSSCM58WqEAQqh8Cg4PcKeDVRMGd8agzdmWmtTI+1stuLCYidrwGilg3Ej8agcE3fWYHI3oCfWCv2W9PFR8OGsE6Ve5+tQp1ADvdOd04w6owF8ADxrOkGpODniSd8XulCmK0YHD09YaqkccFSid9oH6TUeWI88Ynn5h8082xvCRY9p+C6tqnFLCG22hlGHiCYX2CMB7Fdz1+4WDJsvnxGAIoJLO5RpgFgAjzY19jcPsvHNi6VPdRZXnvt9ST6/N09WZOe/7rrrs2YE9MmjBq/c3Y2vqb4atmg0vKZ+DQ1CVobeUSfb3g4oC3BUXEFcdt9+9/NOrjmqioiCxTGnAAEHj50KFocgBnjJQEYEOO48qquVClEb0QSbLB2W8UuwfZ2HYABm8+GGX9+mVgIww8gwufmZ3sfkFqssX//ewHlBN/sOL9JzInBgT0MALIn+Y78aQC3+EuAz8ZLnPv3gw89lP1DKoLdcM/xXfnO2uu22jWbj9jTc+fLPffcnXLOg4d0Na1MbIE+2//Ms88ENBfTKiOKUOv1N6TUzNoUlz7w/e+nPM88pQkC9lx/LQXC7jh79lx55OGHA857Zi8A+osvPJ/zjG9rLLGVn332uXTJaZhSRw4dLocOvtcCwroicBvNpvmFPJemFOIPnYyMNw3Nzq6OAPJYH/aXKhPjIea1HgAw4gLzEt0kLdzTpbMrCWmLW7t07wX+WVM11qo+OMYLphLQTYJ0z5VXpPGB64odzL1Ev2qINOVodYBtzt9Wxe7fxKX5r/7Ztm/+3jeW0gZqmlL5ezEkP/jBg2FsCGYcUBHGOXY0XWUsGsaUUXGYyPCjpDJ4Donad1ybvqnysdtvT3tUE4EWBvW3eQVUKHw2APqO9yp1gDx99rOfi1PivQZR6y6OAeqXTjyyP1gn3//+9+NAcGgSmGhnF72J7vKtb30r15QlMLHKbjwb1ogWTdA292kTK+XwfOhV2h0zPDYjAwit5vDULh21/o82ycMPPVRuvRmC3paD83WGt7f2Yfdyr+q2bBoBpQXOQLgGBJNKsAMwFEoI7MkTOUhefPGlMCqgdZfu2JlFPzE2lk1y4803l8efeDyHAIqcEiEbgZq9TAul6Imx8RzCUNWbbrghpTw6CqDmrSFQuv9AeX///soK6O0pFyiIt7eXS7fvKAuAjbGJsEaySUZHy+ToWJkbn0gdMwDlfYDJsoGyvJ/Qz0hYIMpyVg4NlbMTYzkEBwmiTs+U1QPL0noYWEAUFnJoblb0L0t2RRA+sbBQptrb4pD1tXdE9A2IVOvZ2tOecmRhthybGi9l7apyYXGuXH7ttcm2DK1YniwdhwJVWuajPaUvVXX9oR88GKfemmTQGDcdVTjTjLnPMqxdhEQFztNTZe3wcAycDB82yu0f+1jqSh261kLqaLu7M7cMtQDB8zHu0NHR8fGwfawtjq2sij3SZDsFzrUMptKg09q47f9m776DPT+v87C/t/d7t/cCLHbRe28EQYIAi0hKIilIVnHERLIjOaaVeBJnPJbzhyVHyiTjceyxJpaoSKIo2ZJpUiTYRVIAiI5FL7vA9l1s73dvb5nP8/6+l1DieJRMRgYzuBjM7t77u9/ylvOe85znPKeW2JgrATNDGtCgtz+OShUI6866cVAFEFP/OVdLf1K+0tlV6bCtTDDny30qhdT+qkCk+n73tt+BLD4HlWcsrdGI2XZWx6TSiWeyrxyO0Q5osUgcwj7H0XUtz5HyoPn5OBOMob9zLjnRDiiASMqOBgaiM9QwbYyhACgASivD7VruzeHjSNTAqjJkGOQwf1qitxEH080BIAOJj1jYWBgkDj73gZAz9Nq0sRWNWJz3Tsa6lQGwXryr9cNJdZA6ZKwZn/FuficgbstJqnTOwRwqDROnCfwaFXBOnM83oJJrONy1DOWg6ADkQLSWfPlskxH5/9ziv3vBd0fg/+UIhCESpkkj0Fpi72KvWyV/FeirGq8VFLWr6TbVMoaIubVqlgUUhJ4XWgy5gDECadYiv8fvbfqPNDjKQpkrsynzcRMZYU66jgWCYuewwKcCtcphBqJx4PvdxBcnJrJPK/g7l0BCZs+Zfc897y1PP/V0znvBEOdaAiUaKC1bq05dogVbQh06RoNz5MYbb0iQ7UxftXpVGcB40OIcVb/VOh1DBVuUDpsEkqAW44WvE/2xru74KxJKSnIEc74nqNJeVQa7dn3oS7fAqluwPhlhzrovpUnOIz8XUNTy3x8AAs4CArH3vf/egMad3V1l2bIlCaYa3Q73cMbKsivDnb4wXqbOni8d07Pl/IlTOWe2XnxJ2fH8i2X5yhVl+aYNZXJmOhl3Tj3mBA2u1ctXlqMHD5ehVSvK4PJlZXJ8Kln8DZs3JUA6evRwWb9iVTQ5OocHysjK5WXF2tXxAZYuW5ZncGbl3GyBcuYP+O1cAw6EUXBedxU6UHWsgTKNrogzjW83OztdA8bB/nLgwFtJzDTsH2wdzJUqZllbNgvknfHOVj4BUM365K8BxZx7sshKmZzTfX3dCcz5B4ItJd7WimfRGS7ixBEuraCJLHA72ZP5Uk6eOZ3782mm5ubK7Px82bVnb/xoQYTkgHMJM5pfFt+pBSA5W2j13HrbHdlfxsR7+qqls5NVsFQb65ZGhySAzwKQME4kDwEcsufeUdLHWhBEGmd7qNF5Q4m2hprWv84/ax4gB4jYu3d/ufvuuxM8iRescYE9Kn9Trl67r/S0dDg6k5nHnnUv+zblJi2xU51i+Cjsgv+JHb/33ve2xPin4qv60sJWYA/sqeylnvhkwCEMGUkwcyYDb14xTYj/A1b4M7Lx2N2SxZJv6WQ4N1/9vI72CLgCY8+dq5lx9zDPvoxB83yVWbQQ1qjMuuRQfDRdpfp6Y5vCeqFHpwy9pcWiNETwi3HDNnl/gSZxTfGSWKbpXGTdAqzYlibJmED6/Lmw/z2D60UnL91OloapQMMDQ9w8W9NrVmnHPVo12OYXkqy9RHeqNs0EVicgp59z8K1DAQGUZYk/XF9cJDYDJgKItetlM/lNGlsYa4CPMQK03HnXXRkHQTxpB/EY8VG/g+VhvsRLPtvYy5deejl7CjPCmiMO/W//7Z+UgYGhCOe7RxKWo6PR3rRXjR+WfCNPANRWSgKoMK6Aavbr4UceTpx3+WWXZ97dlx/H/gIhPat7eu80F9mwIUACoCHdocKaH4z2DXskVjP2nkd8FqbK6tV5FnEpEgEGjf2LWNAA9kAIfwdeWas68ugSizVizZKBOHHyeJgkbKfPbtu2NformCjLV6yMfceUm5qYCGhF++uZp5/OOeHc855f+9rXWo1RNmUdnT57OrEswMt5w66S44g8wdRU+dCHP5y59X3nsLUYQLDVzhuABAQxflg44n/73z6yPtJlDvjf2xvWpWOcP0+4FiaQkvienthEjRes5aa86R0NmPz+H3x2wYMz2AaF0Xrs8cfzol4ArYpBzuHR0Zk2QQaLMSeK+id/+qdl2Yrl+bnFqvzEAlQOAcFjmCH6jG9jSB97/LGAB0AZs9F0nZBV+am/8VMJIpqsLmN81913BViB3tlkFi4QBtDB2Psy0UAHDo7e6017X8bwR37kR5Kxufs9d5d9e/clOHZ/z6zeDJKKHobeJZshwIaCCWYdfMAizAVOC8ODWkuY6eJLLsl9KRY7KJcuXxrUnEFUngOdFNwxjl709VdfD0Ls8CRolIzIeJM5uZDPCTRlcEKl3L8/jgJBOQHnd7/73RwQ773nnvL1r30tmZSNmzeV997z3vLiiy9XcbCpmSCzqH1CUAtXbTeKsHrkpx95NB2ECJVesfWS8tKz28umtevK+tWry4E9+8qS4eGARpzE6GhgSgwMRXdk/6nj5dzkeNkomxAHq6sMtHeUjvkSwOTcmdNl3ZJlZQBqSDQrJS1jZWp2Og71QN9AWYKRoIVsCzCZbG8rFE161bQTyuvoKJ3dPQHrpufnytHZyXKqfaEMXryhnLgwWq687rpQ5DZt3ljGJ8Zy6BJKi37JunVhjFjP259+NuPpgOQwMT4MXDrozM5EvNgmX71mbZwtiDEnSa04gTQHlvWVGrxzo8lcQIo5Khg4ruMzHBn17udkvlrMCms3GZx+2hY9i8E1Jy6K0C3qel0XaLuzqQMF/k1OaztIab8e+hFio+fif21ste5tibwaL++UcUuNLuZJrcl3oNfSFkr5+qUTi60ZxojZBQSReSG0WjN4Dtmm13sDjoTt0GrnmVKRfL4+D2q1z/tM6KdtFQxiN7CfrF3OXyO+2tRJTgEgipIVbUkX0sbTevCVe3V2ZUwYWPu0Mklk2WoHHkbZunYvTqmgxWdRViNMiYmj609/X5wGnzX2QCnAbFMfzTYkeAO2dHXHUa5tqCvjiLCre6fcbHwi85zs0kLt1tDo0rCVVai2czH7hGHD2QdEEb92TwEKOwZE3bRhQ1hDxByBdgAXdtOYGc9agvDu17sj8Nc7Av+xUp+3i88uslGaerh0CKmsEXaqAW9jmyp8Um1fC6CMmKuyjvwOcHW+1Xq41WSHnlBL7LWKC1Ubx6leaNNLA/jcVq6++poEazYl8ULlhQJ9+7FxqAUpcBoCtMCVZEmXLs2+Bg4AMdhCnSEkYtgvGXPtv7/3ve+mO4oz4t733ZukhBaTKN3K9gQEgkxOPXst2GRfAb0CEk4628Pp5pzSjuBPsX1sXMDwkyfjiKJ2c7wf+OAD5ZGHH0lr3UagGt0ZS2DT5k0pu8EeEZjITtNIY8vYcO+EMdGIkQp8BNFV2PtMAl2B08/93M/UhUWSZm4m/hTQBZCwefOmAETapK5auaKcPHy0rBgcLoMdXeXgrj2lu6OzDPUOlN2v7QhTZYoub1tbMqbO1rbO9ozX0qGRcmDXnjKwbGnpCDOvK/OyctXqMjQyFC2OjWvXltd27ChrLtpY5trbSt/QYJlotWblb+qIBOwwxsCDCnbVLijeSeDHHxV8en9Bp2BO+8uqN1ITAlVni5j5fDl9+lxZsWJVxg3oD3QxRhgOzZfntCaMK9DB2fPGG1V/QWJosYT2zJmAMNafs9f/gudojnV3lwujYy2R9dkyPDhY5uer/hy9rg6aQACT06dy9gC4RifGy669e8vjTz5VHmjp4zVBOXCKj+4a1qh9psuixMhVGAAndYLpTODi/vwQewOQODYxWY4eP5HADwNG4tG56Azzb0GdINEaAaTw1wV969avzXrij1pT9pH7NFox1q6xQr3HegEQ2Td8SGeeEihzqCMHgWJJDfvAuCZQ7KA1uCTj5yx3/jZlwN5bIlcSMQDG/Hx88Ah99vRkH1sXfG7vbQ2bZ8mSqr9U25CzS/Zp1kZnV5J9NYFRA3+/Y64An7QiIgPQSoiEHYJd2tI5MZ9YIr4qkDa8CJS5po0sUAVkTI4rF6td+CRv+C7WKttg/hr9NXbg7NnTYXVgMvFbUu49v5B3428AhCVU+LOjo8CfZbULytGjsblr1uqk0/hjk2Gm+Zng11zbK9g6SjWsNSzjpiuJ9SyiBbjccP0N5drrrovdUcLGlwLwmme2U2KH/yJ5xw6lI2JvX1ghEafu609pBt8z5dgDA+WlF1+Mbk0Ald7e8ruf/d0A1Ngwyuhrd5VTERzFehJQv/jSSyn7EeukM5WS5tmZsn3787HvykrMJ5vP13IfTCddyqxnZ4MYDlNYOb3YExPr6quvCpBF2+mKK6+M7XfvdBLC/Dh/PiyS2GRlVsPDGUc6kz5rDJXgq3ZQts8fr3FzXwA6cTHGvjkmH/YJzjAAACAASURBVKG6wZlkvv3cHne/hgnunexBArt33Hp7dGPIYUSDZWgo5xAdJD46P9J6U7amdMf6qH53W9iApBMwuTZv2li+8uU/C+v5pptuSRyjAsJaNqfOoj379lRff74mDez/hgllXRkH763k1X4TM9sj/PGXX34pIFFnR1eY0myB0sdoA87P5/PeKx2tWiyh6G2mzbf2ybrj6PTVl+SLBCqbGBbZ29yddyTD5Dd/89cX1DUJzJqMtYVmsapzIkBq4CwegfbVV10V47V0mc29vvzFw4/kYMXW0H7PYEE/bSAlNYAThhADAipIX0JrPxsrIlNLlrSM0YWKKq9ZnQ0IncQIgUSZYAtQptf1gRY739iZBY6VwflJ9jm1yuooz5Snnnp6UR+CwWBcbRpBsg48kDgARMSYtMXt7okDBJCBVNu0jAvjaeGiMn32s58NymZyX3j++fL+++4LBUzHC2K0dFxcW63dl770xfJjP/bjWRyCJNkm9zh5/ETAKUZdgKTcQoaOsVeKs3ffntRiQoVRfSH/FrYNRLhLALZhvVZYb5VHv//90A/vfs89MSiUpXu7ust3v/OdlB9EwXpyPGOGprliyZJyaPeebC7vcLn2i2/uKn1dXeXqy68su994I9c3lgxBNGzUrC60RdNkz6lj5ez4hXLRhg2VmiXj0tlVeubbypR5OnWyrBkaCcukTyZ+fj7t8KIcL9Du6Exg65kJ047NzhRqH/3KGKZrFknwKBuSbidUnHvay86zJ8rmG64tR8+eLpdsuzTorjWLorj5ok1BeXft2lO2XXZZjIjD5uypU9HCMb+yKJBShsMccwYBe4yfumR0Pqix58KkMf8MnM0ve0W9WzDciI0ykFgmKGdqLP0/NjH+lxgCHAP18SisTb0ew8TQOIwdWtgSNYZYyDpw4FoL0aGZm896ceBX8KV/sU97zZj5jNa5vVUzZaEaoLTFSylNLfNJUNJSfHcgAh44l4yTPW/tY9BwHhonr8kC1+48HJgKxjTgi0My126rtbiukX+3ssFdPbVuM4rpqQsfz2cBieZYDiYI/sRk1SmZrirrzZexTua61TojrJwONOVashOwhtFtsfdRnZVTMfiNc6nUzr3PXxhdzNik5ntystUxCIukN8/ZsH6aWuwIKndgsZxfFLy0J6LKPzxSHeExnZDqYZcyq1Yw59/G3rU8z9Fj6nf3ZP2zIxw2ZXr2j85T/X0DcXjRYN3Pnmmasv71hsrv3u3dEahbuFbZ/19Lfd5esvMDwKR+PjYjtToleycaJumMU8t46odaaviNpgmmod9ptUNvxr+KwNI+UZbn91yn3jHgSht+CUpvW/nEJz7VYtDNlunpGtgePPjWYmtNNldmeEo5wvRkSn35E+lss3lzEiS33np7SiDYXlk1wDJwXCeRh776UNHlhi0HDjg/BJQSMs5kzrhsoJ8LxDiUd9xxR8pcvDenlZ/DLgsUne1skjO4CUKITQrWnRPDS5aU+++/v/ybf/NvIlQoOEU5B3youVcKzZ74GVviXVIz3ltrxrFQzAXfDKjjzJP5lJXmx4VmfepkNFWU5HCEAcOy/h/5yEdypiQxMDFedryxo8xOTZfLLtpSBrq6Uza786VXyvIly8rEuQtl9MSp2jp+sL8sXb4szD4sD9c9cPBggJXezu5y5ty50uYM6q2t2yPWu2xpOuwpvdm1Z0/ZeuXl0WMrnR3lpVdejh+1avXK+A4AdUeBjH8E0y+MxQZXduHYImuQ7+fMEpQcOLivjIwMlYF+IuBKLmRba2lU9Aacp62SC9fgo7LdQJQIoZ49G7/L+eTeSg5ee31n/EPnL9ZD8CYMyTl9ApVe6tw0E5aNM5iPKfvq7PKVM9Z5am07N2Zmy+T5sbRwlnT0BSx6avv2Mr/QlpItSTHPw7927tGRcE5spn+xYkUZn5wop06faYEUtfMj8N2a4E/zlWmHREeorTPl2fQydLWgg5EkT0dt4+s+gjlJKIlF7It169YkUensdE4BGPjSfHRrJyxK+nlLl2Rv0DUIy+jsuYwff3nP3t0Bd5SYiQ34XfxmbA7PuHHThoyNebAHnMey9AA1+3diYio+fUDBC2NJXHg/vrwv56pnF7DJzlsnjV6Yf3s397T37A1J1cpGrYk5/ht7Jbki6JZMwwZI8mIGM2k6918ysjQMYMkT1wFE+QK6mnt+WNrE9vVnr6WznxIeiZkWA1byyhdfCKvMu1o/yngwlfiB5sO48s/YDusaQ4EvJh7A4hGYRwB73n0JUVfQpzKjTmdcAR2EWNkx5eLAmGj07NmdRDgfZtebu2ogPD6eMcN8xfJXWiWINq/8HGOGoSsmqMH8cNYHsVKJ3RXLlidRKxbDpDO/Sgf9DlvZiCzzoZQ9Ah8kvq2ZpizcO0iyWz/ivzd27gyz3u/a1z6nqxlZA0CLe9un/PWRJUuji3PfBz5QS4VeezXJ9Ftuvrns2bU78RumsXWjXJ8eJDAR8Gwv+mKLTp04UdfTxET2AmZKgNljxwIKkkr43sMPx9avW7++as5J2I9oP7w/cQmuN/D4t37rt8ov/uIvZh/wXe01e8g78xlJXViX0UU8fiKxgiSa88Yz8PnpLZl/19uxc2eAJmsmoGNffzlw8FD1+c+fz7kwOz2VMp6nn3wi99L0w3z5vPlVveCZtRk2/z5rLQM00uFmYCCspn/7J3+SeQfeAYnF3/aHtQIoixB2CzRhVwEjNHWsIzoz0fhrASSU32vJY085fOhQ1iA7onX8udNnEnM2JehvLzV+RwImv/iLn174hV/4hTgJassEMdSssRocrBaYYD492s+cySIT/BOzvP/+BxK0B2W+cCELSqaFcWXwfue3fydCYhAviDXq67/8l/8yh9577n5PABk0Vtc1oT/yIx/JogiVP+1IB7PhgC/svYlhaCw0hkCnHEbFJNpMFgKWiXvZ4ER8HIo2NtYGaqB2VDYqY0D0JqJHL7yQANQ1HBYOHQu6alwciuiR8ownn3gi6CaBHJSna6+/Pu/8yMMPh7YI7KBsPzDUH2AILfe2W2/Lsx49fDgHhK9lS5bUOrnjRyOiRISNo0Z07siRw+nawQg2LWAZotTjoeEpPVq/fhHptEltdIE/oVDO2/PPbo8jqIbX4uQkGpuLN28qU+dHy6EDB8oBPd1n58q2zZvL1IWxctHGTeXsqdNhUmDTCFgjQKoj0vxCymhOTU+WmfaFMjMxUVavWBHDgE3S2yYEbivj58+XFcpMZmfLUH9fVNmjedGicTuUuqI8XwJATMu0+JnSltHR0k94V/cFDjbtkO6uMrVipLx84q0ytGl9mddBad26GDAO5Btv7iw33HhDDsqjx4+XNWvX5XCkrwJt5TiZUw6Cw4ixlmFjIBgk645jxkmN4v18FXmTHWNcrDX0VcE3AAtQIguAYaLWsnZj6gyaevb8+dBPrRlOLPS5Bs8L2VOpUZd5GB2NEUav1U636XLkUK1dZ6bL9BSBqvbaV56gr97yrQ4sHLoqXFpb+7ouQCdGr9VmO6U9587H0bM3UII5sgxgFV6drQrj7e054BnJZI/mKwXV/oSKd3bWTFnTOrjSTgFJVXzMQcGhleW0jzw3I2cOZDjQUIEr1jJH1VgAI9Rze1fOIwBHcKQuO+sCg6S/v7Z4fptYF4HeZBWTdXQ99e01W9fd1RkhVtmo1HynLOdCbbHd0hZx0Jtr60GQE4HbtEWuAn6Ns9EEQewK4I0Dk8CnBZg0WRJZRzYw8zA2lrWGOp3yJ8yZFkAiGAGmeicArywDRXNfDovUSsfRnqvdP1qCme8G7++OwH+qEYjT0tJe/b97hr8EmARhqaVtFSj5QXlgU1BTS3IAJ3bGQtUuCsGhdr15+/UWm+UEiGnJxbaQnHSTol9SZmKnPvnJT5Xdu/ek5NdZt//AwXLqZG2vKnjliwAAgCYCnAcf/FQYdwI3DiIbotOd0oprr7s+DJPaar0j4vRYmxindBiUaSrHcD1+xr//91+IeKzAFeuBE8o++VlaVfb01MC5lW31Z0oVDh/Oee/+zhfUaH5WU4r3oz/+4+Vf/It/Eap60xVBkMimCWjQ8/ky7kmjzfV+/ud/Ptd0JoSWfuhgeerJp8KglchStsvWSeZULajawvXocVnnUwGB3A8l/fbbb0sw/PyLL4jsy0c+8EAZO3O2LExOlZ2vvFbWrFpTZiYmy5qVa8q5kyfKBawAAW+SEmvSEVCQbW5XL6ul1c7H1bosyPpOTJTlq1aWtu7OctW115ZTZ8+UDZs3l2Mnj6erHD+H73DbbbfGj0Fr52zTrnM+CNiB3c4g8yRrL7mkIwc/yTjv20c8si+BpWQCrZBwnVqln97f3BtzgVTKIzowFnuSjOMLCFysE0AZtoWOSoQWo7vXVtvcYhY7/9vbq3vfJB/4D877ubkKPzovapnn2QS6ysMI6k6P1cwt9oifYeqcvTBannz62XLfB+7PmSd4dT1lDO6tBJUOgeAJ++Fb3/521gSWjHPYGhOEeDdM5qNHDpcjx46XbZddUZlWrU6Urue8sd4bv8W6FcTZr4I//gifkJ/hXhJIWCQAkwMHD8Rfltjx++bVeNPXsP/4LxKgOqRgNGCUW2vGzdqvuiC9LbHUVmJ0VhKoJ3vI9axnANk5JWEdHfF9+NxiDiUhMuBYCXwFz50uIdaH6w6PhNVpDr2jaxoTpffKr1QSAmhoMXofwXjWWJds/p6c1fYYH6OCblUsP/okpSRA578pVeGDua81BXzj81lD7E4y52xcSzMkvtjMbNgLlWlbZQq0YbfP2VDvnYRaq6ti2B406gjoR0NtLKUZRJ/5XwAuiVHPB2D1i2Ig471t66Wt9tudiYl8BYTo74sgtNgPuFD1ZAbLz/7s3wzogUlnHAl/iu/SZefChSTTAzhfdFHWtHIR4K0SY+vEz1UG0I3kEylje/KJJ/Nu7CeQwn3EiJ6xEellewTn5r2xmfagZDBwiW/a0d6VfWmcBfbsgbFPK+CRJQGIJQZpfDz99FPlP/ubfzPnEmYSVk5KrFKu3pc4sNFAASxi/xkvsZ2f6xgDQLn00svKc89tz3wYe3GReQdo6Cq2Zesl5aknn0wC9aMf/3hY6vzib37zm7HFmDBsDNBTLP3440+EJSKm9FXLXA6mCQBAFoPJ3q6am08GeOLL2lPmgL0gBqyUM9o5Yt7Dh8sTjz9elgwPlXFtzHu7y73vvTdzSmLDuFgX7IY4BusKcGatYs+IM5xv/PtPfeqTqRwRBzZVGBH5XVjI/e0nY7OZRtSefQGK/Cw6WRdGW+v+fPYtBkujf2KtjJ4/u6j1lxbLOpYRQk+XyMW8SP176///VH7Qf+i+bZ/5zC8vCNShowbUJvnyn305xkWgJBj3wtoT2dQb1q8PWofBQehSj+yPfuxjoYpaiDaEBeKazz7zTLI4AjGGFkgBGLEJ0T9R2lzHfU3ogw8+GGPfoMa/9uu/lo2jsw5E0+YSGKkDe+bpZ1IzC0UzWdrpWWif/vSnk92hzu25G62D++57f5gdUDU1bYze7/3+76X2UckNJWYGBJCDesZhePmllzMOkDOUJovZ4QxEAXpoAQy5veKyyxK4f/Nb38wYXX/Ddel6I8j9uZ/5mfL4Y4+X0ydPZhMYhxUrlsW5kwUiasQ4pnxgYiKAjnfcuH5DFqLxdM/33Xdf1JEdQrqMCMqvupKK/kvJjqmxFeBdecUVQTAFZ1defnk2ugPmgQceCLrXSf+D0jyGxKG3yuVbtpSjBw+l5aCA+sSxYzGiq1esSjnFXEd7uXD6TOlp7yjHzp8t49OTZenQcFm5nDhre8CRucmp1KHpxLO8b6C0L8zFIVsU7sQKaJXcJKXIYQsDJTzpMjY5WYV9qdCjmc2Xcm5yonQNDZbJZUNl57mTZcnm9aVnSP/vbamD4yBzZrGbzNe69RvSqcZaAmi9deBgueLyy4Oc0q0xbpzLqD2vWJHvV6O4JoZQq1s7VHlFE2RbzzIaAmviYpBpxoWDai3K6Ckf0yOeAWVIrcWUi7RqIJlDhyeE1YHp7+aeI0FIsLaynV/sBMB4QCJCBxwZabGm6toQICjdcYD7dwRHAW/Hji3W7XIkOZGMIlCu/rurtvUaH88+D021vX2xXXGjtK6UB5gQwbiB/qoSPjmeeebgeLcKwHRWXZDe2lkq5ShdynQIsAIs+lKSY++iQab2tlXawmMDJEKfOZtpW92hZeR4jLux4zBFgKul/m4fA94MFkCQ84KhQctlfOxC6WkxXqpTU5kd3k92BM2WQ4udBoBtwKKaXRwPuKGGuqkPDk12pnaCcA8Olp/53zrxvuYIa8k11L1GdX/V6tgR94XGA928A00B1Exz5v5+hx0AGE5cqNlRifQGuGkOjnfSIfHus7w7An+1Eai6Iw1IkjXd9MeJqa/iz2xAwFcgSsNOad0gTBUthltAuiC3QiYg5MpSg7us37C63HzrzTnn0LRRn1966cXapaarJ0EpZ++qq64MQCJwYTPvvfeeBL3OcKKh7DHm6ze/+e3yUz/9N8o//+f/a7nllpvLtm2Xxn7t2r0rQGvaK46OBghwHXZFcuOTn/jEIpvgoa9+NTooOlIIIi+/7LKcyTpsXH3V1aFXS44AWVHOH/yJnyjbt2+v7Yzpfw0O5rMP/uSDuU9q+c+eDVWdg+xnrgkAQUEnoihIFCzzO9ST03mjsfLc9ufSZUcA6NmNB9uGkYtS/RM/8RPlueeeLRPTWpOuDwuF3eQMs1sAbHZz7cqV5eiBQ2XzqjXl1NFjZXpyKuDx1i1bS5mdL2eOHgswNDY9WZasWBFf6Y1db+b8OHX8ZLlw7lzZuHZ9Aq3l69aVmdaZL0Fw8PChcuW115Tugb4EHrQDZmh8lIVkeAWAHPuqJVc7GDp/asliPQNTojM9k0xsFd2s3d3iZ61cUTuaHTmaMxA7p7enL+tLgCAhKGgXcPDBBEACex0jBTApVR8ait/qHBjoH0ymuCn1sJ5r9zlsAVo+9ayv5bFKhiqzZG52PhnYdArUnlvwrHT2wngYwRFx7+wob77xZpmZnytbL7u0PPnk0xGNzBl6toIfEpoC3l17doW5nTIRTEdCoF3dKeeyzowbUX9rqo6T8vcry8rVa3Iem2/X5SMkwaR7Tst3kYxUDsY/4ZPTdyHoaO1LSPChZY+1PKYBcmPrGTECgHvK2r7z3e/Fx8cAEMwrJZDJVu6lNIcv1rBYMECM486dNWvdCGGaD/PJNwGAAo0EY0nGTE0lrqDTA2zko+moxE9bt37dYvlNyvonpwISNloZEZyMn9CdUiHPwQfhXwj+6HZEFLanJ6CMfe6zM9OzCQAbX4A/1JRW3HX33QmY00aY5szZswFgWKxGr846xgRKgw0M1N7emuThG83Nph1xLVesgWO1f+0JOCWo+ayEQwk7AwjoJ2GN2fvAPtdz3eyPmenEQOaPpgvGHZvx5q43qlbG+Hh+N2UQaWs8mJgBo37VytXlve+9N+AP+8kHsyYIJJsbTDRzy4cxPuaDlg9A4uYbbwow82df+lI+93d++ZeTODNOEsj20de//vXyK3/vV6LnkkYf01PZZ+wb3SJ6lZKRxsU9BPjYagAc69q7b71ka2XcTEyU7xFJXbs24+r67LovgA1b1ohdA5P5c0DhpkuaWFS84PmU8qQ99smTrc6HWtGPJlYElrMxGBakFpQsuTedKeUzD3zwg0n+u6eSt9FzbPa67HeC28qRJKCnpmaqfmbKztrS1phttm88i9Kl/+I//4XsdfaCPywGBCLx8/mV3k/zDzpZzgDxL0BSKY89dvml28quN3aGlWLNT05MpZub9/Z8vsc+fvgjHy5PPfNUkr8f+/jHF8tlAU0Abywdz+az9LbIdADVrJ/4tkuWpJuTuEhCmi3CbmSbw5RvNYCwj62BmgiUMK3llDfceGPW15FDb+VMYVObcuC3F6O/0wrT2z772f9tQcDg4HVIb9q4MYPqYLX5sUJoiNgQjA+DY7AZBxNu0Xj5GJ6p6bSwtejf/7735/A2qRvXrc9AAh9MfOp5X6utmWzoqq9Q27dC+iCE7vu3/8u/Xe7/wP35noyJBa8uyuC7N6NpAVnwrmly3BuaazMzoBYeR0BZjk0quPZv4m4O/nTEmJwMNY0zZnFiI9hUNulPfOpTQfI+//k/DA2TGv1Xv/JQVRbu7Axo8p67707LpS8/9OUAHxs2rMtCgzhu2lA3MSQNnUsNl4wJMR+LePuzzwZsMMY2E7qXLywTWROfefqZZ8t9998fpH/9ug3l+48+GlFYhmr33j2pyZNd8HXJtkvKG2/uyjwO9vanE8fFF20OBW7njh3lim3bSk9Hezm8/2A5uGt32bBqZdn5yqupu2M8qRbv37O3XLR+Y3Vu+3rSBm9hZq6cHbuQQNjPsEb4ssS6jh05Uob7BwKY9GorpbVwko61bVQPdgBwpb2tTBFwU3NIc2J6ppSZ+TI5N1Omoes6oBAZLaWMzs6Wqe7OMrVkoOw9f7pcfN1VqAsps8FMYODvff+9qTnlaHK4AEdBT9vayqsvvVzue//7K8o5N5sDF8DiszInvqx7c2inHnrrcBnnwLQyEw5NGYomy6EO3sHqgLCmbPCmTheFcPXaNWFHNSUalRJaW04mBghLYTb3cwDKihA7DUNlZiaAICMKDPM71ppgPrXKnpGIW19vWbdmbepIG2HWIN5BzTuyt+xZv+93aisyHQS0wqVbonML0bKqN1KZJZU6H6E1qv2dtTVb1SmRyTjfqi+urf2SZRgbS4u8voGBOLTU8b0TJzhlTV2ety2ABbDPOrHXIwypjIfIWEsENs4vJs7CXPZ/KI6NeOzUVJ6nOh1z+Zx71Brn6uilpWNP1QhyIwdFU8vP3jhga1s0wOp8i377A+X62oquM3bIezvkrFV/5/TIpnl2QpSyOz4LiTdujQaNAUbTxUbhUKdLkZbKo6Nl3949tVSoVSvKoZD1Nkc6U9Vx6agZ/beJYv7VAtR3P/XuCLyzR2BR96TV5Yq9iPOEwdmwTJp1H82S+rNajlfFZBvAJBomgNcyV5YtGynXXXdN/Aa+gKylYIyGiKDV/mIXJWaq4z/dcp7P50zlY8iQYmECJh5/4snygfvvL9/4xjdTCsxRp1XGp+B0X7zl4gRi/CDZPg4xu3nNtYCa6jcdPPRWnPrvfe97ybKdPHE8gDob5qzGvt2+/dmwPfgHsv9f/vKXYz+B+1iTz25/NoEiIN9ZR1SfjUgZ6N69AVr5QECfJlvLJrHrbNyLL75Q7nnvezMuzlilEcbUGcCvwfbzec7ww4/+RQLMa6+9JuwU1/S+/CSZfCyWfW/uKm2T06WMTZTjbx0Jg1ZIdzHfa9eeMj0+EeBcnQn9MWf7ocOHypatW3PGhKV58HDpmJsvq7dsKRsuu7R09/cFQMGwXbFqVYRn02lJJ5bxsTK0ZLj06HDEH/DsLSHhyvqtbamnpiZiV9lndHigA+DAnDirrS3sZMtHYsN5oQNKd3cVFnWuOqtQ6yPsPzpaHnvs++WBBz7QOvd0WxqP6KOzurIx6XnVchrgiuRWOsBMTZb+/t6ML3azdVIBqNmUZCnl4CeZE+edUqMwNDEu55WPTC+e6c4q+nLYDMB0a1N5tM81rXWB8CtXVfFS5445EZS8+urrYW86f/mZztOaGZ4vt9x2Wzly7EQAEwk0QZovPkOjQ5LOOJJx587mvvxqAZUEoHt5H4CCtQtQMtay0K7x8isvJ2D1Tm++uTtJK/6Vsh8Bued1PWPDbxdjhLY/MxvhYr6ZueVXWbfelb+yYUMVUsZENW/8fF03saaNZbL3oxcS4Htvz+P5PD8QhU/DJ4+gfUdHgj7ryB5QBsPft/8IiYbVPTuX8cCGSDvUVpdEc8HHUjohoQSYaAA74wkg0JoZq43/EcHeXLeWWotJ6OwZ98rYtb7pWkxE9NrzYESZ69oadnaxQ1fVX2rPvm/0ZbAD+D0AZUwJLBf+xg4CvIDaUydj+9gIQbNnpptj7RDSlQgHuvFhPI9OMBgvbI8uYObGONsDfD7MNiAbW2S+rS2JQ0CFJBs/+9JtWwOYfP/R74dVrzRRoo5NM6f8Huvxnvfck3Hyd+X0bDVbCwyikYlpcvDQocwNuw5M+MpXHir33POe0qtMSVUBDRvr6dixXFcin13/ykMPLTYi8KxEX+0nG5ftFFd6ZuwUwK459PvAiNoQ4FzWp/0jaW5uVSekAQBW9PRUNJjsZ+MdQHXTxtgH68a+GNBpbG42XZjY+q1bL4mW0pu7d2fcgI7m85FHH805YsydR2Iw69ka271nT8ZaedjadWvyO9jvYgz6lfxMDBVer+5t9obmG+bg1Mnj2bfmUPOIBiyxDoFQ1gRww1kJUEWSAACZY+DUiy/UMwdwYm7ta7GE2B+Ab0zYWNfDtpRkpg2ItcUmA1AI9FqrlfneETHbiFHTleroSGkZm4KB1Nj3dyqr5O0eVttv/MY/WdBOyksy9q/veL383M/9XA6Z7c9uz4De/Z73xAGQcUD70V8aWiwIo+VgQtTLycD7/oc+/KGgT+otDcoHH/hgAggGGWLG6Gl/x3hwRixYyKNyAYCH+l7I6b/6rX+V1rGyribr8ssvC+2KY8HZ0T9cPRVnAp2q0u32JnAJXV/LOQKjDrupydRvyfygXAJMfvqnfzqbUS95E22hMhwWsWdRP3zTzTfFGXr++RdabZN6ol+yasXKGB1G2aRje3z1a18t97z3nrQu/MiHPxIHTk2ajLSymltuvqUcfutQgKQH7r8/yDeAAmOCEZIlYVRtQGPkMCRk+rk//MNkjYBaNA8oVQNf0ERtbA6ELEkcDNkZ7Ay00dn5MtTdUzb6Gc2U48fLpVsuLv3dPWXy/Gg5tv9g2ayn+p49CSp1qTFv2gvTFckY0q8giAU1ROOdni7DkF+f7AAAIABJREFUA0NRN5apOXPubNDsi9etL+3Tc2VeFgLirTOKNqtt6L81gJZVuaAFH/EnHUfmFsrshYky21HKbBv0sZYmzHCohwfLobHzZeCiDeVCV1uU+Ns6O0Pv6+nqLH/4uc+Vv/3LvxSH1MY/e/Z8OXGqHkgEebGDLrn44jgIqH8cIqCEjIzWh8YX0CH7whE4c/ps0FJBMaDEuq2OtdZ64wEIAWc2vYOx0nJLnHVGXw2y7gBAxRz2LSHDejDW+mh7qdJ052og0Kb1Wa01ti7zmVb3HCUoDIn3VfKBVaX+mEOQusqOzkqBb2/L2vU/J9Fl7TMHCgYHZ2B2tgYhHJy0OR6vNeBpHxkhutoq2JpngR0G1lI67NBHaYEbTes86yhgSWdtS2wuPbv/vYtOS77vMEkr3VZApI46+iSh58u8zS12xeA01rKeqVB/w/Qg8NgSifRnU0/OcfHvsDlk/MJKqqJRDbU9GYr1G+JQhw5JHHd+IcFAQ33Ps7fAWkbR2qn6JZWunXbGrTapDkpjTitFxsx8oftyCDkusiUXbbm41dVhLhlW2QrCjBgwAEbOA+cb8AtgfeP1HZmfInB8p0Hp7+w4/N2n+yEaAZklX9EyaWn9VHtUO+ekyw5btqB9+EJAVWBJ/XxTxtNirqSkgkZQR+3ycba2/dbRRkkDGyC5ogU7504XPLagt3cgGV2f5TTKiPszzqDOWz29oRnv3LEzgYmAC+X/1ltvCVDuy3UbXaX33fu+8vgTjwdw0DmBwy7gkmH0+bcOHiqPff/7Yb6ke+DkRNisXk2Gjg0XFNOX8GbsBUDFc3k/12N7dr7xZuy25/Gu7FPAEN3GJqugo4u6Fl+HzRRMcpYFkSl/WbYsCQNBai2ZXpEz8/UdryWodV4ICPzp99Zv3JBgpa3Ml/27dpelPX3ljWefLwuz82XTxRcl+Bk9f64MdHaH/zM4PBLgwdwRP9+0dVsACmeB5979/EvRKOsaGS6XXn9dxF1PnTldSylandfY82laDufOlg0XbQrYYU4aTSfgy6K+cFstYwAEYHpGVy5nWC3NjKh3q66rdruYCOhehb0lKOYirJ6S3BU1kBeA/MEf/H75yEc+lCSBbiGCXWdgw1I+fvxkfIgI165cGY2F2hTgUO6r855OfM5Ya+vll19JILZ546b4Em/uejMMnOEh7WXPlE5tSdHne7qz5r2zoCsaHmvXhtVsfv3bXEpwADNooDTMhdrmvjPsHOU/fAZ+vPNFYMg35u/Mzs2Xl155LeUMynr9voSG/eLztiiQTslAEpu9ffGTPVuAyoX5AJFKkgXHTeAcH6TNeT+XZ9bZBIvHvf0OUAoLhI8LWIz2ykolcqM5Y6uWhzJcgTt9mtoBkN/VJGief/7F7FNzhenOv2+0xJzrPm/OnesALH5F/IDxscWWwdahazesCGW8GDLLlq/I8/N7e3v7sy+sW74/MEMwaG+kVLmtigfza1zHXvSMjcBqbXmtFGc+zK6mpsAejCbg+Hj2XmVIVSF7wEFYJfy2ocH4WlhzxljJbzTfWv5II9jPb7QmxALeC0DCRwTWPvf884uZfn4SZodEIhunIxkfDyNHEjcMZcz28fEyNz8bXb8rr7iybFi/McCwazfdD+0ne/qyyy9PLMcG1K4tI2HJA18wzexFawhQm+8J8nfsWGRrmQNrmp2RZGMLjQd7VxsR9JZXX3st3zPfkuXY/2IM9plQ6+kzSm6ejl0TH7mmeQCcPrt9e8bL91LONTpaOzhduBCZCWeBeQLGASGsX3FlQNaOjtzT3LK1Pmf/2Mv2ingTEeDYieOxI+y6GIK/qqzJeIlvL7t0W3ny8ccD+rAjNSlHy+l8QGhsZ/cBXllX7K74+64776wJ/pb+jIQ79oe9YG/YNz7v+b7whS8EkFq5enWSkkAdrJCzp0+VLRdfVB59+C8SO5ASIMLMfoiNgUESfsrxJqYm8m/vTXuL349NWUvyahctAKMSSWwlz8wIb912aaQp3M9ziXW/8fWvZSyMJ58YVmCvmK9Dhw6mfM17/Ye+3q6N9k53g9t+4zd/bUG2wSbCfEBxQlE18do/cUSuv+H6RaRWgG6DHjt6PM4A8RwAyp99+cupZYOs158fLbfcemsWKrEhBjrIbSu7/OorrwYZtTFMEN0UXWVMSiMSZFHLmkAdk+GfmS5nTp8OnUx5zBe+8O9y0JnwO++4M5tNpsREAT4SSNmEfb0p/VHP5oBVxsLZ+PlP/3xoW6hmDkKb2KbwrDYJBBVianzSUrSzI4YEZV+Wn0FmPL//yKMRF9q9Z1fAFwjfNVdfkyzEwQMHyqOPPJpx+MmffLDsevPNtP1Fs3UgKZtRI/jv/vRPy/6DB4LYXXr5ZdnoDieB8Oc+/0ehZ3JKdGxxraGBwSxyhsG1bMRTZ86W9q7O0tPfl42+ZuWqsnZkSelXnjA8nEW7dtXKcukll5TR02fKqYOHy9LevmiYKA85eb46TdOT0wFVumW+tVCdny1HRs8RrEigPDUxVVavXFna5+fi4GB8KMXp0TpY5p1zIngHfLTq+SDhC+3t5dyFCxFZNZb93b1lYWImYMlMwSCIIlw0TNqWj5QD46Old+OaMt7VXjZftq1qZnR2JviUDfrkT3wqGzbimwvqAA+kRAr7Z9/uPXFWHHYcAAJN3p9zDrElFFWzBLIK8zno/L9i2coYS2vPOpJl8P04w+s3ZL9DaB3OsgIODYbRGlOXLUPT1EZHBzEtkhuTUDMbvpSkALE4jcmozMxmPXk39dZAHAaIcK/7ey/sCiBI/m+xSJL5kAUJsFByTc5EmCYO5JYmBkPWtNpsABZGnIEEUjTMlAqwaHuH1g6QqIBjAJaF+dSqhkHR3595QgWNUN5EFTOLcHQEc+fy/LlXa48CBnRO4tinYxBmS2dX+sEDrrwTRJvRrAJ9HOMKBjWZpwrmdCYoSVepOfXA2Dy1m4196j2DkK9bX86cPbfo3LmXdWesvS+HIhorHGx7ZEkVOIO2G5P6jO0BOIw/x46QIDvpWpwNGgQcWWVssrIcEsCfTDpa+MGD+wPA2H+AU9f0fA53AtBVk+FdwOSHKP5/91H/H45AOCItMdmWQmyu0IAlFYQAmFRB0EWR2PIDFopg3Bf2lw92dbUnOSPwFJzxB3bskImuVHs2gfMZRmlsRX+SQPYq54/daHQS2Plrrr2ubNy8uXaIO306wXUNUPrDYhRU8wX4Jz6Dsfmtb3+zrF2/riV4tzp/EpZ/660jyfqdP8eRxS6YyfkArHBttklHPsCMgCbtKl95Jb7TmbOny+lTJ8PaZSfV4QukObDerWEZYMASP5QFBOZfd931yUY27R+xXNgjz2s809VhcCjMVmL3gH/dcHS0ceYrb3am8Y+wPgRHymonzp0vF69cU15/5rmyfOmy0jc0UJYvWVpefv6FlAfRH1i3cUM5uP9AzqcJwv0bNwYg2L9vX5mdnCpLZdnPXyhvHTlSLrvm6nLmwmjpHRosq9euLbv27F4ErSRfLkyMl86e7rJqjU46IwHMalBey7vqCsE6kXQoOd+dnzKcbCogyRg1OgvYDQ0zKSLqGcP50t7WGeaCLHz0buZmU+J0zbVXBfRWPhWR087OBBcSI8AROgjWltJQgaKxU3KpKw/AXdINZZ92jOs3XaOsOVlfgAWA3brtHRxMkkqA7LmtSUlH5wzGNvaRDLtSBYKOkiAz01MBJtLZZ3AgTAaBy8DgULLj6UKxsBCfMloDa9akO9wbgqQDhzIvfAvfS5OE3r7KFFgyknF0jjnXrBUsBUHp/gP7Mge1ZXEtOcHWkURIQmGuav95B90+KgOglu56V6Ain1UCEfCRjk3ev7c3QqyAJMzOaLt0d2cNZ68ODpRTJ06ldNseNZb8Hes63XA6OvMMbErO6ra2WmbX6v7jOV0rrcPXKXs7nz0FVKHxoFwCmGAMzbUOOIJ7wEP10ebiCwCU7G0dDwWtnj8depS3EB0eHY2/3ogQA7WGB4fz7lVXrfp7jCBbxS+oICdRf8KvyrRqeQwAJXow43VsXdN9Kuu46tlpSc0WMYneO886OxcwzlqWvOOvekZMBTFFurKIO1oAg/guQNNELbnGjmJ/brrxxrJ69ZrypS9+KWvP+hGPKcEgYhxh6uHhVnOC2QAkDfsipTrrtDl/JesHq04SL10CJybyDBLHt952WwWvTpzI+1gTwAz7zPym/LyUaJfcfttt5Zvf+lZAKEyq666/oRw/cbL88R//cViAykWaxBq2vnuYD77/zjfeSIwKFJDov/P22xPn6eJjToEJEpGATslDNsP8uiaWCxaIRDmw+6M/8iNZ29oSS8zaD9hjGhycH72QMr50M52vzTIO7N8Xv9F483+V6J87X5sxsK0AbDom/m09ASN9H9hA+Fa1AT+RtIWWwGxCWsSfOpXkuLJP64iO5pEjunz1lxPHjpf9+/aWq6+6suzdvbuCav2VHUeSIbFrK6kpltR8Raci60PsC+xlH40ZP76ZL/pebAQABbnCWQn8xIa3L2jVKAFVXsf+SVwAEdlb55O1xsf+j2UFmwjpHQ+Y/Hf/4L9Z0EPbphBsYXowMAyrRSX4MrEyzg6XnTt3tIKsmWTcn9m+PQevLHNUwScnY3BoeGjnu37t2rA5TL6NZoIsHj3aZfsFHGn5tgCVXREBNxud4TIRasxq9qi28nLQQ+wwSvTSNrGYI8SfGhFLnwV8ONgAMii2NE7QVuN0dXYk2+P7gJo9ueepGBl0IxQyB4nndX0trJJ52bC+/PEf/XE2MWPAWTBOn/3t3yk33XhD2bHz9dR+3nLzjVksS0eW5BBWQ+uwvPPO23NwrFyxPNd9+JG/yGfu/8AHyuc+97laP3uiUp0gxpdfeWXAp9/93d9bZA1wfk6fIn7EkUDnrGUSnAXZHQYAQ4VS+qYN68tGtMw33yxbdS/au7cMdPeUDTaxMoqzo2WAiObohYAZ56cmAkr0qL+cLwE9urS9m7hQ3jp7Oi3vsGogmksHB8vK4ZGy/y0q7mNl1cBwGenuKSN9vWmVJ1soFyjTZ5OGFdDWXsbRsuL01s4rbQsVRMjBO1O7w3T39pT+jevK62dPlIXlI+Xs/Ey59sYbQ931BfV//PHHyoc/8pEY/LQMHh5OH3GODBR8146d+RxanAPx6muuDgtAK1zOKwMTpee36UcoH6Jo73MO97QQDHo9l4PP+nBwYEBFt6PVElKdu8wiRPfN3buy5hjAev2mql9WqLJSIrja0Z5g3YGf9rYLylYmkrVQL1uzjjWDkJIOXWYwUFpdWdAn7ZtGrMvB2WRs/dko37drM4g9NEm8tR7SDrbaKaIqsAc4SEedCjA6iCO6Oj0Zh8FXo+jugGPcsI6mZrXIrp18KoDUFWdV9karSm+eDGGrHtfaajpHpOSnozM2x7Xta99LW1/U7paTwG40DrPrNzTYWhOptKYCT81nvJ9ngGbLIESVvq0t+8ec+KXYiQksrO7MA1fc7+Q6LcFcIEdaCLdEbB3k2EACF51vOIXmJdkxyud79qateMQZqbF39+S9X3vtlezFdWvWBNSyPgVfnMyMbYLE2lL53a93R+D/jyPwgwySYLcJfFtvmh/WBpc1KG4Jc7YAYEyAdEhpBc2VRYf5VUW52QfAA9BB4oXTefjIW9mfHHXJFRlG7eYFtOw52835A7JEuLOnp1y0ZUuSMrKFMocCNs4fJ54j7HcFhRxHtpbv8ORTT8Y5PHXmVLnttttzhrEFf/j5zydQwKxFTW+o0IK3JgvturKC3kEnwoceeiiU6AAV3bqhqBevJZHsBb+E3XK28JFkXgUz2o46r2QRddvh+8jg0vaSjcRY8czsFJCHRts//se/Wu644/aIcCqFUBok4cLGNcA8Ns1lW7eW8dNnylUXX1K+9aUvJ0geHBkuXc7yWWLbXQkYVq5ZXQ4dOFhGz54r6zZtKh3dPWWMoHdsY2+ZPHehjJ8fDbN0ycqV5dTo+TK4ZElZunJ5OgWu30w4tHbqmG+bj0AskKh/sHaD43Czq/xD9G7z36rUytnlSwbaucbuClCABU3XnFqqKvmGLUCwdCAlEbWzA3HR8ZytArj169ek5MuakDx4+C8ezvX4WLo/YAUYS8GSzGs9d+jT66ShZb3s8fJo4Fgbyq2d4dGFGR1NMGc+BT/LVq6IhpvfdQooC/VMkhi1HOZQ1qKOIPxBZ58gZ9vWS7IG6RhY59bV0uXLwzgGxEmg0A+pDQs25dpPYQwsW5F9ZJ8Iisy38yclWMPDi0LI1nG0tRYWysYN63NPa/iqK6+O75fmCmvXRfOCbyvgpfORc22hJJh3Xf92losflBzwl9D2BaY5tzuVoTg799TWwK3WyhKr1kKEa+ltrN/YKjfZEfaU+EAQ3JRBpGxu26U5yxt2SpMc8i7sC38JSCPRoQ202MMeUzKhu6QSY0lgTHbxD78MIGtdKn+ppUUj8QnMp89InBmnqoFS2TJVV2aszM/OxRZgu4TxMD5WBYO7dRkScJf4+75qYrg3ZDp/5yOdOqU7CvZQR8aCb5lkZvTUJqPPc/r02QB6bJqYypq0bgkIeyZBvLn6qZ/8G4kLXnn5pVwPsx3w5Z4SfABC6+G++96XNeg5raVGYBRrReONxhfFnA07pbc34B07475s22B/bTmsfAToTHcRQKEJAvDYvGGF+BL803Jih30fWAfUsn7EngS4P/WpT6XMiN0D6Gy66OKAo2ysveF3vRPfWVdWMepTTz0VwNk6YcfD/Ni7r9x6y83ZS+aNvqY1+KEPfSjACPDTWIkFtY+njyOOpXtoHH70Rz8eEMDf2SdjBqAERKt2MN7WBOBp/969seP8Q+sHGC72AQAB8FVPACOxaviomE78R/uSjTMXWCD2gcoF7brZCwlyY405CViVwDWv1puSTuMuLnxdh6C9e+MDAzG8yz/7Z/88epYYYJUA0BviwKHDzsq+6CPxU63ha669Np959NFHA5huu/TSgOzsjNiMiLAx7Ovpy/nkHaJ1c8klAXclptls42ft0voCJLEn4vwkRH5Iv9r+4T/8bxcsRl8bN20qf/T5P0rbtDvvvDNdaKJ8vXJlFoXJfuSRR8q111wbAaZLLtlWvva1r5e733N3RHhsKuIwgjoHFkfABFvwAAiDJkiTaUEF5ZD4nIEmmmPS0mO9uzoxFr+SGdRYgAVhHmCHYMPhCJxAM+IEmFybB1ig9s5Cb1oUcyKIhBK0sfgEah//+Mdy+FnUrm/TMeBQS8FkrUNcmevXVskHM/HoYYz2+rXrUu/1wAcfKP/sf/5fyoOf+lR55PuPlIs2bwpiqc/3COpjR0eEWBnQc+fO5F420RWXX1a2v/Bc1K2vuOzyGFHGAgKK8ka8TsDJeOzavScLD/rJgZRZquKaVbU7OhcJPGuJySroPzR5zeqydKCvHNEO+tLLytzEVBk9dabWPip/GRsvwz29pUMQLsjt6CjT83NlOWXq02dL29xC6Vgo5czYaLkwM53DCzDmfv2d3WWFkqy3DoT5s6y3v6xbsrRE13u+VS4xR9CzPaUqnL+erp7UKmOqUMO/MDlZphfmy9KBodIxv1DOnT4bYbU4OMuGyjOH95ejs5NlZP2acvmVV0Qc08Gxbu2aGBzrhhFTggQYgMrm4G1vLyeOH4ta9QsvvJgaWR0QzB3QJeLFGzcEeJO18KfAHirdvtCW1nLWrWwcp8nh6eBDQ+NocwQiQjY6Ggfg5OmT+X2AyuFWXa5hsM44fA7J6IJ0KCWp7AmG1SHaAIDRj2mJwqadV18FdJo5llUBJlmvWBiCC6CG7KLsTGWF9LUyLVWjozIk6n6prdOAVJ2LrIowQKZnWmyVCppUBBz4ovxqKi0dHcT5va6uRWACwDYzV9HxlMu0d1T9FkAeUKq30vOq86E131SZRoWO2GMF0dgEoJHDBejmXTG3mvv4N4DGdaz/ejDWNp6onGxTdZBnFnVesnam0bXTwzTPk3bWLUHZqlvUtdiqzvOElYIeOlXLbsyJ/eF+7mPeormDVjs22lL0Xsi6D9g7t1BOnzyVEp2OrspgERpyCGS9oeuEbtWYenYHeS2/qu3s3gVMfkhPz3cf+680An9J2LXVKvwHXXFkV2tLnsrFexu80nTIadgFi2U8yvkqiwzAiQ0queJsF1hyZmXMZfh1qXPOC/QEKMopJRqaLD4HT7Jl46bN5ctf+UoSMZds3RoQgv3TUUOXFGdLLfE7F3+AA/uVh74SfwSw7MnZYOxcpRgy51p38h+c95x9pbUcUCBuU8IoUOB0SubQR+O8u9/3vvvd2KgEW2Nj5Y7b78gZrxuCoL/JTgv4tz/3XJxl4JAxodukg4YMK7sbRsnkVPmZn/mZdMAhDio43bh5Y4J6Nf5sLd+BPVQmwg6vW7u6HNm9r3TOzJbZC1UgO1oIWsFu3FB2vvZ6fLnV69aWC2fPlx2vvVa2XXpZSmoPHTkcxmX/4GA5ue9ghGOvu+WWcnpstEwvLJQtl20rA8ND8XE6CHhfGM37caixIjF3w5CcmytvHT4SwATogPVCJLxyklqdmdKyvp4Hzi1/d+42zKXY8WmthPvCmr700ivK2nXrW6UbtQUw8d1vfeub5TN/7++EHWJ+BI07duxMkgRgNTyshEUyojM6cqHvK4WZnYkODL8g76DJwehoEjVAEv6zgF2G17nMByak2oNpm0QFTb5DaYJAtwabhS8MdLF2nDFYH3wQQBhAhv+Qs29mJv4qwGTnzjdyNgnEBIpNV0vUf2K6GzdvSWAomEHnt5ZrG+HNAdUkiW6+WQnaVHwlyUDgAgYI4GXlilVl3/4DGRvdLbE1/OwGWe6jR8Km9szYvPaPL/uD4xbWxdBQ/FtJUKCQcRZ0S27y2yUQzFnVX+uNCK6zmbCmfSgITDfBqemAfI2+hjGwNqrOSHvWAZ/A4iLGzofAvMHyAGJY+6dOnww4gpnFr3QNoqwvPP9CfEwBpT3BPwKs2Gf2beZP69Xly8MiM1YNu0X5t30DdPWMG9dvzF7xBdDAmOEjshMpXe7srEBJW0kp0MqVy2tgOV+7LbFbADjPCxipXXaqjo/x1GrdGrSH+IT8Cqz0uodHFxNkH7jv/sz78eO1mw3bwa9pyi68A4aZPaXU5ZOf+FRsgmYJkQFoJYes2YbNYU2SYeDQmiN7hN8lqL7h2usCPrqPNSaWCmukrS0An7IswCCdG3vPGhTb+LnrAAYI6EtMkiIgahodqFWrMkfLV6wMe60pjzSA9f3PpBpBzIhRgdUivtz5+o7Y2Dtuvz37GEhjjL/xja/HrqqgEC/y7QEmt9x2a37uuaJ1tfmigNm+rNsDhw6Wv/je9ypbaOxC1qdOamJYewlDUCmbNRLtz6mpgNkjS633vsyPeTM+gC/yAcYZ0HP3XXdlro2PdWavAj/Ftj4TnScthPfti/it9QioFZuTiTAOuvwAR8ThkaeYmSu/+qu/ms5Kz23fHhs5OjZahkaGyqOPPJJ1g/HGbnom61kpDbYhrRExLkDfWeaZjMeO12rnXDaVTMaLL72Y33OWuh6wjhSCPWoNVFHjarP/TymTv5IP8U75UNtv/uY/WWA4TKCB/+53vptMBEEZ9bXQRpR7FFCoIcOKqkUzwu/8/h98rnzmV/5ejDaUC+LFAFrQP/6JTwS1UsJiNxJnEiAxQFAm4IRAhrF1YDiE/u5nPpPMiwBKOYSBf+z7jyULvWXLJS0dg7ZkVzgu25/bHnYFZ+eXfumXck2o6Re/+MUscg7Jww8/XO66667y9DNPp4RCiZDAmvGQKeJA+DenwqLU8QcTBMUN0odWRU/EAuKw2CBqzrY/v708+OBPli9+4QvlV/7u343SN1QQ2mmTLl+6dFE4DHhy4uTx8vzzzyUYYyCMCSFXvxMKcEulHX0Qqn3wwKGULTCy6iyVSSQoP3y4zEzPlf6BvqC2AnpirCibgruNa9eV8Qujpb0slDXLlpbpC+fLhmWrykBHVxns0nu+M+jo2bOnyxoAQ0tTY45GCVBraDgCZ3MzcynXwVxxuKd14Nh4rR9VjtHKtnMCCb726YYzM1sFXjkxC/RI5srk9FRL/LV7URjOfcZnZ8o0jZT5UnoW2srE6HhEWbEW9k1fKI8eeLPMjwyVdVsuyuFFjMp1OQQcwzXr1gR4S1ebdE9oi9GEaE9PTuQwc+BZww4ACLb1qSEueq0slmdlQKDGp06cLB1pi+k9x7J2ON9V62Qi1Gy1qdYkdBoKLtjnzAFQTp8lLlhb2wYo6eqO4TWvjGAOqtYByti4Tq3LrqUtMnJp2Ysy3EHro1b/c7hCVdN2NxTO9sXW1039v/s5xFxQ7aNsBLAiGbFWGUgjpgrw8n4p42kBJFX/QxlMDSassyoG2xlgwOfc18GfOvy5+aDmfq+pPXV9f8cqAvoFMBmu6HNosrPzWecAmFyLtk1bfSfOuoMXuOCZaZLESeiQUayHhC/3CPtFZ6aJ8RwK7snJSYa3v7+W5xDTm50tg0Mji3onnj3XQLWdrOKHjTBv84wBc6xhjnGcb+JzNUuUOu5J3XaGqliV9tTDlRosk2wtOvABow7IZAM40d5BB6aenpTpcQzT9Uc6LnO8KI25SFt8p1MT3ykH2LvP8c4fgR+UUnjWHwAiLeykBRrW97BPUp6zuCcqQ6+y1Orvzs/L5BLUrPuSvbrl1luyJ9GUtUP3PfZVFw+2w/7GiE3WffOmOHeYIxxiTu7wyJL4GzrLCETZdkF79vCZs/FRnAdYFuxUNDdmpkPXfvKppyJsKakDlNCRhz9x/OixaBgBYNSnq6/HchNMc5I55NiznPmI5/X1xb5cfsVl5bd/+7fTsjjdCjEVgdNdnemGwG6lLfLISLn+uusjOGmMbrzhprwP/+p6Yomvv54zQBYU84APpLXyJz/5yQjTXnElf+1smLPOi5p953mHAAAgAElEQVQ06ipjWJuj58ucUscLY2WgvavMjU/EZ+MgK5XxLIf27S+rV6wsY6M6lXXnbN2ymU/2XFmhc8XKFWVmfrYceG1nmR2bLOu3bimd/f0Rfl+xZnVKb5w3bChOZWdPV4ACSY0qJtqf+Z6a0UK6njXYJfVcnG+1qK6Am+8BrtjVhnmE9dBofQA5rCuJr7Vr1me++XT8CoACcO2rX32ofOYzv1xGlgzn3xhH11xzXZIifBIBmPUgs8tn5ufyPSWFrrzy8vi3knTWDwaRz6WtdEvEVCDBr4wOAFFY5c6T42XJyHAy3oD6a6+5Lpo4k1PT5corr8p5JijyHs4dvqK1ZRysH2UFyi7Wb9iYdr58W4GKNWEcrJ/Tp0+WzRdvKW0dXWHFmEelKxgsgns6P3QjnMk0LF548fkwKiQsx8YvpOTnPffc02J8YJwSZh1IwGS9rVm9Nv4qn33zpovynAIo5UtJ6pyqAprAEQHjSy+/nCBQ/ODdjOnAYAVCJA4F/fwT+oTXX39DzlX7JQmKwaGsV37bkWPH8gx8PAkle1w8YYys+6ZNLluS7jgSe0uX5V5nzpxOYCfbbzyU5tjnGBHGLKXABOyVwMzNJTgGUNh3AmDPKFaQFGEX+H38TeyZppSmv7cyTPh9SrFouLERwKBGb8h+sk4x6i+6aGP8PP5JV2d3bBQGfpOsAvh4R3sNE8wzeE/+I7th79CuwSKSjLO2vS9wy7vyl6zl2iWogm3Wkut5JiUWSlE+9MEPBQAAngBuVBBEpDoaPQeyzyXHPXMYtgMD0XkUHGdtrVld9ekirtuV33E/a1XZh/tahxLgAZtKCUDAN2ajgYzHTxzPz4he00KRzPfuulmKXTBIwhqOILbGHrMZW6VqQGvg8fMvPJ+Y1RpR5fCeu+8KiKGzq+/pACWGBP7y32ntWJ/2oThH4xNEAb+DzSVRffsddwQk/NKXvhQgW8xx4003lTvuuDOxnHdjzxdaPqM5sIdff31H5mHf/v05W3SatV/CeqfZc+5c3vvWW24NcGE9WRdsjvEB5jj/rE37Wsc04wpEwkryp7n+wr/7QtYgjUlnCtv4vve9L7ZKQlXMa29qCQ6sEVMaN4CJdYt1yKbZu9aE9a1qROxrDm+7/fbavfWNXdmLzizgJSIF2+ZdzYvqi5S6Ww9r14SVnQYHKa19u2rJO99/efsTtv3m//RPFpJZ7+gIyo4B8YlPfCLZewYBanjZZVekftEgC4T8zAFkUv/33/u98mu//uvZLJAm9YGCBzQuYITuMDQ2TLJBh5RpG2XRmACDbuKh5tkIN9yQ4InR44gonbHoGAubkRFEtWXctNlKS97evpbY4nwQxMoIqYupZqbb044W+0U2HoXQvSxCf1dXB8wQUKNPCZAoG1sMWB9QMwYWIqrlGgGgo0eO5aCEaL784ovlg/ffX3bueD2bhlN20w03xgAoxenTv72zM9dmVI3bYmeS6anyyssvZ4Hde+/7MuYQZQAUEVLXoFsiME/2ZWYum5HxVvcokxZBs86ubLzxyfEYDDXFM1Se165Rx1SW9w+V+YmpsmxgqPR198QZOHfhfNm8eUNZmJrKIT5hoxJ1XQKEmSnz07Nhpdi06iI5LUHIOW+lrQwKxMfHypKhoWyBWUFoy1CEYdHVGbDE7/nPwZUAmzbFwnyZV7PZ2VnmJqdT+jM+OhZwjtL+gYWp8uTR/aV76ZKytWWolXgBH4a1xDt5Is4bQwZthe5vvviisJaUWVEEb5wMiKiDBUMkh09PT8aydqapz8Uo+N3JsYnUCDpgCHSZf44bYyIzgqbpUBdop9ZdmdDCQp6BI+l7DpCqZUKCdyEOVO06UzviRBBJi+sLF/Jz389n0pq31jMSfbXXrDE/S/16DlL6HdMxnhGLVeMa0bUqUMpANtktjjWnP/WT587FyeAQV52Athgw82ZPNeU8VQNkOsbc/nR/KZhQ4lkOHWTQDQEJLY2WZAnfVtaTte0+OhyEclqzJgGPtEcD7lBcn5gIsyPu74IDFsSns1Bv2D4OI3bJvTkpuT2NnFCs0WDnktFxj2TcenrzzMkwoUPGQeuPU2hcAYsAG+/tvQLsMd+o7lN1TP1bhiMiuF2d+Z61Zay9I70VhzAH0DP5nANGsFZZPr1xCuzjZJEFde1t5dKt28rZ06cX9VOAR60QcbERa6MS907sP//Dday9+7TvpBH4AZukVcX8l9DAChr+JdHjVgBcsZMftBiumkpEFqcifNl0xZKFJVjIXi5bBrA8Fx9CQIkxAjiR+VSag0q8ccOGBDBXXXlVbIW9fe78aBixHFc2B0X67PnR7G/3cW+dctjmsFtXr46/JEg5+NbBcuWVV5Qdr79W7rrr7oDvPq9DFpsmS/rxj30sgWKA6vlS/ujznw/Qzi9hmyRlAggQUR0cLP/0f/z18umf/3T8GWfe4489tlji4P3YMMzeG66/oXz1q1+Lj1WTKr0tzYZ1KQ8FPjsPnTWcbQycj3/84zWhdOnWPAN/RnKIj4fu3hs2w0zp7uwoM+dGy/ljJ8q5k6fSoU0wAWA6fvRoutpNT0yWo0Qf16zJubByybLy59/+Trn06qvK8IplZWTZ0rLjhZfKqqXLS/fwUFlOKwWAPjWVQBiYs2TZ0rJp65bS1dtbXn71lXxPwKNNMj/ziOCpqyssGna7Mktq6ajkRi35ravM2eqcGZ+oZZGNILnz88knngigfckWpU9KboDmXTkv+ZsyxMPDA2XTpo1pWGDuVq1eG9/UuSXZphyKXysoAGrxZz2X88dzeCdnkN/nXzgXKlOhdnRxlrmX848I/t79+7OWdUTELsGWkrjs7x+sjIKWIHLYrCtW5PxfvWZV7Vi5e3eCdWwBAqGCPn4rkM6axazlJ9MhAzqdHx0rQ+n8Nx6fAFVfECV5xx+nEQHg+OpDD8WHVmasXKajsyY3q8gnIdCuAJMYE8bBlwSi89o4AaWc3ynDwKjS3nd6uvRGaJ4uyGTVuxkfT3kBPzx6c+dpsFSmpv0KsFC+IQjTRYWujCQo1gjGhI6cKd/t6Iivz48xzwJA/pXxFjc42/lxTdkwBj2gp2GWKoE2DlheEqTeEcAoCAeU+HcT3wgWfXkmJRbASewhNkg2XyzB9/CMKdGZnQ8ry1iEVX9CudFYPlOFWGs7anpHwAuJnqY0MYzx8fGWMGr1NbC8Eg/RhevqzP5ga1yPLgX2OFYPTUJrADDAf3VNgbXxMR/WlfGy/gFXmC7K0YFau97cnc4p1rP1yN996qknY4uAzYBlMZU1AFRrGNOYG2wrv8p+tX+sW0wRZYLG8vHHn4itaUAnf9LbeeKJJ2NbNgIZx8bCoGGrnnjyyXL1VVeV9993X/Wfp2fKiy++VG655dYAxsYPQGCeMZB0rmKLJUMBbr4+8YkfD+tE0hqQyX7y9bGFJf/Zf6Uwl19RWUtphRv2VAUJxGZa9pprLYSdIfx964yttv6cB9aqhPrk5HiYhM6HD3/oQyk7BHxp6OG9Mt7Ai66uALNJorbKtfmWmPz+1AHo5pturg0NMPR7eyrrsL0j+1E8jWl/+sypxM2bNm4qv/97v5/nA5oCXO3rBx98MLbKWGOM6JK0d9+e3EcpJltw5sypxLm33nZrzoqPfvSjGTOaoMBX97UWrrr6qvLC8y9WLVIx0Fk6M7eHBRQ9wInJJA+ATJiWWNvaUoufgWDW7Q81w+TX/+n/sCAIcZAI0lFvHN7oSwIwxn3pMuyL6TgXlLRt4osuujib73c++9nyt/7W3ypLli7LIdjU96EX+fv6dWtjKG0qC9XmZpgZJuUo6p8qEr46qFbTqgpq6CBoEFrPZhKCrh06FK0VIqqMETQcpU87K5uKAWYsGXPIN9qV62oBLIiCgDrgGUQ1lJ4NI0EvcKipQ/m6a6+LWBXHyca46aYbc3AS4oqQ29R0ueiiTckYH9i3N39SA3bvJpOvlZKsg/cnmLb92edi2LZsvWRR/BNVUGci76TXufFm6IjbMvAXLlT6bmp36Sm0tZfujs6yeeOGylBoCbp2tXXUQLu7q1x943VZwDMTk2VJT0/ZtnFTjMWJI0fK/NRUGekfKFNj46TTMtfjygzadA5U2tKRzTA2PlE65kuyS37W1dJvEDYfP32qDPYOlBF6GEo+ZqaTLeng9yrDQZ0W6HOowqioPeXNvZIcoEwCcQcAyubcQpkcHU/GvYeeR3dXOdXbUZ58a29p6+8r937gvlBEr7n26hhsrfPSOviVV8plV1xeiBJxlIj2vfjCC+XIsaPJEqFbG7sVy1eWJSPVkXagECz1XACIlJGUttTiSviH/iqoD/DTHkfGQTUyvCTPYLwYIQh0BLaWLc3nHKRLl6+IU1HrF9W0ViaDA4wzX7U5dLWZrUJ0aZlIwLCWpTQ6JH6Po8c5sjZlBqDzDVDyg+4u9eC1zl0TwAYxBlxWUdiOgDdAFAChQ8w1GE6HcyN22rBfzJNniW4IRonyt/m5GOpQZdXT0t3QQrJdvXAtW0kH9YXanSfK+LQ9WsBOM5agCaAOIMXh4L18OZwi4xfWx0Tu5ZrRXOGAtdoIR8NF55qFhVaHn5phBFDZ0+atCcxkXzJnIyOtrgiep5bhNDRuwIl9GUBmntp9rcmv+iaTAeRkNowHwMT33N9N3MdzRvhrbr4sXTKc931jx47cV6DmwOWUcXCsLxoDp06eiLi2QyQA0mLg+HbJq9qP/l2GyTsp5H/3Wf66R6CWXPzgC6YSZkGrW58Ay37k8C0stEXozj5TQgCR4JjKCCZ5cOhg7AQnFfVdFl1ZLbagc4O9Ejz+7M/+bMohZJ1lpPfuryLsbKbzCuDimpxjf/9Hv/qPEpDwOa686ooIC9K92vHGG+XOu+7MXk/p3fx8ynLZEmeVc10HHQ4uTS1BhpflC7Hb7NaXv/xn0W7wAwGt86DaFWWDtZuDz2IqYIvQceOgCmAEu/wlgbeafb5FI6RfdVKqP2bsnEc5i0s9+2Qu0d9lBRckUE6fK8cPHCqTF0bDLE2Sq6evvLVnX+lznf6B0jXQG9Dg3MnTEXkVwCxfs7omWSJgOZHzZq6jvSxZvizdQuggbL7o4gDPyllpo/QPDZZ9hw7kZ55Fy2fO/BigW4e8gcGU8/JbgPEpo3UGYZ90dmRthBkZBopzoqsyFbtqFvvr3/h62KbXXXNdwHVj7rwSzDgbnn32mbJ1m5bNGBy1VFOpN4BEeY3MsXOUb2n8/vW//tcpBRMcRRSVSOnJU1UPb7KKOBKE5QPqxAGk4Wd7N+1O3dtY+Dz/xHmH+WqOMQWI5EarZOXKrCMBrt9V1sBvpJ2GqcGX/fPvfDf6cta0kiyggLXJRyFwjrUyODRcVq5emeexPryLcYigeXd3gjB+9949+9IdUoDdiD3yw/kyElTKWuwPAIBnsra8v3VqDpQhYIHwGey5JpHg3DM3fsdzCcyid9LqnOW97Q3vqtwdCAgIcR0scYCfErB0uWvFAUMjVVwVWGEfu15E9y+MZc2ZQ+yFhgnrZ9a8M98ewhoOa3VwJOCNZAkfAPgEQAGEARLDaF6zJomQxgcRCAvq071qfj6Aln/bp7rupHynt792mlkAnNB4nIhvA7QQM1i76ai4sJB4qZYs1ER8FdSdy/7hG7EfSdxIkHZ3RbuvlvX0ZYyUY7gWIIX/CqRqdNiqr7os+5ft9K6AHp1njEPTUevuu95TvvWtP0+JB/ukiYVrf+lLXwzzAQCdcrWTJ/O84kDtkK0TIKF3Z5O8gPcTPxk7uhzeBaiCsWKds3PWnwSyJDiQ7LZbbs39lApii7hPWFs9veW6a68PEwJQRbMKwJPfO3kyfjnbzG8D0hgz+8m833nHHfUgWSjlueefq8Dl/Hx8+zvvvCPxnTli37AqMJ4wvF959bUAm2yQZ5WEd9+0JW9vT3dMVRXPvfB8wCGMGeNIk4QNkYBXjQBwME/Ah7Vr1gXoSfeq9evD4LCWlaupynANpYD2L5FZYANQlLaMdW88AEuYV+aNwC6AWRknFo4ub5gqwEXPtH378+XGm27M2v32n387TCDzR57COCq1EwMrv8Ku9H7ASdoxKj6UddaORjOxJw07ip6R+/i5MiJxMz9csxfr07hgtUTXZhjzfaGeh8S6f4id27a///f/q4XrtHqbmw9a9o1vfCObktApFBWKRQei9tm+NItXYISaKsP/xS9+qdx1990JOCCDtExMwksvvhij+qEPfbCyTNatDfIFof/RH/vRbLDjx04ElTMRQawWFhYNAyQS1QeVyuHU0ORs/GR9z54tP/7jP1Zee+311LvpkpP+86dORXQGZdDG4CxBwL717W/XDjxvvZUDiPFi/GQBbrzx+tAi6Y44bIiuEaWVPYCOQthln44dPZLaULQ2iDrVaf8P5aA8GXDGwcdIcRogu0cP117za1fL7lQByuuuvz4MD4r4FphrMr7azdmsDlbvqXRBIJzDMiJKnWVuarosGRwsmzdtLMdPnogq/VBvf+laaKutc0eGUj4DcFE2E8Bkw8awOiLqMzVZ+rWU4+h0dQcVJIAVLRTZmgVtZ8fLYP9g6WnvTOtfAfLU7EycH+yMc7oDEYadmil9GCOtVrAMZztONeBkYSG/TxyO8QeU9GAvhG7Gmegu04LkubnS3dldxi+Ml67unrBOQDnn+7rKme72MjY3U26/666MrUPx0su2lZHBoTite3fvSTbC80XbYsmSiNwxmmp2R5YuyaZmWBl/BjxUxmUrYj/R4+xdzt6+ffvjKKM5AuAYSJsb8MfhGBocTqs0ToF1bfNHCbqn6sbQRenu6cu8efepqZms09qNBbOjI3XIqQedngkjKq0QMV5adNt0AAIq5cDkCOriUlsShwbeKovx7A2wAbixHyn/B9xk1Hp78n4ONAeGNWS/NHXv5sPedg9z7vnNh//Tmpqie0slfmZ2Os/N+Abh1wowAF5nmZqZyjNyDLxrA2hWEKpkLcvk+oo2yORU7SDTEnR1P2s2dd9ztUtQyooWqL7X+3CEjYHfsZDyPZnm1p+MPrvlwDEfWCtRJe/UYrK/AjrJRNYsMaCToxog1nVlXlpGvOkCFOpnOlwsi1MYMcL5haDk5i4AWIvZYx76envSfpndMUco+dYFW6LjFHCpKu8vxAZ4Rs6D2um/TE+sUMm7gMlfd3j+7v3e6SOQsgt7GHA6U6npbK7yVbZHKQI7qE7ffmSzJDBix3XK6+lJkMAm6GDHERWM8UPYYYEmOrKAd3h4JOezziMCcr/Pj2Bj2DTZS9/DGHUNwc+q1SsXO2xIHHE8gTH8Jmc8W6c0hxPJ6WdTgLacep0QDux3fc9/PLYS8CGQ5nv5Yj88+zPPPpOglJ6AoJ7t41DTPyGS6Bppm/zmGwHLZYU5smr0PaeyXWfk3/nlX666Mf7vaA9gIBBXtnD67NmIfb7x2mvl3PGTpb+9M531JpTjjoyUM0eOlbNHj0dzZvmaVWXbddeWucmp8soz28uaVatzDeL1NOCSRFu5ogwvW5pEy6q1a8LAmZicSsmKIE6WtMzPlb6hwTI5P5vseFtpL/NKgtrbysr160ovDTAMxJCRqgbW7MJ82fnmmwlqAENUcPh0EW/dsC5ZWqwe/ihfynrh761YRuehtqa3jgQEsuUCQplkd4i4ebrxPZYsNADD5yubsjI/lCw0JcICJQGze2MdSUZYE75okwApJAr5oM5owVcY3K0yC4GrJBdAy3psQDuJQO+RYJpP1eqK8tKLLyWTC8gxhkC6xRKgwcFF0VrMAed8Shx6egIYSu7wZbAIgCav79hZtm7bGlYEuj52BjYVvR/BlPvKyPNBrDVfkkaeqZYHYLSUvJtg0hnvXFTG1gCA1pYyL36T+fAMAkDrs2HOJqG2sJA9mfKuLVuSXHDGC+i8J6Cyap5sqgk4Zb9Dg/Fb+LxKjfwdcOE898x8DAwS7G4gjfWOaW6vCHonxrExdLKZj/9uTDCtmtIe82GdNC1n/R3wZv4WS3TP1tIZ9xI/GcOG+QvgnJyeDKMI2GTeTh4/HoAXaCEmwGJgv7CCwx7pwCSu2nlh20pCtrWHXWev8rWMM/8ygNP8fNghEkASXRKYrhlmc0dtoV017Wq79sogxkYbCODGP8Suu/nmW8uTTz6VqgKl7wA+6we4yp4qbce+4WPS0ADkvvXWwXT8tH74TWwxO+bPMH6OHAnoYFwBUMbR88SHnZyOf2otSXZec9XVYVAZF3GJfQUMUfkwMry0nDhxLJ+98667YiN0ixHTsXn2lLJDwAm9DXZFyaKxYaetO+s2DJ9ZJfWHy0c+8uHoegRk0Ua6vz9rRik34MBetaZs/K99/esprQwj4/TpnCc/9VM/ld+zJu+99948LyBm7drVi0zn7373e7kGO4VZDKTzu9a+ckCgvBInDUIeuP/+7At7Twy5ZcvFGXMlaUCWWt1wJNIDWCCElxOv6tg1MhIdIedESjlbml8AqWuuubZ85zvfDljp2V97fUfGj207fuJYrgkcA5SLuT/6sY+lcQvGFCaK88heA/DwYYH59oHxdC97pSmPtU/tAc+U5CuLHQZgtZ8/1IDJP/jv/+sFB7YXt2HVUppI2XmDr9bs1VdfC6Ci5hfdiTOAdmdRGhg1XEePHc8igHg7GEQpNoUWSduffTogwL79+4K82nwCKQjckiUQ4ZkwRUyEQNgBloz90qVRtmbEgB8AF8GVw/KKy69Y7LJjA1okEHJGknATQ22TCG5dx/sxRJ7RZjfBRJvotTiUlowMJUPD+BIWgwpCzsyuVqJ6a2M0WBQWBJDjpRwuA8ke2ew0UhhrhqaKSfaXgwffihZJB52Knp4895Jly+LQ2AA2BioZRof3BBx4P0FV6MCtzPrS4eEyMjBYzpw6UTZv3FjrslEtZ2fLqiXL0rqv0U+xOJcPj6QjzprhkZTOUGcXCAvUetrby7LBoRjTMC10NunoLEuHR8ppWfGF+bJkcLh0d3SF9eEznJgZZTZ0VKanovUxCzjp7HbSxJHt6+spM3O1x7yyod6OztJLx2OhLY4Pyi1DxaHy/cnpmXI+ta2ygu2lu6+/nJ6aKIdHz5WzHQtl6ZZN5ejpUxFLooVCyG7Llosi5kpUz4FCBArr6bUdO7J2GATXJyKH4sn4dHR0Ze06eJK5WIcFtBBaJ0DF4WuO0hYttZgTAZdc69XXX6sAT1d3ymwclNYUA8uRcS+Ir8OJw0SQr3aNqUF2MmEthpBDG3LMwEbTI4BAPdA4vv7eiOphlQBSOrXiVfqUQ3hwUfg0AEKAFQyV7hyw6QiTzkSYJQ7m4dpNoNT2i3XtLs99A2IQmiV4y5lslal4Z3s9WirRAaktgDkZDlrtAtMmWOkQ0UUghvZqYcnU1n7+Xms5RzOG6QrU1gIrZudSo950kZGJEwh1drRnP3PI4wjMKrmZXyzLSSvj3kgKVyAKKNKIsgJH0vabNk91XBrB2coCqWKz6ZJhH8zPx6FqaKNo0t6XcZcRS0ZZC+zz5/I7TXtoGUbPhl3im7KZ1qB5OnL4rZSKCYQcZrXTwLkyMVYp/DJuvgi9+szstFbJ7wIm7/RA/d3ne2eMQAPu4g4AXlO6ODlZM6htJQ42IESGHL193fq1af/Np3BeR3tjqHYW4+DZw84LGTlBKn+k6dQCYBDgXnnVNaFRC9xee/218sQTT4S6LUigE8WXUEYxPTOVQJnNUkqydv3a3JewZFq1HpdN3BC/x9mB0UA8MC3Yu7rKAw/cn5am7I5OD4IqouTs22OPPR7fBcADrKWBpozH7zlLMNk++rGPxmfComOj1N6zo2z2NdddF5sFoGf3XAtV/NOf/nQAYAxJCaCazEH67EwQOTTYX44fPlL27NhZlg0Nlztvva3sfuPNsG57FtrLm6++mqBwaMlI2XTptnJk//5yYMeb5fY7bi+vvvZ67Cd/Ehg9NT9XVm9cXyZnZsIwOT92oQwMDFWQnpbC5GR8iemyUAZWLIuIu6ByanyyKGodFhxibMrMj48nwHNdsPzO3btaGlp9+X5lijxbrrrqirCW+ah8AOcCvRi22VmuM4oxAhwA6s0n3YahIYmkzgpmzBIJ7QtA5hwBaPBtrSVOPwb0Gzt3xleWMHOGM+nmxtguXUo8tD8JCQlAvqZ3FthZe2lhfeZMWAfALSxX48v3+z/Yu88gTa/zPNCnc+4JPTliMMDMIBOZAEEkEmAEaYmirGTJJTpof2h/eass1XrtH7Zlr7Q/XCqX1rKlFWVKlpjEIAaAIAGCRCIGOc0QmAEm5+mZns5x67rP94K0dlV2yUGQxEZNDaa7v+973/Oe84T7uZ/7odFAr0Y8qtADqLBf+EF76sihw9nXYgKCxNsu3p5EDnNbUQdbSXy5avVIJhVl9O3ERIpJgD6go/HHQP0L4xPl4u0XB8wQ1zofPlfrxfbtF5cXX3gh/lzi5h7tU4UH6weIkbyLjcTm4gwMrgBXKv8bN+SMOh+q/s6x4pXEMtNdFIkwjcWg3eKYjrdGRYvfJaKeIX9ahXfrNB9JdFN4c5YAou6rGfQAGPD5zogChnPvOQAgnFfsp/hhwuvi08XFxOdiPwm8gldABt8L07vGJs5GWDKDg3kWzp3rTDESq0ObbqvNG/MlbeidndGCEd94LitXLE9sRCNIUcZzC9Mqwyx68ln2jbxIvBCGSqYXGlBgclYd7euMhYV+YTxgINuU+EuMZlpP9HJKYi3PrGHvNDFRHbE9n9xKLMSWYGPTc/H/zo/cStH84x//iTI+XqeMvvba6/l8+zDTdnq7k9thH9WpkvNpC7Mv7rnnnjxPa0kr0pf8UTyIIU/YV1wctpcCYitg3bVzR7nyyisCGtinQIZXXqYrpMg9WC65dEdATnEuHZBmotD73ve+gMMAbiCfgn2kBCat70LAFT7C2rF7d9xxe/RI2DJ5Exb5e977nml8+AAAACAASURBVHLx9kvDhgEuO2Ns/qc//enyd//u36352fR07gtoYa/LFzHRAKzshzzZur7yysvRhQGKOJcGklh3jEZyCtZB65vWcn+MNCZp4exaD6/D6gBcyF3sBdNoH/nOd8KeBEBpvbOvn3v+uRT63YezAuS98qqr8vxfefXVCu4NDgZEdp9VX2RD2f/GvtgYLDjPlAbV//JLv1R+//d/Py2EruXHfuzHcmY9Q2wXjHc2JIXrN96oQGR7e53+ZRT5gQPZp/aanNxgnLc9WPJnaa3/P6FP22/8X/9y6e677opwFOSJovov/dIvZUqLYAJ6DImF6jMOv/ALvxCDQKOEMQBSMFRGyelT8zD9zCSdACOrVpVnntkd56AHTF/uiy+9mCAE6KKaEzoShe1LKrru5xgct912WwwEQRnq7g4WdFHgsuuyXeVTn/pUue1dt2U0lFnVxG0c8C9/+ct5HZaMIAb9VcBiA6D0SfqaFiFOyjQULTcMLIfiQCr/XnH5ZTEkxsxhnxjXZENIvgUgeihtwNvffVtAD4acsXUA0NNGVq4uExPTAVpsNA5p+8WXhH4q2GJwrQtQhZFZPbI6CCSkV6U6IpVJ5hbL0EB/6dPikikhg2HS2IxKRGtWjpRN69ansoH6NDUxHgBlBTGmNWvL9PmxUFl93nBfb2WHoLMSJu3ojLbCsr6BsmZkJEKsJ0fPRnzJZA+VGIYeoLPQ1VGOnz5Z+rq6S39XV5kEIAwvi54JBow+wvklbROLGSvcZSJMN7ZDR1nqaIs2CQoyUU29nfYUw96pPQO4smy4HBu/UN4YPVVeP3W8XPvud5Vz4+Pl5JlTZeWqVaGd3XLLzaHnMjQPP/Jw9hynS+COKDDj0QBNnmc9tJVR0bSYDS9bEW0PwdPxY+aLbwot0O9rZ1FdYGD1Wh4/eTwsAGt3GPAlSW+pSXtfiD92gXOyeTPxrypwOjk5nc8DBnhOwAnggffiVDlDBkYQG6aDvk+ioKa5ZKLMbALmsEwSVHRGU4VDbPosGweaaTDRAajoSMZwRhx1OPtcgNdUGAAm7oWB45wZTe8fenNr2kyjh4JZlalULWYL4xlhQOAIZg3mBT2aluJ6WB0DRjb25v2tQ2WyaLmhvzOfgAFoV9ei5BwIEIeX0TSZjngb4+/cJogxXWtJwD/xFvU0AAzhW2LEvT0JNCpwVEfrhamj0tICViJAHPr+iuyHAE36zQnqAS4kYTMzVfekp/aJ+pnrT2tTq0/YZ7gOz6Zq1Mzn34MD/Qm4L26pvwvOm3HU9qk/KsAAtTMnT6WKDbz7EWDy9kjG/ypcRY0jW1Wav8KU1r/4WtMyqXpKzmxA5IzYpL9Vyo033JjgeX5uNj4VG5M9Z3P4DWefPXH+o+4/0B9BWH3/ijynz5wt77y5TpBhB9Dw6Q7wV+vXb0xwff/998cfi1vQnLUJiDHYY0CGcy9olkCjipswJiAV96hi6yUXI7C/O03jO3+u/Mnn/yRiivfcc28SZkUhvl11zpQdiYD2ADZHUgbcwXxlk9gjDBZtQAowWlgkN4J2P9uxa2eSE0kwO6bCShNAgKsiK+4aXjYUtgrwNxP21q5NUjHU358/B/ftK+tXrynL+gcTjK/dsK6M9A+WF59+trQnGF4qy0ZWlheefqasHBwuN999V/nCZz5TVixfFgBCm69iyfotm2OrDxw6GJbJKnHJxFRlUE5PlRP73yhTC3NlcMOastDWlgRMi4nYc/nQslrYmZ1LYmn6jnZeMcNki90q5ttx6aUtBtDyCDlKkmt7xeEkdtgjhE75hp7u3sStdGyAL3yF2O6ll17MNCX7Ky0RS0tZKz4EpV4iIjbjH/g5gIfPaLRvsnf6+8vjTzxebrvt1uwjfsKelOSn3SSafasCyCiMaCl44YUXklDRyQNuGOtJ50a86rlJUAmSep2iIz/Hr7sXhT5TLXr7BhKj29+YAw0gIdFtdC2cF4AZpoYCi1jHOmuHx6ZtKvF1MENbno9EzjnR2u7atOC4fyxK901Pwmf5meo9nYQnv/e9tLDLA7TCK77ye0YiSz7pfol3+H46DmmzmZsL01rOIC9QIKOj4Gf2cyacPP984qO77rgzZxMjwHUAGSV2EQ3GhMZgnpnJ2jmXTUzob4Cq6FOhyee5F/tLi4R2iIOHDpfZmVqwsYfkJpJvz0JxzPOWyIthrKc4y/fFWApmQBpgSQpMKSK1l+mZqbBmxItrVq3KtSnOuFb3IMYRd2nvdqbFZphk9qB4N0MNWrpz7hNL3jo0+jhilehpYJAoGLXYzfIR76ngxvaltbpVKHXPQA2vq9+bT9y7afOW2BxrLk9zLsTVl1xycXyQyX+1LaUjAB2NEOLRVb9jOs9XLok1pTXDuXEGAFeARLqRkm/gsTXYsnlr7tP6pdugq6vMz81EJFWa7R7s/9Onzya2FZ9pDVc0lQ+yldiBNDgefvjhJOziU3mqPSO3rTqUozl7RFudaeyOj33sx8tXvvKVaPV4/lgarm9ja5T1E48/ERY74IQQtRjceXHtziuRVnmglhQAyne/+2jZtWtH4ljXLLe0z/yMDXrg/vvD2tFx4T2vv+76sDzksvYYP+b+AI00inRvvPzSy/E/iuvfffS7uQ738IH3f6C8vu+1qt01sjK/R8PIZ4mF2QT+SWwK3LXGclDgDjAI6KkFCND5vSefDNhoP7AzmDTW1TPGmMFGwy5hx4B5d9x+R8Bm+4C2o2tOC15fX/YSexCmeUt6QF76gxb0v3gU8Jf9yrY/+MP/Z4kz5UQhqfqc/tE/+t/Ktx9+OAfJ2DR6Hg693kRqwHoDgRgqPQkYpqZKZ1d3+qqgsJ///OezWfRvfvhDH0pCySn90R/9Udp6bGafZQSdqogDsXfvnqBYaGKMkUqI4EOQYtEjitbZEQPsQTIUv/mbv1ne/4H3R2vgc5/7fPmJn/hYjLmgYceOnXEuKjV/8vnPZ4ya0WSSYGwXVEP3wPhIutetXZOkEdAh2Lnvvg+XbRdtKUePHE51aW5mOgir4Mqm+fa3Hymr16yK2M7E+IVQqqguMzgcB8ZEV1dPqLaEiBjfTJPp6SsvvvJyGAm1lUEleywGmtEHwyWJw0owNYXOhsRR32JDSZ6fLyuJb6EAGjHY3V1WLltezoyeDYAySA+jra0s7+8vIwQ9icEG+W4rW9esLYst42VTXyTJp7PS0VV6fcbgQFgfmjKwYoAmKu1j+ufGayK5ec260u06pybLxNhYGezrLwNAmI62stBW2QsqQgATCb9k3/txUgASIEr7Ysk9O8jzWiWMS1s+XF448EY5375YzsxMlqE1q0JjJKZ67fXXZW9desnF5TBgKu1Ks1G25jgZAs5Jr+6unZfFSWKD2HeCwejUzAi4qkHnEOwDezwjvFpq9IybZDhipG3IM/MtCt65JOj2nh8wrocOH45xWrduTYIPdEj3G0rpeWuFrVENFUft8zAZBGGcUZ22INmvqRCwQbDdVJLQyhuhVP2pwDt7glMKU4goa6YHqGBQ024L4syIpWWkJfJKc0dwzmkxZhy5wJMxBJakFaU1QSbCdf39dSoN59pVqcuCmwr+VJFUKLakH/AUtkz0PdpyTc4+Z+x1UG72wb+J+ro/91oBmvkETBw5myDQFFBwmpydcxHVeC1OYcDQgKlirT7Xl3UVUDUBrOfe3GfDNPGzppob4GZhPkEvirm1Uk3L9J5W69PM3GwSrdo61B1EnVMJSKNqs1QS6HLAnveqkZV5HqNnzySpCXWxJfCKcaZtgM3Ut4v6qFrgOjzbH7Xk/GW7wLf/5wcsaahisR1v/2v+H3WFgYwkslhiU5MtbajOBLm+urs7k7CwzQI84utsAqOjEptKMaF0bS+7doZWThBSgvjjP/6xMAXEGdieEZNctzYVQlU/AD//b7SrSua/+3e/Xe778IcrQNNj+tdCWhuMitWDPzs7FYE91/rgg98s/+R//ycZxSnBInSICfHEk0+kqv3xj388tlBLqGskFtq0k6jWXbR1axLYRrhckIwZa9TrgQMHE7+94x3XhCH52KOPxT7XCv/GJDz8ns+0LuIlcZ1iDz0BPomN5gvcr4LXvu9/v6xfvbqMnTlbfvy+j5SD+/bnvZevHil7nn+xzIyNl0NvvplW4yR1XV1l04aN5fzUVJm8MBYf293XW2bm5gOQDK8cKdOTRoieDsN2amomz2X7JZeW0ePHywuPPlou2nVp6Vm9srR3d5dTo2fCRpkenyynDh1NciQB6xscKEdPHI947DR/1t0dPyuRNrad3RUTYAnV5Op8KsB8nRYh8SY/LG76nd/5nfLzP//zb7V8YtsofGENWh+sDj4hba6Se+0mCnovvthKqmo7WNO3L7nmZ/hCwIW9oNqcFk/TdTZtyuv92+u0rBB2JHjJb990880BscKg2Lgx10280eeLbRrWNTaVZKeKfxKRn4+Yq4TURud/ARf8n+tX2DDu3n4GRIkvxdP2JD98x513pnAh5ia0630Bd/a6Ni4/42e9BoDRsKytFU25nTt35fzwazQbgC5a8p0T8T5mS8Po9LMUFmfnkqBJPIFiESTt6YkvB5goXLkOo56vvfa61rjTruz1Rx/9brnyyqvS5oBx1IzFFj+4h4a9K/kTd6T1I2N8q4Cz1qBuxaL29kgEiFnEYs48P//mmwfL2Pk68QNrRMKv3Rao6TrlDPIM5yqg18RkQDZfnoFKvhhSyy22jnhgbHwsgGGKMN3dpctUyf6+MjM1nZhIa3zazOYXEg/5oz0C8JJ4XQKKyd3RnrX07+hFDgzkPuw3GhxhP7V0AsWrfhbdidk6bEAMY++5Ju9hbWrxBjhTMhZariI+znsuWxbbBIAU+ABI3J+4yahlbO2LL95aHvnOI/mefU48FSsJ2BKR2YmJxMnXXXd9np1CuHY2Z+yWm99ZLtt1ecAn50rORnD6+3v3JIejKwSYcLa0CbH54j+DQ7R5ed/Y91LKu25911sTeQAz4n9tOVqF/J6JqmyfdWODH33su+WnfupvR0+IrcTuUGxz7qyXFqIqlruQ/Q3kAmBYBywbDA/5qDbJB+5/IPvdehlTTF/oissvr7pXBw/GLgCGTKziT4DYvoeh4v7kqMePnwwjp2lJFwsDvL/wJ18o1153bez66dPaclbkc8Xo9lQF603onC733nNvOXrsaPYKO0hsms7IJ37xE+Xbj3w7+9I+IJzL7wA37ZmXX3k5ujim9wA3nXnrxN8C9DxX+0E3CVCRPQaYWDcAf1OUTNtiS4/HWXdO7HOAazQA/4p/tf3xp//jEuP7/PN1/jhnbaMLNlKdL6X20545G2ADmMGRcOw2mt+96eZ3lhdfeql0d/dmwemgGFkkAFC1gegyCIIRCTKGBrosp0mo0oPRo0udnPODODOkwJgnnng8+hIqKw67RLVqMaA9jgZZw0aB8HF4qHLnz42mggPlNBbqM5/+dLnpppsTSEG7oXuMAorljp0741AEI3r0UL7Spzt6tvytj3441SB0yksvvbgcePONUDkdDGjq+o0bctAd8OXDw3GAVdwH/YnQZHcqV0ZhcUwqQA73q3v31gp9KP1zAZ7Q4CS86TurIiBx7l7HSENdyWsyqPRIVq9ckR7iucnpGF+smPnZ2STGa1euKMt6+0pvWylDnd2lv7urjI6Nlb6e7rJhZCRsioAMk1Npwxns7i0zExMRaR1E9evqKmNGQi0uleGe3gRb5xm96ck4gH4Vd1TB9va3RtgyYl293aWtkzFeLAuzcwFMQknUorFUytj0ZAKcKMQTeh2fjsMgCzsLHBoeKM8e2F86160qp8fPl6Hlw2nHsdc2b9kUhw0kwua4MD4WQC2K6ENVLA8A9cA3Hohh8j2VwbRaEL/q7S0nT56OseGY9+79fhwVkArA0bSzoMABIFLtOEnVebaF7ldnS9DJzyXZApjo4AwPtcRfu2JAvE5AoLoEMAmAtFhZJoKWBDKLi6GRN8wGz93ebeipgB5gjsRdAMQ4CsTs+yrSWoMlX0CejKltCfdVsKLmWCotAgGvVyniPLE8VBPtJc6bU20EZyuQU4W4BA9T01qLUEV7s2cBABhHzajDpoWo9tgSsq1TfyqrprP2+GNlzAAhWqCgUZGzVfg0ANJiBWxcg/2L7pfe4/EL2XtAojh2OjptdVKGdaoTfWbi0KyVL8a7Ct7WMc6NweecGpX1KhC4WNtzWpRXZ569Y6c85+icRAwOm+tsQN/6HCvQI+Fq+jZVsycnxgOGpK96cTHOFsjjNFN5j1BbT096lyN0Cyz5UUvOX3H3+T/n8n8EmPxgnSPnuVjbAP1Jdbm/TusQI6RtbmkhlHD0eYJ/bDv/VPWOBhJDOJ8ABvGLOELbjOqcggf2CTFDMZFJA5JENt2BxZpgJ7Ay6LfdededNcFdvyGxiHjg6PHjiTHOnDmZ92YrtR6zUdgAbLP/VzXke9gXMZVgHsMjU0uOHs1EB7YdQ5WQIh+GFaE637R1uE72j02pY2fPxNZj4GqpEK8AhEyK83M2lE+QAHjPi7ZtzTW4blVrSQx2xOL8XNlo0seFybJp9Zpy/PDhsmnL5nLxjh3lCdMGFQPmF8r6NWvK7ORUWndVxSfGLpRuvmKAXtl8Wa4qu35dpu5NnB9NAM+mWwN+dO369eXVF14ox9/YX26+7dbSv3ZVGVNMWlgoR04eLz0dXeXNPa8lKQbqSJJPnjlTLr3yijJL0LWvL0wg7zs3MxufLKbr7qkj5P/Nv/k35eabb4oPklDQ/Lhs565MOUTNx0q1XvYSvQBxqT1iHRoWE5suYVQhBgw1DAt6aLt27gyrIayVxHTabevkD6wgN+q9+B7rzzc3rewKSJ6H5FHcrDWYb/cs+U3+S7uN13o+4gXPzfPXysHH2lv20pnR0XL27LkwKsQZ9iw/X0XmZ9O2jE2BQa2NTBz6yCPfibaBtdV6DNjn8zGdJK4Apr2v7glwQH+HbwVImEjFde3dsyetZa7Z+ikUEjB2rSZqajtQ2FAojN+cnUtyxm86k0AGorq33vqu+HJJX5inbW0ZrKDS7d4wO5xXQIV9n4JKR0faXAFOrpUmoVjT+jbnIW1vreceJgZgID68CvqbLAQ0aATrnRP+v71oEVqMvzbVRiIvdqHrIkn3DMQ7DRBkHwCXrFMV5qzs75EVI62CTm2ZsU/FVhJv1woIUbwiXAvgqwyQkuuUzLIP0RWano6NkHi674xPHx8PsOQF7rdprbfW4qULWOGNKGy/qX4zifXsOfGw+xejplW/VUibmJgKACLGEk82TCj6jePjY60JgAcDAnqe2urIORw48EZ55ZWX8hzkcvYZ5oxz5feAaMndNmxI0ZzOSApP4v6Z2XLpJTvCpgN+7Xn11bJv3+spal1xxeXJNwETtE7sW8wKrS7ibgLd4j/rKVciLCs3c91iOy16vq65+uq0mWBWYXDZ7xL+9o62lp84EQBUy5zXAseOHD2WvNBec+2eLRARcMFHiBc9/3ffdlvAEUwtQz4AlRs3b0qe6x4V4+WyrtN12EfOtWK9uPs9d98dEGxmaibPlM12n01cyxd9/Wtfy2Ra54HtBvJbG10VWm6Ak/KKkZUrkp/Zs3J2zxlzRl6KYSN/whbxHtiCciHrf+78aABh4ItzqMhpT9OCEXfzZXyEfakd1D7CmGQP5F9snvfm69gq9qspnPqdRifTXvir/tX2u7/7W0uMms1gcRgDD8fNQZoasTKAiZ8FKduyNcKlVH05cMDGiZOnY7xsbsq9WCmSJ47DHHYVDw7ahrS5GZamhcXGMT5JmwujQoTHYUM19fkOmYqOgMgDghpCmm+77V0xrHv27I3BAJpwPIwyR+EzVCUgc3Xm+trKPFizJtoqNrT352xtEn1vkh3skz/4wz8o1113TaiBAhWJr8DFYdOPCXWL8To3GsrvU9/7XqpYHAdWydjYRFk1siZOWjCmF9ohAyZwoE3/oD48VLgmwdVegdkRabMYrtq7aMRfU1lj9Hu7u0obhfjSFv0RThQrZezcaFmLkknQdWGhDJnQMzxczpw7F5qyfyfx7ulOCwfAYvO69WWaCF1nV+0F1B+O/bKwWJZ19uSeZlTlqdybpnT6TMCaro72GG+OPBNTujpKWyfR0kUUggA5SQyND6Z8PUXUczhJtzaeqbHJMkf0CY1w+XBZWDFcvvns7tKzfnU5P3khINra9euCKi8HngwvCyVOsk2oyEhFB9lecV3QfhUsQEV/30BABcECp8sQqfAHFJycDNuIcHEMrtHNWD6qHmtpo6C79mfMYCMyzKHZz/rPvYZxASAaR62yIpDr7VXhOB5jDSCJ5gZRvfY69rf26LbXtiTTVVYYVzeVs8YBo/E1DAavETxUxzSQe2aEMlVHcNZb1bwlAihyNp/n5F5r2w5VdQrqlbLqfWtwZQpQb+6hGb9rj9vzrrFqo/jbuLsS0KJOHOiu+jCEVQk5tVgnEVV1/Z5ha+znDwvEMuBpT5mt2jYMc9Nug53R0PYaeitHWVlJldmiy8h7e5ackXMiQLOwaLDuyZ794XHCKJlVNwZwQ/itPzaj6VkHcAFS9Ac3PcGCWfbCGjp3QJU6Mao796uK6NzYZ5mYY1whrRMMsXOjEX+G3ls76+qPQKy/p69sv3h7mE5NX3WQ9pay638+Yu1Hoq9/1R3q/4jrb8glzXv/jWaYtC3lHArYnF12GniNYu0sElJXKZMomVimtSG2taWnwc44w5KJG2+6MRV8dl0wrSKoQgxQ4dOxWxtKt+8BTRodJ5Vf02kAJvrBgSXsTfQGFhfLZZfvKm+8sS82gk/42Z/92QSyBBUljOzDXXffnVG3YRwuLgbUAFrwOfxUmAR0Mr7//Tp94uKLY0uvuvLKMCokRoAWtk/gqxKueumar7zqygiVKwAItLFpxBpsNN0JsZr4ynUqDrF5AmOVx++//lrZtmVLGKpDHV3ltZdfKRtXr01ydfGOS1Loic9dsTI+ubOUcvLYscRRywYHy7nzY2X52lVlcHhZ4hztM2xmW1ks7YuLKbII1lHT3c/LL7xY+rq6yuXXXFXa+nuqEOfUdOnu7y1rRlaX4wcOl/nFxbBzCPoqoly0c0fpX7G8nB49l6Qcs0icZS0kZpnk1lbKv/4/f718+MMfarVvzZYzZ06Vq6+6pux7bV8x7AAzsGkHwdgx6cizzCSzMJboPJj8V4sKfAj2zOFDh8q3Hnqo/O2f/Mn4MzEHNoYYWiKlOOd3xcu0SGiEeGbNONDopW3ZXLq6OtImZf9KlPgGPgsLxt8RV9d2Vkoq5anCj4xkgoy181n83fd27y4SXhVqMY/4xnuJh8QcWsie2r07/hO4IHYAGl0liQuj4EhANoCIRBogODs9k/0k1m/aKDIueIguyIUAkOvWrk2M6yvDCYhKhq1yNCCiPRNRZKymk7X9pbYC1/icICZtGQybF140lnbzWwxVbUrALjGLIqprdA7uu+++fD5wsZk6BWxKW8fZs5UxmlZw4EMtHtn3mEOeXYCtycm0ix09cixrr5BkKg5m2No168r09GyAL/eiNcKzt7fEkHIIxTbnWEu3GEQLuxzHdYkHXTO/r2gsLpidn81npP1H7BVGcAmrFjDjLHueiUuW6Kn0puDSCNMbD03w0xfgKOzXllB/RnT39aW1y9+mkkhNq8C9wmtnnoPYEFg0Ti9omk5bWyYAuqa0gk8rPi3FtopntVApiF1zzdXpABB7s52kEeowA/Z3oExMXMgYb4wez0+LijZ3wCIAB0sHGMymfeub30xcH+Z2R2chXgzUlUPSB5JTEj/VwuH8KGL/9E//TNbmwth4QCPFYfkftkvapgYGsj937thZPv/5z4WZIklPgW5gIOfG0AiMCOeOL7AWAPJPfvL3cu/iPQV7RUTsGNdqX7DF3qcZipEW/OnpgB+AMUV6zw94df/9D8S2AnTs7S9+6Us5j9GX6upMSxvNI2PmxbbsejOxhxyFZ/HUk0+FeSUutN+837PPPFtWr1mdc2lvsAkf/ehHy+/+7u+WbdsuDuukGa0kv9L+Ldc2oSjsx+7u8sADD0S6AkBZ9RUXopNkHykyiMsVUdkTB8bwFtIXGG+VFVb1UyKwvnFjOXPqTM47e9GMrPf8vR+AqA5KWMx+kSsBan+YYeI5NEXTJq5ptHoajcX/EbHUf+t7tv273/7NpYayDs3j4B1a4ARnZ8MQxLHhUHGSyA0OBHmz8b/4xS+lB4uwDFTKtBpJ1orlK2NAABM1yZqOGKpN8sILLwYh0zdpYxllzHmbmGOhVcKbqrF+Mcjdtde+I46DtorD+rWvfb185CMfSSuMUb+SJ0AOY3Lv++7NwbMpq6p3W+ivdDaIBzlMUFO9eDZLQ/OHMBOOO336ZHnooW9V1saCCv+ysmH9ugBGEkDCPStH9KDWCgKH5P0ZY/2HAJPurp7olTjUeiIZIhX65SuWJclPlbw1YUSCLlnNyNKWsnGlNlVRT467k8rwEhClzhwLcyONP7V1Rl+bCv+5M2fKxpUjZVlvb+kiOjozXbZuWF8OHDpUVi5flu8TVurp6i4DPX1lbPRchGt9rg0rkGNAgoDPzpe+tvYEFREnBbJIzLXb6FObvFDmp2dLX09Pfoc6dy6oRcsS0GrQmXMdne1lBoAzMBj0uX2pLT3M01MzZYqY7MiKcrrMl1eOHylLwwNRFZfYv/PWOhKst7dSUgUcAomoe7eE0+zbJpBhPKqzmSkbNmzKe7gfPXsd7Z0xBBz9seMnAn40Y3nT+9lep58AG3xpsRJMAnjsTRU1bVmqPrm+3v4wMEKxFdCsW//WCK7aO9pK+rEtMk0FK2Q+gIkAlVGOTkdP7cd3hpqefM9DUO6Lk7Dm/tbKkS+UypbwbDP2mwHyfc6AU8NM8jmNHkcjfipgsd+cGUafAbSHVfwq44NQ6nySnwFrJwAAIABJREFU/Ebh2l61v4EWadVpTRHgkGtbUAU5XLf/fL51bEDKRtGdAJ3rZBMSjGp9aanHN7S+3F9r0hIbVBtXaotO1XMBZrS/xXIBkDbMD+vbUKPTT9vfm2caMbuMRJ+Kw3SNEi/PPALL7bRZKjre9BO7Pq/18yDshHeHan+yaQO55/aOcvrUiQpmLi2GiScYkzQJCDauWx+AWNVYhRIlmgOuN1gZWD/4+hFg8t/q0P66vT7dOP+fHfLX7S7/6+6H7wOGSAqOHT0eoFQgmykoiwthmkpejXR0BiUZaO0qbcRY6WpgKfh9cQ2GYgo6o6Pls5/5bMT+BNXaDATg7IeYh71SPVUcoh8hIJUEixdMYQBIiG/4I/3cuy6/LHFHR2dJQoDNKICVXDS+9OVXXin33ntvKqL8k/tZs2p1YhO2kR9AMZcEqUZKTDFz//TLX45mgFiLH01F+8yZtBvxdRn1uW1bkh3sFAkPYUVrJeGR2IVFcOJENpYee3a30Q94g97K9FTZtH59OXn4SJnTtrthY9m2cXOYs03SJ2kcihj/hrCRtQx3BeQ3yWd3ufbGG4opde5l9PxYyx62l2X9/eX0kaMRc+0Z6Cs9HZ3l+Wdpc6wpq9avLfMdbUkqsBgkpUTPjwFMlpbK5Mx02b/3++XSHTvKrATnku3l0SeeKO1dnRGbtQ4o8IoJ/AAbrPrrnt2fir3CGZDnwBtvVCYKQGepCsArEGJVSCQlAZINwI59IE4AAvBr4l5xLL93zz3vzd8m7WkHpvUg6VLEu+7aa8OYVBiU2PzO7/yHVLHtP/GzBHj/m/sDBqgIa6+orCkaYBfKmL24ZUt8s6SMv1H9dk38Dl/FlwPF/v1/+J0UB1X8sTH4evGLljAtE5ddfkV59LHHysiq1YkhxT6Kkz4ruiGr12S9aRncdPNNSXAzOYjY65Yt+XwtOGEbn6tFIwyPOtVnKSCA5I4/48XcM00Z+xezXBEWmGHPNhVo7WVYPlohtE5JsOUFmCH0Ez0r68nnAj+tv59dccWVKWCIDfbtfyNFCiwG+5hGDf8uHvTMAI72g2SwaUWJyHyEWCeTD3iewIdmqow46OQJ41trW7FnYv9YK4nvmTOjid3YIfvAVx3Neyb7BjCTSTkD1leRa7G0d3Ukl3Bd4omzp08nyQYWKMykjWZq+q0Zec6uPWDoJPsg1lMci45cq6BkzYBlTQxm/exnLG6gSeIacfoFQGltZ/aVYk909IxfrmK27KisYnpmNkwl57pp7XYmPAst/dE+WmYq43xZt3Z9eX3//rTo2KNbL9qamAe7CJhlms71112XuN0zAIopXsm5PCe2sGFrAUwwiyXWZBAA3mJ8miDsnes/dfJ0JBbsOawshXAFbOwUiT1w/F/92q+Vn/u5vxN2l0EcwJM6MKAn+xt40UwzuuGG68u//le/FiYKPwDYYe+ffPKJ5LTv/8AHwnABgLlOLB/tnE3LOKBWrgoA4Tcee+yxABsB10+caE0b04a3kGdtCs3TTz+TdrOGiX7zTTdHY0kLvzMIiAWeNJpHujVM80wbV1dX1tVeoNf56U//cc6Gdm8A+fPPPV/ece21sdGEcBWzDU2hW6igD7Q9f24swDIRYu2Y9LBcu3V3Puwn7LRIahw5kr/lvPZRJkBl3yzkNVgr1tMeZ28aPUnFh4ZdhHkCwMSWbIBffgdzO+2LCAGtQQ7Y/p6bnODt+tX2R3/8yaWq9D6XMUoCfuiiBxTtjJ6eOCHINoMOoXJ4GG39V6osqFDPPvtcHJPNawNaEIsN8ZLoeT3A5BsPPpiFuunGGyvSOD+fz3VAIftEcRhFlCtG/UMf+lA2/FVXX5WkxwYijiM4IVgjQHFAd+7YERQVYsfIhlrb3/8WPc+BcajoqkQJ/viJsmZNHTP8zDNPJzEKsnbJJWmx+NpXv5JRwxBKxtBmgqAJgLT1AHtQ9CRC+iAxdNARIZ5P7X464q0OloM2Pj5ZqxU9VdzT/Wc8acaiVWQeoJKN01IT9nmNiGfyx7Y6nx1uwoiqeJSlhYAlWAcMr3aVybGxsrp/sGxctbp00gyZmiib19WNvWrF8jJsCgiq2dBQWTkwXKbGJ3KgVfLNHj9/YSzr1Ee0amGxdBvvRxSt1UriWcS4YoxcOF9WDAyVrhYt0H6pFNC5Ot2H+Kv+UYeis6PMEkvr7smIQOujijQ/u1DOtS2W7nWry6vHj5SVF20uHYP95cgxY7KGyg03VhEk1GFoJlAIiCFQpKINHPD/nD5HLqmv4/l2hm3EUEt0VfcEEgLKl159NcGrPSLwY8AEeq4b4IW2i7KWcVsZjdcbh+/Acw6Cgb6BgQTfnBrmjqA7Y9XOnY+zhH81DAoOz3tzZvVnixmhDNUO3TYo/cRbAkkBHQAmvb15toxi8/rWYK6cResSxX9U35mqldKAIqmo6omdm48BrRhLFT8QMNZgYjaJg0pmg/5y2s6h13q/voG+qq6uTz394oyaIKQqr0tQbNxoo7TGJ3NunZ2qOFNvteRwgAAKVGmU4WYUccb79tYWO4ARvZwAba3JDqke9qgW2VeqbzWAcRYarRSAiYTpBzT9KtwKsO3tq+05UcofHsrrVZf9bHiw9oJ7nWfUTPdpgK7s49aXvcXBC6I8G5T/0IDb2sqZ06fK+nVr8zlsVBNAqiwBdAGDnHVl7R1qtVLVPuIKL7UwsB+at/Y3WKbi7eor/6df158FS3KG/2pP5fsLr2G1XcaqdqUqqxrK1rNNgnjJXVrqsBzbiXRPlsmcuxWxlVpz2RctOMQkX92z561WYD//7Oc+FyDURAaBOtulB/ybDz4Y5qJC0BtvVKE/9vhLX/pyAmBB40MPP5SkUvJBI0TioHAzONwf4F6CxX8IRlH3MSjuf+CB8g//4T+MXxYj8AEB2d8alTpUbr7pprR7fOc7j5Qrr7iyJqUnTtYpZ20lTArBKzssJlMdtxY0Ah566OEkGXX8q0k4I4lH2DqsAow7NtL4XT/j19kyQf+Wiy4qQ319EXzta+8osxOTZePadal4a+/EJsE+WDEyEmAo45oVaDo7EvuZ1rByzeqyYfOmtM9299TKetvCQnn9lVfzfitWjZTVxof29ZeXX3w5Qq/GCveYznP8RNm2eUv8dvvCUjmy783SMzRYzk6OR9jw3g9+oCz292WksQLawtJiufLqa5Jsuld+yPfq9LMq9It9Y+0jCNnVlUq3Cqvn6ZwpHLz++muJKRRkgP3HTxxLkSQtF1u3pijGX6q4SkLtC2t36623lBMnjqXqbTgBYMkzAgSktVfyFEHQcwGuvAaAIoT72te/Fv/tWXuGNXGeCnPa/fO5jYB6fKRq9po1AanEB5JdSehDD387gElTcAOUaZlxDiRw/OPTzzwXNodYDp2fvmBEHffuzflQXDHc4CMf/UhAfqCj63C/zovKu2uVSPncm995c9bTubGXMGj4TjE08ADrxtphGYjTJIPaB+QJwCvtAdbB2dD+9uxzdVgEdkuKk+vX5xx5br4AHJkmSJejtzKhsXMkmxhUTAQ/bY1dn7ihYXJrTUjbs6l9A6YVDpfdu5/Os2jYQUbjYjkorJ0dxSyoumwAD7Ee4EfyiYmiiJaWqaNHc8/OlvG64sOwqsToBfu3r8Zcy+uYXLZDHATwUTy0/9xHJq+0JuwApaK7MjMd0MxzbsRd/UxxFHAjdvU8ahxYJyRhbSnOpY2ZlmF3d1g5Yf5gJHc0rcpL2cvykEzcabXQzM0T2u/Nnqpt1YAW+nuV6eRejbwOE729o3z/tdfLqjXVDtjv2AXsGRvcjEfHUgIwAfvuvvvudALYC86l/aUtzIQd14KxD0RjawDAPo92Evu+d09lZAB+FbEBnIT02cGV9OGOHw9oyVaafCWpB65gvChWYr04w555WjcXF5JLiG3FaXJaZ82QEPlCtc9VE+fZ555LTmx/sMPWGqsJYFYn1wwmFg7It3Fjiqof/OAHo4mJJQVYYQO/fv8DyXXtj2eefSbADAYTgVttOY2NbgAIZAK2WX4JuJBrY15VEdmZsOQU4WlpYlvJb5wdPpJttNb2r3P/3PPPx35jkqXNbH4+rwPeWFf7HfD/5BNPJO/SygNwBYZFiqF/IAVL1zJ+vmroRHNmYSHnwL+thecfUeC2tjq9kqbXhQri1himjkf3+exzA5h47xrjY9xXcO/t9tX2xBPfXrIAUCwbg1H8xU98IsBExtlt3x7kKEFKqGSTEX8Fath4NoiH8eCD3yq3v/vd2XQRi2lrKw9961sBW97z3vfmsAoKvn7/14OkejA2nipP6FYXLgTxRsdyUBliwldGkHmt6jCksqHwC35Ugr77ne+mikQzxaFiOA8fOpgeNPRWPWA2gMTWv/WcSggZYobGw5XkMMKoShyMdZiZmSrnzhLqog59Sa6J46GaTMSV4YoKu6kps3OhQAJXHEzsBdUtB1HyhIrP8TKMVXdiqczNVlHJzGoPYFKnxtREqdJJa5JbE90QTBDtJOJtJUKTE0S+ovBeE8x+dNXevjJQVHIGonnS2bZUhvv7Uv3xp19rRWdnWnZ627sCmESMijHs6U6lJdWo5SvKAMGp2bn8LE7gh75MipFwr6SzMVP7Rn0x9NbDBQNMCm0S/aJzc2UOUFDaS39PT0bZGTc8O79YDs9OlpGd28tsd0d589jR0jc8VI6fPFF27NoRxBZ4dsst78xzE4AcPHAgRlVvq6CIk8w0F21A3d1BSN958y055JB6QZufDQwOxaA/8b3vRbDKs+GwgA6Sbg7IQV+2bEUCMwwie7Q6auNxBxIIeOaev0pcM+oWaMfRVkdn4sp8nHozIg6LJGwFIxTTQ1uZEpXq1561bLQ8mgqCn/seil4Veq3TYER4DFHDSgo7ovMHI/k8B6BXHUk9l6CasWaQrE/U/xmq1shdBlUlKQJX81XkjlGLmF9vd64tdLzsz6UAJhyyQL3RjmmefSM0K6BwzRx1hL/Gx9P+FXbLUtXria6HnuFW5cNnp5UF46g1Icpau0/PMWBJa59ZG3vBdUP9BSqu3zU3AaYKnkk/2ue81md7LkRc/d6KYT83jrmKxjLUPjxAVWsijvdKuw8NlIw8HIsD4SDsHc9EYLN186aAdoIq1wwUBaqsWjFSLt1+SQJH18c5uc/WwJPWaf/BwfoRUPJ2c5F/edfzI8CktfYtthl2W29Pd0BkLZeCeQB3TdpHa+W6u7v09ffG3kjMsFHpVPAPzuwHP/CBsEcEggoezqLAnF+Q+EsOxTxVyHF54hR2RoLKdrIdmKdAdkG5Kp5WkXfe/M6Mp5REqoICfg8dOhBfetFFF6e9R8COJWJqA7uPnfDNb32rVWhZSBzis7BtxTWqruwdZosYa65FvceulWBsu2hbpilgkCgcXXfdtYmbVBl3P7U7woTWh43FsBGvSWRuv/2O8mqLXavqK1lmA32+e5KgGPX72MMPl6t3XVa+8oUvlZ/++E9Gc4HOxeljx8oKYPMU+95fTpw5nThlxcjKsnHLprLvjf1leMXysnbD+nJhZibM3lMnTpTOpVImRs+Vns7uMrRsKCN89zz/QpmfmS/jszOlu99aXVSe3f10mLLs84aR1eX7z71YupcPl6G1q8uDj3y73HrXnWXTZTtKl0Syry/JmPYKWmeuRyFG2wGAXGsGnyKGoE8C4CKgi66ukLB61eowIzJFZWkpr4/e3pnaQs3uq/bS8KDZ99jjj9fW07m5iOMCp+r404PxC/YBpgv/u2fv3rJjx6VJ7sSfkgvFFr6FFs7M7HTVJFHIGh7Oc+arxBqq7dqkswenp8NYkWRj0njG6PK33nprnVAXdmdXGJiY4DQOJFTYE0aFmlZjrOjup58ud9xxZ3zegw9+o3zkvo9kfU4oQNI+OH0q4A7GCrDGnsh56usLC0aCI+aSdAKLAC5+x/kjbGn/8Jfaw8X9WgyAA2FBGGl95Gh56qnvJeZ3T6r31157Te7RunhfuYZ1ilDuufNhcdGd4IO9By0KxVavWVhcyrU7m9E80wq9tPSWiCtwJeyM8fG8Px9vv4sD2Irnnns+uoLic60fwE6MBLE04EBhRdyhJVxi7z0UTEAh2qnlC/aGNVDABSoYlQvwknzaa+KgFIp6FX2WYhcAtAAOcZs4TqHFdQNH6bp4bcZtz86m/d9Xbe+uzJhGK8V7uDfMHcwDay8eUaBmq9LWVZaS44jp3LOYzf37W7Eo/zadcUjhcSpFU6/9Adu3xoE1jpyv+jyX7ogNrZNPD5Z33npz1Y3r6iqvvvJKbYvbtDHXqfAIyLBHvI/XyJvSIi5+7O7OM2/aJsWKL774QsAMa4ohxlYuH15epiamwgoz1CPtRQqCCwthMm3fti3n/itf/UpANzGzIp14LeK6MzPlHddcE8YK4NJ6O7NsIxYE+8A23/quWwMmAGwAy8AMeSn/IDd+5y23xDbILcR/nr2cVYJvbwFmMT6AIljx7PIdt9+e8+Ks8x/9A4Mp9gOS0pqzd29abE6fOpN8kB0AjFgva+dv98we8Q0IBliNGdt87z05I5jc9icwT2xpOtETTz6ZZ+5sWFdAC7tCNsO6pm29oyM5eyMG/KZWvoUKqruXgHV9vcX3fcmf9+/bn86A5OVr1+Yz5NLuJYDgwkKerQlIec4LcwGwm69mWmUt0taI175mg3/AQqkM7LfbV9szzz6+9PWv3x9UDYsDe+MXf/EXy1e++tWIU6nIpNLcW3vHGiElB9qmtZH0Rh0+fDS/42Ex/g6OAOJnfvZn8x42PQaGvisO2cJgAqAiWmCb0MZ0gAUhDoaNxpgBWBw0PY4YLJyqzeBhqYigYnEWZl9Drk34wTa5/LLLkqjov9u4cUNZmK0jB13jnXfcEYcXVJ+xOnosbBiGQQIEIOLkqnjnQMAaXwAV2jUOIsOC2oryi8ZWEdmuII1ElvSGMoocWtNakzYA7Q/tKHqVIcLIec9GuDOotupzFK19X79fTZ6jL7G0VNauWR00loZJb1d3mZk07qytbFq7tixNTJUhPWIz02V5f18ZzIittrJE4wKldN26MtzeWdoXa8+l96dpIgDB7NCCBVAxGlhi631dSBgMhDqXJM3oioulT+LfAnWa6Sl+p7O7q8zR6kAjpL/CcbSV0mGc8PxCmTY1ZW6uTMwvlpNltoz3dpYV69eUY6dOBjV3Vi5kktL2MHO04jBQjDFqZgzs4GACP0Hhpo2bYsSs7auvvFpWrlyVqp+1Z5D05gE0gFgco03A+APB0tc70J89WMVeT8UZMviCjTqWcCaHuma4bXl2DAvgDjUSuOg9nQn7GaPBlCRBPiNiD3m9QADg4PwAquyDsE5aOia+58v37YG0nwC7AljUli3Bv8/AFHFdadlqASYMVONMGiDC+zRCqD5HAClo4qzC5pibi7OpDrkZf1yq8WqvujwBFCJSV6nOwEE/BxC6J9dQWSJEZLWqdCbZaEbdGSUNfHLtc7NVUJa9aAKhMF5aFTXvG4ZNX2/e1z1VgKkrAX8DNAEfXK+go9L1gTtVbMt9+oyu7s5ajepo1OHr/QiEtVQ1IFatzLn/rrfE9JxVe93PZgA5rWupAMpUGCbuHbNLb30mBbQCHNfAkSwbWlbe9c5bEnAC2diyzKX/zxot3l5u4b9iHP3b64L/Ol4Nk+u8/5mg4W8cw6QpHCwCJmfCIBHoCyyxPNmMUKBPnQz4wR6wBWyc5A49XjKRdgYjctevz/cxNfTmC3QVXPy+BE8AjPnK12SizvCynGv6ZqjSe/buSeUSTfwzn/1sWnSADGyRhO/nfu7nwtaU+Ozd+2oYB+zW5z73uXL11deE1v3qq3vim8QtRgD7f0C8qm58+KbN5bd+67fK7bffnmBepU48dOrEyXLw4IEEpxJSSYt1UNnnf1R42T0TAdkbRRzMBkxdlVbr5OfX33BDefHll/JZPxDBPZcYR6IhZtq8YUM5oIq6bn35o//4qfIPfvETZYmm2fBwOW9KwtCycnjv64kJS3dXOTcxHsbHuq2by9lzowErunp7SnuLri2uXDKpgwDv/FKAr9npyXLywKHCN6zetLHMYg4uLpY3XttX3ti3L0L3V112ZdnzwktlBGu4bbHsfXN/Wb1pU9mw45Ky88oryqo1a/I5QCjVZpoCqsMKOopsTaVcrKIarOixfm1lAyqseO6SI4wMPrqnp1bl7SsJikIaXy/pkLwABcRixjh/4xsPlo997GP598JiZZDytQALlX6ghpYnIJx1RznXolMLYvx4e5kkqt4q9IhTJCEAt9Ujq8LmJgoJcBGbKBJVXTZs0oXc7+sqz1jVm7dkUqRrvvHGGwP+8V9i5RdeeK4cPXY8iZFCkYRePCF+nol+3lLiptoWsDr+URuCdbFemf44NZU9BBTDzo4o5+VXJK7CILE24l6xmIBK9T2sUoLEU5OpwEtwATL2tL326qsvR/DV+bOuTVyiAKbFxnWKKcUYEVNfWsozAx7WyU61kGdfRry0pVtWJyjSnWlL/Cc3sP6AikZ+wDnCpAizS5t0a6Sxwkt3j+mFlfvZRn9nerrVokAv73wY43WvVKFWOYR16+vryTlugIn1a9fXuLGjM0xdLB82xX7xPetmf7lG96lg50yyb4AzSScmhvhRTuUrewW7pDU61mvcd7Q5huRPM3V4QEv7JmLIrbYkPwPGiF8yerZV5U+BSnwuX9FHqI2ebmELXGnynprgtqV1RLwsv8F2CSt9eLgcOXo4+aMC84fv+3BskuTas7Yvib3+wR/8QaQUMH7SmnT2bOwcjQz3QUfEsxEnanOThwI4JeiEWjEiPCvAGRDGOcIwEQPaP1/8whfLx37iY/m3XM85ZPuN0tUiJ3bFdMHyM90UiE7CgY33e/JRAJL41rq/9OKLOV+AK3kDG+I6L7/s8gDuzgjCARDJXrB/+APFeW0vCnSKsXSsADEXb9uemPjOO++MbU6BeWYmbPgv/MkXYyOcpRAGNmzI9WENeg1AhH9yL/Juz/G2d98WO+f8AGCAYda6AVucmzvvuiuAENsCPONvgC1+DwjkDFsX4K7PMDXL+xF/JkXg3Bk5DuzzvDdv3JT4d9/r+3IurbuCsDPuXIS5PzqafJ+94w/mF2ubjfcineEe2djKNym5l4y/1gbXYp28LQGTX/+Nf7HE2avaQ6u+88h3yn0fuS8P5PXXXg/y7OYtCkDDgkteOVojhjlms6g7Orui7O53IHUq7gTN9OnanBYKKkwF2eHUNsPIMRg2JoZLZnJvgVyeioN49+3vTmuPfx8/cTyH0XVA8qBwaFRaaqBxEaui7L5hQzly9EiMvr40GwVw4PuqTcZaAUKufcc7cjBipNray4EDh95KkDndp3fvjnEPbW1uLqOZouuRiR7dSbaXr1wRNoU+TQk2hJURbcbPZfKNqR6tZFjy5bA5zNbDhgG8SdjRGm20WnXvzmfaxBLEpUUtCDVyjBMoSwF0GED/v6x/qLQvGhM2FufSu9RWVugRu3ChrFu+rAz19MRpoTNjGazs6S1bR1aVxTnsFOKZMwElwDEOqPYCk3P0lUhAPaNOf7q78ywzNx7qDDBo70gfchJv2iXtVbUbDWtKP1pbKdNLS6V/eFnp4QQujGeCjtGBR8+fKxPtbeXY7ESZ6essl162q+x/840g8xBvlSq9eQykNjGGowk6BI3Dg3UUGb2YgE/tHeXyKy5PHyJWgnU1zsq+cRBjJJYvD4umam6gGVaHIpio01xmAv4R7XKA7VOBtt9v9kIcR3vVfEkyndccjuMTWAncA2S0gCSIagVEiPjOxxlxaumfDtV0ooIARHeNhVuqU2Rq9bMv4JQzYs9wmBy955bP0k611EzhqW0xEVRqKYdLHpLgt0YRR8xVsJb7ryBCV0dnEn2vY8ABFRwUx0xt3bUQsYvgbHdtx/Ke0eHp6Gj1yNY+6woq+blrmE0lhiNxxoApWFLW2Jfz104LpTV9JgwX6LQKC1FjivHztdXGs/L5jGsmMqn2jo7m9zgJiVIDSFnfZt2MRXatqZbR7wkbR9I1lzPl9a6zacdJj3UmHUzHafl+6LJTU2EysT/eW3DiZxVZX0j1FWqfkeBYT+fP5/eIvhrdxkmjeTetBf+5MsXbK+P/EWDyl/882P1qQFoYbeuS/sYAJgGMqs/Lqec7o/1Uwv6YnzVKdSg2ha12vpuWQDZGKwzmGVHXUOi7OiPqarKCBJZ9FND5Pr/STNXif4lqek8ACBZh2mc7jQ9fVV586cUAJj//Cz9ffuM3fqO885235Ez7Xb3+vjZv3VoGtZUeOVTe+973RnBcAIrOj+1Xp68t1Ba/2ZmWIPnyqlfR3h6GggCZngRQxGhJ9rOp4Kt2azVSDfdeYjVJBjBIsUFSoWgEKAbcC6QJUFovvyMpOK1QVDB5VyTxUAhi37z+8SefLFs3bSwDEsqunnLs0KEyPzVd1qxaVeZm5srhffvLxhUj5dir3y9bN2wq67duKWcmL5S1WzeXjqH+0tXXU9qXShmfnioXpibDLJVknTlxqixOTpf58xfSlnP44IGybePG8uILL5ZLd+2KHzlx9FgZWVHH+7K5l+5wraOlf/my8sbRw+WSy3aVfSb27Li03Hz7baVHYkMsPaDVmYANfNlUNDY2hemRwkGE0Oseod/Gb4l1sByacbTuffv2bbX639FRvvfU91KIoQkjCXZ94lJ75Gtf/Wrei36BYQUjIysCLoilJc/ABYKr/L5/YzOIOet1TKbKjT2rTcMz9DsN6znC+qOjSRyAH+JNX/yQz+KDxDKS5t1PPZUCpFYBY4L5GntVLEFrRwLzz/7p/xE/SpNBhRvQqFLtvUZHz8fPaxFmWyRf4j7FyYE+jIzl5VOf+o/ZMxjfwMdmSo3raeIG1H+MAEmeuFZi7t4BDGfPjgaQ2bKJyG1nkmMtEZJLo5ftZ9oOkm7nEDCeA+0mAAAgAElEQVQkrrYm2ttqHLWYYgOfKk6xfpLQnp6+JO/8ddpwwpipLA/vYW80ou2eryQ8+jSnToWZII53Dz5bfkCfsLevv4xHNL87z9pzljCL14Avo2fP1YJMZ2c+EyAp9gGWuK9mikxHW0diiFT4e3rK2IXzAUbS4jM+Edsk3vC9xBIXxlK4Eo96nWQcICZ+UXRu9NTsFy2+rKO95PXuyXo14EmeQXQSa6zkPWv8VItwabMOmFVjkjqGG5BXq/yJxSIw6izUyYTyJutEb8g1eC5YTvIttsV5Em/TdTIiW2LvtX5XfkP75Atf+GJkFoBX1toeYCPF6Jjg1sEaituw2RTeiQ7T5/Ae2EfyJM+s0cyoDP2FgEsAQoXvC2Pnk1PKyZxvxX923zqYLIYF9Y1vPBBgW+tlYm9izq1Wa8ABANrnW2vsrsuvuCItmnLddDhs2RywROHauF37PKO4J+po6cGhFrt6YiJsP0yod1xLaLVq3wGnm9gUM/nhbz1crr/+hpwvdolOCXvjTLEJvke7RU4r/2UHtIV+4IPvTx6ENamdTR4NMMUQYV+0/QAK6YkCceV02obYFtePNSdH5QfkWv4Oa629PevmveQorgPjhpgz0WA+zNnATLv3nnsi56EFiX+cnpwqO3fuyD7TLQDA5rvlwHwbH17bcarURBh+raJ8YuS3IbsktfJ/+s9+ZUlCQ4fB4v+n//SHQQIJK3nINuLY+fMROVWhwOjgwD1owMmXv/zlzEm34TwID8WGZFx++7d/u9x77z3prYphOXcum5CRlxShkzICkkE9YYzuPe+9p6qWz8+FTeKhPPbYo0HGPZxXXnm5itmMng0gwkj39vcF9UbP1JsrCHB9Hiy6mlHBzbhgwdDM9GQMkXYfhpbRHDt/IQ6s6j7MtkYMn4wRYJglO5yP+eRhfxBJdYCN4jt9Ji04Ks5Qf78706qYz8yhvRHfrCNXm3GyUOS0PaD/zUn265gviWEoegCJxYr+q6pB0YWQjHFna4qOMcFLiwtl1fKVZfrCRGa9R0tiabEs7+4rK42IGhoqU+fPJQicXZgrZ8fHyvLevrJuaLgszc6XTes3lAvnz9dRwPMLdezcho1lterd9HRrakudzMLoo0mi2AZ5n5stndbBNUNKVT5aI1kZldmF+XJhdqacd1j0eS5bUbrmFkrbYimzne1l/+jpcq5jqUx2lLJh+0Vlx66d5fkXng+4tWzligReHAp19dr6dWP6JwE1gkTCZPteez3Pxd4SIDJGjIT/37/vjTiUynIgaLQqQfSxE8dKT3dvjK5nktHWy5bHYDqrDG7DyBBkMZ4ZF3n0WIyBgOTMaNXxcdiBTZzb6LnzCYJrO47JSgsBDjj00EW1Z7WEfYFO1jMtJLne3jiEABKLSwnU7ZEGxOCQGMiqK1QrLv6gk9sXjTYKQEkSYS/5mc/ktJrJNgwTB+J9UoUh2Jp2NNTtGkgyVhzw8JCJQpXSDchpGCKCiEx2aDFggAYcXdM/7RnoC26Eauu4vBqoWrAGqBGYctgBbbTg0NFpqxo/1j+AyawxbHWcMRDC8wEK+qE9ocIJwccMc3asubWwvvNGOrejs/aVEyfq+GmfA6xynoAm7lcwIEhwzw0w1dAuPXeVMvRcAKXf47yss2djD509ezrJBjvp9X6nigyOlJ6ungSeqKkJWrJu9Sz/6OtHK/DnrUADmLQ68H5I5+ZtG0v8d32Y7r8BZCOOLNhqCStLXNlIVVqFG4mNnzmPte+9vY6KXZgvd915d9m/f19YbTTXtK8IBvl1dkQSqCKKDaf4I/n80Ac/GBvx8EMPxy5qmRDEqpSqjNEh+sTf/3vl13/911MZxEgRaGvl0ZcOlBDPdHa1p+omYRD88l2ACdVMwvdipaHh2k6oRUOyxBZLXvi9f/tv/22o2/xRdMoGB2vlf9bkt4G8t4r/0WNHow1BAPFdt94aNsyffvlPI46qEooWbi3YLMUmbRn8C7tuXC47zD+ww74efuTbGb07pI2zlLJxzZry2T/847KFOHhbW9n36p5y0ep1ZfLA0dI1X8eLDq1fXTZfvrPsPfxmufq6a1OsOUgvjuj6iuVlM1Dl2MnSs1DKwZdfLccPHioTFy6UW2+7tTz+3UfL1PnxMk6Loae7rN24IeDz+Oj5ssUo19WryuTMTDl7fqxsoQ8zNlZWbFxf1l20Ne9/5dVXpSXHftG2qz0E81eSDwDgj3xhivKxGRVK9HtxIc+Jv5EIqKDaI4TJJZkPP/xwxBoBWU212h7w+xjZEj3PKq1ivQTbpxMH+7JnJO/8g8QB6wWgRugUOyJsbYDJ+HiSEb5dLFgLgssytEALgUQnDIFUYOlPVPYLH+Oa+CkxsDaaTKtpK9lbCo0SaEniJz/5ybwG8OPMVIHXFWFZBdQfGCir166Jb3SWxDKSXXG8+OBXfuVXk+QavODnzmaKNYT+22tV+MUXnk+iZQ+6Xp8Tfa8zp+PjaThUAc7J8t3vfjeAAKCSj5S0ATLFSe5XDIt5ZY0UXOnSOM/+ROB5YT5xKIH/TFzMNLySnMB7igVdg7jDRKXmtQ2LyFlybUYzv/WzaNhVxrAWu2lxRyvOAHDQLZQMS4ovXJjI/Xu2GMh10mFljwBynKtM0zk7Glaa9bJWBw4dSLzB7nie4mjX0tHVmbMp/1HQq0BmHRt94tjx7OuwDFqsXnsQ+AO8iIh0R0eupWkR8VkV7AGcdaZA5z6rJt5iimeetb1mhDebaa9ihnuvCCNreWpJBTSxne+7t2akLoYuW3fpzktb7C0MqvPJq4DDmEmKU67T2cLiZ2OBiVhwjXaclis5okId8AnQ7NqcX/mmfWeaEbZf067oXuwXOR+GL5ss9gJ+KF67T3aviVGBHTRPGoadz/z93/tk7GEm4mzcmOetiCfOo1ly6SXbA0ZF+PXUqTDY2XoC3fartiMAqdZrwKkz6wwA3qZnaB0eSFxqLdlq4Lf9xRZoj1Ho11KFBQQwBHY68wBNZ9u9KtY612JfjETtOM4+ppUYU85+w403RH9JHouhjrmEvRJh8rHzef6eIVADABLx1rm5gId0nOgAYRUqDrMj3gsZwp7RhijWl487vwAksa5cETuL3iMg/4Mf+mB+VzF6amIyBV1+1bmnheL11jcsdWSAZnjFW8hIi1L7NgVKmuCm7Qtf+OMlYjAeMoNPn4RexM6dxs2NBhR59LuPRl0bjQhNEIrH4HD8TdIlBxB8XLbrskyCsFif+fRnkuRKsNCqLCxjDb0mnkqlV0+Yg2nT2ZgMrYd8pT40yvBbt0a12O8AWDzw1/Z+vywuzJU777wrRpMDU5VhVPa/sS/JLUXgVStXtWbezyTpcXihygP9feXxxx7Pw7e5JLroiA7Dm28eyHUyiA7Enlf3BHRx0Did48dPxEkwttpKAAMMEFqTpJahzOjli7YG6caOQV1jjKowZdWIqFQ9OgzzqeZnNGtaLlT9JcP0PSRYpm3U/lre0P9n7HCb8aoVBeyR9E3PhOofit/SUlm/fEVZ0d1TRgYGyvlTp8rm9evL1Mx0uTA3HUG37sWlsrJvsGxZt74cO3IkjtgXBF1VZnhwKG0IqTarsE8b49iZ1h7Fz7QeLVbdkgaRhhV2dkh820q7yv38fDk2eqbMqdiY5DO8vPQstRcg0lRXR3lt9FSZGOgqqzduiIo4wInzRdHs6O4qq9auDhLpGREdE9wxWgJHYALUN/3EqnWLi3GijBGkfmhAn2QdE8uoc9T2HoNiso2EXj8jJ8MJQpExWzw7wAqnxdBDTGvrR1f2UnQ0OCBj2oBRqj2rRrI/03M7pnJStTs8MY7Ql/1nXSoQ0FYFiaMlslDbO0wmUgl7K0NqS5W0BjFdQed9lmBfAOhZu3dOwvtpMQlzZWCg0kztzQ7CSVUPx/U3jhsC7bwnQOip1YfK7lh8S4wJMETE1ouBdF7rHmLPPN9Q37Wx1Ak5vtKaExCl9tk2Wh2Z7ON32+p1ZxxeQJDOPN8AJS0AiJ6MKVveM6MdM1ZZcLaU6/WaxoHXNr6hgL0R0nWPbVV0OKreExdCe/YcPVfXVjVqqMKj8lbrDChi65zvyq6ofbsRUu7pKSeOH8v55gR8z72EydUCTOglGJ0uieHY/DuCgATxuntLd2d3qgIRkW2xjv6L2eWPaB7/xSX6a/0LP1ACrn6hdbN/YxgmpjnE/9UbxwRJ0SH2kl2v7axsLzAz4tkDAzVxna0j09mUd73r3eX4sWOlq7M9yRYmKt8tqWYzFIG0FrAjBOnZFhP02C+2vJ73knimoZjzBzff8s4IxYprAOeSTD7A+7CDTz+9u2zevDH+yLUBPny+2MKXgFfFTsziGmZm5mKDauW62tb7v35/xPeOHz2WkfVsYqVVH4pNU3Hffun2gMMCbPaHXyNOCxDyOwAdwb5kks2zLh/96EeSvGBjAJvrWHh6MBfiM0+dOV02bdhQxs6fK1vWbSg97e3luad2l4s2bQ7QfMq45s0XlcPPvlwOvrqn9LR3lS07Lymrtm0u44vzZdPF28r58QtlxoTBlStQAhO3HH79jbIwPlHOHDpSRk+djp3dsm1rOXLwUDny2v74vlXr1kTzbGJ6KmyTi3fsLANrRsoE9m1XV6EA508/IdGRFWVoZEW58aabyv4Db6YNBFCheCURJI4qVmi+du9+KowJiQJbbr+IOSXYEld+5/rrr31LuN6kITGbarCYgv8RR7D7fMXll1/RaumZStHDnvF8+Uk0fu1Lqu+7dl0WX+xzJIDiP0kgFm3aM7q6kmx5XoAeoA7AI+zNtKPWhBjgBgDxJe5VwLHfXY/EhV9T3X7sscfjs/2u+ODAgTcTMygSASjo+hnSIFEWT0lk0u7cWxNWiejZ0XPx46j49vmP/9jfyn24B+dCfCo2F1NJpAGLSWBTtKrtzsAEPo/PlSsABflBe9P1uRa6PhhQTRut+6fPc/DAwYB6H/3IR3K9Z0+fCXN4565dAVgULTBRgIk1HlpKUdT9+PK5rkk864/vWye+PkW/gcEkx669st+XBQz1DGi/tAWc6q2FpZaei6lPhw4cSvt8Wl208rQ04tglX+INa+hcT4xPli2bN+d8AQzePPhmAAzxoxjb3hQPinmceWCuHMozxHBzNsWAggZ7IjGYySLRepsMEwZ41AiOeq86ZdRUHMyYKpTPpiR+77QH6uRT54R9HJ+YrO3e3nsKkFKn81hXwIGCVSYuLsoBpnIfzik2lWcgFrrpppuT0xHTlb9FRDct7QMpWulSkGtJnAFB7KT4ia2Vj7GLWftldXohALFOrFoT4AxTanJ8Mq1u9977vuh32NMBs5ctz7PWuSBXdf/2G9sK9CPL4N80OehcOSeehzzg2JFjaUmRH2BQO2dyQOeIvWRH7RnsInE31tvdd78nNlK7I/CoEZa2l43/RSag0WfSD1DSsxRXe76+jPKWx8oLtcQRZvXc5Jm//Mu/nD3ufkxhdL6wcPwtLxerK843LfbiX8x7tsX5AciYhMVXuRf+ih8BulgXMhSN1ghw3uQaU7UwUewJxX92yX1sv/SS7EfP130CPaO3SVfl2PHEtPyaXMJz3bVzVzocGr1C+4x/UtxgG7GVGvFp/pP//sFXg5K8/YuIbb//+/9+CcpFAMeB4MghWag9NvF73vPe8s1vfjMH75pr3pGN7iGoXkDwbrj+hnLo8JEcIgi2A/HA/Q+ESvf07qeDrlPCdsApwzeq1w6Th4rSRZPCwadpQtzKhiCmJRCwERn9M2fMcV4oL7zwfFB/ND5gggeNEiUQUCXRl+bAfeD9748DNb4KOrznlVfL3XffVSbRJ1esDJpLrAfNFnXLe++67PIwSB5/4snco3WIiOPSUqrHEjJGDlo2ox93bj6VD1V4Dp0OiGpNFW67rBw+crSMqooz4K3xSdgkKvyMZu1XnCsLWBet3dMkoAJFYjlBw2uO+lbY3FTkrROnN0d/In2M3WnN6W5rKxtWjJTu+YWyftVImTp/vmxaORJAbG6JAGhf6VhYLKt6B8u6FSuDAtr4NrXRfZgo4zQeqNtrG2FwVaD0mmEhNHRxIQ9E+tyojLd0tXeV3q6etOXMd7SXCzPTZXRivHQRw+3sKcv6B8vyoeGy/8jhMtHVXt4cHy2LKwfLQEa19sRgZiY6UdWZ6RgWdDBj7iC+DMy2rRelEsfYov95BhD3jMIF0Bw/EQdSQaYSZ8DQeC4AOOjqUnuJAOwzTz8TYy5pt+6cN8NSe5GBDB0tB38szwpVkJGKrkXLGQmk6hjAiartkpaMxdoSEnZEz1uTkNIu49+lVKVu47MjpKWHeqCKfQVM6Klq+dN0adrzHoIGzgtaJcDidMJy6qrgg/3PEWR8MQZQS+8kAAudm77etC1x7AG7Zgn1LsZRzBEy0zo1PZN2sUpBPR1E37VYO20nEXk10vP48QR9bQFkfjCtxjXlOoAiPTU4qcyVngSoxgKkp9M40O5aiQMWpZreEn6yBqmQdHfVaThLi9mvqjpeXyfiVHBENUdFEbDi7SPgOj4e5+acMtQqq9qCBAL6KRuaf5T2e+q9RoF+jkL7udbzt4ZV+NU+OnhIkFQpwWyKv+0TPbWCC/c8O0MDZim9uZ6rahYGFDbV4jw7peLdchL/BRT9hwWf/1qDAj+6uf+qFfibCZhUraxmepdEo2p7sUMzAcyti9Y4iRV7EM2iVjsFGwLM6O01gWw8rAH+jx9797tvbwm7/4AJpjLJzrHvAk92Sqyi8OK9JDhsIWo4H7V5y+aMqhdgRxfr0KEEo4Lt48ePJghXvWRTmgROEmRKHyYKgIN9NDUCCKJlg52UdEpeVVfFV8ARYofXXXd9MXVLMUrAKXhl7/gNSbnPopEiWbIebFcdM9qVa5Gkho3b2xutN+994403VcYqEfjBwfg6rccKYtUvTJf1q9aU3//d3y3bN28tV19RxRmf3/10ueaSXeWlRx4vPdNzpW16pozQEhkaKJ3Dg+Xiqy4vS73dpXd4KHZzz8svlxlTLp57rizv6SszExPlhOr8hnWpVp47faZMnzsf39UNHG9vL1svvrgcfPNAGVyxvGy6ZHs5d24sLIhZ9nrZcFlJrL2/t8y3t5Wdl+8q4602lW6sSiy+0lZeePGlrKPn5QsLJxNBWi2pYr+wmaMphl1JhH8p/y+utN78bqb5zc+lWEg7xlqtXbsmosLYp5JZvkaSrAIMHLjnnnsSh0gm0hZ2AcjQHsCE77/ssl1vFRsxm4EsmB72F8YKnQyJT5iXaZU27ahOoQDEP/Tww3mefJuCD60U9+a8YEQ3OghiKeCKcyLWce3iGloMdfSuIgQWwLKsk5Gg27ZdVFatXlPOnR8r//dv/VZASa3OkkRt8PbQY48/lrWlB0SsEgNVbOiMVVHPieyhiI92dbUAvDqdrxa3anuruAp4ScDY+x4+eiSxCBBUwdGaSpQTk5w8GdBIviB/cOawdoaXLS+zc/N1gsfrr5Xtl1yaZyzGx/S2BtZSDGSPj1+YSEwFJHHeK+t0IMx1LWxa6Nat25DzyM8riMo5XJvrEmtiNDhvriVtWh0dbwEyTYtPZ3tnjZ3Svj4XvRqxgVyDtloT7/Z1mzjTnqIxSYPo3fRXgBS7vGGchz2b9uHOPAsASKPRAyxNQSvs9yoCbC9oPRKAKgh6NgSW7POIyLb0eTKgQXvV6VN5XURk16wOIF1zjc7sY2ch6zFVJ5DW4l97Wb9hY5lbmK8tfYODsZlv7H+zDA6ZDFQFcQ8ceCN2jj6GBH7PK68E4MWysw7OonPn+VoH+4PdErNFQ/LNgxm7fskllyY2e+aZZ/O3wuWJY8cyRp3dth+1I4pP5X3+LSfV/hIGecvjAnZc72OPPprnKN6sQMloueqKK8rJ0ycDymgtcV6tLdDgmquvCaAWMdlWexh7i1Vjog1dEzmvyasIASmgTs2Uyy6/rAox79v3VluKDgqFfjbokW8/EpaGC3TG+Qd7S76CVCBef+CBb+QefS4fAugA7Hhfe+PjH/947ILPbER+M+G1tJWndj+Vtkw5TISO29oiAk231Gc5A9b8x37sx2LnxLlslVjdc3coyV/QMGEXhweGsx4b1q/P8/TM7XExOYZJJoe2NCGRBXxhn83Oz6b96q1Y+L8qAnr7/FLbv/y1f7Zk8Z999pncLKrQ3/vEJ9KrqN3GoQ0qt1RSJZG0PvLII0FCPQAAg0q7Q62nDJIo0UNtlcgabcaQ18Sy0gpVnDlliPDGqLevqKKJb7wZg8Jgvbpnb7nvvg+F7gbIsXklvjYM1Eo7jio54+RBa+Xwvf37X49C8NXXXJ1k7PV9+8tnP/f5cuMNNwRtfPyxR0t/b3957rlng966H8GEqS168wQ/IyNrsul8X9BghN74+YpSAzusCQpTd19fGSVqM3q+zKiGccQtMIGzUOnCsvB9bAxVHElqW8toWTMOa16vZasPuxH/DD22Jf6axK2lIlxbL+q4L2BK+iM72ssqtDdURHQ7018GhsqagYE4uDeNQe7pKWuXr8gkHfTk6anJMjK0rIwMDpeejq70mEo0D584Vkb1WrZEQZdmZkIF5IAEqIJSzssBpttAg2J4xYok2IK47o6uMjk/Wy7MzZaFzo5yaux8Wb1ufURpgSkSyfG5uXLgwmg5OD5ahjatDcPnysuvSHWHIB7UlHGvQUztbVN5uP7668raVasDRKQXFJA1diHoK/aHXr2jR6uYELFE4B46HKRaog1cINwEiNI6RRGck8QaQkVj2AUaHA0j6WCjN9uzGzase0v8jJFjAupY3rFUZjhawUAqn5wngIIT76IeXltFAm5Em6M6rHkaNktLcUDNZJa0VHGURvgmWKuaGaoK3iMsFZThruoQXYhgpba9tCVxELCodIY6hzarEjuiSlcZN00A7/ftZ3vO+6iYNP3bKqZhhrQYKgLEXGdfX6oywJKAMa1JP02bWnpqW8yTZtQwCh77YR0ZSgGm/ea+2AqvsWZV36eKy7qPChhhUqnKaG/qyTNzsT4Dqs4xAM4EXu6b82n6gjkylQRnq6GmWjcOQo8zNph141R8ZR1aI7wbMVr/bpIe4Mjq1Wvz/HyO/aX663MEGdNTE+ljxvax/tdde10Z7B9M29jZM6M5tz8Ee/65XuCH2zHePq7iR1fyl7UCfzMBk7raTZ9zM263Ut+rwCMb4AymBQ8I21kFOzMVa3ExgbJKZ7WBJYmPaiWGiffln9lDwKY2FwnpT3zsY7HtzryWHOKFqn/sDHBEYuwzsBdULCVu7Mm3vvWtFFjEJIJYOiJiDOCGa1BF/8QnfjHJtBGSmco2ei4VW4mdIHTHzl1l27atSZjFNejbk9NT5aItF2XU7u6nn4mfJWAvIReAuqdf/41fD0j9q7/6q6lqs+MKS5i6EcQ/fy4JY0TR29sjvAg0uvHGG1oMzfkwCbSmalnFjhBY00d75fkXSz8dg4WlcsN110XQdmF6rly0bmN59MtfKxcOHS0dE1OtSRtDpWdkebn57jvKGF20oYHS3t1Znnvm2bJh1eryzHe+Uy7dvLmcOXa8HD17plxy5eXl0ccfK5MXxsvqZcsT09BBW712XTl55kwAn2VGMZuMsX9/uePOu8rrRw6X93zwA9EoGVw+XF4/8GZZPrKi9JqAsnJl2f307nLb7beX/v7B8vKrr5RdOy9LcsdnaBfQwmCf1NG0FRTXlmMfbL3I+FrCl1WzgY3XFtJMbti79/vZV2JEbFcJXWWh0LXrCnghfuAfMbR9BoAO6CWxJQQp6diz59X4nDVrViV+4be++tWvlA0bNgZIUdD45//8X5R//I9/JcXAvFYCK3ZeXExiZ7+5Lr+v4APwA5b57GYv15i5pxx480C0QiT627dfnHYJsYrKuXaExCbdXfGTiofWROzuOXz2s58pd955R4CiZjoO7QOAmxjBBMwUOFo+GpiJccXhJ9ZojeV1Vp2FhmHgZ9ZGsQONHxODP9//5v6yZu26xPoPPfRQWAPu/2SKNCtzVqM1p+CzuJg1xX43ZAHYQHuQUKXzqvgrNsKQIAqNyZDPnarjcZ0PMVwjPi/ukPydOQ0wWJdY3WcBOsWQABPPeeLCRIAXMRXdCPuW/alsZwBUV575rh27st8Ui8WyQnr3KLcYGh5MbOqsd7Zpkx5I7mNNxGTWsA4gOBHGNZvjM6vYbE9GO4sRK9uaBmEFd8TpgJ7Oztr+oNCr3UUeUFukzuTnrheLAavAFEgDFtiutDK3QLT+XpMY63k4QVR7obYuW3u20v1i6wBjCDYvzM/Fztz7vveVz332cykqEyP2+/aiZ+Dn9ovnCTBxnoBxQGL2cHBoMPZZy721tN7WzlS0TRs2pnXFGG8sI3klRropqJ0d7bkv+4s91dbPLmPouW9s/SZHBRbS8gEyvvziS2lL8VzkwfIa8dyD3/hGPufMKS1lk2Xvnr2Re/ipn/rp8uA3vhmwRux/3333BXhj10MOb28rb76xP/dh74oFafaIB+0tzkWe/J3vfqcyrDZsSE7C/lpTIuHAOL/jOf/JF76QZ48AYNKV3Pap3bvLz/zMz5TPffaztTXs9OncsyEpzoD7ta7f/Oa38vzkNRmZvc3wlc4USK3LQw8/FJvyvve/Lyy6L37xC/FNxjDb79a/0eNjUxSvnRV5J7Hzmek65ci+lO/OL80FYEGQ+P6ePekAaGJqeQRAmMxEhF0b6uhfVlD1F/zctt/75G8vVf2H7jAu9Db9r7/8yzmsLwfBGs3/r1ld1dMlVFB1AUOoQt/bXd51221ZAA7529/+dnqz0Fz1Lwpu/D7R1nvveV/YKhJOo58cHJsWG4WYztnTp4Mmq3TrH+2giD87E2qjkV02gmT6sfRArig//3f+TpR6U2GfnArF9MUXnosYjwf3wgsvRczVnHlgz+T4eGhK/oYUA3dCuU07wUy56Az2p6YAACAASURBVOLtGRlm4ohNqB1jURI8bRoIupmZNLWizlDMLy0loIlIJR0LhkZ7TBLbxbIouChLRV25I+Nca1uBQ+P6IXSQTiwTCV+EQvVm68kMJbmqUuffULp2KtkLVQw2eErVsehuby/Dxj5PjJelubly1Y6dpX16toz09qedwQG+dMPGsqqvv6ygrTE3W4WmurujvL9x9Zoy2NefJPgk4aqpibJk/rrrXliMoj0AwlDZGOaZ6TAjBnu1lRACrUwCh85vjc1MlSmjY/v6wiYZXrGylDbPkpNbKkOrV5Ujk2OlbdlA6Vg+mDaod1x9TURpTTSKmFNXVevWxyfA4ED8P+V8AAcGA+EjYJ1Kg3UxPnLfvv0JNFPB6+xMILF160U5uISRACVagux5PboqdgIQrUSem/9vxuUycIAYjvPii7dFqwJooMfV86mCq9o3qMzXkbNNe0vTSgMwaVqWmu9FlwYA1lJIx1gAIHhT+4A2jn8Dl5r3CyPJQ/e8e7Bm6jQd99Wo+qetpa0jQIv3Z6w5P88689JRSBcqYPIDcECrDDHahXwmwCLtLcCNVh8wsMJ+TRuQPaeVRs/44kIcdnN/MdQZ30tXpSLlQBpMpemM46u6BIAjgQxAhKOqU26093Tk+7nnUltrFlRmJup4P460TsqoVEjJC2egxcrn+rxGvDUVQlTc9etSlRE0Wx+JhaAy+gdDQwFMBCHuw3v42fx8nZCgMu2a3A9bhuqd/u+w20o5CnwzLntuLhTSjRvWhQnnnnwWVfbFOars+zKyr3ESlU/z59MPfwSY/AW92V/Tl/3ZnfI2b/P97/gUqnB3o/uUkeYzM0l0fLFFKsMNmBJI38h1RY329vhJfjM2ks1YXCzbL9mehFErA/vK1vNdQFzxg6A1I3YPH4m/+OAHP5jWXD9n/ySO7Ixe/J2XXRZ6ONBGNfPmm29OvPTNBx8oO3ftTCB54MDBJNZipdCdn302QalEiW32OnYBfVyAriggRjIOVmGAbTGB4fW9r5VPfeoPfjC1sK+/XPOOawKapEd8jsD2isQSwPoHHnggVfE77ry9vPTSy4mzJBTW4P77v17+/t//B0lSmsKQxFzVWtJgUt7zzz1Xbrj+2jJ9Ybxcfsml5eTho9E1sd69nT2lbW6hfOn3PlXOvXmodE5MleHevqzdsg3ryjtuubmcHTtXJrWIjiwvS6j/Y2PlteefK0vjk+XC6TNleNVI2Xr5zjI2MZ4kyAQ/ib9kRcJ8/sKFJFyDw8Nl/ZbN5cTJ02XV2rVl7UVby4233loOHjlStmzfVnY//2w5eORw2bh5U7nlttsiSm+ikNeSFMSSjBB5q50L+5lddu+SCgABFjE/wld0dla9Cf6I3xHvSHg9B89DrMFH82Mq0+y8RFVCiFWhoLdhw/paLOnujj+RzAA2FGAywvTkiTI+XguIEh7PXhJh3wK4xB0YJT/xsZ9IqwMmCwY4Oj4dAq8TpwO1fPGNCn9VD2Uy4JB9DVQxcUm7zy233hJwRiKEQeLzmmku/LD7txciMpq25Zly0baL4/e01vCBGFXOnOlSYiWFS/taPKTS3IwwdX7sReuY9litZOfORRMPmIEF4ny6L0mjNQKmaInSRsv3Kmby4fabc7RyxUhiPKASMWStOdZajIMJo7VEQmtMNMDPWor1tTzsumxXWDiraeFMTia+x/QFGEj43JvYJ7lBRjmvKJMT9fOto/cUxxw9frzup47OrLX7kyhbf2CZZ064VJsIMFVMCwTxuxJscZm9g3UBFEnBaGY6+mbrVptYxLbVwQ0K1t5/bOxc1TvRWk98c2IisWum8mTwQ2Xa0ayozGhahIZLLLWGUNT4M1NsTIdsa4ueYcATsU4rfqQxiGUhforOiSJWe0eu354yqj2CrMDqxcWIprJbaTkE3AwN5ZkqrGHfPfnE98qy5SvKmrUt3aYDb+S6tW7YU0BcuRJAMszxbdvC3HCvug7YVZOoXIP9Y1y3kbgmgqW1uZTsWXtD7rd548ZywOSj7p4wgoE8nguxXLnAubHzGaeOFeV8ye3ExBjBH//4T6a9y3MGdABUvvngN8oVV1xeVq0cyfMDvmFeAJp3XLojIIdrA1w/8si3A8qxM2zIqpGV2YvG9yqkfeYzn0k+6fPE5dH+/NM/DWOczQeYium//KUvletvuL68+MJLaQv1TL/zyCNhhgGCALv+ds+YV/Ss7n7Pe0JyAGZ6/tYJ80ghGINEDM8vPfnk95LDYNw0bE3EB3bMmG9xrvdHbADKIxyETZ8JtmdjXwFv8mT7H/mA8Lr8mX3TjrNQ5rPP1q9dlwEw4xfqtMoq394WsH1JIhmf/ufFv3Www9t1imQYJqGvj48lMb3rLmPMKqWO4ZKUuvgrr7wqqF7T1sBgCkYwTO64444YRD1Kx49XepQ+NiNgOHWia88//0K5933/L3tvFqzXeZ1nrn8+/3TmecA8AwQBECRAEpQAkhocS+5KZMklS13lOEql3XbH6dz4Ku6qrr5wdfpSfRE7bUu2pMiy3FZoiaQszuAgAiCIecbBDJx5/uep63nX3iDTVR2rY9kiTR4WiwTOOfvf+9vft4Z3vetdn3U0MJFQsgoYgtgOCC0VEabS7N6129qSKakBY1j6BxDGWrZNm7z/8eqVy9ooIKZPPfWkAhDYKq4bQW/mcd0jhqVYKOsw0RaD85qdnnYtiZbp/8+fvyjjxM/zAkdGV9n01IxYCjw/jgP9jkqpaCODw9IySAYKyRwiqhyAFgRjGJBlxvnmWcuCWSJicyswTxoCTKCKso4g2nyxsagIkMyyp9iYIWtCiSc/5PLgGtFKohsqCt/v+AoSVC4gMAP2QSRiW9auswiBUyRq+XTKSktLNtDeYX2M1MvlLR5MTpkrrojd0csY4TYXT8KAVpsNqxgK2gXroHca5JzEsFLxUWrlopLQDoQ9gxHB3trg89/niwUrtpq23GjYPSiP0B97em1+aVmVoFimzW4vzZvl2qyZZnKKWYb2n0ybQCyEj1gfqHqI1h15+6diIlH9ogoCAIfGCq1AoPk4XASLSGihz+LEb1y7Hgi+ZoV4AnjNzkxrEhBoOqwlAmeh7L196i1EfIuAESeEsyQohtkC0EAFRiPPbt1SFUktM7Q4VWnP8ncKgAIrQ0wQM1VGpMVRpY+UmeeI4/poYwRQ1TYkZXL2BfoWPv6X51QLFJOJpM/hjAu+wqqNjKzGH/q4Y0AbOTsmLsFeQSE94r3j3JcomIHQnXoRW03XYwnGzHF/6nNmDCSidAiMlSt6Fq8y+Pc05psqA5pHUJnVq+h6AVDEsYP0v/Lz/Asg4aAKmipMJXKDi3PGoBIkcHawCaEjVBBI21CNccs+gQagjaSFteO8sV60xtHvzLuUIGTg/LEFzvap691yHQGLrBctdLIBLSHeId017HXHxvCZBFc4EPUYJ73liUSto6Pbp1xZSxU6nA/J17mz52zV2IgqPwT9rDeMt8JSQXoB9fp7c+j/NgXwjwGTn2PO/fGlPvwrEOj5YFscLHGGGWccxhtJj0+cw6b59Ar+jiQHkIDAFvvPWWUELTaell5sKL3knFeCYAJrjf5EBD+VEtBJQMxZJgkmOaD1BXCcNmYqo6FYJfYKe0KswvQFYhpsMj9PkkcCSdJERdqFPJ0VA8BPskUr8ic+8YSqrmi2/db/+Fv27I+e0+90dnTZsaPH7M7tuxLkh2b/5htvKt5CTJWJFMRvgDVXLl8VKASjhTGRahesViSaz7VJHAFwdu58INDkKOm5uT/spjQvbt6ww4dfs+1bt9q2TZssWm/a3MSktedy1kX7Q6lsmVjSfvy9/9siy0WrTs1YP0LYqZTEWNEwgXFZRsOkv9c6BvvsxVdftnTL7Nb5i9ZYWLZsR97Sne1WbTZtem7O2vJZH5Wq0fB1FZh6+no1AY8gHcYr7TmwUzds3WqRVMI2bttqc4uLdunqVWvLZuzQU09ahpaTRMKujF9V5ZsEA79Goopvfv7HP7aH9uzR2F6SY5J3WmYAEvARjSYi/fgLhNTRb0A43RNj1ofnImYk6YIqj5+ggMPaHz16ROt86NBBO3vWWw7wtbwDmE3PPfe82qFIdo4cfVuJLhV34hkSGWl6FYsShgVYYfwm74t2ICrQ7GVa5WG6MIqVfUPMwx4hoZb+Qb2ud0iMotGxtO/W65oYRKJKKgJgApDH7wES4JcBLsKWWvbujZu3bPuOBxSLkFzSkkZihk9lcAPJnybTdLaLDeXMUDTb0vb888/rZ1hDACneAWAYBVXAF56PxBvQgvfN2WRPiy2+5KCAA4UbBcLxXIArVKzD+I+WAa6rccDB0AXAx917div+4zzyjiiOUWwjNpBOY7VqeVjVSRjt4yrQAHAQZ8GqUR4wMqYhENMzs8oX+Bx+n/G5DMJAG5G4k/vViN+FRTHGYMMDMMAc4d2yr7geTBwqjryXUP+F98X75vu0aZBkSoyV8b4UorI5Jd090sEoKAkmRkFb7uatGwJ1FLPQBq6cIqK1UNqADsiKj44mjmYNydVcg6+pvc67Im4mb8PWtXd2CmiVqW22FCvz/+RPGlTR2S7JAen9SArA2SfEYYBVKjomYgIdYM010ZyrOxuLcyUB3s527TONuJ2bVas/98caOFukItuIfeYaFLWxp9J97OzStXkXPAf7gX3KuWMt2xHXnp4W4+jCxYtaBc4SeabYKJ0dkpfg5wE92QusNUAI06N4VgF89ZrWPmJNn1IWtIRhB/7DH/6hPuuXfumfiLnjsWHKXnjxBbWUcTbY448+uk/7mz0P2P7d735X+zks6gEuwqpi/xMjE0/v2/eIfefb33Zgc3FZ55gx4+TW5CC8a8SSWfcd27dLooC9uW//fuXbMEhC1hzvBECN7wO8sf5odiJxELb5EQejyUIOxD36SOI2rSH+APvDPgD84vwh13Dt+nWdHe6BZ5ifnVMegS3Bx9RbTHNl9yEC0FL+gQ/0L/iKXvT3cuGHFDD57d/+WotFpeIBkk4fFGI3tMWwOQEkCCao3ktbgtnZ87PqiQSxBjBhI+KkMBDQl5hdzZJcOH9OM9OhstHeQgtPSL3ysa8tIZK009Bv/Oqrr9jTh550GhnCS1E37hcunrfePnqnFvXyb1y7puWm2qMxUNmMkhLQK4w4LxPaXSioiogZya7EalCEL5Xs3JlzPqqw3hAtDWNHglssljXfnao/hxhtgmqpJEVrUNdE1EVZ1U8YiI2mRQVOSaeEDUUCl8im7N7slJVgVYhhwgjVqJywhC9TKR8/3CDIo7ruo17Dfi8MG3/WKLCGjwMLUTkhcBTTWqB2vo5QSdNUwyNRWzs0bC2qU5WKDXZ22gBBHpTFRNI6mcQCiyEatfnSiqUzWcvFk5ZB9BXRT01qSdpsEb2OGevM5hR8Sp8DASoqLxUHomB7CKoJxkFxLShhU0uLNl8q2o2ZaWuRxEdjlu/qssViURTQeFubXbx9wwqthqW6aB9pF+K+dvVqO3bkiA41jhVn9MjehyX4SmLNegwx+YgWDEbCtkFJhBI9oz0AUwUGgICKSFRBA0E0gBoOhoCZcdcEVVQUMMSwCNgnBEKIaNHryN5F4RoasMRUawjyzdmq1WMKkMPqAjxvkn4Ms0Ys0zISjbkgWCA8KrVy/q5eE7OCdxiKu7IX+XNoNHHCgHQ4MH6eFi7+zJ535geipYgLelAUUnQ1Jrfq4IVrxkb0fAQFYTIRtghhrAA2wtG+sGcAg/iSsj3aLASKACd1Zsi7aC1BpF+/JX0ZAaYSV6vrs8SaoU2oVlPllmCAf3Gw3CtrhHCh03/9OjgYnG7YohO25nAdnhlQLpWMy0DzfgBwaH8SewatlEhEQWPIMAkBJYAsKK4SgswEQWu5pPNMkMC1PZlK6tp8hSATjj2VSuhnodRLLNdMjDruD7vSaCL+5zR01gznS2UOJ0HAxDPRl46IcLlAu868hJ/vO4m/TcMkaOv7kLIWP/wJ+gf1CT5qQsBBTIWN5ExhL4hRenq6pVUEi4AChQL3QNOEqXHYR8B710byggOjUrFL2C10j6BCaypNHLHxnI2NjCqQJ37BsJEQEhO5EPx1VSZh3OKXCKiHRoYlnOi2NubC8zOMA85aqeST1Qj6YcXRwvCjH/1QmiHEPRSkYCOSuNB2AHOSz9i4kal//X7/6YydOnnCxRcrVbt+7YbaPKSjls+L8k/yhT8GAIYhjN8jbsIuMT0BVsmLL76gliDAEyqbVA2Jm/hsYjz8CfYQO0fMoUk8s7OqUOayGeuEeUfMUq3Z7OSUNWt1WzU8qnHDz//5X9rSrTuWr7esv5M2jIYNrVltPf0DCrrxs2iS1NJxO3L6pGWjUZsYv2a1xRXZf4TDV2BXJuI2MDqituVe7mt2TqwUTdZjxOb4dRWctu/aZYePHrFdjzxsw6tXWddAvw2PrbZTZ05LLHbztm3S+LJozM5fOK/KLMUwhetBYQImA4xlARllH0/KXsAv8FmwC6l+kwDyd7xjn4gyoyo0v0dyDQOEyjigDIk5tHyKi7AeSNipuvI7xK/EylSev/3t72jyI0yD27dvah9TWOSdMJWSvcMXABH7l9gQvw3bCTYlcQytCnweoEw2w372yS78l3gc/8X7BKgTK2FxUdcHFKBizx6hLYepkryDcCIl8SvtLjBwmURJSzzacfhF2DPcB/uQyr1Pqmlo6tCOB3YIyOD3lMBHzH74zF+rUk4sRFJGDAFQofXq6hKzgbYDvjhjMBFIiK+OXxVln3iI5JkWHNpR2Juz01S7WY+0ihIhIxS/DGBx5+49MWC2bNuq5BWQQOzhLsY9+5RCzigxJSxcYo6bCIcWC0ri+UzsC/ECD7GwuKwxqbhqwFX2wNTMtB1/513dK7EeYCtACbEA98hZIjZk74Q6ejwvMWalXFKeAUsEsJV1lJZcrSqtB4DI7p4e7VMSXvIPAJP+PoCp0n3dO94HfyZ2JT4TC7fZlL0C/CK3iSvm9MlXxCcApMRo3KdYO5msClZi4cLkoqAUi7kuSRCjIrLLvfB70oVKMomo5VMN0dGLAQjT1liVWCzfo42KWI/4i1bFpaUVWymU9PcwN3hnFIlZJwrE1arbHm8HryluJmbjLAnoDvJN7BVMECQTWFfsJ3Erz0wMB8Ctdq8uGC0DYtDxDtgvaGtgW2E2sb6AYpxr2HfsEQr5AJgh+4g4mpbHvt4enTtiOvYKLKU//A9/JJsCYKHrN1siGcB2AqwAfIF5wTPB+iN+/MpXvmLPPvus9rNYapWqgAvsDs919eoVAa4U144ceVvtTGgpAo7wXBAYaJ3h8yjQ8fnsKUgD77933gPACfsPm0WsTE6J3wIw8mKmT9OUpAL3I/+Z17sBIAWg5JzDVuGzWJ8tW7dqbbl/QB4GYpDDU1Al90dnRYM6hsn9CypoAJZFgvHB5NcqZrTIUF2ynvz5//vrgy0AG/nf//3/1mIxMFwYE2hEp0+fEpBAcouBJoGVA83ntUkBKXy+eEZJIH/Hgj+6f5/QVfptQQEBXkgW+wYHJL7K2CGQK5BCAgEOOj1br7z8kjYpPwPYcfrkSSW7oHW069y+dRO9R1UgCJCWFxYVFPDCMb7oBnD4cRpUXUD5qQIwVomqzMLSkmhoIPWrx8bk9GAyEOzgzBgJdebsOVGPQMdIbjg4HEo0TJKaRhOxaEvEIm8ZAMywiFDhXMKVrhlFJnow4puphBUqRYsk4lYgwQSzjLSkaSLWCOAI9DkBRwBv9B4mPRGFchIkTQKWJPzqAkxCkIPWDel7wDpo1qXMnDbAkkGL11tqJcKI5ZMJWw9Fkd8Ryl6R0Gs2HhcdFsMR4+MQSqs3LJNiZnzSVqplm56ZsmSgp+GTQ5xKBbNGAqTAOJGo2ncwmhxKjR5G4X5p0aZWli3d2WlLpZLFaOWhPQTdjI52m15csJV6xYZWjwlo2rptm+1+cKe99MKLChwB386ePW2f/tSntVZnz52Vk+CwMuUIYx2P867qQmBxAuwnjDRViIE+6HpTVtZEnKwmvsACwDkOjAzpEBOY4PRJ+jVBB6HSNm91IXhG8R66JPc8OXnPmsBDCJdWaxIvAvhgR/CzqoxVaRdJyhkoiK8i0JVU4KB++6D1RAgrbCC+RysOqvKlcqAwT0CWVM8lz8398BkYSRTYcfohW4VgmZ+R4BfiqRFv32J/hnR1NovGHGvEsN8/96P2HLXoUM1wjZpwlLJAogrrU9aeZA8CyuA4+Ts9dyyq/0r3JJm8z6pRP3PCR/1hcLEVBEpUDSVkzIhEemiDd6igP3CY3pbjIrditCRT1mrSQsT4bReB5GdDgIlrDQ4PykiHz653NTGptfagyvR83Bf7gKBC/cYx0O+G9mw4dYf1oAJB8sEzOf36PWFbfg47w7/SaglAJgIiaN0ERZxdnL80cfr7JYBFz7PADziJP8PXxwyTn2GRPmo/om4Tb3n7SH0FY9jVzglgQuLR03t/xDrsNL5HNQ/fi/AygAMBN4nC5NSEYhDAfkRDsZPYBZJa1pLgEh8u0OLaNQWiIcC+uLSg5IyfIZkgcWRMKHHQ2nXrxE4kMeA6JLF8Lj+HXSFx5r5omwgn7iDcSoxBEg8DAbr4X//1M/b44wcUyBO78PP46GEEyAtFAQ/FQknJG0k0FUGYtRQHEJCl+ALde8vmzXbm7BkVtrCBPEOxiIDlpNqkESIkeAYkgqUSVn11z0xyi5hAaQAh/huNRaQ50EWy39dnsZbZ1UuXbWF21nZs2W7lhSV758XXbPydd60nmrDufN46KcwgoMnkkkRCdpTkKdqRs/layVq1qkYSl1dWVOzBxm7ctFkCjmKxtpq2btMmm1pYsP7hYcVYd27dsuW5BcsxQSOZsAwjijest0qkZZFEwlavW68JObSq7ti9y4ZGRwQiAV4x1QRQIqSA88yaJEjBq+7ttPLRSTQn3E/x3FRmHSSZ0thnEr633npL74skXixFtVmktW58lqjyExOy/d7W4awh/DbrDhD2QhDbkDSyNhRnYB/AWmU/wiZhTQAJ0GCBTUCCrNbQWEztIMTF+C7OAM/CDaDhhsAkIBhJMUVOYmySxRPvnpDvAyyTbwv8IsA+bfIk/xSjiBc4L+ztY0ePylXBLmEPcV4Q3ww1X0gwSczRDiNWQ0yX+IczhKMDLEIzhVgDv4jPBQRg8g9nAf9JLEK8xghT9ixin6xjNu8TnwB/AHr4LPYssQDFCs4Va8S9sHby6ROT0ipkaiVrIE2yCGBMUQUWkmWACu6DL94he4IiGGeV90gBMBSi57PmF5bcVmRzOivYCFqpAGfQbuA5uR5rhklWu02EQttNxZHkGpxVzgRxAc8LOOWxTFNALXEVyTvrQmGLa7EvuSfaQnhXiL4qxq/V/PsN13KTllwgGErBkbyIBNZboGindjCD/UDsG06BCSeA0s5D0s51OC9oB6FBgpaSYj5NskkL2FGSnfCWnVADDxvDvWAraCHHLvNsxIesJ7khwsVoznF/JO8qLNbrmlqUTqU0hcvbpGnrTyiJ9zyU1iBnTbMuDBhRDNuWEYgUtk3yrhFbxWbdvHFD1xJQEEykIq+lbY53AljCmtPixpkkvgWkYAQ3NpAc1/ccE1zqOhecQzogmKw1Mjxkh19/Q9diDwIu0HbCHqW4xjCKZ555RueB2PaNN17X937/3/075RGws8hT2JucYdrk9jz0kM4Hth8myQsv/sSefupp5UIwD2/fuqVrsIc16eeBB5T3Yvs3bFwvbSKuyb3wvg4ffl35Ncx8Bq5gi3bv2qU99sUvfUnACa2WvPtcJqP4lnfCYcH+oI3Is9HKx7nifKFFevXKFQfUcjkRE4ht0ZMBhEQoGB8DA3Ol4BpKDDlgL3TkXYQaQCXUIvNi/88WB38Q45zIs8/9oIWqMEgrD7l50yZVUhBhwkEcOXpUm52Dx6b90pe+pEXHyKIYzGEhoZcWQTYrkCMejdmJd9+VAjIiXCRliMRw8L7759+VvgkJ7q4Hd1m+o93OnD6lz7t3947t3vWgHX7tVZuemhVAsnfvHm22crFgXVSGxkZtcX7BFubmbEQiQO/oBeAMAHhIpmDE4ACPHTlm09OzOkBOkV8nYAK0joowDglUcmxstRLj+bkFq9dgjqAp4iN/W426pVMkgFDl6A8ESGmotYMxd2xkGCYguVS8qGSBrgE6lGsVjdct0x4AwhZtuTiSdC+cqgYUItDEWqoCYHgkMhYI94TxsZhNQZVEYwBJjgPdC8Akjb9rtGzDyLDFKnVrR9m40bRKqWD5tpQN5zts9dCgql45WojaXKuC6hpofxctMMm07h9nWWkyDq4s2pzuJYLIKXoYsGC8NxynU6pWVA2qQz1s1KVWX49ErRqN2GypaC2YNLAI8jmbWVzU9J1tO3fYrTt3baGwZNse2K73jHIzqC5gGe01VOUYB4kwHc4aFBYmBHuJRBSjns2lVZWgBYr9gyo3qD/vgqo+wAmJO88BMMZzUpEgSeaZQJ75wokj7MXvsSYYTow+jp97YP8QELO/Mc6ounPPsD8IYjCiVJ1gm2D4cXphxQ7mlQMOtOMETA7uqeSBu8CGZvP+dB76a8VAEbrv+hnqjwWYYE/JMZkcHfuEfRQKgQFe4L1JFvgejpupEtwP15IOStSBD5w7FQj+X7TjBi1DMQVOOHtAIRdrJQFp6N5BowW0AAbVnf6pEbsBS4NriSVC4qIql1fpnO7LeD5E4Jz66ArwVDUdgFQLUVCp5X2IiQMgBCpeAS137ZYwIOBeoZNC29Zko2D8Mu+B6i3rIp0YHHbOKyqlYjm4ZWDPlre5sTfT6UBgLK6ExgMxF8MVmyUYl6xWoGpV73li0vudWUfWiqBW7UNND2iglbKW0xNTVmFseNDH+bM4gXBq0P+7decXlSx/1IgNP8s7+of+GQUZ9ADfp7j+j3gxjQAAIABJREFUQ9/BL+7zfCJZTbaH6ix2SHajWlOiIgZfzauT0i6R9ldLiRGVedmjgCUGQNvb5yLP2C7a6WBgULF/5eWXlfgCXJBMkRBNTk4omMbukkDRavDQQw/Z6jVr7Ic/+qEKPwC22FU0UKBRY2uGBtFWAuiYVYKAnf/85z6vaTj4BhiPgP/0xRNw47foNQeYRjvlsccf133RioHQ3+HXDmv6BUnX7/z278iPA+YgJsi0BOw9lU7sDvYchiR0diqY3CMJNX4BH0p7tVPE8R052VlVwStVBdXYbZ4JJvHo0LDtC3wxwveJaMwWZ+csXmvaiVdft3wzYst37lm0UrWe9g5N/Mt1dFiKEaOJhDQYBtavtfbBXrt984adPX3aSiuFQIDW2T3xaMKuXLqkAH8UTRbESGm3iFLpX7BGxf3QwsqyDa9ZbX2AIumkDY6MWv/QkC0VCnbr3l1bvX6dJfGXPbz3gpIHYoUQ9A7jJ4mZw3CRv4sIiKdIgB979bVXpTXjY1WrYjWTlOD/H3v0Mfdv8ZgKblSdKbSwfhQIAVp4ZvwaBTr2KvtwcGBIRY0zZ88q3gQwoPhBksF9ACrxbhihSkv73r0P20svvWxf+MKvurgmsR4tqxKkLHshIBgVy/odZ7LNunX6WX6GVlJ8Gu0EFDw5L2LaBAUWfC1tAuxjtXksLmrPM25ZrezFohVKBVXJSSYB2/hctFZIkp48dEh7jKQWXw2bh1gDNg2xzjLMKk0Wob3olmufoUVB5T0AGWDmALrQSgATh3Ukx+joQoS2LqYmDF8mc166dFlnAe0fkkbeE4kxe5jnu3DxkgCZT37yoPYLYBFxgLTK1DLrE/t4xwI/imjwNay9s13PSi5D/kKMSEIOQJPJ+HhwbAhxAFV24jTumXNC/IH94XNgXfA+WBvsC++EvQBToF6rql2OghgAEgAQMQIxCrYHBi76PrBisAPsW/IA7oOWKeyOgD5ErLu6fLJQLKaYDwYCMRzPJxHX2VlpqXX39GoCIGCGi9suqbWCNfBBAE3FUsStMDKIqfNMTKrCZLsmvTnukzyG3+X62BueVVqOwdhzFczEMCb3oZXNp5ARM3GP5XJVORKMLu6fe+eLdaKgjY3lMwFXiLfY5xTHFcO2pdQGFgq/7tix07q6e+zk6VMqysKYg1ERMsiIX/l9wDbsF+8Ohi97nvG+FGA5f4ATABC023/1K1+xl158UevC/hwc9KIqe5azwdpx79hp7CeTpNBWIR4FSOCZsMEABvse2ScfxP4mj0EaghHD7FEfG1+V0Cti4NhqQGzsPfuXvfXP/uk/tdNnTmkf0m7k06zi6tbgbANKwlACXEO3CsYN8S8ABpN5+C9taiEUASCPfSJmpd0GCQvOGF0crA3nFoAW28Nn/bMvfEHALe8Zf0rMrtzaTIAPU5Bgt9ClQZ7EpFn2Me+d7hDa4QBM5FdIGcmPpano3Riex3pu+WH+inznP32jxWglnDu0JFDMsMcXpApHzXghaDv04h448LgoRmxGppL09PRpU2N4MBzr161TovVnf/qn9rnPfU7ACQwIUE6M33/8j/+XJxXJpK1bu16b59LFC7b34YfsrTdft3/1L/+FXbt21U4cP22vv/GWPfHEAXU/Lc3NWyyVNKAKqrYVDFA06rOizeQcSfQ4MH29/TYzNS0BMIwjtFicXz6XUWJIEgXliJfL+KOIxeALiUGCM9U4Q00OaVkqEbcULQzoUmj8lit/a9oNgEWkZVGq3mg70GsLk4M/M8UGTIF2CTFS4lapV63Bz8feGwtLAAzQQnUlJRomT9jSv41AIBaRzTLtCxFve2gq0SPBRQWWn/SAMBGJWF8+b4PtnZaORK0znbFShUAgab3JtHWB7tPOAqOio1PVBAzT+PXrNtjTa+0JxK9iViiXrNHy0a4Idfn9R9WCVKxUDTUVdakByOA0YGUgILu4YAuFoqWyOauRGPN3K0vqO44giovyfKVsfUODEssl2D1w4DG7dPGSEH6cEHTmjva8xlXzflxVvS6xXxw0LTEYcI2T68yrfxCnBpI6MzvnauO0yaBuns3JsfDuBZyU0JyJKJDh/IaGgwSXRBmAhXWEXUSAw4hAfpf9gKFFL4MAkx5v/jwwNKQgg2qAkPPFRRlfHDDvlbXEuBPshWwgjCzOjf7M9nxOgQ1AR8iQIHACmHLdEsZG5pxxEXcNDhB49r3admo1OSGujQF0kKYl8MeRY9gYMCScecLzhp8fskL4Mw5GzJVAkNVFhmHIoGHiVHj9XjB+ty2T1hhtdh6fzfOw3wFKNd654aOBQ0E3giPYQQQirkPS0DVDcdhQJwXjSoITJkSiRHe0a58LwGn4CGYqQKwLzy6VeE0jQk3d9Qr4grrPe6DVS/uYPRBop/DZOG3WINQwCasq7HUCK5IuAj5E57AJfC6nko3TrDdsaXnRGTiARKWSgpdqraJ9x/MiGMaa3Ry/ob2tYuB/Rej1v3AiQVX9/X8nsOQXQC4I/dsv4KM/zH71537vH2XAhGPD+Q2BSRILiW5TbU0iuNitVhr2qgQcYUGWoIK77XVshAlirudEUQf7Ch0dMWt+D8CdlgrEOd1WFe36jWv6XdgbXA87TyJx6MlDsu20AKCxhSCnRo/29alqS6AP5k0A6W2TDbt546b98i//shKl2VlEGwdUjZRorKaFVRR/bdi4UW01FLCo+jFVZcO69fbqy6+KEk0C9ZVf/6qmFDLFkMSdmIz+cgpUMG5ZK5LnNatXiZnpI26zsq18FoUwEnwHbjpl5wmWYUjw2fTTk3Rfvz5u+/fts4f2PKQEdnpy0uKRqE3evmuoHczfvGOd8ZStTE7a3UtXLWtRCcJSqcTfa1pRoy4Nk2Yyrr7+u3du2+LcvARF0cDi+ZjYAJOEoJ+JFYBH88vLNlVYtr37H7GL5y/IN3G/2c52aybiNrJ+HT2klspmbd2mjXZnckJFrOGxMetlTC82nNHSa9bIRpMUhu2vtECHwtsqVclXe3BPckH7tkTVaT8uFlURBsQ68Pjj2jdcj1HOvOuHHtqrJEbtXEEMTIJEIkUC40LkCNhH9L5U2MllXaC0r0fxAzEAQBaaOYx1xq+//PIr9nu/93tKcigGugDokoo8jzFmtF5TLESsjj/jTJB8ikHJxKAO2hqS+h7PCmgX6msQK/zu7/6u/eZv/qZ+D78OC4MYVvEOyW2lJAFIWDacBfY2IpLsP6ZtoJMDKwTQjYIm7WLsMT9vxKlJ7Tf0D3jee4H+CAABMR2jiik8aNoODJdozFtdMuj8XBbTioSevUryn0i1CaREj+773/++9jpnDpBAxbH2DsWMEkUNWqo8ee2zmekpVc7RVyEfgC0PM6y7r0f7j7VknULwiLHMw0OjiiNDtiuAGfaCGIOCCueI+MbbVmISVCWG5D0Si5DXsGZ8H2CAWKFRbyp5BpzELhAnkWQvLSwqrqTVSYm/BjIw5tXfO7/LNcUsaWuTzdNQiFrNAZdgdC+J/N17dy2dzio/I44F5AD0I9YP3y1r5GzbCcW0Kv7GvUAMKMxa8GyAPFyPuImJjuE4bthExIfE2sSACASTL1GcU9ukNFs8UeZfgB/iKn6fvYktJb5iZK9rCXbLzhKLYWOwnayP9P4CBjOTkLAZt27fUVKPDRfrOoZuSq/+n3HbgBrvHH9HTEFARs40MTO2lLMFm06jpVeW7Xf/zb+RpqbYTg10Wjrs9dcO6ww9sGOH3hX2gOsTb/LeJTQ7NaUzBbODPXHh/Hn71NNPKwcF4JCIeFtKhV+N/+7vl0YRhVbOMAADorHYDew1IBZg9/nz51QgPnbsHZ1zWEPsCWQtXvjJC2pVYi/AQPnWt74lgWj8CvsdQPFr/+JrXuSdcHY8gAmxJ/7r5Zde8laa9ryYKbASAe0BqmYlN7BK+50zTxGYrgu1Os3OCEQnZ4Ixhb+EsECeK4aR9EU3yb4xillTw2oNrU8I8oV7yuVcBZv83OOjf6gLRr7/l99uHT1y1O5N3LU9e3YLuUXMjE3FBuYFE0BAbUTwCHSRMUkgZWzQpeUV27plq+4XZ4Ixvn3zlv3FX3zP/vlv/IauMzY6IkMKekbQQ/WDZBHEFScmVJE30KxbR3vOpqeZlV62I28fF7pNHx/tIgvLS2ojATCBigtVlY2BowJBlEFoOHpbLVfVusHMdZIokjVaazBG1Jeh6ILYYXA12zyWUIsEXwJDok45Y1pIWzKp/lqmgvA9CQpBNYXWH1A8vSocsQitIi3vFVMvYSBQKbFMegURpJN+iatbZ0VdK0holT5d1rAYVLRlcKgokuwCksiQYIjqzgigVYiqYwD0pGJRWzM0ZPWVgmVaEds8PGaJJEhv0UaglqKVEmlZJpm0FIkl89m7usXGQSypBmrfABQBWKD3G7HXutpP+PsmAUS1ahVYB2SALZ/sk6DfkN5KnHqxZLFMxlZqVStHoxofWCHZ7sjr+9VG3foH+zUpCZoqwR6MJaiAUOToK+3p6rS9ex9ShYBWJw43VR+cJIYGh0ML1+Xxy6K0EWRirKAk4gilRj84JMNFAo8jVFAKwyDoESUIEGV0dkbVHQEP0ZjEZH0cbkSGwicSRe3MuTNSnOf98A8BJXuBa7N+/Dxnhc8jQOb9S/iUFplglG9YKeD6fB8HrkpNMinEX/sw4UH+fVZHh1dBMJYASnw2e4preU+/o/bQhmGnqI0H+iojeRkxJ10Vn6YUOkz/GW874edwWKh5s6cItERhZ2JTIDILmApIgNNlTWHa+Hl30S/OfNiGw71zTe4VxhfvkGtyzms1b1Xii/eKk/YzCz2X/ewjx0MmEc+dy6QVlIUtTmLJBGOZ+TuqBbTQ6exFI/d7m53+WdO6cU8AJFA4vf2wqHfFu9NZDMQOnWK67PcXcwE+TQAKtGpCBXlAEe6Joj+tTgBl3iPtImW0BFI95LoLs0wHgAkU9NL9/wBN/gsn8AvyMR8DJv9Qrvi//jkfdcCEyi6BF8kNwTG2Cv+NPaDqSdDIl4RdAwFp6Mu4T9ppseHoUwAOYDM49+GUL36PWIZAeWRoSGeapISYiLhHGm+Fgird2Aj0GSjM3L13zw488YT6uIlDQjv74E6o0/773DMMQSp+xEmA2UzMymbblWAC9PA83B9abwienz5zRok+iTOBOgH7O0ffUfBLexDJBCwRxh4DdKCLgRgoiQRt0CRKa9eskV4Xn03hCpuPLQYM3rptqzTltHYBWIOtpHeddSEROH78HdkzfPL96umdu1YpFO3YW2/bcG+vjXX32crklCXrTTv706MWr9Q0OY8Eq7O3x9JtKcVOM0sLtkRrbHtOPuEaDIhUWolWD+0n+ZzdHL+mNT3wiSdsZmLart+5Y4uxpn3xy1+2cydPqtpdWikKQDl64oRtfGC7NeNRu0uvfW+fJdIpW79xow2gTVMpKxEGDCBRYh+EgAn+K5n098vfqUAVTFjjjJHA03YlMDzlopn4WMAcEiD8KXALvo8WchIoiaFHvN2UxIX9QxGIqRT4d4Cet376lrNixWZFt2RG7T/OGin6BMBkSqAd7FUS6B3bd2gv844Vl9brStZI5kLWI4BXyBLlPjVRprtbn0VsS1zHuwd84M8AbfirP/iDP7DPfvaz2gMAMDwnLSe0OLg2WVUFQooAly9fFAOCSjhtaKwNvpSCFMAH+y2cmsLEHPYevp2CA/dLEZaWCZJlwBniJURoYT9JS+TWLYlzAtrQBn727Bm1kJBoc37QroDZTAzPxJYf/OAH9vDevboez7+8tCJmA+cLkIaz2N/Xr5iCSjjAA+AObFXuCR0gsc/KBZ05F2GuKQknUb17556tWbM+EGilEFoWaHXpyhUBCbCDxZAFrO1E9wY2dkXghYRcA0YINov1L6ws6Z2SzMMeIR4hoSYG4bpcg7NNCwjrDnBBzHTxwnlN/OFnKPCy92AuheAW+5d3CSOCNWZPA97wPig6kWshCsx+DAVn0X5SvBlMtkRCATFX1nZ5pXBfgFVtjkU0fqZUqEHwWWwsaS4iI+Cxl0bERomj5ywWd1YwfwfrxONH18zg74nXpF8nrbdla2hoQEqgIcBDrVrRoJCwAM8a8zvYYPKgvv4ByQGIRdLeIS0q9jxMKvYiRVRsqUSfL1+RLWR/IewMM5DWGkCDkydPKLZjOgy6UrwH/o6WRwAPfAjPD8sdxiCAFO9A03zWrRMoQVwEyAFYgCQELTkAqDACZ2amJe5MTsLwEu4NIJ6zCXAJUIj2Dc9GTsz+58zC6vu3//O/FWOLKWeXL10SSHjo0CHpm5Bzs6c4Y8hN8CzYLop65O2bNm32NvBSWbonTIPlunRyvHvCtUiJh1977bDa3wB7i+WiyBCwSTBi+BEAFwA1nhegJBSdZf+h3wK7hTWiZYjrsLfWb9wgH3zz+k0fvR7IEnBeiI3JI7VvPsRgiQovzz73V63vf/8vlYQ//PBDEjmjJ5K+0scff0yJCAcZh07FnS8OM44IpOyNN9+Sc6elAiYHVeAf/vUPZQz/5de+ZpcuXbSpyQlVXaASvfE61NKIdXd12iMPPyxDzoE4d/aMgJXXD7/qM91rZm+88bYSY/6+uFIQilmDeVGtWiqelPAWmxNAhwSNCjeGAxVuQBWU0Knka5JJuWKD/X2ODjM2rYQwZEYGWP16Ca98g3RrYknEJ5JgZAkAYrTWBC0QHGQmrSC4irGUEjkIK2JIGENG1FahkZrU3TEcGDKCPYwV/btqB2iZevlIRhnNBXMDIKKCAYaVQa8NFFiElgB74oAfjHP1qSEk6ek2Rsy2yWnwSX3tHVZbXrYNg8O2eWBYPZBVWBvxhMXqjvbmM1ljxnqrXrNUPCEEWnRAKuXFkiiu6RTaFQ4SiWGCI6Blgj7HStlawYQXADPYBgi5MgmnVKlbJNNmC5WS3Z2ftwVE9JigQ7IN88JaopBhiPl/hOloh8KQ8/f1akUCtFAvObQ4s7/6qx/Yw488rN5rnBI9oXwdO35UwR/sJSHhcdpL0gLSfMwdquXLMk4E1TgSwDSQaw4vlSzuA2dKogujZ3RkNBjZ2xKogxEEwOK/GHtayNi/OFYCCAARkFgCI1p5tGZ1R9rZGxg0nD3vXmOpg95P/p99pIkObSl9JsaTQFLgGr2Y8ZhQ3ftj6TJpsXLIvTkjXCsUSiW4Uy9tOqt7ovrA9UNH5T2EJA/uhAD7whYkgh2CaYwczhvHGIrH8VzqT2X6DhTRUtniyYR/BlWCoNoSKr6H7TY4SX4XR0PAD6jB2eJ3xLihNSgQmw0BIrXm1OqqOOHoeE8kHkXaXQSKmJw0zpo1BtShDYv3BK2TdSQBAIwhefB7YB+7o9YeX1mRw+V6qhCJ9u2K516NWdIkLN4j94CTwxbw3CQrAKio2hPkEogT/AKIoYVDux7Pt44pHKjbrxTEhJufXQjGiauv7oORgf+Md/ExYPIzLtTf8499ZAGTQLsFW0rwhh9H0JIvkj8SFf7lXMuexuLqIXcQ2XXOKDKoXaFWVbVXSS+Mk1AzrNVSUQZfQXWTnw1bJQA+sX/YGmIGfD3n++LFC/KLgCfYSgJ07A3U7fXr1urn5+dnBUwwhQCwBRZkLtdut+/cs3yOseVUer39kPjBEzJnvDC+8mog4Er7AEUVEj3s2OXLl+yJJz7pk1AWmJKSVqIA+4VfJvhVS8jykiZofPrTn1aMhf0lIdi1e7fsPZV//CXXIehXr393j36WyioVTmIkkj5EPWF5XL9y1f78W9+xfbv32C8desrGz56z6tyCnXj9TYuVq9aZyYl5CssOjTFGyk8vzFnNGtbT3yfbWikUVMiaYtTmyIgNjo7YzevXlbgwzWJhbhEHZ4W2uH3x179sJ4+9YyvzCzY1MWGf/5VfsdfeetNy3V228+GH7NbUJHN1bWJmxg4+ecgStF+0pTQpY9PGjfdZHvJ5kYjGkmZz6K10yT8BCknYs7tb+4f3CMj0xhtvqqAD44V3HmqciHUC8zCb9dbWQOOKODScloftD8cEw17Br9ACsGH9BgEOOFONuW41JN7LPcDWZh8ArLGf+TOxAMCPCwJv1O94op6wd4+/q7YBtcrX0WDrVfLCXuB88Lz4MgAqfBJ+jNiJuD1sraF6LRZGX5/+5Yt1kA5avSYfRyEGkJGkCtBIk1t6XPiY+wQADCvf+G9AmXBKJdfQeQ1afVh/Yojr11xE9sL5C7Zx00a1SqNjgtYFY3nLlZINDiJ+3LSTJ05Kz0dC/Ldu2/F33xW4QXWd2FDaQtdviOlM7gKAAKuF+IZ85MGdO++zM+LEVYiixlxsf1mjgu+Jvay2gWZLui7nzp63TZu3BsWbpM434CjnA9YBa0sxkQEEnDFACWmTiGWBMH9FAADPSwKbiMOcLeg9EfcANhFfSAcQjWKLakIlMZwKNBEKP1kxZ7zVxYcIiHHd1SUQBRCIFiK+75owfj1AZGyFGCR6X7OyZzBsuD/sBQk27CT0NIin2NOFUlHxMc8KsMO+JnZjfymmot1R+nfR+xMbNSkQpkJ3r96b4rZgXDvnm/YLQBAYVLApwpYm4lvYTuzncDIjZ5+43ocRMPACcd6I7hW2ktp4MlnlKNhAmFWM3ZWmHlNHc3mBbIAitM3zTrg3CqPse3SEBCIFkx1hBRPH/f7v/y9K9E+fOqV1PnvmjHIAGGJMH1N+2t0tFhXrx/qyLvwdZ4Y4mHUc7O/XWHbsSzLheShtUOxNwFViRYD3t958U+1+7E/eCe2UiMWSQ7N/YaDRJsOaMxmNlp3uni6dScZ581yAMocOHrQf/OAZWymu2PoNG3SuAStovXlg507dP6wS9hN7cPXqNWoZBZRFo4TJNl/96n8vXUby3h/+8Id6t9wDgAxrr1yrUrGRsTHtO3IgF8auq40M30Zey9nhzANgAqawzsS+7B3p3gSdEv8oAJM/+qOvt94+8rYSVICDbC4jY/+Tn/xEgqw4B6ogGCYCBgw3jp5NCSWLjQ2QAE0npOwcf4dexyV7+lNP29Url+zihQtCzwgkoJCCDrNhoIyePnlKhp+EgyTwb57/sZDSwaERe+ONn+rAdOTzdvP6DRvAsCFOtrBkk3cnvJ8vqJwj4gN3hM0IWMLhzmWyMpAYIIwIuh6gXxw4Dlk4sQOghTF5JMYAIxgh0FuCDYgvVKigBNJGIoYJYErA8MBfIjZFpIWeB20xbZGYxuQWNMnDxMCg0gVIwjOmYRGAwpFMwzLBySeStrSyrEChSRK3tKTPZLrO1Py8pcRGSAqoWSaBBKyBkpyIi3HApozU6zba22fJZtNWo2aczlomGbfC4qJtHBm1BgEf6GkwjrGL1hnWh6p+W0ptP4Wyj10VM4XxsVBZSe7RgCBobNRtEcNG64pUsmmVaAhAacUSlmzL2HKjZrPFFUu1t2tkIM+apxIg516zDRvWi3JcKCyLNoYRgBWyahU9nzVrVCty3DhF+s1//Dd/I2owATIVMhzO4sK80NFEMi60mTYZQAacHmPhhNozUrFSlfMByVZQG4lqLQl2QHD7+we0x6Sen8/LIPAuQlV1qnSsOZUL3j39kBgEKM1hPylIaygIyl4DuACADKtAqg5JpBZqrleipPQttgTAnE+O4WdwqKGuTRjAsB+5Hr8DuwMD7OP4vAIDCOYoPm07Kf8c+pXDsxEIgVEFE0WcnuJIRJ/r/b0u5qo2IFTSo4ylW1HSEAbpXhngXtENyOr/MaZhW4wUwAMFbpx1SH8GnMAx8H1pGQfVl7AlJwSQQkBEGj7lihwG5w+WGM/pGiHhpCjAwpj2QoYpA/Nz1tHe6ec6ii4ByvXFADTy/m+ADRg97OlwNF440s5V7n3c8zLC0jmfvMEXwZz3YLZUTYOFhjOCikgwIMArlVI1l9YhAloCMPaohKALXp0MdVU+bE2cHwMmf89IyM94+Y8cYPL+jScWJToT3iYgdlzCq6RUsh2cpmUjLso1gAl2nwQknPzFWScWIC7BjmLr0gjbBYAL8QIB8PLyYqCH4mAz5xmA1kXCYQDGNSIWX873KR4B1iCASVCKLW5LMlmrJXCGL+wBgTTABYFqoVDWFAueCaAX24v/IqHis2AmUIggloHqj+Drpo2b9VkE3vgeWJW0kJLQvnP8uNgI+FaqpgTgzjTosoGBvkAIf0C2HbCF5MF1utBIKCvRJnHneQTs7N4l+zszMyXtuSlE/UZGlaChcXDm+Lu2c/NWWzsyaq1i2V599lm7e/GKhOV7Mu3WwOfms0qKiYtiqYQYICp60V4Ambhptsz7LBetnalHFVqsI0quZ6ZmbHTdOpsor9hnP/85O0MyUyiqNQfwHX+YzGXt8acO2b3FeUtms1Yol21k1Zj04mjJwZ8jdErffSgsiT+EoQowRtsCQb5qnsGYVBIhjRSNmCZQUJwAdMG+Q5Nn3fhi+goMBmIT7Y9mU/ojMLBJkoilBbrhI5l4k26TTsdAf5/evzTnJEyc0H7DJ6P/wT6iusu7g81KWwXJCyAECVXIIoDGD8ilAQy3bgvYgnUAqANo5ixR173QFKXlZS+uBGxUWlL4GardxPCI++LziH14ZiYywQKm7RQWMwASSRWfSREB/86XGEqZrP6MD8WHs3b8DgkwQBHxgwohDWKNlBJI3gdnlEIZz8KUIo2O7e6Wz0+mEtq7r7zyip6Jyvng4LDduHXbXnjhBfly9j5n35mrCBdndU3AGOINfDnXoKgLaCcdwyST/xp6JwQwk7NTYqzz8xTUjhw9IvbQ3XsT0pFgupaGMzQaainijJOQk2vw7mEiAVxwHolzOMvEmuRHkgbo61PLv8bHxmOKn9ljFPAoWJJMAk4szM4J4OR3eG+AGBRGAaNYR4mioo3DaO28M6BhlZAIE8uLTTQzo0SbfUP+RiyIfhJ7gPeGDhPvi3fBu6e9jz3KPQF0SDfPnIXMehJ/87OFkOepAAAgAElEQVS8T3ILEmQNB0Cbrt3FPNmvMOWTbWnFYLTkcK/cH7kiMZrAQabnSIC/pT3Hl7Ra2mm39omHXIvYkqmkxKR8FsVs2Cck5WLvJF3slmfmLBDL8W6QDdAQEvRVEnHr6e7Re8HGAWSyR7BnsLhYC84S8dn3vvc9jQh2trkPVnjxhReUEwDcSDi7UNDZgmnCzwAkc+74HjkxbT4wMdA0Ie8kzy2XitIvgbWyY8cOMZ4AImil+frXv2779+9Xeyf2B/vLNJ6dD+6UXiIjsNVGJ32tNl2D85fJZQUysXd5hr0PPaQR9TduIQC70fWCbt6SzpImwXV1qRAO+YH3zTnnvjk77CmAoMceO6AcimIz16b4qvcOO6ReF9OR9eVZsIEI1ZIHjY6tEsBNjhRO4pKuEq1/QfGRfaQx14HAqya6fsjZJezbyL/+1/+qxSJs3bJZhvrosaP21a9+VYg4LxmEy0d8dclRsDlYHHoLQWKpQKxZu9YuXbgk2hjOgsWlYsEYVtDp6+PjAkRQdYeu98SBA0r4pqcm7fLFyzJYbsTb7bVXD1ssEtMMemZCc5ALy8s2efee9Q8N2vzyoi3NL9r05LQzEEQpLasFJ9Q1ISmmxQZDJaSCNhcxSWoaD0yV2Nsb/CtBEh11oSKCKIwIARUbXyKoZMBxxFsd6dXI3yjtPRQ34laGSsZ9MkecIK7RtIHePikIM/o0jmo2gpC0FqAfku9UFSacMsI95dMZR10zaau1mjbH1B+ooum0LQH2dHV6u061bPcmJ63WrFkqk1aFShN9UJGORG037VGlirfl8DxRs3QkYsPdPaLH0rKyQPU9ErVuhM0KPGPTWrQX0W9JlU2tSz4NB9ZLE2S+UbP5pSUp1c+XS1aAAkRbBfoYAkviNr2waM1ozJboy6yWrX9kRKK7rUbDOqHPcYjqVOX26MDC6vA9UtOBB0ghoF1ZYq59RtU6jAEBIPsKA8p+419o0Mx9hzJKxQCDG4IWCETRBgHjhOoN9Fb2CcEKARn7E6MLwrxhwyZ3ulAHNfUEPZCsoevj8+CXJK40OT0ljRmcARU4jKAEZhPo4TB2q6xzQvDjo7O8j97TblpsXOQ31APRCEG1dUQUcOGYQzql2oCDdiiqLgT/OFAft5YUAEBwyf4HIEpnM3r/0CBBkH0UnI8wxvATPAA6sH/UI6u2Lm8tw8kr2UjEnaIc6K2oJScA9FgP1lrAT72hXk+BaVUAE6pMWZ1BKrjRKCJrDtrwPjDuUBNx4gRFes6oT/vhnfD/JAo4Zd4Njk5VB+m1ANSmZfyh9koHhnYlMcGiqsC4AFruvTYh2nRSKb03GB/cWzgamfXi/EpUOWDbhK1AXJt1wDHz2VClWUscAAGQKtL0ESOcRkWnUZPjITDAHhAIRSJNVU0A1dauWadgEfoldFX+9TV/7wsw9oP+9TFg8sF4Qx9lwIRnD+0rNoQYDFaldHAD0U6dZ2wBRZy4jyWVLQ+CfOyk/335viggTBOC0rCVl4QkmSSA9+kOJLqcX7eX77VZYv+ZwILNorJLIEhBhqQXBmtKVTXE4WsSv4SpQBwFiA84gR8Zv3pDSQGfgV1CkJAgHn8OGKMpOmvXCSSClcBzPbr/Udlo7A7BKgk8Mdo3v/lNsUawe7QwwwD46Vs/tdGxEf0/sRv2mYCZhNAnlrjNxm/ib/BVMBloh4DdQEzGVCAYoGmmU8zPKznv6ujQlL2J67fEFNm+br19/4+/YcsTU5axqOViCcUy6MUQn8QAsZMxp/0zwa6tzaZv31W8kOvttuuIgkbMkrmMbC6sYJgnxA4LpYI9evATtlQuW2Fxye7dvCUfnWtv17X7Vo9ZmRgsk7Y16zdYpVETIxfmANVO2olIMEM/JvF6YqhCSf+lQs0UDOlXNVv22uHXRHsnIQzBBfYHe4zefPwe60diy3vS9I+It2VfvHBRbbro0rBHGSPMfqTSSnERxjZJkfsewLR5sSfx61yfUaN8T1ORikW7e3fCHtq7V4UkfBZJExqCxJvvvHNcMQi+KplIiV3C8/Iu2VMCFMUQhu1Qln6WBNOrVYEC3V09ahnlswCUSKr5DH4fNvm18WvStlhYnBc7i2IFCarETQPgksIG4NLo6Cr5+5AZwdmpNZiEB/M5pbUgzqPKyFpyDlhHfCkJLQx02OnE+rA3ovGo9itn8Vvf/pZyDUYu00Jz/N0Tdvr0GYEqGp9KMh1FSJWCDLp+LSV0JMY+2YcRuhlN6wBM5L8AraVCQZNupudnbXFlSdV5EncEmGGpMo0FgWX8//tbeDk3EqZfYX+ltZ4CnhYXXWQflnVHh+JU9IDYe7xjvkeMQEwHmOR6inm9M2wUgAl5FVNXwuEZ7DN063hu4ioKY3zxebxT4kz2DfuIuJCYifPsoO+KLcwv3L8+zAB+njXAn3NNGLh8UdTjuXLteTHFARZ4br543+RQsGt5ZvTkuHfOB89EEYj4i4IqoB7adhImCNpv1FYuhj1xkcejgHNCDBm20NamWFuASTD2OZ/PutSAJv3UxOAA2F0p0GLtOiNLCH8HGnbErxL8jmG7k2LzsUcBmr1NCgDcgR8K89hN7CA27rnnnpdtJhfhPp5++imJsfL80opJufAs+jXc4ycPHpRoNWskYe+hIbEsANH4PnsNQKPZrEtSgP0E2ACrBLYKWiR/8id/okIwrXd8LqAJ+whWCMA0Gj2cLWwxZ4S2TvJichHyIE2YbEsLzMQeAHZAYqD1RyAiBIZyRc9FfP3OsWMSd5Vobb5duiUOIsWUW507f077Ap+CoCu2RCLk09M6T8TjFKrxUawdRV7u4dbtW3pW4mexUEZGBPayP0IdIw2uwOZ6CvSP4ivyP/zWb7QAMkiQcb6o6EIHxSDzkhC3ZNOBYr/y6isyhIwe5hBhkDk8bFb1il2+LPSMQw8yvHHjOmMCDy+EthM2FJXZA48fEOLOgcDoctj4KiyvKFDgIErtvtG0bD6r9pYK7QqZjE3NzRgetri8LASW+5bTajRtbnZeDoVDRBAAaELvq2abwx6JRYQyexLQ0n3jnBAySye8tYUDyiQbHAWjeaGQ0k4AaEAVg4Q/1F9ED4SWF5gigAswFWhxWVlYsDVjY+oJbYDXgFIHApkJi9qagWFrwOQIhDm54EB3ryWCMbJMm5lemFcLEvdEhWnN+nV2d3rKyvWqpXNZu3x9XIkz9yn9DYvaaFe37dm63a5fvGQ9nZ0Wj0UsD82qr89mJidFq4TSJm2IbM7StBopgKpLuJU2IHqCSevy7TkHgtCViEVtpVwWQ6TQqNnE0oIVaWPK5yzeNK0fcwnmMWoId9ZrVm40bRNCR1TUlpetr79PgrcAGLBKABlwCFQBOEw8Y09vt4wZQaeMYCJmTx56UnsJSjBOSArYpbK0TnLt2WASwby+v+vBnTqsaEjcu3NPiS4HmH0EGwEqI+/XFd5hElWsq7Pbrt+4of3tLCVTBRLKK3RR+qwRk+VnCILY21w3DDBwZNwT98g+53y4wFVUjh2HgkEJe/pwnIAZvDfvrfcgju+HLSO8D/Y2VQKQeFpS+B2Mt1p7RGWMCIjAQPI8BCVo2WDYCFK4Jsk7m52f4b58upEDCtDbCcwJ6J1am9Me1qQJBXqeKGg6jVgnXlHy/ts2nR8FKUGFDlBHtGcomwF1WJ8jiqdXJKhg8K4BZ6RzQluR9p//LsAHwRm2JKTy8TM4DPooOcdcG6CRgEp6I3jCFpVgdGeQh3YdJSqMvFM5d/axmVO+1ZNeVlJEPzHPGDJNuEdQeWir7DHWGGBXSHqG0c1FOTecRm9vt6pO7FXfE+gzMXUopr24fcs2BTmAavxX7Kf36bYqsPgQOJGPAZMPgJ8P2lI+clNygs0nhuiyT6ESEMLErlxOdk4aYgTtQdsrNgegElaserCXlwWca0Q54vEry05DbzV9mgZVasOuxGWbYD3iM2ijJMnH3kJ1x+Z5dbbdRwe3fHy4wO5ArwHmoV+vFVT1vYWQtmKugY/AZhOfnDlzTpoJJJCMviQJwm9wH7Qz4zf379svX4N9wT/s27dfgqQwGRDG7KOyOTqqpIkA++DBg/KbJANv//SItOjC0egE5qtXrZJmA4HuA9t36Dmxk9heAl4CeInWBmNKqYIiXs3UjbfePiJa/qYNG6yyuGwXTp22zmzODuzZay//52fsysnTNtjeZfVSSS21rALtIJ19vTYxO6WKdlc2bx1tGZubnLK27i7rGRsVQ/TUmTM2tGpUYvnTd+9ZKpe1XFenKuTZzk7buneP9A4unTtvy0wXSaetd3DAsj1dlu/vtUvXxm3fEwfUjtPV06PWJoCyrdu3K2lwkf6G3q9E81U4aClepWc/9JkAHuPjVxX/Eiu9Xxg2LGzgk2Hp4BdgUj/11FNeQADUAbDI5XykcQdJbER/jw4NYBPvir1CEQEAZu26NSrK8d4BVYgZaOXAv8zNLWivKBGloJbPax/wZ3wiiTHVb4oMmioXaIrhYyTOiYgnhahiwdrSCMKTgNbtxIl35fMBikItL9433yfWIO7n99gTTEliP1LsJDcgmOAZ2fuwfEi+8KG4YPYUYIPGKpeKWgfiDa7D77jOS0QMMVhgoQA9SRatQeQFFGC4b9gb5AY/evbZ+4LLxETEYnzhS4mt2dM+HtoZ3wCSFLL4fdYL7TsxZ9DIoBDIUISenqBFv2qFSlExEIwCgBYKMAAh6MgtLix7y3HJxwlzvzBXsUEk99gTzgeTVYjRif3x88R12ChiJv6LzgYt9LwrTSqsVXUuiHFYEwpYaKJ0dXSqwEoc7DHsgOIkGCjEI+H0F94VL9uBArcpoWYTsTPfx2bAEnKR2LRaiXnX2ALiJuyO9lkg7M+EHE32KcF8i3krY80HaHBt7MTs1LQKV9J7a8/fF9cXqAIDuFj0s9V0DRI+l2SbfImiFfEZjCp+HvYc8RR7ltxF7OWW63kwaIT9H05QDFuC+G+xWBYDyhnwSRWYxSCj4M1AkGAai7dFkUPQ3l3V/7P3YKdhF2CHCZyL+dQm/AUFWNYFkI3vAyrAUAMMe+nFl/Tcv/M//Y5aTijME4/SqkiLGsxCgJNQaw+RVRhDnB1ICOgiPf30p6QRiv4O4BaaPiIDFFZEItj/6KN69wAgAIHYS/IQWM0MXUFbi/cLm4l7OnjokM4IWiUsJO1nABwO7HYK1IElwnQd8hb2P2PtYaEAABFrf/ozn7HXXz9sY6tX2cWLl7SvGUUOGeI//+AHugbnnveLqLj0djo69XN0CAiUXFjQO/zMZz4jeQ7ujfsJbWc4QTic9voBiKb+TrcQ+ff/x//aOnXqpAzNU089qV4mXjQo2AM7H5CR5EWhbo5RO/L227bjgR3WlmxTj+TnP/95+5M//mMhtlDEWOCQHvvAju32Z3/2p9rU6Eww8gpxSRAx6KY4Fg737duuYQGaDtMANBzjDur34K5dVlhasktnz4mlsVwqiiECg4ADiOHS+FM2y+ys5bNZGRO1kjDHm0o3bQ78GdS0UhYggIiRaxU0JSibwpgB2gRirJ35vEUYx8rvwGwgoQQwYQQsVQL156b0eYsry1INJ9hYWVi0VDSq3klGLWlGedX7OGnNATxoFMq2YfVamwHh7+m1Lma1Vyo6hKh9I+6algEr2Sh0xTJisTG7eGNc4rNQT988dkQiSIAssAHWrVpjlflF2zi2yg6/9JJt27JZgWR5dtqGOrsk4DVJn22tqjnaYho0Wtbd0aVWI5gjC8WCzSwsCIEmEQQgiaXbbGZhXq1CfH96adEWqxWrtpyVkk+ltf6las0YNNtgrek/hrbYPxBU+hlJNaAJRyT9BBhKMAP9F5yJC6XWJHoHiAILhp/ByIG68n1QY94DBo79iLECoce4Au5t2bJZB5bEuKujKxCnatnlS1fkHNav3yCHzfVZG0/8HaUHoPMe+JgMFXuRAKqzq1vK3ArS2/MKdkSNDmaj04NIAIahdfZGzEfv4sihIwZK9ZwJMRVoGUm1aY+zf/mXd6/xbNGIWmqkbk4fsYIENDBm5TxBkDUGN5NxIbt6XcYVp+BUTvQ70KRZUiCKYcZZStS2iBhdRgwNOXToqQitJhM6O6oG0WspjRAXboU27BW2lgczgbI7v4sjhGWCgyVYoBJab6DT4n32OEyBNnKGaP24YDLvKrQPXJuEJqRxkrjwLA64RG1pcVnANO+DRATDjOMDeOXvBXbGGdXs1HlsAesEcKJpASjZd3drzcMAjTUkoAuDW56bnw/bblZgOOG4BcZGtW8kllj2wICAXcBNPCabGQqUsa8ApahQQ6kf7B+Uc6LdjOBcEC2AyfskTD7ogMn71VY+BNjO38kRftB/+SPHMHkfgTc8Y5xvkjX8DQGz99N7m2MotEhwz99RzEEEkMCfWIMJaeVqWX5UIzmDKiUAKGuL2CWxSXjOKZrAIEADAFunxBpWYNDiAHUcP4bdA5DFJnJelCBn8IloCyzJVwDakoCfO39eLS7e3lNWggejl0koMOmoWO7c+YD65UmW8T/Ytv2P7rcrly/rWb7ylV+3b3/7O94Gq+mAQzY2RiKeELvgxRdfClpqMgIEAGzlIyoVfSa27+G9D9uunTvVc8/ngCSQoB05clQsFyq6xDLYPdaG+I3rw+yFmn/2xAnbsWmLjXT32pZVa+wvvvlNW747YQPZdrXTxiMRicrDKm3LZlTJJ8kBMGmUKgJGtqH90qxr7DAAMyyR9mzW3nz1sOKMzTu2Sb/jzPlztmHrFiWm0zOzqsIjMrlq/VobHhsV67WZiNm6bVts1dq1lqU6OjdrV8avayoj7GeeQS2mgDjt7RaLJRQzkSRTdQ0nxrG+jLlFa482X/wnbQYu/P6eNYQ6j4+6fv2G2AywTfCFtPowoQOxSD5Hov31hn5WFXvFkVnXhmBQwdCQfLDEy1Mp+e1Lly8L6ON9SE+P9qNk0t58601VlmF+UD0Ok2TiD/zhc889Z1/+8pdVNCFOIZkhMYL1DUMDMANQg/cPmIBv5P6c6eKJNeCBiiz4YbWqlcWAgrEA8IAfdY0xmKTuh12XDJCkJP/78qsv2bbt221kZCj4ueh9ho9Em2vOyuDMAMzgE/HvnEe1O8CWSbf5JMLrN5SHkOwdOXZMbTJU6mHtPPPMM/boo48GwIhrmBGDHz78umInWBcAUQuzs2JikdiRQJLLCMyyiN2bmlSiT8xYrbtQKiAQzzs7M2flEgUkpsf4NELOOm057CVYMcQcsEkpZhHDqAIfCLH6nnI9NvIW1iqUAtBEw1hMa88ZwyYQ28J0CdlugDwCVII2aJ5ZornBe2PPUMxmn8HwgeHGtQCfSNLRSuJa3CvjmAEHWANiLPYrtoOfu3pt3LZs3Sp9DewDYBRsYGkl0iJTdVtLuwlxM22Nzu5j8mJM8T33RlzO+hHjsRY8GzG7iywz4adN9wlAxnrxbKwDa89/+SzyQYwoexBgGgYYp04ASTwRsIhpJYcxwn8pbLs953NpgcTuY0s5d9wbAIs0KYOpQrLHHR36M0k+rZKMe2ea2NFjx8TmfvTR/Roxz9lGjJh1oeMCO8kZQh8RMAkwrLenV3kb4DT7mTH0nCeEaBkt7IXCiD366GO6P2zyk08+KSCXM3Pq5CntqS996UvKrXlguiu4NgVkmB6MDWeiEO09+IaXX35J4M4XvvAF2QXsEMAe4DdkBMA67ATTe9avX6f9//Wv/5/aZ5wTQBem9nCu8GGce1rK+QJIZd+gV8raHjhwQO/qrbfe0jsF6CK/wW5p6lQJoL8qkIVhMLSFhTPIPugx1X/L/UX++W/+WssnbMTkeOmH5Qv0DuMCku1oORXzipAzkhHYGefPnbdf+7VfsxPvnhBixkYJEdDdu3arQsCopJ0PuFjNa6+9JlAFUR2SNCr3iVRK35ufW1CCASWQjQUA89hjj0nAdX52zuYnpjTCqt5qSIiVA0OyprGehYJXEGipAG1kcgY6DS2zfFsa+FngBgenWK1YhWkgiDWWg5nhFrE0SCoUNyrcHM5UmxgmABL8t4PpKVTeaUOo1yzWlrRaGQopAkPzNjQypMPfSZtQMBJratonsEDFQwmellKMWrTetJ1bt1u1WLSOTNbWjI7axSuXrakqfsMSbSmN9iUo2rZps81PTjt6GY9KvwTAhioMhwn6K/eGtsLM3Xu2amDQWoAiXV02NTVpKzPT9uCWLVaolDSqD8AEyiOHG9Apl85auV6zaFvK7s3P2tTUjKjA6LrMLi7YklgnkxZJxG25UrHZwrKV0eNAOBfdi2ACTAyNFww0olVMmUkk9W4xWhpdhxFrNSXgixFNtSUVfIquqEpEQ+wPtEo0ArdS1ug+UFyctY8Xbsjw8h5gm6g61moKpOvp7pJBh6rGs9HTyh7mQDOdBaQeh0VQTBCAQ8VwgGhjjDXGLO4TZjROt95QBQFnce06/eUNqeRz7zwP18JBMoYRg+cBbMurM4yCC6bMCIhhxLTosTAQGH/rlFlAAe/BraktBcMUChWC9msdWGMYTs1GoK3h4mJS5UedPqClehcPbBDEif13WE+cEeuHQ8Wp4HAx4jqn6J4w3QeAJZFQcBuKt/J8AE+Ap97Dj+Ah7BNnoIRMK0AvgjM8sAMY/jNKIAINAFehp3/WHVzIqAGA8Fae2n36Lr/HzxCsIRzGNTo623Xfi4sLHlwCyKQdkOFZCGRwlPRAh6K7YfsTz+5VhoocOvdCYAsjJ5xYQBAoFpxGT5rsDwwsgmmSLNpp5AgCwT9N7Fhe0T7xccfe5uMVoXZVlKlCwKKqVdy5sz4+cPE90OSDDJiE6QH/De/7v8XBfPw7P58V+MdWqfnbVyVohYWBVq0oifHKalqACGefs0wSgf+nvQbboJYHWKX02nd0KpgmgMM3cz4Jpp2Z6VM8SPxIiAE4SVrwL/gErgf1m8AQdh2My3AUKuAo43I11jJKKyO2mwLSohJ6/BAJD3GNWiYz6WAyyqxsgQPkVYETxE1U69Qi29MjYABwJhSQpCqMTQmFNKl6EuRv2rxZ99bekRf7huQbIUco1mqb7OjQdBGen3+5Hq2l2EuKPKyht3q4zSRIJlFSq0k+HyR/Pu1gz+7dYty8+tIrViqsKK5aMzxqXcm0RRllem3cihPTNnPtJgGMxPXRMeFdAci3Zak2L1i14NPWeNYuAJCVZVtaWRJ9fQqaeMs0YZFWnG27HrSp+Tn5+js3blg2n7MNWzbpGbqYjhSF/JpQEW//wU9Y9/CgnThzxtLtOdv24C67cvWarVq1RqwO9oq3UnsrF77tnaPHNKmFeDRs1WFP8ry8X64tvxbx6TT40lBEPezNl+8OAH58K/sUjRRVZWnDJuGEbRoAe84g8gIFcYvaFcSApizXEuuTRAyfTjUff8m+5X7PnTsrYG31mtWaMsm1SYCuXb8mIB99ARJjmCkkbzA/EDBlryA2TELLCNJ7E/ds29at97USiKHCiTfSGAjGbUvTi1g0mVRirbah4RFvoQ2eGQYwPpOYSBPuWi07feaUgAvYnbBbiItoBwZYEUOzVpXWIXsu1EBgTfgen8PeI1kHCAKMwAdTOH33xAm7dfuuHXjigK517uxZj90SCbt1644KVUwwAeibnJxS4qcJOgu0yjqQ6RpAHnMoV4CpG49p7dhXI2Ojug5ASaVY0XmCHcG5JEYlMYWZCrgUtmqR49AGwr4KGRm0AsM+dZ2NslrqQk0ZEmnsDoAA8TdMAv6OeDGcNgijhLhFYqtBAYvPxw87oGV2+sxpsfSJj0meJfI6cU/PePPGLesfGNR70d6vVtW2RMzJXmN9YZhQ/NOUlXzOMipEuvaIT2j0vQmbAICDWBAWFF/e4uLMaHRosJ9i8nT7RBSfaFjTvUowu+o5B3aPe4I9jR2i8ASgxDvkc5Fx4JoCX2Aowb6puOita/h5YVkAaAEWE+07gOPe6sx5Jc5l34WFSsnsqxXKn4ezSf6KPaIbAlAR3ScKnugzcS+8D9abXA1AGTYKbCVy33ePH7ft27aLcY42FSDPxMQ9rT/APGDf4sKigB7YHZ/7lc/7fkmlBLpwdrdu3SZAA5Ceohv5AxNr3v7pWwKf5NeyAJiuF4i+Fjone/bsUQvb66+/Lru2eRMj6MfVAcHeI649+MmDOue0YhLHAq4CRsLqAayCZcgZY79PTU4JSOPnsMPkSLQxnj59yqYnp7Ru+BswANiHsgMWEZCEz8N28KwAz+wdZ9K7xuc/VtAk8iv/3VMtNiYJKQJhbESMN4gqmxwjBPLL5p6bn7Zf/dUvSlEYw7S04P1/vEwMAhQsECiSGYw003EY9QoKx1xsFhMHxUFdWnJjyufRn4agWqlYkJHhxeJCAGygV6L7kY4wmSOm/kheBmJKHCRQd2aEU7l1JfSoG71K2bK0MbSlrVGtqZ+Q6TO0z2AkABho01GFCmFXDADU2lpVG1STa6LOOIhFWtaVzlpPZ5dNLszZIkYTdftmS+wVazQUiNWaTRtGCIyEPZuxy1fH1S8az7TZXGHF6tW6dbV3WKTREtDS09FhyWjMutvb7drNm5ZiAkqjbrnOdjt3+ZKeZ2xo2LKxhKhQTMphljeaFUylIUAb66MilLEr4+NWWlo25GxHBwbVjoMByiEsJcHYlC3TGzs1abWGV886c+12b2LS8oiu1Wt2d3ZGbIa+rl5Vq2ixmSoue3sQ9LlGXeONSwAcgegXa6/RtYmkBHmZsFNHGT6VUjCLYXJ6ZkMK+LxDHBbAgCPd0GOZtlKxffv3yRhibAi0MC4g5hh8jFbYDqL57SUfKY1hkGr4/Jz19nYJDBEdklYa1NI1OWnE8vkOOWvXoyAucN0JDCRGnuuEKHioKE+wgiGfX1ySQaTSxvdCRXWuhbEB7AAM0ijbYHxWOMIXZ0KCrypoIOTko34jGivIGeArZFlg2FWBrNbkMILvnt4AACAASURBVCVQFsyoR+WdvRoGcBh1USYZ4cxUnYC9QgAOCBR+EThI56bhlSyCP5wZQTCVJ82NT6ctBjsD4dhUUp+NgBXXJLgJRep4Hs4479AF0eqi9wGmcJYBnficQG9OztGdFyMcPQBXa1AgDkaAJqE3GC/6fvP+mL9wLblHBFU50xhlgjYplMdichQK4moOHt0PRtGSodKZahOoIWp+wNLx5KCsdRSVMbAJ/oxxORKYUOHoPSocrDUCdXwOew9AJEVbV8DEAXDBifQF4xZpz6Hvt1bxNia94w8ZYPL+dpyPGSZ/e4r/9/kTauH6OYFX4XX+Pu/353NtQBN66YsK3LEbJASyXUzaA0RHqFkU+aQKJZztEJQlKIf+L+ZZIHZNEMo18EnSqWj5CNV2KPFT09bb3ev2ycwmpiYFSCTbvAUSth4VSAHjAfiNnQ0nPQDCqoUilVQis7xcuC/aSLANcEvwCruBcZvEJPp5sfho30krjkJPjurqjh3bJcKKD4WVS9BKTITf6u3vlT0joCeZCZ8Z1gjsBWwXE8SoVlIJxN/zzMReiO+fPnlaRQP8Ki0+FFdotaayiM2meIaNB6ja98gjaik5euSo2qaH+gesTKxRqdn6kRHbuGaNHXvlNbtx9rwAk+1bttgSvjUaV7Lc09ejKSNQzsMpG7NLS7ZYLGhyDtoe50+dUsBPpX94wzp74JG9dvrSBTFwz759RNPpaAEmpsjA/m1LSe+t2qjZg4/us3RXh506d05jhbfvetAqVVpwmLLhYpMSHq0xJZCJHz71hviWd8Am42d457x7WiOIIVgfXkz4jlwjwH2e2/SIAAtESwFYvLBQUywo0L9aFYDG94gvBJaoSu3tV2JoBKKx4fACfA0JE/EyEzlgEYTxBm3NaAygiQAYwtRA3hH3R5zEF8WPoeERPSfPzHhjmFYkQwj7UmSDjct7keZbMK0EcFGsEsZuB6xL9jp+28fLTovtoUS6CXPUzyBnxxmrtPwyHbBmSYqJ9arE0fl7np2f9biAWNl10zi37EmAC/7MuigearV0r+xZmD7kInfu3hMYxTXQsyPpJQGFnQRzlvOigiVT/qIRtUnoDC4u2OS9u/cFWb09tuT7KOsJN9cCrEIsmMS5VCxbo0brDZM+irp/CjK0ymFf+DNgEgYZ0ELCsoGILevC/oBdhgAwNoHCIs9ADKGJgXUX5QyBonDsNedY7S20WmmiS90GhhAtBpjzoprkBWo1H20bFI55TvYKEx/VqkOs1/Qcjn2FTcFWhu1osI54Xuwl74eEHR0StRUxdhmR/HxedsTFWIORsIH4rAqXbW2Kn9gXDoBRjMvIXgjUkFSCs0CkexJMa9K1c3kVv7g/n8bo0yJ5foCksGjHOvmQgIaDXIEvYH/yGexZAArpyFlLIGE4FSdk/VAghnFFVsF1xRqcntYaw9yDmcEZ4HqaZNMXsBKDdhOuCTueswTbhD1NK/258xcUM5OD8V74XOJg7DHaT/wc7/Izn/msQAnWkrZJNg3xPzaZPYNNYa3wI7ChuTe0Shqthvwe6wpocfXyZTt48JD2OCAJY8k5jy+99KKATL6YNMWav3H4DYGrsOPQquEaxN6ItfL/jN+m9QciA5ot84vzGufNOsLwp9BM6xH3CZsGwBD/C5MG3wWACckC0I39g0/hXiBQkAP9owZMvvilf9LCmM7NzaiCjqHnpeCgMfgkznIunR12/sI5VQPYeDg/DheLRaCh8VhMpsnl7qOevHwONWNbF+bmhYhfvTou6ifVD5DtM2fPyTCQbJHEkIxJtZm+RKh+JILQyGI+pQMBIf4cshIkchnoNKhKjDFPJKQnkEmkrI02AgwNAAssDars0HkBVkL9iDribU31wLK5+RmchXoWYZNEIzbS0yfBs/E7dyQ8i0gSTJREK2IbVq/RWK7xOzdttL/fRnp6dQ1ohSNDI1aNR+3q5D0JwW5as85OnDghwGbtqjFLRuOal81B5oBw8AFOCrWKDAjCrNvWb7Qq+iEr9DMv28aNm6QGD5C0fnRMFf2r4+MWa5ndvXXLKkUEuTK2UlqxVcNDduPqFdu1bbuM5OTsjLRTCCRombly/YYRAtZjZndnZqxRrkrPBUbFYrFk87WyKLI11LLpVaUaRVtHNUCZWTdE02A4xH2SDiJugCYYDDl7/qHPrrdXSbiSdkTf8lmtrRu/DlHHACTQryBpJ9hgT3q1rNdZMTXvp8SQsk81A3z9eo1wbEslBJiIGVCpSsOGz+/rG5AqPsEH1T+SesAWjU3M5uScQa+5LwwAh57qIEaJ2fQguAB56ouddsNCkILR18QVxI3iLvCGYeUM8a9onIhBMRpNLJaYVznTGdfV4MzA8gjKxwRh/L+mwQRjeQE32L9ilfBPkLlyHWc31GXMhOgz7jcWV4UMhoSEjgNQhUCDdZGOzQoof1ZOj8/hvnDCVMh4lzynMzT8WRCx4nuulYLYGtWvmtaa4Cns6ec+cZokItUKlTWUx6lgApAAaDrLhvuSMLMYK95Sxec2Gi7OzOfwOwQlqsRplOJ7Y5SxP1yXe6Ia4wBUVKBWSMmnYiP6oEBUF6xlXTjXVIq5IYJ/p5E27o9AYxIVQSdJJfeGfeOe6Tumx7kBjXxhUWLQArRKHoDhMGHsEJwC/tDvv7K0rApJOAHoY8Dk55NGf9SuEoIl7wfdPhpr4MUNTSwLQF0KHLJb0tlqv992Gfa6c5bFngimOHBGCXo78h0WT8Zlt32EqjP1sBf4QhiJxCYAqAJqGTtK1a2j3UrVUjCysl2+CWZrqbgS0NITgX1pBck0bI2y5TJOT4cBgY8YGR6Rvwq1Gihg8DkkmcQZ+HpsEUUEaNRULmlVIFEg6cCW4bOoTGJ7qVpjG4nTsL8k0AThJCwA+7T+Elt98pMHVW3Hj1CJhlVJMevo20f0e4ACJF/EaIgSfuMb31ARDF/MWqJ58cgj+2zizj0ByUxdoEd/cXrG2ipM5eu1scFBO374DavNL0rwvr+nVxoxbYmkxYPJN7RCM5EE3xlpNq1UqanAMjg6rOsd/+nb3h6xsmxrtm+xXfsfsTdpw0B08cQp6x3oU5GI5Ka7r1eTcfpHh9WO0zHYb6nODjGHV61ZY8OriYkYh1uX7wDoDteQZI2/w88S/4Xd9hLltIgKH9h71suLDi39PnsK30o1FfaQA/wNsWCJa0M2KO8aYA1AwsfN39FRZeINsQVf8wvzapUAXA+1GtiHxDv4Y65/4sRJe2TfIwLHAMrGRsdE0+cdo7dAksukDnwuLAWSeJJiAi2ugT/ki3cLWEgRhWQOvyvQSAzXmM4W8QPxFe1bPC9TQcQgaNKKW7Pz59kfg/r3/TpmAAMEJAKbxGSo6YwxTprvUcxgj7HXvWAU1bN4K5sn41yT5JYgnmch5wBI4nuAVYioog9BPAoIcPLUKQF4CPQCBu3avUut6W8fOWrjV2kv2aK8gjYkCnHXrl6VuCjxHecdYJAEn32PeDDvExaXkthsVqwypjSVCsTQ+WA6X1MsrqvjV98TRRVgy0SThvINiTEvLmhvEQ+wngBBKjrFojrrxCTdnV1KOsmTSLgpBvKuGIMNi4x9pgJ2V5fWDNvEvmE9uFcSfYpjvB8m4wBsKMkH1Gg2FaewnuxhWi5gQxE/E1+FAA2JO8Ul/h5mF/fOn9k32FEBzZmMEmL2BnskHCcb7nMAJ75gegNOOdjjIJ1Y3bQ4weIHqIThz3QbikjFop6Ta3KPLkgb03qwPzxn8HiXswQoQs4TaulpXDN7pdEQo0PnmAEVgSAx604OwflUDEnbeSIhGwgYSTzHF+cTpgT2lFYS7oPzBPDO9MywyAXgTJskdhhwmUmbtOTxHDNzcwJHsesUgomvAS7Z97wLWCmAHfgL3hPEAwBG/g6fxB5mLZz1vKQ1YNoZwOHZC+fk886cPSMw4obs9m5bvWaNwAxsyKZNG9WKByDLfdKi9uJPXtB7d00h8lxn2EAs2LBxk/YM+4Bc53Of+7w9//zzakeanJoIithM0+mxq1euat8NDQ7qndAeir/ljMKuIX52VneXBrbgOxj5zbqE+iU/jxiF3FEl9A+ImF7kkwcfbkFTYtYzSTbGCaMGTYn/itbF/OmebpuenrRHHnk4QMuTGmvE5qSqwUFCWZ0NjJFTgtcyMS1GR8ZEm79187boS4cPvynEWyPrggkjVBcwKCHVjYMmim2jrjabjmRGLQwwRBBWLawsq5ITVgekAk2yCv0KPYcYSLjPS9eYV6iV8ahG6GaYiMNBCyaTgOaRnGn8GD3KhRVtwt7uHvXscp2ejk4dphnaAqSw1bS4RS0dj9to/6CtlAp2d2HWBnt6bM3AoKpaMG8QSVtpNezw6RPW19Vjgz1ewUJod8eWrXYPJDKRVGuL0PZUwqqthpURuAtG/j75iU/a1fMXLRmJSotl29Ztdu3GDRsdHtHf9Xf32MXzF9U7DcCF2jFq4+Ua9OS6nTlxwn7p0JPSaqGlZ45Z7Iz8xfik03ZnasqWSkW7dvumdec7LNqETTRvBarpkZZVomaL5aIVGLMMo6HBtBMXEiU55nkAFQgywiQ8KsPfVGVI87hTCYuDZs/O3k9wUX7HQRMsEMSGBp1gDfCMqUxrAkEwRoXhTKgGAF70dHXbpcuXBD5g+IeGBiyZiku9efPGzcHYZx/dmEnnhGJTSaPnm+CIaTwYcUe7Ge1HkOFAh/duVhVc00cdhz1DYJtqU7KNwwOgYu+HwqPVho+2DCnYPlqtJLVyjDK/24o4/RbjFVZzQt2UcJ45joDRYnx5W40n+zhsvtTHz8SdmPcG4yg5o+xbflesC+ald3beBwKoqvA9ghOBnUykQuEfR5VnHBgOhwAGKqODEfycJ2jOkPHRa1ElDDjXUDgYkIb3xtmFnotRpULDs+MIWNNQxwSrB5DCOuE4cOI8gxg4Ai+h37sALNfifvgsACecaDgGk5/h73GoAi0COms48YL7IcDA2eKsAUlIfKAQMuIXO8VniuUSgFtCxqF15jMOQFFdq9FXO+PBACytlPcKqzVnZUU2XO+xVBJ4Njw64qO+U0kxzzRGk0pU8KWBXR+ilpyPGSY/D5f/d7/G+7VkQtDk737VD/gVRIPxRIyzSaKslkUA3WByGPkuCQVBHdXnkL2gEZ7ob0mbCFV/pld0WrItJUYdh5CAk4oeSTrnmeSI5LBZ90CXhIAWZFpxqnVslQttEojjPxB890lf2fttF9wvoAf2wvUvaFOkyMGktqySi2wuH1TZUzYzA+V7SPfDFDAAfALEwYF++T8SD76w3fh1bKx6/7NZaXjxfSbhsB4Liwu6P9HfO7tciLNSs70P7VXSR3y1e88enx5RLquyuGXzlvt2njXYtGmT/eQnf2Of+tSnlWBiXxE4JRg/duSY1vd+UWFxyWbGr1suGrPeXLvVl1asMjdvyYB1i70cGui3Bq2KxGloamHnWy27cXXc6es5ChCTNtjfbzfGr2kiHyzWgbER2/zADjFil2Zn7ea58za2fp2YumGRDavaM/T/sPeeT5Je15nnSW8qs7yv6jLtDRoNtCEcCRKzJIfUiiOO242Y0Y4+7EzEzl8w+79IX0a74iikWYoiI5aSgqARCYAgG91w7b2rqu4uX5U+K3Pj95x7CxhSO4SZICWqKwLo7qqszPe9773HPOc5zxm3dLnHDp98xnpHh+zOg/t27MQJG98zrWe+03LRUUAHvog58RFMYXzzzTcFCpEIimEo8V5nJcZ2A501xH0pJgSdPCq2gBP4cDEqWrASKeZ19XeKXvgffi6mdmg5lcglGiCAArRkNVuqfNP2y2dDsWe9qTjz++izwVwhtmJkMSxtBHjxv99/9VUJSAKQSJi0XpcvJ8aQjw1xMO9D8sb+gwmLhhvPj4Re4vn1hlq4iBVgKBCrUL1Go1CxKGzXRkuTaTQtKQiNCoxRS3DT8gVvvZVPJ/lPu64QE6LYi6wtsRVxCokj4ITabhoOBCKwyfvBKPa4wPVCiL1IUOM+hA17+cpVrQVnCX1AzgTvNTk9bX/745+oqs5eJ/ElyQTwuq+i5YSeEbEC8SNsL571wNCgACXWnylF6BYB2CADkE5kBE4JuOmaElfaDzSuGPHTRkMTqVhb4gTAy41118Jj3dinejaNumwNzxXWEvcDK4GCF0AWYsbExQCZkTkL0MA+5X14riTzPDfWhekqtB5T+Y8tTeyxyLAAcBW7ooOAdUXxBqAdgIFG8jabajXh+fJ5tGbw+dhF1oH10RjaUknJNa+VSDa7OQ4M2NrSnott6fv3H/CJptK+gS3sOjjSEgmTclyPp6HnCkjAIBFiSv6tdvAwlYa8KwImxNJcBzkpzCpewxp464eDMGpnD0VKtW/39XmrUYe2TGcYYwvj3qBVCmADH8GasvedpeXtNxI5XlhQjM97MUACABmAjWeNBgnsY6775q2b9uyzJwVgouERWdNcH/FpnK7D+GkAk5/+9A09C/bmiy++pA4A7o08iVYZBqT8k1desWNPPaXXLiwtqCAKy+rt8+dt7/y8wClvh+/amTOn7ezZs8q/pXX1/PN2/q3zip0BebEXnDdy7n/3v/07+/nPz8pmEBdLBLrd1tQsrmEAAW1NdcqJ3cYEUQqj5Gj4hbfeekt5AewuGHi0seGHaP8hD2JCHGcDe8PaUej4tJNx4hhixT8f0pD6tO/7aSKfxDMnD3VJwnC8UEB5+IgtMV6N/jSqJdDIqDLzM4yEVyYGpazLATx37m1tevqlcNpsGBaNFYM2SPtNvdoQs+LYkaP2rW9/JySATtOLBwHjpJFSIPs4Kiro3Y5lUxnryxV0AElIxFrQiNKkgA42kNPym9ZTKBopJqAKhxenhoFFE6QDClgoWpYJXwi0Qe+nYhQ2D0ALrA0aTjD6wwiiVqqarENixX21UwRXPba5vGo9+bxaZggCNirb1ui2bWttTSN8cU53bt2xieFhs1LRvvuz1218ZExtOCTOUHoBQv72Bz8U42V+eloGtQVAsdOya7dv2cTouJ18+oTdvn3LBsq9Njc+6eyZRtPOnn1L9Cn6iYvJjFVWCQC9yoCq9/sXL0jlf2h4wNaWl3W/fQji0mu5smyF3l67zrN+uGQtmA2ZtK2sr0vdnpnZq5sb1iYx3GlbM2m21WqIQgtgAmhFAIDBB4DxSTCe6ArwCqNecwASZaavoMcBUwHFdBc+xaBhtHiGHFyQSlgRsGDYbxg70HmMC4iuDK/Q+7ookATAJNAYMA72wYP7rVavyPE8ffx4YFGUQ6XIdXIA+BBOogICYIIxdRFSb9ngHiRsVXe9ivPn39beYVyagCF0RgKVlWAZIT6CY9aD/UXVBlBBkbImujhoxHnhXiUKq0kuzsaK44QjI4V7xNBQkZG9QeAw9E/zzKmwkDDofdBF6douwMB+jRRNWpEAKvkiWGTtM2km3SRU2cE5cl0EIbR3IXRK8IQzgnkCsALry1XNqzLYODHuWRUMnFoAkCKrhV5VDBvOXOPGdrr6XOh7sGkQPsWRA+woKKIdTtN+XFVe69K1kJD41CBACwy7qmGIzJV8LDD/8XqcD+AH18UafqBzA7Cx7Z/NuoWEg6ANZ8B+IRhiHQlwqDxIGyHotdBmhtOFvcLvsDc0bi8ELZwzmEbqU2+1bG3V+1gZDUeAwWvrlap6lP2ZOLi1yzAJoMnfdw2TJ4DJp3GtT373E69A6IHmxHB28esEqz4Bx+0c36dyRmAqrYLQliOfzkj3el3JiZgpubxG42L/BoepwptAcippMFsleL3Tka/vKQDO7ggwITldXV+1Yk9OyYbrXTEms6uR5d6UAdjswIYAm0xaYtXYfABgfAlg6oeZBB7Yl21hgeSkNyyTV9EQk8Ze4tuIf0QVJ3li7HsLkdRNJexRD4vxxrR28n3Af01fS6Vkg2CNcN8kstg62qupTmIvYb9hk0hesPkk6yR5jKz9whc+r2SBdTh37lxIgnIqgFGQEEOQ3y31apxwtt2xQzOztrH0yFrrmypKAU4NMoYXna2hASuwdsWCRHTv3r4t4B/9NPRJYADg98rDgza1b16tNsR9TCVMd83ee/NnVujvs33HjshXoxsmhmO5bOWRIXv5K1+2dG+PGLDT83NWEEMybd0db+kS8GasLf4mrfZrgAoKLySOkSFBS6q77lAjVeuuKTl682dvSsw1jl2NoIHGu9KeTJsOjCXGSTMREu0cjdTsuubAlI949glNvldIaF97/TUxZNlXgDfewks7s49oJY5A54bPQRuLQglDGmJbDa/nIvlTwE3HlPTDpo1TU/7k//4T6QGSDLM/SIB41vh8kh8ScmIv/D7TQWhxjqNlYRL/zV//tb3yyitKXmOBR+3K9ZpAR8AYL7KkFBfA7q43XCSdPCCK5lJI8EKoi8qzx6M4PIwEEkySMJI8ngmV+BjTwBimdf9PvvENCVYSS3LGACHXNzb1H8+S5A2tB/Y1zPhSsSC9ISZicZ6Je3juFEIovwOYcg/8nTwAsBRbU6/4WHIHwWr2zjtviz0Q28mRDWBkLM+U58N6EwegwUgcEluseISb2xuKVxHEl5ZJ0FjaXF9XgtpTLtvlK5f1vIktAICxP5w/nj96LtLTQVtye1vXQIKuui0tzQBXuZxdv3FDuQmteAzZ4PuwKzR6uI8uglXtOXI0EmpNpGw2bGHpoYRpAWqkx8g0yVTK2wdDOw2fiU3l/YnLnOHWVQsJcbRrlLT0/oA2fPE9PlO6fdKmc3H9CORhs13bDsFdF42NhXL+TuzLeYP5hE3HBvL+5IGeK/qESAqCrA+/6y3tLdkzYuXnnnsuaLV09Mx5DVORuBaSewpafDZnJ4Is3Cv2FECVcwa464yWsv3tj34kjROYggArADzkvUwmg4WBBAXXzfWcOPG0cmj+jd4JrTY8S64RHRMADfISQFhavLnmf/rlL2t9iC/Pv33ejj11TDnTrVs3bWbPHoEdCMsCJsK+Z5wwU51478999rPS77l3567ErjE06JEAFjGI4K/+6m90xmGDOGuzKtCHc8j0OGe4m8gNMFoAyvFnnEP2FrEuYDqj52Fjch6wjVwb+wWbwnmGdadx9VQIP8WX2CW7/cN/P1gmia9+9QtdnDbGhJFi+/fts2/95V+6aBN6Jt2uPX38mBz7/Qf39LAxSul01hYeLArcwDCxNCDIUERZRJC7jc11O3L4qJIl5srfvnU7IOkbqmrTP8Ym4cF6S473vlF5BjwgceGQZlNpteSwkTSZFOdA1Z8EE/oWDjrnSZztdMRIgRKPEeBwa9QrAU4mbT3ZnA33MG2kK8pZKsd7uvq3NCKkz9G1fCZjk8OjGmmsnsJSr6hhgAcAKKVMTugwQVlPX6/dvn9Xn1HK5SyNhgc9aX0DNjM+bo8qW/aj997WBod6RRW/t6dkzx5/2t45f86OHT5iTx84bG+fO6eJNH1DA1KE379vr/1Pr/wT+8M/+kM7/cxJO7x3vwwViCCHaHJs3BrVuh2dnbdiJ6HK0aOVFRsaGdZEHICTmZlpGekrN66p6jGgMatNjQ9eb9bt8p3bVmEufH+fKjokmPwcYdc6iDv9g522/qP6AxhCEMF78cx5PilREqG/AhAgoNkRS4K1AcVnPLGS/7CWXrmh+lJzQCObFVPE9S92QhsH495GFHhglElwqcZhpHE0tIR95Sv/VDQ3jAj3ee7cWb3vM888o8DIjSBskoqEwUjY5+ZmdI0gzThRDC7XjjEg2NHEJaHpGJv3BDxwLzgYiQky+lliVnWJRGF4aI9iehH7EwfFfgMg4fNxOOxVkn7RqwHkuozQ7dE+5X5FN+RaMVi0wgAIwtAK1EMXkGvvUsBhI0EdJpnn/nDs+i+wQggKCNJ5L6pJAAd8LiCR0x59Es8H4wH7VdGSoG25V3PXCXQwglRICADkRDZcdVyiwaJa+hQdIf7tHV+roCMCYMJ98btOQ2+pLzgK0eLkPPlAkI1xfFB5fbIP9kDiUUH3RYLAmoLDyGansPKFAyRgUYUtmdTf+eJ9COo5+9gn9r9o60tLAkeozgBYkUxJDO/uXe01phNAZWeMM2dMQU7GGTlcPxURkivu8dHSQ1GviziI+/eUSBDE4HTF4lletrYmbmHowyz6j6JBsSuYFYL9T+FwPs2v/uNtA/k0q/bkd/9HrYDrTHnlH3uIjcEmCogOBQ5sFTYSWyTKedptiID5SlXMPqq5VMZVSIEVWfD2PWe9wUDgnPFnQsEugvTYNFU9C3lbeLhgqVRCySrAguffXSWa/FxtNaGn38VozSdJZHNqC40sNBJdfCZ2BVsG0Pzo8aMgks1ktl7ZXFgHgNpoM7hui4+I95aSomw0oDRrQbLD+wKAu0B3RkE9r3VghdbgrlqJsVn8HoEsyQct0thNqqes9SKs1CTs2oqqiMRy2ExNiusfUELIfd2/d082fGxk2Mb6B+zC2XPWrVTt+P6DtrNVtebquo32D4hRWsReMylocEBi+f2jw1ap1VTVriHo3e7YSF+f9E40PSyftb3Hj6nizfour6xpyiEsEzRKigP9qtTCIlh+9NgyhbzNHz5gh559xpbWV+3oyWdsaHzCOmqBoOBGgcPHTPN+rh0xJIAmoF3yAxEgIR6J05e8qOG2++qVK6qgU6Dy9lMXRyUWAIjSdMNSyRN2xBe3Nm12ZnZXiPhb3/oLo8oMk1sAjaLfpCruxNLEL3/8f/2x/bOvfU1xBT6T2AR/E/U9uAd8EdfaaNR0zGLbAPud/cwz43s3byJiuqZkD+Drj//zf5aWAiAHe59ki42JJg0ismKtwqIeGrJLly/Z/v37FW+xr1kzGBcTE5NKpgEN2UvEZLCaYJ7/+X/9r/b1r39dzAvWEPeseMW8KIYPBDRhfwoEMGIDPwPEm/Hr3ffe9RgmiKSj2YK/JQ+5cvWagAUSfV2e2QAAIABJREFUToCKd955V20ftLjQIkB7OewLij5o8QCYIHh7YO+84koKJazF1NS04hSSZZ4jz5vYiX3PWrP+aAltrTPe2c8ecTTtaCS9xBIk+eQ4s7MzAgIAbYjrAUzYb3FSDXsD4JDnLA2PoG9H/MiaE69zligq8n6cTYAOci9iLa6J2JPCEM+d86uJQozlLfWI8UKcQ6LKXiQPo8hD7sFkSfRY2BcCcBhosbauWIyCJHZEMgD1ugtFd3x4AvuedhWJ6Ys5uyF7qFb1Wk3sCrVwN12MlXVkM7lNZR+5XpDr9XmhEjYza4udjeKrMEw4J7wvgDOADiAhLYWAopwz9krUx+F1Ap83XVA1xoR8Jtc4NbVHcaRastHmkd0v2P59+xX3UZAV+wE9xNAeSWyrYQzNhhhA/Bt/ocEb2YxyWdfyo12yV+tM0ZSzwfrQIkeLGPEwoBFfTLRhyhY5xTMnnlELGDku+xygh78DUJI3AExxFtkX2KeJsfHdgkCptySdEc6kiAOBRcOZAazgbCGujMYVk6NY85vXb2hvsrek5WcdW155rH38b//Nv7Fv/+W31a7DSGKJKg8MqMDMnkCnhf1H3vDy517WWGEAI54Lupk8cwA21gl2Hnno5ASMHEYyL2oNWRf2Gu/De3oMH5gm4Ux//PjApR0AuSBscH+/ya/E//w7X+h+6ctfUjUfI7h//z77L3/6p7pxDB208smJcSlvX758SZuKhWBT3bx12+Zm5+39Cxc8kaR3n/aSbldUHoxMFKbkd1DxvnP7rqaw9JR6ZSSu37gux0CyqikV2gpejSYAIanRaGAplzjKqL6scEjZuDJsia5AE8YHZlJJjR72oD9hWSb8MM0ll7FMImnTA0M6jBtbW5ZIJWVApfegKRmAJ00rwroZGZWRwLhMoTifL9jS2oqMCgDKGiyMbkcjeUmo+3pLNjkyarWNTRmzfTNz9sKpU3b+8gX76ZWLMrCIkxJ4YBgxgI+WFu3E0WM2Wuq1O1dvKAibm5+T4UBdHgdFwDDUT1WpZXcXHmhEcalQsMr6pg0US/bs/oOWrrVsdX3NHiw/skFG+BLUPX5ks9PTCnruPlpS4ML9QxOu1OqWpGJOBeSdc6LLoj+y3ahbs9OxFgk5lQtaZqxjTcCoVEq9pCyAehLDdBcqM4xb5lCp2iFBT2fu4HwliBnEwYQM4zhpJaFSFfaNU0XrWhMMuhv2IdvaZDLKjlB3JgOAWDOOGaPw0ksvBoX2lLdObG2IjowR8n47V/+H+szaqR80kxWQB8UboI21FnOAnsTlFRk6KY4vol1R1+8TpMV2L64x9ncSPOKUAJgYsUzQQUCEA4zoOEEwaxHZMc406KpXnlFtAlQ0XtjPDWsTVft5vwgeqLKT5j965n38LuvqIENSp4Pf4/r4HuscARv2FME398CXqmJUaRn7Vqu5CvijRwr8CIYI/ng2OHk+F4OlilK1pr2DQ6BqSVWWakIUMvRpSEXXa0HwT2LDLmIWp+QQKAnAabd3Ayjuk+qTMzFcV2BXs4XKj9pmXNhV/eWiH7t4LeeWe+ZzqM4IlGKcX6A9T4xPOiul3RLlmN+NIAv7lwCAc0Py1d/Xa61GXcEPtguQOIJYnNnIPGJd4lhSXkt7XXQM9GcnLSW6Jawgzgq+IoLtvwpzJwEM0bBXR39DX08Ak9/Qwj/52ACUevUUe4k94OzxJ7ZPLEYC+0JBh0saZVDhQyKCH1fLIJMmJMCZtpS5qCF2EyAlaoOIydFqWTaX11SM4SEX/ZMwfD4rqjIJD/GMkrdqRddHEQD7GccaE2BjE7BBBKsK9hmbGpJZmHoUBUgyI8NArRLQ9ctlb6+g5TXp0yewz6LDB30m7K1EZ0NCwM+jdhL2CCAZvwWojE8iqULbASZoD5oV0ohywU0qpBSv0MGAhk6rCskLoADJAd8jMOZ3PRmZUq87AfOBA/tU6KIN8drly5ZLJDUVsLtVsUy9bflWx8b7+tXChNg8gEkyk7Ktet0m52flb/haXV6xx4sPbWxgUEUmAJxKp2WnX/6sPV5Ztnt37sl+8kzzJE/ppHUzKYnEArbz/DOFnBX6ynb09EnbbjXtwNEj1jPQb/X2jn6HSXMknNh84gN8Ds+3kCsIHHLAwQ00wAkJInvLQTEfICBR4U2m5sB0zKniim8SQ5Q2nPaOGLAAXcQeJEPEggBRUczzprQvimIfSBclxK/4O4+l2/a9V7+naURcE3EKz5KWbtrDScB5L2fJuB4JUTJ7ObJeAdMokIA8keB4u4sXnEi48b8ka0eOHNa1oOfFdEsSJfYsQB7P+cGD+5rSxL2KAUvsoji8KuCAs0RLCzoYJKHXrl2xv/3Rj+3f/4f/XX4VFvnkpGudkORx1uIYWtY8Mj45u/w7itbCeoBJ4AWklFo2aJMhLuN7b7z5piUSziJlfX784x+rnQfAh2IPkwzJJwCgXn75Za0ZQNfU5IRavqikwxJjhC7nFGCH56QWMyZoNlvOnEqmxajl3+xzkjTiQgksT0xoPWkrBwigTcSZJas2PzevOPXRw4dBF+OunpWGEBRyykcADqR3wrTA0KJC/Ms68b5Ry01tM2trAqhy2Yx09tgXPhWIOMmZxQBZnF1YH7EtWVNF19dt7759YsrEohXPEOYv+4nEli/OOzEU+ovsc54fr+N7Mcbk3vgsxfaJhH43smzYv+SNPGukFdhHKrgGjRZiNvIYb/+myOVFXdeX8mk62C7WEpYPn43twt7yxXrEtmuSez6XM/dwaVE/h61F/MazGh6mswGRYm8Fg+nAmeDvMKAAfeU/kgwM8clPnEOetYA/xLRX13zipaZI9mnENfYAxhMMKtaAMzIzPe0MFxiIq6uBRbih/BamMfEt78fakGPAegTMgolCUY3zQOsbz5F4HiBm3969asNZWlgUExCAnn3je21N10w7JXuMz4b1gS1izx87flztlefOvqWWc9mkpSWxU7A9TJT6T//p/xTQgh3k97EH2CzWmFHomqyFTumlS9JbuvD++8rd8DOMMua8IgRO8ZZptqwdn80z1BCESHYIRdA4kpr1xmZ4i2oIaD9qXBuKJnw29gGpCeUwv0HV+sTLnzvZpfcpjiDCEEKNA22EJYIBZnNRrcW5s8E4zGykhaUlGYrrN26iLCPjwCElMGBxqPLAEtEItIkJOevFhYcy2PlCj4wWGy6OsML4O00LAUsX4GSSDQyTjJwBiDXBj48axNDxPR4WaBqJLa06QrZhmUD575rEWUmYaomupTpdKyV94g5tFGxajACfKcYKYwS7XTlxRGOVDCfMJvoGDAhmDe0UhKwyOVvZ3tA43lqrqQ2YSSWsgJhplkktGY3v2zc7Y1du3rD1RlWUKgwRwcrc3r2aqnPh/fdsfmrahgslKyZStn/vnA4RtKa+wUG7fvOGfe4zz+nzSPoRNltcfmRz03usVana2MCwldHeqDdFq7JMxq4t3LdqvWrlYo9EZjHqV+/ftf7hQQFQtGzgdNK5gu1k0/bW9Su2RlLb6dg2YrMIWAKOoKMCJRqNF9Y0xbhfT1g1fpeEPUxpoV2EZwMCrsQd0dxcXiPXMI6sjyPG3m8LkMBrOFBohEAn5gsDj3EkkKnXq9ZqN2xqwgXHSMgJamABzMzssRNPn5BY0erqmmaOP3X8uJw8ASgVBp4pvYlCXXO0XPhEA9BRjDYGWsJrIfFm3+MkuWZ+F4QfI+1z4F2MC+MQtTJAVgFeYHt0Q8BOUO698x1P6uUoXI9E4F6gJMpRBGfE++H0uCbKMwqOQtBMAA34xllQ/7Va1nxEGmeFZ1Iu+ehMgnze36fQOEND02lUmXVqMr/DOYwAjabelEo6hyT+Lsaa0b4HpOJZ6z2DMGpUXhd9OIwU5HOg0rK3BZgwVjjjlVwJySLqRpVJyvJYQVcKd4Fbgs+EnJ8fcVd396qfC3rxnNQf2/S9x88AoLgPbJGqr/Qzh8kX0j6ifa7Vln4SCRSOAjADGrJE1Fg7qcEjNuZJGAkLARoMJp4tTjz2PhNMAfxQgWIdaQXifaG4g8rDWuLa6HmlYigqJgBPreZjoT9iIvwEMPmIC/XkZb/dKxCCpQiYcNZiUUVaJgiKhoq7dBJoL2RSHSAFjNVqVeAvZxJ7hKYFIDoVSpIpkiAAUQAGgI+NjS0BHPheFxJErylt+WJe0/+wdyRrBMHRDjOKsZD3MejYbnybpoJlfPJYbB2SBhOilYFNCHgKGxO/RDIr5krXWwwoSKk1t+WjSbErJOJoqShGabdcX6XhLZT8nopTjx8rqFQlmal2rbYNDY846C3drLxsL0kDYoHXrlzVv7G72Ff8Hn6RAP3osWPGJDoAcpgFMGMvX74i071nZlq/C1jTiwbJ4pLlkkkbR2R84bGlt2vWx1qXipaHLdhsWgLWQCZl+w8esPuLC1YLbStM3inl8zbDSOTbd1Skeea5M3aH8beMK220NBGnNDJoC8uP7fRnPmO37t/TMyQ5O/TUUXu8tWbHz5yyNIns1pYdffppyxDPdXYs+aGWT/aMhNRzBYl24z/YH3xFX8vfpYXXbu3GmtwzvlwJJK3mrZaAOLEvQ1spPkPADmzLQOenqMW6sh+JKfFlEknXGGEvbvA9fEP0ebyHdMuUnJpduXxFe9P9sCff+Ll6zcfz3r13T4AJSZy3gaT0XwQYxaiiEJFMSsSRZO7UqVO70wvxaawLoFi1Wrf5MLKY2IozRGJF4uiaGK4FQxsZ01/4DNglTAThdYcOH1bccu/eXema8Nn8DiCFWunCVEt+D1AJPxnX8Ny5t+wzZz6j6wQM07owdSWfVzEWfRdivG4iKc0RPo94DwFMWrY5ewhXio28siIMbO++vfLfY8PDmr4pdkRfn42MjdriwyW9jsRvfu98yGnW9Rm0sXH+5OtrNbVukRg6sNjrk1oq2655k0rZhQsXVWiBjcrnMTyDOAzfT2zClC2YCrQtwIYhiUckU/uR+Kfb1V6naPbc888rXrt99463HDH8YbuidYht2wIbV1d1r9gstXZtV5QvkIyTp6EfSOERFja2gn3psaK3xautmzHJd+5YP5PGaE1GUyUw9BTf53Je1KxUlP+x3wAC+FzeK4J33AP7AuYCcY9iXdjRxGihcIcN4t/YLwFR9brsB7EV+4CknvvgXJEzslf4wj4S//F9aRGtrmlQBPmEJiyhXzM5qfgP++5ahNyjA84wOgCv0WKJfoQuCn7OGhLHAfoRE/I+xOPYUQErtHgPDSrO0yAKtck8FuB5+tSp3Tic6+D1H0wqA8h3rRWAEc4lbW60ynAWAVJgSDGi2vf1qmQuYJShYYJWCe00X/zSF+39C++p2M2oX4AwnhtrGHV6kA9AuwtdLEYUA3Zsb25rv7BW6C3eX7hvly5etN/93d+1fDavuJ42S84MPu2rX/2qfec73xHzcnZ+zm5cv64c4NrVKzoLXC+FBIq1EBuefuq41pZnDjuFZ8jf+UyAJ7d1LggbW+15jVokPyFgIh8eWq2irslvSsckcfDAZNfH7PXY888/J+TWxYeGLY04ajIlehiGnBG0OFCSCahsILQkp6LVJZMKSLgRqP78DgYChw4tSeOrVtdFRWSDkmAS5JCwITiFg9hpteWwI1qFUcFZScSVJDEkgt12RwcJjQ5RYtttsUvUo9hsKUDIhOkbtOjQXtOgypxKqL82ReKWSglUGCi7ajpgBO09qlyg+ZBMWl+xZNV6zdqdto329Fq73hC1lI2WTWZseXPdegb7rdZ2XYVsOmX5RNLKuYJ1ujuOCKeSWicO79T4hAAcDku5v98KvSgnX7aJ0VE7dfCwLd9fsHKxILCF35neMy2dmPHxMZsenbDBHv+shcePbP/cvNWDHgWK9WN9/das1W1obNR+dPZNGRjE2AYZtVWv27lLF2wY5gmaC2vruv9m12yz1bD1nbatbG/ZdrNuDcSrKtsG7ESrCaK7BB8WeqNJgAkqWWuo0jx/nxQDJS+jig6OD4OKccVxYsgIQggavUJD1bAhJ4ZhwiGDCIMk8ns4Jnq8+T36xw8dcIoohh8n0KjXBOaxX6ET4tAwjKhec4hx6ASZVPVWllesUCzZxrrT/3CakVatFi+pwXd0LbTY8CeJN2eCqguUSk27qTKlyNkxSrbZPyTXCOemUwrOlFwXi7uURPWtE7iF1hunilf0uwp8QisJhhQEnH/HXmQhsyF4Z3+zXozP4/sROCQpkAI3/dKhn1VIflC4d8G6ttg6GDTemyqDqq6wUmBuZGCjVPRvH6/mk6rEpOlxGjuAJ+8T+5GhfeIIADzVrob96HFWjU8CSFiXIDOJgC5oPRMjPKnhnqRlonFxLqjHF+uBUFzsRSVBAiABmMNA45QwuNojofKMfSCZYT/KVgS9F/aJtA+aLU3H0LqG8ccg765Z4DowXtn1dicCq63NDVUUCXjYK5zFSPHk3iKtWTovzaZawkg2cCZQkrGBfD6TwzDyaAVwXUzd+ChfTwCTj7JKT17z274CzspyOq/6qqFbNxwMIaGh8iqGCcLLdQdS+beEIyXG2RJoztnHnhFQwzxTH36pLBvgiS/jyhsOkG9XZEtg/0nYul4VVbpYBMxFL6VvV5iTCXQErJp2JmagT/zCx2GniXEkXrjjrQhcG36R70k/ylwckkAbewkQw/hGjWXFL1lCAAZ+B7sDTZ91EFNFPsYp8fhc7g9GmwAjaUR4FXJyclqxCoKvvActDtItGR3dDYyxg/gz1o24i+D4xZdeFKOgXql5RTSf18Q4TeKwjp392c/FAv3851+2a5cuW5IEiXach8tWaOxYKZm2wd6ydWlztq719Pdpsg0xFRP6iDkosGEToe0Tg12/cEmFEPwnBQI03hgDnCrkzYp5a+3s2LGnj4sRvFX1ZHb2wD5bqW7Z6ZdfkpbJ2fPv2JGnnrKh8XGrt5o2NDKidkueL4KJ+B3W/p3zbwtkmJ+b2x3rK7+bycifUaEn/iXhiWNcsd7sJX5OvMqz0/jmwIwVAyWI2l65yijfUW+7VQuzt++oIBREZVlv4iCBA2Lkenzro2OTSsguXriofcXnRMF1mCuEAOw7wDaq9+wb9gRxOPtOgrS0SMvXZsRaIm4S+DYw6MXDWk3VaD6H84Mm4dT0pJ0/f84OHTygc0Eyx7htPlsFnVZbyREAIPdKa3lszY3JOCIqsJ3Y7yqobG8rVvTr45y1NZVQ95GkHSqpvUVi1m53VAUHeCFR5YuknkR2fGLSSr190m+5ePGSziHXAGsboPPuvbtiSPA57H3WH/HXgb5eMYB4Tly32pSbDd0HLGI+V8yzBknvtpgKxCkCx5hctLioAjI+Xa0pmazOD3ES+wE9Hfy+CjiByQuwRbwKW4LWNBj6Gg/NRJ3QMhhbTYibOLsk3lPT04qnYXqz9keOHlH8Gifp8PmsGXEpLQqAFFEQlhgYwIYJQCpGJVOeyBaLKt5IlH5qyictJhNhag2ivQUxTNBG0UQjrhtGQy6n+yV2kfCtMUL5sRev9Nxg4rcCA85jYdgk7HViKh804NN2eE4+PMSTaOJKwCnOPiAMxXrOpdu0lqQh2LvEVNhq7lkTKdfWBZgAtrC3FJ9ls7KlEcghJtYI+c6Ox+P5gtVU6KrJvnNeYsFTgGBfX5jCmNU6C8zB9jCpaGhQej+wnXjevJ7CG8wmmC1ah8AI5t6xxeQx5NKsPf6HNYtt8MSMrBNnkhwMBkd8Ha1AgGqAZ4CtsEPu3L2tPQib5M6t2wK6eeYAMDwnCeBq2mbSTj7zrEZvb6Hns7bma7bJmO0+tWkBlDLhp1Fvqm0M4PdmmJgGQ2ttY105Ks9pfHRM54xxxe6jfPw3HQvkXRQgvC2roVyNmBj7Se6F1qkLQXmxlv3grPgPaTf+HdTp3Wk4vxDY8H2fZvv3I+JJTIz3dtlEUOfGRkfs3ffe04Pk4FIBQDVefZ+Fgl24eEktGepRw/DQAwZ1NZdX319S1BtQYq/G0lLBnQp17ZgMEskVhxM6P5uLja+xoCRvyaT3kBFUUHlO0ttblqEBNKG6wkFo1RtKRvg9rsWpg659wOtoT8AwcXDUEkECT54JiqqqB+NYvWLFVBseCL18qv6nktKWgGUyGPQ+OMgjxbK1YUXIEaUtm8hYvdOybKkobQ+cRAlxOcabprO2vrVhuUJWyFyUC56E7luBIVG1QrlkQ5MTduv2TRseGLAXjp+wGxcuCejh4NGucWD/PqGbjOOjJWe0d8AIGde3tuzA3n2a4EILTZV+uOFhK6Qzqkb8/N13dP1pBI1KZf3+4tqqghbWC52TBkAUVMREwu48fmSbCJ+26tblIOzsSM+EPwk+hRlCYYXHQ6LJGoUAwVkEPved7wESoXPCXojtJNCYlRh3aZtinB1oY0cHkaR1YGBIPYKwQTjg7L1sHtZJj01PTwrBxyFBTYTyuNNu2tDggMS/QI+pqHEg+WK99u13NXiMDcEXwQAGjYNLUMm+IVD9oF/WEWeorBhN9YFrTNyGjBfMHSpu3APOknWnkgRaK8FhgJEQ4MO0IBByEC8rRgoOWJNkoCOGxJ/7hq3lgYcn/Ao+1IZj+jcRMkk/iDV7k6BN1S5ohTnvO8YYc24IVCR4GJgXsQeb/lAJ3IJOB1YNDC+Cb525MFowrhc/iHopcTwnz0pq8GqjSYvuzdrxb84QhpY9wM8I8L0i5YlNZGg4ldwdpAeKXomILUWuheK9/xoFJ/0UZ4NEYIXXshZ8Fp+NLcGB8RrW1zUA4qg5NEqq1oswIYKQVNKYXpFg7TxwJnBiUhcjOR3c6lhFo4cbWi8h5EE7RVRtqkGM0ZuZ9VakrS1VurxaYT7mEVYWAnW0+8HwCc+brvWP8vUEMPkoq/TkNb/tKyDARLaQymRTyYfT+N2/83NpjaR9EpqmhmF3YfuFkeAkUJp20EtQnPFJO/m87DB0a2wrwSPxChVZtZEmfdoIn8PPbt66oSqxg7UuMIi9vnP3jh06fFDXRryiNqHQp61pa2EkLRVfvkh8qdZTHWWKmFf/3YbzRaCPDVLiudMJPs1thrSiCrAQi7t+S2OJiZOkI+WBrn+8MxYIxOnrd8ZCUqKYiNwStFPlpjggP5MvSLQSHYY4elSjLgtFKxV7lAxSySUoXlldVvsD429pKda0i5UVOzi/11Zu3bHKvUXr3THpqRXyWctTDDGzwbFRGxgZtq21dcsymn6nJcYdVdWlxw+V6FXXN+z2jZuyl42qU7yTCCrumbaadQSUDI+M2sTUpIua3r1rY9MT9nhzzc688rIN7ZmyH/74x3bm+eetp7ffOsmEjU5MuDhlmGySzbrvYKgB9HjiXtiaiNl6CxYM6e0ggOsTkYg3qXrzJJjMAksYVqKYSOxONMfa3u7C/gNEQwwSoAr/SczizCJvNY9xStQHYZ8Q31I449kAEBB/wPAmRsG3kQDFaWski7RmDcCWbNS1V7lu9sHm1raSSpIYjckNySoHQvos6YwXgUKbB8mcWpCL6K+UrVDwAgT7XVojEidNWbPVVsGFe+a5cOOuI+Z7LQqZEr/4SGFvbRfDl4EDxIOBbQqjgEQralTw/ux7QCHiAibh4PthgS0sLioRpiIOW+rgwUMSnwRA4RrQMUHM8v6DBU0t5JmePHVKcRt7k8S9QQLN5B5a/HNZj9lCocbbnBF6pbjBFJ2i2M6sF89T7GTaycPIXtd4KyvGJnbFjnDOiBvEaG7U7cb1awItyFuIRSl60v7UbNTVykR7B9o6xA9oIbIOKtbUafllugijcL21mwmTN65d189hQETxYs4fLTfsZa4xivADnBITYQEBn4hhxYJ5/309E+Ji9iiJNEAR9pR9T7LMWsNQY+/QLoIt4DU8W+4Te0W7FmvAz9ijKghtV/TevBcgAHEeYBXJPGuLXeQ1nCPWl7aS2F7Ez8QkAuimINeifX5FdonnTtzJ55AsI3TKe5NPYXMlLss0IbG4nd3FHotTjeJEKvJW/AVAM+/D3lKbNewetALDZ6nFHLA9xMjSjkJ6oa9P76t2oCByyzpzvmCeU+yMIrnsAT4jjj1mXyPKyhkGoAWEZ/8DjBAjHj58yCUftivaL7SQcR5cY7AZCo08TWLpjPTy2BvkU3Q5wAjv60NYd0XCrtLj0oCDkvRarly9bHPzsxJ55WZgnbz22uuKXwHPGWUtQWYjJUbvz30P6zuJYHihIMCZvc51cg1YMekjGlqjtItBtHjeXn/tNbFd0preSY7ik7GiNlKpp1dxdmxn3JU0ccw4MO2wJ7Y7GVT6f3z9BltwfjHOSvyHf/9vu1cuX9aGhNp5/cYt6ZiQGJIIoPieTWeUfGxuVeR4RVlNJSXoKeSQFpayj2BiQ5NQYtRwumwGUelhhIQECuNPLysHSIkk4mViKFDBXXc0voszR2BxQE6ajaCEKSShsUUi0kxdEK5rfT1OsVdCRpUaI0T1APEvklA2CO0jJGToN2ijdSS2qv7RQsEKTKKp14W0Qb9rN9tWJtnOZG29uq2gqiffYzsJ1/dAnb3ZahhYZ18uLyoqyth9/b3qE4NChXObHZu0xsa29eSKNrlnj200anZ/8YHNoHg8MGzvnj0rNglA08OFJZudmvJKeaJrV69et1Q3YZN7pjUSOM+I45VV26jSj9ayMmP8BkesXa/b4uNHNtI/aF3N4s6LJbKw/IiGObUhbTAiVsa6xx6trNrDrU2rJTq2ArChtcpbo922KtNNMCzQUdte4ecwKFCgOkQiTxuJJr54722x7Akxjsl7BukDjs7Xxb94rVgDrab20OjouNVrTTlztYINDsqp4myOHTuiQ0gCS3CCYePfpVJRgkQ4R/7D4eO8pLZfLqv1iP3L+vcUy3bp0mUpU+cKLuhHXx5sGBnNILaq/b65KYN/8eIFOSTeK5lJa4wsDCicCK/DIInKCMAEqBT2GJOBIsVzHvfxAAAgAElEQVSXP0HhtUahPYb1wEkSmOAEcYwKHuj5DQZciu0SP/WqFucA8E+ASZgOxTP68OdEyrDG1aUzcrycKZBx9oeqBWHMdtQwoZ+VM8c98ExIHGKVlrMmBk4Ya8n+jcZOQr9hapTWIJnUGeWssi6ce2wG5xyHBYjhLCCzPr3GKxWxCkfiwL1UKghFeQU2CruyT1ijOAmH68Pm8NykKQAjKAiRcS3q5w+q8bwn9PjYyxudosQS6akMgR/7huCZ51rU2NGu9hT7kM/ha2JyUgEQiQPPDduh4AJl9PsPdL4JeKngEYhSWRNK/HHbNp9omPy2YwFP7u8jrIC3QngLH6AHFUkqfirQKKnpyn/stiomvVUPRqiq2yEQj5on0JHX1jfUgomNoh+bP73gk1MCAnPg6uWrsg2i3KeTVmu4bhPJBL6P4hAB5VZlS3dR7CkErSevupLAijkJe1aima5XQGIebYyzCjwpkEB4YCsSgJMAYBu5Nq5LrYLyUd4CAAuOOCqdIX5x205SRxBPTEYxgSQcPwaoQbKPn4ZNAIBEFRsTQyJG0A94TJJCvAYoRRECcUtYvMRUw6KU+3hRKNeaGlQs2tzMrKYlJDpmX/z8F2zp6jWz1U0b6np7MAwgsWW5z96y9Q8NehK9s2OrFZ+gwP3zTGEHSHCQscSwdCjIEZAXCvbs88/be9evuDhmqeTC7O22gJC+wX6rNKp2+PnT9uznXrS//pu/sdm5vTYwMioW7srGuv2z3/s9PUuSwKnJaRsaGlGFWmCbRrtmxEiW7hpxn7S5vDrN/eNHX3/9Dfl9fDFMFSrkJDywLuSLwuhrkn4SjBPPPKN7o6iiNo7Q9sPz5fux/dv1KJxpic4Afgt2ytEjR6UpICHN0J5FDIU/Z2IibCMSHnwq+wQaPe3IJE20WyM8S1WaBI1kGhYsiR2sx7feOmtHjh5VAgeFPw5qYF+T1GqaoUSQd1zcvla3b/yXP9U1/vOvf11rxHPUJDjY162m/HvUMiCJUuGk5gUmphjG8cuALYxCJe6MY5jZs3wODBiKWiRdCORS+ae9B/AB8X2KJydPnrZv/sVfKAHkOn/wgx+qct5oNe373//+bnsGe5jfV7E04UU0GCtMa1QLGjoinR2tD76bvYTfHhwctqXFhwKFYO8QFxCP4vtZZwrIPH8YIwAfFE/QOgNU5D+cPRMHYXTt2zuvvYpG406nred46OBBXQt6acSwVOSxP8RBnAeKebCbeF/ADcAsNC3Yd+w17kktOJWKABqmcLFHiZd4H9aen6san0ypaCNdlhRdAhsu1jw6quviGaotKIV2T91W1lZ1JlgfbAEMBp4xNkfFn6CPx7VoEEeGISGuGQcrDWCYNcSeAETzxf2wD7AfYq/k81pH3pNzwfc4y8RvrEss3jkw4gU511ei7cUnKbKPASQ4zxQnAX9j25iKZgwKCTpJ/Kmfl8qyX+xDck7XvPOYmtYsQE7OFiAZdggfAeuG35euDK19FNGNMfE+kVHFSrQyM7DD+3TviLBGnQ3iQYB62uAcyKloX33lK18xWtDwD/v27ZVdYS8xzefP/+zPBeSzLzc2NsUooQWNcw48CTDOPuZ9HtJlsH+/GM60MHJNTLWhQ+OVL7yiuPPOvdt2/cY1Td5BOoNc+A//6I802IXnu11l4lCP3h9GHfpDAt7N7F//q38lHRQ+CyYWAspqP00m1WJ27q2z2kcwTvCdgN6vvvqq8g0VPINsAPuGmLxc6pMGEvkQX9hPr3GjKeN5Bmsaix0RJ3G05O/PV+Jf/Mvf6SL4yCGhEk01nnYInO3FS5dsbXVd003Uh981obOu/px3ql2hqEOOYZPKdLXm02dEP4UZwpgnH6/JoSYxJIlttnBKXiVRslT1iTwggyRZEmSE4RHGE7NRXf+BcXHuPECweF9N3igUFNhQFSGggYqlB4NYHOilAhff9IyVc/Gllg339el90CEhuOI/BFUT3CMUTtDlbteKybQZI7C6HSF4MEFgpXRSCUvSGtRuWYrENJG0HlDPJPhESgwK7gmWRMFSVllZt8SO2SC9ld0dW3r8yErloh2ZnrUr71+wVDZle6amrJjOacQxwdfjjVUzpr5kcjY9u8ceLC7YzPQebwcJGhMY3L58UcAJauHHDh62UjZn1WZdwAeg1HatqlHBSxtrtrK9bSWmBSWStlzdtoebG6r81JtNK5bKlsDRVrbVulNrNqwWBJPEVGg2ZMy8/cPEDiGgk6ZMAoQwo0qcxiMSNGUJRFywUxNVdkfnFdVHTu/j5pbPZP/cyy8riORAg2jPzk3bmdOnXNzsQzRBAjKc+huvvWF9vd7LCN2T4AYDxr4gKODPSoWRv3kFGc642Pa9go4Lfcboz2ikYFdOlYQXShoAoAtjEaj6eGlARQJVp9r53ltFSZw2l2zGgzr6toMWCQEYBp/ABcNLEIGDvP/gvvpeYdGoKqB2M5+Sox5msFwQBgLOco/O1a6iP+MnNQ7ZEVz+4/qdZUUw7uwsKov8jOoGVQGh6kKUQdxdfM/V92FX+CQG1p0P9ZFgnu3z7OIa8bn0TsO8wbnonmBRkDzQM8qI7fVNSyVox2mpMsH94Si5JhwLwfxjdHR6ELcD+PJpNIC2IO3cv18rIoUOgMa+WG8BbOh58EVwK+pzEL/11p4dVcRIsgC9cDScdxwR1SRAGdYDxJ018z3QkrNB8G6DSmiwD9w3e5jABKdOlRm7RIUZmyimUehbP3HiGX02AQJi2Zp0pKv8YErOrzL9Txgmv2qFnvz8H8MKxDMvGn/bJ9VhJ2JbDLRgbA+2jsCWOASbJICe71VrsrMk+fhxJqOQ2BWKPUHEdUC2ncILfgqQmURDI08DK29mblbaIei6EaSj7YANwU5S6S70ICzogqr4Lmw/SUSt3lDSRAFBorChDYO4ySv9Wc1JAeQQw0SjHKt6Xyqh/n2q+wkHtAGvA4BN8YV/42M0LphEn1ikBtjtGhoSgCUp7XpgyjqQnJH8TU/vka944/XXNdkLvQOmz0nLJbTYDg8N+9jhHdfP+P6rr8r3krQSZPP11PGnxFKhiMA0wbU792y6WLKxRNZS1bp64hF9BTDpJMxGx8cUB2yjAVZi8t2yNWsNgSkkr1ThWQPiL1q5+fdD7PGhg5Yo5Gyrsq2EVQUPMYES1mg1LNfbY0dfes6mDu6TL2F64w3aOLa2bHJmVnuHtiIScRgKY0zRCe0qJPydthcKWq0d2zM7o/eOFWiScO6f5wdjhASPBExFErEpaN0IU9u6Ph3k9Tdel19joo5Pe6QlxsfKs5fjfuDfaoVNpZXsk/xEQVj8C/soFjKIkd944w2JMQJm4dvQ1+G6SQSJRWhxoQ2Z+OaHP/yRrvfo0SN29q239DOePcxQfBhCr1wH4D9nCIbG9hZtThV78cUXtI4usQJLpC3AgqT84IEDzgYPeoJqOQNEDBNMuE/apQHoeH63bt2Wb4aRQ7JGHkDCB0CHvsKucLOmYfn6uBYGEgFlnSlARgqwlWrNpqb36Cy+9dZbeg1T7YjdYax//wfft5MnT4lxgvaC69etWHV7U+1d/WhVxNgTNlhoMWf9VHAs9aqoNjs7v9s2LTabRoVnxCK4e9enhNJ6A1sNpgcAqZJ5QMgbNxSr9MFCQZfn3j2tA3ER7eKsDS08U5OT9pnTZxQnUGi6dvWqRiETk7HOMKa5Z1rjaMmJ2nDS7SiV9DzRxED2AKCLtYhtPRIwptiWTMk+YCewQ0w2iYwjvkdxh/ehZQehU0AQipzEglw3+4fP8pHpXmDGBisexE5VKrJN7A/iJuI6gCDiKZJ8ciQAaGwa68LnkJTHuJV1cgH/tEAFxciBYRcLkXwPwJdnIOHjPBINFNTaYphxPxg5gEK15igD92KsRIfbO5pcNDI0rL3gdj6tXBUwLTKcsad8JvfBmeJ80IYTC/eRSRHjPWJOzqRA8Y5rBLJfmbTImWaQBKwwny41rj3PmrDup06d1uuYUhO19/hd7HZs/cK2sBavvPIFnXvagrANaJwAYjEFFU2p//gf/w/7yU9eUz6DfSam5tlpLLVadqr2aPmR/a//+n8Rq+VrX/uaJsEBshDnE4cDOsWJQryemJhJWV/+0pfE7IL1hF32/X9HfgFRZ4BhZ5xnNCELhiLCtvyn/EcM9oR94Quv2LvvvCu9HfIBtRE1vGWPvUJOI3sSWCTemhPgkoiV/JracaSPElqAPcb6ZbAmcfjIfFfULJx5tao+N/7Oobh3976CB/7tYlgkyVCiaBPwKg4PSnRSkuQaiDMJRjFUdrctG4TZWCz6p+JEEJJqp9q3tXAREOFQyPEzho5E6/Gyq41L/diRUVEFORQAMoxyDeNUuT2MNw+A7/mDS6iNSGNUUYkPlXkCLhKaYs7RZnpeYxU/TwUHjQX17Pq6FaF9MepYOicJgS78HuwDxtjRLlQiiIOSxfV1QbD7tDZUsntpwSmWbHtl3apbjAYckpjqZpU+ul47ODJum4+Xba3KuKlxCc5CFWXNbz+4bzNzc7oP3o/pPjg1Ah+uZaBvwIWOdjo2PjJii/ce2GB/vyVoMajXbLOyJUfHqOF8uWQb9HAirNlNGHe4Uq3aeqOmdh9adQSOIJRLZYuxjYid0nqSSOhzOdwu7OOjbzl8rCXgkCiaJNFBT0J6GxnarZw1xB7BeWIkNIWk09b4w42NbQkwge5iSNXznTC15Bw+fNDHKDbqQojXVlZFT+ZaLl+6LGM+MT4m5gJVk9nZOVVhcApqj9hm9NqYnBfrRyKtCmJQvdaUF01gqQshp9+UqgPXgAHUXBsqYsWikH56+TAkqvjVa2pfIvAk6WctojOIlHF6CPm7+j9D8MXeFUCIOFUIUOjRZz0j40LOOoxdZs34mbRKgqgWa806yyn2hEkIKi+4WKozraBnu9ZQpCyqwtN10IUv/s578EWgzRcBeGTf8Ox4L+i+OFIANAkla/qRj7DEeGJ4cd6c6VqFysLjMMvdATQAEJxMNO48Z4JOAkyAEu/r9X5nQA4MOO/HAZIgbhAFdiAUMVnvp+U5qCIo4UR0c/ietw4BlrG+tPpAZaaFhr1B3zKsOVg2VByoBjB9gGC1Du005VUyUQulcQJtHmYL4r2uqA+IpzVU8LutUX60gEWRYxDmj2vznwAm/xjggI9/j7/oun9NMcTHv9BP8Bu/fG+cG9d28Ekw3taoKWdqlaur+MH3eA3xCDaF5IxEiNgBJt4Hgn1pgd3oEwCmYAt4nxjsSpsgm1UljaBfDNjKto8NLxUl/EiMAihPhZZDTXsGWlmAFdhaFYmCTgUxE/GNaOuAOoxGbreVrGLfqIhiN9E6objjw1q8ukZSQhwihgIJdqjox9ZAKpf4EWyPwPKuj12UjwkTf7CD2HGSHfwXwa7rnbhwOLoPr732E3uMEDbJKf34wRFQVcd/Uk0E9EVzzaestJSc83nLqytif9IeW6blpNmybL1p870DNpXKW6ENOydhA+VesW53rCOgQ6KOtapipka1rrHry5sbdub55+z+vbvyHxQQlPDsdMQQGRgbtXxvWdeAPW/RQlIqCbjK9eSsk07Y8ZdftFbWC2kUgCpM2xsetpn5eflxKpusH4kVlXn8OgkRhRrANP7OM6dCK7HLHW/RvXbtqliTvJ74DcCN139YeJB4xqvePsWNwoAYAKOjVkTXq9VyvT3Gzz5c0mcSo+K7AeyIsUkA+Wwq3TGWkg9P0e7sfpm2KUA9pmcQI0tckXbqO3e0hzQOW/upreTF9VaqihmIgyRIurYmfa6x8XEBOVwDe4kkitYO/CZVbRit7CHXAfPRzOwLPp9YXPp1tC+ESX0kmuioKI/otMW2JM6SX0Ujgv0aWs8ELgYRTp4zwJBjM0kr5JxNhV9mjalqz83O6WyhW5LJ5QV+oXnCmSFOuHf3rj1YXFQcxjXSkkMFnc/k899/5x07cviQ2lS2K1Ux0ACyWBsKaCqKSqjS7Mb1W64lRxtfuSwghnPGmGvWUKOIAyOZmCfeH3kCMdb169dkl5hYwsAHGAskloyInZ6aEsgA04NzeezIEdciaqOTsqT4FlCLcwJ4QeKJ/eLZEGvxrABRaAljD5Mko/dy4OBBxR58DvYGuwmTiRic3+NeidlgMRATYVPQdNEkrN5enSWeDesDQME+Rk8JIIbPBMACFKMALfawGB3oVqzrNdjF+3fva1wz9o8zwBQbfob9xKbJbnS6etbsXUAv9q8A6jBMgNezb4izfMKl6/2hd4O9JJeiwE6cy/7mmjirpWJRZztOyOHzeVZiw3dg/ITiPYXDkA9iOyAIcDZ4b55jFIyN49mJPzmD/Aw7KxFn2te3vdWa/YouZmyFxGZzPez32ZkZgdbXr9+QHgtALSAYa876Hzl82C5cvKgzyZ5lXX72s59r+iefw7ngGjW1auFB0PNJCHjgWhDexmYh5AqoQWwNOx+fcef2bclO+KjphA2Pjihn+e53/1/77Euf1dl/7fXXJZrN/ud5IrrLeWCN6zXX3iL+B8x4uPRQ4M9Ln33J3n3nHT1jz4G8nQ9f9/TTx7W/8LncD8+Q3I61Q8CWNiwAT3wSvwNbE7Awtv25PonnLQJMYr+OponF8enxH7/QovM/rF1n16rvRjC7LUEfimkS45PDXRZNFeqE61HgPHwCBsh7y+leIdljo8RxpvFnPo/egwIcMg+O98BgqA0n6DeoN4/eNMUHXhkC8OAhyABLDwFhS0/gcLAYA6+ie9uDKgBB6VljaQMCzOkD7VUrAWBJywWwWHwEkKLWBkiwWnTUg4rD8HGt9bqDK9xLGgcXRmvx0BOJrkYK9/f2es+eJvEoj7NUJml1gBVEiABa6MFiik+taqPDg3JqsBYAP4fKfdbcrlqr0RI6bq0dq7V9Pvf+3kHrVqq21qhatkivdkqMFomkQpPsdK2Yy9vq5oZ100lbWFoUoEQlbbh/0PKprGh105NTElvj+kTX7dCX55ozj9dWNUWnTh+cBPAaYsxss/EDOLIFyl+tuUgl/bnelKeN7qKsoHAgzs7w4U/2RLvtNDoCUow0YmE9ZW+TYe3VH6rpOAAYFTlhDDrUYsbfQcmEcoiTAniAPktrWKFIRclfQ4Cnw7xdcbCBdqh2S8kuQTQOnUQWo8PhdMFSB8sUSEBzzucUMEN5w0mMjo1pr/O5q8vL1mo1hLSr5UQTXqCl1gT04ExJhjG2GEcqPThz9jDGHqTaKaswO/wM9fcN7CLzLCUBs4S5FHQ4QOKsD/Z8FNHyFIL7EV7nGKHvzzAOEQdB4KL9rRFsyOuZa8kw5pl55SETwbkBEnBPOATQf43nDsKrkRbszzUolLfRBvK0zNX3E6oKct84ZvXaElAhKkslgNnrYS2gzGNIcbYY/djT7Ovsk31Ev9x2Re/IfoEJgwNlnQFQNPqs7JokBAj8viZUhHYg6bwYCUNulyovNokEiRl31lAAoapLwjUJsEmsBfeDzcHR8CfUc9YYkIagp7K1rc/BAapfNoj0Yg/YY2Iu0XYTQC+1C+YLCog0ojwEiB9XzfsJYPIJMu7f8l+JgMKHgYUP+F//sG/+77y3IOrM0QUYJYFQYpVwbQFpFokRAQMvjGIHwA86I/q9RlNVbJge+NeegtO/S6VeJVfEGZH2jV8j1iDxE5sjTCtptl0UcWFxSbaABECTdXJZxRcaIWzERh+AItgofiYWBJpuod2RaxK1Wr7QRxnzmd626bpovAa7iW3BhuEPpKuiKWHYdnyZi8ySYBAPYTNdf8onC3ohwGn5UbiSz+FzY+sPFUvaHfi5AG5VjKtKlLBf0LelkcLEoR1n1pFAr69v6rVrG2uKnQA/eC6wTJJbVdvbP2RzhbINpbO202zYYF+fmLjlvrKtb29pcskKSfvWprVqDemVMCh0cnrK7t68JdYICcZmtaIJgY+g8pfK0mxTdTyT1YSTHH/vKdjo1ITtpBI2dWS/5Qf6BWiXenvt3sKCqO20VNKuQYJGoi2myCCTShAwfGxTk0zD84Q4mUjb4PCI4lViLdgDsS2cSj6+bf+B/WGaH63J6OA7OBeLCfhE3ptfVDtNbE8gTkylNVGNZA4/BNgAmM+1oS0DmONMRqYNwg5gAqEn/WpbV4sL/rCkAQcRAOM84DN5xu7Hu67n1WqJgcCe1RkL/oozA8PbCx3edkohDDYImh9qTwht1JrgQ4ycStnZs2cFpkRwjb1HXMR1UBmn3YRqNbE0jAWAKmIFND/Y41wPZ4P4n5iQBJXPk95KxtvSpJnWbOn8UM1GbwEgiRiAEdFiO8BAGhzUOsKaYkoPexLdGLVTjIxqGAA2At9+5+ZNsX0Y3LC1XdFr0UNhrxBLyA6EceSPHi2LjS72atfHSWssNUL/QXrgwb17Onsw1wBBsBkI+/NZ3IOmFk1OKucBGOM+Cj1FFV9Zr/nZWbt546a/bnrKZudmdH8wEGglIv5AGJkzj71SOzE6TujkrK2poO2MKESam2ImASCQC6GRwnOhRYN9T7sHzydKJWAbarWGt7XHgjJi2RL3Tympj0ByMgGjxHVVYGN7Ec81JgAZNtbXxKrmPtAuwY5gQ9iz2DbiLU0cFXvAK/ecPToWGALi2iOM+/bJM6yxJpbCSOoh70NzpCvAhHgZm8G+Rrtn4cEDXSdFL4/9uUbWLKWYDFAyticBHnBGOB9ot3gLJlNsqqHl3jWGAAyJRfE1msKmFjUXL8WvwGBkfxKzck9R3w9AxoEe9uWQAF8fo5tQew73TCGNdQGcYt8pH2F4SP+A2iApQMNGocBGIV7MtFxOAAs2H7vOOYFh52ebSWcHtZ+YogNgSlz/wvMv2OrKsl5DLvxg8YH2GNf6ox/9SO/JOWXENs+R+4TtQm4GaEJMgebl0SNH7Hvf+56AdvzB3dt37MSJp9UuyLOnwIn9ZN3Yk6w1+1HgkjpGIFLQnbGjFi+x3NFkCQwkbPG1q9dC6xT2ykFLyWqEr1D3jcSTUPzdnQK/y/6IrJBfVxSUGB0f6rJJEUlloXnITIzxXjhHe4TW7dJVQP99hKZUnxHxRA+AgGXHR+Pxu97DGFVyHdn0hM8pOH54vUcMw8UhExU/yfhRnzrDJuF76puDvRLaMvhMR1LRYPCe31xgmuBYXCiSSSzNcGhTQvt5wJH2GSvFOGmq0pr0E8RM0THB8BMwRLodCRPXrFFs6m9leznDQqACiSoiloyPA72nfQgwJpNSVYTDnKNSH5TR+4o9Vkrl1CpD0HNiYo8NF4u2tLZiTTRRaKtotG1seMiSPQW7ev26jQ4Miv1hKcb2NsSywEiVcgUrZvL24OGSDY+OapoPzB6NlBVyvKnDwkSUenvHNhsNW97a1Lg/WCU1hM0AhlIpW6cnF8ZPoymxV00q4JnIaBQcTGC0rUS/PJlXa0jX+9YAZ8rMMKcSZ2Yzs7Oq0FGpUEXwQ5UGgjLea5T2JKqIJMKtlowvKDrVFGh8gCFUbK5evaa/Y39ViTJXZp7ZM6114Fr5PY2XFtUZMVQS4x31KmLYpEtSLMmhLEFPHRuXvg0IaYWxzALRMgpqSJTZQ6CtGNLxiQkFTqwnRiMi6hLpZaoMVOpwViTEpRYyFw+ViJ30S3rU1uNfTnUkgHc1fYyYi5wKCEEbRmdQKx3AP0dPWK/IWlG/oMAjd1C7gG3QmmHPqj0s5f2vMHPU3hP0MqJeCp8VQRZ9rvl7cS0E8goO6TnMZgV8EHwREIFwN1tOr+S1j5YQ5u0osInsLz5XE4IAIhXQe1DJF3sTRwc7A6fPmcPBscYuaOjtN6wh1RJdpwCltIJFzlhk5fgIQzfggImIGvIcosgvYAwfyxrzfYIsnL4SioSLe4nFs7MjgA40nEUgkPSqHeK3gMFrumYCPPY/vZz8Dq9R9TdM+Pi4hvwJYPJxV+wfx+t/Wxkmqtb9wiNUvBFsEWcY+6WKWdInd6gCpepgr/c8wz5h3GUFWrfbF8439ieOPKRqubW5Lbo+3yORRF8Ne4EN5k96tjnHsRAEM40g987de0pqRkaHZYv5DIG3BWemRFsUW4oBll2vzYVglQxmMgqONZ1MQqFhkkgQifbXuV2MmgS8Npfz1mI+D/uLX4vMQNkwYo4wSpPglLiEYD3eA39yjTF2wt4BchBkuy9OKBHl/gmOeX9+DjOCdeW9ESNkLbl5VQZJPrcY4en+XoD6ZsUODozYTKFs/Sk04KoCTIgrhyZGLalCwYC02apB54Fr2KHY0tmRcD3tF0NDA9IfsXRKrZ3EJPVWWwkC4NmtO7etb3hITNl0MWdZhOEP77cHq8s2Mj5uY5MTauUpl3tErUdnZXxiXILc+BnWQRNnVIxIqA1j/4GDtry8anv3HfSpMJaQ+Cr7kqSBOJfqOn8H7Io+ke/DBKBS+/Of/Uxxw7PPPiuwiy98HWvsz9Qp/4zlPXjooPYB38efsH7EM9LWgNGQSql1A52d2For1gDszDwtMSZmCQm7MythYgGsoPMGzd214mjn4P0npybDHvFiFvcFYEFbh8CRIFrshQoKFB7TcZ9icSZMGiuM8fXW96ren3vi90me8NsSn+14mw5sFmJxAAfpsGhKoucNAIfkHNL90HQ6n2Y4NTnhbUhdU1xH9Zzkim1aKvfqDKLv8YMf/EDrTJLHe0UBTsQnud8YJ/BnqVjQmSaGu3rtumKK2b17dwVbKf4QawCMLi4+1N5g4AKMIgClKA7PPgTw+6vvftcmxnzaCdf2/nvv6VnSPs64WPY0+/TR0pIST77fbLcEEDCd6cTTx5X4cs/Eti+89IKNjYwK+CFu1ZCH7W2tNXuHa+Iadf4bDT03bAWAEfEZZ5UzScJNOzHJ7+LSooBFEnjW4/hTTwlQ4XXELrTcAeQSZyOnEIucW9u0+OTs5o0brt/WSUjjB+CDglUEAmm/gVHDewuQFtu7R3tbYrZh4mWzSfsjyhwAACAASURBVNGM4QrOUKY4CdjhRehEyK+8bQgtQ1ga5JHEbMRV5JK0b5GAO3PBpQ2w08Sd7P2YT8II1OTGak2xKYm/C2332vKjx7ovzpB0FcNgBJ/6MhCKo00xgMhtAQWIXwXK0xZv7mvEMg7nVflhG6BlRbEg9x8ZhewZri0WixkfjFYTk085NxQw9+yZkcYd/oy9xzoKeDbvnOCLfQmTD7vC2mHLiY3ff+995TlMcMKPjY2NaH9w3bdu3lDhDsCOdq+pPdPak+iT7Nu3T9cI6EMeQ/sOGkDE1Jw32swo5J989qS9/vrr7uNyOb0OttOF9y8oP3MwzHMUAUjYmzAAgs/tMJxFOkgdAU267tDBocJiEf0jH7KCrcJueAuVF/o9fwlMk1/iaPsryHMAvGGbuSDvp4wDP0Rg+e8VORNnnjvZZWNA+fM54msyXvECCD4i0BErIbEVI86Mx0HwUKMwlRgoTKhpujNlYbgpF4pCcMfpXlGDIQYE3oeGsXZhGIARnAcbUIAJPbboTjA+mCRoa0sPlBYgNl+HccEhAFMyFYy6gMLQCsChcC2ThJA9ki2UsaUCHK6Lz+RzQA9B55grj9EnWY9CpqDKgASac0+iyGfgECypygmbwOlEBDU+MYVr9KknBUt3zDJN3zD5TNpmSn3Wny9olGG127ZWMmmjxbIN9/Xbg/UVu3H3tg2pzQbNkJJ+Ty1G2ZzlMghVmi2vrlqJ6kG7rcNHdYi1ohJEIAS4hCbJFv2d29tWbTetAk0NcIXqFWPj6FOkghaCMbyzevw4AKFViyCSgMqDgY565tqaerPhatjFoo2Ojat3FQScPjuMB8wOnDrIt6taO2OCZ8ihxRCCoDvjwGzv/JwOXpyYwjNFGA6jRa8qtGEcUuy/pq/xzOkzQYy2JdV4gDOqPgA9BCGqwCDgm8/b5atX5CB7+/tCO5HfI5/H3mLf83vQwqGUcT/OqmjJ4SsQAkVlvZoNCZpybh0AcQaH98V76xlG28fidmRgocy5Fg8idz61xgk8H4ie8vsENAQSMZjgGnhPByOcVssGlFgq5yW0G7HHxX6h/SqABPyej/xzbR4Fdoz/DWKrBO18scY4X84v7wMgxDUSnIAqO0jj96/gnHHQoZp0lwoHDBhNUgLQdIYXnw2QBp1QSvk9PaLnRvFdWB0wUggKANNo2yIoxxETGJAoxMCBteA9fUybK4tz/7wm6plgfwCo+IqAq5T+EauTllJveL+6+uYJSLBPTETCQV58/4LrHhQKCgRiYIqTwEa6kLXr88zNzoqizhdJCe//cdklsl1PRF8/ped78uv/kFbg7wJMuH7OouKAMFKc4NnZE077RpMMG65CACN/ScwkAl3xKVdqgUzpLGJr+Tmir1DH1T4R2nud6ecsOfwTbZfYfGy14poMUzQQLewRa0GjX1veJqGziq0OATi+jGukss/kBvQ04iQyvq/2DLXtwCpxFqN0ANRu7ACGB6Jug6m0+pQg97X8LnYT/xXjkJgAS+g674UebDY+S2KFAZSO1HJ8A/Ybyjc+lzYFWi3Vx47OS2h3oYUJQIlnQEW8bwA2a1UsTTTu1td9FCjry1odGBy1yVTeettdO/MU+iY3pQNXymbt0DPHbb22LU22nVrDOowcRWS8QRvFumwuBQySVJiFiKg/ZIxxkxbwjOVKJV0rdvvB0pJNMUqWeKNeseHpCXvulc/bu9eu2NjUpMT0m92u9fZRpd5UTOpi3P2qlKsNJZO2rU3Asrz6/pkowucce+ppO3v2vGKIOP2D340sU/aDfH4ArXgm9+7eEzADywJdghdfeEGtE5MTk0oyPAbwdisSaYAONA6UWKgo4QxOYg2xNtuu00cLCiKSEuY0dNi2w5nwCSswOBjtzPOPBcpdkXoKmN2uRF5JHvdMT+vziX05FxISbrVV7abQhG+MI3mZ6oFgrDNZnMHJvnY/S0yNxk9Ne5FhESSp+GSSN0AtRP+JIaL4JmePfcl17Gq4SCzZC5DsRfb3O2+/bS++8KKeE+tBok0iyjNiGk4uX1QiTdX9z/7sz/RecfQwmibEK+iE0DoAWMOaSOx1alIMM65fe63Zsr6BfhX13nzzp3rWml6UTBkMEyrzxCwk5rCo1ApWrWrCJGsKmMAEERJdElraW2gLYp2OHDmiNQJ4JHZAIJZ7ADChKMrzp1WnWW8IACbZm5+fEyOFGPjW7dvKcQA8XvrsZ2UbGBULWxY2OXH1ubfekk38na/+Tpji01Y7HoAJMRzgEIMHSOR5L+zmgf37xbJgXbAn2DJspNqZKWBRIFVBmiEHJe05hntsrHuLDs+A50n+w94BaNG0n1ZbQCSsa7W01+uhtSslMI98QJpMPUW1HfFssXlcK9+T9h3TFHNZscIpAmNfORXsTwdMOJ/e7s3vMh0TdgutJT4d0u0wMSK2Dzuh31WXQ2gbk23Mi7HmhUhTTMd7OuMkJ5vK+vAciPmIX2GqMOI5xswxLvYR736uJYatTgr3I/wOFxVZL3yfz8L/4FeQHAA4pS0Hxhl7AoYPe3NtxYcPsOYwQXg+gBjSHwIIhMHR7YqV5gyhhgRY+ZMzR+z82k9ek2058fTTdvHyJQmXA2hS7CWmxQYA3FPs4zMB2dT2HgZMaOjFyKjaGLHL7HWeL9cJ4EPKECdmavBCPq/3oP1IBAhNp02KNSfdQokLI4Rela+IsTn3qL+Hrg7lNGECaKTU00JLLhVb9GJ7jhMrkjpDsP3jdKm/q4XmI8dCIqI7OeS/C5j83j//3S4ijgT7JJ6VbZ+nLSpSCFBUfQ3jv6LiNW8sFkhfr36mfqQwzs+1CWCV0DfrNFHv9fJakid+XkXi94RmM6EGY0L/cUC8ofqwSbwrBPElqPxptcLIySIaFARfYXhw2Nj8Prc5CFYCHvCzro8h9EPqjkmVAM9UtejoUKjqsbMjRgOTUUSh7fFZ4qLFBsV6AiUlsiT9gUqYYmxV0mlhgApi4QRxMAAHCdgyxaW31zIds2Sjpak87Wbd8owA1kjVtiXyOQUEuY5ZgXFeayv6rNnxCbXlAM4QEPFePbk8RBcJ8pIVA3Cp+t9ui4Zs6SQ8GCGvTCbqGxi0yk7bHjE7O5WwRxjRlLctsVGrtDIFtWLaciSOhZ6JknoAhIYMnKijQS369OlTduv2LVHkXEEeRkXLRsdGBFZgXOnXZYQrQARGhOeEAcXIse8QdYpVMI1mbTZ06OuNmpwylEcScpgOUPoQcrp8+ZJadaJ4q1fPoCGSjNNP25HqOYk3VGzamJgWAPhFpZH3hOooASf2pIKXUF0JiCX7lr5XHIImDtXruwFy7Iksl5gNXxdThf0JaOR/hrG/oQWFPSTKo1T4CWbdeHMuqPKBvAKgqIVFYJJXI+XcGB8c1hsHH0EODCnVKYw3joIgB4eDAVV1CtqwnKObjthv7ZpBTt924AExprrOoCjA9Yach/oKO66VwgKx1gq++bxwbkk2MORUmTiPVFgx/qwdqDZnimcomwE7Y8MpkgR7VC89qMpLzZz3ZG87Y4ReyH619nDvUbVdwWUYXYiIKwER1V6MOr/va4xNYcJOeZd+6i1FWWvUAD4bApNIHDjXoPMCROvoH7R1z4uL0Gwd+JJxXl+Tg2Ttoo2LzDxo7PRq8lrAwU8KmHy43M55+3VTDqOD+XAi+9vS/vGRneeTF/7aVuC/AUx2y0vRv9M/7oWVyKrAfqHV4ACva5hx5qi0cdbxHSTG2DUCOPXODw8pgIaS7yPBXR8E+0giyhcxQ2xPcRvsvl16DTu0V3rFEb+P7YhtQUz2wnZR1eOzFcxRPW1RJHKABACe4N9bZFru4wG6g74btlwaIWuAEN5eoTaFdNpSSbc/0mBTQu32LSbuvLdiLZinQZOCBJVrVHKADwkCi/gjtUsTw4QCCuy9OG2FIJ3EjDWDGg5gonZUdLqUwKJbkBMYsfz4sVibal22hB0eHrPRnaQVd7p26tgxe7Bw37oUybpmJ158zm4s3pcPaFVqVl1Z3R0djP7XZq0ivRLAKqYgsuYkCikm7mSz1jc6orWQdsLWpq1tb1mdVuJW3Q4cP2qDkxPSOSH2GBwbs0xPjxVKeXv11e/ZMydPiBE6OTGhmIAAG8CD/TA+NiHA6OHSsg0Pj9rs7D67deeu7Z3fpz1x4/qNXRZRBE7ihDwSd/wRyQsJLzaS6jl+ggl8c3PzSmBiexTvx/6IBUOxssWydCYpgQA+PIJm3/zmN+2LX/zirn9iX1BQ4j9aY1gjnjf7hgq17xGAvKQSQZ45X/hlkmjiLmJf/BzrRBwl8Agmz+ZmiK+dYQ4TiKQav0ocFvd7bEWN7TPcO4lgZMoQi1GgY3woTBjiFp4ZcRP6LVSb2avsb2IG2A3oIpw5fVqJnNi+aG8ItCQP6CjOoRB269YdW1haUkUcwAQw8YUXX9Qz+M63v61745n+/u//vuJxkn/ui6l3aNFQKEFn5eq1aypssS4MtaDYB+AFGwyfT8zBwAvWD0AD+wATmxwJUIyEHAAKkOTMmTMqNCOgTHBEDEuLg1gHK6sqDHJOEilvsVt++Ej3D+PhheefF1spl89aIZezfXv36T6J51g/pqawJ3qIiTTq1UVsARCIq5xx5SCrEuDA9oDNwPhkEt7JySn9HICL2JxEV60aC4u6ruk9e9y2Yr+KaNI1FbugwQG4XKu6Tp8ntxm1z3Ad3ANFL54tk164JrGM0KZAzBkmXBgFjB4jAAPvi/3j9zW5B3vbiy5JVvfyaPmxwCnP5wAQNgQ2EYfSpkdO6pOb0Hfy9n7FqHnGrTuzG8ZIHNMsFgTniyJfNmub21tiq2D/YgzOnvRY3FvC4jQzl4KoCMThGWiiS2ir4znjiyLThO9zpr19alsMjl0x3FXEjR1oc53PtOn5pNK6ZvYiORDnF6kCHzmeUIsVQIgKc6u+j7C7PEtnvNekX8IkTwBYGCvsLw1U2GBk9JDaRa9cu2LFUo+eH0zprY0NAaPsMbQeeQ0aKdy3JuOOj+sZoIOiToIwpQufw3nl2R07BlupppwOn4BNP3zksL19/m2tg9Y7kxGrDS0b3keAMyA5wxbw10GCIxaB8VMUMLCP/F3C2BQMymUfFkIbKl+uSyBiB2uGQG2c3vlJipO/FOR8KP74/wuAEoeOHOiSYIPuQMfBIGvKRaiEwAiI8+NVmaHqE6reBBzSQgjZGAeJFgttwkw20LjccMeWC1WmA4UwIjox8YoMEyWcUHcC/Y/DxWs19o2xRKFHWQrdKODjMIJwGmyRmNBLpBE+n0a0+nsQKHAN0O5IsjSKD0P5IZE5Ek96lbku3ptEmGvgYUdpGh4eRlmj2ELlWxoQ5gku6yZ6VUA3AUw4ZOoT6y1J6yTbYbRgUf106WbT+qLKvXWsQiWpYzYApWxzA29rE/2D1o9AZk+PLa88dnRSo5JBTAmEOkLkNEIWXRKME//GGCKAVK1ptHDDumq9SeVy0kRpIcYJuMNzJRGO4pqsV0joAQy8WuI942xqAgLu6dChg6J07T+4f1fQM7aBEMQiXAV6y0hDEEwMC/RWGBuifHa7ckIcZpzr4tKCev98BrqJ+ki1AGCFBeTwAlz85Mc/1gg+nAHJfdTOUYtWzqe/YMB59kzJ4U/UxOnPhAFC8FPo6RGiT0CBw8UgsW/YJ1BAcUbsDqho0ggJVGz2Q5w1T3BJgBArTy6I6y0nBLz8zKt/rt3hbWY8p5yAEQwWQT77Xdo1GGf1fgIMdOQI1Oub9fG7fAFkca3+mWk5Ra6Ha5Yu0G5rDtey4wHWhxTEcV4EJFwDnwlYwPciRV3nTcLILrrEOWLdeSYS4A2fzbXgyDmvGOWoXF7ZQvQNsIsWG0bO9et1qvK0GDuZFdouquVu209NAQlgZmRpEETx2RhcWvAIXOPEHpw4vficoQi28kwBjcS+KpYC4u8Va9ca2FGwqCpAvaGAlPtj7aiwCiBlws7KilqExJpLJhWgLSwu7iY1rI/TD3dcVJZxoKm0nBIO7Vch1b8yI/2IiPevfJ9P+IIngMknXLgnv/axVuC/3Wcu9spXpPHGgImzFVtbpAlA8AjzIoi44svFYITJaV6ccGZYj2wQcQkFAI301EQc/yxsE++Lz/R4xFkTbktLro3FWPla3UfAMwFkc0P2lPcmoYosNgLGOCaYFg+SMB9f6ywAfCL/kbgT8GuKWWhNjHojOBmv7HuPObR7Z8o6m1M2u5CXH5RWQNC0ijY6VvC4frX5xCpeAN9ZEyrV+AeC8dWVNY0FhVkCa5P1kQgiWjGhtZFHAoNAgrTptMTTWWNpQNCmu121xMq6TaXzNlIo2gDARz5rabTUanUBJuvowfT22Nqjx9Zc27I1RjozujiTsvVqxdYrWwJpUl5GtE67YzuNpuKWvrFRsX+Jw6ietxJmy1sbVhoasInZPXZn6YHN7d+nhKjQ22sTc7NW6ivZT17/ifX198p/Hjp0QNVbgJyDhw6paksF8/6DRVXSx8cmbWp6ztLpnCXR8ep0FXPENsz9Bw6o2MC/2R/4Y9Y40spJQiRqmcsJMJmYmNS/ASR2m84S/swUQ4X2VUls+f8c4AgCwYxNJXF1Nra3PuNXKMapUh/ibOKgqAFGwk8si/6KmK5VNCjq0jEAkCCZo5CHfwOA43kCCqgVf2lJbSAkUcQixASwWCgGEacp9ue8BZCS++S9uTAXJvZrZz+ff/u82k3EKB0eVhyN1gJxnAolmYxAHeIJ4kHeE7CB62JtqExH8JM84uqVaxLNpTmCZ/LN/+eb9tRTT9npM2f0etqhYFTTEkO7E9fAmYY1fe3qFfl8Ccv39dlttdeV7catW8Z0UJJiwC/iAGI1tAwFPKaS2vPSVqCQKFZNUuwxWCIkqp/73OfsvXffFSDD+ZG4LmOyxbCtO6CFhsj4mDQr0IKApUX8dPTwERsbG1Xsis0AwADgYZoPyTWC0hSLYD+JMR6KzsQlMDEGmUrT2ycbAWBBPMYIZ8AH1lh6kWjNoanUdD0nZ1hTxEupxerZkycV999feKB90dtX1sQa1ofYiWInhTT+49nRWs/e8AKft9AD9nlrludX3obO83WG0OzsHl0j3+d3BFjRShnAWyY/CUjdaWu6p0AuAWuZMJWQ0cbOVMbm8Cx7S64TBKhBMY69Svu+TzxyrRhvvUuo7QsgFn1HipJcMzYMO0yBi9YjXsv1A3rzOwL7mm0fv6w42oeMcK+xBZPPcMFgb01xgNqrkth1AWOPl8X45zlEhgzDRLptxhvThrPprU9B7qB/gFZItBYfyvbCVNPo92xWE4040+RZnJk/+IM/0LOCmQXoRmsgr/vSl74k34cgMMXmZDopFlCrgWaSF5RZ64eLS7pu9jgMDsBRzgCAL0AoYA1rR4GZPcwX9mJ2bl5nngEbgDM86z6JxdYUt7PnWQUXrEZugufjLYIRfAMv0PCUsF98qAused+r5GEqGkfx1w9FFORLsXDK9Si/F5jyscKOT/ziRKEnL31PvkaGGIu0vWvU/XB5lZNghE0gKlCrKWMs1fMwZk69SfmCAxBM1ZHYzuYuIsn7+OQTHycV9Utii4MCmPCauOkcgQ+jUUOCxp7EiUSqLklQloPb6UoxWZNdQg8mB0Rz3rMoMDvrhfckWIgBBQ8gpKDa8J4I+3QOrlPJkNByF6GVYQjezdW1fRSyAynhwTEiTQh+GGGscbve3sFr0BJp05rEaMFSj9azAwos9fht65Aoc+iYgNPbb91UQq0L6U7XRsq9Ak0q2ziajhBjqgqsA8iflJ8RTapVbaPhRk0jVNWC07YKTi+ZEDURNAIgQFuO58Z6p5yCh6GlEiUyaahesB84lJ4cplS5AP1jLCF75OixYzpA0O8wGnEkGIeLSk6kHjviOWo7O65XQpUOQ/L5z39eDgrWwJGjh2U8APOOHDksp8ChpK0J5yka8fq67Z3fq8OHI2FfjI6OO9Ur5RRUUGiNr5beTk7vCQgQaX4ARAjRad8HCjiBgVgNQRhL7AWYR2pB8v0nhkUcR0wbEnsyCcjgiDz7TJoiYWwWDpsgWyBE13VlfMyas6Ycle8Gg+wHknOJoRVdu9uVY4mjhbXHQw9x7Dl24T+fUy+NnVhlCjofrkzu4Ic0e/g8KfxT7fLqFrtYUyhUGWWUtesBcU+sP+vCe9DGJHbYTlv9l4A0gIxy1i0//zhN6XsMDAiYwfFyzej2iAFVKik44joIZh4vPRQjhWqFzimtcTgbphgwwrDTkVHHUULdhkHCPbngr6+hszuc7UavLgJvrJ9acMpl7ZMo4PXBWgRtAI2UdGFqrkHgj5nuj6CbPSfAtkti5dXkuN44V0aaSxNFE5A+sU32X3wCmHzKBXzy6/8QVuCXWnJCAhmZp9CBsRnYE7FMASpC0uVjOL1CyBd+rlhkOsOAbDnVXvw2iYXae2nXSzHePatzKsFyihptH03O94ZHBuVrfApfS3EDX96emFQLrwDojBd0fKQ6gGvdYx1sQi4rccVCnokvtDSjBcH30HUjjkD43hm2sWiET+L9Y2FIsUcQqhXLL4h+e0xEUcrHZqo6J/23xC7dGVsXWwbwYe7e0VFJ77ZDxyppo9FWsgzwgQ1G2J5ngl0mWSCRo9pJMgMDhkSGQHlkdMjHmS6vqC04sbppfe2OTaM1QTGFaXcwD6t1G5iZsOzwgOVKPTY5Omq1lXW7/Pa7lsIPAtwnzdY2NyWeSfFEyQeitUxsYBoKml+ZtA2FCXrdVNJWqts2c2Cv9Y8M2SoUfSZKMD0jk7a9R49YvVlTWxAgy8NHS/JLuSyg/pD6/4nriJnu3L1v5XKfzczM26FDRy2bLaiyTsIkjYB+mEu0CvWq7fXDtO9v/eW37DNnznjFPVRviYkAAtgv7C/2qO/BXo1xxu8BWFFwojjE97kOnjcJJr7SQS7AtA/G0n9YW0ydYJrcB0DhLFb2BT6fvzsDtKuEjPjnxo3rahfBnwGS8Rk8Y2j0aCvwHM+fOy+NDkAegASSf2IPQEMSIhJM9gLTWKhEk1jxRbLP/ahdmwQToGHJJ3bgE2EscW2wednfMHvZh+zPqJkA+DAyPCJACiYruQVn691337GZPTP25ps/t1OnT/to0p0d+8Y3/kTvA0CCn4btgU7HqZOndC33F+7r7BBbk0g6mEMR1mNkEs73L17UiGZiFGIO8htiooGBIRVh0CAkVgB0odiXyed0DohFYJUCivHseJ6cm7HREcUI+H3Y+q77salcg3tB82Nrc8Nmpveo/Zf1Hx8f8xa0RlM6EYhqPnPypI2MjSquZg8BZvIM2YPEG+QB5BGAwDxTYjT2GKDA93/wA5ufm3OJAk0H9UEarq3Bmq/p+ojv0e8TAyqdViGIJBpmEdd9Hz2W4ydsdZV2uYbsg8frxI/eLi5hbNoPN7cUX8GW4WzAVPF2Sn9to+GtgfE/LxbWNZKcvQbjj71FPMs+EBChaTjO8qDAyc8BOImTa9VtgVnEusSUatMHxCqXlbexZipmZTNqDyKWA6TKF4s6l+xpvlzcP6U1iuOW9dowFYfcinYc2uZdJyotUAHbCygj5k4QiFVsLKkJZ3p5wZR4GkZ1a3eSJdfYbjTE3MPOKk8ObAvpaLZaNtA/KJARMED7Cf3ARkNnjnPEfifG5dlzL9wnWkcwQ9jX5Eo+4r6sXBDbh97PT9/8qQ0g2FoqCQjl3mHsA8xK6ycIkMOA4X145tgAGGe0krJXaMckj/v/2HvTJ7nP67739D7TMz37hm1msO8gdpIAaVILLckWLceS4iyl5EXyIrdsleNKUveVq5z77t77H8g3tqscxeU3cSRSlESbpLiBAEkQALES+zIDzD6Dmeme6e7p7luf73meAXOjupJiuhS50CoKwEz3r3+/ZznPOd/zPd8TpTTEGMcf5uxNZxxUIqlcpdGI64fyElOerkJiursGYiRJxCqWKEVAbElnHUAblZ1GanyM0p2Sr7Umm/d3Fi/5xbwkASYqRQjBvrcGC6gmgRaZGRnGnBYiwaIf/FUZRbINPBQGHKEdN+UOHEgMUjomjriJQhtAiyiCyXUYvPhzvj8OsmjtiDtSO1kjq11W/3m1vAoDiEGSdskKHUnabQbV8KBSHmt/XVHetR48W0O9lKNZQgMp/QmUKDYFm52Ji2wNdSBpNIS0q2bu08hXaCGtPEEKMTcX7uGeKG9iU3uZhGnh4ThxkSU0IjAk2YyViouW4b6WSgYPgNZiLEOxUwCqclmvDUya9be1W3uO0g0HntKAMWo/XBPrQorK0I/VKtjrdHF85peX7CEZB+aAg0nGz+M6CZUGIT0XQyMT4kYByEQUqqCbwfeCPKIfIqXz7i4xTGCxcOi5eNYDXZtMHEJ7zANGnp9zTcaAsiRQd7rgYLyoTTx27GmNFVmPvoF+bT7GHlofG4hNjpHV/YVDZuu2rWIycUhh/GjhxedAXcUkaDgt+e7de8ooqaylhlivt7KmRSIGCQMlY6oNCZpaUmDPADFHGHSxDVKsv9CNQJ0HmHPfCwL3whrnIKINoteTA0Ck5ZioflgaPbRodgPrWSh/udOMIKuXV7EGuJZnL8l+sbq4F3nYqxQ2xlVzGUrjnN7m75Ujo64wvhcZA4yi2h0GhXoHeHy/xfZyrAW136bEJ3zO6Ylu9Nj7OEW8MLiMJxRXDgq1dKMLjlhiRb2fwEWizvWGaIQ8Iw6AaJjQcEtLMtJq2Vde9hKjLG0fvS1z/B6eixZoY2PU07fb0hJIsx9SXDfS7XEMmasI3PFvsm9kNVQWqDF0OiCHUzbt1EwmHecQhwykHRo3tepk9ySqGBXgE24Xaw2o1l7CFB3XX8wM/5R3PwZM/s5D+PgC/+uPQMjV/NQbFduvuBi0nVwvidIbdTJp4LBSVudi9ew7aYNl0l6a0d0lm4yDCYVXNeToKmXcWePvYnCIAkzXG/wQutf13wqz9QAAIABJREFUqvTOEztLsqkSne3vc6YbmWb5QVk5pSSM+BmBFMECvgVBdiaT8zNUzJCGd5GA9RGyb24nPCNPYEF2O5bzcIari0docevngjMTXb/KbV1MJrlf5XZLpaFk/z8lqK8MdczYBYp6FFTk2gKHm50lp1LkIpnbqu4XW6pOhQLH69JFo+MI302wN3b/gTWl09aZSFtvKmN92FC67+TzloehsrRsmfZW27Rnp7r7kRipzhdtnEAQ/QzaKqdczNdbJddWNSVoO6xyZ4KGes3WDG5QkgTWbC2dsq7+Xutdv8YFfNE/YB1kMzZLM4BcztasHVAd/6bNm+3unVs29uC+khQHDuzXnxcuXrC+vn7r7uqzFUqJDh2xdCpnIyP3rVhcFmMydq+RZpy6fpC8mta4EAR7G2Dar87rDEOfhHlz4MKp65QvkOX9yZs/ka4FAZGSSIuLtv/AfiWeOOMImPfs3q2gxpm0fk3XvQktNrUiHY33zL77ALwie0Al6fw+tJ6+NzKicmgy12iU7Nu7V+cs56I0Q1IpO3nypO6RMxIdhCNHDgvAEPMqmZBeCRobnNdr1q4N+ikEaxvEvmQ9F0uL2kf46Pz73sioypXUHWRxUWUAaNqxP2D0EshSsoBfzF5hzQPyMCf4XGpb3VpQtxwYO/hs7PVrV6+qfIX9rlikUrGjR45qvwOG3bx9S/cUg1fELxWE0v0mkTDGg3IgsvYEyJQSPxgbl4+9e9eeIPZfFjBIFp9gmwA+nfXug/jkjAfzigYJDBW0k2AskFyhGQNzMUEThm7XcmBMpmA6bd0mcLKzvUO2CsYYvwdwOHf2nG0YHLTtu3aKSYCPTKc/xliJxcVFgW4kghDsFUMkif1zAAofliCYUjnmAc0lFyClzKlFjI2YwIP9wHfx/Lx3DnAn6NepXAbgb55yxYTWKUE69s47oOQ0j9gatENilxbiK8YfXSBsAwk0utzE5DgJP2wK8841GQPFWaUlS2ZS+pyaLSzSpYjkoccY2C/AJXVKWlwI5UWLslXMOQAP9jF2MhQTMN8srZTO0AWMPaIxkhZPRraXkiSAPOlQhioGfs95wX7m75HJyFrDF2VdlekeVqf1+LT2pzpPtnpJ4CqTsFjUOqYzD7GTs1iSAtvUyafggElkThLb0rUUe6N1AQtFZVIrAux4thi/MibsU6QJNm/ZorWBZhJACKaAtYGGzO07t6W/ye9Of/hhaEe9oPg4dnhsRuOv0dDeJ1FAmRL36mVzizqvOIdhBbEWKIvj3wKgc006nwW+LxZXO8tCFiDZQKUF55J0xlJIVVBhQVdL18QRI4X4ZKWqzwL0MS+AsSTdYzdeh2E84ncCoicN4s+UePhULftqa2IuHhOXny63+bTT8QsmNhOF9la14QDZx2iRKY/oD7Q/HsSbwNRXdSuUQQ1aJAS70QkR2BFuTLWVTXkNjNdWeq2Xl904dSsuophpiQeAFtan1L9VL5zJWLnqDpKU5hF/C2CMR/4NBXcEuTFTH0UpcTBWUfgQGEZkj9KNiOKxIEFqCeTY5FxTuieqZ05qYaq+lwMsqJ97JZD3BJdeRLWiDdKUdWEt0fsklkVtA+CPI7MYecaWw2KpuGhtODkL89acpv1psy2HHtdez1lxlWEWFchg1uv2FkpFvY/lQoaKA5IglwOb+yhVnK6p1sIcaAgYUWoheqN3W2GsxHyRuJPTv/h3BO6864vJcZHTZXUd8GvW9MtQQCukZo4xUhbOkjr8Cbqd2univ4ynVKIDOAYVzbU/aGeIsNGQ7X1inwfjuYwMK7Wkzc05AVU4gMryoMdCvebigmqGMdAeKD/U93OwQptUBwM50mbTM7NqW+xZEYRWoWt6dubOvXsaA+4h1ljyLKwv7lkIpsrB0nIcpPgd0E2VyKg7jYuyRrBJiCosnmWyk656zSEUkezo7LroraP13m3KUVi+G0csrlH2ThSVEnDB9UPmkDmJAA5zyLpSq2JaboaXO+UYyQWtBwcRigoEWN+ME4cAC9RBn7pnJ1ijog57+Y/Xf1LCgwidI806pKVjlFRGgNpFf46K5p+MJONI2QyHiqi9tPN9cH81+xqZbABi1KjGz7hQIbYGdpqXS7konIvpwmDju1ZqrjvkArkELGS1TKAH3xUpoTqwUTlPJL1sLbS943txfqMdmp97qI45u3fv0jqmdhlHnf0MVdwdMRcjdsDR2Tmx29DfmV0SvOOYff5MrvcLxs6PS3J+wQF7/PbPdATkqMFkDQKTLrYKI7FDzjh2B1YHdhP7hY0mY68a82zGBocH5fBxeuGcEpipZa/KD8vOuAhi9TBjZTvqK9aSb5aTC4ND4odzsxKsi+UR6C/hLMdSRokhVrytJWcy94Gdx16XSsurjMB4rhJckJDBlnCeRTYidioKhcfgN4psyk8KWijYZmy4O42U+RRXWTbRHnN2RMdSCbDgH3FdzkkvdU0qq40Ppfb0KlvN6TlJ9sQzggud/uijUKYAqyYvhiwgt7LbiwtWImCom21obbc1ubzVAeNrK9be2iJ72dJZsK6BfmvKN9nE+IR1tbUrqUSNO90AEauXXlwQN6X8hla/1ZAAStBGN2ESdYXJIUCLczWVsJaeTuvu7RFDtq23x1o6Om1idkath3fu3mXf+ZP/x5559rgCtLu0oK2UbefuHbZv315pANDFr60F0fes7d2736rVut29O2pNubyYFR3tDmZwphBQsi4A0d966y174YtfVCCJNkb0h8kix6woZ5f8CmmHtNn42LiuwdhyppEVRtiVMig04FgjMDpi16ezZ89JH4AA+7/3+73kjKYEsBtU8x/KySi3eNRdzzOxXrpbC7oDCwIKOLOlcxLK1HmOyMJmzxF4c84TwPKCYXTx4kWtbZJWBJWsG7VRTeKv5BQ8L5YWbWhoUGUfdLnZsXOn1hssCoIrxiHq6DhrzEs5HIBClNQEqHgHwIzO3fdOnJQ+BkE883jmzEdKQDGOMEi4H4AoslrYBfwG7g0/mviEueM+JyY9OcOe4H2sR3xTnvH2rTsSagY8gFXb0pq3uZlZgUzSoQglJARqgKP4CPgGW7dvk29KlxsYKTBuYLYBCJEIxUdApFQto0NbZZ4fPwk7QDBMKRlJSCWxgh9J8AuLhHiMwJR1wLPDwsD/RpQO4VpiAuYElghlKQA27HGeCRCUBBv3TMkQSUeAOsaRcmRYC7AGSNAy9ySIYYwwlviQuSzjU15lkVCmg90BREKzTSVK8/OyCewRt0k+n/iJjDkMQYAFfgZwhlAxHVtgxrP+HOSGNdiikiLmGbsNS4GAOrK88OexmehKqcX5rAu/svYBv1jHgKCAXtLDa2vTZ1nH+Ig8n7TnSLpnMt79qlZXJxkCe8YoAk+UgTtgXNJ3wmD2TlYAMYj/83VJaY2sJsKzzmDEf1WilhbmJOjGxhQ7xFbUXe2BgZbz1uJicgdNFNY7iWd851hmzmeZa9a0YtKQRIYJghgybAwSkACgvIe9ExmDNMRgLTJexYWi2Ed37921ufl5sciYm82bt8g+REZ3jAko4zt75kxgKLmtwLaxzoiBAcM4QxCWhu3CuoT5BjD7cHZOzJYoPM5cOyNyRXGmiBc5SltpU+/ds1j33B/fT2IVEIx95QlM12QUGhQY8pG56XbvvwdMAqth1R/5NJMzgi+PnJX/v5TN/+jSJNo6Co1I62T22VgRuHBgxHEdGd1AIVJniMAMYTJAL5ks147wLKvXsnntWhR8VaY7IHmR6cFnlOWR0KQLUUWdh5gZiegegEnUYYhZGGXog9AmA+/BEcGL1wf7y0sUfjpAQ8Ybup4jYWqBFmqjRa+lnIMAWo6Qd9zwfvGoJztrBcNJb/so0rhMHRb0LGq1ArLIrYhihIiq1O4ZT8o6KlYtL1sbraAwNjVKZRLSH+G+CVjJygAgUKaTqNakfwKbhlbA6I9A5VJLObqiiI2w5AFzCo2UFlsEWEHIMgTasFG8Ho+xWrGl8rL3jc81aaNiqHD2JHgHcyUo+uNsbhwetGp1WYgv14BFQrvFyDQoL1V0yOHYOFUPATpHV6mVY5xhwmDQoHnNLyBQZjawdkBZu527oMU6fVktZI02h54tBNCDbsYapd83hpjDQQBUdUWiYd4/flG1gSCWCGNNT82sisaxSdXtKZOV+Oj45OQq4yKuaWiYbGCNIRojsKy0Lp2twt/JuImdkfZWyTieLuT6CPkU86fqtGmAFgyiixd6hjB2aMAoYkDcsFMzn5G2ijKGZOjERPIuTQTyGO1ItSZYB6hRlil0lBAFVYrTvgfUFSpJpgAAw+v1cVBA3Fvy0MY9i8D7dW06Kam+eEHCwQowUinVYkrnJAsLiNaN3u6OPac1V28o2yJwpuisEsZb7T9DuRHrn7XBXvfWzC6SqvIbuuKE1qFiJYUyOrJD2BIQcAAy7pPDsL2tI9StOi0+2hHugTHDQaW8i3XEgT5IRmH0vvYI7+VApJUi98BY4EQwLzjviDfjFDJuOGX8TqYVHEonpot/cR06dshK/gyF7V8oonzMMPmFhuvxm/+hjYD7EDiPnL/Rp8DmqCPVxISyo5zRApNDAgMgA3Zh/5oBd56bcwpGcMTZnhPjkypt5Fxzcfm8AjpsFc4a3V8EatSq6haAjcAOqa0uSZnQ3QQ2Cmebzkc51N6xgTMvOsjYYCVIAngterZK+igJRdzVRa65JjaIZ9XZEuqyI9DLOKgcFLHSUCbIvwnOsK/8nfsX8B3a14vBgu1Pp0PSK7S2nZlRsDCK4HkAjjjzyaYTfK9ft16+ErZ47iFg0ZK9/8H7stUEUPgd+BtRR2Fi7L6lcaYTKetJZ62jZpYjkVWtWE+Xl3v0rumzuw9GrR09AUphKClqNJTVBrRBILNRdoFcdfTjzKVsGQ0UAAaCqnyTdfb36Zn4DOXK1aTZcrJhLW0Fa2lvs4GhIeseGLD23l67Pz6m9rH//j/872rNCVWd7CmZJc7xr/zGlyyZhC2Ysnxzi42NT1m9lrDnP/d5m52dt8WFJTE8YKxyNvDZXbt3at1xLrz8gx9oLFhXe/fuVRaXeafmn7N0cHCDn/XB3+W+8VOZH+aXdQrwAhiCTwGrg6CQucG/ZL0hNEqmODKqndnsZw/nMwkBzjpp3sjX5dBwHQX52cH3Zf0APrJWOO9jh8KojRLBN3VaWamqUyE+FL69yo1mZ7XXEGjn/nhmMtQAERcvXZAu2bFjx5Txxh9Bs4NkBi/Oay8dc1+Uc1+lbIH1xPrH16PbDN+Fr8B5zT4nEIdlgv+mjiZmWrff+95/s/XrN9iuXTsDYzlju3ftFuihdsvr19m69Rs09mIr9/WobANAAD+Ke2LMEbxcZVxIELSgjlgwStH8gJFBYIn/oVKpVEolChNjrinH3BG0Uzo0OnpPkgQwbHlOwDCCVYAUdAaxI8Qn27ZukU1Ajw0GCc8Ek4NYAbASUIEyCVrHPvX0U2LoUP6zfccOBZDMHYlHbNX2Hbvk12AT0H3gdwTL+GasPxj++HsAU7zHWUzX5FMinovNlO+F/aytCNjDb+MZot4e9szLqXxNYrNotkBgzr9hqtC2m30O0IEwLOvNAS86HI5qnbDm+X50cugmBXBCO2V+hl9HklIljVn091KWSXp3R8q2dL2g6wQIQ2mTktuIO4fuN7CdATQQkmUfsfdInEbNSuwY+5PnAWgHZMNu37lzN7TOTuq5Ydt5yVOnDQ0Na13C2AEIAvSTyHHdk/+Kb/LNuhbrU5pSCaQIvF09oCQsJOIJAeblsnUU2q29rSD/FWYNL+JP9gAaj7xiO2L2IfsWZh/7Uno/9brAEcb/k0+uOuBpLljO+mStci+Uj12+dFFxkhgiKrds173evH1b69JBfe+O5GPiujh61kpFawk7MkjZFJqXrH+BRA2x9ZFi4MVYME4Av9hGRI0Ba7gurBvsOM8h8gAkgdBUBaDQhdk94ej6hFUlQUhw8xn2TBQuV8e5ENNE0gbX8wj/U8DHI0moR7nGaB4DQyUmwn/RzjqJ9s42mdoVsTVcgBJknMDPsx8o8zqlnwNZNb068HE2mkLWx2scY2lNVB1mEvhZLMuJTo8HkE5BjewT/h3roWJmlUXBQLLQBFTkvHUx12GyXXiHAJQ63oo+z89FYwwBurduoxwBZXrP6EeHhOdUV53QKUSHdGBAqC4aRggGh0kJ38nikACbdCtcyDOicjhgOC9MLBsHJ0TCaNSnlR1wYhGB/mLAQck5/ECiu9s7VNNbq5Z1mMAgoP4Wp6ajuUWbeIZDjO+GriWqZFLlNTAZVDPoJ6UzA0BtWyhv8jozii2gfFF6A2AiHRI0U5a8H7ayUrR4QngNhkPOhemYb2l5CAms2eYtm2zNQJ+QQQzU1NSEqxiHTi8tTShcz3opg2h8rdqMgAtemuIZvphNUacia6j2nKD7X/3rfyXjzxhFNHBGXYI8W8OBjbEFgaatM1kMjARj6S3hmuzmrVs2sHaNBFBBQHGS6dnNYc7hzviQjWQeESDlhTI5BiwyakSTRsODevQyYwQYl9V8y8itAKo4ICaWEYAAdXxBJErvEWjhGR9eolwHtgiGhOyHZwUXBV7hJLCOcYAQkePwJOOEoebFmPLsrHneEwFM1h+AlQCmQNVmvcSSGOlsiFLs5WgCgOqN1fbHwgHURtr3vZT9aftYKlk2DbW86s8u6p2LHHIosMYYA7KG7KVHa72sw4x9GIFWnBWydYgycl3WCxlZ9ktEknWfhpMzrfuRkxnswtTktA6ruN/4buqYyZjADpF6eqursTNGOP/cNweThGxDpxvQb+4Fh5P1BXV/5N6IsonMKYe3HNb2Do0ZgsC8Vy1BmceGs+NcNd01THA2BBg+Bkz+oUXtj5/nlzQC7H1E6zjbyACK5RcCSQG0CPjRQjdkmNTBTCWqaKnlpAOATcfZw6/BHuHQC+ROplf1RAACsHlRB4VMJ+1rsSk4vKqvb7h4JZllfoZdo9Xu0PCQlyoHpiDvBRzBjnK+07UgdhAUizCAMshLYSo8IeP6K9xjubJsNcROKRkN53AspeFcYhwINiM7N/4dG4vPEEUzI3DMdXFOSTBEOxzFcDlfCi3erQRNAOjSOKwqcSw5Exg7fOWTK97FAXZfR6dAZ8qeEVF/cH/UGrUVa8vnLY2I6NiE9SYz1oVAL6yKVgR3u6yzr8cBE7o3dHdbb0enmCWppqz95NW/teWHaJ0sCXgmKSQfCkYnJUih41yyKaOSGw5QhP77urptbnHeGtmUmCV969darq3NJubmBJrMLszb5MyMXbtxy27fuWuHDh1UIgdhy0waFuyUffObv2OD6wdt5N6o3b8/bqc/Omt/+If/znK5vEpy8C+vXb8uYXnO6A2D63XusZYIInHqSRyxNmA+MccwA/gczwnQznkEoOICvl5a5WBWXToSVy5flnip9DJWVsSCxd8CUJmcmFIQw7nLgiG7S1cWrgcLl9IGfKXoVzhmkvQub+jnBYF5iQXHsz/49Y69oL/HmeYi9Z7YNO9AETo2kUmOen+XL13SZ1gLWh8zU6v6LowDz0vpGr/73ksv2de+9tsac3xIRP3xbwhcWbcxqcKaphSJcp0D+w+IPQT9H/HSc+fO2cWLl+wffe23dZ8fnj6te2GfkeggcCepw3js379fCTmCNRg/3MOJk+9p/GATcX2GZ3B4WPuNQB0QCCHUQ4cPWqVcFRPZtVsA8u4qeOY6MM7wHxE+pTPHyJ27CjTZ6/gNFy9ecIHclha1i4X5A+uhra1V6wR/gow5peX79+2TbwdDmvuRwOVKXeAs6wMfGd+NBA0B/YGDB1SeoEQ0wq+yMTV1z0GAEyCG/b53z17FHVeuXNHYwrY4f/68dDUAjPGFJiYn1H2GL+7r7xfjaM26dVq3ABb4XCQxGRueBx8QfRfAnyg+y7WxGdhAQCPARNYZn8PXisE+30dZDC/WEOMKm4WSK65BUN/d2aW1BCiFKCvPMzY5bgm6fq7UpFuCD6/yJASL83npEvEnoBw/j/cMM+Pq1WtiTajUKshGAMpIYHhx0dnPqZTWDnPE+MSOTM4Kd2FjxpsGKBs3eQcg5oEYBmYjnyWWI/lI4pf3UzLFWURsobJ2GOsL82LIA7aQdMXuHj9+3GYoO6LZxtT0qs4UtuLipYv6fux1BFJpk01MCsBE8hcADwMIk4j1QUkRoCpCxQA3dLCBDQ1odfDgIWttzdvY/VHNJ4CHA7HdSoDzM5K8sW0z989YiP0ugVeS287G4kyMpTkkIWhRTAnPjh3btQa+//3vS9uor6dX38HYkkiP8bWzv52wIBdZDTUKihvlhweJC1W0oDOGdEbQ0BSwEZIIq+WHlGguL+ueiIMe6Zy4swKgQ4wnMgXJ0ZDMcP3DBZ2Vuu7/F2j5OXydRC6fUy8tNgfggPRIQgeYmEEHGefuCNxYPKohFnDBgUyGBHDBMyNRA8XLaGBrOILsqDo1T14fKyqS2n+5bkIs04lBUizL8cDTB7zQXtB1CAS5HyaYa6ntaWBBqGuIDpwmvReHi4XBi6wJ748HgGe+g/o8wNCn9BhcRNUXGUPrHUwoO1jUga0uJKGHN7RYgkjRjii/wBGCwQB6C3MlTd00ysjQuaggq8towuLg74xdL/3scXwC+FChFCF07EiU6QyUsKVQpgNt2FsRenDNdWhjyMbkXgmovYQE3RSuuWLZ5pyez1vJ+iISwojSMHMomq9nAWDH8PyiQwdErxSMA7WWO3ZuE2DEgSN8E/ZC6BYAmgg1Mx6Iot7hJLAJCbYRA0PQLp/X4QpoQFlPIkF/8Vv21Re/akeffFIHAd89iwMSOv9wv4AC0OwAjiYmx+3WrZtWKi7ZhsEh0cFUEzo5qU2ezTV7x4PSkj24P6bOO+rzHhBiAmzAEOiTOCPcH443zJq4OVmnbDA2Gt0NmFeNs8q8PFOoFreUNGWprfef+x5xQTZppgBYBOYVe4NDBKPKPmKPMO6sab6X9c7YwzLB2eX5qZ0U7bu11ZqyWYPFxJjiXMjoJF1fiP0rPSAzGfQoMIfTor0C8BcYFhFAUY00e55Mbiw5C6AQhwPONIeF9tvKimq4vU7fQU8yHiovW1nRocG+EjCYy0mVmwMXRxyjLnAKdXpEXpkn2hgHZhrgFu0fOURj1tXLbNjz7qgyNhyABC+UX3Gw83PYRtJRKZYsl/UWgqiMc23WHHO7Y/t2CbeyblnHUFYx2tQOA2BJ14RyJGUBG8oMcchDSwVMgd2j1nMB6BUlGQHmpZItlZckVPiZlc88Zpj8HMfX47f8Qx0BnB7sAGBqZEpgc3hh17BdbiP8bFHXErQtGiQTsrLjsBOwWSplbaJcOKnM4eJCUe/FLgOYUBsP2MD54IxRxKo5Kx2k7+rqUOaSMwkby38KGpq9fp2zxhmQ7tdggwgMYWTo/gLwG88SJaVgHwLcA3zXawpysf+incMYDBMr+nLwZTgTcGI537m32A1MZUES1HPR+uj8831xnKLt/3RZNGAPAS0BC+cqyQjsMuA0n8Xun794QWKg6HHxHbQe5v5gq547e0aASTfZTcq56w3rsZQ1l6vWhNYB5aMA4x3t1tLVYX2bhiS0ef/mbdnMdRs2GEH4uv4Be/fV17z7Tig9Yu7KjbqSELXlsiWbc1ZONPS92HnOK5ip0lNpzVv7mn5pnawbHrZyrW6Frk5bWF625XJVAp8qHW0rKOhAML9Rr9qLv/UbEhWlfDqfL9hf/MV37d/9+/9gnV3oTkxbT3evSiZgjRB442/95V/+pe3atcu+9KVf15hxlseuLCffO6lgRkAZ3UekrZBQNjaCfnQ3kYYCOgJ0qZmaUre4//bXf21HjhxVpyIAEuYdMVP8SVgt27dv14qgIwxA3fDwUCi/9Yx2LO8ikFdnPgIJEqASmffyXAdq2AaP8qrSOgn+tScUvdzWCasNPdt7770nrQ72EH6EfKhGwz48/aFt3bJZASOCwAANa9et0Wc4e2HdeMbYtXEYK/ws2g87+8OF+tnjlBew55hbAkieh2w2vhtaMiTCAFM+/PBDO3r0qH73/vsfCCxhzfIMBGz4UgS7fM/YxLj2O6wEfJNr129Ye6frZuB7EOQ/FGBI4rZqXd090tGQ3snignxH2B4EsJQZ4csCUk08gHkyKQ0Q5vLdd99RmczyUkkAIUwFmNMAEvIB1fGKrqHz9sQTT+g6zMHdkXsaT/bhhvUbnAE3MbGafGav0ggBEIQ9zZiobW2G1ttZ+TWU1xB7sL5IKMHoIM4BjEPsF/+LzzkjwhOrw8ObVLqDHgrXaG1r84SpdO4Q8Z/X/BDjMD/q8JLO2JXLV3RvaMCppEu2rqiORZTTMP8AfcRK2ArWHT4i64kEaGTA8R2MPyL5YlphWyoVaePcHYVxNmskXl/49Rckeks5GGsC24afR3KMeWCdxUYiJMhu3rqpvYZuDPYdHxFmCusDYIEzgWQgnaAo54eN9OJv/ZaAF/w8xok1SRIXQILnY53DivOSHZc7IPHMPtu1c6d8W/m3oYyMvYg9ZswomxGYzR7IUubVYgsI1AaNIr5L4zkw4OWnJONhW8DA6O/XmYJNBziENYMf7LIE3lACYCiTy6lNNA03SCKQdGau6UxaKLRYRV29FjSnKk9KOcOD54CdBsACSwoRXu7VK0Aamj9iDMZOyXW0V4pFzSVxLPdH3LZjx057++23xSjZs2e3WEPYLQGUMemczXqHnaEhdfFBL+n8x+dXGzlEwNcrW3wNSosxJA3Ugp1ImYYRQaMrSpJwz9745JFoemxuwYFKHAwTkHibWIB4ht+ru1FIKAhYVmXAz34lsk2ZhqjlRuaULDpAg7fejEG1+jFnMzIqkSXApVkIMSvNzUiPIZvx4AIKf2ubJoCDPjJJWDixkwR/Z5BU/x+YB/HvEWnS4IWsea45JwAC4AYqRlAoAAAgAElEQVSGgxCx0KOce44ImWoYQ/mD7pGsTwB2oj4L98/GIavDczF6bFovK8quirVF+v4q9Sf0icbB4bpRMMjriZd0He6XRYZjx0Snk2nV8rJh1W4JEANmgVBqmDo5ld1IBA6qMOrSga1CFj5d93punAX1tQ7dimBZJCkJoT2fugR4vSnBnzrvNGqGHC/GkfdBvXMNipTTpCqhz3rCe5XzUqcjtZT1+lHRoFIpWxToVdN3t7a1hPaK0ODogV4XdY45Y+5B/SOLh8PHW0t5mQfOAGNDoImSMuAfGwk0dH5+zo4/c1yoNwcnByhrhc3OBgXp5z45nNj4P3njdTktzDfdUPr7XHCUwD86HXQrgBXA4SVKXrmiAzK2fsVIzYYWd7HDjbopqOzKtV3YuAgAekcZ1/PgxfN6CVrQig3aPDE7qLaReMahpbVTrkFFs9aUy0qTJ4Iq7njVXcw36P5455mw2aFNwvTgoCTL2KC9ZF5rhzUtICeAmnp2GC0BGPF79jrNKAwW6YnMF4c2+ztWsMnIC7RwNghdbxwEwZn3rK7aUAemktozf0rsFzDChbBaBYqpFR8K4SsrGncCD8aNgwYKIPPpIFFJQQgvb/+ZDqVIrNO0DjHRWBsIpU0qwwcIQ8YB4INxIVhhzVDXznpzYAfbVbGBvn6BcuqslUPLBVbTstcpd3VpbUxPct1pfRcHJYBrPPwp02GjCaxU7T+ieDmBbuw3ASaf1esxYPJZjeTj6/yKjgC+BWdoZPFx1qprFz6DnDFYsF7qiEPOWUspjcrlAmjK+YAd8zaodL1rFajMvscJlc0L2XgvVUgqcOcscGp1Vtl810qinh076kE7doSMquw5jEX8nrSfrQKaYQA052WjpCURWLCUgTht3TPtOLA1CXJDhebPlNhyPLsHvn7m4MtE8esIIkWR7wiIfLrk2cs/XSCc93EdAAAcSMZUopnFkpgBZAwBBQB5CFLaELQloJ+dke0mIOK+CI4pm8Uf+PjsGWvOZS1PEPHwobUmkra50GGZ4pJ10K6eUpBSyZrbCtY50G/9m4dt09bNduXjC/ZwFl2HvF2/ccN+49e/ZK/89ffs/siIl6piZwFDUgBcXVacnrNMIW/WnLOJmRnv3If/VmgTYJPubLPWvh5brJRt2+7dVkYrorvLMggyFks2O/dQARHZfoIv2APZTMqee+4Z+8IXPm/r164XE+n9Ux/Y8WefVVabVsN0hFA2uViywQ3rJZj6ox/9yL785S/bsePHFDgiFs45y/mIsCJBNGsCJ/6DDz6QqCvjTDabM+3o0SOhI1MxtLAual28/vrrotEfOXLEhVYTCXvvxHs61ziLAAZYR6zbkZG7tm3rNoE/rHMAL9oes9bOn7+gYAoxfOYZX0Di5kF3TVU7UWgwBAysrZgIIGh2/xmdmqQC29OnP1LwtW7del/vmYyy4yQrKIuB0YkGizTtBvqVgNqyZau6skQBTumT5XIqNeE55TMiXtnRKT+PdUnW2wOzRZ3vaCMwZsqaT0/LF4tl0/j9rBV8R4As3r9v7z4FwrBBYHiwv9FScGH4JQnFohmDD8F34WcRrF64cFGAAQDZjZu35EfgJ0SmO2wMtNMI9EqLJZXr4gMNDw3Lp4TlDKAkXcH5eSXDEJ+nXEXtU4PuxL2Ru7ZuzTqJsZKMJQZQoE0Ti7onZfG3WKf4Luw19j/PzPpiLPlOnpdSD5hefB5b8PHH5+2ZZ57xeMQSelZEaLEj/B4QhzHEN9o4vEl2DwCKvcR4ADhgEwARmBeYJWi3qCRlakrMBNg4lHQpaUdXHGK75WWByXQWgn2BDYMlNTY2rjGgLImxlE9HGVNIcrO+InMaFi/sHcroKZGn5S1jTNnQRx+d0XjwWf6bnBhXUjnqNAHIeNyVEGgHYIIv58nJFdeRNNMz8JywXpA5YJyxb4wx4+K2ulnjBqDnnY1mNUecM5R5kSiEaSLxbmmm9AoUPH/+Y/n5vX29+j7YFbxPnaKCQCrjQDkXhAN+zn6Icg6cBa7rQ9chSixrAoj4Xs4GtZLmvMoB1udska5Bw8MCBYkBYOaxRvkuQBHWBiWELrVR1twr4cj6AvTPNT3SFyyVbOeunQLDiOEcPCyLOQXoxJjFdQkgxotnBVxHhoJ48sb1G9bd0yUWGZ+HBUdrbRjgLH6ejfMD+/T5L3xB7/uzP/szrT91/RQxwOMY2J3+HaE5iwgQGYF5To6or8Y18T1KRnNuwHhHfxRQJQjBSw+SWJyYbbVxqOvgKA4O5b4O2vxsPZNEPt/UiEIsLDAOsUj7wklgIeIIEJTo8A0Ah5wTtQ9yfQ+/hgeRsXUqQQ7OTGSRsHEJYEDW4gG/So0J7fH4d2SXRGopxo7FRU9pCaEFeg+D4osC8GJFSC2jomxLqB3FWWIB4ogIGeceUy686uUi8dpuqKP4j5dcuOgti8Drkb3dWyyFgJHD4sFhIjPP551J4OrHyvQrExJZBkllvQB7OGS5bzY/Ctp8n7LbUIkAhVa8TphnLORbtAEZ41gDy3Mpc6Ua7qwzS7I5XRt6KGBEebkkuq30JUBj862GoJpE5whei4sqk4idV6TLEe6Za0olOYyjL7iG16StEMC60wlqql7tSyggQ76gTKWmseZ+MSoofTPeogUHBhBOGEYXwGhwaINls2kb3jgkJH+huCiDzXeDaIJ+bt+xXaUfaHxwzxjwN996U04BTpWAhUVHPwVwiDbqHVLIuFALy7gqMC8WdahzgKOnwQHBusIZF2IZKKOxXa1aia04SMI98x5lAlNJ6Xrwe+8MA1DoewbWkZcVOeND9D1a6cKo0NxJySR0SUB4N3ZZoeXZkg4yQBQyADgnKokJHVxYJzhPfDffFdksHK7MhbfGXtJh6fol3i1H6tTB6Y6lLvwcKqX0SGiflk7LaGvN111DBUonY0WmjXXDePNssYuNnKhs1h48oJ1gq8ZJJXChp30Ud+N9AFjSDUknlRVRBrW52QXsWttk1CIYyv0ow0HGQzpKVR1crHuudfMGrelw8jPKJDG36JYwJh1d1Ms7XVmssFxO1yJA4BVpmhxkAkMZs2LJ7ty8pRpm7Ssh0l4iJwAqdNap1zxTB6ASxRFjjeZnFps+Bkw+s6F8fKFfvRFwwXava48+Buc4HSpia0sHpBFcb1JgCFhRrVcFmmCPqAnH6edMwraUA1NTNHtKN7p7Vll12JRYQhjLVtjknO04nZUq2VnvNoMdkfaTyn6LGlwcOmXCgnYI910sevlB1HASozAwPGPLeWxIbHGMD+PlxSvKFpNFFWgcyo95Hz6L2I9B/FvfHbqkRF9KXe0CW5afxbIeJXEUHLswu4Bgtf9siK7OGYDNx+Emaw3Qjegt98AZhENPoD6wbq3duXdXXT8yyaR1cs7QWXF+wdZncpYrLknEPt/kpaAZxHizGdu0d5clSajxvbAG5xfs5IkT9o+/+U27fu26nTv9kVVLS5YRC7thSw3PMrbnC1bLpGw50bBRdU5pEcuy0NRk3ZRptrdaGT0TztfOdqtCxW5pUXnP0ObNNju/YHfvjShouHXzpn344QfSjdu9e6f9y3/xLWVaKZf44Ss/tKeePqZnx5cQWF6t2vTUrB0+fNhee/01sSHoTMH58aUvfcle/fGPFawQ8KkrTaOhgCEyq0kewGQgoGcennvu16QDATuDsYHizjwQoAAkwMSIfua1a9dV7sFaokRFujFdXbZUKkqjAkFJJR5GRgRikex65513dV4CHhDE83tPXqFTtqBngh0gLR7K3RGTlJ5Yi/wf1lLU24i+38mTJ7QePUnofjH+DecjYqSuJTevAJlSE3RfYPvCfMY/I8AEeBG7q1hU4MRnCNIJTr/3ve8raIulzbA88L3ExhArvSRw5uy5c7Zjxw478e67CuTU1hrR3c5O7SvKYXgeAm4ObMAbSgXyIYGzsFi0A4cOiEECY/rD0x/Z1m3btBcIDIhXAA9Zc4wpZzplFewNEiTvvPOO/iTRCkUMfxmtE8ACWruqI5ZYAAVl7RHNJPjEXjE2JIR4SLQfKIGhrMbLHRBYzUmDD8YRABGBMkEpe51nYo0R0GOj1Nmnp8fu3RtViTPxFGvl+eefF2DBw+PTsW5YY/hRrBc0aiRym0VINqdy47YOWq4jspwJwfac1gXrF7YUjBfYPDCH8afR9fAElJcH4mdyLVgarHPWBzEf98Rzw87zBhDoQ83JJyWABWQjcOfZsCUABF2I61J6/nDechn8y6rsOhoufKf0MaYnZadkZ0PXMu+AVtYawdaznxlo7oVxxfcnlhneNCyQGu0fgBOSa4wpoBNxAMAM5wLPwX2yx7GzrEHG++rVq/4zJZRdDwWm1+07d3RP6A0RE2Erl2mNnc8L7MBPB8gA0KmpVImzI6EyLHxKwCWY6MwrLCREXGmk4ba7rnNAcgmhGQn+MWwcQGBVgQRwQPFJU5N1dHYpGUn4zvkCuIJN57vGxx9ofVJaxhyxnpgLwKAIHjAnMLQpc4rnh0tXpHQd4kUxHCmhTyYF3FI+JCHZee9+xX3QdYwqC0BJ9i7jSxcwmDcn3nvPY5Mgjss83x8dUTxMLE1ynlhFZAnptDirRphEIHJH3TBnaHqnOOaLuEIASLg+19O6DPE7tiGW+sRS3p8HLNFZ25zPNbgRHp5Nw4qNtYyxHANaJQPG7wiUWGjcABvSy3C81ERBkuh+LuKKUGMMnvjT69q8H/YjQMOzIK4N4lkQ1TAFhIn38zt3EgBmvNMM1xcwEqiGElZTiQzUpdDfOijdCzFXyUldxlsAT6iJFjCijIYH2RqUoOvIfbiWCaJq9Gkvr2Z4ItWVAxQnJgag/LxUWtQBpNrfMHmMMQuNBY7hoPMLxpfFz6HKIgNljuUI3A9BpCjAOShNrhjMplKmX9m1pBxIp3h673HogxgyZ3tUJKSqsUcQt6nZqjUvPeJwBODhQItKz1b3ts+MFWPAIaja24TTpFgXPjfO+hF7JtQVA754NxYCS9hGrpTN53FUIhCmLFlzTrRBlJgpWAQB7eujvrlLxoVaS0SuGNdLFy9qDngPqCWbFtAN9tLNmzdkzMlS8GzMfewKAMCk9WwJm5+bl8EGEcUpxfGMjgooKoc4xjiufYwl78OICQlXa9+UMiEAB5E1pTIxqXA7LdxbrnnbStG6ORQlbPpIn4cDEvaOuk7xPzmHXpsqwC/h+4Q5cNZSSQcea8Q79Niq+BfP5+vYxWZh7eBUrSqHB8oi9wwzhT9jlhKAyNd6QgaP53CBOtN8Rc0T1ijjKgXx6WmJriFERhZBdbyrArgZGWkO/ci60RppeCtOrkkraAAgVxqvK5OrumbQ/sWiPsthijFnXzDuXF9UyZlZvVdMI+ovV2oCNvgZgCAHDOsENhWBFIAkwI9sUS4rR5NnR92eTBDXR/CLw4Rn4b083w3Vwbq6vYOxrk0iMBAbFJx5Dj3XoVkSmKlgZ1Vk+u8WoIb4x2lLn7rmZ3T5n+vmHnfJ+bmG6fGb/h5GgGWPzRPtGiCaVoRigy1ZRvpLZJmcQqsSw2DbAMRJqqgcsLlJDivBaW9Pn0B2giK1GO3u0VnG/or6HnK+wn6TFknd6c/Silgqqi5cADBlhl3dq90nAG4FRofOG9gZnD3KRDnrBeSErJeSLiFR4v4TnXIKclyxWTh0sBsoaaU0UYmmQI3HrhOw4ujzWb9XB0vEWqSrTNDjwjfgJfsZBGT5Pf/FjCeBENlwPzu8gwUgkM7uRFKUfq7H9SlLYCwIOhDXhKrtIocVS9JJMJu25kTSksvL1l9LWKGyYs10rWkriAFBmU13f58deuaYjYw9kJ+CI8f3vv3aG9bb1e3Z1rmHNjs1ZfPTM0oclerOwu3p6pGoa6lSsdkFZ5kWWvLW3pS3ZnzBrg5r7u60OyP3bKG8ZDkyn4VWa+/rVYnOlWvX7dadu7Z27TrpVZ06eco2rF9rm2nx29st9gQsR9YS2X+AIVH4c022izazCvYWdN4QGKJpwnx98YUX7E//9E9t/xNPSOvk4IEDgcnhpbiDg4MK9miteujwYZ0lTx49quu9f+p9sVGYB+aIMxU/hJa/aDEAdvDz6zeuyy+QsKTmK229vd2aq8UifnTS7ty+rXbGM9OzYghwjnKmk2QiWFE3HEtIl4Qzm2vFlqBXr10TKMBzk5zj87RpFuO8XhM74JNPPhHzhbMOoVTW/JqBfgGSAAHeVcY7GRKES7MlC3uLcoYW+bFkw/HbYN3s3bPHSxHWrBHY8fIrP5AYKPPK9+KTcb5C+cdvJltOEvD8pQsqheF9rEfGgjnp6euVf6P2zHSdmZyS/4vPxH90h7l+7ZrAEXxOmNi0CiZQhQ2NT0IZFWVniL6yrxCw5Xt8Dzqr9NSp93Uf7GOCecRHyZZjGwDU8B8AGbEljDEgEX4TY0RLYtpaw3gjYCTxx7PhQwAgwdKQXkalYpcvX7KNGzepfHj3nt3ye3keiQkPDclmIbxL2QVzTXtsL995XuU7YihpHJFPAHB1CQHWGl1RBGBIR2VR4stcMzZ+gOXB8wMOACTga2EzKLvGl8X24L9hp3hGkmSwhC9cOK+1hr2AieTlG4v6zxNXdB5dVqtbSmawoTwz6xsmErZCCTv2MxpIyZTmDZYJn1HnqNaW0EnJfUqN2bTr6MTSy9iamO/o7enVHrpw/rzuZ8u2rQqsKRmJcSXvYy0hJE3sIbmGZFJjg53i2rT6xd5xP7xYx2gLshZhMgkgaG5SeR/xHoCJdC1zJCgrWpti2C8uaI2SaASU5BxifdKYQq2Ha3XtW67FOuE72VuANTSoYF6YZ55J8QKVCaHyIybTeRbANRKqNDjo7+tdLQ9ib8DSd/+8IbvOtVjDvERKSCRUTsf3E4MRYzG/+OusTfYH65u1xDms9sPow6xZo/WrOLbmml9f/MIL+h58a+4bqQTAQnSJsDUAgjwvthG7g54TeB++tKozJPPhAblK7np7tFf5bmJx4hw1Tlmpeolr0DCVvEDQIsVPEMkjyCbEShHGku+RREQgAyjxoI7ARNOPEhGfdnEk+qpDVwwF707CF8cMs1pvBpYEV5FAUBBA5O9RBIub4iYjc8TBhpwMX7xmZJpwoEspm+sEFIjrxABU1Bxq+wj0yIqUy3ootRSG1QEdN3YAid1MAGyqrqciJCpkn0Tlr5SD+jKb1tE6V493BXsFRSHwFOpeZrJ8PCLFNtL6IiU2jhGGk80XgyvXtaiKSQKQxN9BNTlMXFsCQZqqGDsqVVJZCrXHBOeAQF62obrS4OzEbjXcG2PD+/mT76Wvt7N+YCRkdACw8XEsybRJYEuCr9Q/o8viuiQgnow5C0bzH2jBESBhzPm9aiazWW1ADDjGgBf3gmPIeo6lLnJtQ+cgXysO1kAppXOB6KBJF/vEKCDARhYAQ7Nj+zZrzjtwdG90RAcoBwM0NrJJGGYMLk6I1wh79h/HrtHwrBxGXN1ogjhxpJBhnGgBBmuFQ4eDMgJ0BM5q1RiYNWKmSNw1ozmSOjvASFtBG5+1G2tQNeaB5cRz0paSA0oZPUvYcmU5tIN0zZgI5Kn8BqdfoIVX47lxcKqxSmrUPq0hwyrHW516fE0oS0nAAJ1NLBzmqS2UVTk9LVJXQdAB6tiLrA8BnIBLlJJwOKgUD30dr0/mc2QP+B3rMGqJcJc8P7+DLgnDR7X/tKSjJKqrW4dZe3unri+p5QRO2qw/G8yexZLuQSynWkXODpRIvhcWEoAOTnysm2W+nfaXlVEm6GHvqxuUGEGZoKnijgbZKi/lQSzQDx9on8wnWi8YWp4HZ5Mxh15Lto7xZZ2TVRq7f9+zs6HLAA6Fl9o4ny+S9nA44xg6VfCzq8eR4f4p7MDP8jt+Vpz7GDD5WSP0+Pd/byOA36K2794xD/smgVMxvdyWiBUZEh9iW6iEIB2E4VeUvUafALu3Yf2gdXV0ydEl80r2LGaqOO+wXyQxYq2/nF2yuc1NOqfIzAOaiIXSnFcA4C01F9yHwIEtUlPvjiL7FHtE6Q1nPme12CGA0g0XYXd7D6DsgDk+BzaGwBPNsahDEtm2Pta0M3bgiI518gWkWQWTg5Jiz6xFGn9kowoMCv4d3xs1HFycPiGAmk4XAPk8G0EhwZ7O+tBphMQKzikdZy5evKyOC5QetLbk1a63XipZN8LlD4tWWK5aNkGJQZOYkkObN1k10bCjzxy3m3fvSMw+09xkPf399jcvvWz9nS6QymCITQhYhoM9NSVnncBCejOtLVa1ho1PTog925ZttqZG0tI9nVZY26+zYGR8zDKtecu2tdr6LZutd+1a+9s3fiIB2NhVbZTMfCatbkuwhyJgAsCAqP3c/EMFaSRljh17RoHM1avXraerWwxG2q7CAti+fYd9cvUTZalPnjolhgjzc/DgQa21O7fvCCxhndLVhXaqiM9yn2fPnBX7CV+CgHHz5k1ah2iVEHicOXtWnWfwS0gKIUBJ6Qf74Mknj+iMJWMNWKKOg+vXKVnAnHtwd8cOHjqoQBBfCv8I6vyGDYPKoJPYYZ17kqNfpdX4HLB4OXMjAwXBSUoAeObTH51W8EnpAcGLunqwnpqaFWDh17kmoB9fxBB0qaNMiN+jIQb4QqDEWY9/x72//IOXbfOWrVp7bfh8E+NKsFBWBKuDZ6LrDcHnSy+/rG4ylPqyz9AZ27hpo+YrshYov2b8AVxoHY2fSnabVrhrSdIZydGqOt7NPpzX/MA2g0XB93oHkivyecWub20Ruxbb0dnZrWvhTw5t2GAD/X0CFwCd8G1gOWAj2JsuVtqqYHhoeNBmZqf0jJsAQx7OyTdi7LED+LFEfbIR1hDQS0B7+NBhiZC6jXGtGhJN6Lfh9/KM7B3iLNYzwBTfzVpH0wO7c+TwkdDpJikmFEkjNAfx+2Ba9w0MyBflWaP+CPuf9cm+ky2dfyh9F8AW7An+EvdIiRtlUXQK4t88L4AZthi2DGAS74fpwLwDLCoZRWeXQpvduXtPYAysJwcDGgIYtm7ZojJ6STCEpiNRe5LyeO4DEAX/GB+ScYsdFnl+AEiYJoAcxBC8H40qGNOsBz5LSQhJRoJz7CbxgexkLqc9h43X/VA+Xy4LoBKInnU7yb7FxyTZin+6betWrXu6STHnStZlMwJ2SKCKLUGHsJC0xc5GFgl2Y+++fXb50uVVRjTsPkAqYk91pwmaIIAU7AUS3+rgimYm91iBse3EAoB7NFxIJhMnMiYuweCtoPF5Wcf43TComOcI+txAt2dhXuPK+KnVOe2xH87b0NAGnQvsFcAPxgp7RYMT3sMaIvO/d88+AWcAz6wlQEIvbW8oQYl2Fec210L7BHvFd6YUPzs7nblSZQhxSDZtu3ftFKjMvgKEZa2ylxWTKWHhnaggVUj4OlQ8OPPS/XeRQIIGE+slkkKUhBGI79qkLqTwP74SzS3NDRcHc+HKyNxwylPDF00I3iWuEtAe8UhE31sK4Iq3MZUeSlCup6Wq6rACIwLnQZ1tVPvvQi04D6K9B2EcoVwBEODBPBvd8JbDlCnkPAgXZTeIVYmVgliYnAgHD6KTEJkwhPaRjaKDnOx7U7OVl7wsgCw0D8f3rIpOQvGtBFpQaLka9RC4B0AJicMWi6s1wWRNlpZLWsQS8gzZJwyXQBVaDjc366Dkc+hYyGlbKut+uPdIoZWYrWqbH7WK84XvKuXci7obiW3inQDIVrFZ2Bh8loUA/U/0NMTj1JXOs3LKpEOvq1bEVGGh46AQyApEQqyqKacNz8ZkA8bOK8wNcynxnCRBtwuL8eJeXBQ1acmUB+S0eSy0tWqDQF/0g6RqrW0FG+jrs507dtrC4rwM69TMjIwdh2yZ1mIzswp2+TdAhtcieocVgmoyX1DFoFxjzDD0GHgMCqydh/MI202q9AenAsAEh5Ygmpdq5AGdIqoYWB6xLp01xzrms7GeFOMSGVb8jsB8uQy44XV0MGgAzXC2MSrcNy8Hapy6C4If20VK/C+0AubwikHzo/IvWCoVKViz0aGUMp8OUsI4cgHWuD6ZA+905XPhlDpfR/FAd1aLd/6Je1T7RQbL9yYHC2AbABsBAYAEoAYsMwBBHC3eRzaXzhGAWbVQssKhevr0aRlLCbIte+eeRqKuzArrH5ou64TDhzFkbVPGhcMsVhDaJ9rnLlZMYMHe4V5A86FSKptDy+HePtkxDm72M04NjJVYegfIwSEE0wU2E3sH+jTfyzxghPldVG512p53npLxDBY0sqUkxtjwEsDV934GUST76ae9HgMmn8HgPr7Er8QIOPheD/oeNdkBgty5We/e4K17ncGKvcSxwv61FFqsgcMEC8O83G/tmnVWKLSLRo095lqrtfSBzozdYQ97q2B32EBKpd0moXtnBWIr41mnhEPogIcdjRkuzkrO89h9h3uJZT5RAyW2p8eGcU2cWf4TEBv0VrifKCbOmSKwWrRiyn7xP2Ibe2feCvgPzMHIyuX7VEoYAlhsFj+L9p5zXEGThDVzyqZi13GCCRDJtBMkoHGiOvqmJvvkyifq7LFxeMiam3PKrOdJwlCOe3vEUjMLlqlVBThx/rd1dKgt8K5DBy2Zb7JGJmV3R0bkC0w+GLPtW7bYJxcv6R4psYAJQhaYjCzlm9xTqmHyBUq0x6VxwErZ0rWE9bd3WjHZsNb+Xu8ESHtStGASdcsVWq137Rq7NzZmlYYJ7IABQCcV/kN/gww6yRoYFlu3bbGdu7bbjVs3bXJqQoDXs88+py47585+rIwpvhvjTKBIW89/+s/+qb377rsCUABKmLNDBw+plep//I//hx05ekTdX65e/cS2bt2mnxNsUNPPmYfWx42bN7QGSAiIwdTdLaFVzsrf+Z1/pK5/mzdtVvDJXO7es0vrl0AEQEQlQRs3avwIgjitxsYe2PDwRvkM7AHaFpNU4axl7tGKU5vfJRNrZQEAACAASURBVDoikaDxcmrP6LrmDf4BAQ+sUoRu33//lAKbDRvWaZ8AEAGanTx5Sh0zYEVIK6hctru3vW0p76OkmoDv6WPHtHcjcIT/Q9LjyiefKOAEREBnjJhC2i3lskqZKA0BCMAvwRdAV0Ns075+ic4i/Au4QFcVAmXOfdYqoApCrOxLAj/uhdInSoW8RSmMK7pWNgmwYPx5L2NGcMznYWIwngRqZOzRyAAUuXHtum1Yv87yTehB0KXQhSrppERikXlApwTfQ1qNdTrpLduWLVu0z9R9UyysdvkXAFHMC3PJXmSMABgAuN544035jK5R0mRvvvkTld+0traLwQEjDZ/fuyxWNWa6bsPEwABIIQgGjOuAmSMh4IaAnuUKAfM6Ky65dgTJIsYYn4i1QnwgEd4OmG/3ldBlbJk7xoVxBWACcJavGbqJ0sFFjKzbN8UiYq1hUwj+AYnwFVOJlPWvWWP3H7hmC/41IBzBbldnh9gb6hqzgFQCOoIV6+qm409FrhjrH9uqrlFUAiQSYhgxBowFukSfXLkif9kbLPi6Zg8xZ+iP8CyUkvAnoDBAD4LUXpbuzU4AGFm/gAywhaKezPXr13UWYEewzzBaAEv4LPcgUCeQAxAvZs5JnuN7YufiOQTbHXuqeEcNB2oC7rgnzhIABgE96ljrIqcAXorbAdkLrbL7rJepmWmV6mCnaTbiTIq62muv37BO+5O9BKtF7MJQEg8IzzyzH2D7wHLjOfkOfHzui/nr7nZhdM6Gffv2yV6x9wC3sDOgG8SSrEfOQPxzACliMs5I1ppXYZQ0f8SQaBVR1sa6h7XFOLCXT753KpQWpQQIo28CiBmBM/SKWG+cD5SVAYwRN05NT3jpWqkk8DiyNCMxRMSNkIwRyAPZI0gsEO/ERMxPc5QSza3NDWVqq7QOTjrAIW0SqOguUMmCI9Dn30yEB+KhXS2lHrmcJlIGqb39Ud1/0PuIjBQX8nT2SHQ+BJjQ7jbUEBPUQUHkITgwuJ6zPspGtOiik270WUz8yQJynRHXKmGjs4EU2NAaNyw8lVmAIDZ5XSefk3gjNLBAV8Uo87t4D16aQUlKTWhhpA2q9IKSpCA+pYWsABagwdXFMc7cn4ANKEKUEYV2SGpHiONjzhqhFzuosDM3HHyKlFoWGsYCOm4sy5F2wuKi7kvMm9CikAXCQUKAWak6GLQqUsqYWGNVcIjFrNa4apOasBx6KTBPFungQ/kNi8nF9SIQBmjCv6XLUamIVgrCHXVj5OQFER4QiGxTRsa7KU9G3lsLU8eL8wdyfxexqPY2sUw4uPsH+kQTZF0QwPYTPFOWQr1oFzTHKWXhcFSZKwJd2gZz4NL6jBeHDsYKhxbjxcEPAsrG5/mhXuLMsrb8gHQxVe6dmmXWEWuZa/Ae+c6hAwE1wGR9WEhkGJlzjBXGROK9cqhXhHhLW4f20+oO42VqvCRumqd1cpMOLAKDCLQAREicF10c0eRcdJc1XatV1XWANQyFksMTUIg1hYp81MyJwUBEUlWyFbSB4tw56uovPqeytQB2RqBSJTzQoGfntB4Agcg+se59DJOilrKWuQZGEEQcRxDtFr4Dpxe6Hodjo9bQmoS2C6otZD8NsNiqOXRxsS4JrMV9STCEA4BBh9XCWDHmjC9ONfNJvTBrhIMbB5g5S8NKWVhQRyv2Kk4czBLUu3kmWmry/Q/u39f+kAaJdGgcjWaUfS1/Cil5BKWsItsRQNZkfUavx4DJZzSQjy/zKzgCngli7+F36DwqoSexLIdqenrS65XDmSS6fBBBF90WoDjjZxrZQwIcMnmptCcIohhctG3YEp1voeUv3XLimel6VNiChhxUzjiV2sIYXYapmZJTDWiPzZXeGxm/ZMqZkU3NIVjyOuwITPs5kJD/ogRKPi/76tortEl03SWVSYdOQM5QpdTGkx2cy66TRrDrbBvuVzRlstGLi6tMlujfxO4mcVFEoXcXt81ZR0dXSGQldG7iFAMw4Uhz/mBHFWwU6UAxJz+iUMjLkR1es9bytYZVAUym5yyHtox8NQd92rq7bO3WTdY20Gd9wxvs1s1bKs948vARmxwft9Hbd6QNMnL/vjLTBBT4JpyhyWTa2przVqXrTW1FYpeFzjZrSqatOZm1hcqypQutVsukrbmz3RZgJ7c020J52frWrbXm9jbLFbwFKvoWly5c1NkBGwhfcvfOHfJNfvef/K6tXTdgH505rUAP0cJDBw+LwfPKD16xZ5/9NYl23n8wpvG5eeOGyhAIQEjIPPvsMzrD7t69Z08++aT90R/9kUQOv/GNr9tLL72kgObpp57S2qZF7vXrNxRkoUXC+/HbYGDgTxFY8x3PP/+cgg753aHbY2dnu505c0YZWcpKjx17WiUzBFkklgjwYLYQxKJ9wuv//L/+b7UdxYfi51/72tcUEKkry1JRoATBlDOXqlqXBDQISvL9MVHHZ6emJiTmSbkE644yELpliHmV9HV+j/LpZFLjQ4DD98gPSKXUJhWwhcQXa5rzfWJqUmMI+Ib/xr4HrCG5iU+A30eb8DXrYFaYdCjQJ9m7e7cYJgiqkszhPCexQnzB+j506IDY3VD+Ybtwj3fu3JNOxKGDRyzf3KKEIkwb/DGuSyDMeEs3ZnlZwTJlPiTfGFsAtetXr9nhAwfkN5CJJ7t95fIl7TmAEvwIkkKwD7gu90fC8MmnnhQrKAZ6+I6UKlAyRJCoLpBt3koX1gtjeOLEe0pEbdniDAj2JSBwT2+fbFJknqg97cWLGi/2DHOIbYSVzbqK2hIklhkb1i2+E344ZXbOnshqriSuXff2v1wDoIIyIMYBkVT5xZS7Aw6sVLWmsHfYCPxFmC9KyKYpoXeQkPtGK4h4ABBNejA9vSrBj+A3fndluaznJHbDF4KJ44l07jvjbXXLyxJSZi3AjsOuw06DZRR9d/xF9EtY1yt1gLYxaTqyBtkrL774osaZsYddQPcpwAYEjPGBSRSzjhjXS5cuq3wb4AW7wHdQOoV9AmzFN1bp0sSkRF+JV1jDrGX2M+NKPIMGDEwXgCbWItdh/Xd39QiMcb09P4M4EyIzEd8Ve8h8Ey8DLnJt5ibf2uwl54qHalqLsGfkc9dd70/ATZ7OkCQEnFlExy7AcUA3xgpbD3jzm7/5G/bmm2/qjGLcWRckGvHvsaHeaKIqcAJNIZhv2D0lJktL6mJELCZdTmKq0PUSm8FnSFjDLgOE3LJ5s+wDOjASUh4e1DiRZGVs6Z7FGqTzFXOOZgy2QKySppxRUogNT6bSAsPZi7Nz07JzxB4QCADCPD505iZzi1//xL4n7Nbt24oNFZ8H5lNkmcQEqacvw/+nc+kGToKEK0Wnc0eFQ9dLRRB9BT31wJ7NpZZLeo93uIn0UiY1UroEPIQgTV+nzhqITzrjgMVFkErACEDDNVhgqrdEmVW9oJ2CFoNxshWIobJLuL/YpsqDwZSuR8DJ4S52QEATyVbr8A1ZJPV7zma8DWyNsoqsrhuf2Sfa6VOxXALHRJ1qQNBQK4ZhQGY69HSOwSoLyVkmXk7A5yQOi0Br6HQipksAnLgvgs7yElnvbo2PwKvQa1otV7OIeSIAl1qts2NTkennWaQjEmqW2WBk6HmxAVTDGLRpAFZEARPIktGCldCPWBYIRJkMM4aVzcq4MCaifSWczoeBWak4CAQ84SK+MwFcgcWS01pRHfgKTIJmoYOLXC+HFkm/bd60UWOEgbo/9kBGDJoiG5p7VQnRkrfHAjHGcHV0OKsEQ8fYqCtP6PgDwu5lKk6PBgnmswTMOF6sI9Du9g6n/RHMMzcCocgYhZq1OO5yjFspJQMAcOFQidhSXkTHHwC0wNoh2Jd+jzpGeftgEHAYF4iMSSCw4EJ9KmEKJUvcJ6UpajdoznZi//F77hvmTewoxDXZa2o5HRD8qPcTBZBVp4qjEMSYMDYyDMmEnGh1D1rtLEWXCQfO2H8wbdg3vJ9xcYDQBWpZLxg4gEgce2i3BAuMFdklrgOlW/XqAZiZm6N1WpvGC6eBQ7U52yRBKA4csh4wSyQyl0KA0NlBsW2w1m8A3jDsrFP2LvuD71A2rqND9eGML/fFPiBDJN2fZoSvOkUvjuPBocFnVP+I7lBLi0RecVZFkY8mMdDkf5mR5mPA5Jc5+o+/+5c3Al6aqM5koXuM7E0oyQUwWVx46I4YwEFg7aFXEjU66B6GYj8aBRKPbsYnoWW7l0Ry5jtd2jWJos2K7VvlcAN+yMeoCaDBbgNA4Oi6ppmDzJ4ICUxLxGADOyV2KvDuaV4iCa2dwA27zAU4v5116l0EJAjp1Zku4s3zBz8APwRnGgcRUCQyUDgP07QYpfUuiZ1PtYuNiR/Oqpg8klg5iSaSTGQgCSQCY5Xa+r6+frEDAYfIkqN5wf3D2POuZ54lxj+LrY2rlWVrLbTY2u4eezj6wAoPS9ZdT1gO38sAikxijpl8k2U72lQu08hmLEUAUSra0QMH7Mev/Mhmp6dtcMMGObiAGSQmunp7bJ6yUdgABG9TnOHtVkEbrLNd5RuzkzNWWVq2cr1mPZuGLVNoscWlZctx7iyVbOuePTY6NSVdE8Z7dmpGrEKSQviqMDE2DQ9pHr79B9+2jo6C/eTNN9Ra86knn9a8bVg/JIbG7PSsQAc6kly6fMV+93f/sYQ9AfQQfOTcJjjavWePHdi/377/0kt24t0T9vznnre33nrL/vk/++cqPXj11VcVPG7dsk1rA/ALX+3YseM6ny5fviI2ye/93u9pfu7cvSPdFIINynBmZ6bt+nXauD4UqPD5z39e+in/+bvfFZuFTjz4X/dGRiRyC9Wf7jQIg+IjsA6+9ttfE6AoP5yukAgqN+W0hgHDCDAACvBpEGQl48yzcYay1hDnB9Q5deqUfkbgRGtR9gXAEN0e+btr9ngJmjM1Fu2NN96wAwcOCEzh96wtlRSUKxK5BQhEl4QAXCyakRHbu2+v4oC/ee1v7cmjT8oPRagSwfdNWzY5i+TWLbt44aLt27dXZUisfbRgSM4xrtgDMvWUpeM7ZtM5275jp9iprA3uh7bFsDtgY/B8fA8+IyDY9q3bdd0LFy/ae+++a33d3bZr9y75qvhvADiXr1ySTwnbhniBsQAIqqyUpZeD38O9ABpIyD8w6vExAXUAziiTB4wjmEVzBjYS44ftIGgk6GbtwoJhH+OzEyfhj7E/0WzCp+K+eS6uh69HmRHvo8SYMYc1RtBN8s3LOlwCAX+O7432ARCKe1f59LKL4KP9ge9Ewg47ynpz39x95N7eHh0jxB88Z+yaw88oT2Ouspmc/DQF96lU0MUrqYwkdjZhbwH2cB3GCpAQACZ2x+Q7iYtgodCxCrYC/iAAGHuLMjDWD9oslFwTd7Hm2W8wwgBuY8vd48eP65lf+eEP5Q/CzEFjhbFnPF/86lftY4E0sBp6ZTtYTwiwAjrgQ9MGnfnlBZDDc7GGAJiwD3TWws6zr7HLAE1zsw+lRQPrXv8mKU2sh3B1oyE/1suaXAsmloACAhEvEV+RuL57947HaysrArUkK5F25qPHh2V1I+X5AfkB5EQOQIS3t0/jA7gBKMheZl/zvdwP16DhAiVuxBHsd+J19sMbr7+u60jfkaqRctlmZ+aUdvR97xIOaMiodfak658AFgO6ck3OQ2wVMSA+/I5t26053+KaPEELlLXO+Q3Dyxt/dNmly5e9TbMlNOesE9YHgOy1a1c1j3w3QGz0LfAD2AeAMrBjPAYzgWbxxWceASZeTSMcA8CEDc5Kj4JgkbKJ4cJpkFpx6JoBy8FLAB5dHINPFoaDTTVEQVsh6kGIOhq6qsTaSCnhqnbXKaPeAcQFQyW8otaB1PK1qk4NNBLABGeKhyGAYiCZyKgID2ADuuYb1bM4TDj3QRDlKtUNLUYxKihT4H+IdiZITgHIRHDIdQxirTODHOm4fE7q+epJ7xlpZUJCFolFDLolvYTQHtcRb6+XZmJinbFrMpgMFCilQAq61YCYhrow5oFsOCADhwhzEp2gSO3lmdkoUbWa90b1fRYHY4gmhwf0ziCSXorwKUqFnApGaQwHIi3EuC/uhfkVY4ZONKodBNHz8icvV4A94QcxYrZsBuaBNUYADqUMhw+9kq1bN0sJnnWk+vBSUeUaIM8wDwBcYG4AQnDf0ABdeKnHu7xUqjLOHGCJRFqgg3qn0zoyrAeMKAwIgUbFohxVQCnuDTSxuck7PrF2oAcCbvF31m6saVdJCqBBvlkONFmvRyv+kcOsjRWAo+iMCuBLpYTi9vb1KcPA2ABCOVMo7/fTWpABYC/xWd4PeIFTkW9t1ZjzWfaGgzm+rlWWw88CtQwjqRbXkSUTEF2xlMqVwFDxzjlqA035SQCeMCIg5CDDolq2O0BJkMJ6ZsymJulNn1NmE3CVQ4vSKQ79qPHDd8V7FDKd9ICCPcM6LpeWPRjIAtRRQjUrB521Qis31rEcpR5v6cZ4S/tIYsUOfvL8rl/jABa1rxKrRXw4ndEhK4HeVEqONU4/9F3uA2Scz2i+Qws5fs/BotI+bi6Uq0XJkl9W4PgYMPlljfzj7/1ljwD7kPNEZY6qyXa7RSYNwGQmlCVgt2DuCSBHVE/aHVmdN53dnbLZnPucdTA3sQ/4FrE0lvNbbcgpK10Jivy1uuwJ19H5sFKVE4lIOcZBgq41BPeKqxlW7Dn+jkToxAzMCaDm/Iti+rFEmXM1MmcBO8Tka8l72eMS3XbwI1yEXu10YbUsI3yNfaf0siIgXwmqmnf1wQElsEKIPerIaeyiWDU+VKEgp9Aza4D93g0PHwI7z0UIxkk4LJeWxVglwCFoV+vXzi4/ywsFBbBqgSr2jJc4oUVWLZWsPDVjA1Wz9bm8ZaorhmJbLpex1vZ26+zvteauDssWWmx8ZsoK3V02vHmzXTt3wWbHx+3u6IiXYzycFzthpV639Zs32fjcjGURo6UU4+6I7du9x+6NjlotnbCe/j5LIvw5NuElFh2tVmrUrRVRxo5OG52YtIGhIVtE/DaV9MROMqUsPD4jPhV+SWdHu+rxX3zxN23d+rU2OzttD8bui+rPGb1163Z7+823bGJswvr7BtSmmLPnueees+9///sqfSGJwM8IoHbu3GFPP33MLl2+ZO+8/Y7meHGhaN/6F9/SmP/Jd/5Ec0ECimwpgdt/+tP/ZPuf2G9btm7RGj353kkxU95//wOV/9DKePv2bXb+wgV1J3JRfbS32nR9rnH+4/N24OBBlTxDkUdDBY2Fo08etUw6qxbO3J/mOuWimqwhMvaIu0rsNZEQ8wYmJvON/wrz4fKVKyp1wY/njEXvYdOmjWLJsEYAbNAZYI+R4CIJhj8VfVj2hWf2FyXuyIKCcUJAzNl88NAh+ep8B2uXfbll8xYbGR1R6ciWrduUaGG8KVOCWSOmLwmbh7MaD54tauEgWAn4iT4NJcXeacNUCtJSKKjs686tu7Zm7Tol1bgvngmb8Tev/o3+DrsF8ArfljJmgkrATMqMCWK72hE+7dIYcz1819GRe/LtGCNilqeefkoAREtrs5jtsGTIeLOu8LUoO6FkBd+LcicYRYAYdF9CMwK7gq3Ap3JwjVJDB2KJBQhm8ZPxnwENCOTxhfmsOoBmMrpf5hA7g/YMgb1K4wc3CEjgmcUCCMLQ2B/YJ3wfQTN7ntFjrQA0olnDiwCVUguel4CfvcRz49fhI2KnCK7x3fHZ8XFjZxaAF1i+/QNrxPzheyi/u3XrptgBALIxWcZ1COBZP4AKDi4nnDmwQGkKe3t6lc0PSEWJHADDsaePSZBW7adXVmRbsOmsLwBaEmkAhDzb/v37ZV/Zc8Qm2G/eS2mWNxwYUICtDlFqOuIJV/xnwBB8aOwK4DrPQxkb5WywljgjSCrCdgS4wqcFpFYwPzun8hXAN64HAwufHl+VdXft+jU9G/McS+XYY7Dzuc9Cu9sAYjNVMVCqPj+v2JSYWF03SaSKIeixRqWyonsRISBIb/AMxOpRkBimN+cmn/fvL4hdxj0DlMQukgB9xIY+PwUlJMfHJr1baiBhEBsMbdyoRDPgyMz0lBhhrFdsD8/Jmp5fcDYdSQfWIbaA6gNAKEA6Khx4PuaNOJgyLnx9Psua5nOck8QtvId1z5/Mgao3AmEALS7iAdYw9y2WSmC2xnPypwImTfmmRhRQY7LZyBzQbCo9bMjExNa6OCQsfh46Ukpjlxy+iMGV80JN78qKAixl8Ffb/IayFIL0kN0gSGXwCVxdZ8TTvVGU1UtvojCri2p69w7PkPCKpSAyLDWn4ym9oUwRAVXKlstLCvZZVEygWCF1zzThkLFI1daXvtAE36FlcgQjFKgFpgjXVUlBEPHhPhgTAT8giKH9GhQyWtLyva5S74H5p0Vv1bFm0QVW1e0H7ZBczoM8GC3QMQGGAm0IQ+ldW1zPxIEmB4Fi6QVz57RhpzUTpJJRiKUTjKlowfVa2CAOgqGiTRnD1WtXQ22XL3rRpIOwpdZLgzpq18bguUC+cepwLqMoJ4aLe8ThotsA6CELmH7gzAebAedsaJB+81kFrzI8S4iOlqQ5wv2zUSN9GGqfxIqWEfJtEn2Zw4aXBPHKFaHsWr/B+xfCGSiarHHWF/fFhsMx5b2MI+MXuzj52veSDJ6xtFjUvEXAj40ee7lTz4nxi4JY+trQ47ut3Z2Q2KqbZwbMYf4wMlybuYMFgyEWPXuJjj5tVsZBBlVOp1w4N4w1G1s6P9Wqnp39xt7z9r1JOfSsLw4dkGTRuAMQhzER4IhoMFo6TfznfdlVtxm6OrAfQGUlJsv36vO+rwhkYPxEBooc9VpNmRScC3VbSBI0FIOw2LylEykr5AvagzgWUOFQ58b44TT6WCO+1i3Kd9QvAXGPwCnPzX0BgHl9ZdpbN4dSwnpgezHWPBNrHforc82+AITZvGmTHCuuIZE8xoP1LSMSjM9nWF7zPxOAPgZM/mdG7fFnfvVHwLuGRTYqz4NtkV4SbdRbWmxS3SsyAldxbmGnwlJjy2LzNm4altg2zAsvEUjKwcc28pK4PP4AHRBaWmx+AZZHUrYSexG1pLBx2EhqqmO3F87gmKiITJPJyelV0MOl4jhbnJGCfSJLhm/D2RDbFkvAPp3W/cbMFWenymjxDxA4pZMXIH4AivmM2iqrdXxJSQTOIhghriEw690C1EEo7eXCofUm55ODLNg513fD18EnwTZyH64bVXbGbTajwJMgksCC81NlPfhNAuOzYplSXonPUGgvWBFx72LJ1tZStiaZEcMkkzCJYsJhTcAE2LfbOgb67PrNG1bo7bH+devtxA9ftTVd3Xb19k11vJkbm7DZ6RkrdHRYqq3Fyo2aJdIZqxaXbGF6xnZv22EPEPO2ujV1tdvajUM2cuOGVaHxN+esmknbwNCw1RMJezAxZQX03JqarMEZW1oyVgEMD4ILqP8kbmh9SrZ9y5ZNdvz40/bgwajdu3dHXVW2bN2qoPrjM+c0folEysbGJyS6eevWbTEsCIxoL8s5CQhBIEAHnWtXryuYXrN2jcABmAL4RJQSSPg0m7V33z2hM48yADoBHj/+jI1PjNvoyKjKXggEYbQgAEuSgnMWhgk+AUEG/viJEycEmOzauVMdLnxdoEPhrV9Zx9wrAAS+mJIzsDpU2gXbOGXoAbB+KNHgXKYMh7MX9gXZZN5/+cpl16ZLJkRndyF8WhUvK7HE+/B30PajRSjfjQ/BsxKME5zwM/wDRFrxldHWYF8cf+YZ+UgLD70MGqAE4Ib3UW7MMyA6y+efeea4gBq6RzInVz65IpABkAaB4LmHszrj8REI1gFcPFhtd7ZBd5cNDg7b6L37duPGTdkC9hAMEc8637KBgX75JZQ+4asCZq1UvfyddsRLxaI9c+yYAmoCPkqS+MzM7LRAH0Aanvfo0aMa71Q66ayE8bFVpmz0w0jiMb4ADQTNxE4E5gTuaJjABFBZuPzTFoFhrCtAuampafn5rEcCQ5KT2EaEikkW4d+e/ugjjTGgAWsEXxbWBvZlw/CQdxANSd/Zh3OrwBA2y+OanE2Oj7ldKxZ1n3wW9jeAJV2Mnti/P7BgnImMUC0+PHo3rDPmgmtx74AxsFwAoAjaAW2ZV8aW9aJSw9AWFjCLOWTvqLlAd5eAJuwkjKiodxn9a76L8UMwGlsJU+jB6H2dH+q2ODVtd+7cVsIQkEmxRGlJSVwJ4i4uKsmKfeU7CdQpzYrrAaY6/iLxBzbZgZ522UoScNK7SntXRoAUxot4hMQlwAu2lH8LXCdGFZvey6qOHD1qM9MzYhpxHjA2kmtYWNB5AKsG+x2TxqwxzgwSxcR3APzEesTRAsGWy9ZecGYL9wxDUix2yV04e15s/dAqWToe4QxkbFWNUKvr2Vl3gFbFouuy8NycQ7EDDpo1ABACSBNJAUDYH/xw5oa4h5Iu7pHnPEfLbSo0lJBf0TmuSgSSxh2us8PcDw9vUlkVL4SAAaVgbsF6It5Wl9TODtu2fbv2LxpGaC0RA7E2mH91zgoME4Em9brIAypvisll8Ing90fARPF0SOCsMkya8rmGylto6RUYEgwUD8tkqT7WEt7+iItTmgKNv73dkeBSSX/HkBKEM0mgXrGkJNa9Sjg26CUAdjDR3r7Wg3w2oALoVErfE3VICGyivoOU5wPwwPcCxvC5iBrxoNxn7O7hop8ezEk8LbR8XaUJsvxqj8AcWAGRPqTAWG2OvVZKiHEAUKjzTEnotCZkivtnM0tvIrShjQyWBmKzCdeiwNHg/Rhz73zjNVUEo4wJf6pkhHaHhYIWn9pntbfrfTEgZ+M4LcvLUyJwonZiYQ6duuUCRxgQNpHTaAmWKx4bBvG8qWk631AyBAJNrRhtxKa93EptHYWX6DmlS5JLq62rK6Q7HZpFz0LmGmSfCEy7uruUddm6dYujnI2GatZw7lQmImrUZAAAIABJREFUEkT0cAy6uzq1HmAbsDnZCBg0npV5YzNiyKAhYpjoYU8ucvT+AwW6zvrJqVaS+xLynKbmkZpw76riVGgH2ShRifXjCMS6WLDrpEjXZAVtG3Q5ihoHWAliUVS88xBODg5FbONL1iYK7TFiQlFnZy3f4u0aXTsmKX0W6kBVJ2fO2uF5WG9qQZbLSrCW63NtkGNlFQRYQZ+jXSb90X1uWAMYzAigsH4xqMyJOukEugTXB7F3NNJBQubZy1vaXTke0IvWbqm09jDGmzXltfg+bl476F17uDfGmT2MgcLY8b2MLeNIlnWcwzGRtHwTjlKr1h77iaxFZOfgnEGrU9coleoBdmQCUFixB2Pj2tcxg8oax/ngvjiU4iHEsyLSRpkRmZOoY8PByXfhFAJscUCyB7UOnFuia2iNAwo+Bky0RqL07C95OH71cYDHT/DzjUAoSfFy2KRYIuzRmAHkInOztLfMu8OZcd2pto52b4vb0iKndHpmSh1ysPnQyLFPiDJy/mJfo5C7/AC0ydIOBlAmgSPoDmlR5RgrVbKvMEm98x4ddrCFJEv4/PT0rAIEt6V+3gBsOEvXQWyVbNJtQyLw7uuQEZfNl+aan19omHBvrlflLdnVMS2wRx34zgShfT/P0CrAuVebx5jgCv4Dfg/2Xp3ygo+F30RQJeCIRIJAcHQB1ul8humKbaQchxeBmRxrS3i5bb0uZziWNwPAUxLVqJTFKhm0rHVWataKkH4qab0DvQpI5xeLtm7rJuvq77MZ2mUWWm16ft7OvHPCejs6bGZ+1lJ1syrM0HrDBjdutIVK2WYW56WrUVks2dDa9bZcLFm1XrNKwiwPk6i9YEuUS3V02tjMtC1ZwwboyoMPUCzZwIb1Nvpg3KZn55xFbKYgmDWFrwprqaenS+KhO3eg91GX+P34+ANbKC7Y85/7gsaLeeY8p/vDmbPn7OHDBevq7rG3337Ljh0/7gHW9evW19OjM5QzjGCWc+7rX/8dBeo//vGPbc/evWKREuxevHTR/st3/4sCpH/zv/0b+XycvTACnn76aa0Jfnf69If29NNP2b4n9qs1LQuCc5lyAvwHmBeAirt37xL9H7HLnp5uBafMM2cljAxYEASpiNRy1n7lK1/R+/DbCYbYa7cBVrZsFjOLUqCzZ8/Z17/x9SAmOiEAh7IH/Dv8ifdPnbKjR5/UHgHgwF9jbVCCdOP6dQW7L/z6Cwr+bty4LhYBmeKz587ae++d1Lo7cuSwWC8wd65cuqyzm/vles5e6Ffp0QenP7RDYtBsUECOP0WQ1NvfZ4ODG1SiG8FEznwCZFgwCOPybLAO2He79uxWGQRAxP3RB9qv+CvvvPuuM0bGxm3t+vV26+YNZfu5d5giiYaXcr///kmV867pHxBjmrIABERhJpHswnbEhCcsCOKGgbXoXngSh+BarO3gn1NS7nFNTs9Bkgv/m3uC1cAzKiarkAycFjNEbJG+PoFJ3p2w3YEKNFzUiIJW2HMqTSCOkC+0uCihTnR8pFsE4ABwm2/WvscX4loHDhzSeJGwJbh3CYWydxJTAq1J30c2H3BPa2LXztUySkCr1177W9mK/Qf2e0mi2pIv6JqANYAu2F3pnQwMuLh2xUuYJJCda9LaN5X7eFMNF9lGJ7NN88z64NrsMXxgbLLryfj72dsk8dz3J8mYCMLGNY0JAAkC1sSY6LwQTxInwfphnhTol8tqf+0l4OfsyJGjIS7zEiTmAGCKOeW+mW/JCQR2NGDqmY8+cr2PnTvtvRMnVO7GvXMOADgAxKl70qbN2r98HnYbz8j4Syy3w7uFMe7sCUrPYIywhgAA2UeArowhdl0VCnMPNcb46NIerHn5FD68YnuDpeZnGaXyziD3jlf486xhPouNYF5YU598cln3zXwCJAGoXrt6NQBHHVoDjPvN6zfFUgTUBXTnek1oOSYSAgFhya1bu07MD37HuUfMwTnLGc7eBHzeu3efSo3Yb8wBMRn7Az+/tdAmMIU4k2tRoUDMfv/B6KowLPPKunMdF68moRSIWIfYFXBT/i0VL5JdcIYd88Ha5uxkHCMhQyU5GGmn+Lt2Bi8G2lvkOpUH2iqGhQ8qcAvaAWxCvpDfgzyzkQnUYltAF5KiO8hSEEtbDq1//OYdMHFxWRadSmkaZDkAKRyZhZbqYlJRo8IFR0GJWHDKRFG7JdaIs0AURAqV9TZLJaFxnrGSngTOhKhItDhGuIzglMx4QguawwvHIar1q+4JkIhMz4rXe7IQ/Du95zsOCu+LravUYz0EtyxsnCqCSWV6CM5qDWtuaV5tFdvZAfWVwNWpyEygMmSh1IBJ52ccIDxjLGeK7BNR5kJ7Zv6OSCjjD5NA6P38ggyBdGhEGYS6VLDx8QlLJNFygUTrJU+IQCnzvkrTSGi8WJzME44kjhAvDmQcBgzTwoLX4wGMcGDv3bdH64F2WeuHBqWgrJKOfF6Ip9fTFa2v1w+9Dz78UJsEsCvq4QCiAVjgvJHRiG10b98dkWiU2CIrtTBOVaGtjDMZRBxOxlvtb9XtgA40SSHZ3Bdji4HC+GEEGBOeH+EmxpnPYKAZYxgKgDmAAqC7aNmgPo3zQgst1rgLADYrQ8O94rwwh1AkoRPG7B4HJocHdY6IFcHacdZE0iYnx3WPzA00TuqPyQ5ICJZWxk057VWcJDZ2BMz4PKrtorEHEVe+j2wV64+pRISM9c4zM56MC2VD7EP2GIcPrJJ4QLuGkJe58HNv5eVONteTCCBzA6ghcVvaCbJPG6KasmboloBBvHP7ri2VyYYMBMfc28OJYRYU9VknPd29GkvAIQ5xaotxOGntx5oRoNjWJqf38OHDdn9kVIeqd7pxai2tIWOb0KiFdPH8BR2AdESSHeO/QNVdBQhiZ5yfL8T7e3nX/woMk7+XB3t80ccj8NNGQF20vZW2QHk6olQ864idwjnibCZLT9cWzh5ssGi0yaQcbgXzKi/sFuCsNpn1upxMZ2x4twrehwMUmX2yYcm0bDh6E4NDg6u6Jn6eUtoJUJ0NQLVnCLEpZOIJNLD5XI/zj3JPbLNn+N2fclFXWqp7Zztn5AU2SGjFSMv42OJegq5pEipkUb0TmjpWqMuga01h951BQjImo3MoiphH0W8vKc3r3hhXxhJ7i0PIn6tgDNougeUbs4qxFFpZ4bv39PywE+QbLJetFvRVJPRdaFFJTrpcEWDSvly1QjKpMzLX0iRnn/NgGFBizx774OxpezA9bdv37LXXfvyqZZIwCzutKZm09X0DCtrxT9AgWVZHjKTVKlXr7eyxJcqUanWbX6nY7OKCdfX1iuEB62T64UO7PzdrWw/ut1Qua/P6fZ91dHaLDo72BB1dyBIDnONsA75RSjDQ220H9u9TcHP40AGVRozcH7VNmzdbd2+vvfLKj2zX3n0CHApt7faf/+K78pue2P/EakdEPguI8dzzn7MXvviCylq+853v2De++Q07dfKUffTRafvyl78iHYtt27br94jBPvtrz9pXv/pVdWE5fOSw/dVf/ZVdunhJc0KgBTuCpMavPfecffjhB/b222/bH/zBH+hMhJoPvfyP//iP7Q//7b/VeuQMB9Sgm8qhQ4f12f/6X//a9u59wt586017/bXXlQH/1re+ZZs2b1KXjwcP7tu5c+f02c9//nNWXCype8/LL79s3/72txVQst8I3vFrYeSwFvDxhgaHVjPXKqm3hrQe/vzP/1x+8o7tO8SAoUUwmgS///u/L38HAGn//id0rXNnz9rRJ5+yM2fO6pnUQWN5WSAQmX6YPvji/y979xXs6XVdB/7cfPvezrnRyBlEIpEYAAYxgEGBpCSKlOUqWR7VPNgvHpccqvwyNTVPo4eZmjdXjR/GtqpGlCmRIiVTjABFkSAAIhA5NYBG7hxvDlO/tb/Tgl32WGLZlGamL4uF7r7//xdO2GfvtddeG2Dw9T/7ervm6msCKt13330JBl9+5ZV0ROET/8Zv/Eb2G3/5jddfa5/71V/N+sUmsDcEcd7t8suvbH/0R38U1rNMtECez6FDUQeQ+Lq3vOuW9sEPfijClD/84Q+GEh3sZvHOyBBY2eNnAlx2uQK2CWABkGIjSrtte7vt9ttjy4wdvRS26dVXX0t89Iu/+AsBCsQSAsawMDZvydzoqOR3gIt/9I/+UbrjYMgYY58FXGGrKNN5663D2fMSs0AEc8XfA+gBF62P3iUnGoiDJAOwQOAuUKaXw7fn2xE45atiq3XZgwv3E+YUD5WmBbvm+QBZr7xawrq6RJlLdg9gdf3117c/+vKX8wxKJSUFBa8f//gnwtQRzzkLCKw+9vhjCeLNo7mWRHU/Prl16FrEZdltvl50gYbW3myt1ueSmACA+x98oLrLEDvdvi3sH2AHf5HoNNspSWn+nR/mmn31XsACmkHmFksLQ8b6FesaW2s65UuaDUQUG4lgc8A2ABXgQJMDa09JGJaRdWAdKntkR+6+++MRllUW1xseOGOcgd4VSCZB0CsTPH86h+7YlrggsgdaP2OzDMQC+9IZRA9H96G19YrhxTJiQfG9OJufXt1s5rMWxbn2VPQ9BhDLOQRkSnn94lLeS6Lb+mWHItkQIPi9bXpysj3z9LPZo8oClQ5JnI+GNDARxh5RavFZqkjW1ooFQxLiumtzljnv/Igz7B0gDG0r69YzWGfR9FlYSNLUHna+AZyA/dbF1VdfFemG119/LWdIOoGNjrZLL7m0SvIOvhyAsbCDYrmYU2Ps/DP+9k/pog4aJpu2blrv5QiCsVBAaWUoL5kopeUSqqzg0gFqwNPGlAq6ThlKItKmh5JxlWp0xooT3eKKMBIHiBjoIFzZwRLBcTInGBMDAsZ74gzEwViTKaHbVoBM7+DTszW94Ydnn53dUB11ZBOGVsBpe5sguHRFelcQh/7ExFRABcY5bUJpUgwpZwPYr+N9jInADNAjUOwtYtP6dCjXkDHiKGzUbnDoUqO+GE3RjAFmfNaEMBZRhx5aBHo3z2Y+irFCrLPqjntgH32GoXOQ6/jpJQe5VmtZUK7vvgAdSLBrMIbl2E2cA5osWvVunNCqb1ttm7ZsCcDC4QJ8WQfQPxQqYIBNlR7h0cMoCq+aMUZQ6Q0QjUEgCqX1GmVjAIznhtqrGe4Kd9Sed+0mUrse4ADqe8011+adMEoYG/MDZFELOjWlQ8FCDPxzz78YwSU0LWskjulZ9e4OgGIOeW7XdW8lNTatNV21oUXLqmCZOOpEsV9kxE6erHrQ1MeXGrj7Glfr35xDYyGz2WQzG0rcVInLhukcZtabLIHDj+NaLbor29hpdGn1m3r8mcyVGj5Ous9owYWxxFgz2hFFTheeav3r853W7ZncO63l0m99LO+WlmUcdKK+Y2NxFOMMD50njIsMQYTaMKWU1I2OBTByOGIn6XpDODHdaTZurLbIa5S2T8WQURZ3L79jiKHDQEPrd3F+oe3ZvStZScZLFpThBjxFk0enqqFTkUPPGKKZ99I5a1mwxDkRqCRDk1Z/paL+7jvuaCeOHQ/4JJiAQvu8w5mgWJg8Q5ct9NkITA97yrifB0zOx/DnR+BveAQGunmBJW8Tfh3Ev1PO21pAYyU57GPE0Kenc3bu2LUzdsHntBN37jpT2M6Uu2pPvnFTbG6c5qGDjMCvs9l6RrXbYWck28oeLi1xJGfivDs7nFlODPaOj9LtVzoKbNlc2ktLK1HuZ386QyTlvElElX4bUDh+xfSGCA9y6EJRHlpMctgixD8IhSdBQuR9fLxKgUMvXg9AXcLsxXrlQ1UipxJh/Z26n9DP/64b53n9hI06+BD+3v1Cf+723bljTF3L942FrPpG+gfLq23P0nrbsrDatk4QIK8S3a27draLLrm4nTlxMmC9tsJn11bbJddc3b797W+3U8eOtasvvbTNTEzmz+w7H+P1w4ci7h6G4PJKW5qrZgMnzp5tZySDNm1K/T7dK+DG2uhou+ymG9rKzIZ2ZqFKcg8fP9bOzi8mYHjlFWVGp0O9dl7kWrLmmze2+bOn2/vefXsYkXy1T37y7rBXten81c/9Wnvr8JH2It2MqekElEpz/q/f/2K79jplKFviL/BtBTtELZ27Ak6+B4FVjIuHH3q4feADH0hgJtDg5P/Jn/xJzmyBAp+B/4N5IoMMSKCr8K53vTN+iWCR4KeA68M/9+GUojgvb7jhhvaqd0uANZ3vubZWtda+vfLVr36tbd68tb32+msRTHSWAmkEhMpeXnzxhQi5vnjgpXb3x+9Oq1UBk24+rvfzP//zWaMSPwK0gy8fTEb7Yx/9aPRH+EYCcu/zCz//80n2/NnXv57Py1C///3vj5/we//230ak1rhbQwAiGip/+qd/OjC/MKJmkqzymVtvuzUABh9K4EvcUgmSrL79LbN+zbXXtHvuvbeYKAcPtl/5lV+JjyueUFJ39szpJPHsvy42L6gCUHmGgAJvlQ+jFP2G629ozzz7bJIrAjAdiG677fYAPNbj/MJcu/qqqxKsPfjg/Qn4Bb/AgWrz+1qCf/bD88beKIGeIbi5nGCzOo+ciA3DgrBe2AJrmT/tO8whn4nNwNIWzJsTJTD/9J/+s4Al3kE50lNPPplnA2xVWc5EWiX35gdEdgW2c2fOtH1792WsaIdEbPPll9qWlHu0rFfruWvC2UMARUKdYoWt22grFRgF1OB3A0x6opfNsAb5kN5x+04dZp6sRPPQ7EPwzNceG6vujdZdb40cjanWci/lZfw5/9W2uvbsSMAHzAT7V+xorZpvQOhv/N2/GzAEm5hGCiAMkGAejb21iPkkQH/Pe94TLRqJt55UrT20IdojgBlAn/v2cQS2Ozf4kcD3Lpdg/iQj6aIYC+9RbW1PBfxnM/1Ug4EqowT40CcCkJMWYC/Y395xh102ZgAxSUN+eGKxKXqcBX4fO3EsSexiK41HwJeujDIUjTSee/a52D12ZWVlKWcDv10cqhW5canYvjq8enb7SvlMgJChK6W1Ga3IoYxPbCIpbqxTjnTiRNZdmIyLS6UTOD0TOy7J+YQ1oPxzht7WWhIfkqm5N23PxcWhDGnzkKSo2F8cFJboSGtHD1cpk9JFJYZKhTy/PeT9PNuBA3Sa5tsVV15RZabz8xGVtR7DRNKEY2Ymc+y8s0fEhYl7yZGsrkV/1HzZh2yOuTU2gQW27di6Ds3v7XGBC722ygHsQLaCHY5VTztapRSDCKzfubHfMcxhbwyASWr0lharde2gpmzR+H2C1KEjTtX4Vd1ttbFVrlD0qXSuiYjsX36vnqPERt3Dpo1YjT7NG6aL9jqowfdSDX9PDTLRzAhXLccgbpzVyeYv9RZcE7pWrWwLrDAmniH96gctFuhWCdiU/oq/e8aqNVYjpT6Mo6HMYaV6cAv2B8V/zlboU8ZqYjJUTH83D5XlqSx4ryE00Qy6uWF4O1jS65w7c8ZCSKmOeYxY1YYKsImcDbXTfieYR420AVErgRxbNiuZEMwL7seaekaLz+ddF5DAmFWdN3BqYzaJhYh66Z1K+KnaLzIyjMP777ozgJQDc2V5MWrLnMDDRw9n7GU45qOhcTqbIz28F5dCgX3mqWciLtqVsM1PAT9q4xZyqGT9pb7bGC3HkClvMc/RNRnqWX3G+owwrtKRgS2VNY59pOX10kJ1a1FypHtN6sxLA6Wzfrqz7DOpIxyybkCj3jobY8UaWgzFeiTG1I85PX78ZNYYlpP6+5Sc6RZz/EQMX0eBXQ+wENXtkZbMoP+qNQdaMJD+25+3ixYxQMX80JYM9bqo3CkpWq5uNCVgvBJAR3YDIm4P9j3PyAPAfFfGQm27OedwnJ07k7FmeDlf3q93wOJAb9lSJWMMp8MMSCOAsB6sDeu86wuklnBpsTo2OYRCpd1yrr4yJUfT03EMzZvxK0BwUw4SYGDXoDFXYRsNbJoSRVzPPGgpx3EqILZsSopxhjrFDpplQf0N16CcZ5j8DQfw52//sx2BzjAZ7CMbGKFnGl1DmS6ggK1C5XWmRq9p6Lp3wYX7s4/DqlzjSxB93pqsWbScwuwoYKLriHBkgSDOEbZRCUCvw2ZnOJZdr2phgb7YbOyCZA3fAfAbOjPh9PUSjA+YoVNZANly5gvqKbvfab3ez7nby405+wvzc2HTomfzH4DfvT6/a564Lp+DvxA9kZQj67KzMUCO73XAKR3+nFtDd7cAx0NZDvPWy0e7LpcxipZAOiaOxt4WmFCtRl3H2cY5FtByII1pOpAcfqttpkGwuNR2zq8GMNnJIW1EB6fb/ssujdDm/ImTSXrsv/Titnnf3nbw6OH22JNPtjHJtsWltAnG/HQWmYufPPFENKYE36vLq+3sqdMZlyPO/21boksyOjGRIIUDPr5hpl107dXt6PJSW25rbfe+Pe3Pf/jDdmZuvm3Zuj3nqCCR/XfW+J4Ae+eObe2ss2zzbLv8kksSWFxxxeVZOwdeejGdVMYmJtuLBw+20fHJdujwkXbn+0pzw7ozPoIu9G5nl4SBQIiug+tzujFonbf8IPf+3p9/r912620BGbADlHz4rCCIX6pc5UMf+lAyqoJEa17gSRRW+Ue0yFI6v5SAif+LiUKkVEcZQIvsObatMcUKev75Awl0zS/w0flnTwEPJGo85wP33x82heBIACdDLLjWDlcmXZbX95WpGB9//sxnPp3SHd1OdMD5whe+kOsr6cUmFSQ5w++///7sP4wl57rAV9ADDPjKl7+cfVUlxzPxL3z+c7/2ufb0U0+3DbMzAQuwyfxEiJQI/NZtbdeePQFvjFdPMOb5jx1r17/juvbkE4+nFChaCYOe2cTYWPQsNCIQuNsH9o/n8K7xt43ZC8+nDOW6664Ps4evQsAVu+xH992XWMU7GVftnfdftD9lSgI3rADPCcgIEBK298wgpjsbP8gekvB7881DSUDSMiTu63cCNX6SOdWxx14U/EpyEcIUhIo7aDvwn4AI2LX8OHGN/ZzE69h4Ep2Ee7EJ9uzanf3Nv7Z2gAPsLd+rJAgK8LjowovasRPHC/BdXT7X6phvqZQm/mjjj53IWkjp+CAOi+kkiSihiR0jQRcx0hMnYkf4tXw4Pqxnw664+eab4tslcXn8+CDaXVIN5g7rZXy89CWtqzAlTmNKFHjNNillMRanT57MvPl3c1Giw1V+nlbaShN37U5iDrBmnryPP/usvZ3Wzjt3xFcGzNnT1V1mxxBTLWWdAtLZcvcCpBmvp59+JvsLwGJMrA+/B0Z1Bsqll12WPe0cSfvg2Y0J4BOzDrYVOOWZzUcXG7fmPa+9XQB5dRUV91z3juvz7Ng45p0elIoJXbsOvPhCPu86Yh4dhLyj8yhNHRAklpfb/qGsyVypohAref+6prk/HttzycUXxw5Yq0BCZy5bwycXLwBVAcHOR/HYnDL41dW2ZcumCBzzwbtmKNDYnk0yVaypMmCIg7HIAdJpD/7SwZzb1kSY/nNziRcBJs53thugKHbqLFSlOmwyVsptt90agBLY7J2w1zIvm7aUWPKJ42nz7Kw0z/nM88/FFkTPZPO2zeu9jW6ESgfB0966rwtMJvDoOhiDzkFpEAy6ENHzoG5fnXXSHjg0FrVBqzmkbGRBYsCRsBc4EdWi1X2LpVJZDtmZ0hmo2uHcaxAe5Sgl4AtVtVTffceguqVrRHh1ECxKJ5fRKv1J55e1An5MABDDxHkG97BZOTO99KZfj2FiGIEmgBQbzjMzLgm2BoHZXpaTDFiYK9UtJv8nsqrESUuzyVIz7uCRntlvB0sCJgFcFgp86KBUF571386UCQg1KGj7Xs3VfFr6MnpHjxzOYZSuKukoMp7Fq7d1SmIWSjvigr17qtxGCQu61NRUMhGMZdGNlbWU0BthWGPoMD2mzdPWbdnYr73+agCkc4rJS+qEd2bjMawOdSI9jNmhI4eSCYRUA8siThtkvdroojA6sHVcsRkZ4XQ0WFqOhol5OCs7llaMVR6UkhGK6cqaUqMHGFmLMRLgd+aTz0Uwdx0AMd+mUw9PFJBYXzFGGMPOYnKYlnEs0MxPRFd1RxifyCaVxXJdht1677ohYUsMbSjd03sYrwgPa/ucWnb/PpfsTTFRqoTGunKgdtDKHuyq1X6fjgdYU7oEpNtRiSGHubJWa906imGVsV1YCLptDbqHMTcuDlAgnwxpAMp0ZJqOo5q5O3UqDhin6tQpoMiWBC2lvF1lOZD36mY1nmCFYygLg6LnOtU9q6VTj/Fg9LsodK1DLK+pGOFOK7dH3FPNsrlwX44QkTO/AwqhjE6Oj0dfoIz5WrIunEGt5nyec8Q4yy52cUYDnC5RQ3gYHZO/YbDknC35T4SsXXT5ZxvNnr/b+RH4bzsCZU/XY+Pt6QjHS9YM/kA/0/wb2vA5Pa1Bi+mqa64p6i5Rz4mxoSV7dXphwzhUmKQJJHStG7TXqryw6rg5VXt0aRkE6tjslITSL1nnX2BV6Cy3WEzCDRva9m3b25mI47dkrZzBAkF+Abt6+tSZoXtPJRjY+8oyKikiBl/lvAngwwCUmKnuc3yXClwK5O6s1HS+GK8SIsGQs9pZypfhjVWZUnUESUe+oasgGx3W4SASz976XXSy4qBOJrNmfDA62Ez2mcMocHY2cEix+DiSVcZabZHdZwO2sVbAcytty9Ja2w7UUUZNx2TXzkaQe+tGTvGxdvEVl7WNe/e0V44fbcvra+3giy+1U2+91cZXi+HoeZR/AkFGlAnrWkRQ8OjxtmPrtjah69zYWDu9vNg2b9/e9u/bF3HvBcmeLVva1n1729JYa0fPnm4bt21tR44dT4mCc+GZZ54NLZ9OhoTRGd0kgFBjI23b5o3tgn17S19mkv7NhWErPv3scwFMxgFk0TpbT+cc56L1gL6PUewsJBQqs2ucr7j8ipTdqMEXIBIAFeQ4z4jFyubrtGM98dl3L26uAAAgAElEQVQ4/YLLai16In6Gspmvfe2rARZ8BpXdPlHCogWthIgzEBNBG2LsC9enL0BEkW+CQUI34LHHHk+wBqCR3TZvfDLr8bLLLws7FCiAAeEcpf8BrMLmcJ7SX7AWBXqdzfqtb32r/eN//D+0H91/f/6Nv2HtW+9KSeyT0uM7ERbJr/+dv5PSWqKu1pFg+d3vvqP9u3/375J8wc4BmmC4Ks++5uqro1snGHzhwIsBvDBjdDqqLkYb27PPPZfg/wtf+HyYsgJbDFP3pYnw9FNPplRDNyMMo+efey5lRFq88lPsX74wP/DrX/+zfM9zpfvU6uo5kMK6oHFyZu50fK0//spXMlbGw/orgGBvgkH34fvzhQESSmuIT9tXGEFYAAA2e+z6G25MWcnNN98c+8E/syb4QfacNQTwshcF+57jjdffDIMWWKobkLFUUoRZlAB+ocoWK5A3HyspSdP+2rr3HMRtgVY7MVIC2s6nTM17+47A/Oz83GDDJgKYpaR80H1k8+h7vPLKwYwL+8cmAHz4a2yn/UN/xroReMePHLrIaH+sZBLrqcqmt8T/Y1eVT73+xuvZa8Yi8V3kFyTUx9IuGoigLKTHP9poew5xY4RJN29JkGzPYUw4B8ytMVTGXU1ONsYOCvTjR2Mw7NuXgI0gsT0oXuFv3nPPd2N7i1lY+o1iH+uVPZYUtY4wXZTtOEsuu/SyrP3eDcm7FzOyzjvzwLbTOmRDJJXFgdVRczH388N+FLN7PeCZuY7IbzqFFWsE2IMJxXdnk/jiy4tY65Ucl+h0zmi84JwgF4AhYg151lAQRkfC2LKnuuSD9aTFstJ+80h02liJS2mDOS/ETRLt1pDPWgvamNu/1sLWbaXl49zA2qHTFGD+5Km8E3vFThlrz5Q4NczJtQDoAMI3XnstLJuwPWil7N6d61ljzhitjN1HTFEsp2p3jSmD6QUY/sTHP5Hz7E++9iex0ewse6lEDsBLdsG6FdvYh2Jdc9dj85Gde3auu2hv42uhdd2MtDMdmBldu8SLCB4ZAodsgAjK2YKygWKTzBBq1sCy6CEJI+o+UWWOIvxSHIQq/ah2vzaGCQCbGUiL36J9u0J9z9R4MUEsIw2oAZhwREym56ra3/pvhH/WWzZELysS0DGM6JXex0REFHW5Wr92Z0W2ybMawHJeSgQpehKT1Uvd731HVCogHvJKcYo8UxwktNLFpaGmt9SKMTnCxEgHGmUhhOhWYpDd19z0zFjXlTCOYdKst6CHDmqsAuMOXQ3jIZ0CxuMEep+oCw+6JNUuuhZinDjO6epqe8d1aG/HY9QmJqdDo4XGEXU7c1aNWc2ZmuEoK1PeX1vLxhUMh+6YmrNS8U/3l0EMNNmuMJNGQy8DtHg+orgAkakBQGI0OXFodA6wY0eP5z05UIGcAghV7d0ch3CMMCv67XrWgoA/XXDSmm4uxr9YMRgpZzPePsAB7G2prDvGP7o7a+sRDUTP6r3e00EJuAARV4c3XnXoRc2udota+qmZc59uaKzlUmsey/MYO5tUlsFzAMO8XM9kVv1Xq84v2hpjQS0vx6hGWDng43oUn5X9dIPahWfpw3iPlJ2E8l0lRBE9tra0uz51OtdPBlObv9Nngv4y+OYr+iDKjYYODubWuAYAWVnJWJtn79Y7OhkThiuideMTeUcobcCos3PRbom4YDpXyLCUiKDsWih+a6s1h4P2EMpmwLmFhazn6rNeP+bEvYBTyoGMwYHnXxgCLZouG0scSo/748djfItWvxSn+z9mj0T8uKubngdM/ttGxuev/v/pERhw5K4r/Vd+1wJAam/bz2wm+8qRdfZUx60zsR1K/ErwuhIogOFtO3bEcY6wnFLiKUKGM8lwySDzMWgeOesA1cWiK0HVZI5omWu/Ozs7CKkTxiuQO+d8q5JGtqrTszmL+/ZekGweuxnh9uXlnIt++EZsdSU2gPnF0Os+xdT0ZN6JT+A9/btAKK0YW4td5ghW8kHZc2m69NJf9jf07oFhGfB9KOF1noTNNwA0zvZol81Wi8lzLNS36aX1M6gnErxHQJqh3Nj1mcloQMzOJigQwMhKAhdmnImnz7TN88tt18h4m15eazMT4218tLUNYxNtZFXSYjaludt27mjLzvvx0XbyzJn2/LPPtHEsnYHxye80r4QfF3UPmppol1x4UXvjldfa6vJK27V3bxuZmW4nTp9pey+4oJ05faq99vqbbYTW3rguORe30Y0b2nOvHWy7L9jfnnxaR5ASjRS8GTOBmYHet3t3m+b7LS20mamJdtHFlUndtrVEDZ0/x06caC+98mrbumNn23/RxWE/p2sEwXkJgNmNceb5a5iMEjp3f/zjmfuvf/3rAfQlE377v/vt+CfKKOgtEJ+t8urV+F3KJvzoRvPrX/j19nu/93vtpptLV0WwTDwWkwMTydnJp3Nm8qW+/Z3vtN/93d+NhgpmRgmPTrePfeyjOf/5HD7LV8DYuPXWW3MNAIzM+jXXXp2gnXDqL/3SL2WsnPPW41e+8sfRahFUPv/CgeiKvOO6d6TsQamGziuCOPfzTsqUMGL4Hj9+8Me5zt69+5LNJgKKlcVHLJ9hYxgxX/z9Lybof9c7b2kPP/JwEhz0Vf7wS38YAPTW224rgEfJ7spKAkv+GNBA6TfmjbOfLbGWZeaBGUePHGr3/+i+jIdyptKO2JASnRdfeDFMJkETP5pfyl+IQOTAwuGXWPvKCp584ol20403tEcffTidjwRYmCbsjnIlbA0sDsGsxaWMXAkWhoPAz3sLbPlJypwE8cAomg69PAgDwTWBPuwHQCxZ//0XZv/SHVHCwr+q0qW9Q0nRmykv8RkgBq2XSgCezfrgF/bSwZ3bdySzbnwNGPDGfe1p4Ix50T67dIwKFKRDZO3aRxhC7KWOJEn0zZ/NWvc9Y3kzYVki1K1amkfYdGU1oJ/nuffee+O/zWyYzZwBHbqOn78DHdg9mX1g07vedUtsFjDxpRcPhEmEjeD57nr/XdG8cF+AENZEWFRD15M0kZidia3HuvI5gGHKNi6/Imvu2WdK+JVtF3tqmXvo8OHcmy8ZrZMzZ5IUBUjZRwXejIThwj73UhX7TMtcPiwbjSFGkwmYlvk/eTLzDlyxhoAJmkCI/4yf8bJu3JeNkCDGPLLflCZ5V7+bn1uIzo5yVGvNHgOSeA5aM9Hr2TAb0NIaJouAhQU0MLbORyAeUAMLBLDEBvH/jSkB5B4/WCM5G4nV7tg5tEkeCeDjM9Xhcy6fscasE+sBkA/0A7TRZmHDSp+kYnJniTUuxlTi45nFIQA46xqoY/0ZM3uTHXWWpWvu8nJ7xzuuz3yK88LyO3kyoBxfIPM0MHuw4sQD1rF9Z208/vgTsRn2au9aC0j3Z3uhdEjXUpblOTpzbWT7ru3rHl4m2EV7DWuvG/ZCASR01Viqi+RwH7LQDLwDLsJBTQ1tlb645mSyOoRexstY6w5DdFOJS7p0YCsU26T/+Ht1rBiJGrM/p5xkKEdxD393na40XZ09ykkwcDJCgtxqJ1sdf4AQnjPlRtFJGc2BU+JvVUrUBT+BHP49pScrBWqUkj3xyqVMGAfGwvMuvY0xp8Tvkk1akk0qEKhnxAJK6UjkvYaAuGukeBeBboQ9lX8YyzBzlOWU5gOAwb1cM/opKwXuuJiFwuFyb+wR91aSw1H0WeVKmatediF7RzNlghZNac/s2rEjht/7LkVD48ICRrBnEBYiRjeeA5bhHx9Fk94eA+XAsWF27d5ZpSjJ/s+FmvnsszbMtjhBDl1gBUNywf59afEFgNAlh/HgoAjgzSnnKqyOiYkc+AA567Hr5oRGptOS99btQN2q7knUyEfHgiyXCOtMshfWAMPcgbkCHABs2EDQ+Coh6gi45ywh4snQ9Mx3ra9SLAeYeC7/5qB1MAV0iNYONkXp+wA3XDs0yGPHBoEm2iflKMcZHRmpNpkrqzFm1mAH/Dg2eQd927X8HvR2OPs+557GwTsH+FN6NQAyK0AuQlnzC5k3tFnvnV7nm7cke4Omac7DzBpKVhj4lOENLbiMnf0gI5IuTaulYWLN0gYI0Jo9O1W92xcWQ1O2nmRyUtIVhx54ozUhIdxyyjvgCJRJDf9QcucAcZ9OCw/AOpRUqdXVAtBcOPC0iASgAgM5Qb4r6xMdgFBFLeG/REb6n4aGwn/l4O5n8cHzJTk/i1E+f4//2iPQWZF/fSZUcb6qc1qVyfmxn0MRn6oaZwKLJeRewHl+0iVnawIatjCJhIEdIuNWpYeE66vNOmcuZ6CSlaGbWsprV1bjPKekb7AXkinJqK5poXmszlLlOsp/Zmfaju07c1717BM77rzQsaezSbs9K+ZhaajZ33QyonUyJCyAwlWiKxmg1KW043pbQ88VDbhkTwtcqTLg8qX88B2cCaWTUqxTdh5wwsEMhRmrVjeIOITVRS9+y/De/tzPt2hQEckGZA8AtjMopShDeY/3A/6s8b1W19rWlfU2eWa+bcB8mZwK82TXxs1tCXOHcCtG6qmTbW1qsp1dW2mHMf8G/TT/DU1bks65xlGVaZydbhfvu7CdPlbO8YZNm9vYxpk2NT7ZtgxaB7yt6W1b297LL21LrbWXtG/dv6+tjIy0nzz2eJtQJ7+wGGe86x1cf+072vLiYtu9Y0c79Obr7WYC9WMj7eDLLw5Uw5EEpzt27Y6g7ONPPt327t8f/0rAeustt0ZEVlcZ55yxcd5/97v3tL/3m78VFgVnHeMUUHDXXXcl2/nSiy9GfwJ717mu3l7AYi6BND6jk4P2w34wMrFPtN7FABBYyBabT8Ersc8//uM/br/zO/+kumVEr2Gx/Zt/82/bBz7w/vaRj3wkGipYJgASa9/1BM3pjrS2GmZEfKOxsQANjz/xeAU6W7aFicDXEXRLBjq37ZVNs7NhbvizciLrU8D9hV//QoRrZX35fyj6WBXWkWSN0muft3aU4/BN7//R/fEj+FNhQ42PRzvkH/yDf5DSphtvvikBjlIloI5nwEa58YYbk6A58OKLYUi95z3vHZKypT8wNTGRMj7lPHwa/gDmxM996EPtxw89HM2Pb37zW/HLfuEXf6F97957EwgKNP0bvRhMFoKeP37wgUHT4khYCNirfET/xZIwpmzYw488UuLUK6sBkszFgRcPhFlAV0HQSAfnhhuuz358/fU34+vzo+1Leh0SW8AxPlovO+FfSp66j32JVWQM+FcELNkSIqLskvbOjGoF2NsC0nRhaI0B6MK8853vamMpfSgGdgC0114NoHTTTTcnlrFGi6VdjTRovdijXQOQb8nWmGefrZLqzXkXNuXk6VP5+9uZcta6YF2ZUlgQK8sDeLY5Yy5AZg+xiVz85pvfGbuOVXT/fT9qH/vYx6qcaXIiIt+ETs1PJfO25xnEaZhMiW3pY6yvZa8ZS2CLz3384x9vzz/3fHvuuWfbytLyOS3CdIRdXEpiMmXo/F1teSN6vVqi16srAbNc03v3mFSc4bMCefNlT3mnXu7ORtOQ4euKnbxH9H/eBLQuZax8HhgkqYllY41pNw3oiQ7n+Hjm05qTRFheXamWycrQjh5rSlTtj/ERepc0C2ezziWCfQaA6pwxTu7Fbpkve2+WFuW2ben4ZR1kzg+9lYS88wBrx7WdBwA2+/mqq64OM819wlxPyXt1gQM+0FcCJlq3VYL4YmJpIA/Wl2sBDq3n3rhBKZcxEDPpGOVcA6S5rj3ExlmHsY+bNmZs7G3grbMxjSJeezVzANj13mxX77wFQAVCAqVcN3iD9vVD0sM6YdfEO0ATtiuNcGiYOKBKXKZET1OPRgNkCPB7GUvPknQWSkQ0h7KUOCFj1ULPgnJjmzvtnGh7yLDTDNm0KYHi0nJ9xuGeA1vQOJQueAZOlw0hAMI0cJ0K6Kq8oB/wrsUwhbqkHGe0aKedgpra3aElbdd4qHq2cphKQBTNbDVZIgPnfoxEBGaXq84wmgu0T3S6keHq+heDtkUvV3E/om4MgU3SFbP7+3VnsgLFYiqkBGgR8FG9Tel1BKiKRgpRzGoB1dvE2iSowD2A7GPhmYxXD7iq/et4DnPXrk4kVa6h8xAjSD0YK8R4OOA4hMlAJcDeFUQfhUtvbO+UziOLBUwBnGxeAaqNJzB1+HF+Q2dOi2Rsj6Wg3lu2bst3IMrq3zgjB158Ptk012OMvXM2M6bE2lr0L6yHlCQpz+Icqg8PW6YYPh3kM96eI+wni58A7/x8VJTTgnIQxK32j1paF2ARB3YQA+7aPMTqGNqwiRaXc9hmE23fXqVQiwsxin7c3xiHsTM4tgWuaBW5Uuhz2qLN5QBOF4gBtGCEvZs11e8XhhEV7oGO552t2XNZxZFCuK2d1P1OV5eZgGkjVS7FaPiB0KamM+rg1WrX8zgg6dX0mtHSpylWE0OZ+QugWcJ+gg2gjHHPoX/kaMaAMfcZYI9FBvUuZk51evLs9o8DDULNYMoqWbPewTMxdK6hftNBQNcFuGHPsBEp95mZybM5CD0bO+J7S1hGQwcJ9/I+5rSXOIWNlpF4G42ktxGuJpJ/637OAyZ/66bk/AP9FUYg7L/Uuf0VPjx8JPtzsFW9jDEg76Dv9XYgxVk8rWQxPocWhWVHnc0BVTHnhm517F8PeirzzE8o5l1vI1qZLr4DfacqjezaTgJz/opsle8Amt0n+kejo6GsO9uAB8UUrHJHPobkQGeM8kWcqWxu6tg3bRrYuaV1wjHvLMPSFSkqMNvOlnVWCseV7XOehS2XDgJ19jkvBR29Nbu/9zbs/czwnc5OiY8z7wyvc780naqMNUxeAoUDQ9czRjONzzVQ2JU/sLUAJOceXbJpbZ7X1tumpbU2cfJ02zYy2maBXW207d62ta0oZTp9uk3PzrY5Ipnbt7eDh9+Kb2OudLRxxjiXdMbxLGsAcqXAW7e0iZExL9lOzy+00enJtmnH9rZpcqqdPXIsJTfbLtjbtly4v41smm0bd+9qr7z5RsRmT8/Pt0cfe7ytrq8n6SRDn7NHN5CLL4nWgZb3koGXXkqg83SyscqBn376qTj0p4Yy5b0X7E/rW34RxgA9FsmWyUm1/0spkRE8ffnLXwk4oazE+Hd2AJBNsMTH+OY3vxkf8uqrrs49dZf47j33BICo8/VIAkRUctoUgt6bbr6xvfTiy2EfRAcu+jWyupWt/cQnPtEeffSR3BtbRYce/sdHPvyRrJfKIh/L+YkSj2VSZ/C2+P7e+UMf/NCgu6FrRonsAnDuf+D+duf77gxji84J0dq7P/axdA3BOP6X//JfJmlEx0MHiscefzx76eprrgnY+K5bbklQ6Hm943e++52sPWyW737nO3keXYAeeuih+At3vu997f3v/2D71//6/wyFXhLp9ne/u/3pn/5Ju/yyKyKMe8UVV2Y8JaQAJkQorTF6CsZLG2ODhBUioQjMAVrwT7x7xD/PnIkeh7kRoH3rm99ut9z6rsEX44eNRReEFhutEPPLT37xpZcCXpnD0r8oP847YleYT4wKYrvxg8ZGi41z/fXR65Md37RZ+ZvmGhOZ08cffyxr64ILgDECPK1ziW++Ft9YuQKmDltmftPRcGOJTJfWYzEeUhqV5gJKPbQafqPddPPN7ZWDL2dfKZ3XOUXpy8WXXtrefKN0M/jFfFh2h1aMmI3/SMMOMMHfBRR6HxpQOpEIxAkUX3X11ec6gRlr3wUuvPLaq1ljEaIdL+0TydJoP05MhX1h/qwVjBlzR8sv5RZDp0S/4xey9T959NEkgq3xsH90G6MnFf+emOqW2F7MLeND5Mk1AaZYMsBG12OrlUAp28a8OKAl+O49ef8qga9EplIWgsvmlg31Ls4e7+ZzStU8Vwc92ETzh61BYNbZowQIy4j9YScE4g4vQIykLiZGAJZdu+MfK+GxJkgVAC4AE+nais0xNxc/GhCnVKSzCZ0T/PFeiZF1laYsFTO7p/Hiyys/0UUSuALw8rtIcXiv9bWUt5X8RHWG4+t7r4zLOcLCRNNEwb4k4nzPPfecA9rTwW1tLSyy+O0joymVQkwwFsZdhyh/5v/3ShbJBs0hwprbuzddWJ1rB19+uc7FgSVKyNfcKrvzvlXyV8nXtAR2Vi4v5d/CYlldTZctz2Tv+651QC/TNYylOBMj1RpxP3YSUIqBIzYS5wBdRjZt2bje9UESZKo1C12xhFMT0AeoKEXbXhvb64oZAgNtgXVWiu/5s4VVJS6VQffgJqEYKEQ5q/ynU0kDbgx1yx0EyPcwSIbgsYxP9ZHGZAgLZOh64dpE04ANpVlSbAShEsfF3x36XWclGg0C4pRLlCBsPjNkvTt1KMybQXekgtTKdLtHdeuo7if5e4RfF3OQhoo7jGOctaHkI+89UvoP3SFKO6qIpAI2sGO6BkwbnK+qfbagbYaAWZJxhHEGsbeislSCLhSisEKqo4px2rjR4q3uQe5LNZ3D1pk5jH7ErzhHyq6ARgCr+arLJvDgv/6Ng2r8Gesbb9Ir+5U4Tw4BY2WhqzsDgNhYFvINN96U9nUcyDiUI+vt2PGjYQeoheM4AYjCmCBCtWEmJTxRtucgRml6PQ4CRlFQv6G1sTFlPKr+bBwUUiVEy9pPz+bgYDAcKJuioVGlW9VpYC2bIQKBEQecrtbLC6UxA3hJ6dME0SjlHurO10PFxLBArXYNjg4HJWVixJXOns0GNGZAIVQ7B1Dp20xnXmSSHAzeOe2raJbQ7lELnFbNpZnShX4dCqfPns4YdqDQu/nxLBPGZRBOBvil883S4kA1HxlKvOqAmp3ZGKTb2g1La7wEuHrba2vQfc0x8CYtvHbuzPsz8J0ZIgti79h/6MwWWcBRKLlWwyjQUfaey1qACBtb451+59TcF5XfzMWguQ56XIQMB42W7HFAHAM8BCecyqibT02lpZn1YB7D7oosArCkF8f9h0FcsMnzgMlfPbI9/8nzI/BfGIHuE/x1BqrKaytRYL8KlhaWF8PU6EyQfsbG3qctvKSChEaJwvs3gMLmLdV+1XnOhnIMZZDYbPbWPZTWCHRkiF3H/Ur4tQu4Vgt62VjnPAfa54jJxlcZA6xgYbRzZ0/Khgch9QD0O3fk9yjR/I6e4GETu/0yRmGXDD/OIg4wP4ANdH5WuVBpjrHjAdmxbSR5BsCk+0vOZGede4TdG8aps7oc/c7a6/6Ssya2fmhZnOc/WYmVcpyLWSywUPqQkuuhpMhZUCU65gyANNImNAYgDLuw2iZOnG7b1tbbxhGAiYTZWsptPNeUsiLs2rHRdjAZ5NK1Sie7TZvjp8xhCmIQLyy2SezF2enWVtbbCL9uaqrtuWh/O7240MZXVtsbL7zUltfW2u5LLm4X6jRz+mSb3bO7rY22duL0yQjEvvzKa+mG5h6989/Rw4fb7PSGtjC0e7Yu6KnNbqyWucCDn/zk0WSRIya4uh7wAk1fgDE9PZOzhmC9jOnc3OkAAQIq5+HRI8dS9uN8o9ui0839DzyQNsHxsQfGKgbKrbfckjX4yKOPRNPEGtLdgq9yx7vfnWDfepTxFlQKgAXS5sMzCOg9L706CQv+kYz/M88+ky4hfFtggnPXdf1Oy9+uAeJ9nNOo8brmaLVrzRG+9VnBHqBJFxhZaMGG81+wA8D8zGc+2/7gi1+MQKrP84POnK0OHzoe8oeBDLLQ17/jHe2qq68K5d97ffJTn0prz//ld383v3v++efTPpdOCd0Z7A17Q4nENddd12imKPmQUbYO3/fe9yUJxRewzyXHZLT5cFoOAzCuvurKgBdiFH4rAAiTh39mT0Wceeio6T0/+tGPZM7sD1npaHOcPt0+9clPtq9+7WsBHQAoSmckgrRLtm6qHGBP9jHQjW/91JNPxO4IgsM2H/xXfpQgUtadBoU55ztFDPeCC9rJk8WEuO22O9r99z+Q+af9wOcjKPpzP/dzYWlgohCFTVJq65b45GGBDdo2WLi0PawvvjR7tLK2ko4jSlL27r0gbCeBNLtFb3A77bejRxKPiDMI9u/es7M9++wz0YWS5GNTrBulFg/86IG032aD+HTElLE+MBPEIOa0yzwIUoErXYuQfWbv/AA5gG7WTcVhlcS31np7dWyBa66+Kv67taGc2th2e6dlM2ax7/M/lZ+xmdt2bM+/AQ3dx/MAH26+6ea2YXZDeyIstMmso8RD01NpWnD5pZeWLt7aWjSAMNH79yVEO2HA93zONeg0snVYDs4Owbd5KuB5JfPT2TA5A9Zb9q6SH+8PhPLs1m6VAh3KeWBdWG8ByjCGjh2rvX/kSPxrbBTr1D3d25hYT+bi7cx4+xNDDZOqWE3zeWbj43n8m3cTuxl3a4tNqSZ21X1UUhXzQ3zveTHG+o/fWTfK8vx0sV1zTmfwk5/4RLqjiZ/YM+BdVWeQ7ChtF2t5ZR0ItBg7qBumdQTkqSYQJ88Jv3tXbDjzJh7YBlgRoysTo80yMtquvubqxKWSHxE0P3ky3XbsDXYMQIeFJo6QHMFAMQfsuPOAvwA8GZnZNLMeOkoy7oOA10zR4gQevV1dAJOJom4W6KD0oMQpASwQoNSNdYVTAzXqEO/lOQRcqiTFyGt5K2vuBZzS5wCSNpLrdSejs1k6OyTlIgNg4TNhmAw0fgPSWw0mEB663AgyIySnDAhqHkrraA6tCKcpu0nXjOqUwlmA+nkXxr6X7Pi7z/tvROCI8ESHpByTtEluJeAW5D+02gKMUl4RYVuOlpZFRV1KOc+Uv08mmK5uLEqeCjDJMywuxdh6lpT5jJXOSdoba1eMjTMxcW4sIiZL7HP4rOt5L8wUbX/PUXgBG0GCS6A0i3SZTsXZCL5yQgX86FLFxAHErAa99/5AAGPAwIbiO6yFMGBOn4kxZQwFyeZauzYlORxWY1xMGurkBYKEOUBQKboSo2066GCVixlTG5EORUR+J7V4LoDBBpL057cAACAASURBVPKdLqCantvrBbTJFJpn6O6bb75RBmB8LMwZDm0McVoyFliXz09OZYNkrqOiXSVGHA7Ooc8CDcyLsbShodDpdx+0eyqHsnkNW6MH+epBl5YGdkc5nN65i1p1MVfOy3LYOt67UNMOcqW7AnbLSUJEq8lYphuMMRxoheZQBi26LqhzcW52VOnSsFfsIVlSrBfvZx0x5LnPympRMZPNLX0X8yLTw7Awwg5kNLsKXrB5ls6J9no2z8DA+14vqbNOjV/qYgfwpdeD2tfpdjWUPDH8Z0+XQJZruwbDZk45bGHGWPPKntI6sQC0iDRGD6jS3ODSv/zbX4Zy5wGTv05Ye/6z50fgvzwCPw1g0sGSnHd+oktSrLZQbocEicRMBeyVMAGY09JgIzmAzpyc8wS8N7DxEwMzcbyyWGljqdxj+Zyt6t0gdFbjA3BMgSUYcMBdtgYbkjOJNSJhATBxLjpPqyvPagJxZwOnOKWqY+M572R/u71NaTB23FAiE2d2AIW8o2RKgemYfJVo8fmeKIrfNLAZ/Xv3i7x/QJDV1TAJu8hrn634HEPZdBeo91mZ+GiKDAGh81yA50wV+ClrSqe8BAGYH8UkLMe59LEAA7og8genJ8bais4TI1Nt0/xS2zi/2ChVbYqYOobsepI7zsLTi/Pt2Px8m6NfNjXV3nrzUJuZ2hDAJKVG3hU4Jeu5cbbNLS+2SUmyheW2qJ5++7Z2cv5Mk1aaP3mqrWuxPD7e9l1xedu0d2+bI547MdZOnT3V3lQCvKkEB2XqgUrKUD3P7IaZdvqErhzj7ejRwzlrduzcHoaE80mgIfgyhnyevfsuSGeSlJdOTFRA1LQoPtpOnVaeuyGMCp91rgpWjV8vC3VuWauCf8CCuZLN/LXP/Vp77LGfRINAm17sDCyOz/7yL6eU2Pd11XPm8afOnD6bMhkMXcEyLYQf/uCHWSt+75zG4JXltpYBPij9B144cI45wedQvnHdde8IM4UP9NSTTxUFnYjvhsqiA32UQNhb3/jGN+IfKJmwlj72sbvbn3/ve2kZjP4u4McQkuRRCiBQ1J3ijTeNdwFuymyMgbIaAd6nf+nTiRG++c1vZNwF0BJcnufP//x77b3veW97+GEdeE60yy6/PGwAuiCPPPxI9uVHP/rR+BgSXcRP7QF7V1bceGCyfPazn4nPZ4/zbQXNGC/8tm9/61uxDZu3bsl8C/YvufSSMAO+851v51kEpQKrX//CF9qPH/pxe+H5F+KTCbIFU9GGO32qXbj/wmTP+Wdf+tKXsj6w3Dz7obfebAsLc7E/EYheX0uiCCtpy7atAWExbAWPGNsnT5xK4Hj1VdcE0HjxxQPtxhsLKHr++RcC+BAi5bvt2r0ncY33YqPELkACATinnaAvkVsMG2vD2L715hvtgx/4UNu+fWdatLJlnoGNJCTKxrwVvYla+5jjb731RsrLOoOA/5gOjusjARHsE/ZNOYUAmi0GZkkoslEFEu0YGAGnBtafJLqmCVV27veub61jKQu6e7cga1I3sfe8+z1hOAEHL7rkonPi2Na04N055PfKMYAObKd4EMBEw8P16ZRYQ2IeZShYNDRZgHd8Tb9/8vEn0kwg+n7jY9GZEev1hJzSLgvbu9HCqLLJmQAN5kApmbIi+4XtFPOVTR/LnPo3gLy52rt7T846e5Cf7gxJk4okgYtRSJfD+/HNzef3/+L7Q5OJ07HBdGHsseeefTZ2qIub2xNp5rGykg5b4mvjes1112b+MJvEO720rrNW3LOYK4txp3fu3J04DOgYwdhXX83aDgBx/HjKb/yuGDfzVX46MpL5c76IW60vpVDf/vZ3Mi/uiQFUYM1KAFYgte+9cejN0h4daUm+ix337N4dzSL3Zq+NM2DT+wFv6MeICdh0doH9NZ/WFj1P8Wx0eubmYocCnOzbF6YcAMdziBPZBqAMgWNli9b10aPH28jW7VvXfSiEhmGAutDXORfpXOkKDYwquxFIdUBB4BcnQu3vwBARs6Q8RMCf1oBFW4QKh2mxXmyTLOa3BXEWX5gi52pqC4joDgLHQ22yzZn6XMGU7hcDwMBQm1wHpGu7TgcFUq6zCPAYzUSEmhWdhGoRaAQcEqnXm5oeJtECH1oRp4Wgzj5Fy2X03My/5V3008YyGSUqpryp9BgEj73cyLPYVFmMK2vVzSRMmLF0o4mDOIi3pQQlQEk5SEp9KtsFdBpp40NwGUV/WZDetSXCtlgzDr6ZYgnMzedeguCM1YAU1nULBEhWJ4K9ywnEdTvptGMZtsxvQwOtjgDG3aKxaAEmnYVio3QVZUAFh8LzcXAZAHW35nnDTHWhqWwZVkpRIM3TundC39UXfXoq75ZOAkOZhwyjzaAmnZM5t1CCSUUxLn2WTh9z/c4cqlaUJVZ75sxcCRfNz6d9mEOHI2mNoys6WIxzp0AzZJ4fugu06Zk+h6WDlZPMULg28bfUMA50RGvFHNvIDDZnovbP0jlaea8NHx3aYrp+BLe2bMkYWTsByEbW4xh4XuvMHBnnMEMI3qbtpYxkaQ4dPXY89EnrSTDBceBUVFtigJ65hSYroSuNAI4zZg/HgVGzV/zdOwBqPDfAhNMM3MiBMDUZQxOKKJGvffvOjbvPeA/7ynrwA6CxP42F9dC1gThcDhkOM6czWZ719TCDOFQyDgy1A5gI4PHOKolm0SDsyp4NXbH+U4BJ3vPc6vsvB4M/y0+cL8n5WY72+Xv91xqBnxYwAZKmDHdg86k3T/mIJM6gWeJ3VeZXpRXOE8E3OybbLjCkYaCeu5dNCv4uvuTitNjswquAbechG15g+Wo7c3oudpstdP0upFq/qxp8gAhnz3OkXBZbwrkUpmuBNGwftkkHbJaWKikEgGeLvY/zq3cbTBJnYEaWn1CME/covZL5fCedBdP5Txe0SsI4a9lxYx6mbJiky0PHnUr6eJHuWzlzXNMZwgH2/Bz1JGOUhK7JCC4FxOHL+b5AMM6y7O9AhwYElDjtShxO58TRw4faFiWZi0ttz8hE27U60jYurkTHhBhsG11PB6Dx6OGttZXR1g6fOd2OnD3TrrzuuvbsM8+28fVqz8oJXnd9raUnJnNuHTl+LFojixJ4KOaTE21qY7ETvSMWyeLqWtu5Z1/be9llbZ6unOYSE2Nt847t7cWXD0YUFktUYC9zzz9Zd4aj1e/enbJha82ZLSBx9nK4MQn4Jhx+ZT2nhvJhTAtnIq0Kuie+a44JVBKoB7QAAFKqPHR0CAtVd5RDhwKCoNqj3WOZcvgFlzfdeFO0CR55+OH2vjvvTMnOwVcOZl6Jc8pE//n3v9+uuvLqsClof9AOEJSk217eYyTAh2DRusd8Ebw/8sjD0bzA8qWFIFj65V/+5QTt1u6X/vBL8VU/+MEPRBRRaYG1deVVVwQU+Vf/x7+Ktolg3VwJMoAkmCw3XH99e+TRR7Mvf/VXf7W9/vob7fvf/4sEG1VyvhCQKGUOO3fkGYl43nJLic+ixl9x5ZVJ7FhTSotePHAg53/aIZ84EQYQBoiSDr4IMMYzdAFf8/jMM0+3D37oQ2E7e/fX33it3XTjjUmyhOmrY8qOHcl080O9t3kEEgieZJkF/IAQXXAE7h2UEbDqQuQzBOeN/Uc+8uFztsq6MdYCsAfufyAgyjXXXpv9JdB7883XM8eCS3vVvTUK4LfObpqNP4tJAoCdnd0U31TJyKFDRzJXST6GgbEWIM06phWnbCyxjgYBAE6l/ivF6mcziZ1efPFF0X8BRC8vL+ZeEpgX7r845TXshHnh+4bVcepkO3nmdFJOmCgnTx4PoyNshC1bMoa+xw/cs3dfAKowwycnM2cy/mFXnDg6CPJjMWyOz2ePCYoB2UqP2FWaFHzJy4cuP2nHfPLEoJm3/Zw+hv2OGUCTx9665jrA0b7ETMbVHCixAMg5HzbNbkxAbk7dG5BjDAmvxp8GWgwxAEa3fWjuzTtgbBV4csklsdlJbg7gh/XozOGbshN0UPjG9DD4weYK656N4luzsx/56EeTSKW5Z62JGYF+viMGAUIQSe4xFT/Q3uAbW9vR84tIdHVjYz+AWYAV1zWegG2AgpjMfIo/2DKCsUBFAJEzSeKcf27cIwQ7Uc9sTWKD+a/5Sny9XBqj5sznAGvmGCMtrLfp6eoUpj3v8J0CpurMlDzvzBQJ6euuvS7PW9qjmPXi+Uq83nnn+zOv3vv4qRPZr+yH+CrMnpGR7CGxCuBRtzPvYO6M0eOPPZZEK30l41Gtiitx7Jm1eWazreNduysmMp5aiescZn5//NBDKYP0DoJ569+7G/uRzVs3BS/p5TDpoKHl6iCU2staSoNDmUu9ZP5dhxdtXSM4Vs6DBS3gCVV0tMpSCqQosVa/w5SIUCyGwVA243e+4xAHLnRaFgehgrEqE8qBm/t45soeh1GRcp9imAiY4ygMNP6ud8FxEVC5V2fDpOyI40EAdRBEZZB6bYvf+QlAktbIxaTJmI0RGy2BMovaO0bUEuooSzOoAft+lN+HbI96Ot93beUUvbRI0O8exbCpTkMVxNaYlr5GMXJSusPhSaeh0aavvPHLQt+CKSIQJ1ZTgannCpMGYDDouhRQMVmYRearslFZyCl/KUZCEn0yfAG3VoLWWwcCbl8GyjA01ZFmPYFv9VqfiaFwiMs8hMq7pJ960VZXV5V/YbyU2Ci03POYB5mn2U2b0xd7dmZD6YWsr+XP1X1gvOjRkxO1IUda6ux6wL+ytJLDO0DDSrFoIsAaiplDYUM79Nbh1OTWATVbdN1o06wH0LNeOIwYI9ZsgS0tzod/l4XybgxK79jiGjYasEZAX8ZrUz6HFglNT6aPgvnc2WSiCiQsZXdrHSWMkTYtntucpoUXdDpdCWpPAbbMq/GDsqal78hYOxsAo8QOi7FUorjWj0xVvR+nezyHnr0d3R+1+VoCDiwrxoNRSR0i9hlHewDN2Afiht4tZTBRx96SMVbbraSpi+CZUwdZ9EkCyq5l3XtvSHEZ6V3ZHxyn2IjFxbZn165cw/6uOsgd6SDARuTAouJ+di5GrvQJSq+kdCMLDqk2wn8tWYX/WvHjT32d84DJTz1057/4NzgCPy1g0hMEBYoUyDuitbu2ugOjtJe0Au45Ts6aaEQN5b9EX8cn2MGZSjjk3KoyYSUlgFr2m22On5HWg6Wx5jzhi8iIdo0x12bvBHqlkUXAvYTkc94niJ46Z/tcj21mg519rqteP4mBoYU9++95ZaC7blu6C2zEXCzWq993xmdn0pau2XiBLRI8A7jEFvN33s5GfTurtfRYKmnDpqYEdQCi2NckakZGkwTgmBr7HkSwtxt0JWLz19ZiuwVZ/D2OKHtezMeRdkKN/cyGNrG61nYtj7Tty+ttZnGpOTWm+QjjI218aqKt63Jy4mQbn55qio/fOH6s3XTrLe3Aiy+1tUXlOtNtdHKySj4FfiOj7YK9e9Mx78zcXFsdGWmXXX1NewUQ4HpKeDfOtLeOHm0LS3yOzW3D5s1ty549bW1qrO2+6IJ2an6uPfHMs+3EqdNJKBDHBIQJJIAwxkSApDTJGlC2gLWBLZIk19h4Sie880sHDyaJZP0I2gQsAPz9+/e1ycmxsD6UK7zznTe3hx96JMBJ6vIXFiJ6ikIfFuraWjQ7gFMfv/vuMD+MpzIOgZ01YS04W9XyC/JktwP+bdzYfvAXP2yf/OSnEuQT7+Rjuc/73ve+rA8Ai/cTPAimBYcCAMGyRJJ5BMpY65/61KeGpMtIND8AL5grzlDZbH++774ftH/xL/5FAJA/+8afhTnqd4IjWdsHHnwgWiJKMARRv/M7vxMB/y9+8Q/CzqB/V6XUywlkgSgCY4wIzA0Br/JgrVh1PTJe1ufTTz2VjDifCBDA3xLMABmwFoBNdPEEtwJ2fgg/6JZbb03pUDWXqDI87C++j3vTApkYnwzowie2P5QJ2e80VDwzcO073/lOfJA777wr3zVfTz75VHv++efOMajvuP2O+KYRKR4dK19t42z8rQKWCKW+lXu89HIFdoJlwK3xqFKhkQT3wMGwlbB/jh5te/fsazfeeHPYD54VyOVd+YnWGR0Izg0bIKDEAuIPBWR64YX4SfYom2JdWWP8af6lPX/VFVelLB8TyZquROiQ5F1daWMSsm2kXXrJpe34MaDNm7G5mCXsHVCD76ktsqw9G8FGAoeMo2z+2MR4MvURw56dzfN4PvcEjnkmds67uK5gnU5K1sDSYt5XiRbmn6CV/49tcP+PfpQ449LLL01pDbvHz4wuxo4d+bt50dZX0M5XdS2aIJgKvSUtIKQC55J4sM6uuPzynKJvaIgwlODriOVMEfDbw56Zj15tveci0OzsUWJlDIGg1rYf6027ccCV4N665pOyO/bRnt272qMPP5IYQScYAI54wnPRhxEPuiegx55zptlHxhNg6JlefaXAP4AVcBuQg6meTkdz1Uo8zKDVkilwXgIaq5VvdadjCzsIbl7MT5ibQ0JfiVyVxI4mvgXUANnZR8/kO+IOAK5n6bFpmDeY4svLAXqsnTDlokG4WELkG6aTCAEE+zPAbduObe04JvnkxDkR2d44AwvL+qYh86P77sszmlMgK0kCbCFrAPgiUS+OAD5qMhLG/5AUxsR79tnnsv/f8+53Z4zNm2e1b4E5YVIurwSwHtkwu2G9l4T0chkHdBd99bK93EQ8HUbEACC4aS91KTHO0inxQPnMCNbE6rlrya77jKyQyfLCnQlSVNtqz5tSlaFMpLdODaATZkqBIRUYlRPjO4Q5TZTDPddZrLrdTmktR6A6l1jQ4TUM4E4CsjaWBQZhZ2B7TVV3oIIqDe/dwRPvIC7jAHm3aJm49gACub5vWVyls1JZbYJhhTyuxYAW8LSQsVhaWcpnHNbGJOKbhGcJmQ7CnJ5tcVD2z+GakqqiP5lg9OHuEHk3KGaYPQGcavzOlRANXWdcI//HkBk0Vro2TBy0kQIpOKzmgXPhGv1ant279PHwfg6QovEWUEZfxrP3NshhbEwS/F2Js+qw1sM7eh6Li9lAaKO9/bFxOVd6NHQUOgeyACI2VJ974AwQxAbpABlQpbN+MCMcMIJzRsEPQ1RrrgRTHYCdoUJLBVAEmYTc+py1Yo05uAEFBSoUndy/Mfj2BJono2INAGe8Q+8oJQtiThgvxsYzeQffB1wYTP/eM1PmWsmJ+Uz5+FDnaczDIFLGNL2hPf/ss3kn17J/47gBJXbuPNdtyhp2QGEGoWQ6nBgcjmEHzexl72UNOXwcSAwWY2fPMUJVT3i66OpQfqVAys4ED0AU47q+HmfDn3v2lOFMmc+xY7k+EMq1Hnjgwbwf9Nih7vC0H/2oDzYPXt7B6J7WDsNoTWaLdtrIsNfOAyZ/gxH0+Vv//2oEfhrApDNbe/lpGKFh9lG/35Q9zkaxcVoapuRl0BRjb9l3PgZHnEaXdoSytGmNuWfPMP5Vcnzm7On4HO7JrrHlzmB21VnurGGLnTtE0dOFb13ZrACbmPRYm5ndEDvr3OvC2GwhZ1yAIIsX6vjiYlo/FnBb7MCu/xUa98CqURrqz2xnsVdKZLWX8cZvwUwc9M7S8Ws4q8NKSXmqshc+QzFQOqU6bMv4YXUuub9n7b9fW8HimMj1etcHn+Gf6eTnnE59/DRndiYAkNcJC3QcoCVRcqotLsy3fTt2tG1YpKcW2paF5TalO53ER0qdV6N1kU5mEhBTU+3s8lI7tTDX9u6/sL108JUkN+awLdta26XE9/SZNray2jZv2tiW1lYaqz8hCJ6YaKdPnYlu1eLKclsYWWtk5rft3t1On55v88vL7aIrrmyvHXur3fmRD7TnX3qpzS0tt5NnzqYGPq1XN1Z7ZYEGvyvlBOvr7Z03V3cYOgkAOc8ayv7sxujhOE+PHD1WzIGrr4nP5ZoXXyzb+lYCdufjr//6F9oPvv8XEejk2Dsv0f9/dP8DCZAAGMbw0CCCCmhR2vXLn/1sxESV6dB5ECTyMaZ1rxAcXXlVO3jw5VxXoMRHoQvy4P0PJGOL3XDZZZcmGw6M0AEEuPHbv/3bYUU8+OMH46PQKfn9L/5+1vXPffjD+V0Yo9u3xyfiP6HNA1awUSRnAD7uYX8aP5/5lV/5lQTGwDZ7SDmLkiWsGB1Y7r33e7km/5hPAyzzfHRVgCQP/vihlJpc/47rU0Jhf9GOAALxw15/9dX2z//5P0/Aec+992bd6NLhvbEdABe0h9wPW0V71BtuuPGcGKQ5fuXVg2FDCNL5dRJEynIE95/85Cfb9+79XvbexZdeEmbCv//3X0+5DmaGUgVAk7Kgo8ePtQ/c9f7YFuNlPwi+ldyIK37y2GMJkr3bpZdd2v70T/40rGVJns4k+MpXvpxSZvtW0Op5brrpxpQZ+ftv/uZv5vp0QgScnkN7XyCF7k69s5Jg2LvxabFyrAtA0O/93r/NZ6vTSjHpaOAI/AT3gDcl7sYO8AlU2rxpa+5nnqxngLI1rJz+5ltuCUvCXrj66itSVqSER2wBUNIFUTb1E5/8ZHvo4UcCirDDzz/3XMoLAXxYQXy10nWcSOAORCZ6K3lKB6MDz2yPeQcOAYUIbptXfqLOTbEd4xP5OzBLd6qrr62uUtaqd33qySez/hk+3we82t9iC8zt7m/eftttSRLqGnXxJZdm7x5+61C78KILqzPLkSPt2JGjAWyBOexsX8vmExADhAHAAih0NAJyCPYTjy4VMyVCqyeOp5TptltvDcj09DPanGtxr4PNxoAyxui1V3VauqzEvKenc6bE5xfDbaruORj1zhdgC6FgMYa5BzYqCwIA9C431rV177MPPPBAQAuxgLIsoBnblhbxxwmazwxJiInsH/75HXfcEQYZu5+Ye6QqNFRx8NGrrE8idHP0jnTdEguwAxddfFGeLxUGR48OchGl72isCSh7D2VobHDkJkZGU2Ym5jZOl1x+STt24nieCzgGBHG/3n7YWdnBF7EL0I5gMPIAQNZ7WJM0oohCmxdjCOxmfwGX5sA1jQ0haPYBW8jvrSNJZqzBG264KSzTMEwSwA2HdeqbtKZLm+ASDS1gotgkVQesZXDVENvYYV4MDIcOdHAcqr1otcErJHQqL9AZHqlPiihM1xOpbEYHHLyERdM/03Uu0upuqEvrYjY2mslcXpZxL4emhFqL7mvhVcnQf9gwo2uXpCwltdFVOtTHBMDi7wCkAjGqY4n356AQr43w5BDoopKiRfV38K49hkPr7OU1njftASP+WjXIKY9YWUpQ3EWOwsxZLSVgc5CxHh1rx07IXtmci1lwncFiHlDF0pIQGJISnxqPKlsa6sIjhlt0KYY1AfbQOiolTBmn0gGhmF96I8XOcZBjmDi4bHj3L/2R2RyMJZo7kesCFqI1MjISByttjIeyG/3bsRs4CwwtlBTCGZrxhpl28tTpHCTm2sJmABhX7SU7LRlg4t0irjqUWAFLbEyesUPAWuT4AjxQGQEmfmzuLrQa9DBaN2qzq494NG+AInNzqUVkeB2+HSSSsbHGfBdAwiHwvqFrR3V8PFQ4Y+VwAiQ6bGxabeV6C2rrwmEoS+PPEdsdL6DJwYGNwdFBD3agUfTff+FFGRNjlTFU399GQ/flLO3etTvzxKhzRgFSG9JxqdajtV6lb2t5poifLZURZ+A5Lw5vxtjvfK+zhiwN+5hx4lxDYG0s8yxQ8DnXdEAy2Na8/cDA2s/AEYeQw72rp3MIGcLenhBwBvGXqUqdpxrCI0cDGjo8HDBsT7dRHUCtCKmClEEV4a/TtONvRYB7nmHyt2Iazj/EX3MEfhrAZKgOrf0a0fTS7grLJOWnQ8ZzZTXnms5epcVUJY7sR9lymka6J1wYW+X37MM1xN6m+BEnci4BYSQVykHcEBt95IiSQP6OpECJhwMM+Abp1hIfaG3oWrOWUgisFV1MnItKA9hI92A/ZThTmjO9IWekoNezuHbAnR07YiOByz0z57NVyjoe36OfIb7X6czes/s2/JLuizmvZPY9SwE0de51hop3LHr+Qs4g1zNGQGldxgRfVd5UbGHZ8SSyhm6AMvuCC/YXiKIsBOvDO/PRnBdbNky3nTOz7aLJ2bZrZKyNaFGbORptG3Q7HG2x5fyeaNmNrKdVr2DlxKlT7RDNidmZNrFppo2utTYzOt6m11p1GpydbusT4+3MfIkIXnHpZe3Ng6+1JWVEo61t3LOrjc7MtKOnTrdLrrwyAMmB119uR04db7PYtuut7bvwwvbsc88lmKNPAMTHTMx5d/x4tCd0TXn40Yfjb3RRVc8vUPIZvh2A3trU4YJfIOnhnL3mmqviWx47diRrg8/IMQfaHT9+Mvf17rv27E1WFLjxyMMPRcAVI8Q5fdttt6Vkhg/0la98JefhHTQ/du9OcOlsF8B84fOfz38v2L8/AeS999yTwFILYUEKaj/2iSQFoAELJOf40mIYMXyW226/rf3BH/xBrs/nBhwEsBs6jji3ndNPPPFYAn/defbt29tuu+3WJFoARXd//O527733tttvu71945vfSGb+4Ycfbp/73Ofad+/5Xtbwb/69vxf/IyLzszPtj//4q2G1WEcCvL/4/l/k7zr6aBu8FXvp8OHQ4/lDgCrv9KMH7o9Gw8vR29jQnn/u2aEzxlrGuHe7CPt3YaHd9f67wvA4fuxoWhwTuOVb8I2Mw1133pn9+OMHHgyAJbj96MfuTnvmz3z2s+0+DIbllYBoQE375e6P3d1OnjrRHvrxQwG+/uiPvtyefe7ZgFkAoLRyHRtL4P7gAw8EHJDk+cVf/MWAtX/4pS/Fdn3ogx9M0CioxDB5+eBLAQA+9fOfio0yt64n263k4vixE/GtXz54cGjdW6L9yp72X7A/65PvRZBYOQ4QJUAp+7hnd3XNWSuBYHGLNarcjebK4489mQy7ub3l1lsGfY0XVV5KdgAAIABJREFUMtbsmHgBw2X37h3tmaefSsLZ362Vetf3VPkfPb6BiSxwfvLJJ9MMYuu2LQG5jRH/2Zr2XdcQo5g7n2U7gWxsljGw7wTtbNK1114X9pOxtO/4lgAA/vxlV1wWbQ9zfuttt6UMretWsK9AD3aKz68EhQ8qiSmeUroJIGcPnnjiyfbwQw+njMW9O2ByxaWXxgZhrwvugQzWUWw7vZhBtwMTxH7jt9vDAv7f+q2/n64+mFfiG4Ktno195zcDz8z1hfv3xz77Pj/ev7Ex7ARmGZDEZ9yr22hAKLCSrQC0+HcsKG11jZuYkk2wTqwRoIAYwL6WNHj+wAvt2uuuCfiH9YJVhR3jc71xg/3BRtobCwtLmTt7wvg4A82fcqe77np/riOp71xwrlqTbA2M4KUDLwYwYVcLdCrdK0wac9TPKbiDjmLiI7H+ngsw+edjZ8W89j2WHvFja6wTEix27+65rY3Pf+7X2g9/8IPsH9cGWtrDn/n0pxNH2GvGC+jnmfratD79u7I/a5Q9tnboCB05crTKHWc2bVivLjj1U5yIyuQL0lL+kmw1tLsU2G0+bIOuIVJlIlU+kI0kszA2ng0bgGAcclgATFrwDeKhKe8Zr+xKv1ZUmVeqY00EXekrDKU1BrqorKXYG82NdPEph8D1TGJaWmFRpK1vtaOtZ6a/4DPVhzqByVpL+6KwWobWyr7nmoxQZZiqQ8fk9GRACAs+4m0Ez1aXY6R8hyCR0UMvVNLR6bWdecDBKTCh2j1F8FZpztp6Amo3UV/ov+kAsKo0ZjyASUqSkgkixLUh6K7nwGrpgp8Ri01ZDRZJgVgcsJ7t76BJSkKGMg0Hca4dkV4MBerQeqNXu0VBfYFnlf1yDSUtxrvTjS0848EB8+zQef/FODGftZZk9TiQteGq3WHpz/i/LEJqtjl31P1zb51+RhOYe2Zo/vjkeHQrkpWbGM/hF4dPTbE2VMvL2ajYJQFYpqciAuSnd7ORKRLwQ0b9+H61v+r14/qwV6uwaVTH9Raw0NhwhtI9IFlPjJwCoIAvG9M2bDnv63nV1GNHlMNb5U81/7U3rK++10pLZzUbn0MCYVZXb314R59nvBhi+4ERYIRT206zZ5lg33yeu8SPS/fFjVPOs4yWeip7wTNwsvszAJHMjzGJftHQypfh4oCUUrrysOnUDDKqvZVmQJ+V1eoHrz5+oNR7H86o/3vmfsAwfujOb2eOeR7/7y1CzbnWYIAv2aC0jBvWnn02MVYCaQyYd5cdfHvg9fY476/R4fTtX/sb/fN5wORvdPjP3/ynHIH/3B78f7pcmJuDTkmVtJZAH4e2ymoJuw9MCa0eCeppba+DCuYm4euNG+NsqsuWXeudYIiV33DD9fFVUvN9nAhmsdz8zM2dqWz/6Hj8njBgE2iMtD179iXA6P4P+1r3JGgpq1wtEj2f8z36EUuLsduy7+yWM8md+EApc4wNqy488WOUx0xMxGZ2f6RKQsuJY097gqWXKHc/KmKvNFicJ2E1nh2YJwWkdPZLNFKGREIvz+kM2WiGEJufI9BXem65f5JYYwF6+CgR0Iy+mZJeCZlN8dHCBlpaynOszs+3KToiI2Nt7/hk27S82rYRAJWpO3O6jWkzCbQnlLu61uaXFtuhI0cS9J+Zm29vHj7cxmY2tJntW9u4M4vNPz2XZM3q9FSbIcyI4bLewkARbIxOTba51ZU2v7baTiwttPEtW9rl113bTp2daydOn2hvHj7Utu7c2Wa2bGlvKdk4piZ9JAEcn86b7t2zN2UQQAGBWwK0aGScaeOjYzm7nHWy5YeP0DOZDINXFhMrgl9gTq659uq2dxBEx6ahq6XERumEri3PPPtcu/WWWwOYGEMZYeslQvZtPYKmmCwCyJdfejnPofwEoCHD+9jjT8TX8Dw+Y9yxV5Qn6Hjy8CMPtQ//3IfzPYwCZ+lVV12Z0g5zjHkhOEnpBBHjrVuT4OET6f6jLEgA9rG7P5bs7J/92Teyr3QAsvZl8fkCH/3YR7P/iFO6BnYJf/zRnzwaNgsw0js/9dQzAWk+85nPJEizl3wvMcDiQhgQ/AhjLjsteJJEmZtfaHv3FAh6y7tuaW+8+UYYN4cOH2nziwuh3LvP7p07E5O8/tobgwjpapg3fExlMwJJnTEkmMQt7AIGWUqdhm4sd9x2e5JQAmACnbr0SeLYA+4rQNe5J4HjqVNt7769KeHBFAGmAmsBP/aieEHmXoLSeF5+2eWxN8BEDJCJyfEwk7761a+G4WP9Yt7s2rkj97ImJctk3g+8eCBgTzHoCtgzPgAZtuHNNw8FSHn6macTYNrHRw4fLYb36GhEgLW/dn1z6JoPPfxw7KLgl16Kud62ZVt77qlncw/sZmUJ9jsw4/obbsj1w57eMNsuvnh/AEXAabpGDWXceY6nn26XXHpZYpiUgMzP5bNYUm20Zd7YIPNvbZobYI81igUC0LYuAR9VYVDSAtYyYIpYK0DMflGysnP79sy5oPniyy7OnjQHAlxzWYDGdP5PxDXM9MmpBPmeL2yO117LmhALmC/3evKJJ3It8+rsePGFA+1iwBHA9MSJlBd5Vn/2f+Mumacsx5ngO2Ip72l/xjYP3zHurstmOBv474RbgRr8cuOf0rNjR4sJv74exhJg8sabbgxDHBNIvAc8EX8AkdiiAAOLi2lZbbzstQBokrVrawFCUgqDcb68krhiYWkhZxc750cC19ybH2v8hhtvaI8+8kjEY9moAwdeylkrwWyOAGpiUGU1xtQ4eyfrr4uQu4+xM09sqXEBIisXs8fSflop1SBn4b3Nw6mTpSskAS453Bt7eHaxkLhHiZ1/Bzw//tjjAaqsMbbyox/5SEqknFOEpdlve46NF6cBq5zR7E+XTLCezAMQEagqdpN09qOsUYyr1GxkZtP0eg/kktFJa59iaTgIHPI18cVCiVbJ0IarZy4s/K7PkcB6yCyMp1XfQltfqzIdn+laJSnv0VIuwAHRVEH5SNAnh3FESNN5pkghfwk+KGkpelAAGq3msDCGwFRwlU0XjY1qh9zBgzgKskVDFiWaLOkwU6VC3sv7cTbc3wHP0eEcJZOvThE7otNbhzIE4I7sPE0OIEMBDZX17wFtB6LUWXsXRsdi9oLKiTqDJPeAxpmpQVumjeE+1Ht0QCpjMABcHL4I0dGzSJu+kRgjiwg44/0CdBGRHRvAqyjzyzTVXHdqdBb7ijGqTFXphRQQU8BYKUKkLd4gSNc1S4x9r8P27hYh48kYoPxyaCO8u7QY8INj2kVSHTTWk3dPFi1th4vNRBzXnLjn2x1KrbEYLQeDQLqXoNgkUHUbsOr2VlOvjKmRescBNOhiqtaLz84NAkPuk/FTTmSugFmALaJLGzdlEwP6bO50rDlxMki1TVjtw6DPJTYMYQ8wNLBAvJ9sEmZPMo6DuHHAPKU+1p59wsHGkpqaymEd8C/7k1htCWZ10M13HWTm2lry3wJcPFvV0TNk6Vg1ULw9x5Ss5rgWwcczH34HEc5YzM21Q4cPhS3FkXNou96efXtzaFVJTwFind3RgQ/jFCQ8ZTElbBuG0dBdgGEyHp1F5fd+GFRIvvfmzEXkavOm6AJgm3hnYwFI8d/os3S9kiEI+o/BkvOAyU8Z/Z7/2vkR+BmMQIEX2cR/2fEOYEBEtJ9jQwc6ARKq97luXqtrOUv4Cc4oWVg2ojSPyu6ELUifBO13cTkBUfSTUoN9Muy4tHgPi7RKRtkx1+FMFhCydK6LgzPDv7FfOXsGgLjbMzacP9VrwjsQHABi6O4XwdFB1yzJhHTvK+2Waq1YpZBsqO+kC1ovRU43t/LJSvurWDHu31Fjf+/6Jf3MrNLpsZy3/hwG5MRExoGNrnb2FfwbU13miG7zgTjbzh3vxZcgvlqlObrLVMnO9Ph42yBhc/JU2z+9oW1fH21bJqbahKTZ3Nm2qtPN5GTOvoDzc5VcWsBcOX6irfGvxkbatr17SqtrvbXJldXoh51A5xcUzc+nxMf7zShLNTdtvR07ebKdXl5q2y+7qK2MjbUz84tt564d7dU3Xg/DZHp2Y3v+5ZdDwQaQSQR4L8GGs8Q5YlwSgL+uzen2jAXnHtjh7MN4OHzscMZZ4DV/Vob4TAQG+Z6AORoUp0+ebDu2oaxvTscTgqP0tjjhv/3b/337wQ/vSxJGGSyf9447bm/f/s63QwcHsJ09M5dSDy1sv/gHf1CiqWPj7dFHf9Le8973JrPOp+7JkuNHj4XZ8eCDD4ZC77wXVGFvCAgljow7oVRrhj8mwMDm4IuZWwGZ8/673/1u2qyaWz5GBxkADYAajAiBRz+/BVb2Fl/i3u99L2uKWP6P7r+/zZ0tMUzaC0pdUk4xORmNCnvQ98JQNQ9btrYrrrwie0lJklbLwDo+sed0/ussJEus9fIlF12UoEcJBE0ZgToQSabcvGEJYAiZV219gTz8YoK/nkk5Ew2Z6cnJJNeMywc++KH2woED6Rok2KqORFvbHXe8O+xln8PgwK4CBvA/ACIEYYEmMuzWScoH4t9Pt2uv1eHmhVwTg0LrYfctpvt6GE8YE2wPX5g9uuvOu8I4EvhG5PX113NdYApTmVanR6vTy5NPPJkSBswJwtYRSj11IkDFG2+8FY085RjuB5AQ0AKR5hbnA5Dt37e/HXjuwNCxcEd0TjQ9oONBEPYnj/0k7KTde/ampI64sZIFujr2os9h0r3yyqsBQSTbktwKg+RE9onW3qfOnD7XMVFgbW7EDFhxPqcrEd8ZeFcl6NjIxR5WiuOaQCQgyhklHxdfXJqEiwtJ1HlPdguj5ccPPhjbn+Ac6+fEyfiOkT1Q2gLgSAeUUxkvQGVvBex5JH6tJc/18EMPxX51vZbr3vGOzLm1kVhg8+asZ+1mAwRrJbwPAHsszxwNocsuy3nF92UflJgrq2NjPB/mGoDDueLaPW5iL1zf8xgv72h922OAMfuWLQUG8N+rC9CuEgsPI/5IxGT9OF/s2c4gYY+Mg3I7jHjXvOqqq1Pi5tn5++w8O+w7roklZ/0BYYxd2OuzOnBN5Z3YD2eOeYnswlBmKk54/bVXwwoHuAJ2sO4jQJ44XTMHbZjrPHVt99G5DkEhoq/p/rU1ZU1i5upOW2QCe8t4SjLbR8AwYCMxYbgDu+G8AQZ6N8kBLFT2iK3AHDHOWoQrHbKerTOgct5pbDzAqWoCZ9HIpq2z52KKlJtMTMQpCW0/gWuVYfj3MAMwK5TEDIwExsJDpERlKGsJyJBsTQXuaBypT0Q1TfkOpoXMe2X0bZAc3KMjCfxS+uJgBBwM9FHG1CQ4LAvY0UZVPe5ktRIdPucZ/T7PMjxPAsqhp3hl95VaLIZdEh2NqSrbgWBZQCWOBuShJ1E1hxZVuqJAxgawIF1bhvtVxr3U7QX7UMTOKiitiaUIkwqmfRaNVzeA6LIQrJ2aHsalGD0JpperY48+7QErBvQowXVXwdc+OP7moCcygA69ZhpAE+ruECwX46REeWES6awywCABLZJJKkHQoj0PbQkJtg512P6JEenj/PZyjRwGw9rpzmYhjsRxtVUs9X+HEEfXv/kv1gjDJWivDKFOMEo8lnIIdyc0rJYBPX71tVdKeE7J19BdKKUxObg2DOOPYcIlbJlP9z5x8lTWGIp33n1Yh2H3tJZ/Z1QAPVHHxjLBAmJcJqdyDYci1NHBj2qsVtNhZt1479KDGW2nz2rfqAZvNXOdPTRBfHg9YIS1zzHvznnX8inWTInWhko5WS2KGRf7jbOarjUjo20JyMaobK2WgtYKI+17xiJ6MuPjMcp9HVmDHJfpKeK3paaPque9gBb+C+1Wr2g8GJb+jJ6p5h8F+XjAIobGHjM/DLkSJqMOsWaQYkRRGzdtyt5zrR5UBJydnGg7d+i6cDaG2rMTb1IfWm3WxtL9x7sXvb5o8jkQ+gL+jwK8/7eJvfbHP88w+RlE6udv8bdjBMI2rUSAfZwOMoBx2l/YjgMQwEawaewi2+fM7uLzYWpMTsSJkwXidLPv/uz7gjL2Zsd2ZYozyVQGiF3WKn5TW1utMz1CoANrwvOwlx38LTu6Mfdg+w6+8kquz/9wLsQ3GBI77Lbvl+8jwVO6SwK/7hN0Vi67zpmXme8Op8923Sb+EOZm9zO8639Q7jsA0Zy8ZOqGTn8ReCeKOjVVulq63wzCe7KWnOteNups4uCXtlzvDrgsOZxEkHOmGIJ8NoEKZoTs6pawAjzbtE4G9Adef7196t3vaWdefqVNEWId0TlNW83qdOiMJLB6kjjmpo0Jgk8QK1Re3Nbazn17Mwda/p46fDSO9qm5uWSpDd7U2HjDDdm2b29bFQStriTLuU6IfvNse/XwobY2Mtp27tmdznnX3nBje/Pwkfb4008PIpZ1ngJIQtU+eWoQZp1vV159ZdaW8liAGc0vnTIEOtbNK68dTJbYWNM5AUYsDr6AgB/AtGXzpnbhfiKmM8l0S14IhIAT/+Sf/rP2v/5v/3ubnOIjroX9gAWiewmGA+e/6wIIdgTGNCSMO1/j/Xe9P2sbgMHpt3YefODBtOr91je/2f7hP/yHAUoEDa6D2SHoplegIwwNNUCEQPPTn/50gklne2eaOrMF8J7bvPiukhH+KVY2IEHXF8GtLjb0OmSmf/KTR88JXHrvtw4dbm++8VbYI9a7PWKse3ZfwKszjzVofDAIgBmCVN8pav7+BInWZbL5s7Nt05bNCUK1Ff761/994gl0eaUZ/Gm+BkBAKY+1CSTgqwrcMXEEyJdfcXnEYnVZOfTmW+fYBrr1KHP/O7/xG+2lF18qNsegRQgsEVgrv+n+p7Ih4NX73ndn/J9j6VKEZUKctpJtQLb77rsv8yA43b59W8ozMD6sMyCXPf+O668rJszSUsYIQAJI44d97WtfHVhFu9sVV1wZP5q/aT/SrWMvBaISX5KB1vWVV13V3njzraw5rA1rRjkP8GT/RfvboSOH9U9oV15+RXvh2edTYsSPvmD/BbG7QBNgFP+efdyyZVs7ffJE7G1pELEVtCw2Z32+9PLBlKHw8wTiabsLEJ4cb6+98XqAK0wA17U+7DkAkIBUEKvkjPZGZ09bl/w869/eM5cYTulcxSePb1wJQb6/siMgBzYMQVXjY6zZYV1yxHAErNnsdHFJ+flS1rlOVPa2uat9WqVA9hbg7uyp0wE2zHdvauD3xQ6cbJdfdmnsEgBKO9rbbr99aFCx3p57/rlGFJi97IlLe8paZzuUbEXPBlvswgvPVWZIjluDyoj493xiNtrYdxsuHsGYcG4Yz+hXAfE3bMh4AWTFJOIQ4wR4UNpkbb7y6ivZl/OLZQO9q/kvgeqSDPC8NIGK0bY38UF1r6kOX/ZuQNvR0fb8C88njumxi/PAWdJj+1RuiAvopRw7lnfGLHQdzyZeUnpnHIApYqyzZ+fbFuVcp06GLIDtceRo6TmKIeEQbJx15Pmtv/37L2g/+IsfZJ5cC6jHFpbY84UpHwIc2w9sPKYOm8F3+OAHPphnCwPo7NliNu3e3Q6+fDD31Gn0nTff3EY2bplJHwkPmZKNAQCIXgXtgaHUJoHeIF7aO3N0AKNnzzk8XbU9NP5l9H8lK0WpLfZCAQIYGGEjLJeIWddVSCZdz/SU1RRaVfoKSwXaRCulAn3ORNcwKdHHylQVQFE6Eh3pYoQcxAyLTebg8I6yClW2o7VqBbS913aVMpSGBgPXgRkb0f/L6SmxSQswpTvRBtE6cH4owZDVwtRZSacZ1SGuVaKvxXYpVI5+iowRkEqWibbEcumqTJQgnP+VMR6tzTVezAI6FGn3SrRUG7+hcxCDV4ySQv5SPvQ2wAQoEpHbVUKudf1QflPuVG2W/dlYdkFeG1O9t3G1CTr4FIBCKc1AybKxOTIMW5gnY+rBlbVM5541Jtoqj0QMznMDNCxy7Ixkw4BnbSQbIM83dGbaOFMt/RwOjLcf4FPvoNS7ykQM1xrIWAHKtMutQ8YmEdh3illAsIlqryjjaKNirFSXp+rUxNh5Dps8tLehxRqqJeNR4z0WJoexMb9q+syT73DACnGt2lNr2qHRmSbGwyFUpT6lMdIBO+/SketNGzdnbLv2Txhdgx6QufJsaKu+ew485Mxt3RrQzoHjUEv76I2b2puvvx4k1Rz6vv/KRLEJ1oY1wSGAAIfGN+jeWOOuEzswgJAAET/JHG3dlmyZsQV8hN2lPnzXrhgnRjkAikzwJqDKWInfzs4mC8Bp7plbfw+yP5TXndNLEGj9Z2gk5wGTvx0x8fmnOD8C/9kRGMoge8IjbL+hra0Aqds/doINZ7vpU3GUANpAlc58TIClg9hCsQnTlWtkNFR4n929e1+cY0AwgViOqPOVOGvXx3It9pid52RznsK6HTRV2CPX7Zok/s5Z70zBKsmtLHPXbvIZwLL695QQE3iVJJp25kycK0d01vTSIO/ZKcspvR2SQJ2l4hk54hGbH8RcXbeYsiu5Ts6gaJ6N5vzp4I9zxPnguUqMvfSpOouF/e0AuPEUWHCQXcP/PYOsm7NK9wf1/jPTU22bktTDh9v7r7+xHXr2+bZhabXtnKoxnJ4xT8VmFdgBPYzvyvp6m4tDP5c/TzvbJyeaM37h7HzeYWFpsZ2lJbO21vZs3Z7nHpvd0Dbs2N5e0iJS5njHjrZp7672w4d+3C654so2uWGqjU9OtV00MJ5+uj3zwoEqPdBeeaZaEqO4myfOvXPafNxw403tmaefCWvD+XTwpZeTUXdmrq6vtMsuvyxsAtojW5SvplPdWoJWFd53vvc97dTJEwU0rK2Epi9wUYLxW3//77f/8X/6n9tLL7/Sbr/j3RGZDIi0aVPYDZz6tNU9ezbMhM9//gvtnnvuCSXc3Mg6ew5tfvkNAjnaKDxOwAuQR+AiSPBeSl1cVyc6tHhBxXvf+974k6XPsxAmgaBB0AMIETQ/9eTTofvfddddbWZmOl1pgJUAAtcB7ji/aYv82uc/3/78e9/LOhJQYBtoL3zH7e9OC95zzNmZDWFmuE7FDeMJSpRRADYEj9bG/83enQVrml1ngd5nHjLPyTmz5nlSzaOqJFnzaCRLskzbNBiDoR3CNNdEcEHfQRNcYMMFN45ubAPG0LYBW5Y1W1KpVPM8D6q5sjIr5/HM53Q87/p2WjSBHUATYaT8Kyoy85z///7v28Paa73rXe+6//77wyrwvIJkWiv73t7XTtF8OF2sHrpE1jQwSxBoTIjSujeBsuw9lgaf5jOf+XQ7fORQe+XlV5Khv+uuu9Jil7i87k4+99BDDydZt2vPnvhlXvwfY2RsZNWtl+dffCGMGZlGWez77r8vZRXGCpOAJoZyA7oTAtEPfehD7Td/8zdic5RsEZOk0+ezfC++FRYT8Er7Y2K3FROtRM/jqquvbF//+tcCWBorcQadBowdZXL2Xsr91tezXnVO4V8rp9FKW1tra1iwD3ASSAN36AfxaSfHJtrunbvaww8+XOKd83MpwQCsCdjtF7ZUOYnyCyVn7s816VlY18AJDSiwINIdcnQ0PrXW1EDOF3/wUtaU8bMu2acrLr88to0mDzuazmZD2VPYK4uly4i5DdwW5FoLzgI+KS0QybkXXnqxnX/B+Ykx+Kz8Sn7ia6+9HkA8DSLCyCtbYy49k/fwSVPmT0cj7IFixhj7Bx96qDrgHD/e5mY3hWVhjXXWFrYGHz9C1QunMzfuDVsEWMUmW88CbgANcBWQZu3SJTFn/XzoZZnGQGIYGGqPdJ1AZwmWBP/Zyx7AIFF6QoTUNbHBgEaJnVbNxc6ACZ6PjeCjmytjGBbF4mI7tXAqP3N/PcFsTDwHYMszAmJfeqlKoWZnaW4p4TuVBEFnkbhRZw2mZjFRSn+Elgy/3kuCmz0PYKrEUZOHPeckBuvYQUq5dLx03+nSu9xW152hpT/TExBVPjqRZ3SO97NPMsO+fvGFl8JO7X4DDcgd27cFfLT+6J8AhpSksdHKfzbaetYkoJWN1RLeOrbXxWrmyFl757vvbCPbds5vdKCgWsWijhaYkYzCoE+Sgz4skwrmwvQgkzkIwvaDXCBTtFbIWWUkACZhjYyNttnpmSwY2Z0wP5YqIPO7PHwO8fEcRAV6TJ7pA901ONxvFOwDUJQCvmCsOwecpNIsQd+sdnxVxlNlKNXppcqLUIrSaSNCp0VvBcw4TLpOh+eoko3Txc7wH4CmlaJ9v6/opmh1O4iMcqwcxum6gnY33gLAcOZCZxxKPjgSXum606rFrvunL+I5LeQCNTwD0KUC82TWhzKNjXWitaPZHJ2i6z6BMBlDNcf0NSbpsxRDZWxsIu8/0xFmaI3m/jlvVfJRDCAlKIW4j6QVMKPQ2ToQ5E79TWccGSfip2vrYVGkNAkYsVEOk2cvHZfSW0GzAwKg5HFmRPUpBUobx1pjXbw36t6zs/kfe6bUxsdixDlapeZPWdl1SnfFhg1raG01c6pm2vVsIsanB+XWS4me1UYOYrsJy6QAnS7ma12mvzmBU2K8oYNvPlOLbjwZklwv1EFaJBsxhMYEVfeySy/PGuMcuWfPYM4dJGF0+fNMWc50jHx0P2TY1oGPujFA648GpAQcdd0hxt1BJBhgPMzxHNBpAJUYSHPkOtbovr1v5/48i+uj/KaUbJBN7Y6yA5ch8vuAKqerxaVxgdrLeljDPut/NepdBNd+s3/MMWPnHgBTggj3bxxy6AzdeKwntGdr1cGAGr3I0R7skX0QPG8ATLrA6w8HZmcBk7OB+tkR+J9kBEbaoJ20kExykhIcn5Onkh2LWNyQjVI+yN5wlNnErdu2h4qeMsBWQXEXfwz4sbERm7OwIMFS2lnpqLe20o4fL3ZfqMwLCwEGnAsFjBfLLxn+Qdze+cE299IcjrDPVXec6dhsNtzP+nv9PcKDKSk8Ef8GEMBX4B90xid7FcHZCS3mC+ybtDCOAAAgAElEQVR2HhWDtBiLSTylK87GmfcU87O6/G3buvUMsIGqzwGUDOK7sbFozeyp81sA4eVZwnQZ2honyZROg0sJzAFOQCGOufvlOAsSvNhjAMJWAdn0dNu+MdLOw0bBPBybbNvGil3KV1LymqTV9GSTg/bTLdu2tr379kfcvCeuzJ9MMgYPbYdjJ4610SRyRtr1l1/ZDmMQTU60xamJ9vQbb7SZrfNtem5zm94y344tLrYd55zTltZW27adO9rc1q3t+w880F7buzcC+4JPgSTfBdPGczmzjhw7mvaYsrXKap33MsZABEGmDL0/BWKCRdn9m268ISKk0ZtJcmcjAfpDDz7QLr/s0nbJJRe2xx57NN08brvt9iR+3njzrXbP9+9r81u2x3997tnn2i233NIef/LJjP+FF16Uc51Wx/vf/4EE43y8Hdt3hpEQwGplKQHju66tjLEzUkth981PVUohuLvqyiujOfbH3/pW9E4AAAAI4KHrEGg1Drq68BEADtbEz//Vn8+1un/2+uuvxi9XXoRpetNNN6b7xT/9Z/80gqYAptJ+2BUQ6lt//MftA+//YNg4NBpSJjQweq2nO++8q/3O7/5OyoCBMtYQAWW/k5WXTbZXBO43XH9De+CBB9pTT2uvOp3yIaUSV15xeTty+Ej2Lh9NBxLlM48++kjiDvsHIPrZz302WffvfPc72UfpvnHxxVm7XSfRGnj6mWfDqqE3wm8TXNqf7q37Wl/9+tfSHcX1MIrolAC0Hn7k4TyH/5984skI4CptUiqhe4p1fc65e9rBA+9kDWBTsANsyq233hIAzFx0pp39yhcjxFpdZSaz7uyRt956MyARds893ythSzYD0PDiCy9kjG688aZk6skdWA9AFiUNbF/YMMeO5GdXX3l1G90YDaiXUp/DhxILYKLwcQW+xgwbSCnNmLYCY6NhwFg3StowxRYWluJr6uRDI8rYWY/r9vzi6dK7OHYsICCWjEAdCAtgEMSysWJCdgjTwn0S4rYGlFc9//wLZwJrY9OZAWxjgTGzVTqvScjRo+WbLy4WODdRid3X3nj9jIiss6FrZEl6AsskkqOVODWV+6QH8tYbb7Z58QvNP+LRq6tZbwAosWaXsnDf0YXc0DRiIWePfZTEH5Bnaipz7Vl1kPECrPXOkMbGPP6Fn/wL7emnn0q8ZN+6x7DdjxxNsrSTB8KSP3Ik/jbAyLXtsWhurq8HBBTrsWWAFPGt8053HnMn3gD0nH/hBQEfH3igyvyyl2Znc11rt0Cwo/neKg0FMu8bZCEq/neudL0tYwd4LvFUjMuN2BH3C/hhD5yDSUIMXXB77FXAdVW27Ni5K4DJwuLpdGfFprMP7Gvzys7Ym9GPOXUqydzgEGOjeeaPfeyj7dFHHysNyDYSlhVwxfPZOxIruqUZK8BmYo6J8YCXzjjz4T7sN76F37P3H/nox9rI9l1bN0r7YDmLvmchqkSmAr5ea9Qz31A+QXsHSQAS1TlHoD2W6xgISCHmRVF1BMgljmZygAuC8GJHVIcaTkroq0CQQSi0BNEE6lVq435QaA1wGBVQxEF93nvGxwEv9f2hvw7IoWfpaJaJFHDpc+/78hwBWUoQViBXYmw14K4DQZO5F3znu4FL9Cj0Lt8gUnQyLXLVORUYUXVXqY1ew+LQDcbnSow2wbwyIt13htaDVQpULJfotkSRvVVGKsKWwKjRgD9hVQxU2ujArJfzwuDJwKW0KS1sC8BwvxVwl9ELELJW99CzZ52N4BmIrhqjYr105f1ic2zaTPui7sm9ej5OYGcECfyhkLRVrIcASvneCmsBJrI51lGBcrJhhECLnrW4sJT15SCEEFusBWIs59kZ2PQHj67LWgweqmPXnwkSPQjZ5vuU+aTzDCFfYlulnDwVRsVKBImMg98ZdwdiN+ScUGi8e9DdoIMU5sTcuQcGXibOnFuvjJE1yYgGLBxEDdMSe3VtcECrns/zWHvQVuN59Ahq52SMUM8gduYMQ2Psts5vPdPNyTwDl8wvA+sa1mmoo2lxVlo6sicMBQNoOjuTCCi3OjBdOIkADOOoBjmlMuMlsEpkrfdOL7CjMrsR3l2oUpwt2hcDvQi2Hj8RZ9dacxjbf6lZPXIk1+mt74yNZ7XOCNQZD6BYB0w4Cj5PCRz9ue+VCgMLTKvV+Z+/zgIm/5MEy2dv8+wIKP9YWT6jVaUmHAjMacfsZAPZDhnygwcOpjWmMzn6TkObW36EQB8tHFggGFVjzj7u2EUo7mTpfoyMtNmh0xu7zckqevdY6r6r5Hc92S0AihdnlJ/QEwPRb1pFj68MFHsWAbxNslvEI0s0n31kLznX1YHsWH7WQfwA/YM4fWcohoW4d2/e7yzoOiU5pweNrzByBm0o9+ff7CqnlFYH34ZzK6Pn7OzgBkeWvQW0OycA6sprPJ/PG4cTJ2RyK9CQfOjMyLSMH+bJPRpXyR/O5/l7dreJtfW2bWWtbRw41HZNTbed05va9Aa/rSXZMzFC4H69rY22the9eqK0tpYJ+8eOj7QNgc/4ZNodb+Jrbay102tVBoCJunt+WxtJl52RNrZta3tDhnV1tW09Z3eb2ralLY+0dnpxqR1fONU2+JXj49E4WSY0u7CYencCkMX+aSnR4B/wA9DCCYbqDiJzKxARtL355lsJBNJ55pSS0ZU464IfbBKZyTdfr6z2rbfe3P7oy38YEOYv/dz/kgDeWBI/VTp7/DggbKwdPS4BspyAQlkDfRKAhdIPwZN1Qg/hgvPOTymBM3/f/n05Q435888/G3aDOXHemmvjp/wEA5Rf63u1b/3jb/1xabAcPJD1LPlgPfpZ/JeJyYyv5xWYKP0RdBEoVfZ8yy03t3/727+dshf7T5kEAIV/D/TgK5ljdHb77vHHHk921lr8+te/ke/67Gc/m3UMUImw7cCWue66a9Pyk++o5Md9ABSwBLBP7rrrzvhmX/nKV1PKQGdD2dOrr7xSzyuoO3okPq/v4Nd96Q+/dKbEQBAlwPYe94TN0ptE7H3zjfhMfi7ww0xJMHn6dHvhhZeyB80/30z5us8a3z27dicAu+666+NbvbW3yggEr3w5Y4gl/8D9D5QI/1CS/t73vifskueffy4BuTIO19O+2Jh6L6YHpgoWT+3FY3k/4I7dENQbj0984hPtlZdfbQ8+9GC75OJLcs9sEVZD7zApqau0Cahrv7JRAErsAuto987dbfNMiaBee+27MkaEhsU9Wi53jQcdhYw11klANMDAokz/ZLvokkuiaaQUAhMAc023mWiwABrffD0ACTst6L/rrvfEz+Y7Y9sAFoA/2DHmDptElye6GOzf40880fa/vS92yjqnGdS7WCo/B/YBgNlQayqlP/b7wG5QUsGOvfzqKwFLBf0AIaCZ8hJJS/uaf4m5Yq26F8CN8vep8bGm7bfPmBf2y9pT8kLTp+sM2g++l38N5AGGPPTww+k+4wWwN25Y7e7/nu99L/PiHPFzZwhQE+DjviLuqlPVnj3lFw+AgrME8Gu+AQCEpdkD7ClzXc1IdFqtVveeybhVcn4l7Cdr/ARAfnQkukcAIjbH+4AR5g5zyPM4S1KScuhQzgd+fUrzgSgrK2GwuLZyF/PXZRh45L0rkjFKYmPr1pR6AV0BMh2IYXfZwjQM0e1nrlgvakKXI+NQ8Tj75H9zJ7YydiVSu5pnsr6M/3vec1cAYwCovS02SHJgZCRdhLA9MdEwte677/6c1RhNJ08cTyShtbO1RN9qbn5ryBHO9osvvqSNzG6e3nBoMWa9PKMzSDKRg8BKWAST0xm8iDaNjWZSXAwbgXMhcO3AhgFyiKfUZGATlPBTqcIXpYcuyFKckwS+6KVhP5TOSW/z2mmyETJLbW6Vn0QcTCnCoEFhMcoapXxl6NbTkacueOa7CjAZyQJwjeqaU1TW3tqwOzH9eVxHhnxq2jOOnQGRMDY4bhY6kMA9QOsN8NYt83EC6XSULoduIEXhTAci4NAANoWOu1GK+gFMIvJWorZ+zmgHWKLtomRptRahILdotUqbqiVgL61w7XIii71AR8W/XbALyAqOE3BzaAJ4EV7V/lCZ1nQMiDHpQnSl4Ky0AtijZg5bxjOtxVHtgrP+DONhoAgDSHKdoXSK02aulxYLrPKdDkuL3jN4P1RX2zyHRECZ8VLoP5MNW1sJtTcMIYBdRGEBTMVeKbX/0sMp1sZEO37iZIx9xP6mp2IUHEbWbmUFBfCl9G3O3Je/Y6LI3pkfDju2Bsdqw3PKRr39dgxCsn1jVf7iZnrNetcCMlbu19qz0XNIDsbIGsK8IuTVEXDPwEhwfkKlO3kq7Zntl9IMmY4TZ+w5PhNTkxkvBgFA1MvqZALsUSCY/ZX23ksrEVwDlnIA3Y9rpPPNSnVjMtbAotAaZ6ZzLw7WCCHL0qSUaaKtp4yqRJutbfdqfIh1oSmmvOjkyTibQDzPwRln9Dh4jGIXhnYQckAARBDDLpDokGBvGOq+5ws2+S+/zoq+no3Fz47An98RGHIF5MQqAcCHGFoLA0/DThwEsZ0311x9TR4mSvfpeHBgYHFW20FnIcdNjXgXHD95+lSc+QPvHGwTE1NxNnft2hEb7trsviCk63w4O3rWk3VB3WXX2OCuIRLfY6Bep1Rkz55QzDm4nSoPrOlOoYwqR9RZBITvTN46d6s8tXcD9JnOtGNnnUOSCaXtRqCVb1Qac97b71UpAyeRXaWTIGvtPPUMbH+xRvltbHRpeSQz2lpAI46+DFvYncZg6NbADlegVJ3epmbqMyAO8+BsPHf37jZFlHJhqa3vO9DO37SpzbbRNrU+kiwhKvg5O3aEaXqY47u00NYlW1bX2klirpi+xG6dOcp6R8dS8rKCaTu+EX0QqZulk6fblk061220Cf7bzEx7Q7eiqYm26fxz28j0VFtS9j0x1l5+7dVkag8cOtRW1miGVKYW5ZsoIqaJDC7nmJ+gdJdfpUxVgMfZNrYCJtn+YyeOJygFBDhHaX+p89cxR1mSYJGf8kBKNS5sN9xwXXv9tVfz2Z/7uZ9tc3Nb2n33PZCyn2eefT6+KwHS/+v//he5T6U3Ej9VdkOvYi1sEPT1V19WjqMs5VQCdwG7+xAQyfRjcggkBHU+D3x4/098IGfrN77xjQSlfEggImaKNsq9HAI4wXexJnXFKS2VEssE1nzxb30xrYsFuDqKCB6BI+739ttub//kV/7Jmaw+QAbAYj8oWwKQ8McwC+y7/fv3ZY0JBtHiBcjE5bEYsDUEPkQt/Q64IPDkuwIvnnn2uZS+/I1f/OtVEvTkUwMTYqVdeullAZy0PbbXfDb0+tdezd7C8ultZXsg+fSTT+bewhjfGIm/I1iS6CM+635dhy+jtHjvvn159ksuvjgBtuYCwBhlEoJrSTwxjbE2/s8++0x8WKUW/DEsBnuUrokXgCX6GAffiXaLdqbm3BwKfrFhgA0YXp6PDSC4j93CP7zv3vszLnQzfNZz6+oj0fjKK6/H5tmvWBTXX3dd7OWJUyfb4aOHw0w6fvR4O/ec8+JH8kd1BmGLPNfNN9+cPd/LoO2D/W/vj0CrUmsthnefc05YUN/45jfjJ1tf1mqYYmtrKZkBZhhf1+8x17333dcuPP+CAGXGGDh3//335T0AuWpEAAgfbW+9tfeMFAMfnS3qTAVlZBLRpc23ETCUJkl0gA4cyBitr66lC5EXMMn64qMrAe8C18aHFlO0ojDQBw2L6cmp9sZrr2UeBPXWgfXIqQcyiVeB4+edd25108I4B7IAH0+eLCHXwf6aZ3uMb+0MMRaAGZ9hr9/3vvdFSyaxw5Ytsev9muK3dGSanDxjn42Lc4H9Esc4L1zfGYhxYd6sucx5RG5PBHRK4w8x+cRE4o7oM03PVOOMdKPbaOede94ZTSH2g79tLXSh6dilzZtiD5wpxuUMS1/JFobGyEiSr+J741yNL1azt8Uezpcklaem88ySIdGYPL0QdpXPW4/snfEgNm2PlH7KzuwHjCbghzPMtdLJaBA8d0/Glp3pzHVjFebkykolF3btDrONYLd/sznGR9nePd+/p70r7axfTuxLuDgNZqZnpzboeAhyGHtBcz+4DUzqRccBBKUw76TtGYuUxQzCi0F5ZkrjoLfutbAYCV/UhcdKw2O0BCfTyaPquQSR3ute0p1GV5WJyQR83TnhKKSeeK2YDR7cJKecR5Z+QhvhKsepkpkST+2lJACY0ktJ+444TK5jIS4vFwUtND2tS4e64WRUIiBTuhd9QlLvBkzCchkcKci3oN/voLRzc6iPpckxt6XaJIbau1atXcO6weCQFTmlhXEJkAYYit7DRkCpCLeNEoLDRhgZFPyLDeG7UFWBOJ1SW2U0sv8TYZSU/spirjEyUuBIgTHr1WN8bj4OVcqJhpa3ynWwTCxs49Od2QBZqaeuNrRQ+arJU75StYie1896d55qu1yMi5Q+DS1i002IEn6yWdNnatpSAjWI1XHs6llK4yVlUtOAEWuvyrCCTipmGpuIQUmZB22TtD6uetkIGQOLhg5J/uSwRHk/bBrtkIduO9PTCdh7B4YCshazNohYdeor0SXfr3PO6ZMFsHBWQlPT2cD6cyBvVEtj/3Y4GYcuSmusZH4AFwWglLq89ddZHA7FauW4Gif2wL53ct+7du0ZMpDFyNJNaWRspO5v6LYTccTx8fbO/v1x+o0zA5IMwfhkdEIg3qUvRGS4ggiGBdNHLWPGbG0tBtn7oLUOOve7Y+fOGEECal7WmEMk7JpJh+/bQ212AUQOms5k40R3zRP3YW9UTX9RzA8dOJCxYAg7C4pNkCkw7hnQ/8ZXB1n+Oy7x3/jNf/bHzoq+/tljdPYdPwIjMGzCKj0ptiCnqbpuqdeu7izsUcpQlK1OTYV+zv5Hf2n/vmJ/DDocXaSak5X6fm2HgexT9KBOt6mIm2IyAuiLJec9vpBd6mLdynLY6tg5wA1m39YqSQwbJSUGc+X8DSWInNT+MwcKp7zKgkubyfU9R4B4QfahQ5nErsOW0p7JErEzJoJ77+vlSAGpO/t2EOgHwvheNplT3vXgPHvq3WlvDG3h873j4ynvFFQBrTmy6RjA6V1eCfuE7S0xvYmcLzKqYXOuVmcIwUDq/7dszfOzyZu1ij9+om1fa21ucbntpkOyMdJmNkbD9Dh+8nibwXrESDl2pC0vLLYZ/uR6a8dpyShTdn4p3cUwXV1rl192eTu9vNiWRjbaqtadg9Clc3dpcaGNovKPj7Zjp0+3ya1b28snjrbzrrqirY60tnXH9vbYE0/mPBsH+i8uZYzMH9aJbjiCH51J+Bta05sroAOXFsND1h0wwZ9yDslG8gkwOwRl1saNN1yftqpzmzelFOKJxx9vb775Rrvi8sva3JyuD8cCpPzS3/wb6fr3xutvtk2b59q3vv3drCElJt/+tg4z0+1n/9LPJejtiUX6FVu3bm/XXP2u9sJzz+fezCHB05/+6c+3V159JdlaIM773//+3Kcz1P4Blt1y8605x197/bUwoC+99JJ0aTHXX/ziF8M+Uq8P/AAy2gsCR34cn0qQyOf62Mc/3u5/4P4wbI2boNO577vufPe723e+852AFUpSrFdB4uc++7l8l6DN+f3008+EeSEgDsN1fLw999zzYWfoNENjRNDCZzZH1imW1EMPPRigg9+jbEYAfuP1NwRQePqZZ6LP4nN8uFdeebn0QPa+nfIqTAUZc91/gFbWrXiiEnWLmRvBl/2FMfD662+2T3zyE/F5XOPGG28IMCZQI5QpRrn40ksjRgqosn+AavZaCVBOBVDg72IWCRb9ni0CdohLAGuSU/w+gIY9LmhVTuN+AELig2efey73KOmEufSe97w3sUSCttGR7PX/+B9/P8wi3xEh4r17A+gY49defSM+El+JvfrgBz+Y7z54+HAYJiVu/IPseZ1/CGa++ir2VQW3gmP3KFCPnRLTLC2law5Q6cmnngrAdMft705pW9c2At7Nz21O8gs455kB17r/WJ+lW3I8/rUyOPcINGTPn3nq6XQrGefjSWwCoubmq2Q9rdJn26WXV0conyP2u/ucPWHLYWVgZAHU+Zj33PO9du2112bd8IetfecHkMJ6ARDfcP31EU5VqqKsUHmdoPq22+8ICII598xTTwWkEeNhZHnWsB9ayxzwV51JBXIfS0vngOf79kULhZ00hvahEjMv3yWQdy3jrxTKe6yh0ofaHZsB8KP7A1jji1sn4i3rSmce48n+Y7NhmFjHc/Ob24svvBibf9311+X7sD/YCbGXebW/b7nl1vb8Cy9krPj1xkS8hpFDC+aFF56PGLO5smF9zvoDUHjuxMRDZzdsT9dWziauYQvYMHsPGGSuPbvncV6kMYZOZwPwjdEfsEOn06np2Ayvg4erPbIYimSDceq22H4/cfxYPgMkiq7purLP07HRkbcYwdI5f0iqiPNcZy77Nm2ET57I+qDtpI2yMilz7hmee/7ZnG/HjmBVivXLRxiZnZvdCDCRVsEjlUUZAvowNSJ2JluvS8hsHoQRDaVxACQCaqzUYdvZHXXNclgsbjdR5TU0IoYSk2RMCtVKG9eh5apgLmDEarUs7eCCwUnZCSZIAB5MhMp2pCVwHA3/KoZJp+8n0JwpobgqL6pSnkK/tAweDWDCUIUWO06UdTaL2b2lDGioWXPIORQCu3CGAm6Ucj2BLM+Y0pmJsUwGpy8irVrgrRDaxKiocqbSbilwxMHMiClTin6FPudLyzGaFkSYGWc6ExXw0McgDJSBHZL7BWQN7Z0600M9mPswNsTI+sv4Qwv7eJXDBqCp+zL2NntnvRhDRgDY4BnSnSfsDo7g5KARg7FTc+AaPuszPSiXKcx8x9GkhzKR36cEZJLWiGB4I2Pnu9XfeZ2OoTeuuihstJWBTWT+CAy77xESaJmjYuKUKGy1nfbzZAgHJ9wGSllNxGfHYrC813hXycjhHOy1djmzEzl0Hejp4a5vuC46kwU42hcOle5AM/LWh/3kM9ZeZ2e5Z/dovejII6sQQdwIDJXmSbRJJkp0LwDK9HTbNr+laSVYdXdYO2NhyKQkZ8t8W2vrqTftDBrj575l1Owve9G8VJnTZMbenNu7pQFQJTKjrYSRodzWkgwY41Uq53VgcARi9NbWc2DTGIl9ADhOTiQ7IBvpfb1NpzEV6Hhuh7nDRWkS4JPDgDJprJX5AHmiITAIKGYtDYys0lb607glf3pA2ct4qs/On6/XWcDkz9d8nL2b/0Ej8EPbN10Alpdi/9gETlXKNTkr6UggeJ+IblJ0RuZk8qpznW4obJOfRSF/0JbiEzhT4iMMwvJKZiQh0mEPeDGphHY9ds17oq82tPLttN+uE+B+fI/vjM5GGK2YeHUep9X5kEDpJavsLXsYMb3jx2ML+VgCCoFlgTFVf58y3CSeioECZOlnSS8BjXbKcKZ4H0eWjXZ9v0sSZX09/3btSjJUV8IkuDA2BuHaXv7oO5xrGI7ODc5oNMBalQBx/ovSvZrgIK0nZzeVpt1I+YLKZ1ZOnW7nTs60TQuLbdfEeNs6NtFmNkZSVht9NaLzkxNtn9ahKytt+/zWAP8Lzsf11Ta2ebZt2bmjrZ9ebKePHG07sDAltqYm2tKxE21+crqdXlpse847ry0uL7QV7ZVHRtoxwBqne2qsnXPFZe04nbOhZEo5qfvE+jl46HBKRj1rMvlKb06fSheI5aXFdmzI9BI6BBqpfX/5ZX8fje97zz3fz5z3dru60qGYP/vMMwlCdGzRpYOPq3T68ssuaQcOvpO19Td+8a8FFJicnG5bt+1oTzz5VNbdu669rr38Mnr/RQmO+b0PP/RwSlF0cgHq0TvTbhiLlejsN77x9faRj3wkNHpZXuP/hZ/5mQAn2AspF7ro4pzxfNif+In3tS9/+Y/i01gfGCd/9+/+3dwzkdVnnn46YyHApBXiGuefd158BhT2j37sY+2f//N/nn2HZWuN63Ih+HFPH/7wh3OvyULv2pWzXBval158KVoWAijBIZ/FOjeu7lHwJYDV9Qazxc8FrMAFYB+9DgGQZwaeADHKNx2NQCm/BdtXsM+f9BnrXSkIX5oQriTud797d/asObzmXdfEtihz4RPPzE6HUWNvCPAvvuSS7FPlKoJpPtJz3jskiE6cJIp5Ml13BPe9Zaxg0LMJDLtYLP0a68jYvr1vbzqqKL/yPJ6hl9HwgzbNzmRtfeCDH8za/NpXvxbtBvsQsAGgorHAZlWDirW0JcaKU6bks+5foHj7He9O7OA73AtdGPcZRtGmTbErWEbWs7hIAIwZgg0MTOYfAhN9NxtLc683NeAHKnshUGvMLjj/gqxdoBKAGNM547d7d+wSsIVNu+vOO7Pv2A5gk1hIGR6bLfZRFm8tzUxhsG/kvt1LAbMlls1u3XHnne2Z53TCebtNTmuNLiZci9992aWXBlB48qknMxaAnTBj9u0LOGK8gXQXX0xAdyPMH/IP2BfWJnDCcxpLrEJ7GcPdOLJ99HqAb0qtjMu1112b58Q2An71ONH72YgvfelLAfbYiGLuaFm+LWuUsCo77dmU5tgzfOQfvPyDxHyYTT4D5FV2hlVmzWM0OQO1zZWE1ULaprZXKkmASYgpt5JSI0Bslxd44fkXcp7aoz7HbrkP8UHaMCstfOvNAh9ffjlxYW8+Ia7uWp6YiMDPDtgoLWPLALp8e0wfa80+U2HhfgroqU6a1oDY2DowJ4AwDBdzLPnaYzCsjkPOyNW1Ki1Ly2OdRbEFj+S9zpVIVzjDN20uUdulpbwPe8172Z+eXb3g3POqQ+fycq5nPJ37EszAPms17K377q2EMJss/lhdrq66M5umN1I2MehieBAPKCPvy7xyaA/0zwrqxxIoJphO++DKnCeDAm0b2v4x2BZz3ifgGwANga8NDU1itBkAmzImisgAACAASURBVIn/5MZz0OuCgoI/AB8BKQZNFRNK6yPM3dA6UZxKBDLpAZnugAP2Qz1bgnz6H+nSU2AK4AVgUgH6MAZDyxvBf/Xuqe4xcYSGWmCGOjTYlZW0x2XEoZ1dhC5lHZtnMyYWQnfaQsfK5G7kkKPb0fUnODi+A2rrEX5YW6XutcRwPYf70qe6REyH5wQSZC7K2HTaV0CZ6LdYuAJmZUCxE/me6kGOYYKlIYu0HhQfABHG0GCozIeA2nsZFGCE+4J82kjzW/RgV+tZAbn/I5xKhFaJzFBKZM69x7Xc1+bN83meiN0R7+UEKe/AFEqZVrWLZBwgjIwKMMuhiuqbuZ2ajvBU6gGb+r5Scs78j1fNemjdQwbGRrbZBKZhKlEMVw50CGgFQCpRPGvdGAPWMCdcM+K5QycZfzKk47Ra1MYH+CsgLACQbkwr1naJsXHgS7SvDn3z4FmTpZvEKJlux44dyZrR3s94xNDu3ZssaRgnGDloZeoUF5WTFcvI/zoDENtl/F2TU0J1n5MK5Ch0lyaAVs6AwpG2vlrzpQ7WfdZaqbKh1eUCAq11B+2Bd96J4WKsrBsOu98DdMxvgSlHU9fs2VGhIeW2VASgTp7MGpepYqx662ROCePZ9YoohXOUZEIZ1C78G9bVAIb+97BL3M1Zhsn/oCD47GXPjsB/1QjY0fRLCoxwVnDe2Sb2IQmIQWhe1limDNOjOuCUhhGfgZMUWjBtkvUS2OZUsz/53Vq1qk2nvQjQ0/0qMMP/zgZnC9Cgd5nhPOsaocsBm9qBYo/n+3vr3n6NKlc8esbpA4j3Lmieg3Pq3lGgOYlajXLSKvnhmAKgVxeA0mfi49TZL3BO0mLo4tPPdedVnm/I+JXuSYmWA2Q8Z1opr1THOS9Z3xJ2LbADoOTZJIy8pqeVFigTqiDFq+uX9Pe4LsBexu5VzvXMbBvf2GgXzM23DYKNIyNt5/RMm5cAkkyQ1CC2PzqSQJwPuW1uSzrc7CWiSP9tbnPbfcG5bfPYZHvn9Tfaubt2tcPHj7U2O9U2T0y1qTbaDp443qZR7Uc3cq01TFfPoNzn3N1teWK8LawQFqwWq/RH+Gevvv56zlCBtbKlXuYNnHM+HszZdl4779zzU95Ce4BfSHSVv+n8SqvOXbtKH2RiIgKgnHHrY2Sjsv5pMjA2kjKLc8/Z3U7RTdg0026+8YZ27buuTeCweW4+PslDDz3SziNyyX/RGWRpKUGxbjTYUMpmvvPd77b5zfNtanombBBsjLvv/m677fbbcp47R83qL/zCL7Tf+d3fTdkOv+0zP/WZ3K8ONr/4138xz/TVr30t57JzmkAqH9ceiVgkYeQdO9pbe/e2r37lq2lrGwb40lL727/8y+3v//3/I88dvY/x8WS0b7n55vbIo4+mDK1ELQ8EgPrpz3++fflLf5ix1mlDN51iHpdoo7UHWBC4K9vB/uDb2H/2zPQ0Qf659sQTT4bl4nPWaYElpcXgGW648cZkxHfsrM/x9R97/IlGFyXCjXySTZvSOcNYYRnceNNNScRgOmyMrLejRw9Hx4GfhH4PaHIvy4vLKX/pGoV0VTBygDzmmI3gF/keJSWl41JlCPautfDMs8+kNCcdYfbva1u3bY1feeddd8XXBAAZLz/DdBI0YxyxLTQY2EGgDbaEvY/ZVDpL58QPMqfACeNZ+hUzYdlYK3wu4BYRYXNlnu17DBYgxoc+/OH2+7//+wms2QztoV3Ld3uvEgnf7VkAJuwgWwvU4qvpgKT1q64j9oRuTEmgzcy0t/fty9hgTQMo+clKkSr439mexk4h6r1J57Jq/f7Cc8/FL8aIFzdKxBpP9+IzkXCYmmqzykrW1wM+WEMZ35mpgOwe+o53vzuAn/sHkAEBnnzi8fwJSCMULI5it9zvo489lkSjfWetYB+4JtuLWXLLzbdkvXh2wKA1CeSLztX6WkpFepcZz2F/YP2YE628xXXYKoA4gCnfHuBk7WOmAVPExl0/0v0593ymYu+Kt7FS7EXX19XNmAII7HcxpM+XIPVbWY/WgdhYvMZ2A8CsA6CiM8f7U4KaTqDF0ugMR3uNcK815Yyzd+xvY+RnBIWdXe7FenDPwLaQI4aKAd8tJgbCihcw/9mAJOyH6gbJi06GSGJBJcDpU8Ee0jVnYSE6iPYxdo84qJf3iLOCEdAZ5UCEKVHEi161YJw9p2exzsWiPRkhNjcW5jxn6OJiO++C87NmdCtT7gNkN24YUu4LsDkyMTW+YTPmYB4U3qPncHohzgughDPjdgRNbo7RtZg6Dca/e3u7XvJiUbqR6p5RIqQ2kUDdJvJhP3ODpcWhZaAgeiw6DAZvbHQkNCe/C1sk4pmosLQyRrPBU36i9nkKBQeQ0IUhN+p7B02FMC0mldpAJKssJcCLPthL7q3EWz1vtBIo1idoHs2BB+2E3tkIDAQkDfrFCLqGibM5XN8ihWOgKvVSFg/uAHYfFmB/jmS0BNJAlAjvjqe+sJcgdPHSrpqvHAWjAKWsL4xeJtQZNT7bAZPKUFVw3tsbAwHMhXEDNERglK4Mtk0bSaaD8Xa/FmyvT3RfFiyUFPpobAEsKb/Qqm7oCmM9dYDJWIapslLCeL7Ds3jJZm2ZL10Qn0WHIoIVh1WNMuBhplgXBVxQW65Wz+C+A4cOhJ5tA6acanI6dFdrq5eScQY7Ah1ND4cvZXn0r9S+AZyUGI2k1lH7LmNjbZf6c1GWi5F0urJTq6thXDB0nk05yrl7zg26D612v/aHbCcQwlpCKwX+xEEdBGkd/O49ZWYb6/luGS20dEJ7/ZXMTIRusTnW2kh6no+1w4ePlibI+HiM1qiuQasrOUhKc2ZT9he1/975wQYOur+6FqfSWuqgmLlXM4uWC33nBNpjDv+AIkP7SkaT8XYg2++QapnHtPDaUW0fORDmhrCSA6ZrAlWXnaUYZ6wotL20Gt6xI0JkUGUOBhBFZuDY0WM5vFJ51lGSP491NP9VQeKf/uazDJP/Hwfz7KX+3I5AnVeVjOB7sDWyX4IhNtLZIUgJVXd6anBusD+LEemzWj4CZitTVRlR9rIzUoDf3suu7Ny+I1lPjpqfszPOYraJbRM4sE3+76yCriXlff6X0OjMONoWHCqOqvezaZxnjmxvYe/88HIOdQe1l4FywlJ+KZHUlIQWO9FzuSc+gsRAZ7DwPSLcPj6e67GzXe/l8ccey/N7boGA+ykgvtiD7K6AU4KHvUd5N1YSEZIOKW3OM3DAWwI/08OOy7IZX+/nd2B81vk+FX/wyKFDEcibGhtrV+/c06ZPn27TCwttx+RU2zGzuY3rTLi03EYI8tMwwWTZuqWdPH26HcW8xOAdae3cCy9os/Nz7cBbb+czY25kYqwtjKy3LZs2t+VTC21sZiZdcHS9GJsYbzvV4O/Y1hYnJtrLx4+0uT2729rISDuwf3/WgQy4kpPVNSzn6bS91e405V8SAYP/qYPP+9773oAMntm6EuDx+8xv0cmr3NdYXH3V1fEDZKw7Q5IPqSSDtsm55+xp+/a91a65+qp2+eWXtGuuvro9+9yzbc9uQceFCdK/9OU/amvrGwnUf+pznx/aYW8KcAAYFIz8zu/8TjLMgi975F3XXNO2btsSYU0dVr71rW8luP6H//Aftn/5r/5VAhpsCOfzpz75qfaVr3wlmXsg0RNPPB4Aw8TaB9bFpz71qSQmlA+gr9999/cCvv2Vn//5XMvcC0AxUQRM1udnPvOZ0NeV4tC6+Pf//t9nT9kLymRk+mlU+L33y8TTVeNX8BN/+Zd/OWKV9vuv/dqvZZw/8YlPplwcAHT02JHMHX/4yquuTADL173qyqvik3pec6mlMUaKshyleZJg/LPoQhw+HEo9AMSe5Ovz1e1R+5wO20ZbC/iSJJlOf0NJGt9IEk5Lab4u4Vzglc4+OuM8++zzybD/1E99JowRLXS/+c1vJai1JyUcBV0CPJl/+1VpgwDO+Huf5BP/l3CoJNMjjzwcxgq/0u/dPxaaNeCa/EFBq2u4LoZAmMILCwlIgVL8Mayj+S1b41eKUT79mU9HXNY6uOjiiyIsyi74rMAXWEXzokr0ToYtYk8o3wFaKe9gp4mrsk+9IxTAydgG2F1fTwmRcbUO3LfOSUAMoAudQMAKf5nWinv0HIAKgKZ1Fds4NdV27tgZO/Tkk0+lVEiwq8yIHQY486MPHjlcejV33N4eDYsHyDaV9cfnBDhaR8ZM4hGAjsWSDqOtxc93TSCZvY6pYoyVa4rx3FNiOR2kLr64vaGt+u7d0YX6o698JfIM7l+HHn4+8oA58bziR0CYNa1cxnhZowJ+e8x1w9ZpLc/jOzJ2W7bGzngBtcypsjqAISFo5W32g5c1CQiLDmGSBDMBY7BctPUF/AKEAHYpiQEAklwYHQtwc9kVhGgr5nnwwQdia8QedBetJ3OlM5WyIffnPrCixOLOK/tYLAdMdN5Um+m3A0iyl/a/ckF7FsuHkHZVoVQs5VkxidgX+6POzIpVilVa5TXm5lQkE8bS7huAUkn2EiouULSSF3QfJVoBmuIFbCc23PvsdfvfPZgfMYkz1R6ODELA6sW2eX4+mAfg7rbbbs19J7aeGG+79uxMrDQyOjG60RkkDs7KPCiZKVHVdFFZQ3fZlKDboHPoGeXUBw8UmtIPKRZINEmGlqhBgYaAM+UQ6IrparN6hnXgOrLSGASpIx7azUa0Z0CjEmgND0wFWjaeoTcQdXj7nuqyQtuia7Kk08s4EGIx2hdjY8Uq6MyMMCGWVwqVHUpvGDx1ilEXxsrQSWdJJqZqj90/x4PPpuTA4WPBAXz8vlovCzaPlSgVvZJBCT8lBkPWBsPEQdbrKoMytj9B4jvFy73KBvi3OWGYBOZFsV0POyLMjaHcggPW2yx7pipLqRpdgJUFEG2ZAAsltms+AnzQFQmrpEAV1w2gMQjhMUQ2LIfNps88QA/HKztmsZm3CCotLQUwsHi7OG+yZ8Rp19ZCLeNk+Eyo175T+dEA1Phcr+c2bxnbsdEY14OHDrSduwtUID5nHRDrSoZndKwdOSITWQE9MILq8xY96KOBs3ZGVLXKa7aWyFDoaVNBIa1ZY2dNMbjuyxxATXuduWsTwAIutrWNMDrUCgdpHVhNBAeNTzJqFNfHS5vEoeh7HVR+Zl9EKLmtZ28FUEKxHkrB7Cu1te59O72TlbUceBx4B72Dhqr0y6+/GoOQ1oiTxIBLT4bRBmjYY/3egBFXXXFV9na6F0TwblPAF2Mhy+Ke3YN7o5JvzTDs6c4z2AviXZxGTmUo5zrmbNmS7IF2jBwZQq4AHMaVM1DZisvyPa6PwguZTwZP14TV1WRCXJcNipbND5XZ/fcyTP7cRpGOskFr5/97j9bh2dfZEfhRGYGeBDnDRlxZGZIqI2ds39v791e3tAFI2L17T4J851O6a+lCc/x4iUUODAJnDNuPxi6YklGT3IiQ6cxMAlJMWkkCNqfYp8WgLL0BLYuLqee6wBU/9292h+MXtiCR082bStg8JURKkKsNqX+HRar18eJSPsOWCZJ6t0CBt3OcY89WdxYKIEew8tqrr+VeMSP4OtEPiXh3Oc7pPja0G5aJDeAzlPz2JEqSVj/0fs/DmWeLZbX5MkkuDC2OnX+nddKZrVaffhdNibGxONCybnwH9+7AyfgQDZRQEmQcP9Uu0C5+Y6Nt1fpxYrpNj45FtHVNxxvClYeqLbCSmoP8n/h/83H8J/gxqythUZ46fqzNb9/axudm28hGC+OxoY9v297GsFsFxkC2yy5uF1x7TfvWow+3ic1zbW5rtflEYzePgi8vZ4v7JmQKrJJki26GlqqHDqbF5uuvvTEI9OvKdDQJBOMlaytocbYl+TZWQTC/EBXdedyz/Zz4U6dOJKnzqU98rN16y41JWvAVymfbaNe+67p0M3nsiSfa008/27Zs3ZZSCuPoPEX/52coARCUA1zefGtvzsUbbry+QLjJyZyRnstZC6CQtQbYRU9tcSGdTWSd1em7HqaDYPeXfumXUnJgbgV7b7z5ZkAcZy/9jYsuvrj9zBe+kDEW2ABkrrj88uwBIIs99eADD7T3ve8n2q/+6q+2m26+qX36059u/+7f/bu27+197TOf/nR76aUX44d//OMfb9/5zrezPgEARGEBFWE4rKxGxPTrX/965ub8885tR48dzbMJQPlJfB9ClMYI0ADA4aPTmBF8Cg49Ix/1lltvre4uBw4M3T72J+knOXPH7XfEXhB6pHch4SaTv//A/qwXPpPxVM7Bn7r0ooszVwJQHXuARA8//Eh7/rkXhvKDzSlhUvrDB2NrfLdnwwZhj4wXsAXwiY1jz/Kv7GV72/dZKzp7WF9KnfhRvfRPy+loTGzdGpAAoPxUAKRK2rF11qPfdXCXmOV551/QnqYJctGF+b11AGDAbHiFVsnEeNpZ8wWtW0Kd/Eb7nJ5KL0f0PIJ9IIeMfHziwW5eeunliX2s6wsuvCAgi3V42eWXt3/zW/8mNs+aAXII/KO19M47Z8opV9fXEpRiWSi5wlyRfOTnvfnGW1nX1qZ59feUuuzY0ZbXVnMGpNvXiePR+PCMxsi5oHNQ2B4XXBCAi7ivuEFZGHugVCOgkHa0bSOlTZ4LC+Wqq65sX/va18NM1NZ8YdCsAm5gS2AdJfBfXAy4ZK2w94Adz+2cMCbAEjEtoAKzA5BjrymvUkam3Iq4LNvj586SiMQerS6SxgvbS9KQuLLYwn2KjegVff/795aOX2t5JoC1ffXkk08EtE1TkdWVzJkx9B7njLPyuuuvL53SkZHs0QDDp7VXnmjXX39DxpntDCt/fT3gk2eM/tMoAWclgtXOW1zz7LPPJUkNHJNo7fGNmNe5ChwFlHXmep6ZJtWW+QhxO9MKLBrJe8UMFddVwwuxF9YcMNS+cM1gE5H6qLg3ZT2D5pizROLd9YwfQMv9s73TqkOir0gnp85SsaxnxTDBeEPoYG+8wuRfWaqYWRJjcmYyDBMbLwf8UDrQtQ66DgV0RVANTKlXiaRxQvqhzbhYmMX0WIpTUYOuVg19aKGyN3mPlrX13t4FJoyRhhkiw6++a/5M8MQRcFiYhNRVQQMHAVH3lO4jQJiUphQgQ0XV9VPqITOfjliVmaoMw2wxV6I/UZodveY4zBQdZtICeD1OkxrrZH8iWDN7Rp/i0MFDWSzleJQuBVphD5yNKxAi9GG6F/pSpxaLMv/pfM5iTSZpSfebclRSloJdgeaElRDhpeqMwqiESmzTAEHcf7r9tNCrbJgOuPR65Jo1LBpjAriAMmKgmKPShzAmYUgQxhufCArLuTDWEGCOYEqHZuhrTJaiPBGnqYnS3YiwXF3TYZh679lN+VlYLNoRm+Op6YxJKfLrcFAiqTaI+0hXpqmpgFmcRxujt986GWdko23ZVr3R3asx0T1GO1yfy1rFJlLiQyx30BMx3T7j+a1f9yir5pXNOTMTBhNniIGHWpcS9OnMOUPBubTBi0Y2EUcuooSDvo5n91n3YGMWiFbivhyi3m7LJi5ktZxuh0AyJm+9mU3sORhm74lI0YkT+fecrj6DkjhDaU+ow15YXmiLy+XgMMoMTYGUpQMQNlbucSUG0jq7knr9QH13n8Zlcnwyh7Z7laHrLapdl8FKLTSG2JCNlTlAW4Q8O1yLjVO1iv6MOviqQ+5UDmZ6LV4yyead4fJexsozx+asouFqOV3skrSmLFz8RyVe/C8+x1nA5Ed+is8+YFi0leVio9kJDgmbKgMVFitAwdkyjTkxngQLW6OsZss2XcAq2Bd0dEaJ67E3fAjX4FMIUtgw9ibn7tpa6MRdwFWmjl30Hk53L3F0rc6ODbAw6F11MW72KELhfjckFXK+qcEPQ7O0BtyjQMV7BUldz8sicAaxaM4qARsHF2DfNaW6M5cSkqHzWxgqEkPDtTtDWGApm9sZkRFLHECi+ECD7XdPzh6tcuP/DGxO4+EcpdNAxJRP4HM6hnBy+QJHjx2PT1JnaGmGrUu2OH/HJ9rp195oF03PtB0bI2375FSbH5tsE/y1yYl28vTJtrC82FY3NtpRwt0jI+3gsaNtVpnv3Fwl0pZX2ijBWBnlI4fb+NRk27J7x+AQL7enXng+5QM7sQVOL7R9+w+0id3b20U3Xd8OcJhXV8KKGJuYiKikcwULBMPEGgLWc8jNA+AKszFln6O6YxQQx+l31ponZ52AwplNPNW8CqZc19gcThvYHeko2Ft6QnckABYXT7Xt27a0Sy+WKX8jZTAAP6zcy6+4MmzYf/HrvxF/49rrbggYJeB86qmnmxa0ynGwO3VDcb8c/miobFf20SKymk4qu3a13/rX/zoAYTobrZef6X6Jfcqy9i4TMs781U9+6pNJBP3mv/zNrLUwl8bG2yc/+cnoUQiysEX5FjK1v/7rv579aW8BUwTbXcvmnnvuaTfccEP844cefCjtfQVnQAysUR1AohcyM53A2znPpxNkKs/4yEc+mvWv5EgpO9/JHgKYfO1rX0vge8273hUf65lnnw0g45l7wMT31gELYGm9Y0gD9yqL/FrG3N+xDXRGwpaV8FxdX2lvvv1W/GUZbP4Lm8F3kgDTJaUEaPmzyjg2J4iVZFQW47toofCZ2R/jzJZhwtjr7oF+iPdi0j7w4IMBS8Q15tF6wJ6RhceMpwODyQAEsuaUOl19zTV5Lmtd4GdcBP5iCmvCd0YPcXw8/xYnAJDEB7qusGnWKT8XI4L/tHff23l/QIE9ewLqAMaixzI93a6+6qr22OOPx67ZG54j3XKSVKtGF5J1EmiAOCAOe6CcMZ1oZmYScAuSrYuu98dOuwYAic0Fhnu2gD4bJeuwebbiIolHY6AMBsjQ/dcDhw+1Cy66MAwLeh/a0xJaZUeVObFt1lU0Oc47Lw0Z6BMBzDD++ZSANs9D2+a2225Lp834y9PTiXGAhxgkC6dPpQTetatEpZgbwHf7yDxV6dLO9vprr8XupATspZdy31gf1lMH5fnSOhABt6zf5597Lr6/PU6o93v3fK86Q7aWttNszt3fvTvAJ+aOfwcgnNvSvvLVrwZIBNZeesklORvFf0pxKjk+lhjB2rZGgBvmhV6K60lBelafAbT5PL0nACIWHgCZHYz48ny1+TUHkuLWrrUGvBHDOWOtJ/sfC8m6Mr8dcPB5e6uaqyy1bVtoV1VnnQ4w+oyEgpfvsiZo3HRdsd6xrRLtpxLTFVO/GsBYM85g91Pg+3TAbM9a1QcTsXez5jit7EtH0xl98003pxOaWM8ZkAqQ0dHoN9lbGElHjx9t5yoVnt08s9FrqGxyr15O0VuMOqDRrNKONjobDsqWn3lo7/cgnX2SQGdD1ng6N8AQe68N0YMeAEHYBhvYBjrUVJ3i+KRJ9t6FLGDflz7OsiSDkn13SPzJifAS9IXVMLQ3PuNghDVSGiYmy6uXrkTEdqh/CvDgeuPKiErQVstYAx1GCVVs/cNXqqQiTJlQZHXxWUpGzPiZPONVLcaq3bJFZGH4nMXj39ZCtQautsa+16ZeOGmCa0xDwU3GqETbel2z95kAivMWAcTT4u0Mn4jMDmKeXTSWQ1BgUT2/BY4xI/uVTiqplasSJPcFhLDQbCqf685tUZQmirUScKbEQmdmp4bORFS8R7M5++KHQG+sy7itlA7Hxnrm2AY8eaKovg7TEisqNeLQDYf6tNnNFVj7Qsgk4Ctg2hqw5HQcEOur15Yan6p719KwZWySiTx2vDRzov1SJUHGmaHvoJ8RilDv6Fg2VDf2Nqk5tUYdIinnSUnXepsiWjtVzoB1bd8wqASwAEp93Gt/jQQU0W7PPAM1ou+irE2HJob/yKGMn393p5yBTTbg2NFkt6orUKlaO7AZ6xLCXQvFUaABve3sq6q5L9DEsxWdbzW9xT1vdRrCIBvN/evXzvjME1Yi7Lu2ekbwTg06SjdjzDkxJrILmDE54IfAgnPhXrroVNUSrjb1wNBi88y4pf55/zvVU32gmWf/Des1a/bHACjpUfRZwOQsnvBjMQIpsS1gn+1wbgiK2DrUXvY/2huDeGGSK62Feuy8jY1eXorT6uUcoRHhbE4yBMtT8DUyEv+ALeqtgdlDZYrAeewMDpQzxrnYNa/K6Sw2Re9W5zxllznGAsZ050lnmdHYq+4DOOd93r+j28ARf+ONBF3OOcA8xl8XPYx/Qah16J7n56nbj5NZgWA0nDa0VCZArvzzWJ2n68Tqi4XKeU1LSYKmp07FCS1q9cSgS1cJj81zyqsrcRS/S9ZO68flAkI4nIsLlcxxlpW+BK2F6l4RluLUzMBG3mibZ2fbNHbnoSNtVxtpOzZamxsZa3NjE22KbzE2GoCG7sjYzHQ7pkXuonKCo216dlM7vbaSAFU90NyO7W2CsDufZ3SkTWNhErWfmGz3PfJI27lnV8ZRSSlgpG2bb1svu6hN0UwYWn+eXlxqz734fDLClWGsLCKwYO/eN9NC2ZmnS4rn010uTKXotpWIuXXYhRf5LJIT5k0wZS4FgGl3PDbeLrno4jjcnGtAwUUXnp9nPn3qeLvx+uui8ebM/+AHP9SOHjmWQPPqq9/VHn7k0TBIrrzqmuid8UkkTJzJWBfEXX3u0MHDCfxvuvnGIUifTuCJbYHN8L3v3d3Ov+CCgDfOXwkP8wpUsR5kx7/85T+scvJNc5nr2269Ldl4gR3GBTaHjLzSHJoU9gVB1j/4/d8fMsWXxB8nNCubLtPs2hIpfKWHH3qoPf74E8l0/29/82+G7fLtoUMN1gUhTd1MADKSJPxPc6js5kMf+lC0YB57/LGMvT0nmL3/vvuGTjHz8ePsi5TpaUV69FjYCVhA6PU+J/gHeipjsBfM+bnnnp+9IBsOvEjCcvOmtnX71vbwww+1c84790wpvr3CLzp+9Fix1IlAzs+nLAFbAtNgdbXAt5tvg5lmPwAAIABJREFUuinsJbaFDwmk4IcBZpQISXRWF8cSnGUvbr3l1tyvMmWaNvz+G2+4oT38yMP5mRKQ6lLyQubMfSdJB4hd12WmdEDMLR/NPiwG3HzpfezYWf79xFS6yQj23Y+A0j1XGcRbsRuCd0FxZ1GzARhAl11+WVgmbJs1b82I43ynvY8x4nuJ+t/1nvfG9sjkx4+fLV0Xf4/A7VBOw54o1/K5n3jf++JbuqZ1E/2abdvbSy/+ILbb/kv8MDIaNgjxXGMJAMFKMRYRc31nf0pQiJvy/7GPHn/iicwZIKFrM96GSZMSjwPRplCO4/rYQe7nqquuDnN8185d8WOtoxJ8fjkl8NEjFNcNreUlQSt5uZTzB+gEEHdNQL2ul9YG0KeD8pj2hFx10bK2fQbTybWQEXS9+r3f+72cPRLM1pFW2PahMcI2ZN9vuunmfMcf/MEf5FwDsJ67Z0+bynlyMmch3SRzx2YTNQXY+HcvUXn+xRcC/PL1rW1nnP3gGQhZY6FXy3kamxXXY/H087ZYlFNZC/YbXSB/EooVV2Tdnj5VYEha+G4P4FTJjC2lo7gIrKgmK8ajiwr3bkzWWoSaN23KOeccdPhbN2K+P4l3dQitzrRh6G+sB9h37rHvvSFLT2R4b5WonqzKj9HR3D9ZAWermNFZnCQI6YJohhWx4+Zbbm4jO3Zt3whVZrh5gXNasenVPDYRpyUGRhZ8tLrRCDoduulbPToaZ6LTPquubjFgh+yIG2eASlG9dDygbhyXgCyCv2TeF2JwTFynfKLP9DKcBE2+a0l/5TrgDWLXyzAwjEK666Q9b4nIyEYZeNRZm981PHzouWeC1bF26nS1HEsnHgF2shybS61/eSVGIwHpoEIcNszISNTYeymOZw9amk4hY6GNmlxAQfW5Jq5Dg6PU+41FmDwDPSoiWwsl6NMV/n3WSumOVDFyADslgpRJHdgr7td1OWIFiExncfp8FzwT2AdMsDGpCgvsB8XxZLC0Z9oAIhzLfJhH70+xEDBpeaVt3b4tZTQ2DFppadFAK1fj0FZrxrGMX3UOwMoZjWEIuKIjQJ5hIvWTxKqAS4x9AIzjxzIOQBmdiMKKGe91psvZIECH19+oEhBUXmNoHPyumDMjuW/IetrYTZTwqY3ufTaG5082caihd9+nIPkLtDh21GZW+612Wws6B9XScgxKZTCrj7h94L3vHHjnjCFxiKJ1cdw9s3EwvwxARHuXlwYHrKjh9l+JoR4KpZMjYG57XWHpqkDesXmqu83K6lqU6H1PdTeoFtqhbqOXHj6UOQLadFaQTEWnm9deHE+21f34jHVy4piWiQs5QOyzowOiDlnGIEEdBWxxOq2RiF5NTSd7B22Ptot2crKls7MJKDI+77yT+3G/1rNnUXO4NDBckkEhwPxj/joLmPyYL4Afq8cvZSJ2lg/BKS4xN5phlR2ly5RytJS+lEgh++vVS/qcFelIsXNHzi42MMxZ1+J8LZdgHnAa0MvvEGSwiwBgtqeXu7KvAF017fyULshepa4VALHlPsvOC0i6H9LZHe67M/vYQVlEAQY/pWur9ZbEgjAAAJvIgeWspcQXMDJVenLFXsUEbRXQHafLUN38wpAdHwugbXzocPBt+F4YCKnXx6QYSmtS471lPmdst9MlOqtLUDnaXVxbIJiyomT/RiI0zkkQ6CqZ7fLZKdnWTnhsvM2eXmhb19fbPO2Z9ZE2bR74LXypkdb2HTvaFtt6O2kc21jGY++xwwFElOJs3rGtLa2vtll+QVoxT7Ujh4+WvzM22k4sL0QPRVC4Zfv2trRpuq1umk65zuzs5tZGxto7Bw+2w0ePNB1vnKe+g98R7bwlLM/5zKvnMrY0bspJXs255WdKFPgK3QcWUAjsjCf2RunsjebckyHtGVXZ2UsuvjCtq0+dONquuuqKBD+Akg+8/wPRjdu1Y3e75NLL2le+9tW2sLDc7rrrvRF+JZjJHzGPL/3gpeH8nEtWGlvi5/7Sz4X9c9755yYABKpYU+4FGKNkRKDnOta7zLW20J6fpoEE2Gc/+7l8Voaez2H9mT8g0NVXXx0xW+tOQCdwlAmns6CMB3CglEeJSgngSuIcz3rii7gX19KZ543XXot+zN3fu7tNTo6HSUJHRXmTJCg/QWb3A+9/fzQP7Hn3LqC3tiNk+//8Tsq6MUCYAGUSDz74UBgqnuXGm25M+cNTTz0ZIMbnzKs9uXvPnpRDKGng/0vyCJSUE/HvzKd9pDSY/oHnuPb6YsjqfBIW1cREwFkBH7DGOJpvvtOdd7475VP2OSCutEvODyhz7333BhzqLWnTkXF5uX34Ix/NXjfW1pX3sw1YI2kxvHt3bJeysWo/vBa2j/IwQXYYc3NzYbEAWSRk0+Z5x4583+WXX9ZeeeW12LmDhw7GJkb8NBp67MXmXM840bqjz2EPsxeHDx0McMYnL1beUsCxn/zJn0w5EjDx9TdeT3DL9rEznmf/2/syfwA9ic/uxwF+6FlgbPCRgUDG6j3vfW/aNAcc0Wr50OG2Y8euBMTGma4P3RuBNo2NzjbyvXxXwtr2KjaF7iW9Ja9nfOyxx5PkFNP4szNiUt5DzPbo0YBppfE3GybMBfQxTp0M6KlkSDkXpp9YAfBinXT2I6BPzKbc5vkXno8+EM0PgM0zTz+T8jIdpgAOzjJsKLGfeM49uK45tEeMh7Xr+8SF2EoRoZ6YzLi4PwCe9YJlg9UDXKNDQzMnreu3bE1Cv7S7jqSDKFsEPHN++E6lTjRJ6HwAczDvrrvu+sTZvUW2sWH3lAIBhnStsg7ZQcCkzkLGucCNXe3FF19IHAO89Jn3vu+97aEHHsz3lpSFWFdb9Wq/Lg72XADqwwcPnRGY7WWm1lMBfZU0Nl7OeLbbNZxJuZbypaGbXBEnKp5HEJCUN7daAdtLbL34JHqeQ4lPOqiOSwCv5TzwOzGL+bCH6ZN16QRllD3575609h7Zfc6ujSqTgThVG9aIcp7pTqNjTrWkrTKWKhVIcUfYIdUWz0PkUB9UrEM75eykU4quJ9VmtxDXEjdjjNyQz3WksfcBxwBIYD3U7Xc0KmUAg3BmtE6GjjMmKId6xFUFxGOpVzKYncLaFehD55mcCtoVSuzIRmg+YX5AlAZhWAYQEoamwMCYbIehl8nCMPF9obpSLR4ApNLoqDbFDr70Tk8QX8yPYntgmPjcSoLw7oBxYro2hO+x6F3DZy3wOpRXAuh0Jy3lJ+Pa8xZLxDgETBpEd92fjciQ9W5Hfm8RugfgQehUgK7ZYsYosTCm5jDlQbJ/U1MBYYjyGmMHnP7YFrk2yrofVSejAsKoUjNQHD4HmEXLWTE37olBVMPtedG0Six3NBmfYjXNtKWVcnbTXWDQfzEWEVg9UZTiCDsNm8e6UvbR77fAq/EYKvdpzXGMfU+0MwbH1/1Yq73FsMO4EPaiONt4MpQOF4BK18EprZcCldJWeChFAeJEYGyL/uYTyV45hLrjW+3O9me/ccL9e8vWUrRm+CDDBURiuRBzQuVExd3I/DA+gEMH7R4037ViWxWdW8vKIyXkdepUgooulOieeg1g6NQbG6ndM5+AtgjsBoTbiIFcWy6DJTCQ6YCSE11jiKurUYkuOzjMX6iZydTNDHXuLZko4xswLiDpaPaVNm7mqspuCrj6k/41P1ZR43/ysGcBkx/fuf9xe3KBuWw35qDzChgCuA6gHt2SVow1jk+6uGzEuWRrusgq+9tFG3ur32gFHDmc4CXgx8x07FlAkW3bYstir9bWYh9lO10DuCyQAO4efOdAAg3AA5smc91LbNh0NpvDmO5wmBE01wZm6A+XQobtyglcrZLh/p38JueBe/V8rh1dEjX7O3e2555/PrX9XZRWV4rOTBQQpLwjiaJKcHWGCQCoAzCc1eh0zFUbVqDDoYMHznSkKx+lruEeObkzM1ijp6srwFAyVT5hlTdz9pxZmIfRMvMePtfKats9Ot62rK61TavLbdvEZJveGGvjAqOlpTYnWbSx3l7d93ZbnRhrh44fa1umZhOQvnpgf3zIc3fubhObptuUs+vEiTBX5ue2RAeMSOyWXTvbfuKuQBWJJf6Qrirn7I547PTMpmirHDt5om3ZsT06Do8//liCPNoOmMuyyXwZgL+gRfB75Ojh+FSSY/wLbA3BigCOKKfzyhhYQ8ZA1tbft85viVB72NIDO9vY3XzzjW16aqIdO3IoSbadu3ZE8PNTn/zJdvzYifbsM8+3y6+4oj308MPt/PMvanfccWcy8tgCxlIt/5e+9AftyLFjYRIoQTBPMuBf+MJPp7zAeDn/JVcwTYhw8rsELdYT8BBT2D2urFbnC/73X/trfz1istaiTPi3v/OdBG7WijbApbFwYbLE9gbmjESHs/+RRx5p3/jmN7MvPD8WyL/97d8OOCGYEQw/+cQT7dZbbm4vvvB8tOP4ODMzU3m/shNUdzoM9tRv/dZvtc9//vPt7rvvzn4SnAL5POt1116XDjHGRNZYItZ3SEIpqQHmAU7ci7WqawzWDV+Ez2Z8ZfQlnXQ7ee21V0s3gibQ0PnDPuMbpyvowNawB9yDvSnw6nsXgHb5ZZeVmCvQYWws3xGm0VgJarp/jg6b4zvcrzKViAafONFuv+OO7E02DaPWWjKuAFI+6mOPPhrwo5daSYqZj8525ovx/wXp5lk84j7tQd9pzQpkX3zxB/FJ7VPXN4/eEz3G5Wo5y24BWbzo6RlTGjcAKywB9wt4syb4fAJjPmlKfyYmAvzx7ZRNHTx0KAwGJTieG2gd27m8nLIk+iCeFfD3U5/9qYA9mFS67xQTYL3t21cC09awOBCLyZzShsFqEbS7X3s5OhmvvNzeObA/QIDkm+82/q7hec0d+2+vXD/8DlAIPPN793vfvffm3gCHfP6nnnwqhADzdvnlV0Ts1Pebb2vS2rBPIkJ7/HiAiHdd8668z5lhLdgT4iZ76Hv33FOlRsDsNNlYyHhbL97v+YEhntM6w2LKOTGcF8bZmRgAIPIRlZA+iV03PpFyNyVCzzzzdMb3nD2740eLIzyja33i4x/P/krcPVRh0Cqh1/LNb34z4E80FVNms5bvSfetQc5ix/Zt2UMS2+yPmAmDSiLcd1vPmERYXoA6IKR1Yi2apyd1RZoWb6s0KG0osZU4Rcxs77FhaVU8xNbWmIQtgEesDshT9uQcMNfe18+rNMXQfv2yy3KGvjp0I5JU7ucxW2fvi1c6Wf0MaWN8PGvq5PETwTrOlNWOjAbctSckhSWlR86/8LwNQV9omYCCBE66vZTGRZWpVNshQWy0IGQMJqscodfvmhhGILXEupH495AhksUGUvi5zdoFziy+dOHJd5cGBgAiNVZD/ayaNkGoYN+gY3ykLWrKISDr9EoAJBwRx6e64BKgDdNh6B/dQZpOATaRfl9OjmtqR1Q1xwn0jx3LNdIhhoYFnYzpqRiD7du3VdDp/UqPBqSqgBpddWbjwAi2XdPzMlxmyp9pjbVawBGQJjWIQ8eVpQVlG4LiylCltjo91ctZqXKikVDTOjjCYAbMGBgnXaC36rUBIlX77XrF+LFYSzsjDimgKwhd9QX3/5tvvh7nys9+GGCgNI5Z4xUjvnX74FQZw4WhB3bRjn0HpzXq/PPzmS9GBuujU3wdguoXjWHER9fWAhgYd88+NTvdxrUcnJwMrTYA3VCDnRKd06eyBmT/ItY3dEbyHuvXIexuGTKbotOmjXdAFd0LUKHTtrlYUMYjJUBqrLU8HBT1O+DRa9hRaBmI1EYTa9q6Nc6/Oe0sD98BILLRu74LtlaV+GBtFUAEvUfb7eOdttKDjk7Rto/kPmZnppPNsWftqV4fubi43Fa1R05XhNm2a9fuPIPxp4Kd+jwH2bFjmTtG2P5VhyrDxLg6cOmLGAOtJZOBXFk58xl2ABBz0UUlIJc9t7qaa8nkeD41y1OTRVk3HxwxWb4SZFzMeDmwHKgMpL0dvR0tNHNnP/oaJX9WUHwWMPmzRujs738kRkC5JNbmoKnkzGDb2HlnAiCE0DVfIuyHAbjnp3DeeqaJAwtQlz31Ged2mAGnFwIWCMwAJl0Ylh0XbKSbzKA/Embk2GiyTewatp3AS7bQe8KAHViMzg7nlSCBPeXnsH3R4aqa4zOsyf4Z/ovfO0uTbBhKdNk/wIcjtZfielbX57R2QKWXq2L+9dpxZ5tkiuehkSHwK+E7pcP1866/YUycueywgK80vAqY6vpnxq+Agcqurq8XG8YzcvRl/AD1SaC0YqNEf2xuczt94kRbOXm67R6baNuU46yvpa3w7Mh4GyV0qrRqpEWf5J0jh9vKaOmXTI1NpORmYbSSb5vQq0dH2pyzNNoMzulKBGGbLqyutIWNtTaD5Tq3qa2NjbTjy8vt6htubAcxId3r4nJ7GygyO5Nkw733fn8oldge2njRtFG3t+XsBSK8tffNBP2YLNZg2BOrNU85G0+cSCmY5xXMYgYQ+6THIUtfwoVb4sxjK0cv49w9bW7zbDt04J32qU99Imfl7bff0ZYWV9vi6YV23Q03tHu+//22dev2Nj+/tc3ObIov+9KLL4b+bY6wOWV4sb2JsuqmoqQDoCIQ0fL1pz7zmfYrv/Ir7Yt/65ezboF4fAyBKr9Bogfb4LwLzkvw8YWf+Yvt7/ydv9M+97nPJVAh1Oq+lJs7kwXI9957bwK+977vfSkVkJQBPAn++RLWkABVoAK0EYwIVHXmCStgvZgmEm/85hIMrrJbe0JAbl0BNLCcfZffYW8AfjAZjLWg2trVitna46dZ166R0u6ZmeiD8NeNr1bH3xUcLi4mw48dA3BR2qHkJ8EZMc8ks7bEL8Tqcq/8ng9+6EMJgnt2XjAbfcelpaFL6EZ8TbZDwOtaPTPO38nempiIX3XFlVe25557NkE8gDZadJuJ1V4b/4mWij0bjYfXXw9Ih8GDZWIf33bb7SljUSaR9r6vvBzwjM5EANr5+diItGNVPrdM5PNUAscnn3gqyU+g7K233tYeefSRYm1PTuTnX/jpL6TzkbbZnTFiXdEBEQwndmJHV9cyr9HR0NFrYqLdddddCV4Bi8Rllf6wtcBvDKU333gzdtc6IfZvvwBb2Bel4oBLMZGuUVdceUUC9qnp2fbQQw+XVse2bSWcevFF6XSEBeJ7+ZJKJ/ydpo35/949dwcA75UEwAp2hE4R8Ikelr148y23hKnE7vcyEMGwMh57Rnwijki3IQyk7dvT6Qgbwdw8/8IL8Z87UGhd2PPWCX0g9yTJab4St0xNpbzKmvQszqhonGzenK5F7C6Q6lWNEua3pJSv2PyjQyJ7NaCHzwDCdcmy7sQYNKUAgw88+FDYUfx3QAYtHOus9KUmwpiyj6wHa869OocwSPbs2Z2xsc+NM1Y5O+Mc6eubLTIfgAVj4xw1dmI4c2hfG8/oVA7JWbGA9WTN26v2NvAJmOj5gOOPPvpYQDHaMmJviV33h3WVzjinTmWcvfftvXvbnXfeGdtgb9mHYsbIYgwtiq19cZOYJ2LkNNEQDwYbgRXInhtrCXgv49+rNQIMDUmPP0nelkYo3R/zYB+EqXLOeedsoAz5QadhMjY9eITIlKAagdFqxebLKgNPnLSYFCbaqzNBEtgP3gOU1ODZ4H7OaAMoBE8RGx1EwRI8jY2GdQHocFj67lB61Djr0jMIvCbDntpUAp8lqJp7G7pMOMxT+zsMTmVv9H2uuqnQfkN55RjIlmwEMDpTIoSNMbT2UybAGPm3w9aGSglI20h7PMFyB0s6fcxzCVY5NykNCb3Pd20MNclF/+wgTWoUh3piz83x853GorcPHrowtpWUHcm0zVbZyhBkeqbScikHQxCezj6jYzkYOIKcHRvGAmeIOUcWhLFzbzYSI6Fa3DgxEn7n/Sk3AgAMwrbGKoDdKGBiKo6ieXVvDoTOeAm7ZqgHTUehoZOKefd5GypCpoMjmvU4dOqJsOv6apVjLS6FHhxQKgwO1NlSS7ZeATHYC+63g2zuI9oureVQtZmj9jyAZb1G3LjZNN7r9wybv8tihCK9ZcsZ8T4HDiPintCC6Ypgw/icw89zuK/lpZWAJ9ZYBP2G7AagBzKLVtmFWauNXNUMdiZNSsomIfkLyQ5hrezetTN0w1AGJ6tD04GDh1JPHsrlUB7kHjjInBT3YL/aQw4NB1cXAouSNFGoWQBHUc3tm9279lSXo2PHczB0wSnzhWnFQWK8GWD3KwNFtA2bqpz4ucwhcOX++x8IqJJOWgNVlDGvWvihBKfjJGcbwZztkvMjgQacfYg/bQQK9x8pjbKN9ThBbJYzTSDL4UnpCoblcC5WCW9paLFRZS+rFSmHl+MlAAn4sFwdd6r720xbWMYeLQqvcs5olqROvs6myeli7PWkgzPOuZ/ExQCUOFOi/zEEbOxpdNMA9cCSdJBYSsCRspYwP2S5SrRdJs4ZlEw2R3R6Omeve+/UYv6AZwMSAZVLj0xXu4kkHoDfHEM/c13neb0Iruvi9k7GK+Lgc3PR7eIjcHyBQe7VmUZcky/TAx1npwyjP7E+sS/Ya2POd3A/BA/TDQhARBDz5KnQ5/kjym0m1jfahZvn2+bFpSbE204IdmS8nTp2vM1t2tT2Hdzf1kerDeSIsocD+zPmS5IgROPp0IyVeODM5s1t6/YdGT89hyWgjBHdtjfe2d8mts61ya1b2tyeHW1kfLLt3L0nCSyCtQcOHW4vvfpyO/+iCsJlzI3d6spyAP3lZSzXkcyjNUJsdXqm/FnMSkGK78LUEWxJEggYr7v+ugJYVtdCezdXEioRG1yVwCowZYmw7fJy2zI/1845Z3fbtXNHOuX4PuDYKy+/2m668ZZ24403tt/9vd/LGF5yyWUp2QJMGO8bbrwxtHj3LzP79NPPtE9+4hPxyWT03/3u2wMIPPnEk6H8W1M61ghGdFrBzvgP/+E/pOXvF//WFwNM3HjzTelo8b/+5b/cvv/97wfo0EpZ+YfSCYHfo489Vkmi9fX8jLjr/Q88kOALK8B7fAbL5GMf+1jG9st/+Iftwx/+SHtr71tpMwxY2f/222E28CkwmpQw8YEIbmIlEG9VQiP4SmLlwgurvHp6OoCPcRQ0PfrII/ERUe0xsbG/7BffxR8EWEgQAYTsb4GZINBLORFQxj4F7vD3exkcpgd/TMmQa0RraGEhwI1xsUbtUWNTyaUSt+x+IJaMPc0v83P+pO+xZgR/fGsBrGuFXTL4fnfdeWey9Z4ZE0epXE/yAaN8D7vBJ6u2zjuz/lK2N4CdbIG1hK3hfsQjgJaU5hAHXl9vr77yesALoIwYAAgDDFCKIZh1j1gFtb62hn1DPFW3HmMC6DIu4izJMHaGHcGA0GCAXcUut3+xtOjeGEO2A+hGO8dY+g72GTtHbMSeKtHSzhhT3ecOHjjULrjgovbCiy8NCedN2V+eR3eZb3/72/HbPfMjDz+c/WkvShYCBK6+5ursY6ADtog16bm8T/wFGGOj2EzzxeYCc9hyekR8XMCS8wAQEoHg7dsDKCAKGC8djuxLoKV/Oz+6Jh8ASTcdz+fl+v5u7b3r2msTe3hvzp75udh1z5WW3ffeF20ftlkJXI+zgPVaR5f0xab47cBegT/gIuWCGwRSq0Tf2gV+Ki0DYtg0ntEaNT/2nPjGOvIz52jA1Xf2B6izBq1fYNe+d/Zn7tKtZwAdnRldYsM5S4dQHJnkwomKbcR9ziuseiwT6weDyx5wfkTQdmSkvfHGW5EycL4EBxgbHVhiJ8+wy8RXSo+ipTI1VQ1Rlpdz/lmLRUIo/a34EdH+Gk9JGgYLvCEal6dVx1TJUpINP9ReM2VA/hskJzpWYA6dBeIvEiF5j0oV+MTmLZs3XNwFBWR+qa2XN1TGpBYBwwdlwvIo5XbtXZWxLCZwTI2eTTUIkgJDUm6z7MYBEqOp8fM9nCEHUALUoYzEzTNmEafMQX7qDHKbrEy0OIYuL0OnHoalZ/sj4ILCO9B5bWRZhJQZCaahQ0P5jHuMlsmQ0C6wo51hOFhUcUSidTIekc2I3Cws5D4MYrLrSk+mJuKccJiAHIw4R04wKEPTs2Nx9AaRUGNSoEIFsQ7g3Apq62o5eA703m7KmAMXBKIZv4El0sGdTgetjFM5XAG5JrXarTbQxtZ8Vm34SgJ+6uwRQjt8OAuYEWcoetvhtFEaHQ0tOADYiDHaHBZQasezQcqZc78BhjAjLFZrYXLyTB1cgBedcVaLvVHAGsChsgZ+5zsYxa6SbiNh41grocmdPh3U2/c6JGUMUsYjc5U1OJ7Di/FhpFO/iJo6tGZ84fnno/Ae/ZgwfyZz0BkzdZHGhMEKiDWsR45mZ/IYCzRFBqOL98p09rp0miH2CINkP1SnohojyDpnrRBj5UQn8qwyo7JAABaG3TNaP73mrmin8zE2tWY32uwmQrElfGVcMV1S7rKyWh0mRmtzm1vGPTokhG1HR6ORsmP7zijgK8lRh+pZGE3OYGU9dofmqB89I+VAtWeNO8Q11ztypE1OTcfgEprzOZlNwFfRh6sUTW1klbIdDjtGYGTe7JlepnM2tPxPR+Asw+TsivhRH4EOmGArCvydSexy1+/oTLsuAN7F32UcqefLKkUcfqnOM+ejM8H7OL5sI7qzGnIJAGeIs0t5BeeL88RGcQidU87AdMKLnzMe0GHb1i2xf3wB53tYFlrmSpIcORrAXnbTfXf2Jm9JgONP5zDbWiXMLY5fp8/ztZw9XVfLnyVsXlRjZ6hsmvIDZZnOZgyGel8xQ5UYs/t+x2bTZ+Az9O5kGBNsNedbYCXATnIIWLDpT+rLUzY9AEgFGJUIPdFXZ2EHhsKWJAAeH4VI+2TGJOD9xESbaqPtYtnwQ4fbOTTMRsfb9OgE77PNzc62t955OwkP93RiaaEdW15sEzMz7ekXXmgjU5XYIKIaoddb7KToAAAgAElEQVTZ2bZlx862cwctr7WcbXwj59f4zHQ7/6rL26ZzdrfFMaBb6brwFd6g93D8ZDuxcLLdevutab9Jh4Ef4BnjQNNwGxvNmDiPBXjWI7+K/wO0UIog6BLIC3jNpwCks3mdz3yNCFZu3565Albx9yIMPF5aObt37mhXX31lO3z4YPvAB96fc/mdfe+0L3z+LwY8e+kHL+fs/Pm/+gsBTNTR03549x13tC9/+Y8CNFjzgpBLL70k80EvQmmIYIPWhqDxxRdezBpVgmA+P/iBD4SV8I//8T9uf+/v/b32xpuvZ61qTfpROhrz8+2b3/jGmZISPp5AHttERhrzm1aL/SQTj3WhW01vR/rVr341+igC6y996Uvtb//t/z0+xd3f+167/rrronPivHe/ygUkbvhEf/mv/JUEqTq4PPzII+3tt/emo4jOQP4eFu5YCaFKYgmW+WTXXH1NGBZ+L0aQeabpEPHmOV0UZzLPgBABGiYG8EbgJnNdJR0Xx2+xV4nTC7gAHOY5jOShBB4bgn9rvDpQ4nfKH7AdwhbZvDm2IwK2J09WG/MdO5IFB/TYH0AfY8bv6n45PRAggn0j4LeX2B6BuOCQD+Z6/vzCF74QvQggmIQaf5loqX3s2mHD6+r1Q7YlYplLywkar7jiyowNBohnN/cV02GN114IA3ukyqbFdEBdejA+5/NiHSwma/vqq6+JfdRNRbDN5n7gAx8MEOMaWETWsqDeHncNc6mchfYdEOn1119r3/7Ot8O+ueTSS/I+9uq1195I2VUSdctLaV7AXgIOH3/sscwNm5w4VdMRZfkzWH4EgMcSXNt3RIYvuPCixD7ATrGfeCslIhdemHUNUHEeAFNuv/229sxTT+e6u3bsyPoGOPCbtQ0G9GJJWCdd7Jj/ukPS8OTJACGXX3Z5RG/5wXRn0gmKkPjycrvj3e+O7+7znofNMNZsM7uT9vSt5VrGSdmeOcEYsUaVA/U9oXwPKGIs2Q7lSUCNkApOnWr795UOCXshhk9Xq23bskfFJPaD9aoRhkjC91jnN1x/fdgXxob9AuRpHU5fiJ1UjiXu6tUcd7773QFtevmTfwM5CUiTGXBP1rsyp6uuvDLfaa1XIng1sYCYCCizuLwYEBRI63r2vJbLASGxF2dmMgZ11i+VRAZm6hnNSlqOVVLqpcMT1l/XcvFczsz6vRh19AyJPRIA0dsczXjYFwPIMCiekHOoSoRe7TEyPTuFShBHQObFxEFDU+9KhEvpjZKVJUF4MJhkKxxAEREbrzpjF/Qe12EYgQEOIAtb+YkB71n5BO1L2AIzWQxRzQUCrK4WAIJdsFq6HgmeB4XnTrUtUKRnb3TBoVpdNcUp8RAEayWk7Ia68eLiGTaK+1YyUNophTq6X21Mewtam6bQs2LDjNAwGRYMJ+kM02JirC2uLIfC6f4xWKx+gAPAp9cGd5FcWi4cnDhsqWWrwNa9dj2ScSVAYTqMZi4sGvcn8BaYAxggc7IpnjtoG2dlaioAgDlJuZGuK+PFmJCBMDYYJyhyvWsRY+KQdaDUvNX7q4MNJ3QkiGhAsMzxeg5VGT7j4/uL/lW6N2Fz0FBRlrKwkAOka9OYwzV6H7PaEWvXVj21oeojwKNB6dgzOEwiEIyutXm2WAzJJq7HOQPUFdOkZU0BMCqbV44uQ8FAdR2T6OlgeQytAr2v6rM5gNV5wfMSBePgeg7PGPE3eicjIznM3Ku5kEUEbnSGibXT14V1bpInJsezvtwDC6VGnpMue9qRUocRp43RrDkfDyvJvjB+PZsaoGig6oVuNgQJDDQgBPCivl1GdPvWQnf93DU7o8l9M/yMovGoUr6RZG2spSuvuCJzynmQXZTVEhRAr80xoMgrv9fF4vRC1obvkb2QAQOMqM8mGmc8fT8FfgeVNcYZtqZ9VpCUesKzjJL/LDY+C5j8qMMFZ5/vTwCTcn6cg+yFs4lNVArY2+ZKKNgTBc5PtuW11RI9n5iMfyDzWbT96kjGvvE/CPBxaF3HWeJM7SUxBQJMJihki+o6FawJhsOg27Y19F6BSZV8Lga0cH+cfLbMueIczZm5pnX66XRHiCj3IKbfy0J7TThfgk4aAVWZrJ7QsSq63hSb28VhneUSMCjK7KXzyRnJtiv1LOr29ugZOAuqA1qJDBpTDArBu9/1kuHqIlCtHSPunq52lcThx5XmGg21Ak2Mm+RLJc2mY8OVTvls9OsI8beRtgeQcuRYu2hiqk2ubrTxjbG2aWyizfPlTmCyTuUM33fiWDs11trMzu3tB6/r9DaTeXJGbtm+rc3OzcWZnd083zbNb2lri8vtxMHD7fTJE+2cC89vOy66oI3Mb24LIzUGxA9fef3Vtp5uFqthDJ04fSLBkJdSHevEWtq+c0cbGx+NkGinlHtWgQUGhfkTkAOrsDmdg34PGDFepxYWEsAaS5niaJcN/pxxNt6ek2dBsn7rFno7p9qdd96RQOn40ePt4x/9REqbrc+rrr4megn+Ljhxxv7sz/5c+83f/JdZR1rhCvgEZp4BY4VoZspC9r+TUqF/8A/+QbvrrvdkHKv7z672nrvuar/xG78ZQOK+B+5rN910Y3vl1deS0ACKBEgYQCDBJVbDr/3arwUkEtAqV6Aj4aWkhY8nkONbycRjyCg7+D//0T8KeIBxIgikmfDP/umvtltvuSU+2T3f/16YJRF1PvfcdsnFl4YRYe8ILo3hAw/c3y65+JL4eTQDMDgETZgsSjGi4zMy2p548omsP2tZqQRfRGDOb8OM8Dk+mKBJWZP9JODG5ODjdKmA3pbbOldaF0Dx3HPTjYQ98LkwoUZHz7Q5xZoQ+AE8OFAYLBgowA2gjn0JyBAkWhvKQgSP5gIzg0AsBnBaV+/YEcDT55SZSJKyT8qi7WeBMZ2Xt9/en/EG/Bo/fi8AAEiGJdJZ4Mqyvn/vvfk+YMkPfvBy2Eyy/PQx0gY2zSOU2Gxve/e+HdCA72ntKllh97Cv2A+BqXEPg/nAgcQ42BvkCnTzAQqzwR/76Efj55tPa49dZIeNj593ZoESmmuu1o3mnZSUWH/8x2hATU62B+5/KH6vfcCuPPTIw5nj/5e9+4r29LzOw/6e3ubMmY4ZDAbAoGMGg0J0gATACrArJilKjiNLtigpku0LyXJu4hX7wkqUCy952TEpObJkkTIp0RaLxAaAAEn0RvTeMb2f3kvW73m/7wBZccLkIhek53BxATjn///KW/a797Of/exWey8xVylhVlgXOjBhxGCgW5e1k1pHWogrWWoThuZo/1v7EiO0oqVYzcA59g5QdfTI4ZwlRL5fe+P1WoHQdEJry2mAOK3G1I4zapOEB+5/ICQADBBgTeLV0dFaprm4WN7z7nfnbKsCvpU9Ze1gQQK6vKdEqrNoZm42pTqXXV47ztSk8FBKcYBdfoBREfA9/fSUqmF9jQxrn7xttVvZK6+8nDgOy9F7APJ833gpV7PH24S0Uj3gKuDinh/9KJ9PGczBgwUIQuhXow7diIB6Yaz09mbfW6ePPvJIYuZLdl+SNSrGAOIAtHIGzS8k2Z6usytV5zMs0c6ucpKQ7JlnldO2nZZ4BqjvHuYtHUGji1qDAyKxIUM0+i3Rmmw0zuwnyWc/1ocytueeeSbzU6UPpnPGJvHyTsCkObd8xzube3MXhlfDhHLutdiGb4dosX7junBIGH3Bc2U8VLaGhdVSIQW+g0O1fEXAbuMZBAMogPTfVVsCSKEGd2A1a7SyUlEcP7UlXm8VY2kYJgAD2WlOiXu777I61YH+MjU5nYGzGSIw2QTGYQlAhVdKDj/Oj2w/5Cu6I70VREiwNznZdMpZU1kcDTrl3xnXvM/CfIL7NstlwFtWSBW3XazUOYyaiCctRUBnuZODVkEf1wIwCURrjRRnsNZCJYumY0sU7buzmPzN/70bY+g9tdbzvdQ5N33Xq15EpaT6jPeKaKmsCUemYTUYR5uB2Fe0U9KtBN15ZlWAyeK0eVM2ErGlpQTSNhZAxfwL5OsBVcccyldZIQCPgdy7gmjKqrB6MDyI59bxbDeG56yZsbV5Tg5aeoMP1ZbCDJ/7tq1sQ4trmCRAjwgFDw2uCla19ONaxuSzQxUVbxgwxiFj0vT35gB7P/Pd6sxEVXygouyckDBdmvgla5tWSqMVA6ipTIq+zEWrNG6MUlPd6NtEMHhuNocVY1U76/TUw2yi6gHZ5AHfOjvidNhzoQy26tDWxMLCaglUepvr1DQ0HKeCIBcDR1g3berSV73qhERPx3paXC5DUXE/GYPmnWsL40Or6wnNM8wOa29pOVlXnw3lW3eIicmMt2yBTApjFLCrEQfkEFWUv4ooqtmWvWHwdDkCOuX3yUBUgMR1HDwc4kqD04kpraz+T5olp7CTuhBPASanAIWf6REIWbEyFmW72mSLc8b5pjsKe8uJcRY613Ju09ugJwbEbhyoiI22rIScU7S5BmNjOPfsIpAeW6IKJlbGSBJCq7pYzVmpy1pj+50NxDoxN3KGrIrQroQezr69k+7rXGQnI/pYqP3XJILzN91ZOGbpOlD1M1pmrGu3+mo+S/eMPU9r38bxjB7aeBWd42T7uzPdeTc3V0VKMS8EYM72NmnU19e0pZ+pXWHahBMH+4i2p4CqiKsP5ozPWRgWZW3BGmBmtgIjru9M7uroKkNpYTkVH29sYrye/4IM5//kVIRfd/YPlb7FUjoXVwq+ZJ/ExBJ26UBaEx+dny4HpsbK0tBA6RkaLB0rfDhJitmyZu2adN9T1rkiubG0UKZOjpbZ0YmyRUvp9evKmi2bypyk3VItw5E9ef3A3rJWkLZcypatW1KygB2yVke9/fuT7deJx/PSYjOHzrPafnSuHGp0OTj/5gSzAogRn0gXIMK8CaYno/XgnDv9jDNSsmBsBEJ8E453fD+aetGN05mur1x26Z6UhiwuLJWhwTXJsO/dt7/ccMONuYb/6zxkPj/ykY+Uz3/hCymh2LPn0oitCiad1WedtSNJIwEG0IDf8Wdf/GL59V/79TBjBMFYALfcfHNYKwLrb337b5K44CNLen3rW9/KWawTDbYKX0cm+M+/9KWUtfBNAEhKYb75jW+U/+mf/bOMCaDk6aefjg9D8BQ48M1vfjOlATrWYIYoUfgnv/u7ZefZZ0VcVKnBzTfflLH0vPbwOeecm3mwF/2efyCINm7AoCQrtakVhI6PB6DyjPwJ68LngYjEPK1r70xngi958a6Lsz+AOOwI8EtgZW4kvfhD9Cn4ym1iqRX/b1sk0/bYetppYWFXn2s++9590x2pEfjHNLEf/R4YAJiwzlzbfhLL2EP0Qdryo927d8VmCYA9h2fgb2G/2bspGTltWxLTxlupnECUnpLxBFh4B90GgRNsnUAbGwcATItCcpYtUMLw0ksvll27dse39juAnpIm74MRo9QuzK9GaJQva7xS+jg3F2DNupFIYwskDwNSYKYQwj33nMxRqz/Btl9yye6AQnW8qsYgrQ6xhXVurxi3F198KTocExNTmd+27FLHTbEFwHZ9Smtq+YU5dV5gvWh1q9rB87Yse7EPYWyMD8DsaZv5ouNhVQNkwjDSDXNqskxOjKe0JCWPTWc2HX3CkFheyli99sqrtbnF2uFy+eVX5Frmkx1X6lJ9YF2cTk9Md+jggehBeh46Q2IhAIR11ZbHC+Sx0YE//gYgNY/sDvDCOHpHZUtK7oCXEsL884iWj6wr+/bvi62YnxV3VI0Oa4MujRjLWjfHbJz9oE20GEI7c4x79sFnlLeZG3u66qqsz9oCmCiba0tenIfm3/qU9LW/MOPTDWjb1uwT54W165/WsusAdGiIOB/tffGe/Y+9zg4Z18NHDlUJBZqJS9btuiQrnPnKl8LCWV5Z7fwmmeFvWHLicc8oRjMH/r3VpYkuYkpuq4/xToZJ4vOmqsM8e+ZabllJDdYsW78KmDj/xbjrNq5bkcEYGhhMECawbUtBgsy0IQ2Nj+4KelS9C5mX6shA+Ds6amYG44RB8R/KWbRK82NBmhiT5MaujaIU8GBB6Uql5LpuW6aijXGLEvl+r8zGzMxq3ZGXsiD90zsYmoosVpXlIFKdnfV6S0tVeLJxmPy3SbTIHeLJpkQnpQIald2hBVHtTGNADWDbW51hJpAik8G4c4IYXdeFRClDEhXX+qgaG1bAp7bki2hNkw2zGCzsoGhB4t7uSuOQaoEP1/eZVhzIEpCJS9lPyj+wbbxXdRgBDhNTAueBLMz0Dp/TcaZpy7jCwTsah9Scts6i6xgrn6stvKo4LlaG+kVicaHszs7VbOASEA1rZCrObJgn2kKle8GaPMviUlXytiAJ8DHEDhBOoIPBAKXlcRD/qsTcUrvSwrkB9cwNFgYWz7r1GzK3yfJh2DQHV6UCEh6uOjZti2tGx3cdHO08h/q9MJ8N6Z5tXV6yijRhmjr1tJcaHAzTou0eVMuDaLBMxzm36FPHjtatrXRnHSNgUujbTS0sYa5aw0e4uIIIDtjKLGEAKgjCofUdTh1GC8PY3aNd3NH83r0ZHT9Q3GOHjkYR375yj1bYCOov65AsSF9vACPgTyh969bH8FjvQcBffz1OtH1qPoF8sh3emfGqrBV7VAZ2feahPWjTCQlrpwCKagmYQ8Ve4RSlA0FjUFrdnaDIsWWV6XPq5xRgcmoN/GyPQOTNmlfkczjTncuct7ZsZXR8LKWwbDDmXGjngvrFCl7M6qw3W1mdvtvqW2DG1fNmMdRn9h/bzR3ZLQ68n+p3VLChpeJG+LFh4PkMYPqMHWcka5qkAXr2ieM53wEjAo5WC8X3aofBWmLruhGnb+qn2fm2A0oNNqpYeMt8dD9nllIjzr7sbkDqtG0dDRjiHBfwR3y8Kffp6qp+joC6alNVZgt2hOfn0J922uZV4e4I9kWossRHqvpltXSCzfY9PgpfodUCi0OKdSmJwa9Y6Sj9vVim8znXnQ2SVpiiEzq6DA6X4em5MrjcUTrmF8swBo4OSElwdJdjOsEtzZV9kyfLwenxct4lu8u6EUKBJ+MTOL/9mMve4cEy3bFcJk6MlskTJ8sZ/A++4JqhMk2XpnSErUMMFrCyqPyBVsCa4bQzdR775+R0FWzkA2tT3VLz3UuQQsOB5oi5EbgIzASfyjuMQ5s5rp3+sHOqnoZgVvCijMf5yemeGB0LmwGrBENFe2EU8ePHjoQWv+OMM8uhAwdDl79o164Eod/97ncTkLmOdfKuK95VPv+Fz5eb3/u+cs7Oc8pdd90dRoMg9tlnnkk5jMBQqcwjjz6ajnN/8K/+VQA3IJFnwUzRZQa9/k/+5E/j5372s59NScyXv/yVZMc/9KEPBRjh5wEllNd89GMfy56UlQYMWaOYHLqB8LOffOLJ8tBDD5ZLL72svOvKd5Uvf/nLOev5gmdsPyOaDL3dPeXgoQPRMBDgv/8D74/vysf+m299q3xSa+OjtcxDqfTdd99drrr6qrJp86byzLPPFC09Cbbu2n1xEjt0ODzT/PxifCelMe7nXWo5fmeo/tY838j+5EvZN37nOcwNn8VznLnjzLAw7C+JqJRKHTkSQMXfDxzY37Tr3dAkC5VvXFUeeeSR2iShqzulxQCl1m8GPtB9wR63hz2vNeT5Uqpy2uYATHxV+xTbwD0Fm9dce0156403y6uvvRZALSCl95mdCbhnXQqKlQv5DHaB+7JZtQXv+pQ5nXXW2SlVqrZRsoxY5sHYKuNiLgW5NDGsK+NE2FdLW7bAs1951VUBBvjhfNgkKBcXA4bxOdkaY+rdjdUt772lPP3M0wmQPadE7PkXnB+QIDZDbKab5YaNWVNhEWzaFADl0MHDlbE3OhYmBluzc+dZ5ZJLdpXnnnshfqvktX3adopUkqKES1DNb2XTL7z4orybcdCZaWx8LLFjK8sAOJd8xM4CrLELO87cUV5/7dWU8PODse/tnfjWHaWOccNsUd4JWDVfgFh2ALBo/dx5xx3Zj+b6x488mu9KIiamacperNP77rsv480GiPe8E2FmayOMpxVaRmdnntkddkYsoCOS7j7WMtvMH6fXcs1VVwdQE39Yk/RgAKbWs5J6WkLOzXQ3mpsrTz71VL6r1MjaBHp6V0CsmIXYNCYQIWosEr67GEoMBKT0bOKfWo6jFfJgngtbhs0iK8BWtlo/5trexUA3L4Ahawlg4qxhj62Nt/a9lcRGhND7+9MNyX9LtLpfm3BwbevT8yBosF/Wl/dWzuS97Sn+Qk3wAizfZolUWYmaHm9jI3FI1ex8O36uYEpH5rH5cFOys1I6tmzbslIz1PNZBA75Vr8ktT1pv4rtMJMyg0qbrTW2gibBss/rqtHSWVynaptgVizn8BJYuZYNAHhItr0preGI+K5DumadK8PCPRxsyUp36q7RBt8VbWzbFHtBBoFxd9+qDq2sh3hsbUFrItqSH5vcRNiIJo/zQWTW5DEMNgb03n2D4HbUtrsezQEY/ZKGMkTgS+10FT6tmTFjhMYpgI5AXBgzOgrRO6nBMGeFQWSQoLcWvXGxQYEbxtY7MgLJgDSaKmnV3JQzcVQ4lA4hUwygYDwYUe/kO+ia3kFrMg5dLdPh9tRyG2wIz8fQ5R0BOtPTcapa8dEqHNsRhFJdnc3qfQXQaktRGhl9AAJHwoaB8tkkaW0cEbuFCM1ZO9ZYBFq71agNlp6mxVaLHsumrXY86G5E9WTpmnlIHeWhg+Xss3cWZWjq9VwXoMDo+4Hop6PS3Fx+h6KmttZngUoQ9JZNAphoKV8MT8tGcc1k8rqrXkiUlxtWFZDHpgYIKo3x+9B1OVxHjmSdOJgguun6AOkErKWGvLKD3nzzrSi8pxVzspvVKeDg21etCneYLRhTvYAhIKTWerUeEOiBKukA3/vGW2Xd2rVBoN2LcWZQGWD7A1OFgWwZOWMnx8rxYyfSEu1wxGG1ia5AWe3jXsWf1SU61Djx6JTqpHUympqaCIrveTl65gPyPz5ahQ2tbQwVQVA0b7QIz/7GvqpjsBo6BTA51SEneBJj9F/4aVus/2yH06fe7md9BFrAxP6vrILp2BEZMiy1UHOb9ovsEctQyxIrQB0h1kat3zX4D9FVGh9LK0IgMvuDki/DXlvZdyQTxtZjw1Wmq6RF9V/YR7X4HF1nJEfVc+og0JYMB/DP2TGUczblvnOzEWZsd6xzq2plvN2+nR9RWQyoyS1bbyl+SVvC2YIrPgugkYFtS6MnxnUUe71s3Lg5Zzv73Y6b8eAYstVtCbPsqeDaeeW827JlUxWwLyUUeD4D1s2V73pXghwJA5oPkgVAJllp302NuxKBkyfj70TfrKu7zExOlhEJFQmLmakIHird7O4SZUyWHQPDZWhypgyWLhSCsk6XvL7+MtRbS3imF+bLkcmxcnh2orxwaF/Zeu455cJde8r0NDH6NeWVl16OX3LNddeV0cmxMrdSE3POlYsuuKBmstO9pmreLXV2lE2nbyuL/T2lQ1JtcaGMnRgt87ME6JdDs5e9Lh2dTQa0L9fnFwgCJCtkmzEjnnr6yYAHV77ryvxecGRtjZ0czb2UMwhwnIXnn39Beerpp+MXtZ1OXPOsHWem7BttPtn1nu7yW7/563He77jjjnLOznOzhjA+rr76qvhhX//6N+JvAiUAY9ded1357d/+x+Uzn/1sxFy14zU2ghTr7u677iqf/Ln/Jo49P8OzWiOEPv/8z/8873LrrbeVP/qjP4xOGQHWb3/7W+XTn/50+eVf+ZXyj/7RP0qnjfe9733lD7/whYzl537tcwEt//2//5Py7LPPpFRGy18givKQdLlYO5JWn7LjQBrsFevvpZdfii9HGPYTH/94ghYB0rXXXVPuuuuuKsy4sJj3+qf/9H9Mhx7X/MY3vpFA/A/+4A/KLbfcUt7Y+1ZKy2677dYyvHZNueP228urr72a9YxV8/LLr5Srr74mewygwtffs0frzyMRWcVeoPsBAHjuuecjjmuPLy8q96rNI+gc8I1feP7FjKWx8XvBsn0I9OD/iBfoxqTTyob1Yd3ce+992bNZCxs2BEjCwODf0Kh797tvzDXpdGBOtJp1xuX07dvyztXHWyx33nlnbMKnP/2Z2AL79+GHHylr1qwtTz35VGKX/fv3Zp8qpfC9lnFz8UUXxbf8/l3fT6xkHgh2jqxbn3KkdH5Mp7BadnfrbbfGH2s7PiXoT0fI+fj09jugBWB70803Zxz5gexQ2sUCoRcWw+p47tnnsg4F/vYXFp4yN/7jIw8/EjbbNddeG80Pdh1ziC2JOO+xY/HTn3nq6TCh+cbGk9adjjvXKysb7CvPPfdMko333nNv+eAHPxi7p836W2++lbWHzQSAUKp01tlnlY2bNwc8Fy+xZfZSNGuUt4RlP5vOQd4JCM4nxcq550c/zFixbZ4Dy2r3JZfEvtrngC97yf7CAgIyPfjQg1nbt956a94ZUAbA23VRZXIcPHyovP8DH0gXLfZZSZj1JNgXz+r6YkwBEspczBN7YgyIy3pGawogBPQUQyp5wvB4//vfH1CAHQY6AR4APZXksBJAyljrFgTwwWKTrDTf4gfSAOaO3bOePPeFF1yY2NecW9dKyZRg+VxKgLZtK2+88WbWToD/ocHEEj6rPbH/xhgBKltrmqAAx9JYo9Gk9FnntjhUzA3gEHPRAxufHA9Dzfkk1jS/ng1W4Jp+zBeAWWzpXWt1QY0tER8AZ+kWpbxpejoJjuAL2OxLS+W6668P4GbcPWONPeoPm2l9KYe0/l559ZXagr3RNWrYDvlsx8iGkRU3Fojb6IyE+tT2MPfSAm2BjaCZg+CniqjIigA0qn5JdWZ6stAFq+ixEYnCMFGG03SMcVhVdflaTmKyIq6mrCW1s1WcxT9tZP903Qxc08XDv7dtjBkR1zcQaX0cYZcanLbde6rOAxop/YaVUHkconG+4k3mAmEAACAASURBVMRUVX0/xoLz4POez5uGPaKmSWam0RGJev+C8ojBLGaTB/hgRAxPMjOhFdd3ChuhEY7z7C3bxg2McSsq510XFytTg1MXwCIUIeK5tXzH+0ZstaEqhxHRKPa7lwDbAoooamdHjLlF5p4V4OpvKL9TqwuSM+jzDiYOYe7RaLykVXLD6PF+kFOOmQ3N2KTPOxnRdDzqTaBsoaLlhdmyUBFvyDbDG1p0X28OowGMiLaVdbOmUrrUU2vWk0FId54qfGvhd3RUMdUIHI2OrdbrRYR0IweRCvR4gKEqFtsZZ4DBkEky1+a9Fcp1beuUg2gNMRjpcNOwQNoyqBZcNNb2CWBMJoxTFPGhpVqPv37DumRsUItzUE1ONNowi6nrM85ocTY6tDntL8fG4jzJoLTlV+aNIwC4CKsp7609dW2bvG/v/jgsEZYdHYtIletAhBkyRtO1vXerwA3owkBZM7imebbJ1bIjc2ktcaQ5HoAbBwIj7tBxbXXeBI3TcWFstIrGbt+eeX3gvgcyF2jbKHuA1tgLe78xUJVQEt5Vi48mODkFmNQBOgWY/KxDBv+Vv19TktNUFYch4Fxi81JqGtYfp0bZbm+0j9gktcbTtJoMXwMytw5RhNhzVvXEVslO0TBxNkQvabmWGcuEcYQBwGHE0j5ZsyZngTPfmfG22L2uOvXsBio429l/ADR77hwO8N7TmzOfQ+o67LEfNjily2UlzqUuB/4p0+/3rU6Jd0hZTgOkt6vD+V/LaLD9JpNwccbIpEXEtCnr5bw6qwR1wB50b04u213F2EsSRMbQ8zsHjEcL4mDjCCycyWj+Y9iunV35u2SIMeEvhE7N56h02QSrkh3joyfLwvxsmZ+ZKes7u8vw/FIZnlkofUvLZQ3msuRMT2/pXK4soZmF+bL32NEyubxQFob6SteGdWXOQ5Zadjw9MZnx2HP5ZantP3L0UJIDEjpKYEKtT3chJUp9ZZ7OTFdn6d0wEuDk9TfeKscOHw5zwnp6Y+/esFqxfqemZ3JWSXgIkAFEAUW6usroKIbCXJmZmys7zz470+Ds9KO9b293dxJJzkZrRnnN+OREgj5sA2OmjIc/ev9990aLg+PuDLzw/PPKhRddUAVGFyswInDDoDAfwA5nOLY2jQStYP/xP/kfyjnnnpf7CEAkLgTJ/KYqojgY3Y833nwj/raMqzkS9HlHY9Nqogj27vr+XSkLwKjRwhXrQ9nOD3/4w2SVf+M3fiMBnGAd0Ia1+oEPvD9rzkEtKQZIfP6FF5L4e+qpJ+OTfebTny7f+OY3VztVffi228qDDzyQwJBOjPX44ksvJsFGt4DWiL2N2WofYl185St/ETDqxOjJgC4fvu3W8uxzz5Tt208v9957bwL3ql1Ry0v4dOZXsGwvychb2zL55tBn7XN+2bnn7izrR9aFbcFfMTYAhqeffqa8+sprSa7Zx8BE+5P/5n7JUjcNMex1mfkI47/5Zt47QOvGjU0XxPFk92mVZAyfeiogZS1B6C7zC3OVKdIworWgFfC7LgYQEHDr1m0pXxodHU/wrVznrru+XzasX5d2x9b8vffcU66/4YbaPajRtbDeiIvy9di3lAbS3Nu0JSCI9R3QYXAo7BA/yjX4npJ92NCeg5CoZ/7t3/6d8uWvfHm14w4tGiAJv9i7+H+N/ar0AQAN+GDcgBaAROuFqK95Mt50RRJnRlR6sTz04ENleGg4QMLWbVvLzMxcOspgO2BmvfjS82FJEB4V/NNhsedaPYxdu3cHLMEMm52fK1u3EbReCgvoe9/5bvZd2CaHDmWPiBMefuSR+Na14+PGxG30hextfi3wy30kbsWGfGEAT23gsVz2XLKnAsrHjzVafNMBOYyhZgj8fQBGq82ye9eu+OjsjHXDngIBKrPl9dWYj2/88Y9/vHz7u98JGIJlBdCwvgT4tZpD+XxlxmNSYYqIASTd+YuxOwMD5dvf/nYYJYBJcZzxt5edNcYEccD6FefQKrIG+OnOMwAdQEycaD8pt6olSLNJKFij7CIWeuK9jo6ASObFu1WW0liAHve131vhV/epGixDWWdjo6oLhhOn6TSrnbEkg73jfDRfWCyS3BhtRGHbmDeSC00rY88hPhbrtoCOOM8YAHnSQSwth7WJX8xnIknQAiZIECO1nKhlXwJpMEVT0mOhqxSp4Urp2LJ180oO/qZtrIAeSGFh20jVN6mgiXitzX63GiIAk5TUNPocLUvFC6CP2kStVklqZLXfmprOQDnwW6epbROU9m+LlSrbdopxkLiPF64aKRyrjqCnflrRt9B9uiqrpa0/aoVmHYgGQSaEM1apq+qVKlWXU4JJU4U8qzIuUAX1pAUBOCkODIaKkTKgPX09ZWioitf6SRlDtDEqghUQoasydZQteWc/tRXycunu6omTwwCnnChU3Z6yssLpqq19/Tf2iPZzbd2VsfQdTpbPpHyIDkW+W3VT/DNGrQFSjE+E6Ba1EKzURPe0YTFR2jIKCxNLoipoV4BmcLA/DkvQvcbB9PyyHtU5U8JCt8M8VSfRvRgdxii10P0VSEmmrlHB5gRzlYAPHNWW3SEryCFrxyUgUYCqnjI1PRkU2+bkUJsfPwyCZ3Qd926Vlq0nB4kxquVbRIHrpvN8nqdSxbqrQGAj8hexq+YAbcuUWtpt7bDTWU6eHAuwY89EwLWhh3Lgjx09UvoHhiKc1Bqk6oRpsWtvqAPEZKpZx9Xyq5TpVD0ga1UtrdXEybMPrNPafUpbw+MBZSbGJ6ES2fjYNzIbGYemNbV5VvMYWvqxo1W4b2qmjKxdF4OTtsp9fbEDDiE/6qzZFZROh7dxBJpU3ZmOsEyMnzVoDVDql3VyMJvTgGOpCXxb3PUdnJL/yqPG//vXPwWYnFoa/zWNQFr4NuW8Tkx2D+AhUHOeyS61wT6hVF1yIgIY9mntsMPW0bsS1Alq2SY2sBV9qzogtasJxgRHjxPL5stcOevZb4w8tr0CI5U5IuhiP0NR1zEvyZkqwOjslOHzPIBzz5+WhsRFN2ysNfY6yUxV55VzGb2oCLfONsmoquXgXdsS5bYs0xntvKulPdokY+7xuYhq1xJnuh8VyJ8LcNK+u38XGHgemgCeoQq7d+RdgTB+MpYdHUnYJCiZr4LyKf1ZWFgNJPkMbSmRgLljpZQefodSZSxd/zwxWvqmZsv23oHSt1RKrxLijs5omHQuLSe7PLu4UA4cPVLG5mZK1+ZNZWDblvLa4UOlp3+g9PcNlDWSOb19ZVwnpCHdiaYS6G7euLlMzs+WjVs2R4dhzVosl/XlwOFDpRcI1dVZuiS7ZpR7Y3jsLcPr15WHHnmszAs41Nn3N+XXMzUIMm6CNlT91157NaKs1p05S5vWjRuzNq2ZsGP5hNpQ9/YkK7pt++kJKvhLmAqy6cCkH//4sQT7SmlfevGF+CZ/61N/K2MuCPN+7r97zyXRGbv//vuSsRcYrVu3Ibomjz/xZHn22edDj5cs8zeBy3e+851yzTVXlxMnRgOUCMCwQCQyBOKCEywrfvaZZ+6Ixogsqh9rnpArIMXzAh28X9utyTrg81jL/BGBLh9NIBeNNcL4I2vDJPBZAbLOHgJx/hXADVDywosv5PpPP/NMgqwwYucXEuhjEAMniNhiXAi0gBc0E3actWNVW2FsnJhq1R6R8eV36M4jmFQaDnDgdwhUMSMIPiq5tsbsWYHg2NjJInAVRMm+694jiYddo3RDZtwcC4r5poRdZf6tfXuUnyTzzi/EPvOOriMYt5+Bl4JP48jH5KsB9LB+7F1gQfQeTh7PuLEHxpDd0oKXn2v8fPbYsRNVC+XQ4bLnkkvjn1ov+cxVV2X8aU0IZP3THjZv9EIuvnhXef6557Mmrds0StBha24+IMz73v/+sBYErVh8ADfPn5a4M9O5Hi2g08/YHtaRUi9rRSL7t/7BPyj33XNv1r65ENCbS2tCSRbA7qKLL4p9jQ8+V8GPMFOazmfYONg7OqAI+LFhtm/bXgHKGZ0hh5KgA9ZOTo6XqWklK2vDSNDZEgAl6DWegCPgtLUnJtNJChgqwP7YRz+W1sMVFNlU7eKc+HZNSu2UnTgv+K3nnndOnsda9gwAk7bzCxtgDj132/odkAAAaMW+aT+a27a8E2tGAnvPZZcGqDFeQHOAoWcHZJlLP5jaQFO+OFvzgQ9+sLzx1pux35K+vod93naXAbDUc6a36uTs2FHeaAB4Ab49gZlmTthMyX3lgm18x6cUa3h+7wO4S+MKwtpDQ9H5UWojRthx1pkZK2MICHbmOC/tW2PqmYDEKeOcnIx9AjTZc87HVntT+epa75EEQ00MA3WdIZhCYg3PWruuai8+H8DEWW3tAkmctbXxi5h+OTolzv0IL6eMZil7FZB/8vjxMjBUBXgl+lM6idXZACQtkSITkJDkbZZJ/kYItvl/63+F7NAkeM1fx/Yd21dkTyrDRACtTqp2tXFAtLKMBsMtBJseFMDggTgz0zMesAq5+r/gWDAJMEmWpGGutKwUL+T6rWZJy3BZrb0luNpJ0X6h6kE0Am8GrIpiVWCi7Q/kxR36bZlHK25W2w73R2hIwJ3ygP6avQ94oMa4QUsBFD4fTZSItDaCMR263hBPlW2qbQ9b4Ge5oNoOlzXDdZICAlGdj6hmBUXSKSUsEOPQnUOv1a2wiAEmFrrvpTayg25KV+kBVjXtk7zb2w5iLenwPj4ny1K7AFQR3fb9IjjVZKiC6jadiMLUAAo1tc7GzLXRSjlB0HZUuYA9TWlAkOWe6nCOrF+XuavjX4VLHYapsdy0OZvBEktJ1Tyl/loKki4Huv3I5FHnRu0aHKpdltBxVkqcWcaeIY8jF1ZRR1O3VtlBDk0fjlNNAXluPiVHMmj+7kBy/za4j5YO0KgBkGwIG998xFkeGQmq3vaj9znzoYbVe3Ie0FVtYobFJlf6lTIdpVTTM/kcx9n1vGfq2XuqDo7vDPRz+ogO1jIwB1bKphbqmkzrs4XFfKYCa1gxRP1qq+SwsKKhgo69pkyMjQYsMm8pherszoHdje21VIV/sw46OhsWVU+exVgySKlb7yfedSJOy779B/I8gBPg4wvPvxDD1tvdm/2vzpQTAkV++ZVXooyfrhALtXyvVVXnrMiyoTej364iue+glpwCTH5yKHwKMPnJY3TqEz8jI9AInHNsnCXWviDQuR9tLBlNfkjjk7RsOqAJG9eWntYyndLU6uvwdWIVnEgCpKsmQJxLAgE0cs5uW+LQltGgE8cB6+5OW2HnIkfK3zmUzh6lB/39bONKbK3rcRT5Txx55afR91q7Pg5hBOUikFd1T5wdnK/okQ3WjmjxuZpkjXvxOQAdAA7sV+hEAJOF2mkgJc98rOitTcV+c8aNj+dpy20lnfyt6hkQeq3lqJ5D2a97tp0o+BQye0qi3MfYeEZMSO8QDa5GxNbYSZgszc2Xtf0DpXNxoWxYM1wOvvJqGV5cKWcODJXhju7S19lV+ru7Apj0ls7S38cnXCkHTxwrc92d5ZDOilu3lBOLs6VTh52u7tLb0VXWj4yUfYcOlu5e4FJPWZidS9nn7MpSWbthXTLoEip9AwM5+8I6GRsrRw4fLR3LpXT36kTUUaaIuR45VmYXlkovjZehoVDGu3q6EsRwvI0NP0CQz3+g6aI23/smydLdXbbTAZidDaAmsPP+fAQdK8zniWPH4pMATIB9AhaAwfzcbDK6hD5rhrx2X1QiQjAXuHDlVe8qjz/+47TBFjQQ7FSGww96/Imn4kNYO+eff2Favf7pn/5pgsOrrromfqDgXxD/ve9+N4EXlgNfjU8jUKFlgJWhlJa2g3sCGcwrzZOIvnf31IAXSLRpY7nqyitTmgQIkmjkx331q18Nu0HwrsznzjvvyFqkeRGq/uBg1Y1YXk4pgJKyu2iTXHVVdA60K+VQEB1+7NHHsqeUTQA9lMNpm3r2OeekBAUD4uSJ4+Wll19MkIytY48IYvk17ISAnF/CDwFyfupTnyq33/69vEdlxy6V8847t5y2ZXNKha1lGiT8FQHnRz7y0fLNb/512CRY79a9feF74iG+qjWAYWufCwztY/vL7/nL/Ck+3ROPPxFNG2sKmGCfGW9+lLKOA4cOBmi46uorUzJivgShMt5854suujjgjTnHZOI7A2itGcybsL2OHottUfqMkUQQWFnS9jPOyNgI9iXA7C9+GU0QuSracu997/vKX/zlX4Rpbi8LsLX4BQLxia1R+4mGBdYEQAi4AHj5+c98pjz6yKONra0dmCQqASWXX3ZZyrlplkTzb2Ymz4HxYD2wkQmiZ2YaEdylMG3Mof9Zb+aLj22egRAafohJt209PWAPQNP+tkaVSAKpgFjsv6A+lQYShYcPRS8Ds8GL28u6O9kHL730cjpK2UfeU9lHkn1dndHQAZZ4Fu9mLK198a2xMz6eFys7chPYgNiKNK86OgPW+ezxo8cSGwAAXBs7RiI6gsNNgtiawnJ57vnn8gy+Z2yUjPCtjXeNb6ezTt2HnfVsxlXyEgOGKCuQaxMB14YNbq0ARfjw4iHJVudE28FUKRqwwWfMVRXvnc6zOnuBae4FhF7Q4ENX1RPHc67ZL1gnALxUPejWtbkC176rFMlZB5hyz1U5ga2nJTFbu60tZV0Bcp5//oXEIOK/k2O13LGNfezH6OlMTWYfOAeV9ojZ2Vt2wx6SkM0Z2nRYY28kS1qdMnMVmZAAJHVPpOKk6ZCTGLep/giAojJktRlF9a/SfalK1FdMYNv2bSu1XAQroWpQyJi37AQvUQN0HVFq4F/ZJTVznGCfmGPT1omTYwM4zFtxzbdZF0txNrxwbfNXA8FK06rMBy+fYL/JuKf0oCnpsTgZIJ9j6B1Unilim/7HCRGUN4OUkgsHYNPDeb7p4uPvDrWwWwxYo6UQpWXOUdNOKGyHCK/V7jacm5bREeZFxOSABuvyvIyZdzIejJIFS8ApdGO6IStV6b8KzTQ05IjMVsV+G6SyW5TUVNDG81igAXYE001rJZuWEaFZEfRtleEhQ1fLjNKFh8FS4iOA1Y6RU5eypOVkIBy4NpoFy0glozVZa8TqHBMkHQ14EwOycUOZSxea6dwfYMPZiPDsSimzU3OhmvpCFXVdGwcF+OGfMh/EY/04nKw3c2ie0k64Een1vimbEbAfPpw1gnLMcHCgokMzWdk8rQZIqMbWMdHhhuHSKtyn3ZmSIIZkfi4MG9kLgJq150BliFphXUbamHhHP+bCPLY0avMPMQV0eA+gjUO3toG2f2orTIBYBX0qRY3RpTlSndTawSgZ1pUSY+sA8G6cP4bCHDqIATJh2cTQHa1dbpYhorW8KoLG9EQW5mMIGSZgJmPqXR0WxK2MgcOm7o2BsmZ4bXqwO1iquO5KnEU12No/R/yvfyiOCURf5oGDw1Hg/IZmpwxodCyBDSecRkD2bYzQytslJg3R5JS46/9zsHsKMPkZAQNOvcZPHIGU5nWUKp4qAJZRakS+2cEuDEsC2EvV/rL1HLlk3JvMUc7G5hote4PdkqXjDNIucSb6nSAkCYhcszLy2H9OWgKOkZHVzhnsM9sr+OUTCZpcAwWbndu0eWN1eHWzWwaejDedBZ0/Snma5ERP7djnTEkmqxGjZ4vbUuG2U45ncz3nO0ahc2HNGgkVCZLaJr4Kj1Y9lBrQ9ySABtJgL7alkM6l2ilwPll1XQqcw9Gx0oFGaXLTZQ/wVOvTK6uwzaK2yaMIPzZ+WRVlrSJ5WI0rzmBdRAj4at87O1+2dfSU4ZXOsqarp3QDbfr6Sh8NqzAne8vJ+dkyurRYXjs5WqYl49avKb0CLL6ATnpEL8dHU2YVVu7ycgIMvQSn5maq3tZw9X2IA88p1VpYLPvefKv0dfWUsenRstS5XE7qxLdhYzl09ESZdzYPD5W39u8rF+++OGMsQMOepBOjjWYc5s6OJGIqY3QhPg6HHShizAQKbYtPjQiMlQDF34wtMGT3rovD9MFsUEbGp7PGACjW1P7oXownUFo7Mhx/GBNjwwadWI6lDEHSBOCw/YwqSnvppZevzrvuGTff8t4Eg2FQjIyUu3/wg8q06h/IPAtyMElkj9sOM0CGj330owFNlLoo2bBGwiCZXyjvfs+7yz333FN+67d+K+9jzT5w//0JuL/0pS+G3UAHxX34AjLQRCnp3tgT/HvfwUpx/3vvuzfBDW2Pb/0NsddPpATjjtvvSOkQMIJgJlDgx48/EU24yy67PMG88QN83nTze+KLymJjpPzn//Sfa2n1yEj8Fv7P888/F/+E7xJW1eJiAtbf/M3fyBzcecft8YkEnK4reXXD9TeWb3/nOwEuWhFPLAxBt3FJPIB9I3hTWnLGGVkLgBKl2AJda4GN8S5tYpNvBxRyXf42PRM+HnFUPp13BjawT9hJEm4+SxvQ2kl7884qPIuVrT30Sy+/HOBFwKgsi+gpNg8g6dLLLssYvPXW3nQfAuoYG6DMWWfvjH3z9x/cfXfTvWe5XHnlu9Khpi2FFLsoZQcQA0zYRT+0NfhxwBP2iG+SJG2THCfw++beN+PP8gnZmZdffillOQJpz2HtY/O0upKCWsyDZ55+JmtGqZO1xwaKdRaWFhrABJhT/f+wEcQbjZ6M+cFc8HdrHbv+ueeeDZubH7tx/fqwxdhra5SfTmQ44Nj0dMAsAICYx7sCYYAu1mzLTDAWm9ZvCKAIELCXAEH0N3yGrg6/2gAlqb6gw8vaXPe0lIS8kc/rmuR5lbR4Fl1v2GICvdaMchQCsgJ+5xNf2/vy4zHbxAzmWgzBNrC/v/RL/135D3/ypwEIWu0qsam4gWB0ZR4qbXoxWonm65qrr67AU1OF4NqAZ+z4S/bUjmCu7RotSAVQEiNhu4i3gMYBZLCRTj+90TpUlSIJrnSvljEGqJmeyt47bfNpKQVsuwGdvm17nsMY9Pb3ldGxk5l3vgCgxByEHaqM502sm9oJyJ73vv7b58yzWDAdZDtqTM1mRZ+skfzAQKl4SVPxQTuxYZasgiX5AGJgjbffGZ+07BKxLZvZMbJ+7UpbV0a3hJMCJGiNhWtFTGVmOqyHoOMtdaVhZLQB/fzcQtDWNvCt4mLawtICoVOyEMPxdolIK8ran4Xr963I6zv1RUwGYCaMg6ZG2Odb9L+WaxBvrQCGe3GsKm21ZzVQpkUSIIMg6txs021HmQZtiIowQTH9tG2FnfFteQ9kjGNhvPy/IotVr8JztZ9LO+Z0CqKjoowHk6XSXtFr16/fmEUKZPD3drG0tMjaXrEyXJL1V3aCPeD5idQSgO3syOEEjTYOsiIcJg6OxdNSi9SHzzcAUFg/aKudlSHSsj3adl8AgPZ7Fg0nDbNoYGigLDUMHIyI0J04Wp1dOTjPPPOsChihP4VSWqnJgnwHCuQeM0nPcUYV2u4+YQUtLkVBnoHgnCgxiQ6OevLJibJl85YYElQ0AkE2b19/7S6jppshMO/WLWMOBErP74WFBpRQRqY+vmMVzfbvmEE+39KaASqtTo0syfMvPB/jAXl2r1bzxHWBQK1onHIYYBQjwdBApHMd9eI9dFE6czjbuIxM6um2QOhldNAPOfZrcn37hhNoDhmF6oAvBaAwX5waWc+JMRmO9amFxrLhwAs4dExisB979NEIoXG4Moehf89kvbAMnBLX9y5KihgvcxhUN4K/m8vxY8fjJAJcrE9aM/YO2qdDOSLQjZCzd3JtjqP+9hEhBuYIaGr380bDpxqjU4DJKcDkJ0bSpz7wMzoCb+sWJRGideX8fOrQAa7pmoNdh2XZlIpwVqJzpoQW07NxjJyvSeJgUjZdxfgubDtAIRnvNUMNtb4vQDlWnd+xcy1rBUgT0fgTJ5LB1z0goED0ojqbbm9Dyc7KLqcUZ3kpjjAfwBnmPBCw5JwaWZdM/vDwSPyQtg68LS1idzn+APv2nGqdVWeHLB57nVKBmWpnS6FnUn2KNomVRJWES09PmBVo1HyHqtNWUgtubGZnp+Pctm2Vfd+53DJvKlV8Lj5NFYd1Zo3n2TI3yjnXrl1NHAhKnFFTk9OlLC+WNcotaDOERVJK98xc2d7ZW4YWlstwZ3fpJ2yPrr28WAYA8c637q7yxskTZWHt2vLm2Mky70zv7Ijw4wqxdvOj7j5CkSdyXoa1sDBf9h06UDqWlsrImrVlBMW7s6ucPH6i9DgPT44lcTOzNFv2HaktPp0303MLpXNoqKw/Y3t58eWXypqRtWV8arIMj4zk3+lytI45mrxrCsABJ4J57yypYqydi5VVVJsf8E+MO18Bg0RgedNN7ylPPflEOXqEBsJMWgoLHnXooJtw5PDBrE+BCgAJA4XPBETZseOsBPbOWRl2wZQgHQvBWvvRvfdElFZJ1/0PPFA+9KEPRvOEf3H//fevZsExTegNaJ0qMLLGarn4UvnFX/iFcs+99+b9BEDOfoH8Jz7xifKlL30pwq3xyZaWAgbxbYwDlqugxdqxhwTnQLpHHnk05Q2YC//bv/k35eydO6O9ItAn/ok94J+X7L4k40Y3IgL9HaVce821YdgATHbv3lM+dOutWdevvfZKmGbKCGZmp8NQee/73hdRW1olACZ/bwEf/qNAT7ch+9PYWec33nh9OsgI9uxxAI93EOz+73/8xyllsr6xif1dUs+e1QUGMLb3rb0RxhfIDfQNpGSHf+QZjZnfY1HzM9vOMNYS39g+Eagb97//q38/QsCALb4+Rraxt0cBE2lH3UgB8JkBO66BISNot374mRdccGH5xte/EcDYdb2L0hHsjtO2bM286Bzy0MOPxE9U2qCj1dDgQNYrUOmTn/xEACVBqznGXB5ao8XrkTCCCJVa6wRBATfeV/vptnso/919fU8SVQkae2EPWC/KvqwtMRuh1LTNPXokMQFxb3o8hw8djL4KEEjbX/bdGJ4YPZG1wm62bgAAIABJREFUpszGNQAMxrr61gOx4xgg9pl4xBhLAte2812JAbSml1yvPu7J2HS2zfgZMyCishnrw/xZi/a4dzF++zDMOzrT7crcuo6ys8985jOJ3SR/XQsDq2pgLgcMYaeOHj+W5+G30wnxOSVoAPm0AW9kAMw3YNEcp/x/ZCSgLbut5Mx7ibUwhQBtYi7gnB9gzYMP3B9tnpAO2Hwg1spKmHjiV2sCUEPnhF1xPYyiAEoba6mmfQrgidQBgW9t7Xsq2OpsS8OMQ4ez3zLnm4mqj5RXXnk1a7hNSLfskDffeKPKAbC169dVvZ9SO9EBvgBTp522LXPg+859jCL3sXcwXsTUbE86fzZtvLGzfB4gXRlJNDKXUwoGmPLubdxkDYmp2MoQMZYq291PI0XSaChWF6sFTlYZ8W1ZTVvDwv/o7Ahg37H9zO0rApqaqa96GSlZieja2+10Bcdax2Ep2DQmpu2iUg/w7tTmeaIIPa7U9sMOea1JW0SyloRoB+wwrvRExkqwbeO2OhLpCkPvYR1RT61taaJUBEng5jndL/oLU1NNSUrNFkVAstEmaYWGGJM2s5OSmKUqqMZ5imNAZLXRWDEefQN9lYiT9jk1+K9iaRXIaFk3mCBERJUhJSOmDdeSNlxVuI4zppwnwnBLuqioy9Xtp3be4fToMNRmqjg7NkzaYTV0IxudYfWZtP/t6Q27xeaUXfGurVZEi3KH1qucA2BiTCLI2ln6GnSx6lgMxOi0zAnzqg7TwYHybOGao/7BSjPmhAJmItorC5S2XSXoeM2yVdDEZulB2+qp3Ym8c29vdzl65HCMhb8L9Nt1xCk1jjF0gxUBlWU0vxDh2dna3hqVr12HqGKbNm2pAl9N3WbbFcnfbBhAAIc6Dt/ISK6bsheipE1tLLS47RzTgkXmDDjhO8CTlsYcDZumzbPPclCMYWp5h4cbCrX58LTLtW31wlKMdV07K3GGgSI2SBUHrOVF1rjPcIIqJVx9ep1DBowx4/D0K/WZGCuzM3M5OFHWrK29+/bmnbwbZJoIFWPGaBpLRgYAg4oOGHP4vvnW3qylHWedHWc7GUS92YexgkbT4hqrJy220j1pprzx+hupa27btdVWf/N5J+h3aN6xSpXx1SK7raU6BZj85Dj4FMPkJ4/RqU/89I5AbSXeZHya8lL/Gad444aadW3O2HrWVoFF9j0JDI50y0jp62vEtQciIgmU5x8AQLDewsJIkoZA+NrYRJTjCIISPw9Lcm2yx8T51EgLgji5zqTKkhwOIOzzCZSVZw7qbDcV8MQ5LSiu3X5mUpbjzPPczgWZPE4xh8+5BzhpNaYSOAkyJicCLTuflHM61+p5oEaen6KsU8mNdovq7Tc1pbjO3MVy6PDRWsaZ5MlAFVqfUzJwWsZAAOK/886rpa01mcBXYM+dd86DxcXlpoSzMitdy3ec+YB7gQX2TAAg7Bt6clOTZcPa4bI8N1eGlzvK2um5sn6lqwytdJQh4vMD/aVzeb6o6BZwDG05reyfniwH5mbL8eXFcnxuOgyTXZdckmAG+L+mp6/MTdXyXGfQlm1by9TiQjly7EhZIfrXW4X4h9x3cakc37e/DHRVQGN8eqIcO3miEHs9clSw1FOWB/rLgbHapnT7jh2la6CvbNSloqOU+x64PyUxtezjROnu7S2Lst6zs/ExlQy0yaJW20T3Fp+nv2BcnZ/WBKBFcGe9Am+mJiaTkDC3VQ9uoOzf+2YABYk7/s9ll11aduw4s7zyysvliivelX9/5pmnE5gMDFSQQkcKrXz/7ec/X37+s5/NHNH+kMUGsLznPTclKHP+y4jrdnHTe96T4EqHEUCejLOA3zoXgBHEfOjhhxIMWL8CwGhz0KVbXs5nf+VXfiX/PO/c85IASfa5r68pBRssp2/fXr7+ta+lu8jNN91U/v7f+3sBaHRKIb6IQeEZMJH/81f/U67N57cuH3rooXTHCWsHsHIGIUrJvOV0s3lr75th3lp3W7edFh0O3/GM773llqzZlsFu3wOqjMv3v39XQAjixsZbtxX+vX2tTOdDt95W/uff+72MkesIWPmul19xRbn99tuzV3zfM0YEumkgMdDXX15/7Y3cwzsIpgWTtWSoMr7sF3aDmCubAtRRCvLhj3wkQrnGT6yjGw87ZaysH6XOShX4ufv37QsjQXAqyUmMs5UgkBh99ZVXV4NtviG75JrKv31Ha1asHyAvFhVfrMYVlVVGN0VJD3FeJerYLgcPHS7jEzWLz5fk1wM0sGkwlyVWW3HRADWnbYlPCZBNWVwTu6R9uu6ow8PxM9kwLBIAocoAewGLiX3jF1pXX//GN1OqDtjVavesnWeFnS/gx7aSuLOGAAgYMAJ6dgugZd7XrJVo7Erwj70irjGu7Kz/Y0OZE4lsmj9sBKFj1ybkyt8PAGpP7NwZoVSafJc1oJ/1KXkrXpXMB3ZgbANKzbs4yb2da8ZbTAF8c65otU0fiR/vPubaOhS/IRT48d2wP3prnGc+xQERmT16tJZcHT+eNac8zrkhdpScFD8YN8AB2y9+AeLSLWKP/F58oWU2jSPPYF4kpbHdsbkAMd4d29z6uO6668vY+Gi6zAFbKrNuS8bNeQqEcT1jqwJBbGJfYxKJcZxFnvPEseMpu4vN6O/P+aJRiGdaZPePn8jYuSemWQt6+j6ixDgQsUOH1nXVB4j+aGWLOmcj+XDgwKr9FZ/5nLVpXqw949nKYLQaI22zFPbqscd+nPi9JnjfIfLaulgrJZqNSeCcfsa2lap/0VtprdgQTevXNjOMDlepsH1NC1sYQu1pnMBcjVpTWuEeFpTfxfEPDb8eJv691QExSKHAlJWKZDfoIgDDj+taDLVsQz/qhTgqrX6Ixe33FpVDzWJ0fQFbRNyXl9MFppZH1LaEbWa7DeLQUgXDCbTRMBfeZrwAh1rxUoBFG/Cl9KUHWDBY67n6egKY5JmbEh3vSAWYM8J4CPKNgcXAKAMT1LGF+tV0F6ooZaUI11KRWlYDJDI3nj1Co5T06YOo2+vpLn1NF54WDMqB3LQVdq1QTKOFUhX/Gc7oztD/mJ/PxvY5z+Kw9bw2s/tCUdNNaG4mjiyKlU3uu5B2daJxIjFIOjuDNnMAGN/O7toGF0po7djoBw/ujwEwNza08ZHhmZ+fDTgD1HKopvxFp5aDhxonri/vwGHzt5F1HN+psmXzaavASrr4yI5h8TRMDp9pe8+7gL9rA62AixOEImjDWlc2S8qSUsc9EoqlzE4YRx1VUDatCc3z/HwcXyAB9oVyItf2PtZQ1ZRZinE55vpdXQEufOeN17WHpExeKeHm1Bpm0NzLNTgAMgMQ99SeHz4UFkkOxfnZ0gtFb+5P7BWYaHwnp6oeisNfGY7POGT279sfJxFQ4uClf9KKHh46dKR091TtksxVB3HZNXknzlM8vpUS5X7rRN0kpe+0ux4ejkEy3myIgxxolmAnoGW1OCmXa3ubn2KY/MRI9xRg8hOH6NQHfupHoBqHdIih/xWGYGc0ypz70UujGRYh7rd10AiOj48ThK1lwBxEdo49Gh4has1Jmm66m3SEBrxxI7HSsno+yILKfLG9zjpnDmFB9+WYBxzo7VkVEa8sxvmGMl4zwnwiPkzV1Kpgj+sJ9pXEEHwFZKPXKytg//2+OrWDycQmwdIIr9f2s/V86+mpXdUqc7crID0/I/TiDFstQWZ3ncmcS39yDvCbXIOtfpudWDu0GSMgPt8s9fednatsYOdhraevoulVkLYvzne6Ac7NVxZtmJMSD7M5J/zO+d2xslQGenrKxNFjZef6jWVkar6sL12lb36JY1TO2LqlDPf3lKGBvrJPW+eenvLqyeNlpn+gHJqeKlNlqWwXyIyMlKPEAnWL6+wuHfNLZVkybW4++gUvvKnd6UiZHR2PyCzfKIK8h4+U6dGxskEWft1ImceI7uwqPQP95dDRY2V2ablMLC+UgydPhI4/PTub8p7Zslw6B/vL4RPHy+49exIIjI9NpIY/mcomuePs5RulxGZmJn6MQDM6EXQNZmcTUEmWOfetA2WtymNcz5jGBy4rZdvW08riwlx5z7vfXWama3vj8Ymx8u4bb4yfqx2pBQv8EogIzOgAnL3z3NLT05c2u++56aYAZX/51a+WKy6/Iuer8h4+a9vmFNP053/+5wOqYGR/9CMfLQ8++ECCFwAJsEFC6q+/+c1ktgXsOokIwO0HgTOxzd/8738z5SKCXO+htSlQU1cXWWF+/O/93u/l/X7tVz+XZ/6jf/fvygUXnF90M7GulA3pTPOFf/v5CIUK2iTIBFlKVt7/vveVi3ddUn50zz3xMeyLX/iFXwhIRRRWQLhr10XlBz/4QQI3JTieXSDKBvDZgCnX33B9AlRtWIEC2iMLsn1ecNwmHb3Do48+Wr72ta+VG268IeyXxx9/ovz27/x2eeThhwPyWPuP//jx6NIASNgKjBrP/crLr+Ra2Cn+Zt8BTuxvrVr5bUR8AU38S+vi7/ydv1PuuvuusCsIwEpK89uANDRcPvShDyWwN7bYD2yKBCWfyl6UiKaDiCFiT2LK8Ff9KL/hv1+657KM3c5zzi4njp/MdZUSYFAFqGk6Tgp2rW2MEve57NLLEni+tXdf3gVDJC10H3ww159ruh0KwoHHYVnT5RujlaO175kBCfn17sO/NQbmTXCrpEQs99rrrwV0qYliZRid2Ut33Pn9xEnW07PPPRv7liT7Ssm6sb6xl5579tk8Jx/bdQDS/tt5ENaTTmY0L1dWUnqetr1hqg3FtqcsxNxcdlnZu29f5tT785n5ys88/XTafWtJv3fvvoA8/GDAGBaXf7ZsB+8pnhKz+hxWjgQr4HX3JbvLX/zlXwa0iPbS3GwjVFpLVgBpbfm999c2HNBCLBcY5DlrlcdKQCvAlM8D8dgdz6Frj7gEEBQR2NdfDwBjXWG02BfYPva58fI3c0cfyF4xN1X4tTPvYP9au8YT+Kl1NSDHnLGzrZSDOEW8kPhyabkB68hWVNmGMBkbdtHuXbvT/tj7mBdrFHPLeoxo7NRUEhliB+OQlvFpkbwcVh0tKyCM2DKA9PR0wJOKJXQkfhZXh8jQnGdVxqLGz62P4axjo32Pf23OxXz0n7QqB5hU0deKS6ZUuP0h9ZEOdsul48yzd6x4wIhlRhG2inN6cT+ADId21eGoLVoj+Cg41AMZi0SJB/2ERd09aq1xhJk6tOOlAaEdcW01XB/k7cyz0pNWeNXhUtv2NnW8MwL1Ruk+YlmduV60VrQhloWgtcHJQBGNhkPVfRCwtqrzyUgpF2n0FPyzFezx72mVnE7ENaiu7JSqoxLD2ddX2x02mziLJ7orjlzlCP0BGCwenwEUQBerw6deGhjVWZYWq3p+W45ifD1b1aJYiRG0sBmj4bUVOKqaI+jEtQ2vRZRNOgydrforFrD5atHwVuw15U3+HqdnscxOz2Qh+X1bcmU+jXFaVBEDagL4dM2ZglyfqF1p1lWkGBJpoTEMROjcE7oMBADgQKJR6fx/04ZNq9kCTAX3RcHifFoPSpJCN52fze8wQ2QJbfIIsR46VM46a2etXe/obNoVjwdQkjGzuFPbrkMTIlB0dOrGqI5nrX1f3Sz5TO09zylOm+SFhQAIHAqOTss20Q/dgWxcWz2VCOxNTCRD2a6Tzo7uOqZdnXknjpX1AZ2FSqdtcdNBioN9+PCRjOPFuy5eVW9WZsRQpPXYCLbVQp5bWzWGzJ6EKAel7e0uPV0dyR5s3Li5HDxwKMbSWj2ZtoizOegg75zjtEiLQN2BACbWVqWUryQDS7B5YnI6hxE7ICPk8OAsOGyWFuYzh4y1Z2RwGXAZKs/ks6il3itlXPNVSZ14cQuWvLMG5xTD5CdHuqcAk588Rqc+8VM8Ak1bYYFWnOKG2dkyKiUTBA3+Vs/QCiw4A5VKRPm+cWjSPUYnmjlC8oS4+5tyXIEEh2ouWSgAB6fLf7PfzrraKr06Ss5DZTJo420JpIys/7O77u9siij+0nLo8s6tCJ13duT8i/bIjGzyiUYTrGqA8Wtk/Z398UuaDjnAodbHaEuRnSPAf5oVEjqCZWewoMl3N25YH8YBW835rLpptYzm+PHKZDFuLVW6isKO510FwN6DLa/12lU7xhj6u+ev7SurcF87/ux5yqiVc8Tvq6xGgaLzzYVmp6dKv4TEiZPl3A2by5rJmbKtf01Zs1zK/MxsutacvpGuVk+ZmJ4q+6cmy/NHDpUz9lxaHn3pxbL/5LGybccZlRWzfXuER4f6B8rYkaNlZXau9JTOsI2PamM/srasJfib8Z4pcxNTZfz48bIwM5sAgoba0vRU2ffGG2VWye/ateXo2FgZd8YTYewfLEeOHS1r1q8rrx46UEbnZ8vajRvKzPx8mRyfyLv1DQ5Ups74REQt+SpKFVxfkCnoAbpNTk9nXoyb9WU9yeIeOnAgc2T98tkEOgJHPsKGdSMBRfwTWLgwP1fOOPOM+A3m3/prfRSlK4JypWLnnXthgLgv/NEfJbjo7OhKtw2aH8pZgCC6T1x//XWp+f/6178WppOMuvPdOuf3EG+96aabEoSbd2wUySLBmi40AIe0FT33nJTOWDOCFv6E1tg/93M/l7Uk02+MAhS8/npYqpdesqdcccXl5dXXXo+WBR0JARPgQOBo2wIhrK+208vhI4fTbvja664vBw8fDiglePUMABd6J2IPe9O9tCU2D4I661xizP4WRH72s5+NL4n+b4z+9b/+1ylJuuDCC9J9BBBnHiSMAGff+e53y0UXXRjf/6677iq/+qu/mjF+6KEH4wu9+MKLWZP+9vGPfyLlOSIYJT7uIXsuYLvm6mtiJzyb+bNn/I2vVNtxVz++FeIlCAxg8B1/F+D6nvXgd/aaLktnn31W3lXplf141ZVXpfSP+HACYe1u9+zJdYFQ2OqSrQJhvtnU1EyACuDR97///QTbtEquve7act+998XnNE5aTCvh4ce1LDzr13vI/AMq5jDDBNZNnGdd8rGVGYl7vK/9Yh6slTCv03VLEr47zB6xif2RzlOjJ1PuIRmHrQ4w0IRAR69XXn2lPPX0M0kU7t69O6wPNsj6A+r5d2tP21l7Uwk9hgb9DvGIdzBPxpaddEYAlYCB/HpBO7aL0kn+ecCL7u4AGfxedjdJxrHxjBG//2Mf/3jmxnU9N7Dac5g3/7z9e98rF194Ydm1+5LEXdGDTAx1MqUw1rv4icaf79vrziLrQOwKtAyAv965NBsAjY/9+uuvhekRDY2OkmcACG7asDFz3woHu1+6Cp25I746W6Oc7cILLwrwmeft7snnsULEfcYQ6OWfYgPr4/U330jDFntFnGcsyQiIKcyvebcPde0RV9CAeuyxR5uYCGmhJuOdFfae9eh8Et+JcSUmUn2B6bh+XcZEC2DgkrHau/etmlBeWMzfvK/yV8ByEstpwrIcu+I9gX/OT/+udK2tAAFisb8BYIJlEE/XXKS/dgmd1q23O/a5pnUbYdd3giUN5UQ8E/zgzLPPXHHwRc1Yd48Ef0pm1AtXYbVkjLs6G/YGgKMKkzokPJygHkLUirIZqFxcTWvaBNeOKdEZWaiIqGsEiFlaCACQLipNtxEaFm1dkd95hgAhbZvc7p4gQq4HFIn4GxFMgrSpaaZqXwESAEDYG5wVoqeNRovrB/X3bMpxVpZWNVH8zfOmLotwZ1PG0mpTrJa9LHqXlVAwGU0Dn+4rTbasAiHYOD1lmYQ/hKqDE6frjPaEWhG341g797T6GjUT5N0BLLW1IT6OReT3i6igA/3RNIkScDM2ruudZEMsCA7V0PBws1HGVz9vg7SsiOrAVRXrtoWUBT86PpoxgwT3DvTFaBgzGa/10SnhpB0PeASAYqTnZqfLydGxACYTYxNl585zyvTsTBls1OdtMgeQDN7GTZtjgFG+jKl2uG2NmrEwfgxNqwdjXVV1fvPanRaENRNTqXQApbA/pqabtVdLtCrbqIISmzZtCDjiGpxrmynrEttleDhjgsbG2HgW1DtjZTx9rhqX/tzXumaAzE/LWAEyceKq2jT2jnKbWuuX1tNEiWZnczBYCxHP7e9fVaxn9NEq7SeG2L1bKrUDen5mqnRopZn68sW0E5YBcX2gGOoYg6+VGQfM+sl42zONMFMFfiazf1EGH33s8RxMxhmV07vns1oab9mSz6UTTsNCYhc8m/XgcKzU8Vq7rdYYBZ1IX0DGxg60oMkpwOQnB7qnAJOfPEanPvHTOwJt0oRdFhg4s53T6XqwdiQCnDJULZuU79F2XnOO0r13jvNZosuFhVJWkvlnYytjktaYa6oH3xLHFfgRVux8Bczbenx2Kg7a4lLscc64aANsziADuttyVWef+3ImgS6u6X6VGTrU6FJNJShxTtMvaMuH2ULnEYCDg+zZ2+RT7VpTy084rbK33oUDrUuO73V21tLbwcEqbAhYb/Vb+nr7yxtv0FDhO1WnlQPsrPL8dAJS3tl0hstzdFeB8pZJnBLhhcWybqTW+ecMTlcHDMS+OO/mymecS8dPaPuKHcz3mSmUVtZ195YtPX2lZ3yybOzoLlt7B+LrHD12uJy3fXvYkc6AqZ6usm9mukwNDpXHXn2ljM5NlT4d8mamyyV79lT/b2WljB09VoZouBGk5eg2DOTB/r4yNT5RTh47WjYODJXxI0fL2pTGlNI/PFQWpqbKqy+/XI6NnixnnXt+me/oLEdPniyd3V0BogJIDA2V148cKsdmp0vP4GA5MTaWxFvfwGB8FmexgE+7Twmv2ulmOIEOBgB/Qs2/M5bmgFJVYwR0MU7mzfqeGK/ACd8OK0PCZ+uWzWGgEDaUYcXoUP/PJ961++Lc67vf+27YIzUg+XH0Ka699vpyxx13lIsu3pXMqKDZXN1++50pAbHe3Ue3E+cwQEWgqIPME48/noBEeRFASiDO37PGqhbdmcnCYw49/sTjq6VdwMA/+7M/Kx/96EcbFsOegCNERD/+iU+E9XGpOdNy9/nny6c/9akEnNY70ENCx335Cpdfemm55557c3/BKd/tiiuuiACtwO6sc85ZZTzzWSTGfv/3/9eM2dk7z1otvwG4CNrM10MPPxi2K9aWd9H1JABRKdFpwSypzOHKBAdsYYK4/2233hY2l33kd5JU/Cdtnt1folCQeM+PfhSQZXhoTRleszYAkD0kKWZuBZHeTyDLH6O388Mf/HCVGYEV/dTTT9fujY0mECCgAqzHVjvy8Efb7i/Jgq/UMi+MAOATcAOIYw6rzuBCklhsEgabMRdkGi/JNHbQ+hRYKzHhl2JA+N5rr75Wy2V27IhI7YsvvRJBXraLnSNyym4Y59deeWU1CR5WdldX1otSQmV/5lfMYgxqsrKn7Dx7Z+YZIOceQAlx1ZVXXRkBX8+KecKOAqm8ewLY+bm6j6amygc/8MHK6mi6HgFZHvvxjxuNihpQx14vLFTbsfuSVbBdbMh+GTvxCnDEdfng1icban1qBR2Np4mJplNLZxj1QCnMQAPNr6frQ4Q5HTkBheedl/0FFPBud955Z3Re2ETlTREonZvNfAJZlH9Zc+7FBomFrJ2cLUND2VPGznOYeywogARbztYQ6vXf3hf7XqKhZdCz1c4g69Lvkvzv6go4xH8Hnp13/nnZ38pH0xV1rrIJxXBiH0AKMGdiarLsufSyMMWcm5WpKPE6HQbPOWfvDMsmQrZHjwRgNy9VMHw5a877RktLe/qhoQAd5lvcYB+QZkh3m1SZtE01qiSAeQQYAQ8vuvDC7GfsGNep0iGduZ49p0sUG+Ystc4rKFLZedaxdQqQXcUPUgkxnOSHUj8+Q2W/14S78c8hUrO9jQZjUwyHnaJLjoETWEdstKGzpKymKXHw9dTpzhLUXKnteHvQP6tyus/RavCy6nZz9+Y7ta2ul6m0Wi9sU1SwoDI5HEAtpaYVobLhGNPU9DafzUTQn0iQXVsKuaYXtFhCuclCwSyoDJgWeIlOy0JtI+w7DrIwR4AQAJnlmjVpsyqeyzVz0HFCGoE6799SfaDGDjg1hjZiHLdGe8R9w6ihabLgO1UxX6mPZ3OoGcMOQErKRSrl1j05OZy9Vqk6dKHQcC2sypzxzKhJnWFZLFXR2oap4h0cHAlyGxVoqJoFCPyoIrGDtd1zNF9qa1hG13xFEGhpKTRR6P3adVo5G+NqgAgqYWNY1MbYd7w7KqzxCGtmpcSwv+uKK8vBw4dKf29FLIEanEXjRS1eprAu8uoMehfP4t39t2cBzDgYOZopoYL8Tk6khRqqmrXis4yn97GevSeD2Aoied5nn30u6Ku6Vkika9t4nt3fOYXGjnGxZm0sSKzPpRZ9dDSlVIwnUMa/pyRM3fbwcJzldr1pO5l3nZrOeDDS5pgBtRYZsjBf5rTklr2rJVGyMMaesn5bUxmRPirVE5NlenKizExNpB5ZO2BgjcMEcm5NAU0cDsp4ZD+tHYcUw2XPAKqsnwrULUWp+5777s93jLHMDsTbgdaujW6tIeN4zye7QZmesQHIOTzSZq2zO4ejwx1yX+njlRLHJlTdgsooPyX6+v8c7J4CTH56wYBTT/6TR6D6I4KBWpoZEdEe7dyrToYSz5yfTXe6lkLLjjoDIiTdKZlQmYcp2WlKItOmvkma8CuUTeo0wbkEbgiWZDLTUePwkVwPo0NWG7Dt3GDLa/mlFsIDZcPG9SlrjEO1shyztmUz9uRksnZh4i0qVenOWaTmv9a7d6brQattloCgq+qi0JUCdrOZzi6Bl1JHYwPgSOc3LYCHAPVEDXvLbAOKG7uWvRBQfGm5KK2cmtKSUsKoUpfZbEE5MF8yI+1z161bZZc6K6IH113bzvtvPoRzKiVSzuaUUtfWoD4jIPd/Y8Df4ptVVvF8mZ+dKdtG1pUyPlnWEHydXyrnrNtQBvp6ytzW1EXKAAAgAElEQVTMdFlHmH56sqxbv6GUkZHy+JtvlENlpbw5eqIsdEiwdSZxcdrWrXGQJ7GMFubLwvRM2aDd7chIgmKCmAOD/eWkFqkC4O6eMn1ytMwJIleWSpcy2b7eMj42Wo7QMdi6rSwBqfi5xOL5fxHT7Qm7ZGloMJpwNUmyoRw/OVqOjp7IGh2yXgj4joxEy04QwtEXnPo+9onEiWfGrMAoeP3V18oZ20+Pj+YMFZAAWlK+pTPe9EzZtHFDEjaAMqXuSUYc1fK1p9z47hvLhRdeUP7jf/zz8rnP/VqSTl/+8n8s69dtKBdecHHWHEHYH/3o3oAt9Emc47QBACjWE//W/AABBEkfvu22PBsmA79acIuxkza1Z2H51iSSuXzowYcSDNt3YRSvrKREmdbH0888U264/oaUTXi36669tnzt618vN95wY9bHAw88kLbGZ519Vsbp7rt/kIRYu74/+XOfLC+88Hx8E4wIMcUtt7y3fPUv/1My3joBvbX3rSR7ktTr6U4bZdlk7Zdb8VgAix/7CBuLX4cdIpPedrxJG+jXXq1lyfsPhB3Gn60txWdjf37pl34pJS7KSmTQAQgSdYJsfiCWDYaYUo0Lzr8gTAj2CvgkI25uAZNtqb77AwA+97nPlT/8wz9MQKp0hv/23e99r2zbdlrTseVogAg2BisIC0hcpRzC9cI2mZtLKRGfCpCh1XNtFTuX9YdtwWdtk3HuK95TskZwk38MVANm0KEBwEWItosOCHH+mYAdflqfnZ/btiEHGChlYZdnp6Yz3wJoXXqAAXxW1xYsC2z598AMfjIwiH/Yik0DsNgSn9ee2dgqfxPD8EfZGuLOtPdS8rhSy+Xp+dBzaUs2gUP33XdffFB2USveJHl3nJHfpROP1txhutd4KmLOxG+PHY+/zXb6XaQFortCI2hzqgnskSsuv7yMrF8XRk6P/d6U3Htv9t9+wnIDJLPvzh/+vDXVtufWKtfzAGTEFmyW7ktEkFsmO00S6zrxcF9f2EkCeWMEIHFNa1GL+NYet6UtNXbUobVqtCg/Moa6L1mn1oJ9DiQhRmteMRolUu3TtmV6JAAmJ6OBZH/wzQE2733ve6OLWBMGC1Vja3kle5vwq7Gk88KeeDfA5rnnnpezC8ulPX8k9NNFNTqmS4n9zEk0vSZ0Ga3xIzsIGHNmi1MCJE1MlvPPPS+aNg6cyoysyRJ/s1YAUDUJUTvltDIhYixrzzh5f++QWISeWYNrOGtqmWTFN3zfeLwTMImgSCQGmpKckfUjKw7UBKvNhx2sgh5frKI2taSFg+JFE1w3wVAFBYAAtVNGAtWJidVauQAmnQ78vhiEBNe6azQPNzioPMD1awcdg5katHS0ca3x2kO5yQL5vcUVEaZk6GcyiPmezHlDg2wDbpvWM7dZlBrcdVQAR5aKIGtvT1lYqi11ayana7WkA7vERjKBsmDpBNMcLA5tYInDRwBp8DlsNZtQW8W6VlcngINwbGWxMAYWj+e1wYYG0da01KqlPgyBhdNukoASzdz4/pDMQKMKbM6UTzjcjGNltNQaZxmo7t6egANt+RKwoz4nbZSeABeMrk3s2RkyTpqMnecj6ISBI/h3LwffyPBw6vugwhwbwlKeGVILKJibX0hnpNETo6HpMQyMCyfV2lIf3BpjomzW2DQBuAMHqygpxJVh78FC6uZjpCykMpRsjs5cK4ZrbXUQ/KBUO8AYmnQNylx3RsCU0fOuxrSCOouhw6FYQltblJfxga6b86hl79uXjAFqmwPMYQDdZxyxMzyn79rsjD/jYP1zEhxaAEDZJ4eO6xkLmZ+zz96Ztc1wy6py2h3Saau9uBQQxH28P9T3nHPPSf2ssi4OqH3kmoejQdKbA8zBal5RVzk60OBQ4JJFOCPP4jmTWe1SIoZVw0CPpj6ToQo9cGoqSDZAyFhbE94BoOOANc6P//ixHLgWnHtljtGktbDTGm5hPtkTB0xEY5s46hRY8v8ioIxq7v/1h6069XNqBH7aRyCASZTZOWfjYbexR60AaVgTAJFG3T7M0+Zsc0bFniilnZ+rjAqisKWyVOJsN2crXTXnhM/IqwCU0+VvmWB9PQ/YW34EzaeDBw7ms1vUnM/WEmOlE2yzLCkfpEV9nQVp29uv3X2lDbsWG8heAl3C6pudzTWdkcpSnT379u1PpzJ2mR6DICStfCcmK5i+lRZGDS7S6SfdSoizzsdvaBNBAaIDVgBI5qKb1rZalmhyL8+OreAZK6heWS2u4Xx0Y2eys8k4B1TPuduTd0mAcPBQI/COWaMrAzBFB4nz46BLZE1MjKUc9PRNm8rxt/aWCzafVvpn5sumzq6yac1w6esoZaCrM+zavjVDZWxpuTzx1pvl1YnxMra8VM676IIyMTlVSxjWb0i3nCOHD5UtmzaWFa19+/rK5pF15eSJ40kCbD19WxnBMJ2ZLQd1YhAcSR5pj7ppUwICyaLHnnyibNq6rWw8/fRyfGw8zn0ccmXZvX2lZ3hN6dm4IZlSnUD4EzPzC+XwyRNlFhua4O7I2jIwtKZcdsXlYRCYl9bH1bFJAM2H4vsKRCfGxnKmW5/GtpY5DUUTwPmrlEeglOTI4kK6oJx73rlhaphjWfLbPvyhxsdan+yu7je7Lt4VoKF/cLA89eRT0TlTHmROtf2lG3L1NVeXW26+pdx+x53xLb77ne+EeYLB8pWvfCXMC3X77s9Xuvvuu8Po0XGG/3Hju98d3wxgAWzwO22BteYmNPsXX/lKxFyBEP6mtMQabDUCrVdrmLaK/etzaQnr95gYF15YvvXtvykf/vCH83xf+Pzny6c+/ely5x13xq+4/vobo+cAPKETEj2BUvIs733vLfHBPJ+gB3jDH6W9omTnl3/5lwMiAFHcBwsg/uwgxu5sgkXjbf6VTwh6f/3Xfj1ACdBp18UXh+kC4MAcqC1gz4sfRJ/iox/9WHnpxZcibMsXIiQrEMUoVkIiYYbpAgj63d/93fIv/sW/yLpQDnPV1VdFL6UCwUsJ/oA/Tz/z1Kp+BpFb7CF7WDcWpS7GQiB7zTXXZKyNM99TByB++gc/+MH4XEqGvNfNN92Sbi5YakqsPBN2h8TWQw89nOBbh6WHH3k4/jOwDNjw48ceKx1dAN++8rGPfTTlI4JuiVc+/BOPP5HW5XSTdODhD2JssGE0HNldcZ0A9vrrrq9NDDDvxX9dnbE/3hvb6QPv/0DWBNvBB/WcLzz/Ynx844O9oCsRYFv7bICaueO/eh6lXsrPMH6ee+75yClggJs3DCcAlL95Bvtt167dsb/uX1lUhyN0GvaBErB16xK7hJl9/HjYQRo1KA159ZVXqtjtnj1ZzwCkvfveim0U0/hva4HtJi9AfJrvrNGHDliaJACUMBmUwem0ZU1ax/aishQsFnGrEjffF4/y0V1HjGKPA6D44rXRSU3UHjl0KCCMeQe0WRu+5x3tzQ3rN5Rrrr2mJjEnJsoLz79QE/F9RMkrkwn4YVw8T8o8jx+Pe3HJpXtyHtoj7Jv1ABBzVhPnxY4B/Jt3Z1wY9k1HT2fL66+/EUBydno2Z65zJveYns56ZJ8l0q3lqq/Vm3IwcUxbaSHWlhgGmNHUsR+tCfGYWMi6EhtVuZCKGbS4hOey5hL/0X5Mg413tMlJ0qUSNZx3q9+T3H6H+137V6zUag9Yx4bNG1ZSVtMoBFvItT1vpbgK8kOtUQMUDY4KrISN0dBvPBij4Xdeoq0NEvzTSdDxw2chf6HpN20AOT+y/e7RdghpAYMqhloZKNXh6aqtdRsBNu+eGuTp2v/ZM3NIjjdq0b4DSEiNcqOy3pbWZBMTQEUbwrxYqK2NKkjR3YAemCG1DCiAysJCLcUgatt0BiHExjHyHFEGFrA2rVYFtBW56k7NMQaO9+ZEhenSBP9lpSOHlzplDlgYMHlPz1OzZW2bYJ1rIJ4R/Ez9YtVZMT8RXJ2fD/In68DhdJACHwaHdGtZzDqwIdt2hnGKOIylMnQ4mkFJtTGMPwuIIug7W2t+16zJ4QPBhg5Th0cnjLjTttMDsrm2L4+Ojpd1a9cFRX/m2WeTcZM9oQLuPdG5ACUM3dyCeukK4nDyGA/P6gC1gdWaMkrqcqt48Erp7q2AT/RZ6MIQs9XOtxEwlrlQTiPrUtsMLyaz4ZCy1vbtB/hsyHxUZsZS1ksAr6YtM9SWcWJ4GTegmPdcRP2KOOt0NnRLz251fdDNrB3Oqjk3pjYtIMeLOXSMu7ZuDByVeYYiJWChWS6mzrpSzbRjngjibK3t37e3TE6Mp889JX3ZBgGAZ4QCE6giNiYDxEBBfc2X8TE/rgFAShvBRuHdeOjVbg1edOFFuVfNKnaFni0LBVgxjq+/9nr+ezTgjX3UGQMsK8IpYUTbenwG5lSI//8tvE25wn8ZL8kcnvo5NQI/zSMQdohyi46qh1ZBiJIzxO+cNeqF2S62z/mZ8l+p00bnK85N02rYjhBQKplwRiQh0SQEnCOyTGFsdCzHf0hJTSOE7rzk9BL549u0ZcPOKec9G+4MAhLLJKrnbsGGVsOqrWP3+1b3I4L1MzO1m0yjrs/nEEAIOpwTJ05U5qIzjAPP35HF8ozscT3XFnKOtwJ7riF48n/BCco9e45Q7JWA520pDfDCWepcl4njfIYGDQRR/725aq84x7EL+AwypZzmltka1m8zBwIvQER3V+2iiI2jw0KbEZdwYreGJXMABoulrFvpKNv6Bkrn/HzZuGa4LGKxLC+VfSeOlsX+/vKyzhfvurz86PHHSteaoXJSSUzYvLWUk9aBUl4gyOmbNpe1ug+dOFGmdABanC9b128oB159rRzn2A8OlPN27kyAIuBybuuSs1BWyjzRe12SNqxPkDk/O19WFpbK4f0HSs/gQJmkcbe4WHU5DhwoJ8fHyuTsTJnrWCnLSg927kyJMS2czadtCeP4kUceSVB95ZVXR5vhgQfuTxvTtPNcvz7PsX7jxvLm3r1po4kxwuc5sG9/1vGeSy8thw8cLIcOHiiXXronoJY1TysCOIGWft1116YNp7H4wQ9/WH7uk59M8AfUefLJp5JVJp6459I95d3vfk/WkS4sy0s62VgbaxNM0UDAPLn1ttsCNvDJaGFYX0Q9AQwC0MexA8bGQuv/5Cc/GQBQEPn7/8vvl3/4D/9Bgjbz/fBDD8V/+cY3vlH+27/9t8sNN95Y/uav/zqgoe/x9f75P//n8Sf5Tb/4i7+YEiYBOM2J//Af/rTcfMvN2WN8LiUiQItv/c23Ezy7j+Trv/yX/zJ7mYbGE08+UT70wQ9m3fInqxDmWMptbrzhhnL3D+5O9xzf9c5KHrAGHn7o4ZQZ164qSvH6on3CH/vKl79SfuEXf6Hs27uvPPbjxxLIf+lLX8x+UAqiZak2sK+++lrYBr/zO79TvvZXf5V9KhB99JFH04YZmwY74Itf/GK59UO3Jk545plnE9j94Ad3l9s+/OH4XPffd3+YMPzfJ558stxw/XXxQf/qa38Vgds7br89YMuVV10V8OeP//iPy8MPPxTfStkSe8mHBLL6v/fkE7j2HXfcHt+L/owE2Pg4rZ91iSc8L38vDPxSyt/9u79UHnjwwfLmG2/Gx2enrD3+5tzcQvZBZatUnxxIoblEyxZhc9p/J1LLhBNkBrIR2b32uuuSOORHYsTcfPPNWWf8QevBGtQZyfo6ePBAxFexYdhx3TsBORg3gm46fUAM7wEoxWQw39krzz+fdYJ9w/dnX9nd1155LeOazpGDQ+X8C6rujXEHMgJhnAnve9/7ApxI+iqH894AAp/DqLIX+dmtVpP3ZrON+8ZNG0IEoLVl3wNeaknnbNowK2UCDnlPAtAYZi+9/FLeBSAqpnQOGD92DiBgnwO+3A9IBWxcu26k/OhH9+R8pE0kNgCGsff3/PCHicfs3Usvuyzfw1Kj8WJcgOb2pnIsQK8SK2uBjZIYFVu1ZT1pX711a84PzBgM81aHB1v97rvuji1gO4A2beUHQdgwnOjHvOuKAO0AIcDZ1VddlfMNNmB8iJMbb0B9OiitXxeQRGlNK+qqKsG+djZlD2/anM5e5tPcescqSj5TPvKRj5RHH6G7czh+hDXQdszynoljg1vUCox3Aio1iVurRdqzvAYrjZZJ40PYe1g17AUb1bFl25aVSq2sWh/+va09ijBnym8q+GCg0blStkJHgwCYTjW6izQbLqU0YW5gOzTdMTp8VmZkLnVFShrSEQa40FUBFAuAQWvZHByF1P5O1Sw7IMV1s7HjzNQyED/JhND6CH3Iwd2Reqf2vyNgm0CksygvaGt52xrphcX5gCaACrXAnTrkNHRgwV+oqYs1o89ZqSU1aI2AiuE8p+BcQKnCxt8i0iqD0VtLi7RWRqES3ArKw54ZH88mg9qFHtsIGfUP1HZ9qa1SxtM4lcYggBQRNerZWibKMqFgdFaF4nw2zmRXdD4ASTabeY32SboRVRaNshxOkr9XgaKpuqhQkdcMZu49NIAnbJ65mSxszlWyXKWyYFxrdm4mGwkTIzVtJ8fSIxyoYLw5nsAJBiP6KKOjQSXR4WYXZsNisSmMo2d3D5vPgEY4qulgVFHUibzPDkJpYTMsZk1wEDBxbAbvaHxb6plN3wIh5tF8es7Uj6qzw3zxno2CMhCLQ9QChpBeP+bIuJsLyKq16x5hAK2sxOFIVnDNmuwZ78mAyChkLru6ArxwYI6fqHV97h2h36bsBzNj3fBIU0/ZEePjvWsNeRUfTn3m8koMuqDCweOd+tJNYaVmwcbHcggw1nreo5ZyegF7LRDkvsk2zswEBEFb94zATweDMUpPdN2XBgbLM88+U+tBidsSPp5HZa4osXmuaK6x+GkO6049+6kRODUC/7+MwDsU6MMo0ZZWln64ZimxIKr2Vy3hrTpeVUjeOZuyPppky1VgnkM/PDyS6yTYb0D0iMIvLobl50ikJxHdqYWFONZtGY/kF4Ak50H0MTqS8Gk10jij0VFrmHqV3VrpwdGHmp0LeOG52D52EltFZjMaIv0DOdf4ToAGTMpaorySZI8sLcdQaamgXMbQeHDO3Mu1/b0tOU1JBXbgktJU5zKGq6x+Z+7pvAGWhDWzfl0j7lr9BMCPc6e2/6wAj8wzYEnyItdcMGbrM/7Gk0/Bkdbi0zkDoPd750K0Yubnm7HsShKjB+UZ0LRUyvrljnJ6/2DpVj6sjGd6Jv7RC/veKifmZsqR6alShgbL83vfKh1rh8rCstaVmyNOj6VI6M9ZaZ7pmIweOlKGO7rKWdtPL4srS2X08JHSoQ6/s6usWzscP6W3z7sNRENA8DM+P1tmVpbKianJvOfaNWvKpg2bUwotE71mZKQM8F+XVso8RtPKUhnHcF27tkwszJWBkeGM3fFjJxJsY3dMzk6X/QcOBmigSWK+R8e0m+5OMmSgvy/B4HkXXlDuvff+MG7PO//8BG/Wro4zmCL79+6NT7Lu/2DvvoI8Pa/zwL+dc/f0JEzADDABGOScCAIgACYQpERJFiWZpERZVLK11l5IvpG0tlc3Xstle9cWtxRsl0paiTIpJpCiCBIgCYIEiJwBIk3ADDF5pnMOW7/n/X9DrnflvZBZ5aKnySnMdP/7C2847znPec5z0t0J62A4CR2LCcNUwL971874dgKJMJK7uhL0yaxjHEh03HLbLeWeez5frrryqgStn/zEJwPI3f3eu5NZN37O6iuvujJZfcyN3/iN30z3GV98BIwFgSrA4hOf+ERKSgRtLzz/fNYM0EInGUkeXTZuvvnmgEb8tbfdfnt59plnzgChArT/5Xd+JwGpP/wyzBs+8Y7zzyt//cW/zl4QDyglEmxjmAiGCNgKoJT+KiFRRiDopClifQI3PSs/0jPwz4AkTRMIwSe/L7pvpZT777s/2jIYtvw0egb2roDQZ4ENQAg+lrHTwQcDGCC4Zevm+NrfeOAbEYzVhvemm26KeCU2AFABk0ESTXBOT0G5CTbQnosuivYJ0NKexTx5y1tuzvzpCsTfYlvWb1iX9wEk+H1MoPXrBeVVUBkAxhfzc3tbZh1Y9fLLr8TP5CunWwu9n/Hx3J/NfF0XopmZsHwFlIJtn6UHkW4nLQaEeys3rJ1e+MOn4tdinBvvWm5XRVFjpwcH89xsDXsH4MAqf9/73peyJ6wYQJj35c/S5cBEk1AGRFxw4YV5X++2fdu2AETRAVpeTYDN1/zaAw+caelMq+fee7+ccWQbUn61bVvmnN0zzymLGlJSOZa97zmbzl6Ja8tqwA9ghziTzRVfATVefPGFctlll9amE6dPR9gZWOKdraP16zfGTmKDAUasDfGwOXdf6wZAplRQWaffMT+eBRCHvVPt/kzWnDG79pprsl6NB4HaBiD3Ls4PZXTmkA3ApDOvrk+EWIkPuyPO8pwdbW0RsBXUv/Dii7Vj2PETYRKZuwqgnc6YW9t8+peU191xR5Lrukw1+jE1Bu0OG+rhhwDAQ2c607iWd7ZXAWGSre7lPYyH32ULjb97AELSqniOBEEtncMQAi4aN0QE5UdiI2vKGLqHNeS/krxisOnJ6bDLnMHWDCAO8N+cj03Le2PXjJ+17bOpitHht5UAr41a2PiqmxKia8vHSKOYVhezNMppa0syRTI7Ugg6uUnkj6wdWeVE+ICshgO00XKo1FhZj44csh4olNeWk9MIqMWhUFbTaiXkYVLCQmsjHWqqsKtDWOCcWlnBfl6EEj5R2Y5K8W91OwlzolUOFGbJ8kqeDy7k/gK1RuimduKplJ/U8LZU76OXgF3QCqKbNqdVtBXws1rbE7aVWiazvFK730TszCHTHUfI/aLdkdaysynDiahOy5lpRNao5ifj3l3BHar9VV8EDbiUDsCRVrFaJK2iMU5H6by/t79VDrRQgCUC05QyGIu22iXAs0UDpeW8qcX1fBHO4bhhrbRArLTJXa2OIEBGVik1lgSVZNjQ59DvjGeQuO6WUGllFUDvOnuIqhqLqixsQc/MzWSuZFoChq1U/Ze6WOdyLw6fAP3Y0eOhbqHz+qznBAzJnDDwtTUVgb6uOD8yeDInsiuhSbXWIpTcJjb+tXvMcoyvjeIQtAZmZuaCeNqwDH7WcldnNoxsEzDPc3oGDk0ETSOS1FUVvFuOCHZMraufCuruQAy41tUVo2YcHQYpP+vvq0yjRcwmlOw349g6jAASDgv3k63xPKEIjo/nmih4AVtKe9Ybw2P9+36YIhOTZe2atdnUTU/1lGVZ8zRKRkfjbAEh1TfHyZ8DWNFQWY3RTkvL0NWr6r5slLlhoNBdHYjexeFhf6r39fsOYY6+OWWoOTveM2BNe1uyFzKLnFqAqoAB8uyLwwqACruqhdb+rXSJH0g0dvaiZ0fg7Aj8dz0CrUwPUNv/secSwA8M5PwSNDXMhtBhWyJs9fxS2loFzp2FFdxPlXFsYT1za0cd54Xf4XgR+gagO085j+7F3tXkTK1fdhVAMCCBc6s+mxPOVvKP+AzsW0TiFxYSjLPb3kOw4XvOJLbXdcK066xOnvOwOY9W4sDRDqtta9lWJb1sMGZA1XfrTlCaco6l2jXPu3CwOegczZTXKHGZm09A6340UDxjkziRBXXe+BIssNOeJ+0g03oY9Xu6VXpbEyreybs1ovd8HyCJ5AVGaQWGxsMikFwAlo+NTySRMjMLeOkt7QuL5fzh0dI7NVs2dHSVNppqw0NldXo29zo8dqpMmI/BgfL8vtfLCwf2lb51o6V0duUdibsSdDX+Ah+JDGU9h/fuL12Ly2X71s2lraOtdC0tl02DI6W9JZY/u7SYTCdmdH93d/zRufaVMru6Ug7QbJiaLpvWbyj9QyNlbGKyjM9qUTlaRofXOGjLC6++WlbbVkpnd3c559ytZXx6qnT19JSF6dnMQ1p1Dg6k1GZsAsAF5FgTcGVqdjpjE99iQVvWneXU+Fg5cbJ2HhTcmSM+hGSKNbY4Px+/Ah0dbV+Jr3KHKk6/Pkk/uh06IwlE6f6ZW22CMVsFn/wPmidf+MJfh0EKNLnvK/dH9w2Lg//l7Bf80IxTDqZc+MMf/tlyeux0Ah9sBf6XQOYX/sE/SDtULFW+yZe+9KWUWNx+x+1hcClbeuyxRwMA8e8OHTqYtSKg5pcJZgT1X/zrvy7vfOc7yhWXXxE2r3FJ2bCuQsvLyXbzKdPSc3Y2Abj34TcB6NgBrBBrVYCunEV5xAd+6qfKx//i4wEwlBrRsLj88suyRq+84oqAYr5WlpYCkAA7duw4P76L+2w9d+sZJppxScnGxZdkzesueOWVVySIxwbii/kdwAew7OprrolPjLVtnyhnssb2XLQn8c3rr7+W5/f7ElnslGdXruMaP/mTP5nfSaea9etzLaVEfDEBZaOjZ//b5xgGhP7Ni/vxIfmT3vWxRx9PAGzPshkpv08J3kDeiW8XjR7+5ORUufvu94SZw5Z95zsvp+yETSAEq+xcILxhPeDsxdgTz2ANChKBbIRNgbpJ4mIHEuacmanNHkZp88jUd2RtJ2m9unpGkJhfjG2d5hIzs+W2t92WdsfspcDXs2I2Ezd2FmBNja5dF5YJkdtPf+rTOSu00cWcZruUnRgPgIM9QRC3Al2VVc42hvG3vBLWGMAOAMge8oP54vxiXaCsD9UJfpdvra20sTeuWCSAGsAclhS2CEYUhgZQjZ12f7ZV50hnCjDMunn22efyHFoYSw4DKp1LaSYxPp73bqoKPKs2197X/gB0he3eir23bd+eODRMIRqNwPRWLAj4tf/MA3CMBpgzohIfVlM+43rAm2av2d/mFlPLmYAx5BnSEU5n1p6esvEc7btfChAEyAPGGT8gLOKAcU3VBpbnli2JLZxzpACsE/bF7/b19AaMdT+JZ88q9rN2MNbETs6FRjRdbIVYIRZhn1wXACeGExt7LmtH2ZEzMt1O6TYltq3NXzp+3xkAACAASURBVPgOFa9oMVphDC0dkka3JKAJnIL2KGBQt77v01hkf9lkdsKaztofWjO0mg+31GW/pxNRGR4G3VcDMBhwhzQDVHuD1+xyupO0BF2SDSKs0mqpVgsRq6ckiKsARxUwxWDwIL7PSJqAiHguL+Xwq0Jv39cqtrMrz9rdun4VsKyD02Twm4Hr7u2prJn5ubApBLK15rmyNqoTtJjPdHRVVolBRbPlHCSLhZrTainkYHN4Rwy2leUxYbWOePFMHTDWhAWniwkKqncPYLRcmzx391a9lWSdSnuMHUPri5CszRCl31Y/cRsnYrkdnVkcAaI4PL2Ec0vtNLTqdzsDHAjaq8AuSm9bHI+wadKmuIIuVrnFxNH0rGmNpxZ6tgpjpRPAyHAcU3Xgyo/Sflkp1GgVjuMsWszYLrXdoJqzkZQ5xVFbldGr5SvuD4QwAgw6R1ZtoHdLq+Flfdm1maoaGgx21aQhzETPpGZvaseEmmV0DRmCSjOr9Y0H9r8RB5Pxtqlk1eLgElMaG6tK3fMLoc1ZazZigJSIWtXuPfaDP37mGWxGm7dSFiudDODEyYnR27Ah1DwHqbXBmWVkvYv6O0bSOjEmDhmOAEOxZnRdQEEgDQFCRhWoBFVFrRMgcJKaZ0qmsQXQPPnkE9lHc7OeuTvXn43TthqEWu967+15tGQL/RWV+PHH82zewfqToTLW5pnD5TAJrX1lJc9QUf03csgbQyV2aiM9F2DJ88h4eXeHYdOBKMYlq+VvqS/57zqqO/twZ0fg7Aj8QEbg++uDW93oVkoFswHm1ZHkcEswVM2QJgkSgKRlm4EOYbkuL7V0O2r5a7JdrZpmvgoAfnR0hLeRewhGnUXOBueeclXnjs/l9wJm1GRMgPAjh+NkcmxrmQ5moiBhNMGizzWU3uac1VLeV3TDBgfzGU6y+zcZSo6vewHOnWONmOrx4yeSmOGMCqowLJxrAPEKXs/kHHWmsO/8E3oogqpGVF92UZAkgdP4KxximURBWboMnD4d7a6Ix7Y1jFp+XlfOZc6uc6AZE/oiuoM4Fzo7SK1KyOhGNF+ZFps3RffFWPR3dpb1kkbj02VoaaXMTE2XtSPDEWmVHT4ggMaO6eku8+1tZf/xo6VnlObHQtgdl118SVldXklXCXpp3e3tZaSrpyyOT5YJGWs17OOnyoaBodLBKV5Yyhk4uTBXOvt6y+z8XNm4ZrSMnTxZ+tetKScmx8u4Eqn+gTCMJ2YXyoGjR8qAQG+lRMS+s7e37Dt0MJpvs5jOfT35O4bQojr81bZ0yxkgXE+cWM39sWNx4EdGR8vEzGzp1MJyfKLMz8yVDedsKKcnJsrEzHRZs35tPmdOsX74oil/vejiCJzy+VLHH8H/ukadtc7wiy7eE0BFIgIggNGBjYGZoeTj2eefjz8GCKHbsWvn7pSDmFM6aTLSSiAEn4IaAOW3H364vP/HfiwBJ80P2WABs7KJj/7CRyM0qqSHjgQBWKwXviCfQWnIFz7/hYBlTcdEWVgsBb7WVVdfnbWng07ax66uZv1aS4JBOi30KKJPsGZNefmVV/I9XQMBJje+5absL4yad73rnRFOxdZIue/4eNoMY7bQLrjlllsqs7eUBDVijne8850J0tINaHwifh5wB1Nm4zkbEtha+95DS2Hr3zjyCX25p70JsFDy4Z393HwI7iOOvFi1HPn8uqZY08qjzRNmjODbPe2NsIuHR8Kq+fs/8/ejSSIxB2gDJBFLNt+33nprYiAsB760QFbs04g0+wwwig8J5ABefPBDH0zXRnPruQT67gnYMR/79+8LKKAswz5WcuX92RjPBZxjQ19/7fWMl2diP3/kfT9Svvg3X4ydMa7Ajvfe/d6WgPDhlIMZF2PCd73q6qvKA1//et6LPQMS+aMkxToM066fLMBinv2jv/jR8uILL5Z9+/elU4/44ac+8FMZz7AXDh8pa9etr2UqKytZI3xm9ppuzKWXXVoTdZs3hfXEnrNv/POU7ugQlo6dQAesuLmsF7ZN615lJfbZLW99a/nDP/qjsmdP7baUzmXt7ZnnCy/ECMO876yNOPr7y9EjR8q3HnoowA02mDjvkUcfyXrFUhIjAGKScO6oei78Z88pGRkAf3S0Cm13daVMSDKX7bI3Pv/5z6cET8kYEERCXGxRW/ieDshojMUFylQwTgDX1oDzwRmlvbczJ0mB1vrzruxYjad05WoJQ/s58GN+LmVOYk6Aiff3u2GYvfBCnpcNAHgCksyr0n/gjITClnO3ViHWFpCoNFAcmGT+8nLYL8A6gLFzFzvGeLKjYiXrQBwqYYxZJcZjm4DLJ48fz9qkK4YtQuxYLGhNuZ9xbLrLmbs0qigVyLdPhR9NzGv8k7wnKzEyknOLHXLvsE5Sqlv1VhpW3vdfn/ZPW/9g/2qjRu+lBbCV2l/b8/lKK9dWa1YPZTAdnAx8xNhazoEDvBFQ8TML1abv7qaBslpFTztqXW0t5aiK7nwogWPjqFQAg3r9QIJcb+0+NZcEO69gwprh4TxrpYVW+hhnoBFFS3lQV22l55rodT6XciCgRGqYsCSqMJFrClotej/P+xBH1cVEuUsHJ60eFNEToOwewKJqTcgQ1ZxXbUUcLmWwogrQmBjjkTKdro4sfB+XGWLYzoxH2jhXLY108mmVBKVUorvWEEMZ3aM6kyspI2oETm1gLxaWSVdXpam1Sqkc6n4n4rZtemOPVfX2gDWVlRE17JnpMGGqkF2PaqYsMO9O1Z2DZ8EaS7+XOj/gWiuzB9EUQA8PjbRaS9eWzn6fmJBsR1MOoo3V0spSC+jorPRrrRq7CNbKgNWe68YJsu37YXwQDF6uGiHmAM0V6stwAWAgnU1nJOJG6IEACWvhe1Swvhz+wBigAE0d48MQcFaNddgx69fXGvuWur415d3Ts37Nmsy6AzZCUP19AamsRXuHw2BMgSquR2TKgdbZ3RPjRVF7Ymw872xMOJjRmmn1QGc8Xnj+hVB91Xn6N6MWhfLT4xlTX9YnPRVCilU0cTnGMzTf1RIRK3PYlGAxyIytsfAOR958s1LZiCUODSaQwJbidNVav46aoe1jtOs8VbBVtrS2pM7X2XKcH0isefaiZ0fgh2kEIlSeDg1Ah644oexlZW58r+tbtJ1aSQfGJU4RKm0ru9WUiqSERSKi1SmNM8RxxjAZGOQ09iZYYxs5b1ppypQlm33uuWfYFeyaQEpw4WdsPAe9CsJXHTU2V6e2pnU7m8mp57gS3fYubKXAwlnl7GN3XZfz2pQau6azOd2CBofKxPhkbLizij/gvjRIXKv53Yjxo6PP1baQ9E/4AKnxnqygvc/zVRqfS7aMj6ErD7A7ugBddMC6a134QH/OC+d/kj06TSwtVtDeuJ04GS22iYmpADcNlbmK27cE9EttDqCbzfLEZBksHaUP80cZ1dJyMoJXX3lVefPQoTI6OFRWdcQ5/7zyzGsvl3HJilaC67zthOJPlRdf/U7pIxrb3V92bd5alqdmyur8Qtm187zy+v690TNZ3zdQRgaHyuTsTGkf7C+Da9eU/QcPlo7lpeiptPV1lzeOHi1d/YM1WzvQX7574lTZq8NcS7Ouj3/a1laOnzpZNm3eXFY628tcqWKAmzeeU6bGJ0Kv57Ns3LypfPfI4XQBdB5OT0wFsAKYdK2U0r3aVmYEJWvWlAsuvqg88dwzZX61jiv/zFks6HXWC2RfeOnFcur0yTMMY+evM5nPcNd77gpAhk2hrIQwK2YJv4b2gUQIUO/Jp5/Oz6wfAQmdGee29Ri9toOHUmpwaqyK1cr28mcJiSrLqToPF0YD5KYbb0pwi1lCO04Zwdvf8fYEa4IkrX8BhUCF666/PkGVbjvKA/hIkmECqZ3nnx/GLZ8Kiymd9U6fii9xpg3uyZN5ziRKO2uXPddQWqALzU//9E/n799++NsRXxXgWouezXsTX+WX2K/e+68+9any27/1W7ElhHWBNu9617uSkb7nc59NhjzdXebns8b5kg888ECeE2D0xONPpBwGi8VeENQLTG+84YaUAhFkNfb2d/T0JENLKTt37Ejykd9ljdt/SkYAZJgIgA5tmX/pF38xe/jxJ54IKFKZvLPpnKLts7Ib7BQMAUAQ1pCyKzpynsM12SRaJ0AEgq/8bZ/xfJ/59GfC8sE6tjaxWaynyy67LMKz1syu3bsT3AOkzA2bYC61er7m2mvT7VBLXf4m22JNaCdNh+QTn/xEng9rydoyZgJeJWnKPDCG+OJ8R+vNurOHmvXmfYFP5tka9322FVht7YozdNlZXlopF158ceYVC0ZjBkLFYhJryzWbTjfsGyAYe8K88mOfe/bZyn5u6VURthXXSpgDAGr3lK6sW6yxhQXdbTqzNzBX2GTAJgbV2HjdL+YmbXePHEkLbfNj3CJ8fMEFOZ/8HOgCsGsYFeZLSR8A2nPXckdVEhgrhwNw8J1vuOH6sA6tSfODzeUdrUPAKeCHz4/Bg+WCoaNrlQQnu0+PRFwlCWpO/WFz7FvASho96HbZq/nGUBg3iZ3n5sMuA7bw9wMm9fZFFJjNT6vepaVy/XXXn9G0sQaaKhPvsmnLljy33/NfIAxg15lnziUAsi96emL/7E3vI8YSKljv2DuwCs/NPmB4up6fpbIDCJWKleWATM519wZ+Ij34EntFa2vd2jMMHtd33qfRRyvZYk+EETc1lTHy+5EZaZE6mhKe+t/SqvZoC8ja1j/Uv1qD58oCqeKZPXmhsAjSclb7n0rxqmULhFRqYFmZBpXhkYx2q4NN9EOgZ13dZWm50mO90JluGdGBqN1dfM7mdPhacGFCCJh76mFe2RXKTFarMCdQZG4+xqAxmA2gYyHn8xEQrQKunAKHP6NWy3YqQ8G/a71b7dDTaKWkxq01gGGwUPudo4q/LnW6zaQ1IAOGSALK9s4z2TDK/Q4DQFEtpek8o7ti0VsQnClomI0ha++6AU1WVzLpASM6KojR1FXZ2AGfWnNQ2yiWKkyrx7tMB0HZODudWWzNHPFOMYWwVOr7E4o7WjZs3BjD63ccJL5k7hg+68Lzy4IQRkMNNQ6cUe8HkLCYAU0MUDRfWsKlqZ9dqno3TU2ZTet90desjQA+gKeOqlUic2aOAWicPiU2nDYb2oum48/CQlgwW7cS9FsI6uhnjBOmSKO6bI3SLnE/SuqAK/fDDKnvv5IN7XcAdzI1zdpgPKLHEW2UoYqItpg9qcFbXm5l/nS5GQ64FxS71elI5sYzW0eMpHFxOFjfjA0qMCfZBndTdbGMsveZmpgqHaW9/l5HR9m6ZWsMZG9Pd5xdY1PLrVbKSy++VBW7gyL3lsGhgRhUSLY9ITBIB6SOzgQLAEiAkmdr9FU4YT6rHpVaOEqteQiNeLzWHtqnnh8YZH6ASU12p1Loq3bOmUqcH6bI7uy7nB2BsyPw33QEmk45AJOGMeiMqLpl07GvEXldXMp552yOIHLr3E6Zqr+HvTcU4FwwxCYdP3miZqqA0yMjZe3omtLTW89RDiX/JX5Ei6Giw4syQ2CHz/u9CO9tPy/dUxo6bmXCVgF7GXhikhzjgCeTk2nn6NzEHvCofI2m7lpttoy9ryYB0rA0nFO1TW31dxrKdsCfORpxtXySE92MEadaO1T2GX05DnarSwJb7vOssXPbe6qH37lzR5IkvpQRAabY9qoFU8uF2XgBkGf3c8G0oNv7Yt1izXo5iQdADRaLc5HjitkiS7xW2fXkTOltay/UVYbpbc3VkiVZ6zf27y87Nm8tQ7295cCJo6VzeLAsLC+Xg0cPp4OOYMy9D7353TJ9/GTZs2Fz2bp2fVnXP1gmjh0r5wK6VhZK++JSWdPZXWYE3LrgLc2X1c6OMiaw+e53E/jNlJXy3dOnyrTS5MHB0t7VWcaJsE9PlyklBX0DpUvLYd8bHy/bdpxXRtavK8cnxsJcaV9ZTqKDjyPY7HPOnzwRn+DUiROlu10J83yhnDYzPlGG+5R7aZawkkCws7+3HB0/lfkxTn4Po4Mfdt7OXekUUbtiTKZshmMv6bN71+5y/Q3XZe3xCV2LeOvmczaV2297W0oJzGm06vjRpaQkWUnF2tF1yQQrn1WC8ulPfzrlIHQtaG8keH7kkXT+8Dz12bojOElo1veJnFp/Mv53vfvd5Z/9838eH+aDH/xgOqTQFPE569H4WHtYBU88/nj2BN2KAJQnTySgFYgppxCECb4FXYQob7vt1oyrBJvMtTmwNgX7fJG3vvWt5f/68z/PevB3GfBGN9E1aVPYf0oWMGtvu/XWADR8MTaEhsr4+FhEed1PqRShWK1psR0wAHQWAh499eRT5ZlnnwnbQfBvLGW/aaoARb74xb/JnuKT8nsxqZV8K+XhjwnGMeQkcGlH2MdPPfVkSkRc56d/6qfLg998MKAXnRP+a+0Kshg/9MIL92TvAUyxkP7tv/23tSOVkuvZmexzn1dCw68VfMZfnJxKRh2owD989rln0/3E/BGXBTj8xN/7iQSjGMJ+n79uTMUIAnLA1FVXXV1efOGliAizgQAPgBKw6+KLL0rLZt1SPFNTEmNtPvjgN1KSr7TLWHtfgHB866npyoRr6QQSYH3s0ccSYyYJ3taW/W79WieEUYEuF+65KB2t2ON0Ztmg/XZf2FL+24DX8X2Vuekk1qps2L9fQN6RdYmlhukEePHF1wdoYfeYK98/cGBfxhWYI7AXx9hX1pdHJAjLvz5y5HBOK7GLGI5N0E2Hry1uiq5Gi40idgtwuGNnbCmtFPOhk07K/Ds6ox+SeGBZN7YLAjamPfFMjafYEHGOmMI1xDFsxIE3DojiI4JsPyjbcjZFGmGusuStDcwmYAg2Bb9fnCpJYN1al0ni6qqzbVv8djGBsfF9zHjlX9aMeBL7AwhlnHT68SV5S5PEPDqzX3v11Zy/fl98YF96NzGoOEd8CdyDAyh5q/IbNR4ECquIsM88S9onY8RMTtbnP101L6OlOYttOZQ4BtASCYfOGvOK13T6slbNP/8gwuUB9qu/YG2bp3SUa5XicAoaoKRJ0PhspCdabHlrrK2nv2fVNyw6wTFKVZOVsPmAFgZAuYLvc2iaCzXK9iaqqVnzICYhgm46y/SqCUYNVWNXxVt9zS60GBsBE9pjsGU8mtavHV2V1RE0rkW1CjujU5tehSwN66Q6XK4twEvL41ZfZehYaLqdVYOFE9V8uW4yVdgWS4Tg+lvlOgAiddSQNYBFZW4Aknp6a0smz+mZGLGqYt8TZwOFuGqMqIfSZquWC9l8JtW7W6yMRK2LFOjWLL5xqwybqhni3w27pMke5V5qcxcWQg11yKSdcndnnDiZHkGwTWUMbMqAD2kjNZX5w5Zp2BGElgS6skth6IQNVMV/oxuz2nQoqq2TT58aK7rPGE8OYRWzU4pVS2Wow5sLNc1hKagvi0MxV8GQBPDjtQRpeKTVxnZt6R3oy5iinamFtmAbJ/DU6bEAPJUCWevUGRFjQMPEYFlrnGBACDE97+E6tU5bu6oj2ficUnRJ45xSmJWV1sbsyrsMDw/mXfw+UITz60Dl5JmrlDK1ldT1MRzGyYFg8wKRZBRQx8ypw8YzWMP2jLXAuDEe6m61QCMGp2SJI5lyptE1+TvBO6KvjIxN6r3QC9MKTH13q/uD+fWZppYemHHsWBVuY3xlFR06DkVZFPWWjI1MhS/UXbTsuj6mM1eMpvbO1fmu3YrqM4zFIeYEQX193nqLQfK/7JH/pjHV2YudHYGzI/BDOgKtrsKx9Wxx050lDhEqNXGRVj1yQ6VNAqRDAFFrj5vkC7Yj+w+0Zj9n5mZzrrH/7D22R0+PctXZ2GOggJ+xa6nF14K3o6N2TevuypmQ7jItYb+UKCppbTE+nJeCTDYcqO66HobtFPDofCLb7Mxg+wUO0SppJXhSqjNQS3U8h7OVHZcZr75UTYD4SivDtrZoTbmegIdwZViNhPOGhqM98OJLL1YNk1ZyqTp/VQfNOAF3APKSRFUItz2+FgfTGd5kZ5tOGo1WGr/MO3Z0dqXd7/j4ZJ5ZQgclvdKhlQfVBgHx+ySzOrvLmoHBsnZgsAy3d5b+tvb4KxxkGcaLdu4sRw4eLN9+9uly5Q3Xxbl//tWX1cdEGBetHvOjf2W1XLF1W1mdnktXnD7dkI4dLZu2bynnDI+UkdKZbGbv0GB54/iR8qYuRCsrZW5xsZy/e3d56LmnS++69eXw+Hjp6O0pO3bvLq/sfb1MzsyU46dOlW1bt2UuaJq00YBQzgQ4W7u2TJw6XQZ7eiK82dFZmaHO7KE1a/LezlW6KGEOzcyVCfoJmzfXki9dhPgI7e1l75sH43PQWQAmEEJcu2a0jKxbWw4dPhyAoNH/wG5OJ8WFxXL11VdlbLFL+AYvPv98ufzSSwNMaIGrrFfgffudd5T//Jf/ubz97W8v199wY2lr60i2GagiQPvkJz9Rbr75raH381H4o9a7eSfQKmAGpCnD8F7vfve7o/1hTvkSRCp//2MfS1vSX//1f1yuvOqqBOE0F3R44c/9o3/0D+Nj3Xff/fHVBgf6AxoARoA2EYefm00ZEjDic/fcE2r++973I+Xhhx8OKPi1r309QZG9x+9qhO7tNc8pA2+cBM1AH/fBNuGv33nn28s3v/XNgCw/8RN/L3t6+7nbEnD/63/9r8v1118XMMQafee73hVABRgky495suP8HQkulaD4t8AVm4T+SEpmbrkl+w9o4vmAExJM/ssn0uL4oW99K3vNZ9kwrXj5qsBGYrF+7xsPfqP8xE/8RIBOwIYyKsEsXZlrrr4mST/rTHce+1spw54L95wBkdgQ4K7nFuzb074E+nxD6wuLx/gJmoFIgLD33P2eZMh95uFvP9wS/3ypvOMd78j8E9aUfNu+/fyAaw89/FDsCZ/yySefiqitz207d1vuwU5gavApBbvKe6w5IBA7rbxL55boo2zbHlYJphA2oTXgC8gCeJDMNE8AKmPKZp63Y2eYIje/9ZaAsQAF4yfpZ5CbOIWPbp6sBWPA/kiWux4tqfvuv69cftlliYnYdeCXZxfQ2wt8WvGMscIG+uznPhcwiP1RokSvxHXNi45Lmh4YcyVxmFbOEALYADclOOm6I3nZ1x8AEEsFSIfdA2hJPBjbOxHbjBkk1gCQsjPmC4sKc8u1sbqsD/dno63Bvfv2lQt2785+85w0Xzwz5poEqbn3zPYMlgahXOAAgAGDji4IZo1r+bwY0fejafPqq/njLEspXqv0Bdgrlgjgq53xpk2ZZ0x6sca73/2uct/992dMgSjaCV973bXlWw99q2xYtz4xjxjCuWLdOA+V2Dn79+zZE2AEoOur6v68nusTsMX+BDj6Xff3zOxpmFyXXJrup01VgiS9tdboVJ4BPIi49vZGm4lAdYNHNABPqzCkVrC0fIuU/7a0Vs/4AGvXr12FlgrGHYTAAxlwWZvodLS6tQALItKKPUBgqKuCHx5CnWz0MtKruGYgUgIzM5vvdRD+amlyQEI5M+j7UFnfr7SYKr4Zddre3rAZsvjT7ngxToVr+7mXinhaqdRUOh3ZgFRxARs6p7R+3zNzdFw7uh1BjKpGRQM+5Nm7aulFvU7NvHhXAa4ylibr1KvcwqEqC7biHXoCFvX09Nae4613B5hwMho9CIPvs5wVKGdQw9Qvr4kxFJy6nsMkuhlRwK+lRw2LpkG+0papVY4UpNvvdHdmXGiQuLYAPaKfXojjuaJsiNMym3cTJHsejqfrWmCcIwvSv7t6utIJRcFVRGhb4BNwy0HKyHgGB7xDwYEHXFNKAg0MzXnrthawNJv39DuCfPQxToHxTW23NopdtR0VcMD7c4JliN44eDAghC/j0bSGNC5oZQ7lii4Th1sMcswBauZSdlKAn9bX6fpEaGldnBwGzn8dzOnZ3dFeTo+N13rDlkisg8wBxZh4RhlHqDKjxih7DgcqWp7aUGuKsUHzgkhriWg9V0fIexHgXYnzJFsHnHE/zmfTQtvcQIqtJ0aGg6AO0MHhudyX8bPe141WoEZ2UjZHRtF9GE8iWp7Bs3tG+wWaby9Bw1NO06KzxuFfty52gGOi1ZtxtZ4BkRBn+12GNvW+QUfOKDi2mCVn9Up+SOPbs691dgR+ICNw5mxu2Xc2vNJjazewfLWSJiltlTCJSGtNRARUWK6ZygAOC/MBe5Ut6gJAf4uGydTUROwm+91oYbmOM5iOSajPF18ShzyZPSKVGzYkOOA0spONuCu7DPxGKabb4KxrMpgAm7HTp5IRdRY4O11TAMZX4aimbKZL1tAZX7uUNLXbzbvJxPtyjXQr0zIzQtvaBXcGSGn8FwHC4MBQzolGHFa5EAdb4OrcrN3SattbjjDgxZltrN0LIMMBT0ZQ28aZ2ZrQWLs25ypYnAD7zGwVh/UHQ5gv4/yXMZ5sdfzBxj11/GQZ7O8vG9euK+dtPKdsGhktsxNV/0FQelS5wshIeXnfa+Xcbdvz2Rf3vl6GN20IQ+fk8aNly4aN5foLLirdk9Olc2m5jPQNlPO3bo1W1+zibBku7WVosWReB9cMl4n5uXLwyOHooMzQG2trL7uuuLwcmhgvT7z6SuldM1I6e3rKq6+8ljWy2FbKxZdekgTf0ZMnSpJ0suGrpWw5d0tKh87fdm459MYbGW9BDZ9JEHPi1Mn8nrIY570A+fTJk2Vmaia+bcpoNmxMF56Dhw/ne/wZwQaWyLmbNpdXATfTNcML/JgLW3eubDtXWcBCueDC3dFRi/4IYfXVlWgrKK0lRvjMM0+niwN/DygAMPmpD/xMSjmss9tue1vObdoI/I2rr70uLIjbbrstfpcSE3vL7wmu/uAP/zABJSANuIXhCizTepf/+vjjT8T/ktnm/wJrrAP+Af+Ez/3xv/iLACpf/cp95cd//Mej3wBQEAwJwPmZMvlKPbzXXe++YgSmZQAAIABJREFUKy2I/V3phDUtCE+Z+GoJqODvnlFnIAF5U8JjT/Lh6NzdeONN5Y//+I8TECWOKKXcecftYdcYrw996EPRYsOAoOUiSJT4estbbmzpDS6Uxx57PPooV1x5RQLgJ594IoGqrDiwwGb92Mc+lnFR6vPJT3wiwbmxw8QQOCYg3LwlXYXuvffedByhRyGApVPyV3/1yfKRj3ykXH31NeXb3344wSErp11xpABaCWnXZKd8CfCNmf0r8Cby27RF1RZcDHAucGh4OC1otVjmHwJ+zJcSHmVB7n/B7gvDHCDiaY9rc+76noG2zd13vzfjIdA1F1otP/X0U2nF652MuWeTwWdvJHiBWDe/9eYz+lB8TetHIIwJg+0kxvO7GBfmNI0O2trKNddc2ypb7E/g79nY3wjJtimDuCbaLFdddWXWun1YO0BOZJ3yw1UbsLfW35NPPR02jBgEU5r9ws7iuzeMFQALO8jfTZJ6ufrqtQtq7WbGFgL4xBVAASCAdQfc8PsAbYAYfR1jeMP1NyS25IN3d/WcEVJm6zxDBGUT6w3mOs4DY4KVAQC58YYbM5b88tqJbCpMCXOxr9WZStcYthlrRsmTdXXOORsz7vYjUAkQSD9HAqLRIhEfAOaUHHkWwI3ktJ8DkVwTmCZprjws7b8vu6wCcEePZJxppQA/N2wkgIsMUONp/waKAYqt8Qjgbt4coMPP7E9nCnFeNlCZHw0aoEwVLu8IYGZ8sEWsYYDh6/v2pqvsrbfcmqQGRhjSggoXX5HXWFlOdYR3cF/7XixHmkEZK5Z/TQB8DwMA1jjTYQm1y2eVoBBjN19JNrT8jiqwUUEUdigaJl6eQWwETvxQMBy9kmym2na1oUI1IiuCa5kgQZwH8F8/a7RPLAyOASpnmCkcm2QjFjPBNrM/qaXK4T5YjddibQlocZn4RpuEcfZMSwFXantgz51nWKqCLlTNsUpCv9GhZxGQU5kfTdap0WxJuU30PAAtyzWrg0o7hxIFCFpKtr+CHZXZQSukETszsMbExhLgL87X1oXRM0H7pVLcyhI1yKLPG5ealaj1bo0GRdrFdte2tdBXwauN7SKQuPoexE+nQgPTaYfzBdyowqDL2Wxr1o7G2UwJSksxPGVJoWzVloMBo1rBsXpMjqvveZY6f7XbCsAooNiZcp3VMDb8rmeKbkVbKceOH42Ty3nQbzvU4c6ubDqABdQP0GR+ZdNqJkxLyKHva8VcRUrNa1Muo+6Wk8KYpCysJarKOeY8WjPWUACVVvsqhjLXTbekClIQaLNZOa+QZ4de2EirVQzQuwdtBQoQQzpxIg6zTcwZDmV7diZOZARTQ1kGXA1lTBnYZp2G7rW8HPqiumfzxsFm8NyrdnLoLIcOvZlDy/rauOGc1Mam9nB+Po4OR1DmDdBz6uSJjGcEnfr7Ay5hjaAxovgCmqJ/MjMVtJlDYiy9p2dmwIBxPu/gsX+AdIyd9aBsZ+uWzQF9DhxoIfXYXxHRovotK1vLmFK9V81QK6hpGZgfSEh19qJnR+DsCPywjkDauEfoqymTpXDfdoYZ0QDlKdFpxNOdbS2g33ngnGYTw4RrUeIbhoRzYmBAh7/ZZAY5lyk7adlF9l8CIGUprQwWG8tmcvg45xIwgBa/k5b1yxXIThZzdDRlK/wHn/VvLEpCrpX6W6nnatg5q00yoauzu9LSV1cT3ESPZbUk85luB0dalOSpqYyNd0uXuJY4uzON3eZzcXBlOdlpflbTnp74rOyqbLSzQpDtHE1J9eJiTTYB/J0lQ7V9vLMz2m+dHWcSY7VbyHyCMm11lcBUX2MuwbC5kIjBXzdm+/btz++mFGh0bVk3NFJW5xZK50opb+w/kLNraWE+waGsvjM3OiSYQb3dZceuHWXsxPGypru3XLh5S1k5PVaGO7vKtg3nxGkdGztZujraStvkTFnf2ROwYtPWLaWtp6us6OQ2MVH2ffdwOXjiZBnZfE7Zf/JEOa4L3OJCWXvOxnL02IlyanyiLLatlF179pSZ+bm0FD55+lQ5PT6R+eQ3TE9PhiUzPzMTUdKerp7agnb//rK4shLAA118y9Zzy2xK0ucjWDk+OZFzcXSY2HBbWbd+Q3wlpTP7X99bhgeHyggtgqNHyuDwYBmUjX755bK0shqxS/PyjrffWR5++FutzhNd5Z3vemfplYxZtzbrQQkP35DuBN8GKPLhD3+4XHHl1eVjv/9/Zq4AIwJQYNiRo8fKh3/255J04R8AErAXBLYAEVT4T33qU+Xt73hHfDiB4f59+1N6c9vb3pZM7oMPPhgwy3WBDtrgAkv4SY88+mie1RpSJiOzLTMsU86XFHgSPH3b224rn/nsZwMGYGP92q/9WpgJtXtVf7n6qqsToGG+3vulewO4YD54V+vQ/vvlX/7l+GovfeelBImSpE88+VQCSEwH2W9+6xWXX1o+9vsfS4AEvBHnfO2rXwsIYq6UNrhWQ8d/8sknk9nmS4kdfE5gGh2Kjo6AQl/96tfSDUcHok/8508k6AKeSHLZR4JRsQvNkne9813loYe/FX8XEwBzQ0kOBg+f3nV005Hk4y/ec889rU6LPZmDaB1NTQXAqVpHHfE7sa/tPcCFMcfAwWKJDsy69eWxxx8rmzedE/CLbQAMsRuCZnqSREX5xg98/YGsc0CSNSfW0mJXqYV1owycjQO2uk9lsa+mpMie5UsLlLEqBMFaFmMS2PdsUVgPp09VQHnt2ggCmz9sFgx74J8AFlBijrAxvJdORY2Aq85IYivAE7CVX3vrbbdmjxJMFnh7Hjo1C4vLZxgWAO+wtkdGAgyYv6YM39qROAQofeub34wWIjDD2eHZCcna5xLAjU7J9u3nBQAi1FoFcoHwk7lGo5to/I0bYFkC0z3YfuMf2YKenrCIxJ/iUsDr66/vjQ287NLLzoA0rvPoY48FbE9soxXy+FhiSeeLMQKgilnYek0XvBPw7bnnn8t9gBu+sO/EMm+/887YSeMsngGYmxtgoPjZHDlPgCoACDFStK36+9NRyVoCtmKnROTb+HTXagvP42c+a99glohpXnrpO4lLGyY+9piztQEo2IqmA5T1kSYcrVbDymrTUGK4trO2xmvsUckPKcNtVVS4nvEVk5hz94Bf+J4/VWerltY0GqsNY8S+a3yL79cuqeW/QU1qbNnWFjZWW99A36rDsaG7yh7XVmcO8wqA+F20VodjHmJurnY0oUQ8P59/N619UlLQ0xOwwMJyP0bVAvKQXigaIC2hluhxQBdSVlOzRynFKfX3TIYBqYBHFSvl5ECaIsDWapdbnSyBW20flNKftipY2wxYZZ4oe6liTc0AKj2J45aygpWyvFzpPmkF3K6jTGWlhMrYVZk4KYNob0sQGyV5tYbRdKlCuWiRniGgE5Hc6JPUwL6p53MNgbM2vaHiaiPbW+tR0863pQmRcp20wTWGSpFWQzEzlqi/AVzaa0tCjsrIKOoo1k9lDvW02EBjtD6MtYzdynKZmZ4tvVTeh4drZ6K8R3tlQawoc6lAEUPl85wu1FSb0zsQF5tbmCsTk8RSV5Lh43hxYq0jSCyQwnsonfbsNgQjjnVkTLIxZ6Zry6j+/tw7bJcepUS92ZxNZs+hQK3dHIX9YDwxiCK4uxInlzFQVpMWlGlJqD50KE4FY4Mdgsbs7x5MFjIsnwHK9adrq+nFhVrfqYvSAseyL8AFgMvfrUUbuGE+AbA4BtZPU2fvutgpugtxDMNuaXW4MVa9PX3l0KHDOUgZC4eVPw4ngAnh1yhsb9oUh0cW0B6Dvro3Yxs9k156JgAl66MzlEbOj5r5Rqj4ze++GWq6L45OALK2klpc6Lj3Bziq9eR0vPLqa3lfc2AeXbNhmkVIOrvse2ySRur4hzWoO/teZ0fg7Aj8YEYg527LCWKv2aEG/a7aJvWfNQFQRUyxN9skW9rbYgP92znC/qIvAzSinba0FDahhM/CvPLV2hWP38KGNz7PxORYHHj+gGwogMFZctnll0XAjnMcra8NG/J7HEk2ubImO3PGAs6dTxs3bsjTApidJ85PGUr6KJw8Xc0ESHyDdD1rlS5LKADT3U/gKKBMC+UVSZTuvBebrZMQB9dn0LolTLBTOKOeRQDcgE+A+tqVpS/j4+yVZY2wrjrw4aE45f7tes5MzBTXcUZjgzasX2fXmrVr4+eERdyaD7/D8Ta2us30dPeWYydO5Bx3Jkd3q7OrzExMlsMHDpXZ6ZnSqQyYIOsqfZDJsrqyXEaHhkt7Z2eAiwv3XFhWsZaPnyqdC/NlQO3/2vXl3LXrc6/xsVNl45qRsranr6zrHSiHvnuw7LzggrLUVsrY1ETE1A8dPVbmlekuzJVDJ0+U5Z6eMjY7U7r4St09Za/udV0dZePmLWVG2WxPZ0CFIe/Y2VHm6RMcPVo2bVhf8JiGB4ZSIpTy65XVlPzIghrTweGhACj7Dr5RJqanyxz9uO6usuO888MU1TJVMEBAVTnO0MBgadPlaHmpjIyORBR372uv51Q9Z9Pm+H4X7N6VDi/Oeuf4HXfcUYaHBpOs2rVzZ/wX3WzuuPP2jDcq/9133132XHxpuffeLweoedttbwvNn+8IsLnq6mtDgzeXEkH8Df49H8PaxxoQ5Oo+Q++D/8hfshZ0n5HlVYYgg37FFZeHYQCwoFmRhgjt7RHtFDT+3Ic/XL75zW8mIKZBITGzd9/e8t67744miSBXcH7HnXeW++//apKAglMdV5SrSBxZi8Txld1YE2kkMDtTfv3X/+c8q+thkq1dt6F8/C//MkH0+973vvhQL3/npfgpril4vOaaqwMmAH34dd7ZHgSwKJ/AQsG64AsDfw7sP3CmNEcAqcwFSKJMpPrhVW/RvbzvngsvzL8Fycb3z/7sz8oHfvIDAU+ffOqpsLF8Rqzl3uZBZyPvwE7QdXn2mWcz5vYi5vTtt78tGiRNzEAg1LybO4wafuw3HnigsoYl4to74v8CtawT/8XO9nPPyBYqcb/i8ivDSieC+vTTz2R+/V60KpeWkqEHWhk74wuUADZ7FrYTmEAHxrthLwCH2WfvhP1grAAmmB6Stk2nFXOolAyAIIgXG7Ct/H4lhVUEd75cd+218e/FEVrxap/MHwecYTwQu01yf3o6QA47CDjQIOLiSy+NT81eikONC92epiSSvQJQAKOMgTExrphLgDa+ubHyTIAW12C7gRK+F1ChxW7B7mCvdfMRozkTjKd5sSecZ84M4yf4N4bEla0na9L4RrtyZTn+vev5LKKAc8Ge8Z4EnTHEsInMqbVnrYbp3lNBXM/HT7cvjAXWuqoH8+JMBYzUQKwtP6N74gyg/cNOh3G+KnG7IWuQbahkgyqHoPRM0pc+ou8TmxUr+SyAkSaJve4LaCg+pRHk/s4rsTwgw+ddx3spK/KOfhcYqXQPyBI91CVNMmheDVQwa2wstpedAKZFYmNi8kzMimBg7ox5zrtWow3rIPIbKjZaSRZxlK/4G4L8VnMc682zimO9tzgypbiaryjR3bKltI2uG11N293e3oAcjQCbzEcE1iKGUpIN8RmBX1POYjF5CBuuEUYx0U1bW0CKTcx5aTI+nI20sY2GSO1tnHKZlg6JrH0C+tWqAdIADhXAWAnSrOTAhrKQo2/R25eMR6i5AJNofdTfTflJH7ZIVdLNILU0UZqSAsE80dHopeQ6tUsQQCAMDchWq21vEKnVOjG13EgPaO176Zro0sMBbE8LPpvUu0OzI5IbJkzNhjVfJt6mspAYq/Y25T2VZROwppRWy9jZCkq02ijJQvElgRKa8QB9oGqCeI5QmC1AkcmpLDpBO1RRO2bP5VpNW2H3b5wtP2sMoMwXA88oeV8OnrUCSKmCtZUi/eprr7a63ozUtsZ0Wla1Dz4U4yv49nwcXE6mQ7C7p7dmBfsH0iUGwOPwMWeQa5vBog97KWBKFYFNn3cqyQFeqtAcIw7lNYYMPGdXsM9QMGJV9LYtWb5GIMozQTerkPFADinZl1AF2ztyD+PHoNtAkNQ49h2t7jizMznAK6gyHyE0c4ZdJIvpWewVrI7uLhozq3G0I+a0tFzWr98YJgeAy9wA+Txzk7VjQKHIDlfGBlLM0FUwa6VmFo4dD4ML3VKGkdq3Z3GoEF2jRVIFBU8G0EGLYyCjPH7oUMbH/HHKMUwYIy3BfD+aJijKc/N1zlvdsGJc/otmwWcBkx9MMHn2qmdH4Id9BJyXzdnPcXPOnPmKM/JfjgBx8iXoe36Qs3JhMeUSnCyO3+JSdahqiWtt297WvhrdDeeK7HVAhgi/0lCpjjXwJaW30zV4axw833eOCGLYdecLpw+QzwHHInS+CPA8jxJhPoFryBQ3eiMsJwYfJ5ENBqRwDn02ZbBdXWcE7Ro6eZJW0zOxwc5Lf09JTktjja32LpV92RWfwXMJSPlHkgWcW2cXhzqs1ZaOi6ysrya5EObC5FSSEjKRtfy5LY6i9w7rlt8T4diabXZeCY74bO4r+HQuY8AKEqIXxtGdmCqvvfhyWTs8Ego9Lbrujo6y54LdZXZyuqzMz1cnv7e3rNuwvkydPl02dHZHw6R9aaFsG11fhjuJxIeyW3oIzw4NlZX5hYi3nr9rZ9l38GBZWKlU6wNHj5VF5dxlpaykxLindGljKTGla8PxE+WNI4fLhnNq1xTveGp8rOzcsyflMZ0Ci9Ony5rBodLT31eTgm0dZUVSTlJvaak88fST6dTYRgyeBtvEeBnXWpP4ZG936R8cCIBkHAWHGKTphkfMUEtMQv306Hp7S19Pb0R829KpEgjXXtauGTmz3miRjKRd9GTZs+fCsnv3rvL5e+4pey6+KJR+IAda/YE3DpbnX3gxOhGy2dG2GRvPfFx6KbZR7UzC3xK08YMki8wjH0HJx/vf//6MQbK1AwPlM5/5TPnR978/gS6WrLEQHAvElVT8yZ/8STrp8Ff+zb/5N9kbutXQcBAQYlYpdVFmoJ3xt775rfhvQAL6Cq+99nr8+qYzp9/hlwCGCHj+wR/8QcrIaqeTmfJbv/VbyfTzbWhrpNOjDHVnZ9gv/K8D+/el6x8RW1l8e54oM9YEoEd5iee0PpUDHTt6rNx88825D+0XQAB2i88AozCMfM+exlZ5/vnnyiWXXBq7ocxmx86dsS1YK8orlLHYS8ZSp5I33zyU3/3RH/3Rqt8wMRE741n4eh/5+Z8vr77yctjCSuX4llrNViBjKmOovIPt0Yb5rrvekzjD2hWAA3ebdqoC7xPHj8fO6IJ0/Q03xJ9rdEJOHD9ZfuEXfiG26T/+x/+YDkds3e233x7NFvp7NGL44Xx+WjXKgNwH6+jGG2/MWkn54djprMUv3ful+LDslVgtdmigP918lJTwY2+86cbYd8AhW09M1jjw2QEB7Diw2mfo5vB7jY9yLJ/H2LZGxCvKyoHA1q0SH37qOZs3R3dEmSBGYFPOKFZxTbHG5ZdfljPi2488EiAPkOUP4ER5Hf+ZZot7+Jy9a9wA6VVwtjcxQCoFpqfLIy2tFslGcfD+AweSkBRDABOxp2rpUE/KxdhMorfGVqzA5xc7+q+SFjGONUlnEIAmLsHmAHiy4+7BvmEiWhPWumexn8K2GR0Ns8vnGi1R55ySLsBRZAH6iDFXIWrxM/YIu2AuPJN1KibSsarRD7OW/d3vsgnOHGeQNa+ErhFJV7okbhOf+F4TU0n0mg/fw3SqICLtz8XKENx0TkSPrTVzmfbuYtGRkfxMu+5UHiwvB5jE6ncttrJhhzoLnfk+VzUvq4h5pEY0tmnF68agxr81BnamiHXE8s7gWh3RmfgQOORsFqPpzNM2snZk1Rkk+2FAGK6qpF4zOoJ8WQKBKWNlodagsh7wVfyxejUN5akRK/W9DGxLuMwD14z/cIS5XB8y5Pcgfox4Swg/z4Fq59/uZSIFijm4ewiTAi78HrFaZTq1C45g3ecr4oqKA/Co5Tpe3mQ35Tk2R4TTlFUszpXZ6KuUADlpRaSLS6sFlMHlOEV4p68eghmr9vYYGwtnQd/n1B0Dl/pSo1xLdmoZTA2ua7939/UcNmNlpVQR2s7O2q3HRjnDlGlRjXw+ZT4rK9EBYVgtHs+2fsO6OEhhKsxRER7Opp+LOFlXdFiUxuS55uZSo20Be6dkrbRdStvjWhutLvnEyeMxMt7XvRskGnJvLk+dPB1nrwI0tVuBRQpgsLnVgNo86t84Y3rOey7G3Kanql3bWp0MPVWdaGrFo0lCkFe513LQUCgqupi1Ck3lEDuArTWrT30sh9A1gBCQe2PflM/YuEANTrN58CcZummiXG8G7QQ6uF9KTVr0Q0a8qjIPBhCT4WL8ARWcbfdOidbcXIyQMTKPDhMgjz+MLAMS8G9hIUiz7MLI8GgylzYngKOpl3eN0TUjcXoZRAc61F7tM+PHqVI/mWxrggOt4y4NQ+u1117NGHunZAXXjGbjn7d9W9Dn3bsvqC20W622CV05iCjsv/bKK6GPcvKMbYAQQEn29/cYJf9fSiX/r7jmhz3SO/t+Z0fg7Aj8nUcgrBE2t7bN+a9er36Gxth8ZZi0teescI5wFLEIOYWcfDaObXU2KZnF9Lvh+uuqyHdXV8oqXA7YIUHiDEWvJmbJgecr6AYQjYiurmT7nZOcSecqm4jC7xxyNtGa4BuhcwuEoqjf1pZAgLOagC8i3RNl3979KUdwLYG6gIxf4b7Oaj7BA9/4RkQ/JTkEEc4b4FISRbThOp2/p3KekJMSfAgeBQwBANJKcjLnckTJ160L5ZyvIuMraymI9L61U9z0maSW+u90hxsezrh4f+dPBOJ1h5ieLuvWjuY8U4bgTOLXCL4FlZx7v2uMxibGS39PXxkfmyiLM3PRNHnphRfLmqGh0qtjX1spV116WRk/diKlPrTAzOErz79Q3nX9jaXoIkcwt7SVgc6usmPbtnKUtsjWLWXTBsLrpcwszpcNmzaV/YcOlsPHj5WNmzaVZ19/vbx88I1yxTVXh0Y+2Nebc7F/cKg89+qr5fjkZMAfWhUwO2OJIdI7NJSs/AL2wNp1Kf9+7Y0DZcu2bQGC1p9zTkRjgTrffvTR/P7Y7HRZ6OlO4OvM3fvmobLUvlrWblhfBrVgLm1lamIyrXaffvKp+DjXXnddWVpYiIBtxHeXlmobz9US7TsNt/u6e+I/KOUxz7t37kzSyVj/5m/+Zjl06I0AGwJjfszP/dzPlUceebS8cfBQ/CosBIGa4PCqq6/Jet1/4I3y0Y9+NOtaGY91m7W+d2+60HziE58o//Jf/sswTTCLJYr+p1/7tfLbv/M7CVDu/dKXsk6VVwgolXU8/czTYY7I0OpuQ/fitVdfyTrk1wDtBG90HgSe/+k//adkvPm59sHf/M3flL2v1xKCRhx1/4H90R2hDWIP8FEAj1rc2lcElwVDgm+AkSYCAKPLLrs8gAfQcsP6dRH9FGxjcAkQgZ58WT7cF77whZTceD6+oCy6e/zN33wx69he4ocDEAAs9t+D33gw4NQjjz5SfvzHfjzX+r3f+73ygQ/8ZHyoe798b3RZ+KV8t+gxpkygv/zlX/5l+aVf+qXsQQK02AmADnv7r//6i+Wd73xHAj1AU4RPzzsvehCf++xn48/S/+DrCdwAxIAT+948GoumI+eHP/Sh2Dxj+OV77429k7j82Z/92cRQf/XJT8U3/pVf/ZUI+f7RH/1R5tv6MRdf/OIXy+/+7u9mTdJhIRJrvIjPimUwRfjYmBiYJs89/2x59NFHMrdsl9IFSbj7v3p/GAtiCsw2YN9FF18cYWC+s/HmO7N/EoJvecvNAYnYO+P6nZdeyjrFJGE/zQnfOXp/qyuxu8Rxv3TvvSl1vOHGmyI0a3wBXebNfZwN2h6LlYAW5qPpWqVdM+AOy5+dSFK7peMkaeo6xs96dU4pbefrslMOEAAc8M440MsS2PPJlccAZMQPgAzjJonvWvaPdyJSjin+7HPPVaHoycmUGwEn2OOAzTqJHThQfuRHfiT2VBkcRgbWBa0SYJznZOOB6mIt55NyO2PrbAPssQcAbTGAxLRzyPjRPAFmYDSKn5yP5g+bzH4y1jr8eIfKjMey607s4WcY6sBCzwlQta6uuPyKlF1Zw55z3/79eSfPD6S/4frry1e/9rUzyYFob87M5NxgE4CX4krzKP4QT2KNNh1t7C1jZczoKTkrsYqAVD6XQ6FVvttICGClOK+sKwA+m5fkTCu0cd+qfVTLga0DMV3T1IJrAlxKW2EfTJa7oyPGWxAF3fMLgn7sEoeqLIsAuwFSKrhQb8y4VgZEFVxKh5jVkklE/fHABnhhUdsjB2ztUMPpCb1qduZ7WXaZ+x7tiGvwnuu3qKs1G0UB3/fqgqIzYgMl0G1DDazCl948Ikqh8FYGSbrmtMp7UG5MsEFcWOZ4EGrVTrkji949+3paGiVYExGbma1sFZ1sempNVqiCBjflLlWMruqr1O5D/g6cqewXZUmtvtG9vRnXpmSoAijDCXy9D9DGmAM5GqpRsmq9PQm4oyiOCdOpLZ4N2F8FY1vdfzyfDT6KJQHcwrxAJyxteU+GGgjgZ8bL3EM+GUfCdZwyIAiHyLzaZBGy668tvGiV6AhgE5g/79J02oGyoiink5J2XoRhB2qdOSaGQB5S6/3iMACBjh+PanRFCPvioFnYNgGgyL2xIIBiqbM2j+1VM6bq4ABkhnJQhQUk0wPVnKw0YyKoDKhxISbb6KwAR+KwnFQq1NFSmX4jB6CDxzqCxgckY3gGBjIWfsb4oZ9988Fv5sCwBxh2xpFDfP7558WQZh/MzWejM0oM8OlTSm1qF5ugmN3dta1lW1sooZ7pvO21daV3On/79tRHbth4ToAR64shMl9Alr4+a6G2JUSdBVbVDGft3ADBVoeJ+cIIGUPUV3W1xgT4eOrEqcxrpV2XM73Jm0imKXtT0QqPAAAgAElEQVT7O0dKZy9wdgTOjsDZEQjrs7Iv0xknYPV/DX6tDBP2HbjA3stMAUsA++ygYJ24pnMN4+H4iWPJ1ALLZY05q+w3jQo2lzPLyRS8dXVVzRF0c7Tx88/fkSyXwLRm9zAX61mh5NLZrMwRIIExIIjs66XTNR7nHgDNf/LzufmFSs9OUqE6aP6w/Z4HQA7EkDmUzXSOSwQAiCQujEtT9w3Y5/jTpJoYn0yiwHsIaqPztrwUYEXig9goNossomts374tgIhz2+ddm4Puc/5tHAm+Gz/PJ9EiqdHT0xdqOC2NE8ePfq8DEJ27lZVk+Z2Ppg9DGFDPz5CIOHb0eJkenyxz07NVTJ5YfWdnueiC3QEn9mw/v5y3ZWucXSyMg6+9Vq7esbssnTpdRjs6i0LloZ6+Mjw4UJbnZsuGwaEEJPRK2nu7y5r168uLr75cevr7y/CakXIC+2DsdNm4eVMC+kGd+DqUrJ4oGzZtLq/v25ez7qorrihz09PlxKlTZdcFu9NS+NiJk3nnifGxct6288or+/cGMNm7d1/pHxku3QP90TbBbH72xRfK6cW50j4yXE4dPlou2rW7rHR1lidefK5MzHHia2enmbGJdMbBzHCGKuNxjXElUovzpT/tfU8m8DevO3acX77z0otl/caN0S+RqZcQk8kW6AjysByAgg2n/Eff/6NhiNKQkdnmt6Duf+rTn8paND8PPPBggs///d/9H+Xhh79d7rnn8wm+Bd779+8rV19zTS0zefnl7KFt27YnYQNsEeA+/sQTEYQUTH32s5+Nj4ph0JRQ8H//w3/4D+Wuu96doOqez91TLrn0knRKES8oFZbR9gzADvf9wz/8w/Ke97wn7AaJx5QxvPZqufs970lXGq1oMTxooNx44w155l/5lV+J3wOgASAAggStfBrirenSc+6W8uA3vlFuv/2OM8kzwqz8IPuADwZsAExiJQCesBmAMxoKbN2yNSVtND34Tf/0n/3TAAUAUGCEBCOAxXWI/NK5AEZibHzk5z9SXv7Oyxl3dmPX7p3lj//oj9PCWPCr1CTdI4cGEoR+7nOfLT/3kZ+PUCXAxD78mZ/5+0m0WQv2tA4t7iFINnYYIQAWoBVm0D/5J/8kbAtCoukSdN722Ddr5qGHHi6/9du/FZ+ceO6X7/1y/EM+cFqvr12bki7tl/mCgmxzDrwExAKMBLUPfeuhcsEFu8tbbr45a4RQ7J1vvzP+LuAjHWS2nxdACMjKhr315rdGgwNga0xOnDxVrr3m6oCJ6Q6VMd6cNcSnffKpJxN886e9C+YPQMv9CbiKM1zLOo3mIEZCYsi52CegQPQC+6tsg/XmvthWbKT4D1vnrve8p3zh859PuRYwgS8vwP/TP/vTgKsSnUAiJTyvvPxKwBa2m76IDp2eFavw2muuDXBsLvj3wE0NL77+wAMpj1cWYs8CBdlegKx1I36zXjyjfWWsCPNan74HwK/AwFI0FAknKx+66S1vyd7y7jogeZ8kdudma8VGR0f2VRLCU5MZR89E1Nxc+rt9wLa7n/UeUIug7czMmS429oPztQrgzuVZEstNTSdOrCxOAu3IAzX2wg7zbtbo2PhYOWfjOTkDsF6+8/IrYcZob9/E/O4XXRN6M2vWBHDyHo1maGK3rq48k/EBdAESnadAOPYUWNach54nlTGeq8VC/X6wxPecA85U8yd+dHbF/1Cq0/pdsfyP/dj7A2axpWJWY942um7Nau1HDEyord8sHBmaTBbWwUpt08rQN9ojqW9tCb5wdKr4Zw1eg9y06o2rdkplq4RZoaZKDejsXD4XNkpLi8SgC+Kh6AZJkJnuMxH85GQoUQE6eK/lPGNXRz2Qql7FUmnvAHgIBitrI8BFSwwkQEQQq1oCxElIuQbtifaS6xjQJuPl4K81ytCm+QASFg5QoGpGdMdx87MI4hqrlp4Jp8PfBaYRlG11APIZpT4BY1rGKg5gSnywVSoDRrYKaJMSl24O2ES+H5CG6Ki2zK3ymtCSl2onIeNcx2MpYAjkNs5cVwUbME4gm6nFnqzisQJk9/a7PgPpG9eid3kptCyGzHxk8XZ0tspi6Hyg0U6UNWvX1I48LWaSMbQROKtVEG8l1x1eM5z1YWO6r7l20Hh/a8kB4r/En7jM2EBHjh0NaBO0ta8vm0tpiWdl8JWfBISZn881g7SmfWQVBg4jqbsnaLgWeYArddvZACsrKQ9iUKwlRsQacm0ONofY2Lp3pdnVlpfuYVytec/AoeaIGWMZxXRzyjqqWjuMFqANiu+L4+Xvh9880mr9XIWFsVcAj6iunDVrJW18Tyt5K2XAmkpNe20tzLkAbsrk1HrL2ooapVrm0CHYAHbmJ0Yy4oLE+TZmb1P1bujt1uDE2ETmIbo9YXh9jxdfRV4j0HM20Ds7AmdH4OwI/N1HoE3HO2d5xxlwtpYD/+2XbrrnsE0ADK0uI8QnU4ZRCdyfnMwF0KxluDjZWHs0uJwHsnYdnbXEkq3nAAIsRkfXBWRwfih79SxADLYz3SSA1NNET2uGM9nIvlrbzpuUsZPZrvXUVUslwaSuApgGk5M5t539rpnS0FZnnmivdBOD7U1AKWjnFDbaV42PxgEHYAT02HhOHEaOqpIIbMwKmrTF6ccE4fw5c50vfDoBFP/EfyUsvJdzWlbPWSKAUU7rOfggzhEMBNdRm+9MUl7CMUf/d3+Op58LUlL33a7WH8uyP2O4uLhSujq6ysH9b4S1e3D/gdKu49vwYJkdHy87N28pO2RelUp1dJSlyaly0eatZXC1vWxFsz89VtZI1CzMl5G+vrKufyA6KN308Qb7y+mpqTK7vJRuN4Rfj8zPlX0nT6QLjnlYXF4si/MLaWksqDMOyoS2bd5SFgUD09Nl5wW7Sk9fXzl87FgZn5kuq3y8jq5y7PTJ0jc4WNo7u8reN94o5+44r7QvLpdL9lxUXj24vzz09FNlrrO9rO0dKBduP7+8fuiN8vobB0o7un1nZxhPi1oqr1SxXcmfqcX5sml0XTl57GjpGRxIOcHzL7yUboeWviD2jUNvlKGRkbJOyXZKmzB928utt92W4NlnrGunsaQHQAOIwIfRRtq9h9esCctgbHyifPBDH0rJhwDgI//g58u+/QdSzqIsRqCJXWJsJEqxKE4ePxE/RhkN1oFgXjtVwCDBUcE14XgtRa0BviJGgTbGEnlYTrL8EmK33npLuf++++ITWk8CO/sKEPLJT34yzAuCntY11gdwU8Bmr9q/EkaSQPw5e+uGG26M38YvpiHx+S98IWUMQEJ7R1b86aefKu96xzvDMvvyl7+cwBtrBHMMsPDLv/TLeS/73z2BlIJVe5Nvbzxl0O1h2kT/4l/8bwEVkjTSEeXUyextviD22Q03XF8effSx8vGPfzy6G7fdelsCf9ficwnSlTBVvY+Jcu62c+PjaqdsvH1Vzcjqf/JRASFAkiuvuCKtVe0/+/O3f/u3w0659uprovP3mU9/pvzCR3+hpcHxcvadMdSxBxMFE4IOTpUkWDmTlQcECUaTwDs9loCemCoGM0DCnPJ5Jf/o1hgLe/upJ5+KG0jTRWB/w403VsZdT0+A2b6enoDY/HUAmEoCvqvOStdfd33W6auvvhI7rG22ILgpMYn+4cxM/GZiyFdcfnkN3Ldsybi7HnsveAZeeVfB9vjEVO1ISe+pVQHBFmKP09aReExSc3klpVPi3OeeezbBPP9fHESIFoihjItt825EccW/xkLAb10aG/egIwJUBBg983TVm9E5xx58/PHHyrXXXhdWCNsvVlSmI/Yz7mICdlUM8eJ3vpPY8zJreHY2zyd2tHfsSVUP4ivvr0TFOF5y0cWJA9KQpbdWVDibgBUY/saJ7Q34efRoxIkDltCdGR1Nqb79Z92LX8RG3sufgwcPBehzNrg/W5+GHtPTYeI4p8yJvYK9b+79XOmgPeqa2FDOD/GMeBNgZB+ktGalls1G46TpekfOAGMxpTpLeR5rDygbCQpgegRnNwUEA/4QBbYQ08BkaSHrM5qh0S9bHxsoEe952Q1jz8CGYNHSv2y64IhvfL+W+HSGfRqQqIVrAFXDMAnds0W/F7wSPvLQAAuIqgeS8a+dYxZjvHN4q8FcBHJ0ZaEgWAAXWgU6ubmgtRGF9ZmAA6kdqvDJ9xgk9bDG6AhNV9Z/ufbUFkxagEpx6tdqFke0R+hKtNe6T7S/tMYdHj4zCXVQdOKpYrHe06BWdXwaKhghFWRomB5N72WTQDAOqMKBqmCKga5teI1B8yzQwlp6VBc18CKCs63g0uKvqBkx1dUYWM9RwZsamFbRo9mqqdHfH6fPxFe9lrmADg4i2iJTszMVXAJ0eC6Ml+7u+lxaActIlZINjbUScTwtoltMHxuhYYz4fgPgRHfF4pKhmq3oXwVi2lugT9VhIfxlDLEsMFFQO8M20i2pxQjyfs0mSzkUQVjtg09ovdWVzSyD1tFVhYXMEXYQx7dZvNOzs2V0zboAIhGCbW1QG1fmroo5tfRQBgbzTNasMc4cz6u97on6P4PbzIlx9/5Hjx2NsZaBm56dyXpQ/8iYWitVILhm9mKI0ZK1ttLRQN0lBlZ/Xwy2Vl0VEa2gnbXS39d7Bs1liGrJ0WDeGzMKaGUdVlradJBiFFH7DWuH0+mw5jwHfFpaLmPjU9lnwETODYNlPI1RI4brPb2jPWXdXrj7gjMMIvvDeGPCQHONi0Dj8HffjFOZjsEtVenvBzobwORs+c3fPU48e4WzI/A//Ai0cFfnqAC/nuxnjvi/fXhSvVM/z0/h8LNxYf6l1GIpQb3ztpvtHx/PzwDpM1NVGJyzxZ/g6HLUjx4+kkCiMk47Y6fTbWNwIOfy/gP7zojK8QUAI+y5oK/pyOZ+HOoI0EmAROyuL51PamljddgkTNhgzhiWTMMKkcl0vvOzvBNH27npLGHLJUqwYGRyJSuqHhpa9MkA52r6gesCKELigBXBgiwcmrOzk113bjpwjJFnqGd8f7J8Okb42rdvbxIVjaB4yknn5pNtbwTKBTWC9vgVzosiCB5OkGmMBYWcZo6as767a6CcOHaiHD9ytEycPl2GBwZLIfx68mTZs31bGR0aLOOnx8ol5+8oh1/fW3Zt2FQGOzrL1nPOKQN04Tq6y+njR8u6keHSr1x3eTkMktLTXd4ELMkeDvSVvYe/Ww6ePlXGFuZToiHAdJaePn6yTI2Nla3btqYtMIBMCq59eTXCrzM6KW3bXk5h2s5OlbFjx8tAV0+0SUY3bizD69aWRx5/omzasrlMnh5LCcvR8dPl8eeeKSenJsuubeeV1fmF+GmnErS1laHhNdEYm5uaToecrZs2ly56aYtzZdd5O8rU6YloAAjUaHl0D/SWqbnZZND5ykuSfkki1vIVc4u2v3b9ulqu09UVofYvfOHzCVo3bNCNcKRqu42OJpECEFGSs3v3ngR7Avdf/KVfSnA/MzOXwFYSTQAFQBD0COg8q1Kf97+/6o5glGC2YJgIppRqeB7f40Pxswhz8qWr6PGptBhW/tZoQgA0+IreTxlxI/Is0HvggW+U66+/ruy64IJoqgFQPJe1LANPTFKCiw7bbbfdmiBwYnyKSk3YMfbCW9+KjTCeTPxX7ruvXH/ddWFfPff88/GhrHHPbM++9eabs48Fh2njOz2djD1QJPo/SrhaWgjRLBoYCFuXzUiGenU1jAt7CfB55513RIeGfom14d0eevihPD/dmW9/+9sBTOxXe8f1vv7A17MOleO4twDbWAJ0+KfG6ZJLL02Zg/c1ppg0f/qnf5LgX9ApDlCGREcmHSFbnVAkCe1xSTI+olIYP3/v+94bIEuwrvX0uvVrA3Y++8wzZ0oJv/Sle/PM287bXp544sly2eWXhy1tX9t3X/+a1sUDsZ0vvvSd/JedFKwn8To9XW659dZyAyBq397y6COP1o41Bw+Wm268MQDOqxFX7Uu5FPYDFjq7M7qmls1LNANUrB1/gCPp4KK88PRY4pGUIeluNjhYxicmA3o03SiBzda+ks2U/YyPlx3n7wjzZpKGzNR0QBlgIRtcQeK+AG7WPZBO0MzuYUU05Ybiixrw94XprdOR2IQ2yfq1ayPsKqmL6aKLFf/evb0D+6ukRumRf7uHMRHfESCO1uCxY2FiOYuAN1WUuXaqFY8YfyLFb7/jzthqY80GY3HpvORdatepgZxRAA6xSdNVqacPqFQbddD4oRsivhZ/WJN0gD73uXuiZQkkoO+SfbdtW0B2ZVCJkdMdba62pga0r1mTOKh5frGf8xjQ25SzOi/mF2rLevcSy4p5zKOYNGB7ynTr+zq3jAPwxDqukhw90Tey14xDw9SMBmh0S2uTFSLPAGbv3miRNg1mGhxB7OzcrtJYNFBoZi4n2SB2EpPa8xhIgNG2tRvWrqbDTSvYbdrc1XZ9i7l56PrYEGvW5EWbjh+KPyujQT1xbdvUoEUraf1XnRova6MyMtA9DkkAliA57TkYAti0WgEDKoAlqVWOsm1tJeQL8uTAT2C8tJjglGhOQI107+lrsVKW6rMk8QOAEUBXfYqGGcJRqyJF2BF1kjxD0zqwap34fFfAEYNtMF0xC3fJxlmp92iVF2G48Pq6ulFt20p/30AcKBu5OlaC8JUsQosc+8KiiShONGFq/XOosKdP5x3CaBgfzyKA7nt+gTRnLEJxhMzaa5kNw20RcYBkvnTRMZ4+6+YM1OLC0pk2UnUxLgSZdB9rwb2xK9JusdVGrBr4/mRLAngtVYROhxxjZnFDl9OusK8/42QzAReACg4gLQmTnTpxMuvKGIahQwumoz3IqTphawXd1nsBUNZv2FCOHD4SJWtisSeOH2ttgOUWyKQ+sJajcDAp0RNWzfzRN5mYqPTDnt5QLSPKOzQUdH92fjYb2vObC0AUI41KF7rywECeR4bO32m/2DjACtc3FhwOtFNrk9H3eYddAIu52axvxj30646OINKAlbGTpzPejZFAv2TsZS6MWwNYoalhCTl4tXc09+bZIe7AHxoYyL8ZPB0j7FdOMqfJ3DOol15ySdYQo4PdApmFNKe0ibDviRNlenKKlt+ZqOVvA0bOAib/w4e6Zwfg7Aj83Ueg1Z48nc6ScKlC8/+PnsL/X3dpdfzjoLNFAjDnp/PK+Ss45sCz3xgmaQMMNDhypExOjsc+AzPSAQ4zs68v+hERVO0gileZjGz1RZdcVAYG+2Mr+UOcOuelYIPtVKvOrkd3arTqeiwtzsehF2ylzLLVGlGNeNpVdvfk+yk/ajloziCZWUmF/v7BgPGo+VgUOddHRsr6Devjewm4mi6B7L2AVPcZIItn8t4GhoPPCcdENL7KkZoOAhx9fgf/wLnFIQRwjK5dUx1kndVG1+VcliWXgeY8o9ujejuzMRWa9sbpyIcB3LZaprW2b3ULWV6q3QVXi3GRwDlVpsYnytz0TFlZWio3Xndtefrxx8qQZEhnR8p0rth9QVmdnCrbh9aWzuXlMosVM7q+7Ny0ubz80gtlx7atZZB22WqJT3Fieqqs3bqlPPDYY6V7zVA645yanirDLcFd79w/NFgO7ttfZicmU4IBpIjvuFLKptG15Tv79paDRw6X297ylgi6Hjp5rKzQXBlaEx2WcSLo/X1lQpaxs6PsO7C/3PnOdyQDfvjo0TI2OZGA4biynB07y1plAwRe+/rKLH2CsfGyjR6Drkbzs2WmYJ8OleWFpXL40HdTxsVP6BsZKKudHeXggTfK/MJiWeJjE5pfWUlA5PwmQrtz964k8/hTzz33fAKrf/iPfjV7YO/e1+Pwy8pq2SrQuemmm8uTTz4dUAHQ8Xv/6l9F7+SFF16snRLXrEkwrDTEWlYOYy099eTT5R//418vn/vc587o9zRaFf/+93+/vOe9d8c34hdeeuklSVqaGOv8gQe+luDxiccfD7vX+qTxQ5ti/foN8bEEzkRUiYYK2i6/8oravvjUqTBp7r///gAEfGEBsy4rAiHlZPREdCXhc1133bXR5dE6WyCOEfxXn/qrMDd0p3no4YcjPEvLg99tPT/6yCNhbvCJMbWUV3zyE5/M7wCasAuIWN5/3/1hMl9y8WVl9wW7kwQzRhgvNBoF1d7fM7I9/F1rTkBsXwEyd+3aWb5y31diQ7Zs3hrNDEDNX3z8L8r73vu+lNgINgXzbBAdD3Nq/ATv9F/YD4DPXe95d0rtPRNfji8pTmKzBMc6HBHWZDsEo8oDsW8ASPRgtI4GGERfcOOG8vLLrxRaHsbc+Gkh/e/+/b8LO0XAr7TC+hN3kVBIYpm9Xl4Oi+af/6+/G3AWSMTXxCQwV1hFYSscOpSgnO4H8FBHlPu+cl85/OZ3w1Rjq7Om1oxEIJaQLBAj7dHDXFqXGMPzsjOd3d0BJJSb1d9fF3taS4CWkhwF+rku/5yf7LlrWfxs9gDbDCDyvO++666sdT5zNAglhIHKpQSYtp73XLQnHVwkZ8UBgmufoxUYTcOU/k+Vjel4ulCeePyJnC0YJWEStloxAwYktjWvaGwnwMS+Nk/OBnocAaBGRsoRwtQbNrSkIJYSV2jjrEQHGI4RBUhUNsOHZ/sBFc4OSWU6J+ba+rrppreUx554PECKNe93ADRK3Zxr9gV2f9OlDQvRM3ova5FNt0atMzbFvYEjxt06dBa6jpI0pAvnOb0uc+KZkCuMfVubstqqZcp+AZDEkk1jFt4A22ydmQ/nu+tKYosFvaPfA0hJYhs7z2lvVGbn8hltySAQreRKGCaLFdxvvm0sasxfEpM6j2EfqXDRoVeHsZbsRZ59w6YNq1FOp7GRPsWyLugrVVDSIHIuUEod5rNz+s2jB9UAHcU1JQiYFSnrcWhW6j7mRlNb5JqN9gdEtJYaYZioPZuupSvKajAC0v53qUzPTtWSBQ+s00jrhetgVrE4wXnTRo9xiDOiM83iQpyGdORpdbbx72hY9FaQgDCU9woIErGt72mPMMLunSqTbJy5tIKtLBPgC/E5i6ylxdKigMkeoT01IE+U8FvtfQFIqFMRYmuJ7Bpjm7Bes6r5er/mntEvabUX9C5hNzRo2OpKnCElFb3aAnZ3tfQqDlfdD05ZSqQqs0YGIMDQciOeW4GwRmwUs6HSnqjVd1P8DAobgToshp6eGH+T17BBABmohWkFpXvN0FA2AoOUgP6IVosby9zcQjYQJkOlOVWxVEYRCDE1PZkxmZmbjaFOt4FOYNFIpQSePp1DrWGOWJMMF4Q4Pcpbiv10SnSlocQfodqTJzN3aI3AhaZTUWVQzYe6GiBuaSm0XFoqrsfgA06wQcyP7A+xK0Y1BuK88wKCMI7eyTzRX2mEer2jtcaBcWhyXj0z53Hd2vX53ASUPF2Pak29L4CfNcegeG4UV4Jat7/t9qxjCucOaePNWGEwbdq4Mfe3vrxTWkK2asfVfKbTTUt7h9ExbqiUDCwjRqzY9VpNuSto0sJNzoIjf/e48OwVzo7A2RH4r4zA91X41cTJ/99o1fOXP5LSTeJwLWF0Tma6xXR0JOhQrlN1sJbLmpQqHshZkcxsEg/VSaVHkYzZXKujXVt7HHUddM7dtrWMT07ERjtPBDCCEfbzqiuvzLkmg8lWu7akAUfc2eEMjW5YC1wnyucMj75XOpvRk+oMFZnvJWDhFDpjnCFVT2UiDil/S3Zc5s/1OMQ1ebNYtI4HtnsHVPXaUWc6LANAUaOBIvEhOBkbP91q0VyzchxPvgiHX8YZQHTOxk1nkgVAEmeMUk6dS5yXzknX4oOlvLm7Ky1+ATuCq/iObZ05HweHRsqJE2Pl2OGj0Sjh8G7fem4ZGRosYydPlFNHjxSwSufqSrnovPPLxt7+ck5XXzlv3cZyCptncLhsGBouJ08cKxfs3pFuf/wqJN9Dp0+VXVdcXl48eKDsPXq47D9+tAwMD5UdO3elRTCBYCwRbJKhnv4yMjhQTp86mWTFSP9AOW/zlvL64e+We7/21XLLTW+JZsRjTz9dRvsHymC7pMd8SnVOjk+UQ0cPl2nd8Pp7y5IE3+xcyg/MS3dvb/nuoUNl++jacvkFF2URHzhyuMykJGkxSQtAiGc5cvpkWb9pcxJCbfOLyW6PTY6X7sGBUro6yvK8Npgd5dzdu8rxk6cCpgHyjP8EUKK9rezctTNlFwRr6T78xm/8RmjpEi2ST089/XSAHRo/P/n3PlCeeebZdObjs2zeuiVlB/bRnj0XxQ/jN6S0ankl9H0Mhaeeerp88IMfKr/6q78a4KJqI9QAnEbDHXfeETBC0H7LLbdmnfK9v/nNB7O2ff6r93817YKBKNvP3RbtFfvSHtUa2Rg89vhjCaYABvd/9avRzIg45/Hj5frrb8hetvfuuuuuBODKOuyPBx/8Zp55z4UXJIgTkPM7lQTw39797neHUQMMrOV754alIGkLICBwiflgX0hU0UQBngqur77q6sQWQB1aFh0d7Ep79Eh8/cWf/3n2xzve8c4EiYJKvvrVV12Vd+NT3XjTTUn+RYxgdSX6F/QwsF4EZvQgbrn1loBEADFMGZ20gDX3fP7zAbEAdvRKBG5aNb/n7rsC6AAylRIBRwBIn/vs5+LfvvKdlxNMX3LJxZXF1tUVxpDnsxfNlQC+0aYEJGE8sDN89Qv37Cn3funesJEuvGhP2bV7d5gUdBPFCIJO8//wQw+FbfSZz94TsVUBNR/1K1/5Svx3GiHsF1tmTqqeRUf0b1547vkkZV0XaCMQlzBWMubfjbBruo8pn5ueDmCiq5Uv7BEliAAqTDjjxKayg0254tp16wJiYuwBh197/fXMc1rU0rfq78/8AfKAGvQC2WJaIeLPzVs2Z49YJ8Rq7Y+IW48MJy7yJUg3viOja3Im0IcEYNsj7kUTCNvJGQRQszbsNdowQHDPIv7xHIR9AZ2Jo0aUeN2Q5De7DCDy++y+mFkpDeQnvN4AACAASURBVOARaGUO/L797iykteKL/gvgRUwgGcBeS+5u3HROwBLXSwe0+YUAv4AqDBylX5hOwJoAJlPTZWRoKLGcigUgUMPQt4btM2U72JI+Yx3t2r0r99S1y/rfsHFD9p04BJPNejVn1rR5AaiIZTyfM9T55fmMt7kSA9Jach1jK47ByGo0TiphojZkabqlKlP1Tq7pHVO18n2AiTES2wED3dtcNvcG8kRotsWkaRgvbZv/b/beA8bO87zzfU6dc8703ocz7FWFlEiKkkiqy5It2ZYs2Uq8Xrlmb2IHuWs7yfVFcHcDBAgQJJt4d5F1S9ziIkVyVbc6KYmkKFGk2DuH5PR+zpx+Ln7/93vHvrh34wUusljYM4AgkjPzne97v/d9yv/5P/+np7PCX5QwBb1Avq/IMy0AQtDWYHFE8Y+oF2YBmaF9o1JxbBMJraifN2ThqJu249sCSAI1llT0zrwb6ReM/xM7BQAG+mbJsQ64YSfqCaJZ0QvxvcF8BOgQC87vCmwJ+pMAb1TVEPvDVa8k9iIhWMc44fswREhmCXBw7q6q5Npu+M9Tr6iaiDYEcwQFc6pIxZKeC9aKJqbgmAMwAg0Iggcn6ObovYAX3K8Ebgr5BQ0UXhrBDNfCSHMtKfJGo2JowAzBmJBws4kkohoKiYIG3YlNyci8QtmpAAOAcLA1PSZoq/D/7oV0UGYmyMM4cvgwZhgoNg/VAgwQPXtQltlwvCMqB75PGgOCM+QgcU8YAJ6Rg84BZo14fq6FoQMAYcTtPDPmU6kFEWCNdwI0q4rL0fO5HAjeP4CVel0teCZ6toslR0tubLDx0VEJQKGBwhfrxr3idBQIT08LoODwcG8YJ/YxgQtGlvXkcKO27gRPkxpvDDbp+9MJggGbCFAB9NhzOEKMK6g2Bp8AW/F9xeR0OGisF2uCM+Be2jvaBPioP73K0eGEwi9ZoooHzBLeKYE494dBpn8Zg8Ih5lkYicd7YnPwHjBSauGaR+hvVlo+nBcqbkwD4t98TyrAH8YTI8MmxqEAxvC5BFdUKV27GoOiMfnubC+OC/51idvi9xdXYHEF/v+ugNMYc8wStQD+GsDESyg59mnYAfJisbpiRKq6RpVEAjT60GF3ErBSaXaAiel3ABrwYQDW9bV18q1uUp+LS9CTKJeL1tXdqQoqwa0XssdH4FsI9PC52GbAEGKcRBztDxdsoZ+BECfBuyu6xK2js0uVUwoYxChUG9GSwgdFYUrCfAAQYXxiQC9WQjM7G7T7UjRxcZXiFEYzBlR03gXtmNwnfo6EgWAb2j/3RNKk6mJXp6qzrDfBroTSS+5avb3dWgfWD5YJMZgC+8y8/B2Jidcl4P8waHhW9FDms4Aj1XomFWoqgFBZsRjmMyTA43YW8VQKDN1dFiMBiITt3OkTqP9aKh63gfYOq0EvJZ6y9b0DVkdyUwlZFe3TYbTL3FS/6cycTc/PWzlZZTXtbZYOmT314gtWgvFcFbdNmzdrzCdtLVOZOTeVZNVq625ssjbE1WkJHp+wtpYWm8pm7OCxozY/N6eWAWIDpvrkZuess7VNwNDgxUt28vx5y5QKVknElYAsb+20TtgJ8xmbLxXUvrCmp9dSgmfMJrMZS5dKSoqIfQA6oIgTq6YYvzkxYeVcwapTSbs0PGShWMQKlbK8cDqXtWWwNjIZm5yekbYKvhpfv6S/TwwSF9vRhjGsxBs2VKlSEnvjwMF3VMSpb2i0Hdt32pt737TnfvG8NTQ2qSUsmapWG8HNt9yiBHjvnj1K5HnvJNhO9HPI7r//Q/YXf/EXSrJgX1DZJQ7j3fPOf/7EEwIyoPxDoWddJqcmpb+B7gXaJ+9///uVlN14ww0ClTg3ly9d0nSYNWtWL+j6NLW0iFXy3ve+V/fBvgUY4jOZdML9kUBz/8TNsK2IB2GYED9xZgBFnnrqKXvxxZfsc5/7nMAkYmjiHyrvxKgk31zvc5/9Q60fLS2wBdasWatz9dxzzykxJI5jnSlMdnX1CNCAyezZDl/96lfdlKy6Oj0/rJNDh97VvX/sYx9T8si5Q08FEUkm+pw6SWJMuxsDFJymC9NobrvtNoGdtIl/8IMfFDv4/OCg9GrQUyHZPvDOO2rLAejFXgEGAZpcd91WMSCwSXU1NVob/owdgzHGeX75pZf1O2++uU/AEtOMYCPBPLn5ppv184i1og8BYMWZBwzjubgnQBryDRgqtK2gSQMom5nPiV1AfIs+DEALz8nUHZ6H3/OtV7BQmJ5DEo1OInkG/xHPsqbEnsTjTkNwViwG1ojv8XemU7GnAYsAaAAWiMMB3WB9v3voXSXUaoPDDqJj1d8v37Bn7x49G/dD25xvUWEvYf/YkxK9TiR0XhE7Jmlnjdk/2GSN6G5okF3ncwAfYfExIIKCLLkkuQb2g7WGaSGmIDqL+byADnIW9gfPSP4D8w//BFhE3I6gOPaG79PiJG3RbNaWLl0mn8V1ANqI6XkGbDx7CdCW9WLf4pN4N2gGkePBtHzh+ef1M9jzdes3KD+j+4HPYu+Qa5DnTs9MiQHGnuY/8kmK5OQ9rA0ECfI6cm7ui3YtbAG/D9ikcbz5vNgrnM8k4DdnhHH1ly+rACyB2GY3CpxcTL43GIqBb+J6+FTl9fm8QA1YNYAeyoUDkJ7OBd4L98nP8v74ef4OUEZOyt6HtQOrTHs4wyAPJ2GBvyPcAMBXvh9M0+H72GjOoMa/B5qlodb2FoUn0vMI2mJwgBI2CsRSQU2d8roTafWgiEavws6Q2qxryVmgu6AJEnXtNFybL0AQkmm1+uQdGBLFuf3KKCeqLLAD1KpRyOmGCQqk1aFqCtM76FsLa6NwbYIUfo6Xx4sm8NLUFCm2uwoPG9azZUh+vYYJQYvGCEt0LqyqlURLoYxq6k9ECzsxOSUxTK+o60Vo2ZgcEtaKBWetOJwccJgaHqHyitocftYW+p9nj5Dsczj4d4Idh5rWKEn31GEOLi+O+6JCxfVA1QRUwHIBbIoACrl/43kIGgEZoO9ilFl3mCwcSg4+944xpWLE2vGZ/Mc9JhJOfA7DAJAFkqdKFz2+4+MyFhIpWu/mmmP0aqprNY1FKtZTU6ItwxqhNWRuLuNaY1CKn3XTdjAsbPDauhptblpuuC8J5pZK+j79kXqniJ1WVam1B6QaEAyEnEkH3DsK9Dg1gkECP1Bd0HBEsjhgrK9Ak0C7BqMk+lpry4IoLlWMfNlNZuJnqQRgzFgHjIVmdgPOVLnJCqwfQBDX4RCqt3d8Qs5EWjIIVLUxpaZBTo7vYex531y7lC/IiVPp4nr06bLncOBMdaJigsPhXa9ZvVrtRJn0vFBStVJBz6bPOpWy7s5OO3X2rPX09cqIa5Z6ICAMVRUBN+6Tme6gtTwPjo1qkGPCB2PEGTKu3MWVfUWTX/xaXIHFFVhcgX+FFVC8ELS0ejHFXwuYBCxbLBMBFz3tAL/4farwojtXOZuNPyC5wy8igIrNg6Ks6TKzM2KR0gbbv4SgOqGki4CPe4I2j6g51bBkdVKJFD9PbMIkjtWrVwXFhpRo4Nhy6MWMbqegwaPhhwmQm1taFUSTbMGg9QwXfLgm71Akyjk9CYJ3glB8AUkCXwTz+EgSbseOdUxXroeIOPYfn6AWYdpQobI3Nylewy96nTJ8Nz3n0v/KzisuYA15Zvl2hCxrqnUdtVrQ2tGAUOZprS8xDWtAwKsphPGYaP7EOwTRrW3Nli85YdNYNK51QS+BCUGpZK2lkjWWnpvVBBLGCCP+GkO8P4Qw/Kz19/ZabmraOlLVdnVvvy1rarWaSsjqonGriaAB54pIhXLR8pGQnZ8YtdYlvXZudNTOjY9KBFZsibk56xzo18Qci0YEhrxz4B2rRTC2KmmdDY1243VblWydOX/e6hHIRCz00CFb2j+gdS3O5yw/l7ZQIP46POKuP18p2cETx8TsXNnaaeVCySKphNgklVDFVnR0SctkdHzM5gtFuzQ6ooo4SRj3Q3AOUHR5fMLmiwUBIIzmHB4bs7GpCSuFKmIfXRweshgC/+WSzcO8rq5WrLbjxu1iAjFVhngG7Qb2Oc+9ZKDPNm66WvuF0bfE08dOnLSBgaXW29MnMBHNhS//5y/bLbfepnfHZqdYBxhBUsHZIY7dves16c+Q5AIYMmqUJIhz+vjjj1tXT7eYu1//+teNCT3SO6T6D/iXdAwupsmQHN58000Sw0TjhGTVtzx/97vfVbwIEwWh1BMnT2pMKwDjPffcI90PQJpXX3lFiR17DFDjsccfUzwOUARYsGnTRk204Nrbd+xQez7JI4wKDiIxLC0htCHRHgMoWldbY7ffdrvsBMk0LWbvu+d9Ah8BEhBQvmbTNTrnFy5cVOJN+8KZs6c1GhXWMcAdP09xjTPNWnGm+Tu2hvNF7PnIo4/Yxx/+t4rN+D1sATGm9nKhEBT8pvQOYLmwdrSB8CyPPfaYxgs/+MADWp9vf/tb0im5btt1euecVeJEWCM33bRT+5ckndYkimLYyfe9971KlklYuS/aeVhHGAYk0tyLnxBJ5f7zX/i8cp2vfu1rNqeRrWGBWPvffFP3ePzECTt5/LjdfPPNlkhWa4oTrTaAVLCEXDGWIQiTC21DsOi4xhuvv64We867mzyTVxEPm0WOAXhHbgizB1vJWmFbpXFRKesz3z18WNeHLa0cLOhygGHC7/mWIfYz7w1g/Omnn1JrGG0nfA6gk4/bKQ4D6LGesMt37d6tAiixPP9OLsG6ca40QCM9pxyI8wNYRELd1dmhPQQDCtBuy5Yt8g/SH6yp0foK2Jia0npJODYU0kRY1h/QiD2LThSAAewrmFBMJeJ9rlu3XvuJdwB4ybVZc3I28g3yc/I0WFncD8AB+5yCAPaZNepdskQ5Ln4BZhG+hvdJPuTkJ+Lye4zzpvDq7QrrqpaXSkX+E7/t2Uof/MAHdL5gOHIG0d7isxhrDqsNfyXx4Pl5nU8/NVRTXMfGlCNSJBa4XSioncoP74DFCSkC0EPyE/PzTv/RT01Nz8l+8UwUv2k9Ys/DGPFDSDyhgvYk1tcRHSqyc5L9QKaDVkdadEsU/mntQXqDDpWEGxASTNgNNbc1V0i43FjcspI3J/qJvoRLlkCUcIAavRN1wAjgAsk0gEhIyH9EKJADWkw0SHos/c1KLJWfNTdFR31GJGlBlYiFcsJg9BXT4mNO96IqEeikuFG7JMO0+rAgBEe6z2CEkNpZojH9OwAK91JVFZNjl8J9UEV3DBGXdHIfPINEOkuOWUIAQT+dCzS4ZkS0Jurv3IMCIaiaUn52IrbcJ4vN9QjGYAFQWeIZ6YfyAjdsUD4XA4TzATjhmUmOSew9WALo4kSNKLyUNK8b9JzghZfMNWBMcK8wTKDt+TGAEomddxU2wBF6PjkIHonleTggACMcdhwGjshXywg+2cA+eeczoOQ69kO9KGf8H0oc2TXGhzYR3gV7BcPNWhNk8VxuX4QFmGBknHhWQ0A3ZmpASMwSDJWUmXM5IbMY2Gg0riAWB4gRYT0IMDhQtTUp7QMqNnwuwSDOif18afCiND9YO8ADgiEMLwaH9UNwFRBN04siYatOpizLwWDvaspPWqPIQGtBRjHCPCPgA++Q9eXZeL/nLwyKRcNzQv0E2OJnqGg2NNbLOGEoCH55DwBAiGAtH1gqHRWMDYEE7wcDToVxYFm/EGcOOFRYen95H+yruVmmOLhpPTjOnq5umxgbtzhAU6WsSicVHgyenEI64/RyAlEkKKhQVnGgfP0qJiLBVz/V6l8eVvGvkD4tXnJxBRZX4LdlBUQmCZglXiQbH+KKLv+9SVxOY0xi7maqOKqamMuKBUmA6UYGuklgBFe0pfDD2EuCSYJzAiQCX9FwzQVPBM34New4wSfTbugXF9sy6YTDAf/5bOwygbgDZVKq+AH04/vw/6rwZTKKQxCYRTjOVdHc6F/8AJoEtJCqLbhYkh/D90loslRUb7zaiZkmU1+vGEyFGejCwWQ5gkmSAf6PIfcsXxfXhPV8OE1iNfwPlTkCyurqpNPKSqbEdME3Us2H6elaSWHd0i5MUaVFLQfFAteMLEzxcwzaiBIzAnieKZOdc/FJNcBIRixZfCVAS1/vgEYTIy7e2Y6YYlZiuwaLp7VZ6z1J1XN6xjqqa+zqJQO2ornNWmNJa6uptanLw6KG4x/ncmkrJeJWTFWp5eX4xUEL19bI//V2dtv54SF799QJu2bzZsswbaGQs+PHT1hbU7OlEO2cS1syErVKJGShqph193Tb8MVLlBVt2cBSxX210SobaO+0CjoQU9PSnuNaE+lZJgfY2TOnbU33Er2Lifm0HTl5whKphF274Qo7fvSoZcslAVmlXMEioZCSvHUb1ltzQ6NNjY3ZxOS0TaXTAmGqqlN2/vJFK0fDls7nbNXylXYcnTGEgKtpyzbLlys2eOmibbzyKhUqiWlCkYgq3CtWrbSXX33Z2tpbNeaVohoxSHY+Z9/9p3+yHTt3WrwqJWCGVpuvfPWr9p677lISdnHwkg1eHFwYo0sbDkkUsUxnT6/acv7wD/9QjBH2FfuYFhK0Fz76bz6qMb8kvuxbmBRMY/n+979vqZSb9kSyQ3LIuSY2I0GHXs+egfH0gQ+8X6AfCROxE3uO5Aa2wtPPPCO2A5prO2+6SXoNCJUyyYWqMbEhLBnaGYiR77n3XiVhxH5ch9ZpKu0k7giuwoihdWLXrt12w7ZtiilJvl5++SVV49H/oE2H+0Z0lrOKDQBc2L59px0/fkwTeCheoSuCbUAgE9CHrw996ENKTr/+9a+JdcCZgKGAGDJxKEUzYmn2GwVf8i4SPabcwMIhqaYlgik1R48dVSsICSRCmwBHxKYkdpxhwCg+y7ccferTn1JLxaVLFzW2mLOPXQTUOvD22xpnzPP87Gc/k+3q6u6yd945KF2Yi5cGdX98PkVN3gMgFvH4q7t2ad/wjskBAIOJH5m+Qrx63/3329PPPOvG8tI2E7Qm/uQnP1E8TqsLxU5AtrvvvluAGHa4qaHBrrzqSr0r8iBGUMNcJz7Gli4dWGqvvfaa9jJMbDEnqhkTPyaGybXXXqu8juuRS6F/qFYoBLGluZJQcowgNmcBFgfPzR5k8g0+gfYgmBpo+JCDkityz0gDsIa0J2H7iPWJm9k/fA45EmvB9bD3MItoVyHXci37fWqL4t2QyxF7w4hhrDwtl4Aj7Elar2AwvXPwkEA6z27nnOFTyFfWrV8nnRmAB/I1gGzyMz6X38FPaFR2uSKfA6uS/Icci7YjwDvazPhdWocEEp85K1/BHuB5uRf8CDpEnO/vf+/7Ann4O9pV5Bm0Sqn99MxZ5cvcD5/H+mLjeffsF98KyjtBXwm2E/cBwNMvUdthFaphzlMgAIAn/+N65HB0f5AXqeMjHJZvUpcGMgrZnAgS5Orq6ICNF4AjtNDy+fgVvpRzIwY8Pe26NZIAJI68QXxAVwX7DV9HC+OS3j47fuK4k0cIABKROQLSBf4w1LOku0J1Q3T+AFkWNR9nWygsTI8hgPC9wa6pxbUuMCLOt80wNkoaHzBNQrYAILj2F8bwMk3Hiavy30JVG+0FHrLiR/o66qWQVxRsg7YcWCUsBoGWxCoZPwdoE3LaIy5YAChx7TcANppSE3KgjxSVFwAax8LwAQYHlPsBJeczeVYflPGCABSI4/ie1PQTKdF1AXXENkAXRdV6N1EFR3Ti+Em9HH7faav8UuUX6qRGBFc7dgVsEBJyTeapOOEZtd4gTlpTY+fOnlObiiiwjNnLpIW+6p5L9Fs5xgnJN4bS0a3c1BQWjL5INgyGnZ/zxhG0DyPKv3HYuR5sCNpQiLRwgk6UNGzDCF+tXesEY81NFgJp5XMIxlR9KzrBHYyVJtTE4zoU3JfEgjVhh/G3aOU48d5MNiPtk4FlS/W+MIisiw5DJKp7B0BxveBh/T4Hyh0MFyRi7OhrRuQMR4SR5lBxkHm33C9gFBUJ3geBImuBQRLKWVerw4UD5rlwCATa6nPGsWUyMpZ+TCTvnMMptpWFRGHFCPtRxHrvCCmrRSkiNJb7InBg/jz0SAATzoEHwlhXWDmg4uxVAm2qcxhVqklcb8Wy5QqO+bme7h5VN7ju8MiQRaIx3ROfibAsABq0R94PwT6BtkZdBu/CM2Zce90v0zSdy/9uwvLbks4tPufiCiyuwL/2CnifLO0zJfZOCPzX2Z9gwLmCQvQlRA+GARIwNiRSnnKTzRDww29IqE8sSxdseTF7jT8s5OW/pD0Vi4pCTFCK3gKUf9fKawr8CC5JKqDwE4QTKKpwwWSHInT/Jv0bdlXTFwYvSmSUyini3RKHZCrZ0GWxOvAl3AsBI6APzwQQpL7qoFUYm++fj2dwDMIa3RO+pVVTaaaVLOCv8PWsJ7YfH4x5pwiAz1XrbJk2kfQCk9BPA8D3+4otgSSFMViWBLu0UfP7JG20XeCHuT9aLFgvbiaRcpPrVO2cS6uwRABK0F1bXa9kIyOAJyHtD/xXbSphTfW1loL1gi5LZt56G5pseXObhWfnbHlrh/W3dVgRdm2iSswggItIfY1dzsxZAaZyTbWdGRsV2yjFBL9YxA4ceVfxyomzZySUim5AVSyuIgZTepb3LbEcRa542ApM4bOw9ba262eYlNOYSFpnbYOFK6bKsfZEU6OdGbxgkVjMWmDwVEJKgIcmxqxYpk07bwM93RIUbe1st1Q0btmpGSsVitbU2qLWaUBB7jEcjdrJM2dthnGenR0qimQrJTs3fNkefOBBe+Lppy1dLlh1PUWygo1PunHSzY1NYggla6ptlhHXZrZ9x402NTOleI/EmtiUn52enhXdnv2UyeQEsqCN8ORTT0mzDZ0akrodO7Yr9iXpRVOAvfr6629YPl+yPfv22r//3z+vCSbEJgIaiwUJKZOQs19JyNiTJIQPPfQRO3IUTY/Dtm3bdWLWwCwHoKM1mf3nqPhMmmq1973vHoETVNR7+tDxOKvzIEHHSMTu/9CHFloBfvbzn9vDDz+seMy3UVD4krj/9LRiTlp6mPAixlNrq9oWLpy/oCSaeBVbQQKGRgnxGvokqjpbxb71zW/Ztuu3aSoNsSmJKsko9mn16jUaTwwrm7iYBJ6zvGv3LtuwfoPiU+I7zuejjz6qguXVG68WI7itrUUMZGJ8EnziYRJYWkgAQ7/5zX+0j3zkISWSJOFoH/7oxz9SZR6mw+EjRzQqFruFDYIFAuOEZz565Kg+h/tBm47zB9MABgECrlyf90K8CzjDyFqA5O07ti+AYASAFAb5OWyX0yC8JFt57ZbN9uQTT0rXiLYg2G+sI9OZEGl9+OOfMAYTsE60YEk8tKVFQBt5yC233CL7gcAt6wMwtPvVXUpKJ6cmtM60I/HeYQFhMw+9+672CGeCvAR2EoVe9hLAMrZSI22npvTz7FvYAAABfI89yVkgTyAmZqIKgr0kypp4VFMjEIBJPjAiNL53YEDvGR8AYAdQwgRJGHm8N9hD/C6AGbkXdkiAYMBI4FnJe9yo98kFAB4bynsD7KWtknUib8CmsE8peAvErqlWCw7JPe1AnAGmy5Ab7X/rLa2XpBRaW8VM4j1xP7CEYOYD/BC7sw8ooJL6ipWIlEA4ogI3+wUGDHvT6WK5ccGAMwDnnG0AWFrSyHNhKWKjNYlOcgSD8gkAfXw+bBnyj4MHD2qteT+8C0CbUqmi9jQ/Sp2cC10dBIZ5DzAr2acUbgF70Mpk/QGfYNlwpimak88CbnBNWnx4v+RiPCt2Bd/uGZRqhQ0K9JxTzhm5D+fbM1nxpayjJ4XwO3QoIPFAviXR9ABwkTZK3uWt0m5t62qtAEi4Qg+jSqtkOAk8uCCbVv26BTfOhxfNz6n+oywLtombeENbDt+TiGrQwuNbUjz4wc054VQHmgBwcA2NGy6563GA3JhBLyLLRzmqKfekdoGQ0yUBmeEeWWj3DIAnjAiG8cLPVtxIP+mYOK0L9SfpGaML1SoAEu6Ve+Ja3K9noPB3Ng2GVoKzgRKsfp7WIZytWDmORYOx6e7qUQLte5m5FvdNewwVJfrm+AKwECoXjOiDIQN6yWc5kVlHNxobc+rNUBUJNjiQfpwuh4C1cMl8StfDAAgE4TBk0sH0mSqhkj6ZdyJ3rgLE5ucZ9I5hBzESOgKjKKp7YbNDtcSAeFE7npv7ZiNxLYKpyfFJrS0MHRwj90AQyPND72QfqSdvPqtnAe2fnZvRz6KMDdpJvySfBxiGcQQ0IiAk6OKAw7LguiCVJP2655AJAQYx5/4Q42NDEGTyzgnaCIBh/XBdDhrrxz6h1xFaHNflXjEc9NfSM8fBZC9gLEAnMaYYBD8+i/XTFJp161RtdGMYCwvCq+w9HCaOGYelaT3JlMSk+DOGDBAD6jPAjfrim5tF7QZ1p8rT1NSod4ZRrKfCCVUbJ9HdHaCuWYvGUfmeFdAEuIIDV3tXJqPzgSI7TBPfMucSIVfFded/kU7yr50cLl5/cQUWV+BXVuBXSCR+opljnv7Lq4RPlIgqQq4NjQLCpTmCRhnxSSQse6/xgrRyoicWFCsARdRmSgsukyVoLYGeG6+S7yfRpwiCf6mrr1WASIsy1yBow68ywQbbS7BKMiIBxWRCvoVrwDbEtnJ9Cd0F7a7EJVRPKY7ge6D88zn8HOC/2maDiYH4Wa6Fj6WFA783MzvnWLqhkIAaBPLVLjs3K99H7MXkGYmuV6cUyEvrICg+4IfwbawVPsprqbFuYsNEuNaMCjQUd2Zn0wri8b/4vempGSUlfHlmDb/rRWZJOGlBHRq+LDFW2jg62py4IAFxpRyyqYkptQXAEkVrAd/ZQctTVUx+LUYckcvbup4l1lNTb/Mjo1YXjVlbbb1Vx9AAqxIzh9GYpVTC9p44ao0tzRZOJuyNY8esf/ky62hstmRNyo6dPql1IQaYrIiK/QAAIABJREFUns+4xB22b121nrcmFrdYIm5T8xRsamx2Yso2rV1v0VDETp4/Z0s6Oq2qZJadRxB0wppbm62+sVFaZzBG1q9dZ6dPnFTRkJbt6mRS7ypHca1UtGg4ZAOd3WaZvO45U8jb2My0YiCAgLr6Rtt/8KDFaINmCmVVlWWKBYnWrli7WsKzmUrZWjs7BIpNTU4rmNckp1TKwvGopvoxwhiRW9pSmARIAkOrcmdHlyaKoCvQt6Tfzp47r/334IcfFEhy/MRJVe5JxmhV4BxQPf7wRz6s9oN/fvRxq4N1VChqYg3tWqLKM+GQcdfxuMRo2aO0y5BUsU+osEPrJ3YCvGOAAAmZF9mkmMXnS4BzetoJM+dyOivzOVeIIpHiejAsYI5wRtDxQMMDEISqM8n0VVdfrWIVcSNsBGI4nd9I1I4ePaIYiIITNoW4msQUlgdsCc4bzAESXQAg4laSWQBC1hCGCPEY55yi36mTrpqPKDD2AJY2STXMaEAoAAdaJ5hgg/4LtoEzz/0p/rWKpk9xXjBxMLooTJKY/uVf/qWe71Of+pRiMe7r7//bf5Mt81N7sI1ocGC7WCtAnXffPaRYcMf27VpfWOokmOwv2l4oTMLA4zwzVhjbcc211+j+ACmwk7BZ+Ewx8MbG1EoCKACLmXwHUOEf//Ef7Y09exSbomFCCrZv7z61eMdiVdpfAMBcb9u2bVoHWjfIc4hzeS+7d+9SPsJeeRch3RUr7YUXntcaMWWStkhAJX731V2vKncirmZKi+5tnLbytPUvHRA7Cd0ZCaGGXPs6Wj3YYPIYzy4BXEAyAFurKS8k+QB9MP1m5zTIgbYvzhVgIHvCg+/sC3Q22EPs69tuu93eeON1aQPCdMImUMjlWuSP5H0ANuQHsJLILfg39hC+CmYL+4f9jT0EkOJ8sE9gjkmjg0md6Tm9D1rOeDbWlK4J7o29yDtFUBxAAPCNtSD3EymhqkqfsX/vXp0ffAB22U0/jdnJ06f0TrGD6lCIxeyqq67UmeBs4Ffc8zoBYM4ogDDvGQYHPyN9p0JB2jnoQiEX8MrLLwt4Yf1hT7Ge7vfnVTAAYBEo0si5ate7pDXK6R1NueJ+CrZ9RM8o7AEfxLTRWBTtdPk057uKgU8BJ3BTWXhn3Dvrxn+0rEo4OJhqC5NEDBFN9XW6JF66QgAbwFQdkhJDC0NtOM+8S2wV+b8wjuaOpgo3IdQ40LioYnRtLK6H9AGMWB4B+0EsDvqHCU7UU0u7Cv26bmwqxkAAiFNB0YvyFBoHhrhRwmwGTx2VRkqRkUCIpbkKEOM6BEQE02McWOL6gv3vcd/63KDNRqPmaGdB36NUlEo9X/wZAICF4qZ86w0vSAigno/xyIjWBpouAcWV5NqLh4KKsdCeIeNaHUqO+QADgiCMAEVaIbBS3Avke/zHn1Ghp0LgmTwcSjYsz0kyTTDFASXAwZBTzQIdrwRidNwPG5LAUX190r1IKmDEYYOGihUCeMMkmXRaSCwHjJ/BQLPO/AxGXwatqSkYsZjSxqTiJjYCQUUsGoi+ZRa0O9y44Xo5PDYnBwvAi43F+nIwPJCD4cFQgnayXgSMgBwcdAEWOSi70wKCmLiDw/EThUBxOYjcP46A67DGGB8qJ4BiXKuWiQO5rETHMNKwKAiuEJdiL+DEVRGYmtShxwCDDrN+7E0CSapzvEeewYv24oB4Z9C7qdiwzvyuEOLLlwK2UdKBWU1NAjeonGDkMDJSfh4aWtifGMeLVKva2hcoZ9wTz8yz89kYWYyWKiGloqo3BFm89+nJCTkt9g+G1yHabfr+4IWLtnrVagnP4bTUq8pItUCsiorh/5c+wK/qFS0mdIsrsLgCiyvwP2UFAsDEF1WcZNqvAW6D6WqanBeNyoa6al7VgmgroplUvrDrXBswg8Qxi54BcUqI4kJMn6X2HmmpRVSdho1CFRAQXVPPwoAv0wL5G5ua1Y+O/1iypF9MTKqYnjmrilcw+W1kdEwgCNfF/kKrxyeJAVgsqJLMtfCJVMqx55qmQU97NCY/gg8gziDmkMBrxbFVuSexawORe6fNFhKwg88gaHYJA2M0s4o7CBbx0yQLJJfEOAjW+wIRawVbgFiO9lGegxiQBENFMgspUXCaaNWqrlLUwF9SrZamWSSsiUIwBeokjOjAIyrgVF3RMRsdGhFbtra62jra2jUGtbOj3cLlojXV1Vtmetqa4klrT1bb0tZ2KyMsz3TBSNSq427aBRVfktuh9IzNR0MWq05aGeCGMZAEy6Gw9ff12qWLgyrKMClnCOp3FQBJlVpciGnSk1OWp1jR7ARBX37+Bbvl+u1iwIRIusIRGxm8qEIJLFieWXWFUMWuu3azNdU32LHDR6wBAdVgahJrwujjW7Zdb/WxKqtLVFs+M29Tc7N25MRxgTZ5WEO1tRaKxWxoDGZKWQyUge4uG0/P2lhmVtMop2fnbA5wBQZyLqvEdHpuVtVRkoNwPGbN7W3SmEhnM3brbbcJkEIUl2IS+xGB4QMHD6m1ANFIWKjsDaq81123TZooxIsjY6OqSqOXgFjnV7/yVXtjz177wAfuUzLMfbOfAAhgtsIyoChGu4YmGtLK4Sn5mYzNzExJD0Sxx/S0HX73sK3fsF4sHcYBo6EBlZ8EfceOHYpn2YswFTT+dT6r8c9oZZDQM96XpJhz6avbEq3PzEu3Y8MVV9j3vvc9sTGI+/j3p558UnsVsVXsBHvhqSefUjX8oYceUkJJCw57XqOK29r0LLQVtXd0SB+CFoBjx45aU5MbA3zttdeo6o7t+Yd/+AcxNP7sz/5MTIHDh48IsID9y5mktYc1cyKkjWJicY87d96sePmll1+yTRs3StfjS1/6PxXzf/jDH9b5BID54he/qET/Dz73WeVm2DliNVgIn/rkJ/VvaGEQ1wJCIIxLGwjtHmzUNavXCFB5+8AB++AHPii7xTqzRl/5ylc0CUksmuPHraO9Q/dJDAuY5NqRZm31mtUChL71rW8JHIP5Qr5CQVEioMmE9Q8sFWgMMAXzBdDjm9/8ptgs22+8UXEze/GF519Qu9gTTzwhvQtEZx995Id2+swpJd20cADOELO+uX+/4lfYKYCqbmRwQfYI+0YMjO4MeRbxOO8OgAEbRZsNANGJEye1b0h4sbGsDSwScglySSaS8WcmD3EmKIISs/OcVGBhgJA0wyw6deqkABUYcl5eAYCO97x5y2blbTwjsT7sD/SSEC8lv2HaTF1NrcA43h+MEQqrtJUBEtCOgrYR+wbWB/kOTArsDT8L6wFghTyKz+N5ySNovQKgII9if/PFPgBQPHbkiPYYACg+YcOG9QIQ+MwxAZ918l/sb/IOnAtMD3wO98s9cF3ONc9LboYfATiExYQ9WLp0QEAoQs56P3lHquD9sOYCJHv61IrIWrI+3AdMqX379gYFgoLyU86+F5j1I6Dx0X6K6wLQEXSW+OlPrAd+VQUEWqoCPVZ+FxYQgInrlnE5ux/6gv2Xzk3Q6QJrT1IVY+MLciHqOqiuVm7mcAmzUEdve4WLcyUWGKSbQ+7G0NHK4hw2jl2aHcGMYxaYBSiVoG06gVgWlOtQ1cHgMIqPRBJAAefp1X5d9cUxQzw9FtCDzxNoUyktgCkEI368D4AHC6AWDBCoYIQx9yiGCKKcoj8BjMD4cOCLBDJhyNBqo4VyTBKnh+LadxxDIyaQgiScf2Mz8H0FJ1Rn0KLIpBeSXz8RhfvgHvkZrkvC7gRgywrC+OIwsl4EPv0DS7TBobU5nZCkgBrW2VOMAGj4M2gd9zE9O6t15Trcm4RmK5Vg0klWh5Of90k2YkQcXA4XLTuANx5UUYUqn/sVpg9TgByNDcMBoMHhhC7JhkH4B+RUc7SZQU5/XTqt//i5azbRGzqjzdbZ7g4ZxpdD5K/JIQI5Ba3EIPP57nsINtE7CG0s5Fp5grHVOAYOOe+QyggVDhBT3jUIL4edYJZDAwDBmC0cMgeSw4uD4HuaWlNDa1OtJgNw/faOdj0ba0nlQCJVVXEHTuTzcv70s+FUCUSpaPGMrKcDEUGA551oUxTalmMkiTqt0dtuxNXg+fNy8uw5nhcKIwEI1EdNPLLQQo8e1QNoiVxbUxxKRRl0Kg8EHBixpoZ69XlrLFlDvQwXZ4Z7UJA8n5NDpIqD0+EdOLpayWOH/69caEFs8X9KlrT4IYsrsLgCiyvgVsCDtSqQ/A8CJvhqfC7gOTbVt6gIVLCK/K/aHOvqZSdVYYu5Flsq2dhctdDEXQsNRZPuzi47f+6c/Bt/p6KH7dUYekAIhN8nJvR/fAwVf3r5fUWSAI6qL9/Pqdjg9OBI7khSCGLxAwAYFBPWr1urtk/8pyrHa9YsMCLp48ZH+pZhf5/ci4pQge8RIANTMpW0otpnXPUMwB1fQWJ76vSpoDXaMXpZI3wU2mv4Tqq6/D73gc8mCaLSJpZJHIr7aXvv3e+VxgVJx8T4pHwxz0ScRGJKYM3zA+ZMTk/ILwGikKwTBBO0F/JFO3L4qFgqiPpTbAPcZ81XLV9mY5cvWXtDo/V3dVtHbYNNXBi0KsYcM90nm7EkIFJtnVgpBIr5TNZmCjmbDZXswuiwzSNSm07b6vXr7djJk9bR2KjfPTt4QfsBkdHJmWkbHBmSZsmylcttZmzCMrl5W7oKMcDzbgJivqRAOxKP29K+PrtAr384LA0KAmgSfGLh1sYmG+jts0sXBqWvQQwDSIbGwvzcrM2OjNnGpStsxdLlYl7nigVpklDQOnfhvMCbK6/aaMdPnlBB7NjRIzZ06ZKEbJNN9VbMZK2lqdmGYFvg42HbTs/YXDYn1kGqrtYyuayFYzG774H77bkXnhfYxrvoAyxiwkS5ZJ/4xCftW9/5jvX2LbGpqRnbvGWLkuA/+ZM/FcBCS9hjP/qR3j2J4eF3D9myZcuVuBPzofXx8Cc+qakzDzzwgBJBAI0NG64QawZW8F//9V9rX1GkAYz43d/9XXvyySeUCL5z8B3buGmTHTp4SLGzbxmiXYQY5/pt25TkUaHm/1/7xjd0bj72sX9rbx94W3sEgVfOLp9PRZ34Bs0PQIj77rtPVX7YD2hxoA+B9tymjVfbd779Hdu+fbsKgLAMADcABmBs0KrF1+c//3nFtw888KDAE6rmr7/+ml199UaJ3FKtHxkdsTvvuNP6+hCjRLzTtVh86UtfUtyte1q6TLHhuXNn7T3vuUttNYBwYitk550OYjarRPLIkWMCIaicU62n/WHL5i32wx/+UIAVYpm33nargA9iTuwKoAjAR1dnp0CDDevXK4akZQFwhfPKO2TyD9dEWPXee++VVgx5Bu+UeJh4kHXmvPJ3zjuJ+fXbrjc0R2DDEHfTxrR37x4NTdi+/UYVVr/97W/be+56j5hMYqZn3WCDr33tGwIpsHUwQrj+F7/wBbt282bXEh9oiWCfsBvo37A2n/rEJ/S9Hz7yAwEFMEDQ3QNUIj8EeMEOMoUJuwbgy7O/vmeP7DvAFdoyrDG2kPfzox//WM9CLI4dx85jC2m7ARxEKFeASbksoIoRyDwvn48NRLcF+05cjV2EiUPewDqx3tIcaajX85K0sK9YU8Ae13qYVuyPuDCJPExB9gyaIjAnmMBFyyZaOOTGrA/75oqrrtT7Q+sJoInnJ1d68YUXxGhEF4i2onfeOSBNGnICfhc9Ip4FkVlAFc4GU9HeenO/zhvfYw8joAxgB3MduQyed/fu3XoehIxpW4FZxXOQL/As5FoeTCT3QziaSaRuEuuk/AG+N43Q7NiYWn56+/pk0ykww4RznSplrZ1j/jAdrVNnjS9AGwBg9Gh4j1yP9ivOKu/DA/7oQfJnrofeI6xS2PlekkEEjUDwnL1FLvXW/rfEcpO2ZjAJlNgBliThBr9DHq1RzWAglYpyeMmABGQO9rcKE8FXqK65tgIQAMiA0XfsCOfsvR6IS7DzEluVxgaAQ6Br4W7YAnFU2lrcZI0kY5QKgAVoljiOrWt1cYKufPkWGAIYaH6OwYKQaTA5hwWgahNzyvSeYcKfMUC/nObhABLaH/gVD4C4z3HCsiTjqqoEi6rABupalIPoRsBxXX6If1O7EC0keu5fTvIB+eYg8tmu2hPRWrl+rDk9O4YBZgbfE+MEFePsvIILPpcxhX4yD87Zs2NQ4+ddEJjxkkBzMfZSMqd9JpfTZxDUcR8YAqFigZaGKmpWUZIv5oSmC7ngD0OF4eawaoRxNqvPRXCITcLmh3KFIYWOiDHi2TkgBKXcDyKktPxgtNjcAmcKBReI5l1fdW93r64nGlrZMTf8pmOaDwYSNB801VOB+azOrg4dRA4JbSg4Uw786PCIglLALhTCAU+oVkmMrrVVqC1r29bSKpYTBx3Dg6icZ4cAXqE4jlAUxhCknuvzzKj1c984Pu4TVFujf6enZGjcfowKdQYE9CivUGbAo2IpmBZQpesRIALOcJ3+gX4r5nNCzAlkAIzYU7G4U6jmYENLI7gheOXP0Co9o0fgWcDiOnH8hIxFR1urKMwgvQAyrKOEkVUljVqoHBJaTyUIh+hHT+oIYikXvxZXYHEFFlfgf7UVCCbl/A+1BgY/i13GnmPv1Y4T+HBGr6q1sYVpCDAfIkHLr6Pt6melRxZbEKrv71vi6MGTkwsBE1R3/Dh+mbiAiiv+i0AWyjL3SgUQu8wXIDs+R60HaJ0wMlbicikF+AS4xAqiVKeS8hd8Hn4AvyGRuwhjYlNiXlDR5PcJ+ihg4d0JRL0Gg4oBVYngnqYtTpwUxC34BvwQP+PbMn1xCDFDWmeIp7xGnIRLJybkazWlLRQJRASdGDzXIEYkUCauI06Uppxahmg3MLXvzMxOaxzz4OBFtQJw3xRrAPJz2YJGChPDwBTZsG6dvfzyKxonHCrkrb4qYf2dXRoh3BBPWIaRv82NonCPXLpkbQ1Ndub4CYEqkVLFkg11NpJN2+D4qLX0dFm+EraR6Sk7OXjeGmNVduWKFXZxeFhAB1oidc1NdmFkyAqhsq1dv9ZOHDumvYHWSGt7mxIfqrlU+LOFgnW0tFq4WLLLFy5aR3urfeShj9gbb+6zwcuXbd2KlXbyyFEVJqhAdra36Z0fPHTIlg0M2OVz52zNkgEJzWayOVcFTqasqb7ejh4/RjAssOJtWjeqawXezWXTNjo3Y+OwapM1NnR+0HKlsiWqq6VBcu7SJVuxdq2duXzRptNpK5aLFopEraomZdddv82e/cWzVhVMaEQPbsvWLdr3b799wFrb2m14ZGwhIfzBI48INECEl58h/iFupPWCZJmkbHDwkv3sZz+3JQNLFc8AbpDosLfuuusuxUQkYCRz7A+SIuIq9Bf+9j/9jW27/nrbvHWLxDDZC8QkTLH45Cc+IWYKGhi0/1DgeuSHP1Ts+/obbyiGJqEjjgaY5DNJCBFwJd78/T/4A4EZJKvkB7QycJZIuny7DlMSsQHSy9i9W+CDb53hzAFOfPzjH19gk/Mev/6Nb9jOHTt1Xc4ecSHJMW00rE9f7xJ9LkVb1ogY+rlfPCeAAO0N1hmbwDlGw+SP/+SPVYBjXWAjb958rYplACBoqlx55RU6N+QhtCXR7kE8S8Htrrveo735d1/+ss4Y43OJs7ElAK1//ud/rr//9Kc/XUh+SYoR1SQGRkuQ9aQw+POf/czuuONO3ReAFq0sxI0PPvig4kuKdI4xjabGKtlT1tPbJZg9JLCAprxfWDGwG7AD5Dj/+b/+V7vnnnt17zt37FBi/cU//qKScdYaRhm2gT0DcOEn8vT19Ap8oqsCtg4tQrRYwn7ivcI2IWL9xfPPKwFm2AT7m2SZ3Iv1R+sCkELtj0PDGpnN+vK5vsUGW0MiD2jnJ2MCvlAgZ28AqF55xRULk2WI8eOJhN4/uRZsP/wAwMe+fW9qDQA+AVHQOsEvOB2Tst4F94nuBcVevgCwaC3RFJZCQYDzkiV9svmAbeip8B9CwoAziKYqj6irs2eeflp5Di1u5IrozyA27FuLeI/kazAWeWdqq8nlJUnAmeWd8h4BgpiuQ/sLRAZsOfsB4IUcD60e9jHMTHwkoDlMeX4GbQ/P0qBdinvDdrD/8GnoCR1597CAeXwBEhIANwAbsOm5P9aQe8FO0M7K+fR+jLNFLkVOA2CCDyKnhenIzwA6ke/6rgkKD2LYhcN244032mu7X5N8AV/YDM4K55FzC9hJ/kdeDIDF73CG3BAYBNRda6E0TgVTOE1MQCyX24a1v4JqjoVaO1ukYeJFU0m6NZ2FxD9QRPfaHJ7Pz4c6YRVEydwUGRfoOCk2EV0RbZWyrdOJ8KN/MYYg3/y+Bwr0pFK9ZxwwFBr9gxNuDcARNqObykPLjEtina6JGx/kKDtRjbLziBAonSg5EbROnDaK12vhELmeZdfPzMLxHwEIh9tdIyRWjRv744RmadvwIrTSY0HvA7aNZ62I4gMwAxWYSTexALgI688Yi/ksI4sdtVVtQEE7ET2NvrcKAIKXyGeJFlVTK7AJFNfrq3hgSBsl7MAdjCsHWr194bDuwQm+ZXSwoWKxGVgvh6IVdUglUFqGtstaEGzSrzbi7j0clpYIatZ8BoYYY+AMeDIYl+gERzvaOgQKgIoSsPE8oL+8KRwDgQMBI9ULDDMODpYSQQq/z/8x+AA5rDc0aicI7OhTHCb+LtCjo110Twwc7xOVY9BiKmgE0hgpHcDGJgV99CoCCon1E0ITZMq1fNHnzrvN5QSGsd58j2qEmEaZtGhjACYYJIJmBIigAGpPoIIfUNdYW4wI90QwPTM95XRooI5PTOqZ6+oatHZUGFhPhJ3o0+V7GDc3rviSzgRGQ3smoGfzbtAxIQikunjixHEF7AKpsjmrra6VQaPKop4+6fe4s+k1S/5Xy5UW72dxBRZX4Ld8BQJR1SBm+RcWw7X5Kg4wWxiTjl9GD4zKIAUSfkpVJaYlJJOqiuMLiC8ApOUbEwk3CRDwBMHWgCWqsIlgqliQv8W2Y0sRtXOtvq6VxVe0iDsIpvEVVHyx7XwmNlvTeWpqgyl0zTY9OSVAgnvhMwBpWlvb9HPQzPHB2HL8DKKQ+AgYpgTu/JlgUDoWsExpxQkYJWdOndLEHYJKgBqqo06LBNavex58m2u1nhfbhfungghlnqII4D+MVtiZgDYutnIC/Kq4Mu2hXJbvZe38exBQzzMnqqwcQrOrYHMZgsyQE6+vhGxsdNziESb6zNmFc+f1XqhIwgoNlcrWhtBkJGINiaSVZzLWXl9v+Tm0C6o10jk9NWOpaExtNGiU1MUTVohHbCSXEWsEYdRUfYPtO/iOlWNRW9HVbRtXr7ETZ04rNijTwjM2aqGquDU0I6KaDQYWRCyWrLLO7i4Vd9DIyBeK0u6oq6626bFxmx6fsNXLV9gdt99qR8+ctv3vHrQo7JfGZqsQn4XDVoumCO9/ZMS2bd5sZ06e0mAE2gJoS7pi/QYJwUZDTq+GpIhElGQlPTNrvT3dSmRQHMgSU+dKdv7kaauC6h/ECvPFonUsWWJHzp62UDxmieqU6O/Tc3NWXVdjiVTSTpw6HWgURO3ue95ny5Yvt1df3WUXLl5SCwKtZG/uf1OJHi1mFKfQwRkeHVXLwiuvvipxTBgFJL7PPvsLu+PO90gIljiJeIQ2BfYve/G6bducUGU2qziFL87I4cOHBKysWLVK+5D9xZmjYk+S9vwvfqE9xmfx7+fPnFXRkbNFbAm7gT1FskQsRLJJXEhSzZmlpUMtJmmGH8SlQUSVm/XgfAN+MQr193//f9Oee+GFF62/f4nt3HmT7pWWkc985jNqRyChZY8g6Mr3OVeM9uUZEa0lWXZnlap7VgAOkwtVIGMt8gUlynw+STR/BiSBacV1lQRnHPOgurpWsaFnk5PUkvSR8DExCMBCo2kvXBAzh2sC3JJgwyDgZ2Bo/Omf/Knay2mP4D5JnAG8YNSQw1Dse+nFF/U5tKnDeCEGZs2I35n6CJPBC+zCDAEEJkkGGPEglBj5lYpsEbZt16uvKplG3HXz5i3Sy/vud79nDzz4oN4TewLxaeJ7bC56KDC4YaoRa8N+Yh/Cqjp/9pwA7S1bNtt3vvsdscAwOMTh2EJAASYgkc8wCppWSQZCkHhrkk2g9cj6Y+/yOex7WcAY1yDRJ47HDjPlR0z9mWkJD8N0IE4mJ+Rn+HmxxWMx5a3YLZg3rIMbzVyxZUuXSiPR7zHaavh5EmoGYsB2gT1ITI8WBkAHa827ZKIW9lVjiweWytYAsJOX8f5m5mb1nAi3kjNjx/k+BWwAeNoQyQvEqp+elvYKnw0Ayb+h1cJ6o0nE53M+jh87rvwRe0w7Hs+BfwGEZF/xTj1pgbXkz7Tn0WpDqw8+hj3B/sUHsIf8YAueg98HQMcTcwaZmoVvACwhdwUohxUFML9i5YpgRPRl5YecAfJAcjPWiGIywLPrvEhLy4j7we8J1IjFpGvEe+HvYkomEsqhyRs1IU62OCIwkz0C6MJa4Gu8bIXXZSXvX7lipaZz8S7EmAS4D9p0WHPHTEGk2w2PUfG6pb2pImcq0VQ3Rca1iAB6oCxPi4r7vhNi/eWXAAcqNqqwOFSB30PjXtfzSAPslUIwlSZMyw4BB58FQAL6YwIT1DYQ3ANxjMbtBYAGnwrI4EAPl/o5cVKnncIXCSSJIQ/Jl5T3Q47xQfBDTwILz8HAkLj7LwbMEvcIBCUcbJJqL3yrUcJBr5xoTtBtpfmCgGlEaCMvXJokIKYhd1/S5whGHGksoHqLq2QcARr8s7IWGCEcAvfne7P996Vpkc3pP+5ZYlKRaCBG6rRTfLsPSJxUk6ederRE5ND8QEk8oPZo1FZTowwFwRobVJS3SEQHmjXmPjHmTol6UoEjxt/pxThtFNaVw83ncI8wYag8saEZySzqdCyq73F/jGdiTQBJoC4CCjkn63RmMDogyf7dA4RrrgfPAAAgAElEQVSNjY7ofVKp4v+iSA4PC3zh2SQIBEU5kxFKj/MjIKFqgaH0lTvWFEVy3juHCnCCNcK5ca+su3RDyiU5QHr9uJ6EcOl7DpSVfZCK8BcGgetiODEqGs3Y0KAKGocZ2vNlKM61OEyHiiOAtHrNWgmK8byqApaKqoCAINPbzLP4YFwGOZNeGGnJvwPCQEdlrUF82Z8YdvqgAWXYxwQ8JAyu8W6RXfJbno4uPv7iCvyGrICbFIBdxq8AYpBk4cP4N3wCwID37fgMgRfZeadRhU8KQHFXJAJcIUyAjuuAbwckuJGcbuJbUtenkETVDxstMdWa2iCWKSu49VRvDyTQOqGArVJRYopvwDcR7LvqFeSKsrS0EAmk2oq/VVtvIK5Jdc7HZgSRFAzwfX6qDrEIBZ75dEaAEZRuTS6A3VGNv444wCagZxPHEAvgj/AL+CrE3IkDKG7gU8QaSTqxQmIBrkMArSkKmlpIAUq5je7Fs5K5/0rIFbaY3kI9i8ppLBKzsZExq0kBHM2rykzMND05KQZpO0zZcMhqY1XW29xqNRa2mmjcRoeHDPKvynDFoiUjMYtHohZn4kQyZRdnp2w64t4b/jRXqtjre/eaRSM20NFlnc3NFpG/D9vs1JQNXrxkTe0t8vlVsaj8LElsnGSrVLTu3h67PDSstYcNTNtQkcoxUyRzOVs5MGDDM5N2fmLUZofH7LpN19h+WliWL7Xir0w62r7lOtHSJ9Ozlp6Zs0jZJJr61DPPKMFf1tNrISYOpZJ2cvCstTQ12vjIqDXX1bvCESynUNguXbioKYFo3lShW5fLW4aiVm3KJkkeElWWZmTz3KxE6wFHhkfHbHxyQm07K1evtBTxGMU7zkpdrbQnGDV8z733aFrG6Ni42CecIdqOn3r6adtwxQZNuLnhhhttdGzChkdGJSBLkk08AluXs0Z8jCbEP//zP9vNN9+sYhhAw333fdD27HlDFH+mnZDoqxUuKAzycxJ4ZZJVdbVdQTX8/HklSwAztPm8tX+/kp7f/ehHHVM266bxHD12TDEXrQOAnCTVFMjQkXnmmWeDKZZMgMq4NqHrtukMHGTalVoWlguoImFUa9z6DTqfiFA+8fMnpHlBe/eTTz2plradO3cqvsWm7NmzV7ormtCSStqjjzxi//7zn1fczjXQIYT9gYDpVVdeJdBgdHRYe5NnQBR13759SjQp6El+oFSWBsuu3bvVTkMrEmvyH//jn6t95Lbbb7fnn0esNazYGDvG89CuAmP6zOnTAgLESK+vsxu2XS/b4IROh3RP2ComvACM0cJBizl5CSAv681eB2jh7wg2awxyvdPzgOH+T9/9J7FFaI+BJXT4yGG7/777Be7QcjU+NqmfO33mjOwGrVq8K9aCFqfD775rx48d1XVhJnzqU59WfsVIXKdP06f9gA4MGiTo7wDW8QyAQiTqtA4CYDAtiByAeFnaTKWibPOqVaudzczmxWjCTlOAZoAEe56f9dqDgALkljDVYclIm2NoSGfTJd5hZ7eiUe0VL3TKvtO0lXBI14bxz3UAqtE4IX6HXQWAwd9haVFY5TkYCz0344SMfccGwBG23jPwKZbyfrzkAZ8NAMU5Q8CY3It3S55C/sLIX3I0wAeKuxSZ8UHkgPhFRjcDlMCkpO1my9at+n3GdQNswFZUYbijQ8CM7D4dBA0NmpC1bu1aTXfjd9iTtEvxBUOJ/AbwC7/G8/B57EvAIbS46GbgnKjVc2ZG752cFX0rdamo+8HJXfhih5vqWqP1Yl2wYbwL1p2fo1UVp8Pf1fkRiJ/zs9wP1yW/gwnHPXLGOTddXZ2yJQJzA5YPAArrDeiJT5SvC9glvA+fK2sabEAQwf+FGppqKw4xi8mJatReIiE6mO/51SSbgOnA91Wd8GKqQc+PRpQGrAWMvBvhgyaJY2q4CTauZ1m/i9p7wEdRG08pgFfEFAnr71RDoDY52haBTEm9nDyA17zgPl0rj6sSQY1aeNhfKaprVC9gRAD8kORKaEoAjVsU18ISVJ7K5QURGYmvFgraNGpXCvqyqFJwj56hojciJkpcgmj8BXDEV7O4L00hkqF0QAaoL8uA4wYR4/sYNIw5TB2P8Cr5hXVDlamuzs0al7Ar91sl4AeDwmGFXoghIfFn1B20JP1OMIqLNSAIhHGCgNOFQZfUk4Tz7kGKOWSghxh2iYsmnbYIjsvTgqmSYGQAQLwAHQgnxs9N/5nU9zx7iXVDhwTanRsxNyUjDxDDgSUAZr1wgPyeAwembWpiUobGA2ug9dxTe2eH+vrYIxxG7V2U5jMZ6+vp077ByGAcuB9GDuOURae7xMi0kgAbX630dGze3YF3Dri+zHnnoHD+BCPcRFNLk67hdF8aZfBgNoHy8zkYDYwdAQHCc1SYJEyYqNKkGnqgQaOdaKsLkKGPQf/kbBG89Pb2CAAEDQeMQ8MEwwaKCojpe9/5eVgzODgcHzRXKoSgo46A5fvffkPypcXHWFyBxRX4LV4BV9QhkMTfE9iSdAB+Y4/xMWKE5HIC9T1ggd9yMYgrBAGa4B8V52jMn9MGoQiiALZQtGw+p/ZJ/BFgN0Ud/LVE4KGEEzDHHVuFoFu060CMloIKRRB8ugKwgOXpW3qJJfTvQcvu2bNnrFIuqcpIIE1LDv6BIF9sS41PxMfFxQhRS4wmERblo30PNnFBvphXrOOC66wKAiQQ+DviFRIMgBf8sp/IQMCpIlTAeOX/6QwaXabiDuARAS1aXVCuuSattG5KBYK4zg9SJCDJEatnPmvJREqsRwLzxvomVTDf3LdPwS4j7/Hta1auEihTBVASiggwaUgRP4zb1CyFjUlrqKm1umAUMWN+id3G0rM2npu3RjRK+pbYMO1CeUQE54wma/ROAITw1Q1oPMzOWEdXl7W0tYgtS7IJUJaIxS1byNnkzJS1d/co9shMTWt0MNV9CUEODlpvV7eduXjBhqcnxIrp7+2zs8Ou2p0IRzWamDgGbRti6lAsasxhnB2ftOUrV+id0J5bnJu3lIVsw+Zr7NLUuETvD+zbZyv7l1pjfb1+hoKH3lN9g5ULBWttaLKzFy5I06Rr2VIbn5mR3+f90IrA5za1Nhs10lypYEWrWHNHu41OTNjdd95l+99+y2ob3fjP2elpjaSFdcLOZE2aWprt6k2b7J2DhxyLaGrKurp71JaTz7sBDsROxC+AB8R2xDvrNqzXJAzO1datWyW0SqvLt779TcVPh949pKQZwdUf//jHYlMQK5KEAuxR8Pn0pz8t/Qx0QJhkePnykOIo2NDEUiRQABkABuhbvO9979NZY42JHQUmrFolIVNfLIXFRQv5Jz75SXvnwAHFb8Tdr77yqpgVtK/84Ac/sN/5nd9x7dJzc4pJv/Ptb2vMMWePFgXOI4wLQEdEWrEjtFSsWbPK9r35ps4RSSssCvYB7wzgAdYwgqXEwrA4sFe0zwBUUPwDoODsqHVdoGS1YljYN7QoPP3U03b1xo0CC/bs3SsmiZ+Qs3HTRiW1gBe7d+3SvV1x5RW6FxJ5ziksGE1wzKR1Dnk3tJ/wDhHfZU1gG3EuEXhFB6Wjo02f/ewzzyqRhB3CdXfv2q2WIjQ/yK8QdnWjY9ttdi6t9QM0AzRhDcgfYDjD9MBekq6x9ujgkOj/ly//FxUXWRv2I6wcBGrDUZcck9zC4GGf0RJGXnDbrbeKGcHI6OtvuF4MIvIYtJ8obgIYAMyx1jA5eJfYP426Pn5COQt7FNCMeydxxgYdPXpM4t4A3gffOSjAGsCGGB0gm/yA+Jx4mz8DjsE+IOfg/bEG5J/oPXImXLgdEjgEa4fPYg8PX74sMAQ7zWfTIsM1WWcYGcTxXoMIgIl3xwhwwAbsP/m1Y1W4UcOsHz8DQxG7sqRvidpyeB50SGHr0OpP4Rg/BSuJ55EmZTKptfdnmT3oBr84dg32HaYROSBsp7Xr1gn44b0g6QArEB/ltEzG7cSxE3bNpo3KWzjX5JrkdoCQ2F7eQ1tHh84mek8AWm0BqxLgjCI19yk5htlZ5VgqPDOsZHpK+xowX205METjCLrGtQYwP+VzI4BZWcVFAHnsA/YL+4k2NWwI/olzSH7I2qk4EuhRCogJiiUAi36wiwos/HswYSfU2dNe8WN4fV+PnHkwXtfRTwPRtEBNXpWXgJWi6TgCMxwLRZTXqrijssDggOGgm4kGEgo41bJFoo5SC1ABqKJ/I3jBaQe6JxrRqkk3/I5r9hEXIWgXgplAUslDYXTYjFzLsSUIZNw4YnftsKhqvnWFwAMn4zVLCJpYPF4GKClUJIIPNpK/PgEWAItvWWJh3Uxnx1Th5nlO/p9KEqwVXKAVKPZ60VVNlCk7I6lqk+hLs3LOJOsk1r4nWwyPySkZOgECqZRT9C/kteFZZ99m4qpGIaHgfGlUIBNupid12GjjIPCiIlUVR9w1q3eCkcdg8Kx8Bg5AwWc0oqCTdfBtStD7MKpiYxSLAmG4jvoJOzplNEWRSyY1kpFDyjoA9BDkOWGjGR1KDogTY61WVQVaGcJMBJ/07LGm4+rJc21GVPZwWF5VuaOzU0guRpygjnfe3golzU0WgooE4MK9EQTt3/+m7gsQigqBjGGprPYhjLLGJKczWifQcYwh+1yGkioDINLYuNaEd+fFZwlYoItxyHmvGEuciNaXMWFUg6KMqawT4s89oPEjPZ9wWHuA/kr2EfcNOssEIhwra8F+xuABbgmcicW0jlD7YKnUpKrFAML4soc43DgDd1gWdUt+i7PLxUdfXIHfuBXAVxNEURki2MI/E0x55ijBOf4Ln4FN90A/E0IQiKc0QyCHzcSXalSvhYK2VFfxc1PKaOdJ6HPwGVQQ/d+5ikbWxwFonI0FnPCj6rHb+Cv8M8EdwRzto9wnMRW+gM/A7+JDKZgAIOCn1BI6Pe3AfLW9Vuu6xFjEMlT1AFLwI0RFJJnEMxojn2Z8qxOR95PfADn0hEFBi9iBoowrRIWl0eISDSdsr6ofIvkJWoeCyQdobMzN2eS000rhHqg4whAm+Ia1wbqr+lcoWG1dvQB8te0mkooR8ees7fDlIU1ikJZaZl6inZpYNztnDbGElaZnrZLLC7CqREN2/tJFS9J/Xihaa3OLgvrp9JzNIjoJ4ESBpanZRsfHVUWvFN1oaPx0KhZXGwwUdXwlhYV8uSDBYCXdfC9oJTl1/owtW7tG/jppYbE4LBqWLtulwUEVSpj+A6uDCneK4sgIo6Hj1lrfZBXatmpq1CLU0d2twtXQ4EUrZXn3U3bTzp124ew5m7w8LHBo/ZZrbK5U0Ajgva+/YWuXLbflS5eqAnziLBocOVvRP6BxyunJWfn3ElOiSAwHB50AcXOLzc/NuekcNdUWTiUsVy5ZHQzU1mY7ceqMdbe228josLX1dlkXDN3LQwIzLo8MWyafs43XXGvnKZrV1VuyukaJJ2OSYW8AmrW2tNnQyLAtXbbUXn7pZTt6/LgtHVim937bHbfbSy++pHcCwEAbyL/56EdtZm5GIIdvb379tdcCwC2viARhR2JnWCsPP/ywEmEKQldscOyWgwffsQ3rN9iPfvwjJdNoUNC2DLMEBgfrXymV1eJD/Aq48OSTTypBhu3CtUioSPJptaHCTfIKkACIgFbJ3/7t30qoloSV5Jc9yOdR9ONsuZYDGDbDdvNNN9vu13arsPjWW/vF/oBFwntlKiHnlEQNsBCRY8CVL37hi0oaBWwWSpp8wiQb6Rh2densS6NoenphLLMfVU78yUQZwKOnn3pKSSjtclTvr7zqKp1/2qP2venAxyuuuFKME/KNFcudrgZnkalDnG/i7J///OdK9Cng8bOAJJx3AA6m6bCuGzderbX46le+IkYCP0OMDNgC8EVBGfYUTDYEYWmZwn5ythgxC5OCAi15wqc/8+kFNgQJMWvPe0G75Jlnn1X+de21m6XVCKjwwosv2PU33KD1SCTiNjCwTAA4rCX2FgK2L7/8kvIZ7L/adhgcQUwfh4mdsZMnT0jLBnYBSbLG7apLISoQgHWHDUEeBaD9/e/9QGLHS5ct03vjWbC7vCNidorQ2E7sP/aE/QbA6OwvelbTNjU1bd3dbggFwJJEYzPzdscdd9iuXa+qldGPufdtnfwMoOjg4AW1x5FDcE2AZwR7leaaCejhwNAOBfOJ++Azsb0ATY6UUND75QuQBGFgr2XTHOg8ktPxu+TLrN2Fc+eUf4ntUSlLVBjfcu78eeVq5I6sFXsB285NAM4AWAB+IiCLneB7AJ8XL1zQ72P/AKWwVUxf8uwPgAr2IXo2vPeQkzXV1+rVq3TOAFt4L+xnjfQu5JWHkZtpwIuZCtH8Pu8a+0NxGJuPvyN/8gLtKhqriwXNEqfTJLJD1HVmkHOTq7uBI3TGhLW3/dQdD5jwmRIDD1p1Qt19nRVRUVGND8TLuDkuyoc55+l6uhzYgG6D64v1miJeNJUPZdG4uhcFdcKxrrdI/VRMrmGiTlU8uGHYGw7kwICKahNQPsMhnC+9ZU6QVu0ugbibKjXMU465dhw+z9+/r5I44X1X3REYEzyPaFABmOMQae7HAS84dDYVgAnVGK/vgrPHMEvENGDTACLwMwRt0ttA0yIYW4w4Eck6QRc/BxjhE3ReOMmwhIGqObh1oqjx72oHUuARWaC6clC5L4ADjfMNqL0aNSylGvq1nSYKm4DNh4Ao6zU+Oa4D4BFEknGAKH4P4IHAguQeKhTrhcOhTxAjJvZLyAQi8N54v4AbflMK8Io4epRrsyoHqsbotjhgibUkGOPgU6nhIHLQQUMxUDwvjgynRADF5+PA2JOsR00qZelZN2UANsY8fYuAEHNzWic/UpJ3x+cBwPmWKIATUZhzOR1+EF7XMmUyaqi4czD4d4Jr9ryjcYX0d9YTxgaH+NyFCwqWWQ9+VwBUba0cAIEmAkf8O8/GYaXnmyoWAkeinEF3HBqS4eR9084zOj6h5+JzJJ40P+/Uzien1IdOcMC7ph8WB84a46gw1ALyQmEFo+xLRLjSAGjMHaeSChL2K0bpNy5rWnygxRVYXIHfyhWg8khRgDhE4+jRIgkYInzPi8VpWk7atU3ipwAmvO/GdhMMExd4wTdXNHHtoQRkGpEY9ExTpHFFDAeO4IdDERijTmye2AJQhN+hTdUDGoDm+BgBJ0HFk0AQsEUBcWurEnd+noAR/0SiXF/XEIjTOYYjvg6fzjV8+y0xBz6a+86j0VJ0wAiACf+XKDnjgmnnpT21vn6B/s2zAORQguIZ/DhFfBOfQWUTTQwSIETq8Xfcm3vOnMUiTKBwbB7uGz/lwRaxfglGKYQVi9ZQ1yCwiQTGTxvimfHZq1c6MXbe4dzklIXzRZsbHbNEKGyzmTkxJfivpiphFdgtqWoLx6M2CrNFSUzKZiamxBTpXzpg586ctSQ6dpWSVdfWWHE+a/XVNdbX06NAXAnw+Kht3bZVvriEGO1cWhoTfQP9ls5lbfjysLU2NNjM1JSFKyFpEYxNTtjQxKh1dHUqSaSVKBaOSKtlfGLSWtrarRkwJZ22wZFhsQHqEykl/vWNbrIhazE/l7butnYLFUt2fmTIYtUwcFKWREMnm7e+3h4VTE6ePOV6/AHdcgWxVa2EiH7SpuYzNjI2LtCPIhMtyhQUs8WctXZ1WJoJgTPT1tjVaavXrbM3du0WQ6its13JzFXrN9gLL76oCTtdvd22dPkKG4TVUVtnN9y4Xa06+/bvV6sOiZ/ETK1in/l3/06Jy9PPPCdmANN/EAAlUWEtSZ6IYwHwNFnmzjuUV9CGQjJNIYniHjETexMWFTEoI34feeQRu27rVrF+GEMN65sxviRTDAkgOeIsffazn7W33n5LoBbJG+vCWSLhA6yg2AmLhVgLRsvHPvYxMSiIzfh34jMYErR/jI6OKdbUiNPmZrv9ttsV5yKK7IuanDXYxu+/9/06Z/v27lNsjoYHwsawtqjl6vyOjCycY5JRwBoAEICnH3z/B3bj9hvt0UcetbvvvltrQMwGGEpSCMMKW0C+hNYeSf81116jdebvTKqisAbgAnvi3nvuVbzN2YGBgL7Giy++qOfW4IBoTCARzwFwRULNe+D3yVEottG2gG3aunWLAAuYJzwbOhq0xgDQENvveWOPvseExzVr10gjApAlGonJDtKCQ0yKLUBIGfCBd61WfCa49Pa6STHExoWChFOv2XSNEn9sJe00jz/+uN4NbA8Klkyl0kTJvn7lJ4idMuaZOJj3QaEU8IjR07y7YyeO69/YN9wfn8Pa8rnojkguoLZWiTy2kZZFmEbP/+J5MW2kfRUw7ABgyCuI37HbrGF//4ByPIAw2BUwIZA1IA+hdYs9yBdnl1ZN1hUAjX090N+vvAmNDt6JHz5BnqGR042Nso3sYd7pgbcPaD0B1rE1gINnz50TY4UckpyXFkome7G/SAHRnOQ52YdM4kklEsrj8DGwxbZs3mwvvvSS7ksaL/PzEl4lL+Oa7F3a2CYZMBIA60749ZLOHy1ZtNOwFrBjsPmA5thtpqQi2owv4ry4fG5Ee5H1Y63Y26w/grhibEpYtk55HuvKPuKz8CNcB4Cbe33n4EH5EfI4mIPejuKHJW6MzINrXVHexohyBIp5L3zxrvERFOsBEbl/p+lo8ldeu0YkC2w003cFqrhWTE/2YG9gG0K9/d1wUXXDnpkBNZSXpTYVptNUaAVBp8QJmpKA6wISaA3abTQ5B+ZIVGgOdyTgIxjzy83zYPThUpVRNShe5YIPGCwBSCMdEGlu1Lg+YkRWxXNygq04Y7WiBCP0CCS4T+7XTadxTty3AJXLrqqhYEdaDo52ysb0i8OfqRKxkA5hiokOpqoMfcWJhEADPtMHQKIFUY1BGJeRYVS4pPHiKlUukUZzxdx4q0hUCTcUUdgUHCACPl6MkmYUlQGaim6D8ewcWAV7UXRSGPcMgnlZP48xAjhgw/ln4XnYcGwKNiOUxfGJMSXrfloKv8ca8bOonHPPGHQSdRw67wJjjzHgHWAMWVccHOvKPgBdpM8UI8Sh4jBz6AnoZDRybpQiQS2tL3yPNSRg4zM42CDGrLV6PydcZQhghQkvODfeK9UnWEMjgTaIV9dmfRmzjCHHgGvikXRZmiwzN6f3MjE+JfCF+wVIwTHqwOlgRNTXCFOGdQAN93orvCcCTtYZUSAqCBofHABuvDvWm/49KW63tIgVgoMAIMNgYRDYjzw/gSKjswik+D3uk+d75ZVXjYqnWqUCY8v6cK9cK1SuiJJHYEm1EaME+qtnn57Wcx89fMS10qWZwABryYGDanZzcf/i1+IKLK7A4gr8Bq1ARcwHLzCJzVVhJxr9f2ivAZRgizVNrAqNqRoxQADRpV8GkJBzU+tIUnJZ2oxdDCNh+qJrG8b/yJ4GWlD4Z8UPqO7HKbI4AEWBXMmNsJd4eAAouP50p40CaKNWzmJB/g3/x3MQU4jKfvmyfo42A5IE/IAKDzFHEfZsVHwGFUP8P6M4KSzMzs1I5JCYAiAEX4O/43lge3gABd9HACoBO0iIZSrfY/KJtJKQcHK/MAxo08D3qUInrbqoa6KuVKxKWnCI941pnQXqUO2LRLXWhaKboKcJH7V1log7pi7vjnejIgAxTcDygQ48OTpqmYkpy07PaKxu2crW0dMtomRLY6OEVEmmGKebQVsEbTnuB7ZuMmmbt261F59/3nJzGYEH1Axa6xust7PLsnNp/Rz7JZlK2MpVqwR2RND7GhlVUN3b36cW3zzC+rm85SdnrKelzeKMCi4VbC4/b4VAi629qdmGzw/atmuutbHxCcuHQ2oLYdrEkdMnbePVV1uqErJ9TMFoalBLCBpqpVzemhoarK25xcZnpjXeOD+XtmY07uJxi0djdgzKe2eH09GjiKW23IzFIxExRC4NjyhGpFgCo5QiYrgqZpeGhpRophGRzGWtFI9ZOxMyVq+2117brclICKE+cP/9AiAOHDokVgoJbqKaKR1Ddvudd0qoMYteynxWo6Frauo0bYVEkbjo6LHjlqNNqKVVrA4S6/Xr1kn3gHslhrl287V25dVXimUEwIG2Wld3l0ALYlB0bBi9SivaF774RRu8cEEtPpm5tOJP7o/EDPCQBBg9EFrAeO6B/gEBCZxdWDvEe4AOxEd33nmnYi1idS+oytQVWgto8xBoVxW306dOiz2h9pW331IiCzODWJUxv2g3cDZhTfOMXBeB2C/9H1/StJdbb71V01yYYnLHnXcqqYV5QTLKfwjtAowAxPEZxGxr166zxx9/TMyMW269ZWG0qsRQmZgEEDTn2N4I6fIcMK25D/RkOFcvvfSS/d3f/Z391V/9ld6FwIRz5+zKq67UOaTQRlGNdh2uAyhAvPmNb3xD8TFnkJgW9g6CoTB7Hv74wxrfzDmn9P+f/uZv7KGHfkf5EMDBT3/yU9k6JuDADCLx56wXg4mj5CNMC4rBrq+UNa6afcbkG9YplUrYq6+8LGYLIMIPf/io1hC7xZQbWpxoV4I5s3ffXiXaiO2yTgB2jOBl4ALjgg8ceFv/wXbCjiHiKkmAckmsNSYPvfbaa9IfFLDe1CT9JdYukUgpnlZ+aKa1AxhSsT0aU65DTuqm7TS4CZrTUwKN161frxwNXRgEZJkO1dPTrSKlGBsXLqiVh3wVsIt3RwsSdpj9CcOGPJW9waQlWlKwu+Rm+AT283XXXSebzj7yQBv5Cy2Y7APukfcAAAULC1bZipUrNUEKAANQSfqjsvZofEYE/AOkb92yVfucPA5mFKAYBWtYRRqyAds+0AXlzJLDs66cU56NM+6nrzox2FnpMZIbwjyi1caN8AVkCKuQId3ORMLOnD0rEI+CP79H0YLJZ5K6KBb0f54PW4afoVDMewJgkQ8slbRfNPlzzLX58LPkbfgq7gefhAgxZxtAinPgRgmT+0f0Xg3Va9QAACAASURBVLElkDM0lbWzUzII7G/WlLxQ5IlA3JU/s3eZZopN84yYUE19qqI+wEB1nsOriTJeNNV1wDgHWMoriQbwwIFzaDyrwwUGjmnhRWzYsLw0/i59kDAj9aoULCjwCCbMKMkTHQSBVtczhEo5CDYbT2hPOWjbCRaH+2RzcR2n5O4+R2CT+o7c4WUUsqfXiEUTCMjwYsSiUWBDMON+jpfJouPMQZQ8qEJQw2cJUAGU4dkCxgptNFxLKt/QTkXjccARG5SWETY711AlBhFRKlf5guuJSzpFew4s60AiTvsQjsW1frj2Ie4TtgLfp7cRIyyEs6dHRkACNlB065yKOQaT+zx34ZzuG42MpqZm9bARFIKqxhNOxZlKBfQ/nAKO24FOThlcmjI6+Ajt1QgA4B1yjwRMbFiMhteFAYThPUNf5D74QkGZfcbPUeXh2jBGMNLsGzY+wRmHkuth5EQXZmrO9LSuI2MQDuvQAAZhZHCqPCfrKIpjsSjnCogBAAGog8FhnZhxD2odizlhPwATDA2GgfvBAMB8wcHxnrw2DQEfXbwIqDmaX2xBJNYLCo2NuN49ACT6/HDgqjzSGpXO6LoEAfwM79LRDlN6XtBiBL8Glg5oX9D/iQHDANOHS/+pRr8BXNFHnMnIIIAc+/2vgL4SkrF0X4utOL9BWeLioyyuwOIKaAUo7Dg2LDYVOjB2GjaJV8Tnp1Q8YMzvxYti3ZFMOPaqY25Ko4Mx7wFjAt/N9wX4z+dU6OFL/d1VCf1ZCTqFJdpLJEAPmIEqKcWfWMBmDavKSNAImOJadN3kB6qdPu6IBiKEBNz4Sp6LZJBgkGILcQk2Hyq/awNyDBX8Fn6QuAiGB/EOwIiSHUM8vk5+UNXLqWn9n9Yj/AmVT8AXfpf2C3ymxMlhj6L3FXbC/jBlqDRyj/hBtSCbSV8Mn0P8wH0SkOLvnNhiTn6JHnveD/38xCtcP1nl2mW5Lz1DqaRKN7/X3Ym/p5W7aMOXLttpkvHZtJghs+m0JaqTKjDxeXg0CiVMtJkv5JW48Xxey+XqqzfascNHQIGsZGXLFXK2pLtHeiOWLwqoAeipl2C9CRSiN59AenY+bXWNDbrvns5OmxqbsKpcwdYvWWrz5ZLNwnSOR9UKxEjgSLliQ+fO2/arNok9kQ2FlAwRU50bvqz/X7F0uR09ddJKyZg+h1GyiJPyHKwDIAjaZ/C1aatBdDY/n7UqsWUjal0A6IG2nyd+q62ROCpjsynmIEhLG1IsmbCjp0+qbYWWnixVccC7xgY7fPKERqTCZv7oRx8SQ2Lvnj2qyr//gx+0Xa/vtrhGgdZpRDEAXVdPt6bt1Dc02tj4pOKVu+6+W2N3id8+/enP2NjkpD3+2GMCmD70wIcU28KiuOP228US2XnTTmlSEKfCkKDKDlMHfYz9b+1XvEklH2YEOj+AJJzV7q4uu+H6GxRnoX+yY/sOxWi0fJDs0Er09NNP61zyszu2bxf1f+nyZWp3BqQgjpQeg6Y9tko0FbFX3vMTTzwRME0uCUx47rlnraen144cPSJw57777lOSzPshaUUrg0RduhexmP393/+9mCMk9S++9KKAFL5Psg6ThSIdLRqIxe7evcvuvPM9KqpJoLqmRvdCK4a7xmVV/deuoRVmo/2H//B/CbCkmMi5A1yARUCeIzbJ4SOKwZ966mn7oz/6IyWWnBt0YIgR/XRMWl8Ac8gVNl2zSfd3YfCCmDMwERAjfeyxx/Q73C+JNPoxTMXs6+sRq4Fzy3XXr1sv20fyT0s4X8Sh27fvsJq6Ovv6179h123bKkYAbR7YM9qVYIu88vIrtmbNak2HohzNpBxi/pGRMfu93/s92aGXXnrZTp06rZzgwQ9/WPf0yquv2Jmzp+3WW25TuxMsI2wYACIx+/lzZzWIYvnyFfbjn/xYa8DETCbJMAkJu8D0JYAibB7ABO8TfQ8YLTDdyRGxGxSwyRdgR9FiAvjEe+Z7gHwwongfsB/QOEHwGFYUAAAAB/E64C8+CPvrbGudciEKwX7aDHmCQHrGswO4l0oSyWUf0XJGiyZrhk3UBJl4XCw/8hz8DAAO1yKHEvOko8OOnziud0mrDAAbLBjsGkACz6AccXY2yA2HlRPAXGHccl1NrQBcfCgTfWiX4fkBWAApyN34bEAZpA/wXzfccIOb3mkU1ScENoyNuGIzgBDvEeOGj2P/Umwg56G4zth2AA9yZRhxFJJhoi3p7xdAxPpR3ABkJx/jfGNrKCLgx7Cf5O+SoSiX9H35wEhUQrsS9g18C+ffd6r8cnAL+ZHDIfCfdG2oNYhYIQD+WGe+JzCw4Ca3kv/yM8rnEWqvrktW5ACZgCJGiJsy4xIwRtFROXFVFw6rKvZSGJ/XBXCQjpkRBBPBdBxuLDhdcsQLX0Eg4ukuotMI6HCbSON7QmHXAqQeIzdal4Ta9ysTTIgREzBFPEDBfbsWIFfxcWOH+TPTapxCvmemaJwg9021JQLA4kYR8twYNw4CSS1/J8DSyMFiKVCXdv1iai9Cu4WxyuWKmAncE5uLYMSBCNBenRAsAIkfJaygJ0PVwzF7GEGG41VrSTApR2rt2Xn9DoaItcZoEJiA3rE2vHQCEe6Zz+SabtpKjdaRtcvms3IiVHOgooleTIUoEhaA4sEY3jOfybOCUjs6WlrCpnweQAlOjvfOPbvqU0roIgwOvZeAwsa1qCg4kKmgw89mZ+/QPwwIwjPJmVQzYceN9sKpsh8BZDD4FkxAGLp0WRUunpW94anAMHsAEQhSMWwCEiboR+3RnmYt/Cg1HBZOCmOrQJCRxzk3CQB6HwYAmrZff0dbrtK+Y+xeT1+fDHddLaDRlIJUDDFACz2D7BfeCWtCMI7D5X1h5NTyk6dfOa09BXoNoMZ1MLAEGTBKAHdg4cBvkqFPJCTohKI498x7wJkdPHhIKC7B08L0KnXDLQIli5nl4gosrsBv5grg2z2bBGCBgIzgBjuMb6KK5TTHnPYUVGPADHxzLpuXDyce0EQ9c8EdVGRsuXTXAhpuvuAYEupt1nQPp1/mY4iCYg1alh37xOuv4esV+wRtycQ1mmhXzAdjeUuuUBO0QHMvVFHVS22M5k3IR2PF0TwghKFd2PkVQBGTn/TaVvyZVgQBF2KIUIAoKp6QkKvaUCZd0IeWWhBDQFcXU6TKTWHDz3l6ciIJZdoJyuObWZP0PAJ6rqcfP4cGCr+PXyMw5jNhQnIPBJyAHATRiqeSKVVn8U34VAewZBfalIuI0/P7ExOaDENrTi6TERgwNjEejDCuqBB09vx5TWYhfjnBRImy067Dh3qmrf5sFTFIOts7bPTyZcvMuPbeIgBYOGytFGLm5pSIoKc3NTNtDS0tDlyqqbWZ8QlLlc1SFrGZ9Jw1trZYVU1K98OYX66XjERtZU+fXR68ZBGE/tGZSyXt4uiw1ufKVWvs+d2vWC5SceyTw/83e/cdped1nYf+TJ/BAIPeSAAEWAEC7CTYKYmURFKUJauQKrFEWUpu7Kz4uiV21orjlOU49rV8YyeRrDhxlhRLFlWoaklUodjF3gmSYC8oRK9TgGl3/Z7zvrCSP/Jncpc0I2EBnPnm+97T9tn72c9+9jP1/u7rL7v27s7a6pyxctnygF77tfAcmFXOOG1tef3VV8qyJYvL+NiRgEXmdnqygj6ADO7r8KFDKZuylza/+EJKA5QuDRNHVKbV3VUmu7uzF7B+z7/ovJQY65hhDi+57NIwZ/eGidtXzjrnnPg5AsI3X3lVOXDocDrD6JIjsfOFL/5NxvWRj3w0grgCcxogN3/15uh/yDBfuPHCcs6556TrE/+QrwU8khVXElJ9o+Ewo5wf/g7mR4Rgd+4st/7oR2X96evj49LcOPucs8tpp55WHnjwgeyhk04+qTzy8CMJtrQYxgbg333o7304rALlGgJ9/hzABHNEa2e+neTaK6++EsZTxFq3bgkLRWvTmjStDQKM1TmyVp4VWAK0Elgr+3j/+69PCfm9P7k3QbNgm8acL7aGvsSb3/ym8r3v3dJkspXe1O4jOuUQ9cUYMf4v3vTF/P1r//jXMp/mScCIbdMm+R597LGU1JhPz4kZsnLlqrLqhFWZE+PFyJBcExCzOQAONom4LJDp1h/fGl9cMwmBdbrlzK06RpgcZAMAG0AH2XdxgyDc/EkeYwkYm6QssMuaSaJ/9rOfS8vYAKgNY07iz5rcc/c95eSTT4rd6u3uTjvrCszsTtwB0Hj88SejC+JMzFswv7z73e9OzAOMYjfOO+/8rAlmBxt1wgkrY9Puu/++aMwAIdlvXbmW6zw0OR7tILYTK4UNwqQXdOsmBEQ3Bs/HhooTAHHuDyCiOaMhVFn2C8opp5wafRLsJWyLNLxoWqun3fHJJweAtAfcRewrdo33JporoSw+sKYtE4WMA5stvhEnmAfgj3tBm2bAoWcRI+iAJaEttqoaUbVhx2WXXppxABTs1SeeeDwgR+K0PXsrOD0wkLvEWIFhugKJ9cRghw4cTFxZSQJV4qBTOWsD+Lj3vLfyUWeJtookNIDHegJKlb7a08bFnvsdmj3OLmYWgN2dgiH24ssvZxzEbcMIcu8OD+estQBnyzBRLuYLy4tNUErbxmQ0YNzDnilam+NHM9a2s5D3bdmbAUZmzcqztYn7Y/F/Sm+rj0CIPBUxbaObJnFiXqKRGkmRzlrZsnDJ/GmL6829mU2fdsLoKY0jUIOyrupUNCIpNYszkUNkQFWUtbbVhVjIxqQWiOBYUz5TBWBr5xJfAQsaaiingrPjd/yBdKNp2swxZkp/ImZfnROfmYE0YjApHTLA5r1r2U3VJ+E4eDqZo0qV/TvhlxZNLB1VdNZXK4QTam3DSvE66JsFQRXyOQJpRkh5DUCGseIg0D8xZgG5Z3Lw581bEEAmgMfoaBUUnZo61s6popK9AV9SEtSFRlTFc6Nt0td7DPmMQ+bCHB7OPGDkAANciv7m4LQbJB1kemur5FaE1/sBJnwP2KCcw3ObI8G9+Up7Koreg7Pze96X18WQ+HLpQEQhp/5mACvQVj/bfEEmdXdJqczoSO0Qo81fQ08GOLmAZdCM2TzG6ARVJaI3Ugb7B0KpBj441OapiiqNxLlRywo1BuyY52TU0k54XpwhRpJhAaZEmf3AgdLRqXSltkZWNsNh9L4AHM8GTQRWONicgGThDLqjZD48h/lxafuZ8Z915llpIQwEqTTvzvLc5s05T96n3Vfbtm8rZ6zfEIooxopntkaQbjS1p57alHIohkEngqi378HIKaHFuTg5v1q7oW/KdNaStVpu9tNiSj+bIdPMqGZmYGYGfh5noOqR6XJTS0TZbM60e4cf0dZCp93g0epIYW1E5Lu/skT4ExF77e6O7ZWEECCGvXDgQL7Ppo+MHKki8D21paEEUS3LqQmecWKzjR4WPyb6Hh0VPKmFIh0Nq7YyIFqNNe+VxE/D4OTbuH/Gj/JzeqrYoNa9AUY4ir35SEFENEd+6p6ud51kiHuVWH11EH2GMciQeSMOO7ale5RPYizucYkLdHnOtLngP/hKeW4jwq/bD7YN3804jFOSwufqiKMrh/kUiCl3At5zQKtjvCivJfLAgZYBFCx4Tl/uUHe56ert7k0pjISH1yv71UJWi9wlS6sIp4BAIof/Yj1ffOnFzCPxRwwGGc5ovSxZHPBi5+5dAUaefmpTzRjyBw4eLIvmzSvHyUjv3Zs1mot9NH60zJ47VA4os503v+zcsi2CsIO9fWV8eDT38eikDowlZTWC82RKu3vK6MHDpb+jq/TPmQ2VKoOzBrJ3AEPPvfpyKf09Ze3JJ5fXXn6l+sNdneWV119LWU5X6Qqz9PVtW8pO5U0Ds8rKpcsSaNEhwCKZO2d2mWo6NXb39ZQuCbHZhOlfSNBF+8AaThwZL72ltrLGzt45fKgsO2FVPrN/9qxyaPRw6erpKvMWLEhGe6QRwxdY0SmcNXtOxi/bv/GiixN00mex7S+74vKyadOmBM58eAGd9fvABz5Q/s2/+jcJiviofJWLLsZc2Bc2AD/K3GM03fOTeyK2ionz4IMP5OwKuDCG+WGACaKxrYAzYAct/oQTVuVzjQNzQ3mRZ9PmVoZbu+QbbvhA2iHT8Xjk4YcDWgBJ27IDvpQ1tg8xM4AMmAEbL9xYtry+JeCKbL0Merq/pFxkecAmTC/BOv0K2fdPfPwTOaf2H2ZwyyL3eUof+LjAGbYG6IAR49ydd+55mSO+H59Y6Yb3o6ny/ve/P3P10ssVKPE+zz//XNZWy2GgToQ5JycDzgCLUzKxeXPO5lvf9tby4AMPxoatXrM6LAuxhFIbnW4+//nP16TuwEBZu25tQCh+qyQrO8HuaYrw8CMPZY7ZWSBuTc7Oi5hpOpH26f41lNcPzpqdkoVr33FNxiD5LB4QU2hU8fIrVcdk/ry5ZcmihWlhjMWuJTExWvaZngmGD9aDNWZjsDq2bd9aNm9+PuAHP50fL67Yvn1rueCC82uJjZi1SRASrWUjK7N+XoL9RQsWZp+LGY+MHkn8lta9m58LO8NnYoKwKdYQAGJ+AVKYJlhcWD72nxIc4IyYBQjhvYwNwKUExN0DuMVksoZiDWAT9oS9hO0hVrNebYDf6nS05WdiTd2QjIHtcKaGx0YjjCyxWhmGOnvWxGkFiCfKnMHZiXGylsTQAXcYVpMAsvm188+unfk38Jx90NHL8ycmjF7k4YBm7hd7GyPxkUcfzd4CjIjl7D9zw9aKg4B/PhNL7PkXXkg8TsvF+zo7wA6x2AlrVpfnX3gx+1t8qJTQZ0iMu0eARsAv7yHmtEbiQvvH3NgTqR6YnMwd0oI63s8903bLCimAzidtz/gKteuSOcvfDXaQWH54OHNkD4Vp8lOlOJV4UQkcSay4c5tOdx3HrViaKzhdZfxSgtnaRtgBSxzW0FBdhhE5mpyql7oWui6MsdFcsBAmwa8L1CULvQzNNe/rAWpLXgNpg/6wSlIrXINMIIKsekTRGr2RuUNzEglyfkxFDcwrNcxr/d7Y6EietZZtdMXZqPTd2nY4nWxk7ju78uy+ADQVKKpsEZOaf3OqtE5G32kuP59RMyOjoc05YKh7rfp8HBrU2jxzDdoT+Jfpsmjh4lwyHBJG34LZAC2tqCrqz04wXEVoq86KhWxZG+hwYbRQmd+xI69t65R9ZnX++mOII27a2ZlNqw2zMXBEfL4N4LBVI6+zyq4Y32Sq9slUDSWLBCllQAISNbouGB7WUDbL/BKfgjZHcKfUUiKsBzTIMC+2bW2U9/szXiJXxmNcoZSmvIlmyKysA4cO7cwBwkiRrTqwd182rrF4TwbchW6camhd2qFiE+7tAQAN5jUcTYf+pZdejtNoPWRXXA4ACei4A8s4tW2RtSdzUK2FA+SSdaEzzhwNdb0uJHPAuGslBjRRD4uuFuN4uAoTcWT8jYYou2Rd7RHPccF558eJlbFo6wIZCuJTqKcMFHG2CsZsK6+++lo59dTTArbZz+aYgWSAaw1aI6nNTefTN9HUjObrz2NYOTPmmRn4WZ2BCkT4f9ozElpvwI+WmSnYci+678OcbTQ5OJYAdIC2oM79MH/+3CQ+3Fteh8qMlsxuu/cwMgXpvvge/BtfKfH1JF2lap5wrKLxVp+Po+rzUxLcsFoDtpSOgB4An1YvjT33fmjW/KJa7luTR7X0k18EAKoisT6PQ1p9BHXXfpe4qpLV6gvl93prNwRjcee484EMwCG+XrLwixbmvuRMteWubc29sbgDjx4ZT6YyWcAGsMFO8TMU6mhojYyk3JePk3aVyTAuS+DI30mZc3ThuqP91ZYwC+rcfxxrvpz7XCmGshlZ2gMHdTFM28RjyRDUbGvOhwgj9OCBsgvtO8HOVACWgcFZZcOGDREPDUt2eDiZZBxiLTG7aanQtRmak6CqpwGBevroGOxOeQFx2S7dkg4eTumNyR+bOJqkTl9Pb1m6fFnuXiUy48NjZd6sOQHC6DqEETw6Uo7XOWh6ovQN9Adk2frKqxGK5dfQ6lDaYy/QQtDN8NnnNpferp6yfPGScnDv3vhky1euzGte3/JaWTh/QdYUzX7p8uPKE089mfdbOHdeGRkbDUs3unnjk/n+nuHDZcGSxeXat729vPDyi+WxZzeVhUsWhSJ/8SWXBFDa9sb2snPX7rJrz+6yYtUJCT4efuSRcuppa8up69aV6emO8tLLr5QVK1cFAJPQcUboFvCXLjj/gvIvf/9fJoEGiHjltVezx/iIl15ySfaX7iaCfD7lhz70oeyPm7/61fg173zndeVTn/5UMuzKeYAJMuwtKMpPtDef3fxszo8zCYzwftqvmg+BrzlXlkcY81vf/lY6hZx51lnlC5//Qvmd3/2d+P2f/exnE6hdeuml0SWhI2Iv2Y/KJ7AJWoFYPp8AUQdFIpzKCX7xPb8YoUs+p/8G5vzt3/5tABagBP/Tswm2zQXASHm1ZwWufPQjH03gLG5wJmTcgRY0OT7ykY+E6cF3v/OuOwMs8csxTQSOGNz8Ub7qTV+6KYHqr/7Kr8Z/tceBJN/4xjcCCAW0kImfmg6j5pyzz4mNw/DxfaAiJgkbSldFBxzAAr8Rk4Cfzm5o5fvYY48F0HC+jfvOO+8K2ErUWNvkr33t6+Xd735XksDYEY8+8kj+rVSJz0+b5s477ihXXvnmMAK+/vVvlD//sz8P0w/4sm3r9px5oraC2LvuuTv6fOyks3jwwKHEJPaDvfHGju3lqivfkrInYDc7APAAGrNFAC7JU7EaBhpGhK/T12+ogXNXd8p8yB+wAVhZgn97TGzw4IMPlZUrV2RvAhHMN1CE/ZTsNKdYd2KpMOcGtT/fm+6eGzasz9kwT9bH/gTIYALt3lWZO5uefrqsP/30Y/EZkCAsx+GRlE8BDN09ynQsCGBSuZgyf8LAYh32H4BirwBlgAZsBZY7soN5ruKwlfmnrGbNSSc2CesqwZAkO92ibYSLq+6I0hbz6ff9nJ1Q6iK29/7mwt/EdwEv5tN9k1Kgrs6AQaoNPKP5b5kzdGmSSIhe5d6IabubxVbuEYlqc0yrBtjGhoWMQYty797cjc6NZhpej6FkP3jWgCMqJpKIINFRY2S/a03dl+KuNqncYhwhQ5DuaATh29eERdIkZcxzdLk6Osvp69YFdOpYetziaaiP+1yARtOiUk1RgGpL37Z2d6Cv/5geSEVkavlMC7i0yAywpZbAdCSoc1FWUbTJXNa1/MYiVcAFcwVAwtnRso6T4FCnnKUpBTKBMvEmzx+IrwVrNVPamqU4E9gdTSmRMRiPn2eza1HU6I/UgB3wMx30mePjELUL0ZYpmR++ksPhGT1rDM/Ro42o2Zw8W7qWEAgbGY1RrC1sqygnNoFLRTCu9MZ82FCp3dqx41g2yO/64gBEJwWlt7s74MTuvbtTwsKAQDVdFmGqTGqTqHVS1RVx4CK+xXHq6w1VjxFFI/RMxy0/vmbbItJWM2MVUZ4IxZNxnb9wfsAooIr5hua5rFDQopeyY0ecRMbOJl237vSwjRx+NEvGpC2FgrZyNKLrMT1dzr/ggtBr7Tkb3mXF+WNgn3jyiYwlXWW2v1FWr1wZIMXFYTwOlsvGXoW8rt+wPmPxPvYLBFTWy3yZ79Bzp6fjpNh/arB7e/pi2AAcyoYYX2NwuWDKmFdq9Qx2LdnqyoXhwkKN5VC5FOuz740YmoyKcdoXhJiANU88TpG8O4bUZ6e1GCHjkdE4ESwig+rwujS9N0cZaMPhpADv8gEiyU48/fQzOfyhmIXVNRVKbfsVLaAZwORnNVqcGdfMDMzMwE8ZuzA6MCGU32KXKmVttMxkjDnA7hv/ri0VuwNo80nY+elp5aJ8kq7coe4BoqIymu5srEhBizsZa7QFPaKWj407rRykO/6FqN733aFpYchnqArc1Z/q1DWm2uzKOCGMX1mofCCJpqNHJ3LfBJSZrFpp7kWfwT/h80hGpWTZzwitNr7IyAimZW/exx3vLuQLoEVzjDnQLfsE8MHhNgblNzWxg4E7Gl+OdpY7jqPo7geQuAvNizns4XvpskdIVfe+o0dqZi++Wr3PwjwZGYlPNXdO7bzDSXZ3GcOCeboc9WSNgB6T0UQbKFu3bslzyQILkPgTCxYtyutk+oE+vgdoca8+s2lT7nwOOh/MnApe+RLYBgLRe+6+Oz4nLQR+y7PPbE5tejoUzplTZg30lZ1v7AxLR8Chnh9LYusrr5Xtr71eBrp7yuGDB8sowfZlS+NfHR4dKTf+8i+Xz/ynT5Ujw6NhpehiE5Znd1fZf/hQyngI5+7fu6dse/nVsuG0tWX/7j2lH1g3Z6js0YlxEIvkSMRcn978bOnv7StXvenN5ZH7HkiXmkNT4+XpzZvLgcMHyula8fb2lad0kWmANmK3U/bNxHjKDXbt21v6urrTTrkonT9ytAzZD/19Zby7pHxHOcCqE07Imi49Xnvbefm58/P2q68p/+W//lVZccKqcmh4pFxzzTsi+qp8KWyRJiARwPz15z9fRodHyo0f/ViC3R/98Ifl9A3ry3e++934dFe86YoEXL6ue+c7E6gJ8gA7wI0wmZVfHT0SXw/L5K1XXRU/iu4JX8qX4Fswp8RDmYP2vgJ9Qs0H9x0oq1afENaEs0Jo1F4/9bRT8x7XXnNtAjMlQtgNzoVyEj9705vflMQjf1eQSEfkT//0T8snPvGJBLnPP/d8xox14kwJGHUL8dovfvGL5YMf/GD8QP57yxpw5p0Xn/GFv/lC+cgvfaQCsMPDOfef+c+fieCqOZddj6+5alVAIwAioK/t6PiWK99SvvzlL6f0yFzpZKVlMh0VYA2A9NFHH8vc0CkJw+LoeMAcWiAp0z90MOyUT3/6040tHE8nEc+vw4wknflxvpR964Kq3OcrX/lyOeOMM6Phgs3827/92xFt6gXxiAAAIABJREFU3fT0poiqikMuvPDinEcJ2T/+4z8u3b090YchTPv3/t6HI2T73z/3uXL33XeXSy+9OD7t7bffUeYvWFguOP/8xDibnnq6/OSen8QGa2PMNr/3vb8Yu3nbj28PMPf5z38hZ96/n3jy8QDTWvZirwNgzRcQTsxw001fDJjTanHy0ZWf6ZwCDFPuUWOGjsREO3fsyhi1HNZFhQ9+7TXXJM658467Us5jfozFXAKPaO54rX26Zs2JAdXsX7o9AAx7i80Rm7EzYoww1hctKk9t2hTwy16yr6x/Yprp6ZQmBTxJwrcn49BOGDBN0BtrSrcbydpbb/1RSjn9Lpb9JZdeEl0oe9YeBU6KV05csyYg1hs7duS1l1x8cXnwoYdih9lmukcEYNsyycT1WHuLFpW9e/akmgJ4LdkgfgNE6mSkwxI7bz+yy0A0tkGJGGDJeJTwXHvtNflsbHtnXgkdAoQSqSTRt28L+BLAfMmSctlll5Zbf3Rr7ghdTP2u81nJCBV08XeanjRYgLlqNSeVu6W8KB10a4VHQJCG/Vk7h9ZqCp/Zynmk6qTRZRVfIge0CXjsf+Wc7FTHytXHTXtDZQ0GCR2GCqcmN+19MTqqFoiLO8ns5kPbPscBTDgqtmFnLZORkahCrEplmtrfJvsRTZSG7tKCLg5KBUC0G66MEINoqaAJipV7NCVBUa9vOvTU96rtbaMn0jBisCl8ditOG8eoodd43zarUgGR6nyZ5GQIbNpG+X5icjxGx+8LkBkmhtYEer85c4bibEClPYfNyEByckw6z0mbQAeB0WT8wuJJicdgHBuOFBqqQy/TArFDQ0v5UVoQqsk9nAPmub1XrYucW0ZH0F5LnsfncZr83CY2HgK6WBVoZTaOsQveKcFzIhhZn5G57urMxbtg0YKAVmhXHDUbyMGBnHM+vd4mZgiMx7w4wESEgBScOq9BFU3pzyCdkbE8s8Pp9yDMnFHOo99xmYbNge0k6zMyWk5cvbpMT06lNMb7tLXbNhvqm+dx+Mxlmy1gqGQkjDECWnPnpbauitrRdelKDZy9As3EGvH8zoExq1nkKMsOtK2eIZ9YHVBegI5L2T5w4QOWnn56U7oEtWh4Dm3mejxzAkDTKcC5QGFTD9nd3VvbCKev+tIg09YtDuGy5ZlXP5s9OCcgFFCLIwJRd1aScawWoEnEVeDL108rmcwwTWbizJkZmJmBn5kZaIxbeudF/6yWyYTJ6k/z/TBGC3+kM2C+Uo1oQQDXMQyae94dPnG00QNr6Nbp6Dc6mrpv4AVgIh37mq44MoytdhQ/IZmqBpBJe9/OWjrE+fppYEWQ1IrPeb2v9l6KL5hS5aq7FsZtY9/5MIITHQs9S5IczV0u00qQPyxNgW+EZkvuo5rBG45go7loa/V9T8ClXNc9Y6yysfTK0lUA+BQ/zjg7U3LtNVX5rZYCtVoyWLfmBmDj+3yaFszyHvHVmrG5vzn4baa01UBp27gm8dVRs8l+p7evP0EDXwpL1r+BSkOzZ4dNsGzZkgAjQCFAh2BRqZHOMJx6/lMtae4LSINt8sqrr+U9iMC78+fMGcxc8Wt09TN3uugc2L2nbHnltTKNvdPXn3lxrwMWCGMCXJ589PGyYP68+IDDMt3DI7mTj0xOlNHx8WS8pTTGDw2nvGcWscOhofg/6PZr163TGjHaKsbOZ9PVZ3jfgbLmxJPKM6+8XA6NDUdfwFiUGL2mne3kVFm6aFECCr4qrTcgIMDEXuSrTzoS2NcjI2Xx0sURrdXi+G1ve3sYMlp2JiO9fWvELDFXNpxxRvnyV75SlixdFobM4CyAwmg59/zzoskRhuuhg5Wmv2xZOfHEk8rQ4JzomGCgnHPuuXmevQf2BlhwNjA1MIaxmvjN5557TvweTBaB2X333hdmA127lNZ198SvAzrwCZVPKOPxPcE6301gGobG61vSfldi8Kknn4zvpE2tZxQ8ffwTnwhLwh/nDHsAm8U5+OrNX01plf2vLA5TRRJNqYw1Nj4itfxIoA1gRHDIpxVbvPe97y0//OEPo6vivbEcJFnty9tvuz1JPoCduMW4lebwBfmcxu1LECp4/ovP/EVKEZTD+B42sXPnnF77jmvDWFZWw58FEijL4Dfz6fm9V7/96jAYtFL23saSkoWxsQTyOr28+NJLKcUBBHs/n+ucttoyguJt27ZkPgTXkq46YP7gBz8o/+yf/bMAOsaCicdXFSfQ2cCs+uY3v5HgWzD93e98J/aG1g1AUrnM1i2vZ87POuvs+LQ3f/VrEcHetXN3ueTiS5N4ZS/5wUBJICzGjzF4vbXXgeqb3/pGec973hPb5WdhiC9alOdcueL4nDeCtqQFxBqXXHppgJp777svjBP7psYHmzNO4JW22RLr9q99KqF91llnBSze/OxzYbLZw8qnLrr44jJn7lDZ9NRT8bJ9nrhJAhvAIaFe9VF6AjZ4dvGOtQQUCso9s3nRvvuUk08Oe0K5klhNdxhrK95JCUtpRb1nJQn9liuvDDuIjgldHYCZmMR5Ahqw0WeffU7EgpWLnbTmxOgLfalp+6urlIR/7M/h4ayzOCr2eKAy/TEp2EUxLfsgPtWVCPBlrrEtfSVW6+xKaZyfWT+xq7hKXCR2BMRJeEv8sr32I8FZzyqeMhfOl/vU5+gmBgMAQomJ7X9sI/MWuZCOjgAvnj1EjiZhEqwgGi81/o4sSFOtIZ70TOJRtqXG5bU5jXgvjWBSulPlJHzfWpiD3GXTGncMV3Lr8auWT3uBQYXK6gLXUrejCnQl25E2wTUIO8YqSSFPdVIYOeCITWFgqf8BQqjjbcCW1O6m/KaKsbYqxenyEVFXmR6Zk976eRyhACKVyupn/u1w0jIxUdFL0eb4pzrfJPMTjY/ahcXnhc7q8tU+qBlTKyTjEFdB1/E4CMYEHKl9tWubVovpALaaJDZlqzFSWzBpbVwvNM9YF6w6Qpytzo6q4l9RPW3+Kv3Ns6ZXuSxYI75jgSBvFs562EwpQXIJHz0SQ1SZOpVZwOhMTU6X8SNVOM3hTOnKKL0V5ThVVRkIhk7ogxmAdCIaGooT4RJA/XJY9ObWKWeIIZiaqIJxut6gyDW0Mps4AJqORwTe9u7NHvB+Pq8FGUI3jgaN+rEKurU9tTFXaq/sjpS1ANEq+FIPF6fKYVMjDNgx98Agf5sTxouYle9Ban3fc3CcgE7Q1YBrypVmzToGyHBs1K1ZY8bOwQ640bSm5kSbQ2M03hadjJYMDRXCSvPmxrF0iNouR5yB0MbGx/N+lR3EWa16Jy3g5/0xXxhlYJ419jzm3l5yvvzM57hAjcO8LFi4KEYCcyYlSE2gIGBoARGBwk+Lvvrv6uDOfM3MwMwMzMzAz8gMNFWI1abWO7q1h+292iZGKhujuyYmBvpqB7qBgbxegOGeiV5a6Qhg4M7RkYTDIAHAcZKA8LoIwDVAiFLXCrRI9LQlyh25c9osXYRcU+47GQfNnVBFv6fiGxwDewjOdejcVmul6Ybwd2oHtKqFUnXBeuPT1JrrKujujqlsX/dAbWHJ8fRfnNeW9dv6Jqj3wH5JEmWmEiEcX3OkPBegEWF1rYx1uJvqCBNBxxxfFTDojV8QXZEhd/dk7uxWB0YgxT/zGXyufH///jirQA3BIJZLW1blfVPGevRI7kC+BHYK8XZj0C63+nidCfrMHX9Ee15BHpBEcJfOg2m/XMEhATsmheQCQMf7Yrs88eRTmUM6Eb6G5tJxk7jRW6ckcI9gP+ApzNADpSsOeK33nz93bnwfga3XCEiAH7t37ChHx46UwaE5hfcLoEtJAOr60YloomCIGPu2HbVU4BRdbUaGy+pVq9JlZFLbywULy0AP4d2JsnX3jnJQvX1fbzmCKYVqjul9dLzMx6qhbTI1GZp75lwA0dsTH4EfnCz3/v2lb6Av3XQwXmTctRIWHPLztm7fGj/Vntq6bXs5bd3asvrEk9LFY9/eg+Wiiy5JB6HPffaz8WH5mQJKwaAk2omr15QnHn8ygZM1FAhKuGE+yN4rU7FG1lTiyTp4LT9UsulLX/pSdGgwPJTjCJ7PPefcY90LtfmVNY9mz9houfiii+OD3XXHnRmb8iKlDYIwQIFMuz38lre8JUHxXXfdGTYyHRW+IL+RJh5ATfANeBHU04Uxb+wC8KOy4TuOZa912HF2+GX2i9Kehx56MLGMUpiqEbE3egyCQcCL1/MRnbu777o7fqoSbuUXSsTNoUAOu5lmhffBhsBSuOGGG8oPfviDcu2114Z58uNba4cdQJIymne9+13pdKIjDt8zscxE7arlcwEc2B868gAgPZM5BoCk0+L+feXss86KndOZRok5doVx6nTT6icCGq6//voE5+xhkq9blE11BiAVg3hvgSj/v3aeXJTnoQvzxvZtAfD4sVo3b3r6mfjAOtlsefX1MOCxaJzxzc8/33T7mlPWrju9/OfP/OcAT5gMbCcNk0svuzTMG6/HlqEtUhn9/eXMM88IYwJDwXnAFAFCKiN5+plnAhzx78Vg5sj6bnm91XJZlD1pfwNT2ft0SenoTAAPNEnSu6sCp0majo4mmckOn3zKKQF1BeHmo+pXDmSPp5vp8ceHLd7GK+aS7QWmWaf4+nt2B8h3X2G3+F17xloCFTH5rYtxiNvEVVjqvqwf++lsAxecPR3DdKJRFqUbJ5CXEC5Q055Q4tiyFj2DdfGs7JZYG6upPRNtpYkzyvYDhEgy0McCILXlpxFPbTS82C22OUARmwSgjoAxqYfJY6VeiYMAl8PDiQXpPFmndDbTlnnp0jBt/Nz6mHd2ly1xN7Zlmm2qOLF6I+zqdpf0d7c6m5hUnif3zNhYYmm2w1oZdyvuLnAy5nzGkSP1uVauPn46mYyG6gKpdRDC0nBpp6XVZAbQMaUbTqWKVvZG1dvwGoCLD46hntT7uLJD4hg0AIb/rk5HQ5chxkPVns5I02I4YEtDW20TR9E58SyThFmrqCznwGvbVnu15KY6Li24YyN5lvq5VRk/9ceNCEzLVuDYcGZ8n8ExeQxc1cdQaqMd00A2rro2l6ax+p6LNyrzjaOSkonRsby2KvAeynuisVagpTsod6sYX5WPKyqG8po65EaZP2JFDVulo4ugTs3e+NzUaTWMC4dk145dGTt6H6cOjSh1y4OzQjfjXPm9iLZOlzgug41IKnZEaua0txsdDYIKlOLpGH/Vk5mOAXLpoOy6XKyJg8zwcmyU3ZhjRqc6ft3R6nCQrUX7DC2yDcHkpEX3ZoRQ61BqC81Fdb4OlvlDc9M+zsXIWDnUjAyUu/Yw17KwK++hHtSeaGvXXFTZr709oe35N4BkYGAwz4xiaLxe35Y9Ocw+B+Kr/ZhDaTxtqRG02tggoQCoFlix94yXwfH6OFHDw+WFF54vswYHQlVzWcvCoc1xijie6gvt/4r4L6qskv0HqiJ6Y5hpwngvzx5KrIWqXYT/BzCkLclpw6IZwORnJECcGcbMDMzMwE/NQAWJk3AYkHCYig8SofPGj6k+QMO266iJBXabXXV/+H3OHntay3m7wj5xB7fJCI4vx7N2YRvLH44XujNnEi07aiRhCdfkEVo6IMDPkyApU5Xh2s1n6mrqqWuZjs9OgieAioRVhba9P2cS4OBu4D/44jvwM3Sw8V5e7Y6o/sBE7mV3sjtIhlySx3j/rlygsl5kVemLRQumEWE3P/wrz6X1aDobpja8J21bZeA4xvwZdz8NMJk5vmD8hrGx+Cqc7cxvmMmTx3w5XRnS9tizdXfn7q7M5ek4tjXJg6kyGr0TgQdfS3Bm3OaqLXnlPwhMPR+qtGxxxOobMVnr5/f5lhJMxGj3yEYfPRrGkPaz7ve3XvXWAEPuaH6RMgxBz6s6vDQdNaqo7WgSPUfHRsvc2XPKLPpsW7dFWPKk1asjnqqFLkDAXuTrWBtlLS+98GIZPXSoHNq7rywQjBw6HPBpbGqiDM0aLP3d3Sn3WaAjy8GDmXdgzJIFizKPr2zdWvbu31e7E05PpZPO4rnzSk8o5zW5GEBOUKUUetZgkV47NDIc/5AWC3917OiRsnTlcVknwcq555+fwM54Z88ZLE9ueiptjgfnzEnQvG37G9Fse2PHrnL2uecnkBCkC7bSrW/evJRCPfn4E+Ud11yb8mMBmTIX7BVdTKxXDeh6K53/uOMyJsGesmWiq9YEM4bvyB/TgVCrXT4wHy0tcV9/Lb4T7QKB8b/+V/86wSKWLg0a2hkvvPRSufCiC/M6WXosE2UrREkBAGlvTQvl2WejkQEYdb4AN0A3gqkC+G9961sp/aB/49y25RNYGw88cH8599zzqo7d1FRKPM44Y0PYBVrWAiMqo+twgr0PfejD6faiHTBRVmUd9ha2C7DO77FZxHQxKAAjxkWzhL93zdXXhHli/nQOqt0Rnww4wsd8+9vfXh5++KHy5FNPZdx8+HT4VJrX15/1cQY+8fc/Uf76r/+6bLxgYxoHmFtjoHmiLEUQ+aMf3RqmzPr1pzeta2uc5/MIkV555VVJwpoz4IVSJAE9dsbHbvxo/HL7CViGiSP2cLaJ827buiUl7uaMrocuT4ATbKS9u/eUJ594qmzcuLGKxR44UPYf2BcQC4Akz/qX/+Uvy1VXXhmbtnfP7nQEwiq77/77A4qxOzohSfRiixlPy5BQPqO0hD9uD7Mb7AVNCmDL0888mzjDfAIC2Idoc5BKeGNnWbt2XZgjQDgCsPYaQDhVBCMjWYtWJ4VALdsGgKJZkyYUnR0BfKJdeP4F2ecp6TmkoYMzWgVIWxFf+xIoBnAhobDmxBMDWLNPWibTMjEGdxetHvuSnRRT+gJw+J6yRHZOAtx5CNte23Og5axZselsrniGvfFvY3K2zQNwS9zh+Ty/+7Xdd1XKoTZeMc/iZGADO2SPYtCRPvA5bLo9KL4RZ9cW9/Nyx7Xi7D63lZqI5MXYWFguwCIxp98xt9iFqQSg01Smsy7OmzNkDdoOpImDUiZbfQTYBNALoKfsz1r7fnvneF2qPrSZbkrn/A7wLwAa1knTaKVj1Zrjp2vbuyoepJbRgWsprpXdUPVKXGz+jnCqDESYJxXhMbHADJNmk6esorMj9NAY9cYxEVDzLVLyEzZIbWHMKLT1xAbgcAnWDSQCQfn5RF4P3Gj1MlpxI4wFXw6ubEIGGJSrvndbBmMzW0DGE7PBvzkfwJn0dYb6Na2LIlhb1Ev1x1BA51pVfhvLwrmkADq5mI9UWqWFMTaf67/TGaizuwmYa60o3ZYIojWOhTHZSMAXm4uxYoBob7h8sWAYrMzX1FQ2P2quTQU80AFIeQ7nCFLJcIYZ0tdf3ti5o85xQ3WyfpUSWFsmu8yUoXCWXGgE8MIj7ehIdkW9c+0INFHWnX56Pr9mtbqClnp2gIY5qXXVdQ5quUpfQJ6gsSOjATYieHvkaOrCGQfobYAvosDdXXlt2mFpYbZocRno7YsRjrJxb28oe5xhGQJZDGCEtnxtF5105WkQ1JRYza4dFYAhqHuyefaf9cTmiDYNXZCJiRg064J2Zu7NYdt1qM2oGRdH2BzICCTT1AoJ6+E9MZHL59VXXi0vv/xiaICcU3uaIyc7xhib5zazFdGllSuyH9XPc6Ky/nPmBKQiQgVgqoXx/2vAZKYcZya6nJmBmRn42Z2Bv+PMcYTZVdly91NKc2WDGpChJoOw+JS9TiaQYIvbTm7uRw4gQANekY5ojR5WQJFGwDLdBBoWrM/ggAqkVejwcdoMWS1L5pz9nVq/rLs7RGBa/RSskMqO4V/54hcpJkopi/9NNaVGDejj9zo6auauCsxWsCRM1gj1VxZHy2yVWeXIVlCmswZSDfNAeYNExtLlS6sw4GRtWQwM4Zulgx4x/5GRjI3v8MbOncnypRxm7ryM0Ry6ez2vcXDyzWM6+iUxVkEEc+XOM3/GF3YuxsTYkfwsLJQO7ZVr9lCgYRyzZw1U1mlTguw53N8SKO7rEYzPwdkJLDAU3M+YshJA2KBzhnSSQC0fS4mG1/jMgX5JpG0JjoiTaiPq5x/64Ifi6EfDLiUuCwIUvbbl9cw332DJ/IXl4L795ZnNz5bjjj8+97MOIkotOpqkkvdOkomvPK2rzniZxrxWe9/XH/BijLbL7Dmlr5se3M7Sp2RsaG7Zu29/5rO/py8aJkRstTEenDO77Dt8qOoZzF9QZvc3mWt+z/Bwss+eXWfJIxPj5ZDuJkNDpU9Z2sRUnuW41SvL8Mho2bJtS1m6bHmAA/v9pFNOKs+98Fz2oNJpmWOBGfDwxZdfTcdBc/HFm26KD3nGmWeGhaE8hi+p1PgA1nK38u+h+G7WZGRspHZ9wtLq68ucf/TGG8vDDz0UFomAW1Bc293ODzhWGV9T2ct8SWwMn3XaaacmuXbPPfcE0OAnL164KLpAfHztnomQCuLsNQxgewcoodxItxxgSZscw9hoS8f8HEAS7b758xO8CsD4jPx3550NETheffXb0+FFAC1gpXkCEAF0eE9ABMYHMChdfHbtDssCIGD8fhaR1hNWJ2ZINn/7GxnzL/3SL8Vv9cyEPq+5+uryuc/99+w95wLLxvvylT1j9JE6OhPEp1S/vyZ1T193epg+2hQDoQAxWCVY2eyAsp+2fMf7idOcw/e97305s5s3PxvfXqJT2ZREHqFSc/ftb/9t2kY7w55ZSc3SZUuiXdIGrl6H3eUBAUS6zNCbMX/Oy0UXXRxxVcHrxo0XlgcfeKiWSGh93uyXhx5+MCCR0jfaNeZMMnjzc8+Ud1x7bXRVngFqRVdoWQAw/vGy5bWDpvkxJqAWoM66aKTgvgC2iE9POunEsKgAqlhQACZ3ASAEUMLWEj41t9gaQBwlaP2zZmWsmC3sh4BeII8VrsTQvlIq1YIA9hJQB6DoOYDatJTYf0x3NsoZZpeXLF6SuwrQhwVlbGK8tuJAzGp+ac/cc8/dAZ3FDEq1dNYCnjhv2E379u1N+2D2FPho7q2ZtWlBrQ3EcKenUr7mUkr1QmdnGFvmzbqwK4DSFnxyLsUxbLm9rZtTCBKTk1VOohNTbWuAK8/mXqiJ+unY8tpZVpxJI7NKO0Ske/Pm7HV3pZbfbMsJq0/IvKdNcqOP5dkjTt7bW4kb01NhosSOLJhf2wQ3QZDXmS/xJsAmZBDdeXW46+zMWoXUELzg7zrkVqblgjB+SELo0pv7a/mKxfE+HIDU/HbVjja1ZKahiSZ27kwtj8OVNnpRf6+XZhUnMx8VpPAzpTCC3xb88DoUQxNlg7bZFT9vS0zq37V8w0CNOTVGPT31wqUxoZZ3oDo9AJWqG4JVMp1LSp1vq3tSnZyaNQlrpWnV6zIMXQoanzolZSQHmnrWOblsvYbojM3T1s/ayILpZGaIdSbIHm+cl9q61/N5TmO3Gercdpf586piPYPgM10gGCOMHJCnFXuLKOjYWL7HgrhEAkKkVZwSpakcXoJMjKMDiJEwd87cRtTuUD2ETVcg82ctOU+MRcRtjtZyH2P0WS5NxiT1cpyQuXNC1fQeNqvDb84F7l7XglS1DfDOvI7htqGBJxwUlxWwhSCqZzRe688JZVja9TcugAxDIyNhH2Jh+Ax75oQVK0PN5QwDXzi8xu172CiyTf4NTGLY6t6rdObQqxpwx9qpU6517pWCpbzFM3udQ+O92wveZ3MQjcOBS5uypv2a9WtLbzhNQY1374mhJmpkf8gYMNi7du8sK1esqE5Df18cBRf9c88RWhqqTJLu7mRAHfQWOOJotvsWyEenpi1rCnJqxzfgSRs+zIi+/uyGiDMjm5mBmRn4qRloHCJOaTS+jqnl11KStr1gxOyOjKb9uruAEF3o9t3d8Snaemh3gnvHfemOcD8JmPbu2xfAPRmpsERRsluwYFa0HNhpNlyw5305hTLhnV2V4wKQ4FPESZzVn9f4jLadYfVvZPjQfmsCiZ/gbm5Lio7QEkkZbtO6GKMRY3acwKyxKYWu7dKi1bBqVTKncfKKtozz8nOOs0ypIF1mfWCwtvj1DBzRmnSYlznsJIzY+AzAjFYnbtas2SkNkZipSYQ5AXECfoRmXtv0cjSTcT98uI6l6VBorTwX/8cMRU8trF2+VvX3li1dVmYN9EdTwbi9xh/3sQA59HaiifPmJiNa79Gesu70teXJJ54sQ7pVHDwYFhBgRHAm8++e9t78Fi1X+VdpyXngYLnxYx8rn/3s55IZPe3UU9O5Rn1/d39fAvjTT19XlixcXJ575tkItNJKEajJ4K497ZQk05564smqxdHdlQzl1MRkOYq5oeuOsuXB2QkeDhw+VKngc4eyhjoDDQ0MVpFDjOXe2vHIXlDiI1G1beeOdB1ZNGcorZElkAR3Ai8lYnQPwr6mW0I/ZWgonX56wkbtKCtPPrHMT0b6UDlt7dokPQFFh0cPx3cGXhw4cCjAFV9N+c6ixUuw+uOb3P/AA0mGnnveuQnKf3zbbXmexQsXJ7Fl/wh6lPwoAZIIwxCx9lrW0g75+Cc+Xv7o3/27nCssW6UpwAbJLIwl/q3g1ZwKYv7bX/23BH/YFHQSKvu8oyxfflz03J59hvDnqnQ8wuBQJvOizoilBHhQ3vK7v/O7CUDTRnjjxgAn5jaZ8Vmzyrve9a4Ep+aTWKqAOjp8nZ0piaH7gY3wh3/4BwEtzjzzrPL9799S3nhje/mP//E/lk2bng6wAMjTLdG8AAeACPY6odDHHn88+44AtX0sIDduIIpnwG6KlsPoWILHv/qrvyq//Mu/nFImwAcRYuMzx/YrQV1gDAFQQbS9TCNF5yt+vhiBLykhiBFi7Lfccsux8vcLL9xYQc+jWj4PJTAUrHt/icg1a1aHMfPwIw8nWKZhIU742s1fC1DMX+fvCmR14cGKcRYwT/j6V7zpTdFGAYodt3xZ4ofaGnaqnHve+cd0UNii2267PQCXQN571tI1cIeiAAAgAElEQVSMw+Wcc85NUtV7sIs+c8GCebFl2hhLwAIhzB179sMf/aD86q/+SuxBnaddYdJLvLKnzqX3sNfdG84reydBiT3xyisvJ1azDzCJdC168qknY3PErEDlVC2otJis8YWYwznDrEnMQgtkcDA/u3DjhYlVxDiY5Px9e8r5F7sQUFXaCNxic7CZAH7ukdg5wqkLFuQu8t5iFvMj1nEenRG/6xwZi3+LoXTUFLscaTq1GquyKnPiDjLPbKp5vuzSSwPCmgd2lx21H9lXMY9SNvbiTVdcUV57/fWAKObdealxP52dw2H3YyCKnzwDu++s+Sy2E+hiDdlV84E141naJDdgT2wIeLJ+XuPn6zdsKE88/njul5ZkYdxhKaar7ERNDER7pITJBSTDbGE77V1fKRnT0r2ptOAHGJc73xpUEXageO1Um665XTqjHknpZ9Wd2lM6jlu5dBrywqA7YF6YAJgGQ1r1TJYyzXDXjEbAlFKRKAeult10ppYzjgsKXtPq1wU5PnE0pQqicRn8HhmLRjne77bImWC1BQXEgRwYzoGNyZBW6upUnB/P2d1TwRjgDWqiYJozExqULjyNWC1EvFUdNolppzR79jFdFgdOILt7985GELQzhjgaF3PnZkH37N3dKHbr/lNF20y8g8aAt6VIsiaeJ5tO6ymthntreyMHrZbTzMpFABl1sEJHWriwsntSgztepiYnslAoS7I9Ftvio0FGF2NkJBvXwc78hdLan3mKozd3KJvA7zCG0mA2tM83d3p1m1eAide0DArz4qDqkOM5OH2egxvGGMo+PPbYoxFjMlYHGFhj3c1VC7rZP76nxZQ1o2DedoixsbXThT5WsTg0sPkxpupyGYwWOHFwRzPGo9n4wBughzGkJvTuu4OgO/ienTF0SRuDzd2CO56L4WF8XUgLQjVTJ95VXnzxpYgnoQMCNuwP+weAwVlN1q2UGA60sIi0HgQA9VeQZv6CWm+9f1/otuaJ0+J1nJFdO3cEnXRpttQ4hhsjyKWfbBKhpR070qUBHdqeBcYxCgzNyLDDX+ll//NXSqeaL4DmzNfMDMzMwMwM/MzOQPRLOo6BxzqKYRdihbpP2U1guTvYXSjzzw4DFdxFggl3EQ0E9ri/f1Y5cuRo83vVMW11uNwnnMmwWjsxEgW9tbNN/ZoOKMAH4GP47GXLl6elbKttFRYGJmOYEv1JRkQQNu0RdyXBE5AfI1dSSle8nu7c660WmHvafRpnfUIL49oV6IjkTbSsJGU681z8D+PGEoi4/tR07jzAkXv08PCh6ENURmXVW0lJ8JGx3Pf8wPGj5moyzwMMkbUTfAhU6GgpxwEiCcYEVcYviHJfuwNlr+OEa3+7tDqs0SNpSqAE4z7PGrUlrG1Hg4j89VdB3trRsDO/y0GXIZft5oeYy1deeind6MwTR3vD+vVVqJ6mmXLXnbvKqaeckvtbEGdtX3zhxZTT8pe0GPYMAgr3tgz7Jz/5p7lria5rC/vGjjfik4xPjhddS4iC2jfo4fwWv6elM+CFo//oI4/G57IWPkPms7er91j7aVnwCLtHs26yrFqxItlPa0hPDrAmuOKvtGXmfFqfY19y8He/sT1BCKDF+M2/FsE65vR0dpeRI2Pl0JGxlO3omNMhOUbrpr+nzBrEWB2KeKSgbcHC+eWee+8NC0P2XKmSkhFCql6ntEXbz+NXrkjwo7xbAkybZkms7/ztd8qC+QsTRCUwe/6FMFbOO/+C8sijjwSI4p95bmwCMcVXvvKV/K6Smeeef77ccMP1YREI6i6++MIE4Fi79iedBWUhNC60X7755q+V3/qt38qa0w9ZteL4lHE4Uxc2ZS7mDlvbGfj0pz5d/tE/+kcBL/lp/OCUPOzaWe668+5y8cUXx5/ceOHG+I933H5HABVrf9aZZ5ZvfPOb8bV/+WMfS2cSvy9A57P/4Ic/LGedeVbOhzUT/Buj9qp/9md/Vn7vX/xegC/nnOaHBN15556bvYM9ofyHVsn1N1wf1ow5AGIR7UyZzuoTypNPPlW0ZV132tqy8cILwwT4i7/4i/Jv//DflqVLliY49PwScc44fx7zwDp9/OMfLy+++EJ0f+i2YIsBBsQTuuAohbLHgDHGnFL9JUsCGulW+Y5r35Eyvy/e9DfRTSGQq4uVLisYHGzSRRdeGEbXCy++FDFfwAx782v/9z9OR5yURDTaFCmVmZgs69atz+skAo87bln2DeAaw4Nw70knnVxef31Lefnll9INSfxw/333xY68/eq3lqNHxspDDz+SsYs/7FtgJjuvPbHOYEqsdEbSeSe+fGdn+drNNwfgAOh5fmt55513xjcHuNgTtQNLjdNSbtg0k6jSDJ3lssuvSBtuQJeY5IUXXkz8iHXFTottCKk65wAGYJ4zqmzK95XVSEDbv841+2Ovm8trrr0m7ys+BG5Ipos13FnKT9jAWpI5Xh548MHYV4Ajmx/tj6nJnBcgt844JAVOX78++8/4gW+1AUftPuW5vCfhaXeXxHXs+MBAwBvjBzp6xuh6NALiYkLgmvgHWOM1ADfjAWayYda6Ze4762ItAH7s/shI1lvHK8CisiH70D5hCMVW1tJYb7zxxnLXnXdGf8YXmwSUcoeIlSJgG4CmluD4+YEDtQMcu4gBYz8oyTSv4juxqlh6j/bETQmdeNi/xepAM/E7IKaNw1Jm6zWthslUI9ZKNZ2hIhBVPxSlUz1rRbvTBSf1QephZfInkqnxHQa8vqa22EsGZHK89PQShK2BKPqSr7BZGmFUk2Uhf7rmNZkUqu69vRm4902JTALEWmbTdtMJVUcZS5OVUf4SypjNPzAYkMcitU6EOkmIlWxDsibjVRCsPnN3DAsaVKshwbnQbtBnVICnMmHSu7l0BM3yPRs87YU7O2v3mtGRbJq0CIZWjSkxqi3/iGVB5IAGaEwRtBodTVsvBjhlPF2d2cQcLvVu/u3Ap6vO5GQuUVQuwXlU7RtalIPbBtezZitXGQ6q2SJ0NgLnxYbjVAFaojtSatcewARVdWgxpgwDAsWGkHoff9puPg4csANl2Psbayi4qM3Ri5k+1gmmFY+1+dUQ2h9tbbiLXnaFgbHW5tAF3dvbHZX3Cvb0Zy4i+tbXV17f8npa8DpojIKLPABRU/4Cgee8eS7IO4dLSzOOFLAHeOPSAPDIgvlcawhAQVV7/IknsgbWmjN01tln5WIy37JrqdNURz04GETfMxNYcgFYJ7QytOEqajsZA00Aye9CgdVBpzvAZO11gwLZtqizR8xtuk01goAtzWxGxfVnNhycGdjMDMzMwP9qBhrB19pNZrq2AR6YFceysjkquOG+wC4APs+aPSvdYNxxBBvZVQFfustMTJaDBw7FP3Avuj/8CWPk8OHKjkwLQ2UrtfOCBJP7R228lHt0J+iJ9fXmnsYu8BycWIFzbW9cBeSqsn8Vum/v6DBKI1BfRefDkG10BtquPN6/FY13/xhsTVBVDZW2dbLxmBef09Ojdruj6ag3cKxMWLAnaAK81HKersyN8lbgxOzBoWMZWHe7efBzDARjEuwkWXLgQGrlAf0SQJ5d4Cywlc2rrOLKwG2BGa+xNgJMDixmAYfWGroLAVn8G4CMgfGH1OL7fE6v4EgJDMBBFtRdK7h0z6Ol337bbbljTz7plLJj1648T9uWkjPsZ/zEs88+KyxP9zR6Ob9UoLBr157oevCntKE1R0oKTli9qjz/0gvxBdavXxfgJQHklq0BlTju/BFJGnNY2TwHIsh/+ODhY/odEi9pPDBdqibK0JwEPkqYBMv8EXuGr8Cfbpm4Out1Y0pPTpZ9+/eWPbsqQCIhZ47tSxnlwd7+Unq6yrbdu0oP1q8EZZkucxcsKAuWLq4dgiamUiZs3q948xUJdpSW04N4/PEnEsTrrHLlVVflmb7zne+k20gV1F0YxoPgR7nM85ufLzfeWJkQGAXnn39BAvwqMDmYjjwCV3NPE+Gxxx9L8KcMRXJVK1XZcJ1BgCpLl9T15BPbe7odGtsN118fXxVQAJgA+kmAXXv11SkxevW118Lu4LvzP/cfOJhz/v1bvl9+//f/RbnjjtsTrKWcZemyPKuSjuuue2eeAYMF6IZFADD6hV94V0okvv233y4nnXhSdDOee25z+frXv554BBuBfwqU8Ho+MT9UqQTfGsMKuHjFFVeUl19+NWO27lViYCJ+ntexW089+VSAIy1ft21TyrE4Z+y973tvkmk6BX3xb74YbRk2hgbeddddF9+U9ojnBz4BTMwvIGHN6jXlN37j17PX//zP/jxrizmibasA+ZN/8iflHdddl4SfvfaXf/mX0Z950xVvyuvMOaDqjDM3JE7wnlnDhQsDRopvsBxOPHFNGAbskXkVa5kfGiXf+va3w+4gvAzsZSPM6S3f/0G5/PIrMj/3339fede7fiFA51e/+tWICbOnP/7xbQGe/uAP/iD7L11nZg+Wiy66MOVZSoxuu/32csUVb66dKTtK5vHDH/5w4jjdgh544MEyf97caJsQvv2rv/qvWX/sb7YTA+KN7TsC1GAAATnYYC2L2RN72tmIvuHuPeWyyy9LLLV69YkR2zVvQBM2SGzKPgI/KkDYV275/i0BlBM3RoNp57E2wGyujkFtucpP7r23/PPf++cBmq1n2wEI0KvM0N5kb2mXOFv33Xdv9pYzZi+J2QCvwBV3HLDJ3aBUlV3zc3YQK47tZgedafbI9wFpJ6w6IQlnY8XUAGYAZsVWYkE22N2jagCQ0JZLin3YdOcEO42tB2J6X+uppbA5kvwHrlgvcX30lEZG0wL81VdeyeurxqgmKFUiROnajh1vZN4jg9Hcq+5HsWlAaTEU0J5kQS6bWlrDngB9EAzq+6qEkPCo3UmNQQwIxEu7Yr6FjdTIaXi//HfTWCM9SJcfv2S6ZQZYaIZ+fLqKvGqHl9+frgCJizjP05Q9RNizUcRVn5mMS8p2OqPoHeMwOV7gLS4O7VwTWHdSZ689ktvONBFmjXFHiCDkUmtvvc7l5T2hTh6apgjUn8MT+KRpHQwQkblvqULVoQACKLlBiR2MwE36LHd3xSC77IEctfUgEKY7F0nrBCUTE42W3hweC+ULrRbSFYZNNFAqoORZU89Mlbyn6pb44rgRC3I5DygFIpoW5fxqRP2eg364QdY4PDaH5/HZaY88Pp7X2rgOtBIZGz+ATdMJx8GCiGNYoHlB2xljm2HF8StqyUyzUWVaKHVzUlqEz0G3qRl8lN1ly5ZmDA4H5w1yD8VUssPZkEHgMLSaNUAd88kBZOR8MJQamowV0jo4Z55xZt5X/eWRsaNNze7iUPugly49DjBRqv379uaZ7VNjUL/qv81psmIyi0dqzThnheOH/dPqyZgPhgzAgU4nY2It0iXI/GzenMPm5wwUtHnDGRtSp2ruGaS2/ZwsQWreAFaEWxtnkwq3S84zWhvzTq3b/GkDlv3TZBTVxr3wwkvHMqV79qgvnJ195n2xZhhS4wwAGRr2TBw1MwMzMzAzAz/nM9A6Nbn3K2MEQ0RyogLtXWEoAKGVhKYMt683+iHuB3eFO5KNTt37mBrrXWX+3HlxEDmknL1kk0plk8iY+ZuTJcgBGnAMOX2cLskW5pkN1/LdZ9bkC+AGmHMwgbdkScu+rOKps/NMAHf3RmXQjh0rUbbS/J6qpVa/UpPdP1DLWbBumy6Dxg6Id2nyKwQ1lYtT2cC1nHMqDBJ+lEDJayUt+FF8CuBF1WibTnDUip3TWvBitGROrbu57cbnzjQ2dxv/T3CBrekuSwJJR5w8T08j3K8N6OIwN/gK1gvIBGhomaO13Hm09PR25x73JfkC1KIp8Nijj+ZvXSsIiCZLunZtkhbu6v5o1s2KVoLWmk9t2hRfSKa6+oGzEwBUhs9AOe744+JrPP30M8nuV5q5NR5JsKecQCnV088+XVasWhVhTPpkr7z0crnkootzT9OmiH+yYsUxB96zbNv2RhnomxWfDEjUZpD5l+ecfWYCUACQtfM+NOV8tsDT36Gmh20zGIBkUpMAHY3eeKNQvUnCb2KivPvd7yo/uOX76bKjffCwjkMHD5aejq744vZk36yBBHvKYX7xPe9JZwtgA9q7MSvdePSxR4/ppknjPB6A47Qk90ySjK1uKVq3rlqxKqLA9q31FtwL5vmKF196WeZi/foqiiqYFAg6c/xDXwI8WXefCQB47tlnyzlnn5U9JljGIH7/+9+fgOren9wb0VVMrY//8scTPH3t5q+Wc885u6w8YVX83edfeD46NA899HBAB3bge9/9XrnqqivLt771zfLa668FOAAK3HbbbdFf5Jfx/ew92h6YS3/77W+HWSP5RxD4fN1uhobKn/zJn6Slr9cpCQHcKAGSiANK8T0l1CTnfvTDHwWE8d8/ufe+sJf4i9/73vfKL7zrFwL8ATkF3ny909efHhCHT/r4Y4+H5eHciQ/M2U/uuScxiXIdwIIz/cEPfjAMCfP7sY99LMKuACbnWMB7w/U3xEY8+eQTAV2sE/vFZvLZdVwR3ykp+tznPpfYABDVarEo4Tn/gvPCFDfuW77//cxfulMqvYj+36yAF/aq7ixXXHF5QGhnzHyIAdjGltHtd37wwx+VVStXxgYvW7Y8cRJbo5018BBLh30R9F9//Q3lj/7ojwJYT05NlA9+4APlsssvL9/73nfL88+/mIQpW7Bu3dry3e98r1z3zusCmjo3QMDZg7Nylt785jeVm754U2IOz4ZdhSl/1513JbBeuXJV9lQbJ2zYcEaAo9e3vJbWydbaGXEXDI+Olb4eXb408FgV2+Zct61y2RV76sor35KuOIC2CNru2x874MwCd/fv31fuuvvuMHLYmne+6xdyH7lrgJIBS0vJPLGJGH6t5AN7iCnDDgFigECYUyoA6L5EBLvR4wJ82d/KUGgrWiviu1hbAJqnN2Ge9ATQ8HxpVnLwYM5rFb+tJVH2IlDS+7780ku5i8Th4iTnQ7eqAOrPPR/biqWRKgFA7qxZSSaziVXYdk/WPCVNc+eWrVu25HtYVO5nc1oT9vVusYd8xmIJ+QMHMl/mKizJRuPHM6bhRxrW1I61fITIUiSGmgoY4jXGcHRsLDYKmNTqpOZ+bsRs8x5N8iHVH97nuBVLp9tsB22JCKIRc+3WjaaiNWpguzqq+FfU4BvQBDOh1YuoBTS1a0e6uxytwIVuNugnXieobktIbGLfsykiENa00UuGKB1zSha5ZZm02Yu8T3cVcjOgOBVKcDge1OyPHD0G7CSDknbHsiwVfYrgWFO7DJhxAFJC0yis25CQL4GziROIex6ORnQuTHSjUxItlAj3qI8djrFtez07hAyixWmV6wPuZHErG0UWRQ2hz0HNDS11eiIXSW255pDMDwoHgXfZt/XSDGtU5akQt22Te3riSNUe6vsz1vkLF+QwA544JS4+SC8BH8aTYwkcaZW/25ITc2YsGCr2BcdHZs1FFPHdSZoi/TlYAIiamZuTUqD0oye0k7o/dORdmbs2eweZVafKEZAZiJhw6cwFVdWZa30hQGq5bjT79wf5tPccsLarUIt4msMIc8lwjY4mY1E7DFRwy96wPi+/9HJZsGhRWbp0eUSJHDDUPKCTdn+eNSDL0aPJkjn4xuo9UVZlunwB1Dh7nt/4OZ8EW1955dUAOYwj6nAcsrQLOxBnoruTOO6B0JZlQKCj9jgHwR5iKFK/nnU80tCt6zlswcqf83BpZvgzMzAzAz/HM5CqRFkiQXh3d4Bv3+JAsafuAA4oRz5Cc8oxBvrDLo3+GhHOyYmAF7Kk7oVDh4ZTTx59CBoPh6uAOL9EEEEAXPJAUMu2x3+YMzulHx0dnLNaMux5aic3HVtqwiRtJ3fvKf1Nd7eWPZly5Anq+9PxAwAf7uGqG4dRW1m1vrw2dOWUNY83Po2ugVXTrfXfZGyrGDsAp4JHfs9d6Ln4QxxjgEebrWtZLilTHp/IveaOb3XlBHMCQM8HBOKA8qVk4uO/NeKoAh1MXQF/BHYnATv9cWqtF2fXc8roCQisUURzO7VaHslcycRKNACtCBjyNyKMeai2uQTsWDdlCfyCtH3UuU8pQinJ9PN5FsxbkETYZZddnjtYwOCuputivlJmvWdP7m7+qOCMX8FHGUzLy5qMsR6SbAAxYEbp7khgy9d48fkX8vvnnnNe2MX8kwgT9vfHwW+d/vGjE2Vw1pzMt72GlRFwIXOjtHp5/lsmV+DQ7j9AUZobpOPSVJ5Z+RefaGT4UOnRIbILQ6gm3CSjUP0FVnMXzEtHnZ3btpfp8YmsfRdffLqUWYOzA7AoRbGGSokFuWkJ2z+QErbHHn0sYpO79uwOe0Cwf9OXvhh/U4mDmnodVqYmpsub3/yW7A1+H3+VjgYw4Lp3vrPImiu5siYSUE89tSlz14KS/DfnOCU+xx2X87Ru7Wnx/cKePnw480HkX/DmtXy0lrkE8LnwgvPLW9/2tmjNAEr+r3/4D7MvnnjiyQRn9geGhOBbOYn9xV/TxleAeekll0Wr0JgF1XzWyi7YlPkk7Cn7bq6ee35zeed110XnADNCCRCmNf/c+2Mk2UeSeFgL0YJYsTIMNv4hn1uAf/kVl+cM25fa+YpfPvGJT2RO2RV7XEANoOCnKtdRLn7/fffn/e0tPuh5557XALiHy8UXX1K+8c1vhLkOnHKe7dXnNj93zKcFBhCi5ZNWAdur8xwSfVhF8ctPX1fe+573BsTxPDUZ2pGSk29/61sBnDGPnEkggt+t4GftaGSfC0CBsuyJ9rwAYwEzO/rlL325vP3qaxJP2e9iEGtrX1gv55x4b8uwtv5Ku5xxmjGYTz7jgfsfCCN9+bLjsmdb1pxYDahmD2BPkHBQHqI8RWCfJHx3d8CK1avXlO/d8r2U8kliAh5WrFyZ4BoTnU179dVXMn8ACWxG4Hrp6Kyx00TVVbEW7gb20bk1Ry37oQVP2Bify66yM1hrSAHmLdo1Y2Nl7enrKnNx377sjTQr6esLQ0Jgz/Y668atfbZYwpljE4BgztGjjz0WO8T2ApLYHO+lpOq+e+8rq9eszh5qG0iY87Z9vbsGqGzO/Y7n9Me+waRJkl7SeWKi6icNDyeRr5xL6SXNHt9TssXOtwl+IIw9EYJAo0e1+oQTwhppv8dGif002giZQqv6dB2bzjOIJ82duyS2+iCtpZF6zzVdZdkw+0T8XlmamsrULnWtcgGyR3AFOlrj42EZ2RdsPtvtczBTIz4O7NHpLt1hh5Ic6Vi4ZP60yU39jtY63V1lcnoSpyVaI2FPlApgePi0mwtgUrMXKdtR75rON7X1LxChUksnS18/sVatg7vzPu2TV/GmCpi0Qp4u/IAaWuYFDKoqtqHLNBmlXNoN8wWN039XHZWqTWLg6s+CBnXW+jmXc2rGmoA4aNv8+cf0U5LZn5qM4Qt11MIqN5qaPEaPbek5nkcgboPbsFA3zkDKWZoJhmqmU44MVU93xuAPdoLsCocjpTSDs2v2ZFKLwsNhRjBOwI44OGnlN3Ss7Gd6uiOgh4wKUCTB/NhYDrWLKZsqYnCyVZMxStBGBosR95xeU0uIpqqi86zBCHUBUYyLMUrt2ZHRbHhOJqemCtRVT93h9KXNm3kxRsYvyO2u3QGKGAh1lGr2HPhs3smpUA6BFJ7LMwIhOCfDWggm27I972VsHI/VBJ127oiBjt5HX3+cF/WbBJk8i0uI4Uj9cx9HtSfod1T9iaEdOBDnV637kqXL0uJZBiP1bPPmhSXjQqJuZl39t0tU2zrvUTVzenKY0bbVJjo8noWRZRD8O6VOSxZHd0T5UnXID2cf+l3vi9Fj3zDM6L/WoXVe7TmXoXPTCry2lLBjB+fnOFiaGfrMDMzMwM/3DFTGLGH6yuRzb6Wl7ZEarLsj3KVzZOoPH46Dhg3JzgtwgSoAffbcfcjec1DdV/64p1x0odj36RjYF9HBtLTcu6fpnLAkrxVg1La3WBJEw/sqWJPOdrSparkEh1ig5n51j9W2wTVR5OcpBeWoub+aboCt6Hv0LtzDTYIpZTlJDs05JnRb9d0mcy9ysvlVfBn/bktjw+CN9sl0guRW1NL7eQ5lwOmip2XlkqUBOtzDyg5aViv/jv9Gl4NTfawr3cKFCUDc5WGe9Pcdq7fHdIl+yOzZ+T13aZJjylB1I+rrrW0eGzFbYIvkEMFX46ZV514XCApOASHjR4/E3+HwdnV0hCLuvhe4+T5tsO3bdQbEqj0+Dr3n9fvmWqBsvpQLWF9Al2DOXc/nci+vWb06fgtf4tRTTi5PPf1Uur6cdc7ZAWFGDg+HecEHTfkMTRI+6vR0nkt21Dr55vHLVybgUoLLF+AnYNEOjxxKoEcwEqBTdU2m8jdfgB6OfRHdFGVLOhJNTpbXX321DGp8MFnnj1tmvdL6ef68dMTh442PjZWjTZvOgYHBMjpaWbhaBzsPK1ccH8CGX7z8uKUBrNZvWB/heuxyzBzA1Dt/4brodRgnbQMgjXKWbVu3l6vffnV0G+is2V80XAS8Z519dvnUpz+V8qZrrrkmc/vVr95cXnrp5bLxggsSJPNhaZ4IeE9sunwYF/9dUHT3PXeXt7z5LVkDn332OWcH7NDFhVCoo7r21FPLhjM3ZK98/vNfSInMgoWLAn466/wo5dR8VKww/rEzBaRLq96BgfLC8y8kKLzyqitTyuL80AHhBysN4d9dcqns+aEa4CX52xXxV2wPrIvbb78tGXoCsfYC5vTXv/b1csMNN5SHH340AAjwT4zjbAOnBHI+V8mIMyhgjHbCvn0RPMUe0bVUsLx7566y/Y3tYY8AkzB8PvShD5W3ve2tARmUGH5bCczuXeXENSfGvzVf7A2ABovAnuTHA008n/N9/nnnJ9i9556fhKEigL7hAzdkTEAJ5elr154af/Wmm24KUI/5WkoAACAASURBVEC3Bdve+9x5x51hd9x8881hB2idy7bc+uNbc96dZWU77N99996b9XaGlZ5h4Gzbvi12Q+vo6B2uXZvS92T0j45nPEC4dWvXppMn4C0NJQ4cjEaKvQiA9VznnXtO5khi1MGzR8VPOvzY79/9zndzPpXW2C+A4f/wH/68nHrKqQGZJJ6N3/oBYgT5yunNDwAxIOuhw0lwA0bYXeuhasIZYm8wzdhLcRUbY0wLFy7Icwjy7R/vz96KnYAyEq3W5j3vq0AVm2yftgKs0Wk6fDjn3Jr5fIx2LZ2J8+po4/ykbfbmzXkWe9z9aC/pBOTcEj4We9nXnsNn5Vl1MR0aOiYHcPY550QDxe+5D9hfcWcEwJvutuylvaRLqL2QZhXOVqOrGcB8YCBjsO+d34iwLl2armTm3j6h02OtMQUliZW5tmuqBFP5jHucXlS61h06lDHQAQLIZazu86a01Hh8Zhvjsqfm0r0e/ILYLRaKZMORIwENAZHuXnc2m4F04OfuzrZyQUI7siLzFs6dZrQ9dM1+VDBkkuGn1dHTFTBicqK23VFWYzOaEJeLzTI4QA0cfagKrTDcLiILr4LlyPhoLuqg29gATUuqFpCoLe96axajQXZU/3A+2ucycZA0XwTcaseU6nhEHwRC1NeXw6jPN8fDpokacNOOyMJHRTzoT9XrYLx8bqVBVgqtBePktB1yvJYRrU4NFfmhjLMFfRwcpSo5AIcPRzBKII065KKOiG7TuYXxrQDE4XwmkMFBtJGwElwCLXJmrGo9ARsOo0vRM1gnm6Yqz3fGIXDY0SXNJdEbNEGbOfW4TScYxtgbQSg96/r16zO/DJnLywbxfpBU2R+ZOE6UtnqcTXPtWWr73ZqRMhfm0aEhJguckS2JyK0SqN7eHFobUXbLBuQIYPRwxszziuNWZHzGZkxe03bWUc6i5ttzAD84RgxBWixP1FaGADbPTf8E4OIiAogBIgAq9mXdix3JhCxctDiHMxokRPGaWraI7HU3z7hsaeYo/dCb7gHm3HjVSsp+ORd+l7Fl8Dx/snENo8WFteON7TGsWD6AsOHDqGT6ji9uavYqfTEObXdV6G4drZS4NcytGcDk5ztQnBn9zAz8vM9Ay7hoa40F55xSf7tDOUXxPXp7y9DsOdG88G+ZNvcFIFugQiuqJk/GG7ZgBRDcgcT9ANocLveZGnGZZv6H+4C/47UCAfesP7VkdvIY07QV/ZZsAM6kC8zkZAIfiYu0th0YOCbSKChIlqyrK0kr2VkZPc/n37KB1QkeDdhgHsJ0PVITE+4Xr/Oex8ATwcrQ3Nz96O+o+vHfSkcSN/wVfok7LD7XILH8ysBp2w5HV22sCo5LgkQfrEznThSUhcqc7hWLM0Z3tjtVua0OIG2ZAp9A0NCWFtHdcJd7/zBa9x9IsogPpx2tu/74FceXefOGcq8ap+cw/0nQdFc9A+UnWBft70qspCy6l/MO2BmNb2Lt161dF+ZPujBs25b3oR8nKee5PHeYFDfdVN7Ytj1BqcSFcmV3OjBm/8H9SfQIAMzj5ZddljucdgkABbCGSSAQv/lrXwtwIkk4NnIkexC1HfDGv5NcwwDgT9I6E4TS5OD7YBj4fCwIgZ3x8g8txLatW7LPtfE1SOsveROttu7usvfggSpUPFEFYU85+eSAFPwe2iWAK4xewarP87wSbBdsPD9jooFBQ8S5wspSfnTiSWvSjYVPSaiR70Kw9O677sk+2rtnX8r0zz7r7CSIRppOL4I8OgkAIt1q6KPwBelJrDnxxDAABNuC9XyeOTl9Xbn44otSaiDAU65lnwj4+Fzve9/7y7//s38f8X/aF09veirMkXXr10df5B/8/X8QwOuCjRcElPrCF76QQEunFv5fZS6PJ+NOb+RTn/50fEUBsP38T/7JP8mc8vlSHvP44wEkzjzzjPLXf/3fE/hecP755b7774+uCo2N97znPSnlwoQR/EsKKh3gB59wwpowTypLa6L8/u//ywTsGA/33Xd/ut0ANfiqP77txwne+eXaJ2MLEAKl48AueK4EfP395Xd+53fK9ddfH3tkXpVk/emf/r/pYPS+976vfO+WW8qtt94aUdDf/M3fLJ/85CfL+nWnp0TIn1/8xV+MPRLI6vyDMQOAwDT5jd/4jeh38P8BOj4H48uaiauUvr362uvlheefiyYKEOSss84MWxxzHNNAGQ1g4/3ve3/KONgGc/mTn/wkJTfpptPfX844Y0PigYcefDBMPECwciLA5+133F5OPunkPAt7IU5VIibIdYa/853vlgs2bmxEnnvSRvf9739f+e53v5vzpmzEe1577TXl/vsfyFl2JiQzCfdqiy1uYOeVJtLaUZan5Kj15dlvoIgzDkRYv+GMptRndrn4wosC5tg/4gwlPOJjcajzav8o/QIIipWUw9A0AUiyU2wmIBQw5XwphTphzerYDWcGexKAd/IpJ0fDBniDWeILgCVeYbuADWysblLGtOX1LVVzM93jqt6n+Axgc8aZZwQs8bz+Nrfe56orr8wdal3cfeIodwOgEThxBc2Z4cOZH/eGWMXZd84ADmHZ7d2XM8BmVf3J3gDP7gh2N5onDaNeOZQzDwQTC7OB/jtM0d7eJM+BzGxOq+toTiQCALOpBBmt3ZraEp+U143QAaU1WpvXGOMll1ySvZfW0vPnV8HzoypRpsI+Mn9iWvdDFYEdyd53HwOpjNU+8bOOpcctmQZ+RBxtcFZEXiF2EU1Fd+nCAqkte2p9cC1JcfWazNr6riOCVP7ndzFCBH3oozZ66VA+053fSSeeJrvCCfAQFra9QC1wzSBV8dUIgaEBNa1c/czz6HEM3Y+I2KzBY4riPpuj4ZKJQ4XOeOjQsU4uLv6KMJnM2ua3FavlXFRB25JDERGgtFsGumh1VdFhWZPayaczz4euK5A3HofEZqX8i23gC+rmizIwpgHmBaaDRXMRc77U57rcq85Kb4xte5HXDMZkBHuAIAyew+b9tRrzXEADxkEpkAyKAwul7xuoIAgHxqblFDJUNhNRVCCA70estqGaATpoiTCS6uTMH70UB9Y6ukBkqdTEcQDVEjskMi8u7qB6aa1cgTOoesuiUG958sknNeDW/mMiuxNHJwL8aLdmDvVvT+2u5+/oiGMCjXZRtvuT0Ukv9LlDmRM6I/bHiy+9mHniwECHXZKQawfr6WeeDVrJaKrrHMEA6eiMkBSwhJFtUXHz4hKwFrJWLmaXLYfvnHPOrgagvz8HGjKafcxTS9eCrsxtpRH3N+2fD8ZY+l5b95s22mnxXFswMjz2cG1IOfM1MwMzMzAzA/9/mYGfFlL6P2WfasvdtryTjWY/3ZVpr7h/X73HFi3MvcPJwyhUEhMdiZ07Y5fdmRxhZjaMwNmzQ+d1L6q9F3y6NyQ8OFpYLIJcQSCAgHPI9+kfqKL0EgABUQ4eiA/B5h86dCC+jmycP+5Jzqm7lrMpkI/oaTqxVQe6pR7TsfIs/IsI1g8OJhk0QAD+0OH4GO6YtnuOJJSxRER9tArr890CqgwNhQHCoeRjmCt+WMvG5C9gX3BmjXVhOtH1Nr7T4fgM7R3nM1ompzvL51kLY+Bv8EP4ZZ6LE+r5+Q/q1wWSvl+1TY4ELDA/nsvdxwcFoPA/OMOzZ9dMadsFQnDhzufv8QsEkfv27M39zcH1Hu5pQc7+A4fKmjUnxe/xWbTPJNn4Lj7TnV61WGrJCMebvyKTqi0xX0cZ8oYN68vrW7fGl33Xe94VH0fmFdMBWEZrwjPqcGI+ialiteiukna5g0O52+mpWKM77rwzPtuhwwer7zp7MMABp57PZJ4Fshx9JSfGhkbPf5K00rZY2UrLBCb+ytf0O9b7uRdfjOfQ7vEwsEbHyoknn1y6Onuyv2Te+VTKjpVMKA8466wzAnroYKMEBMhmX2Ob0wYh3igJiM1D0+GOO+4oL734cvzeCy7YmDmx14BWl112RcAWJTiC1I0XbCz3/OQnERbVDRAgIOjFYObzAZJoPdCKue4d1yb4f/jhR8pf/MVn0iXjyrdcmcCej0nME9gTf3rO7HLT33whZeMYAFgGSmtmzx5KkO5z+Iz/5S//spxz7tnlicefCKNGyQa9ls2bn69na/aczAttkrvuuit+NaZImCgjw2Xtaacllvjj/+ePU77B5vB7dVnSkti+012Ib0pvBXPp3PPOSzDGX8QwAV7QjHD+BH7WWYIPE+TRRx8pN974sexLNseXmIK9EsRprayDEJ2X6657R3xhQab9bK9ad+DQr/3aryVj/+u//hsBGAXPziCQy5rt37s3TBCfa69++MMfinivAJM/ymY5K3/47/4wgEU699xzT3RkPvOZzwRw+tiNH8uZB6w5I8qY2E06JuI07y1JC9Axh4AZY1XeQyuIZgsWWfzlo0dz7sQWv/3bv5WymEMHa5ct+//LX/5y3k9cRd/FnDzzzNNhjNjTSmrSyeTIWDnvvHMj6voPf+VXyp325ksv5VxbVzZbkwkGksYHG2If63qpvfhtt9+W/YLJJVi2r7DB3vrWq8rceUPH2g8rbzL3J518cu4INtqetG5hgr3+enn51dfyfclvf9//wP2xn8A5ejjmCAsfWzFVBStXJR5ic4HabRI9IACQYdfuctVbr4otqTay6nlaF0Foy+wwT/aLEqm27E3TCgAeuyxG8jPsL4l8AKbvK6kBQLjbCDbbSwAnrA6gk/3gPo3o+JGxACn+2z5zD3lfbH9n5tlnns09Yj7YJOMW6ypXZKvdoc6RtVVpocxtE2Hd3btzJ7BzYmUgCdtQyxEnAzQCtCJVkO5uEvni+9k5ByFRTE3FfrHfOlJ5jrYUx1x6P+vuPncWgFujI8MNeaM2s+FXtIKzXish7z5rtcbcqx3HrVw+bQK66Iikvquj9A00bJOU59CrqGyKXr3hA1jowlKduFa9PRd2C4hMTmSia81WFUVFe9SOLq3zlMr01TKgUFKbcpsEjFGRnw5ClOzAyGgFPuiFNKwOreaSbeqonx9dk86uHB6Cqp6PA9PW5zIeddCTxzxPi+DnAYYiZltrf7MBmxIgi2IcDFNbm+a/LUwEb8YqqyVUpCYLZMFcrsAehiECoToJAWMapKrV8zAXLm1j43QESOrtaWp/x2JQPEMVTOoOUmdj27jeP07fnKoyDwRi4MPW6cO+qdSk6Hh0liCHEFrP4Ps2qL8JCYXZwYE5fLiWM8mycfwwHkKHmhdn0Os4oKYHaOXwe7ZWHwaw5PIBdvg+g8EBA8Q5MPujHt+ZdQLohNo6UvVPgFbWkHPBMJoXz6eG0rrZ/Gh4HEWXNITYPNZnY4R2xUhC4znNxkfkywHxPrJmDrjDtnT5cQFazMlJJ67Je9trMl3m2wXggk7d8LTe3LOr4zo6WpY1jhXHyOWGpkzrxOXoGdB49+7fl4yIPcwYtGeBIvfo8GiMDcch1Oo59b1lHcNEiqhwFU+e+ZqZgZkZmJmB//0z0KqR/c+f7M6djobB/ynGW1uSozzB3Zagv7snAYLskQCR3yEQSuv3keFk6oaJemsluHdPWdS0RMRCOaZRMnduWll6f0EKP0dgFKc7dyVHek4CIKyTyvLoy/vRVEspcNMdISyBPh1qpnPXtZpugnmBljsaUAIw8eXucwfwi9yVMoFhco6Px++oQq+owkfis1StjcH4AMbtudxN8WVSEk3rwnPOynuH3To5Gd+i/R2fyyF2pwNM2u5+/LSUVKf8uiaPqtNcu+0EiEnNOGpzfxiT3jdderolyyTHOhNwmZMWBPI5kmJYHb6n85tWr+397305qHwnzBiBqkBIEO3+9TthXqb8ZDTM0B4+UeM/8ru8Fx/KImJTLNQWWnnJ5GR8BM8ISOAYCxoE6kePYIp2JgkmWHvTm65IcMJvNacSRijvxnXyKSc16zCWAFUggDFirfgKMu/AIiKkAqoE3IcOx68wXv6L4BR7JswgScaOjgQI0dkZnJ3x82HsNyCC527bc1pfz8y3wF7Cvoh/Nnduyk4WLq5d9gKG9fbGh7NX7HdMj8cfeyIaNa0GyKpV2DDrErjI9Ke7zL59Zd3ppwdEMZajE0fLpz79n8JUcB4E1bph6EBy+PBInlX2dsMZZwTwwiKm80ALxngFv3ycW275fsYDiLEGAjbaIIAViStrbB327d2dbivmXtBq3/zTf/o7YZtgUSlTIewq+7xr546yZ/eucslll5ZvfvNbASXf9ta3lU2bns0ewTjAGOcPYzjpthFGzpEj5cKNF5Y9e6ufGGBraE5ATCwT8yMhpn01wIXuDD9Z29yAHM9tzvlI6+B//nvxUQFCzhabJGMtwy44BUjcddfd0X6xr41H4IopAEzy7x/96EcpbwFKtaU6/EmCw0r9sGAkbwHCSqT42wAfyUf7na/Kz+Zz27/G9eDDD2WfAAoIi1526aURwG07hym5YUswPrQeBlbwS+21V16uICO2gHMlWCUKa4/qpIJB4rOdET7/R2/8aPRNolE5MR42AoAk56O7O3OGncEOAQt+/dd/PS18MZmwGpTe/+Zv/VaAXnsHk8VY7fdP/uknywc+8IFjmkf0i9g+jCzz5gxcfvllAShuu/3HiQeAohs3XhA7+/1bfhAGC7CRPXJu7AF3gfNm7e+8684kf7FWACfikWeefSZsJ68HXHomGjuS0lgkYoboEo2MpDxGfPTYE0+Urdu2lVUrVjadeyqDrk1gA/TMNQCHZo+5zpnbfyBAhFjFXormx5YtSTz7AjS4R8wJG+ZMK38Sz2Ch2Rvmyjx7DmsAYG/bgC9ZuqQKq27dGq0uNgDjJEnorVvLeeefn7szrconJsrm554L8BvJBGde5caBA4k9jR8rTeLB+HM3xH7WWLm9t8Q3mHKem02oyeulGY84yRmv3WYl+mklVT0Tr5GkjtZVd3dA3QoQVrC8ljyqKulM2d9rr72exH6V0KiixgcPVV1S8bJAip0NCaOjs5ZlTk3HltCgMSZjRgThC1hX40gZT/N7qeog1+D+PeHEldO0MVx26mcSX3dVHZG8wWQV1IwnMVUfOKhU0xqtt7+3EUatYmXt5ZwLWh/rphWxiXI5tbW5UK2WhZBJaEprDCoGveki42cy+q3qbR1cb9436FMDpLToaG9PFYpNrVjT0g66ZCO6gH3vp9vppc5sYiolIxGK6QIa6e5SqZ1YICkXmpzM376MvVW7Tzs89aLjTdamt2potJdcWzYT7ZBGl8SipJXgrApauFhkCKpeS3V2kjXjDExR+z+YQ4RO6bk4ARBSz+Z12DAyT6ljHh7OpvX9tgyFAdCKDpDEaQlb5+h4LolaSztcy0PGJ2KQAQDoY2J2aDnGjs+3FuYw1Kexsfo5qdObzOVi7a0d/Rbj4hRao7Q7NiYbuJQYSRdpq1NiAztc5hK7xnu0gkNdcQwO104Hg7Pzt0MMAElt9d59obx5D86CGsZkqZpuCJWWXNcNC0V9az9m0lR1Zu0H2bSUigHMmjbW5o5BqICHvt+E84bjnPgdDjvHhIAZ2qLPYKzC3NmzJ45B7TteD6DOO+bXpZqORxHqrd2a6h42NzSBsrVnvmZmYGYGZmbg/9AMtOyR/8kQAUvcCv8DYPK/m3VSyxTb7CEbHPHPhn7b+gGMKABeFglgcmh4uCwG0u/ZnXvUPcmWV5G3w1U7pHEQZd7YbH98xRkj1A4gaET93Kkc0yNHaxe9NmHSq2tJQ/eFN0Qwbu7csmPXzjjuoQI3miXud7bfHe99WweN35US37HR6pOUjjxD2CR9fTUhIwE1Pp5AgrPbJhg4hgFGuitD19jSLaHplMOX8hVBTcKF09VPCJNYTXjTcc4Y3Nd8pfguw5geNQvd0VHLeNruhK2enTswGmyc5J7eAC98q1reMl4mpip4kxrzRgOAP5EMYNOZwDN4fkkmiSGBrjHxGYzJuvt9vmhcUj7F1HTuXkGy9wF4HUXJLn/HXq7toCeOie2n9a+MLbBtRJfBypwhKvnoow+nfFZQxZeztgFd5g8lEWfta/DzYpm/cH6CfnOk9KJNCFbQrArAHth3oOzasTPPbayCAgkuDGcAV9gGAIBduzK/ggSBY+v3mbOWTi7osT+wGfzc8/HNHn9U5rzimIIjvqYg0bfoZxzBAN65O/vFWvscTKm+3p6ydMnismH96WFpAH0ElMoD0PYfe/yRBL7WhM5Bqw0gcOIDrT5hTfahjLnOHgJvSTfgiKw6UESpA9Bhc9rhvjM+m4Bt8aJFlfEzORmmiRIhGibKp6w3X42+yO/+7u+mk46uLYAG+wFLRwdCC0cD5I4770rAzndfvHhpwExsbc+FmX3mGRtSVuHzgC181yeffCr70/7HYFCagjlDF4TvxrZgENHK488RgqUHgv1LZPbHt95aLr/iiqzz/8fefQZpfl3ngb8dp7snJ+QwM4jEIBMgIglAAEgig0EgCWa6ShJX2qrVamVX2S5b/uItW/pi09RagZk0CRIESQSSyJHIg5zjDHKYnKfj1u+5/9uEbGtLsmmRteqXNcRM9/v+35vvOc95znMEz9ikbFFVFznBxvHe++6L1ou0igvOvyA2qPln30rFS2rGps0BTjDQrHepOipYnnbaaVlbxo4zjf1s/gFOwBiAgXm2BrTdOgGSPPDggzkjzCdHXHDwgANWlHWd5uAv7vxFUmWki1Q9xwVZjwEQ1qwOKALQIgxsjAENbG6VgXy/FB99k8YzPj5aPvnJT5UfXP6Dqum39u1y7rnnBgQDqjgzTjn11PLIww+n3845zBXrz3tWPbAq7/vtj3607L7HnmEBeWGkOb9ooUjLscYBjZf/4Pt5vjZ5luAspovAp3LWnGfnt9QXn5FCMmf23DDmjVsEgR99JOfP2e8/OwAc0MC5Idh77nnnZl+leuh8Z/xo1u8BBxz4S3ZWb29AEI44H8Het3+vv+GGMnfe/LJn9z1K5UrvkS4DWMSIuH/VqjAvgC/mzbibV3cEH7BVjknJ24mJnB8AXuOfqpxSZN58MywroDU2vTPRevJee9Y6AHhYg88++0zODuuolU9PRaPly3M++273YdhQY2MBjey9M04/PcBJTb2ZH8DE3Ds/6MikkEh/f3ytsCax6zuhVedvmCgdAcFznbFSGVtqjj0IVHfGG29tAixLAQR8asNwJ7vBNwqJYnws73NHGPPmY7fsE8869ZRTS//grJxFnpMywgPYkpVwUWVEqu8lpdGarSB/Bfv4ZhFcLyUptny/hjNEF3W3PZdOAQt0nKK3C29qSjSiv/SjZXYRA07w5HhlmuRgks7SX0vhpspJJ+AacTJR8s7mclFC6SqlpjrDSYeRuiMViDaJFJuI31eWh5eGy/90GVcns6uKk+cS/5TWUJ31aK4AaEQ4GpjTsV0qsDHaVXUZDOWnoU0uL0ZJzeytrBGv0KwmMFzmBOXybIZEwIFJ4MDsKsTaKc837Y2I42SQqyhZhG/HxsMUsZhCGy09oTE5JEPlnT27issNQudrVMBl7TkBicpU6mJ7psvHRFu4aqlXxfrtcdDHJqoAjj+psDM4K8wYFxOqU4TmjP0U9s5YIhMRFlI9KJWQSkAL1Cp0JYe/aB26nP5pq0VsQyrXGJbK8HBYGg56mxs7w0XjMGW8SH2xcbRRzmY1DKswHQq0RaktaLXWhnLFDn7fhTWjzyIEqGzGwhptOdsMWGNjblwm3htx3602Sa0SkAjHXntmvvXTWFQK2qwcEMYxFDd5awTzpHEph7ah1h53sNFQ8ZmwWN56KxdM6nKjBqccZG+MA2h80tpGhrOeHFIMIZEWRsamDRvL0Cy0cMbQW0H6afHE/wjElx3wa3KQZr52ZgRmRmBmBN45Av8d0ORvA0z+oVkn3X0Vxgfhz75aIY0dsPvue4T5iWECoBAt5WDOnjunzJ0/X82+nNvuP38au7U5MYw39GjpFq0KnzvC3eVOxRCJvUT8vb+vbNpco3KiT+419kIV4dxR+jEt5s3LHb8WEyV0aiL5tQKO+zP2TvKmMSpqznmq5nTBhdwOE1OhDgfYic5YLSfrDm7pLIxv7cN4ibDnbEzb8QRGABlVf0XFv6pJF9HDpUsSrWZ/ST1uBmU+J9ikRDFB2AULklaj3V5YFXHOU3Go6s5Fj0Tp5omJRI+1pX5fZWCI6CkLGgH1TqvLe9g7QAg2gvuTXZic+7VVPJ4zFw09In1jo7U8c8eeFVmlYxLKdl+107w4ywJu45OCauy/GgW1RoyTKD4biSOgb2++/lYcKNHqPfbcPUa9/letmvnlXSsPC3uV6CcHh73geRhC7KGNm0X3qw0XttCO6sSyZ/RpYnQ8KVHmGOs21V5m1woq7Aw2ksj2U089mQjukUccEWfFXCn9ai2yvdh8cv19hzQrDpCgV6jvKrqsqYxaQBznyXjQOhBVfePNt1JIwViwdfbZa+/YVju3bQvgsGLFsvRFewiynnXWWXH2Xnp5TXn8iUers5kobU9sYylp7Ks99twrc82p1A/pCsC+O+64sxx6yLsCEFkqfocxgkkBuLEn7TnrHSAjfY6dd8rJJyW4SY/kvHPPTwqJ0sSCi9YEZoHKMVKuJxV8GBuNOK0x/+znPl8ee+yJ+DHEmDEE2Foc7fXr1mZPYlVx1g868KDyn7785XL+eednPd50881Ji/rqV75SLrjgglD92bnWBDYz1sTNN984LTWA1q/YAsayz0tLYLtiahl746VqD+DLvB951FGxQc29FJl777s3NqJUMf2h2aIyCU0Xe+Td7z4u712wSMWT4TASsGyUWga0feYzny333EM7olYHxaqW5gDIkxqCVYAhzh9wzvzZn/5pBFmdI+zesNJ27oiWixQXzqXvt5a+9tWv5Tn6gLVw9NFHleuvvyGaIoAq77EeFTWQskZWwP4HClzz02uS2gQEEXjFXCIi6t/mm41uXRon0jo2GgAAIABJREFU+5iGxV9/5StZ/86JF19ckzVBl6hVuuG/0HKkFfjDH16elC1rSkrOdddel/S2E054T1mz5sVo9tBotL+149prr4v/F53C8fHolQA72O3nnHNuefyJx7OPWgWnD3/4wzmTnn/u+ZwjgvNVvHZ+noFttmjh4gRCgeCCqLRDgDfPv/BCOe30M6KB5Lz0GSl/L7zwfDnk0EMzRnwIZ4gzJpoYPT2p+mXf8g0wW4y9NQVQMqbOZ2NpX7jTMOwxjDj2wBjrxHOAfoCIlvXhbAMEPfnUU/HnjL9+GVjzZy/Y740Zon/OYawb6VTO7MqwHIowujPRnnefhA0zd1597yGHZJ9pTw00L8yadgeZU+CFdQpccod5pvZqE/DH3dQq4zgvMDGlJxn3zZs25nyHK6Qy0eRk1gI/vLHFIp4OkB8bL4etXFk2bNxU+zU6mvPKdykT7jNJ9xEI6QggFUtQXa/UyqTsiO4zzljfp32RGAGYLDtwWTRMKjLeW4ZmDZb+Psi8/NyhGAUCSvVSrGBGUl061m5jibwT7PAel1s1OAjJ1s9FuBUFsr8K4zSAwmXlu+RAJoWEE5nAVU9Xoq6CIZ6TyMr4aCI1JsQg+G4TlWor21Fn5+WQAQ6kvJF0js2bchmGAbGrisdK/ahpPlNlx/adFZ2fR5F4y/R3mZRk/3TVgIwDwMMzvA+a7j0mCPXIJvF9nG6Ior5VHZQqHNOovU03pWm6pDRclwvcNlOl2tJwWZCFGR0QuVqldOI6tU73ZgrKcrAGBtKuoKVJYxrPQerAR//zu8zXQH82NDEfcwSRtSiNA3EqivTJR1ZOGf24lKDUFrsLT2TFhWQ+WzUBbWME2nDYGj4HFDAfjCgbZ+f2HTWyt2BB2s2QdIAzEmIU9vfnsPKF+sO4cBjv2LFtOhLo8NdPhq33i7RYA6IWjJCaJtOXDS3S5T3G2PpwENMYcdi5cM3lnnvsnr5lXFJ3uxqFIh5NcVnVAMCf8YMeOxz0T4oTA9UaSG6dDdXT0wkSbQ8ApW8ObHNvHuVft9LLFSqp4MsMYDLjrs6MwMwI/OaNwH+H7hbg5B2vME7+VwC+neh1p3DfKqkADJrAaVJmsUMJlA/NStSaocXhEWDgtLIp3K3bMRaWLCl9qsXQ39iBkTAWB7LpoTGeapWcqvzvXqhaWiM5w91pznp3s/uwf7CWFG4s1Mag3bSRgTkaUIIzrSeo2NHsmDUr9xRHp302QY6hWUkzYS+4JxsF2f2JPlxLBVf6M/vGS78Yto2d6W5Kiq8qMhPjcaI82/MYlRyWGJqju2qYCO24t3faXtM2Y9rYwn4PMAK8MD6TDtwP1Jg1LfKvD+zFVMebR2x3XQVscqdW3Qy2ku/npDOO3d9e7LOWHs0GNX7GXTqF7waYsGeqbVPTrYBGoVybu61bM49YouwX7WaDSc1+cy2qdh1L9mUiulKDia+nSuHssufue8TeUfrVvbx0tyVVEFgAZtfO3Nk0GQBlUjr0MWWt+/urgKrg4sBAmTO3VsFgizT2B+2P4UFaK8NxlrVZNb4WGfWcxohKkYJO1DaAXkdRR3+XxuDfothN68/YaK+x1Q+gyubNW2pVwm3bQscnzFsrC20sb771dpi1cYBmDWUds3eOWLky9rjv4VCJrJvLY449NvMzMjKr/PCKH0Q/Q/tbpUdzRKyVbWR+gBnWHfFTbfrmN74dG1SJYW0VPNq5g6DtUACOk048MQ4b/RaRZVoYHPn999snrGeRfzZjgK6pmkZhnM0/90P0HINm9siscv+qB2KTHXHkUSmve/3112eNcRg5kMbG+qAVwVYD0Hjej674cVlxwAHlmKOPiZ4OXZprrrkmzAr7mfPKNsSG1qfjjz+uPPzIQ7H1RZ+l8GHpqPhCFJbzqn+cW+tbasHJJ50cR+/AAw8q3/3ed1PG1Pf97Gc/C0MEE8Cfr371q4nUf+5zn4utzp4FkAHOnGc0Op5/7rkI+GIMAbO0Q9o5u1NKN70Q2hbW0bYd25MqZQwENFXzec9xx+dM+a3fOiMVi4jmahdbGduEngpWhjWGZUKAWdWj5SuWx9YFxADHsKJvu/326P9pr72VFPu33g4AccrJJ6fvv7jjjozje9/7vtj8zzzzdNaU/WSdAUXY03/9138dIWCA2hNP1IpW2mxNXXXVldESUQUIMP7mW29kn5k3LKi77ryrE4RdFP/OGPErMHYaowQwZU95eSbQwZp19kibVyyDU//Qww9njjF7fv6zn5XX33gt+8ka5GhXHZ+1ccytbZ4CJo52RKJhFKAr+6GULZuqpAGwAavopJNPTroXHwKYBdQ3Nqu7YhH+boyc9c4fYy3lxjhIAXO+A6hUG+J/aQsfxc1rn9hL9E6cr85HpXLNpfvQ+9LeicmsfWOuTc4P+xnbBJvOGeVuA1pjwCSAnvtrMAwTPmjAmVKSgufc1yfAM2F0QCm/UMUZe1M6ozZpLz8QewpDzDkCVFTmPWsY81+5765kdu7qbduSHojB1NJNkzkwMjs6SQ2otPajoRoQXxB7Ttm4aXPH3q9V6Kxn+86YA6Hij/XhbZbYAdFS7UrHV/+6J+MYkERGy2C1AwCMPYccfshULdla03KUxKUREsplxy4JXROwID1GhB0zoEN0kvoCTOlK+CYy0UXNazSDPopDTxWUkSC2Di/f1RgCoZp2qRARlh2sKRIRiZlT83OjDj/ZlQUaGswl4HCyOBLViaL7zjBFAAI6qU1hNMhP3bqlLF60cDpvOOCP/qSOtQhL/Yz+tMsq6T/JRa55wxamAW0XvXbpb4y3XrTZvgy+DdYMIoNusI2FPvq5Qz+5yihDvb3Tuaup4b5hY56lzWa0qcJrF2MGFcoAEwvK96POBmGoUaeWZ2pxWUApb9wLYNkjTIhRQNjQcA69hvpZ9FHg7u+fLp1r4WGbiNS5nNqzgUC1LNjCUJ1bapYxF0VgXOWi7SJcxJ1CpaUx04EZIhktHzoaNKXmgENQsVsYGMbC/EKNRUkaymjebWrGsFJpNpfxVaYrG/illwP6OGCwi/ysARyeC93dtHlLDl9tkMMrXcY4bd64qeaKLl6SQ4oRERV9KTVvv12OOvLIsmXT5hgjLlEIdNSsFyxIhACKzDDQz1Z1afv2WgbSuKCrKu3ne0XbUupqGh2cYZf85jmLMy2aGYF/zCPwX2uWiAwRb3cHToSJ+jdfv8ozrALJ7rUIYEtV7O5/TnXSZMI6GItRyEhjn7hDNI/DzYhq1fAC/Cu3uqsCBpxMBpQ7mGMfMfU1a8re++4zLb7ovMYMkKq5dOluEb101/tvSzWQ5lPF7DB0pW1WdgFnm3PtnmxpPyrluO8xSuWAY5EGoO9A9uRTY8x2ASD2iX65O4dnVdAlFWN27IiTIhrnnmtptlWjq6b5sEPYHH4vqGEcRAYb+CAiL0WX0+xZYat0OmtJx3mncLv89NhW9b6SkhO9hi4Qxk5iTKJO77ffvgkWuTMr6NJfNd8wUSYrC5bDyw5yj7Ovtqbc86zMV3WQp2LXRM9teChBJ21M5HTHzgBNgAk6JNpknANKdRp3xn/eggUxnNmWNWiFQSzNuq4Jnwnbd+7csmnD5lQgFNxQmUf6AoeXcxUHgdZIn0p8NO8qE9kfgSiR1GhkLFoSW5ID0CKxEccdGCzL918ekUuOLLuGE29uORI1kDI/zinnrZYnrYxWtk1N9Xm92rvDw3G22G9hCW/bWgssTEyW119/LRHqaNpt3lxee/31OHtJGX7hhTB/l+6+R6KpGAX33Xtv7NkDD1g+ne5uLwN02NRh+bz9dtlvv73L22vfqNHgt98uq+6/P98BeFQdRzs8xzg//zzB/PlFlP4P/4//s4zMnlsuvuiicsutt8bGwrK47977A/ARZNW/lpqRlAt6J7NHQsvHngjAtO9+WU+Av2jzDQ2Vhx56qBO23T20fXYoVgEAB2unCeI+8sjD5fDDVQWpIAvHWYoJh1mkHcv4uedfSEUqoAaWAAbHBRdeEBvU2YAZAciRfnLppZeWvffZK5F8a0eFkGt/fm0YFxxbtquSuOaUtgJGBzsYEMMut0+wONjKGCoYI1KETjnllDi1nvuxj38sY+o8YreqlGNsaHLwT66//rqsIaWcpd/Yq+ZZBwnp/vDyH6bNhx72rvKDyy9PKiEx2L/4z/+5HPfud2depfNw9KvA8+Jy3PHHpTqO84NorbSGWlL5pnL1NVenLPT73vveADzY7MrCYoQrgkDXh6YNRhKQ4v5V95f3n/3+pF88sOqBjg1/aBg49o/+sOWtZW1nK5vPL/yTfxL2wnf+y3dztlqjxHlffeWVcsZvnR4Qyhlz4gknlaeeejrjhkEiIOxs4qvQ4EgJX9WNHnkkfqHyzMAD4InxknLGRvdv4O41V19TjjvuPdFT8UcVrI9+5CMBxu66685yrNLM27bmdwLxngcolzYFoJdGZv+ZE+DT86vXhFm4SKVW5dRnV1Fn1YNS6Wv7jrB5+A7YRcSSnWc+n/S9zZun932tVDSRdYjFApjheziXjjn66HLX3XfnrGjVQLXDePiZfh5y8MHxQzyngpcr4t/4PIDEHuCH8k34M+44n6sskfm5h4Dj0tpaxSgC6c7Pgw4+qAbFU+Fpfnn0sceyTgleA0Ccdfw+FavowzivgS9ekX149tnMv765MwXHPce5FbkNguHb6n3mjDaWwCoMfudkBF17erJegW/8tyrtQQcLHtHXaXpVQPvgQw7Jd6kg5L5sTFA2hTvGZ9zje+yxZ97HB7ePrS3nGyamO6vnoMMOnHKYOoQTKd+xLaKfUD6XS1Nw7+nrKbOGRtJwl2YUY7sKNw4FB1JjbtiUDoWaL+RSpAEyWQb6B7NYko7RCTVoGHTUZdMEXA3qqPSg3lou1qQbcCCCw0S6kIvL4e8QdVEDYBhPBtXCidNMIHXHzo6yVPOcMStMtIXieyFsFoUolYVg8QWU6OnJBLsY0QUh9RHUGa0MDgd3ckgHK2AU3ZKRimKGYbJxQxYhpNgEMTC8muhMM1LQiyBxJrBRVRlb+tpSYYxZhLB27sji1X6/e/WVV3PgueC2bmdYiRSNpQ/mqZXiQ5HFponS+pYtoTQ50DzHpqVen8iMvnfsEvTIWmZRbl+NhNVSjKP5rwieuRFBQ3uuGiOq/MxJJI3xieJksTnI0j9CuEOE+KqQHUNX7h5QzBhblBByz0Fv1N4HHlhVDjr4wNIUqq0XB5YcRRcUVFPaTaJuXali60j/tdXacRhlvF6lnjyvbEG9hbJCuffZp+bSvvlGlMiVyAaSmLvVq1/sdFt2xRg59NBDysMPPdTRo7dlQ2IuuZREA/SJEcewQDWkEG2cYqgN1AoFABR7otK+nA0zgiX/mF3Smb7PjMBv7gi0swlDVFrKnFKm3HGi7DtKT690Vqkbk/+LhGD/W8DE/aHaQoIsA1I33o7xjuTiZyKqSW3dtCl3PUcopQppNuy5R85m0TgO/cgQEfNtuTPd62weDqmgjbuDw8Jgc3+pwOYzc+fRP9maSJb7lZMP5GA4c9rdBz7vbMdKBO5Ew6sTI41t1N9fXg8tfl4ifu65pG5MTHR20Kw4CqJc2s4uaxEvVQ/YX+7ZBoq4h6uOBIE+OdlST1opRPn2a/N8oAGbqgmxRvBWVBwluRPRxxptQFQVed8WYTxQWAv8uKdpxTW7p31/BHM5Qh3TkoNXI3w1fxxTNClEvT2Vmj85UbZs3hSjNOkHCxeVgYG+2GUCU+xG3xE9lv5qO4hycma9P/p2AwOxN7TPmPh503oZn6jifoIxTSPM7/2RzpHUKGk7YxNxgL0v2eQ9NTDX0swjgiudpxPkF1iKvovx27Il8754ydKAepwxDAkAiPFaNH9R2WsPdiBh3dHogCRoNjAQQCDBwA78Y79hrdDNkBaTCi5z52YtKpHNmTvgoAMznon2Sm2eW8syW5uit9XBWZ8UIg4MrTRClJyhgw4+JKk70lBC1X/iiewlDqtAnQosqOvW2uWX/yBAwsqVh5bhYRHmjeWIww8PeyPpQYe+K+wSzhUHiTMmrYH2HZvsjTfeKvfee3+qFGLcsAWVrVU298abbooNpe/EaKUgAY9oPgzSzBkaSvs9W7UVlUyMpf9yfgEM1pNIM4e2FzN506YyPDw7th47r+robS9nnXlmuez7l2VOsAQAoMAxEeePfezj5aqrr4pNrDQuoMc6ADhwKrGdgSrKRLO7H3nk0aTg8WWkkHDYH33kkYBkABNtAxgIxn3+858vq+5fFV+CrSey/c/+2T/NfhI0tp4xN5SLpUNhzLBGOOf2w4UXXpS0JGsZeEA0VUDOurBnTz/jjAAW+iKtJk70MceUv/qrv4q+ioonmHPYHNYeYIDwK5tevzCGBPkwXZQiVskIKKCt5loKkpLMt9xyS+bA2pbG5Mx58cUXyjPPPBtw1L85m489+mgqUWLf052RJoO5YK06E5xb9IG0E6gNHDIWwDFtwEzKnuvpi+/Egeakq76jEtGdd92ZvfWBD3ywPPvMc1WjZbfdy6pV92ff81X5QtbR8uXLUtYZKHTB+RcGoKQdArQ84aQTs3fMC9AJUPS+952WM1BpY44132Dnju3l5ptvKnPnzU6aJw0b+8ncAjAxQB5+5OHoJbljjIM5pZ8j7ebNN17P2fWBD34wLAt3hXH1LOuLfwDM49fwofjf9uQ9d98dFomzTX+ipbVzV9btQR0AUn2XNQEtn3v22fRZeWUve9E5ibVkf/Ct3Gv6bxyxiO695558tzvLvWivHfauw2pxjbGxaObwsY486sjcp54P4Lzu+uur5sns2WE5ATcAG0RjAY3m2ZkB6Eq6ZNJYxsuK5QekTe6k1157Jfte2WDgj8/wEa076Wir7quAas/UVL6jVpPaN/4csM2d7rnGQMA5RUbWrMl6sHejCZaUyUpeAII4V82NuXL2ek9Ns63ATFh+ShErCLL77tNgTxt7720syp53HXXolItDlRwHr4wYDmvVBZEfOlGUpiXu6jDm/E0LqHSVWuLYd2V4qlhqZUe4mOqhPycDp4GAiaqjQVW90k81DDJtwoA3Ohd2xK7RDGxSWZSXo9DeW8sK15QPYm0iEw7Z4XzmrbfoVNBIGQxtzsFZ1fKpufdnoJraPNpqVWPfFWGgxqBxyTvQc2FGJ2U8YIiNAthpRocNji1BG8PmtrDbxW4hOmRtGmJKnkEkC7XJIjSGEa8ZGU6fqReL+oT6s2NnLjrjZ4NB4ywYkSkvbYjo3Kj87Vrq2WcZcja1sWa4ycGqB+Cm0BJtSkJYxlzesIu/AlA1ciPHkzEk8iXvzpxARAES5sYYoAhCOj1X+1AEHeDyRc2HjdLE7SoNa3G9wHbtSv4glgtxo5dffqkuXIKsE7UM3osvvJg2i5CYL5cw1BEa68Jpgj3mG6DhondRWaPeT3Cqjb+5M1+iIeYACm7jU4B/cfWa5NkxXrCZGCPKwvm7w8Ufc9QUrI0RozMsHyysOXOCjAOYPP+VV15OBEiEwuZkhLjIGlhnTKt695sxAmyOCAvNgCW/ub7iTMtmRuAf9Qi8A8idUjVvThkf3bOMj+1ZSg+B0rVlcOjN0turrF8VSftf9ap5+EM5Y90PnKKWshK68EaaX4sSMZSiEZX7TsCVw8nO8Ix9VSd7660YTvQHGJOMJYaXsx6TQGSX80WTiuHXaNIMfr8nyMl41QY2UhicWIhYDl2qCQcsmliDA9WQ7pz0xnTM3SsVpkhxqTpd7i33WNi84+MxhLXFZz2LE+n+rppw9DgQTatuS7UD+sNq8Vn2HJuMkZ50a9V3MC7fodEmeFTTUDFAemKb+a+2sycgPmwLzlZSgScmcrcDXowDWwdQkEo2I7UiIRsFXb7qm9FTG646aVghs+eUzVs2lX32qWCXIIu+aKP2mQdtCCuolNzBflZTTTZNp9MkFUjbsD6kJ3V6KAxhY6SPfj8RkUAiszVdigAph5vThM5vjERTBbSGCOGG5UOccFtsHVFu359KfhnHiQA40WPp0ok4OCK/AIn9ly9P0Ae1P1PT2cFLFi0pk2NVjN86BSqxDcKM7QTxjbOx5SixZ1vA8blnni1DIyPpO1tlxYEHdGnLm2MPGW/rK8yJrgSotcheYecB9TBg2EacKyxyzrjUpyVLFscRFwRU8pZTyd7jfHDAVfPYj7bJ8mXlpTUv5jmXXHJJF+l9K06Nqn/s8Pvuuz9VZdi3Psv+vOH6G8sDDzwYUEF7OHs333Rzueeee7OegC4YEdjNYS5Fj4/w44byoQ99KOkSxllAk40JZMB8wO6SDmDuokmxeFFs0rXr1pdPfOITcfyVRb3yyp+Uc875YFI9vvKVr9RKQEceGT9BMBDIyh5UZpZTdvTRx5bly1ekPWz6u+++K7YaAOvoo45KuovxlLpy0803BXCwnwm8WiP+nUpXPT0Zz9/93d9Nv//Ld78bu13p5RNOPKHceMON0w42nQbpORxo7I1/9a/+VUAdZYadPexhIIdnAnQ5vNaa4NzVV19dKzg9+2zYdL6f4ws0U3oZW+rEk0/K89jrIv9777lXnFTpPy3wCaDRBo72IYcekvPzvvvvL1/60pcCqKiO49nRe9yxIyn5Pg9IEt23L1SJ+cpXvpp1Sy9GlaCTTz4pKTiEkD/96U9FywX4ceqpp5Sf//xn0eJhb1sD/AE6Gw418+zMTr/Wb8hZ8W/+zb+Jv2C+Tj7l1PL1r309/kLEk4eGAsJMlYmUn/Z3QMl555+X8+umG2+OYKv1pn+YD+aN1s5/+tJ/iq/irKRfI+hO9Nc+PfGE98T5v/2O28JKwMpRfljakbMBMGiOsDewa/gBV199TfYqPyfMj/mCs1vrnlm7NmwS5yUWFBDAWrMO9fHggw/JWPmsfztjvcfZyal/5tlnA4g5v5yNxt1ZhGljLxg3gXnzAhRpoLjAMj/YucjH0UephfoP4OPr2/uebz8ZV2eN88nawXjxsgYBrPRFMJL4dJ6pfDDmzmOPPxY5C3vH3ZSMkYnJgKjuOOc/ltTwyFC5+aab8lk/17eq1UkOY26tdNsJX9s/gK0mWu7OqYVHnJ90Mt3zVUqCfeCZ2/nOY2NJPzTuCTio7HXAARkT1Ydyz6aybr33ojU6XvVJq57r7LTN/jce2G2vvvxy1Z1ZeezhUxrhwObwUc1etLA69PKIdIaRMjElf5bGQy3n2xw+X+zB1XGvJf5cxhEQ6y5xgxdR2okaGTEQTfvExk3Vmk7Y65dOJDrqlkycSwRSBPUbnKUCTU0L8Z0WKMMnomUTE+XttTUFxKUgItCYBjWvlx7JVFgpKILSOFxy0WTpXslbnpzoNFAmM7jJfR0eysFatT0qyGOTGODkyA7NCqUM1SzRHGwPlVAiTDoZgMJ3WxDGqQmTtgpAJtmhjpFAaNfYJyq2dGnohhYxwyhirRNV8MaBEeXgTkhHxAhzBKIZ0KnI6VK+ricHKEAjpRdHR/P50uVkMw7RVj1H+SeIqdyuoHZTFaCxSV2IRI8oftd0LeyasfTJRjGW1lFQZ3M8Wavx2MAYQTa4C9or5YZHhpN3CyBJTvDI7My3hWk+azWa4V+Cb8k5Hw2C67XigBXZ5Iw0FwHjy4UBoGDUJj+7S1VyKJhzY2o+whKaNVTX95xaXsyFoJ+pGBWjbXE1UDYRuSWIhH01FjClCtnukbXr76iWbVxtUAdlmDibt0wDWwyJJmVft+kvX39LXYq/lw/yq3jG3+sLZ948MwIzI/D/yxHoSdpNlSqbnJxTdu1YXLZseVfZtfOIMlU2laHhF8uihY+X/oG1xXsne/7rE+1XNSxTuQsae5Lwn7sFYN0CH02jCiiQYE4nts6pc5c5d9kGc+fPLUt2W5qGydFmKDvDOSPbVEphGwwOhmXpmdEqIxwnbWLe/BjbQBDBm3322zeOfGMLMto4o5xOXrF2jI7tSltrujFQf0cXGJosc0Zmx1h01yUAMndevkc7Gf3uNc6oezE2S2yoqtHhBdhoudfuuvkLFgZYSXrM9h2xs5KuMVmddXZLDYxVqnLT9hIkY2hXgXVCsdKsqph6TbXuDdjibkw536mSIJZgj6AXQMTcNL0Vz6j6GrUErbHI+E9ic1Rbqmq8bcjiqpq3NWU7OmMBciZjB1TdN7RwDKep6Vx2zzZe+oj+HrCoE+93P7uT2SVe0RwRZJpVI7gTE9g3NeXbv819NFuSvjxWBoAX0ReYlaBZHEvlmcfHYxtwHDmm/i4Sjnm0bkMF0/SJLbR82fJagW/Cfd9T+nurncrG5TjpE8eoGvjbY+NweIwh8A7NhX1o/VbmN12XqnHA1pg7W7XEkpQA/dU2kVdp11gI1ih7qNHdfQa7Zf3GjQmocUQH+vviJB591NEJBgGTMI2xBGrqsLk2F+PRpLCOPJPNydaj74EFpZrLKy+/nPXJKTGPUjGOe/fxAUeiAdTZ/FITXnxhdfnEJy6NOCiGAKaHvXLbrbfm7/QJ333suwOUsTdreeedGSP+hzH7xR2/SMq0Z2ObHHnk0WFCSGv513/yr8ttt95W3njj9YhR0sC5+eZbsn7Yi+y8CPrvs28ccGKh1157bZxYoMldd90VcVEgBrvZOcCu1W9gkO8VxEvayMrDIux61VVXldNPOy2/EySzv8xVtCheeilO3+c+9/ly6223xRY+/bTTy/kXnF/u/MWdiaJjffzb//vflo9+9KMBSZX6bewSTrJ9YA7f9z5aIPNjN0o5MR4Ydtgm7z/77IBo7F37Q+qEPf/AqlWp1ONcoRtjbQJbONnAD6CHdpjvT37qk/XvO3eUz3z6MxkX4IJyw7Fjx0bLRRdfnM8uX7YsABNw5mMfuyRlo613wUf6Gmxl5xif41Of+lSeTzTWmsFsUGmFT3QPDZCVK9PuAw86uNx6y60JEjsbMMClR2HEP/74Y5lveiPPPf+dUWmYAAAgAElEQVRczhRjDhAAzNx9z11Jl7n25z/PXnvfaadlzunMLFywKM4yIKb09lTg5eRTUvrYPPFNaLRYb4CEtW+/FbFbOiRSw/g8p5x8SkBDjBTsd/sE0PfAgw+kaim/q6aprU+gnB8iHY22h7kDPAjgqvbEr8BY4SPUM6+kIIQ1aO74YPYu/9k4usOIrpov54b9Dsywvvlxzqh8z7btOfucQ+YNmNvYaYIEnH9nl7tTP61Ne9N/tcO+dj747la5DCPNuWL+7FG+N1DMe/i5AM3owYyPp4R1AsipprMjPjuBZxo/fEkArP8CEO0JqXbmyNnrbJw9e7hsDVNzMGK3nt30tGrlWJVqZ9US7wccEP2X3F/8VNkOxNo3b86fvfbep6YHvfxSfGp7zD1YAyr0VXvj90VsfWcVBU9A3h0wQCe1VpN1DykTzZenh9az7JDlU1VQi6JsBUKqQ1/dr6Q3DNUcn1pJZiJsEw8LpbHLq20aHRa633FGk2fUmwxkld8irNo0Jxx8LgKvd1baaQ4uioyKPYkWdJGQKnpWDzGD7fMGGpjRStxxwEX+AREmsZXLs4iCJopkTE2FUoXV4WJzYKfsXMf4aPomns/gsTgsWguccdAugAgJ9VQhIRQy7zWZFnpTvTcJyQkGMHSgECBHG6IZk1LBJcryFmsPoAB9V/3t7dtjcDg4LEY/xyKxmM2ZcTHZFp1DyGap5fNoplSwQJUbxiCWSdgu0qEmK3BFGMrzqy5JvaC8J99vEff0pt3WgD/GI/TijgnUKLAuAQegDTuRBVdpsTah/M0s/J27khbk4tYv68PmMTbyfKGeLlDrxXNqWs1gLWlnAacud1VD1n6GBiMW9TXRuYmJmp7U0YAd1Prl4rBBGUnGbmhI5Gt2ZbzkkBwpr73yyjsYUmjFFfDQjlaysRmoEWfbvi06J9qonwAVSG/ovi63qCrLLZyfkoJtPutOqGhtV2Rg2ilp7sX/TKR2BjD5VTlpM8+ZGYF/3CPghGrnyeSEKim7l82bjiljYyeXqbKxDI88VRYvuasMDrzqBi9TAUx+xa9OWL4GaKqmiTuS7VC10WpqBIZkWAfKK27dGqH6Wtr09cou6RzM/oG+st+y/QJsRDCTBloXhXJP0mDAanSWu9sjAt6BE+4BdwrDDNCx1z57RzdCO8KU7crlMsC93JvrN6yrQZ0uDUe7gQjjgkTsgl2Amm25gwR9quZHT5yTaJJ1AaEGugRQ6QCTBnAkYKUCDqM17NRaDYdwZIzuzv5wV7IPjKE2tWcCcSK82jFIPUe0P+8ZH6t2VHRVSoxTsyx9IKnUXdWd6burm6Np26urnMggbnf6VKnMFnc4O4izXoGAGgxpaTDRpxucVYaGCe7VAFsT/2NbYRYkJXZTZZ8YS33FZuaIrV0nVasG74AWQBhtaCWxU4Wxsy0jVN9RswEPrf/sQP3GemnpSAHuRmmmDKbb2jln3tyk5tTAyo60m92J/YolMNgvtWgiFUMefPChgGzWU53LqQAyARZmzw5wwRnk7LZynQx86T9YMvrL7hKgA7IYA45BK88rpcx4crw4iT6LeWVcUeg5TZxa33f4ysMDKGgLXQiO3N777JOI8xOPPx6jXXpDqPJdOdRW5Ul6AV/B57FSmtC+ksAPPvBQdG4EGLVFagqgTvo3R44DI10ZGIApzHn6+bU/LyefdFL0Yzhd7FGCqhxWzBA29ZNPPhVGcgKoO2gKqDTSmzKzzz33fECTT3zi40mv8YwPfvADSVExD5gpHClp7PYAppggF/aF8rFEgrdt3Z6Ss1gqwIeUqR4bKwesWBHQhsP87mOPzfz5PWfeXrjmmqujz2K8BeVOOfWUpLfQpOCPAL5+73e/2LFNhtI2ex7AYt/zLbBSaOKcdOJJWZd+J12Dbop0lPvuva8cceQRAQWkP8ydPy/rD7Pog+ecE0eaY3/wQQcFIGGTp0JIKzW8alWANo78LbfcHMDQ+vr0pz8dQMkYANCuuOKKrG1AhPSrdx32roBqGHTYFwAdZ4u5UpaZ/S3tCXsaUKcNUnesk1deeSljftGFF9XiCEPDsfMfevjB+F5saMLI9oFzGABgfwruGjMOv3MYiAOwIhJr3AWPAVUqxVgvGCvRcxyvaYnL9t8/QX7gmIo2AHeMCIwc6ZjRPurSGIEfQBDAqTk5+pijy7333Jt+ep+XcVJJis+wenVd63yElKFftz6lmDn0/CNsO8FuYJL5lMICMHAOYSs1YWx+tDOJMK//2tsAk9dfeyNrH/MHsIN9w1+SWiVQ63y2r8w338ZZ4B7zkmLkLOEvpoLXXnvlHnE/OOPsIz4ZfzWEBiWDFyxIymljQRo/ZylJCwybF1evztkBZMSI8XdgobnEaPT+VIvt609/41u/9FLV/dxMH2wyrBegF4kLeqbucICPOdN+90orBy0IIV2SVEKTdHA/AUMBS9ZemIjxsxQYGQ1I6XsF5GmV8ncBO1U8e3sAQOee93rljO/8b3MKlCUNQWtl3fqa8prKOBOTueekpLasl559Dtg3do5L3wUjp9RB1QwQmyeCrx1jxAGs1BIjpjmCgIbkx76jGowDmYGh0TanZ7sIapqO/OeOhtml8iTfc9GidMrADAwqI1vVwhuDJTnBXdTCIsNIcKCl5F+nPO8SgZBHcGeOsq+1/J5FFxG0TofDZe+VPNihWVns+hGNlo7qahEwLCwM6BWhNgeBgdW3lq8byuT8aqBwzlNWrp8xsK6jeu6Kc2+8WjUchhLBHAvGonOpEZyR/qRtAWo2bw5QhRIG9Rb9APwAmCwAcwExk1dtU1gsKb07Z242nPFhrL32+htZEPpvLBgOfm5zhyUzPJRFqx/a4ploXNNlmzohXHOp/a+98XouKlEWz3DhQcq1QTSFEQsRNacOHhvNZwkz6VdrR83n3JoDsNWKlz/nULMIXn7l5TJv7py8R3qPCwA45sJ0UCt9Be12SJgzEQ5or0OglU+roqolh5/xd/BMjNea3i7rxQsWxtiITkspiQC5PGzWRx95NHOs7Q4M0TR6J/oLxGGUOziAXeYKc0lOXY0ObcnzHMRdyadph6KKvVbQxHveCXT8zzgdM4DJr9hhm3nczAj8Ix0Bp1PvVE/8y8mJxWXL5n3Kpo3vKePjp3WAyWNl0dKbyuDA6tJTRgOY/ErLor/jMGMrtFLu7qiUN6X3MHt27BIMCM73CFbFpFKLm3LfMZKboLw7Z2JqImJ1ggmi7IB6X8O+UYrU+5X8bOC4z0R/Y2IiBhj7o5WnVO7TvaRpDLo4pK8R3pTnXsGGTVuUm63Bhqr75U7AmOgr69euy7OwWCL02QUBUm2uMwgDoPTVFAvRZM46Y2+T3PPBWXGw3WmMdyKTi5YsnmZceq7IOEe1AvnV6deuGlQZT4SQIR+hPIGLoVnTZT+1mR0T8GNsPIauOz1VAd2VYRbviJ3Yyg1zZjN2qcYitYhTIM0Ia6MGdjgKvwxy1bmq6S5VQy6V6WiaEIpPqWP0aaBFFfbnTLHROFxsAToOPiit2fs58LWMKH2depv6nAotiSz2qqC3tGN7rAv4lVTi2J0EVLWvS3kSIuy0cTzDegMmWFOc42aAt4Aip9Lv3P/Ggn2x5sU10e4ToRSVFuFl/4r4zp8/d7qN7LxoqcV+WRhDn/PQdGrYfeyxAFwqNc6bmz54CUSl0uDUVEAP64Wdl4AhkWGVdObMma7aQauNc8w+paOjwgsb3ecACZzTWhKZUP38RPD9zrh5HkYTO9t7CY4CEKx9djsWg8Aq/ZIrr7wqdhIQoWkieg8tEPuJM46qL62BhhzgZ599984exgBR3vdP/+xPp7X2quM5lffzFeKkjgynEg0bE5BA4NQa1F+AzB/873+Q/QQowJCRxm1tW5/SPNik733veyM3wHYEtmCScMxTdGH7jti20T/ZtLH2r6eUJ598opx2+ulpq88ZF+NpDWKCqLbjrBGVN3b//J//i+gyahvwQHUXe5sPwG4F3ki5Ec1/+qmnposJmF+6KPydSy757ezP7172vYhBAyqwDqQ7/fSan4b1A/Clb2E/ELg99b3vzZ5iz6v8Qpj0qSefzHoEeGB/APoEsv0BjHFsVawB5OgzYE2fiMBK4zj77LMjYvrnf/7nYZ9wwA895NCAeA8//Eh1QOcBhRTD6I2djolB94UOzo033ZA5dI6YE7ohnHbp8oe9a2V56umnczapnIRFgDGE1WBsCZVqu/k+8aSTUs3nsccezbqXMsN5lz7F39N+43bnnXeHobL/smVhBirVnfSz1avTPnubnW9dyygwp7IRnEvOUD6Rfa2tn/rUJ8sjjz7apdfVipjSUlR8ATLa1wCC4447Ls+54fobyiGHHBztLHP7rsMODXsqqaHDwwHWnnvuhXLYYSvLWWedHSIALRXPBXCeeMIJAQsAZc5KzBQMDn277rproz2ibfxB57Oz0bMTxN9rr9wX2BUN0DXmS5YuDSsMqMR3TvERwYYtW+r6XKvazpycCwCEurcriKBdzrWqTbmprHlpTc4SWQ3OqFTLklnAbwZklFIWzl+Yc/agQw7OWW4s3nzjjYwHf14w37wZ89dfc2djlFXdrOUrVuSZnt3SRmulpurXuxewDa05+qXOUeSMBFHc7eOYkGPTfr290MAP/qrfe667BNDu7jFvIXt0mijOCvcvsKZn/m4LpvxFxH9uwI3RHOQu80RyYjRMVvGyPiKuowEQDEoV8NzWXXiz4qC7oD0DSuV98n+iyD6G4lJ1G0yUS94h4+V3Ij40RgxazU2qh2Hyg0Vk+rAIxsuixZD5qaDBAIImClZL1Yp6dLoeqtt0KGJD2IASZrDlfUb4dKTqtVgoDhkLgQFkcVKy9jvfV9kh4wFoTL5FGkRxeDgOd9JUJl3cm4ICUgI2UcAJh47vNaYmC/WplRbEWPCq4nADZXS8Ir8OX4g8YKCppW/pQA3GkE3RSro5+H0BRFCEAfUxKUny6ZYsjWK8xW3h2TzN+IgI6rxqsGFfaJeLkNEAxNC3VHQZnwi6vnjR4vLi6hez8AEDDsgnnngyTA3jz8iBfqorzqBB3bXZk+9denKAu/AgkD7j0AQwMQSUIiT+dd/994WtI12qLuSq22ItMlgBK9YDNFNkBIXS54EvyujZ3HLCXfjyr91u+uPwU9veZp01OJQDlgHw+KOPZp5Q8F56ac30nMq59J0uM8/UXgcS4OvJJ56sYm19Si5imdSS1Oiz5oCx46DxnT1dmapESTvnq1YbqP+eAUz+kXqkM92eGYHf4BFokO4UVunE4rJ5E8DkxDI5ATDZXIZGHiuLl1xfBgdfLL09o3+DMfcr71aK5HQISsc2iYZWl64SkVUVTPr7I4zJBuGAxz5R4nBbTUV9+dWXQ8t3RwNMcqavWxtmI8fxoYcejlPLGW4aKYxD57j7zb3FfvEsul6cHHeswI47mnGKlv3Wm2/GYRYljQ5JpxXWjM6axlM13jjrbATP83t2k74AHSJE9w5jT+SRA+e+9lljEDbF2rWpXiGSDvRwXyWY01W70TZOonucXSGKKhe/MWKb7knYKrt2JrWYE+7FbtAXfeDcsVMqu2VOgkcciibk7rs5F5yRJtjvs8AodgStNwCIuam2BaH6ngg0ciYFegSDjIn7taYiKQ87P3PqezhKAlaCJEQNw0IVFe1o4b5bvzhVRD99LmyWgcGUOPbdfT306fryObYW+4Qlb36NFTvNPCSlecQ8VPaK54roN029XWOjNQjYpT+7z42x9cKmxj7ApNjVVcYTDbe+CHeygQVOlCU2pzWwKEe/1BSjHTszFjVY2N8FHwWGShzaxuAFRHA4n37q6Y5KvyjOhTXemMacLZFt60OAidMLFOBgYGEQmfWZ5gjqn1Khhx+2MiK8mFQ+wz585ZVXE9Vnr1944flxwpWetRbphfjORx5+pBz77neXH15+RRxdqRM/vOKKGDwcvTPOODO2H90ODApC/+YAyHXhRRdkX/ED6Fq0tDk2tsoX2At0RAQEP/XJTwWI+dnPfhqdk4985CMpCcyx97w1a14qKw8/LH+//bbba7Cx00y48aYb4yD/b1/8YlctZkm54YYbsz/OPfeciJoCbOzTH/3oxwlYAifYlldffVXxeXtKaoBKPrfedmvWIPDG/sMc2H///QK2qPK4+sU15aKLLi7f+ta3ss4Ab9aC9QdYIYZrfX/729/O5/XFOvnAB95frrjiR0nTMXai5fRa/uRP/iSisexfaTccb8421gsgQGUkvoWyvzRmPnnpJ8pX/vqvu9Sjo2vVlh0VDFKtB7OE7sfjjz2e9n32c5/NOfONr38jTA7v/7M/+7MAJM6E97///UmN4aNIy/mjP/qjzMU3v/nNpLoA00455eSUQ2Y3G/szf+vMjMm/+/f/rrz3vacGxPnxT35SDj3kkABUgohACewMLEBn2he+8IWcx9aUcxf44N9f/vMvxwf54u/9XoCFffauhR/cAc7Eq66+Ou3BGly3bn05+6yzyhNPPpksA2ATX0Fb6Nvoq/PBGEjN4cM4y80vPR1gGUDg0HcdGh0Wfwe0YcR4/w033pg7xBqgleh8Nb8YFvR0gIbKLHPiVfxxXnsmQK9pcD3zzHPlPcefkLViDQJ8+BBSRvlEACX+yCmnnpqzm88HaABkeb+5kiblHLFvaOtI1cKgcHfJuvj6179eNat6enIPmhPrD8DjbvFSScmZRovJ+cvPhwFIJ+JzYhZJGbIvG7BnTK1dQHNLM+JHY7oolsH/hi8gCUhTBd7oC0DWOeGMM+/AaZIgDrlUDQsgOpLfx2dK2WBaXLX6q3NWf5VJrsH90TwboDQ4i/RC1d1KdgJfeLG04q25E4z7jm3ba0A7KZuzck64p5wtjclZ746Bys7EStxj/z2nNEq0oq9HBZIttQxXRMmq8rgok9fY6EQO9UT5uwGqVWb6pyvcaFzSNgAkkzVNQocZBS2lQzSoCniOdpRKbIdKj3XhGBgpJj6PLcK4MWkcdGkWHFKoeQV0pL9szfejR82dV8shRSgJYBER0yrOyQhKSb6hoTi+fl/pqwuyQR3KcjJ9n4uzMRdcXj7jj++EQjVhXBMJeNBHiLmL2OVkgaH5em5osP21xJ/Nrp/6A5TxM5c8MMfCl2caYa6+viD9Fmmq1QBoog5fJw5lz3fbKKF0jo9FbTl5sm+/XY2pkZHyOtX23ffI5q1gVUVORRR8zgHTygrrn8vY75575pkcBmhfrdJA1WyZVVa/tCZ10esCruK71o05WLJocdrg0HdZ1jLIVdQ1huqGDaENOgwcHFGIHxvLppW+42JGB7NZjAe1be2wkBmVwDSA1utvvB7KHkVuhqXvdpAF4BsfD+BjPl38+lXbuDWHwZIlKiFUIOyN19RaX5YDsjJ95mWOs0m6VB9z63JjbJhTF0ZjvGCiAHK0xbPl/DmEssmtww4wodz8ztcMYPIrd6tmHjgzAjMj8CsagaZhwoh9J2AyNXF6AJPhkcfL4qUAkxdKb6ml7X+ZxPMrasT/12OAKO1MrSTCtMCdGQe4s13che4h5/Xrb74eQ5Fxhg7u48ABNopggHuPqKK71i9bqo07zB2MfYgKDZRh0KLpY+QCCuYvqBok7mjRcoCC+4ad0GyPVvI3gvJ9aM5vJaDkrtF2dxwbJXoZi5ckEu0Od7cx4jkAbJxEs/1ueCTGZSqDvPZaRA0j9oqFQD9jWiusPkMQJezU3UUj1+dZLZXadwJ43OfNbtJ2bWODSHUBIjTGA3vGHZ1gVpcyW6er5lG1oBn7UXvHIny6NfZjUr67YBZ7ozIhahU9dk/K+farmoMtQjusCsm2FKCwJjBRduwI4GJcjTV7RPvCaulKAOt30rSwPgYIxvZlsTRWTSohEFnso7tCPHhBF5whKFpt1wAoXZnjJqJrnrFzksouLasT9m3vF7jiPN922+1h3bKbpGcAeCLISOdtdFfWQXNq2Edskh07dnVrG2NEKc6eWtIykfAaaExUmDbK4EDmlv1iTOT4m78VK5YHrPFdGE0+AxQESgAaOPzALgK4mABsLd9xxhnVOcZSoDljHDl/zz77THQ9pAgAzs47//zY4qO7dpa77rw7gIIx4jxrB82HF19cE40Mznxj8dp7CiycdtppAWwE9zwXMMaBXLrbkjh4HBnBNUCQ4NbChYuTDmGPEA4lKKvcLVaFdJYjjzgye8e4LFu+bDqFm7NvP9IlktqC4YBlceutt5Tf/u2PZq4561JJpBLpB9AFUApwA6JUUc2qg/CFL3w+ti6H0vdyqO0hQrD2A/YFQEefDjrowAB0Hzzng2X//ZaVyy77fhhGF154QfrO7vZ+++v2O24POICNQ/DUc80J1gxAwx4HchFLlbZ16ScvLVf86EcB1g4/fGVADQ4xW10fLr/88nyeEC5WBvDi+5ddlp9dcMGFsbOtyY989COdWPFDSYuw9774xS/GFj7t9NPy/r/4z3+RdfQ7v/M78XUAUh/5yIcDRHz7O9+OsK+1y36XFiXNSfUa2ojvOf74rAeVe6Rl/N4Xf69873vfDZC98vCV5bT3va9ce9115ZwPnhPQQl8BEeZDMPLMM38r40+UtGrP7BM2h+9Ratg+u/CCCwJgEHvFwNCvVQ+syl7wPEHxj3/8E+X6G67PuS7gLHgKILHm99prz/gsmBJSn5QTdva5U+ipOPNbkQ5+gPnSX2vEmhd4xySxDlSnAUL94s5flIuU1L7llqxh6VSzhofLyy+tjt8HoAAYuSdSjvj5F/JHlSrrQnB+xYpO5LlLw8MiM//W2QUXnJ9+YkACX6IZOTGRverMePyxxwIeOMMEjqXW+Lvz3Z9W+RTbzFxb2/rr5yeecGLSnNx3zlT+KXADe8PffV/TabQvfC+AxHukYDVdJKDq1MRU7j/r5823lXPePZka2oLJAiDiq3mm/bskJIaR3FOwAIU8BNX5+wAZZ6H3SZHy3c4T3689yBXOZGd8Ey43zhiQsk28KrNyID48v7MBMREdL1O5v5Pe1VV6w9IBUvKf49PRMDEoFoiGoQE61OU0ufoqvXQ86NjoLmBIX+kbQA+tVE+okYPc5Dl8dFJnfS4MEoi5iM/grKBCuVI5kv7nsntHCbowHaiUT0gBqhe+Q17nKtrUWClorf15dqOGVgYLZH9hZah0SLK2+G6HcIvYpHxyKsJsn07rcRG5CLTBQmEsRRi1p46BRcYQCfCRCM9gzf3N5VwFv6KoTwNmsKrzZjxMpvf3908L0JroJihXgaixHCqMutdefy3MjEYbcgEQ6NkocjN3XsAqJeAqTRc9smq57Lb70iw0m61SM5ekLW+8+VbpZYh0qvIVTKpsCGyZ/KNU5WELrjFgtqFnUUju8nwxT1xqxsJiDGDWiVs5fI2J9eNnhGotsJZjpj1efp4a5Ng/PT0ZZ2MhakMETxtsBgaQPrkMXnv91SDGDIvU695rr4xVy8827taiSJZxcdiiyNlAwAzGKVDIZ55/7rm0m/iw9kKD0flS5WnCvA0WJbJtbt9JtV4qT/LaOurawIDKALsiIGXj+Z0xaxG/RhXzHp/pTa50ZVI14DF/n2GY/AN4VTNfMTMCMyPwPzICfwMwmVxSNm/cOwyTqckzSglg8lhZvPi6ACZScibDoPuboPD/yPf+nT8T1kl9NeZe1edwb1cnvYHWQJTh2SMFI0D6aksTFphwBwU0UJq49CQtIuKgk5Nlw/p1MdAYlAzCWq53oNoFpZRXpMEsWhRR0skymbtYKgFAwH3C0KpidlKD+3LXsUGqTlu9z7Aq/A6zQ6DGy73dQJ/0qbd+VrCDMec+aQEKzrjgDvaGlAVGH+ChBWNamkgcfKnVU5MJELg32TMGseWbB4CSghUtFcyi+l/Ogfsz1XQ6DRTv9Xn/riKr4wElQokOi4TGxtbONhyKncUW2rhpQ1gSnsuWdIeK+LLzAADaGftrYCAsAwETgInvoYPWgljaqLmCU43hEtskIp1b875du4As1eYEhvne2SNzE9jQ1sYUjm5baOS1hHGYob09SSXADubE+hlwQuCvBu+GYgum+mJX4lh6CTuFDSMazoEEyLGbsZAAb8ANtptXWD8TAlezy1FHHtmVWt0eMIcNa4yOPfaYfIfPWpdNgLGKx9Y0eO0P41lQbxbQpKYAWf8cE44WGwcwIu2F03fbbbdFF0/xBOuZow2YMK9KBkszNt7r1r0dZ8oLE8Rnrcdjjzmm3Hbbrfm3P2wd1VVEvn2fsrZsRqAMsM94AjV+8IMflO3bd6aqovcBM9i/GL7a8MILzwaQBAZyqIEtNV26J4yRj3/84xGT5aesXHl4nGm6GMbQ3GF0qfBoDFT0YAebE9FufbOHpCXYR8aDo3bGGaeXp55+pvzkx1dGNBaQaKx9L9vW2CqDy6H2GdopSTfp6QmIYy3af4AKrCKAiX9jVHC0gRDYzLffdkfWBXFX9idQwwvDx6v5KhgeDejB+AA2fOD9H6iilQpMDPvuEpaPdagPmAE5k159JYAoRrj0HGdFKnQOjyS1ypognGr+fa9xNz/KxmLFAF3ta8CIALC+f/1rXwvrA+sFgPOjH/8oWi6EVbFJlCAGGlgnLbjNj3FuAA9oitCYqSxtqYi1lLZ/+x3mh7VIswMLStqUVBzAC78J0ySSCePj2QfOBeLGzlttxqzA6BLEBRQAdwHO2H5YOk0+AdtdG2vAmlD0rvKeE95TbrrpxvgM0rak69x26y2x/a3/PfbcK1WSANL0b7TD2esueOH55zt211PRALKmBVwPPGBFuefeezKHt9x8c+4Sa8M9sHnzxrDco0ty4IEZIyCsswQLyV50njsLgZUq5zg/9tt//4wb5hBGheIZ+um9Dz38cH12B/4TAsbas1ac4dprjDGmzLV94vw3B+5QoJi1wpdxNjX/CjPfGo/cQkq/V11JjBfnqka6L7IAACAASURBVL0ltcZcAFLt1Zqm2pNAO/aRMVTS23qKluXozvhO/Nhdyr2nmIyqazWjBctEkNtc2yvag0loL/JXrUd+mnYlLZKoOl+8KxMPp0CyCPiTCqavZC/XOx8jsJ698dv5wuQ3enpzZzffreIPVWP1qKOPSrUoY6RNPUcef+RURavr4HkxOCKYRZxL7pJUEhH3vuoYjk+OT4umcG4doC7qXLDJ97FJq8q6L24iRzV3czgHpJ9HxJUieF9vVypoXhB7ndeWpP5MTGVRiDhgmKiDPjI8OzRJB1+eM1WmgRaD5OKLgvtEFbZpYIXPM2Kg+E0J3kES8ZzZVOUnMzHajuIXqu1cglDDmXiTkVzoTkxWhAnjA0DiMgXaNME1LASTWg2Dmm/VNED822KuImyVmiv6AmQgxGohYsYAAbZu3pL0FM+ul+1ojI8GlFQjCMK3tBPGejLtldsHsFi3bkM2cSJH4+O1PvaEfs6OOKmNZ+EZc1TiBQsXhvIKCUT98gybhcHoO/1x0AGBrI8GCulru9hqRYDtSceRE44qCK23DqwBRmNDZ7FCbEIXt8PTwQG48jzpPy4mY+wSM14u1SYqJzJQDxepWKNl9913y/iHbr1ocebM5WY8ATUOypSQ3FIp2hHy3bR5ujY3FgzgDHIODSdk6zKiem1NAaRmj8wJxTCigP0DoXWKEjoMKnhWldxrzn39bxVQrmk47TUDmPydXaOZN86MwMwI/EOOQAyJKkhZUxrlK+9VNm08qUxNYpjQVugAk4EXSulVDe6dMrH/kI2tmD/DK2V23bl9fVVonlPdibQTSQQiYC9GJ2RqqkblpBbPIgRfyuoXVofFyAhL1bft2+PQO+/ZGhx7tgR7KNXrMFJ32z1GoPtTirD7qFZ9qW3xHfL52REM5eboz5lTy8FiuqZKAAHTzZumdUWakd+ccUahe5ih6WeCCZUJ2Z/PhMVLO21wsAIoa7FTKnMgnxsaChgRQKUL3oRirJxuUktqKjMbjt3F1mvippgnorXuPM4X+4cTwJZwX8feG59I25qIrLvaXW8u2G41X34ibWRvsMEAJjX1iEFbma/6wkbTHn+PeH1vqewYVYU21AAFG6MGKvozvvrrZ2G8bqk2k+CbSLYAWdU12RmWiblmdLMBGNRN04UNEhuBfRZB1d7MtcAYW6wBM21clGP1eXZjyhMb4y64Ywdw2tgIHBmgHXslYExXuc8a3bRJtaCecvDBB8XuYJtpJ3sxAcB589MX4wu8wVjgQLLdvAQ6rQN2D7vMOmWjWVtsEbaPv88eGY7NxTFhU3JwRIsjFHrwwXHCBJikIBtT2ghYEi+/UgsOeK+IvDHfa8+94xw+8sjDmaePXXJJ/qtd/iuq/773nZbUbLb1Y48+FvuI/cdxnje3srvZhNgSrfSwKj18ETajPU3TQlUVFWHY5+Zt5eGHJ53iF7+4IzYVZw44JmWDTa1qDoCB/ccBBw5yktlx9qR+OxxW3X9/WDPm9awzzyp3331PxhDLwzyYV85lKw/NJuXME0xdsnRx2AEYMdYMp50fdNSRRyXCf8ONN1SgceOm9EW/Oejf+MY3M34caf4CEVWBuT/6o/8rzwYmCXiaT/azduoHnQhriW3KlgYoAG+sEan/ND/001rRRw4zdhE2XU1jOSTz+v3Lvl/LBx9ySEAd55eKNtaF33N4AScYLgAi8+J50krY9sbG/Fx55ZVJTwIC/MVf/kX50MUfSlAXsOBsevrppzJ+5ks7MTKAQ9bhww8/FGaPVBJA16oHHsh5xZegm4LV8uADDwQA8yLAa88bD6KnxF7tC+lfsgGMobMQ+8TZjrF0xumnR/JAPwgSYwwBDYDTqfg6PhEg5cwzzwqQh+mgvXweDA+pYtaOPgKhnQmqrdhfGCP2cq0SRvdnPCA8dog1IaDrPDLO++67T7n+hhsy/0BFe9Odqqw1AMbzjbs9qZrP4088EX0RgIE9GR2T1ypb0T3FP1yzZnW+w8+sT+zJqZ7eBLeBSUBJIKR7S3AYMEKeQBvsFZW9kqqyc2f2Cx/I2BE2tv9TsXRgIGLLMi8ArM5wPoy15DvcYw24AAbShfQ83xsiRX9/zniA5UDfQO5b95k0m0h+LJg/DYA50/bvQDvrg3/r31gn7hPj2MRmMUwauOQ+kNIZWQOakID7vv60ecfOTq8KrkBIHDOvS+1pgIm7j99okfInnW8AKJkh1lMFtAeyHvzMuk9Q/JiTjp6y6acFUlCMFi7MIg5Qwvjoq+rsfT01VYcAWDVGejJQLZrjgS6NOpi1/I/OGESN0RAXmklsJWf9HNvBoq2RiokcDC5ZF+f2bdVZt9AC4kxNRIOC888AqNGPWTXPtK8/SFEE1LZvz+UMZGgMAAYEqp/vZsAwiAKcjFdgZYIB0SFTStc2VKpFBRgjBvGXKUeTuWxdyqH6pLLLrLqwXn89Y2Hxu7ibqKoNi/ZpETdEuQrdVuMFxUqelkWd6EhPCbKZn43XXOq6ydfl8GcQueD22nuvGDCMG9+vf57HkACKtBKDNnpoafPmBUzQJ8wMz9y0YWNVUV+/LgegMbUijWMTyzEuLT9Z21575dUoq1t4aFLaT1DIpW2+bEiHLYPCmAQ02bF9usoMsKTm5L0ctNvh7SBoiPv42Oh0eeiWixYdmtkj5dGHH8nh1Sip6UtXTm3T+o019Wr+/KwRB6j1IXJiDlTK0bmwdUZHcxiaV+MGHU+Oef9A8vX8XWSJPsmG9Rur0HBKgam+M5A9EEZJx6R5JywCNKnU8XeqlcwwTP5hXaqZb5sZgZkR+DuNQHdW9UzV8rKlBwC8W9m8ae+yacMJZWL89DLVo6Lao2Xx4uvLwODzpbeX3gOj5R+QYfK3dabpnXQMlNyrvb25I1JZgvPd15sorPuiCadu3+qOrsbi2MREqMIcuHbHuks4GO5R9wUHhyOw1x57ltIzlRRRd5/qLV4cm4kpgrTDMf7ZBfS3atpsbxkaHAgw4W5ct2FDtadKBQawA+L8FPdO1YgTGee0MTZb2keCW3PmxNZyZ2kb+yDPXLc+QRH3obsLKFJLaNKYG+tywemCqYhXKmO304dpAIjAhu9KmnSp1Gp3vxTU3r5qpDK62zj6NzaO9kaPbXRXnj1AoDbV+SYSxfR54+F+ZYgCX0ZG5pS+3sqEnbaHenuqsF+qBRHOHQ7lW8BNqg7bURBD39zj7MekJKFUj+5K4M8Yph1W8+RUnALv0VZOCT0yc86oNp9Dw7NTMYUj4HuAJu72kdmdhl90YSbSdmklqP/t/mePJnA0twbyPJdtaW+869BDk8ZRGSmYJYKOE7GxakCvRkZ93hjWaoUCi7WaUOagwzA9saZNbe/EXPsyx83WYu/441nWLTtzdOeuMntoOLYyAEcJXw4Vh0jajEAlZ4jzoz0c/wcfeij9X75s/7BXlLpdt35DtP1U4OD4PfX0UymfqgIHXZJmNwNq6MBZg9aC6jNJX0ip2wdj8wMC2Hr/9I//afqL9cBJwtICcAA4Bf4AM5s3by1nnHFGKp0I6PEhWqo10ENq9iuvvJxUi4cfeThCpaqkmGN73/vNh9TpJ554PM60/W1PAxC09eijj0l7OKQcXG02DoJ6Rx99VLREOPnSKxbMx+paF0YJIIwOCYCQXa3PKtUAFs8++/0Z/4MPPqT8+Zf/nzjeAJzzzzsvAr/Aj9///d8P4CLFhH0KnHz4oYeS3mGdAjHsE0CI39E5oSdCoLXqdvTFbgUC8H+Avaoz+Z5oRcwaLGefdXb5+je+nrUKcLLXib96nvFR6cVYCxKyx6UOSQHCDNBG4wJcsRf4F6roADy/+tWvlnPOObdccsklWSvsaOlS5s9LeheQCVPCuFoDTz/9ZObBWnzs8cfDCpJaAzywZp984okUfrj+uuuTBvTMs8/kedpnjdXUu+FyzrnnlrvvujtpG9JmgAgccGlXqt9IQ/nhD39Y3n/2+zOu5ip6kwceGGaM1CRg0OIli8KG0CcFH4BnQD+pTisPPyIgxZW0VlQqJYBNiLsTzXZuSh10Hrzw4osBH5wP9heQgF9jzKXnOQwFX60P3+v3NEn4EfbidddfX4459tjMKb+Sf7Z5EwHjWhFJ5S/nr+82lvYr5tKe5BG64LVzEHAPXMJCs2+tU2Nrv0jP8XNnhz1MB8X8W2vOaD8HnEnV4SfRojRm9rNgujXjDA7bogN+a4WymnGiElDK9W7fHoAHSOUuc7YaB2la1uTYxFiYgIBfd6SAtmdKT/Sdg4P9aQ+JA2vGOSlIAR8IMNMVMOGIAVG0xf3GNwOYVJZgb858932yYAYHc/4D5+qFUFl+xigAfX5fs1mSWdLbF+aUdgLGwqHda8WeKSuclBCsh77+ACb1gfWwFjGR1tDK4nKuk9M5MDBdESbMEqGArqywQWpOr4FqlKGgTU1UpRNgBWA0FfDGytDoXDhdBRzPcKkwDmYNDWcyOMEQqURFOuCm6V8ErCkV0Gl5tjaojdaq4bg4AQwaDQH2TP2sIMf2DKwxkf8E4bZQg1Z15YabEnmtLV2pkN5bqVebMyGNBmR8bHSb1mZwYDMO/Mxm8TOXv/Y6ALEjjIUF7LBilNjMiUDs2BFDTuQhwmWbNyeHutHWtAtQUMdlVxY8ERwGhHFVQSAVeMbGpmt80wlhXDAGHfDAMrQu7Uo/O4aLS1xfKT1blLVc1NLat5SoW1Ref+21UBIbk8YGqVG8qRhKKS28c0dSjLTTxjdfQCAbu1GpjSvDSFk7L2Ma4GmQMTbKTo3xCZW1sRzuqGsOIOV8AW2AEVRElF+b3oWlDes3YBXNjpiSeVixfHm+A1hE9dzGr3S5iZqfzKgZcPFuTMoUQ9R8N6OvVYz6m3Z8ZZnMACZ/J1dt5k0zIzAzAr/uEfjvACZTAUz2KRsDmJwWwGR45JGyZMkNZWDghdLbGCa/CYBJIk7t/zjJ3MtSHZm5cxKsEPXee++9whxxBzjLF8xbEKOoTxSpl9M7Nw4XQD7MBCJxovNbqyDcypWHJQrpzmbIJbCR6mnspRr1YgS6ayOC2ldFRjmMdDdqaUNlWReWTZuBBsRCx2N/SbPBEnW3+m9LNWGYcojCCO0q+rHRUmlvw/q0TyRaX9kM3qtvbLumDdeqzOmHn0f4tWMoABzcd76P3RHmhTSVgf445IIU7s4wS/qqrVfTV2vZRcbmO18VOFHtpjJpd+7cHiCipSg1R3Z4GEuiCqZGCaenJ+wSxq8oIpvFHc22YgCnXK6UCUDU0MB0+jP7M9HGAAqjmWs2h/ZiW7QqPrV4wa5pAVt2nyWjmk2/ksDRoauAROZ9R007T4p5t7YCes0SuKsMa31NCeMwtGvKVoRjO8CIsc5pqI7WQPe+OWV8ola0CbgRG6lq5NXAVgegdTRy/ZscnwhowNFpVVlqulfVNDFGycPvKO7GgV2I/j5vzpxE3zFHzK30A2tX5NcasE5reddD0x8sDNHesLUJBq9fl0qOKPZSma1Z9pkx4mwaL3MjlULqhnVp/7D5iZY2AOehhx7JPrAfVIAkJJqysfvuW/bbd79oUWAGiNSbJ06hCL7vBgbcfvvteaZxNqdARXaZdc/BMZ/6x1nFLsDe4QSzOY89pjqkjz3+WBkaGgyI5btV9jn8iCPK9777vdiJgBZ7RAUdTrD0lf/wH/5DNP440M6Pk08+pdxy6y1hGB9z7DERwWTXsx2xqzEppFkkPX9qqjz26ONJsQLCAIzsBQK32ij9iHPP0bY/rrrqqrJs/2V5ryAisVGMCmN62fcuK9/81jdj76rkqISw9zhLOOIAoKpb05c1p3TvhRdcmHlkD9uT1g5WurONAy3tjN9x3rnnle985zvlvPPOm04BsiY56HfedVfAE3N01tlnBXjAxJKqddjKw7J2ON7OClF5voIz8v5Vq9I+wrYf+MAHyk033xjtJ/vbc/3OvIaRtGFDUq8Ispp7rJMDDjwgjIO77r4778OGsM6MkzHQH8Kjzgzgir0j1cZ+1X9rieOuz/vtt2+Ctc5Fwr7GVBqZtcQH8p36iPHxiUs/ke97+aWX0kcMQ/6bAh+1uMUbWVN8B+lhmE36br2k1G5/fyoDYSAJRPuO8fF6hivZzLekyWJ/qnR08y23BFBXzEMQXAaD86MFnHPWjtCd7Is/47nSkPgjWHQL6YusXp1MAb6PseHHmpdzzjkn2jPO6iOPOrLq8mzZUv2o3t6AYdaC9KZbbr01wsH2gO/DvhFA9/3WmrG0hwDqSRd8lcj4UBgsfEb7jn/p3D/4wIPz3lQZVXyDrumSxUkZ20gMmP+FkVkqy9L477v33mXRogXpB7A1wP2OHTn3+H+AUYdjfC5l35EdxscDmIU4QdNJ8ZKkbVbQmF/Lt29C6DnPS2VwhQk6Xs97gEwC313AXHvDXO0q5vQsO2T/KQuPE+rFyQYsOOyj3REBllqObnysXqbJI+1yZT24lffS2Whr9PRW1fhOECal7zjeHc1MoxyGOmRRiCBopChKu8B9xuT63kQZ+iviVFF8F1dPHFuGjZd7zMJg7ITOOD4xfXGZFErrUWXv7+uoO/PzPi8islB/i91irtV2dgU4cLmmv5Oc36lEi6o2i2jFzqqYvHRpRbu3KRM8d5q66hAyGbUE8K6KbqUMYj0sTYbFF70YyvipbV0Xh+9IGaOe3mxY/dV/Y2VilcgC6Ngg27ZuSf4pw8bnCBU5MLE6+jn56zfk+yGExkCEwatpywBsGB82bkqyzZ2b9sTQ63J6G1ABoaQIvX7dumz4hu6bbyrSrFMqxdYQRWIH4urVLwZwqqjphmkwSnsTQUle+JxsSEaDPhhLhx2Q7Pjjj8vlGmSyExWGZI9S0n57bS4Kh77fRbAv7I8aTbHhWoqY/4pwAXZ8r2jBsGoKnfYKY8a6s24DrlC2xnpCu5szNyDRrp2j08Jq5sP75RbWNK//+jUDmPy6/b+Z758ZgZkR+HuMwN/GMNmoSs4JKStcejaWoeFHypKlN1TR11Yl5zcEMIk90PQ4Oj2KhYuXQE/K7rstzR3BpmEzcNwAI/vvv7yKg/ZzOuckiAEwd+cL2jjnQ8UeHy9r3347dHf2AaCe88z2YIy5Q93tjNhoFyxdGieOTeQOc/e4LwYH+kPFToW49etrqvIYG2s8ES02BYPXXeveasxZ35EASmczzB4eqYLws2fHoWXQR2S2u+fZa+6pPHuilhLm4OpXUngGBnInS/Nlw3h27AwBgg5w8Xe2AJuqGpYVQGCLsIE8j+PkmRGHxZh1CU9WNk8DIGpue6WEN9HWpMtu3lKGh2bHDvNZ38v28z5zEMBq1mCe01KtYsimwmIN8LAAOYTa4g9njRHtc7Wt/Wm7/i5ftjyOrTFqqUcBpQaGypat20JB1wZOOEbx5ES1C8KWlrbUBUGiZZZqQVWPxhrwHb7fe2ulH3ot1eZMKs+sWVVAcayyfHbsrJooxtdLAAazQgpy06lr3zdrYFZX+YZocE39TdWX/r7YdBi65s6644xaF+Y4ZZ57e8teu+8eB1zlCnPFBmeL64eoOBCCfonxZgdaf7TzRKI5xwBBthLWgPQcQIvqI5gitH/22nvvAAANzIi9Pjwc55AT9VtnnJGI8tat28szTz+T+TJOGNDsTACXsr23335HmCv2wmmnva8sW7Y8rAUOKzHZ733vewEXrVtMkCqwvKVcdPHFYZr8/Oc/Tx84fNaBShwYZfY5GxP4gUHwyqsvhblw4AEHxmFlSxIgVYln+fJlYYCwaZszVgOns8tXv/bViJFiakjfkFphvwJh2OpELa3bC86/IMCS1AQ2OdAGsMS+NEbab81gq1nrl33/srQTWHHvvfdkPo866uhUKfI9gCgaNlgENc1Hue6dAUk4qx//xMfLZZddFuYTex3zBZBx1ZVXpVoOLYjTTjs9uizmjB8iDcR3SsE5/j3HV/B1/fpyyW9fkgo8gC+AgxK/7HoCsjRYvIfje/FFF5err766/ODyH6S6pRQhZ6p1CfjAktD/c887NwFRABvABLOJr+QZp55ySoBE/cIWsyb4ocRXpaBddPFFcdoxkADCF3/o4oyh1CBzw69RtceeMUff/ta3y1FHHRlfzRhjy3zy0kuj46F/GErWAdFcOkULFy2IvwsUOf/886JfAuiRkmQMASPS/b/+9W9kPBEKBKKNjfWlvLHsCXMLjATMGF++jzWiT4Rf7XfnSRgphEe3b88+tI+tP4xEQJNzA/BUK7+MlaeffiZnisCys1hQWTqU0tX2k0wE5wexVr7egw8+EH/bs+msADH4oO4q9xFADaABdOXHqeDjZ85W86r99i0miTsPsAKsCPlg1660UZuxyszTHb+4I3MGyAJE+Qxgju+2ZvVLYZgYD/0Fzhz77mMjQQHU5UOad+kxvgNoFmHwDmQJJoAROWd2nsMnk7qKQOB8cG+6IzEsa6W6rWW0C3zYk3xwgEuV7piaDqBE07Onp5xy0knl6WeeydkcJokqZ5MTAYj0yTOfR27oqRXkupScjUHJMRbQRqFeBid0owXzYzDITVWWzUIbHOoogp24qOiGyQU0uCBNuE1jUWOENB0PCyfiah3Y4EIwMS7iKKN3SuMuXQeJidNgh4/n1PzgnrJrtOa3aiPk1iYwAVAlk1XLtU3lcG8VYwwYuqx0IpcBCpt2e/WGdozaQ9hrMPSuVN/ZvjUbX1tceMAMz3ZBpTb15FSQPBcvlNkLKMAAAjRpq78rsZUITErFVUPNJaUdNkLLfbXIa0nDrTkYfK+UEDm0LQrkEAVmaBcKYECinhKEzwEKTTZWNoDP2AwOLAcoNDTiaQzGsfEYR+ZAzXDt9nMLUp5oKIDEgA5YUVX633gzBhnUTxkwn28XIqTTBWB+bACRO2NI2NYhqQQwMAowhzboeS6JiP3s2pU8WiARCqBLJ5V/RkZqzuFcNLEqBKvPq19cnQXtsNdPpYjN9SMPP5wLtZXfonPDMLG2HDAAFZvdRnh73dqMMyOHbkoYJSpFqQPeHVieL81J+0EhG9atTyqRi48IUysVnU3436TiNAdlBjD5e7hqM2+dGYGZEfh1j8A7AJNoMPUAtXcrWzBMNlaGSQVMHi5Lliqt+ULp61ElRwzhNyAlpxu/dwImLsh99tuvjO7cEaUVIuPYJIxD9oq7cYTTJU9+0cI4fhzbpBfLge7tjSig1z777Fu2bNmUiGb/QF8cpDAKpkqCFxisjEhG945dO2tqM3to4aIEAWK/7NyZAI6hjqg+Yfjh4TyfUSli7q6sQp7DVWelq9AXdsXOXfm3e4eN415kO7E1AtqMDOfz7ndt8QIcNBYkW8Vn3fH6G0d/dCx3bHuxr3wXejdQoFXFcXejdmqj76xBpSo8ysBuacz67BkJQBGT7+vPPY55ajzZCw3cEKEcGZkbYCHV8Pbcczp4U/ULqkCn+75VEWKrWZ+e2QJFxpCTzNnBMjC3mB3sV4xcY9VSHhjmTdsFuDBBCBbjV1WoyanoU7CN2CazR+iaVdG/pAUPDqTvxppzKt+fjREbdf68OF7miJGPEaxCCjHOysxVCWcyn2XjWAMANMExUV5pGa2aoDlqLGTrBgOGnWRGw8LhNEyMl3PPPbfce8+96Q8aPaH6REs7hg/Uhj12yIEHRaRRG4Eo7NZEhZfulqqUgBT6E3QbGhgTAOCNN8tnP/PppE+06iAVaHyxvPXmG+Wss8+O3cjGtRfuvvuucvjhR0yDAdoSjYFoz0yVm266OWuGIwtcYE8edtjK8tDDD8UxAaqJzAM4mh9ibUiH/oM/+P0AObfedlt54vEnpvURjYd1/y//xb+MDXztz6+dLg+uEs2+++2bNHjgDXaYvX/0MUeVr37lK+X4498TgdMrr7yqrFu7Po4vQETqC/FR6Sz2wqc+9cny4IMPBZzRPmv43/37f59KQdYDAEl6CeDn3nvvy+8xGtL2DRsDOFlDfI8TTjwh7ecMACykGQBy9Pmkk04ut992W/ynCL1u3xYQh24HZ5K+4rJl+5e//Mu/zPoCpOijNrJLOZDSktjnmAT333d/+au/+quwA4AxX//61yJS+ju/+zvl1ltujY1NlgHo4IximwMffvaznwUAYLNbJwAEIMGZZ54ZsMJew8D42Mcuydr46TXXZD74XNL+zn7/2eVHV/wo55/3cooBM8bPvrn00k+URx99LM7/lVf+JCK2/BgAmf2GUf+hD304LB5pE85Sa1UbnCOAKsxvYBpNHeKj2B7XXPPTnH3AtiuvuioaOp/97Geyp1eteiBMi6rrcmAHGK8Pw8faBhIBcbF+gHqYLsBJ/tgf/uEflgsvujA/VwGJv3bFD68IQ8p5eMoppwYckeZ37333ls98+jPl1VdfiQ8GcJTqoh8qQdmPHHVjbR347pNOOans3DUa9hKQqrIhSvRoWgqhIK8y1tKOvvHNb0az493HHR9/iA8PmPzFHXeU5StWBCxwPkpP4v8YU+Bnu1uAUQSSgSg0jKw9sgnWoTGQcudccS5ZwyofYfA7d7BxWoUbjCSgFR/ePnTWWreYaM4za975Yi8Dl6RQeQ+9mTD4tm+fDugD3q2POSMjOaecdz7Lh43fOj4WYB0Q7MxdedhhYdronzPL75x7Us1q4KBmiji3W0i7aa0O9PWloo90NMCWc+V1ItQyL3bbLXiAc45cCN8xaT6L9lo01cRNLUgvh72GtbxI6C90hYCLy8kl6jJqF6mNCs0BmEhxaXTRID7b6qaPcKtoxnoK07OnJe4NQks9SWWXDjVvlMjGzoAAelalA9VoDqOEUxy18o4KpR0pl4t2uXNnHGAXaaIWobdSmN+axRWKLBAFZbSrZmLSGRG+x8tla7BSBWZ4OIeBC4jBEjXhrVvzb4uwUe8gaxBR1LV2ObZUJcikDTEtfNs9qzndoZoRZN2+PYgag8qhB7jQZ5EEB6GDsTFhDjzoSRUMcQAAIABJREFUgBw0jMDHH38sk19Bp6EgoS88/0LaEX0VY5acTgDAjmm1fAtD3qC2mw/9jh5IV4oqSG1okXuUrZ1OCoMLoilqof3+C82TApS1sHlzDjYgj/mjfo6qeOSRR2QcXcStzHOtxjRWjjj8iMyZNqi5bmMAQ1yiQTEPOCBtgNjuv9++OWwAJeZAtEH5MdGOZfstT99c5DYMNDUiwUUUbG5KdjkQ0MIcIk1olqFMhfull1+OsSKiAMXdtGFDjGLidPaCNR76798Kllg9M4DJr9v/m/n+mRGYGYG/xwi8k2ESampfmZjcvQNM3lNTcsqGMjzyaFn6DobJbwpgMg3ZvAO7SXUbgu2czP6+BBzcI9IRRLkYdfMWLEgEVZcXuvPmzK6pEr29AdWTHhzDa7xG1HdbEqPcvckp5xwJSGBFYgmwQzZ15eUZ0YxH90Y0P/qlPc+PVgBKOHaIu51BO5YytT2JTqrswe6otstI3i/XPywHYu+iZhOTMXQ5/ewnoIkoJgamtqAcJ3+/0y9xX3uGqDxbqAH+7mzf4U4PTRlTd/uOGMHyzmtgSe6+YBW9t5pGnWBSf3+MzOiRdMYpm6tpunHGGLAMYXZlBGu7lGl3LHtQ2WH2VQJhu3ZWevbOXRlTtphnsS/Q5Su7QlEBjJyx3MPa6zs5cBzDpHQPDkSQUslX4+7+ptHAGRHwqnoEfV3qS0/YOUA/a0LqEgFRAcTnn3+uY24QO6wsFgya2Ds7dybwBoBgV7YxZOwbOw9fMH9hfieazhHlOIgI0zDxPcaMXSeaqp3G3fhYo9izrRLP888+39HalR7ekXaE5aKKTMdoqf2pYsMAopbukyqY9oDUpIGBVJtptpdncLR8lnPFoTzxJBWxpsoTQJKNG8tZZ50dIIAtZK0qO6yiyo9/dEVSZtjmHHdpNZxzmhZsfvaeYBT7iz2I2YPNfeqp741jf+1115Zjjj46wIn0HM+2djm0KlTc+Ys7w9KwfqRnCFgF9BoYzHu0i11vjn96zU/LH//xH0fM1XOAm9J7sBs46pw/jro1wvbfum1LuY3w6shI5oat+IXP/5Py+ONPZI2Ys4jchiW9Oo69cr8AhrvvvjvAyje+8Y2IhS5axGFcF+fZOK66f1XWBVuVUCm9DE7z9dffkH3AvsRuUFpcwPK6667PepaOAWRh12JWaJ9n8AGMvbPj4os/VK66+qrY2R/+8Iez7omjtpLO1gWHn7N8+Q9/GDaBcdGnG2+8qTz26CNZR+xgn2f7WkM0Ouydiy++qPzH//gfEwSmsSGt8Etf+lK56MILO0BhadjWxkSKjfLO+mQsAEpY2caJo21+gZfOpmOOObp869vfKp/+1KdzdjkvpGoB126+5aasvdNPOy2pMi+/8nKC0RxipZ2lkQAik6Y4PBzGjFR7DClgAwaIdKbvfOe/ZM2dfMrJ8ckAZM4Aa89ZCwTCgjru3ceVSy/9ZPnyl7+c8/ass84Ma993+Jx0KGP045/8JAAuMAl7B9B3wgknlrvvuTvjrzrR7Xfckf3/0Y9+JGPic/w/DHt9wvZ3BwBMnM38bfukMlTGA75Zy8SNBcsPOujg8rOf/ywAJhFXRIA3urLywCukAHdPAO+Fi5KW42cvr3kp/p07CQgLqLF+ndO0XwjwYscAPQjrYlDxxaxb6UTOYveccyv31MBA9nTKNK9aFT8KE8bZCqgNs27btlqtZnQ057fz2Dr1c2vZWNSshTn5buLEnhUfvK8vwInAfKuKY9wAKBhx7z311LJ2rTLbz0Vnyb0qHU7b+Kf6BoCqoMhkvgMOsFNRmc4nzxpauTJ7X8Bfiq50OHequxZ7MPolAg+EfDETu1Qe56i+Mwq03Xf0HHzkoVM2YROW8gUpJzs1lU5YPD4EGDAojIyJqar0DaiIzsPkRJk/d35AFA66l03jgtU5B5IIh2i9jdkopgazaXy0XEUHSPK0ujzeiGpiZkCpADU9vekwupUD3edt/FA5O9FPSLOIBvAmQEHHchmfqOKqKTEMqEm8qabZZBGM1TxUG9LvWmWbppnRohucf0h+LUdbS+glp8sze0UoGDFrygEHrOjSfip9Vb9dHGhrxsJEJRJGO2RsLOCNSat5ZfXn0GjoswhVwJkiZ6uKoHnZGDafLCGXOWEom8fY6jcwAQpdy1TZEMppVZFS1DSgj8PYZ7ShpVGJjtl4DETt8jufkwsGkDA2Ne+xlksGhNmsfm+DQPStBXomRGFRKFFvvQ/jxHd7GVPryGJkGLhU0MS030EtX01/q9BPf8AmBoWfE2oiMFsrJs0NaGR+zY81o282pAObsvPBBx1UHnnssarcD/gjNARNXFyBOhtYlMwzXF7WVxUDniyD/apEKRE5JwcQA9Ua+f9+zQAmfw9XbeatMyMwMwK/7hH4b1Jy6Fo0hskvAROir7stvSmir6VnRyf6Wsun/7pef1NW+x3C2p2YKVYHZweQ4F5VShGgLzCwc8euMm/+grAjk8aBnTBrKOe/+8fdFpugS0HxdMYbB4ljL9LnDlm3bm2izIzGsYnqkAsOYBdgLGI8jo7tSgQNW9MdN6QK3y4lXNeV+XPnxplzD7rHBAy8Imi4sQpdssmazQAE2LmDRkLJfebu0v558+bHGWtMXYaq9kk7YKu4230nQMLzGpPFM9hfSW+VQkKXbWR2DH799DPtZ7egmLdXS0tpjIhER1PSUill6Sez4yywD9hl2BKi0CLmbCkZ5WyNVjbYd1X7Zmfua3evuTBXHF52G4q5AI35SZBnfCKf992VzTsepy+aeZg2PcoKz44xLXKZ9+2qdgJAQUCwh5hgqOdVJFf7vY9jyenmqLSqjxUwqiwb7a12g/SgEptJQAhbQ9q5OV2+Ynmc0yZqL7M8c8lmwThJKeQ6xtaN5zX7sIVHfTcAirAhp6IFbIAMLYWnit5W4cLGXOLALJy/IOCf9xKhZfex5cxxq5RpjDml2hpQcbfdopNh7RongSpjHobvrMFy1913xYnnSLHbAHZALUKw2sGptHeADdJfXnppTZk/f+H/y96dAPtZnufBf87R0dHRjtCCBBISQmwSQmAQOyJgdvBus9ikiR3ceEkcN2nTr/M1XWbaTNOZNpn2m2ndJgHbqbFrDAbMZpvV7JvEvkpiE6v27eznfPO7nveViU1axzNtQnJOwljS+f/f5dnu+77u677uAB/mRtkFZkHtjrI682HtLllyYCjy/OhWUH/ffecnBkhpwaxZ2TstU8o7YfpI4mJb8N+wKMQC5517Xij7t992e/TwCJAqtfjc5z4b/QrvrjsWH1KgbuDobXgnwIdgUxAnE2+P0jEBEBB6VToh6BfoAY7ED1gDGCBKcDAWrAltlq1z545xsHawnYFRxv+VV17N/ZUEPvvM09kbgvgF8/cLk4c/LGEZ/cShoYyjrD4ti5XH1FIazAcgzWGHHhatPoGs72snC6gyjkQ7gTFAUL74r3/2s+WO2+8IGKV0CVgKMLn1ttvKfffeG73IY487LkCDH2wx4JBAmqloAS773ph6DnvmJ3f/JAACMOmuO+/KOcYXty4/9alPlSeefCLNLMy3uQM+yvAvOfDAsLo8G3//ueefS/kO9oh/q4y9vjCC7CkMGDoz5tC4GyOMA/vH+sU2c545ZzBM+O06KgE2sFUSe+jehZ2+bXuAGYxD62u/+QvCAhFXYi1gwEvI+ruSLvvPOnnq6afCGCFO7DnERCccf0LG27ntnFRmJ2Y5cHHtVAO8AOwA9ABy1oDvASiXLz88mj20Vsxlf6OnJJYT32G7WANKU154/sXSWTozBuIs60nrYWWlzln7F+ADBHXmiSuJKjvbJAiMrfMOmNPaFNf3dyCF9e3MvvueexIrYa44W1sQ3TXt87D1dAjrdI4PhslmPJ3V7oVBZ99as5heIReEHDG4R2fFGvAZv5PciIhrI7IdEWwgTTSqSsgE7CHADO5gjgk9P/PsM+XtdzZlfJxLKV0Towaw31k1SxuxV/5C1UDFVmzKeDtrlz32sWW+wBwAM6miOeqEo0OkbWshHYTYBwy8ANSB07tbJxwGqaI42gpH5Gp4JAeYQzYgh5a7DYBgw0dYBfLfMzG0MkYlLXK1pRuqYppRu+1T11jZIzaWxRpRsgk9tf60EWsxYL4LMHEwcnwg9ZNSozsU1Oidt98qPd1ooB17jJ1JhNSnrrZU4dGW+QFI8HcD34IrnAPP5sAB3Hi3Fm12/7yvtrJRnB+o34dURb29P2iV+xNVEqw7RC0Ch6X3Y0Bki2xUT+ReMg/eJcKsaJ8C9PF1XAETbUDfCsTKbLQlSahrFrUMwOtEWGfNyrtSyqfjYfxlEBjQVlQV+um5vV/GftrUgEyoo7JjNnXaEDbCvzJ0ed9kwDrLm2++kXdFa6P8LHMFuKKgbl78yOIAjaK0P1xpqJzHI486MmNoPcTQDw3mIIBuc2KJq7b0KYDczu3b61oaNy7vY5ytGWvAAeUzDkS0rZbN8vTTz+T5LfL06k4tckW1U+YVUaLOjHsyWBO6y3asnQbAUmuJPmpveJZkUXbszPp2eEZQ6F2AyXtDJ/93AZMYtOZ5/6aClrH7jo3A2Ai8j0cgB1nbVtgf2XTt1xdU0ddhDBMs0cfLbIDJ+LWlo7PvbxQwqXa90eP8GSmpavG1HC4B6vv7emPrsQgJ7Mm60hBjvziDsnJsHro1eyfBETbpxEoJlzwR0I2WkdTE81V8bmbat26N88guCWw4rWy/wIBNZWPYdrZasOmzfCz3wGRhj7ECBAaCC45pWv4ODOYZtm7XzrmCFCmpaARo2WEBuiSMH85sC3KwwWwd32BkqIIGKauYO6+yGfp6I6aZZNO2rbHvlf0wmnvzTWTz+S21IyGnuLKQ+Vt8mIiVFoBNbRcc9u6WzRmH1IYTjMXQ7amlLTrseL7e3v7YZnNRtUoknDorlXpXZQG34okpaW6ccp9vS662Ruy2AgTmmWPsd/xP4+IZq+ac1tNVBFBQV7vU1ISTH/6WH99n66topeRVLVMSaEu6CHzqPFXNOoCH7j/YCtFl2d2bMeMnW1t+PzI8mvdrdeeSqEkAMBz/OM9HLJau3/BIEku0GSqNfDRJwmjcTZwUplRo54PVBzcu/kwXgP8UP3WcbpNDe5hUxpwPxR/ab968gIIfuuCCfFagKFijjRFBX4Kz0Q+cGD9W5rvtKiQzTNjUPhAELth//wS5ypuiebBtW5JXQEOBL0YvoMJ4C5zsgWSQewXJs/J3gcjXvvZfA6BgdQFRlKEDlSTx+KvWgfbD/D9JQUGwtQsENN7GwN6WsRfQKx2x7jBNfF/Abw/aC/RXKvP45XTc5OMb/UWLFydoxzYGLhjT5cuPSBvZ7q6ulNPw+b1vtF4OOzRgyimrTk7JymuvbUipyvadO/aAjfaGa9HRs990QBG8ena6I84O/3kuawYjA6AJmOMjS1wrNeG703lYu25t7h2gVenVjh1Zzyccd3xKYmTSMQcwIDASnn/uuXLa6b8SoMA9PK9xWXrYoZlf36mNKQaz5j760Y9mP2M83HLLDwMKAHVmz9knIBi/3lwad0GqDYRRQj+xbQ5xxBEryr333hM/W2chTA+ghjG3/oBa/+6P/l3aRft3Ze7GDdvB+QPIIxIb/aeZOrPsFZYNVg1wSyAMtFt16qqMiR/sIBovEqIY8WIM44l1A7AyZ+QUAAUYMdaLeyu5+tKXv1R+9KMfZm69w6yZswNyAh10NvLOgEyJ2Q9/+CM5B80PYMK6dC/PCkRTYrJo0f7Zw9YzzRXMHue8Uref/OTOfM4YKqOzNsyXMxAYoRTLs4qpAToHLj4wz7R02bLYJecZ0ATj6NHVj0Z7R3zp7HJm+ey++84rN99yS0AC6xmQT7NJOY05tN6V0px4wgkpIQX6OKMeePDBnPtsirIZe50NAOYAPZ2HzljxWaQJ5s6tcevmzRkjQAZ76lpiWGBJylUbYgHRaesYw09Z1LR0EhtNjNuKmDszkQLG5zysmlRDTckZlh87Btwwf4CgluFYwfgqEu4MyvWGESW68/7KfIyNuWNPPKuzLrHc4FDsQsofG21Ua7tt62w+EvM2ot8d85csGK3Z+doSbcuWTVUkKkq8U5JN8AUPqKSZkWE0AB02bcsQMXi1RKVmKKB0oan29uZ/W7FOh3dqb5tMiYf14AadYbb4U57RUDwBHYLTsFLSFYeYV2WmMP66v0BBq+BrZ3n9tVfL7Fkz97Ql9rwCegwNk1vbrA1nkwNZusdPCJiTPu9lNI5AK/ppM7YisequbIK01GtEvlzbBCYjVTriYFjA0DTXQCOUuYCi+o7DPLofkyeVNatXl732mtEInE3MZIc2OWFCKFJ+gnANeJ5doTVC+TlrFqIxdPi6dkCapq6M4wKcIPbToqcxziiaEyfGgLgPGhQHBaLs/Y2p+a8K9P0x5LX7zl5x6hgvKDTHS2bC4jJXng1YYWxSojJSVYtb4VbjmWzaO++UGTNrOZCDwP2JWTkULdC33noji9f9tZXavHVLFvqu7TtrZuSARUFrGee2FlRmLuKvAwNNO7cpMQzm8p2Nm2o9dX9/nAwbydw4sHTQsYYjcstgUrzv6Sm7d6FgylbRVumri70BRbqbjgJaTyfz8zNgyd8WwOR9HKqNPfrYCIyNwN/0CDQHmQ5kFYXobACT/d8FmGwqkyY9VmbPvjVdcjqIvqY88X/HuPs/9XJ/GSX5uaeAl4yOVgbkkM5wc2JzZKAkDgTnaL2yhGwFkbtQhTduyr+z53wGPlDfQE1UsIdPPKlTkHr0mQmeaz12b5z2KhSpi8uEWsbRCH2ytRH81BVvcu0uE5HI7dtSEtvB5ozWIIBzx25xzIEIgjG2jm/Bqd+xbVsCc/5TnqEpIRBc+46kB5YDu4yO7sdnUgYzcVKCUr4ZG8oWckCVO7CFGKCtOCzfSlDAL+BbDA72l6lTpkVDRBaY3+P7YYuO64q/1fpr3q92LZkSh7UtocHekSGNjySwfv31vK/n8/e2hEigg0bNT/ROrsvf8mdtP/ll69evi9+WMhSs37T97Y7zzZdsGcPu751Q4t1bmdT8BfPDIEhde2dn/ldpzjvvbAyoIohoS7OAAXypdCMcrhpunpmvMH58zazyqdKNhBhvhF2xd3oScGAoYMgk+ThcnXTBahJTTSLPe/HnzCkgKCU2EY6t/i+2a6u3l7bH2kFrmDB1ap4l/nGT0DH27p8uh1g+EyemhMB6O+mkEzMvABEghnIUujxEV2WeBa7pAjVlSoI94EFtQ9sdoAO4I2gE9mmBS/eOVoR33PDaq+VjH/tIeWn92mYcqnahvRQwJl0iX4zfeOmll5Y/+ZM/yfzLGi8+cEn2lza/5513bvzVH/zgxkbUdmFKTYzlHXfcmSywuSAQq3W19+cP66gi2249ep8HHngw+4lOg/VBkwADY/26dWGKYEu4joDuX/7Lf1luueWW8sB994dJIfAXJG56Z2O58OKLa2A5rZ4Ht916W/nil75YGSavvhqQY9OWTenEAxAx9oAV4y+459t6n9NPP7384IYfNEBZTQgr8XH+OGM8m7jn0EMObbqi1AA/zKPOznSLuew3fiP7Wrm6uIbGkuCUPy2YBegBjI4//riMGY2H73z72/GTnUVEXGndXH75FWXp0sPLWWedHRDXWl616tTy9a9fke40y5YtT3z1+7//T5OsPP+C87Nuv/nNvwg7wTNhWNAMPOCAxQmiASrG9dhjV2af+XG2ABR0YPJuGN72ra5BQJY//dM/DdD2pS99KXvo9ttvT5nIl7/05eixKLVQSihwtpboTLmPs+vWH/84QsBnnX12AFklTvYQdoTzBNNIi2L6LYAXc62l9L/9t/8mIGa1cyVzevJJp5QpU6aXK7/znTB3xCXOeGU8mDrm2rWtJXEIoVvXcl689uor5aQTT0iiXFkNIA2I5ff2kEoMyWDzTI8GIHX77bcl0Ywd5Kw5/4ILsi7tycS4paSCYNOWzTlPzFlax0+dmj3prCbEK0GsNM34tsAuGxWWYKPHpeW3NQ54XHHEEZkTTEjjBCjBeAHykjYQj9v70fDYtCnXAR4cQhx546aASNZfCywfeughZe2LL8a+ml9rXvyaLnHYIFu2hBGiFAoTiV20D8WX4i2VA08+8UTTqXUwdlCp6vZduyt+EDZgfwBeZ2Gr1WS9mU/vJKHt/vCCaG2lGqMC7elyM1JJHu2zY8eYcz/2RNuRp5bYzsi12N8WQLY3O/Y/aOFoqFINQOEgzAOkHQ8wYWc2gX/bvbMiNNl0PRPygCguDugcpLNmx/AzJA6H2gFGW7lx+bsXb2mTFn3arDUHvOsSWpFdSd/k0pG/O3SAFKGCahnUsE18n8HvTB/svTO52BH7zJ4VZMnCMvoyQkTFgAsmnoMRFH1wKKg3sTeDwuB4j4AqMebbIzrDqFh4Cb4HB6pAXNNqF8LrkBGg27gWkEM6SOzUqXHI0hVHVqijI87CDjos06fnGaC8QJ6WShl2z8aqUGwBeAaLynNyEgBXHAfvjipmLLR9q7W/tXe3TfXiCy/kXSysffer2aNWhR/QYRzM29x95oXyaHFDLY1RwIWtW8uWrRgvFRBLP+q9995DG9XWzaGBzeEw8b5pw7ZjV+iOFeTZuaezEOTXPX9KaZydAzxUtPHjy6uv1pri2p55QkSwOCd+/8Jzz5feXVDBzqwj2cDWwerqHh9jZpO3a9Ahun79SxGK45RFMDcMn96APRgwrsl5cpih8LlvpfQqs6kOazI+U6dkHr1fGEhNQPCXqLJtZvM9Y4H/+wyT/1Mhydh1x0ZgbAT+HozAXwMwmTXr1jK+7ZLzNwqY/CLzMprM+0GHHBx2pwDKuQ7gkBljg/kM7As7CzgXmCq5SXeQnp4EYewi8KF1KOkECHrbzoKcW5+N2DxR8yZjv8/cqj3CMRUs84s4sHwkPgmxORl7AVELrngrug7xeQYHYj/5BSj9gnDBkfv6OztYs2ed8WcwedltgX0ryOm52Ou0UZ6+V/6X7eOzcPwBLcbBc/Ix4nDSKxkajjPvOnwK/8aJbOvcJTbalr0pl55Uman+qyUmOh32571aXbt2xtjthfsvjN/l+SPE24jBt7prAUIaSrRAgj/qOhI56ORtBz3PaKw46p4j3X+a7n/8mFZEtaOjPpdrSCrxTfibnHDz4xptec3QQM1AhpU8OhL/iG/s3T2X8eT8e3ZBQZxy3fw0Jmi676l/Nyd06F5+6eVkydsa/paVzcdUhqVcIMCOtspNUjBsVsxXCboEAz2NAGJlO3uOL37xi+Wqq65KiVmyptQidb3UzWL58iSa+nf3llNXrYrPt/fMGQkgX17/UjL6/LdVp54af/Kb3/xm+eAZZ+Qed955Z57rg6efXu68687MJR+d3oJ5OO+888tf/MU3wp4WUJ2yalX8xgMPEDRvzxpvS09+fOutYbbI3usCI9svgDFPb7z5Rnn6qWeSxOQrh5GzcGFKHtatXx+QE4in3avnUYrS7jVrQCDI9/v+NdcE4LSGztFK9dZbi/sCFIEEfGRsil857VfK7t07yxVXXBE/EEgqoCckaqydEWeeeUb0R/jFfOqUUnV2lk9f8pkAiEpArLmvf/3ynA1AAIK3ND0eevihgDzG3h576smnyuc///kAOoAlZwNG0OmnfzBxlJIXQJ59vHrNmvKrl14aZsGf/PF/jO9NzwIjxLkjCSje+Bf/4l+U1ze8lnHXWegDRx8VwNIY2rMYDBddfGE0Yl597bXyr//Vv8qYTpwwIXP/9a9/IyyDMz54ZrojYWEDCYnxrly5MoGtTP0ZZ54VQEKM5H2VdwAQlIEAvbRX1nJYJYJkauKg3TvLF7/whegAeQ5rip9uv/zjf/KPE9dcfc3V2atAu4suviigCGAIS8La8mdMmdNOO62sX7c+ZVqe/6abb07HJWeCbk0YEIDDlm0O2BCjKHs5duXKcv31PwgDiFbSl7/85bA3gIHf//415ff/6e+XtevWRwMnWiuz55Sjj14ZlpOz1n4BgHz/+99PF6arvvvdAFBAALHfA/ffnz0BEPGcUyfXdtbW0eWXXx5tFbEVYAHbniaLd9bJyTgpBcMMfODBB8rRHzg66/Poo3XbeTZ6KhhRS0gJPIHROTtzg40DeFciREwYeI7RRfzWnnVGSTiLu8RRAn2sGOc93R1n/4trX8z1Avw//nj2m3iO3aJxoizPfGH4AFQ8h7hLqY7xbuUklD/ZHzrHAdvYKWel8+SJJx4PccH3JAgCag8N5rxVamStYEa2Z5VSHWe6tf3OW2+XmbPnlC3bahMUdtmZ7L4tyyRi3YRYm6qANlFib4kjk8Bo7G9buuhcxdoSzxmDdO5tmtU4i2EUkfPYvr1iE8157px1zY79Fs8ftYgt0BaMiOBWf18ocuimOstAYxzY0CD01JZC2rI+GIhKv9yVQUjrq2lTs3GTBcFg6OxI/ZK/o2Q6KBlaWhGu01JWUwcrk19GM3jJknTWfsot0m5xC8y1puoc15WDDA10/r7z4qTYkG0QbUBNXFVWH80BVJXnJwbNdNhHiyV9okci8GJBMqJhxozvator7cxkm+CIvfWocR4Xx8SGaJXqHSy6C/m7a6Ca1RIY6Pyc8tY7b5fxTetmNFYAjQPXQkCdNDYcpxZ4oNVhAj2j8WDYLVDPa4PZCO7lz56N8fZ+FoxsBkVjh6pxN0+AnjgFIyVO0HHHHVcpS7t3h4qshnL2nNk5wFMzuLs31EoGw0FgU6WUqrc3mTjPpmxISQxtFYuUAarU2IG0S7aRfM74+omj0TCG+vp78+4OX/eYBmjrHh9GiT8P9A3kkLO2OIhUonMALVkSwyW7h67FkYFyU6aeMWNmWC82NyNjvjyr67+x4fVkx6ooWl8cYEwTa2NYrfZA1bfxjsbPxsQpSYFO8JQxhsntYchcAAAgAElEQVQvEqKMfWZsBMZG4H02An9nAZM6D4KtsDwGarkJRwwbpBWqY5cq9Xckzh1nlF8hCGtFzSdPnRwbSHuB0xk26fjxCXQFPBx3vgVQQ/AnCBegsiX8CUA++83eSJyEwaEjoI6EQ7VOW/CQ1sWDtQOODhzqv/kcwAr21XX9jl2MOH5ff4J6NjelIo2D2Qqp8isko+IfEH2cMqWyLbbtiC0PI0F5c6OhEXZtV1euL9EgqM29d+7Mc/GL/J7P0Qq5Sva0iS1jyAcRfJTR2tnP+wpu+EcCYHY8yaqwiDvij7VCpRI9/pwMYHctZ+J/tY6t+8THGByodelNJ6Bo042O5rn5sN7b+0rm+Rx9id29uxLQpuZ+aDBOMrvuPWrnwapvx7fzg+0BjGqfwz3dn08BsAEaycj7vXu1jJmso8HKSgYk8E/4LFgExrBN1LlX6vWN2YTucsH5F6QcxFqUeONv81P5UBz8tvOM9yTWad3wkdqmCcbT99oSciI3XcC47tpdkk6Cmn/B8/6LFqVUgp+zz5w55bzzz8/6NvbWl4BRsInFIMCWQZaN5ld94hOfKHfddWcSTz6bzinz9ytzZu+dNY5FzPd1X2vUnGhMYN0Qq1Qu8r2rrmr0ZaakxbC9KKDVzUrwt27dSwkETz7p5LBFPvvZz0bzA0BRE2EzIgCK7ayshZi/bh+EO+3Za665JswOnWlaTZqHHnwwJSjPPPN0ns2cPPLoI5ljn7N/xDDWBqHYH//oR9kb9hJAwlwBFQSFlX39Wtr2YkIDcrTa/Z3f+Ur0Zsy/Vq9KZYAAfM3aWaU3ArNHHnVUmCICVV0gdfN0bX75TTfdmCB1yZKDw4YC5Ngn5lpZoHspb3no4YcDPBLK5dMTUT70kIPDYjM+P7jhhgBKAuvDly7L3GJL0AtZfviKAFDK7M2PIJ+Wi7hjp3K6yZMDigAhBLmCbmcc8CfJaSVkTRkKdod3/Yu/+Gbm2HkIwHA/cwhMxUrS0MEcWEfKyYAbusHccMMPcl/rum2Tze2O1kZvX4L3G268IfMoNjl82bLEkVoY0x9xPhgv7LEI7j7ycAApCwy4AMzyboBqcZMzFiDus85WTA3spx07dpWjVx5TPvzhD0Xg2DgBTySqAQTWAZ0NP0TAnaXPpIvUlvwOO0n8gjlkzCRf7Y/P/vqvJT69/fY7AtSpdCByKznvHZUJWavKyjBUsIRm7D0zYDnwAsPCj/bXbA9hY4wPwBzgJbpLu3ZFy8N37HXjpAEJvRTxo5KaVgrC35VuiaWU0AEzyRSkpOqoI3Oe2OfmQ4xIm0RJoLLP2CkMzOnTMwfTpk/N+MdO9vdHrNn5OH5cBbM8m0oP4qv0jpyz4l7rFS5gT3l37BdaJm++szG2w7WAk6mA2SqW3hFWnVgTmNLGlF6KzIKzip1zJksYpEKl1WYj/D6hO99vmXzOZjYJ1sFuMxLOcKWq9nVIA+wccGbhIYtGTSRAwf/aOAZGbacH7OvbnZszKBMF+bRJOmvwiBERLYq0+6k1k4yZGzAirpla3snVYMUo9NdSmrA00i6u1uS2tUz5y6js/tQ4KgAGi6Qt40mJz4y9cl9om/o6dDx0HSDBXunFrFPPYIyde1rMNhtk1uHlQE8mpaurbHx7U967zT4YYJkbBnJGlOUrgu85k6lpGDNte+QomHePD+jhmZLVmDIldbnooowcB83vTQwKEKrRjt1ViMymtVmjeLzXXmWTzFQjSuOgAwZUgZutGWeBv0Ot1hgP1o3e3R0DF+GnF57PgVMdp6oN0kXArqcK02Z401JwZ4wToENvccbGwKMiaTXlcCUm590jNNWgeRYsw99ex1hx5sy5zTAFVVeV++bNMaIOaIe8+6OKEW+KWBtam4PHs298p0yZPDEOH6eMw2NzQXi3bNxc9po2PfPreHL/vdRYl9EIn9WyoJ0xCuaIo2LOqlNRBe3SdrlnYpg4jLgMCdqmMWeca+lOrSsfGa7itu371bIcI1NbDr7Xz8+KDf70M2MMk/dZuDj2uGMj8Pd7BP6OAyZsPxutZIIjKQmDPq58AwiBbZK6cCLu0QWbESFLwQoG7e7+ykiR6GB/2AffZ7MicD95cuwTey3pEP2TCT3ltQ2vxs5I5PBf3MO1f1p+0ZeSHGxa4IuACLgT3Y4JPQEFkmWrhinlDbt27Ez5iSARE8Xv+EfsIP9DSY77ROR9oD9+DQCBXydxwh+prRv7Yt/bzgd8OO8jIPLDF+PvABz4LG2HHL9rBWiT2ewan2uzq/wU1+EXcug9O32QtuQ3Oh+Tp8QX9Ofcnz7cuEqhbt/FmBpP4I134YukQ2ATrEjEtS2Wk30cGckz+bM5wKxV9qOsJzXrQ0PlgMW1ZKAmySqwEOp6WhBXTZa2VLyWUndknviTtcSqP//x/dzbXHgOVHufz1yNI5ZcE3T+3pbwSnbxQ/mXriFwa3UAjZsx9Bz8cOs0PlvDLrFe/JtrtrRzIJ1sLb/H7/igwBWZU+/QtpXm70xtQADXv+SSS6JTcOLxx2eO17/8cpJhN990U/nSl7+cdSiT7Xt8rqpLJ8Nby7sxFqy9Cy+8KN1YaIT4jCAuZfk9aO3TA0QASGSo6Rp4bv6XZzO3wEOBGjCQrglfEXiISSSYM3dvvwVcrM0YlFcoE3Ev+8MY1yB/n/L4448nWQsokfDl0/oc39jvPYP71+s8k8B/eGQoewZIWDX/etJlkk9rLRh/Y0hA2bvZI8qF4mOOlpSw6f4yZ/asJCWNyZKDlpQH7r8vjIS6H3bW8rXOzvxZEN02Pnj7nY0JUHVT8W78XOvX+lm8+IAyecqkgCzz91sQ/xnI5xnECkesWJYyAuARgEmQbU0/+8yz8f2t1f32nZcSK7//xMc/nuCdnoRAVsD6XFrnHpAkJO1K++Pmm2/K/hGET5w4qYx2VF0h5xYWVeLFtNUGgEwuz7/wYjli+YowRQBkmCA0RYy1/9qyeXtx9erVATDFEE8++XgS8J6TD/+ZT3867CusoGdo5UydmnJG1zXYhFA/9alPphwHoNwyiXRASdMKXbOGhgLuCqQfefTRzJmAfmLPpGiKAKWwlojJts07nC32mPjp8GXLy5Xf/nYZGBxOB5lzzzs3cZ99gFXFRjhvxVhMJTbJXT+5K/dXIrl16+bEfESMaa24p3e74ILzU/qnwxigW5xFg8R9XcN+O+UU2jG37Ol6BXQBpjhTTjjppJw3zgjMjxbANS91XwEQxgeA1MFH4C/eAZgBMZw74u2wGd94I6CdVtH2grEGbInLxMTICuyd7zmLdWszhq3gsjXtethoEtCAGWWIWi1jO7Zli9hKNEJ3bt8Rm1aFbcflrHRe1bN6UvaoPezMc7aFzUfDSYednbvKnLlzw4ohmus77fnHRrSMk1Y6wT5bdMABYYumlGby5OwJY+e527b3YRw2pAz3azVNUv4ZMdrhiN6yV75n3TuvOw4/evlo2BuMROh+E4K0mVTiXBZqrQGtmhp+qIxDaRhRRskhbSKi2N60hDN5BqYVpjJQHtCPG8cIlNFMhA0EiLCpLQALxH8Meeptm3opD26jMPJeMBQegi8TejLRaR1XRjLYI0PDe9rvmSgBvA0bWurMWckGQaiqiGkVPjURcQ6azIZnZiSNiwDe9Vvq6R7ApLe3qR/VLnB8wBGHncPFgjOuDjjOAsMzbdrUMnuffcqmLVuiJcLI2agmVUZqx9Zt1ZFpWjyHAgoBG9cZYToTrpwGiOK7FqvFaB48vwyAukAHTfRahgitvp05jDjRrNk5oKCtWlJB0d3fO3uG1IdNnVoBjrfejJMElDG3kEuOHKV182U+HPYWree1iaZP2ytjbU1FUG9cV5m/734xPtBLixlbiWHA5EkpzAgtmfGlryn3sqGtMUjkUP9QNE84NZgrjG1U9Ts6kkVQ12gzeF6byj2xjqq2SnV4zbEDxppk7M1duvI0NdUVhNpdJnRXJyddB7JWf1obPwaY/P2OI8fefmwE/l6MwF8FmGxdWLZuJfq6ipx4NEzeXyU5FfaW0RKUcUbZA/YUMML2+Y8/wtHSDVBww6/Zso2NnBoHk7gnH0BgJvvVt7s332GP/Du7AyjQjlZmHuivFFR2XjZRIAa8978HLTkoAAbfI+KgpZTdO3ellp9vg3LdloOwicpD2UC2Ok4wX2D79mTfsHDDfhiqCQ5BI3blSy+/lGfjm7QdD9lm7AafYxf9vgUF2Mfp6rcHBmILMU6xOo2JwJIvxA+SiZcoionsqI4r30xwBNBQQoAB4Llq54ju2qGvty/35L/xB2OTm84y7f+y/UAFQAQWKH/ED4cd8NAyVV1DMs1z+uEnBlTpafzB3buiZ6AkuxX8yz27MS9qF7xa/qy7oxLpSRlvvgw/SHDq+VIiNFCTbcZJEOa7fA3j3XZr5C96JplNfgd/s2UAu34LDHkH1+OfKD/mt+kqKDMekVugUf9A/Od0YhxVTjYuz9n61MbEc1gXVfQYqNNX2wbrahkmSp0XP9YzwVffpxEn6Hzm6afLkSsqI4HoqYw3FgFGgA5Q/GJit8b3e9+7uhxzzNEJ0DFK+JfWnbVA80AA5D3MMbbLunUvlkUL98+eUg5wzjlnJ2lZW572JfjB5jKGxkNpgv22efPWWlrW2RnmBN9eUq+KBk8sL738SsQ8BZn2IEFL7+g5lDCsWHFEWbhQR6jhXFu+i58sOWdteh5rGMNB0AwkEH/Ym+4/Z9ac+OvWtu40nlkwec6555TLL/+zACWnnXZ6QAwAyLPPPRfwQZtwgAnNBqU/mBL8b3OspF4wqdwKG2H54csTYGKvHXzwoRkfgqLEeH/8ox/Hd+aTG0/vg8EBTLEurC9nxnXXXVs++tEPJSmIpYJpovuMsQWWPPzQI2X9eoLcHXlv7AMgxUFLlqQrjlhg8YEHRpDYmq6tVruz1++8486wO5wxiw5YXCZPnZqSIuNgnLU9dma1oMuLa9dlnCNEPDJcLrn44vLf//S/Z1zFAs5HYJV1Yv6V9BDdtV6tb6VAgIXf/M0vZJycq9hV0V3s6SlPPvlUxkHy3Hp3Psr+X3zJxYlNlLfYg86P1WtWp0sS0ItEg7J+MQ79xZrMr+djSpt0/Jwzu+y3YEGAHGeTd7rn3vtShiTO9M5YSMaulvpjVOyVsxtt4Jmnn0nS1hqj4XFE9HB6IqxqL/7Jn/xx3tueIgp+0403BlgFFJlfe6CVRMB6U8Jmjo2b9TR//n55V4Dzhtc3ZEyBEkd94Kjs640bN2dPeldlS7RA2Bx2TncrgB7ASfnXiSecmH2mG5Wuo8bG2qRN5J0k58XGLfPGM1g7ziVnFwDV+WhtmmvnuHOGqLJuqMoBvbuKBucBENTaAu4BItijljEonnOOp/tuktUTArRhbbIttcJlault7UBPlckwZwgCzkTzHQClqVpwZpjb448/PuVJzgytz7GYvK9jMuxB3e76ems5j0qCrnGNEPjwHiZKq0nmOQFPnjFVJ0s/sGwUSti2vbU5oYoeBl2zimDqolOFWGTk07O4aZlnoTLUjLHNlBKMSZMCuqDBMJ4GwIO2daRBcJo+zqHFNgBD6n4bBVvIu4e26NpyHFQmiHQ0URrtlI6OcaVQECdu1ddXtm5Wj1oZLAY2NaJDwzkgIJKMoXuEDjltWhYbQ+/ZDCKj6cc9PZeLATsABw44o+6zvpN7TKjoKNCoVXRnRAEs9E6SCekgDjuS63t3gAngQd1waqY4Fm+9FSdB+Uq6CAXpGg4I4Hpt/arFaky9k+9GKVuJy+zZ0R4BMjAiVdxWR6EJAVuob1usjKx5MrbDwzVTAfTQIs0mTvajl9hYU5IyrjOfiXjbjh0NeFOF1NoWxMaMQ8JZRLN0Lz8W2svr16eGzjX8XZmW67c10rWcCNi1I4JI7iPrI4unhdeWTZvT0jeHRldXDrqg24O1/GvqtKZuOWyYSpWM0FvPxHzHvDnMHKwyA6FiNyiq8TGHroe2N3nSxDI8rN660oBbgK+62k1JzntETWMMk78XoeTYS46NwN/9EXhPwGRO2dECJkOrymjHO2XSZICJLjnrSuffuOjrLzgtHSVdMNgIjirHRnCHQdLqYrHn7D67yeGT3KndOfrDuty4eaOUTJm3734RNAS+CF59XnJE0C5AF+wLTqJbsntXOjwsWFBLQtlmbEqf9We2lP8SIfbdvaErs3My/gIQv5dxDwOlYS34+9w5c+L0YXam9n+/ffcI9vObvFMEMRsGh/9lF6vGyd7J7EfrbFxN0PCJBHTsNXvYdpVJB4J09ukJm0CA2orkt2Uxe5JZjX/lmlgsESIdGq6itU05CQfXNQBV/Mtk7vhkQ8NVaL2jMmVatkXLIOFv+K/VWTEv6OU+1woccsoFInwFY6X0BPiU1pf9ffEDiA/yJY2tYK5lt8Rn26alaC1HNreulSTZ9h0JoPyba/B3+ScSPW33xrb8BWBSS3CmN0wV7Jbqm3iuJBN1k+yeUGv+uyeklALjI58Z11WWHb48cyqI89MK8BobQTLfOmBTavjr+vcefJYkoZpuEi1g4iN7T58e/8yzC3CsrwXz5yfxJKAFKtTuIAeXa6+9tqxatSqCqMZAUF8FIDcmcDTefGpzKdB3H+ALTYOUdLz6clmxYnnGTbAGpElnyaaEyzwJRglcPvnUk2nDyue9++57AkoAAARraTHaWZOhL738cnTyPvShD4cBL8lVx2AogID5wWqmjWLPCIIBK/am8mzzYd94BkH6+pfWhx1i3efv61/K/CoPkYgTY9jL/Gcdbrq6OrNGgSjKGyT+gJrmYG+ssbT1Hsl30feV+EQUOp1b3m6aRgyFyaz0jG8PiMWEwAwgfnrXnXeEvRPm+T5zk+l/4okno31z/PEnZBwEvUCCSy+9pMybZz1vT0Zd/APE8g4PPvhQgmf+7T333B3djTCzJVXXra8J4N27o2OILQdIWPPYmjDSxSqXXvrp8p3v/M+w9w8+5JCUl9x6662FuCdNDQEkhr9SqHPPPS+gzn333R8//6tf/WqAWvdKULx9R85OjJn62W0pk8IsX3HE8iRPr7j8iqw/iU+6JzoBYeIoTQKEnXHGGQEhjLH3A6h87nOfy1hjFt17z71Zk62IsbbY4hIlN57zicefDINJ3OO8PO64YwNqCthp+IhrgavXX399gvbPXPqrOY/XvvhCnosMBY0g49vfP1iZV5iH+80vZ511ZkqwlKIcdOCSAAdPP/Nsufiii8r/95//czRJ7C+gyze/8Y09nWkAIt7LftROmAAseQBiuQAy69cznn32WUnuAzYBHBhDzi/lSffce2/ZtLkmzpNE3vB61faZ2BMdEqwk2gsAMUBXztxxVQw6tq2zM3PuTAko3ldFYMVMzkxzrWRJoxH20L+Ze6VndJGUUSmzsibp6SS+nTMn88SGmXdaKt6vFV41T8Bo+6t2IhuoDD7yH/6LwHVPut9u37Gzstuc6Y0d8xkxnDhRjMwO2ItAFPcTGwf8mTUr+yLCrXs6ipFXqPG489+YuZ+ziR0Rx/IJwo7CdunuTtzq/mGpHLFyxWgYI93jc6AYAJPE+Pux8RnO1PWo9WzqXB1S0EzARu2qQk1fP+vdYVe0mQjXbMt0GIaACuNrF5Wono+DJvXvoae2ehy1dEdmBF2yMhiUoPh7pYNpOUT0qjvX81n/hjrDuETotNEYAYyovWpVxx0iDuVK0ZkS5kZLM3NNBk92AEWIg+C5oW02LEDB9xwEDCkxG+NjgdW6XqJxDPO8ymqZ2JMJ9T4WSM1odAW9tenm7btvro8q54CBxskkQVfdwyGoTbDN5T383mJnhIytGlefxURBYYPAKrGJJklAnarA7rkdDu6PFuw5KclbWFH2b0RdIcucJutByZWyqJRNNfRDvzefUFvvHRFVjkPKWZT07BXAxPtBayGQqQPu6AgS6/eewft4PxmsMqJ8qD/aIuYZQklUmENiLmweDoJxQTP2nubGQWvDtGVhLfUqNWwdnUFjGZi2zg64ZD1zJIOqNw6gteogSXO/hu7q961QUAVMKmjyXj9jgMkvGLCMfWxsBMZG4G/3COwBTBp2XbrkAEwWVYbJ+xgwSXnuZLodUypboLMjgTwnMC0Vd+2qQQ9NjgYgEYiljKWzs+y/YEF5Z1NtLYsuTJTxqSefzPWAD/wowatkgGvT6Ajde7SU+x+4L7R7SQ3+CpvTJm84ZGzk4PAQ+m5steBZsOqz8Wu2bo1TnIRVdxXMV6oqGGwDQWBPklM9lb0hQdR2BqzsWzXe4/awQ9hFPkXrD8mARhugKSNO7TcBPS1jGyYxvwnrgx1t9VBSzqL1MN+uqytJkT2UZyVL6PPTpseXck1jwueoYuudobmHOTNel47qOBtvwWdo3DrxYFw0JTXGjb/VzqFkH58o4o9NV5zadabq4/FTo7PCl5ozu3YV1BJzy+YED61Wi3nkP9E/EJjI6LZMHKCX0hcdO8ImwlJVXtKUwWAkGDs+BUcdMNaKyXsH/mWSPV3ja4em8ePDWCJuKGhowR/vaC0ANjArWmaKYMO8cuyVXwkAMGW8H6aA+ZFw9O8tbT0lRg17hz88dfKUjMnixQcGqKP/4N8FzoIs/9t2RJIhBpzwve695+4EfIA0wRrBT2NgbQgSgYHHHLMyc0DvgZ/d24tx3RVdBusHkBL2Q39/9Qt3bC9TJk8NWJI229pmb92a9sGEMWkqmFesbMHNK6++mtKTfebsk2cCWoXZMXPvlAwQPfV89uZ5556X96AB4Ycv7/N80sfWPJa5NW+AnRNPOiGil8bffZ5+6ukE3bXD5EgSjAJ8fuqnP31JWbN6TcRhvb/EstIuGiRKvVvB3W3bt+azylKsJyyBpYctTVct+iRrVj+WOEtm3nrF3jhm5coE49Ywlg8/2zvoSrJmzWNF6U7LFLjooosjtHviiceXBQv2KyeccHJESW+44YZ8HvDy2GOPZ06xspTJWGtSfoJJ83fqqlMD0tSSqafzLpgU9qgyFCCHz726YUO65NCq+fd/9O+jxSEOwrCwj75/7ffTzcjeeeKJpwJaYLc9+ugjAYjsN/dcufKYzJtA3vlKK2Trti3ZK79y6qkBeAASgEri14sPOCDxygeOOqrcedddmXclLYRVAcMEby/7jcsyRtot21eAFbo0utKolFCyJcYgXAy0OujggyvbrWHRO6z9ngiydXzBBR8ql19xRWIU3Vsgtz/84S3lk5/6ZOK8H/3oR2X//RdmbzKTsQ2TJgVQsLbtkblz9wnwpuX8b335y+WP//iPw3gAXu291/QAXaoMgPRVT2lR4jdaNceuPCYgzMzZswJGVDYULY25ZeKkybXF8aRJYT4Bsex9ZWR9/aQXNmaOxe7WZ6v/AgxVanPA4sUBWejHLF60KPtG4w3lPM6IFvh2T4K64sNbbr45IKbqDfMWSYkhzK2XYnOAMM5FP9YdEBM4BQTHtBLTenbr0L53zvMq2CjAZZp4dCnbHK5ARdOohN10/Tciblt1NX0WAB/Nr54JidOUb4nxlLe1mlHmzjnoWVONsa1qCFVphp9qP4WQoDNazmKYQnfWIuDFOdEC7i1Q4x2NU8eJp500GpRncCAG3sAzokHpGa6G8QFlHSKIiQUxZXLYEwbRZvDZFon3oC2g4VomEKKXg797fA6qMBaIbBGSmTxpT3u2VrTUC27bqqvOjFBioZc2WYLYMhoj5s+CZ8DE0EhtS2zT2rCC68HGwKb7DnXh9evKrJl7VyOv/IJzMW5caHiQyLRCboQ/0ReJcqF1OXAiKNbdnec1GS31VUmNA4RmiQWB/sSwA13QnVqmgu+YMOMimLcR/ZnTYGEx3p6fk8UQc+JigHfsKG+9XcVdozA/fVpYFFpaoUl539RYNvWgkNA2q5M6yPFVX8bnwgKBkEVYrTcHZPpTT66LEYU4IM706TmYd+xE6bQhNyUbxknxfhwviuN+oN8yIO7BOfA+agUZ+oj1vv1WmUWwaObMqF0DjDyjzckhNc4RSNuwIcbVdTlinA4qzza7TQEtttGBYS2CaZyr1k5f5sC68hm/55ylPnHK1Gbuxu/RKzEW1gc2jE4CAbqGhjK3tGNaSOTdYMlPAZP3jnXGAJO/3THg2NONjcDYCPyCI7AHMKni3LWtMMDkgAYwObWMdrxdJk1eU2bNuv19xTDhOwj2lSNgVQp22O5Qe4eH4yewd2wjBy7Zp3GVqcGWAAK6J7C3o+W5F54PoMEOS3pIfshmc+Y44WwYZ1gAxz7qsqHFZ1ocNvXy7Fe03iZ0V52woaE4tbrCpbSXEB0AIrX8/bFhW7ZtiwPKzypNWSmAI6BOI3aKZcovw9Lke8hkx77xmbZUodpQ0htdFA4ncUp+jWfyvhx3Y9MmfQQHQA1JFP6hen2+AAAqpQdJ8GxrdPDq8wr8K6u2tnfcvUuZN/+wuzq//X2hqccvmjgltluQxDFtfUo+Gv9LCYiAC1U7nSU2barJmC5dhSogETbCuNrRT/ZQl5ZWry2Ay8hQxiIMgwkTUm6CkcAHAQ7wVzj53sfnXMNzWjfpktDTk3XjHq7rfsba/Pg+v1X2W0Beu3ncFD8kLS5TtjQUP9a4CxoEUfxE3zHe/KI9P6PVF2wDGT6LsUPA4TsBRoBl7ompIfCR/Gpb9+Y6SmQi/Cro2qd84MijaoC4fn18PAwTfiu/cunSZcnUt0EpPzC6NOPHxw/zZ8E/Rs+SJVgMNXjTaQJLW8cUIJE1L0lIDNXnJez8HrtBkgwjwP35aNamf2sp9ebE8wBYPn3JJWktK3AVAAoMrVHPxbcEXtG781wf+MDR5Z23N5ZHVz+awFlQbd0S6AQAWPPamXoXQOTyI5aXFUesSNlQWvjuNaMce+yxWc/Xfv/aAC/ANOP9oQs+lPe4+ZabE9ibdyCO+AdrA1OCpoWsfNXim1LuvOuO6F8YayIoxUsAACAASURBVOeD3y9ZsjhMFYlB4MDjjz+VOQEK6ix52WWfj78v+fjEk0/mPb761d8J44eOxbJlhwdQEfwLEunwbNz4dvbcUUd+IP+upEopOWaEANJZp/U2kAuwe8KJJyZxfM/dd+c5zz7n7IyDM2nmzNnl7nt+kvnV6vnrV3w9gJPk7sWXfDqaHP/hP/zH8uAD9we00+2otsN9Lh1etEp2bpp/AqOXX3F5gnbnkLV//HHHlbvvuScglxa6mB9ANGvXeBOsdb+U4zclU2eedVbK8bUt/t5V38t6wWzw/sYN4x8z3jpJJ9NJFRD81re+ldjl3PPOKyedeGK59bbbcs/PXPqZvLfyDPuPto6uS5MnT43+i7n97lVXZV9gZmBOYUZopawMxlqzVz94xpll7px9IlFhvuxBZ4PzwNqTfGUHMMS8o/bEW7dsLgcvWZLqAHtaFyX7R+kisOGaq68uF194YXn5pXURpK4J/ZJKBGAHEMZaXbhw/4ANn/nMpeWmm24pRyw/ImAKAV9yDCefeFLObYwmz+S7nhMDJiUq0YMp0fEETjpDnXltyZqzLAKt0/fKfvIQ1iVQFsPEswOm7CWlRgA+z8X+AQbF5FUvsifgqbNKnGzNsLMpuxwtiem0Q061RFMawz7ZK0R5PQPhYt93Bpgb+9PZG3vYV+Nt5wGgyNwAXDEja2ksfa+qd+LH8zoP27LPsFNGicF21ri7uztr11gpCUtcrSR14sSsc+MDDOo47ZzTRwX2gAEHtEFlfIEKUH6TZvPa/HPnzM7D7Ir2Q2WYYJN4YRQbATpjhbHRinlayLXMBbVxQn7nZSCPfhhin4UMQd2gvqmP6u1LzZoBVQcb1C+oVhXkgioboOkEYJtaZM+eLjbDw2Vro2AfYEQ95IbXQklqKbLQJAZMmYaMgoF04HGMbGAL3XN5H8wIqL7vWDCCf0G62mTK0qFATejJIRWtkE0b45SgRLWTZcEAOmxEgAKnIwDByEhAJf/rh9Fp6xejFo/aqd3drl2ZxL1nzswmQi12cEPEWuSRA+f50HAZAdfyPQg49XPzZczaWk6HgAMI3c8mg7y23X5mzZ5ZZs+etUf4x3XbtmLAFT8Wsno8NWJAIu8zobvWsLmPw0QveT3q0dwOOHBxajeBOa0ytWvtSm1yqd1xurpSUqTMSn2ouQXMeGdO0wEHLMo6stDdN9mt7vF7MjEMn4OAI9SCcg5uBpThNP+QRUr5DLAN3o79uwGT6m+8W8Pk3Yomfzn4GANMfsFgbOxjYyMwNgJ/u0fgPQGTfX4GMHmrTJq8usyadcf7CjDhN7BXhy9fHr20WmYyITaO08W+r3700QAXfBpBr/IYfgKbTMyR5gEw/+2N7yRziAXJrxAYcJzb/9jK1G837X0xTND3BbBsXNu1jl9F1I5t5pjG55gxI842O8Xx5D/RDwMw8AcE5Jy/ZLw6Osq0adMTpGJ28hF8zndoOGCZ8Gna7i1pFRlB9ZotBAYsPGBR/DJOKi0HtlWw4NnabnYWLV+Cn6R0NkzbRgsFACApxogne7jhtT1sEL7Grl1ViJYQI39FEoxj2wJSnF2mtmfipCSG+D3ubZwERYAS2dAkWvhEHR25nuyk7KDvh93R07OnZJfgqG4iAt9WTNacYt/yBfxnHFvtF+/puYBeLUulBulb4sQLkN2n7QhhvmoJRu3mKJPa+sGuxU9GjweYRQOlYVF7t5Tj0HAZHmnYPeMCmCRJ2Wj/AWoC2qSZQu1SKdNrfjvGVX0V93XtqkFXy3uAWm0ZjrG0LgXp/kyfoC2L/+IXv1C7H27YEF9xwcL9yz5z55bvfve75aMf+UgAQ4lKXSt00Dlg0aLMK3YKkAfo4T7X/+AHCfztFeMpAenvNCqefvqpBHdHHfWB+Hyy6zRn+IaSZQCAMz74weyF73znO3sET12fL6sEBEuATy2zD3jx79YvFgZf1Xrmv8+aNSfPrDUr8CBimq+9Wi5o2udim7fl8577H/zaPyg33XhDPrPqlFVVXPbtt8oxR6/MM/7wxz/Mmjr0sEOzHoE2X/ntr2QsgErW6x/8wR+Ur33tv2WNCERpp6xfvy5xASDDu/t3yc+lSw8tTz9duwPNmVODe+eBdrFXffeq8v/8s39WHnn44fio3k3bX8z6H//41mhHGPff/M3fTEvUr/23r0Vn77TTT02ZhvgDMwDYevIpp0RkefXqNVnL5vLr3/hGOe7YY1N6Ip5xthj3H/3ox0keHnfs8el6cuMNN5TTTj+tfPITnyi/93u/l/291wzdjjaVI1asKB//+Mfz3W984xsZF3tUzCO2apO11qp3pJV4yacvKT/84Q8TNwBab7zppqznL3zhiynZAaiKUQAl9syqU1cF/LA/fu3Xfi2Az8233FIWzF9QTj7l5LBMPJMWzOedd1759pVX5uyzbyVTlSx5vz/8wz9M4p/ujLPi/PPOy9q6+aabc9YDWcyNfQ24++53ldocHNDTs//P7363bNm6LXHZoYcdkjUo1gCkeHehmvH84Gmn51msbZ8xD/aw+O/ww5eX3/1H/6gce9yxSUyPjtSuRbRa6Dgq1wQM2n/0JAE969a+WPadNzfsLM9mva5ZsybnGoFi4AQwDMNDwvellwAoi5KA9z4AJswf8/7Ciy/kzBfjieXFUOYKcCj2do5gzFRtkjcz5vadc0zsqyyqFSRXGrTv/PmJG82TMXS/VF3Mn5/9eN999ya2gwGcddZZAZrEfM4PzCVnl/MB0CqxjY2j7IqdUXrmzA1ImZbiVatkaqpTiK9XVprnjAh4UzpZyw9LOWzp0syz63k2YAgJkXReI1g8bWrIH8BkdstPLecZyfO25UlhsTRti13YuSNmh0tUTattpWPFsUeOtkJn0HyHBWMU7Q1TkVKIKVULZHAgYAV0ZzhqtlX4NSJN4zozsb5bDVtfBsCPDcP4MzBe3EP6nmA1bVqVQTRiW2l910k3oxoPPcsdWFBwVC+BuUUQZomWv1gr6dwyPQPJ8EOJGBgLo6VOYjeklWxPFX3xd/dwENdWXZ1ZEIy+TZPSoNQ0abc3Lsik1roMUASoIlbUFYTOIvNOgnrvU1sKd8dopp60caZag05gx1grxWnpp9BnBgwabHI5Wq3avMPQQgHCmESHNeTcvRgN44+m1nYg4vylffD27bVuuKMjKKbDKXOtxZ4x22uv/BtamXIVoAr6k7F47rln9qjT23ju4bMWoKxR7TzUmzGTdXF/qv3qTW0+B78N4nfexyZBtfPcyZRt2ZKxsWjDlBnXlZbKEGUGlFNg7FHPtGG2GiGavmuzOjDcRwbDuDogbU7PFHGi4ZGMr8OC42SuqzhclUiLKnJTq9YWAf9lwARr6l0Jn78kATsGmPztjvrGnm5sBMZG4Jcagf8lYHJ8U5LTAiYYJuv/9muYtO/U0ZHAju2rtmNyKOApSZg/P10YJI4itNnobAAC2lp8GTSMTIyQF9a+GNvHR+HY17KWcbXOfP78lAOzSYIl/tCmje/k3hEJHR1NAkaQwsGjTcIZlESRuVRyyv+QQRMMRoReIDw0GIfZfTsLmzZcy0uUVTSOpGv7N+/Qtvp1jXRzoV1GA2So+gZpaTtaS3cEL5xMz8x3kJiRiAAW+V/BG9sb9mtXV8p6+RKtWHxbpoztwkcTyPqdZ1XRjYEiey2ocw0ghrHxnHy23bv7GhCEuHtvfJtorkycmN95J/PEr/Mu8ZvSbXFimBVKq81Dq88GIOC38Vsk9Tw/v7AyeQYz/3y6CLiW0fiALZuZLyZY4idinfAHZbejGzdjr/gY6Yo4vuq6AXUksHQoBGTILvtsMqqNj+I77peOLM39zaF3aYGvqm/SnWt2KdFqRGY595JZEQY2v8qHx3XGBwp7JQEAEd9JZcD6KpglNUPaPitWMeBsyqRJ5Ywzz0ypg+Df2jh8+eEJNPm01193XdaiEpEaEG9IuY1xtI7dh26DoDBsho0b8w6CLWXiAAJ/NoYPPvhAgEmdMF57bUPmA6AyNDCQgMn3Xn6JuGztHmk9uYcY4aGHHoq/efZZZ1Wm06bNZc4+c+P78+3obYT1M6GnbN22vTYdmDI1e0p53JrHHisdKW3aN0H+CccpX1mQABTYBfiUGTem2A2SZ57jq7/zO+Xqa67Os9qPzof77rsvOjjGCZPkwQceznsrsROctg0XxB/p7jNLt6QqDmwdCQJfe+2VlKAYH0k9ydSDDzm03H333VlbBFslRul2uDYdk1//9V9PkP/AAw+VQw45LEyH6dOmlquvvjodZs4+58yU1WAX8I2dWXQwusZhwZUIqFqDrulcMNfAAnMCDLNnjz/2+D3CqfvuO6984hMfL7fcfEsCdk73nXfeVR565NFy2WWXJZFNrFd5lLnxfqtWnRKAyP665+57IrZpH7VnEj0ZMV3LtsFIotvh37EegGLKb4488qgAXs4ea8MZYr7uuvOuaJ8o4Tls6WHRX1l57MrELBhEzl3lQ8rCPvzhD5fHH38iwLa9qyXv6jVryu//k3+SuOaaq69JTHreuefmvFBeB4hSviRWsO6we4BN9ojPAieUxwABnnr66XLyySeXgX5diqYn8W090VkhmyCOqYyiI6Nb8pWvfCUtsK3tvt270kZZUxLPRLOHZkqrnYPlMTIyVBbuD/zamnXStnE2zt5N9yOsKmtq2eG0md4s9957X1m08ICwIMRXzjfPRGtm3br1Ze3aF7NGASC0RR5+6KEqtKuUae3a2up3byB51dp0LgIEAWCAVOC7z6048siATuLNlAZOtKdfy1luPd9z7z1lx/Zt2fvOEqwg+/OUk08OO8bZKA4EnLAR1ogzxZoV94oHna3WK/vsnJs2fa9y9tnnlBtvvCklfL7LTmH+sW26CmkBbd1UzGAk14QLRAY73cXgFD0B1tlQZ4e97exqWw63beRb3SdlisbKtcSUSvbYlZzHy1ceMVrrXnvyQi21MTU/2gR3eknqwgNlQLs37b0mT8rA+q9SXapCuR8P7d+BKjGK2sn1TMgG8pLRIhkY2FPCwVgbMCiQTYWlUHvcqztCLaqGysYwORwGVFosBAeful+opgGLWGkMP7aDPtiVKZPsw8SeIGCMKsQqNb0ptZlQBVaHR2qf67SinVSVt3fWmlvPwwAFGIlglF7s1QFAn7IAPZtDJA5LH6G4zhworeMl28AgBH2dU0Vv3JcmCRV+9cjGJWyfpse575owGwUTxEaxYI0TBDctk7ZuzbgDWGRtLHTvj9rKQYhjOHlyaFGYMbJXLUqITmrcjI81YLFzAG3itFrcUVXijaPP0C2J9sfEniDaDqrohwzUzEucy2H0WQapMolsyCkodAa7o7YL9g6p8W1qy8Z1KPciJDe5Gub+gTJtr+mZXwrdNo/vea62FjsbbC8lNZv3rKk4B6HNbskB6FBlCCNYjMLcsEbS4i//X3VKrPOAg01JTp71XWBJvjcGmPxS8dfYl8ZGYGwE3kcj8AsBJm++qyTn/QGYsFtVt2pCZX7M2DuBORZibdM5I86oTCgfBVgva8meCiA5wxUg6SrErt58++2wUtouJYIJDjcnkt1P6WsvRkjNVPVM6G5EBpUXo/XXFrD8Dz4QxqV7S/BI6qA10xJjz9joZL74ViMjARrSWbDp7gdMwIJlL2MzJ0+uNd+Dg/FL/Jv3BCwIMANmTOhOQChI9nyehW8nOJdN5Wv4t/h9A3RFurKIW2BoqH8g32NHAR7Gh03n67mHoI92hOvs3tWboIEVZYtTAqtZADHVaMaoR69dDdnk1vfkYxDF7Cid8SfMCYaQzCWnt3al0UWw6pFJynim6LaElr0jiTj/VjXJsKW74mBz2lu2hflv2S7e2Z/NIT+uCtXWTkApn9Juur8/CRdzxOeopV7aC9ckTtvq2Hy5Nn/Gswoyql5JZ66LYdLq7Zmjtu4+ov9DOjjUlsatjolEXMaraXPMRwZM1Lnhx3RmfewpZ8LEaZoYYC8B4gRiuihiIwnulh22tBx0yMFZZ9jgL7z4YjRFdJeo1wdy7Egy0BxY49rNWkOYxIIoGWglF+ZcICdIcy/sGgkygrFVZ2dDknD2l5J5eyklSlljgxkj785v1KUT8GgM+d2y8D0TJmY/2mOCwFq2jno/mucXXAnCBdYAB+sf8JdWsEesSDmKvWzfSrJm/gsgYXbEZK1t7/7iulqWBcjCiqrdiF4PI+b1199MG1adbk486cTyY1l6GjVdNCCnZZzSnvbwZZl7zCTr7c03Xy87d25LkAwAVCJinTuHli1bmrmgUSRZaG0J0i/7/OcDoD344MPlzDPOTIwmgayU6O133sr1ADj22COPPBy2lMCZFof7GqftO7blDAD6ELg98MAlTavmt8vCRYsyBrSZtBfmf3tnTATAMYCSuDVAQbkC7Q1MI78DjgE3MHT2mTM3wTrf3D3Nvc9j+mDreybnlU5QWEa//Vu/nVIc7YtvuOHGMFGAJIR0MT6AKEo22tIL44/tLhEa3aWpU8rKY48NO0M8CESzLpVM3X77HQE6sNqtFeCOZHFKhfZfWH5www+ynYE0p6xalTGjleG5xVnTZ8xIeRq2iTXwyisvRVhVyZl3lqj3XPvO3TddpszbcccdV4YHB6PnmJi5ETamT7Rw0cKIFS9csKBce+33y/p1Lyahbs4AK2yMxDKQ57vf/Z8B+Jwx7q18DGBNLNw9X3zhxT0dxsQ+tePPpJQViXfsFzGfcxLAY48CHq0pzCTlP/aoM2q0o5b2uZcYEuvJGhejvfj8C+W8888vt/74x40m1bRy+gdPDxsEG8gZbz6drSoExKhiSWuOjRFLj5aRdImLluZuQHl/ZYZs35bzKXPzyivZ262QLyA5VQ0bNycZMDxSyoSJE/ecwWHXOfuCQ4xmP/i3tDymT0mnqrevMjFzZtfucBVzqG3gERWcQc5KZIeUT3VXTKBtp8xeuG7bwSsaoIRp+/pLxzEnrRytaH1HBoBhrRfpDgrU9pN38Wo4O4P4CiAdhlUIRhu+OXsUsD2rAfQSlInRRRnClpVgUTE0wAyBvkAcKlXbzfVURdre3lCwlMw4WBhXG1SJDqS+PQjT8mdwIMbQYvA5g6TlnmeziSFSHpjKtcE0MBgrfihtExD1Oc/IsKMUOoij3t5ZGSIt8s3QeWbP7jByT0g+qqcJCVVz+46ACp4Napxs0VtvxzHynLNnzYnRTAZq/PgYJQcnWmYrbGYOLAAiUQ7XFq1GzXXwo4d5FzRFcwNwijFWk9WhbVJfslcO/Hlz5zXCvdgvM8Ikkb3yOU4AZy8aNN2VFWMDox9t3KTf/Lg92SmfgbQ7zMytw8Za4LBE6X/ipLJjW0WulVSFhrtzZ6XZohzv3BnHrt201kM0XzgIg4Pp680BrWJunQFKsIQYN3PEOYoT0hhVzpTD03O5NkcqTt+Q9lDjKuo4XLVv0qmoKXuK89yAJiakRSMBJpXy9PMBzhhg8j4K+sYedWwExkbglxuB9wRM5r6rJEeXnPcZYNIc6NqkslVKDwAnqLatKD0bKuvK9qMEs+Vx7PadFz8AA4XN4xBOmzE9JTJsMoedA+c6nHZO4MxZs/J99xAscbS2bN1cjli+fE/nGUEJu0vDjABf7XYSI1W72c2qwVMC+Ma+RqNrdDS/Txnw+O7U4wMW/J095ldIGkUzrbtxFoEbkyqQ4AcgwnkVjNFfYWsDAnR37ylNrq2LN8cv43Cyy3wgf6Zfks58s2blmZVqcHwlvtyD3fV9AbH7KKVlh7Ec2oQav4KTWmvFq3YJEXo+QTKFDbN3cEDSrXuP0yzQ4D8w6BIouvm5l3vWEvEZSYwpk1CqnHLm3bV7ozGp5TEDCepY/nQyFOQ0fk4aFPTXz3o+z9OCatYHoMZ7CobNPz8wXXsaNkvb1cbYe7eUaA3U1r58NOMsGEspyaw5eRd+9Y7ttbW0dwlzqK8/HZPSHAEbuWdCyg+AFtg6goHoCkbUtSOimk8+9VSCoMxnRHRrB8qqX6Pt62A54fjjq7bOtm159pNOOLHMmLl3eXHt2vjpADMlZt7VeGIuWIOPrVmT6y5auDBzLiNO14AwqHKEJLt6e7N/iI8CAZ599pkE/++8szH35ofzH429jLy1YY1jswgcaaXwP4n/CzL5j0sPOyxjIPN/0JJaHnHjjTemHM7cEB099NDDEuRiinz9619PYG5cTzn11PKTu+7KnlR2oxvIiy+uLZf+6q8GcMGmFzsIRlcsX5H3JNIJOOIE+t5BBy9JN0trROm6MXn55VfSJhlTXJxjfmtnyXH5uw5Eykuee+7ZrBHJ20mTJ5a333ozf1+7bn1KfObN2zdjIduvtSsRafPreZxB2A98WUnMj37kY9k/V175rey1007/lXLdddckiFcqA4jU1Qb4c+CSg9LpCWNEEEx7AagluOajmxv35KNjHohfjLX44/7772tK+Wtsdu555+cZlNMoC5k+fWr2lHJ5IAM2wucv+3zK+wAsAKO7f/KTMBIkg8UFSoEOO/TQaEdhrzgnldZbk8bcmgM66LIjpnz5lVfKoYccElABKLBpy+bMrS8cu3JlMv6tpg6/3/lwxplnhPHzW1/+rYwfgMCZKAaiEeNHOZfOSIJ8e814n/HBMzM2QEdMHOvs45/4ZJ7RmbF9x9ac+xiDgBPXUOkAHKHR4f2JJ/s84V9t4a2Fxx5/vHzhC79Zy4BITcyZXX7yk7tSvkTU+KSTT8rejRxCo4XpLLf3dFDC5DEnqWbo6cm5KzaMHMN++4VM8Pzzz5clBy4Jk0QZzcknn5J9KZacPAVQUUvJ6JxggQCwgFeYaVpqA0rNveeg4eLawCcgkP0CsHGGpyRu4f7l5Vdfi11DJEgCe0J3mJI6+zi37GHz6WxxNgFM2I+nn3k6iYCUteywrhcH2LVHnQ+t3hWb6Bw11uIyZVFz580LoOXMIa1gfyAbSCp4D59PBYtkQrr8/LQkEaCLWdS2so/ERUSgawUNtqJ9YFzta/es5aq6r/Xm3wC6PuN/Y6NXHHfkaNSLoUaTJ1eDuGNHDhMK5m1LXMYJt5IRqGDJ7midGIgWZbcoIU8ODYdHshGd9bD3gD5LeRwYIXC2INPBZFpFnTPY6arSWdHNufOiYNwe5AbftUyYQJnhyzV6dwch66RIr73awEBQ5YiRKtshnDZlStm0eWMmlqMCZfajzCaUna4a1Ntg7eS0Rrgivm9GKMdiaFXpx3V2pLaWEji6LZpislg9EzMxb739dha3wyyDP1oN9Ny5+2asjZPndzgyIIyo8cV0cQhYAMalZZ1YMH6v7lF9q4VqnmwC17bgocXu61BNe9+OEqpiNtdBS/I8dGNSXjOuMnNSVzxlSu5lsTjoKDHHaWl6emsnF52ZTfW7aJm+Y/FZxKGRjusqa19Ym/c170AjzoeDz/MBeABU3sdh7mCICLDs0+holLuffOKJMHzMBQRcpsDGdHCiqqU0bHg4mRLI6sEohi+uzbox7z8FRTorYyRCwfV//S5QSQOgtBFFK4jnGSpo8l6ASQVWfv4n0Mt79M+pnwbg5H4/86kWgHn3d/9XoMwvF/2MfWtsBMZGYGwE/hoj8HOAifP23YDJKe9PwKRhmPBJBIzs6Fqd6QjCdXUl+yYzzldgqzlH/BDBrYwhJ1nAsm3H9vLGW5UWDUx55plnKwt1YCDnvMSLQJLzzF4KkGrb2drpj03nl9TM7D4JcHfu3lVLVxqhfcFlxBGffz5gAp9l1pzZCVCAFHTQOOwcS7abEwpgCVOUIOnISJ6bU/rC8883TqjufOMCPHhOdl3gjX1K84tT3LI/sIXda3BgOBlSS4KfJsPICZYEwdf0fd9TOw6oEOgDbYwHjYMkYPgxTadF7832YwsodQCuYLVGN62rOtQCgZbVEJ+RQ91XkyoST61wYLKNEbDfHX+LfxeB2Cbhgf2LIatU2DMBP7CX2yxlElbvbEzALJD07n7MCS07QWLLjG71Xzx/EopNJx/BBH+IQw6Q8r8BrFLarrvDxHxeAC4YiJ+sBKrJiEoy0psAbgDz0Ma9H9ZRSuN1VAwzVnvL2qQgZTEjw1mf/FI/wBVAAt+a3+Rz6ThBKDYC9zvL9KnToplR2TalfOITnyz33nNPOfCAxfk8UEliih964JIDy7ev/HZERAVSOrDwtwQvdOnMi30k8JHRBh7qqIFdIhln3W7evCngIEYFxrGyGH4nYVklDNgBfFWdVPiznhEwIWgUCLn2ySefFOYXOr89+eija/I55WA6zFiTSloIwCrpwI7BGrjv3nurFszISAJA2WyBrns/9+yz5cSTTk5nGutD4G4Pzpyxd3za6667PmKuAndtgSXxPvu5z0VE8+rvfS++r/kRjAPlJEWBFPbbI488GtFP133gwQfL9m1bEwC7x65dOxIf+A7m0AUf+nD2ifa4AkdxgUQkFouA9ayzzgmDSeeYvr6B8pGPfCT765prvpdzhbbGXnspGZoS0MQzf/vb3w6DZtGiA8pRR9YOOIL1M888Mz49doDxsJ7PPOvM+M1YLe5XRYeJUz8fAOaOO+4sBx9ycOaHnw3Y+uf//P8Na+u6668PwKNcDbAG7Pjsr382JTLAI+/he0p1XPs//af/HMAM2HvhhZ9KbHLllVeGreLcw56/7bY7wtggUpp11asxxcTyyU9+svzpn/1ZgGXlF1jsn7/ssrBdvvZfv5byE6yZ3/7Kbyd+st6vve66csEFFzQJ55nlmaefSXx273335twGBtBL+h//43+kfEkMxwZgfNx733051zA9tPe1HgEBnslZwtt3H6CYcyWg7PRp0V8UB2K1A4+0W5bQtUYBVM5zjA22h9j06sfWZN6cnUfTJwnwvTWlN850XXbEhyuPOSYxsLMSeOmMsC58F1i/5MCDklAHAP7e7/3jgFz2J30S82A+7DufdUa//Mqr2WfYi5LmEAp+swAAHsBJREFU9oV9qM28/dG2vY/YM+Hg4AJTaqLbWdc3EIASCIe8oHJCS/Qa63eEtQi82bJ5U7SLVGA4WzH92UTMSro4zkFAUAgJw8OJh8W3zg7JC+PYFdHrKg5+3HHHZ25Xr1m9p6mIszIAfdMZzRqr52ON8+AGtQKidljLmT6hO2el9SW29MMmVwZkCcDjfG+TA36njBDWkUT+qjNPHcXsMEAQcEZJXWjbS96HIriKRtc4BTaiQz+gidY9O3Zk0Tj8fVbA70V8xkHfMgIYk1A/R6rirWwNsITRtPkYGgdj6m/7+jOgAAqHMG0PBsL1a8C+3x6UyqFhQSptcV30SAbf54PYa3fctEwTqEMYIWbqVjEYKmWyK9flHOy/cGEGLzScph7Y3z0fAybId20sDJPZ9rBmtNVQoqgykoyQ569012aBlI6y737a7VYdjyjPT5oYQa60ICwlh1LaJ4XlMzVCNa6RWjjdhvSe1ymoswbr/g1abLM4jNSmAkY8o4POHGK2OACiJLxzZxwnY69+mkCVRWrcOXiyDZxFQkGt2JnN1YIk2rtZWAylhRcKcFdXDPzkiZPzbjabOWEoe3frDCB5NpwNZWwg33uyM824urfDyfzRMDFmgJh0PQpda04OC9+F7nuXtF3s72+csppJUTNdR+av9/NXi7e2yic/C5nUb/z8ndrP1e5R7wWYBExpHu/d3/8r8Jq/9CK/yGf+em8+9umxERgbgbER+Cny2+EQ9dMhAwgwWdx0yTnpfQiY1FcBXnOu2k5pkjJhcEj0NJ1hOFstpVzwIZhi8wVgAVbm75uS5OcbUb2JbFVHR2wRe1mFQJWl9of6y1eS2BBAChzZXPabreZsS/TwfTiz7DWHTrJCRpbjHsbCaCmTp06OT6T8QBbRTVyLXwZwECTxNVpRdzbC7zyP+n4JGP9xIjm3wyOje1gbgv5DDqldXjiWbD1/wr11s5CVlsXjW/FZAAodwJ2u8RlT45mMHV+pp6fpZDgYJ9tPNFh6e6uWy6ZN9Vm6uiprYuq0ONF8hrZLCvAgpTQ9PaV7gu4TfQE73EPiqrdfFnGgYZVg8vTUsqOurryD8cUEkQijucEHAowAVvg1lf1Ry418x/sJXvmnrHnb9tk48V0BEqGaj4xkjto6+lZjhP+HdVIBDb4I/bTuJIx83/WTMGpE911H8MhfFFwNYxpNm5b387xtTT3dDvNh/KxJWdskfZp2qAFMUOt7+7I+3dvvW0o5RghdOD/GeVxXZTO7xxe/+MXy4AMPlgMWLgoIp8xC8CRQE3w/cP/9eXYBrL3xox/9MBnsKri4Pe13+a2vb3gtgqB8dKwDa16mX+BD9NUeEqQmo790WXngwfszxp798cceLxdddFHmQ+cNTAAsmZNOOjHv67s+JztuLB566OEyf8F+uTbNmEcefTS+Oo0V78en/7M///PMt70iaL79jioiKlAV6PmzwFBzgosuujBAwX/5L/+lDA0OB9zCdLLmrXP7U6B81plnxnf9zre/UyZMGF+OOvoDCdpeeP6FvJcyAtc29o8//lg5ZuUx5dVXXikDg/UMEA8JoE866YS0P67ss4lVxyV6Et1lxfIjylXf+14SocpIPvPpS8u1112fwPy4449P4DtpUg0wX3j+uZSdmCfrXCnL7/7u72acsSRuuvGmlKFYnwHk+vvKxz72sXLTTTenvENcduKJJyYhSdfj+9+/JsnxkdHhcvwJxwdk9RksdqVB99xzbxKSSpBonFx55beTnF21alWYPvz8K664IutF7OP9xSCJMRptSfFIDc73z1qluwIs4vNbi84EgqoCfywmY6NDkDn8oz/69+XZ557P+fIbn/tcWbdubfaEz9jDxsL5Ip679NLPJB6z3/edNy8g1mGHLc0ZGW1EscTgcHQ56JGsXHlszui77rwzgCAWhhIrAJPP6G7k2YGajz/xRJ6tTdpaS2eecUa+7yzetmVLQAH3e+ThR6IvI2YzhkesWB4QaunSQ8res2aVW++8PSD8Q/c/UF556aXya7/6q4ndBgf7y+qHHi4Pr360bN62NUABpod1Rig2pVCDQ+XIFUdE4wNgz4YARQQ/4jJnLIBIbOpcDePlySfyrvRKzF1v3+7sIfGZMyiCtWU01QvAUSCyOTK3wG2VHsquSmdnWlwbDwAgUIiNabVHAfBKjjC54AXOiH3mzknMCVwBOp100snl/gfur7INuuEktpsdm9CCV2xNmH1DQ824DAZUlrivMSeWSGf2knvW9vEYjLW5jES+MzdldQ1bNNUGnfXsSZnrwOCe+NH3/J+5rRhFPWe9szPPmZPz/vCjl48y3iZ/3HhtrzxYZ5kY9PqnKE2yH+p+EsBWgVebyAPJSHQ1RtHB/+7uIlB8n23BDu19PYDDxeZilFBSATQyMbVVbH9ADi9XjV/N+hiUKN3PnJVDwAtA6TkKWgszEIxwu0h8z3+VAqgrT20rhGqnts73sV0YHe9l4VCJl2WAnkVFfnQ0QbyFE5Bkx/Yc3v7sHbxb1IhfWr+nbMa7QKQyjkqGBgZywJpIC9oNoZ7QVQulFZRJvVcvIa9aq9WKjXGYfM+/KZOykY1LqxRfW+xOzsIDPjEsNrbvGy8lTGhR7pda0cZpALoEURsYiFaMxUvYynhGn6ar6s/U8qldeQdUPwbUv0GRgULGoK9/IAfDvH2qGC8nisNis6sPNR7Kg3Io0GppugKo4506fVrGyoFFRTmU6dQPvpw6bZ0KfJ/jYs5sBsi/DgWtaj4HpFEi+aXjnv8VYEKs6edrdWR/3guYabkiLWDSfu6vD+L87MuMsVB+6ekd++LYCIyNwP9uBH6OYfJ3BzCpAJCS2FpKwsFk5wS72p1GF6GrK2Loflp6vKQFe8VnEFQLODFNOFMCLvbf9YAKMsip2e6vyv4YlWye+z62ZnVKbCUMfGfDhtfjb+zuw7ysdpRzKoEhsOF/+DNbK0EgWbB9+84ECHyhcQ17kn/gHpgnbLo/t8knTjPnVpZQgoMjGGdyZKQmgyZNipMcsKanJ39OQiZta3viC/FhJNVaIXndRJQ0Y64qM/bu/CiO+t4zZyT7W4GRWpZSgYDhJKYE5ux4hN4b0VeOsTEzRj7D5+IzCQAl44aGRnN9vg9wIJpp03RQ6KydYXZXQT7jrWzJZ8LCGBrKM5svP8q4MWv4cBJ8ecau6l/Wdsf1WVP2OzgUpgWGjJ+169YGjDJO1UetJcbAE/6T+VDeJHCpWjK98b38ux++EMYuf0VAlmfvH8hzdzf6eLK55s26O3Zl7WrC94zIYs/ErB109MGhqitTGS21ZNo7WCetsL1gwjwQ0SdcOWvm7NI/OJTPCeoErcobiAxHyLd7fErGlGwbL36bZJp5WgpIefrp/CcLrDQIU0OCDFigRObiiy7OcwrYjY/7SvyZP++0ZvXqMDa2b9uRziHK1WR4ly1dVgUu7/5JkmzY0ZgNngNLiN9uTR6+7PDoMSjzmTipJ6CMZ8SKWb78iLL8iCPCNsE6F+hL+pkv88YnFtxjKLyFwbJjVwCKZYcvLw88cH8AAiKkL61/OVl0YIJyND6zLo8HLl6cgOmuu+4s8+fXVtDGReAZRri2pwnYtMkmHiso09FnWTQbAAeAFyKk1q41tHnT1gAI5gaoAWBznjgXjj56ZcCsJ598Kmua7wvweeGF56Lhg7GCoWYulXQI9IBK/GqaJjodEdOl8/gP/+E/LI8++khYO5g6WEP0La699tp0J7HndTjxffEXwACo6tnsAewDyecf3frjdBczV97TcxIl/fCHPxRWjba/Dz/ycAAf4K+16szBADFOYg/sGQG/xHTVRxqM/gVNHGtELISxovMo0NmZ+LGPfbzcdtttEWK11rVCHh0Vp80KS8W5aG5rrPR2nkmL4+jTjIwGdAagWOOCfuvXHhwaquC5tsOuDdSy7+6/777sVaDpW2++UQ479JBcB6Bww403lHPOIUJ6Y+ImY+m/pYctDTP+6quuypiLgf2bsjLr/7HVq8uSJQdmDA5cvKi89sbrZQO5g85xZelBB5dd27eXSdoS79pZjlqxomx4+ZVy74P3l627diauE2MpGQLOA97ZL4BEWGndE8pbb79Tzjn7nKZZx3NN7DoUEBH4jRkIdHPudHZ1ZY4WH7Co3HTjjQ2LZGIAlnSYHRnOGnYGA2aAX2yiuH3OnLlFX7UNr78R0NPeZ1MwNQGr4nlAvAS2MQcYdwOmBwf26HeKMcX3rl8FvXeVhYv2j221Ntg7hiD4AimG2K2dWXPpeDN1SgBpZ5tz1xppm5K05ZYEW+m5IEa0rETXdDa2mILrO3vtY2esddICKa7DLlTyRk8FwpM4GVc6lh61bJRhwi4Z390VZoiL2Hx+UoKjY02XCZsQ1LfSN4ficEDiXBB4YmAYPxPseh2jHXsQnYi+NIsSGoVNweAwGun9rLVsQ/UDODh0HUSuxSFoBZRMQg7RRr3c4jRRwIKZs2dXZsaECQFAIMQofe6179y5MbrKd7yTDWcwTTxnwDu5r+8GWBgczAIyMQbPZwE7VXekO9kP74vmE3XdKKbvzGHpuRnqlh7lfd2jdYpkOuhteF+bJmPV0dHUCWt7NBqnCjuHcedMpG2X2tXREnDDAVNLorqyKSf2aD1YmSPeDXsDcu3ZWmGdtCYmWKtkibZIt/eYmGwN9JajYC1AYmVtXMfccjJsIk5A9/gJQR/Hja/ZHBkfGTQUNwfsYF9/5tS9LTDr5I033soBunPn9tBxK/1Vidb4Kri1a1fewdg5ZP3YGGhck7Opdu+hOwNjfMZn27Z+1mHbYuq9AYz/XZTQJFP/Cvij/nYMMPnFRnHsU2MjMDYC79sReE/AZN67NEzevwyTyFZ1dNQuM3GKqs0WxHDYZMDYFRkrv+PTsH9arnIe+S98ArbTdebNm1uZo5N6whhw3dZvEvhJTLTMy1mzZ5XNmzb+VM1/V+34MmUaLY2yp2yVbRQosr1Vl2tTU7qyX5k2pTJWZMM4j/y0tBPt70siQxaVTedPSJKgWbP/nFCfF1x6fvZ+/vwFAUxoT6RdcMNskKVtGaNTJk9N8Ox+ApAa+E+I0Ho6JDYCuq4BYAEWYU1gbwAL2G3349+1nYeSmBqszQD4MOakpUGnhHqgtmaOqGrAnLdilQFWyj+in9fUlXOGhpU79/tdb7KXfAbAAVZqgJ6G2p9r9vQkEcdHjC/3jrEMHTXPIsAABFVganvGpO0CKSj1bBjJsuaCL3R6P8bY9ZV1AcjMW4RLdwl0xuU//hCwo2qPjAtDyE9bpsXfqiK0VXhXlwvlEyln4l8SCO6qLTZlcAUamB7WK4BAhycAhbkFxmD/WOMCIT4aBoWMtDECKpibT19ySS3bHh2Jnsayw5fFt7a26zobScC/bPnyvIvWv/z/I1ccmTnZtnVLMr1YyK3Ogcw6X5n/Ghr8yHDW9vp168qjq1fX8ngADXCqdKSUxVrH+ohO4fBwAmo+tG4qgn1xhKBm0aKF5c677iwnnnBCWbhw/3Lf/feH6TV//v4BPAh+2o+HHnZYWoMrH9NRxnx7P/sE2APU4uuvOvXUPV0plXpseK2WNPm8oFQ5iQy6khMMEcyvT37yEykn8jvMIc9My0JMABDw7ILOCy+8sDzxxGMBYcUyR33gyPLQww/nvAG40JkwB0oxgFZ0OTATiD8DKbG4zd15552b4Pj5559NzANIdSb4naQrkA1TQomEcRb0W4s0Zw4+6ODywQ+eHo0LsVCEMUdHAoY47+64/Y4AOebOfBGSpflCjxE7DZNNrGJ/2N9nnX12QCogD3bLmjWPZa2ccMLx5cUXXogPj8EAtHHmnHDCiZn3O++6K2wPQK9ykOuuuy7z47mNDSDMGgAKzZxZG2Vgn7jO5z73ufIH//wPwjxQdkVMFFsGmHjbbbfmrHKWKfO65567syeUXEjwzl+wIAwKvwM4vP76G1VGANNsXAUYw7bo7Q0QZI2LWdJ4YnAgQNq8ufuUY445Omerd3SeO9PagN+cY2roPrPx7XfKaaedXmbN3Dv7CNBzUMP0eeKJxwO8HbBg/9LZ1Vkef/G5skPZXU9PWX7IoWXrps0Ruz3+2JVlYPfu8sK6dWVwdCQsIOejUjhxmLPPva1X2kBbtjmnRgI20TOhKSQOFCPSfRHHAsr+zR/+YfnTP/vzjLdzVfnM7p07s7+tN2eFkr4A6hMnlVNPPTVrvAL7Wh/ThyxlV19f6WnK8Zz17J7fK+t0BgPL0qGLWPO8ueWN1zektMicsI8APueU9WTcR4aHkqww5inFmTIlAL9SMc/izI/OVBiMtfqkbQDjjMYacZ46cwhV01SRvEfgYE8iMJ5kegVMYAHeyd51vWgrDY80WlG1qqFllIqhnVPWP/sZTdPjVh0/6iEh7n39vSlzMTKhKbalLD0TYixGGrFNX4TQtNQ/N6C6GwrM8Eg2bLIlU6dUBL27O4bdhk6dbdMizQsbtBbZ97+19lMXnqEcrK1wq3u5RjIFe+/dlO30BSxJxiQq4ZWVwWgZKNeP7ok2QVgpA/25Riukk77O2CCTJ8dYmWS/M4GMFZQbogsMceBEgAmVNIJJvWHWMHSu2WqlMLitAFQonZyDbkrEtW1ZqEDa002vLZRsUpsTPcuCff311/JMABLG2YHrz34iRDcymkPZWKlRI3qGPjt1yrQ4Vt7D/fy57VvO+GCl+J0DA9rs3sqTOCRogRw111x8wOL08LZpACSe33hwJmUUIoY0OLyH7uUQT2u+0VJV4zmCff1Z6JUe251DhpFQ08kgpGtN6YizMGvvveOUbt66NQ4Xw2beWtQQq4lDBlQxjzauNcaxCKukaX8d/ZE9WiG/XLgyxjD55cZt7FtjIzA2An9HRuDvMGDCPxBIAxL4E4ICDragjt9ROzBMTZKCbeLn+LclxPFGRxvdsc2xQ+y48luBK4BDJhCgoouFIEpQKkjglPF5BOgSBDLrsvu0sthXZQj+ztbzBfbee0ayx+r7JYvaTi2CdLZ4aHCk6Vo4mI530WoYlhXcGsYBHyuddcZVwXsJLEESe8p28pcSsJcSu+8aAkS/S5cQWbepU8qWLdvi/wAFwtQdPz52OCzbZM1rqbFEkOCP/+hZZf/TAhLzQqnsSO1+Y7wj9NqUt7RCrXyl6MoNVfYDG+4z6R4j8RXR+Dqe6byjg0F3d+x/goeitGhb/KK0cO6X/KnlOcYMSBFx2s6O3MM8+18+XwsKuE+6ojRaK7V7Yi2pMYb8Wn6T5+LfubbkG3+KXyMjLmEn2CJSGw2T3VVQ0GeVVfAtjzzqyAS27XfN+YL5C8qG114LeMaHagVarUPrJmVGwKpRTrvGDKPlmKM/UJ559pn4mcYLaBHgr58WClY2nZWB+HPWKkHZ0qFV8t7l3HPPzTX5+dYnrYCWTSzgkAHGdAgo1T0h99ERCgtABxrZZFntgw8+pOzYtrW8+srL5QRZ+kdXZ1yBLulS1NOTACprcHxXWAp8TSUcgjntipcsOSiBPxaCZ926fVt8RfNCY5A2hbJ3TQzplgh8aTOce9455Yc//GHAH++xYsVRed/rr78+7VyBUvxFIABBz5pgJEA8PQANvRw+tEYC1ihgQEkbP1km+bbbbk+wLrlKH0IpOp/Ve51++mkBDexjJSHWDo0XwaBA/qmnngzogr1DQLUmYPcuH//Ex8ufX/7nZXgICLW9rDjiiIAG4opzzzmnXPmtb4XxQS/Es/KrL/uNy5LhxqRQ2sAP7+/vDdvlH331qynF8fznn39+GCP0GA8/fHmZN3duufqq72VMASPG3rlABwXIIF5yL2ABjRlaO4R6Bf6vv7Eha5I+U5podHenyxGGgvGnD+KZrSGxAJYBxkeNuUYSPGu/bkyBIzL91vxTTz4Z9pfyJuebtavTjaSwzjm1QcjM8tGPfjRrff1LL2V/GYPLr7iiAVCWRRPm1F85tXzta18LSCahDVASM2CwX3jhReWWW27JOQroxYo6/fQPpnTFWsE+wejB3nNeBuAkDTF9etYJXReAFFDJ+jlg0f6JZQjR6vbpbASmA4sI5jo3tUrWEUesSCpi3dp1AYewlC677DdybcCNaoyRgf6ydPnhZePO7Wm3O7F7QjnmqKPK4oULy7eu/FZZv3ZtOeX4E8orr79W3t6yOesaC8d7Yh0Rw3VeB0DIeTu5DA+PBiQXFylXApYDx5EZfG71Y4+V3/nqV8sdd/7/7d3Lb5ZFFAbwaWlrL4DFtAVXipHbCigBoxIUjZcNrknw3+JfIESXuFKgEXUBlBapsBEIrUQIghR6ARvlM79nOhi3LEm7IfTyvfPOnOsz5zzn+4C6Kl8eGmc/Nlp5JY0nz1SxxYDG9uHo0aPpxAix6+3bydfI0OT0dH6P7GeAyOaxMjl5KRVd7J8ckH91hrUicDnju3UjuAQnN3USVH+qW1L91/VfO00dZzxc7ty9mwrKWq33tF5ZG5tTSvwscE3lWWwzW7lq/9jBARN+V9t16FjreGmT2eSxfs53kTH+ge4Dj9lQOsWG0F12CCAKeEpLzoefH+4ob3y8+DiOFcAQYiMzzvv74yQ4UsqnNYKwMNoMqu9RKgmzB0DkIZIN2aF0ja9EEKLaQ1UEJ9Zm2HMMIWqB/qySZbXeV0iwZ0DBWluPA21EbdZL0aB5XKeWHAIMDXS4lDLBQykBJDKB5p/q0CgY59n6ltwgcTzabZAQ+XlFmkfjDB00YKQ5V0zZhBjSx6k3xnLKwRATikrmVQMX4Ip9JoCPHtUyRe/iMwmoKhDGMezly0sxjq3sk8K00iL/tgDDvulrpFTWwdDaZ/sGTHFuDf3PGEOo6tPK/qvqpZZM6WseyM0B4IaAWC9nB2CCugseQ9L24M+gua/0DwRl9TxVSRFqIxTdeg269ZqPcCOcgsAyHPVWYV0QQI7I+fz1pM7Fdt7LT59U/pyhweJmK9Uuw8NB8zmnSk7SyWc5w0QXDSz5X2XIi7e9rAEmL0nSt/YaazuwtgMvtgMvMWBSLyy6wnuQyoIOvrBK6NbGCasMaSPvxTX5uQrQ7u4E9HwtQkD+G3Ge7dIeod0jo3VdwiwtpW9a8MxHJ0YZHY3vTwzQ2xsgwi2b+CbcHwMDuYmTEEhkxCJ8piAtlaE9vSlXR5gnTsg41U4n7cYSAQmd5ENMJGaTeKZdenDweWUIP5025jFB7uTzqSzW3UbmNoJTwbeE/497tSrGl5jN+0regBQhfe3vT0LQLsUE7qoxU/682opjCqJqW88GQNk7/t8FFJ9fS7OXAwQ14ALgYr/mH5pi053YRaLmHcRKYgjVFJWzrJNSe3GiuETs4tmJvZbrNCM3hOLBdtllvV5GDNhuOFuCTx4E7uJYl0t4IjyjvZP1+yz7Jl6+c/f31eoQ0/qWk6ip+FUJq73axAvPFQuF1HBxMQCJFhYJhj0Nh0tadZC/Vg4Wz3fhJNZxuxzuk2cmWXYnqQN4Ida0LnuctqK+nryrGNLZW6fqEiNVN295PRdS5FIy6DJOMojYVfm6xLFVxCBSBQ7hDpTQHvniSEbAavUeHfO3t8vSwkLZuXN7OB7I09zsXBnfN56zsAa8JJkwMjAQvgNJY+NY0M4FPLHGc+fOJRb1u8AwCZCE3pQYsj5x9kzeW1tOT293Eki8I/Sxr197zu5y/vyF6EIm9mxYHy4UJLD28MCBd0LorHrKhJIdO3aG2+LnmSt5X/wjiDnxboh3fc/Zvn/wYJLFy9OXo7em3Ow/sD9yCXy6OjMTGaMHPlvMDXAip84Q58u1q7+U4U2vhhAXL4w109sGEGh58TUxMREbhOOD7rEnZBMoq02kp9c0EG3uplfdL+Pj+/IZ2hYAD0AnYJA4HEDz9wrewk72zVQsn0NPAbq3Zm8lfDYKGjAgcT31zamARZXb8V64TFQm+X8oAPr6cvsvt7JX5E0FhzX/+NMPWctHhz+OrknCjSIm6+TMc+m+igW8HvKdDG4w7nfr1uyLS1MtNYhXPc/fae86fvx4OXHiZPIiFTi7dm1PNRJZOnTog7KQSaUPkmvs2b07OjR1aSqgDPBs9tZc2bN3b7l5c7ZsHB4u27a9HZkANly8MBkA0edJmNkM+evExNmyrqu7HPvyWADFr786mWc7B61gEmygl3cnv2yYvBOoOLLptTI1PRVgT5sTYCGVfFo/5ufLtZmZ8ulnn5TeocEAIHM3bpSxkdHILdt5+rtvy5aRkXJzdrbsf+/d6JDcMy0z9+8HtCF/5KjSS/xW3njzreRqqlBURLHNdNDZqvhxZhcuTgYooYtsLzsK8JGznTlzOvsLACP7wC5ku8hbw2v1rF7w+9vLV67k/dlIsuYiACCmcwBAxubJQUPDMLS+bN+xrVy//mtZCXnqQnhY2A45df2qusBnuBCguypl+M9wV66sBICyh2EZedaJvaZ3fi98XhmC2hWQynqHNmwsqeDoKrF/ij0yCc30uPVD0U32thG10w15L3vID1Y+KgTkQxkfbtoVsI/f/hcYiUAQaNOAiQAAAABJRU5ErkJggg=="/>
          <p:cNvSpPr>
            <a:spLocks noChangeAspect="1" noChangeArrowheads="1"/>
          </p:cNvSpPr>
          <p:nvPr/>
        </p:nvSpPr>
        <p:spPr bwMode="auto">
          <a:xfrm>
            <a:off x="123825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5209241" y="1223370"/>
            <a:ext cx="393475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Transparent surface 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during mapping</a:t>
            </a:r>
          </a:p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-Produces “pseudo” features</a:t>
            </a:r>
          </a:p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-resulting in new map(refer graph view)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5178761" y="4403450"/>
            <a:ext cx="39347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Fixed z-drift </a:t>
            </a:r>
          </a:p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-setting </a:t>
            </a:r>
            <a:r>
              <a:rPr lang="en-US" sz="2400" dirty="0" err="1" smtClean="0">
                <a:latin typeface="Helvetica"/>
                <a:ea typeface="MS PGothic"/>
                <a:cs typeface="Helvetica"/>
              </a:rPr>
              <a:t>Odom:Filtering</a:t>
            </a:r>
            <a:r>
              <a:rPr lang="en-US" sz="2400" dirty="0" err="1" smtClean="0">
                <a:latin typeface="Helvetica"/>
                <a:ea typeface="MS PGothic"/>
                <a:cs typeface="Helvetica"/>
              </a:rPr>
              <a:t>Strategy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 parameter to 1(</a:t>
            </a:r>
            <a:r>
              <a:rPr lang="en-US" sz="2400" dirty="0" err="1" smtClean="0">
                <a:latin typeface="Helvetica"/>
                <a:ea typeface="MS PGothic"/>
                <a:cs typeface="Helvetica"/>
              </a:rPr>
              <a:t>Kalman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 Filter)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0" y="1147444"/>
            <a:ext cx="5100320" cy="269303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0" y="3835082"/>
            <a:ext cx="5110480" cy="30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388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923DF-73B8-AB15-8AF9-63EDFA5F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QUALITATIVE ANALYSIS OF RESULTS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F71D2-52A7-4415-8F40-F114ACA74C6E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sp>
        <p:nvSpPr>
          <p:cNvPr id="5122" name="AutoShape 2" descr="data:image/png;base64,iVBORw0KGgoAAAANSUhEUgAABEwAAAHsCAYAAADIJTjzAAAAAXNSR0IArs4c6QAAIABJREFUeF7sveeXZNd9JBjpfVZlZZb33rT3MN3woMgVKZAaSsPdobQa8ejT7LedD9rV37BzRprZs0c6Rzuj1SzFJUhJIAQKGBgBbKDRaItG2/Jd3tv0fk/Ey+xugEag2AAB9E2yUFVZL9+7L+59D/jFi1+ErW+grwzzMggYBAwCvwQCZRtw743DBsBWBuzg+2WUbSVrb9wQd7/sDjcKZaBod6J3aARf+s2vIQ87nF4/evoHsbaxhf6+Puwm4rh0+RJ6e3rR3NoCG+w4ffoniEVjOLB/H/w+L+y2MnLZFKYmx1FXW4NcLgOv34uW9jYUSwWcP3sWfZ1deOuN1xGtq8H25iZCfh8W5maxvb2NsbFxNDY0IFZXh7XVFcR34xjo78fQ4CDsdjv8Xi9efe01pJJJpFIp1EYi+MPv/CFeffVVBAJBPPXkk1hZXobf68P01BTmZmfxW889h6vXrqFYKmJzfQPra2uYmJhALpdDXV0dxsfHkc/nUSwWUSqVhEzZ3IF/iZVnNjUIGAQMAgYBg4BBwCBgEDAIfLIIVKsXHsVmCJNPFmyzd4PAFxGBn0eY8OYClESaWC+bCAGbzcZ/oFSyvjt9fjzxzG9g76GjiDa1wl9TB18wDJfHh1AohEwuh83tbe2HBEM4FEY8EYfP64PDZoPDDvj9XuzubOP6tSvo6upAR0cbLly+iH0H9qOmJoxb169jeXYWH7x/GRvrq3j85KOYGBvDQyeO4/b0NPKFAq5duQKX3Y6pyUl0dnSgq7MLHR3t2Ld3L5KJBP7sT/8UkUgEX/nKV0R6vHPmDG7fvo22tjbsGRnBlfffh8Nux7/5N99GbW0NamtrcfXqNUxOTopoeejECZEtf/mXfymGKZlMIFxTg/X1db1fLpWQzxdQrrAm5XIJNhtpJ/MyCBgEDAIGAYOAQcAgYBAwCBgEfh0IGMLk14G6OaZB4AuEgIQj97yoLrHoEUthYskmxJRY1An/wZ+pQnHY0dDcikQmhz0HjuCpL30FTe3dCEViyJdt8PkDIjNK5TISyQQmp6cw0D+I7e0dNDY2YG11FaViHq2tzZibvY1MNo3h4QHUhIPI5nLIUGnidmF6cgJ9PT1SmgT9Pnxw+RLm5mbgcjoQCgbhcDiQTiTx5OOPS4XyxOOPY3Z6BqlUEr093XjvvfewvLQsMqO+vh43btyQ+iSXy6K/fwA3b95AS3MzDh06hNqaWly/cQNHjhzG/PwCFhYW8Btf+hJ+8tZb2k8insAjjzwsVUlPby/Gxsa0v4X5eWxubqJQLEp1YuFGUqkCbvX3L9DaMadiEDAIGAQMAgYBg4BBwCBgEPgsI2AIk8/y7JixGQQ+5whYNxiLQbFok3JFQWGpS9ju0trWDpvTjRMnH0dDSyfaOntR29CsVp0ybLA57PD6/RWlig2FUhkL8wtobm6Gx+WEw2mXyuTGjeuIxupQV1eLYNCLtdU1LM7PoaujHWffPYOHH30EG2urCAcDaG1uxvLSolp4qBZZXFhEMr6L3a1t7G5v4djhI0js7Ki9p7mpCal0GqViCZcuX5YSZH1jA4+dfBQXL1zEyMgINjc3kE6npUbZ3tqCw+lEPJGAy+WSwuTko4/in954A16PBz09vdi/f58wSVS2IUnyyssvY3Z2Frl8Xvui6iSTyaBcEmoV3uQj7NTnfH2Y4RsEDAIGAYOAQcAgYBAwCBgEPssIGMLkszw7ZmwGgS8AAncEElXipNJyYqMbicOOQrGE2mg9Tj3xFKKNbTh0/BEEI41YXNvA5s621B+1dRH5hjidLsBmF9Giz9sBh8Our4mJMZRtZYRDATQ0xpBMJLG9tYm62jC2tzfhdLnQ3NiAoN8Lp9OB1ZUVkSN2hwN1kQimJsbx0gs/wt6REewZHMLm2hpWV5bw1BOP4+zZc/B4PHC53Uin0rh+/RqOHjmC1159Fb/zzW9ic2MDly9dQn19DLFYDO9feR/xRBJ+v1/H6u7uwRuvv45DBw5gcGhICpJ8Lo/9+/fjv/7Vf8XXn3tOZMzuzo6OQWLl1ugo5ubmNE6qbNjKZGFpSJMvwGVhTsEgYBAwCBgEDAIGAYOAQeBzgIAhTD4Hk2SGaBD44iBQVZhYXiZ2m12KkcaWVnzrf/o3iDW1I9bYAbsnhP/0f/0Fok31cLqc2NzexPHjJ7B//0HRLqVSGYV8HnabDV6fBza7DT/+x5dQKOZFUDz++CkEAn6EQ0Gceecn6O3tFc9AwqQmHEA2k8HffPe7sNuApqZGnDx5CnO3b2NibBSPnDiB0Rs3cfn8eQwN9OPJxx8TeXH69GkMD4/Iz4TqD5q2zk7fxvFjx9Dc1Iix0Vt46KGHcOvWLf0tWl+PUqmo90Zv3UIymcRjJ0/h5Zdf1jkcP3YcBw4ewF/8+V8gm83IC8UfCKBQKGi6s9ms2oXefOstzM7Myjy26gprzGG/OFeEORODgEHAIGAQMAgYBAwCBoHPLgKGMPnszo0ZmUHgC4jAhwkTmpoWaW9id8Dp9qBvcC96+vfh4LFH8cMXXsTvfOtfIxKLIJ/P4YMPPsDwyB6EwmEU8kUpONiy0tzSjJXVZayur2JpaRGRuhocO3oEt0ZvYnhwALU1Yf393bNnRYZ0dbWjVCzgr/7qvyplZz+NYcO1UpS4qHjJZfF//tmfwe/xIB1P4N/+we/j3XfP4tChg3j7nXfgdrrUdkMSxuV04sihw3j5xy9hfm4WjY2N+Na3voX/+7/8FzQ1N8Nut2FrcxP79u3F+Ng4bt64ibpoFCPDw/ItuXb9Ov74j/8Y//Dii1LNXLp0CU89/TQy6bQMZq9cuYITDz2E7/9/38fOzrbIlGKppLYmK1nHqE2+gBeJOSWDgEHAIGAQMAgYBAwCBoHPCAKGMPmMTIQZhkHgi4+AZWJq+XFYZqb8rt/sdtidHozsPYTBkf0YHDmE2/OL6B3oRzyZwNT0JLq7e7Ebj8sA1m5nm04dUqm0zGDHJsbg9fuwZ+8eNDU2yAS2VC7ixvVr6O3pQX1DDC6XU/HDJEsKhTyy2bRaZqgW4UguX7yglJyhwX7cvHYNu5tb8jt56okn4Ha78d7ZszKBnZmexsztGRw/flxqkqMHD+LFH72AaF2djGBJwFy+/D4ikVrFB7975gw8HjdyOSvhh21ITNeprY3g+vXrePqppzE6Nio1yejomEiX3d1d/PZvfwNvvfWWWnTobSJfk2QSW1tbUp8UCkXLD8Zy1zUvg4BBwCBgEDAIGAQMAgYBg4BB4D4jYAiT+wyo2Z1BwCBwDwL3CCBY3DN2l+QISQ8F6JSqkTo0I3GhpaUT3kAI+w4eQ7ShUUk3yXRa6hGfP4Sx8QlEInVobG5GfUMTYvUxXL1+HYcOHxQREa4JyaR1fWMdxXIRs7MzUnfUx6JwOGz0mcX4+Bja21ut+OCuTiwtL4sQod/J+soyopFaOAB4XW793NfTrVaY+dk5jI2PSTES8Plw/do1JdscP3IEY6OjSslhew9Tb1pamkWgzM8t4Nx77+HosSPIZnNqQQrXhNHZ2YEPrlzF6tqaEnm2d3YUL0zFyubWFhLxOPoHBrC8vAyP262IYpIsVNdQfcKWn4WFRaTTKStRR6+7bjEfXoNGhWKuSYOAQcAgYBAwCBgEDAIGAYPAvwQBQ5j8S1AznzEIGAQ+FgIkKKoqEpquBoJBuL0eZNIZeYEU8wWyJijb7DJzJSnS3NaO+sYW3J6bR0tbq/xKwrURLC6vwevzY3BgGP5gEIvLy2jraBdRsHf/PvmYJJMJmbtOT0+jtb0VXq8HtXW1CPh9KJcLyOfzeOGFv8dvPfdbyBdydzgGki2ba+uI1ISxND+vdpyOtjbYyiU0NTYinbSUJW+/87beP3hgP/7hRy/K14QKk6XFBdTU1MivZGV5ScfpaO/AT958S8atjz/+uAiPJ554AhcunMejjz6KsdEx9PX3Y3dnF+NjY/D5fejv68Pbb7+tpBy3y4XGpiZEamulOllf31BLztDQIH70ox9hbm4ec/PziMd3JTFhiw7bde4VnIgqufuPu3N2R5FiyJSPtZDNRgYBg4BBwCBgEDAIGAQMAg8kAoYweSCn3Zy0QeDTQYBkidV+Y0Osvh6BmjAKpRIymSy2NjZQyGZUz1NxQh8TCk4CwRBqo1GsrJIg8cHp8qC7pw+5Qgl10Qb9zm2S6YwihwOhII4cPYr6+gasr60hkUphcWkRTrdTZEdNbRjBcACpZALLK8tSbTz1zFPY3NpAOpNGW3ubSBZFCm9torG+Hh2tLfC4Pchm0lJ9nDl9WqoPttB0trehraUZczOzyGUycDudmJmZRn2sHgcO7Fdc8fbmNiJsubl2HXv2jGBjY0MKkpaWVqytriIYDGJjcwNf+fJX1Grz+muvoqe7B16vFwsLC6ivr9f2NILlMemX0t3drVadlZUVTExMYGd3R8QKjWtJmswvLCCZSlX4EUtNIxXPz+zXsQHle2//n856MEcxCBgEDAIGAYOAQcAgYBAwCHyeEDCEyedptsxYDQKfJwTIk7Aol3WJTcoS5gAXikUZn7K1hGk1rPCpnCgVSyJOuLkddqXoMEbY5w+gti4qj5NCsYz6pmYUSqz3bfpii86pxx9He0cnlpdXMDk1KVKhLlonQ9hiqYBsLotkYhcTkxNoam5BQ2M9amprUd9Yj5aWFqXwbK1vSInCxJuaQAAelxOjY2NoaKjH8uIi4ru7IiPamptx+q031V708PHjiNXVYXT0FtaWl5Vkk81k8ezTT+Pa1Ws4884ZDPQP4ObNm+jp7ZFHySMPP4zp6SmUyiU8/tjjahF668238KUvPYtUkn4qjEp2YG1tDc8++yzOnz8vLPje5uamWnAGBwfVStTa2iKyJL67g7d+8hOMjo6CRroEnSoXtkHJ5+SeVzWa2NKiGIXJ5+mSMmM1CBgEDAIGAYOAQcAgYBD4dBEwhMmni7c5mkHggUKAhT5JE4sIoUGpDZREDA0NI1/Iq0Unk0ljdXVN6gmSCGJMikU4bQ6l6JIUQdmOks2BWGMjbC4PGptbkC+WEKtvwODwEPoHBpFIpnD16jWRDq1trVJgpDMZEQpUnJRKhTtqlH964w385te+ipqaMDq6OvHeuXPI5bI4fPAAgn6ffvb7PFKI9Pb24K0338SJ48eQy2blX+IolzE8NISacA08ThfmZ2dwe2pKJEe5XMSjDz+C8+fOqw2nuakZ5y9cwMlHH8X7778vA9ea2hoRIC6HA/Pz8+hob8M3vvHb2v7su+/ikUcfwYnjJ+B0OvHSSy+htbUV8XgcL7zwgj7/zDPPYHh4WMTT9NSUSJ1bo7dw5f0r8kjZ3toWKRMKhYX71uaWjG5FpohEsQQmNNw1L4OAQcAgYBAwCBgEDAIGAYOAQeBnI2AIE7MyDAIGgU8MgWpLjpWPAxTpVwIbDuzfj3y5gLpYFB9c+QDBYAAZkhHBAPK5PLZW11DMFVTYw8ZWHUtNUhetR22sHosrK8jkC6hvaEB/fz88Xh/CNbXY2txGKp1WGo3T5cQH166iVCqip6db2zFlJ5PNYG5+ToRDZ3cnaiK1iiNmC8zRI0fwwx8+j1AwIBVHXaRWxrPpVFKEx9bmBpw2O3q7uuH3+0TukPRAqYSNtXVt98MfPI/hwUG4XG48dOIEXvrxj/GP//iPyGVz+PKXv4xX/vsrqItE4HK78Pipx2QU63K6cP78OUUJr6+vYXhoGN3dXVhcWMR/+s//WT9//bmv47vf/a5aeNLpjGKIH3nkURw9ehivvvqq2nZ4niRtnn/+eWxv7+Df//v/VSTM88//QK1IHHCxUFTCDokrE67ziS19s2ODgEHAIGAQMAgYBAwCBoEvAAKGMPkCTKI5BYPAZxWBOx4mLNXLZcurxGZTse/0uNDY0oSV5WU88eSTisqlcSqjgi+dv4B8JitFSr5QRDabR7FEwqWMg4ePYmrmNnKFIvr6+uEPBFAsltDR2YkbN27B7XHD6/YqQSeRSirad1lGrDkEQyGEw2G0d7SLSCBhQ0KktrZGn1taXMTM7IyIjYXFBSwtLciglik84VAIu9s7qA2HMTQ4hObGRhTyeZQKRTgdDly+dAmZTApBvx8zt2+L9Dhw4IASdLjf7e1tnePMzAwOHz6slJ5YLIbRW7fgcVuGuI+dOoVr167i5s1biEbrkMlklLrz0ImH0NjQILPX73znO3p/a2tb0x4OhxSZvLS0JDJl3759uHnzhsgh+p7891degcPhxMbGuogSqk3SqTSy+RwKxYIhTT6rF48Zl0HAIGAQMAgYBAwCBgGDwK8dAUOY/NqnwAzAIPDFRaBi+Sp9SdVPg2k2/J/D7UR9Qz1WV1dkblpTUyuTV4fTibFbo2hva4fT5VbM7u5OXPHCbLtpaWtDIpkUieLx+WQU21hRaaxvbiJaFxWhQQPVm7duoau7WwAvLs5JwcIWIZqlkhDp7OxENBZTO1A2n9X3YrGAw8eOiWCgKmPv3j24eOECTp08KUULfVdo9Nre2ibiYm1lRbHEbK0hqbKztYW+vl5FCI8MDyupJ5lIYn5uThjcnr6No0ePyCSWpMnpt95CY1MDdra30dTUpOSb1dVVKU/YzvPa66+hpalZRA8jir/0pS9hYGAQ07enlaTj93uxtbWFfC6HUIjkiQtr62uYn19AsVBAuKZG46MHC9OAEvEk5mZnpejZ3t3B1s723WjiqhSoQnCR3NLLSFG+uBepOTODgEHAIGAQMAgYBAwCBoGfi4AhTMziMAgYBD5RBO51yajW41ZyzocTXNrb2+XJsbm1jaWlZXztt34L2WwOq2trCASCyObyGJ+YhC8QQDAURjqbRW1trdprRMaUyqiNRGC32TAyPAK/L6DI3kNHDmNzcwMLi/PyHWH0Lrf/27/9O6k4SNbkCwUZqpL0qI3Woa+/DwsL81jb2MDTTz+F9869h2efeVYkyNraKpYWl9DX26v93Lh2Tak2TLehuoPKlWeeelqKEEb/stWHxEZPd7e8SKg04d9KxSJu3rip9J7amhrs7G5jc2ND6hC2FFER09vdg7feegtuDxN7siJrhkeGdd4kQxKJONpbmzExPoZ0KiXCyeN2Y2BwABsbm3j79Gn87u/+rgxiOT5+rr4+hkuXLmNweATrmxs48+67UqfQeNcy6LUIEvrJ3CFM7lkhmjvzMggYBAwCBgGDgEHAIGAQMAg8AAgYwuQBmGRzigaBzxICH81mIenAwtzj8QA2O9weL1KZNCJ1dUhnsooLfvjhhzG3sIhIXVTKiBu3bipa+Gtf+xomJ8dljMp9HDp0CPHdONLJNJ77redw8OAh+AN+vHPmHexsb6l9hx4fNIalioMtQENDQ7h8+bLaaNw+tvI0wOPzSGnS1tGBbD4Pt9ul1BkSGlRyMIY4Fo3h4sWLSCYSiEaj8ixpbm6G3W5DTagGLrcHM7dncOLEcfmhLMzNY2d3F/v37YPDYVcyTndXJxobG/HDH/wATzzxmGKKf/jDH6CxqQmPnzyFUCAg3xISJiJCBgZECr322msol4ryTHnisZM4887bWF9dxbe//W2RPhwrzV8nxsbx7d//PZE2TCGaojHt+ppw4LndHB2TSoZmtDSVZUsPiZxSqWQtGbZPMY2omrRDE19DmHyWLiczFoOAQcAgYBAwCBgEDAIGgU8QAUOYfILgml0bBAwCP43ARwkTKRkUI2yXx8mhw4exsrqCKM1dl5ZlhNrY3Kz2HBImXr8P09PTOHjoMAYH+zExMS5TVbbg2GFTW8ye4T1YWl4RUdHW3q5I38nJCaXekCTZ3t7C9O0ZNDc1KVb49OnT2N3dweEjR5HJ5jA7N4vZ+Vn09PYiVl+P2bk5KTh8Pi82Nzaxd98+NDQ0yF+E8chsFQoGQ2qJIYGysbEl7xQavdJLhUQKFTS1tRFcvXoVTY316OjsQLSuDt/73vfUevO1r/4mtjbWcf3aNREe87NzSrQ5ePAgtrY2sbCwiLNnzyKXz+G3v/HbOHXyUSwtLiCfy+CVl38MW7mMY0ePqd2IyhN6lfze7/8eXn75ZfT29Er5kkwm4Pf7hfW5C+fQ09eHG9dvKGKZL8Yf53I5pFIpKViqvjP6Y0V9YggTc1UbBAwCBgGDgEHAIGAQMAg8KAgYwuRBmWlzngaBzwgCHyVMNCxFB7NNx0puIYny0EMPYW19Ey6PRz4j/f0DePudM4jEoiIUaNRKAoPGqU1Uafzwhwj4/di7Zy9OnjwlgoHqjXgiIZKEniBszZmcmBR58frrr6vF5V9985u48sEV+L0++INBjI2Nq20nlU6COgsqOtjaQuLF5/VgeWkZhWJRyTU0Xt2N7yIUDmN3Nw6f14eZmVl0dfVgbW0diXgc7Z2dCAQCImHombL/wAHs7GwjGovC4XRIqUJT2LbmFizMzqA+FlP7DY1hSXJcv34Nq0wFymYwODAgAoftQzXhMPbt3QuX04Y3Xn8VbqcLN65fl7Et1TokbJj68+6770oRQwKE+FBFwtjhi5cvSn3T2tqmVh2fz4dbt26JRCJBNDszY6UKZTKWxwmjiJVyxK4d05bzGbmczDAMAgYBg4BBwCBgEDAIGAQ+QQQMYfIJgmt2bRAwCPw0Aj+TMNFmdhXjVcKESTp+f1CtLYMjwzKBffvMu2hta8Pq+hqOHTsiI9QbN27gO3/4HVy8cB6rq2sYGhzEnpG9IhlyhTxCoRqEa0IiS8LBoNpPqEZxOBwiFRgvTKUIW3q6u3vwdy+8IAPWYrkoEuGRRx/F2++8o/0yFYdRvzSqpbcKFSLLK1TDxORNQiohly/A6fQikUjIgJXkC1Ux8k4BpJgp28qorYuoRaeuNoKtjQ10trXDXi6LDMpls+jq6kJXVzcmJibg83vh9/lw7Ngx2B0OvPvuGalPujo70drchK2NNYyOjmqbK1eu6Fz4eZq9vvH66xjZsweFfA493V1IJlO48v4V5HJZqV+IMwkWKks4ttaWFrz+xhtIJpM6fypi2L7E42l+6LJrXgYBg4BBwCBgEDAIGAQMAgaBBwABQ5g8AJNsTtEg8FlDoKpPqH63SnCbWkUsYqEsg1W+R5VHb18fCsWSknQCoQAmJifR0Niothi2wZw6eQoBf0AGpnv37MG+vftw6+ZNmciSFKGS4+KlCyI86iIRJdbwe29vrwxfqQ6JRGrR0NCIc+fPyeeEqgqP14um5iaNrrurS0RDPpcVmUD/krb2NpmpJhJJ+Px+GdPu7OygLtqgJB+PxyvVCl+pdArFckn+IIwwdjAKeHFJihKOhQqRQi4Hl9stBYfd7kBjYxPGxyfw1a9+VZiQ0BibGEdPdw9C4aA+W8xnMTF6SyQOTW13tneUhkPqqburG//xP/6pDGrj8V20t7QgFAwimUpiYmoKMzPTiEWjaiuK1NZiYHBQJAm9Thrq69Ui9eY//RMmp6ZEwrDdiLHPdzxNPmsLy4zHIGAQMAgYBAwCBgGDgEHAIHAfETCEyX0E0+zKIGAQ+PgIfLSpoyzChO04lX2UIfWDpTqxIRgMYu/efZicpnHpOmwOBxobGnHioYekFhkZGYHfH0JNTVikydrqmlpx+Dfud2ZuBosL8+jp6kI+l9d2bJVh/G4oGEJzS7P2u7S8hEw6JYLA5XQp1vjkyZNSrFy6eEGJNlSHbG1uYmZ2VgQJlSLdXT0icvjV09OLnXgcDqdLJ8MEGsUp220IhoIiHEioMMaYrTstzU0iYYqFIuobmqSK2d7ZwdraBpx2J3r7+lFXF5G6JF8soq+fv9ciFAoglYjj3Nl3MTw4oPYkkjQrKytYXFxQAtD7ly4JwSxJkXBYbUydnR149bXX0M3knpZmlEsl+Zvw9/GxcZ1Te0c7FhcWNH6OUb4q83MYHx+XGuXOSxPJlqqy1VrFlxGhfPwLwWxpEDAIGAQMAgYBg4BBwCDwmUXAECaf2akxAzMIGASq8cMqye0OtZikc3mpMGpqI0in0mhubZWZ6uEjh1Xw00CVCoyZmdsiWVjkM2GG6TDFfF4qDLby8G8OuwPLqyvyIqExq9PpQCaXsYxPk0mkEgl5gsTq6vDBBx/IxJUEDFNz6IPCtBq295AAYUpOOBIREXHg4CFsrK8jk8lqjCRuVtdWpCzx+rxSs8R3d3F7ZgbT07dFwtCslQSL3eFCJpNHNl9ANlfAQP+QyAp6nvj8AaTSGYvMcbvR2NwgxYjDbkMg6MPYrVH4fAE4HXYkE3F0d3egq6sDl869h93tHbS2NElRwnOhyub48ePo6u5SCxCjj0mQXHn/falgXC6n1CbZXE5KlanpKXmyrK6tyoSWSpZ8Ia+xcHsa95Iw0c9UB1WTdX6lZfyLvFIMK/MrQWs+bBAwCBgEDAIGAYOAQcAg8M8iYAiTfxYis4FBwCDw60Lg3htU1d+kbHcqNefEiYcwPjGBTDaP/fv3y3iVapFHHn4I/f39MjhlO87K8hL++q//Hxw9ehSPnzolcsLpcMDucIoguXjpEuYXFzEwOCAixeV2ydK0JJPUgExXmUCTSWewtLSE1tYW1DfUY2VlFdlsRiazi4uLuHzpMvYdPIjR0THURevUPkMCgr4qy8vLcLmdGOjvw/mLF9DS3IzNjXXMMgnHZpPShCSDzx+E3enCxtYOnC4v4vEUmpqaUSjm1cLjsDsRTyRRLlutSi6vG0ODQyIuZMhaLqOhvgH5fE77/+a/+jrS6STGb91EKOjHxPgYMqmUyKC9e61xU92yvbWl6Oa/ff55XL36gYiSPXv2KLaZ3ihU4pA0efPNf1JMMtN0zl04LwKJBrSKWy4U1UrEFieH3S7i5N7WHetnK0JaipSP9fp521ZXw8faidnIIGAQMAgYBAwCBgGDgEHAIPAvQsAQJv8i2MyHDAIGgU8DgY8SJiQX8qUSYHfA5nDi0KEj6OsblEripZd+rOSYfC6HXCb3JkWuAAAgAElEQVSDL3/ly+joaFcry49f+gc89/Wvo7uzE36/j1oIFEtlZLM5tcmsrK3Kr4RpMplsGrG6KDxOt3xDvv+9v8Gxo0dx+eIl+aUEgwF0dHWIECCxQMVJMp6UMWq4pkYmrfv27xe5wpSea1ev4cqV9zE4OKCOlYsXL6j9h8k0m5tbuHjpouiDnZ249lUoATWRKDa3dhAIhpTIQ8LF7XXD6XCpPcbhdKOxpQWRuhj27T+gtqF0JoO5uXmRRWw9qq0J4+DB/bh58zpqa8OYnBjH1NQkjh05rPjiQwcPYnVlFZ2d7bj2wQfY3d5GKBjA7s6OyKampiaMDA+LUOJ5P3TihFp9tmRuW0ZLS6tIlTNnzuCtN9/EyuqqVCY0v2U7UblUsNQnVaWJBCHlSueOIUw+jevHHMMgYBAwCBgEDAIGAYOAQeBXQ8AQJr8afubTBoHPDAL3lqBflGaFj+oLeF6Fchklu0MtMP0DwxgaGlaLicPpxNDQkJQg25ub6O3twcrKEgYHh0RU7N23F12dHWhqbMLGxgai0agigqncIGORyeXg9/ulDHE5HWRUpJBgq0ohl0exkFfML9tp/AGfVBpUsPA9enYwqpfkQCDgl1krU3loSku+4O2330apXFSby+rKstp/6DWSy+fkXcIWoN2dXWxtbeHW6Bj8JEpKZZE4JCBoQutwObC9vSszWJrLkjQJBGvg8fnh8vqQzebZtyTvkYZYDPHdHUxOTeCrX/sqLl26AKfLgXgyjv7eXsSidZgcHZXR681r17T9vr17cPTwYfyH//B/IOj3o6OjQ0TM4MAgpqamdb5UsjBdp7+vT5HDLS0tWv/EjdvURaKYnp7Ge++dRTKVEHaZbFY46otkl7xqDGHymblxmIEYBAwCBgGDgEHAIGAQMAj8XAQMYWIWh0HgC4LAz2pf+byf2s8kTKhTsNn1FYnUWRHCa+tSd9BslWaubpcbE2OjKBYLqK+vx0MPP4TOrg4EAyGRBX//9y/gqaeeUjpOPLGLZCqFQDCIhsYGkRQOmx2ZZFLkidfjAVjoy5tDnIQIDo6NaTM0pqUXSmJ3F+k0/UrCau1ZX98QYbC+vo75hQXU10dFGmxvb+kzVIrMzs5iZM+IjjM5OYm5uTlsb++goalR4/F43Er+ob8JvVSmp6YVs7y8vAKn04180Q6nxwtPMIhyyYbunl6NLZ1MSglz+f3L+M2vfRVz8zOwOe2INdbjyOHDmBqfwPbaGibHRhVrXCrkRTLt27NHpq4jI8Pwej1SkdCIdmtzS603JIuWl5ek3OH5pVMp9A/0Ix6PY211He0dnchmszj33nu4fXsKkboIZm7PKLY4m8vqb/Kl+dgv05LzsaEyGxoEDAIGAYOAQcAgYBAwCNx3BAxhct8hNTs0CHy6CHw0opdH/6jC5POsOPmocqbIE7TZQZtRt9uDQIDpOftRKJXgpOqkrw+DA/24desmpm9PY3h4RGqTffv2iUhhq8qLL76Ehx99BOl0BpcuXoTdaceBgwcRrgnL34RKCLb1RGojCPg88uQoM76nXBJhYnWZlPHuO2fUAkO1it4sWx4dJFbW19ZEJBTyBZTKJbW4bG1uSFXCL6pc4vEEpm/fVuvLhYsX9Fm28ZDkGRsfR0dnJ27cuIFQOCRy5/33L6NLBqzTKNsccDg9KMIOm8MFr9ePnt4+XLt2XUQN/Vlu3LyB3r5elGwlpHMZjOzbK68SlIo489ZPkIrHUS6WZG7LNqW52VkZyJI4cjmd8omht0p8Ny5svB43ZmZm0NfXi2hdFN/73vcUiZxIJqSq8Xn9Oq+21lZcvXpFqUMkiIaHh6Wk4ZxkMhldICSPrLn9RQSKIUw+3buJOZpBwCBgEDAIGAQMAgYBg8C9CBjCxKwHg8BnFYF76kg+lWeB6XDYUWSriIJ2qxuUWTL/3LO4H/aYJAA+RLr8GhkYEiVerw8kTnw+P/r6+tA/OIyRPXvV5sJEmVw2g1KpiInJCZEiq+trOPXYY/IAOXbsuFJu6D8yNTWF119/DUeOHMZDDz8s5QfTZUqlMlxM5XG54Pd5RRQQYbbl8OV0OmG3QSQAFShOh/NDqTDZXAazMzN498wZERxUddCfhPNWLhdFhlAJ0t7RIR+V1dUVtbIcPHhQ3igkWl599VXU1Nbg1KnHFHVMomJpcVG+IRtbW5ik2sTrV2rO1vauzG8jtXVYXFwSuUN1ClN42jvb0dDciM3tTbh9XrUF0eclubODh44fx8TYuLxf+nv68MrLL6NQLMDlcqmdiEoW4mSz27EwP2+pZ2rCePbZZ9HW0opXXnlZ/iZM/JmZmVOcM71ZspkM2tvb8OKLP0Jvb6/mhN9feukflF6UTKY1Pxa5VFlcBPinknUMYfJZvT2ZcRkEDAIGAYOAQcAgYBB4EBAwhMmDMMvmHD+nCFisBNsZSJawwKZvR6FQsJ7Os2IvlVVgs9BnSsodEoWtIxUSRekkFc8ISxjx0xTKHbqFrS4/Ay0ei9uQSOD/7NyuUtxW7Sjo31FVDFjHtLQD/GTVs+KOAejHnJEP0UDamU0eHocOHUY8mZJ/yJGjx3Dg8GFcv34TR48eQ2dXFyYnJ7Czs4O29jacPv02svk8Dh05jNa2drS2tqG5uQXr62tKuXE5nDI7jcWi8uhwMdqXx7HZUCwWUS4WEaBPiNOBna0t5PJZKUD4e6kofYcw5bacB7XbrK9jeWUZfT098Pv8wmp2bkZpMyQUUqmkvEnsDofIE3qaKKHH6cR7Z99TOw23K5bL+tvO7o7Mam/dvCXfFCprVtbWsLK2gcmpKYsUWl3HiePHsbK0jLHRMUUwrzHBZmdbY2tqaVL7z/j4KBYWFqQCITFDWE8cf0iqGm73wZUrikGmJ4rb65WvCs+nkGca0T5kMinNHj1L/uAP/mecPXsW2bSlGuFYm5uaUBsOyc/l6gdXcfTYUXR2dOD73/++IphJDDGdh94mbJkqFa3j2h1E0lYhAznVNtjK1gqoEoR3U3fuBw34MReh2cwgYBAwCBgEDAIGAYOAQeCBRcAQJg/s1JsT/6wiYBWHVsHIotfldquYZSuDze6Aw+FUSwffqxIKbBlh0flTT+j11B4WocIfrP+LXLn7ssgQ7cvOgvXu696fqTrgMfh1r2mnPieVQIWYUWdKdf/W+xbhck9iyj8HPsmWStvLvZ4XZZsNTqcLA4OD8gthxG5vXz/27t8Pj9eH3/iNL8vr44UXf4REIqGWllQqg+mZ26itq8Pg0IiIlsGBAZElVKJk0mkkEwl0drRLKcGx+n0+qTRImnjcbnS0tek7fT4ymTQaG0mYUFVSkt8JyQSSDyQE6IFiEVSWCsgSTpSVmuP1uqUaoScIjVxX11alGPL5vBgZGYFXCpmc0Ll67Zqw7h8YEJ40bc3n8moros/JzNwc5hYWMDY2obGQ1GhvbddYSDSwjef27Byu37pprSOXU2SHCCGnHcsrKxovY5Z9voDW1jNPP6O0n3gigfevXJG3Cwk7qmPor0JSg+QSFT4ipNrakEjE4fN4sL62LrUNI5DDoRC6u7qQiCfQ1NwsH5ehwUG888472NrahNfnQyqVEmb0SEmlU5V1QiLOWhxcY6LvaBZbId6qf7Te+TXKnP659Wv+bhAwCBgEDAIGAYOAQcAg8IVAwBAm/8w0frj14Qsx5+YkPvMIWIkiVJOEQkH5dbAIzjLFJWAVtmx5IGFA0oRtIyx8k4kkyiU2qlQSSe4oQGx3CAueupVYYqWVqOSsKEHk0UFio6KSqCabVOEiiUDVAJUufLHQrX6WCTUscFlc8zsTVbgt1S/V4pfvSyHwMercqmqlqlCpjoGf5x7LVB7YgOGREew/cBDPfulLePnlV/Bv//A7MipdWFzEe+fPoaY2gp14HJlsTlHEXT09WFhcVhsPVR4kPPi1OD+vWF2amfJ9DpPxwP19/fC4XDh16lE47Q5kUim1kkRqa+B1u4Q/PU9ofkpChCoRms9aeLDop/fJXWLLOq+yiAIqN5wup3xSSBgwaYbYsJWGKhoqUK5eu4r9Bw7oPZ4vcaWqiK0x84tLGBufwAdXr4pEYZsQU2qWl5Y0/mA4jFu3bmF8YkKkRUN9DOOjo5o/t8et6F8SaSTkkqk0kqkMGhoa0d3dI7PW5dUVkRp10aiihK9dvar2G86pFE42GwqFPIrFPOw2B0qFApLJBKJ1EZEcbOmheodzQGy++pu/ieef/z4y2YyUKDx/EkIBfwDzC/NIxK1WKALHtUgM6bXC+akIlu5pQrOUTuZlEDAIGAQMAgYBg4BBwCBgEPgkETCEyS9Ct1pIWo83P1ah90lOltn3g4FAtRBkIanC226/Y5RpRdEW1MrBeFcWqfSYUHxrOi1zUsbXss2BvhEs1kX62exWi0OFMKEJKV/cD9/n9iRRqOBgAU2Pj0KhqIK4+sSf74s0UQuQDdlMFsVSSS1CLLy9Pq/aT0ia7O7saMwkdqz2Ibu+7rTxVFQDP7/mtZQFHrdHRAATVjhGjlu6DY65DERjMf39f/uTP1Hyze/9/h9IfUJ1ye3ZGRSLZayuryMUrkHZbocvEEQ8nhQZdeHCeZEInW2tKBULOHvmHQz09yMYCspo9fbMLB47eVLqjFOnTmJnexu2chmxugjqIrXC3CJcrNsDVRQktepjMWFYbYOqqoCoVrHIIxJJRYt8yuaE3fz8nKWisNlE+Pi8XilQbs/cFilEQoxms0yfoU8IyZWlpWVtk85ksLW1LRKmpbkFiUQKCUYex2I4feZtpNNZRMI1iNTUYHN9Dbdu3hRpUiAZYbfJpJUuOA2NzUgkU5rTxuZG1Ebq5Gfi9nhEbjCCuaGhHsvLy/o8yY2NjXXNM7vDSCg5HXYpWXimbM1hKo7X4xOG9DQZHRuVPwp/5/qszi+9VtjmRYJGbVvlslqPVpaXrbYoEm8iaaq3YkOYPBh3Q3OWBgGDgEHAIGAQMAgYBH69CBjC5OfhX/GA0JP4O4Xmr3eyzNEfDASq6gq/P4BCsYgCPR6oJPF4ZNYZCodht1PBUFZBShKDKgcW3iy0k6mEkllYjLNdggTHh7xAKp4QJGMYh8s/sgCuep3wOCxoRXBITWCpUei/ISKlWESJ6hKW2Q6H2jaK+QI8Xo/IG+6T+2LLC4kLqULKZeTzlveKPlcxsf15hAnJBW7b2tKiyN2Z2RkZrJI0kQKh4qeiSt1mw9ef+zouX7mCZ555FsdPnFAxT1UJVRqx+gZMTE0hVyzBHwyhq6sHY2NjGB8fQ30siiYqIew2TE6OW4oRl0stT8FAEO1tbTIrJZFBw91oJKJ2k3AoALfLiXQqLRWFVCaZTEUx4YfNwcwZ61UlqSxcpI/R+yz5x8foX9KEd945IzPVtrZ2qS9IxlAdQq+UUA3nm4QXsLqyLIKKpEMmnRGp4A/45WOyurKGkZE9Ou/VtTUpSK6N3pRqZGVhCaQxUvFdqT24bgqlgs4zm8uLhPN4/Uhnc9jZ3UWukBep09bejozigIlHSEQZ24dyubxikEOhMOZmZ5DPZUVoEAeSOTS2bW5qliKmtiYiVQljitnawzW8G9/VOYRDNRorseno7MD8/ILmOxqLoiFWj5+89ROpVrieeQwqqKRUqvzvwbgjmLM0CBgEDAIGAYOAQcAgYBD4dSFgCJOfgXzVQ4IVCiM+tzY3VSD8Am7llxKH3/V/YGvE/Z/6O+P/hXGd9/+4v2iPVQn/p3vUz8/RPkpocOQkIEhOcIm43B615rC4ZUFNHxMW8FKVOOyoqa2VSkIRsGxtKBbU6sDiWIaaJP3sNhEJfLLPn0l+kNQAW3AqpT3NUTkWKiTobUHygIQLi2cSJizcSa5UPVboJ0IVAgkUkiccCwtiqj7yhYIUF5ZvSlmxuGyxqK55qmNEgPyMi6ClpUVKFSorYtGoonfZlmSpISwCht4fJEyIERUjNHLdu28f9uy1onMZr8uUl4MHD2F2bh5vvv2OvDkePXkS83PzMhyN1UUVv7u7vSVvjnSK8biN6OrpFgGSSqZEWnDsjCbmeAuFHPr7euFxuZVa09rcgkDAb/nEsJWE3+nHW6pEDFc8Y4gZFTLEh4QF21toWtvS0iyigMQB23l6unt07jKUdVRMeCutPKvLK3jjjTfQ2NCApqZmxKJ1an3hHJDU2NmNY31jCyurK0rIOfXkExifGEc5V1DbUWo3rvOZnZ0Vmeb1+6REmZicws4Of/dLWTQ7PyeSg608VKukMhkMDTIaOIGampBwnBi3WpZuXL+uZCGLXLPavagWaWpsEEHC1q3d3V21+ZAIUqsW/XZsEJlDUoVeNFxfGxubVkxzfUwkHJOBtjY2UCwUsLmxoTVA0sZSGn0CN8/Pzy3DjNQgYBAwCBgEDAIGAYOAQeBTQMAQJr8AZD7R/epXv4qzZ9+T3F4pDtXkjIoXQxXAj2dByFYC6KkwFQO7uztWwShN/x17yEr9aLVRWEadZRWgeqrOAloFplUAWzXD3RQU/ibfCMnXK0+5LVfOewrTaqFRLdMrPUc/1XZUPauPlvP3bnhHI393HPeYNmp0LKJYPNIfo+pjUTFxvLfoYXGl8Vdicz86NR8ennWQDxmCfgoXzCd1iHsRrnqnykvE6YDb41UbCpUDJAlIInANBYJBxBO7Whs0SK2N1GjtqEVG5qhOqUyk+nBarTcs1Km6CPh82NndBstOFu5sjeBrcnraMvYMhUS40AyVBp0cH/02qDzRcrPbrfVU8SmhUWm19YZEBD04pI6pkCI8frW1wlWZ50wqLcKH880C22rvyavI/uY3/xU6O7tw/vw5hENhvU+j0bdPn9a1whYRpqxYhJLld/E7v/M7cDhdGB4exqFDhzSGS5cvYXlpBc88+yUsr67h5Vde0Xk++cQTWN/YgM/rw5XLl+HzevD4Y49ha3MDY2O3cPyhEzrfjc1N1NVFEY3GsLa2LhxqasOoCYewsbYmFQoJHRJFJG24HqmW0LVZ8cLVdVhR1nDMa2urWFxYxIH9B+Dz+7SKqZ4gMUECimQJyRfLH6QEt9dtEQ/FIn7w/PM4sH8/gsGQCAQSXkNDQyLXiOMP//bvFCvMNKCW1hapU0imoFjG3O3bGB4Y1HlfunRJc7ywtITW9jaMj0/q/AaHh2T6mi8WRRjx/F0eD4LBoBRCS0uLIocSiaTarvaMjGBlZUWkB0kN3p/i8V0UqU5paZXPDt9X+xhTnCo+N1yToWBQ5BtJIhJGra2tSv/Z3NrSl1Q76bQIKRIlc7OzwkntWCRnLFfgO6977y2f1HVq9msQMAgYBAwCBgGDgEHAIPBgIWAIk19ivpluwYQJRnwq2pUkwD32Jj/9vPPDRIMKJxtw5PBhSfavX78ms0j+xz/TJVgosUDgk3n+xz8LVj7lpRydEnWrzSErhQCfUrPQ4Gf5O4tj9f9XyJJK5sk91QTJExa41RYjS9ZuJVDwPGj+SN+Kwl2jznuTTipxn6IoxL1YZ8tCjmoHxYOWrbjZaiqLIkIrBXU1Btfid+4x/rwHIhIBLBQtb4zCHYKnqsixpPg8hbtPlxVEWn3/I3P5+Xr+fBcIjluKEJtd7Tf+cLDiF7ElFQHfYytErmj5lwT9fuRyGSkbqu0qLDZZjHJdUClCpQfnllh5PW5LBSGlhrV+SMzweExaYaQs/873SUhQSSGizgYRE9xPkWswX1BRSzIkm01L2cKEGh6TX5xLFvw0qeX64Lqhpwm9Lnh+PrdHJEAum0c0GtXY6BPCFiO2bOzdM6I2nN14XCTBtavXVLBTMXLlgyvaNxNXmErDBByun1MnT+HpZ56pFOZuxGIx/NVf/TX27NkDrz+A06dPI5VM4Pe+/W3URWNKcdne2lJrDVdXR2e7CIF8PovtnU2NfTeZRDRaj0w6axX44aCupYDfh3KxpNYYfnFenA6XiAhe5yRR5BtTaenjm5NTk2hpbhZRc6+nDAkGqmd4zYtEsdkwNzePjc0NDA4Oap51rVa8X0ZHRzU/TY2Nwp1JPTSG5f0hmUwhlc5I8fM33/2u5rO9o0P3mNpQCNdvXEdPTx9ujY6ipbVV/i6ce8714tIizp07h8GhIc31jZs3MTQ8rBYwpvYwKYjrhvPL1pyZ6WndA6nA49zy72qhKRaVnENCzOf3wuN26V7GC5h/49hz2exdJVI2p8/6KrHLVeNhkkIkB0nOrK+u3VE2ES95nVSUN0Zs8kv8i8xsahAwCBgEDAIGAYOAQcAg8LERMITJx4YK6q3nE3YWaXmaYZJ7+JmEyb0KjkqzQ8WYggVPIBhArD6G5eUlFUEsQGkUWd/QIAk65essSDo7OvUzjxerrxeRwXYBPvWfm59Hb0+PirTFxUU9hWfSBAkXegOo2C1YpINlkklqgS0BRRXD9KnIVbepFHRM+KCBI5/mWpqTSsqJBCyVhJOKEqYaG0s8AgHr6TPjVkWMwCHzT26jgjiXE7Eio1EZjFZMHEkMVBJZLB6lXDGDpJKCShrriXT1bzwBEjJW0Xg3slW8z0dEMB9P8fNLTP4nvundS9E6ZavQDoSCUl6wcJdiowThbRNR4RRxQnXEzo6VuCKfCLvDSj5JJDSfXCPEXD4cTgdcFX8NzgnVJCLcXC6tObVLVJQjWj+cF7WhWP4j3I7KBxIMnCPOP1skyNVwTXEbbitDVJtN2zmV4EL1kNWuwfYdKl+89EkBkM8VsGfPXozs2aPfScZwTR86eFBrn0kxfJFcZJRtdSynTj2Gt995Gw319Wqz4brn36isIFnHcXV1d+O9s++JFGD6CwkXRgcz+YVkCot8+qxwe8bwknTwelzgcHP5DAqlsmKIY7FGteXw/BwOqyXE6XDC4/KIrKDigufJ66y2ttZSo9khr5Z7CT8SHR0dHfCLMLkrymIbDJUaJFvoSULz3enpaZm67t+/H4FKgo5Wfhm6/ywtLmFzaxNbG5siTqRcKxalvuErHk/gpZf+AV/+8pc1F/HdOBLxXcUJW+Os088trW3anmuF62Nzc9My7t2NYzseR0NjE3w+PxYWFpTOw3tUV3cXIpFa/MOLPxIxkssVdI3TY4SY8lw4ZmJNE1h+8d5DYommunxxnUlVVoaIMt5/qAoqlktqz5GCiORcoYDdnV3LQNZtpTDJMFf3qYpC72eJ5j7xa9YcwCBgEDAIGAQMAgYBg4BB4IuOgCFMfskZrqorLALhpwkTS7VhEQxW5mq11cb6lQW/EiKKBXkh8Kk4CQwWSizgWMBsbmyqcGzvaJeB4tTUFDIZStGB5557ToXNhQsX1AJw/NgxXLtxHQ31DUqsYJGkSNDlFcn16cGgp/xKSbHSOTg+tnNQdcDCiwOjnwVl/ixsqVRRS0CxgEw6VSk+rZaAqmrEIkYsxQELRGKhVJRsThGnNeEaFbhKc8lmRTbxCTOfDFMdwy8V1kxeCQSEAT/PY6iFgIUzWztUHFnEiRVRaylcqhiLBJLi5N6X1ehjjfDz8vowYVJpurLUGnzy7vOjZAN8gRCy+YJ8JwgE1w/Bp9FrMhlHTU2tntQzNpZECItMzhXnlEUw11Mxn4Obka02mwp7zgOJEJIsUoVUiBIqnYR3Za5V/ts5LyRuuI4spYEItnJR+xepwvYxmrwWClJwsAj2eqvECokMB7LprMbJfRQLJbW9PPnkkyIOtzc3FWFrtRRlsb6xJtJt7969iszlzwcPHcIjDz+MF198Ucf9xje+obV1+fJltLW1ys9kc2MdzS0t+kxjU5O8OXg9WKQHTXIduh5oKMuCvr29HYV8Dn6/Dz4vFRFJZHMF2JwuXWvx3YRF5NGPZWdHvjIuJ1UbNSJMWlrawBQjrV0QO4vU49qursTqGpZXbUW1ZSlNKoRkxeeEDBTHeSdZp7KM1ZZXph/MrggMq6WpKC8REg4XL15Q+xCx4zXH1pvOzk4rStjt1nohGUWvkGQyLeKVo+T64Hbj4+PyECGpMzU9jcmpafT09iEYCmN7ewtzc3OIJ+IYGOhHa2sLPnj/ijye+MU1QZJkfW1NYyK2a6urFSNYqoZ2LJLJ60U6k1b7DVt1SK4xEpv3oKLihC3TYBKFXM9UnLElknPHbYkX75Ura2u6h1bvuYTIalP8ZLyhPi93EjNOg4BBwCBgEDAIGAQMAgaB+4eAIUx+GSyrVU/VZOIewkQhrSrkrVKXcvxy2TLZlHcHn3g7rBQTkgwsJlPptLbnk3F6EPBJNZ++kjAheUBpPgtcpl2wDYUF8L/7d/+Lip43/ukNXL9+HTTHVHtFpSj2B4KIxupVILHYZFHFtgaSGFZELPeTk9cDyRGN1m5HtK5OT93T6RRWllfgYRKGnr7H4fH6pBjJMwLVZtO4uS8ruYOtAB6RFjSfpP9BOEwD0pJ8DejvwMKcBQ4LyPXNdfllkMzhU2O2X/j8fhV4LqdThSBVBFRLpNOMf7XUMiyyWNizsLvT4lBpibKK0IpXSrWw5DxUfCSq5MMvM9Wf/rb3Xoo6mzsqEyolauqiYNZNW2cXllZX0d7ZJTJkc3NLSgp6TCSSFp5UbtAElntIpayWFq4FknJUCBRzVEcx5YbtEQUpVzhHJBGcdqfWqQxMFQdskyKEo5NXSjUeGGUREVQ1cBxUXXAMJE84Z1xzLPrZHsIimWQdC3afz6O2k3zFRJlrisUy01Kampp03MGBAUxNTqKrsxNzMzOKsr01ektmtyQIA0ErrYWtRhz7yy+/gqeefMIiQpwOxKIxRRzrd5rC5vMV9QtUhFdbxtJpEnxZ5As54UQCh+cYDgVht5exvbOOdCYLu1qSyorxldrHZtP1FamNor6+EdFIneaK/iMuJ+OEeRz6uFikiFRUFQK1qsyS946Sgyy8RLDSKLbS6ib/ogpRWCUFrThnh9RUVKpwDPT9oIaN2LNdcH19TfNM4pTXN0kwtvOwrY/j4Bwnkgmsr21gZWUN//jyK8KwNi93SG8AACAASURBVFKLY0eP4fz58zh8+LD2x5QekhrNra3Y2t6RAu7553+gcfZ0d4usIUnT19sr49fV1RUc2L9PxC39mc6++y6CwYDaj0iecM5WVpa11nh/E4njImHqF1HFdjBe4w4XyZ4ovB4vOEckp/id80jlCeeIa4V+O7yPSGVSYUx5DMt49tO/gs0RDQIGAYOAQcAgYBAwCBgEvngIGMLkPsyp1UFhycTVe2+zyTeAr52dXX0nycHigi0zlJLTM4IKD7fTpcJBhY3Xq89lc3yiuqECjgQKP8M2Cxa+LEBEOOTyaoGpj9VLgcFCgoUPWzRIyOwZ2YPzFy5oG0rrGYVqPWV2yvOA/issVLgtCymrsLJICbYBcF9WS05RZpssxkjekDhZWGDCiGU+y3NmAczfqTRZXl6WUoX7YdsFz49PutlSpFSXrFWk6kmxVCQ0BrWMPlkg8kn98sqylaahRBVG6patJJCK6SS/i2iSd0pRxRZxV5oLn5dbMiA9OVekbqXF5T5M9Se4i48SJncPFQwEEKqpxXYygY6uHmwn4nC4PVIV8cX1xjaKYCgg3ElSWYUkC/sM0mkSGox7tdpAPC4n8pU5oCqA5p5SojBS1+HSWnO4rFYJkif0HOF8EFG7wykihC/6fJCsI+lCYoLFKtcW1yILfn5W6ibYsbS8KOUH17hFAJSlQGLBvLayKgVVR2cnfB6v/Eq4HQkZFu48n2Ihj/7+AUXvchz//ZVXEA7X4IknnsCPfvQjXRepVBqPPvqI/FD4OZ4z1xZJGV4j9Ohh+w/XCtcmWz6sOGabSEmasfIaaWluQjDgRSod17jS+Ty2traRTmWUVMQWIF6TxJXKn4G+fl0jJDNIDvHatDmg1B2uUQnNKsTkHZNm2QeVlNbDNju2UnFyijJrrjCz96TsJFNJHZPXt86jogIiyajttS10rfO65n7ZmsNEHBJOPC9iTlxEzBRLGB0dx4WLl0WgUJXS1dWpa/cnP/mJrrdr166JqGIaz+NPPAmfLyDVCbednJzAytIyjhw9KiPW29NTMnvt7+9DY2M9Xn7lZczPzOKRRx6RyTB9TEiwWDHXVqoRfWo21jdE7HB89D7hnNEHh+odkh40ouVYLS660ijI1j2PW2Qh23yUmFOqmEAbhckneI8yuzYIGAQMAgYBg4BBwCDw4CFgCJP7MudW640Ik0qbQ2tLi4pGKi4kLQ+H0dbWjlQ6hS0qRmx8+p9CbThsebGWy1JasKglyUIVCOXo9AlYXVkRycKnsmylaWlpRSqV0VNc+i/Q/JVPqru7uuRvwQhWJoWQ+GDsKT/rcJG4qNX2ejJPc1fJ3otSb7AI297aFHnCcbFwqa21zD93t3fgprFmTY0ICrbdUHpPrwGqYagwYSFH00oWR36/9RSYhT6JFvpCsBUpl8+BsbWMIA0FgnrynWAEbskiWyjPpzKBxT8LPRI0W1sbKkYHB4dw/do1HY9PnOlzwTFIIZDLwuVxy4yXEaY8B6twzVX8DiwFyp3UoGqy0H2Z+/u1k58mTCzDUIiQcnm9IIUVqqtDrKkJDpfVXpFNV4w2ST6QYBNZYSXksN1K6U52u7Bk2wlbJ/w+D8rylsmChbi8S0qWoShxq7asEEuuCzaUyNzXSc8TJsDYpQCy2nfylnpANXtJ27Ai5zqxYogdoABgYZEpKC0iMFQAVwxeSfbQ/yLoD2g9Mgnl4P4D+KM/+iPF4Pb29uoaWl1eFjnBc6pviOnaILlGgvHmrZv4f//6v+FP/uR/t1QVLpfWD0keKxo4KfJAKiUa1VK9lMogmWK7WlHEJNtMuA2xIMGwvb2BXDYlZUqW8cgZK7GG5+bxWAoaqjhisXp0d3aJaCAJYLc5dI073Q5E6yJSSVTNeF0O+rrc0zZSKslfZd/+fZo3Ely8L9xJfrqHPOE1wWsl1lCv6+FOCg9VQoUCkvGE5piqs/6Bfq2ZsfExTE5O4tFHHsHK6qrIrMGBQZ2j7iWBkOYhk8sJY6brkISgxxJbqUZHbym5p7GxCU2NTbh85Yquw3fPvCvyo7GpWZ87dOggBgf6RZgw1SiXTcvclnM6PDSEV197DadOPSpVyI0b19HU1Cgikxjyi2OJRmnsuouZmdvYZTKT16sEIpKl9F7h3JHc0jqFTffB8fExkcv3ykkssskoTO7XXcnsxyBgEDAIGAQMAgYBg8CDjoAhTO7LCrDfMR3VM1AmZCha1KGnvTREpU8H0z34VHVmdlb/oc+iJ+CjasMnwkMeIi7LE6JqsmqZt7L9xaFCh+RLfQONX5NqF0ilkyrKWBxG6+tlssiCl0affIpOsoLFhs8f0LY8Lp9mU+LOfYtIcNg1Li4GKkioLmGBnEolVMixcOaX/FZYMCtilgW7RwoWGXs63WrnoQqmsaFRcaQ6rs8ng0sWSCRnqm1LMm9UIk4GTpdDxdHm5oZUAizGQqGgvFhYkNHXgriymKYigUU/20SkVrBBrQB80k5ChsQM/ROIBwtaHo+kitVKYSX4WNhaZpHWBWCVqPeq+Ktxx9Xi9d74Y2vJ3G9/lJ9uyWGcrwp8hwNu4hiuEWFCsqSGqTAepo+49XSeRALXD8kBngfx5Zhp0Mk54DogXpwjB9tv7DYRblT98FxInvCD1dYny8DTSmWSBwcZEbtFnFCNxDUrk1CHTdiTjJGBp7hDq6XHilOySRE1Nz+nQpm+NNVkKM1ZLqdCmSoUzUuphLa2NvyP3/qWyDGe+40bN9DS1ITevj7cvn0bHR3t1vUSCku9xM/8xZ//OZ55+mkcOXJY60xxw1pzVM04ZELK64XrWNcerGhikYlUJ1EtRVWVnWao4Urkt5USVCjSY6VOxT1JE6pZiAHJQLXCuFxoamisnLejMidMsyKxaBFYnBOqrdxey7SU64/43p6eVlIN92eRepZiyNJSVN6otO9ojZKYKpU07ioxlk6m1HpHXDjf3d3d8lLhdbG6uobmpkZL8ZXLoaGSqrO1uYWOji4dlwQpSQq28qwsL2NnN46pqUldh7znME2nr7dPx+R+d3fi2N7ewdWrV0XGNDc3aR3s7GxjcWkJ6VRSLUP79u4Vqck2H66PtvZW+afs3btHRB7HpMhrhx319Q0yL75+/QbWN9Z1rJbmFkxOTlkEXKmoex4JPM5VuKYW01NTInTkvl25HqviHNOSc1/+xWZ2YhAwCBgEDAIGAYOAQeCBR8AQJvdlCViESVVhwvhOPu1nOV4TqVPBRZk5VRhUYNDwlR4LfDKazaQRqa3Vk1OSKnxCvra6Jsk5izu2yXC/JAr49J7+IWwTYHEsY9ZCAbWRiIokFnwsnFhssdBlkcLCkj4Elty/CEYjd3V1SQ3CFA4WlCR1qEbh03gqPUg28Ml7lVDgse1lpobkVeDIXwFlpWOkM6mK14bV5sCx8qk/iZMMk1B8PrgclmEsx8+CmQNkscyWDZIc1dYPG49BVYg8Xyz/DbUcKEnHaq9g0c8YWMaN8gk2iSEWedsb62r5YIGqmFi2TFAp43SqqBLxlC9aHhYcfakk0kCtDKpLLYXQHSdfros75r13Y5T19ifS4nP3UrQ6LMoq0i0yyimFiS8UQiKTxeDQsFJfqPYgMUcMSZJ19XSrFUNRrmyjcruUPmK1Y9CU1S1lCQt1znEmaxmg0lRTKiCHQykmLE5lEFws6YseNvT5sNofypZqyOuVcS9B4nqn+oOFr8gdD/1yCigrmcmuMW7vbKNQJPFnk2KKCT4s0KlCkQUFFVZenwgQruWjR45ge3MLC/PzVmyu3Y5jx49r3Nw/W0+4LVvNSM5def99te4cPXpE49iJ7+qa4ovKi+WlZa1HkjwW8WGZH3M9ck1w3fN8qA6ppjvxWMSQyyJSx78zBpd+I3YRJbwuIkqmKcjkuJpERDKJH+IaJIFHQ11uq8/K7dVSQFCRc/3qVfT29onQFFlSUUIR6yqBZy3LklqjFAUNiHggJmx14zEsXyInPrhyReoyqtW0flGW8evI8LBwICb0COL9ifPKc+G1urW9hWid1cokEquSbkM1GVUjbCdsam4Wscl2QX6dP3ceQ0ODOm/GSpPMoqKFWPI+xPsaiRbiQ2PdyakJKehoKstteA6dnR1q42OSDw1laUZbbc+hsoXH4b2M/jG8R0WiUbXucN1wjFNT01r/VhtexWe7aiV1X+7tZicGAYOAQcAgYBAwCBgEDAIPMgKGMLkvs28RJkq14BPqSERPid0sNItlKQIikTok0ykVfyRP2MZSUxNScR+pqdGTXpqusnidnZtVAcAiX+0PDqaMUCXgkj8Ci7qacK1lwgmokGHrws2bN9XOQiKCxQOf6PPJetVIsogSDh06pOKZ77PgUIqPzYat7W0VzFUTSo5fqgG7w2rJEGFRUJIIi04WrFSGOEl6yH8gVYmyTaodgrVLWr4Y1UQSFs5ywdQxLKPaSiRoxWuE46KigkoWFpMs6qxUEyvWlk+SqYChwoRKmmgshkIuL9KmmCWJFBChw7+rVUdP4WlKy6f39PnY0vnSADWVTIiMoZrHKvwtgkQ+CRXPiXsJk+oykaHkJ0yYiKiy2dUaQRKKyo2aaBQNzS3Il0qIxhpQE4nofcuHwykSIVbxNCFpkstm0NPdpeKSBAVJOpJNJEQ4tySfqibAJOaisTrhReURCQX+jVU9j0FVQa7AtcgkJMYJk2yyCCySTiQDROhV1Sd+n9Y6FR3ZtKX6oScKlQOsa9laklHcsFNFPOdchqsOpwphenqw0K627zjtds3R0NCQ1BgkDNk2Q9KPhIlayxRxbBkZcx1UyRKr5SONnDx/slKtkHQg6VM1cKVChL4nJDO5ltXOlM8hHA4iGq2XGoVjj8Uq3ih2p8xz77SDlEu6vuWXA143JFUs8o8tcMQqUhvR9aUXCZO7C8ri6KjKqbaTqKXE2oLf2TrE86+tkGRcfxvr6zoWzVot/x8rVWZyYkJmuW6m9VQImNHRMRETvK6INVO3GL3s9fqte8WdFhZLGcRrZ3FpUSRQOBwS6UYFE9eP1WZlKYNIjtB0+vLFS1KM0AuF1ymJsNOnT6O9tVX3Fu5vZXUFqUxKSUckMjl/vL/wHjQ2Noah4WH9zHXAtkKui8mpKd3Xrl29rrkmaVpfHxNxq2jjnm75rZAAsvRe1oVr+Z3clxu72YlBwCBgEDAIGAQMAgYBg8ADjoAhTO7LArDaD2g4KgNVpt54vAiEwvD6g8gXS1JaxBMJFXcs6NiDz+KOxT0LET4tZ5QnY4VJZrAgkZ9IOg2P22UVKmyHYUpNKqU2Fx7HKlJdlkdIpTWDn2OiCD0DJsYnkMqk73ir7N2/V4UOnxxX4zsVy8vEjmJBBIWeTpdokmm1XpSLZRVaLMjok8ICjoQFKxMaZLKYYeHOVorZmTmRQSyGc/xM0YoOrnpjcKws0JVeQkPOSluQIpBTKRVb8uaotBOxRYfnTrNIji0Y8CO+s6OCmC0IjE9eWV6y1DokkmpqdC67Oyzy2EbkUbHKIowFGcfIJ9lrK8t6yp3Y3b2jOiARxKfl1QK02q5DpsCKUa4UsSq5P9mWHBb/JH9k+Otwor65Gd5gUKqAYE2tWhLor8FikXhT4cE5qIvUoS4SwcLCHI4cPijMrl2/JhKApABNNlkAMzpYagW2odiA2ojla0NDV3rEkFDiuhAZ43Zr3yUU1V5GcoIknlrHKuockmpER2oYl2UMWyiVpXipGgzTJ4StP0yD4hqomptS0cLWNJFX+bzWgNWq4VDRXh+N6r3Ojg6EwiHMzc1b6TyZDPbs2SNl0XvvnVMbF01hrTYvl86N46Vag+oJ4khCkedE3x+SKZxXrgMSD+Nj41KpUOm1tbUp41N+ji1FU9NTOm+mSfE6pOJCbSjb21JdcF1zPfP8SR5VnIYrBsslhENhyyvmHl+SO7SJlpVFXDKeWaTcPfclzjEJpobGhsrarHADIlqsz1a9T5Ssc6e9zGa19yg1xvKNEQGTTArfMv2WKoSptQPrd7YhkdRQ1LSL95YKA8F7nJRiLrVR0SSXKhBeTySlSPpw7klsnDt3DsuLS9Y2DY2INcREylF5wnGQcNrYtDyPuO7m5+a03mj8S8KV1zdNZ0nQ0viV1znTeKhU4r2UBM3Inj144YUXdP+pppPduSwNYXJf/s1mdmIQMAgYBAwCBgGDgEHgQUfAECb3ZQVQYWK1dJCsYJHe3tYBp8eLSKweiVRaRq70CmFRwSekdXUR+YZsbWwgVh9TQcgEEipOqk+X+VSXrSPt7W1SpbCoYLFGhYQKXdj0JFa+IlS0sA2o8mi1LmopBvgrn5bzc1RtNDY1iPAguWI9lbeKOxYt2XzOSsMJBOR1wXYM7t/n8anIYhSsVcwURf7wvabGRhEOPC+eE4s7qmT45Jr74X55HO5XRITaYRj3aiWtsO2GT7jZqkEFAFuQeA4kCqhkYMHG9xbmF6QIIblElQ6PzeKZ7Uvra+t6gs7js4WFe2ahxnhTkgScE5lFVpJ85ufnpUZgfCwLPxr08r2FxUURRIUcW1zo5+FT8c1zUMuOFAQ6gzueCVW8f/VldPdS5D5ZeLJg5Yv4MVY4z/XlcGL/ocNKEaHqiCQEi19+kWRiwd/R3oF4fEfFNMkTGnDSD4KtV/TtiO/sap1R/cBCl1hwDrgPmefubGNnm6SUFT3M0+XasTutJCKRODZHpRgvCW+uFamT3FRB5dDZ3YX2jk688/YZJcxY72fU9sXWK+LKHRcLJREdMvQsMiUpcacdjYfmnNeQePR55WXDNUSlEAkLXjOPnTolEmRpeUnEEVs+qGjgeAs0rXW50dvTI1Kk6i1EEsbr8yMUZPxuHJFoRGtpdoYeOS6RbrOzs1rbPA4JkKtXP5Dah+1sjPsm+ZHLZ6WW4Roj+alzstng8zIm24rsVuT1HTNoSwkigqNCinDd31VE8Ke7EblVA1OrVYwclEVqSAlV9d/hz1XFU4XDs/ZXpfR4X7LIEsvDp0L6VRRxbEmrvuRVQw8gpVNZbEwlcErnwmOylYoEKhUeFy6cx1e+8j9o3SwtLYqcInZsnXn77bflM7R3z14p4qgaGhwawI3rN9DR2a4Wndszt3V/IXm2vLyk9hoSIidPnVKbDg11JyYmdW3yfkMzYJoU0+fkX//r39U6/O7f/I1IZ76kKqpiUMGpOv5f/fo0ezAIGAQMAgYBg4BBwCBgEHgQETCEya8y61UXRraUaD/WU2JWGVRnsLhtae9AXSwmk1QlPiQSIk5YWMzcnlbLDZ8+Mz6YJpx8mhqi+sTFp7g7aGxswDPPPK1i9M0339TTVHoZKF6UT3NtdhUOLOxYuLC4zvApvp2xxSQgfDJeZFG8ub2pYo8KEqk8HGxX8Wp77p8kB5/ekhRZWVkVmUGJfCgQqqTRWB4mLEyZSEODUT6pJxli+UEUMTw8hFu3RkXIdHZ1qUAjicIYVOvJO+SxISKgVFSBK4ULPUXoyaEoWqtgo7GkEm+cTMcoyW+EZJTlXTAlBQBJA/ocDA4OorOzE1fevwK7rayCa3lpUbhQvUNVCpNEtre3pMbo6enGrVs3LaVFiSa5VnsUWwxoiElVQWOT9fTcinMNqTBjhHGVGOMc8Tw59jttPPesp48+5CZR8PNfHyZMRBa4XXfMRoO1ETjcbtQ3NaOltQ3zC4toaGiUsSeNPOlfQUJrcGAABw8e+P/Ze68Yyc47y/MfPiO9995VlndkFa1EUpSoabakRg80WqD7YYB52afFPO6i92kX2Ol9223sy2KxiwamNd2DaZnulmYkkRJ9FYvF8lWZla7Se+8z0kQsfue7NzKrVJRISgIp8oZQSmZmxDX/77s37znf+Z9j21ubMsytr6tTmghAs7io2BoaG0U83L19x2amUTKlbGl5UcAYZQ9tEyh9MPtlrGdnZl1bCXO2pFDnCUGxt5u24qJCkR8c+cbahmrBPEYJcfzkCSspKbO+/n774IOrmvf76T0bGxsVMQJBwnir5SgMWeJMhZmHiZyExiUvL9dWIFtEHIVEZsl7xAP/EC2YhdJyRLsOKiWumY2tDUUOP3nhotQNtGSxPZEuZeW2sbll9XX1mhdz8/NSpUDKEZmLL46SqWadMgKfHghKjJq5FhoaGrU9Wp1oQcGnQ7XHQ8QjHLj2qYnf8uOrTXwCZHffGZiqJQmlhwhER3q6u4jPU3lRuV6qkzOUDoskE1Eqjxhn3eGJVNx1SGvbnjMLVkqRjGSd79BDJsb64IGHj67JfZcyddgCWV40IZPyZGR4RKqazs5Ona+vqGMesa8rV65YS0urajs1OaV0MAiPisoK/funf/5ne+nFF9TeRZsR1+KlS5esvLxc97Nf/upXVlFVZTdv3NQ9kGSxmzdv6R5GMhIKsTffesOeffZZ3QdQmHA8EMKcs9qaPCWNzo1zCdQmv8tfueCzQQWCCgQVCCoQVCCoQFCBL3UFAsLkdxh+H+BkMq4dx4sIkfS/pLTMQrQnJBJazU7k5Doz02hUD/SAw8mJcT3os4peUVkpwIeHBABRbRBbW1KXQCqQEMMKKivmgMK2llYRHIARAD4ABcAqWb2IkITOjFaKSiJW4zGbnZ9R8gwEB0BV7S+5OTLNRBWCusD3NFFbDf4kqW2nJvCiellZB+hyrChAeB9AiX2jEAH0cJys1OvcYphmYgyaY6Vl5TL+FIGys2Nb21uWzEvqOP0WD8gJ2n98tQogTX4w+Jmsr6udScqYWNxCOo4d+a8UF2MAWmgrtNhsbSoZRDHHkCA11VZZXi7ShGSNmtpakSAPBgd1XqgEOBd8QDCQpT4oNVCxoJbA1BTvjP7+fheDurWldhhiltk358cqPivqmKUetEQcTC6t+H9MwsT/lPPDKbY8FBgk4uTly0S4vrFRygxICFb1Ia1oB8GIlWl4rKvLdnddZPDwgwf2zDNPK4EIYA7xlJfMs/m5Oes6ckRAuK+vV+fJXMP8E1KDGrW2tmrekbSC4qiptUnkwfDIiJQ8GLOSuFOYXygFEEqCtrZWe/nllxVvW9/QYFMzs/bmm2/Z4vKSWqvef/+yiDi2I/PVvX0pPSB7uJ6YTyiW4nGib1MWj0U13vyOcXHzCX8QWnfy1Q5DnO2zzz2nlhoINcad+NuTp8/IFygkVYVT0GgebTq11PknntAxyMAVlc2h8YEQgWRg/0sLi1ZXX6fPQDZGo2Hnt8G1nZPQGNDCo9QiDJ8TcS8Z55Dkw2tdYmxRmBGzDFnJtcn8w5sHAiUWjjoFikeDaAseKeWTIjdv3rTOI0fUluerSRSk4+2Dax6FEIQTEd9+BPEBGeOOS/sQYeJmLNfZ+PiEiEiu8+wr7Lf1uEQp1+bj0qlQKEF2cE1zD+K+xot59s5b79gTTzwhEm1+cUGKM+qM+gvTZl6tLS0uied+r22ntmx8YkJEK0k8zG9MYOdm56UEgqTh/oWa5T//53/Q51DdQZRA9HJPcWlHaduTubTzAvLv07/DrT74aFCBoAJBBYIKBBUIKhBUIKjAl7QCAWHyOwx81j/gUECtIyxiVlNbZxG8R/LzZda5vLKmh3c8SVK7uwIzgHYnGXeEAooQiAdUEQAPVA4skPIz5P5V1VU2PDxqOfG4HTvaJUCH/J0IT8AKwEGpGRFIgHWnxlhZlTdEIidu8WTCS9yJaYUaJYEMMBMJffZIV5dW0gGoak3BGBQTTK04h1xSRnW1fj41NSWixKXpEKPspdkosjas1Wh5PdBqJEVMgdJ6cpIJm52bUx3wMdjb23HGn3t7NusrHpYWpfQAiLJyz0o9pBI1YJUacoeasY/cZJ6IArxSUBUAsqhrVUWFFDADA/1S6cRRM/C5dEYpLBw/K/W0pwB+6+pqpdrp6em2nATpISEBQpQHEES+TwumqXPzcyKWCvLyRSSwX2qpdoW0lwakpJmsC4ragfzV/ce7n/gOKT7v5looUCcVQXIlciyZl2+ReEKtLpjuQg4BQlFZSJmBl0lOjjU01Ao88u/ye+/ZhYtPyjMmEYsLeNbU1KqNqaqiXMqL2blZtaywLdQJzCnUGB3t7QLc8/Nz1tvXZ+efOCeQevv2XUttbdm3Xn1VChTOh3FCEYDKh5YXPD/CsYjaLGihYcxpK/vhj34ogkNtZem0bW7QEhSXwgRvEZQsSniKuzQaiDSICqeWoHVsX8QL76G8/Dfz6ty5c3b16ociVag7JqIdnV1WWVVtmX1aqkzzDUIPMgRS5vTp0yLnknm52jeqGtRMy0v4auzqWDAVZo5jNur7e4hMQCm1va354asbICEhAYl01s/9aGWP9JDh8O6OvIIOe+BA3OUXFlhpUbHl5ea7ZChUND6V4RE+IjxCIevu6dEcZqwd83HgeSKT1Z0deQwxntxHHkcYqPlHiVGOBPGTqa59eE0pO1yTWQbJiznOthF5rT337t4VUXLy5EkRqFw/PlHrtyExhvuZtAxcuTdx34PERKUjXya1AKWlRGKeodYhPppr8F53j1WUV9jyyoqMYSG3uAfhr/Sf/v77Iu1o5YFEQyUESeuu1UXb2tx26i+RJl4KVlYHeEAd/Q63/+CjQQWCCgQVCCoQVCCoQFCBoAJeBQ4U0l+8kgSEye9jTLW6C+D1/4UtNx8jyLhW6huaW212bsEKC4ulSCBBhFVZwDu+Dr5nAA/7AB0e8lE0yPgyHJL0H4CIweLgwKB1dnbYxuqqADpEg2JXoxGRJke7jmof4+NjMtJUEg7pMrlJ29nfN8JKAZ8QGMjoaWmBMGFV/OLFi/bGm28K/MvEMpVS69A2xEomI7DCijigmjYYwDbkBKu78ZhTtACU5FdChLDXZoMaBPIHkFlWUW6LS0taAca0lQkI2AF4u1X6hAAtvyNKlO0DTCEEUFug/FhZXrKVlTW1eNTU1NnaGrHBOwKKkCeKto26xBTk+gLWyaSl9/ZsZ2vHjh07Zr39vardqhJAepWk+QAAIABJREFUXPqPTFEXaDfBcyUqD5RoPOpabsxsaGhYhryQJ/jLAOAgh0hIYR/UDbUAZqCcOyv+MtUE0O67bdBE8XjCxGut8H7JXMA0taqmxlra2iyZl6eknJnZebXkWCiieuHzQKsC5JJapVaWrbysWIqaudlZu3btqr36r/6Vxnp4aEhzChCKkqajrd3KykptSIamaXnqYBYciWFgSm1rRJowBmMT41ZaViJlT09Pr+bG86g6evtERNBGJgVBImFrq2v27uV3rba+zvp6+625pcWuXbtuu/u7dvv2bR03tUMttb6+odooYQqyMUw6FDHIGREh1EHxxjKgjWgeA7TxYuG9pLhAyDEGo6NjVlNdp7p3dh5RS1BjU6NaaRif/Pykrgf2D7HDdeTaT5yCKT83V8fAfIP4SKf3NL7MBdcOtCcPFhJoAPaQZfjCOMNlFDN4A0F67qqth7nsv5yXT1pKi7WNdafk8ohFEm8Yu7raOispKPbOiVYST82RVYKIMXnojvU4NdNvvaUdRPQ4bYnIGYX3qN2K6xEC6fDLp2R4rx9XLDJ2f09kG0ovCDruK9yv2CLtf6jtUH1AZDKeJGtRU9278Dby2tq4h9FGxzg2NDXLrLi7p9s2N7fVPsW8JbkHZQpE6C9+/jP78MMPVW/2j9qI65d5ODM9a9vbO2p7Yruo2lwk9qHWOe+cgzSd3zpbgjcEFQgqEFQgqEBQgaACQQV+YwUOEwrZVvEvUM0CwuT3NJjO9BXUEVaKRDSWUCsFgLe+oclC4ZiA3PLKqqT3pJyworq8vCgAyIou6gXaGljRJgWEn6F8wHeDlopjx45Lug64IhGGlVpAqosjDSmGFtKEJBRaLqQySKWso6PDcvOSWqmNJuJq42GVnH+0I9AOdOLUSZEBt27etPWNDaWDoJY4c/qU2ljYllJUvCQUAKb8Ura3pbCIRmMCQChKWJWHRKF1BaDrx83KnBbjSpmw7ouUQaIPKIfsAERBDHEetCiwqgyZQTIOLwDuxMS4iI+i4iKRPQsLS/bue++pXgBS2h0gdQry8mQqidIEtQCqnBjgzTOyhcjCmwNAxTECtlCdABjTexkZwUIi3fMSZurq6uRngncL+4U0Ghke1io22y0pLRWQGxsbEUAnhpdjAeRTh92U8zoBXDu72wOzCh+0uZYK7/8AdJGIHTt+wo4cP2Y5yTwrxIuFmGWpfYqsp7tHoLS5uU0AF4II9UYiJ2aJWNQG+wesrqZabUwrK0tSThArjZqp5163WnJqa2s8AmPTxifG7eTJUwLBq2triqctKITMmhHZRc0xcCWad2Zqyr7x8su2TzvK4pKUQ4wZaot333vXRsfH7Nz582rNycsrkCoHEvD6zWt2584dj/CI0OAhBRR1QglBXSkB80vmrWnXMuLIFAyVnWKC1BfAOWO7s+OiqAsKipSGRG2am1vUjgOZlJtEgYTiJ22rq8tSHWFWytwvLi5yqU7RqOVEXUsa1+DU5IRIzby8pIgZjon5D+GRiOeoDSpjaS9VKSqFBeQPn4Uc4NrF34T5CxnEXKOVbm1zw5krx+JS3DgVhIsjrq+ts9xEUsdFqxK/w7uD1h1RsY+QJf4U+rgWHewDggGiBtLCGS/77YSQed7Li9c+vD+/3UdGtp6JLOSfS/0x3VMgM7qOdMlfiBfkZV19vVQ93B8xiqXdh3oTf0xNIDu45kjuOnXqlMyx2zs67cHQsL377nt27tx5q66uEflLtPOPf/wjKYEY07/7u78T8dbR0WYtra1SoJHus7+7b5tb27qv0rKDkgwiEbrYjwp3JrhuHh067cDv5Pf09zDYTFCBoAJBBYIKBBUIKvDlqUBAmHx5xvpTnKlbd5UShMjQtFlql7aYSkvt7FkUlcb+vtXWN1pDY7Me4iFV8Aqh1WF0dMQmJyespLhIgN+1yJhLCiHSNy/PGhvrrbamRmCdVfWpqRnraG+zmppqqS4mxseVegP4ZXV/eHhYxAMvANvi/IKVlZbYdmpb8vnc/DzJ4wEtADO+ahU/Q0xvYzb2k1SLVGpLAIRV23g06tQAeHWk0zo2SIbWllYRLYDbtbV1xbxC5AAyJyenBDQBo43NzY5ciEVFprBS76sEiGqdnp2xxsYmfY79VFdX2cDgoEANUcYAJJQOeHMoNjYSMUiMa9evW8/9Xq8tZkspGy1NzVJYANofPBi0/b1dq66ssq2NTRmeIuWntQcwx/lT+4GBAZl8ssr94dVrAmJ4eFDnu3fv6By7uo5KVdDW1q79QCpxfLQZEJc69GBIiqGiggIBZ2oCyJ+anLS5mVkdt99q4ce8Mk4+E6vWCM+LQi0btKQkElZWWWFtHZ1WXVtnZRUVNjk1bZUVlSJk1lfXrLa+QcoPxnBudtqKigpEEKGqOXf2rN29e9vW11Z1PIwZgBIlEEQcHhLUgLHA8wRVVDInKdKKhJOe+z1eTG/USstLbXsrJQKtvrbezp87Z8l4QmQEpMeNG9dFUkASXL9xw86cPSuwimoHP5Mf/9OPbWpmSkoByBtHfoSlqsL0lJczIo5LjYCfD21q8WhcZJD8TgrypeSgaqgRREihhCousaNHj9n83II1NTUrFUjmq+GwCLStLUxpt3XNra+v2hNPPCllDa08zHXANf4hjgjck88GhFkRChYfXHu+HxBzEA1sj3GG0JCnTzot9RHzvIgWJ9reSHvyiEZqsaE5vGuJZI4IBdpq8GGhdYmWKQgTjhf1BuNDu1VDXb1TZkAqPXKX+iQKE94LscG9B+UYrXYiqTzSgLGQ0ucxd8KsqayX8EP9ITeY+5A/Lg3IJQJxP+Ia/9WvfmVPP/2MlGns48c//rEdP3FcSUOuPS6tuvOCMIV0hTxEWcbX1fUNkb8odrg38vs7d26J8Bro65daqLy8VK1VzBvukczl+dk5+d8wv7g3c6yc98rasq4R5oyyrhS3fEBEKRno47JPn+KvRfCRoAJBBYIKBBUIKhBUIKjAF7ECAWHyRRzVT3tOv9ac5R64MSPEX2I7taO2gHPnn7D1jS3nL4H56OKKtXccsU1J/VNWXFpiy8vLSl0hoYTWBwCBMzzdFXjFTwRJP14SqEsAZLW1dfJwcLGzJMdktIIK+UB8LGgKMgDAAgkBUKPNgFVqzBknp6Zcak5BvvYBYYLCAGCHcoXVXt/MknMCNM5MT6kdAY8J+RpkTCARg9WGxgaBQ8gEEluQ1wNcIDLwyFDyDqaL4ZBWj3mfhUMu9SQUEriE3Glvb5fHBUoXFCf8nhVngB3HCahEmILipL6uRkASMoiVZoiKsYkJ+Se4IJ2MVZSXCVhiIEntUKQANnPiOZZM5Kjlh+N0Zp9x1QbwjbKCFgLagzgvgLDSe6JRw68BtcX6+poMRSG1MKYFoJHQQtoKxwm5dPvWTRlTAtgAe6A/zFchYVBuSKnjx7t6xpScN+oMCBY+wzijO0jk5lpNfb21d3Zabl6+fCBQs2xtpXT8qCyYB/h8sO3FhXkrKi5QGxCkSXtbm8gSjEohzEgtwVATUI65KyoKVEKoUFBlQKZxbsxDgCjtMSQmra2vqs2K9ggIJpKTON9ELKbtop6YnplxvjzhsEgMSAEMY5nbJOf0Dw7IH+XajWsaV9q4IFcwjvVjiSFL8P/gOoFEYXyY08xBkYAlpSI8/HQWysicdqqbYquuqrGysnLNz5IyWqVCXmQxLTH4rETs+vVr9r3v/Xc2PDykc2HMSV/BVwVFEnN8Y3NdaT2orGjJkVoIb5FwWOfD3F5dX1P7DKQoRBoeJtQO1Q8JWUp8SqfVpuUIB9KzYlJCYYSKBw0qD+YQnhsof+TJE4tn46yZhxwTKivmu2sh+pSvTMaGhodFUkD27e/uihTKtvl4vik6VDF5HqmgbyDwnN+J/3r/yvt24sQJzQVZyEpJs6b7TGNTk5RW/rapEf+NQuTZZ57VvYl61dTW6JycqXRMCUYjw6MiWJjPw0OjGkNUXXx95513ZOj89ltvSTXCNcg1MDM7LcIT8q6hvkFzknm9AnkbcSlmeBLROoTCD2No7qlqjcqekWe2G5Amn3KCBR8LKhBUIKhAUIGgAkEFvowVCAiTL+OoP+6cPeNAfsVqqkuKcAoT2hyi0bjNLSzYwvyi/em3vmX9A4NWU1dnL33tZXvn0mUrLa+0/PxCW9/cVNIGHiO05EBuoKagNQTQCZjmQZ42GsAU8n4APj8H6NTV1bsWE0gMTDM3N0S+QAgAbmlJYGUeQFRZUW7jo6OSygNCMZuUh0VFhU1MTsqcEyBGewqRqvxcLSnptNQmABL8QlAq4EsBSOQf74Pk4CtEAskq+EicOXNGhrOAFjwiIFgw/MQLBNUCaoGFpSW1MwD+UDz03r8vpQdqDogSts/rtddek9cIq/0k4EBEfHDlfYtGQmoRof5I9P1IZs45HIq4xJr9fXl6oCIBmENMQT6VymskZHOzMwK6jEF3d7eAFT/nuIhsBshSR9qbaCHAYJUx4fcQMqS6lJaVKjWHY8P08n5Pj9qMnrrwpEiWH//oRyJMIEGAZJsb6yK2Jicn1brDdvwVbpEuR47o/QDssdFxW1xatkROUlHCtHWhLoEwA0hyTNSptLRMYBswzwo9BqY5OSiTkgLDdTU1ItRQZ3D81JtWI6J6mxqbbGZm2kU5R13K0YUnL9gvf/WG86FYWxWBxjgzvxaXFm12bsZqqqplOEq8LqqZ8tIyRfCyHTxQRkdH1WrC+eFhQqIOSTtDIyOq3/DwA+vr69fxQHJAUjA3ID4AsxBHIky2tjSnICnce5wahXlAKwwAHUKNced62t1zBsDNza1WUlxi5WXlMnP1wT9R02Pjo9bU1Cjl1Pnz5xV3zDVVUVEm1QN14ZyZW4wDEdIQABzP5uaW1BQQPBBaHF9qF1+hKrUR4duDd4cfJcxc5vg13+bnnF+Hzi2p88zJTSo2m23m5UKERGSAK6VNxmxrg0jvhDxmaHErLyu1gtzcbFtO5qOMcH7T/Zoie/ctiMy+3vu6zuOeeayoA0+ywj2GNjxIw3DUqX9cLf0EHxMByrhTM5FJmP/SWkcstcyevYQarkm18mTsH/7hH+zM6dPWUFen38tHCKUISV6xhO6bN2/ckgkuyhS8b0ghQ43D+CstbH/Pbt28oVYyrlGuMcgp7jljo2MyreVeCrEFGcpcY9w4RpGi4YhI17W1FZeqk04782oJTAKVSfAnP6hAUIGgAkEFggoEFQgq8EkqEBAmn6RaX/D30qbgkxj+6isA5JVvvGIlMuSck7S+paVVxqsdR7oEdn/5xtvW0tZudfUNMnydX1jQ6j4AllV8Vs8hRvCG2N1JyfOisKhAD/gAG4A15AUpJJAzAHqBl3BYigLAG8CK99GWA/ACBNRWV9vo8IhAAivlin1t75BhKSu8VZWVUnjwGYgfQDBmlbSloDyYnZlWdC7SfVZsacWgbQOfC8AMYGloaEggDsD99NNPa1tT01MCgRi88nNAOzWZmZ3Fx1IEBWCJVXmOEzVFQ329fFdoFUA+D0jnvwGY1AFFCe1LayvLNvRgUP4hKFQgA1h9RmWRkPGsI0zm5ual3AGQUR+8VWhtgkCh/aakpEhtNSggeI9WubOtF843Iy+/QF9pr5AZLW0BJB/RRuB5avAzasG6P+OYVBtHoV2+dEl1kTeLF58r00m8HbyVd2rDsQI4v/vd7+p3kB/9fQPycOg6eszyOO76Bkskc3WOHHN9Q72OFRNc9jE+Manj95Ui+InsbG2pNWlwcEDqEcgrbmYATOpcVVGp84FskFdFOq16/fSn/82am5tsa3NDRMrZs+dEWlHrwaEH1nWkUyv5tJGgPImEwmp7gnRjH2+99ba1tDbLp6aqulq+MJA7v3j9dTt3/pzdvHHdenv71L7FfpmTzFvIAc7PxVajstmxUCgilcdualfHDglB4hFKEd/fBA6gqKREyhO22drSLrIQM1yfvMtkiKY2W11dsY6OdpuZmbITJ0/a+5cvK3mqsaFBxrUQWTJ5lRntmo5Fihna0FB1JeJSi9Aask/EdxzvmhIdl5KbaCmKQhytiXRCZcN9gmtbSU+Mu2dRA9EDoMcXBrIAUi6UCYk0wBsEs+KigkKZHNMOh0oscsBneIqVT37D9Vt4mNf37t4RUZkj5ZgjU/wXhAP3Ka6ZR5N2fKKY9166dMlOnzqlNDDf80SkigxWD7antjNaxubn1RpHChbKHYgL7pWogjj3nvv3raf7vrW0tdrY2LjqQnuWyJIx12IH+Yg6ZWFxXmo2yCeuYcad+wJkrDNBjqvFD1UTShT8W5iLtHTlF+Sp/s6sd8P5MaVSLr3JM2jm/LyweK8sj5OefBrm6pOPW/CJoAJBBYIKBBUIKhBUIKjA57UCAWHyeR2Zz+C4ABekdNAu4lbAwzK6pEWjrrFBioB7d+9Z55Eu20eJUFhok9MzNjk9qzad8spKm5tfEKEA8IWE+PN//a+tprrGbt68KZWCgGE0InUEpAWroRidopJgNRt/BlZ2CwoLRCoAHNWuI3JgV0AObwGO7YWvflUrtLQwAAQx9XzuuedFvkACQJqwIoy3BgCDbbDyjioAII+EHfC8MDcvcC4DxbU1HQdECsCDtpfqmmq1BFXK9yQlpcHs/LyIBIAprQaAE+oGQATAAE4gHqgjYA3SAEAEUGbFWW1OkCWRiE1Pz4gYYR+//OUvBB4/eP+y2n6ULLS2ZrvyLEhaIh5TOgar0rRbsLoPSGJbbgUcBQuryrS8OC8K3wDSv9i1Gu6ZjYIjlXdzGFDyxrTJ5wPVAD4vgDWIJdqY6mprbGp62hl6HlqVhxzyFT4+kcOxo5r4yle+otX8rqNdtruzZ339A3b23HmZWe7u79s7717ScTz19FMC44o0QYmwtS3AyeFpXhQUqF0rHo2IuKGlBfDN3KCFx6UebWeVONRa0clqe8hRZC3vwY8C/5a2tjYByHs9Pdo2ihrauEhOQjGCooQ2FIgh5sWVD66IlIEc4L14lkCsvPHmG3b2zFmpKogcBiiz6o8qBp8PTGvZBkoSjoe2FcYtP79ABJ/IjFBYHjS0VIhc2tmRugBTUJJrQuGItbd3WGFBkRQJTjmwK/AO2cAcamlukuoAZcWtW7c0zpAlEI4Y2EIYolyhpUq+KcQdR/G8cEQf85tj43pivhPdzfyBFPH9QDBN9g1dqQ2tSSK0UjvOaDVk8nBBmQIhwj54H5HCBflFuvYA8RCapcUlaiNjfCBu/NenUpgcume6lhuPEPB8c0TmaKqnpYbiGLhPkDj1kNeHxxFw/4FcbWpsVL05N1+BIj8Qnx3y6QbP1VikDWZOWa4hZDuQlha2mbk5Gx8blyJnYPCB5h7bxGx4emZK9yqMjSFKVleWRVYtr67I90hzKJXSXKHeqOcgzZhTEG3Mde5DfFVqGIo57n87KZFjXIsoqeQldSjK+aBsjydMqNmhk/kM/jIFuwwqEFQgqEBQgaACQQWCCnx2FQgIk8+u9p+7PdMKQcsASgke3Fmdx9MhFolZMj9Pq6xjYxPW1t5uTS0tNr+4aHMLi1rJj+ckraa2TioTpPtsg1aVV155xWpqau3111636akpPfQ3NTdadVWVVr9RnYwMDQk8KpGmqEjGl7SF0JKCAoVWHAAAQBJ/ipXlFX2POgAFCC09ufm5AgcARTwGUB1gLAkABZApnUZmkIUyjmVfAMvKygq1I7S3twmQT05MWEd7hxJU8PYAWCCfpyUBAgEQPDoyajNzM1ZQVKQ2kvKKcpscn7DxyQmRJABd1AiAlOGhYYF6F4m7YkPDHO+GvfrqqwKgGMgCylF4oA74/n/8j9bU2GDvv3/ZZqamdZ5zs3NqYZAaR+aTeLzgpxIVSPVTPULpA5NHJZx4q+A+YeLDHmf+qB6srHeDDy61LY8EAW76nhLxWEzAjhXrjs52m5icUrvU4dV4VAoy+czPlyIBbxcB6njcWlvbVIPv/Nl3rLq62rrv9dix4yc1pzAK/flrr6nFC5VGMgejVaJ4IQ1S8m9BweAIhnz5j8TjUZndsn/qiZcDNWT+sFpPmwc1YkWe1f54LKq44b6+XhFqtCz5hAvnDpmB0kUGq4WFaouAWIGUQDUw+GDQKZ4WF9UyxLaZj9Mzs/JFuX//vggZzpP0Iv6hJIGoAww7xcqMri+iehW5ndrR+bAd5jR1Z9+QTmwfogWzWxQaANaSsnJrbmmVAbCIrvSeiDHII7ZbLFVUSL4dqEowo6UtibrzLxaJqM2MF21GKHWYo6Ta0DIDyUM9uUZR+JD646tQ1K62t6v3QWwRA801ND8/L9DOPIHMRIGimGSMcvf3RAhCuEEGFhWVWG4yXyoHiER+VpCXL9IUhQzNMH/olyNMMvIa8l+OEHCqq+wRhEIix44fOy7PFt7Nubt3unc9ZPkkhsf9RIarqKVoJWRsEjkWjeEltG3Xr1/XvRGfnvW1DaV2lZaUacwfDD/QMahNr6hIRtALi4tqc4OwggzlGCBuGA9+v7m5LnIZJR1EEMQs92NIGQg+19pWKoUK99Hl1WUdF0oirikd7yHyxJ3b4XEg5wnG6RMoTXyl0B9+OP/Q0yXYflCBoAJBBYIKBBUIKhBUwMNGrhCPPil9EcpzmBAKtXe2B49wv2VU/RhKSfRjMZEMrEgTJRz3gGwymStjVcODIRaz4ydPWW9fv+UVFFrX0aM2MTWpB3hWUWnjYBuTE1MyQATcQmA888zTwutaBd/fV7oJ4BozRdpL/JVSpuXE5IS2gyKgp6dH4JL3QGigLmDFfy+9ay2tbUoFWVpcEEkxMjwigqG1uUVA44MrH1hjU6PNTM8IMEKe7Kdd7z9qmWNHj+m4IV4AJWwDBQSAH1AJqMHYllVnVnHBEKg+UK7QBoMSAsACGJOfgN8uU1ioWqrtY2BQhBAtHlfef1/EEEobCKTCgnz7+c/+m4Akpo23b90WoQLBQyuTWzV3Jo4uhhaFgPO78NtO/O8BPhAW/DsQjxwCPf6qsdp0HGhyIRp+qob7HiCsz3u3B5nERiIiW3xCRp+FrIFgebRNAT+cSERzAF+UP/mTP7EXXnjBfvCDH9oLL7wk9QSr7q6+JJJgDht2rQMiFVLW2t4u4AcRp1YUzokWrI11tYfUVlXpHBg3SAuOlm1xXAMY6dY3CLgDLLu770kpA4hnFb+wqFDtMnjeVFTXOGKBthlAfBjwum8joyMi1SA6fI8MvGUAvtMz0/oK+Tc4+EAtWyim2M/FixdtZHRURAlgd2oabxoTQcJqPy0aEGx8v7mxKZKtuKhYwJfzQMmB2ogWmZwkEdz1Vlhcqs/QyqNSZ9JWmJ+n9gzin51Z8r6uQ+Yv15TfxjUzPW0QX/7chFjhe4tEdB1B9EFyQO5QO64r11K2p+0w3hwLJE9uYYFqg5qKKGrIvKKSYr1Pqqp0xjMcdsRke2ubiB5URihdUN4QeYyqBkLWzeE//J8cR448jP/52WHyw81kExnEvEVRhsk0rUyHY3zclejRJ4cIE59NufbhNXkxlZSWWVGpi0P/27/9W83pquoaRRRDiqJUY95dunzZJWuFQjY9PWX19XUia0SYSv2D10u5lHGQhg0N9baxviY5GH5D+NQwNhju9vX2ScmU3s+IFGaOhyIhzWWUd/64cV0xxo749B4BHhqHgDD5w8/KYA9BBYIKBBUIKhBUIKjA57kCgcLk8zw6n8GxCTDLhwBA7NDFxYtPC6jSbrKyuibwRssNhAhS80woYsUlpfKjIF4VUgEChIf/1eVl9eijEmDlWkqSrS1FrQLyWK1HWs7qK4BkYHBAEnhaQQAKFy48KSDnVuGXncnp0pIAtUuWMCWUIGdH/XHy+AnrH+gXodLf1y+yg/hYInNpDXrttV9oxR+wAQEC8AQY8cI/BaIEyTspLJAfpNuIvFlb0/mzw6qqaq0cb++kBPwAqPhWIIHv7um2hsZGqRMAj6STqKVjO6VzAMTeuXNHShjieBVZu7Or909OjMuEFr8TSJif/PO/2N27d73Eje3sKrd/0aKkIIoWJQPjBYmgVgCP/wTDqd3Gy/7wPRh8VYiL+T1ARwer6x54Ejnjfs/bBA8zGbcy7SbJQ59XZK3nl8J/Uw/fP4VV7iOdnSIpXnzxJXl/NDW36Ovly1fs2InjqsnZc+dEFmDky7iTTEOUL4Rcb1+vWpmeeuopy8/PFdinhhBM8vHwjnV2Zk4qFsgLfy4D6J2RsUthmsNvJpN23hLxuFbyc3IhL2IyxlU9M5lsuwxtUxAMGPjyfpkX77jUmOWVFc0H9rm1vaWo4hvXr6ulhehZ5jbH8mDwgcYK4oW2JBRQnBsECPtDxcQ8UBtFKmWFxUUim2CsioqKrbGxxTKhsN6P78d+Zl9EFglBtGox56urUInFs9uE2EOxwGdoOYuEQ/JygZQinYfjx7eH48NMlnnOvt3178gSiByuNTxSIBAY94LiIrV64JEDCSpT1Eg4a47KNph6fF4my/X1IvcgJ/gKKYUKBkPcqGdmnCX+DmbwIzG4nuPG70CsfBRhkr3Vetv2rxoURR9c/UCtfMxhKa78CyWbquPdNT0Vhj/n2SbXwMramuUXFmkXEBv37nVL7URdUeNApOJLAnncfb9HtVfLTW6uTHxp5cPrxBnzYnpNdDOGtXGRzQ31tbo2tuUbs6E5iocPhDGkH3MXcor7JMbG7I/ocIg87uNsj+sWsizE6T3UruPdAz6WwuRhRxS/pq46v8OgfQZ/B4NdBhUIKhBUIKhAUIGgAkEF/Ap8bMLkIfnxH0/9AoXJ7zpWmG8WFUtW3t7RIbBc39AoILS5vWVnARLllXb12nXb209b17GjMiQ9/8R5AV7nm1CilU5WWwHDr//i5zY6MmLHjh+3hvo6Gx0eFlA7fvy4VlpZGcWTor+vz8rLIV6WrZX42PU1rdQDwBbm50XevPy/xvLOAAAgAElEQVS1l6SiGB0dEXBTa0VNjdpfUBUApkmPUSpMcYm9/fZbAi2A0xe/9pKMOwEQkB5qT9je0mosKSzyusDYlBST3FxFlpKYAyEif5LUtggLjDFRreDrMT07Yw0eEISM4ZhQiHDMeMQAZnt7e+WX8e4774gcIomH48aItKmhwU6dPCkyALDd39unpJFZz1wUAAZgY2Xef8lZQSoRVoodKAW6pD3C5KDFhk845Uj2BvCYZf2MUKXXtuNDHS9FySlJvBV6X7qSoRXDkUG0cqFIQk2EigNCCCKrs6NDrSVf/epX1eYAsXD58mX50WCYy7wCJD73/PMisiDWRGzMzcm7A3IOMoOvjBUkW1lpiV2+dFkkyt5uSiokxjU/r0DqDMaR84CIg6ySB4VaeNZFQqhdIh6XamJsfFzR2bTd4LnCezke1BPOSyYqrw48L5gnHB+tEr5ag/2hXkIRRNsVRAVePu+8+67GRG1DK/ipJEXEAW5Jo0FRw/WFkgAChWNRVDDJP7s7ei+pPTs7e+iK1JaDQbA7Pqc0yknG1bpFiwYtPS4xaEdkpMA7hJpl1IahNo2dHZE41AbgzbHl5uZrDGmD45zYLyPNNQxZwvmigkFdRKsOkcOMBZ9F/QDodoqrHMtAiMRjej/7p8YNdfWq69rKmmpDaxDXZjKRlDrFzTenMhFZpanqN7+4//aZu8Mk3+96e3v08x496JRW5kgjPy3HRTQ7AkuH4x2rIwNCUkRxHhCszBcXL242O79gsXhCtenvH7A7d0jeWhZpDOHB/REPJ/x12D7qM0hc7lsQHbST4afEZ0U8a/45bxLGidY0CDO8lBg/iGXqqmQccyot2nDKysvUVsi9kXGlbRHCDLUTc5R7G+MFweazQo6IFWX6W0vtq9P8JC+/Rqi13G3GY13dbSh4BRUIKhBUIKhAUIGgAkEF/igq8LEIk0OJswcL2H8Up/dQy9Hv1JLjxNdey8LHeHj84yjPRx+ljCQjgOCEWkYAq7TlnDx1WoaPaxsbzu+huMRa2jtk4okiBXNEHpQvPnVRQIoVaWJ7idP0V2cnxsdEAgBweajPoZ0gFrPmlhZ5jqAWod2CthlMWQF5tJ/gLwJABGBMjE9Img7pwjYAGgBhwBhkBECOr0qOIUp4P23tbe12r7tbniG8/8kLF0R2QNaw4g04z8tNCrwTlgtJAoGDeSWruwALQDHvZz+QHPye+gBCFkmoeTAoMILagJ/75rkAVAAX24AMunXrppIwaC+CCAJAs2/mWT2eG/GE/DKWFxctGgnbYH+/QA/kDhehWmX4ispDZpQ+yUF7jNOVZFAJeFDnUbjj8EoW9Tksmp3fBx4NBzjV3SqkPfHjSf3rwGvp8VUZLc3Naq1ifIlChUgCyJ87f95OnTqlcaWlhXYV6oPHDSTT2PiEtbS2iCxibkG+MIeYd5BmKDOowd7+rlWUl1lJUZFqzhiktrY0dwCHzFtMR2mzgtCi7QawCoEG+ltbWdFnZETKPMzN03wmuhffEIA8hAXAlGOFxHAqp5i2yTynJQLzYKWhxGL6x4o/4zw2MWa/+uUvbWxiwianJjXuEDIoOnhxfjLnDYXlVcFYOo+bVY0785s5Ta251lBHcT6bm9tWWV3jfE8iYfmVoCBgPmHEm8xxLSOor5ivHBvngycMUcyKSS4rE7BHiRCN4R0SEhnCOUKAoJaRPwatQtGId145On+MRxnTasiw7W2lWaGc2kvvewSM6ZqJxSAeIVG2ZRpLK05NVZXUWOur6yIPK8rKpe7CoyUSiojI8pk+R5gcIGqfPPm0hInm/iOtOA/97BAf4GuquIL8lhvmHGOE346ihL0I4cPEDY0rvvqK+inOOhzR/F7m/hKL6xBuXL8hAoW0MeYkxB8qOKLEIVZR+mCyDalLKxP7qq2rFZk2P7+o7frx5Iw9RARpXBAnLpVnWdHEdTW1WRKYe5NSdsrLpCLh8xMTE5qvbI95TqvU2NiIxgaSkDnFfcRd0x+fMPHvPSJLPRKU8xRZmVWk/Xby5Y/972dw/EEFggoEFQgqEFQgqMAXpwJfKsLk2MnjGXwUePjHq6K6pkaACJDlPBz8p+pDK5o+4GS13jMM/EOucH5eppaiUBNx9d8D9IAP9Y0N+j4cjSkxh3QTHrAxfI3G44pJ5eGbB+WTp07JRJLfs+q/sb4pMAZAxJ8D081jx47Z4MCAHvjb2lrVKgBQONLVKSCHOWddba1AyvDQkI6jrbVFD/D8jm3T8sLv2bZaCSyklVNAgVtFLVDiCb/jvagKWNklyQST0eqqapmEAhzwngDV0HrA5xsbGgVcAZ3Ew66vrSvdB4ICY8W1dRJgCgRE8DWBQBkdG9PqMHUAsPrkCSu7gEOOG+IHRQyS/KnJKYETWhNYbUYFQD1mp2dEuBC9er+nW4a5bAv1APUElMlYFRLDW7gVaZJxCTne8neWMDk8r0SMeCSHD0IFiXy1iWf86jiVA4vLw/M+2/njb/gQBjpx/LhWwhmHF196SWQSJrooSUgjunfvns6XGldUVKr+C0uLIhZo5YJUwkQVFQ+qFJE/qGqiUbXqMIbFRYWaRxBeGAdDEgDmqQsJNqmtbZny8nOUFhAS7hDTStFRtG8qpfeiRGGMV+XTkdEqPOa1rt4pgV0AJ6ASIodx89Un/Iz3AQg53/n5OSmR+gcHZBQLCVdR5fxNuKaYexAEfsQw85Oy05KxsbmlWkDyAbRRxVBHfHQgK9gX157InIh6JyyZTCi56PSpk2QjST1Cck5tXb2bH7T6EBWdm9Q9DxUCCgLmHHOJ82IcuGZlhEwyTzii4xHADYc0xzlv2kIYE+qJkopjQulA25Dz93AVpg4oInihkGAA8WIhbtcZ8u6IuIFMVbQ49GQI/Qxn4ClNnHzjYJ5+CoWJPyVdK5ljTUQRcl4yMj2gDR/mwH163CNuvL8NvNs3QX70Pu0TJqipOG6lBVnI8I2hJaeyulrjcfv2HVvf2LQbN28qiYqxJIGKthvul4wFhBi13thY09xiDjBe3KMK8gs1Vxk75jAEBfcoGQnTQoZiaH1d7Wki1qJRp5BRDHaVpXa2NYZ9fX1OnZJOaz7T/sh9A5J5anpS+4WwwfwYJRSpXI97ZW8ZtOpxr9zc1PzZTm3r/sx8Q+HEeVF3zkGtcVnNSkCefF7+5gfHEVQgqEBQgaACQQWCCjy+Ag89U36UUPaLojC58NwzmTNnz2qFmdXhF1980fru90o6T1QroJgHUF9a7Vq53UqjHvE8X4PfaE74UO+SL/D+qOl3eB318zdFAUuA8729fcUIF5eUWENjk5Jx2js6raqmRuqPkbExATkICJJKkI7TJsFqJ+oM/BfwOmC1/2hXlwgJHpobGxvs5o3rijoFpPJwzcrr2XNnBH5RWDQ3NoqEcD0mGautrRYAJ/oV8MJDOcko8qRwqN8pLNJppZdAkqAYoFWCfQBGeainnWZvL62V9srySud5MjCg/WLKyraKCosEXAGLAEiOB3IEYgSCqOf+fYsl4tbR0SGyY3h4RAa1tNygBKHFiGN99tlnBUrwz6Ce77z9tgCiTDM9cqWyosL67t8XkQJp4kwmIZrWbWiQmNplHTvHQZztyMiwjkfKgD3nFeKAYUbH4oBh2JEpj8jffSXJwS+83NXsxGbOe2Ay27/jxRPrN87f49GXolnDLr4XgAZJQezyt7/9bXvmmWfURsV43bhxw+7eu2evfOMVe/LCkxaNxkVesLoOoAJ04k2CeqSluUVGleUVlba+uaHzxAwTMg9lDoSG/G+iMZlnQjaRGMN1K1VIJGolRbTROKNatR4sLqlWzBv5v1jIUru7UrwoujknITBJyw1tXJwXx4WiB3VSR3u7jhWAyfgx9yB+IHwEWDc3RVT95Kc/tQcjw5bMzbPue/ekKoGIUatExoFHV6uIWj9QLcmrpL7eBgadUqmpuVnJU7wgTlCOiBBTIlLaEomYWth0DeUlFUnLv2PHjtvExKR+DmGCqkWGr8RYz0zb3q5ry2G/+BOhdoE8hgykFQ2FCIQUShN3/lEdD0QpviuOoNyxHS9NC/UF7WK0WolEjbux1H7jsawqKhGNSe3F9cl4SWFCy4Y3mWQ6rXnkt5w9Os8cO3i4deaj7pxOd+U+Lz+mTEY19okEzddDrTVSUEGOeAfj+25QI3yNqBf3QLXlPPLa3NrWtcjYcs+gbpw7n6Ndq6CwSPUZHh617u4eu3btmh09clTvJc0IsoT3cd1DREGI7O/uaC/MEUhYCH7mM0o67km0d1EvvnLfRdGTxqMnvS+Sg/sAL5FipCgVFytVp6TEKd24N+HLxH3m5o2bSvvC4wblCiQYCj78ppYWFnWvpeXStevoRuuPmP7bkSUb8qdxpEnYcnKTugdwr6f+IkwwU/Y8l37bX8fP31/E4IiCCgQVCCoQVCCoQFCBL3MF9OxysOb2cCm+KITJ2acuZOin52GehzYeBp979llbXl6RJHp+cUHSZ34uMK52kRxJpnd2dwR4Dvd3/9qEOVwoj2gBPOjBO2sQ6K1zwr940ZaPA5+fr8kYFtgsr6ywr3z1q3avp9f+5FvfUquAWkPCIfu77/8ng4ziYbynu1utOZAa4xMTVlpaZvd77qvutKqsrizbV59/XiRC7/37Vl5RKlBAYgpyckgOwBmAlf9+MDgoQ1Ak57FoRMAUkDA+PibQRasEAA8PAFZfWc2mLQSAAgABHNCis7C4INIBZQgggdaakZFRO9LeYcePHtOKKm0JKBYYN6I/mS8aw1BIEcYkUbAqm0gmbWF5SaagnBPA/fbt2wIhrMBzXLxou5EhpoCIgxkQIEjiAT45IlIyInS6OjttbHREKhtiQTlfzGkhm+bn5mSSCYykLQRjW1Qo7IdzVjKJR2IAXphzzHHNrUdSQNzc4ocuVtRd+YfEZvr540wG/IYFb7uPTFKuDRELZgLmnUeO2F/+5V/qevr617+uY+X3gNZLly6pnaq2ptYzZ/XgkweuAFaQbRwbq9Vsc21j3fP3iOqQmUfUEXCHPwaKHoAnLSiMFzXDH6S6usriUfwkHLDTGWOs6Qwz/Gp4RJCrDWUDMCrZBZ+TSETziP9GlcKLz9PWA9BVmwktQXjR0AaTl2f/9C//Yv0PhnTstFssLSwIQDIfIHjUjhbPUU2Yk8wdklP4/dDgoEA2rU2YeBJLizkrc1+JJxBCuzvyt6irr5WqBGUHZIpadOrqNb+JZXYqoYxqxPVKixoAGnKJ33HtoW6RUWvIGbdyfXH/Y/scJwCd1ihULyQQLePHkpPUfIxBdBHBbeZtI6Q6ufmf0jFD+CmBKBzRzyCturq6RFBKcSOijzZAZ3jq+4d8VPfjxyFMHr2Hci1c/eADEZkQPAdk+ME7XSvbASHjjmNfKg0ppZqbNV8ffQ0+GJKBMPciCDTuHZCb1HpufkG+L1vbO3b/fq9Irw+vXrW11TXFrvf19SsVZ2xsXAor7jkQLRDLUD6oPmQO7Rnwch7btELt0UrliCyIJwhhrkH+MQf5OSQJ9YTIY8x9U2aUbmyDlinuZyhcIL8h0tgfc5/5zivt+VDRgrW4iGoQ42TUNv61gz/OuvMGkpmSuRQnL4aZY4R0Yk5A4vreL2onhNR9DPmabRf8fP0hDI4mqEBQgaACQQWCCgQV+DJXIBuC8ZgifFEIk+dffimDcSmAIxKLSr7Ow7tWvqJRPeAiVZ6dmdVDKyZ4NVXV8ksA+D548EAPsn70Lg+MJGc4ybJbwfRhptOkeKubpEMcShRxrQ1OsSJ45oHaXyu9rwz/zCemUypwNpAfeJZ0dh2xxqZmrTLTY4/pa1l5hTwrAP+odaR6CIcEliLhqHwPuo4cUbwmK+08MPNeZOKQDCdPnBCQYVxQAFFvVvN58OcfgLSluckB10TChoYeOCPQ3T2NCdvHK4Kxg3ygpQVT17t37lp/f6+98MJXBTBYQQf0rq2tO/IsnRHJAlkmb4a1FQF5ztePBuYzHDPADr8LFCpGWwQERkGBAN7Pfv4z10ZSXq7jgyDg2GjN4PuKinIBUNQGgMORkREpVji34aFh6zrSKSDJ+bNffD9Y9QcYb6ytSaHhMn5pV3IkH2AXMMt+8I6Q7wBzSlGhLiXHKUx8E0t/hrKS/skJk4eIlUPz0jd1ZC5z/jnJHDt54qS9+uqrapthTGivYuUdBQ6Ryk8//bTIHzw7OGb8L6IRpPthgT6SazhXyC7Ga2VtVeAPwAnuYjxYiS8rL9fnnb9DVCAcUIc/DK0f/MwZ44YUAQxZBlknn4mIl4ij6/DgmuU8SGPCLJhaQl5JYaHWHne35FgAphANECc11dXZZKAIpr1vvmnLa+si8vgsZBjAlxaXxfkFFyNcWCw1BT9HMdTW1ub8eNbW1NpAS1IskWO5IkPSuv4SMQw+E7q/lJWVSEWC2mZvb0fAGMWJiMm1VV2fMjSORDwvF1p4aL9w9ySUKiJxYjHtn+s1L69Ax5hKbUntxHu3UildO4wlAHtvd9+18uzu6ZzJS2Ye0hJVXlbhru9wRLWhDU8tfoDzXQD9vqU2t1ySUSxu4VBEx8q9le3nxBMC2BCYjLu8Zx6R9X0iwsSPyzaz7u5u1RhC13kbOzaRdj/mqIifQwoT/nOfFjXMn7e3NVZ+e8nh2/L4+IQVlZTqPFdXVjS2zGdigyHU6huaRMb29Q1IUUKKEtcDY0HdUfGxD65nSA5Il4WFef0VYe4oSjqREMnC3xxekBcQHry4hrhO1Fa1TeuTSamiCGiPlEU5h4cJpAnkBnNbxtyMx05K26elDEWQPz9QBcYjMY0V992h4REpmPi9e6X1WY4LdZGL43akG/dHxo65hbEvai5fHuTUJo6If+jld8VSc88vxhEqQevOZ/4YEBxAUIGgAkEFggoEFfiyV+DLQJg8+fxzGcwlWX11K2zbanlArg9wpi2Chz4eDAFtY2OjAl8ApLqaGuvp6dHDMGCO5zwesFk5BLgCtOWIyyq2pyopKirQgyWrbwAAARTvgdD3B9AjJxL1Q6kM2R77R58RD9gYN10fJwL4fU5kn7BhFdCTtTe3tNqp02cExInKPHnylIBQd899m5qZtSefvGCTkxN6UG9uaRKwR5kBeH4wNKSefggrWh2oTWV5uXr1UQcAFE+fOSOVCe9l90S8AhBYeWWlmpP2I2EhMVglBdiWlpYIfM+TeOMpLHgvxwEQWFiY0+cBJGvrECVxGa3SAlGUX5CNqOUhnYd9AC8gBACIP4nvlwKImyFqeGvLquvrBEbk27K/b3//93+v9A/2wQp9Q32DlANXr14V4Dl69KgVFuTJj4XVeYgDFCpS00xMOgPRaNRyvbYNzEhpAVleXhRABhhjdksSBqaKxNRKbh+Na07moITaSemcnenmlggetR5IEXGwmiuvCM0vPw2H//aR4kcrTB5WorjJBvChjc2PpH7iiSdFnEE4QoIxdqhAWNnHpwZ/EsWm5ufb2OiYWgE43iNdXVZaXOopFXY0B4hu5vO8l5pDvrFSjgcORACAnBYe6sO54u1BigzEFGQT4+HScRyhgncN4yM/kFBIqTdSNEDSyP/FM9RV4pA7PwyIUYRAAnBtQhDwGfc5p7phu6SaMN7UnXk0NDpqoUjUPrx+XeMyMjzszFEzplYWyAIUUGBPIrkBzwBTCDPAL+NGvfLyC3RuAHD8LDg3SBPUHhUVZSJIUNZg1klaSllZqebu4tKi7e7uufMP4ydSrHYz18rlkn7wevHjtUlu4ZzKyyt1jKgNqDGtUa61rkgtKURtK9LbQvIl2cEg1Ls/cJ3gu+OIL8dHQEaSkAX5goltYX6B5cRQG7j6hjJhJQtBZh3tOqJWuO2dbSnMGHuUMQctOt5n3CcfMod99NaXjRA+9C43XgeeJv49lDlZXVOtc/SBum+DrHYSC0klBPmGEg4fnYOoHJ+ODGvcaCGj/vl5+UrEYd5yTeBl8u57l9VSh4kvRsW++k0pQ5p/aZkgjww/0N8o5ijb5B6Wm8zVmPLfToWymVWR+YQJxBn/mOMieVIp3Xs4XoyWIcFQK8n3JJl0bVU72/JM8RUrmAFzviiaIK/mZ+akcoJggdiCyKb1xvngbEkJwzGyTcgk5hDEE3WUeTj/jRIJcsy7blQxRTS7hK3syyNHDpyT/JjjQ/en3+ffuGBbQQWCCgQVCCoQVCCoQFCBj1uBLwNh8tVvfjMDMAJQ0GdNhCsqBd+jgNVZHtB5D2ALgAHIghAhxpVVOcA4JAtmizzoAXJZlaN/nFX+cDRqa+tOov/Siy/od329vQLFBx4oDknwcA4QpFWEFU6XSEAPvzNb5CGTh3WXiOIAnFOqeF4dH6VM+biD/nHf5xEm8vUoKrGKqkpLJHP1EP3Ms8/reO7e67ba+nqpTgA/RUWFUoSwonn92jVra2+XcSl1LSosFkBubWm1urpaERJAHxQFX/va10SqiLQyB7YYA3wWeIiempoUkKBera0tzmw1RSpNlYwV8aPZ23GGqKz6YzrJmOL1gOID9QNtHIDFxsYmkTfRcFhE2ODAoOYFpA0kUE4yV2MOUGJONDQ2OAJlZsZKysoE1FkBRwHC686dO/qK4oR/EBTExXIcAGVADqksqa1NrXQzdyCU8IcYGOh3K827ewKNtILRBiDD2Y11tRJB7FFL/AwAWNNT01phrqyotg38PLS6vCVgFQmF5K9BgolASSgsEMU8ZG4e0BuPmQRZ5clj/CMOte74gBjCAzAsdUFFhcxyW9ta9f3XXvqaEpM4ZhFkFRVqaSCql2Odnp7JqoMgV/ACkbJnd0/17bnfq5VpWlOo88LikupYWlossIgiB+DGz7hOAGwQCgX5eSLSIE9YJWdVHXWLv8rNPCTpprLKmc4yx3b29nXMIlOkHsEPJaFV8ix36anIuA59jwiOt6e7xxkKe20M1D21h0pmya5cvWrz87T7LXvz2anbAPSoiGh1cYon513jtyE5UqlAgDcciYqs4Ng4P7wm8CzhHsK8WN9YF7gmDQeiluOjNow5SjgUP4B9igu45f4C2cb3kHSQkhAjToFVLAXJ0uKCa6OIhvVetoWRLqQVoB8FD+QlwBdCjPGC1Amptca1Hflkl1MGbaptJD+Zp2vOJy5CmZA8UfCoQYUFGYSCi/kPCUWr0eMJk9/AGSt62znxQFY7fuUQA+0nPXlTvK+v1yqrqlTPXzN29d4LeUl9aF2RgsJTe8n3hBa4UFjtnVzL9XV1imKfmpy2eE7Camrr7Padu3b16oe6r0Be0FLIdQ1pSE25R0Bw8DcBAszSTnXivGBcog3+M37LFFHSB38TQooThlBhjnOf85UfLgXHtaFC6ssbaRPjbdcix5xnLiuqOEUsuCOBGS+8gibHJnXOLATIMLa3z7uvkRa2rGPlvZC/UskkHFmzl0mrJvo5hInaYeMiY5TMJEUcLWEJV3PvhnJ4XcBv1/FEcg9bp3zcv1/B+4IKBBUIKhBUIKhAUIGgAr+PCnwZCJOXXn01A4hi5Z5ns+qqKqd4YPUuN1eAjhVZJMkQHaR68CDIeyBJiMIEAC8tzguQydzRi06EHJibmzcLR5QggfT8G6983SkElpbcai9GfB4BwoMyK5qsnrKSitknCgkeeuPRuMARD88AXFaAacdA0s2Lh1CHNvyYYw84fErFiR73D6lf/PnkWoeceSitMpvb29bR0Wnnn3hSJpl5BRAQlXq47r7fY0ePHdNx81DMw7wDnHEbHBxUfz8P8gAKfB4AbUc6O3X+kB5TU1M6pabGBgGxhoYmKXN8efjRY13yQxkfGxXpwDhiqsiqOG0XrLCWV1aKiMjPJSo2V5L0ysoKHUNFZblq2N7eITUGgJnPoDLh/ZPjE9ompM35c+dkbCmCYW9PnhusqAOIAY6AuxBeHOtuxZxzgfhAIcCYOWPSehEl1JDzYxuoBSAMZqYnBRQgGtgn//iMA/971tLSIiCKEobfVVVVSjkBefT+lStS4AB01lfXZATaRK3wwFheUtIPLU+oTVjxde0Tuy7FJS/frQR7HgQfPV1+20Ty5wX+Dml79plnrK+/X+d78eJFzU8UP6gKUJpcuHBBINCpF2hLAjSZTU5PiYzi2ADa/I4x4fO0KHCREknMmF64eFFEC6veGOpSu5LiIqlVqKtAJf4isZgtL6HIiWv/gGZe1Jv54nxdTIANMOZHtEJ+IhBzq+SA03DWNFZeDYdK4idq+aayqDA4Jkw/AZ0oUCBMJqambODBkMxkUcW4FKR1eatAKDAurOA7j5uwACXJMQWFBSLPRPiVlFhpSZmUMJw/+0BFwiFBJEDq8vm5uRmpRzDxpC5OSZPUe2QiXO78eCCOFNmcSknZBjG4s50S4cHcUB0TOfrd+hrzPqHjAsxDutDKQsoLPiaQPgtz85pjUc4vk3GtTiFHhtBqA2EC2VtWUqq5wvuSiZzse9w9zL2cLwZtG85423nMeL+EKPbbNT6iO8MXTD18/yJ55ze8shHZzpPmcTP/cHulO073Lv/+CHmJ4iI3meeRo1uax5DoO6ldi0NaRSP2//5/f6vtJ3P4W+PUJIwl7SwQEVz7+BdJbcLfIvxnjCSkXH1lbBgH5h375nrh7xVzzvmaQJgS5Rw/IP4iYf3tkq8RRqy08EHM7KRE6kJuMC+4HiDsuGfTmsq4sz8+t7pIIllGpA7kz+LiguXnFUhZwqDoWtlNyfuJbTOG3GP2vLYvkcWxuAgS/tYy71M7u5abzBE5yP4h/dzYu3uKX9vDba6Ha/8HV1f+Ph6qgm0EFQgqEFQgqEBQgaACX6wKfBkIk7/4d/8uQ/81Zoj+qhrAhFVkVjYBagAoHmR5H607PEQuLszrodatjscVf8nquB4gPbKlva3N7ty9K2M/VtR4+P3G118W4GPVuLf3vmeYl9ZK+be/8x2ZeE6Mj+vh+PLly3bq1JlEHcEAACAASURBVCnr7+vX97S6AMCR2UPskMjCajmqAcCnVAabW3qwhcwAXLFqyWqfwKCeLh+eo9mHUD9g03sTXw6DBbfy69qL8DKAFGBFeWJyUokdZ8+dt63UjlJGlpZWrKGpSaRP55FOEQWAMQwCAa0Yv3LMPHDzYM3DMdJ7gG5nR6faZGgx4ev42JgABAqFkqJSrTDz7/TpU1bfUGe9fX1ST+A7c/v2LfmesC+UH5UVlZZfWKD2HwgqGVvG4tbU1Oj5VGCWWqCVUqJdISJYYUVZUl9bJ1KMNhcIE8wo/SSNcCSWTaTAl4WHfwAjgJi64S0BGcL2OB4SYACebINz5OeMI6CnpqbaqqsqdWyY2FILESNrazp/EoKKSoq1yu1axQDxLiYYkM1x9/X36TOVFVU2NTlhTY1NAs0c1+L8nNoBmKulJcWWQHq/t6vvXeSyaRx8bkwWDoe8dPwJw4r/x/IMCJlA25NPPinlC14NpOEA+lmZRk1w/NhxncNXvvIVgUL5UeCtkkkrKYe5CinJixqgUMlLssIdc605uzv2wZUP7MSpUy4qendHJAuECR4QjDfKAJQQfnzp2sqyrl/iWrUaj++I2gNcawUHACFAIZj3EAj8eGV1XYBSLQye34JHtwisc81xbpAfEDCAQkClI1pRpiSU6CRSNBqxe3iXsLruJb7Q0oMhMq1UXIujw2NWSMsY4FQqD0eeMJ7MCYhFWnTwFDl+/ITIQQgPeWh4kb0oqACatMFBBKK6qq6psnv37lqDYrH3RMKWV5RJ8cE8QfXFV98zAwUO4B51AQoWZ46btjSKkWSOlCMAWogTWhYx82QeAaaZW1IJ5CVFAjHuIuggWfMK1PbBXK6qrIK1svyCfEvEEk79kZUSeFX2iQhvXrINN0cPXhq9jyBMfBPXg0942/2o93uz3G9bo/0ve038Jo7Fa3HzLyRUbRAjpWXljpDa3tZcpj7DQyNSl4RjUfvf/sNfu4j1jS2P0F2XRxP3OO43jCv3C8hjSGCMVzl0SHrnNUJ7S8S2Nohz3tP9izkNwQIZ6OYZJCAEGvccxiSS9UDZ3d/V57iPQNZD4CtBSe2JriUIPy7USxC0kJi8d2PNtaTRisX89A2KOT+uFf524p/D9xDR/F3kOoXgl/IIcj3PefD4BCXzh+uBec+1zn3BV/a4vz2OxJcazkvYkQEvKXYeoSIi67GGsV+sZ7PgbIIKBBUIKhBUIKhAUIHPRwV8sfJjHz9801fZmv62xefPx/n4R3EY+YX+5//1f8nQjgGJwUMlq7YrKxgjpqyr64geLkvLSq3nXrcIEQC8/yDHQx9kAOoHQAirqzy4qZ0nHJWiAkJhhwfZoqKs3J8HaAAwJA2rd4ATgHdHZ6f96auvqt0H0uT9S5dlRojnwpUrV7LxxoAyHiQhXV5++WX78MNrirG9+uFVeSKwgosigVVsfo6hKGqH7GqcZzbrExmcKw/IEDqcC2AcwADY46FWBqueSoKHY1ppePin5QYQh5y8sqraXv7GN6yyqkb146GYloCz586JkFhcWBBxAIHCQzutOxNj4wLIbIOkies3bsjTo76h3u739FhzS4se2hvr67Qyvrm+YRgpzs3N2hNPPGGJnLhdfv99JfNUlldoJfbEiRN6GCedpq29TXXeTm1ZeVm50nc4fvwGIJWo/fLKsjU3Nak2jDUAlOQSQMu2Z/qI8SRACAKKh3tAEO0QMldEZi7p+q4tr65a/+CgVt0BLpLyh8ICP1o5TiQEGqgnQJuHe5RNefm5AjP8bJfkkXBYn0d9sLi8bKXl5QL7rPxSK0yKmWs/+tGP1EYBeQZwwrPj/fcvW0GeM3LcSW3rfbQrQQKdOX3aJicmLBGNaJwBPoAqXk46H9ZqP2oIFAIQBGyX+Yw+IKz8E/fyW28OX9ruNpCxi0895VanV1eV8oEBMDHCvtkkChMUIGy3orxC1x3H62T5e/pvCCbGgrnCKjTn7pJB0kpvGR4esvr6Bh0vx00LDi/2QXQu7V+MFWMqjwQEIen9bJuOr8gS2MZrRdHhac1bfgZhAtjrGxy0qspKEV+KVpXHgotlRntw48ZNkTQVlRUyNKV9TivqapWYkaqAOV5SVmpbOymbmZnVh31jXsb40rvvaTxog7l544ZVVlY5VUY06jwhdnatqanZtXvJp4RrdV/+L+xToc5qByIOuFxtOXy/uDiv829pabLauhoX6b2f1v2LexlKLdQ5zCl5ZaCIwHS2uNiWl1ZENmGmizdMKMS5ZXQN7qf3BNJJv2Iuk1QkJUkebSPLUtIB1DkWgDvkCAI4yFvGkXrTOtbZ0SHShYhnjiWi+cW5QIp4ZieHO2a8dg5fYSCViMfqK2lF3x6oEaRoELHj/DLcvPXm8KHt+lHBaknzgDi18P031BZ5iKKRYiOeo3M6UMJ4ijzvGKjv/n7GUqldqcQgAriPQyz09vbr3oYPzT/+4IcixfAuOnH8hO7zMoz2VGgQhz5JQKrUnTu3FXfPCXGNcT5ci3iX+Gk3Tl3k/Jk4B9QmkFYiW2XMylHTvpVnu3s7ImQgCWtqa9T2hiErCqSt7U3NBYxk+X1hfp77zM6ODQ0NexSWIyhoUxRBj6k1bV1mtrS0aOfPn9f9GtJWLUY7O5oDzC0/bYxjgpRxJElU5+Sb6EJYaYzDjth1//P1QVy3TnXkRxSzX13HmkPeHemTtKl6DzYfabr++XqWCY4mqEBQgaACQQWCCgQV+IwqkH229BbuPoow8eDRZ3SUn363DxEm/9f/839neFjFKJSHStot8Ku4feuW1dXVub50M7t3965tbq5LCcCDL2A4C8YMMM2KPTLotMAewM9Pnkgk8/TwCplC+wgyeYAJD7zyMfFW0olcBVwoXaOq2q5euaJVWIA2cnoeVPlvwBYPnxwHD6cAXCJzWe29du2atqvEDOJBk0m9H9UMD7O+cSRtL889/7z2h/KD42O/d+/eFaBCVcH2UbzwQI1SANKFzwFiWekmGhNAVV1TI8VJewcpOSQ/pG1za1tGgC+8+IJ1dnbqIfaDDz4QYOjs6rSjXUetML9QbRsDAwMiLW7duqnjBUwwFktLy1J5NNTVyRAWYgDihIdtiAElh2xu6gGcemJA2NbWqnYfko2OHj1msXhUPf4XL1zQuV6/fl0kBS0t1OOtt96wp55+WvXCzwLPjzd+9Sv7zre+LVNfjhv1Ar8DBFVX18pDxCV1RCUxVyKIZWx3f9/GpyZVR8YAo0r8WKgVoIdVYqWKFJdYz/0egWcUL6fOnLaenm7NMYBzPBqROgbAPT45KcKOsWB+0E7E3GK+AV4ZE+Yv5ASE26V339UceeKJc84AdXtbhrL9fX0C/qnNTfldoJyBRKENDHBLaxJfk3l4tGwKSOOlATiDPAGj+MDyIwmTQ+CV8WN+vffeexononGZj+2QWMXF9qd/+qeqK0oUgHQW0WZMcwTyS94L0Zg+w1gp1hZVx9y83bp1y5548kn5eVBbX9nBhlBukYSkuHCRC7tSlEDMyHvEGf44HwvPANf3HmF8dE3t7Ag40mYliEbrG0QoKTqhsBKyILZQTIk68X2FDJWFS/PAh4hrj/2sbWza9m5KJBBjDSnEfhTrCyBPu3vMisyKS6XuoL0B5RVgsKysQiQd4w2ZAKkCKYraBDLLtS9EdC9BAVJfXyd1CK1qu7spzRsSmLinMadpLywucUk1AHqINz/uGrDJOXDvgdSFKALE6h5JNLDYogPGgWuW6wC1gWKREzmao+wfgsm1PYWkBGMO4UHCtQDRxPfFhYUuphny51By2MEt3gF89/KTx0KWPgRuRYB5L9cu4xKyqBf3avlkPHbb7kOHSRN2gYqPOcBYMOaHX6jEWptbRdh+1FoB+93bdfHxxAafPnVK9yhaCGPxhAj5RE7SBh8M2/e//33tA7KXec09mnnDPcS1s+BZ4lRGkM8oqJg7XA+KhF5aUlmcCiSqa0HkgufT4ojDkLtve6lFapFRO2dGc8RXevhGs8x5/Gr4DMdB/QoLCkTqMVYoGXnRaoqChNpyflynKAv96wg/IFoq+RnzY25hXqQMZKyLNt517WDbxCC79jKuMwhHGRN7LVgQdP51zvyD/PTVkbqMzREnvorSeX95BIufVvdxFnYCwuTTP1kFnwwqEFQgqEBQgaACX6IKHCYUHlU/fxHK8BBh8t//+/8hc+b0GScL3tuzN958Q+CYFWe8AlB4sOJ3v7vbRoaH9JDW3t4uRQgPw6wAAjoBsAABHtJY/WbFDIBCAQuLXMwnSoSe7nt66OUhWKZ7XkIAhMR3v/tdKTl4YK6qqLD/+pOf6kEahQIPrKxSQkwghQYUfufP/kwPojwE07qDn8Xf/M3f6GEaQCVwXlKsleCbN2/oPbQHcA6c00B/v3UdPaoHXV6QMDz81lTXWHf3PalAZBS5tCTSA6WK809wpovd93ttbHzCnnrqKe2vvaPTUrt7AlkQJgA+QLNMNxMJKTfwZInnkNyyI/k3Mb7DD4bUYoOMvbychI+k3q993O0W8ZGbkxTopU6ALdQ7AG9MKTF9TSSSasnhOAEZABZWNxubGqU2wQCWMVVcZiqllX9SSojpBIgAjKjXvXv3dH71tbVS8AAOIDwAEoODA9bZeUQr/oqWNWeWSZIKx0x6y4PhIXk6cM4oRpg/gBHGESKHfUF+cP6oZczCFk+6VhU2OK+I26jaGlA+4emBaTBmsHyW+SIQRWLTyIjiWfFD4UV8JwoolAUAY+T7+4qV3bWhwQfOFwRVDL4RYVQmy/JlAbxAxu3u7QvIsw/OC4IKfw3aKQDLROz6ni1ZH4FHQYgXrcv5t7W2KT65taXFvvbSy5YJORXDN77xDV0DEIqonGg/kb9FxPnB4MeCOoo6QpqcOXNW8xjcg5KLZCr8bDAihZhgPBkjxuCgxcyt+EtdgEkmx+WZZXqwW3NBoGp/X8cFaYDhr4tZ3VfqE20TjB8KKcAi7WgQACIXSE8inhgTSwwro659A58clC/MQfk9rK3Z+tamzc7PY2ekcwEYooZhvrU0NauFa6CvXx4hpHah0sLrSK0Oq6siMEpLy62wuESgVGawZeVu/DColeFrviNLcyAQIUrxYcJgeE3JOZCLanmgJWM35dqZUinbTm0roUn+OoBz2mv2HOnDNaMIWnPpKtSQFhzaNtRasbNrObmOyCJmWEDaTzXJuHYL/14HAaeV/3RGhB1qBQi5spIS+ZlAZnFfpTYoy7hHKXnGIzSclDGjey4tQJo3Hkg+TJj4xArEJj4ySsLy7rVZadQhwsdRMa4ty4FsEzHOnOJaZdwPT/Pbt27rPgMx9ej09+WWENS7O/vybGEOoKSC6OX+qvvJdkrj8eabb1tvX7+uNb7nOuT9/G3gPJnv/C3xI7pRa+ELwnv8+F8R97SSmTODhaCDvOe6VpsZZO4e36MK4r7nCFzGEyaUnzNOEFwQM2ybujOnpJxbXtZ1VF5amm39gohlH9yfdD1lXPqYf3/icyj4mCecG3WEhJ2endV1z3znbxrHwFhDLpHs5S9COAISEtBFfzPXRJTAjogw8b5qSniR3l70uBtKbzwP+ctkpbC/iTgJCJMvwjNecA5BBYIKBBUIKhBU4A9egd9OmBw8cLilv9/QD/4HP9pPvoOHCJN//z/9j5ljR48JNPCQSzIC/h/Im13yRqnACeBFUZaesR8PkbS78DDKAyAPmV1HjujhjxVkVAz8HC8F+r7xq+CB7cGDQfXsAxboSQfcCFStrilFhP3wgEm7Sn4yqdV93uOnuQCW7965K8Lkr/7qr+zy5ffloUK6DKvIf/3X/7vAN0Cf8wBEshLdfa/bWlqaBb44Ds6JFW3aJ1gRpn0GwMSDLPsA+HCceLRgXAvwv3TpPVeTsjJrqK+3xaVlPez/yauv2sDAoD154YJV19TJwwMygLaBo0e7tIII4UB96xsarKS0WIB8dHhUP6NtwykPipRgo4jXeNy1C6ys2cKCizxtqKu3TGbfJientD2ZgXopJDw/Q5iw4t7c3CKAe+rkSSurKLfbd25ZTXW13g8IAcjKaDQes7ffeduOHzvmzF63t5XQQvvFwuycvBYArxAVkEaoOAqLCi0ajVtJaamUJXxGEbb4Ouzv2cT0tOrI/AD0UDce+AEpHBNEEECQMQAUQ0Rs0TJUWSEQ8GBwUAaYjBPzBn8SSCpAO2QZYJ39QX5srq8LJEGasT/qBvjEswZwRlvX9japFgkbGcJIlRXoiC2zcpzIEaGFikIGi5Gwra6uwypYaUmJFCeAPK4DQLFMbcMRkXLMVVaxeXFcWcDp3Qc4X+Yd7WU3b96y559/XuTJ+Pi45iIEJWCXleZSGY/SVuM+DIDq6bkvjwaX3BKW4ggSyREm+yKiaDvDZ2g/nXFJOQuLItjwEwFcZYGWVBckAkEEOEDpq0v89gT8WVCh8D21gDCgRYlrj/nFz2emZzQHfRINgMoRa5U+k5GiAsKEbaMiCUUw1M0TWTIxOWE5ubk2NjkhAgSCFVDLvBJUV1zvrtrQuCcQIQtxgIeRvDC2HcDGwBjCcW/PxbdCLKi9zEsDYpwd4HXKNa4lagKI5f4xPz+r1jcO3CU0xQRqma/Mf6X5eOa3EDSon9QqA4Eijw6MOyGT9mQ+zDmwT+YzCVmcK+okEql4iVQhbWp1VSQR9wyfiCE3mf1yn+Pz3Du53voHBjTHpiYn1XIEWaOQZs9kl32iTGK/FZXOXNoH1w4iO+pDrZGHzVi9vxOu3eegfcb/8+F/1gf/Gpes6fXDipqs4esho9fDrTnZP0kZZ1h67+493QdgPTh2rvnyikrFrv/kp/9V58LfGd2XyspEJqEs8oldroPNzQ1n8K0obBfZDbnoUpPyRbRIfIPZbjQqA1e2Ky+dnR3b3NoQ2UE9fXWJTH5pr4pEdK8nRcyPxeYcIJTZqK5D/HG8tKBYNCLCkOsOYpM6oYiCRGL73NN9sgcvE/bD9cqcZh5BeHOu3D9lYo4yMw3hi3eJr+ZxxJ3vG8R9yRn+4t/EeTsiRV4zHiHNGFAjP1XOb489oMM8Kk2fIcLYv3P5ZNmBcMpXqnzyx4vgE0EFggoEFQgqEFQgqMCXoQJfKsLke//232ZYyUbKzENYQ2O9zS8sqCccqTLAXOB/d08rbDxEApL4ORJq1BU//OEP9ECrFhkMKIeGZXrHChx+H/UNjd5DY7nduXNLAKK4pFifhxwBAGLeChD+8MMPlSKCUqCjtU3Ah4fKp59+WqvytLnQNvP+5cv2F3/xFzKVBfz4Zqn/5R//i4AGLRhtbe0yT2U/gBwe2N35jAs4/fxnP5PRLOcjk02vf/+11163F1980e7evaOHYM6BVBJaVXigrqmtFQCoqqq2ickpkS5vvPmmPffcVyy/sFCeJqzUA7wBnRwDK9mK1Y2EBZZZJUVdAsEEmQQZlVeQp4dwQJpvlEgbAg/TgALewyoo54a8u6O9QwkNKHk4J1Zi+ezFCxf1MA1JQm1u3rqhY+Tzq2urekBXws/Guk1PTwmEyjNCMnBUDvs2NDgoIEtqD6QCPficD/J+VtNFeniEAYQQwJqWnN20MzmkzQFAzDhzLKx0KwVlbzebbMF2Ab+A89RuSpJ3VB8AF8gPFDQzszOeL45llUCaExAtm5tKf8FEEjUJBrZHjxxRYgV1397aFEmghKe5eRsaGBQgmxgfFbgCcDH2tO6gPFheWZVxLSQZhrJNDY36CiAFnOMdolSOrS1nPKvPsoLtwMvBi9aVqJ07f84S0YRiobk2fvnLX9qRI0fs7NkzIqy4DiDfikqKsivX1B5yCvIMNRHn4ZJDXNqNpPdaeXagkbEAJHH9QaBwfK71wpwngmJz8WDhHFiJd60bftsCv4tHY7quWfkX6RCOuEQPVtpFGITlyyFvIq2805bjCBNqKFWCDIwd2IN8BAwyr6gTZCznQbsWajGUCahYOB8IGM6PFXuMe2lNY8u0hGxQZ8xXN7fsfl+fSDRIAqc4COmafPqpZ9Tix3kBlJmX1M+pFOK6D0HSsZ+x8VHDiNp5RqTUroaSCSALoGU8/HSXaIR0n115s3COG+ubrj605ACiNzc8hVxE1ybmyrNzCyJdmBccB+oGzp3Pcy/F7Hd1ZVXnHYtEpeJQ21Q8ruuK+Qw5JwVMKqW2Od4nwOtFHjuyd13En4tWdilbEEKHlSD7mID6qhHHgrjtfARh8jji5PAf+8OEykMPAYdihP02kOy1kHHpS729fTJ0ZlzwfcI4HGXcG2+9JfIRfxruX5Bm1Jdx8L1LpO7JpB3RzWT3XmpP8RLSmLOKmN9PZ2O0+TxzHzUi45Xa2c6apVLfrFeLiM+MiGC/JctPi9rZcS1VTjWy5Zn2JvXf+bn4n+zZ5NS0tsv4lXqGytyLuAcy9zAcvnnrlky7Z+dm5csD+SpinsQg+WOhfnH+JfwNdilz7jqDyJWBiUdgYSGUzuDh5QgtzgNyT2lPfisSDVmeMSxz0CfRfI8aXf/Uim1745ft5fHoX+mMPk4Lz5fhiTA4x6ACQQWCCgQVCCoQVODXKvDbCZM/7qI9pDD59ve+l8H4EwDa0NhoZeVlNjIy6qI319cFIJCrA/J5eOfBFEDJQ+rY2Jh95fmviAThATGZmyNAPzI8IqDMe48c6VJLDioQwHBzc5N9eO1DAQqMS5Gp47fBCiMP/azO0aPeUFsnoEZLBAADc1dW3TGFhNAB6ABCUcRohTeR0Mo84MffLqTIv/zkJ3oIR4UAcQJABdTQ4vHmm2/qvaxs09YBsGKlmf3/+Z//ucAyMnHSXXg4ff3119SqABo9e+aMFRVDiGSspbVFRobUi9VTTEpf+eYrij4dHhkW+YPJY0tbq2qSSCakpGmob5C6BTUC0bc8JM/Oz+rhHcIFwoEaY+7Z2NgkQAjQ41j8RCBW89kWtUO+Tk1SW9tqnSCNZ3BgQKavF556SiCXtghIC97PKicP7T54ADQC5AEmqe0t203taB6wr3v3uqVcQTEEgMC3QelJXisTIGAztW21DfU2N+sk5yWlJdre/OKiUnoAeABnQBDtUHgZKE0kJ6E5ceLkCaXBoExCicH4b2xtinA6vDrM+I2PjTuQubWlOQLAvnPnjrU0NcnPhnk4MzOt9hsMHDmeuZlZL1KXuNOkSBIACyu+ilImDnlr0yPPzIoLC2xrwxk/QvoNsbIfT8hEFrUB25TSRAvwPmniVuOpKf4h/GOcv/nNbwowAu4xgIXggPjrOnZMqUWxRNy1xWBAS6JKNCqwDVjq7+9TGxygyCcLIHn4HfPPV0K4tB9H3GgFGg8EDzSzOh0TmQLgcilDHKPIKaKJNza0gu3aT5wRLKA7EnMtPVrd9hQLLiLX6Qx0fcZjAqbsUyqYjCN5mK/MN7UdoIJZXpLpbk4y4QB/vouN5UOogZoaG6WQYpxQGHBPQO3E9XHr9h27cfOmIwJrakTqUVvmE4SFji2N6WuFVGxc+/i40K5G3Dn/zTlCKqCGgjyShxIqAyWMuFYijoeVftRN1EbmwwD25VXdC7iXgF+ZjxC4AH5KXFhUbEMjIyJ3pL6BwKHFat95bbA/5iXzJ72f0X0LQpIWN0hW7h1DDx7YkY5OkUouMSqGhMkzdnVkr6+qYMz8+wEpYu0d7S6aWkgaH5x1HQf3TBm9+oSJZ9r7SVWRD8UI+0BaLIpLWaJNiRf3UKk09Ct8QjL2k5/8VElRXLdj4+NKFRsaHrEPr13XdYqiqLenxyOsMHklTSjPU15hvOtUQMx/yBPXWoLvjSMDuE9o/D3CBLDPZ/CMob3UVxxx31MKDoSVIq0hDSAo9lVLjpuvSovzzGHZn+YyniNKqHFKKmrNggCkCfdNKeX4W+ml99DqSCIVrYH3e+/r7xWmshBFjK/aJlfXnEkv8ca0JsZda56UXRxLJOoUJllDX0hQqE+nIhGB6SVSyfzWu/6ohbu+3fiwPf/9ztsF0tUlZEE6ZaOqeT+qE+/+FRAmf9wPeodJ0I86k4AT+2KMcXAWQQWCCgQV+Cwq8KUiTP7D//l/ZC5dvqQHL1b6WJ0H/NKOAMnBAyaAYWJ8Qg/zPPzj5QHYRF7f1tIqsiS/IE9pEjw0AgbOnDmjB+TW1naZd6LUuHLlffv2t78lggRVQXFRscxP+QyoE5CMtPn6tQ8lo/761162119/Xe02rLYCUJeXluVt8fQzz+ghEIKFthEeAN9+++1s6wBme6w6Ey2KWeid27ftlVe+qfMEgGNcSBsH7REAOgwqAWcQKrQfALp4mED5Ql3wNMHgdXJqysrKSq2z44geujl2zEb/8R9/oPaApuZmKyuvsGPHjsqgVSaClrGF+QWBQFaaUR7wMEwdIKcAcYBjiIOuY0dlTkqLAzXh9wC56ppaER085EJCYBaLaSSRp1PTk3rwBmDRNtPe1m75eflOYaEHbuc1AykEsGHfRGjyoA/xQMIDx4qqhZ/jjSEvEQ9EzM7OSTXAeGFCyu+RvAMq5c0i49X7trS6aidOndQ5I70H4FAP6g2QBAAD+AALGof5eZE2EEUoayCmIBQgaqg9ZAb+E8Ai1AKQYmwT8gVyjLhdyBDmGckwtFcAUmWwmsbjICVPjL7eXn2G9Bw/KnRhfk51BPRAXgBkme/sD2UHbSOYynKe1Dw36VaUO9s7RFAx3zh+QDjXAooDXi61wyWcMCaKPQ2HpVKiJYM2tu99798oxYb6aVU4kxEJiKqG97JPN29CIqZQXZ0+dVo1I7GDcQPYASq5XiA1mOtShLAiLkAXyyZnQHAwlzws5MXfulQejEEVI6wxCYtoc4SJtzKtVgDvnJjJ6YzmjyPZTHVFeUEt5b+gSI+Qiw4OhWxoeEimn6UV5TpO5h/KJkAoZsQQpowtx0j9mdPydNjb17lD2DE2MkCemdU5ch1AcNHWQVoJIJVrmLkPIQuJAaEAhZd/xgAAIABJREFUecCqPnWHUGA+Qey49hZA9YbnDxHWuMvTJZ2Rdwx+KJCjEFecKyoOasSxOkIqLMKOewgglPsGajO/lYFtqV0mnRYxRK0YEwx+IV6uXvn/2XuvGLvPM83zPflUDmQVM4upmIOYRFJMkpVlS7Zs2UBjPN07u5jdi8VeTPtusFcL7N3Ozs5eLLAX3Q30eNwtz7gblpMkylYiKZKixJyrikUWycqJlU9c/J73/5Votz1roBvjlnkOIJGsOuH//9L5nud73uc5Y88997wIMD6LeQExB8gnMnr79m1WjUdIVG4hJVp1lZRamDcDxLkWytx4T66HOeSeKXEpH1BCQLyg5IIcYB0Pnja/zxdr8LwIJJz6PCr7CbIFL82K2b17PWpvvjf4vCBQIC74ww8/toOHDqqU8PyFi9a2arXmDmQvY4n1nP5ABYZnD3Pcy7U8MQiikXUiJJlBMHAftLH8eVxuIcLEk57iWm+8fMvXUUoZeS7vBcHG3GHMeEnTF+3Ce7q3j6s2SqS/5fNSdDBsaFP6sq6uwQnnuTl5XUGI0z6MCcY3BC7zAZKZcQOBwfxGKYOPFu9J20DYQZwxhuJxJ0j877H5vgzkBn2Gea2TIZ6Uw2cEpQ2qtvBz7zsnRWiTcE/8WBHXKv2J0rFEoHg/qh2jgKZfGyO/U2Ikqip66perNvn3mQN/DM/5r/VKhTD5Y+jhyj1UWqDSApUW+MO0wGNFmPy7//f/KXMyD1AA1GGSeOP6DZesp9yMkw39hfPnbcumzdrcAtpQM7DxosQAoFJTkxUoB5QAbFBuTExNiGRg44a5KvGOXZ0dAkKc8FMysmf3HjdbjJlAIps2/CPY2BJt+4tf/MI2rt9g+57cqw0kpUJET1JzzgYUoMbmE+APMQHIAawjxyZBhDISNoeAaJJH2CijLoEwAWjv3rNHXhaoC/CKYCPPaeC58+cE4AHga9asFXEDuGTzS4ILoJnNqBJMGlBrPDRk/EuJWX44IYKIjTnXCzmEWgVvCYDkrp07BSouXryk92DTfO9+j23avEnXy8m1NuOzfvrKfQCM797r0Yk39w35AQHBBhhyp3+gT6oXZNyUPEAO6DQ9m1X7Bh8alAps6iGaXLGQU0kPccaS+Ecnj/w+lDiw4Yasqqmu1TWBHIaUEDTt3iPE0OZyikXGh4ZTXcbJ6VOn7OChQ0qGgFgDxNKv9A/kA58FQByfeGhLly2TBw0be+KMAaqUdczMeGJGiAelTSEp+B2GmTIoLZbs7t07ut+aqlpv09kZpVwwjvnM4cFBqScYQ73376ufGTur2lZJMQIAZ8wgw0c1gToHUipEeaIWYnyi4IGkySSdkKBf8aegdMgBnJchyL0hhrFxVmN9F/HSixfZtq3bbNfunUr+oU9RbqWzWZF9bpBbVNkGSilUC5ACgEfavVws655VgsBpPqfkKEEik0ySiwTmE18ApS98EAC7DkCZa+49YmpHACjv6Um2PoeYSyoRQF0SjQl5JgAmo3uTt0epaDdvEhO7SqfuAmK0P54SkSrl9KdndI8jY6N2W2lX7g1BezL3SKJizGNSypz39SAWJV2ZxqtbRTkpQLoRQLEB35HJCbUXhGNDXb3K+fDB4RSfOQ0oh4QjYpv7gdjwNK+i5h2gWdHFc7PRCT2lS2mpA/BegYygTTBxZi5z3ShUGEfuMwQBNG3VtcwN1Cplj7gtFT1CuVwSETw+Pioih/GL3wxr6pLFS2VIPdDvahpIELyfSBKDJJKaxUxELvfM2MO8lLEAOY3qIZT0Bd8SkRsoyQYHNRYow4MAkkpjYkL3PzM1o7FeXeN+Hr+ZkOPE3yNRwiEn7tGys6iUw+Ol3TCbv7jxKWPAE1sgmGkXyORu1kyI3UyV0qMgjCGsIbNZiyCCuB/8aljfmbdOpvv1sH7Iq8R/EqlA/HcqZcGoGFVUIjnvH1OmDHN6yoqF/LyRLJ+l8rZIYeGmr64sCeV1rBuQF+6J4n9WVaXVlqyHkD+MV8reFixcOF/OyVp15063YtD5jG3btut9WWPoX9SL9A1rDOsWxLjMuAtcdyoitJyEoB1Rs3ipm5NB/B0SyL3EfFbwHtw/P9BcjRRmGO4yHnkw5l0143HgiiaOUrK8fCciPqLx4/k6/myl78g+BeIp8slRslVYU5wc5v8h8DiYCPs7/MNHBaj/YTa3lU+ttEClBSotUGmBSgv8U7XAY0WY/Jv/9d+WAfRseDjZhpygREEeEg0NAqf4XkAQNDW4oSZqB7wjAPds0AB6lHDwOja5gOldu3YqopjN4tKlyxS9S9TnX/7lX8ivAECBiSllMmwYL1y4KNALeCIxArDBhv7CufN26OBBe+nFF2XiiPcHZSoATUAEJA9A7dNPzwj4c6JHqQMlQZyMc23cCyoUInXZtPL38+fPa/OJ4gNFAZteAAlxwj9884f6O6AW4ASRceb0aRFFnCaiugHUQVocOLDfPj37qRI7NqzfIN+Uzq4uEUScuOKdAPFAmQkgDvNLwOmKFStFpAAm1GaDA7Zp80YBDjb0ABxIDmTa6bSX7dD2k1PTUgEBQCCtMJlks4x3DAk7nGBSooSpKSevnGqz9aVP+Nxgejg4OKDPJqUFwgvZtiIzM5l5YMGGH3ILgAZh0rKw1T45ddqWLV8mQII3wfIVy0UScfLfPzigtqYcgLahzGLrtm3W299va1atVpyvIkBFJHgKBifBvf19AoWMEbwMAE4AaIgXgAYkHp+PCmjhgoUiEwD8N67fFMmSy9MOUzbQ32fLli63Yj5vD8fH7HZXpxs61tbavbt3paJBxUPMMGCH0jJKOFAXMFZI0CE9BbAflBOQhgAmVE5dXd3uR1FdJRBBuwHoIAIB3AByjGEhHFD44JdCiQn9v23bNquprbYNGzdo7KA0IVFoxco2jUdUXphKkiTE9e7YscNq64nupk88Fps/UUgUcjm1I/8BgJljAG7mRFB/BGNcLzUIsb+Yu7p3iHu3uEILgo1xIQNbyfEjwBbzMgSRMCgJVM4RmW1GySRSk8zNieAKgI4/A6hDfUIZAqU59/t67fy5z9SewKvRsRGVb0EaQE5CPKHsgcShDBCVEIQEoBS/IDeX9ZIK3h/iAuUJ98f9QGQyjyHrmE+UGN570KtyN5Qr3COlVYy50Gf4R7AWcTKv96HUJ4uRa71KvCBgWONmZuY0BplnrFFcB/OTax0YGPJStURSa4kInJkZlWKwRuFjgdIGkLx6zRrrfUDKVY3lcgUB6qtXrmkdJPobQP7JyZPW29enpCpIsKf27xfJyxqLMgkQDAGA5wnESTadUR89avSKbwbXPj01JWKQcYqKiXImFEuK6V6/3uOGA4yOjGIDQRGA7qPgNpR4yQQ3MoXVEBGQLgtUO0SOC2QD5hk3kIMXL12yhS2LrLauQZ5PRKaz5qC+U7JRlZP1EKgQw6wPrs5wBYiuKypDCaqKoH5hXpQKBT0X0M5cgJCA3JXvliLs57SOMn54hHHEe/B3Piv83VNsUmpzTF69/MVL1pifeGchO1Gce3WNx2TnC0ojGxjsn48GFvk9Nqb1n7ZHZQgZLiI972QvxKOX9QVyxFvc45S/MHCGnGQsSjWj8jv3KRJRG8WEQ4gqLhwmC9PdaP4Gr6FAmEJtML9C6Y7P/Ti0TNTOPudFolImFEmGgtBEJBXNi6F09KoSvjKidrz//ZWuSvpN4sR/U3lUWqDSApUWqLRApQUqLfBlbYHHijD57/+X/7lMvT+gidKLr77yip08cUInhn6yy0l2WsBAIHFiQkqEnrt3rG3lKpmwcmLO79i8ATZPfXLKFi9dYivb2gx/FMAHAJRSgmvXr8pbQnLoRFLpEFu3bJVxLD4jJGtgNMppW1Njk56zadMGq62pljklygCAACd1P/vZz6RkofyFfwMaT5w4qU3lV7/2VZ3ccr2AG8iWrq7bArCAfIDR5s2b7dixYyJmAP2oSUg96OrsUqIOihCMGTmx57V89qpVa6SKWLFyhU7HIYEAuUjRMYPlVJDNa0NTo0D58mXLtOllc8g9y9BwZlaAGZKBcibMTjk554HZJ+2Lesdl/SkZqEqtMj0jMEjJ1Eo+f5y41YK1rWrTa/k7wISTZJm44jWSzeqUmWuRRwZ74GjTzb0h2Zcfzb17HpsajwtcKr0hn1d/BGNTQMzpM5/q5B6AzL2sXNUm6TuEyzSqjtGx6B7xIoipvOh+b6+A8OjwiNoXpQX3CMEGiJyYmpQJ7Zo1axQzC6EAyERdA5kRTDYBHnwW1wZxRkoRZoqoCwDejAHALMBrYnzMOjo7NC65f1KSIMsARsT2QirxoCyGRJLly5ZbU2ODjY5iTpvQOKbP3H8irnKle3fvS2WEzw+khVJ/BN7zIhUZF5AyKAkw5D1y5LCIK66X+6VvlyxbbJ2dXZobqCOYE4xD/HQo7eH9IY+UuEFMLgA+nRahiNKopQUj0IT8LgIZJAPg9naNc/qSk3gAN0CZtpCXidQjJXl6QBKFk2pIl6BaCoAM4BS8DQJhEsoeBMzxPeDUOwLNASJDNvKQQa3KGYoqP6CkbCY3Zzc7O+zixfOGCEWR2VevzCeL0A5tK1Zo3YHk9JILEk7yahOivhX5jNKA2G2id+fmVO7He8kLqLpK4JV2wOSTsUzsNwoY1jLmCYQqYJX7prwCbEkfUp4DgckDsgsT14uXLmp8QbBARNKPEC0yqh4c1OtQsGDCWq054evTw/EJgeKpyQm7cf26PhdyANANoYMajedg9lxf32Bzc3n5W2A0zbgjVYaxjOqLfmKNJPGK9ZHULUroAPP37/VovKOSUmlGiZKspEAuCjoAOveIQonSOT6ftrlw4YK8mlhH3RekrPVGKUmUMqk0w7+++RkEphvMhgQXTxlifotwiUC5wLRUB4L7EVx2Tw5UNZA4S5atELFEmRZEOQbWzOulS5bqc4lAh2TjTTz21x/BUJgI7OC5xDilj30cAvBdWTWXz+m9WNeDf4e8jCbxw/LkI5WZRSkx8uuJyIhgCBtKziAVuE4vB2JNxsMkKeUM3wtKlUokNEZpT37PmgX5SWoS7cZ3H89hrYE0Z91k7aYcC1bJzV753vDSN1+jv/AicrUJihq/T10bKjbK5ZSCFeKRvN/oY75buEel6ASFUKTU8Q2ORy0z5z1K3Mt2RLbQexDovDcEatxMhU2RkbA8UIhwLpYN6ikTN8uRRhQ9ryTiJRpDwTsnolBCf1Lw9wWV8mXdKlauu9IClRaotEClBSot8Pi2wGNFmPzb//1/K69cvkIlEmzkMFd968c/Vu0/p3aAWEgGauevXb0q4KGylYmH2hSyIWQDyX+cAqOIIE0G40fKdUguAaB1370jsM+GsqujQ4RDqH9HfXD5ymWvax8ZsXVr1qqUA9+ITRs3qnSHSFDABJGdgTD56U9/KvUHPigAjGeeedp++ctf6Zr27t0rUMTPAclsbPFQAbBwms2pHn/+6le/EjEAwRFiKJH2o4IBDFFTD/j7/LPPRBS0ta1WuwC4C4WcwPPaNWsElPkcTuwBeiEhhDZB/h4k8dwDgAGvEECHp8mQPFOywaEhgWUALMCR3wPe2KByCquI58nJ+ZNS3gugiBIGqbrKIHiwqY4212ya8aUAJEAqCDhFvgqACfqNTTXEkk5R43G9Fz/nfmgnfCcgYEj/4VSUNh0cHpYiBDNNnSDPzUr5gZ8JG2/eD7JFpQvZrADZuc8/V5nLocOH51NO3KvDSRyIO0pTAK+UMdB24CFICyT6EBSoTgDFqIhQXEAiIKcnDhkAjmnsmtWrBW6uXbsm3wEIk4vnL+haGRuAV07YuV/+Q7G0sHmBlCxTUxMiVhg77PVJUoGQARzPzswJPPKgTVG/0Ja0DaUmgCLGBfHEa1evtv37D4iEoy03b9kscg2fDsrHAGhK5sjlNQ5/+d57UsksXbZU5UkoiBh3jCXa70c/+jupkpYtXab+AZArqtVMf4dw4JppKwi4q9euCTCjovF0HQdEXKfeWyoTPxXnNN7Hfjjzdd8DR7yU5iQ8qjhKWAmA1T0tolPoUkkKAl6H0goFEm1D8tD9Bw+sd6DPrt24bl23Oy1eLqlE5syZ01IIOWFbZbXV1boHyjQg1RjItCk/g4QBWIayKuYzpRsdHR1aY1DiUHrDfbCAu9JpwkbGxkXMQYIeOXrEWlsWqeQOUIsKhPZnfKMi4BQekJ7NVovcggilhI3XY3rM/aKSQqV0p7tb6xdkFSotroXWgMxknMp3Y2xcXhYQYsGQGTKNz3xw/4GtWr3WJiemIpVMXGOScU/JWvDDgNhgjlBSiLoE/yQIk7aVK/SnPHs2btSYZT4zTlPJtJdcRElG8yf5iA4is9Dg/wEhy9qDN9T4wzEROPg20d+sIawpnV2d+h6gTcMDBRlrBfHi9EswN1GJjggUL8nhmgDjrBmQTs0LFlp3d48NDA7pHk8ePy5VRjaTVtoVhCvzAkKWNhQh4m4bGo+kNTEmPRo5HhF/KCRNRCGPiakprVuMQd5Hl0PZC8lPKmeJqXQsJMk4ScKYcVIpEMcQEhwkqGQnmZQ3Cd97KnGcmlRbcv+0A9fDesX7Dw0NiqRCXcT78XfmMr9j7otMIxEpnxdhx/dJUkQXhImruuRFAgkkddgXyi/3OHESR6RFpH6R70lEaEEsqs0oi4oIi0dJk8gNVuQfbQCpCsGiMslg54wSDaIV1VUgQkSYaBBZsmyWzheN0OuslW02EbdcOmWz5aIV8Ekpf1HopfJE4qBRzCiFrSBfKqgZVCmVR6UFKi1QaYFKC1RaoNICX74WeKwIk+/+6/+hjEErG1M2ioAXiAjAm05l27xkAONMas5lFDkz4yde5aK98MILKm/BWwFAx2YQEANxAjlx4KkDApEXL1+SpwW7XqTRkAKoL5oaGrUpB7TyJ/4lgAZOW1GBYAT48ksvW11djYAEJ/tsyCEgkDtLop9M2YWLF+xrX/2aFAoYvbLxR5UB6eAg5LZ99tnnAi+cxj/ofSATU96LDSYnhK7cWCk1Qc/dHpUaQGBwYomigY3yUwcPqV3kV1ByHxdOplHDIJsnChVgDeEB0EV1ApDjxF/AtrlZQAAFQSB0kOlzDYB/2ooNOIoQ7i1I5rl3N8WdkaoH4AgII6ITwgUACOEF4KAsCANU9sqAUMobQpvxfpS2AJhlrBhFLcujJCIjrly+HHm9LBHg4YQdLxtO9gHwPRjFTk8LqC5oadHGntIJebzkaBcImIdeDtDS4mU9MzP2wfvvqx1e/+Y3BdS7bnepz9moYyoLqPr0U09QAkhDEAEQNmxYL88HIpAps0DNQ7kE10GbASQpcYDAwEwTALts2VKd7o8MDYlgAcRiksnzIFMACgBUxgdqDcXrKuI1KQDqhrQPVaIDEURSUW42Zw/HxgWsALL0MWoF1EFI7vEb8DK2SUsnM1IIfOWZZ/RvxhG+KIx7yrey1Si6BgSOli9dbj//xc/tHoRiqSgiivIMPEwo8QGo4uVDvwI2KHVa196u65cUPzoBlxCeMqx0WqVNECsoWXi9QBinynmUM+57wnxnnn7hk+Bsm0B1SNPgdJ+yHoxjo9PtYOwaXA54VVCTyAy1vkE+DvQ97YR3BWQKCpOGhjqbmnwocgolFCVxEBtcI6C/v7dPqjEUXsxr5iTlY1MPJ9SvjEfakLHb1z8gtQRxrhBGkBzcM+MYJHrvwQORVyhfSML60z/9U5m3Qj4yZiARKf2jvII4Y/rVzW9TUn/QZ7QF69vJk59oTPtJf1GGrJ23OgVYURM5sXBbRClkmqK1R0cjv5Ok1EPbtm+3jo4uKafwwKCdhoZHpDJwH42Uxh6x7CgYRIhWVekbFPJx586dNj0zpfQmSAZIYSJsSW/69htvaN6EtBdZjMjIM+JQA4khktD9MCA0IFwA6YxRyB/mKV5O9EcorWIuMNZCKQvgG0KUNaWmuvrXjI65F34eSr7wEEFtwthmjpdKMZGbxXJZxs30S8uCZpU6YXDNtUBMQ6CyxstjJRYTicJ3DEbMSnqKonf5PmFNgtCQ0TGkSBSpCwkgD49y2VJJT8CZJxAY39E8EFGcxHDVI7mZY/5c1BfudwIRx1pP2Z8MXZNEDc+qDBLliCLjYzGti4xr5h0NLEVbT4++i3hdb2+f1g2VyEBQlmMqKfV5R38knazyiBsRFF7+5MoSxqhKjFCQaL67wkSkSmR+66Vx+DERUY1azMlSzVPFfzPevLSH/9Ru823l1xAjLcplO1Zg3VCbewRznPbKF622ULI6VIx4FlVlrYjvDClj+ZxIExFTrB9wqhC/6bTGM0rJXAnShFKfSmnOl2+LXLniSgtUWqDSApUWqLSAn5U9Wr79W0ttQy3vl7DBHr2/2MHnvlIGqDz//PNSkaC4YOMIWA+mn1u2bHGj0Qe9AlnXr1/T75avWCYfB/xN2IA1NjYLZEK2tLYukooCpQoyeMiDy5cuydyUk0DkzKS5sGGnbAPpPqQMn7N9xw6bm5mRbwRGrU8dOGBvfOtbujY2dhAlgBiIDzb5yPVJadize7ddvnRZm2xOQAFREBNLlPzSYMeOvScwBsgiCvhH/+VHArUvvfKyVCaYyaJWwUwRUA6JAKinlAWADjADtNVgwjo9bVu3brGGxnr74Q//s9pg957d1t6+XkCX02nJq+NxAS82pg1KfvCNr9IsYjFtpkOU8eYtW+aNCCFGAL7eD2w7Oe2s0r1BlPC7kOjgNf6+caYPAZOAC0z//NS1rOsAoAGieE9FYEbvR39RTsLvOAFUSUMkh4fIoa8BFFIllEqKW80X8ZBwVQ3S84nJKcsXiwKzeOEATFGKoLyhVCedTNrbb/9CJRJ/+md/Jtk95BgAAzAEIvjJWz8RGYTfB54O3BMgA5AP+YJfh6eqZKyxqUmEGif7kC+AKz7vg1+9L9KLMY1XCeRZrGTW2FBvly9fEZECUKa8IaTu0G6ZVNpqa6tFEJLQQl9B4OBNUiwXbe2atVIDkQMD2Ee9gtqGE3+8d5Ts0dQodQclZ70P+qxtZZt978//PFLA9CkxiLZd394uVQd9KoBrEE6UMMmawD0Opqfli5FMYy6aUakC6iD6kDYVSSX/Ggc+gyRVVdcISAPO3FsFIq/RU0siE8dAmkBSyUaVVJ1g6irD2AiARaAzJP4EMMnY9dNwjeR5HwJOvDGWRE11984d+9Hf/Z1Inyd27hSgv3Ltqn14/LgdPvSUNdbXW1NTg0gxEpS+/5++r2t9/RvfkJoNgg8SECAJSQm5SYoO94UvhsyCq6vto48+FmG1/YkdVp2tEoEHmcQ4Ce6UkCqjY152xNx+//33RSry/ih+AJX0I+V1kBi8L+sGBB0lTYwBSFjWBn63YX277u/okcP20YcfefnZ9LRIuPHxSc0p1hzANGOCdef8+XMykGWuUGIFFj741CGRWg31jbZr1x6tMZAQLa0tWsMo8QJQjz0cV59QwsGYYc1oaV1oC5qb7IUXnrd6fG86Omzf/v1am7QusNY0oGpIaVy7P4uTAbTfo+YR+l2MkkEnUpjfoa953t2euypBopTFOZfI7DOUhgQHlOjfweyVUju+OFkjiBfuudejttywcbNIUdYMviuYR6tXtSnN6vy581KNQUAwPoMKhnbfIbKpQ0SU/Eqi6N1gYCyVR6R4IqKb9QuigPWL9QNlkKsC3Wxa6jIUNBCIZU9G4jvAPUMwo8a7yRNx+LsbTxfkk9Xbe1/9BNnH9xdkEv1OiRjrL+uEUplUiler7wLGVljPIcKC4StEZCCt5AuCaiaJIa2THPL7iQgo/vQo6VmRN/KnioxevWtcEeKxyG7ezNgJajGfrT4AlJ5m5mqPUlFjRuODEsBE0pJxSoXi8i4pYvacjLvhM0lctP1szhrLMatGmYP5cFXWcpBCc7M2MTNtedK0iEbmO4VSUJGM1VZVU2PTs3M2W4BUcTLoi1SecH1fwl1V5ZIrLVBpgUoLVFqg0gKPWQv8/xIm8qP/Qu36ZTMv+zXC5LXvvFEmdhMAyokcp/KATTaGilOMTDM54eTflDuw0R0dHbGNmzYINCgONREXwACIUtPvaTTIxD1OESDFqem1a+4l4Sd2BSku2KQCSkgqYaOIkeuuJ56wp48+rQQYfr5v716lsAA6AIEoFTjJ27N3rzb0gCtIEzaJgG5q+FFFsHEGKD373LOSnUOksKlFVQMJwrVQqnG/94FOdClhoHwD8uPc5+cE/jF+5XT3L/7iL+xP/uRPBB4A8wAcT7aotpu3bkpFw4k9PhPcVyvlOBANqDqGPVUGIEtbcR9s4DmhZbPOZldy7ig2FHNAwBbXrwSHXF5Ajs/ipJYyJ0gbNum0GSCD9/z0zBlrX9+uk8y4xXU/lKXQt6tFXGXURi73ZhNckiHliuUrtKH3eNK8iAb6Xv4bKsepskxVdj4lBUAjQJTNWtft29bTc98WLaHkpdbl7kUvVWE8ABa5F8w3E6mUkl8gYLh+HleuXlWpCuqmYAAJAHnzzb/VeKH0hNN0Sqr4vDVr19r27dsF/DDZZCMPWMefA98a2h4QgyposL9fpN3s9KyMYPfu3SMgwnVBVDHOUQJw/9U1VbaodZHUQ7Q1KUa09apVK3RiixcB5B5gRAbEI5TAZDUOmpubVDqGMS9lXAN9A2qD119/3davb7et27ZarBwTEKRdlPYRi0l5wIRkbNAmjHWlbExNSlESysTePXbMVq5ss02bNqsNABkAMfqdMqGPPvjQmhub7MUXXhBBR2QvsdKAaMqK/Kza03FUChDFjTIe+QwZT2KEyRiQ9wFGkl6S474KXygHAKfuixIpGCJZvcoZZmdlMMznACoZUxi+dnR12kfHj1vLwmZ79plnZDh57/49W7FyuYA0Jq0bNm5UO/Aa5hxtw7XduXtH4JPrZ4zjL0KSEuOU0iwILifJlqrXLdeEAAAgAElEQVQkDuWY4lpjMbtw8aK8mVAp8fMzn36qUkLGNSWC+IcAPCFmGMek4kDIohjDVBZlF8QG4/LgwYP28ssvao5B3NG2A/39umYIDUhAyD/Sb4aHh2Rgyr8hmO/du6/1cXJ62gYHh0TIVmWrtQ41NTZLvcd/QeWHZwmKrYGhQY2LGzduaIxTPrTziR1SUzGGma9//r1/Y8ePn5DCDR8XwC9pTCjX8CPi+gD3Too6+eqwGe+OyOQz+JDM+5GgEinYyZMntfaxnodSG/lcROVs8yUk4VuQspliSUQEcwbwPzVNVPxnau+DBw/bqdOnRZjQ5rQR7YgCjLkLgA5mrKxZAHSNNY1dJ35QirmJqac7QYjIsLRQFJH7xcMJa0pBnDSinOWLOF7Gq6/HCTctFpGQ0FyQV05EULFeO9nhZsuU3MRiXrbW0rJQ5BQkKmooyrAY+3jLsL5QZknThGQwSE4IZ75XMP2lTZlPUu/IlwQCxQ2UITKYj3y+SjkjQiTECqPYYD1R/PEjBCfvKQ8mqnogh6JSO/qbe6PEMJDwrjTCpDmvWGbju6GAGoQy24SVIHFRrpAUBNOHT06haKnZnDWXY0YBXDqbsslU2qYzWRudnrI5UqeI5OaLh+dD/OAHlclaPJ2yaVSFKHzieNNQMhWlekV9FEidR0vJ1KeB7JOh7WO2K63cbqUFKi1QaYFKC1Ra4J9ZC/xmUe0/+GqO0vyCDCXsR/6Z3cbvvJxfJ0y+/a0yJTdKZMlk7OynZ7UxYoPNZgpQgoKDE1PAIWASwIGZK/X9yKtRWSxftlTkACeA+FQAnACWa9eu8bjgeFw17IDzzZs2i2hQycz0jEAxnw9I4sQWkHH0yFFbt3aNyi444SNRB+ALuGETClg8cOCANqVsuCcfTsjME2Li6tWrApWc+AOkMBQEdN+4eUObVUgcTD7//u//XooCTv6DnwReGYBsjBRRtOgUrliwl156SW3D+wW5OptbwBXgANDH5hU5OQ9IpfXrN8hjBIABsAcMoR6grdj0ogQJNfrU+c/OcRKaUnthgsrJIxtmFCCAI7w4AMNszDkx571om7qGBl0DIAIzRcAh4GNmakoqHZ7DST4EDX8Pcv2w6eR9+B2nk2zKp6an1O4ti1qlUPH6+7zFoo270icwscUUtrZWKh8SZEgQgmjQhj2f0waZsQTpQFIKfTzHyXHknYKfA2U3jLPBwX4BKEAfY4VSrHPnPhdZBOCjDT87+5lKKVCgyF8lkZC829vQvUgWL1qs5BDAIURC7/0H6j9UBfd7emQozGsBwSrdMFM5Db4htDFjm1QiAGlz80KVYDAXKAkbHhnyUqt0RgQQ7QZxAmgDoNTWVOleJM83yhym7Y1vvaHXb9jQrqQVxi7jkWtQKQwgyMxu3LzpCUYYK09OyjRZ3gqlssg/PCQgR2g7MJ/KLSKjZYgn1DSMF66f+SxApI52ab8bLHr5GXOAf0I00N+uKnHgJjVK5BEhP82orwNDHE7nabdQLiEvoiidA6LCY8eLGgt8Dl5Ad3ru2ph8baqkqMFolxIXvEw4yQdbMaZRB1AOI1Lr/j19Bm1Ne0EiMod4jSdIpUWCYnQMucG8RKHCfZw986lUbDyC9wlzFHUZcx3T1fv3H0hdkpvL68QegEzfsuaxtjFG+np7RSbz3qieVret9HHV12sH9u+3uZlZeQhBUDY1N8ljBqUTJX2UemGmzH1euXpNhBBrZPedOzY1NaN73LJpi5R39BHlYpBZe/fs0VyCSEVBAsD90d/9vUjnHiKHM2kpjVhT6JcXXnzezp79THOOubJ08RKti4y9traVUu/hBUWZIqVzjFfSptwPoxRFIU9pPog4KBY1r2jTebXJo18nGh9Opskn5REfCpRGEB30E2QJEc3Mc0qa5nJ5279/v9YoFGO3Om7JjNmTqvByGdV7ySB6ZETkIeM1vD/zKZPOYvURlRUVtR7wWYEAhIT30jFPnZFqQwaqTpg8+ghpUaiMZPoqYoSkKVeZ0E7MI9Y+/uRzUFSiIEMhxYM1mfWRsct3F+Oyoa5BBAqEH8QQpDaEGioy/s7nocALY1ifA3EQRQnTJzJwjsyTpRCM2lkKw5KbHzNvIccgkTwpyn1PVFZEXHG0c1ESTzQXWFshftyKxEvzgroIcsryBUthRJvCHybuZEkiLvUg1ArpOslcwTJzeWsolC2LR0xV2qYyWZuIJ2xsclJrVA4CxspWyM1ZnHKchBuQp6qy1j86qvej/SmXVDkSpI7MbkkKigyD55OYXHmiNShYCT9iZPtl2XhVrrPSApUWqLRApQUqLfBH2QK/7vP+67cY7Uu0bZz3SvxytMKvESb7jhwqAy4BtQBugD4kAJsWNnQAqK1btnic770ebXIANGwiOe0GtHCyv379OikvOGXt7+uXmgBAhmcIG2H8BUjLee+9YzKFxNtjcKBfp74oRSBT8OhA7s6m8KmnDtjRI0dERACiOZEHvGBYSU09BADXGSToAACSKxT5eOmSSm9QD0CaQEDs3LlLu2iIFspseB33BEhAOcHr+PuWrVvt2Dvv2L4n96kMgo0oBMVLL76kU0FIGU7Fwv3TRhAx3BOEAtcO8L906bKtXdcuPwM2qY3Nbt5I6c7WzZsEEgEjbLS5HzaKnEK3tLZqoxzSYLhvXg/4wtsCFYOUIAmP6lT60MKF8gRgk80J+6JFrQKStOvypcskF6ePUIpA0qjWPSoN4sQxmHiyeVY8JiUeeH/U1oowYQywyVbduyJYXf4NiUZMMsqhWx1dtrBloUByUJcEE0baDTKJ66uqdT8X99UArCfln0DpC6QD18n9oKhBDYTvx+3uLpVmSRJeLouo4LSa0gdO5UOCBmQefjEAFfbVtJ1igGtqRORx+ru6rU0/ZxwHqTsEEaog1AKK7LSYQD8AGfKF8oiamirr7++VAojXK455YkLlXvQDqieUHBg9QpQhAbl4/qK99tprGotr163R/UEEeVlN1stxdMKckKEyp+C0NfdPwgfzB/CEz8OadWtdIUC75/z0ngd9gvqBsS9l2O3bUi1AjMlzQEoiLgdwDEDyUgf6iN95LKkDNPcziXweYm6IOzwwJPWMVENcHyAtAmDB4NPJlC8KGb+weywLwKOGkZ/I5IQSfnrudEsFRvkQUcKsD5THQDYyH1gr6O+Tx0/azOy0UrCYVwsWtkiV4nG4KREMOvWmjOmhlzGJIEkmbWSItCPIlkbNEYDWne479s4774jQ4h6Y//jzgMAhkRg3KvvBkyGfE1EMiQZhg7Jo9+7dIo3pszvdt23Xrl0yUoaoQ/GEugPChPIowDPlJhAW9O9bP3lLa0BDQ5P69G//9k0BXXycKE1jXFBKxFrHeGbcs0ZCOvQP9NsHH32kceMkT07x1A8nJlUywvWF+Q/pQ/nY/Z578oHCa4N7QKEFAdF1u1uENWou2gdjYIA86y7jFE8g5iKeI6w1mahs79EvjcCVqOF/w7QzECaM9WQyo3uELH3nnXdVyrhly1apSpiPxLwzjoPfEusjj3bIqrs9IhcgBFQ+Y6iXchqjflLhiV8QlrwulJ2wfjG2+S7CB0opNqxxVozIE9Y7L3fxMpuSDgFQWTBuWHt5Yzcyd7NXJ00Kmu8TUYmgynzSlPHVasxSRob6h1KkhQtaXF0RM313hNJJyBOPsI7p+64PFSAeIFVVrrSICAIIFRGwdbXuWSKVoUchB28V91qGaIC8dh8jZxxcfMGBBXPby2sL84SJ2jKog6KSHPmb8HrWPtbLVMZiGI/ETeU4Md6DdtX8j1tsds6qC2WrLZDeE7dYTdamMxkbKxRVmkm/5IueKCTVDOQI7QH3ksnYuBKpWNvK+k5ynxnKAf37MxhSy4R6nihKaO2JzFwqzidfjr1m5SorLVBpgUoLVFrgcWiBx4EwOfzcs2V8F1CMsNsCvAcjOzZkgG82lQ/u39cmdxlJH1F6B6f/1Jz39T2QEoDN9oIFLdrMiAQgoaWOlJyFkuf3Pui1jz78UKAa805OxQ8dfMpaW1q1yQP0QWhwwv7aa1+zr3/96zqdZVN64vgJ6+7qsv0HDoi0wN+hq7PTmpuatekCLKrEpbZGfgMQGOcvnBebhUKDEhvUIbm5nOJmeQCkICggJyAy2LghYX/77bftheeed5+RKM6RaFAAGcoNAAgbWgwaOeFEYk+bsZknUQIjR06lue4mrq/GDVPZwCPVX9TSIsIFwoHTRdqKsztSaJD6A5r5LEgBALjiYaurtVlErQBhRV+4wmJav4P04VTYjTxTOrHk1BwgT+oPyhuAAj4svA4SA2Ah4mKeQCF6c8riiZg9nASM+ek+j1DPjwoJEMQJIZ0GCMZUs7dvYH5TD2kD8EOWzme5EWxJRFoaY02IE1JRamrVZpRcjI+PysCWPqFtASFnz36qchaiYyF/8MShPc6c+VR9sHv3LpFjjEE2/ZLKxxMe9ZunfTnFL6mN+T2GkcSyDg8Oekwq5NbEpMAxfU0aCn3W3LRAp/KUYADAiIflRPlWx021GykrO3bskFcBm3yIHPpj3bq1AlYrV7TJW4N42Geffdb+xXe/qzIhiCquH1UC8wUCEfDNdfKejEHm1voN6zVe3Esmp7KTVatXiQRJJN3Xpqq6RiCIdsCvBgzJPAbwQSRybxBRJDlBIgHIUDAB2BgbgDeIH7xa8LCg/CP4O/B8yD9+f/nCJZGeyO75vbelEyfS9UQgL3geaSzJ58JNRXkNZFnvQL+k+k0N9UrJQmFCPzU1N+qeGQ8ofSjHW9jq5VSU2F04f05tzak1aw/lZAB8TvAZI7Qbr4dUgFyFZAMsMtdZV3hPiEiANYQBY4pxD8mF8oGLBFADBt141WN2icD29BB8ahaqtI3SxdZFLbZwwQKtC0F5d/z4xyLXrl+7LmJsUQtlXTMam+6HUuPmwt14eGzSOgVhguulyMTcnEo24vGk2hrASfnVtevXpWThPSanZ+zWrQ7NIxG2RdKNsobvEb/vRGFEGtOmTVpPSPGhrAifmPqGOq0T3d13BPpffOFFxaSzHhx46imRoswPSm9Q6PC+rCMkwATC0ZNgHi3mecToKwK8IlJQFUTkKEotxlb33R47d/68vKyGBoelXuN+ucYnn3zSS7KGhyMj1JLUgBA4EBnBo0T+L/mCJRPux0PJGIQgYx3D60e9SVjj+S5i3QhGuALvVtb45XKZVyQjcReMfcye6X/akL4K5XLMU9ZTjFYhZkZHhkXihOehkGN9ZtxDkjF+WG8hWlCBQbZyiMD6wOegoILIoGTw1s2OiIwuSHUSouTdfwX1TIM8TMLccjNarhHiIOoLKc4gLiAyi86OklozO6d+ZH2hPeiXQKpIp0FJTDRHRaxS7kQJUMmsOpkSuZEnWYuqGtFTzlXgSRKfmbNMvmQ15bilq7KWaW604ULBBianvNwHo1gRs66Eyc/OWCaZsmxNlc0VCzadn5NXE/es8Sx/HS8H9NIkYq4Leg/3laGsKmlVVZ7I55RQpSbncdiDV+6x0gKVFqi0QKUFvgQt8DgQJjue3Ftm48xJLJsQFCZIytkIUv6BKSobXDa1bEwxgIWA4EQUqb0rTtwQz804myVZZ1MIaGDjRtmLy4xz1tnRKQ8KyAZOziFkODkHVLBBBACy4f/2t98QuEWCTgkGG31UE5AjmP9xMqqoS/kveA00ZoAYPAJ8OTkGLPEcADwn0MjtkdpDykBYIA2HCAGQsYFjE9/RgZKhZKtXrfJYynjCy3qWLrFz585pYw4JAtEgk8VM2kiVAYDRVgCcpAwSYyIpAD5EaWI6SIIO6oiG+jpXroyNRaUHD2ReCvjBuJINMNG3gAhAMG3PewMUuU/65cyZM2ozNtNI5wE3qCLw0MBvBi8RGeq2tMiXgyQfNqIYhkJIjIwMa/OpWMxEQpt1dq0AA/4NoKYP2XTTx1w34FuJGa2L5z1QHvT1CbhSUoTkngdtC/HStnKl19/nKYkZtZ/97KdW39ioU2bimAEXqATw/Lh+45oURihLIOcoK2K8cMLKe+Otw/gaHBoUmEbxwBjEawVFR3NTk0qJkP4DaIgfZhzTxtwHPjf0x4rly6RUIvkGQpD7RV0CkYVMnpP3YqmskgrIDn4+MjI075kQomdpN64NoA/x8emnZ+zIoYMiEzQ+0lkpPwB/r776qp5HfzG+OY2+dfOGrpufXblyWaQXn7l8xQqNNUggwBoqE9QJxGzLNLjkqTUeolG2k5+cFLFGLDLlOE/s2OHGu3Nzdvdut8gDQDwkGyARggjyAAURAA/FFuOVpBq8h8BblCc5MDHFeENIsDZALIUUFoBQkPXriZHEBJBIG0l9hE9RsShC7X5fr+UKBaurrbGL587pvdatXSsFhL+eMrYxW79hg9XW1UtpJAPZ7jsi3/iPf/PeEEisQawB3ANtS0oWXiGMVRQ2lKONjozpuRAMvJ55QQkIJCyXCwCHsIPw0t8zDthYv1CciCyortH9U3qByug73/m25qRK3GprtVYAVCFXBocGRF60LFwo/yPWD5RvnZ0dUotAotL/rE+YviYpYYjUUqwbrMGMBUpUTp36RACdv//LP/szO3XqtL35w/+ssYZqjrGKAoy4asbF2c8/1xxGmcSaxZoIuct6snHjBqmrMHClnITP4b4B+hB7+/fv09qL6gd1EyQEPkhr1q6zy5cv2aGDh/Q+PObVQ6FcQl0PQQaB6kCW9WVsZNSy1TW63tt37lpvX79UOMfefc/OnDmr9ZO1hOuETGSNZn2DVEDtoIhb1FeRQoLvGNZFPsLLT+izOZEHrIH8ArUar4EUlKwpMlGFCGcd8rIWv4uQ4hP8Uh4F4cEImb7nO4x+pO9nIcwHvHSQOcZ9Mr+ZE4oanphQmy5uXaK1getTeSElpF1dIkeYu6j8mPfDwyNaMzEmhsxDScK8Db5CkLdcL2uUYrSlmHES3+/Fy/kYgzrEiAgQV859EUXMuFDSjuLbnUCRyasUau5dhAYnBiFVKlstqTk8z4qWxwhFbRdXOk4ZsrZQtkyhbCmLW5LSowVNNpIvWB9G3zMhxQgzWRQm7ovCNS1ZttRGJx7a0Pio5qRUXZQhyg/J1zW+s/g5z5cZbaQq5Oprqil/8hjs36yb/hJsJyuXWGmBSgtUWqDSApUW+ONsgceBMNm5/8kyp1OupvDTKWI8qXcXcH5IlGZcoIRNGcCDDT/Als0+tfKAV6S6Dqx8M8rmEUBMTCWlJJx2s7ED8EKgNDY2yegPFQIbQjbxbKKR23/44YdKoFm2bIm8Aah7d2PFcREmXAtA+PDhwzYzNa3TPAgeAA4mhYBoyAMegCdKc9hssilHaYLPBRtTiBeuc9uO7boe/A3Y+MqXIuVlL9w7Enc2cEjIechcMUrDQNHy1ltvySwScgYgCnBftGixAD4AitPOoBqhPUvFgk6/2fWxKYR4AgCiEAFYQSIAliF82ETfIgXjyX3aUJICAlhHZUPbQwwATtmYsymWhF0gpiQiqqGuTu/BjhSZOAAGADs9NWmLFi8SiQQQkalgROLwnsjo2YCjNmAs+Aa9bD/9yU9s4+YtAnKQKpQZIMPGtNcjX/GbwAehpHunzQEXlO04UTGr2NLlK5arDSmHgKg6dea0xgKfR6INrx0e8hIrXk+/QChcu3F9XqZP6g3kwq6du+QfASn3y1/+Un4BqHkYTxA1jFe8ZNasXWP1dbUioCB1qrNZndpTSsQ45TST+2ITPzExZQcPHVSU8cjwkDU3NQpsinhCzVHfIHKFewCwHXv3HfmjQGghyUfFgRHxU089JaBIv6OCgrSZmpjUv1e2rdT4OnP6jK1YsVxjHUJv1SqSepDAuylnSFUKCSWpVEanw4wd1FjnPv/cVq5Y6ek7ku7HBOy49sbGeilzuJaZ6VmBYkBeKEmC0EB50tV9W6bANbXVuj8ZYHLyG3kLqCQiNydSUkkibiQRkR3+56NeE0RXMyel1hgbs5HxMevq7lYayloZR4/bgoXNKluB6IHwoqSFZKELly7ZZ599JkKgKUrL4ZpRqdEulE7JIDWX02ewfn3++WcitgCivBdkAf3OKTbXyXMpq0EVRMkJao5w4q4SM/q0gVKpjEpk8KDhdeE569at0fhctbpNZTRnz561J3Zs1z2j6hkfG9OYBdDST3hdMO9oX+YYBB0eLBA4AOivf/0bVl9bb62L3KAXwoxkMVRYGNNSugghC6H1yiuv2L/+H/8nlXG0rVrtoHzJEr0fqhGIJEqeIMcgPJ7cs1fKrOPHj4uk4eeQkpCGEAz9A4N6bwhofFogRVFw4YnB31G5Pfv88yJOPjt71r79ne+IvJbHzrwaLfR3VANC/9NexYJUBoP9A5bOQoTXWs+9BzLqpXztxMcn7cMPPtb1cB/cL+sFc5wSHMr1mIvBVJax5qDZo5VZP6R0gOQt5qU0Yv0Lpqcq0ZqP2nbljJJoWJMeMbgN74nagrXTDWE9elcRxRlPGwKgS7GXTNgUUenT01qr5beTSolo4n2lbJqbExmCiS/rGPfF9VDehMIkQ3vU4odEGdG0PKAK+aL6g/FTiCLW+a4K7++qF/8vmDVDXKO0chIB3yNXoYgUicf0vSuvE1KCCgV997l5M/4nRc1f7o1TAq6PdR/aJD81bVkinClVipWtmIhZrlyyfPSaRKlssVzBsnN5yxTpg7TlUbtUZ22W746ZWZUlKcq4XLBYuWS5uVndF+qQhqYGm5qbtdEJyPeiDhFSmey8VIl7ErEVEXPBl0YKm5RHEkN+K/YcIqbyqLRApQUqLVBpgUoLVFrgD98CjwNhsmXXE9pjshlms8JGjpN5TskBq+E0FmlzPl8U0KutdbNMTsjY9CrFJZ8TgOcUmw0lJAjgHIUJpAKbI4DC5OS0kgU8vrWg01rKRtj4P//8c3o+p8ucFD7zlae1mYVYQcHBRpoTSaTjoX789KlT8glZ1damawG4o8xAQUFsMeqQ7m5SXO6JCELxQT0/4PW9996TZBsZOrvwmx23BCK2bd2iDTBECaQHoBgAh68Cz2WTzH8QIZAOP3zzTXvhhRfVbsiIiQVF6g4A0Qk+8mxOzKLa8etXUVOskuyYyFpULRg4cvK3cdMmnZzzfJKIIIbwLcCDhZNw7mPJUvdxUdpQOmMDQwOSn7PhRKEAIcDpN+9BydDY6IhAMvcBkIck4oSfTTmvARwEA0A2pwAB2jt4sujUnejh6qwIEIwcuRfULE0LWwRG7965K8DDc/kP0ArhdOH8BZVZoB4A2GI6SQkU4BBwizkgXjEnTpyYP3ldsmSRTukpuaKdgjKD6FdIBd6LU9PLV67IV4LPQs4NWKGPUNFgEMl9AlQAhSiODh85LLLrzp3b8iLgJJMyHtQXkDmcui9dscxPqhNJmRADJiBMuI7Tpz4RoCRKmHbbuGmjgCf9yxhALcW1oGxIpyhditvBpw6KMMHXgtQbDEfPnzunn3Gazuc+uP9ARq2QJqQIwXgxfrkeFAN8psockO0XCro/1Bv0VVdnl/oOLxCSV4hvBjQBksOJdCabtkQM08qc2gSFghtbeuRovlRSezFP3STTU5WUyhGiSGOUMXDyCzHqyqt5wiRaqv1U2P1QQsIW4HZmbk7eGb0DfVJOocaA/EQ1BXEVkmYYN5qXv/yl3e66LWAHUUaZHETSps2bVMZDTC9mqpzKP/f88yJPrl294mUqaYBV1kaGXW2VSiTnQTPjn7ZBDUdCCQ8AKwCTU2vIINYD7ot+pISLtkV9g8cKMckANa5lfGzUjbGLBRGTAp0yCkUJUfJIbRksl1XaxJhX0g3eHqmkxsjOJ3aKSP4vP/qRiNJvvv5NlQn91V/9lVK3UGhBjBw9etT+/b//v9T2KHA2bNhgk1PTdv3GTY152giPE3yoeGDwumP7Dl0H5W48OPkHXB946oA+m3WWEjBUJ9u37xB5zHcAPiqszZCzvC/3yHNZm1EXetRtSt8NEAy0Y0hZgm5nXhTykK8kKSVseGTMuu/edYVPba3lc0V7/1cf2IkTx0VcLVu+QgawELbM8zt376pfZXQqY+GEK0b0b1erqa2ljGDcN+g6g0+IVE8QfpGxNG0WyomcHIjicSNnWJJ2eLBWK7FG5R9xrYkQMbQZpAkWHCQ5sV5AMNNGEHy8H9eOl43WveYFWosgJOgbrr2/v18EPuOM7xnUOrSZooxzebtz567WVQzQmTehJDEYLDPf3MPECQ7em+cwZiGClWpVpEypJL8R1iPWCe5Hc1HKv0D+uZKD9yiq7KVoCe6bMrrZOatNp62G8qdYyfL4GCXxrXJFR5KGnclZdnrOsuW4ZaprrZzN2LQVbaZUsplCwSZnZ5yc4lrKRZWbqd2ZhxAoXHvRVWu0sRRpxBTLYylSeolwR11Sioh8+gPFnSvAykrJqZTk/OF3yJUrqLRApQUqLVBpgUoLzFuo/fav5j8W09ddB/aVkaMrISKTEWHCBhQAxikQRIiM6QBpWVJy3HeDDSmgnU02GyRAAcoINkIAM4AFf+cEGJDPhg2wBmjhtV6r76ez/EkSCEQIRAkn0myeKWXgtZxaERm5fdt2kTKLFrm6gY3tmdOnrUnlRCYAqxP8KVJeevRcyAcAGfHHnGrv3PmE7d37pNQgnBJzr+3t7VLJcFoPIG9vXyeTwiNHjgigcbIOgP/Lv/hLO3T4kMDimjWrtQnmBJXSniNHDuua2Rx2dnZZ8wI/5V69eo02hpAHqB44deZEWSajnDpmMg5Mah2o4Y+A2Z/SK/DliNJtAPz8TLXtjW5ky2ZeG+iSe4+g0qF9AUEqk2EDSzLN7Iz8NfAf4YFPCMANjwPaC4UFm2yZ/CaIQeaenTihDAvwz/M4HZXJ4uycq1oSCQeFFhPBRD/yHihUIMEog2IscDrK7yil6bzdLYUMfiVqLzO7dv2aCKn9+/bbsqVLRKTH7OAAACAASURBVIjcvXtHJ730IeQOviUy7yyXVbrDPVFaRXvgX8HpNX42SN9RU6AUYbzSPyiMUP5QvsC4TKUSNkdyU8xUIsF94umAMoUSrULJS9PWtbdbVhGmeVu+fKmMWdngL25dpHtbs2at5gYkCP47qDr4bPqpubHZlixZaq0Lg1lolW/4KXVh3GcyUggwHiAnGX9+gqzMCM09gBcgAuUD7UqijvtsJAXuAU0kTEHa8H4AdylHAIAhHhbjxiJqFE5l3aE6yPC5DjeGJXEjLtASUiggvyi/QJWk2E8AF94f+D1k0gJqPBhHvI7P1fiMxq18GEpFKQA4Yb92/YZV19bI8PPm9Wu6Bkgo+hfiq6ujU+QsnhZ4lzAPgzqAcgw8i+hPyFEUScj9uS4ITAjS/oE+RdCKnIzHVUoUzH1Zh2h31gVITo1T+V74aTvJK4qwLZU0bqUMa26yjlsdmpOshSjVIAyYczwA2pBTc3MzWgPdB8r9liATKevhgdKMMYOiC/UEwI/PhDSSkmt4xD4/5+anTx08JEKJ+HQMQTHZZg357nf/hchICBLejxSde/ceqMSP8XbsvWNSR6HsoMSGdmVNg9jAfBvgznyamp60l196WXHDzAkUOJ+cOiUylbWCz0QJt3ffk5pbSqcqlmzs4UN7+umjIlb6+3q1zj+590mVzUDokijGXGbtyM1yDbRzrfw0BgaHrF8+Mg+k8GGsv/v2O0qFGhoasJdeekX93d8/oPVZ8dFlL+tjcYAsYBxBUkh1JSLEFR9O8rqfSDBwdgNiSIWivn9YX5Q2Fb2nVFBRyo/KiyJz41Deks16+RmzUMkylHqmMYg2Gx0e0jrIPMVnB3UQZGtQmNAufDegPmO+cF18d6Bygwhz8p01tEmKI9ZsJ9emNY+GB4dFdDKHamTw7Dm6zLVkCkUNUd8ekRwIbpSQoRRHCprIsJa1ge8uSHh+7kShR4WzHrj5rLepEnoogSoUrTqZtCxJOrGy5WIli6Uo1vH1JEFk9PSMVT2csYZk1moXNFu5KmvDU5M2lcvZbKlgM/hBpdM6MKEch3vj38Z3gBJ+SjbNnCGRKSK9UO3NRwtD4EQloqxVHh9dlhJFyWIQRzEn037bo0KjVLbulRaotEClBSotUGmB/3YtMP99HCUU/oNP/mMhTPYfPVz2RIFpSZ4hTgC/1G9zIgTglnkbZpqRKRvPEfAeG3Mj0QXN2qhrw5hARTDtcuZUSrJuSkvC5ozXQaKweaQEBdWA5NgREcMJr5cLxGW2SBTnju3bRZiwKWcjDoDq6LhpK1Zg4jonE0+uhVNczPTYLHI9GLFSCrJm9WqbmpiQIgYgAYgAaLF5BxgAFgHhkDDcO++DIoCTXEgOTDWXLF5kn5751J7Y+YTKYrhXABeGr4BmABX3wYOTZOT5AAD8Rthw8x8ydMiRU6dP25P7ntQJNikU8izp75dCYLlKcijzwAdixj76+COpKIjZZLPJphfVDIAMsAkIdBPDvGTgAEKAFptlSksAHsVCXoBTYN1cucImWjGjU5NuPhp380PV70u67Rt+FEWoWADsgEQSTCgNYPNbjhIU6CvajeuhHwAUgHwIBE6W2bQzvjDF5GS8vX29SBoAFeAHw2FiYFEELVncqv7BMJMb47oBi5SSQHzx3qgQAG6MHYCvEi8yGYHpB329Nj46LnXGnr171YcoENi4L1+5QuqE+noUTylrX9dunR0duqebN2/pczk5xnuBfoOAwlsCcgYjVko+UIMAdpHQo+aBGNi0ebP6vru7U8D38qUrtmXzFntixxNmRbMNGzY6oVFdpTZKR+kcgCilYdTWObiRyeusABYKB+713v0HMnxl3CxobBKBQV9BWjBGKBNijkFouiFoXHNF/cYpNtHOMbPJCRRC1fo8+lnRx/L+8bjVROLX42EhAwF9tKlKrABjjLMcKpWH1kwSSDKp+QVJR0kaKikib+lvSCyIKfpmZGzUrl+7obFH4g7eRcxbxjfjBSKEeycJinlYLhakquJaGdsO7kRTyCgYMCbwF52gMy8A1iqH0eFzSW0Q1FK0rcB8lGzCuGYMu1rHFSGMF9YMPggils/g/ikX4jMxeMVkuL62VnMKFRxlKqmElyuyltGvtDcPro01jb5hjkFmOAkVF2EIATs4PKTUZ+ZGfX2jlBXcF8qP99//wB70PtC4or/XrVtv5y9elMktpFJNTZ08Z0jhOX3mjNYa+ps/pdxYttTL74aH5cPDNR4+fEjpYyiJpmdn9TmU7eAPtGv3bvl+QMbKUPs2Ch/336Aqi/IxSAhKqAD9zxx9WusRYwflDeQr7ZZnPR4eUXtmq6tsfGLcPjp+Uutl24o2fSax77ncrEgbSKKrV66o3I575z14BIUE/QY65rOV8ERfUT6qyG0vOfFywcizRGPZI4ADOU9/h3IcEdHROhq+1PlMPpvvt0zaFUm8H/3uZTqYqGLMPKYxST9ma6rlxaW0KSM6nflVq3UBsjZcA9cOYRTWUSLFUaFglg1hPm+OrBjtXpWYQk4E4hOFFNfl3kBF/QmR4NdoWptpE08v8/jhoDBBHyYlCYRJ1IZ817Fez+WZW5CgRZXxFWZzliqXrIrPo/zOSk6YyBgXs1dkZyWL5/JWM5mz2ljCMk0Nlk8nbXx21iYxLy6XZOqqJB8MaA1T8En/WSbtpXzEM+fyIk+ZX3w36bojQkelQ1w36pd8lGxESVIqLVLZyS+/n99FmFRIk/92G+XKJ1VaoNIClRaotMDj2wKPJij+Tjv2PxbC5OBXni4D8gBBEBQAHjZy2liWSzILZJNCGU7wUuDUHuUJwFueE42NAjRstjkhA9zhgcHGD4NLndfFvOwHEIG6JBARnKiifOCzIGwgMpRoMjOrTRKxrJxMNmOIePWqUiAgQgC3lEDw5ic+/liAuK1tlVQmXK8In2JB6Qzbt21TZCjlGuvb1wvMAfC4bgDxvZ57AshswjntAkyiGuFnKBfkKZJMWsetW/JR6L7dHXlXkMwypJlCiQ4lQTwAYbQhBA+fwSljJpuJTvFjImnw8WAjDLmEyoYYYl6PLwZ+MJSuPBwfE7lykCSLbFbtCHHBKbiDXE64Z/UnnhuogyCjnKAyGaviR4CxJn0X8q8B5Hw2AB7QK6+GSOIcQChABZ8HgVUlDU2qjWvqqm1gcNAN+gRcAKIFKTsgErg+2pd2Jo3o6JGjAsN4rqAk4DR7QfNCkTmADMqLKIO6dfOmwMemTRus+3aX3e7uVgkWgFMgkBPYIQxYRyRlB1xDYEDIACIhThhflF1BcKXSGREzlGrhp4FCh5NzrqG+vlbvvX/fPpETAOsTJ06qdAsQDOjdvHWr5gDAGPBV1wBQLohggZyBwGKsAQwpOYL0IYmTdj1x4hN77tnnbOP6jdZQ16CyLAdwWfWP5sEccdEe+QlowDMDgMl9kK6zds0agaDz589rbMn4dPHiyGshMistlUTOoSgAHDPHgp/BtStXRQQBzplfd+/26D0g+LhniEOuFUAIEJGRJHBewNP0HOYhc8FPgh2U0o5jD8d9LE5OqqRAhqYNDSIceU/AIWQWpUzMg+HREZUsNDUvsPZ1a+3cuc91as7coR9pEwAiABoyjL6hZCecwIsqicrZ5j00dJpOdHReYAvFAb8DTAskRqAX+B0ANe2glKCkl5jRv5AM9A3KDRJcAMScjGPYyftBGDU1NGguHzhwQAallGfcvt1lO5/YYRnKkyCJUVWQjpLOaJzwM+YLfcfcYX2lj4gJlllw1r1vwn/40nAdfCbtgMG0VGS1tXb2s8/c7PbKNZFdGPuyBuNJo3QuyrMKBRlpo6x7+BBz7BqtISEOnPKnZ5552rZs2SwAjefJtavX9Fmsc5QzMY+27dihOUpfMu9QpjDX+Y9ru3jhohKaWC7o46cOPGUH9u+z2uoapT/R9pBo+HhQGvX2sXdtcGjYvvXNb9rMTM5+8tOfSMkCWJa58/oNKr3j84PRrgxJ5bnkaxxrKG1IW0FiMr7oR/lwqGwn7sSJvEgSIhP5Nw8f414mJmKOUpYQwRupplhv+XxeBzHgZWmRGbGZ1VZjlE35nifdJFJJ3Rtrk0cOE8fuCi6VKTYumCfi8AJibYTQZJySoAQhT3tSOhm8V/heRKU2M+Vlp8xHeYslWGMhlimjcfUF66Q8pxIxKc34DJXQRdce5gobGco+RSBGBEYoCwrJZaztkH6F2TkpS1CYJPnuT8VtGtNW1oVS2TKoUDCALpaterZo+JmUqjM2l07YFKqRXM5yJTfqhawkFYcDF0xeZwp5penwYH8BWaPSN1SHlHhKNecKtUCEMBaKBS+TQ8EqAkllhF66UyFMHt8NeuXOKy1QaYFKC1Ra4J9HC/zehIm081HN9D+PS/+9ruLR+4tt27OrDEBk4+cRs775V0Sh4VPhKSOcjFOewakdm9iZmSnfwDbWq4wEIFZbVycwyUafk03FYU5OeuKHom5dRs2pP2CbTRxeBby/fCZmXH1QW8eGPGbPPvecEZe7oKnZFre0aoOJzwPXR1kOahLSGDixBKyjRgkqBMxj2VUBIADa+ShSlddQusAJLCdtly5fUpoJGzhKK/CQ4N4BLyRqvPLVVwSS2JwDztjYolKgDSBoKBli4wyw5X7ZqKM2OXXqlEp62Hzf6bmjenfaEAKDjX2Qhd/r6ZmX8dN2EAm8Bll7UAnwOjaOgASAL0AYwoeNI6AMQz0IKkidQGZJjVIoyuTUpeleLsHnckJK30FQ8ToIGEmdI+k16gJUDwABvBgUJRzVmFM/DtHBe6AiISWHOGQBgK4ulUFw3ZBiikI2U9/Qd0T1bli/UWCMUh1KEVB0NNQ3WGvLQjt18hOplVz2X60SmnQypRN0xifj6t133hWpwN8ZP+s3tFtHR6cABOofVCwAOZ20plK6RyGZeNxe/+Y37VbHLY2bocj4ElAISOfkHBULiSKQOJBnAEgIiWQ6GfkVxESauZIjofQmwBzEBv3Qe/+eyjZ6eu7b00eetgP7D6jfFrUu9lNXRdc68MQwmTIsJPyMWYAGhCP3dvHiJdu4fr3V1terjRjDzz//vNVqbJjagveB4ECF4CVDKwQqKNuR0eroqO6fvwfDYY/uHdK4wRsjnOaHpJqQvuGlOy7b54ECSikW8YTdf/BAJMzVa9dFKpLsxJhtW75SfjSkqih6eWLCzpz6xOfGhQtR6UJZChMUO7Qb6T6sL3jFSG2CSiKVtkUyd82rTIMxyMPXI8orHNCiYoEwkSokRqSyKzEAZDORwo1xx7gIkbNcC4bH3De6AJUWRuQscyQYxEKY8HP6DC8g0ny4XsbJ6lVtIjjxmKFsh3bh2iE7lSRCfDPlapERJ+MEEA1YhsTgOpk79AvX58lUOd0fqhFMcVHXSJkT9SFtDsh+662fqD1Qp3BKD+nC+KV8bHziobyZmNcb1rdLVYWCCWXI1i2bpejas2ePyoswG+3o7JKHE/HOL7/yikjWq9euKUobHyWUhZA1+Cvha0Ib1jU02J3uO3b85EkpdnjOnt27ZUhNEtfo8LCipu8/6LWNGzbKq+L/+D//na1ZvdZee/VVu3L1ujxKQr/j30PpCWstykHGLCobPFBE3lEKWlUlEh3iMpRyXrt23ZONVKLjJAIAGyKD9uR7TGMkR8qWR47TLt7Hrqzg90rI0b8dqFM6guJH4L1cEvHKe7e2YF5cEknP2kU0MBHX+LtA0KH0wQOI+Suj7FonLxnP9DWKm0a+Q0olpWfRl7Qtfij0EeQgnkysm9w/BI6X3mVEpDJ2RESUSiJQ3MyVVLPyvBoT4txLLj0lyFOs8M/Je/lKzMkT3pdrYj0UOV7Iq9TGUPeUilaDtwiStHTCpouQMnFLxZOWIn47l1eccFXRr2Uum7TZVNxmY2ZTpPvg+UIk9fSMZUmKSyZseHLCpmZnLJ6mjDBpDU147kzIw4qLgkinD/UdRelNFCvMvGas8z0A2STlXFRKJT8b3ZSXTj36qAQO/157wMqTKi1QaYFKC1RaoNIC/+gW+L0Ik3/0p/zh3uDXCJOtu3eW2ZiwIQQgIIl3wmMkMhT0sgGdlBI33OQRkGzYODGvrqkSGHrwoFd3JCBjZq2tLktmE4X3BH8nRrWrq9P27duvzwP8q24+MndkY0QiBKQIm/bRsXHbun2bA8OeHp2gcrJ38sQJJYkAHJBz897U0QOUKQ2BuADcYAx54fx5RXyy4d66ZasAFaU8e/fu0WbrB3/zA50if+Mb31A0ab5Y1P3v3bPXOrs6VQ4DocApKKfrnMzzXu++e0weFagHIIDcYJP6dz/xDJG/bPhot/GHYyKU2GjyO57DSbrKI2prBd4AWgA694Fhoz0sQsHjJWPaUMsot77ezSgnJuSdwKk1HhxcJyohNtiAD/wRUOGgAmJjLCO9yAwRhQR9eu36daWrsIH3mnmTAWTLwlaBDNoTIADpxSYchnC2QPxlToTJsWPv2cpVq0RWQfKotIrSrXRaRFf3nW5dI8CO+wEEXLx0SWAQ81O8RQ7uPyC/mgf37tn//R/+g61rXyvw54qRQSWLuOFoTElGfA7XIUVFJFF/9MjRy0w8+oR2QrbORnqRYmhJb0pF8Z1zavsVK1dafX2dVFSk2uBvA4H2ve99T/2BSfGKlSvs5s0bugZAEpt3QDT9c/3GDcXN/vSnb9mmTZttbjZn7Wvb7fChwwK1jQ2NugYnH7wPHvT22cKWFpVoMEbpO/4N6ANYOMFi1n3nji1evEhzsOfuHX0m455rTcaTNjw6bOfPXxAYBpBDaghc4U9QKkq9QzsAPOnP3v4+XT+kEcQBgBLgxfiQT0EczwI3iOQzmVsug3ehO+sCbYMCbGyM0qyYvf32O7Znz24pTn7wgx+IJMX1BI8MgBxEBKB74qGbiJImBIHItaEIop9DXDPXk0l5WYT/52UfUkdJ/PLF6T/rEG3FldF/EIQe9OWmkNxDUArw/hjronThs1EsqZSBBA5O74tlqX0oP0I1ArEJicv7Hj18xHbt2iXSFBVCjSJunSRLJv30n7nE+CYBhXaGxGCcOfk6K+KCNUIEFiC81T2MWDv5XOY410ibAMoxa8ZslXlGiQzkQGfnbfU/Hi6FQklk062bt+zCxYvyGWFN4/3vdHerjJHn8Tnt7WutdfFie+65Z7UeQJgcP37Cfv7zn8s3ivdmnWNeyg8nm9GYImkH4vfgocMq42FOX7p8WUQWHiY3b9yQAvHpo0dt88ZNTjooxcQE9PuHBuyvv//X9q/+u39liURKUeiQBadOnxGBjYIOgoA5zr2770ZaRrpKYYrqYZlztDfPYZ1kPAUvEsZfKMeRgWmkQvDynsQ8ng6KE1cohMhdMYNuaJr0eReMVRlTEFoC8cmE5fJzKquCKON3EPIkOElNRbliqWwLWjzFifbDp4TvC9bXmbmcfgaxjEKG71AeqAtRWUFaUcpDmRqlXSj/dHghw1qP99b3ShSTzJqhUkvaKeH+YkqNCSavjFORQXkRqMGniPcXOYeyKpsRyQ25iKpGKhr8RihvKhStBKef8PKe6kzWClMzVp6ctppSzLKJlMps5jJJK2RTNj43Y3PRgQKpbPnZOcvQnijpykXrGxqwcjwmMh0yhwMAzNfpx4djY7o3qWIMIqioa9I+ouxpZJTaqXyI+QpxOk+WsCa4Mi48KoTJH25jWfnkSgtUWqDSApUWeLxa4LEiTI6+8FyZTRTSbUpP2PRScgFokIRc9eBu3Alo5d+QFmxGiS1lo8bmB2NHNr9s6MOD94WAAbjrFLi+we7f6xHJwEkzp0gAGE7AASOA9m++/ro28GyMkeC2b1ivOM+FzQsE+PEWmZmdVnkBihTIGDZW2nTr5LTTQcK6dTqpB7xReoGR6NIlS+zmrVvyNAG8AFJCvCQkDX4iUn9EGzgACcTDwgULBWrv3rljX3v1awLAvA7ZfEcHqoSNUiIANgSIkkmV1kA28Ofde3dVhkPpBIQCSReKRh4dtYGBQalduBZKEO7dvydAirkk18jpPZtn3hMAxDURi0x7Ygi5YeMG+QdgxMopK0CL020lZij9qEpxwLRPMEeE6JC6QJtN0iU9PSLcNwqe2Rk3I6V/ZRpa9uhh+upm5y2NAwAC/6YeH5SEDwhpCwBT7o9+QKlAahAmqYC7de3r7T9+//sihRgrGK1SMrVi2TL7T9//vtQULQsXKH6asi36VNeFuiA6FZU6R2a3nKR+sTiF55QMY1dIA/wK3IeCfkVVce9+r9qTk1fSfmprURstl3kq6Tc7ntgRnWgmZArMA3IC8MznQbrhRUMpA/dIkgllXV979VU7/vFHNjo6JhXBs195TslJ+AgAnuhPwBR+FZAXN27cVASsLF5JHGIcA9xSaalsUBuhIrnV2aGEFkrdLl24qLHrniVI3H2sqSQgMm/k34AkyqBoD/6NcXA8mbTp2WkpA7gGAD7eBcjd6SPmEg/6mfI1yAB5NUSn9YwDiIDTp06LbIF4Ig6V39/uvi1zZRREjLNuYpvzeZ2gAwgZj6T9JGJI69OR106txhZjhHHOuOY1mAoDXBlfUgYoGcjJE/fXca+KoMJineAeZPYJqWJ+Ss04dB8lEjvKAqOoQOgf1i9O22cUL+wxpnFShPKQwFUiJNeuWSUjYqJ4Dx08pHYHpMq7ZvlSgVWIwNm5GRF4kD6MNdRytB1lKayR9D2gHhNo7jOrGO+i+hBD1OC5QmkXYwGfFdqWMQF5IMIqif/RqEgSHkF9AKHCnKP9UQ4R1Y2njUqaxsblfcNj374nZawMKbll6xato5+dO2+3bt3U/aJOWrx0ifX296vEhzGD10goZaHkCrIEzxVIlq9//XX5beC5tGXzZhHOlJVBWBEjy3WhGrt05Yo8TA4ePKRrxmD54qXLKmm8fPFSRPBSXnlf6yLtxhhjXKJ0DHbrrBUYf0Mg0M6QFJ4a42k4tLvgNobOaY/UBXBTahaUSYE84974jGASa/JEwSPDQbnSYjQPUxqHY2MjmocyGpWaaFafxbxXmtgsZU9OYkOuMq+4Rr7DICYoA4VcRGHCetrY0CSygt+z9qHSgXTiu9TTgdzoNsxj2kGGtChiMLc1vEwKGuuaCs4Qzq/dQUXIjwKvwPMUOxx5t7Ces3B6maZH/9aTksdnU/KDr4jSohmD+JGULFEyq7aYJWcLIrsMorImY7TGyORDJd3gaYUikPfkqh7yPd220u7394pMZdxzWMD3JD4v+Cp5mRREjhPi7DVUckWJlcW9XCfNGuXzGk8UxRZHni3ceCD6w/eEWsP9cv/B47dZn1Q8Tx6vDX7lbistUGmBSgtUWuCfpgUeK8Lk5W98rUyJBWAboI7fg/wxHgHQAGU2xWxAATYqEUmnVXMNYGEjiBkmp7bIp9n4shkjmnblSkoF0jIeZMMLGGMzSBkPryUGmA0Syg02f8St8nc2R3niP/N5O7B/v5QAbMjZyDc01OlaIRAolwG4vP/++6rRZ7MOycGmlc0oxAqgh80TxqoAcTZpEDXU6kMsUHoBiUE6DQQLxBBgfmhoWCUPbPKWLVkqwgRFgceSenkOJAeJHhicQhxxn5j6QRQhi+fz7z+4L7XK8mXLLJ3NyAyU1/JzjAVRMHjCjm/0glKFk0c27gAtmUQODQm4AzhIaIC4WbN2jRsuRj4TvlEEUPqpHSCirFIe2q1B90U7a5BHiRLzpokRUUSaB+2FbJoNO0CRjWom67HE93vvWTEiLACZ9JUk/ZRGZatUlgKAxrgU8Hz16jVtiCFDVratVp/zQK2AJwiEBma3gFGes3nTRrty7ar6S2kLETAK4HbejyWKlwy1+0GBEEsgy6f232M1AaPaVGNKKTNQDHVn1R+cAkP4sEFHiQP5BYmFnB6VAX3D56GWQJmAMS0eLYACJ7JSIrlefvkl3RfP41T41VdfUxoTY4uEIkg35kNPz10pRhhb5ZjH0LqhIyfG7svB+5L8JGNLlcJ4dCnjGRNI+dIkPPVFJEI8rjmHLwg/r8pmlOAkUrCuTh4KLYtbbWRsRO/d19cvLx4+g/IYADTgCCBC0gtzjQGAKoi5revL53UifvbTs1Iw0H6UhjGeILYowaLsinFAaRb+FJAT9B+eC/heAGy5PoAbQN3jdgHbBZEaeMBwb/wdokP3PecxqwBMKV1k0OqgmGtQGosSTTwimXZEacOY95N1B9XMLdYM2lAgm7KGYkHEFH0gUqZUFpnCOAAooiqD/COiF7UUpDFpN/iAYGgL4YNKIpCsYTzQ9pBqEMMQB/w+XyT1xQGqR7TnRdrQb/QzCiM8G7p7ICrKIpIAi7QNhs6ufHPCmv8ymSobHh71mO2H40pcQnEGWYIhdF0dBt5VKm/ifq5eu2pvvPGGSm7Gxsbt3feO2cVLF6WUeOaZZwR2GfMtra2RXwcR8JNSBaJam5yeFGECCb1v/wHr6+235sYmrXXMX6LfWTcH+vq0npMOxnfFuvZ1VtfYoPZlTHz88cd288Yt67rVoTWP54b1TmQEfY9KJOYqCtoOMgLlDX2u5Jm5OVdgYRoqrxovW3HvEVdIYRrKfBVxqDQdN0UNY8GXA3QwmPx6EhRERSAk8EkqKv7W/W5E0E1PaT1FdcTaGOLWAfko3SBCG5tZiylZnZ431pX5cCZrCxa2SHHmPiImzxd5PvX2zatsPJ6aaOCE1hGRNWICXJlE30MiuuGuP1cKnGhsBb8wCAaez9wWgaR44dw8iepKk6JKkAq5OavjsEB+JswjPGTMSoWC/MMgdpjH+JdkCp7KZhBM6ZTlikWbzc9JYZKTerJaKhDK8uYKOatvbrKB4UF9Ngod5uu6de0qP6PkiQMFlKBe+uvlikrYKhS0RmQzTh5NTkzqwIW1loOdfCGn+Rv8aBRjHCkkI3/oQCNF/kvivH7ro6JK+afZOFfepdIClRaotEClr4nNZQAAIABJREFUBR6vFnisCJPnv/ZyGfm44kvr61VuAxCaIAmFk9xIwkyJBhtYTsLY9AAOAFTBZA+zOk6k2ehrUydZuqfEAJ45XWQzhFKEE0WAFsoRJMu8LxtQNqJPPLFTJpCLFi8WQBsYHJDpaTBRhXBBIg3ZwiYLsgTgx4k/m2aVtszMqFzEUxSQacdtfHRMig9Ox7k2l9HX63O4Tk68OPnjfQC+kDRs0JDTXzh/wdatW6ffQxgQgwnoYLPPaRkkDck13B/ECAoQyoIA/IAO6tspTaEtIDoogWGTiD/Ftq3bJNenjAVQGBISmHK8L/ckkgqvjEJB6p8f//jHKlnxsoqEFCoC3lHJAjtFAIJUA7GYpOWQWbSzS929zl8b6iihIMiaARsAJ+6TcgE25UpviTwAKF0oEh8551J61AukxTBuiP6V98jmLZKdA9Y+eP8Dbf5JJSGmlU2wPFdGRuSPAAgB4O3euUvpQ3iEoPSAqMIbgjZhpysFDPcVxUx6eoWbnIoAiiI45XuQ5WQeKOQPnZQXCu4xEHlWEAeL6iOUQgUQhqqK/lJSTXOTQB2AiZIVYoQB2JTnUALGa/BEuXz5ir329ddUoka6CQqTZ77ynC1ftlzjk+cyZxh3d6JxwOf23L8v1YNOnAHQpNtMjFt/34Bh0gmqwvuHfkAhodhheV2Q8gMJOSzATZkZUn7k+fTzksWLRZgw5xjDgPely5fJHJI5ikoLkM6Yw7eFEiTeH3WHR12nram5SSVuzEupHyjxKRZtYnzc/uNf/7WupQZ/iUWLNP62bduu10I2obig/QAxF86d01gjHalvYMDyOZJpqqR8cnPoEV0HxA5n+5R0UE7gBCDpTzmN40IxLwIFvwiIP8AqKgK8OSAU5DshXwv35gkqAo3vyP+B+xdALBZVrpAE5LKepPC2cKNY5gYAmvHFOoL5Lh4mgEYAH147mzdvVGoW4xMjUOYnfka8nvIZroe/ixRSmU/KpmdnRFLiz8H1s+YyVyDRKPPBMwjSuqv7togWjGGnJklM8VQT1G+sB5AKPCBPIAAGB4e1htLukL/c69TkhEptBgb6NLfoV4A5ZYdHjx5VDPMP/uZvRNhS2vj0M8/YDCREKiWCF3LpwYP7ImEgr/EniSXiNjo+ZpOoQHIe6fxwfELXg8oECpb1FpIX4mzHjh0ik9euW6u1GFL+4sULdv7cBbt6+Yr19znp+ChZS5sxFuhHxgF9CZnCNUEUS+EYT8yrCx59rcZotP7JuFdKo7TIbfl6yJfGjczDQ4o7VFrqb5QmxL8n1E/MZflWFXJOHDY3qb+5D+6HQ4Oa6lqZ+XqfxGxF20o/KJidkTE1ihPmBPMafxGiiGk3JzdM6woeKngYUSIpFYzKcMJ6hs9KWmuxp8c4yaMY4aiENqhP+FwRTGLKnSwXz0Ibo8golkRayNsJo9q8e3LRPin8dVAzFdzLhbQblHukVWFozVzs7OwgIsuq4kkrMZ8gm1IprSe8B6avlB4xj2nrmfys1huIvrAG813K2rK2vV17jampGZGHqE9oQ0hZRXKTtpVOax2vrWGNJt6eBK6sPJRkpD475+0YrUvBm8Zj0T0+fd7hJFJS/g7RiZ5XUZk8Xpv8yt1WWqDSApUWqLTAP74FHivCZPve3TJ9ZTMKiCNhgY08m6CQXgEY49QTkANhwvOi/Zi2GjoxzlYrfhKgwQkQQBhAhCSdzSeAgA0b4IIaZTacbLTZ/LF5omRl6dIltnPnLgE9SJvDR44IcPC5bDzZPANC+/uRgy/U6T8bJ+TnbGqRnUMOcOLNqSebMaWtTE/r5BBgiIKBDT3RnMjXX375FYFzTlbxkEDl8OEHH+iUev/+/QI+p0+flsEnm1VAEHXsgGoegBG8WCBOpGqZnNTPAU5Dg0MqawK8QZ4AlCi34GSP53kkpsnfQaA8lxM4UPrNrEeMAphR1gCOFy1Gxj84D5R5Pp+DygY1BwAglKsANCGIAGuAcj4LEEs5BhtwjE3pRzbNKmGIfCoEKqOYTRQKPAeAqRKBjCsXIHEAgFwz18fvGQNnz36mU3L8ENjAklDT2dGp9r108aI2/7Qj94c6CEAOkXD16hVrW7HS3nv3mIBDLF4WGcVppUiCmJeeIA1HEaFozXJZJIG8VSD1omtEvq0Yzkhhw2cCJFBEsZmX7F8JGp6EEiKcdFKJ4SPEVb4gmTx9pdPpQkGKIbxv8FABDB586qBKrLzM4JJII0oXPvzgQ526r1m7TuCHMUTfhFItyDZ8DCBJbt+5La8d/o7xsMoFCiSnFDVWKGWjfSDzdGIdecSgVkG5QDIPpTyAOIgETlzpR0AO85k2ZjzJo8PKVl1TI7IyJLgwp4hvfvbZZ6Weot8pXaMso6amSiQX94WRMEQeahzm1dkzZ6yxod5GhoZ0Io1J5e7de9TnzHf+hFihxO7EiRO2dfMmm5qetXMXLkhVRPnL4qWL7cb1G3bqzCmNdYiX4CnCqT5qGQAR4xjy6+HEmD6L0jMRTCR2pNNqS5XCqGzCxwVgSzG0mOwqEtnBJGMJ8kkArlA0/BZkgqxyEPxFTKVD9Bum1otbW23Xzp1aO2grlBoQJRCtKOR4zujosMrxIDBBmcuWLzcrx93AUzHdTkpW1VRJHaSxmEypXyExuIdkAsVBTGokIphZ+xiniZiXY8jPIply81qubXZG1yuj1LGHboqcAlROam2rq8UjCYlAUZ8B6cG9o6h76aWXNI8/+PADKaVo69179ihGeOPmLWo/iBmIBcqAIK8YozIpHR2R59KZM2ettXWxjQ6PaGwxxiGJs+m0xijeJigH8N9BsdVI3Pj4mEy0Txw/qbWASPVAeARyTGUo9PEU67WDflSNjAXIKtYixmAAt5AGwdMkpDuJVI1iqEPyk0j/6HsqGDYH8kRm51FCiwhkiJZEUt85qIwgofK5OalVGLujGPgmErZkMf5Vi9W+jHe+w4iV5h5I9OEzIUxEaFLWlkBNlrHqGkrRnLSjtAXjW9Y81lopICIliR9UeFmW/FUSrqhxvzFXg8mvhTGCP4gIVz8IgLzhezioaWTeXPaynJAaRHtBYEAcVqVSVo+x91xBxGRR6TtJ6vN03/v277MP33/f8tPTVp3OWg4/mahsSWU+lBdNTdvU7KzuD4XfTCGnMUQaDwSvyEiImERCCrtFJIflcvoepX0CYcJ3txKNMJ9NJ2QAj1Ex4x2VCf2BukoeS3jDoBCL0tkoZ3OVWVHfB+prYpFVqscfXr7lB0FukCO7o/8KYRJ55/7jd5WVd6i0QKUFKi1QaYFKC/yRtcBjRZjs3P9kmVNkiAz3K5kRwcGmAtDGBkublckpkSDsZINsHlCiU7FEXMkz1NhjcNq6sEUEBmZ4qCpIiUDazUYIDxM2/fwcg01tSEplxedyqk6yDBtQyIvVa/ANKNr169f0fDaoiu+sqRawQ1mCUoESATad23fs0Ekkp2oAXwCZHPhTKcnO2ZR99NFH2sRSxoKC4NChQyIhhoZH5BUhU8uaGnvzzTftpZde1MktXiV4l7gJXb1O5QFEPDghx1QWkiB4SzyceGibNm6WAgOQwmkyyQAQF4Dfz89/Jp+CtraV2jhDeKBq4b5XLF8uMomTZ9+I1wkMs1Gk7AEQAhim3IfTXAxn16xeo5NwiA820wAhQDX3S/vwfnhJAI64P/7Et4MSJAAIJJCX5+D+YdrUsuEcHRsTKGNjy+vZ5CqdhhPEuVn9HICJQSQgDEDHOGhf1y7CDaDz9i/e1oabE3qShNhco+r5/PPPI7NPj/ukvAvCxFUfKZW20HeMLTa3XI/8ViAFOBmOxTQmHwUIkA3BwFEJKIoP9VQZFD8ATaTibJA56URVwc9oNy/z8PQZ7gNSD4k974+6Z8eOJ0TWHTt2zPbu2aPnQZy0rWoTOIKYgBi6du2G+njt2nUq28Isk5NT2eUqivWh5hXJO8RrKlaWRJi+PpFrXKd7dSTUZmz4+RkEDuOW+6ZvPc1qUioAvIAAC8wP0jsA2YwRyk9ElgAuSMOIxgdgCOKE12Koy5zjuYBmQCbEZWvrQo3tuoYmJ6DKprKz1pYWq8pk5TnT3dWpkgYID+4fQgGCg36H0EF5s759ncAnY6mvd0Bjhv7j3/g7QD7yJ/3BGsT4QbWkBJNC3qanZ9Vek5Oo2XxpDuV+bqBcq7Ko+dIFDGDr6iK/paTFSVeadUNmL2fBw6Kg8gOILC8lAWgV3csnFo98gEwR00sXL1GsMHOZk20vC8MXp97q62sskfA0FuYaZWsQTMUCRM9cZDqL8WjM/j/27vNZr/PKDvxzcwAucgZBAiAAEoFgjiBFisqx1cntdvcHj90uj8eumg9TNX+Dp2rKH+2q8UyNy2NPlT097mkrdUuiWok5AkQiQIAgEomccfN9p37rOQcEZaklueXupnRvFQng3ve+7zlPOnuvvfZaPX09AZuAftobtDo5qwBMcknzZK8CXYGarsMads20YoBgR468e6OtxLU4IwAptHbYpzszJeDGCYiFIbN927aixc65hV2yZcvmnOEvv/JKABafe+eWzeVP//N/Ljt2PJGz4PTZM1kz759iD74xZ8DS5ctzVj373HPRSwEKXrxwKXvr8cefCKupt7snrjfmTcujswLrwn0AGgG4x4+fKN995rtpx4iIaayDK5soYsJhsEwkyY2OVcRCJ7MPnCuA9db1yJo3XtafRPhm3YoWbAnbAnbUIPwt86fd49YdgA1Y4qypiX0pgwP9eQ5ilXQ60wHMPAevXLuSfar9UquS67WmIwQNbOHEg3XR6WR8AT3OA6B4mHs0QYji9vTGHYfLGxc3IJEfANPqGuuqbJdG6LWyYUq1Re60bBiOWLW10nnreZxnQMOqCyuFZXDDsgwA09+ftRrxaWfqTKd0T02XEVpAk9rSpgKYRBsIeAXwIQ579Wr0TWi+TPlM+keDVaic5syFS1fKpWtXc/1asDBMro2PlcvXroaV5/ltYGmlYUZivhVg4NBQ9kEEphsWYRU9t2eBRDOVFdoI/XIRAyh/8Ay4GkAPkGqAnKdiBO1OvtKWFQFZ7amd2qLVMJtqu2rDRGnamm4AJNVdPV8fFId+xSLd2duZHYHZEZgdgdkRmB2Bv8II/FoBJg89saOjCh8wpHSVlSuXJ5gS8AuGJLPaT6qgIevhqgchSRHgq3StWrU6AIAElvZAS/fHKhE0YqVIEDAGsEEkDrfedlv0QDjOCA613wjMP/nJT4ZBQVNk85bNofyyiqWFwpUmloKlU1568cVcm8q0wFMLUZxarl+PtseFC+dT+QfuqHred+99AXNoMEhA04s+Mi/MASAE4URJCPbBfXffE4BAkIoZIujdtHFT9AyMi7YdPxeUqy6ryAsAfU/iiGIv6BVQq7wePXY0ASGhQMH2wUMHG2vk5ZX50FT+XfuLL7yQz5LgqMxJOrQlPbZjRxgSojeVS8EsUCHtALfelqRekCvK42zB2hh93Vi2rVbAjSThPT0BbyRHrRDsjT7/ACa1DaDVQKFFIZneuOmOjO/lq5dTaSUUier91lv7U1kUgEtqVMpdG5Hd//gf/kOcjwTM1sILLzwfG9JvfftbYe7ce889CeK5b7z0/Ath7JgfQbSEuLevaqgIcsNmIuTZaFhYM6HSS3h6ewMamB8BuoTH3yULfrZ565Zy8MBbtco6MBBmTFuVrYlEX9gKrR2ztRjx3Tlz0jKlGnzX1u3lpVdeThtVKucL5ue9tURwqbFOaEpIAhYvqoKu16/TkxjJ3GiFAX6h9L9/6v1Q9FsLXusIAGP9YE1NjleHImscewlbhGgtQEG7E0tfFXBaKMtWLA/wZVzmL9TucSl7yp/AEXttbGIioEkrmAkwMT60f37nt387n8PydcG8eREolaik6q01iz20BJBd9OYtaSFgcXzhbBWHBrBguhgLCfvSxUvL6lW3ZB0++ugjGQ9ngyn0mfPmL4h+RiyCJfe9PeXwocNhtEhY7DlgEK0V64uOwjtHDiXZMmf2kvNGsoxhhNGhig4MkTCaMyCtvYb1YS9iy7XJDwaFBFVSBcCz71uB0KoP0h/LYONsPIBEEX9u3IlcB6BowYJ5jR3wcJgGcVRatjz7yprKfiwlop/uM+/d15fzM4LVFy/ljCidapkdFhLtlkbw1n6RrFnnt962NnsqjkGdTtaUMSAcyyXnnBaomeqc8957J8onnnoqST4gNfbPWzaXv/f3fr+yzaansp8BVV6Pyeff0YqZns76JOAbLZ0FCwPEsYN1H1//xjcirI2pAxhzfm6+c3NZvXJlzlPsFu0eJ46fiF4UtzPn4XPPPZ/nCTbe88+9EHeUtlWq1WXJvxsLYIBR9DAmsR6mc95hcGF0VQFgryVIXVs+0orStiRWr5vK2Jqcyt9bF60WoAlQiXE0OJi9T/fHuEbbg+h4P3FiGiuXcvYA8awbDDbXMTw8N2MABPE7rLYB7ubRfacVc3S0gt6ccRpb4QCBMzM5R1k0uzSsRqAPYy+MEt9rGSTVEb226BiTyi6pIFxlkNS2FGB3WKL9VQQZGNGy7trxCdDSMOii/6HggbXEYr6vvwx6T6BGV/MZnVImAOo9vWX6+rX6OYRdidoC18NIu1Tm0hSZnilXr49mDgaGhwKYXJ+ciMaJ68TGmzd/pFy7cqUsJizc01/OX7wYUMo6dn4Bllurbey/efM8U6oAfFgqM9M5I8QrzhJ6Q/ad571xH547N+Co7zmvrbvWWjxMyrS9TjYAWxWxrrblnVokuDGWlYVSz4vaCvUBGveTZGP/CtHm7K/OjsDsCMyOwOwIzI7AR3QEfq0Akx1PPxXARCVN8ClRvHTpQiOm2FZsgBkj1QngHKHXwQQSQAnJLYE/iZvgUC+5IFyAJNgDlmgtkMxikKgQohdLOAX9ksK26vVbv/VbYWQcO3q0bN66NVoRepZV4CRHgvPWtpb44nPPPRtwgfYFFsinPvmpBL+CdOCF9xaI0iCQ/Ehoj757NAEV0ENbTu2THyi79+xOu4mE4qmnnkqQ9MrLL2cJp9d8eqo8/fGnQy3XrlMtcvsSHAMDBLNf+9rX8r2HuFLs3VuWLl0WAVTB9okTJ8MQiZhjX2+AINU7iWtt1Vmctoz9+/ZGiFEw55oxAGhnYA4kmRfoNkGzKqn7EBwCCbympfq7RvOpki/4dw/ajgTVEr7Y3HaV3EtlcMxUEcBu7QRXwj4J66SpwF28fCWJJPDEOF66crksWLggVejqWtAJcDXQP5jg1Tx1dWprzbZtd4XNg+nyox/+sKxbe1t5+eWXk6xbE++fPhXLUXoLRHBRtgncGgPCrSry1YVjKgEu1xrVSPRtiYNkyloDYLg/oN1E9B4qoOI1jzz6aOYgbVDdJRVL99+2HQm6V61e3WhNdGXeaJ5Ud42u0pnuxNUBoGEegYoAKQE6QV1glDaTqcnpBtjrKm+/fSg2t7R6Ioh5qtrIahVRqV+9ZnXWPnYN0O7zn/9c1oz9cuzosSRUqqf2BDFmOjrHjh7PGGGkWKtta1g0PaanahIwMx1wjhCzKj52wkxXyZhKuiUf+/btyz4gQksjSEtUbaFbELAE4ABUGh4ZiVClMQYwYFEdfOutuGB0dzoRYKbvALD0mdaLRFrSp9IukTSGLMIlmWENdHWXfW/tTyJK8+fJp54MICFBZ2nd2og6R9yf6zx+/Gj0QlqtAvcBhAFOyJnr2VO1QOL8MVkdnYj8Spx8rmv08/nzWb5eL6NXr+W1gNC0z/T0ZG1hOAwNDZRlS5eVZUCSOZgk3QGu5FHYYphOWgywaly3/ax6HVcTOjraFoEl12jLVHtb6xLDJOKzjbg0G2Jrxr6qeg5XsjetqwqiWL7daWvxfu7RXjYuQJmXXn45bK+du95shEmvlzOn3i+f+fSnkpRvvvPOMNzuv/++MEzclxYubmH2Ah2lL335y/lsZ5Ekdv6ChXFxmrdgfthEgGiA0rXro+XZ557P52CUAEiAxTR36JwYr7TSzMyk1Yu+z5Mffyqvf+H5F3LOatsz1+zkMWDsZ5+NSWdMjD3A0J7DVrB2jCcGBzDb2dW2VfieMyDiuECVpqWnBRDCtIiQcldYJhXorwyyFkSw1oB+tSVPy99Y5hgIoB1EIQG44/4BRpJ052h3N/HZiXKWtXVsupeUFStX5DOsV85ZwJS4dC0gkj4Q0WkADcAEmOW8D1Pu8uUAF9ytAoaEaVJba8KGaIRdY7mc86z2kLQMCffinpzfabnRlqaljVaPe41lLxCgus4Yl9hqT02WqdGxMqent4D2Bone9vSUiVLHvIOZMjldBrB3ro+mFWeiu1P6hodKh07ZTAWY8GGmput1nr98qZTe7lgSsx527hgfZ1cAk6tXq4vQBBFpLZUV2Ha2xEXs2vW0pJnbgUGAl5a83owv4PD8hYtp4aEB0wKL3gOwymEMAG1/eD5ENLsBPMyr9jy/6+/2lbUGmDXhtf3V2DUtPVkPFYwyYHkGBEH5iEa1s5c9OwKzIzA7ArMjMDsCv+QR+LUCTLbdf28HO0KVV3IbscMxidGyACSAh8uXrybJIsYZyjfdgr7eMDcEIKtWrgpNO9amvX1JDCTHNSkgNjqVwAOIovI4eu1a2bhpUxJ5GiMSFgCKXvuWibDtrm0JTFXeq1vKRFgTF4AaixclUSGgKeiRWKqW3nnHneXppz8eBoE2HdUo2gxaKBYvWlz27N2TJAJdnKMLxwiCtCpee/ftCztARPTZz3w2TBqODu+dfC+fP2/+vPL5z30+AIuWCMmc5EbgLxgU9AMA9IUTwBQESnYFb4Ix4ocSIeBES3fHojAGxlMVW4KNNXDHpjsSuJkP4ohrbr01tGQBuIDQuHpvAeObjXWyNqI77thUq+oNJVvSKFkCmriflekbH68gEYHD7tpKJWj32kr37pSDBw6UdevXRytCAuj69I8DjcYb7QgJSAs8JbgunXL82LFU/sw3jRn/liQ9/PDDSUQl26+9+koYCtaYtoA777wjGgzm2fzTYJBsGqMrly8F3ADmtXoHtbo+Ny0fwLS04Ojn7+0NAEYbwb3Q11DFlxi0ydETT3ysEX2tLRrWrvHdtm1bgAK/517Zs5oDzArrSKAukL9y6XIcHozD6PVrAQslf1qNvPauu7cFbNKuYN2/886RMj05kftWSQ042DcQNkB0c5YuSTXfOtCKtf722xOkWzNnTp+Nxo696d7vv+++snDR4rJv3/4AhNrICI26LvMItEgSRE9oeCjAzlv79wdAueOOO8vE1FRatWj4RDPo8KFGB2C8DA8Olm1btiTxb9tAUOJHsE2WLMk9SUp6s16Gsj7ofwz09GZd9Q9wSTpbHmi0azhqWV8SYropBFXPn79YhuYMp2XDvFwBQk5NxfHpvvvvry5RXTMBcAAFdEKAIcCEPXv3hp4PyLX2AYz2765du2p7TVqQuKGoFncnCfJ+vdojpqpLiEQxyWNXV/bq6NXrxC7qOugHIlwNaAk8VmfXJkevhOvTHAlipxMGgYTbuacCXgWaqwC13wUKVdci1eqZsCNcl/l49+i7AQKNtfMJsOR6AGhXrlzPnLOVBVIBX11PQDDgzfCc3JcztwJEWkTOlFOnzpTv/+CHAS+BR86xk2zJ5wzHJciZ4Vz15yOPPFw2btoYEAtwduz4sewZ5+anP/OZsMqcdZeuXEniC8jBIFyzZnVZsHBR2svM2TPPfDdnYcuGGujtCzuIxbAzFpDmmrFetBbd/8D9YcH8x//4HzOv7757NHsXSJhWidh2z00SHWCawHQLmAQgqC0yxsxXtZrm9qLy35VzJMDYxETGq3WNapkXbY6LGeG51DrxVGtmz6qqwWNcrPEwFQYHy5yhwSqirK0EwzKAQ1dczrQ+dXWx5x4tly5fSYLvc+3ntqXHGJ86czqgKiAWoBy3JIyOnp6wzcK6mp4ul7CDpqdjadyKuLZMJJpQEbyOrXAFdqqQ8QegSfRJOE1h5HHX6e3NcxjQbA0CXZzlOQebVp+05QBXR0fLwoGh0sc6mE1Vb08h15o2RS1sE1NlbndfmbxwuYxNT5br3TNlio33AG0t4rCNFoit19VTTl86XyZYkJfpsJXomTj/gOTWtnWpvU97E5DRWHjmWfPGzpqrovIDJc7SDYsG28iZiqGHazgzXZEL+zXj0rBEWkDVvgJyuk/fMxbmM3oljUVxbeu8mv2pJdEetg4InANU07LUWH23LlwB8G406/ySI8/Zt5sdgdkRmB2B2RGYHYGP0Aj8WgEm9z3yUEcFTPAABBBUSoQT3KPdX7yQfvNaJdOGoypWxU8TrNJISHWvP7oiHDAEnhKoZcuWJnmUwAi4Vcr37t59w1ZYsihAlcADKVQrBXuSRPoBkkCABOAgiejiham8a7cgGFvbY44kAFIxv2vbtoAVWBhozpI1DAy0YRayX/va18unPvXJBJeCNtcPmEH5rlWrThJ2yRKhuePHjpf9+/cnqVi95pbQ09evW5f+dYm8n0mCJdySTawJVVoJGYHZNbesSTUaYAHMGBwYipCiKqVroici+ca6IZwomQUWYMSooAOX3IMob+u2bRE/Ndaq8LRLJHoo4+ZHop1K7fx5mR+VUXNqPoBB3nOg0aZJEtG4h1jsxiFMC5Xy0dFcIwBBkuK+IrA3ORFwQJri++ZIMk6TQOI3ODwYjYvR62O1nWh4OEkdFw4Jrjm0nt45fChzRj8DvZ4IrPtH8+c0hNXjWnypLpqoWKtiDPRUhwlVWuDKvr37kqT09XaHvQAwq4Kjl5PE07UxXrXyOlCeevLj0WcwLj5LqwoLXGMrsZHkSCwE+IAHAKFKvkqw1i7gChbSCm1r3CX08ff2BjC56+7tGTPCw9VpBgurROByXqw0N4SNZNwlCcZDIgsUlCi6H5VPY29vaZ3iYiIZAPJhvCxfvjIgkbWO7aL/qoS0AAAgAElEQVT9Q+KlJQbtX/AvsdB6g27/7rGjYTSonFrjABPJiGp5GBET4xFn9dr1a9cGpGjFn82ba9GGZf9W4cXr0amQxAwPDJT5I/MCOFzVonXhQkA8TDNjCzTBqFm+fEXDAmATPp2965x468BbZeXK1Ul47M1oO5ROeWPXG0mqgFbRTikEWMfKyDxWwTPZN9YRTRH7DxuNA09L2bdXACmSK+fKjPp3IwAc62XrWXl6pkTAEuNE/mOOW7DJ52+/666IfdJJAkCYayCUta5FbMXyZWEktFoZYXZduxbA0p76wAa5hFFk7IGIEmNrUiLLDUcidvrUmfzb2iI07O+AVWeBs2PVLbeUd468mz3XsiOcp/v3Hyg/+tGz5djJkzmniSw7+zZt2BDQxzUZQ2cRy3VCz1qnXn3t9TDlKpvsUvn8F76QhNyZffzEiXLs+ImwBp3FK1euyDqlT6X1zr5lnYuZBuheMG9BdC3ME1DKorcHMViuj16LrpT3o/2DdYLqIVmWkAJX2lYZTBBMoLgxNVbA2V89VcTZmeDZlPbCC+eTrNcWk74qUkvgM5a4tRWnsuMq2BBmXuMqE8AlTCAaMf1J1jFMnIFhALGnLZ04QFW2zHT2gc/XWsaOe+7I/Myv73MNc2YATIHe9rJ9eOXqtULLCpijhWfO3JG4E9l3rss+u3JJG+uVtIf5HOCD+wUeuHeJOV0SOiS+YiEcnQ/gS9Xysd6rXk6VLk3LUSNi6/txRSvssofy/tE7wRThmkbnY3y8jPT0l6HopZQy3V3KdC/QryuAyVCnO//NXL5Wrk6Ol9HeUka10g1wqRoPK8b89/VgqU6UyxNjZaJrpoxPTUbw1edq17KOjC/Q1XkCyBdTjI5VAXhr3Xkv9ghoiZnS31vmjcytgrANWwagMjVV76e1XW7ZZV4TLZTeCiymvQoQFVegyjhLvDFZxbHbZx8wH6PLWWx/YKc4U8wFth6AF+MlzxItRk0rmPVqLYXFdDP5pGJIH/q6oYfSfHe2secjlBHMXursCMyOwOwIzI7ATxyBH3+W/aqRMG8GhLq2339fRxAqQIvmAavAsdH0XHNGiJ3m2FjsOyUcWjUERpIGAQNAQ/ChlUCgKzgR4AISqoXscIJaCRVhVNRsCa+qrN74VHUmJ8L0eOjBhwIUENIkNrho4YIEUIIkCZL3oOWgyv3lL30pSRJHBkEooOPxHTuSdGpVECz5OT2NV197LXopr73+evnCFz4fYEj1XJDmfiUJkgKvNwaCOt/H3hAYC/5Zp0qIJU0YNe7TdR048FZZu25tAtOXX3k5Aasx0YahqsspR5IfbZP+gbJ3775oUQjSJD+Ct5defik6ABJkjBMAg6RbpVVV2D3Q0RAkCpIF5aE1TxJXPJ15OvLOO6kqbthwe16jAi/x918AjcHqNISdQSgzbJLof/QlKdOuEEtRtP/GjpNwoSDb55hj1VTAhc+eOyK5noytpnmRpGgbMV7aGDAHMHDMMf2a2HROT5fhwYEAJW8dOJBE1TwATOg/ANi++92/SFArwFXdrc4GNfFpe/YFtNWxZEW5/fb1YTtoWxL0HtNypeo7b17aSjY3TkwShTW33tawnsZS9b19/e3l5HvvJYnGbDIO1plE0xzVlq5amcSMAHJgwjz0INHXnuwT6/Ps+apdAxwgxqtVDWglqf3hD38QcV/vLyFFL3/qySfDHpFAjcwbiQ6P9aTijL3hsyurYyBzYU9oq5FAvfDiSwEQWLv6PGsZ00VydPbcmfwdWGVPtG1L9kYsWXu6yxMfe6K8sXNngDFznhaH6ZkAahJ6Oj9EUx948IEAgNoxtEzdsWlTtY09cTLgTX+vRFMVuDtjVh1ohpIIY75o17h46XK0dYiOYiDUlhJJaScioBgzDiO2y0Rw/fz8hbNh3JhfiVTVJemvIo+NhWh7gAGO/F37Q9yA6H9090QbR8ucpExF2jqcmBwvx48djYsNMGV8zH3X1gfJDbZAq+9C0FXyLwFOK86q1QFKAUoSKgkowPJGgsrqtjMTVohzEkjlzNTK4305y9xI4tj39vSGXQEwGYt2w0TjAnLthjhtbGP7+srFy5czz2PjkwE0nTkYT6757UOHw4r7xje/GXFbcwQIGejrL7/1m79ZJibGsj8xZT725MfiXmaMX3jhpezB2KQ3LlraGLXanTl7rrx96O0yMDh0ow3TvdLbBUQdZ0XcWCjT6THuEWhV6e/BgJgOI2/vfufcioCY//bf/bvYqHPM8pywP43jzRocgKScaVpTurvi3mLsgX3afdxXxnTu3Kz59ncxEVrnHMwea6vq2nQCmFk7gLjqjFUZKn43WlsRx+2JTX0F/bFOgC2dKkCqHbFJwo07QH3V6lXRnbly/VqYYmEv9fblPPG59gH2F8HzscZmd2T+vLxOQh8G2dVr2Y+YK56vOV8xkzAm4oZzU/Yd4VZAEMcXYAox2AqgVA0YABNL7KrxFN2WthWndRoCfGDMdPVkbJ0N45PjpQeQbA/4LwK8XWWmp6t0+qr+CQbZnN6+Mn3lepgmY9g/PV2lh7ZIH+eqyxkTxYeu0lOuEJ/uTJeZ7q4yClwZIyg+nFa91atW5XkLyAdka1/DiHJW3rJmdc5XYB/ANdpG2Dz9/QFqgSrOUi08xsGf/f2DeabVOa1gmzaftMUpFAxpSartS87qlj0rdgCwOTf8vnXlXunVOPu8f1wDJ2rbqmdt2D89PWm79PMqqH01LbB+bj17fdv+6c1bkeE6UZXZk/kC1jZCvTdsj38sDI1b0uzX7Aj8LRiBRsrnJ17JrBjy34IJmr2E2RH4KIzAR1hE/UOAyf0PP9RpKcVECAXAdEckP5K1tkecs8mxE8cbm9K+ptWkVkUFChJUYIoEUqKDXaCCF1ebuXMDthB03fnGGwlEBRQbNm5MxVKgJJj/wz/8gzBCgBdDcTmZjm4J5sXhQ4cSiKreqYZ/9jOfSSIG2MAIkSRxMqEBojVDq4mkIEyJ/oEkYcQxA/g0bIokS2EyTDYuCSqk6RxPq4OETCLy7e98JwwBoAsRRcCDAEpiu2vXG42A6nDcfCT7z3znmXzvH/2jP0qbDfFT7hnYAkmeODKofE5Nh3WgEu/13//B95Mksyytgf9Auefee5NMa42iEdD+roRcwErjxBj5U7K8beu2UOFVc/2dNoBA2xy98frrCeyrSF61RQaWefCZA2OptFfFBWtg6N+xeRwcDK38+MmTmYNVq29JhU+SKEjHGkjLgGT9+mj57ne+U/78298qDz74ULnvvvvKvffeG9qziurE+Fj5//70T8vd99yddWCc3QOdkX/+v/zzfB5WyTluHdPT5Qra9NBQtDGwjjBNBN1/5/d+rxw+9HZZvnRZeeKJxwPMuMfx0dGIWAq873vgwQ9VFSVl2onWrV1bHYBUfOOmUFkLWr7oRQC0Xnvt9QTW9gQQQWKilQYYRrdEpmBdbbpjU/599z33BIQA2kku33v/VOyLMY02bNyQ+QtTYeWq8s0/+2ZYB6r0qtbYS/YOG17juXbd+qxhYId2Dtcq+cBGALKdPQtgWpY2nrcPvp1EOm0cvb1JHjjAxEGEdkocPqo2wBMfezxirLEyZROsFYmtLybBkqVhdkmuAKbf/8EPyqpbVqcNj24LIIHz1BOPPx5gwle16a0Wz+5Ngs51q1LiJaIz5ezZMwEHJKMAGmtZ0uKckJRI3AVmSfk61XLbvQBdjh0DnoyE1eRerAP2wvbG//Gv//fy6U9/uly4eD5Vc4m137UHtU245z17dhdWzhKjl19+sWzduiVg1pF3aBldS9KEuRFHk9HRgCnWxpF3Dme8jIlkz3/SVIwE61z7ibUo+QVYWrO0RDCeJOGq75JZyV4LljiHgsZ3Str6gDlcepx15kKCF6FlDJ7h4djUXh8bC5AGEARAYUEBgoCXhw+/k2vgcLN23bqcFdynvOdvfeUrsTyW5BGwBZQZS24iXFtefumlcvHypZy1zo5//E/+SZI++wbrDSMCEEos23lkvRDGthcBlX/yJ39SHt/xRLVT7pQyZ1DFv64Ja/aNXTsDKmkJ+l//xb8oB99+uwK0ff3l/LkLGR9rVRJpPWNsAc+BIlpDaF1UFlxjxztcGY3R6iD6So8jltF0R4CBdGKqawwQJSBCIwgd97dGMDgaRmHJYYdVAMF5n7aX4sztL4OD/WFfDUqYr9T1JEHW7ge8AnJe4WQUUVnFg5mAhN7DHqDrRAumww1u+fLqKjY2lvXsvp2DWoiuXL4awMT9aMHB1mgFXsPeoMnStOOYG/cbBkmAoarNAvhrnXmMpXsNMNNF77iKIdsrN8Ck3t7M8/Xx0TKXdS9nnfS4dMrk9CT9ZBrE0SXRblUAV4RRAYzaU7pKWXjLynJlajysJvpZcRabninXR8fDbut0dwWQ0Qbo2u7efnfWmXMb89O6MiY504exGPvT+mYPOccULqKB1dUVlp9zFmAyOlrbpmjJTE7Fzy1jEqe0oA9dKdoETHM2sXNuGDUAE8+FpYsXp1XP8924tO5/ixcvjE6SvTzoTOvqynPMudC2Hc2JntNgzqEI/S5cmDUWAAhjB3uJnbm2IwcaAKpxakvQBfQPK63K0NTWqrY+10rLVgBq9mt2BP42jECW509BTVqGW3udYXLeDPb+bbiB2WuYHYHZEfibH4FGQy7HQ9iwH52vDwEmm7ff1cEyUPUU1KmqqvZXa1MVkRpMSs6iUB93kUppVS2SpPpT0CRp9tqIF17RhjOexEsgJDGLeOG8SlkXSEpSATKYABLyf/gP/yhgjeq6VoGdO1+PswOKPycSrAXXQa9DUkNjxHugogM0Uvm7VO1XJZ/f/OY3k6xv3LipvPLqqxFj1a/s5xI17Qvuo2VQmEYJrxYFYMuf//mfRfjzyNGjtcI0PFy++MUvRqDU+9NAcV8eE4JY44O27mef+fRnElBhMLhfiXGsTbu7k8AGRLp2PW0FtFV+8zd/s+qFdHeHIdAGUn1NC4O2j82btwTgSL1KoiE4JUw3M5PAzrwZB/NmXH1GQBDM7SZK8ydbZJU2166alsqi3vhYRNeWiwTuqqKN/kzVOZkOg2LPvn1l+933NL3mg6nma8eRSAjy1956W2ja//bf/V9puSHsqgp78uSJsvON15Nwv/DiCwHAjIm1IOFbs+aW8r/963+dpJyGjsTadWIzCW65JAGtAGSvvfZq2CvW7tsHDpYtW7dG2JJ2iWRLRVk7k4p2aNmhnHeniggQMUfG58yZ07lnrTcYAVqaAFs0HrRrYPxgNQmK42LS2xtRXvN28cL5cu7CuewBAsWLFixMoK+9RmJY3UQGA1rZXzWxZp9ZHY4wHwiJmg8Cv6756NF3A0JyJWElDKABuLjuOOIsW14G+ofKqVOnA/A8+tij5blnnysnT76X/YaZ4cu4mru2VcH4uV/VXNom2DEidy1zNBTmzptbFi9cmDYlbC9irexqtXH4vQvnz6VCTLsCIEA8WfXe73u96zbG1qF2DusKE6a2YR0OUwqIAkx67rnnAupxSAIeQSIiIn3xQuZMggrkWLxkSdZC3HAa62lzHgejOXPKrjd2li1bt5QJOg2d6nSkfQ64E4epMe1lZzPHbx3Yn3PGWjLHr726s5w7dzHrw9wAyuxHa2Xt2rVhSVy6fCmJXKyHUfaXLC5bt2wtS5YsKl2drryP3wMuADKMofMGAIZpo4XLXgZSmgfzLHHUysQ9yxkTcFACe320nD97LnpFxIuBIlgK8xcuzHvTvnGf9pfzF8tk1643s8Ze37kzmkNAR6CUtbdv757s69/+7d8s69evC1OI/s1zz79QPv/5L+Shde7c2bDnMNruue/eWMACO5wL1ip3osWLl2ZcACxAaUnuoiWLy66dO8uTH3uyPPTgg1nP8+aOBNB0TjjzXDP2F2HoP/3Tr5Y3d7+Z6v/46Hg0T4APSeS1zpAZBhLNmZszbfT61Q9F3s6w9pxuz8XaFjqYtR7B4IHBiH4aG+sgIEyEOzUnEbTmikIzpYIKAIfh4Wqd2xfGRif6TkRxq3YOnae+XKfzGoA7Mnde2sfMy9mLF8rQ3Dn5XHsA8GadOkswFt0/LZgly5ZlL9mLlSFJo2mwLFkEhLoQ3RiJOfAIEOj33S8wHaAT0IgmTjRUWg0ScAYsozKlsCkACmnVyYu6mnuYCmBnn7aOTZJxzL3Jmaky0NVd+qdnygDgoau7jBkfcim9FUSamZgqC+bOLdOj42WKA053T5my/vq6y9jMVJlsrLMB6TOZxwp+2WPEujFN5i1cEEaSFq7e3u6ARRcvXMx4aBFduHhB9ICcC57JxiitpHR+Op2cB5zSMLI8H9m000RCHgF22A/mCWsGOFP1hSbDNvGsBJp7lgE5aBF5bXWaqlo79j6Ewl7B+gP4AGeHBrlAVQH7WM5rPdKyFNHw7gDobL5roaE/c2+e7EtFIkCOtiljHS2UaBvVIknLMgl40nrwpHWqFmtms86PTjD9q36lHwJM2jynwfhuBkwqplLLyD8OpDQL+wPB5F91Dv+v+qKYvb/ZEfhFR+BXBTB58LFHO2mVGB5O8AhMEHyohgkigCgRNVy0KO4KlO5pb1SXka5Qav1MkCNBEly0VHWBn6QztNUrl6ul5cRkKpSCkuMnjpfVt6xJQi2Z4BJShU/7yvJlS5P8EXoVlGhnwKDgDsKB5p677y63pRL8Ttn/1ltJzIEoaM6SUZUqSa3+fRVV1UvBY7RKWKRepcuwMNVTiXkYNQMDaQ/RUy5Bpkdyz733JND3rCAgS69EUKSlwLi51vSoz5mTQJfuCKou+1UCloJnCYgkG1gimXnxxReS3HhTyYrkzHWm5723NwG14F61G21ZLAWAIrgqWXRdWCvah4A0gjhipJIlyYAqcGtxHMeSVO7ZxFbNmV27dkZ40bxK4IBVEnJzDezymlrp7UlCE+vFrlLOnjufa2CJy0kDK0gVHRBirSxbzj2iOy05EgG2ztgx9957X6579+43o2HhM9hJa8vxWTREtHkIorFNDh0+nGSLaKxEUsuCJE1irgovoZTsbd9+dyqW2pLo4ViDmE6Se8G1Xnnrzzy17RYSp7Q2XLgQMMRn5f3OnkugDfgAUHAPAViYH2sitqDT0/k30E4gDlwDkFkbWBKf/9znkqQBdlKRvn69Ogil9722X0WP4TpL2YsZf9VIoIC1I4G2bq1D4pLmxV7zma3w7bx5C8rQ0JwE+q5D8qbV4cyZc2Hv9PTSkrAOms8FfklmAihUFwiJTmjvdWGk8otBtnrVyoAamBUSf2OTqujMdJINv7Nty9asOde/aOHiJGre1/rS6iXJq/c5EEYDsDP3OV1BDYkHFpn2D+CX+RqfGMvvvLmHI9T6rNdWwBPboTo6dUUo1HpNwjszUwb7aCWdKe+dOhUGi3EC3novIBXg5eLlC6W3rybX5ioioqVTXnvtDaoQGUsMr4g7jo9nvCU7voddpkUC82RwoC9i1dqWaNi49l1v7g4LyBgcePtgADlrefv2qmdj3dibWBbW5uG3D5UVy5dmf69ftz7jYe3a69eusGTvzxlnrACeASwlW5gTMyXsEGwYIDHb31dffT2aPBh4Wmu2bN4cAOX5558rn/zE01nXtGA2brg9wssAF2AGvR+uT+zKse6Mp7Ph8vWruU6tcRJX18Iy3tmze9ebAQ7v2r49zjzGEjC649HHAiJE8LVJ+oAwmIPb794eQOpf/st/mf25b9/e8s7hI5VNM2VNDd9w9apaML3RvShxoKrsiJvFW28Wfm6T3hugAoeZ7rr22taHpvuhpqFdncrgaXU+tJYQi+4uEVtF5ABAWOfDwxWkxfhwBlhHAF8aVJLwCKxyS7qGoVTb+ebMGcn54dmg1W4UmMDtpn8gbTyYVtZ0WsUuXsxY0VoCkllfnr39vX2NI1C1v3U+VaZCFX2tYFEF58MAnKhuL9ZHbeupAEvcXrQT0Z6amEziXt9Lqw2GzlRAiG6tLDOl9M10cq9ctoi0lu6ZsBy45Axpz8TgkehrFxoajOjrqHmirxLf457YDF8nynrpUhhu5uX6xFhZcQt21i25Fq1PNHPct2ucw4mth4Vxd1r8/B5gw/ow/8bcPE9MsROfLnPn1GeTcQWYtJoiLXvGfgE+1TVTdUV8efYAKjKntIHoGDVaJM7aOP0068F7t6xDY+IZAgzzGXlOcuDprYUNhR2fU9szgdUjeVY6gwJ8NQxboElvT1/AKPPuOeceJ7kIpY2qivkCMbW+VcykatI0/Ts/2Z3n5sTzo1W0+0XD7dnX/02MQJvk3Nx707BNmmV6w0kqwv9xpKoAeHXmauzeW1Pu5n1aHaZaxKu0lGhO3QALf/6b/WlaQLPb4ecfw9lXzo7AL2UEmrabn9iq96sCmDzx8ac66Rcm4jhvXnrNHXaCA4eZipBAT5UsdNuZTiqvVVugCr4KSGpbxuUqghh2gh5kbTVs+qbSAiLpVIUXYMQN51oNLLjnEDL9/d///QS8aPQCld/73d8JqKHi3n5JQoEmwBHJmMReW4RkSdAO6BAMtcGpBJSNqGtW1caQAVYQ4/Qabj0S2PTKL68imsREtTRIeDh4SCAlswCAJ554IuDOobffTkKon/w3fuM3EmQBT7A8JPoAAMEzwMTfATOuRdvAN77+9bQGrF27LpRj105glv4Bin+r9yEgU62WwEn4ace0DkBAGTa5LJcF8du331V73BtWiIAs86LSRQJyZjqCoQvmz689/D29AVW0LgCLACbmw7W0GjRt0qpqp+KsDYAYXtpOtDH19kcoD1OHfomxXbl8RQQTM0aHD+d7WC8BclJdBLZx45mpIohjY+Xxxx9PwiuRZsHs+lTwgFrartLmsXx5WbhINXIytGjrcsvmrUlmjh47GgApDhUsM8fHq6tOKQECR2jxXL6c11rfqr4CX4GtOcHa8LV/376st8qQYrl7LCAfgEoiHxvl999vtANmsiaIjnICMZ+AP/sC0wPj48g77yb5s+4H2bleuZrPlbS6ptqOMJmkRvKq4my+3McgALO3N59h/2hRkfSsWLE61s2AH9cUMGfhouwR7xHtix6tDrXS02o9+BxfqeyyD21cRqwHuiIEmTF8JO3GXTuF8Zo7b6QcPnyorL2VDsvSjOfePXtzHmBJYLpICICGADT7XMuFyrAE1fqyjow1UAqQYM9bp7H77dfGcyXrgLU3LQ1jJFl3/9YDkMDnWneASeDc9ORU1gHbXlo7lSnVnWu3Xs2VtXfl2pXCglwS/Gd/jnF2b3UJOnQ4bRuLlywrV69cDyOqArtXEuhhUh1+53BtMST8OndOef/kiYyr98Kmev/902X16luyju0ldHzCvNqafAZWGMDjySc/VsYxSM6dK0uXLi633rIm6xV4WlujrschB2hlrFTggVwq/hK4+fMWlHPnL+TspfljZVvHrL7/81e/mgTOujVnBw++Xb797W+V3/md30oSCKz63Oc+W+68c3OSOgKskvdtW+/KuenMsOdf3/lGxEIldfSajCERX2e4+dz95pthn6xo2tOwTazh++69Nwy/lctXVpHMqanyo2efrS2X2G49PeVHP/pROXPubDn41oHqptY4t2Dv0OZxXtYktWqNWJuxEca+kdh2gH70TPpusKYSYDdtiy1Y0NdHOLSuc/vD7wAO6MukjafV/gCV9WqfqQ4tQR06M2VifDRnmf9aNgc9qtbNqK+3P+cYAL23v69cvEKjZ2FZs+bWPLd8AWIxpbSoABKcpYuXLsl1YMsBGy9fvJz55gJW/15FRTHb8uxs2AzWR1LnBBtNu04j9goAoMuTvQ5UmHAeAxIBEJWFZC0Zj4BEXVUXhLis1/X295Se6U7pnpgK8AE0SpMLdknExafgJqVP65NEfmqmTANGsHd6e8q41ihAYtgVc8rl8dFy8eqVMEWAhFpnJjvTZd3G28uiBYsCELgte1FBAmg9MNhfevpqe1SslON2VJkyzrros0xr0buW8SQSG2Hfmo9VMd+A0RiRPfkZdqFzx7p3FhoPAKOzYXJ8LGurbWHyeZ59zkiAdByqGjct3/P8SPywYGHe33kUIdmZqoPTPm/MBQDY2VQdnrpr0WlBFUZ3roS1lHGpMRHgTGuU/Ydd5F6cgdZhTTq1KEpAm9TvRoZaI6Fa0P+vSzJ/KcHx7Jv86o3Aj6EPN/7ZnLXtmmtvvJ4nYgwFtbalrGnhCWhZgZCWfRIgs3Eba8/vuGleuZq9lP36CyAdH25m+/B0tHDjjWtt/vILvP2v3vzO3tHsCPy3HIFfB8Dk/kce7nhgS4gFwKqI2BgqQgLxVqDOwx8DQUIV8de5cxIgqEijskpwJCuqJQ5IlRZVaAeig1BAJyGbOzwnrBAUcfR/LQcYCJKyp556Ku//7LM/Km8fPFD+0R/9wyQeAg4sEV8sVS9fupQkVIKgwgsMSbtET280UrjlpM/88uVy4MDBsn79hvL6G6/ne1pHtm27q3z1q19NAIS+/diOHUmMBTMSha999WtpGwmgsGxpKPoC+WeeeSaVd39KINyo3/nDP/zDaGc49AVBhDs56Tz51JNpBeKQY3wOvHUg7Rrf+vM/T4La2tmq5n7t618vv/mVrwSwuXXNramQY3RgLvhPEEykMgnA9FQ0GVh0SlA3bbojLgRtoCWhNB5aEMyjgBEABjQwZ4Jzr40ooj71Jrl2HQJ8oA86MpFZ7BdJI3aH3m6JORBDgurvWggwS7gnSdgDLMyrvfqAgXePHg0TpFpc1rGh8yDI9tAURGqzaBk8khvtMVgrwIkt27YmeR2bGEtiByhbuYKN9Zly56ZNuTaJ+K23rQmooH3A62gxoNJLPM0fSvfxE8eyPhcuXpRk1udbnwA0FVVCuRH2m55JawcAzbXZGwQ/Je4AqipmPFR27tqZ1z3++I6AJpxhAH179iICLcYAACAASURBVOzJ57z26msRt7xl9arGTaU3a5e+zJ2bq91r7cPvK++/X62WJU8XLl0KAGHte3/3ilEjyRiZOz/VSnMM1KuaQdreWNhWpw/fa7/SJ19qNTy6EX19ASlUe62BVStWhIWgh187Hv0FbAMMM2Nz+6YN2a/aoACbcbjZv7/cfnttgZOESzZocoSpwMZzfCLrwxhFFLOvLwAXwVzAF+0f11nDfhXdKiKNYaW9INo5RqapWlmH9tmNAE5UNdPJuPhcLQFJkBuw0J8V8C1Zy/bBkqWLs7dYA1v3Fy9cSvKDASEjlcAEuMCoGxwIAPjHf/zHmaOJsfG0E5w8fjytGmHUodtPsIxeGSteAKEzzpm2etXqMDQAlL5YRmNTKN7br48/tqPctmZNuYYR1IBm0QEZnlOZS1eu5GwCiFQdhyXRydDCZoytA3bs3T195bU33sj5NzQ4lLlx7o6OXgtTCuioHaWCeVvK0qXLy9GjrL875cEHHkrir23Je37v+99Lm539Z68CKbQRuidA3t49e/IskMg6u4whsCAthENDAasl+OZSqyR3Eckg8Mf3nAUEsLVaST5pdmBWAKOdueZKq0V1sGGh25vPaFsYsCe0Y3j2hGmRJVAT47SeSf4bcdTokYT4UIEEy8V7+Qz70jcAJpJ6e0GSOj52PVbhaUeaQ0y0iqmeP0fAuYL/2jRazauu3uqqBRAktnvhQrWUdi3ORwKpfsdaGW4KChF6vXy5nD19tragnb8QRgQ3pggos0iP65z7quBMBYxqJTauUdonubTE6WY895Z7kopEG6y2Vsa1iMbL9ExNWhrtE2BGBG97KhhSxicDJES3yufHZtm5PFm6O/U1fZ1SBrp6wjC5oh2sM116+ivzpDOp9XG4XBkbLReuXMo1YExhZw3NHS4b79hUqpytmGCijmfBrJyX+GL+grkpZFj3EWnFhGNpHPet6q6H1Zi2osGhBlC232v7UcRgr10PoBqmB4e1Dm2lKpAOwDEvrrFl0zmfXKPfB477PTpItaUKm6u+t98HgM0dGclZZd3av56ZABJfsWHvrqKy9NHCEOzvr9pGWjF763nsem5uK3Pd2JNahK2Z4TnVGc35ElaNdqHGgdB+aEWL2+vy2W0C2rbb/qRq+4cT0NleiP+W+cJH9r1vCDK2GU9W1wcgSNwWBxPDWt+ekfZNxPmnpvKMFGvlmdu4LjpnnFnWfJh/zt9S8lrnmdwAGLp18+YUyrxXyyb8gL3yk0e0cTK/8cObNQbab1bA5CYGy01v1cgd5Tu/CEDzXz2/TXz9gUpRhW1m7cn/q0d09hf/No7ArwNgsu2+ezoOOv/ZwJIWybkHs2BSZUcQ4sHu+yrL1RWlVnQEhSrwrVAbUKRlm7RAioQOS0DFcsG8+Ul0gDN3btlSTp05HXcc7ydAevzxJwLA0Kh4/LHHchALbrxG4qSC5NDGMtGGI0mle+KLNsU4C9KRkSSPAikBE6G+//Pf/Juy4/HH0q6DZi45lmA4MAmGSppV/949cqTsfnN3bEWBKIPDQzn4XW8q4ePj5dkf/SgJaOw2JycD/riuI+++m4QdtRtrAvAEWMES0aaBcSGZl6y+8fobAU/8TFKslecTTz+d4JfrC0q+pN9DSoS5csXK0t1dW25ie3j1arnYWKy2VrEJlBP4Cp6nA36NjY8m4ZJ8V2p5dVow39W2tVapzPfxo8fSV64thg5EG7iZb6CLCp8E+Xvf+1655557w3aJjWfsps8mwbYOMHz8KYnX2jJ/Pq2UvrgPSZwBEap5CYbHaxtXrIznLwjLQKVdovCDH/4wc7rvLZop2yO8KZECmEiOBNaXL1xKEmH86Ylo95KYcOmgISFp9H7AAqKV5sR60JYUloT2sL6+cvb0mYBQ2+/anmvb+cbOJIzmC1jke6jZkjuBtYe+OSAwCYjDnLHO33nncMaPfMIPvv+DVFQlB0C/Ove9Sfpo1hCKrWKJkvRq6azqj3lB98KeeOedI1nvAgxzhpauVx4QFh2DAEmLsuZ9YYFoRUtlGcMkQGIVgkxi2QQyw7QaBgYDXt29/a60v6mOGrs9e/eW+SPaOdaULdu2pH1K8njnnXeUuXOHE9gDVCTCLYPMWlBBr0nEYBlqADH/FjzZW+bI+Ce5IdSoitow0FIR7+/J+ZOWqXPnkjRgokXTQftbw1gL3b5TyuuvvRZhY2sQm8s9GwfjLAHD+LCPAG/zF9CmqRa1tGOcZWnrGeTsQ+x1PJ/pTEiydu1qQFYtOPaLdeI9rSPngjH43ve/HxaBvbVr9+5y4cLFsCpofxBkdd3mDAMIWIhR4DzaePvt5YkdO8q5s6cDTEbgta+/sTTFFlkQcAT4EUvoqZmybv3tCSxjFdvTXfa/dbDs3rOnLF2+PMGouYslbldXzrJ9+/cGpNm6bWtZv2F9owsxVAaH5kQLB4ASvZjr1wMaO7tWr1mTNr+AIYsJH89N8m6PHTxwsBw6+HaAxqc/8YmA29nrMyySJ8tQ/2DuF+NJqx07aswbexCobo5cPzFk67bath8LwKg9ECPIeY2B4uyS+LfJYViLPbXCbx3aHy04Yf4k9xVkawJ0uhTN2gcquAfOMdEtGRputIgIB9fWESwwYMm1a4Dhan/rmWNdnD97Pom9e1i4cHH2cZx8+nrjquVsJcjrC7jcD0i+yG54JmeXMQIYeg/tXteuXCmXLl3Jz7GL0h6HvdBYMhvDyhIhoKtK21RqOQb1VXFVY16ZNCqyXQETjIHxisZGnHR683df1pD1LuE3Vz6ru6dT+rg7ASsl6bHCBqC7ltqGpyWlS9sOsGW6Uzo9fcUoXwVkAfq4zTStfuNTE3EOuhkUoOkDcLVXgIEEnQHI9p35N49Lly3OM8H3MA+NLzaXeMN+qu4/3WFbjIzMr4DJjLP3eu4HyAK4BGI4o6PjAtwwFs2Z17Yj2r/13uraAkQ0XI0yPV1bC/Ozbj+rTkHO5oBSjfaJZ6jXWW9V/6Q6LQGK7SNnuy/zY39FcHhiIvuKRlYYLAHTBuOu091b262cAeZLMcTn+hzfA157xmi9TDsSRk2z/rBxAJNt61pt2Uoa2AjLNs/2GzyVnwSYzNbc/zbmHn9t19ToIqVodhOCkDbj/v48A+xJzzjxtthCPOI55zwHuhMUf/7552MEgB1NhP761atZ+5jQYg9ubtbuPffcXYbmzEmMVM+F4TyDWt2T2sjT6KD8GKjQtuzcbKke8CMMup4a9zY6TmFoRf8JAFrbkj/YHTfkVm48JyqA8cH//0rj3yA+rQhuJ+BrZY7dfG9ps2wEoP9Knzf7y7Mj8LdhBH4dAJPHnnqyIwCXqAu6Wp2B2kNdNRYEBwK5BGSU4FtBNVXqrq7CXWfRooVJTDAMBMeSLBWUW29dk6lUYdGywPa1VZiXOAuEtm7dlsqj73O9kPBIdNmAAmPYEqrcBjDu7ipHDh+OnfCTTz0VwESS6boBGDRVtImcPnUqCa1eeVUgFHaVbToaNCoAEYIi11erudUel06CqiZnEPfK4nhsYiIPDEwFQpjvseQcGEhvv+p1RP+GKoNDBY3I5N//B/8g1UpsAq1OxGOff/mlJN/33XNPdFgEgxKxtWtvS9DsntJCMlJBIIGaMXs1LJU7k4imzaa7uuZIom+5tYrJOnyD3F+4mDHy4ErPdm9Pki+JhXuTIAgyJcoL5y+qgpsNvVjlQMCoUubx4RoAMMZXkig58HNOHOwUVE/dV2ydjxwuW7ZsznpAsRTcS5iMubnw8BUIazERLHtfQSRwqaUrC+qBD+7fWvja176WPm/V/qc/+Yn0n7975N04UgCQ0OXbMavOK2Nlx45HM++SF+MhSPX+xFWxCDSJ+zetB8mra1RdpSugPeXRRx/NvIe9sGRJtdeeMyftXwKECJMOD+fv9A28L10fYo7EDV9//fUAYLWifq4MDwMPhhIAW6uSNOOvbUOSC/zoGxjIfVXry5mAHtoiBN0AvlhfzsxknXaVaoOrOCwAEcxYF+YXy8JeafcDgMSXca1MjuruYI6GhwYDkmQPTk/GVhjgceb0mQpozptftm3dGiHMttXl7ru3ZxzMZ/vgl0hiOLg/+3bunLkJ8kdG5qWqa44kCYIiejx+XltyGuHiycmAcNF46KdPUBOW1srTfRsH1WX7Py0znZm8fytyKYm2d42FvYDREVedifGAJkAs+9d+tEYEfMA/4y3BqaykedlXPht77vyF8wEmrSPaMMYJwAkk0gqkXeutgwdjrX3o8KHy5u7dSYKAcyxSDx16O2em8xAT7htf+1oYJmyWCcgCZLu7OgFivW7d2nUBlLRq2OPGMyDa+HiABEwWeyVOIhcuxF5aAg409d/TT3+8LFq8qDzzne9k/h566MGM02c+99kI47pX+lCAqe3b78mZYL7sFQwUY3D2/Lm898IF89NGUrUwZsr1q9fLsSPHEizv3bun/M7v/G50WSSoAbwkgNpVurtiRa1FCqtv167d+ff99z+QewC2SMQxfYyx+zWfzm37jGuRtTsz0zjhNAyj2npDe2qmsYqt+iP2UbVvrWGzL/vLWrLGWzDO73uO2TRVG6Nq03juYfhgD2FJjY1dLytWLM+zROJKX8SzQGJPn2c5G+ix8YB/1rg5WrZiRQXWh4YqIHJ9NHOGuQMcNJfOFz/3GZ5no9eB+dciKNuyvoAT+S/i1B8ktq63ZRc4yzGAfOVZDZXNM5k+CP0Tf6+tktFriRp9V54BOTAkRTScIj6OTg+kwDDRTqqdarL0AguMc8P0oHTUmZqK9liXdkNiqZ1SpjBwmuTdWW8arhHr9fpmDwMpb117axhabSud9Sbhj47IzHRZuXJ5Ep6rl7X+9mZcuOak/WVqKqA65pHryTkXod+utKeOjdWqdSvanudgdEC6mpasugZal7jYRTcFB2dabNDHqlUx7MR6MPY+O+weQr3RmhpKsmMcqzh6J9fpPsPQbOIb7wXkBJxE/yttQpW549wBsCgQtOeyh699Yc0meSrAr6rz4rzSimRtizWALsbMXsNywYJz7nHmqkliZVMZ0+jXNC2XH/zZ6qJ8WPjkp2lAfBB/fxhQ+ajAK9rY2q8PToefnVX82jkUBTOsbKp2nKqeVE/iXW232IX2LTaddS+OEAsqMHBpW7xsWXnrIJB8U9m2bWv53ne/W86dPptn6sc/8Ykw8V597bXaUjs8XB7d8VhiaJpe4pE8x9vOs/bsa1h1ARkCQDTg8c26KGkjrKxrBZxaaDmf+E3MJU677JmqyNDVFVHtxLrRMRMKAiwquHgDjGnG40Mr5Rdd9A3DO+5azqKmNVx8ZRyNXxV+ruBuPvIX/YyfvZRnXzE7An+9I/DTAJObQNnkDR9ll5x7Hn6wIxARPAMbVHEFIBIWh4iHu4C+tuJUBfrY/qaa3JUquSRKAKz9xSHrUAUkaLvwfb9PJJHDxp7du8tb+/anlUPQLUiHXEtAJS/eW2V/85135KAWaHzi6U8kOA+iPTERe0AHzwMPPJAgpArB1cD9W9/6Vvn4008nyYNya9fQCrDtrm3lil7igcGwECS1EvbHdjwWsIgALcDH/Uk6JWC0Gm5btzYBF7YG1ojefUmP6mHrIqSqKsl33xJcFV7JIRaGQ1EyT5jytZ1vBPjZtmVLHh6hpsfGcjDJu6o0dxgLqg0wtQxIwlesXJXgXYKuKn3yxMkEd5IkIbRg031IakR/kh7zJVDfu39/ufOOO5pW/QoGqLQSa/R79DboMkQrpqtEV8B7S3JDN77atAYsWpIg7a0Db5W3Dx6K9gcWgrE+feZUgjz3qpre3s8tzdpIkj48mASUva5Ko+TM+opOxfz5GSvilK5PMgKE0ZoCvPMZ7HWBeJxVNty+IeOl/cVDGBBVhXer5WyApZ6eMGNC8R4YiGgvJoJE3r1KqCU+BIYlwK4Fw0TyxmEJeOILywlwhZXkywN3185dSbzNn7Hbfte2JFUqLYRKL9EmmAAGAdIu5b3NG5DEfEuEEujqdx8dS1++6w7rh8VuZ7r2wmN9TNRqZujiHcwvbiSVvl/b0cqN1ipUfHvGZ6Rq0wQY6e/n3iAZiLBwfwAS+hOnTr2X/Wm/tL9jIWCEARsk48YzDlWh4o4l0TXeQg1JRAvcWE/G1nmByWM/2ucYZlqafE5boU1F9hpmyFRo7xNTnC5oeFy4QUk3xtZVHFQmJrN+3AurZ+dWFcHE/JjI+0pInSGuV6JpzKwl54bzyBnjWl27CjYdIJX6W1bdknuqtsF95eSJ42XZ8ip+SqfFXLArB5z43oWLl+JuNTkxVV5+5ZVy4OCB8tDDj2QdtZa4xh4YTHx15+uvR1B07W23JknHaHCOSdScd7fdelsSWaCNtWINGUMB4di4CnVlPzgznGPf+c4z0X1iNewsxtCobWJv5Ez+Z//snwaofeTRR5K4c30yp9/+9nfSLgjY2UTz5MDB8sB995U3dr4R8BOAm71Yu1pSBQdyH3zrYMZOZdE5XnWPGkcQrTDTMwFECRCPzJ8fgGfv3n3lq1/9WizFf/SjZyuovWRprsWcGae0TGADES1NQjmeANL9p7Wmac2KdkVYVZLhGvBWtlx3gKQQnG8Io1aGQcRZAY0S+lQcK4hgjp0Jec9YFHsvGiFdAcPSjgKYf+edDILkVEtoBa0m03Jjr0tiK/NkYf7+7tFjlRE0MxOACihtDxHhjh5UV1e1/756LeAKLQ+sirgANXbuXtMCnC1jpuqQAD7rmdFWUgOYlNrWGMZWQ/32b+eFmDxtHS1o0GjBYPBIHlIAwRDiDBNmy0zYNl3N+AaA0M5EX8abdfeWqZlOmQBUSbK4xkQ/pIK32DzGwe/QJZEwaffzXHbWuFdryHy3BZi5c4Ziqw2UrMAD56TK6KCXBTQJYDowmL1QGThAEm1Uk0mG7OuISgNLAGLNvLYtn85VawHDJa19TQBnXl1Pfq8HUPIBWBUGSld3ABXaOIkxGmHW1oEsTCNrd2Iy560ChnPG2ROgrPmZOQtLbobw+mjWvGcaAW/7y5f3tLbce6fMhJUm0awuUhUIbAHh2rJX3ZSsfXM/MmckhStrHPu11Vdpi1zGpc53AzK2VfC2Iv8TexM+rATx47oQPy0a/zAk89cbs98ASVrGRMNWqCBka+NcAYL2ezffek6cX6fktRmnyujrrmC9lvuRueWxx3YkluCQZn362Vlugc6TGESMlruZMpROXCw5tX3qk58sf/Kf/t/y/smTZf3tt5dPfPpTaYsVl9J7AzB+8YtfSCyGxev9PQcBspXlXt2rGgGUD7DwBjBptVKcu2JbhU77Unu7f3OOc/1r161Nazsh+QuXLubZKu4Xd8tNXD/9Jaxe99OugdYV6EZb0E1sl6ytn7E2WqCuntc9YdN09/Wl3Xlxo4GHbeOsbEEgrY+z7Tl/M+fE7Kf+Ekfg14FhcvdDD3Y8fKs7AyroWBJtD5OW7qxycdtttya4kBBLKAXMAv3XXns9wqWC7MOHDuV3sE0IwLYVXcmS5IlTDJX+V156OYkTJohEdvvdd4ea3YqqEVJctnRJ/gsy3N+fA1sbBQYFiqpKOEtLlPv0iTc9zM8/91wSfkmW6t2Fc+dzzRKxN3btKpvvuDM9+H7m+gAvAozlK5YnGXP9cUoYqiwC1cXDR44kWOHYs3v37gSHAJ8EmZ1OXHp8vkSKew6WDC2IHY/vSILs+8YPNS+ilGjwAwMJ3rAeAAdoyarR5oEegaBeIplgWdCftpWL0WxwmKuACyK9l6CJ/asg3r/R3gWQElJVQAmkBxPhWX8CAARqtFW4Ezz/wguxSxUcsnIFUtDaqNTuaoUIXFq+bEWsOzFoJIxEENu2FMwL16xCrGouQBPA0TVRAfAgog1gHs3vgQNvJdj3XgLNzFnTTgEg2rBxQ+YfUwPDRGCqkm6uuUmg8aPvW5vGjUMIjYMTJ47X9pSZTu4HSOHffvfZZ5/NfUgg9c2rDHvYAvne3PVmqpiSUtdIf0QAkDaDt9/OfGORSGwFrC+9/FLmNhXh0imPPPxwkordu/dEf2ZquhO6tKQJW0nAi+2itz0sDwyLhgYv89BuhXmRIM4DvKuTeVWxbCnl/sSYwKCIyKO2gAsXbjhkpHIpUZyYbDRiCOCy4+yu1phN1VTQDPQDbAHSMIluXbMmzAdfxpg+DmYEbaFHJd2LFqWqBBBx/W3AJCmyngAJ1qNAwLynfW/hogjpajuzLrFCjHnb1299Yul4P3OSNTtEZPRcBS8G+iM0ymXD52eMmupNFWusIXwo7NdHc5+uC3PG50cQsqnIx+J4Dlvj8SSYgkNVLhVeYLHf4exk7XKBonUEJLP/7FFnIvDDfdrbxueFF17MHNj/9EqMF+aGM8p+BEgCi/bs3pPrPHv6dFm2dHGZp73v0sWIv9Kv8J50QAAcaX/ULkebg34FkKDXPF9MwEpP55133i3Pv/B8OXLkaMApe1YrkzFz1tpPX/nKb5SPPflEwArX5p5VCHe+sSvB7R/8wR9Ev0WAede2u8qRo0eS3KZtQetLk4RjE2kLe/WVV7PnPv7xj2f9SdICBHPdGRoKuDN3eDjMLe/LDvnVV18rzzzz3VT/gLLmYNWKlQFjJOERvI0bEC2KuqasXWd1ZXnUtd8mqy37otXqaH/mTKsMACzI6v4UAD2ACVCyVvpa0EXbiXMvrRdhXWghHK4W7FlPU2EXcDnzVZ1wlgfwcyZjpWFgeaZFjFW7UF9/QHftOFhjrh1oHkewkyfTskFzSGuF9QE0iVPK+ERaFdMu1rR9VNeXqsnT6vgASquWBRaBAL9WXNt7CsOwAUYAFD5fchIHlqZtBggFSAmgBzTpr4BTtbclCkMwurv0xRmriqwaW4yG2t5nHLujKQIlmYpeSnWKA4ZMz9BRqvpDQGTFkjybG5vmgM2xS/Zsww4BdnYCKKbqOlNB4oBY7l17UF9f1Tdo5y+i1uyjsWO0JrH5rSl6e8/AIGdcdbCpLai+6I4AsFtBbGet+zMGVQS4giJ13dUiRNue7OxylkaQm1ZDx/Olvl8SvFLSYtDOiQp3e78V+B7LWRHXIsLkExyZAD0zN1x53H8Vvuxkr7dgh+8pZDnr/d01KBIY7wqE0OMZzHtFg4yYevRtKjvFM08yaY2FIWDsm4ywQpJ17D4Ay+v3KqjwQZZ4AzC5OZu8CR1pX/rjgMnfBP5gqYYxERDxg6SgPUtqW1Z7n/XPAGk/Lyr0S8wz/qbfKsDnTDVvoDenXcaZ9vAjD6cAocDp2YZtBcTDutZCqvVm2/btZcMdm8rXv/71tFQ//PBD5fvf+4s8g7beta1sueuuMn/hggDq7xw+XC5dOJ8Y+6J2xMnJPPOAJ9h8GzdsTCvku+8cyZ6obYl1bTYLsrZpdnWlQOYMFpvLDx57rLbbe7YpMN2x6Y48p95+53DOWfv09vXr0yKK/S5WXTAyLyAOADMbonHyCOsjD4bKummB+p/l4nMzWOLcA5yvWL26jCxYUKaBoY2uoHhJa7f3debWtpyfzfX6m14ns58/OwJ/6Qj8PIBJw+j6KI1kGGDNBXc9/bnPdmqP4kgevkADyX+1tq0K+x6cgsX0+Z8/lwTDV6VRX0lSR0wRQ8MXhgVEWQCq+uM1HGAEViramCgjc+bECSQtAWEWPJSHvUNSAitxWLGcfSvLvrF8tiqU4Nth4/ree/+9XO+K5csTEABhCAueOn0qgaoAYeniJfl8BykNCzoY3sO9QaUJigpuMCE8HAAAAi5uNr4AMmwyJa8fe+JjqY5iQAAxAC0SLE9aFWsgBOYKoGTXm7uSIEoU16xeHZCA4wimikCLiCZHkDd3v1kOvfNOWCRf+OIX8z5ogqpkKrjVcYiY4HQ5deZsUHLIvqTCob5//1uZDwCDP4EtL7z4Qtm3d08SdBRmVElCnVoKBvsHAhQJ4iWdgvi9+/Y1lqzXA9h4n1aUS7Br/D0sN27YlETOZwK75KLmWVuTdYHmXVtH+oLkA5c8XCXOgpGWSmw+AFaCOdVwD0HrQOBpPv23adPGsGc8tCSwAAfjNjY6ntYZSaVkKNVydsZNtVTVHVhm/ASY1g+AzBrGEJHQYjNYT9p/JNBtkKliaPwlHNayyrFEVCDsWgUQvn/knSNhEqSPvbc3n0XrQiAtOHU/PtfDdu7InASpxtE9Siy8h3WTHvtp4pjcMOpDM20HjfWt5Ch0fAKWTRKTe167NkGA8ZJMGPNW56OtJEq6vL/1HOHgRmMiIIK2q+hXXIveBkBNi87QoOprV4BNjIAAixPjZf36dZlT91SBySqqauwwG+wbzKdW5FVicf36WD1HBgcDimHKYC/UwLRWxdMKd/Fi9oj5pS2i57lNlr0GAGetsYfWp5wEsnH9iM6CJDufdz3Ve3MPsM34o9oGf6rJs6QC28c6qu099GiAk/2VBTQ5lbPkzNkzje7LVHn77YMBAwBKQDOgzukzZ+OYheEEGDaHBICBQc4V5wM2DhBQZcke8efxo0frHmGV3NtbPvbEEzkHa5vcdASxgVhxzWAnLHntH6i0/cHBaCI4j4A1r7zyaoBWzJOa6HelJWLxkkXZz5y5fuM3vlwefPCBAKjz5i8I28o6Burt2LEjCRs9Eywxc3f56qWAX/YAYMbZ47zikrN/3/58H7vEGSSRtf5ij93fHwAOiO1sUlk0Rm/s3JnrrGKxgLDz2bOql4LUCxe4ZBGDrvobADLvac2Y51YI0Noz7thuAvuaVKuUV9FX7CIHjPXhydb+rLXbjctOo4FStUKcUVWDS5tUFUKlUzKU9Q4AtbZUIlsQzr0HoB4dK2PjQItOueuu7QGBPAesz4uXL5XzFy9WgH+wnrPWsvNOMG99YE/FGQdzbHSsaop0d2d8Apg0NO7W/rgFTOxnX9p6cmY0mie579gOVyedtCgFWJ0q/dEq8Xtdma+wdroA4LV1ENuYnwAAIABJREFUw+fZg7V1DUNjJgCzMQnNne5VI5rqsuIE1OlKK+qEJIZNbkBKz6fJyowKGFkST7SA9EDcfmpCGovwiFBfTRAydw7tm8qCmZqYyDXEmlcL47yRaIj53IAGA+zLgQ2AMJXomkj5TIBCCguNmLXvR2x1cDDzYU/V6nHJ3q6spMqQqcyDei6119myfOr41+d7287oGjwntbgCYdv7tmetRUwRa8lzxWcldrl2NWdOq00SQeJxVfWhtD84g/zM+uZa1or1xkmnp7YPRZON009zI/6QCPqZqrVrFBe5zqusjc1N3Atri4+5DlDXzGllClShYtcIzDI+/t2CJ/WsbfLVtsDeijO0LJUGlLg5sLw5IL6hS/HLjJLbCPanoDFt8trqXZhP4+SZ1DKBPkwXaNxcsn2qUHqLtPz4RzSr5Jd5Nz//e/2M+/7536h9JT4TJ7ESVsbjOx4vz3z3mfzQ8wvLTrzCmIEwvefQXdvvypn+0ksvlYcfeaTMGRkpL7zwfOKl4YGB8tb+faV3oL/csWVLgNWVq1flmXD29Kny3vETcXKzju/evr2sWLYswDk2d87Ta9fLq6+8ku+JTXx5ngY0adp0FA/XrlufvSOm91x76OGHE6O++tqree3t69Ynjjl56v0Uc+UMl7SrA48H+sqFc+fK3KHhtPenMBG3rencn+eMBZCYSltgnAyrXttfBmwET7ZsurrKPffdV7p7+8ryVSvLwJzhcuzIkXLhzNmAQwSexSuTY5g0MyUQ/98EqviLL5bZ35gdgZ8+Aj8LMLlhOf7RGsQPASaf/tIXA5h48Ib5kJaA7lTcBBwepFUUtlaM2HH6WSq8EbZbkCAb9VhyprohMQz1tmk78JD2jE0ldXg4FFiBbhwoJidz0HGluTZ6vVpV3ndf+tyJzgr8VdZu2LlOz+Q9XCdGiwBd0CKAXL9ufQ42dqCCeok++1EJOFogKvWOxx4NsCG5evDBB1MlBdAIMFQOtQxFf2Fw8IYtJjvlWBkThr10KT3sfg9afettt4ZBQE9FewhWyv33319ebGiMDmoBcbRK1q1PlYuWBYYI6vq5C+fLu8ePleefez7MFNdPDFEC4h6xWswDwVgVZQGwMdfi48Eu4SHQKiETAGH9EG6l7XH+7JmALoAZ13vrLbcEIFF59P1U8nq6Q8tPda7RXJA8Rg19fDxj3SZRGzZsTPD55u49oaj7fMkxFoXk27UL+CNgNz1dvve978dBxhy5Zq0PwByiu6FoT06GWaMVAMDlGtk9CwgJjIY2OTiQMQXDCwaNRU9XT8bz9tvXJ4hM1U1lUM952jlqhRVA4yEnIUTTBM5EdG+6MmYkbsY42iHTMzcsJlksAwPiUNEk255ov/d3/276bu0XdtEBRxJYcX2YnzXOCrrtuQXi2TOuA1ACOJIcxAp6ZF6CdQ9ZTJ0b5a5UNHxuZRe1D/P0GWNUSCwF2U1lcXyCjacgu01Kaq99TTKqbomfpY0n7iN9CWy0Qany33vP3Tm9iJ2uu+3WvJbdNXAJw8KawCDzfu++eyQWquY71PhGV0BiCVB1bxEdbpAKf7r+1i4wQIlKS4/KeaWUC5ysIYmgpALLoa0M2qfWhPYRyapkq02iw5hpQCRBjMTEdQA3YnN97lwYV8Q5UyVqKsPWsnYICa6k1bVxtbG/JUEVxDuSNQjwc3Y88sgjAVJY+mLCYdBgWNEtEURiK+3cteuG6GzaBsfH06povTqXBGg0FIjuTk2Ml3Vrbyt3bd0WVpW9IGGiH2Hv2UMS3LAienuTlEfnZ2Y6LjdAwUPAmstVA8SXz/LFzYzOCHDlM5/5VMRZAX6LliwpExhrrm1iIm2H5so9ah0cmU836f2saYwg69naByjbC73dfVn3xiVtO/Oqy0m0MyTTExMBTIhxYgsBJl99/fWyc+eucvLEidgYE4+VPDkfsDfMfSvM2drUBzDRfiHpb5xMKgZQrWb9fqrhdBo6nbDKaiLbfUO7BPAFbIw9r2Q4gEKl4QMEBKkBC/qww0oSdXMTMdRo6zQVha56DWFALbI2BsuFS5erpobq4YpV+QwJJpHV9069X8YnJ8qcuSOpqhrDKkY8EYaQPYu5d/Xy1QCeHHKsB8m8e1b1zH3Q1GhEXytAWPvtXb81W8W8SgL7sMa0xfTU1g1nQau/4fN8hZkTO14VTeNWQVlgQhLIpmVQO5jnb7Vznqm6XFeu5AzLNQntO11Z76jwkovK7qjjFLZG88wnDu35Hj0BY26cGyChFgDoK3XKvLlswisNX3tedcppWn16u7KOja3njnPUvYyOjkf4tbZCN8warWza2CJuW5lmEmNzWt3F5jaAWG0Bq0BzBZfSytXtMxvBXOzaxm44ALNsshGSTctPX2+ef84SgMMNpkoEJisz0DniOe+Mw5Bsvx9torBBqhaczwFkAC/ty1Z8tjJJKpuktttWxqnBAXp5bayosYS66YydiLh6sIywK8eyPz3DvYeYpnXdsZ/TOgas4+JztT7/7BvXHsZW095mfitTa/oGkyc6NW3NrWGhJJe9SV/iwyFx00b2y4qTb3Z1+SmZZgVMnKO9YeWKMVKM6uoKIzAtqjTumjPBmvec8/wGaotZOg3T6MZlNwBR1YWp7/+T2np+7tu8cR//5W/8xA6pm0C9+oz9uT/pL3lhJy01QAjsEkDna6+/nrNLyya2ifj2icc/ln1k3fg6dfp0zvBb1twadvaxozVmBQwcP360rLnttrJ2w+3l4KFD5faNG8rmLZvDLD9/lkNYKUuXLI5G2oXz5/IMAaL4TGfi2wcOpmDq555HWK5aX6ON1NNdVq5anbXOcQ8QjTElTpY/KCZY93TEFF/EyQouxLY941nZr1y1Im6amHSn3ns/TGxAp72JEZqCKJZX4sOBxA7iPdcUcDrjXs+ED30186Ndcf2GjYm7l65cUXoG+svunbvKrtdeq8XewSp7YH05xPIuDQv7xyfqr8XF55exjGbfY3YEfhaYezMz8SM0Wj8GmHyhc6PCPjmZqlj7cJZIShBqn/aCVJxpePg5OnLs8IaHkkAAHVifOrBUeKuNXhWSc/gI+rFLBC7e18ETRoSK/tREuXPzlgTkDjUJylyCkSdPlk9+6pNVAO3K1dDz05axYEHQZyCCn6ESSnYIrHpflP6t27aVvbt3J9lWTRdJ7N6ztzz5sY+FoeCgpUkA5HFfoxPjSbIwMQQP2lc8VGmVHHn3SB64Ag8MFWwQgQ4dBYlRBS6q6Kix8X4SqLYXMwKyk1PlvvvvL6fPaiV6KAwUjgddfdWeUhJtfIBH3GoctoIfgJF78H7EAlUwN2zcWIbmDIf5ItB+4IH7c+C2SSwAxfudev+9cuzY8fRwfvGLXwyocvL4iQSSbaLyve/9RQCk+x94IGMnaNCOYHxaHQVAA3ZK+jCXLEl13QNkcLBqhxir1bfckgcL5gV2zuVLFwNepDI7NBi2iOTwz/7sz/IgA9yguXvYookfPXY0uiBcigT627dvD+hmfgTKo9dqcCNYNC7ue8fjj0dcU9JoDfjy91TRGhq5Mam6PAJBgfZ0gkgJlbUoMb3ZRlLAiDXggeh3rR2BqwcdseC4NExP595aIT/X0wrvesBHp2RoMNVO+wM4EKvN0l3Xy8xMtbCM3V5tDxGItFU9DITJKRWNWvWoCVGlXtdScmUd5fxJYln1Hzz4ozWQWK6eXhJAn0PbxD1pPeHqQWRZgPDpT32q7N+3N8wGbjmSBoCWOV+xYmX0Yqx1b6cFStVYG05NVCRnVVC20mdrshn6PsmDru6wRiQIlVWCjl7bI/w7oqEcTELPL6HFa6NSwW5FpCUJ2qS8h/uwzySPqkYtBb+Dih6xzwpw2YNABQFVRCK1K0gAByujyRxhfGFnGC9ivezKI6o4NZVzTOBI+8gc0rUx70ANwKuK1uXLV8Mq4QjjXp57/oW0bHE3wvJybmKZ+NxHH3mkvLlzZ7Wz7S6lv7enPPTAAwnqgDvuxZzPIfI6Jiir9qj9gxgNxF+Hcm3+jq0CjDUuV65eC9vpru3bw4xwrjqTOEQ52wi/bo5+zJWyaPHScuK998IikmQDNVw3ANxYA1wwubQiAl0BNQGCdu4K4LJk8dJokhiHTRs23mBtOTOA7UCAN954Pcmt5AxQxsXnueefL5cvXoqorX1Or8f7YqBZD9aA4FeQ6t8tW6ptR2mr99HFULHvqzon6SDhetNYMbsXAryVVUIcF+CoOk+TpoJmdb1os+iqOib2S3QpZkoHgyWaExNl3vx5DWiJtt9JcmofADYvRweoL888FAsixnMBaddHI3zompyR1h6ArWWc2WtplRgdLaPXRsMumSCyPVUdHKzN6Jw0LJoP2A51v4R1NUUnhOZJbR0xRm1ir/BwgzbaOLfQi6Fx5H3DGOrtSZXVmTo5WdlxxhQ77MTJE5nnsId6qpMXZpqWSC5wihJ0sy6cqzpXQCFnuiKDIoD1nuIAXZlGOLkFTAb7+/PMcd3AlxY88NnzR7SeVOaFteF8QLAzFymgjIzks5x3xq8KaI+l0FLbZSoYVtPXytJrE/e2KmycgMQVPKMB1R8hbedOwFY2ywFfp26cT1XItoJyFVjRntq4GTWaI+67AgvEW6/mfKjMkYm0Y3lvYxjnqcnJaNkYW+CI54xzzv0pRrXFBs8nLWNpk/L5HJMa/RT7o9WmcrY68zzbnFHGpoKGU7VVFIOqlw5M1Z2zr51bbQuScUhRi56SNsChoYCJnn3isMqQrAK3bXsbnR8JnHGoLkFN61PTxnSjdeLHguEKl9zc4vNXiJZ/TEDwp75THpParPqjPbdq1S3R4wIM+FM8w2XN2SgGEYuKVd45dDjrN6wG7V7trgqDrQrrt+08mfumleMvBTB+WqLwY/n2zffyX7zfTWBJ+7pfGDRpx655A22/Sci7KzD54EMPluPHjscgAWheW6cPJNb5vd/7u+X06TM51+03rFKxBGccLIof/uAHZXpiqrz/3smca4/ueDQx9Zt795SHH36k3HvfPeXA/rfCAFdctZbFbNqdz5w6nWebFlbx/+m4G84rixYuyOuxfFuA3P566umn09YIrLGnrFfagGIp82hvKXRgqQB6nRV06hYvWtzolcyUF198oXQYQoTZVXWMnJWf/tSnk0dowTXXcenr7SuHDx8u165crcWexonyxwGrSvyqLUMA6tvWrStbt2+Pvbh7PHvqVFhp4nLPNXkMsD5Accte+bE18VETyPwr7OzZX50dgb+VI/AhwOR//J//p46H48svv5JEWRU8PbJz5jSuGgTXBhLYO+D0ovs3YAXV/hatJiMjqTp7yGBZCGRUIelJeLgmIDt+PCKtwAMJtcRI8rNs+bJoUAA+7rxzc0Qi9d1LKByYLIYlFA4tB5nP1VePEihBoX/iIFy1elX5V//qXyUR93lbNm8pJ0/WFpuFCxaVW29bU771rW8n4eMIIim4IWjbqNqfjmApEGg4wQCRUUGixAhwwUb07/zu7+ZhoXL46GOP5e9ak/7iL/4iFXlVJyj1N7/xjVDmASwbYgl6pDz+xBOhuD9w/4NRF4eWnzl7rswZmVNOvX+6EQedzkHPnllAI4D5kz/5T0lEwtAhvHXuXPnv/4d/Eo0AiYggFDPG5/8/f/zH5XOf/Wy0VNArPdT//f/978vv/u7v5qCvYEhF1X0OEAroEUHbl14MxRFtMOJ43V1l9S1r0udpTQB2Hn7oofLKa68GlFCx9tDQSmRRcXahabNp48aAJ/pKf/jDH5aPf+LpJII+j22wIAWoROw3Sei5c3Gf8XB84YUX8rpU3RsqtfdS0wLgJCiVKAxwcKqOPgAfPwO0uE5Be5uU+924BjQ2o6meRTNBwiBBqRVDaza0TK1WTdXe2AXwkEBcrerwHGysm5bpIJEXXIdqrc1F4D/G6nd+A/DQbpmTz5RQuFbvK2gWPKePtas7Yp8e9EmUIqY42ejXVGtgezRA5tRMRH7dT1vNTV9vo1OQSmDTIpYAtgnW8jmlk/UvkYljzvh4ue++e9NzvOaW1XFLMfb2D1BQi5uqU+w7G5BHIBFQFQOiU7UnrCXrBSupCu+qQlWLU0EILYQ2+RDIsHOONXOjWH/l0uW8nwDs9KnTSWacK7knCX7ur1ZOJQDad6yDuH90aqU9Y2Ze0o9ckqBhVVTWS3X3sjfbRNQ1XrhwKYwMZwaNDnNr7rQCSqokGvaLoMkZAtCRGGthOHLkWNm7b29a8DhBPfPd7wZsFbi17Cnzs2LZ8lTytWKwFV62ZHG5a9vWsnLZstCDvVbbgXZDTLRqOTqQFMOfKp3sfrW46IlGg8asM3aSMZW9L3/5y3HNee7ZZ8vHnnyyHD95oty1bVv57/7B30/yZF7mL1gYwFhihFGy881dORs//tRTcaO6/fYNaelxFtPpERhqWcIIO3XqTMYdYPbJT32qrLv1trhUuWZjAQgFAHzjG99IAr9y5eoI4e5/a3+eDRgmgIjb129I2xGdE4wvSxOoQN9pz57dOVOMWVxc2IYTSY4mRidJaAW0JqtVZCQ37J0qlmxetTj4XoDV7p4E4TPTndI3ULVJavscsBGrqyfCx+bA76hALl68sFy8eD5AbpLprpIzWKJp32A2CITnz1uQdde6O9H24FZCEBEb0ZmxSFV7/rysp7aVAyNR8uzZpY3Mf/SYXFPEXhvh1vYegAYVCKisE+dTCy460/wc2ORZot2pUtYxOaYyJ3fceUd0Veyjtes8J+bmjHXGa4lq2zGeeOKJWIkfPHAgzzJsKtfpLMMw+Y2vfKVs3LQxSRE2IgAJ6OqZ65lw7MTx+kxmK9y06LQtOdaz+cRAtBer4DM3Ni29C1NldbbWvLOp2DfgBMZZFfCeF00OzEFrHqswLWtakBqh15yBjQB0GBGxX64tW8a1tnBWRmVtpwXEj+YcwVLKXHPZatZSAKlmTgyr9ejMBmw7A1swJu1e3d05131W3JBGR5MUZu2klaZaUWO20Wy4ZfWaG45JgMu24AI8qXNfrz33FF2a6u5hD5pvayDC4VyeenpzntNfqhooJQmmn7vWKhBbiwKeT1lNWCMBXNk5V9YVkFBxAIiD/dqCadgxYj/3RjPF2m0BnIjfTtbnlLFs2W6uu71+6xczzld9NtUV7Z7b59bPipLbMzsAwU8ADj54vxY2q9V/RSXj8PBDj5TFS5ZWm/hly/I961nMdPbsmRQDxabaOc6cOhO2TrseVi5fkXPE+eP5AFQOGy6gKfvwyswFVKXtrRGo93zxfAVqYUZaC/ZNe98fqIze2LYfDENjQ3vz2m6LI+2L6r/9q7WQrpyH1hWp/qTBEhsyhES+bWvJddADa9yfnA/cGrn1AUzEL+4L61ArKtYp5gmdEYwRjmcAlYcffTTPXBomZ06ditsgVvLnPv/ZnPMn3jtZHnjgwbJu3dp83xp0fospAVf0vRQYgBYL5y9MzM3ZUkzrmRKtj6YQkhiiqyTudq4SYxb/ET63Xh986KGsVXtV/EuA39zdf/99AcrFz2H2jV0vJ44di36a57P2dDGg56FWcGvaM8ReyN48c/bG86rFviKQ3ZJMGvfO6Gi17YWNnpT26eGRuWEzbbp9Q57Fu3a+kXNSXmD9MaaIHXwzpx8QhxpA6+YNclMV/2YnqBvz3fyl2WYf3lq/FEbSz9qtsz+fHYFfrRH4EGDyR//0H3ccisAOB8Ajjz5afvijZ3NQeYALjDwM/ByYUm3/BqsF6dmzeUhKtCqLZDSJioNcu4TfwYLQEtHSoVHEBRQ5iNfcEhtHD1zJP4eUVjAW+nrP9u3pv48I6kB/kuw20eP2AMTAiPB0ay0qsR1i59fdHVCkpe4LHAVHESUdGSmrVq0se/bsrWyZFcuTxMUut5SIngpu89lDgwEiMC5Y4qIlukFBCvbJkmXLblCRW3chiaZKdl5HRHXlqnLw4IG08hBOBHKogApsPITojxx592gEMiUsDvYwTtauDWODfsAnPvmJMspitKGRoksePvR2HmSCWroL7pUgJcErgM3WbVsThFYa8EDAHWPmdSpZLbAxNT1Z3nxzd/RUACcAIkE4sUdJG3BBpVHb0Je+/KWAPpw7BKz79u0vDz38UNaFioxAXPDx+c9/vrx34kTWiHOasJ//OOzoVxVw3nPvPWEGqWBA2SWfquQECQW80RhQccVSmmYxOVHbLBqXBWsKyKDyKmhVrUa3F2BVDY/KXvCzOMewWvbw9Xus5lQbBzBBag+99xFTaCeQMFhLrWVljU06uV5zJ+j3VSuqtQ1F9apq+kwlCFc51IZkLQr0DURts5kq3Z2u0pmurWl+X6VBImC9JRDS5jBdA/9W6DRJIjFClO7GPtLrULMFbi19v1LxMU/odmAU1CTBl/1l/iVGtd1osgz29ZWlSxen6m5u7TNratPGTWnV0YZTNUFm8sC3vqswZQnY5b2ACtaLPyWMxsMYej/VPOPk9Xv27U0yAVBtbY7Nvz1JNE4gWr9f26ocVgFGYrnZVxPZVIk5X0xm3VQB2JpQAiEFZIBALDgBlEn1XgJk7CzjMzo2HqaRdiCArIQedRtwdxX7YaKCY0RLnUva8VL1vj4asFRLwosvvhSmFXovBpjE0Ppw/QDgsERiBd0VlsoYZsXFC2kL3MB+PdbttHmqJpF5AdZhazmnYrM9Mj/XyZ1Ey4d9ak60OWjfATwZI2wvAar1hxFgT+7Y8ViS/WoZTxwTsNQV1x/ghmX2pS99qezc+UbWqiq8udJKIJTWRvLSyy+XK9eulwtXLoe1NzJ3XlmxtII9AtsKWNTr/u4zz5RPfPJTZe++/dF+sYZUKp/90Q9jLRs3k6Z97MqlK2GicGZLi01Hj3pNTIHslUlRNTbqfI3m5/l3U9lOa4c9EqvXavEqycDcg4rUlgaJgbJ4bekBTljnGB3RKol+w1i+NzIyp4ruRssEg6FasjvzW0t1gqeC/tUrVkVwF6DV3dNXro2NlWuNBsXQ8GDOFc8m82EfYChi2khAaZik5Y/LzkB1zGrbQiqLrgKEYQk0WjyupzIOavuhOTdOGC5AzxPHT+RZIzHzO7G9v3o5r3X2ecbVaml/1jgg0JpXffV8sB8VGIAC1gFWozPd2bFx46a8NwFlZ5FrPHzonbpWRkbKoXcOh7FGcNi8SdowRGmQOK9bEdmJ8Uppv3EuEUEHdjvXwzypzDtAXdqoGkVSa9s+tX6tWfeTzKnRWnFNFSivwFjVlurLXEqorIuAVt1V80McgOVkrVi75krC1mogeeal9aVt+Wuci5xrkqgsRG1DAICeqldlj7dubi3TzediOQFhZma6sr/FMl7rOTkwWJ1vqjRD1a/CCmnXHoaHNcsxrYLy/z979/Xk2XneB/7t3D3dPTlgAoBJwCRgBjlHgqAIUtRKK8netayVHMq+cJW3XGVfrO0LX9j+E1xbdpVc67ItWyRIiSRIERlETjODwSAMMAmTc57p3L31+b7nNChV+War7LVINGoKE7p/55z3vO8Tvs/3+T5VUBdQB5iuwsDVR3oe+93eDXioPXZWPLgC3q7j/IjtAnQ3wvOYRRhEzqf7AlgvXrwoNszZ4P+tY1vUkNzZLz4zo5kbsIQd9/7il5vz63u0qaVNcXSktnw3LVm/OBJcjNlOBErHWcZeY3k6q/zddBhI7YSsmhBW4LQFEyL4nPaqCp4l0V+zJsxQxEsC9OKWNWvX5L23RUA+0LN6bvbpnbffDWiFpfjwgw9FrNQzKni99tqraed0RgDU3t+CRQsDCDpfQOQA5Y3WXI1FKutNO6W9YY0SB6Q9tSv/9xAKKAFggPWTE4mnrG/VGRqv39+AaPH1WnqzIyrzNuwXDzqrMfOlkGkKRrPshcoEBdZFd+3SpfLkN57M3gQ0fL53b+43LNKp6fL3/t7fL88+/1zeGz+otR1IsmHDxuiOiFMk/lhqdLo887IlS3Oe+EOsSwCl2Be7mH0+sH9f+fDDXSmQ/PqvfyexqaIq+yVGwY7jh7VA8y11LLzpaca8V9/vjN91511l4eIlKQJu2bx5Vnz6/fffL4ew3RcvKr/5v/xGBkZgo2RYxcpVWcdTJ05E3N+z1iLw3DBAxDP2Ts19psvPX3mlnDl1OsXPFIFIFYipTbZq7DIbRPhbMUlsgH3GvixZtqRhnfaHraMNz2do+W+HPnjP9asZnTwLbLTqPw2DrmGw1FC0tme3X21BKoXCcB+/ZBn/wjfN4nS/XCntV0/z/+cK/GWi3C8bLvcXAJP7H31ohkGWQApub96wqbz22msx3AzHpk2bY8T0EULNGTbtMAytYIvhjy5JRhDX0YLtWFfOcv+BA6EoM6KMp1YLh5nzWLtmdVm4aEH+TYCmsl3Hlo6k2mqijWqnkZ0MAuYGhkrtazyQ71UdSNJ94UIS2poId+bfjOYjCMqocX6qhBI43w+YkKC7f4AOerHqt8CWQ/vjP/7jXFuQZC0IpwrACCqiLXtGxslUBNR9iLzrYoQQs6JDIvl3HVMoVKMFFNgw69euL18cOhTjjoVSBVvnpycUmyFJnkk4Z8/l/o0+1a5jI2oJEJi2mgURPTTJ49zZVLAAS9Z994cEV1eXm9avz/Pu3v1hFUm98cYqEnfsWK7jfTHUqlfQd+K83qUq046dO2fHlnpHnIt1dQ2aFZJOAr5r161NhSuCijQKBuaUP/iDPwjlVSDi3WCfCMpeeOH5IPsCJyOdvUsBp8/dsX1HgB8ORRAYTQEBR2P7I4g4U3uqBVL69j2rALzt87YHqmZGx6x+hkBKwCZYBhsIuDlzX+0IyDbI9Xc1iDUtQ3JSGSttX7z2NM7RZ7gPP+cs+F6OHDVbf71rSbSmpgU5lT6d/vxmbJ5D2NMpQKotJPZ7NIQizjhVOtsxlmGOVEAkv2bQPSsVvRVYnB03KiDGqGgcqiAzSWLAiloJk4QZ65zPA/toAAAgAElEQVSxy/n76bJ+zZoyPj6aZFJFxr/bF/aN8w5AdObDNBsayjnABrDu3p8EA0vAO7VutY1CNbyKggoiXNvfqU62ivwJpo2RTV/wTOntdq89SaKBR+4xAemCBUkqVfCSXDfVm3YqDEZAbX0oOQuAzLQ4NVXauk41cPV7e71WYq/kDPscbXrsHeqtnoCzp08HsARKmBDQAmvRWhgdLQcPHSo7d36QhJpNomeCnSORsa5hsE1MlmVLFpf9+/ZXTYPBwbJk4YJy7z13R0hxzfVEZKfKxUsX8l4Cfmin6O4OmyPiq4ND5crVkXLx0uVyZeRa2AHvv/teRJ2//sTX0jfu5yTxmCAAVm05bMpT33oqe9E71UIiOJcwWCOtbxKvBx64PyAr+6U67j2jQ4+PjZYTx0+UI8eOZ+LNq2+8XgYGh8r9DzxYBvsHQi++dgnoMVyG5w2l1eP1N94ov/vX/nr2w3PPPVc+3/d5+eSTj1N1JDbtPQK6nBetgVq/rI19wrbZq77sW7bRXlEZ9G+SmiRSzdS0tiVFyjBrAyKWO52AXOU0kj9hZwhITVfpiLgx8NKZ8p7tZUnhwvnzCqDDe/GuI+bbVOElFs52F2CkAVSWLl6ayiA9k+yhq1fL6PhE6ezpriA+oC+TziZiE+xHNHKtSNgIYyN0YTpLb1raJEtaS2ZyzQqSVEZMBWOrzWon3lib7BMaFt3doZFbHKwi+4bNZX+Onzye/aVyCuTjz7QKaW/du/ez6NdgeRoVrQU0zML+/uis8JcZxzsxHk0xumAScKwVCaN22Nu2bkshwRk9ffZ0iiAAbOADH+OXzyCinvGdM9WWVlZab+zBAu2xR48mgWXv7XfPCjiYmKq2E+g3UzCe6nmt4rO15aICAbV1xGcDTdnPqrFW7U0KBI1mStpMGsHgtEL21PVPYWEUWIaV0DcrJJufawCIlung4pXd1JE9Ex8cwPtq9pakyPdWMGE0z+T/9r2ik4q186UllIiwZ3TN+tzduX/rWCdWYRbW1k42sQLH7GwFwgCd7iWJ2/SXmj7eK7vbjurOfswUttrKmbHwzSQeQAT/FKH/yYmwKWijZAqgEcdt69XoSNYRqMDmsOmeke21x2pBY7ABHOt0Nvcmnrs2OpJ9hcVijzkX0Vdp2Cf2jI1uT1u79p2xaxiAdVrTSGyXa+Vde+ddPbO+ODYeiEh7or83cR1GhDMwd3hepoUBB9hmIs/WCLvWL3HkkaPHYqMUu8RZu3ftKreYIHbgQNgxNOYUezw30P97T38v6yimUsgijm4PsFX+nW3Uou4sGWrw2uuvZ68ZdyuhbicmaWNpRXnFcNhZzqtnXTi/FjicwwBdY+N5r+yI6Sp+b13ClgJGNT48bYa/0KoGTOnp641vtE6Xr16JrpQ/i1/ZG+sCbMISZu/sc6Dw3/97f78cO3E8664FFQBGbH9oeG7Y4N6jS2GYea/aakxDw7h0T9ahguIzsYMKVwoaWl8VSTDL/Yzii3eR/AITbXSsbH///fhiPqHVW7LefJb3IMbdvPmWtPZkSuTVK3l33hm7e9vtt5cNG28u77z1VgoOcpy777q7nDpehfcVKe1TOQwWtHZ4rMl58+eVhx5+JCDUW2++Fe0V4JkYXuHU+i9ftixtSokdZ6bTnmQNrZFiQ20ZxaSdahgxPdFo09rj8zwTmxdm0PR09gAGV85Eo9tVO8IaXkvTFlZbsWIAgxs3fdC512qjZqI1VVWtvvyalV75/zO7/urav3Qr8IuAQmW5/XJ9/QXA5KHHH5nh1BKsmMFu/ObQUAwxYbO2nxPAUQO0Gti3NEiggGBHstHS8gXngkYME4a/TpeorQLABkgzJ7t5y6ZMWGFY/btAATAAxZ4cG48WiSoWZF3QKoEDRKjmfvLxJwneJAwQbGCI79eTyEgLODi+W7bckuQYlZK4IxErRplxYtxqgD6V5J8hz8jAUtJKIgAAeEDe0Vdb5gdbBWzggE+ePhUKp+eg+bBv37469nVsrI5TnJrKNJ42eLDOnPy+vfuSEFp7aycAMIEHldt10T2tnekckHeOnCFW6cR4EUB5B5y+IGD+wgUJSiXdAmFODDgVEdiwS44EZBI0eX7v5uLF86EIV/GsYwnIGXS01VOnT4YuKTkkLCuxJYjG+Ks00ZyZO3d+gJWbblofbRuJls1lig6qP30Rzu/osePl9tu35T5/+tOf5H48j0Bcy5OpRgIva1enbvSFQp3xqqazGDEpOmhE/mp1obKIPE/acYAIAQqqjkXLxrB/rVM7VQI1WqVUYNPSjhN8BSCpYyrrSOYKfjgP/t37rhW62hrjMzNZQMVIAKiiZ2LLxEREyGowCaCpIztTOW8qyQJqX/09NbjO3khAXwP30GqbpMmz2M/1maqafWd3bUuqgI3Rkg2dv3GtOc8BQ2ZyT0k6Z6bDGrIvJcf+rVYjS7mZgv3p02VgTl+SfvsLkGcfC3acWywMNH/r57qC7OhDRJS0VuUDIjZgjfWNdsJgFZEUjAg0AJI+q9371jDjlAFIXZUC3FbVrTlwzX5sg+hZJgka/OXL+ewEu0eO1BGd9CZWrogtE9zXdUIJb6jLYVicDPuhp5e+SaXiOyc+W7B15eLFKPrT7CFWzO54VsmAe/WzL7z0ch0xjklz4cKsELCkGOi4Yvny2FTtf5/s/ij2yyhF4dFt27aVFdctK2sBMhcvlPHJWuFKlTA911WRX8VXoK/1bfcnn5bJhoXx7jvvJAD89refSvVN4kC3yP6kGSL5+IM//MMwuEYDPPRk7QGXpu5okRKcsgEYZ5JGiSJGALBA8Hjh/Lly9MixAKaSvJdeebnMdHeXbXfcWa5bsqScPHK0jF+9lilYXT1dAQ9efOHF8r/9738jAI02H0D3yVMnUrXWciYBs5YSO2Cw59OqlOpYKdlvqoCCUTa5tplhgjTV/EbgM+eITWjYRJ6/BdIqkwDIgnUAoKxaOwFMujsTJPNX0XuammjaK8bKwoXzM06eTckZ1jIzMRkbYP9F62imI/vLGdBeBGCWfLOR52kXYXT1D2R/j4xeqzpEzTkTHHsutHUaJpMTU2EfWZfwwRIA10Tc8wUobkRb6+jZCjK07AGJryTbOdL6uHlj9QlAMBPr+AE+T+AvAbDA3jEfBgRlt194/rmcc+B72jqOH0/SjPmYyS6XL+f9uhc22t7AMDKdLuykX/9OfA5/APDDTBQbAB1bQDbAQmOMu3saUdQUVep0FyDZ8WNHI3ic9plGC0kCD/gKe6Rq1ea8Z3T5RGUVxdZMVw0nSbj1CqhsIhaw2tSLRhy6jhmuAtS+WlaS55UkWttM1aG95p2EsdibZ09bVdolgVdfaovk5/rtpe6su4SSxkpl+LWTdYD5vTVh6u7N+whg1mgVeV5JMLtCQyUsEckb1lMAaIB8bTnzby3ryvv1Zc0ygrWzO3GV57Rn2THFGWeksiFre6kkvWUQ+Xx2zb27D5+ddpowtNrJQUCYobRWRgcqIFoVi7WGsYnNRCvrxxeIHePf+it7EzvVZ6dFqWEnhyk0PpbzbjMB7PmytEN3d8c2OBNAI6AJfwNIcNaxVNkovnnRoiWzmkUB37s6AwKYFubfgSb2vM/bs6fqcYiZMCr5BexJcZLPxpoAmgEMtIcCRzbcfHMKX2KZ73znN8qx4wpNgynuPfPjH5cDBw/m955VW3pbTDl/7nxiR23rwAGxjpZusS2f6hkxUviizz79ND4XI0JhEts5k8KagpF9pfDlfALEAaRvvfFG7OITX3sin69d3QAC18Q0ZO/5HLbYOWZ32TB6V3OGBssLL70U0APLD6BjTejYeX7rpEgAAMEQ/7t/5++EMUPPascHOxNrAjnsKbF9/0AFBTCVvWftNhkXfPCLxFQtm9Q+PHb8RPyjewQSuF/78fjRY/GhJtvYY33YhV3d5YXnn484vX2icAN4U7zky+ynMFIWYMsCz7qz9/jlfft9/kx57PHHyuXLAODP49+MOh6aM5SYeilG3pWriYedYS2H3oH4BiNv0RJ7ayK6LmJ5hVCthxlAMTNT1q1d18TatXiGcWOwAyaJ3COxTQTHMZMXxobbVzknV+qo9sqerfpa69etD1MvAFSbdTZdVG2rVSvo3cZ20Uxp/mtB5BSKftmy1l+uHPyX6ml+pQCT3/zd35ppqZQZ43n0eNo/VP8yTvb8hTAxGCbGCMsjYpQNRbIKc9ZAg/NWcZV0qXJijfg+FPFWSIwhvf2222NQll23tGzccHO+j9E0+tesdAEchHoag2VyMqyQtWvWxABx0vrjUfkCNPTU3kTUvDfeeKM8/NCDQa0ZOs+VcZmXLwUllkhx2EuWLA0931jP8cnaGiPQNkZNQKaK689YE3fdfVeCCADK/fffn0oCxgcDSNQQPZEQrdYizlASok0GkCOY3PXBB3FSAkiOkuE1pjOJYWdXnht4Y+3efe/d9NpypJlS07SRHD10ODT9z/d+nuSF9geDqZpFlyGCo52dARzSthA6bu17tzbWTdLy3nvvVY0Amgo0HhbOT1JvZBw6tsrh8hXLU2lG5+acr1y9Vi6gkI+NJVBOe4hgqBG95Wy1Gzz//PPpOyVoi9bJAbsmB7hjx86ydh0abF8AEi0dadEaGMhUHJ/LoXP8AgnrhG4qWBUEosvDPSKA1bSrtK0abR90A6xH+6MGx7UaXXVKam+8AKkyInpTJfF/wU9b0bXeEWUtJfvE9/q7JArDQwk2M7ayqWSptPmz6rm95pmi/RNBwsq2SZUUO0IrQUOxz9QRIEYEHyuNGC1TQlmne3SU6WZEc56zAU/CKgnLpDP3JJjUj5vEsq+O1eR4U5nPmtUef/eoQoXq6rzaEz5TcA9M2bxhQ/lw1wd5fxg+pkepBDpf9rZ3KeiR0Ara7GWVze7u3kbx3fjfw7NTgDh84CXA1TXZFZ/BjtjHAp+2et4CQW1LxU9/8ucRSc145ymjTqnV195+z+G9esYkCV1dAfqcZ/eVStHQUNMOVQVcazBSq9AtYMUWYWz0NcLU1sC5ERhLVgAmJ44dzSQZQafPEeRIdryD7Tt3RDPE53rvJgoJugW2klFtGtbbWUf/xSQQmF44f7ZcOn8ujLP1a1eXBXONZ6/nmN6FwDZaFJ0dYeV5d8ODw2GYUPvf/enHsWvvvvNuhOO+/sQT5dRJ7ZRnyhNPPJFEgQ6RFr4/+Ft/WB5//LEw1iTFWkkEv4LkxUuWBMwQlCdgnT8/oOiKVauq8GjpSMuGCQKffb43I4l/8tOflvWbNpU1a9eXWzZvLh3a4Nzf3OEkUwL29959r/ytv/23Ayi98sor5ZNPPykncrYXRvQuIHLAdjobElusqQp22rv0qLQi2ithjQTwIrbIltWWC+8xTAvtZKFn9wZ0FDQG8ByvrUcAE+e9w6hhvLIO9H4tLM57Z63sTU2W0bH6rkx1cebZmYCpXT0JyvmBFatWNsKcVV8GywQrQwLpWSWc2ErapuwfZzGC3511ilhlHYxnHx09fCRtZOwbcBRoUluJ6l6tOhyS56q95Jz4Oc+V0bgNiGIvs5+EErVgqsI721hRfOWhI4ebNouBTMQyqck+cI5p4GAkqspKzIGl2267vXz66SdJCCRsgG72mC/iqwCHafvrANKfjT6Qlk7+FVBuyhKGkYTZz7UTSaJvob13EKOtglHeHV/DzmtTc/0yU1kL/NHk5HRa1AAmtf2xtqSx69YmI5AbDRu20vtvE362232ypbEpYbZVlkhfX/UF7Li9AgQBmLDLbUEj+kGZ/kVE2n3SyLrU6E8QCK5tD612xcAgUe8KXtfiUTMRaHKymRzWl++VvNuPAeoaoeHKqOoIW6/6huoLiNwqlgRwAHiMo/fXglMLotkX7q2KKI+kjY6vDNtgtBZO7A/PwndlTaxp9CGGYq9hTq4BwIlGVtMCh13oPfEhQOu8s2ZKVdpDoitUASz7o7WzfKWz4/+uYW9EB+NUFfGM7lgzsjhrQnx9vE6CG5zTn73vvWOopnSQVqgqLOua9q7JVvS1fK5zt3TJssSLzhgQMCBZmJ1TEcU23YpeycULl/Jz9t3hI4cSl7h/sYt4UbEMmC/m+d7TT8+CHVs2bwkbF/PjoYceyHQYgKRWHyyG5194IXtCbMk/iuXEhDs/2FluWrc+ayNuNjiALXziia+lWMZOmAQotqXVAfB++aWX4ksk8Ftvuy2AiQLhxx99VB584IGA3Hzo3/7Dv1W0nJw7c7Y89uij5ZOPPy7vvfdunvPJb3wjbEct7loo+SOgzF133hl27dZtW7Mu3//TH6TAR9uKfpE4+oH7709RTuz59a9/PYUvE9d8pjbr995/P+dm5fWrYuPOnDmXAh/WBntS4wyDI+YlnmmZwv4vfvZcABZ+na2wVmIMBcWzp88EPPez8YHYUnMGyksvvJj9AKiiFXbD6hsDSltv/gTDQwtRb29/WbxoYQqkGPIto3zb7dvC7saovOXWW9K+KMA7cex49jAfp5WHbtOzz/55fKd4Qzu72FeREfuU7hj9LT7eO/N3fu7Pf/qzcm3kauIA+0jx0d7f8/nnlcWFcdXfH+B5397PE3fwZwHmjSpu2vZr4aszvjRT15ryWSr2Tczr59h5bZNsedrwGgZ0/KIz0QwV4MPbaU41Rv6lytG/epj/iVbgVwowefJb35hhIDkjluTAwUPluuUrQi9MFWBkNIgpp+R72h5VxgCgwAAeOvRFWmz8vCSp9pl3NjTNiRhYASRDgjFigQVLvmfB/KpOzqkkyR4bi8O7Y9ttQYD9HeFBNEbigSoGEl2ATEv3ZGBQ2SRPjIleQ32qAlJBO1ABDValTXKALsk4E4Y18WX12jVhnxDsE2RAqCXLlapZmRvYEYJRxhKiLZDQqyhAYcwlHp6bU/P55slDq1Xm6qSW3lSxF8xfkL/3XII/a8qhcZic7ObNW1Kh9CWI4pRNaGCojVfllAR8Kh4CWwBEC3KodnhWLJ2M6N29O+uUZK+ZRc8Z1ApRVxyVlh+JnWTK2kvYoesqIypspoGoMtc+6atJHlRZBdGCDkDJbbdtS3sCqyyI9iVwkhjoG+ZMXD/Bw7z5afeQDEg2BAjWxjNwanQnsBGwWVQW0v7UUM8lDJWqKGCdjFima0iaItDXCKfOoiphlhhhW92Pa7aUWYFjesqbihbAJYmP6naTiKkgtzRSgXztDqWbMpGAPP3jTfJV6eKquCjStXIg0Kvsl6qvMtsWMjGZhG18ZCwBezQbVOG7umslEw2/oVq2919ZmAAYSQS9EhXBRjQ2AqEo7rVFKMEtKnyTbPl8VFXsIe8oE4U6SoQ7JYsYJqq8629al/2tqlYB0P5m1OyFcrOkbOGC6PqoqGEpCFLcn3eFESU4rWOCaZCMV0HKBfMTQEsc7XPrYh9LOoAuqZQ0E38k0QIW1TQBsHfUCjPX1oSaZEp+nHVtYQL/gD8DxpguDjMnFXptAA0A5l1VWnNNwFV8JRnaKAS7kiT3TfgQTfj8mbPl2NEj5fHHHk8gbY3YDwwdyfIPf/ijtPVIqoG9hK5T+bVPG7G/BO+Tk2XVipUBgdkd7+Do4UPRZsIwWTjP6PCaxHkn+qLZHVOlanW7u/T39qe6duHKlfLWu++mvYQwn0A6IPLEWBLSzu6uYuy3aTsYEb/927+dijKg5P3t28N+oCcEuFGJZNvZN3tS4gbkMa4xCeP0dLl4/nwS6z2ffR6dpudeeDHTCYaG55XVq64vfd09Ze6gsYs95fDRw+U//cf/lCTtr/31v55gGqON+OzPf/7zjFD2Xq81VPowprRFTNZqf508VacYqba3Gh2hGMcO1t5+ezqMK+OojWBttEvsoaqVXKvwVeS5am1Uhsl06e4VpHaUQSBZw06jjYQ+Lwljz/352rUrdTJJV9ds29n1N6Cq20/jofu77vXX35h7Yu/p2mh1ktTzH/aA9+R7BbVpy9GyMDYeltG1q5gpUznvXVqMMprZOWh71SXgVbPE93iKsdE6RraqXlq1jpxH/umRRx6Jjg4fZh+xyydPHk81FSCSlrPsv2v5fmK8EhO2zn6TfNGuYuMq6N4bxiSBV8kUtpTvG58Yy+c72/aaooc2kd/8zd+MePuzzz1XtQiOHo2dyUhgYPD4RCrOwKmI/XZUALGK0J6qbaEzNaHPFB36Thh84xO5Vh1NXlkmvjIRKK0lVTyUzfTvEvKIUYfRV0G4tFa2E4X6+wKEWA/2p51yVlsVsawwMMZq62AA75Jz7YtPAvBVnazq3/gfn0fHBAu11e1oW0YGB4djI13H+k1N0uWq4H/Vnai2rBWtdp9sor0mrqhnQztpHX9eW2oqaCLWYP9cy3tdtGDh7Ah6Z8PnaoEVu9jvLXDt58Vw4gPPmdbaa1pdAHrOGFHesbDU+BcJrdiqLS64tnOOXdPeS/TLAshU5qN7b9ctAEvGJU+F3cXGtS2b9iZwzLWvv35lgDBnRazAAfpZfsD79vN1742luMNW1LXrSbwS/aerl/MZ2evGb2vFHRsry5YvL2fPnKsxQldXWG+bjazFhF64KOfAZ4uVtHr85Kc/iZ6VdsxtW7eFvShuWrSwahJdf8OqsCS0Z2NHA7oV28SA9oDvAXg5rxJYQMobb7weuyu++eKLA9kTiWGnpsOWAVDyvUS9ndGNmzdnHYA1b7/1VgB5rbLanOlOAfMP7NuXAt2O97dnTW7ecFNZdcMNebfEwOdoURkZqaK+c+eGMUEw9ac/+/Py6Z7Py33335eWG+3h4nv+zT34IgQtNiMA69noeAFCxV00+Ux7tE/ZCuecnevr7QkrhXgrhov1AlAf3H8gxUXxJtDilZ//PKKxt99xe6a50YrT1uqe2SVgsj2IoWKwA50jX65z3YoKuojbIrLc11def/2N2AuxJ2AOYGIfPvLoI+XEqRM5q/w0tjaQyh7AAOKb2Ag+2phjmirstDh9/sKFOQ+0UUyay+Swq1ej1WLfbNqwIaA5rUDMJMMp7Ds+R4zrfIjRFIfYenvOPYhB6LNYG2fTfuXH7e89ez6tBU/aZs1EPv6YT6EzNNeEwzVrwpYS37zz7js5/yZyZepiVx0vnmKN2IqeE72n6N58hZj8T4Qx/FLdyq8UYHLvQ/fNcBhVz2I8gd/8BQuDPnOYjL8ACGUXsHHd8uvSCy1QPHjwiwAkkvc2sQEASLRUKDkxU3WG5g7XKtnERHnwwQcTNKmgToyPZda6QFFAIWBhOBzwrZu3xJC2iC7DWqnShBrRjlfFMUvcfbZAj2Nn8NAb9VYaoalCqgoryGXQiOOpFEsSTOIgagj9Rc2E7prawLlA8n2/ZF+SyNnec++9eeZbb70lwROxKwFUHbdqTCcNE054YaoCElIOXxuQoFgvcCrvi5ZEUFMgwGB/97vfjYPS4sOpYvUIFjgw9MZNGzdV5sqaNXHo2CGST5Uj7QAS7MFhdPq+OHLvEUXe2nHMqNmCPM6Q4yXqyXivX782rBjXkJRZe0rxm7dot5mbZ7ty5VpTqa2imyqJnLBfHD3WCnEsoBEkPRoi0zMJoOmoAKlU/yULrum5MHXc10cffxSQQmAnWHQP3kvb8qGP1WeqgnG8EH6HM/TPyYkEghxOpVFLiCqTQjAsmG4rX7WFpjbXcWhtcFeBlyoSGyr3VO01TbVaa8RYVbX33C29uCYvo5Wy3WhqtOwRbAzV71QKCWwK3LsrYBN6bUMZr0lfb9rOPK/fpze8aQnq7O5M21BlyFSRy/TrA0tURse/nDbQJlm15a2CCm1A3VYD/bwqJRZUqtcz06lKe/cor3ffeUeS+a3bbi17P/88gZ8AslK2u2r1ZL7kvi/sISLPnrOyTKq6fNsugD3jnQNhrZlWufZ+qr7EVMCgMGymq4isfd4VTRaUb1R6FWSiscY7V/2KjCjFauiqrBnnvurPDIZC7T7RiIFnWS8U91R2R/Jnv/ycHEXSYt9gBdR7x4w7mUCJfsrlixfDkrv77rsSgNHKsafds0Dxw90fha7tZzEr2DjPb03YSIGugFFgBbzUeiP4kijNGxosGyjxq5guWVJbrcp0klL0YIKuAFPJYta3q6eY3vXF4cPlzPlzAZOt2ZtvvZlkQKVNMiooxDxzth999NEkn4I4ieCnn30eKrQzi5l33YoVCbK800rBnwp4PKzS2j+QvXjy+PGcbeLa9z5wf/nok0/LY489XsZHx8uKpXX0bIK3wTmxb9/73neTsAsU0bX1i6t+PfOTHwcMtC9S0m7HXXcYsl3FkjMiu6GIpX2qKYf5+8oqcmZrO4Dkii1NC4sqHXHE6NpIQCNLUgPEgCfeN3aKSW9a+6quRNVCAqxMBSwxZhjDpwp/nq1AYyOYDJiQaGABGFsMBHFfkoaWsXbuvDHt02VSq+ZwrazbG9ZXuxX/qpIOLAGkS1Ddof2EOo1l0uIgdQJQZdIF8Gkm/mRCTG9f/s5/zpTCQBKdBQvSE9/qjV133dJUwfkyflaCK4lir5wZ00IA5UBCgThBdImz8d3uE+iOfabC7N63bdsacATLBAOFuHM7RY/oIyF3LEGVdZVd03YkA84BYBVQlhaK0WvRT3H+kuw0rYxGHBP6dg6ANhLdgF4NS8h6VF2akvvD1rCvW2CrXTMgtN+HtWSU+uxo9QqYA7H4iSp4WtscJTWx051dYWhJkmv7pMJEFSq2buKd6LWZAtbdHT+fFt6Mja/i4RF4NX3rwoU8o8la7Iw2Pe/PvrR37cP+/spg4aMk1q6Ztp0+LcF0WiozEZCmtSsASwP819HC2lgqW8cf5g0bhV3Fj+u44860mQT8GB3Ju6stbr259yoaWxqh0jrdSFHIPVRAE/Bu7OqXei71+g1AVWYqmNKAJa2wvM+trMy+2N6wbxq/qu0076WZ1BMtEyzNHuAPG3Yl+8168xtskYR8Mi2L/WEyK+w4g4uXaO0DXF9tbuIAACAASURBVF3Lz7J3l69Wtpf3ODwXaDKaGEZlHuC9es3qtAedO3smvg8A4fuxDcRNGCZsgOIfXyBuEc96N57TL8VBLGvFnoNfVB0996t90/53drAVsKoVx06fMf3wcrQyvvnUN3P/roEVgh2GkWAdxYX8hTjP3lScM53q8z17yn/+z/85oKiWkD/7wZ+Wb//6t+O/pyYm0pr+X//LH+f9PvTwQ4kNxRpYLEAb8TlgnN82/hwjRNvmgkWLynd+4zfC9GinFmJa24/eoSKdfYNRow1846aNsbOKA929FbDmyO0ZNkZbtnfAL7z/3ntl9+6P8hlACoCsfXnffffFXv/81Z/Hh4kDMcMVlQCn7CKmsfOi9R/rRBFNrLtm7doU9hj5MGjpqTWT9t579/3sbTkLwI+tsieefPLJFCz5VO8OqOAZWpatIQaAD+dPwej0qZOx2ZgsWledYYx5eQi75h2/+fobubeHH3ooWiRAC2ARhhc9FddzDX7YPmFv7SPsHHmUwg4W9vy5c3O/bNHFC+djt/gM50WOksmXwOqVK7MmgDn3SojesAr50I+f+UnON8aw84Llk2ETpZRbbtmcZ9Ye6Z22LYyzY7L/csreKnd+hav8UoEZ/yMe5lcKMHno8cdm6oGtCWZvX38xgUVyog/WFyeGVg1RPXHyeKUzXroSx8LJMbCCNo4DRQ7DIj2Dw8Oh70r0KZAzrnffdVfobpVh0Vk2b9yQ7+MoGD2f3YpazZ87L0Eyg87w+HdBv4C3ZaQwOEAEhkZFGxotEJbocDqV0kwzYqbqbMybHxR75fLlCYok7YAEvYcqFZJ212SA2r5dSZEghfHyd2iajJGAQFAI+eYoXUMQJFj0/aoGggUGU2+qQMi1Nm/cHIfX9kwLYBlYCPua9euyFgycBETYKKk+fepUWb5yVYJRFGsOX8BIW0WAJkhIANfXFwf1ZcvGaII9LVZE1yD0AB0OGuACdFCBFnwL0g4dPpzRatbOdU6dOhNHI3mVrGzavCkVZOuKUojFIvBIpSs0YtofVYVf0KT6cvDAwfz9F9kvV9OSIyk7dORIgrvKhpDUAyimcy2frWoXsGTOcALpuUPDSawFvoJTIEBlKtVqoGA1OgCZrtJZ6b+NxQg7odGIaNs7IgnZCI62k1SuXMMcqBXtTHz4BfHF2lNemt7Ujjr9YIrgXh15KggQ7NQ+7J4EHHMG69SCKPdjiKA3o3oPDlUiTNNi4p5TjVXF7Osp0xGA1ALQGydbg+jJAH/u1TN47i+dYUetaEW4sFY7nS9nUkCjugsobCciZALOpUthWq2+flVZtHB+zp7x1wIs+6cFY9rpEe5DwOjffb4zb/0Enc5Snag0HnaBvSDotA6VGfCl6Fvo3mE1XEsCr4Lv2euUizry0rM5Ky3ItGrl8rBU2go+sEWgJaAmGOdZJHyZTJTCbU22a+UUs0QCZTNUbQLvQuuU5MFesy8rq6Y3SbNg1Du7ddMt0egQ6LknCdCne/YEOAWUvvvuO2Xv53uzFj7b56IQC+4F84MDc/LLtVffcEO5YdWKsm7N6nLqxPGydOHCWk2lsK8SOzqayTOZTtLRmfY8zI/zpmCdPVv2fP5ZKNO2DTaZPTM4JAisQe7GDRvKw488Epq2Z5fEqnAaJwwwEdCdOX029v3MubOxwewOsc9vPfXtjBBPu5oq7tGj5envfS/jlvWMz3R0lqd+7akyd3BumF8SYYGc/f7FoYMJ4gAlpoGxgaqvjtaBg/sDdB46eDDvIXokTfJr5G/aPDL1qrfRKqkJYNs+lakPwQ+kzzWqa//NVKokjY3+EIZIm2hrRZoFPTpmYn/sMaKv1ku/vSS96plI4DEPsMuqRo89qvrsHEjs2DdHz+/tQZusnvmzYeFNBfjpjv4XP5QxoxLry5XFoSBx7MiRcuVi1XnQpiUg92Ra+vw/dssol7ThVRtUmRV1DdLOEeC3Jr4Ss23btmXtFB9MXzPyVgJGtBMQKWgX9Fs/QL0A+6WXXyq33LIlttZnYlSy93y3Pbt3/94kI67vHfs8BQT/JxYrIb7xxtVNm8TytKACx9iSP/uzP6tMxfGJ2Gy21H7xPJUpUac7sFXeiT0PrLVXPGcVv+xJu4ZYRCtShEgzNatt0akaUNaibT20NZwZfzc5QRME2NCZdXIddhVDxnUlOPZQ9VHVzvlZZ8i/RdekozNnR5LGXnj/rdg0H2sN2GKfLSn3+do8vRtAWttqVhlO1ZZHDDwgaOdse6RYwfNmOtj4WMS+a1vRZAAyzwXYCiDeaN3ETvX3V7bkxGSS5dFrgOGq7dOeM8Ua9239PFsYGdiGmUSyMO8koFXaKDB8a/XctA9nxaQjgJHCQYDVpuVToUghoC1etZ8RTQatPY3QrvvIKPBm9C7dBp9rz/EHbFsEugGh2q6aiVetbzE21vu9cvlSfGCmNZ45G30Se9f3KS7xa9avu7e7nDt3IewDrZmHDh8Jc5f/Yuu0IvLNQDH7IOtbOhKvDZvgsnJFYinXyfCBTGOqGi5iCfGVeBYYiVErJj5/8UIxeth60pYS5xqhW0cPdweY/vTTT/Ou7r33vmhr2Dvvv/du7lMRbuGC+dF5w9i2ByK8PXduRGaJnmo133rLLdnLYrknHv9aQATrLZE2ueef/7N/mokwr7/+emJlxRu+cNnSZTmDz73wfFrDgf1vv/NOueOuu8qmzZsDXhgPDIQCZgKOsCf5M0WKduACcIP/ZddNtDpDA+sUgel5iee9O0VDgNi7b79dTpw8lbjQOhOItsceuP+BTGQDXHkOYBTGudbA1ka6DwLiWl7EzR9+sCttKAYEOI/+LoMLMFcOHAhAMNA/p9x5x50pDCqcYsYpTprUaP+4FvsEWBBbK0zaOya38ZXAZq1HYlBsIG24n+zZE0HyW269NexamieKKD9/5eXEC1tvvTWFRvuBLVGs2HbbbXlX3p29Q4TbmbOWr77+ataOb3jkoUdyLrGXnGmiv0AiemL0ed55590UewFwYi3nyTv81lPfzCSfzz/fmxaxN996KzGCM+VsYtsqTHj/jz3+SM75W2+/XSdPNoKwsxqyjS/9Cwl1W6hIC0/rb39hGs9XYMr/CPzhr9w1fqUAkye/9e2Z02hr15qEoX+grFpVx4gaEyYJ4uznzZ9bbrzx+iCWmzZtjLPTF6qXzuFnLFHRIKycMwMoSXHYGViO3M9imOi31yqj1cKkHE7T90NgJW0Cf4kUx4FhIIjhMDlZNEFBgn7NNyDEGzcmyZeEGx8nsDt08FCStNtuuy3VC4r0KqE/+MEPkiBA9v1KL25HRwwqY6wix+gKcDhAxpkBBVgYH8owMj533nlnDK/rMvqCSvcl+ZGw+hJESlpaYVbPBoEX9EswBbcQdY5kx47tuVdVgJs3boyxBaZs3rQpTgtIoqLhGQXbEjZCf6bqWBcBMcooVod+cM/jPtsJBqqhEjbOzb2qpgocGFh2U/DByDOSnLY1mjtvOAyYAwe/qGyQ3R8FqedAvF+UaknHMz9+pjz04ENZ77379mb8JIMt8BB0GB/X3VnFQQUO2AtANuNRBaJVrK+yCHwGIw+o49AEodhOgwNDSf4BIiqzgmzVSNoEbVVNMKGlotLWJR9VMRzAkqpsxPqq2J+1qC0eX9qmFsy4IJhKkN2fylASYEJ+AqBUu6qobCuQx1io6vh+z+x7w87pQU+9lkptqoMNM6IG1DUYFqRXfYbpJBW1hWYqQoKZmAHAJHrZJFESBvdt+kZlJqi4Vrqze/bz7QQNwQ0wTNJHHPnY8aOhRDuv9oB7bDUJTp88EQeNUaEVr4IggvRKadeeZX9h+aDlqmoDBFrAxCaiZ5Jke2ws7A973Pe17BIsFTbF3vOZ1r5tIbJm7El/krTp0pNkcTKAbJ26ULUlBL1Lly3P3vWzEQPuqmNKKz286us4V0k6sRMKIdixJCo+W4JE10IQf+nyxUoXp1Fy5fIsyKOtRSXdL2wNgW07LQNg+sKLL8VuuM7OHTvDQLvzjjvKju07064nMTT9wr0vWYB51hGWxZ133F7mYqAMzSkH9+8tq1etyvmeM3coMhvOtvenIm/dBofnlpGx8TJneLjs/GBXeW/79px9gbtzov1g8eKFCRrRuwXqKpHeo/3BlqGTC57dj8q9thwBoHZC2gzaqCQr2o9uXLs2Z8x9nD17OsKtqncYLOzTg/c9WJYtXtboPxhZTTupo3y297OclW3bbkvy97Of/XlA7FSjG3r/px+x2zXpbSc4YAm34Bg7XfdFbcORFErytYS2WgYRw2tadNJK1D8wa8N9dm1jaQkqtT2nt7cytMJCM1K4l4YEnRMJuvHl9C5q4mhPs9lJMgmNL1wUXwAUykSV7t4AImwWADuA8JUqDO2uJV1AE1OF0NOdhbOZ+HQ1963KfdXY8YwHrYLV/r6CJ3VaAsCsZaQB51y/BUjChrPHp6aTJK65cXW0BQTyznllyYwkoTt+4lgS+TvuvKOwae7zumXXhanBV9EOc3bYZS23q1ZdnzNoL6mct9pPT33rW/HL33/6+2V47lBa7ACZkj/P5T1LVjA+tQs8/9xz8Q2Acvcq0O/p6iwj10az5uyovRlQ2ajcK1gFF2KTASb0iFph2+nY7pJWFuAz8ARrqNo+IEc979kfYWOw6cQn2QM2viu+2/mtbT8Ausm/IOAa9lk0b2ZSZFGQSQtf30AFMPmLpmWQTcm0EcygTOuZqC3KpWTvtFPQvNTYZfusA5DMb9WpTVqG7X97DujPDrWT38K6oeGCaTg5kes4422bowtZM9dkX6PjMzGRJBdQxp4DcNhD1/Qc7L1zkRHCjQhr26LlrFlDNtEetz/T0hn9nOnYMmviTLUMmLBkerUwdcYeV3byYK7HZ7ftOG3rtmsMDM5JbGisNlZZ1hWD8NKl2Bvvp7YwVPaA+MUecu2mB7fajIzSru2tWBruVSssJo01UxgAjtgjYgugwrqb1scG8dF8KQDD52MN2IueYaBvoBEjnxutEZ8vdrFn2LW21UjinlHpixensOb3zh5m49CcOUl2tW0QeAXUi0UBmuIz9kIbmxaRyxcvhYE4d/68jLlny9npADNTkzm/kv5HH3k0E2LEccNDg+XD3R9Gb+6xRx4rr7z8StbC1EEx5z/5J/84o3vp6xndW1sYie725Ge1waxZt668/fY70Tfp7e9Pi4wCEYawGNv7E3+b5gPU0DrCL4o7xejG0QNQAOiACeC7ogiWzIED+yNwHkD2xZeyZtrLFRvrBCaMkMHEtdjUbJx3xf999NHuAAN084DRp0+dDlgHOPlw14flwQfuT/s5oOv4iZPlW9/6dnQHX3755bLrg11hbPA92C8/e/ZnOc8PPvhApuEcO4HpeaHcuvXW2Lp9Bw5kvbUwAZPuvfvuFAVeefmlsmjRgvIb3/lO/MbTP/h+2na+8Y1vhnENNPxo94fluWd/Fh/1+ONfiw7iuTMYsgvL448/nvVUlDVtCeP6vvvuzTVpBL313tvZBwBIDH0gD5kBIB0A9c9+8IPYUHtWLiQ/ATSxseI2QxRMvQNkAzW1P4oF1q5bl32KXY+1BDAR99yy9ZbYQPuIDajge2XYpkDZiDCzWbWYZ1JbnUoZ+9roAKZQoeDXgCizFci/cmn9Vzf832sFfqUAk8effHIGDV2gINE1LYbGQCYZnCfeujIIPCeyatWKcu6c9pPFdaTohUsRccSucBCrAGwd+dbqnQAhJN4SMM5V4PPYo481CPbi9Ny3iHhV5O/MNA7XxIRwgAlxMcwMIUojB6HC+dZbb8UhmS5DYXrN6tXl3XfeizNduWJVdEx8nuo6ihsHBvXGMGG8zWaHVHPyErrMpZ8zkIor4+K+UeUJhR09cjhBT6oUjDpgQqC6WFA9HV0SDBRBkGtwZhmFNjAnyakgUxDJSTNiGCIRPEOBHBqM8eQ0KZALQjOu7gYGdWX59OOPs16T09NxnoIXaLn7lMhafAEWSimH5efefPPNJDoMIyfq+VUFrWNtQ+gJ60ULkPcs4PN+GGjXskb0HD76+JPS3z+nnDyhojGdNRWIeY/WkEPkrABSKI6CN1NAMnZ6fCyOffHCRekJxjoSwANl0P2H581NT69AWnVLAsqRcvzt9BTq/7QDVP2slfvkACUky5cvi9P1vlVTJAxAK2vss/yMBKiyMap44izS3gS8gkOBdRgB164lgXbvKm6mPXlm77+yWOokh6qTEO5/dYiXa6IliA1rJ9eayJnKqNIkanUChJ8TaHM8XR2VNu56wCHJkmDbWZPM1ak8dXyi8yhgjKp600KU9hY0bAK6fc00kUboFGACbOTMJdP0ZySMAmtBpjOn+kwLZP26teXCubPRkcEiI7wpYKxTdDoSbGJRuQb2D3DU+/J5ADv32NnZk/+HOdaslT1Up3uoyF7L3/9iIG19Ax719SUAQv2VYEgU3CetDvsboJLKp5HIy65rJuzU0XvWK1XN6L+g61/LebYfMAaG5rJp10KDF0QPzqHhU0fPjoyN1HYsU3/Sh3wyazA5Pl6OHD6Us6KaJRlrK+OC7dfeeCOJPJaH0bsH9u+PbdIP7uwN9KHMYzWY9DQQ8YXTJ06UNTfeWOYND5eNN60txw4fKgvmDudcAB0I/7VTQox8xFhQYfdMi5cuK/sOHEwwtmv37rTsCHBV0YBJKvtAsOtXrUx7xNbbtoVB5l0QsCaKt2//gTI+OVXuuP32TBlRfQbqqtjiNAjO0bUlaJhobCohQeceyHnvPfeWRQsWleE5Q+XKpSuxQwuXLAn7hqjenDl1PwHU/uRPvpvWTnsYc+3tt98qk+MTGS9bEzLJT8MGsF/DKKlsr/Z8RhsiQs2VHeQdSFLa8dJOA5CurUq3rQkSaYQM15EsaGcQkGK5qF6i92tzsG+S0BKa7O7KmZOY9vf1hmXRjoNtW+w6O7vL0Nx5SWoi+jk5Ge2I6tcuxyYsX7myjI5NFMyXOolqOkkhe4v5ePH8xVkNB89pn2dvaSfqqkm/z+7udP6r6C3gNzahp+q+tEmupIo2zv333xf6PT9VNTm60jar/e6jTz4u11+/Ki2xxJx9kKlV/JdWpLQqnK3+3LMsWby0FjKa8aMo3u2Y82d+8pMk4xcunItwcHzMW29GoFHQLrnCulIt5u+8b0lj2k06OnKevV+ggSS52ozOiL5ix/T111G5QH1ttZxCLCwwY7qk6h1B34DHtQIapl07rrTRGpFwVoZZZVOkVY5GlJG3Q3MCMGRtIxRcvwK8zMwk7mHrKkhemRV1Ok5l/rG3zrSqtWfgLyV49mhYQ82kGXuJH9VqVItG1TZqOaygfylDgyYajc6CvT6jbR0NuzBgeW9sQmKRnKfaHuqs81c+W4LuexcuWhC/mHaiBojLHg+zpk4v8V4xdQDInikCzxmNPKcyXDKxrDIznQEAAd/Hv4njgJueWWFiwaI66pcdEC84f+142yreW8VwPVPaS0tHbDj74eckaX6GfUyBrZmMxY6zf2ILTJc61W1u/JwvdgtQQSTZ9exn95ikj3baFeBkR9o+rQsQJZpazbPxpa5LG816Ss59hntQ8JiYHMv6YoBaYzFewNMFC6vAtLZwbUt9fSkm+RxnjV8Anii0WbeRsIKmw/4J+D1nsLZGF6LDdSIQwdUI8B47mp8VCy1cvDB7VEu1lh7sb9cL6HPxYrn7zrvTjuGdADp3frAjYJSpP/TiNmzalKIHnyuO1EqiSKn1RqxOMFw8qLWXf+Pnew0POH064AWQyn1u2XJL1bPB9J0zJ3EHvTz/JvamSSLe37hhU9bXO2KT2LpPPvm0LFuyNGuhqChWtR8Atdrgaak5Z21B0vdklLdcYHgoa3nh3Ply4tix7H0AVNhPl+gKrkwRA1hAtwm71OhngLGC447tO2ILxZmZ/KVV8PjxMEAWL10yq4ejWMhmES1+/tlny8ED+2NP77n77uxnorjAh4cffqRs3nJL3o8BDs/85Jk821133Vn27t2XtjtgjzxETMDOmgBkjz311FNhsO/6YGf5bN/egIFAEbHCooWL05IjXjx76lR57rlncw0xClYU7RMxsrMonqbrZnCCvfXZZ58HlNKmBHBjL7W7EzWO0G53V1m3fm3yHfsLG8V6s5W++GRx4Wef7Zllj1lnotFiO3GQom2NOZtRxU11sTIc/3ul3l997l/FFfiVAkweeOSRGYlFnKoqdYIZCXEdlVXFJCfieFasWBZgpK1sc0xGy6Lg10k7g0nwIaQBJQRnpiJ0daQtA1ItmMJgYBAg3wy/z+dYgB4+m3E0QQJVWXBilr3Kls8XiAB4UDEhr5xcHW17U1pYXn/t9STLEj8OiBCkO2bUiSpJyhhEPwu95tiwayQJxF8BIs89+1yCJ8Em2p/KXK1oVB0UNGxO0MQaz6dqaw3ZlNoD3R1nBNjhzAUNVWSvMhZefvHlcu8998z2E69ZszYIPtSbqCSjy1gJUhhxz0OPQNLKENce6a5ZjRfGD8hgLWc6OrK+WCkMZO2L7Ar4Idij7+K9AlckMhDuPZ99mkCJ01Fh4YRUTQS50HLPrW+dEKDqCrAHYCKIUB1A9UfpNhnDfvF7QTgdBE4nNHH9/OPjWb/WgHMgWDF1UsOpVPJqv/CViLS5z4E5g+X8uQsJjgTLAUwuXohjaJkH3kEox8SE586dnQ6TlpRmoobgsfZ8T81qILTslKqhcykj64BcqfA240UFlqFRJ+jtCTBkPV2/jjeW3F+LMzQCuQ0EK0OmCtOqxrl399NqpYQRUerzJlBOJXUyAaxgbLKZmiFRs2f8XFgtxmy2I5C1ms00lbk2SI7IYQ24nRkUUICD5xF8pWrWjOcUHAieN228OU5X2wDwjqBoRKAzpUiVr7KTBFB6k4FmxuH6TGcyPe/T1rfqNbjf2I1U7ytbhyisoEki2WrGYJAIlLKv016C9VK1W1Ro89yTk6mQsC8CL/ffBrTtuGZr6D27fnR7xsYaJfmzZf7C+algz5TKwpkzMFTGxppJF9NVs4btEcjSb/EuVLfOnjkdyqxgMQ0hzbqq1r/40kvl+LETAUH1GUtAD3+hd5iI9fwEVNbefr525VpZsmhR2f3BB+lbXrHsuvLAfXeV/p6ucu7kqXxuJqt010TInrw8crVMAYK66xSNtDz19GSkowBMcOsLFdrel+irDm+99Zbym7/1mwmi3JvKlqDpxZdeLJcuXy1btt4a8EMfPzaPQBM4JpGJwG0qzX3lwP4D5fN9n2dqikD94YceLlu23Fq6O7oCPACJULKXLl+eMyBxXrfupty/oG3Xrg8z1ceZXb9+XTl/9lwd+xxmRW2rIV5cRV3r2N/585zbjoCMtZWuanxE86AZs+u91pGtVdMizqhJdquGjz86LzVRZB8AdfYTjQdJubXqMd4W6JFEroKfERw1Qae7M+2mzhD73rLQ3Km1IaTYnkWtAhVoOx09FSA9UMrPquYncb52NQkPe6ayjEkmWWevEsA2iX9tC5H0VV2NCqwCeGtLRwCGpqWQICBdEb7WmZUg6PV3Zu07STTNgTPGWHfXiry15jv5Ff5ZgiNZAETwkdpBb76p2vzoPnR2JkHDfjRtQ5unRGfnzh2hjgvqn/7+0/HrfEd/30DAaxo3YV4MEBwmat0XwITtiZ2LUGRPwNywvC6cjw0Avio22IOZZNY/ULoaZsbklHu/VsbH6HoAmasdjfBoMyK4tnnYUybp1OTZ51VAF+jizNf1dubC6GkEYf2MtSUmKfYA8gIAJbUtuI3S3065ca/sKiZdAJRfGEvvHrRCeQe19adqV1XtKGyhaq8XLVhQ9T9Mv2mEiaOv1LAHgffW0D5yzz5XjIaZyIZevXYl95xWoVKFvAOiYC0C4QIE1glBbUuMtWpbkYAqEtSMr27akSRaPp9v9w7s/wpa1glGPk/SGp/VW/2S9WljviqoXgtg7Rq3Olju4eTxk3m/niei6GGQLkiBDLjrntIyNHKtatY0PlEbnTVPm1omNNbx0FWktmqc2cviInFeLehgFQ/mvrPvm4MsRnJPigjWTvEAuO77JJXitxUrls9q9LgvPyuec13v0dqIG+1DoIB1FRO6FwmtJB1Dhq9asmxZBUa7ugImp73WHu1p7FpnZ9VKWW7oQmfafPwcnT++VRINiHNeIgA9Mx2GoPd75NDhnAF21n3vP7A/DGVsR/E6loOJkmJjrSIEX7WZAOK14a2/+eZcB2iqVR0ALwb0xT7ZB/w5PTDrhSFuP7AZ2MLub9269YmdXVOMe+KEYt+VjM22pkAh8ba9rZ0UC9y7bAsr9g/xVbHFuvXr0jJunYwZXnHddTWmjY8cyDP6vAceeDAtNAp04tH773+gHD1yLPou7BeACECS995Ryo9+9MNMB7r9jjtiw1u9NTEzIJuvxHYHll+/cmVi1Fdffz3nAstQPAus/9EPf5hC6bo1a+Pr3Putt25LXOIcKeZGfJUvWLUy+jHbt78XnZnJ6akUXzIRs7c37Y9AeWf80BcHys4dO5pJnevC8mH7A1yMjJTv/Pq3w3atU9BuDKA2OGcoPpz/BpZ4T2HtnD2XPGJweDD2iR+gr2J/Vm2p0S8Bkz17coYCiwBM5s0rGzdszDROnxcwusngMeLpUrJL7Vn6b+qh/FXM+r+65//PK/ArBZjcuHbdjAAp9Wv9dgsXxeBB0yWIAghJJLEhYwGNkWTECZo6MBIZB5nxQKcFVNAS0NvXKoZDsDknyLAAU6+fVprK+vgsfZ9+zsFWsRFgpmKu8tb0GgNVgCRVgJNWwkTZ/eGH5VKYASMxkJguC+cvqDTtUP6nym3btsZx+l5VGH4TQs6xSRLRD9EOJVacH8MoeFy7bm0Cdy0uDFioo8T8rl6J44Bet2NmVcoZNI4kol29PRGRVb1nbAVgEOgqXDkZVW8aEpLC+rxjsxN6jJ5TfTNY4QAAIABJREFUqVYtoP3iutBlEytQKlWc9uzZk3VktD0r0CGV+v6BBEEMPnTaCEvO5/bbb8u9A57uvPOOKrxZSvpJb755ff7P8XoHns0vrAPgEadx7NiJoOYPP/xgrilY9XktnVswIYgGtKhqtNU9VaEBAXP6qquYYBVipctSxy8SVFTptT+ISDLWqiue3+csW7o8OirUyu2X6IT09ITiip7MEdsrNXknLFiBvoyLTMWvN/tJ5VzQ7DkzFaHR/xCECOxV6cPc0G7TtJa4P8FYy5jwWS2dkdOw9nEaoZ7XKngmd0xNJ7hyJuwFv3y1tPu2Z35G9bhhqUgmfSVJnNVzkShJBKp4pWtMaSOIYKUg2jQHldqm4tr8XStkaD8L0IB9Ru6lujo9HTot4Oe+e+4te/fvK7/+699u3gmqdR0NqFrZTm/yM9ZBxct7CYiQqQ11vHH65rE2GjaAM+D3QER7UXJB+0QAoRrny/5tpzIAm0I3b4BaQam1jNBiqp1Vl8H17A02yGfW3t7KIMqkIdOXmkQ6miA0ATo7ytVrlzNtgp0aGpxXrl6trXhsnqDQ3vNsbJkAZfXqGwJuYIe1AYP1di48+/s7tifgQckFPgj8jx05FqCSuJ8gSNLgTMwfnpeRuidPHAuL5KY1a8vGm9eVyxfOZiyvewJAAnDN/RDw9Q0OlqmuSuEfHpqbEYU0lp574bmyY+fO7HWBpURXsvLJxx8lCLvnrrvLE098PawxCTT6skT3Yz30o6Plm9/6Vs60xOD8xYsBNQnMoRMvX7osY67Zat9/9PixqtpPu+SbTwVo7unsznhYgE2fNoepqQAkbPiiRXU6Gqo5e7g/rXwj2ftEb017sKdSAe7oKKMZqVj3O7RN66P9LJDOOOGGIRDGSdMS4Uy1lOGALR01CcW8ayeiYKTlHGfSCQZYZXB4J7O0/y7ISmV1YDhKyIC27LFWxLR0dXSW5detaNoER3IP2jSix5PWmSqkJ3kCmJuGMmTyy7BpMLU1YWi4shczLezkqYj6RhR5bDSVRvuh1bpwrwGSGiFw94oJBDCtbYSdpaerJ/ocpiVoa/UZEgpVQVMmACd+3vc89PDDYQIATUxSYiNTZZyeKfv27S8LF83PefxyXTrLyNWRAJZAl76BvgBuzrvkyyQNgIzWPj5Ri5Z3/+yzz8bX14kV/XmPWnjYOr4OE9C+llSZ/tRqWrDbPn/k6pVUWZ1f70LilNbGweHSNzAna4ARhmHh2boI/kbmpgpA5TpGqTd6MBm/20wbAiDU8cYVsDABCbPGj0agvBlBHCHhnp7YAHaptg1VkNpV0OCjedBM4/GmJF4RSG18CeaDBEgC6hk9HzCxGhCsAuOlMc7m1OdsdJQqyNeRGCG+bE714W3i3zJYPG+EzhsApm0nzrM3AEnL3uLTWuDe1UO7b+yd9bBm7DZfWoGNzgCp/oxxwMb6e0w2iZt40P0CN5xXjD1rkc+eno4dacW1+WB22/O2jDEJJbDz6uUK2AEQqv2fTKVbewy7IS4JmN6AU/7seQHYPss7On+h+mnJbbSL+MbSkb0pdgOSusaJ06diG8UrtR3a/c+Pn6+CutagL3bcZ/s+IIeqO6aExNa9RAB5YCCAAT/En/FvhJIJHttMhw4fyr1jT3gXnoW/kshu3LSpAUBGEhvVJLQCqmEgzzGhcG8AE6CP/Zui4LmzZUkm9VzK1LPhtEEP5/7vvPOujOk9ffJkdEv4aTGxVhkt8dqmAaIff/Jp1qsVLb7jzjujt4VJ+OKLL5bHHn88rA9sbiA7vSUxTtgSo6NpsbaXgeP+jv/zrgGpQAZxKr/w2COPpi0KmAM0WH3jmsQYnkWBznthA8PaPX8+RRmgMXHVn/75T8vrRg6vWB4xW+viGazTTetuCmBLd+2e++7JpJmjR4+XRx99LKA9sXH2hqbgm2++VZ750Y9zTdovxGRpNWGsnDl3JvcPuDl5+nQKf3RbTCTCxOQ7FA4nRseil2MPA5Uy7e3IsdwvLRmsHXuXvRPr2lMKiw8++FDOAuBLvG+vYHaeOXuuXL50MWfH1KOl1y0r+/fui7+wr+UHzs+nn3ycYo33tHXrrWGC24eYfMBeLUyAkLfefCOgBvFZzFT7//U3Xo+NwW4XQ/CxwLGTp08GMFboIlCLpfLv/t2/y96trcwVMA5DmTbRtHbIJWEvsetsfNoFm5bHf/gP/2HEfInX2i8NubdSfL/6+pVegV8pwOS6VdfP9PZVMbkaaHQ2QkXG1FVqZq3U0HS4UEU1tTh0dKWKm374C3rkKvuCs/zGN57M//3i3DheDohDYFQYdNRwif4HO3cEAefMtKowOOnF7e0rx49W3QUBGx0FCT/6m0DRYf8X/+Jf1IrMzEz5+pNPlu9997vln//Tf55DrLLK2dy6ZUuMwVtvvFEefPihtPcwltS7HfxXXn01FEbPTrQNvf7e++6LyJPghxHRUuJ6nASkWw+o6T5VEKuU9959N46kTleZiaDe9u3b44DNtofgM64cOCcj+PNn96Kv1ZpIhDwDYKrVMHFNI9J+57d/J85SkiiY5Mj/5E/+ZFYMjrND74Nqc7aSMA5VkKpCzJmaGiQZkZypLhw+ejTtRDfdtC5JpWRakIOGDbWmT/LII4+GpfPBzg/i9O655+7cxyeffJzASZAhyQQ8bd22LQlmVMlDbZ3M+gqaVZCWLV2SxEoiR6iK3kLV3lBd7AjV875774sDyFjers5ULyYnZ8qrr76WRBKTRZsGhwRFF8gYOwcQ8dwCoLpf64QBjs/eEwgKIpcuXTYroufPgjz3rB0ETTUjgWfqaOxKwZ7MmlufCAj29ceRB5AZGPgykG7YEDQAMkKYaJ6ExzSGXvoIxl12z1YSw0jJdIZSA8Kh4Qgf+j2ATMWWIKlzZp3tMZ+ZABVY0lZG9cLrJ2/AH6BLwINOQAYQqVansbQ4TCNEfO9LL70UB0sj50//7E/L7/3e30jlQvLmzBpBaQ39EtRIxpwhmkKhLp8/X3vpB6ogJq7MyMhY7tU0kdpbfil/tl8EKlUPRYE5ojm5z9r3XkdcJ3nJiF8BL0G/sQjrOVeCYWvpOWoCVCullX0x2oz7rJR+oEvb786X28fEHv2sscVGMh+kcdTfP9u3Trh17Zo6GYjNAKbOmztcuqNtUEkAOYuvv55+b4KpKjbbd2wPTR2Y99mez6IrtHP7jqyP8/TNX/u1BI+7d+3KPe/+YFdZff31ZdOG9eWT3bvK2utvSKK+acuWACmffPRRgNEbVq8ufcODZShjh/vShkPE9GfP/azsP3AgQajkRcXn177xZDlz6lT2Ysd0CX35vrvvyXo9+/wL5b0dO8oHuz+MHspjT3wtQbX9i0UiicZm++3f+Z2yYtny0jlFCHesjJrscflS2nLmDw6V61euKr09fbWVoqOznDx9pgyoaI+Nlh/84E8zgcZ73Lp1W/nxD39UDn4BLBmLzgY2mOugAWtJBBxInpLodHUlyQ6gqSUl7XOVAiwRreBjTTCc11a8u0Zx9f2rRNcxqpXBpQpexUElbCWaEPYDYM1+rAkVrZPpMtMxEy2JtOOMjsbH2PuVFdAVYD2tGQ24k7a0AYye8TD27BPCv1euXstUBS1CqvJaCtqqv8QH0E9QkS3O5JLRsXLj9Tdk79jnqdhnfxpJqh2RPVNll/xXRkVnR1eYGjw0geb77rs/yQLhxt27P0xllI1E01c8AGjYW18cPlSWYPGNjMTe2ctVC6vaSYUR/oAgI2ZQgu9VK3ImVd6BGT/68Y/D8qJd5rwZS2z0uGu99dbbVYulGV25ZdPm+DVATjRuoBuAQTouTVuc37Nj/IRJaFgwgJu0LgzOKecuXCyDQ8Ols7tOaQOa1FHRptnQ/qhtWu1koQrUVmZFGLB/CUzx/toWoFZcNt/faEMBNlp/IWmx1/k7v/eO2C/MpzpqtzIN/d4+yNScHvt/LO+V3Q2rohtAUwGyOma+6nih8AMSMY0AWmGeTJvmNfql9kq3KUGV9SJZ82/2s+/FMrGX2aqwFRuWnHcQNkwjfh6wpgXgCe8G7KlnC/XezypU+Tv3TM8BM0IrShgpzf3yeZiAEk++Ms/b2x2fGQHzRnzcZ4j/FE+0gdSWJOOfO9LG5p0ZdTrVTJ+qTMDRJIXsg+Qc0w0wCRDPmk5Mxq5hIgNB+FxM27SAzKcXVycmhtHYtOymdaeDpsyVgDHiRffqL+3lWqCoYulYpc4lGyLOqxo3rdDxguxrIKO4ybvq6+0PAwRAAYi4/bbbAsYQ55SASsTFO847pqEJM4ATZ8z9S1aj8XVS8Wd4dkQ5QEIijLnp39k5cZIzwWaGsTM1VTCRfXkmoIx1loxbL+0p/9c/+6flyrUrATHcFzai6YmAVO8Dy0/8yceOT06EGUH3Qixg3K/YUrs0+0GzD+hhEIJ1AAwAj6yHX94Ptpi9hJUg1nScvBNx4UsvvZw9ZEiAuJ29fOihh3PPiibWefWNq6OThbW0bt3asCHENoDrTLzq6CivvfpaCgA0C9997934GbaPf6hTGWlv9JRnnnmmvPP222X92vVhXgJ6fvKTZ2L/f+/3/2beH/v26muvBhS4LyK2Y2lrl3esXH5d2gmxZMSr9957f87x88+/EGYMZu0/+kf/KIy6V155ObYLaKHwdP9995ebN2yse+0SPbuBsDoJoWuZxL6Z29iQ//Qf/2P5cNeu8vu///uJQX7w/e+Xzz79NP4Io905kitVNsma8thjj+b3bAAWtrwISP/CCy8kDvCe5Bjf/OY3yw9/+MO0iL377rvl7bffzPlqdZxc7/tPP534jnmMvtqSJWGhAD+9jy2bN5ff+q3fKv/lv/7XgH1pa41v6in/4B/8g7yXp59+OnsvLbDVEf9KgwVfPXzdAb84ZOmXrWPrF5+vY83NN8+01XBOXmCu8sdYV4prpddz9ucvqBzUoGBozlCCjFu23JKgG9WrDRQ4IZYM8soRSqYFv8APPdL64TkSgZu+Yn/PKFORFvQyECuuW172fPJJBJLW37Q+zodx5rAgtD4vUzToQzSUzJ+/8kqo5RfOX0xfPSRWcq2SxZG1k3W0bXBogjNMDG0fV69ejgPTRoSaCCQAXqC6L16IJjmRijKdFbPpVWQYHYGhKTOPPvJI1ki7AydfJ6b0RYdFC4qEzToLWo1bQ+WXBHsmo0F3f7Q7gT4knGMUvDBM6HyZA9/dk9nwggoBNedGIR2CzGgbGSco5tw5X/TzTA+5cCEVQ+1AmTF/Qx2XR6hLQIsxI+kWzHsWFUXz7AFjNVmYCMBjTawfump1/CpxXQF8AGaMPEcqSBIMqCR4r4IIFQJBsqkUbf+1Sn36vqOoXytilNG9D+9gdqrNTEf54ovDabviIHxZd5Vz79D+ivJ+b29QeGATsEOAAGjLaL/Tp7Jnqihv1dKpwEbtLTcuNAKoYcKoYtdJKtITgZmAjFNGgaQzIgD32dpVBJdaiPSzAgcC0gwPBzASbA8ODTRsjBrQ2rfAkfSymwzT1ZOAJy0ojUZBRmY2E5dcO9MCIlapFUGQHHnIBjSoFcpEDhgm7dSRjCoF2ozl3wRNaLI1uB9PgOwe6coYE1yToZHQeK2zZEwgJzDhUJ3viPRmas9AEgbvS7DZ6rNcu2YiUwUHJQmCW0m0da206Kolk+kZGfVcNSr83iNgikVYN73yF3Of9qB1tWcxjFTOKoiEfaPV7Gy5ePFyzrn3VUeMVpZPxDk6O5pRprUVwFmkteD7JBXtWF5BTgLXuXMj4Geyja9UYhIbYKOMhj2hj1lV8YvDX2Tt6Uw475K5G2+4IWMq3b9Ea+XylTmH9vf5s2fLonnzy803rSnLly4pi+bOK/sP7i9zhgbLti1blKSzr7XLDWPUGAHatNkBKZxPtgcY7AywnYvnLyjLly0rhw8cLAvnzi+PPfhwueu227PX9n5xsHxyYH/Z/vFHAWFUr44dORpA5YP3t4eGDIxavW59mWvEMNB0YjwMl2uT4+Xjz/ZEd2TZ4qVl/lz/PlWwoo6oBneWsmDZsrQnYel848lfy3l+8fnn02NNEJCtALqoHmrzAiLZw9YdO4TWR6rN0Zxp2zJU0StrKu0EGGnNGGq+oSaClXGlXcVZsI8DKoSJAvDXkkOjomqj1OCaeLmpHRhv9R5oW1UGmP1abQa7YO+yFWwu8BTQJumiqbBw8eJU5y+cr9oG9p57AKQsWLAoAerJ06fyeZgfEtW0IBoV39WVANj9SLZoy5hu4gsQz0bynezVzoBsKoHWZzT2NpNlevvLdUuXZGqECqxnREv/bM+ns2AtUEZRQEWWn7hxDTAUiDQRX5gpd1cuJ4lgOwlCfuPJbySpdQbYGqwoyboE/fs/+EF54omv5dyzkxJPwNCPf/yjUPCNzsawlEywRJLVtChqc5ozkGsSGOYDnWVnEzA3MTYae8Uv+syMmxWDdHaVUWN4M9rXexLQ12TWoU4A0wi+MnvshOv5rIA0TfTGP/B7QNMw4UptIWn78isAY/LVePZN/GgDGLiuM8Zn2le1faxhHEa36lLiFEUR+7KKZE8l+ef3xSXsvKSf/wRwupbvt3fY5bQoNiPB/Wxtnakjpj1TZURVhhSAKUkqDZje3hSf7FctX2ICbaPaOOvZqffj/bGR/q62sNQWI+uUKWUj17Lm4h5n13vBZpCkswP8oGudOs13zg8L1x7xvEAun+fn0/I1NRUmLz0NCXCr69K2cKRVoXl39qJnl9BJ8IChGEwtq8x+AEDa8/ZZwClgFA0q7+RabbEJw7ODjtZAoYoU361lVSGmz/PVs1XjVwDsVN5vm+wlbujuDSju3v3m1MkTNQZc0DAYG3FM7xqA6pvEOc5rnZazM2vAhkeL78KF2Dp6IRhO3ksrRlvf30wAdUyiVjB43oL5zRQuOhLDjVbKeNXTIYLe01OuXKIdtqRqil28UDZs2NhMEJyT4pHxtnfdfVeeUUwoNtv98UcBThQAXYugcx0isLesv/mm8vNXfh5wQWHK+8Zcvu222/O92nuwb5x/6yfuNl3H2VZ8sQ+Wm+I4PRPfyz8rbth3fv6P/v0fJc4FTrgXYAvNDXGIdwQYVpBSmKSHxObRi7k6ci1xHdahWNpnYlgfO3E8bGlg/KaNm3KOxB/sIbv6/e9/P0Wb//W3fit7T/xJ38Vn37rt1uwvhQ0gOZ+3ecuWgAUB6UqJ/Ry9Rox4KiDHsiXLyvHjJ9PGcvjI0eyl3/3dv1beevPNnGv7wH7wjkwQovkiLjl8+IvEQwA1MYaWev6DkP9ne/eW//vf/JsUmk3wSeHi4IHYTvviiScezzulVeYeTVCSf9hjwOmlRHgvXSqPPPpI+d53v5f1A2QpRhD/DpA6OFSefe7ZgEUB6OfNC3OcTfhw1wcR9mbLAFTic77aOeL3MNoVdbUHAWWcMe8WK5XPkPdpn7KnqmbYV3DBVyvwKwaY3LB2XSIBhjaiYr29UaWPiNa0qRJ9CUZkNIQjOUc0wokxQS/RttEk0wn6+gfyeweQATV3XcJOgCm6AqZsNJNyOBfoL1o5J87R+uxXf/5aKt23NkJLUFvJuMSIQfLnz/Z+XhPgBfPLsWNVdMzPX7l6uSxftjxGvQpMrYyhIFyLUic4aRN7Rl3r0Ae7dsUhMVACPBVDwYUgF6Ai2COmSNQVO8MzoFaqmkgUPtr9ccMeWREjkkRbEDfB4Z0vd999bz5PIqpqiEFD8+Wtt9/KfW/auLksWbo4VQrVGQ5NUompcfny1bBZtt5SFb4j0tapF3Z/DLixZkZ5QvYF2ALDwYHBCKOhGh764mCMHsaLBMAzcPSCH1WM2vfYEQaMP6fXtHTkOSUTEodLFy/n/UsEMZHco0DmyJGjSbA3bdqcpNvkICwN/2YtUfC13ei1pwlA3E/CLpiXFNeJFVq1Lie4ZH0lGCrfaZGaNz8JKnCL4waYuXaAkEULy/79ByJQBkgRiHoXAi8BsoozyqY9xmlpIYtIJfDq3NkEXNaynbbSjsQVjEhKOZVfrDiij1pkII9fgmhBgCB4/rwFeVdaDewX1+Rk0NvdC72ECFV2EyUdT9JGdLJlgriOtou2Osi5VsFgoymnk1BK5mt1PZlCQ9HXzqAlAR5Tv7fpqovjrH3iWDQ0HEpZtmTx7BQFIISEDngFlBOUbNpcARPriImjesNp0nVw9lKZDEV7Is8X4c6Z6bwb+6lONKg6DIIsSWydnkXItWpKsDO1yllH/rZV0VrRr2wBz9myf5y1lkniHjxLpsqgrRu/3FMFd8+epW+ytAoepspc1ygVzoay7yYAatap/T6Vcp/Hxjkzxg1u3rQ5e2OQhoJ1lJgHoCrZeyovuz7cVQPK06dmR4urVh45fDQ2xvcDVuhymFB1YN++BNcqpVqjzp0+Va5fubwM9ffnmTy7FqDBTIzqSCuC1PDKyEi5fPVqqqef791ftOtZ00NfHA4g4PnGr42Ubzz+tdI701m2rFlX1q+6oczp6kl1u8zpK5+dOlHe2/dZ6ertKffccWe5YcniMlA6y/6PPinXLVycCVaLV68uC5YuLiN68wFhRL17OstkT1fpQls/ebLMH5xbukYmyrVzF8r+Q4fKVE93WXHTuvLW++/Fb2AMeq8/+uGPkvirvgvujhw9nH0T1hptkmYtvQ+VzrRQtBOOaHX09CQYT3W80VlIS5uOUQzIiKE6C/Zad/ZZZS51VW0DFe8AaoRZCb8SGpacDFRmnxaKTO6tTLGqldKVSWr2Jl0TLBUAiOBTUOldarfMPsc4U/3s7ErFllil5K5qBVXBZ+fXPvaoKo5h4V2tbV9PPfXNAPDsJeozKj6RYQmd+2HLBPf/z3/4D+mf5yO1iALbgCcEhbds3lTuufuusP88r/tV4R0aMk68Mrbco4TY3sbglBAC9ZwpOgWA5mhEDVSgMJM9xifSbgWwY1ftaclYtZ2LQlsHbAAfJOxE0yUxmFiYUcYmT4yNp3oNNAAWATgvnKVtMloGBgcCJnuXJlTZw9HQ6KrTrtKWE1ZEb8YKa0dqARN7wvuzPyICHC212kLJPqeNcXQs75k/5GOwl/jJMI/CZgMe20J1Wo7rATgCbk9OJZGp00Vqu2jGuGc8dE8zUai2/Vlze42d0iLERtuErp8pZU3bZ2VJVPFvvkICo21WOxehW77JRLDKzqn6K91p32yBnToVx76sDI3+7O3KGnV2qjCw86ZaDYRvgSMxmGTJ9wBD2HPvw9/zUeIg79g5tGcBQPx1xF0niWdXdqh7V1AArkmcqr7LQKaWif3YSPcSn9W0Q1pLzwD0EQ+ETdgI/fIt3pd2SQARllYKHSPaJYdqnHmtMnnYQsUXmnVpTZ2ayr37OWuVFtsOumXzEis4A+3kJ/bc9/HxbGG0tUpp2DXT0UWzFwEyEZIFSCxanJjNZ4o/AEkB46KtYtrJpXptLRzsOWbHjh1JnKOTU0riXWvmnFVAtYJHYiv7McBr/FRX4imTcjBnFJUAIa7lXZksVDerkdSTiXmcrQjrjo3lXXjXC+bNLyePH4v23PDwYGwxn8YWnzpzOhpzDz30UMAKE7rsR+0Wzge2yb333ZuihLHzPlshkJ/Zf+BgnsMeunnDzWGhEUq1f7VYKtBhvVlfPw/wUBxUVAJWYEazOfffd1/AEiwNTBG2y14XN4g3FO7sPQwZZ1l83BY2s4fnzsuffS8G+NDgcFpdqiByb7lu6bLsQxMzvSvPqmBRtaoqC9qamig5MTlVFi1dnAKpd+s+nffjRxUnj2ZamTba6Nmcv5DxvRGdH9DG1hkQmqbh4OBA8haCwe4ZKGNCUISV+016HAnoIV61D+pkxanygz/90xSBfX+NY+bke9gLBRbXdpasM40oYIZnt1YYJcBF79ve+6M/+vfxVUuXLM6+XblieWK1zRs3pYCLBeO6il9bt26NviDALOd/eDDA2Gd79iSmiebkAiPoq5adaUNsii+it/Ik/k3eZdBGRJtbMcuvEIOvVuAvMUx+2RbkLzJMbrppxqGHVnIGtYo0nYDHAUwQMDVVxifRnmslTHJUx5lWY+5AoSn+YhLKGOg1dPjnzRtOO4XgCB3x6098Pc5E4rpu7bra533tWgJrSQjHomqGWqa/3gEVnHLyKHNHj58ouz78MMGu9hxJhJ+njQKsgPC/8vLLMfaSd9MbPv7oo/xevyyGhOQZmsqYo4l7BkaYkWQM0OMyTq505Hs5DIZHsCLwJGrI+aGrSoQ33LwhySaaoQAUOGA9MXBUXGgbSOQ5BAAFB8dJ37bttnLTTevLy6+8Uu69994I69FyqbT/iwEbMFYkLQJf1WXrIjGURJpQwKh+/MlHCa4h3lg5ejHPna2sCii0wBX1UIDv+wAakgC0TL2U1sUoOaJcPrcFEwQKHGdtrZifBAKw1X4PAyxotsYCA0EIDQAI+9Zbt+Y9Yr0YSTnTBOgSCO/UtQXo7hVYgv4JeHA91Pg6FrQniSzAzf5i3FNlIgI4Pp5WJHvJ/lMZ4jw9l17dyoSoGhWCEUHQ2fNGSI8myBVktn39qKSCidDvG4FV799ncCoqhTUw6s69VEBlMBUqDCtBNnBAMCXwDuFD73iTkGUCRtMvmrGwWCZa4WaMeevPOaraI3WEm0C90p1RufXpV0ZJO/VH8JvEKKyY+r0CmJpAYTNN1jaGKQnlVJJ1zyV44LA9m2vQHSLk+OQ3nszZFkQ734LPVpzRPvcsggdVvmjxNIEjkAxYkaDCRAjUcPZiYnxWrLL2308m0G6re3VUZTLXZoRpZ6W1j9XKa0v1lqwCoqxDpvXMqVVugYV34ffttITKYKkaBX4fDYgIBVbwRPXePvbcqiQSQjYlIMHC2u52/fU3ZqrK5PhkuW7Z8gSlriFgSzvCp3sSOL+//b2wTLTI2I+o5c5q6PPjEwFyUHEBKAKVhx56MHoNwDKq+H0OFSm3AAAgAElEQVTdXZlMpEVn2bLFqSTOmdOfSmUq6jMlI2mBJyq82ojeeeftMJwmR+vIUZ994czZ8nd/7/8oC3oGyoq580vf+FTpGBkNMNi7eEH5/PK5cmnuQOns7Sk3XX9DWd7XX6bOXixnDh0tw1295cDe/WXgxlXlviceK9cuXQxTRXVv0dobS+/i+eXCWG1bm9PdWzovjpRjn+4tU8D0oTmlf9ni8vH+faF9a9Fgt/7lv/xXeXb3Jmj94mAd42hfz06WCrhBnLMCD3W/TgXgkCCxk95X1WIwVQWIUqeb0MT4UkuiM8lcABfMkOQXlSocvZ9MwOpMAtI/0Je1CwMhmiD1PEVrYmK8JsKNMKTgEAiS9gq6CeeJJU9mqoIpZjRTsL5MSToX0dI5syOIVfMzIWyyssmMZ5YQsEm33nJLeeqb3yxz5w4FmNPSJdBuhTAlOyqvigD6zbVPASZQxY8cPlJ1UQaHsq82b9yQllFfwAygyw03rMr+t7fr9Jsl+Xdi5tiW7FarLcGfOGv27vjkZNiezruza/2NEDV1otX1sRbGZo6MXE2PPWYhn7Zz5/aAOB9+8EE5cuhQQOIFixYG2AASYfaojtc1l9wOx0fTE2GPJAuSYCKYEhrMEmLHfEBnV22vkoBI4vkGorsZ66v/3vuOQPREgAWxiiTJPtPSk8kyjf5SWnKc64nKWrKfMEo8VzTEJqq9DOuvKRC1wtP2CUCmpwcoM9qIjlYhXswUaz53aDjMDAlHANcUhAbi++1/7SFhjQBHMlp7KkLBYdU0gEnwcAQpLIkA0vUZ2eX4hwi0VvrMLPuqAdGpW2KU+LKugKaM6y10kkaq9o5rNmNFxRQR5Y6+3NUqyt0/kHvmG7TSJUkdG0/i5b1J0uOfcg3aP3MCygFDMDr4UNpEdPCwyWpr2ZXsj0w36qCTdlPsqf3p+cIePHasnlNTwZx9U38WLGjAj57KTmpYzhnn3d8XVlf2jTVsmGf8Q9t65X1ZD8/Ep2VKE/8YTSTThWoMIHaypOJAMYwJNux8xFlpjfRpteuObaLd4azOGRxIguntmBwjZhKn2J/i17Q2nz0bkES8wh4qQlknrW1AOj5VwY8+S9UymVMBE+yqsdEMHfDyATDAouuWLWsE7y9mk9ywugrvAx3HEuNcShIvVhGXaHuhYYVlQsMuwqSmLY2PpWXIZ/MzYQyfORubpgVEvCjW9awt6+mWrbfOtuVaJ8AIezE905FYEhNJTMxuhD3Dfzd6ZmJuayFGYr+xtglw00Z0ThQStm/fkfYf8cw9prE1kye1m9hjfh7TV6uRmP3CxUuZviMWEf/v2rUrI4jFb57bGbx2dSTr4VrOg3chpzl26mTs9pKlS1JIu+OOOzMJDrNI7A5gobcGGFAwxJARl6Wl6dChxE6mhXp+514cGs2nvv4UDu1jzw/swJwEyFnrAwf3Fwx4vsi45coJnglgzg5h1YhLnBN7pE6Xe7ts3LQ5bBoxRJg949o2L5d/+2//bcBN+1phBthz9113ZXCGmMwUIUVF+85+tEbi0/7+OsHtnnvvSQHV2fB/tp3e12uvvRrAybty0uUk1vzgoS+iT2M/x+R81Yrzy4YLfPU8/40V+AuAyU2bNs+gx0qsao83p4uq2J1JNnUiTFfp6K66CBxCqjwdKuNDSQ4lHSqvYY3096ciJYH4wz/8w/LBrp0RPkJb88WgMKKpYF24GLq2yhsggPOiayKxgZ5qzzDvnGFjNCXUjCzE9eWfv5LEDd1MO4uDDIjhYAgZCvZkTnofOWlMho03b4ix4QgYpAT2qmlnz8b4+gwGnyH0LBGhbRJhIlmSAsANtkOEm5JMTQaYSdWmAWg4boZcYM8Yo+QzbnWihbWeSMBAzJRGhKDcMwkEtN8wykTFTp44nXvlNKyBdePM9IFyUN6Lil8qrh0lTgEgpUpQR3hOlPHRsSDX1l1lwbrqU5VQCd42bLy5TjcYHw/tzs+iZlrX2qNdW6+sCc2KqsZ/pV5nzdqy57M9sywFvawCKewegar2KM/rvdl058+eCUOI8Y4i96ZNSQIwbgSCpgtou/BcHIvgxlQSjs69clrRApiorRr2oMDFZwgg7bu5RDZPn8l+4fz8Hacu0eBEtIx0dtcpC5WKP51qggRBkMDpcrAR+Z1TRx6qtI2Naw3oSCWrFYIVSErk3ZMknw6PID201IE5NTk3znJwMIlaraRrHaiACO0WDlIA5+cqQGQyFCClTgGo+gD1JNfWm3qGJC7+wb5tQQgBP+cswHQvgC2VTO/WGEvOVsDkGt4voMC5fPrp75Xv/MZ3EqQBE6t42MU6UchkHpMSpqqIreq0aleEKAkyG188MJB3BWRwDbTaADxdnakQub71Bna24oxt0O/P1qZqFKiGWt86utk6YcDYK/U9VBFGZzlglfGeAX7aftoqEl11MIyWnS7cvmtLWlpBaXuFxg97w5YJOog8Z/z5SJ3E4me23XpbAu6JqYkaEI6O1bbBrs5U7l5+5eXYAhejvzN3eH56itkyvfp33XlnAhZ78Dvf/lbZuWN72A1aYRbNn1cO7Ntb1qy+IbTdTFwZuRY7QYm+IyDCdKaufLZvX3nmmZ9GlG6wp7+MXricAAs4iWFyz5atZcOyVWVRd2/pujJSFg8MltPnz5bTEyPl7JzuMnn9snLjTevL/P45Zf7oZLnyxbHSNTJeOsemytHDR8trh/aWv/OP/89ofux+//0yPTJWtt1/T7ncMVlefOfN8uSTv1aGuvvK+LEz5YtdH5f5ixaWmblD5dJAdzlx8UImRmxD5e4fKP/6X/3rVOFqld50kwpmtxWpdhIWbAIIp8qfBLgZISzw9E4lzGGOZBJK1a/weRENxd5IRb4j+w/TwDvJ9Kjo/qgIVzDO51ahZhN3OlLRT8sWJlMPzaAqYhlx4KtXk5xgdA0Nza3syiYZGx6eN5tQarnp6ukNsHFtVCWzN0mihIwNxgZIW8IUPYNzs+0baNO///t/M7R738c2ApfT5oIN19FRduz8IPYLAGwyAd8IcDG+nd6He5LY2SsoLFVnYyK+KVob164GMOEjNt+yJdewZnylf5doJKgnWpqWBoyw8STVplRg/ZjoAKjc/v72tONYG/d+3733RhcBSM32G0tvLWmNbX/vvTAerZ9kJCNeUdejYTIVRghb5hxX8duR+ISu3u7S09cb8BpowedYWyLF/IC2q7FRSXtlrElkA7RFL6zuH1+t+Cu7an9gZYVqrpKP9YnFNb9Or5GQR78lo3brmGCj67EeAOCSbeyFsC76+nJNttAEI88T/ZtmuhHAxD62nj6bjhSgIto5pcRfsH8ZzYpZ0Ih3u39/73viE5pRyUS926kV/p4NaLVOwhrDkhiem8LH/8venf/6eabnYX/OzrOQPNwpkiIpUhIljVZqGc1oRrOPPN4mi53YSZwEqIECSfpLf7DTAkWKoGjTtGj7U9sARRG7dTwTjz3OeKntmXhG+yzaV2rhvu885CHPfk7xue7vS3vQ/6DSAQhRPN/lfZ/3ee7luq/7utlaPx3QJx4pRl5NXHPWACNsarV0ViHMugFggEyuqxg22lKXA06zn1qUS08D24u+0GBAKGsB7Km1q/ZJ+zzA2/xCm4meV4k525cBkIC7a9fW8IAtW/Pe6GAMD+V94hEt4Bnv3tMkARBUC1a1J3le2MvOnHiT3VXQ42O9JyyasdGbzBtxkXZj7dk+xxp6TopUxlPzGK5LjMc++YMBYa8DijqQX5LJT7DhxD4zoY1+TADexTBWJPOxX71z7/w5T+4Zo9a+VShL4WWu9hl2wsbNhDsL/JdYi4kzyjWgjhblybRkxKYNDLa1k2sSW0zfmGkPPrS/N8r4Qnx64tRNGxPDAvzDxH7/g5wt1wG8Alq6RgmwtbCugLATsWNzAQG8FiilkHVVgWHN6rbvrrtix+wFeiRaYbR2A24wNTDSFcU80xSuJrQ0rY/Qa9eaZ1+9CYi5crndsbd086J5s+PW9trrr6U9xg8w5vY77gzDJizxHdujieT+M7KZnR0YzH1aczH3888/F8DAsxG7sv3WVKwi/uabtUWJFcWAL7z4Ytt3974USrXG2N+EUl2LMwXcee3V1xLnEHJ3rgGeP/7hD9vnP/e5aoXduDEgGXBd3M5u8PvAR/elkIL14bPF+d/97p+X7t/69QEnurHQ9sXhQwejIbf7tl3tjdffaJcxGoGv16+3Jz7z2eQv9jl/j5Xoev7g23/YNm/dnFhPcUuO9cSnPtW+8tWvtrNnzkXYWytPpyPke2r91qWIrfhrb5IGsCfp1gDd3nnrrWjFOA/ll1bH9htRDyzrphhWP87H+iUfowz//1+BnwJM9tx1V1pyOMwSiiyn27UDQHu377i1TV29ErpoDNLgYJL/2/fsbZs3bW5vvvlWnCdjKyjDsFB9+pVf+ZUI0t1117728COPtFMnT8YIeA1ggtNndPRjYiI43K4hbQKbN6WH0TQeWiVQ9/UbNgTcYPQkJowI5+L1PvO23btzjoE8AlEBhiTQoWekVDJ8B7CEQfD5ro1TQomXFAkWGHO9eoRdVRSIY+qvdB0EMAUYjC90mDgc4T0Om/FOP2Jfi0F1L88/XyKmX/j852N0IbhahwSkKNucv2BWpYIDI3zVMW6MovSdXuh1gkGJvQAQmq3CIAgrTY31Aa8AMRx60eJnU80j1gnVFhhmdN61q2EL+D1RLsab4jhAhraFZ6MfNpMFZmazVu6HbgbaroosOqfWDJWoV199LcE27ROAlXXkAFVRGd177rk7ya4WIb2eGC2ch2QSyyi9uis1RjNz6gcEekVpPXrsaMax+RG0uNdORJRmgOBWYM7oSyr0YdIV6IIpn23tvE4AwfGrZnYCZtYqky7OqoCsZOqSa+5abDjqVFqWVxKYqQDbd86IABH6b68FNDDKEcBgKgJhSwn70mKqHqnCDUvGVmW9BeBde5KzFm2StBBovRquKiGhv4wTrSk4BQYUi0KglepkhF1L6VyVEYACFML68DnXrpXmzYb1NdqvY45wnq6fWNizzz7dHnn00QSwpVEyFsAEoFKUZon86gRrRmwLfjrAqfRHKmkAKKC5ShLYCp9fLTmV0NZo5qoAA0okHh3gkQQGwBOhQIBQ9Z+7P/8GuHO4i2XjmYRPcJNl0oFLXZKcpBjTJGtULBxr6Py4flUmAYikwn5dM7k6dkCgy4awFyi4wwPDGTftmXmmEkYjFTEnsMDYEGfpyc8+2b797e8UMIM6D8xbuzYjWc+eOd0+/+STEbhet25tu+/uu9va1RPt2BFjJoejAeEcXSFOTPxzablt2XpL1pjdOXj0aPvTP/vztjAz1zaPrWl911RB5wL2rB1f3bZPrm/r2mB7aOeeNrHc2t7t29vJs6fbm6eOtlV37m7tjp1tw7Zb2ujAUNuyMtRmjp9tyxevtv7l1i5OXW3/7pnvtv/8v/kXbfWGte3kwYNteG6xbbl1e3v1vbfbxcXZ9sQTn22jK/1t8fTFdui1txIq3RgeaOcGV9rB0yfbAw/vD4VYgv30958Omw9ACZBANcb6qhYuk2kkjUaDlF5QWsd6An+ekXOi/1+bW1rhikdwszWhJoJUqAbETADXS+gAx86RKhrbpeIpKSrNHEl2sVUkqyqzI8NaTUvPBFDrGUsu7dNQwddO9rRyBhNw06qxr9HXsTJSme0xvyQ82FpaDrAsACb825Url9JiKLB98MEH2pNPPtk2bdwQO8HWSjDCNHzwwayHgFiQD9AE1gENgGnaMI0BdwaxxbCZrM9tu3fF7tDcsffoBjlH9rR2NAE/e279Mxr08OHsY6xDrBcsFWfghz/+UYTB2VTImTPH3v6rf/XfR/vG1DdgPoDcNUimTVPRGoTJSLCYgCKwSSyAaQCs5TOA99Fm6GlwqIjP9HQo6PSkHWdQZV0v/VDYVYCotFYta/0wocb0H0WdEtTu7yvAgV0Pq6DHYIigKruZdpkaS90BCh1YF82RXmIuUZe0A2pUi7sW5A5IZys8W8yDAjIA2fPZluKA6IOIGcJ0qXHmsdERsu5L3OI6tSoE6NHusWZtfDGGW1oxI3LcGx8PzMEO7OlYiR34Fgl/WkIWFuN//L07U52Ya7V5ut9e22GvHTFFl9640whqElTusSidEck/fwDowOCT4Lsu94lZZU269gxANfFhQEwn/mktna+AS+Ors68iKH3u3M32GjFY2pVNm+rpYoXRpH1TUWFsPH5YjFNadRuyz+wNe1kBQiIqrpCQa2H2ECTmYc80Y8DXFYunVfGIVszZc+fzrDC13KtCFz8VravllTz7jpUiXiS8Kn60v+0pxR7r62zxD/HPw7V+gIcANrOz+Y6wFWdnEltYQ88Cc9fzEyuKU91vBH4XFkr7Ja3IG3OPud/+vpxTr/N5pq9lfw0Ycbsurz1y/HjYPtqiz587m9h5aupymF8Ruu610wJefS//pyUFoO2887liTvG6axtbvTo6HUBLoIlk3fm5ZCql8dEBrRReTKo0GWdD3nvm3NkAM2JCBT/nrWOoaxMEHnge2kYuX7kUdma1VwLmxvNa7SRaY91vWmBbS/Ke86NANTNTgwyIRmvXul5xgXhE4Ud70gfvvRf7Yr0wt9nxrWLeu+8JGIQ54561bgF22GNtLSbc0QwEqonT6auwwdrIxd1Hjx5JMU8MaD8bO37vPfe0ixfOtyPHtEAVmCCut4ftGfbJGbEPFP2OHz8Rv6BFRqxpHZ1phSmAxr59dwZwpn3y1FNfDZOEHQK6Ybd8/et/M0Ad/wQ4+ta3vhWpA3+/8659YWWFEfPCC/Env/x3fjl+2FqLS5wF05zYBjZA69ShQx+2Rx99LJ8vH4m4Oo3JFKUW2re//e2sk+dsv1vP6ylKYnnWVKqPfz5egY/KCvwUYHLv/v0rDDRDwwkk+VkuKqIXfvnLXw518NnnnmtXrl7J37EyJtKOMJiRXq++8locbaYcCPa3bEnPIrEmxsnoWu0ZPt8oL7/HoFDZBzwAJtJjGeX0uaDQehtR5NObvrSUvm4UN3Q1hzlVksXFBJ4ckKCY6NwXv/iFdu7M2RhjwIDviAr4vffGgavkMWzaWky1UN09+OHBoMEcMifEaVDv/tznnkxvaRzLyKpU1KJSPziY8WSuSxBlykUnkpuRrWNjcZi+EyOE0der6AdAQJD1pZdeTmDts/SzE6Ty/dZd4OD+gBIqhQT4tMuoHAhGrLtAO9NWkjwvl2heX1VtVdJpBqhkMPbbb7klAQOnBODRHiNAwhJxXQy558LQu2fgCZaLhIHQIR0XQA7DLNhBdxcsMahdRZdT81y7ikhGPK9bF0pfaMgrNdoT4ICO6Qc44h7opdg/qdSum0xQaM295+Chg6m0Ag9UotL7OTGeShMwzPMXZHE0ABdJrn0BfBAICkRQOe1lI4sxaK7P1CSXH/7wxbZqBA15VXv5J8RmxyMSytFYP/cdwICWxDV90Nea0Zjpo0bRvTLVY5tU0FwVVBW65SSJglqOHO1WIq4a43kQwgQamDDFqXYjLK1TTcOp9eKg7H97hEPuxgULgCooLqFLQYl7LmE8FOIKzBMAj6rczoUie+edd/SE8orhIqAxgu/ll1/K8wYAABNVZjJi+9q1PCfPy/NRnRQod6MpOxAnYziJSs71Kp5aIgKY1DQo+65jfhQgVKBsEmRsghuV5BQNuiqmneiYc5xxm7116mjSdf5Lx6Trma8RzMXKYRMCxoSl0B9gQxBXPeoFwtQoYhTwhbSQ2YtbNm/NXtmx49a2bi2Rv5YzY78DAyW03/rW7yUQzVjiudmcIVo23/veXyZhpFuiBUI1yXl+5eWX2mef+Ew7e/Z0Gx4aiMDr+nVr28IcdsFC2uWAWoc+/DBtH4L6nSboqND19bd3PzzYvv1Hf9RWZhfbvbfe1jb3jcROnT53Pm0e185fbDsn17dP7vtEW7PS1wZXVtr1+Zn2/oVTbdvj+9uWx/e34ck1bcT6XLzWhq7OteOvvd3Gxyba1Px8e/Xk4fbFv/ULbcvOba1vabGdeue9tM8dPH60rbplY7vnE/e2/usLbe7sxXbxyIk8t2def7ldGG5t+x1721e+9jPpC/+93/tWu3DmXGwbG0XMuajddR473SpgnPYLz9m+6UDBDgzkj7rRpIDBAsawrjrtnwrYYITpMugJgGLPVXJcY1Qlsfbs0GAxSfwAFlTIgSauL7T25cU2MYEST1djOWCJtjTPDhjKnmL+2J+SCj305y9eTEKhwCD5kqBtWF9VTPvOZxHovXDhXE1NWlxIAWF8bLStm1zb3nvPhLXSqmD3TVpg3/gPgTS/mvbM1Wva6MhwQA4aIuyLa2KbaJisnzTNo1gFkgr6A1rFMCccHFV51+P62FS+iC7Wo48+EkBHlZwml+SH1lcx9iT5CxEeN3nhM098pt3zidL2oU3ALmDVWUMaBdenr7U3VUYvXcx9s2kADzoX9sHiwly0e2id5NxHfLY0JYA6dHrpE7CNmCEzae0gzsoWEK7G+quK+PCwEbOxkGE2BGzrAalAuNjCpRq/K6FymDtNHGsUtklvHG7ih+Fi0IXpl2lEpa2VyTWZ3jSQZ+98FhNuKWBP6eWEH1IitFgufdo0RwNmui62DltMTMOPVEK4ElaHz9Xe4948p4xHTzxR+ijsb/bjynJAAdc5ffVa/Eox8MrO+elAgo6RAkT0fZn8NzeXPcaOdmsPVLQfxCiSJfdvXUq8tc6QaygtlQJvgEPOg/1oz6Q99oqpibWmrsW/bd5yy80YicA0e+vcAzzoKFlb991NkcoYcYCSVkH3v2Ks9bq0andgoutVXOBn7B1rIuHk69La0NdSTOOXxGv2XfTnrlVhit/sdFbC8Oix0tgbMQsfwr5IUk0NFBe5J2fF2qR92IQ9vuDatfgKawTU9H3iXnGltbSm9gV2S6YKTUzc1N0SZ+acmrY0OJTnw/axLxLZtPK2FiCm2nKXUuTzTAATng9GMBAA6IVJLb7hs8+fP5vYRjLvc3xHtVPfiD/ppg0BTAC0jz72aIn5r1/fNm3dWi2gFy9mnwB2qrXc2Onl9u577wZMBXqlxWh6OudAvH3rrp03ARPX5FoVrcQx9rbnY30PHHg3cRFQw/dXa0eJLltP98dGshcRKR3QBjfY3j1wIIAQ/6s10fN3vgBHziXRaXZe/Ov8mC6Ugu6qVfHLg8MjbcetO8PiBZixeUAwRSwFNmfrxMlTKfSIdzFnxJjOzRuvv97eePP1XovPjUzJGR8dbS+++EJ7/Y3XY1s//ekn2l379qUAg2WvbR77zjnxfWwtVkzpj10rhtPCQnvvvQOJt/2bdiAgupgh4vCmEA4OBlw3mQmbyvoQY9VOBexW6GRjPVfn6YcvvBgdlp/7uZ9rf/jt/5B9+qlPfTqgjhzum9/8ZhhM77z9VgCo3/iN3wgLGQvIHlKYpMeze9fOCM/7t4f2P5QY3ihheZf9/bHQ60cFJvj4PrsV+CnA5IkvfGHFlIyXXn4pv0dN5SQlwxLcr33ta+3y1FR+T+lZiwsH7wBzkp989LGM9FJtYmwYMKgrHZH0YTbTVogZGtO4Nr/X+sF4am/hvLATHGzVb05LACDgMxeeY4TsSuI5gIxlnPP7kXxWjYHsjyEiYqQHUvARSufyUnvxxRfjsH/+534+hn7qyuUEpij5KmccAyNwy9YtuW+OK9TdGzeKLnr6VIIUBowxFHQePHQoyZaqMFYJcCfsknPn4vw5A+0vDLOgzGcBGqDCpsYwtFS9L1260nbt2pkkSzsKR8cxuCBVLQk6mp/PktCqVmFIJADsqcRzcL4HmAQc4jjSuoIOjQbdPxDHIQixPtg/UG3CT/riTQnh4Kolam2mmpjMUxTu9aGOCr6IR52/cC7XAmQSQAqsGWx7Ide9spLgImN8BwfDUvj6178epo/gQ5XWpKEaUXe+R3/VRz8aMEHQ0Y2mDl13bDzq4NUeVFN8VHAjMBdAodpqBND2SVWStuS6AEt1jTNJQgUgqizu17oIjF999ZW8H0BC/RylF7giiLKfOCjVAcHiVJ7FhzdR91BQBUsJxuicmDY0ks/wb12PucBNsuPzrBXgh6CwKouWpAIdqoWADoi93E3QsZb2vKpMfV4JZHZACT0Mr/e6CMxdKQo5kCZ6JYN1Xpynq1cuhWUkQTeaGXNMQGYEeHR7ErzVufEcuoBaMp/9NE0ZvgV8FFw4B76765lOJbeX1ETpPhXL3gjyHuipoip48tmV8PYmAEwbQVmASSYJ9EQPQwWPQF6xaPx0gq1/xSip6Rk1PrkAkwJ96799wBxtVyYbjI4F/Ik+Riq4Pf/f18LYAvaZ6LVj245QbQmiqlirZjrr+prRhCW07A4w2BqbWPL+ex9EVV8A5axi3jn3xDAxLj79qcczecFI2LFVI+2O2/cg86cy6DsEiieOHY2o26EPDwa0Wro+25auz7Rrc3PtO3/yp23Ptl1ty9BY2zE01s6cOdeuXJtO28WmDRuaGSDrh1e1kcWldsrEiaGBdvLapXbHZx9vOz65v61ErHusXT53qa1ug+30ux+0eQLDhLpv393O3phqW3duS7vQkVffaNcuXGo35mbb0gRtns1t+7pNbXl6pl2/cDl74c+ee6Ytb17bHv7sZ9r+xx9rJ41Gf+XV9oO//EG7eL4mJS0sAL+vZC96BmwKeyURKp0ZbVP1nCRQxQZYDo1cMF+iu/WU7Pub7CqimxGWLG0fe549sH8F1KaeJGHttftIdAMqrLQA6xHfHNaOUCONgTKuFTDqDAJMMsXjxmzOnaRHdZxtHR2bCPhGV+bS5Rp/q4DgnGLV+LsK+YVLl9K3roUVUE8T6zd/4zcCeguQiSo6hxKurbdsadu37YiNkIzaZyZMSC4ILt77iXvaewfeC5Pj7rv2pRCheuw9zoBnnFMAACAASURBVCL7xtbRQPAZ2IqSEKAl4UVigZnIknYhYEIBrZhSJap9rt26a1eAagASEWU2FovTmrO9xBS9R5IBNNHKNwyAvHwpgAX26NnTZ7L+mboWPajSFIFqRfsqdoBIK8ZIMR1kt3wpcD/so/6B+OnoTMwWSBxgrHcdw8OjsQN9rWxhANaeVk1Ya5kwM1cV/7WT8YsBFDItyejxsklp90i7Vk1Q4VMjrDo62hO+B6YM5/0BDNgn+knaRmZvFEJSg8kCmVjTsKU6RktPf6QKPjXq1rp0bUTdXq82w9rf1XxWgIU4QfsULRzJF3smhpibobVTU2aiAwT0xZZRIcY8AYIsLfXG/w4XKJIpUmVLu5HBYiLstTyD3k+nb5Ok9tpUnhPNmE57xTrxG+Ihn9n9O/2SnJdZLOBN2YP+H6jGZ/OBnR91fRG27gnr8gn2jAq+ZwFscG18Mpso2Y/Y6+qJ2ER7UbsIsAw7wf9LMAEmCgUSwBJV7cv9uUbJuzWlqySmA3TyH/6Nv5PYsuMAg/vuvzcgjx/XJpaRyAMx+DrXKr5Q8cfwSotrRMOrBcwZ0UYHdBEXsblsoR9Ap8/IBJ9efBk26w2Ct+MllDw/HxvSATbOt72CYQSMM6WR7REDW297EzP48uWLARHOnCr2rt9hrxw6dCigEWAdWF/PZlV76KH9scPWTDvhzkxmPBP/JgYTo/MxClivvPJy2rqtsb1muhe7aW87E1g/bHgVka60XVoJ161vVy5dLgbLWBUv/aRA1GPsYPJ4PrT1tPEBDPhI+w/I6LM9Q772+rXpdujgoYA57m3j5vKvprZ5NnQS2Vm6HwqV/KhzRaflof0Ph7nmM8WF4m/tNmzz9WtA5rM5J+Ix1+f5GD7AtmHGHDl0JEWNv//3/0Ge98svvZT/+mz6gwRUFcGef+759thjj/ZEXbckD/DZbKFiI1aLOBHLFTBubY0rpkGy89Yd7cyZU4nX3OcXvvjFCHG/8PwLmeoXMd+NG9uXvvSl2H+26fd+//fT3o7Bw+e89eabia1ee+31gDRAeEAhFs0rr7zS/uRP/jhrR8/ry1/6UvaZM9VNnfx//vRP2p49t2VykWsvuYTJfL91A1SyeVFW+nhCzseIwkdkBX4KMPlbv/qrK8SRJAxhHZw+m/G10HuCUJgfKGHf+8vvparqD5ovSmChzhOhiTF8xEYFQhyF4BmKrddfoNAh5pyXpJZzpzPivxIMv2fcMSpSQdfPuGFD9bmOTbS33n4nCDoH3E0igbxCdaGgDJDr55Cg91B3eigSdE5PryIRJNVOzIbvf//77aEHH0rlkdHQiiA4yujZmdncn8SIYRJEceaCm63bbkmCaR3i7Jeq7zbis9dNsDia2fYqaIxpGACCx7m5VGRUT+fmiUceSGVdRQ+wEP2WzZviiDg8awQBZrg5m7RXXL2aQNgaqIBilrh2CRswRqDsPoiwCnj11grQBMFam7TraGnSqwscESBIMiSJJZpqggJ64UKql+jGGSG2spz74zRUPLT4dIANY1wiqjWa+MMPPgiAwOFzzhgrHcUXeNEFgy+88MPsk4i9btmcoOQdI5TvuTsBfDRN0t51IQ6xxDSrHUfqLLg4dPBw1m15uaY9cAaCZEwLAAqH4EcwJqHQqpLKW0/XgBq4512jjqd7Sv+l2+E6rSMRyo76/PKrryUQE8DUdBYOf6HHkFjIeldfea8qmqlTguRqAYhwZW9iALTfmlrrYpYMZf+aPpV7XF5OIAI4FJx1wpnu016shLREBCOwKildAhoMlq5JEgLVnaGwevr7a1SqCpO1ue++T+SMSYRUdq3z5i2bsgcwtAQwNZK6AElnQyXds8JuiP7HwECuUeBaVPSV7IHpG9Xz21UeUUw70VSBVUf1rGC2Wp7cbwQYTcLAVEsLR7EHSgytqPWEF4t2XklGJdwdoOK/JZ4bundG0hb1WpIrUASIWkuJwqYtFdRogThy9HDWATi7aePm6DRglbluo/8AwmiukmA26uDBDxPYAVae+MwTEa4jQEroGkON5pBqm6o/+7N//4NhjJiaNDTQ3x64/742MqQv3UjpuQAnWnJokpw6eqxNX55qk0Or2vLV6+3U2fNtYXGlbVm7vo3NLLXtI+OhJk9Mrm1rNqxL++KSPX/iRJu/eq2tpxuztNCuLs621du3tpXJibak35tuBibUSl8bXgAiXW0DI6va+LYtbXlksF2ZvtLmrk23s0eOt4FFSeVy23v/J3I21o2vbmNDqzJRgL07eOZUm18z2jbdtrPtf/yT0XZ57vnn28ljxgcvtuFB7JIr7eSpk9FRyrMbHqqkTYU6Fdb+HvAh8TS6u8ZL09DwU/o5lSwn0V0poVb7rMQ7a8ysoFDyKNBlj+3BjJsfGiymS+9zMqmjN4Eq1c1MswGu9Cc4VvlXRaVXIjlMtXhlJclKtE1Spa82Re04Ei+JAaq3fbbj1ltzf4c+LJtNjwLIIQH79V//T8IkdH4+NDFi58721ptvV/vewnz8hqAULZrNl/zYr+zP9m1E1WtE/O1796R95+oVQtkb25tvvJU2OaCP3nTfz6aY4iTpdM38F1FHoD7QCvADAI4u1i235DW++/r0jTD1JE7OoNeoMkpSwgo9ceLmWHaVWczQ06dORptH2xltEomf88VGZRRyT5/GvdD18Xy6KSgR5Z43Pcd0mhJmFpT7O2YJXYUgIL1pOBlj218tVenq6v0XYGJPxO/4XhNYFrGGiCLeiC2sVsBipRTKErykp9s2epPxBEgv1uZKbJqWsmIx8gvF5pQsdRpJmYrUnOkC+wrYNRJ7IXtHIh3ID6DbA77ZTXsRs610OrT0+N6e+PHSQvy7gpF9nalM2nyBqL2x9uw0oKC0sLBs+ophce3qTc0vDIfEDgAhIpxhYq2kFVHhJLpRlf4ETAAYhjFqD2lvW1wIgJhzlylxhL2LcRHhVQLU2pII4vamPNFc4mM7bRD+hrYGm//hwYNZj06snP0XQ0lSxZHONtAh7BrsYmuiNSMgV6/9ctl3FiAkEecj2HCfkalEYWKW3h7QwnPnQyN4u1I2BXPZtStwiGmijUPrZXYmSXO1OxklPp0YRmsqm25/AnIX5uiADccO1hSgsk3ueWLN6jAVxKPiz7J3C9mbrsUPv13T5QwxWJf2D/bK85LMe5bdmoutxHjOuimVPoMmhthGrBFx27HxtD9qARWfKcwAmrTfuTexktY5QK3vAsY98sijWeNKoMfaZpMNz55JvAeApV8I8BIHa0vBbotwL4ZML4bg47Ue8o2uj4+tYgRweXWmuXWACRAb2GRvVBtvX5gT1lkLidgE0IEd1Pl1gAmATfEBQAfMP3j4cF579PixFPPWT9IE4aOuhRUMTLv/vvtS+KJBdPrMuXbnPkzeOgsFbpmgtBjAWk5x7NiJAL7ux70BoAAcKz3Gk/UE2NFlfP/AgRR2gUc+C3Dsnq2z/Z1JgmlD2pxzSzgeq5xOiwLLUz/zVOypWB0D0aSxB+6/v505fSpt0xcvXWiHDx9pTzzxRHIAIDTg1LnE1v70pz6deNA5+tYf/H4AbGAJ7SSAHCY52QT371r4D88Y+0SMj2Us9gfEEecGxtK/MoXn2WefybXbn/ZATRKqKW+AW0aopyj2MWDyEQELPr7Nqo10TWh9/+W//Jcr2AYSbofcnHPK0ZIqSRGjyZE4hLdsvyXiiBgLkF8B2S1btoTupa+OU6T9wElIevfdtS/BIgqpZFkbhb5CjopRhI7SBMBe4CQdfoBHEsdUcmbTisKpHjx0JEEboxN17e078vtintR4wExkuXjx5jhkUwYy5rQ3Go6B5JgoSWvHAPAIFLQCJfFqLQHl/ocfjmP8oz/6Trv9jjtiJCDDjLfkEHOlHPLZVFwAMYy9aS6UtAOOTF0ugbtez2gn3rlmYiL30PWVSxpKrLN6stdi2mAjjI8H5Xd/gAVr7fo5UmvbiQb6XIE6+i79Awbz2WefS4/nrTt2xEnQTOF0OXmCjBIAbA8ORdKOdQEJn1y3NtUydO+J8UoGOQLrfPsdtwfp55RUAtwjh3vf/ffdrBhzLAfDVFkXpFqiSLPEXnJPnJpn7TMFFIKQ6oEdDnPmWE+MKmyKHo3Y+zrNG06CIxZUcVYAFnvOe2v6yVLuC40xPfxG1WY6y1iEd/UnZ8qBdp2l5SQgqsdUyjMRoa3kfdZMGxAwwLOSxNOeIHjG0dqfPvfI4aMlOHfDCOGqqnmGflTyUMuxGuwB9+y6gXGQe0CfdXI2IvrX358KtXHEHUjBsRZrYrn6pFtfAC3PdmL1mrbYA0oWl3tJQMRO+7IPknwQjR0cyN9VsUswU2Vwrj3++CdzTRI4e53QmeABuEnrxTN2djYZbSrA6OlD+H5n3+/sPXvAegj2tDNEhHKpppO4DkGWs+MeuqDXOiX56U2k8Hv3x8EDd/zeZ0s4BNed8GCNHy7qvPMiqO/0LyqBWcnZD1vGmULbz+jYGgksQEXJ9axMh6gpSSX0/NJPfpLvp9Xg7N12254EIgATVTfPy5505tkpoInAk72wh4Fvs3ML7dFHH813SB6BzoKvvXv3tKe//4O2enyiPfrI/rZr561htPWl3UTwX+OFBbTLs3NhcZw7cqLNXrzcps9eaGvG1rShlYF24JXX27bV69ot49UusnHrlja/THBxrC3OzbeTAuSpqfRir1k32dSuZxbn29WZ621+eamNav0xynRkpG1YM9lmZubbxStX29C6tW3b3j3tzKVzbfbadJscHW+DK30lLjlzI88XE6ItLUdw8AgNonVr2+j2LQFUNu/Y0f78u3/R/q/f/u3YHAvunACCz507m/3lkXUtSs5gGEu90YSVsgE2TdMobYiwB3p9ZfaOZ14g2EJPz6JAtgiUByAsMGWlr/ZAQHpTLiLIh20yGGFARp79tm/SKrQkaS0dBYmiyTKo0lpDbszMBbzB/qs9K1kDQM8m4dE/LxB3c2sn12WqDYDs+NHjuT9MKwD1YH9f+xf/9b/IGcIYYS/4KpW8MJ9WjSaRSdvHsGp46bKwz4DrK5cvhhkp8ecDgRLOGkYnWrxEjW/ChvQdbL22nK5tg92XFNnzVake742nLaYmGwgoueP2O9uHhw7lrDgjABL+D3Bsn7Nj/J33ODM+58MP3o82lUSHXlPGkV+pceRplUk75nJs7Mpipecqy86eZ7Ng2komhawkYdeqVeecpomkvZ6zs+35WusOLPHZzne+G+AaoJ79kdia0lLJs31jj1j3dOBjGPbEUQOeD1eLS42dv3SzTdLrwnYFyEmelherVSXPR+K7kOdvHfydregYJoSivafTXALcsWfAOXsZQNAxA+1XJ8B7O8CIrbbXAS3sqe9TKAI8eQ78CjAHK6bYKZamxKr5QucP4JC2pbB0CpC2/sABfq4gJ2C+drnx0tECLvUmTAXk1u48Np4ClPUs/wacMqlmOQC8z8VkClvi+vXcJ0DI9cauT06mmq7FS/zieyXKHWvI9W/asClrqAgBrLaPu5Zj+1cRhC/u2lb4FjZejCrmFKNqYwwjJC1HhFpPxefVaNfF3Ev5pRLA9TpTtyze9RsziUsliSVAXsxP4IkzKm5ho9nBbtxyRkEHfKu9CUQ0bc0aYSu6hrQ89deoZNfiubNvrtO+ch7F2AWkLGSyT03pWRWfKunmX/imxIxZYzpbK/FF7BpWgqIntjLg1fNQpMMqiO7Y1q15FlgomMQY5VjRKVwMDLQtW7dFaPSdA+9kDwNYtZX6bufdfQFD2Bn3Iy4ROwFbu1hV/uB6nAWxlXvPZEBxLXFpQvexnwthtQFN2D2FQ8C6dcn0vt4obntJUcqasXnsaAo+PdF9cbE13LN7TwqNCiHAEoLYYagYM42xt7zc7rhzX/aVP17rXLg3AEfF88t5Xp3mVWd/MaOxkj/1qcfz/Z6Tlp/NGze3O++6K3aLfqE15R/EpPb/2WjtLWRqjWfnc//tb/1W9sDX/+bXsybibS1GCmfrJyfbtlu25l4VkcXrX/7SVzL63TnKKN8bM+2LX/pi+/QTT1QsMzmZuLpYLGdSbMl44e3bcz32SvbYyKpMQbR21vdnfuapxGPf/8H3A5bs2rkz+4B0wGHM+Z5uDHDGj1Z9sbqWyRyUHrPu40T64xX4qKzATwEm//O/+TcrVeG8ktaHN958K9NNiBVxipykQx2aa18BChJQDur1N96Icv73vve99pWvfCUBh2T+r9TVjTxcF6PM2TGOe/bsjXaDpJxhf+HFF/KZnKKDzvULUDlghpQgLKDFbHGOG5qcAADFcu2a9h+/+70Yv641hOFlvJNQbJI8u4eaBqBCLMlhJIAPjBnjD50FyqDM+R0qnLHF3/jGN2KssUJQoIE/DJL3oX4atUzroBPsgs6rxBP6OnLkcJJRqK5rRckmdhcF/+HhUpxeXIxRZ+AZOMZq+9ZbEmxbY4aMAUXx3LZjewWum1X4j7e9e2+PIyfM5/NpKQgedu/Zk4ROhQ8ijlrr+QnYJMRYPIIBDlZwieHhe0o34dasrQonTQZsDZVcFdAnn/xskgyAi75Ym8g9fPazn01PqaSNwUYn1Eer7Uaf/he+8PloZVgHzrCrLAvQJPOc5uioAPxSAvduAovnUW1XZ+JIaqTsWBy9IFDFhsaLQKAmOfUl4RL4oCPaz+m37o2uVEEAmES7ovVF6Ms12x9aAAQgEP+Tp05kHwOePBP7NiJ0G9fHoQiasBA8I0wLzB8ovIRHAmNfCwqJlOqNrXG4U+3yJQnGWDt1+lSef5fIJ5lZtSrPTlAoqFs9sSbPyN5wfwQfizZO/FSAPta2bdtxU78luh2D1UsvUBKoCNq815oKFHbuujVK/aHGrqwkEBIY2HuSNOt0kzo8M5OkZ8e2bW1d2hPoIdCbKEV/9yoI7Z6Lv7vmUKtXjSYQLQFcfczOXonVcvT2UILzJEY1MSjTQmZmsgaec/fZJaI2VIlwT4sk7RupQtfUng587apSVUUtHZRiENRIYCAGoCqA2NWr0aIZHB5Olcr/A0WAuYBXlXhAomRI8PKjH/84rAD7EXCCedaNirR/7Ym0hPUPBjiOeGVfX+3XTZuTPD7z9LNtYmys/a2/+TeSwN9z911toG+lXZ0C7AnQl9rlC+fbjUtX2plDR9vYUl+7fv5SG5hfbONtuB1++7324etvt4nB4Uy7WbN2dRtcNRxQag1tnL6+9u5bb7cb2GeTkxFhFcCyWQQrb8zPtdHJtW1x1XDbdfvtxfpY7mvXpmfa2IaNbWV0pM2obNszwyPtxtR0hLDPXbgYVp2AWVLehobae8ePte1372uDm9a1u/c/2LbeuqP9u9/93fb0M09HGFQQZ00vXbx0s2ptT27ZVCJy9oLn0IlzYkcIYiW1ST4G+sOSYNeKCVCVTYmeimsldgWMeNZ0iAqQK7ZRtfcUC63aT1omzHSg+Ky1GEUNXwq7B/vLs2KPUzkcVgWvSS0S2IC6prjM1SQRtgnDpJLQ0YikfuLe+6ptcOpqfJj94P4vXb6Ya/jn//w3A0grNmDo2Tf25Y9/9KPYD8kdoGP1xFiKAfYrkETVk0bI/NxMO3Mam2tDQF/AonOiNTCsEhM6pq5kTTPp4sKFnCk2kT0DJF+6cqUAxv7+mwCzJWbrjKK8bc/ePDfPwT3GV0QDpHRW2BS+OlPwdu2Mn2ULrl290ooTupLzo3oJOFERBmawie5jzYQR3jPx69GUMKZ3XoVbe4kq/UpvTHC1W2W8doAKuh5/NZXB/gBahG2UBL/sS/8gLYoSlbZ/pq/fSFwgWXOfnaAvG1FV7q4VrBI7TFXrxld2DKewO3rMh047JUq0afEwAaz0QSRD3ZSljmlCvDVCw8Rne8LG/Kt1wiCp6W4FClWCHogp19Lpk1Q+XoCiZBQ7yPv8nl/1vOvXtT7V5vhX45E7oLrup/R2tGZhF8UPBTTABipWFnATouQe5rXkLS2lDQ0Ii01gzYwfdVZqug49k8GaBDc8knMNsHGN9pHPtv7OD3ssbvT/gBb3zc6KNxQL3Kc4gZaOhNu124/OU4oNWk8XFxKPFeOyWBmdhlcAmrm5+DTXJNllD5xfgGjilh6bM624E9qXtdIO5WzEdy2uZK+7fnvI99m/2MJG17Jt3icJDgtmkKDx2ux15yTaa63lPsSio+PYWxXPdevStTJpA9KO0/lsPsVzTZvV/HwYBRjFGVOuRXFwIFoqWH4+32sUXfhT8ZzigrPnvAOFCJl6Lop57B02A9aN61AQMiklYPvScnv/g4OZnHjm9MkUC/y7NUqLLwHdK1OlkXKxBP3ZHfFEWHETEykgACy07L75xpsphu1VoDIGt1cABEbaT9a3hJZn05JiqELt77E215voxNcAbN07YEaMTjg5rDQ25MqV2E1MCPof9iw2I6aLew87amy8vfpaDSSI4O7cfFqL2ARxg/gsBdqNbGpNE7Tn0k6/eXN8KwFcfzBODHQAzO+97fa2ZnJt4kmxIM0PYK84WrGLDfQe69h93n/4znfa2MREisiegWKk55329f6+tnXL5ra6xwBWxHXP3/6DPwgDXcyoAPPJxx/PXrYHFUn5WtqHb775Rth77l2s57mJXcU0zqx7d92GL3ztZ7+WePIH3/9BrkXMA/gB3gDftG9ad+CKs/fCC8+nJScMk4/FXj8qGMHH9/nXVuCnAJPv//hHK5cuXEjwxhD94R/+h/b3/t7fj7gQA3Lfffcm8OZ8CB1JOgS3wAhjf7/0xS+1V159JQeMkeQt3j3wboIZn8c406jwHq8DMHDwAjnskRo9NtB+8P3vt/vuvz8GkGPctKUobRyjXmrB56bNW3KgJTQQ0Vtu2dq+993v3awAoqwKSIizCogYG60onDraGfEiwIX/5+QiiHXufAwdWj6ASPAowQGYoCYTOwoFmi7JhQvtgQcfiKgTo+M677jjzjhK4niQ/jvvuDNVVYg36qvgkmHkXFCHVZGjFt/XF8MsEHCdEdwaGWnr107mnhMQrLQ4TAaUsZWkY5oAY5566qn8/5Ejx+I8rl2fTvsUIy9Y5wQg+b6TM+P4JVGAgzALNm+OUxSkAWFco6qnWe+ELQcHhtrmTVuiPyKAUzlnSAU1KIaM6eL8QkRDMzVmoD9gyDtvvR0nQSeF4BUARNWeY/Isjh4+Et0FgU4mg1y5nEQi1PkReiQS4pUwQgQOxHU5Pu0i0a3ogQGSJ5RrATOqKkfM4RqnhoaYdZ00WtfIypE4S8wMVeUb0xWsoSbaoxG8GxpK64We1Y5aL0iRDJtYMrpqJMkPICHTkeLsLpfwXF9/WrxMFuKYOCDXfuL4yQQUtGisiWBKJReQRLn9/MULqWyganN29q6eWiBBp9kiOHP2BEaCHtfr+QmKVJ9VoUvjoRIbwZfnKCBQvRLw2LeuGUumm3pz4eL5Cka2bo2ifJgsgva+viSmrst+3ELLZlIQmGFaSUIF2x1gIYASsG3ZVBpACZDT9lATcDqNEwF4BBjnC+Tw45qLOVMjgAWuXcuFgLdadqjqt4wStC6eXyeS6xeZZjQxXsnPX5u4kkpp2DWLN4VeJW1AMWsg2B9fvTpJob2sJfHzn/t8EqG0xG3ZUsH44nw7efxEgk/Cbs88/XSxlnoCta450xvOnkuQQ0PJNTuTp06ciBaFKWKhuI6Ntn/0D38t4mpPPvFE7OKlS6YLtGhqzF+/3k4dPtJOf3CorWmDbWJgJADKzPkr7cXv/qDNXLrSVuYX23Cv8mffEzjdOLkuCqjnTp9J8CW3ZAuOnzzert8oJsfyQF9bHhxsW/bubmvWb0iwOdi0Ewy2paGhdv7aVFsZHq5pXLPzbckEqPFKDJY9J4yyG9db/+hou7ww1279xN2tf3J1e/Qzn25bd+xo3/j330zybIrAT37yowR1JmwUhVf1vC/TXUKbn5sLCFu6NURQJxPg8Qtpw+mBaIsLlUjaOB2zSBLaAeadQOX4eOn0lNhnsbUAfM4OWrUELy2XEZskFmz062js2I3rNfYUsK+Cmoklw/QI5ttCD5CR1Pn3iHn2D+bcAxTSDoS50aNmO9sBRkfHIsjo3LFx/Mz/8K//dRseGcpUNoLpgvYL58/Flnvtj370w4Br2EeSotLKqvZUguTGILM1/LRkCZ1dgIsdqXJvjfgMYErE1zETeq0L2uskg97TJYz8SFpPegLHCgjAXe1FdFnYAjZIwA189zwlufYDwfbPf/7z0QB4843Xc03ay5w3LB42MkCFNqzelAV2xtjlSnoXW/9AX8AoCTT7Z30BHsb09rWBNn19Jho7accJNb54SGlRgcJof8HgIA4Z0dbSE2ELvNZamCTEt2c8N1C29/z4g2gh9cTI097Xa7VkXzt9I3Yi4+37+sLmiIjtUAmtAnF2bN/ezp8jQF+ARmlY9NoDXU+rVhbXJ2H3/KpCCxApkAHr8q+3H9Jucb+SQ/4H+N6xVthrRaKaojdTbKmM/TXlsFoRvd6/BUjOSO766dobQYzWpFgqlXy6Dv7sr0T0CSEDpOua7YcAkQGpBiIkHgbIzI2bTAGfY71K5P/OxCDOkAJUbAFtoaWF+PqIz09dyxnk92jKYf9kpPzISM5Tx6C1bmmD6oFn9g7Bzuz1tG/WGHDnPkWV8fH8XsJ66vTJnB/nV7zpejFEPCf7RDsd/579fXUq7wWYWDuf37GDMnVly5aAzBLjTKW5erVdvHwp51QsGe2k+fnYT3GrBFt1f936yayJ+3EdbITPVczxGWxKx3qsNq4WUAyD7ctf/lJ8f0Rmabv0ROPFL50moD0hHsBscdaA8s42+/Tuu+9kEiGQVqz8zDNPxyaJBb/2M1+rkbk3brT3TA+8MhUWMYYKTYxowGjZHqCfYvrl+qyPuMCz9EwBPr67m/LDvog3gADi6G7ijvMFiNYuxP/af67r/fffizaTlvAInwtDAAAAIABJREFUgnuvVqXJyQBYwHFCuZgz7Ic9RtQf8AKEAhoHwNhzW56JliJ7iw/xXPz88Ec/SpwjDvdstCCLy+01IJD7AHp4Hgpv9Jn4gSc/85lofYiXn3v22YB9GEw11nptWpe0LRkcoXAsxrb/xNVf+MIXIgSrlQYzRSE4bOGR4aylfOaxTz4W0Nx10dI7ffJE+/JXvpJisraZb37jm7HzO3bems8+fvRYe+ChB7Ou2DVyEjYWaKoITHBasVZhI6D11as5054v3+g7HnjgwfbgQw9kH7z6yithTf3qr/699vrrr2UqKKHlruDRMct9F4Cs2ps/no7zMZLw0VuB/w9gIjGSXJlF/u+/+XsZNSrB1wP5yMMPx8G8/MrL7fkXng+qivYmqGDMoM4cgGkmXZKvgqRSDtl1WPfuvS2vx5DQ0/fCCy8mmWJIOxqiahVRVcadI0cF1mvK2HjvqlVjSTpoLaB9U89mbLyWgWRQiZqaLgAJ9joVO8mfwIqz8h0OPTYDA+36BWumAHDsevCrYtcfdBgoBF2F6nbUU0m3JE2wreInkOAoMWCe+upXw0gxdcQ1SGaxDiQnRY8WDK4EkGHEJWvuX/VPEhr1/vnqzZccq7ylleS23VkLoxrdK4aJSh+HLIBnzASf6N7WHpXvyc99rlgYly8G9BDARPCsRzlet3Ztu3TpQkZ4WsOqjg22h/fvb8eOHE0wIgF0r+6R2JigxrQE363q4r45Rc9VAu+ZEk/lfDxHDBQgC/YR5xCa+VUih7ckAHIfhGRN7SFkJXCRgGd82bJKbiHpCaRWjcSBd+N36YWMjuoxrx5jjh2NtJTxryRo6PRuOOhUm3t6H6YOlZCaCqHRl1T1tUpdDaVfUo/llEkTnskKsdGaXOP1vsu1cbjOhn3JaWq9iAhtX3+CHIk0EWXrYG0Fd35U1NDHvUaQkUojsCFTOWZzduxPz6wbU+08drolnJl9ao1VGBKkr2gxmgpoZ68DqQQVVQlcSOsUmn6NeF2KMKbkRXUIS8zZVX2J6O6Fi0lkgEx7b9sT2nKNBa7JD6o/nr+quKBAcCCYkH1JTgTCKpmpwA+jB5fWSscuEOx169hRygEkqUoOFWgGGOkSaMnOECZQDzzpJjsI6J0te69DYEKnlXz1RnhW37mJOOHhR0SYnRH0Scfo2vgM5/vm5IfWos+0dfPWMLcErQIp9uWtt9/OviKi58z4rttvvyNVoMceezzgp+eDvnvwww+yr4CE3nPvPZ9ov/J3f7ldtT9HV8W+zM6g1060UZoRnveJE+2GceKvvd2Wb8y2k0eOt75rc+3D195uK7NzbZUJHqHRz0dMc2Vpsd26bVubnb4eO+d+VflMPRmgD9OW28zCbBvQuz0x3r76i7/YPjx8OHtx9tpsu371Rrs8Pd2GJsbbDIBAoq2VwaSjgRr1es2I54GBdn1pofUReb5jb2sT4+3We/a1n/3FX2ynz51p3//BDwJ4vfDcc7GvpUtT4soMm88yLao0ombazGwFcoI+zL60G/ZAtk5jxrWU7oSWhALhJMhd1Tz/DcBVbWtptUjLQyWKQE7XlJacwZrKVAH1QOsf7K/pV1NT0TqxN/fs3ZukvtrIbrTlvr5mKtya1eyEivJUEl0A6HQvaXGOw7DSvjWjhWGmzc1WWx5bSxtFFfvXf/3Xk3T/wi/+fJ6hcwc4owHCxgHPTXZgq+2VaC1c1vrWwlRkBzb3qqlEFwkcdqwP582ITPux01TALCstHwzLmejrSFgljhICewjde/3GjUnaJODOGK2gi5eL5YVV5zuwELEWPVPfox+eTghdg7Tbaf/oJedawiSvaSnRkohJQhxy1apoQng2ElKT0WIjelNhCNTyOb4fWD8zu5A/JSZZ1U3MQjZQMo8bEpCgxzbptHEySrM3GYdtSZsjtkD0owgDAypqoka1+hVyW+1/gzcBCHuNNgyYhj+p1pa+sCHzXRlfi/mAYVL3qPiTVjLgctgiyxHGjY7ZXAnRBozpsWO0f2lxrdayahPq7+mNuE62O8KuEQUvIKUTD6jvKRCjAzN8fpg6PQ0gv4+Qak+vxZ6a67GFMm1kbq4KDr1pe+4BywYo5tMl+tYGAOh5xn6vrATg5HPtVf+usMKX24cq9XQ87H2fxR91jJhzF86nKBLWyqrR+DgtFsBM/qQDokuzja+03nSkStTcHzaBP+vaodZv2Jg4JFPiTARarBH0mGOenf1i/4Z1Jdmfn8v9RLMk4FixHLV6bd9xazt//mL8rvfRgbDuEmnxGVYQlqyEHhsDyF/x4HT8t9iPL/IcFe2cx7TarplInMK/Rox1mV6PseQX2kai8gsLSYq7dlrfU/azphmZsGI9rH9YZedqvHEGAczMBuxZNbYqoEFEZoeG2qlTNXZZfObfPIe33nozhTzg9K/92j/IntfCvmHDphrhHSFuIF9NtxIvywsU1PwACdhF8R3bIp4QQ/F11lo87rOttXs0TMAai3cLjFoMyxxDSHum/AIoIJ7c7TppKV0pcE3bqHv+zh99p919192xQ9bH+dY+jLEEFFPY3bFje1sD1BvoD2ChNR6IA7zOXsnesM9Gemx2BY0SZLX/9+69I8+OXfn93/+DMA7lBNbBdB+2GbhArySswUuX06aC5Y1pJyYQ54q/rPnte/e2hx/en2sU69E7Y4/ZWvem+PLJxz/Z04A63f7jX/7HtDZia997730BzL7xjW9mvLKDCFSyt2ni+Ifnn38uNlsrve8iBEvwdXmxzrIiHZYNUAooJk763W98o+1/aH8+40//9I8z0EDrG5YJhgybLc/R+mNQg2dJMgFgkkJDsJKPAZOPHlzw8R3/FGDyP/5v/+sKOhiH7mCY9JDWlF2725nTDLURtueCbqtkCfL1InKOXs+5cJoVCA3fRDUFGdBQBhpdEFUQEACdhYKqQkgkIa8Mt7YTDppRM06RQ+tU/CW8aX1tfUkCGQVGWUWTUZG8MngSXQwUQEQniuZd3s/xodNXZakYMhyaxFPssX3b9nxOkOn+vhjZKP+fPRchPvcXwc1e4KCqhiaXXu7R6kFHx/eZkjLBrgTaOh07aszjyE1HhNnBYAs6OlHRJNgqFXPzbWgQ42Ew36XP3Sg5a6HdBHCAxmnN896l5YjmmUjE2R0/dSKBFjSa0TRLfnxiLA7de6DFRltSI4f4P7R/fxJawAgHfeuOW/N8OauwCS5ejpgpMILwoMQHw2ZVLxDj/FD/rD/QipNl3H0XoIOz9mzDFhgocEfrlwqdgAtgpRqD7aECoCKL5uw+jfLdunVz9ongipP2vKzp9u23JnhXnbJXsHAEF7RcJEm+P+sEKKGHgfK5qqjT8+mDHU2wxrEbKQocEQAATLxXFcL60QqpdhDTHErwrtO0kWQIVgQ4YY3ctivvc/32tWAFuOD7vTbtNyMj7dy5Gt/HCQkogH8+/9zZGpVIgyVgwJWpnDlnU4CUyjjxxOXlBJhdNVMwITAQuESMdXAwlE/BobPFgW7ZujlB2PsfvJ9gxZm09gI6rVio/ioMof/2xgEL8jZMTmY/rdL+MTiUALwTOYvmwMJCAuPV4wAq4rL92TcSmQI8ACGm/dS4zqKe91drlL7m3njMTJIIU6YC2ACRSW5rwkAxSDAVKnH2A8Dppql07JL07oeqX0Khnldae8JcKEq4gDeTrjJVhRbN4ZtsGN8tyTJBCxDGJhx470B7++132skTx0PzL1FLrQdXUiEGULnOrzz1VNFXTQGZncu+FYDY1w/vf7jtue22tmP7tjBNjh0+3Hbv2d3U+LX9DC8vtaPvvdeuT021Vcutvfb9Z9vxg4fb+Mhou3DkZDv5/uG22DtPWhmWTGewTivLTV0eJZztsZ633XF7O3n2TJvcsK61oYG046zbuLFtJtq9fUda7QAqh94/1Gauz7WVvv42R48gCWRfRA09D88u0xiWFtsigd2hwXb7/fe1J576cjtx5VLbsue2dse+u9LGZhoZYOJ54+evXMm+DjOkryryaf/TajlGe+Fqm7paIHLXRhMWUY8dknaEnlgv41yJYo1+TVVdS04P3Cmdk+qtFrRHlLnX/mA62+BATTAxQhhtOeBdPr6Abomj5MB5ZBNSrTaO88ZsW2sC28BAGG5Zhzl7ab5NXzP1i42rUeij4+j2a6oVdBibrZguAF7J1vS1GuPJt6BFp+1rQhI11U6fPJmkhMDwuTMFfrKzScxo7kSTZmt+nySXMOfKUnyafQasduf2NBCKc6f9IdlDkQ8roxdIO0/2YhKSoeEkSe5V0kmPBVBh2tCZs+dz/aYIATpUYCU21pWNffW1V9PaxxbEhmf6ykL+e/nixYBBfqw338h2A3RVQ12LsxgG2PBQGxzmE4A59GQwLzCQFtriEqCsRgKzhZ5zWv7GxsIuYU+iIUGk1HmwR+kVhb2KycF+FJPUOlXSNB+QqEvGI5rdm27T6XnYC93+cg/sOWvjtdhbGUOcKRHYM0MBgSJu3V8AHN+QGKO/J1asXbK//690RGhWBQQqMCQpSE/zAzNoLgD3Uny/eKazj10Lg/d0U2/qTMBNS+C72FzA4mK5OMPWqSZJDWf/Afs6jSjxhw+gu+P1/t2fjtWDkcGeYjIpcmSsL5F7DFji+kPDEaa3RzL5rTfO17VXm2x/wATXLj6QnItzStC44kfghvsR19nvfB77kLXHdhozyhtr4XKJnAKPhpzPG4kr2Al7yt4G3lkv1zU+UYU09529yGbYe4NG7c4kVknb0XwJt5oGpOX74oVL8V98FX/LtouZMJD5TT+ptvd8lUKWgiPQh22zPgCZTrsOQ9H+Dmt606aekLvJYxtryt7gUNam2tHdc51P+4Mv5mfERLQ3Aj5MTCTmGR8djw1QGGRnfMct27ZmOgzfj8niLEjy+fpXXnkpjJPS5BkJC4KPJT565767wsT1vc6reFd8y556lmyL4Qlde7SiZ7XqXw5Tx9oAwnwW/wpEUYjzXIEs7gOQZB9gaXbtUH4X4fuFhYAqGMv9mXZGl2VNbBIWioKis5YYuqeNZt+6HvuSTRInHz92LOCKoiFbgWGdz16zJs+LPhx7PjRMSLiFLbPntr09Jt5YGOXyGWvkuqYuXw4DkJiuIotnwudPXZ7KNX3ms5+JfQWiPPf8c+29dw8E9MAcFXtYC/GqfYf9Yo2xXKsAvCo6ZnISZ9I+8l5r0rX3FRjcelp/W28Ca88+92wYx1j4zt6jDz+StQaE/9Zv/Vbyq3133RVQxprLPwDeiYXmZ3NPmIja5vkP3w18S5w5MBj9uuQbvYJQcfuKKfrxz8cr8FFbgZ8CTP6r/+6/XeGUgBXQWcYxien5c0n8ON8omY+NxqCg90p4JUGEDu+++64YLslBDOF46VB06LFDqhUg4kSnz7QnPvOZBL5UoDkAyLpqBKOnzYbj9vmMpu/6y7/8fg6zXnEHHPIJkIDWM2wMUya3bN0aOpsJNYxJJv6cPVNK9cPG3o3dpBi6FoYEmANVFgAQtvJ5qi4cKkcQodqTp5IUCbxUnfVJZtzd+fNJUCXfqsr+zWdyXgyeAAtgoj2DMF8U8gVAi9VryFF3GhWV1M2nReb6VImcMvQeFABAVaUbsybQ4KhUclQ3XLfAcwMga2mpnYny+HJapwBfApdz588mmAJgccyCiNtu2xVATKsGep++U4wYY5b1EC8vLkcc177gJAT1Pv/dd99ud++7O8CUIBhYoDKpAuPzrZUAzfp7rsCU23bvCftApcK1YfNIdv1IZk+cNFljIVRy/y7pHxsjvlbTMrTtCNY4+BIRpmWyOUHawQ8PBfyqnucSzvUsugS5+4y0xAieJYMoywlEpgIU7d69K8Grqu346vFUMbRVAfhU6wVgBbDX56t4qzxIjFaNjebcPPP0M+3e++8Nddcz4oSAPui2Aij7MK06/aVpojJtD1hT+gGCsxI8HQszytrZSxgkgknrm2kgAtbZmWqLmrqaoAZwlokhvV73jlnjeQgsnBnBlLPs3BJuBoAA+T54//32j//RPw7AJ4gUbGlPEPSrhKt6u3evL4HiapMrfQkjwzG4Sk8AO8bajq+e6CWvJdJaY8CNdlW9F8wXs6x0PTtNEgBHT5gwrUGAkZpswFF7T0DZoeHsO9/ZMVY6R45iHx2E3gSdgMBzJfTnvgUS7kHQecI5HhlOQMM+BDg5ciQBiGDpnrv3JWhj144eO9Ze+vFLaa0BWKn4S0z8zlrTPAJKGZ15bbqYZ/b44YOHUgGkCUWwjZ29fOFiGA0YXnRnlhfn2sUL59q5I0fb0XcPtF3btrXhpeX23X//B2360pU2NDDUPnjznXb51NnW10t8JAyN4C2wjxZHJggM5/7sp8WhgdY3MthGJkbbOmKAt+8NlRngBeRds2ayHT91sh38UOC00KRtgyNaD0qQ0pm0v6y3/T63vNTmJEMbN7Sf++W/3T71lS+11w9+0NZJ5MfG2wfvv3dTgPvln/wkf091NQBHL4HsozGkuqylqgCvarWotoVU+IdqkkmEgxeq9arEOctlCXY9zx6CFrvYVb0817AAtGgQ+sx0taLqA01Ukn2HxN6ZmV9QXa9WDUlCBBlXr4md8Wd+YbFGY0eLBpOt1hbw6e/ajZyVMFyISPa1VDv5P6C3MZiYRs4tFhNbjanFtvsDsNbKRiRcFdD98kN2u+LCtlu0hNU4zoCQ/EtP6BMwZW/6PYo7EGXf3Xdm3a2dJGz9+o3t3QPv1OSK+Vpz94o5h9Lu3sMo6R9oO3ftzmQrzx7Ywq959qbk1XMZyueKC/gZgo/W9+233oxtKvFVyWx/m1HdHBjo6SItVvvR6olKNlSP+ezlFp8lcaMjhB3Jv7nO0uEo0GdhUftUXbvrYKMzqainBxzh1cWKUcKaM6Ejzw9AXhMdOhDO/rDPgBEd4FCtONXCBXzhv/2E8ReQDrGqP2NX2dylhfmapLZoio3nOZK9kGsLQFvXGaZAT1Q44M5fm7zTjZnF1gTe8RGlHNri/2Yly4og6PYRA60z0Gk1+X7POy1KvSliNQWoBxL3mHydRlaYVwEsO82OG4mngHLYAt2o4xJHHy/9DLoovYlC1WY0kBbFnA0gtfM9XYwQsQ/7GYaSIg8g2SjxHlusAIlqgXFa00KFcaRgsNLKH/faf4D2pYuydLOFJvogI1U4EvPYh2K9FLfofombxsaTeGIJBmSI0OtoGFK+k2/1eu9Pe+LyckRs0+7XZ8rO5bRr8cl8KVDGPnGBW7ZuaefOnuudrSr4eO7iU6ARe6QQ0+mBBQQaG6/JRmzcylL2tvsGCiiwFaBmeqKpT8b6EtO/GPYt32MfKvp1rdv8nBgFo9N9AA8IjwKfxC9XtXWtLIXtPR49nbJRAN2nnvpqYjafR9yaHcLIEKdgtzpzDz60PyBHJsmtIja7Kq0k9mq0aVatCqMiYukpsihcEce/FhAIMADEyYSjDYoxm3J+2AO5Q2mNDactyPr88Mc/jhYg29gVULxnvMdKs14YGZhOhKq9Jy1VN24kJ3BNimUAHm3mzq6hFDempwOyDQ0PZr94Vp987JOJu4xirrZ7MVQV5JwvDGCflxbpC+dzn8NDJf5rb65fj2G4Ogza7333u7mO0ZHRgMjbDFWYmkqMywaKs8RQZ8+dieaP9VFQc5ZM9enjv2auZxKT31lne4tfpoklXmcXxH73P3B/4gsxGLYKe+/5i1eI1SoGepaKXPvuvCtMRS3v3/72t7M2O3ftSszh2u2DP/vzP+uxtq/ktdb0Z772tdyTz5KPGQOtNRkzp4uxEvZi4ClIfIyYfNSwgo/v92b02Qs7/4/f/Z0VAS96P+ekL5lzRsfikAR5DlyYEx98EN0R9DT/pu+atsWBdw9EkZsRIjQKjUVj52BVDV5+5aUYOwGnUVn6IRl3wAgDhfb18COPtB/98IcBIlBVfc9nnvxs+53/+3d6fbarI4LFmABWACacDqcNTadFAk1/590DQZnR1TgNgAEHSWdDxcaPkYsM9HsHDsQhAg4EQbwrMIIh8h6GWz9Gp5YPKOCkBFwSJcm9Sj+Hpk2o2jT0rM+EprxqtCp0nIf/pvf4+vVUBjoRs7RAXLwYQ69aN3fjeqnZR7xtKM5bFUsACLRCuzyGtt+b+iGQicjhoGrwXBtJwl0z5lWwVV1UForBsTaAA6e9e/fOgD8M6s//ws9He0RQeP99D9QIvIHBdted+xIsl77ASgw8eiE2DtTd94k4CPm+9PJLYSkQE1X1z+i3o6XX8dgjj2YvbN68tZ08eTztXtbOnhJcCNAEVkCmjknSVdYEwgIoQToauM8VnEo2+vsHM77ad8aRjY4m6UrCduNGBSPrgC9jNSoxYwz1opcInR/JLSpiwJv5Ar9cl2coALRmNA2AJQIvII2kD2DiO03HABCqpCUBoOUyNNzmFubyvanCjNNbqT1lbQQ0CQoEIyP6ZE/l7xxSenlXjQawUZEFZHgGL/3kpZvAjoq+fede7P9QkBcWEzBq2zoaweEtAdPsZQm/AEDwb0zg7bfvDVh44N13c/7+2T/5p2EICCb01tqTqi+CtC0bN/VGNgKhjGgVHOuhxh4QyBvluBDHnmowEUBV4wBg1YaUalkmoBT1vWvFE3g5dMUgqD58lfVKkottkh59Qa7q8+DAzUC0Ju7UBJ2kzfnsYg4IUDoxWZ8jQDUKXIVTq5/na/qJoEyQI/G0Zwifbd+2o01Orima7+rVsXmqMM8/+3zWCrXZcwWICejoyFDDZ//GxksDQ/BLu0TQdtvOXe1v/9Iv5Rneun1H2BvuThDX3wcNWm5Tl8637377D9uFI8faQ5+4p02dPtde/PPvtauXLif5Pnv8VFu6MdeGM/mnqsUI68vzc22SsOCwyttAu3DpYoLIGytLbdW6NW3d5vVt8/Ztbe8dd2ZdL52/2BbnaA/MRPPoyhT9hL42u7icKpyEQUuEhH1q+lrp1kiCJaXjo23/E59un/zi59um3bvayuhwm1i/PrTyP/7Od24yC9947dVU8hb+2oQQz9s5djYyWrM3hSJBdW8aknULcLVYbRiS3VTIBwd7FfmltMaZCFXtNwW0JS1GGUkxrkuTW7U0pppvn9Y4auc54zrpZywv9aZe1Eh3AIJqY9hQg4PxFf1DRglLIGqCSIkNTmVKhWuZXLc+gInPxCRzxkWWM2lZu5rgV/Ap0M30FvcGfBwd6YmUb21Xr0wFfJYEaRlU9ec7MOsiaosl1RMH3bBufcACvgSLAgCXqSUYkjsqAXQ9EmHg3eGjh3M+XIdkWKU6uiU9do4RsJ4THRZsOzY/bVT91dakLdW54PMkqd30EPo4WHlEJPkGf1TpATm0Vkr8WbsoUc4S5AWQhCE6jSE6G8o9IUH20/lPe0gA7wJNJDKS1to7NV1HEhoADouor0QiJaw1uaWmcLG9pQVRQB3AMsLWIyO5T/a0S4bDaku7WO0LbElJXNc2EW2VgCbWrMRn7Z20HGGxrPSA3LCVFrLXyl9Vq5BrH+4fCAMsE0OWV9rI2KpqSZopwETBIZNEoumz0JZq3E32vPjFnu0YMZVoF/OuE7bu2I/WJPFNX3/AibQcWtckmzSj6hqATlqq+fFigmKUVOHC9zgXaWcbHa3rAcAula3kB9nEABCXq93Bj/aaMBuH6PtcCgOLrebL0lqpBcUI5WV7rSagxdbfXAftUqbPbbgJootHJegYauyCopx76SbjSNIl4RJyfg4DSgGh+/zRsZEwc1X/3RBf6vViLPdmL7GjVUQgRDyVdqa1aybrWczXBDaJfVilff1pw7GXM5nnOpbzmnbpwsXcNzDET555dNNWpSgj5uAPgSM2jLYt61psHKLspRcE+NAqDKT0fsxS9x9R7zUYvltTvLpwDmN7c9pRnDF+8ep0sb2AbM4Eza201G3YmHaN3/7tfxv7rP3i1lu3pUj52Sc/244dO57izAMPPBQ7AHTgtwhPawHk23KOB/rbiy/+8OY5wLp2DwUEDeS7PvzwYM4RVm2Ka6YS9cBor1GMcs+YGa+8+mpsbCYQTU2Febl185a2Sxv3mbPxrQwdf/ylL385sZz7tUexRsSPP3jm6ZzrO26/Iz5ZW4mzLjbB9P3gg/dT0P3iF76Ye+IffZc1PJGJoJvik9986634xoce2p/1onnCp5QgeX8kCTrw5Nmnn2ljkQbYnJHWnrGY/Nlnni0dkf6BjAJ3rZ/7/JP5fucH04/PPX7ieO5Zi5hnrjjpGYufFKOjbbNmTZ6VHEGsbpDCE5/+VIqC2vNNFVUQPvD+e2G0Y3uzf+++cyDnBJMkE07Xr0srvDjQ/sYY0aKDhfPW22/m3ABitJLbM5/73OfChpW3KZ6yq3ziXwEmH7fjfIwefDRX4KcYJv/md3575cSxowmIBDqvvf5G+/SnnwgFDyNAgCGYQveCbEq2tG0IokyLYLz06XEMEtelBaNdtdAst6985avt/MXz7Yc/ejGOhq4C2vK+fXeHJbL/4f1xqq+9/nrEhn7y0k+C+nJoWna0izCE/uizZIy7ahOnIklRLSGax2gYh6y/W1KHYZHqqMkjWCCTkxGrk7gBEzg4Rp/4ZaZ39AIaAEMn9sYBCIL27NwVJyowwKCADkuWJGyMkwRDEMIwSfwZR9fg/wEzABdJPyfi84Ecro1xZ9AEA5ximAPXrlZC0FoqkYIsQlOuSfKSytP0dJIFn2+tOWYVAtUW/Y+PffLx9oMffD+tTcMjg6mcAwUkEIJ3jpHeCfDC9/zCL/xCrgEz49YdO1Mp3X7LtnbnHXfEIfh+gY8AQj+nqqHn4zolEJJQ49ass/Yda0K4UF//gXfeja6MQFaAATUHMAj0Llw4nz7xVNZmZ6s/XUWxJzjonit5pjqvlah6YTOWcmQkFWH9nZ4fR0hLQ8VbkKniDyjA5gEyCfgEeQAtz7WrenH2nkWt6UqdsB0rAAAgAElEQVSUyj0HwEwC8lntMMPVe72yFITf867RlANpvdG6Ad2/cOFcid8ODadH33emT3tG5Ws0Z4lTF0hwpJ6J76Df4LWAlJ07dgZ48Z6btO2+voix2W9hwpy/GOdvPQSOrk8PrUq2H9dRonhz1aZEDG+imDMlPrc91RYtAVp0vvKlLxVjhojvU0/le998442AjHQ3iK559pgnglqOG0DSVWmsTXQReqODradnWoF+9e1HjFMDSi8BsgaeU7FCyjEL+jMWuOaGJmnwmalgS64l211VVQIeYdi5fJc+ixKErIRQ8hkAMsyt8Wgs+VA2zV4CLFkTqTl6aujj14vmDYwDMEpMreuJY8fbM88+m+DGHinmz+kEvOjOaOmhcC8tl1jo/GICI60JhGRRbT1j1TAJJO2RTutg3ujOa1faK888184fPNwWr0233Zu3th8/81w7dexYm7063c6ePJ2Rvrds0p5m2tRgG0HzX15pt+24NfcgKJuZm2ngo2sLc231pvXtocceabv33JbA7tTRE23q4uU2tGpVOypwm75ek4oGh1rfIIBvsY1kCsfaAEtJYAmkohYvL7Q999zdvv53/05bu31re4uo9sR427ZrVxKk5597NhOk2AUgNDCva62i4YQ2br+zNRKeLhHz3AEFecYDhFlLDJitsVuqpQsrBXW+pua4pqri14SUm4BKb1RwsU5a1jnTnRpgrZdkp9VyIaAaIMT+Bzpu3Lg+WhQAAmewwBqJogpwf/Z8CXRORwdBO86A9rK+/iQAxVypa5m+Ot2umyh09Vq7cX2mXZ26ErCXT5uevlotFECfxaUA2/avNeCX7H+AiD01Q2x7aSl2fagnbBqwyYhewPBAfwOgAGNLdJvA8XzslOen7YqP8gNcZy8FxM42logjd2Nmtg3SOFmYj4+YmirtFPayaPGly4LijmkH/BweJTxKGJZobflOLW3ug0YN4ESLQirHJpIMDsZmswl8l0qv781I76mr8RFp9YguBYCkrsvz7ltR2SyQ1TPzk3aijImuRNq1J7kZrLYXkBkmp23gs9h69tR5yxjcgE/Vthdgjt6NVhvtGzeFgWtEskTMOTAthhfqdNcyPt539gMF2L0C3yRenqFEg/YRQGq8fzCMMUwxth5IZIbYQq9VJ4KxGYfd2iyR1dFV0WKgg8OHWT8MC68L6NgbE9+1KN5ktAz297RH+hPraHGqaYUlbh72LIZFWwkwxI9Z447B4myFsaNVErtwxNhgE3RU+AnTF4MzGj/Etq8X48q9SqqxsawlliTAJNpywwPRzwFAAywSMw2ZnDOSZ+wHyC75tH9K56rYFxiq1lfsyQ6LG+w7dtZah4W2uBQQQ6xVLTnX8z5r4vdAhg5QDJsGO3F5qQ2vGs7kQL7Q/sDiSivVEBHlAlZsHmeazkNXtLlw8VJ8jevwuWn7vTads8VOZE8MFEs2mkazfH0Bdq4Hs4tP4JuBjIqHPt+12cOKKe414NXwYBLn0mjCrq1W4cRJdOyOn7ipT8IudSOMSzvvWti+Jfo8kbaWDDNYM5ECqKT4n/zTKpIAUu+8Y18AfLon4nn+qdpyh2JbrOdv/uZvhuHtGSkgABGsN4bEXXfdncJQClmmHbWVsDD5QHvRT405N254XXvn3XfDYBQ3OqvuSeyG9QPM8R5rakLkI488ktjUmrkW67Fr9+72F3/xF4n5gEfiVDGOQqr9LOZis8S6AMkHH3iwVzxakwEW9GXYc9+jkIJZvXbtusgQeIaYKp4Pu0mjJILVA/3t4PsftNmZ0qxzNsQKfERNhSv2nB8x+Re/+Pn2R9/5TvYDENN1E3vlq2PXjVYeGmxXr1wN2G7NxICbt2wNWKUdzo/8Qd6ztLzQG35xscZkLy21n/3az+Z9gMI333gr9lZu4lp8loEd937iE7HtYnJFav4Z+995uymsrJ2n19Iu/qoR96W5VIhJFaQ+1jD5aAIGH/W7/inA5D/7L35jZXSVRHUpDuWdAwfSFyh5UqkwJtZZgYRLFLQf6E90oDA7GA8GmiHmfBghhs0BBSIMDA0kGePo7rjzzvTTPfLIo5mYA0XdvHVzxv2WfsqpXr/4XIyz9zOWjCinDXCRAHOOEFOirUCBiKfOL/ZaKc6V1khGSlbyxNgW5Xp19UOjoA8OhP743nvvxul7TcTdBJQb1gfZTdvO2TNt/eq1aWPIaDLVARWw6CIMJHlkMDNvPXTxCr4YNK/lyNJDvbAYMCD9zIPm229MAO61qprVszrSZq6jFa6Jsbb+qkxnzpyLo+XQq2pftHGBAxG6i5cuJ7B2f9g57tXEl7s/cXdbu3Z1HFsokdu2RuwJw8Y0HGJikngTD7TdSH6wc6wrAOuufXfl2iU8ncBgQJ/p6VAB02c6Oxuk3PM+cvRoggkOFaDi+TLm1pLjcH2eJyaK/09VUrtLn7avqayV4KGjRnfVIAlFEp3oW/SHLqo6wOC7Fs5NQNX1vkakd2Ym4JlAoBsTPD87n9cKOFw3YESCHR0DGgubNkYt3nV0/f4CPUkU2izniOVinTgWexpwsX5yfYIDa+W96QUfr7acPH9jrU3AuT5dIrEEe9MjDRxaDoiobUcSu/2W7QnUBSmct2fdMZOs13SYWgT5atKR+7AuzoAg2N59/70DCQK9xvf5Ywye5wBILLG9mQQKkp79Dz2YhBetWesGx/r0009HF8Y+cK4lYs7Lfffe177753+eYEcSAXzD9hJoZRyp6QEXLibQV+XgxDN9JAF5MUUkmqFD9+jm6bzvR2Pvz/jABO9dooTG3RsVLJAPQyVjRjGwetVyYUNAlWJa+b2MSYWGXZFwCBrR/zOO0OhiFdNVI23b1luSFNqP2FDWSMJumgmwVbJhBDV79dabb2U6lmoQ+xKRtNkaJ+jv7JN2iPcOfJD9YB1Vsijz+6/rSJvKCsBE4rzUjh861E4ePtRG5hbazJnz7S/+4A/bbbdsy+SbcydOtiMfftiOHjwUPQgjx4GMDPjgcmur+gfTwsN+nSeI3LfcFvoKMNm0Y1vbc9ed7fa9e1rf8ko7cehIqMRnL15sR0+cSPAa8djl1oa0etAwav1tiFbG4mISu5WBvrbYt9IGx8fbp7/0hfbU13+xXVteaN/6kz9u7x853D7zuc9Xa6FxtoQiV1r7yY9+nGQkgEdbybQe/+8HGM4eO0d+2KlqZyjdAfvBWU9VeqnEXAOMVDm9gJPYgWIPFKW+uMJpAZDkZQztSsDtaiNrbdhkkxW/Hw7oBSwRAIdtsDCfqRrsNmBEkhG21syNnBX7mI3wb+yoypx2kUHjhFVXV0tCRrJn2QzPfe7GXDENrxcAHubfCH2vq/GT0c6Q/EvGIyI9mOkyaVUYGcn1EOS2PmnhMH69px3EdhmRDJzgE5xRSRbqN9tomhjQd25mLiwie5sdqLNHp2JVfOvVqemw5UZUpcfHwzY8fuxEgIxbt2/v+a9KBuwHBRXjqiXz1sHnqOp7Vmw85gUgJ2dPyxPh4N6Z5rMF8taYTVQOAGJET2NsdaYNeabOqmlY7C2bbEpSRuwmYaz2sExcCsuje/6tzcWO96U9cnhwOEmN5yg5Z4udM+CAhD1yN2FwVGtg8oG+Fv/GH0eYPS1GpatgP83MXM99JcHugb/W1LMwAto+vHLlUltcmE9iBttBi782faMNLyy14dmFNjE61m7btbv0n9heDAn7VTvS/Hy7Pj+XSVaT2kj6OiYOluNQ2jTdT/RT+lrW37/bk26Ib6TR4//T3maE8PBQACPngsYURh0wI2DkXxvTflM01kIQjQUShqUylnu2H4AI9maAiV6bdnS5MPUy1rlaLYEGAwMYPkTrnUXto1oVN2aRrRlwH/sHOFZ7fyAVd76Nn3N/7s2zSbtnRncXk6QD/ztR0YqzSlfCs/OcgXw+w3Pn55xpzzCgLfBo3WTYokS6/bD30Vvqa7HpYtkAkH0FgAAyS/cDWGFiTzHKOlFx+9B6Yra4lmK/9SVO/fDQh/ks1yCusR4ScJ/t7KRdaGEpMYnCX8D0XrHI/vMZ/HRNrLlQDITVBG2BhiUC63rTpjM0FCBMHJbhClu3Bvz2d8AH/2yqGpYZdrD28hewSkfH8tp777uvbVi/MX/XasfuJd7fsiVn45/9s3+az/f9Wojt+Ux+GRoK8JO2kvPn01oYm5uJa6sT65RWYU2pMS3n/Q8/yF664847IpRqLR64//7sI2uRMe4jI4nxEwunVRFLaDqtML6bD/YMPRuFIz5YXOa/7KzCJhuubRKLRlHEVDzrC4jElMKEAbJcn76RvAO4wi4BoYHc1QK0Oc/B9SgKsnWKicBf1/v++x+E3ScOEH8pNi4tL6ZN99LFCwWk9eJ/GoTAaNeAaQTUCbNwsASj16UlTWu2Nr+W/ALgxbZmkEb084oBaH333n57XptpZpcB/5tyzQWYjLcN69cF1EkMOD9XLK0Zk+JKlaSKC+VDf6rb5mbvTRWu/opb8jHL5KMOHnwU7/+nAJNf+se/tmKUoeoKJ3Xp8pUk1I6JwC3q31u3pHLqVAnuPvjwgwQGDmgJvaJO9sWYhKo2sioOgBM0xvelV15ud919Vwzs5OT6CE4dOnQ470OxZlAEbxJkTqB0D+ZirBmrd989EIfpMxk1yPKzzzwTo8WgYrhwGoS7JDkcKiPUKarrM4xaOucY/QViaAOFpveEAhm7aEL0tCY4CUE39s3y3Hx6JxkjTjh6KBfQ3+di4F0vZ8hp+Lsg9srVqSSzXu8nvcE9USVBEsfkHjlzCT2tCms3fXUqzr7aXVrWpgseJInpoc30luUelXgplEXXDdRCK+TUGU1JO6c1sXo8yvZUyyU3hGBTccyIyjMZjcY5Yup86vHH249/9JO8PtoM09M9VfkSsqLqr9eR42d8BduogW+/9XZ7+51325e/+pUYf4ECMVf7ZffOXbmOCK0aZ4hKuqwaX1WlogovJbFWkRGg+2xBjvatTkSQ04goqWC8J0DIKQoUJUL6aNNaNlm0RhNcsCqM6wzraakFvbcXXB+BLQwC+1QLGJRddVYAZz+oOAtwOXuaKQKiBNWDqmyCf5Nw1rW1q9e0V15+pcbRbt6cAENghlZb6vYDSdCdH0ma3wuaSvyw2lj8rpsiJaCJSFmPip/pLVen8kxUI7VRuI4IxGVCwFL2muenl905830CVO/zbK2zySAmW3Cczo5WtF27d7bJNWvSbmLN/c65w95C55Wc/fjHP04PL4FlVYvnnn0uSdeRo0ey5lr07r333uo7niNWeyWfI6i8a9+dbRPR5tCOawxlxgqLqrTLJHivUaGSxpqoUK0bHbvk5piHngCo/SEovvk68yiSUFcgIDH0x3X4XOdW0Ab0evW11wLIbd665WYCcebU6YA+T//gmVCwjVl/8nNPBsDVbub5Hzp4MHtcYnn6zKk652urclgAX19aAnftuq0999wLYdrZR5KNv/E3vh6dCkFZMeSWMnJVYnX4wLvtxPsftonl1g6+/Ho7/eHBRjVmLbG2Q4fbBwcOtBu0SXo6JYShGfBF/fxtoPUtLmWPAz9m21JbGh5oN5YW29579rW77vtE+sKnzp5vxw8fDZ34wuVLAQVRsCVmS2z6sMSthWUCQLGGs6bwAKSGB9umHdvbk099pT346cfb6Pp17X//t/9nm1lYbI8+9lhGkB87eqRt27o10xuMRxQ0BsToCfwG5O21yoVpkjGwfbGNbEBHYxenaY10NgSSVUXvBIBdW4m9phJNxLc3oSyspP7+BLvRpwCId5T7ARMfSnvH75Mk960E6GRPRkaGAroTWmZXtYukanhlKtRufq5AU4Eo8GM+a2QW9DqVxh7gE5aJVs2pqxH8dZYAAtgmbAgblmlemcpRk1+04wBR2SM6ND7DdVaSvxg7I2EzcppQcKZk9Mb1YhlpkZwk8rjGGHW2uCj5WmuLoUBrpfyH6wEaCdhVMRUYsAOv3bgesJ29dJ8SjM0EKTMZBlgwG8FNiQ7AcQ6QMDEePRpJi/vgf8QPES2dRYu/Hrvhh93vEh73qb007Qr0P65da/2DNIlqz/HXQDHABpuWaUM9plm15hS7SAJYoEa18hG7BbayP4BnZ05CLont2nlqWljtE9/daZ5UOrASgdsAd9qxtKL0hHFNqKNxwc9n2hpxZVNR0mY4Ei2aaGYNDCRJ0/JolPWZU6cyOnfgxlzrn55tY4NDbde2HW01lur8bLsRpsNInTU+YKC1s1en2kL/clhiknuMNXuFD2UvreX1GaOjS1S9zk6BHBHBjSg2/Q2xSLXyROOFr+mJ2aYtFLgZEW7FimJqdVpDnpU4pJidy0mGT586k9cTHhbDpJiwenXWJKK5AVsq8dJS5SxV+xsGymKAR9918fJlBycvlfy5ji1bNvXug0jtUjHR8mwL2MFwFYfZU3nWM7Px3eKXTH9ZuyYtrd6DtdD5d75RnCbOAhIALNhjzxDSj+FsLzn79rdWrM4+2F9sARA47A46SIOYKNOlV9RLKNPucAMgea2NTUzkfrzOf30uxl8BXqPtwgXiz9Ntx63bU2ByVtlJf/jKW7ZsLaYisGhpOfGb2EebMB0NfrImHRp1PRaWq5iydLR67NjVE1lXwL/n/Oijj4URZ3/b75cvm+yzVAMPpqcD5DBlWmyAFJOTGxLzvfHaK4lRxASeAb//v/wv/1OKlgpA1QYGcKZVsxRWiTUCWLBXYrhOjwwwLYcAWAK8rI22FQA5loqWRWdz7549AQLFNa7F54tjErcAgjdvvtnubk9jdnl9TToaiA8Ms/yWrbnPEydOBpgOEEVTpr8v1+eaa2JbjR8H4JYYcAGMzpEYwB7nI+w/a8/HY/V4r3jSc67ra2EJ2TM+2/5jv4x53r0L+/1E4lOsc+LaWIHOG0A1k3tGVuWaxf87d+8KW08xNr7A9LZeG6nnWses9N0KpFtVdr13/Jwx/mllWQFiMPudnbBH+NOamlhtjgk+eqLRHSTSaTDVgS6/2/tr74x/FNPlj+/5o74CPwWY/MN/8p+uGL9IdRvtVrvIn/zJn6ZCoUKqp7Jmhb/a7rv3/hxsyC/kk1aJ9yRR6yk6S844MrPEGTXJ+lvvvNmr5C+1s+fOt1/+pV+O0Tae8Nnnn0sSp58S2+PBBx5Kj/fRI8dCS5NoZOxnxLRqxrxgTi+egLwzGBkDubyS4IyT5BgEMBlnW4qd1e7RU4NniKKr0F8TUATIjGOmz4xP1AhbiaxEPgJs12Lww3AxBeX0qUw/QBEuCmhRZxkZxlWSgILXKdJnXGpP6d93C6wysWVehXNrnKHXnjtzOlXBLhBhuFX202IRdks5q9JQGUzSoQ0GJRKLwf1K/LWtGDVXSd1gAAEBnmcDbVaVE6zr9aQfkxnuU1MRvyJMqsJHl4WT8X2CA0wDjAKJp+TdM8BCwTg6duxEnMIDDz6Q9emmA0m2f+Hnfz4OSvAguIwY2mIBPa4n7ANCjYK65QoWOB8OUXWJY0/FA/22N+7POlgDoA8nEVR+eSX7UYAUDZjh4exj36vypGqNjgh084w4dmtC7Eu7SQChy5eqpWNgIM9FgJZpC5Nr29jEWIIzoIp+UMmB9wCIgHF0dLBnBFUChVOnT+a7BXvAReuYsYdj42FnqdraVwJ9CRUQTsISevcwMOX/Ze/NniRNr/O+k5VbZVZl1r70vu/L7AsGg40EjRkaIA1qAWWZDIdNUv4TfEFfOHzh0JXpsCxbosQgJViiFSAiTIgCCA4wAxCDmcFMz0x3T/f0Xl1d1bV17ZX76vg9532ruyGQCvrCIYwqGeB0V2dlft/7vcs5z3nO85A81INWgQNo0pdJO8U8tjfAMOI6GCuqNSjqcw08Ow5v1pGEY9fXBLJgAckaIkBDwI8/04PLc6MHlnlIQAkAgIgyfcXYEr/ypVfs8uVLugaeF2rrgCIEh7zUYtTb5/o1MzMKZnAFGcVqUW1FM96+JM0Yd3OgWsx98meo9tDfCeIJUqLKmALojgtuelLcdoBFSYHPGSVTaudwa9zICCAhZn4sLi0qeAJoi4wkbC5ZP9hos89Azz15HFZVTXsbL5KSax9fF4AEE4j5RiJA4AjYxnM6ffqMgnO5JLTadu/efYnysV/xMwBi2GP0hBMsintBEg34t7Fhc7enbOPeffvBn/6Zbc4v2jAtRDhtwaRSFbKphJo1RMDFniDRZ9xbKu5GgxZEpadtqcGCJfNZO33+rD3zwnN2/fIVu3ftpt29PaUWB54JrlotKP4wAeQ40xVgAmOCJI0EFinYdH/O+sdG7Pzzz9kBRHAnxsxyWXvrvffs7BNPasz++F//sWzURwaHBDQhTko/O9ccEwu1zcAeCglvBEzkekMCnHWWmdoOSN6kl4RQstukEnCreo6lcEjMZN/NegoWqDH4I4BnHinp6XXWCnMMlgYVfV4AAbHtCGFIAG7mtNhmLSw/XbuBf6NthhYctf1tbSnxgsmULw7Y4PCotIqYX6q4q9e+pGfCuQTbBFDE7WjRCakqwWAOwkZgfXK/sDVIktwNxoEDWJ+0dQgsR48lndEZS5CMVa2EzLOAdc40IUgm8OYeYbzA8KnVKvouhoz5QkWf9/oe7KwAOYnl3DGMMVY7TgAuuRgET9kLqC5XA0MDYER7zdKSMwOkkwGbB5tdLwKgq+MaHQWtVbGWGq6fk5EGS6/aMmA0cQg76OsCoPxZ7YhB9NVNol0wVK00AlccWJFNL39H0wTxXlo2KlUBWYiDu0OWO9/wnCDA6FwPrYLOtuD86aryzosKdKte11lDGx37N+CpyExql/XWKUR4pQ/SbtvE+Jh1e8yFgykerazZ1uq6JUo1/a8/mbJcT9IGMr1qc+sbHrQWhRsS5HTSMoNFm15ZsunlBdvgucHmQABVwsiwrTIC+iKY4CLYvn5iS5HAZ+1ZjeAQ461REsOVFpC3NoodE1xdBDoKHHJnOQoF7FmwagBiYB0AbPFvxBZqM6l5UYPv5uwCRInXKacj2VmnVSFnrGAl0DoFSA9bD+DKz3rmLC3J80LMXKzVE1k0tlx3BpFfZ/zwnbKKpr20v7DdAkMBheSbZz1zb0b3ShGKcwxggrjGW5MwNPAWLM551g7sAwozrG21d9+fU9LMfsD6RcePfZz729jc0jUCnHJtsdWGOY17E/EmIAdMYK4RQX3AV+YMwMXVj6+qCAk4T9Gor6+gmIrEXHpc7HESqfY5yZ9JngFEAaQptpD8UtjjvXxHBMx4bowNcTnxutjCp07rzCIRZo+Bncj5xd7omnnOrJhfXNR/x8d3KXZYCWPPeMNcRafwW9/6luIEL3axx+I6l/RYi3kQWtzZ9wQsqjXQW4SjYDTziuvkrJamGoWg9Q0vjo6NCSxhnyV+iKxjn/upbSME5i4FR/ZszhWYIKwT5hlsFsaE+BFWI22PFDrl1qVW7lXFVjp/ZMn9kMmqzjiAegog/X0ClNi/BrDG7u/XtTGPerM5zQdiPq6bZ8z84738PgUqFcASJkc8nhdzj+fEHsoagvkKyMV+BeDHXkiuQFwdhdvFpkPcnlhBYtJRpy20Jwpkdl6IwE3aFwXkBXVWmKHkZBRFlPe4FmN8BW7dTwEi8RPjj3cYJf+pgwU79+9wYlwJif/+f/ofu1RERLPN5+0rv/Kr9nu/979qcZ85c9qOnzhmf/Hdv5AN58EDh+ypp5+SyOvM7H0F32g3HDp40EXCGk27ePFDLeDnn3eBVhxapqbvKAhEuZ/Ng8MM4IHN5dbtW26xtr4uPQUCLERFp+9NbzuMRGqmi5T1arMdHx2TQ4D/jMCAPslZPV8AGNE1gxgljBISNRgH/JwNmXulqkBgQPBA0CBKMRUftTn4RoPFGp3RJFlO4xtQkM5GSIBLUM5mqvYTibSlBXCAOr/z7rs6xCJKTpDA4UkQgJo4rBiSQComBBUcJGsry05HbrdUlSAh5FmIzppO62CPPZ4EgVw7P2ejJYEmYCOwpHpKsABgQqAMC0DWkPTgFovqLSbYJRChPYifrTxYDn2xfRJuhEqL1gXJMf2lfG+01oQpwkaOk0482HEyAp0HpJCjRLmiRBO6ZUTppUshVX9acnBPcWE0voPg0wM+nEOWdU8ccIA4HIQuOuhiuAAZPAOqbmI1rK3b+x98qF5Y7pFn5RaJBMAlARaMDwGAKh0cdpMk7l0xptD1AIwjWAbII5EG1KPKqfaFbsdGx8cEGNDjiS4FgSFB34PFB+p/vXtnSgkWgTzXuyUxtqyCAoJ2kkD1Gw8PCTABOHB7xEHNRy9cuaYGlGiBfSEJkYZJOinKMwCStzOQCDXsyscf6xmcOn1SGheANtjGUn0mSS0OFCQICpsotqwAnkhcDgediQk9K8YTxynYFyi/sx6gXTN/YWNRWflX//pfaS5RcSbQowpFBYr7YZ5OjE2KfUJACijoIp/Ohrp08aLt3b3HXvzUS8HmmnXXUOCpBCZJAuw0bQUCweWC7yd55DvU9hLaMdwykhYP7Gm95UfOOrB/Vtf1bAkOqYyhYfLkU09p3ABD2TvWNtbFanqwuCixX7U4FAYUXDI/2d9oIcJSGHB0auqulSslBTmFQp8qeawDhOmoUAEUUK3cu3e/FfuL28wo+rBJcAneeP4NALGO2YN7M9auVGzqxnWbv3bL7n90zepr6zY7NSWxVxgBA9hUk6RUKnJAYD1TSaPaz/jOzd6XXgbBtw3kbe+5k7Zr/145AI2Pjdq9W3dsdXbepm9PWbVcEyBFfz1pHwnbxtaWQJJkOqOKN4kmCV2t07bByTE7ePq4HX/yCdt77Ih1sml7/c037eKVq/Y7/+C/kyjw1//l16W6T2vThxc+0P4Gc0sB3yNsEH+g7lDB/2KgpypyEAZ1hgmJGPPFbaBhmLD+1ApAIhEEfgECeEacK85McIYGSSVgQybDWqE6D/jmLZiEg3w1DAOSfabEWKkAACAASURBVD6DPY73EFC725M79dCKxTolMQAkYZ1ynvF8u9ZjmVzeCoNDCo6Zc+xJXAdiyeXNkvRCSE5wjYkVQUA/9mJZs8ri0VtzmLcCCxuuMcE9UsSgYg5glCIBlfaL2z6yTpgD3Gc+58K2zFkJD5KYo4cSND4YD3WotXGcoc0kr3uyjos2q4qY8LYXxhkwmTnNnsmYQOmevT/noAyJRrJHGmAkSKxJwFjAGPYYgAWeAd+tpBmGTC/iobTIIJReclcaATYJy8BYaNF2w/NJqzUFQJnPYwxgwXAWcp36zLDuJfQcxFVJYLkusgFp5Ijt6ewMkiDtLQCAEtx1NgTADZ8RBXCpGjMGtDOy/1M80OYaEir0JDh3SLB1RrXaSp4OHzxkXdgcPQnZrxfUspSwBm5htYY1S1WrL69bqtay/WPj1ilXbDCddYYHelRo7QwUrZXqsVK3bVvWsluLc7berEOLEvuHe5MNsfY4t/p2QAlNIKj0nvThRCj9JLlLuX2u6/84CycmtMxjMfTCumPuRDYrnxPZQA5mw5YdsJo+14V8WavELZzLPDM+V85pOPd0AD+zrgMkpyC369bvoOkkthHtLwkXLBXLlOtBFD8nMJTCBAkkez17A+eoi/g6MyYCH1pbtBd0Opqn7IsUndjrSXiZt5GVEOckY0WsASOEVJQ4VMK9QQ+OeMBbOQChaeXLqD1dRZFq1ero6hhOfesqCBHPEQ+WEYgPDCtnvQxqXYyMehGGdcUU5aykBR1NMPbs/v6iCyP3IaibVsEEUJy9h3iQ2MEZET1yVfN212UVMYhnGQ/iNs4VCprsmTBeASqIRVnzjCPPmzGkRZF9kHOTOJHiEeAqsQdnAjESgC/Mb7QuoksOcQLtusQI7FHubtZVYRFwIgJyXC9rd2hkWLEUsQVj6WwfB9uiMySAinSyaEHCoQj9oGpVn632L2yOxY5zVplEn7XOAc2dZQh4rPdQJAnsCw+iXPSdFlFiPbVhUpxQa4wXHZ3TFuy29PkBdd3egR1g4OfeKuVxqVquOL4C80WtfDpDo6Of62wpkovYhdqL3QLcoRr/R2IP4lRcjmSlnUhorJj3xAlq8eoGRkhgwsV9zq833MLDdO6R/NbHwZl7iFt7yqfzhq0tFJF3EuKdEdgZgb9+BB4DTP7hP/rfulS7ULFmoe7eu8/eeecn+jMb+9lzZ7TxoT3CpopFJgHxe+9d0CIkCQQwYRuAsRBt00hyEW1CrOr+wpwq8LgZAA6gl8DvHTh0UBR3Dloqx7IGq1SUmEX7SDY8Ehw2TTYsiYElexTAieYodxJXCKdtRxaIEqwryPaVhI/fI8m7FKrn7KlsoAAI9P5SWeLgItiIYqo6RPr7bWRoyJYXFxQUcFBKeEs9gehVYHmX1TVIsFSBcF0H9b79B+z6jRsKEmPPMTRq0cUzTtPk4Kbf2rVHRlUR3EQhnIO92VRVgvdBV6TFhxd0elg/BERcPxssveUEMQS90GGxJwN84sDj0OaA4XCTlgUCZBk0UJzRwQGIo1ChryDQAcCD50OV7ujRY5oXBB8HDh5QdUXOLyvuJMAhjyAVn4uYFgk6rAkOPinoi+Lohx8gAIeD5gk08ELBA+BOd7sPl6Cf50uAwb0RnMKcQauD+cF2r55m1O7D4QqwAfhBUvP2O2+rSky1BKtkgDGCeMAGkiRArftzc7LUgxnE9RKAkgAo+abNI4XS/5rGOAJBVM0AANCAQSiN+fj8Cy8o2JBobL1h+SyBJM/OnS5GATVyzgQBKGCeUI1AJI3rIOBijDkU+TttZYydKt0SKPTecNHPYXOoF5lrxOlm3DY3tpTksy5QYyeAxxUAMJFxQ5AZDaCKGDh1sWPcqaCjyhmgHb9LMIVCPZU5nj/rF1YYwSdzinGJfcTMY4BTgBFpq9RqAjz5PtYi7VC53j47cQKL07oqbRIrBgSr1gRWYX/78qdfVvAHsAMTClaSALXQdsB+RHuAJyi9mr8EO7TxOc00p39TwkP1JQQGasXBzaLbtVs3buvflSi0WuoBP3P2rJ6HbNCXH4gpB+DrgXjTzp45q/nPngFbKLJYaLfimdCvzNohOeQ7eJZ8xpe+9CWbmZ1T0AOTAOV+QF/ALL4fmjMBsHQXOm1bnr1v6wuL9uGP37L6VkmsjKVbd+zOB5estLBk5Y0Na1I17c9rX8DOFPZGbzotm+dCfx9KupZMZcRCcTAhZQP799ixF5+200+eFwhY5BnXGlZd37Lb127Y6jIOFgCraReaxPZxc0uJK/smgAaMkwZJbyFn+08ds+NPnrN6j9mTLz5v9U7H/vHv/zN76tln7Wtf+3VZz//jf/S/S3C22F+QfXpJgq8u3kuwJkYAYr7RfhdtHhLGEHCyB8nqMYArajPoeJVamgmIZZPsY0Otz/Ik35+9C1Xyv8gw4rzpy1MNz1irDQPBwQUPQreCq0O/7619+SCsjQsItG0SfQdMeI6wzlgfJKL8lz2JNhbWYDbfLyvmHsSN1T7k7J0KCcfGppW3yqpSkqBpDGhXkKsIujG407SUKGxX/mFgEJCrtROh1LxACwJx1gAOSaxfqqacM3KTkvC0aA9qfY2ti+lURr8DCwobZTmlZHo9ucznrD+ft950r84wsVvQd6EtiwJBoSAhS36HvYT7Zm3z9+IQTiiA85tKUmObEtdLGyQ/J+GJLm8kBCo8tD1hk+A2YJ80qaj69ksPplpHYBLR5LaYCN6rn5C+A9+vPv8AokZNJz6PZ64WidDyKnaK3EicmQQLgTNL2hgkPnlfg2qrAhwLbRwkkcwTxpy9XIUEaXU4UDM2OmzlKo5u7EcZ21hb17/v34vrVdXy6YwNDwzY8dOnbQ372lLZ8umsnK3W7s3ZeL5oxd6cLUzdtYPjE1CctFf0DRQt1Ze3qrVtanHeWpmkrTZrZv15W1hbtQqMI2meucMQ8ZV0ftJpOdYI0FVC6TolxBMSbVW7p89jjVHKgQuSSdaet874vOTfXbfENUjEbpI1rbdHkxCK/UPblVgReZ2P8fcd1PBWEG8vHtE1CJQingLUCbpFgAt8JqxJb732diKJ1w+P6UwWCDAwoJiTecQ8JwUlTpH+kdonUm4h3gPI6Fo5tM/SAks7Fs9R7VLDI1786OtXSy7jpkIX4FnSU1dPvBGdbQhMZE7CbuEs4dyTbXI2qzND66U3r/OTzzh1+rR+nxhlFb2y4SHNPWnuUADK0+aHjk7e7XiTPbb/wD5tWLLbbTgjhLOPWFg2t9WqgGjumxwXNkl04WFc2U/QzQO8oLgBwElcEfcmChvMb8BdYgoAXFpA2fvcOhuR6H7pu9E+BXOYYg+xL4AlMQwsEWImzn8YJ6y1rS0vnHB9vte6I5X+Lg0q2piy225X/J3nHNknAjEDwzueySp25nP6Pj4jAuwCcQUEegvKNvIQAMKocaZzJuz/UYND7b0BlIiuac4kiXBBxEkQm39EuSP8MQIvD98f3+PXtP3ZAUwV/OH/FGAYdwF0sN//7CDHdo16m9myfUXB6pr7UZtccLySta8E8eNdhsTuke+LH/vw82Py9zhb5NGUUIDJT3/mTta8MwI7I/AzR+AxwOTbP/xB9/7sjFtttlrySH+JhAYR0PVVO3f2jIIGGA4PlpZ1IIFoqxe86/2FHG5YZrIRk0BDAyRYwS5YLRPNug5xKtIEURykJKq0joDEI+rqoKv3tfOiUkHwRhsGhxzVCv5NPaJ16MMuCscGrwqEdW2AHlCJvfaoIkfyR/An4bMRqJerXuUvl4OYWFbVIaoYHPhCqkVfzEmsUABJOm1ysgjieVy/Ek8YByOjYnJwTYi/kXi7dgPiexMKygjiBKigV9Fy9JxqBNWsKNjEwU7wWRNd0NuMAIq4fsYAxgrjQJCFcBQHEwcZhyLPDLZKmdYRKM94qr/8ssSs0DAB9GLT5Xd4UcHg8FYvfcI09ufPn7PxsQlvpcn1ymq3WqnZ8eMnnJqI6Bm/HzZqron74Bkg7sph6IfruIAMngltJ1Ak1avcbIrNQxWa5IgghnYXqct3CR421OvJIXPkyGEHhtbWt52M3CrQAS0SYjmy6CDxtg6xWSpV3TutXVRD+PwD+w9oHElqmVvYWNOaAQ0XQA7AxEEDnz8k71TtNU6ow3e6CpLWNjZ1+MM4QQwVZhRBBjaABBwAHgTQsEu4JoI7WCMAOwTYBCfMYYIZ5iZBKCycu3enBWbs3eMAF/ozWJhSOYF5IXpobN8ZH/egNplU/ysAEer0JB+0sqF8z/2hTn/z1g1V7GAOwdIpl7akOdOS1oNrxjBHSVLVH9/1wIwXz5TrhuFFAsc8AdxgfEkYSDIBjADImA5UsEiemKtHjhyVSDTACZRf3nDl6lU7gT11skeBK21c/J1gC3oydH/mMq8zp05qLBk/knCATOYaL9Yw68UFdAFX8gpEu6KpewDAnkQAzuvOrTvaHwg2CXphzGCZDI2ddc28BFRiDQFIMk67d+3S/oWoMOKcXo11u0UAlHfefktrEcDk0MFDmrc/+tGP7NMvf0Yg88lTp+yZZ57R95KQI+CLtgutEmLaABxVynbpJ+9ZZW3deqoNib7CktmaX7KPfvyOrc3OWa1MZRkhygFVFmFI7JmcsCnE8hB75rpgDg0OWgPXJaxTBwft8NnTNn70kL3wxS/Y3PS0zU9N2ebyqlVKZVueX7SVRfbvkkCIJC0tSlxpyWG/zQhMqJPAdNvWNzlqR548a8fOn7GJ/XtsbPcuu3Nvxv6P3/9nYtR87df/np7ln3zjT8TAofKJQPDtW3e03xHYE/zFfQKQONqaMsfkSoZ7iDR+vFebtUjVWADHI1V1JpIA7dCiwJyNyZ4SlBCcUtmjBStLu2WOfu6q2IckTxHw9so6ttAbAmcB27lGgTayQsa6OiV7UfYF5oD0DFotAWRq1wHgz/ULXMKKmT2TRFuJogT41l2fhLOHAF4aEi5QzP/J8hU9KrmGhHERMEOrZF3nkbTBSIA7OAZx/ykrFlwnAdDNWToA6w3tPYDkgFaR3ac2gtDGJecW2tTQERgsiqIOk4rvI4FSAoP9qVgrvbYB+0yuZgPb6w7AnnUOQLSwtKT7ApRh3dOWQWJIEkuizJ9JgJi/zg5B+LCu4oHOIoHf7mgDu6QiNpULqQMkiUnIWAUtIubINussiCgCoKlarKSJgos/P+7Zz6oeAYGsczEMpENBWxM26AB2zkThuiLDhNYHnr9aZes1AcMA0c8//6zEnll3AJbsDwk5PCHWm7BdY2M2PjRiJ8+etqm7dy3R7liqbdYu1a3yYMWO7tpnN65ds0apZF94/kUbLha1b7ZxPkELpF6xG9PT1kh0rQmbpS9nU4sLVgIkCPoZ7IOcO1wzc5WYAeYioDV7HnPcbX5h+LhIroPHLmbK7wuQ47wLLTj8bmTtqEBFW0IyqfNpbdXZrWp5guUFkyYkxdJwCSwDxpbn7foPaO7kVLwinmQu84z4Tv4935fTXIkCrXyhRLVph87lg2OOO+MhRh6LUA7owawcsqWlB3qeFByo/AM8AEQQE3Au8b2MjwCKAADxu+zbjIkAk7YzeGXzTAtbFhAvJWBuF8KpS0vbrDGKhMQYnBnMGfZaWutYd7Ssx1YdUlrWC+wMBLhx4mHeEptxz5xRFJ3QtuAc49/6C0WxOgBJ+S9zmOvj/JXLDftksJImfiS2AkgnlppQ0WQjaOe4eQD3Q4zM8+e84yxmH7jw3ruKA699/LHAQOKL77/+umIkgH3OR7SbJiZ3iTGiwoiMFtDYyGrvYk24A53PqdgmEttaAB9hwsGi03kdNIf4c2x7c+0TQCpvrRTwEVylJOwegI1tbENgQ4QVfA5FGCC2rHsbSnht/znCB4/CKY+0lwSMw3kgP/UK3/HvAxD+vkDI8z/HH/Df8N3b1/OYkGq8Dr+GCOSEv3iBISAuj96Pfr49Bj/jWv+qjplHhiR+X/zthzyTn3XzOz/bGYGdEfjpEXgMMPl/vvcX3de//z23vGs07fbUlP32b/+OFuprr70mBgYAgoThNrakV0KgCTWejZXEgKTjAOJK0s8obPehstbffPNHUnlmQ7x0+SMd2idOnNQmgZMLqtcxOeNnJOCg5SSsBKkIK7k6fVKMB8SuPDE1+amDtiPchDgWhx0ABlsZfYfqtW3ElhjE0EigsKNzSjSfI3E9Kk3lsg5dVTxzvdLCAPBBvG6g2K9gmcoBv0PwTxJJwEIlnN5XWpDee+/dkFxWrFCkelbXoQ4wxEtuHKFqxYHI+PC9JI7Q/TmEqCYT0DHGqurpd7v6LPruqZSojUcHo1dYxBqg/1NU2B47f/68lLoJTCUklqVnFfqn2zGiYA+Qxeb/4cUPpVWBDfDaylqw+GtapeQWqxKXCgc5ATYHJwcsLA3+jWcj0S/1l3v1nsABlhCBCgc3wQ2BBowCkmBENDnACQwAkbiHmFgRwPP8mH98Ps+fqiifKV2arZKCAg4Y7offk11kpaJny3yAOgtwwjUyn2ihwfaQZxfY27K2Y9xxslCkmEjYxx9fNUT+6M0FWCKIITlCjwPQhu9nzrquizOOBKRtboqdQHKsdqFKxcV2qVjl8rKzfvutt5U4M0cZB4A9NDB4xgBLvGDukJyR/KjKEoLQP/jn/9xeffVVpzmnUnb5ymU7fvykwBqot1QDt7Y29HvMi+9+98/t1OlTzqoZhdnl1r5cp7cyeAXMqbVOUQeMY42r3SOZtCtXPvLqW29W1z+5e7dAP4I/EslLly5prrF2CVT5LubCBx98qLl78vgJ2dfCKjl96rSSJrXuTN+TkCZBNXRinv01OVW17djRo2pFAHBx1yRnlxHs8pzZoxSAB5ou/2W+EFAzNxl77pUkDYYL/6OljKCV/nHmS7SB5X5JDN5+6y0xcUgGWfvM74sffmif+9xn1PONbTWfc+P6DfVLo9vBz3nWjCOAkKjcWwjsbtqXv/IVjct3v/uavfrKq/bSi58Se0E+rt2OAOef/OhNe/bJp61TqdqdGzdsA+v2lTW78pMLNnPrttoAOwlaGIesDtW93bRXvvhF+/a3vqUEDcFWkpa9u3bb0vyiEmHm0H7apnZN2vnPvGzTN67bG9/5jtgOPORWrSElfZJ1NDho6TEYL4keK5W9eizApNOyZiph/Xsn7NjTT9ihMyfsmeefk8PAwtKyvfGXf6n2nf/y7/99PZsfvPED7eswV2iHe/37b6gCrcBcLXbOliPwjiCdaNch8eVZkbA4YNFxNgStaDC1cE0JlW8XU2yqPYAEKbqkEMDTakG1GlFjPgtXHIA+WkHY62hR4SVXGgGCWTlSsY9w35xZzF8ACpImwPVMOqv1zfzk32GDLS6SrHmrR6Y3zxfqWrk31iH7GToDzBMszGnLiSAz18X9A8DymTApoh6HWs9kJeutK8wXEnn2fBIKtwxuiZ0lF5HgjgHIROJHEsU97d7t9peAHgAgPAf2GjRQ+Gy+b3Rk2NZWVm33rt0qXEi3CwFWAJEczg89tr62qv0WgJdnKO0WFQy2LBG0pCJfXeAXe8p2cu1gB4wN2cDn3aUmFmSkQyOrZ1pTWtZsYxVMWw4aLm21+ai1jjaxYCse8xGSYF7cG2vJxZ8TIsCL8k+7AMwVWG3szxKhzz/CZnIHF+YRQDMv5ql0ZdAkQROo7oxP6X4dOGizM/fs3Pkzdu/uXXdGSya1XuWsVy7JOvf08eM2MTLqIPjUXWuwnixp6UbXOqWK7RmdsPc//NCeOnfW9o2M6Xmk1JJQszJtCo26rWxuWqlatUY6aZtYiNL+hSAwxQI0TjLu7CZggjYOCVkmHWRqNm18fDQI0LNnu2i82CRmYp8Qb9CG6NoIXd2j3A1zaLzRluNtyLA9lBjDdALklljxQ2FJPk8MD2nSOPOKMwLAgxhjazMWWJy5FN+nVgaAep5/2L8B6mDQETMIFA1gDeenrMl51u2m6/bQ0jg2KkCB6/NW5JSAfuIcGJFRA83PMAdkvZULd5mi7o9iGUUsCiACloJdNPEmZ8LkxGRg2zj7hJYoziTp5SST0jsD5OF72e/Zd9He4VyUI16zIWY1hUCKC3wBBTLG/Nz5s4ZtNMUL9hh+vnv3Hs21uBeh8QEbc8+efdsAruuOwNJ1NketXLFDBw44ENvTI7F412zJu6V4sSjGKHEKY/H1f/kvtA9cvfqR2K/EbxcuXFCBhf0WEIo1CEuHsYTBGNne2n+3k3/XBpOWUGznC4VOxWuBbSFmRUz2H+n/d5QBkPRh+u4AgbeVOUDwOIyhnweQ4VGyieKjyECJ7I4AWjhD5a96/RRb42fhEKGV5q9LHf+6b3CQ4m/+EmAUxug/+Nuhveenx+A/+Hs7b9gZgZ0R+BuNwGOAyf/wD//nLpabVH9IUGgLOHHylEAPwA4OETRB2IQRzWRjvnrlqhJSGAgcSAAGVBsJmgE7EEojAOZgpWpPYI1+QrSJhPLI96Fuv//AAb0v0v45QBFsArnnQOGAUK93IqEEi+SAA4seTixySQKFdie6AllgYrCpx75D2nJE+RwZsaoS/qoCWxgrUJ57s26HzMHgQYi7duDaIxcOqiZY5MlBwnsnSfYkwqpgpaU+X8TBeBEwR6E5qokE4AQrsaefpJMAh82R7yOQdLbImhJRAjeq2wAx6unstFXJIDDisOegZWxJtomeYKpA2QUkIBCEfQBLgn72za0NASaDQwNK0AErCLqpaMMG4nCvVsoO6HQIRJuyU0X/gSRRDIs6FSyqfW2NLcAAwSnBCiALVS8FmuoPpSc/oWCbjZzECBV0ggHEBAHbor6MAlYsFatO5eX5E3jJOjTQbHkPIqQESlRDSESpPDll2B1XSPJ5JnyGGDs1rIqhLGeVeFB1AURR5UXUZNpkUIZflMAqiQnAF++bvndPivQIv9Ge8sorr6javIFAVz4nhhSChQQizDuu+fXXX7cL716w3/3d31VrGgkZSQZBOC1YzC2o6vQv89wBobg+nKe4h9geo6QW8cAJB9JI1lSF6uuzb/ybf2OfeukltW+JfdJuqVdZlbjlZT1rqozQbnnGqjjmECD2dgh3m/HeX34ngmzpZFqijwSOVK8IuAjeHHBAeDi0QOEuIuelLSWP7Akryw+C4FrTFhYW1ZpDOxhBPUkJDJt7M/dUReO58jtnTp8RqEblC6AVB4YTJ45pfKjQDw54u94TTz6p5wyQ8cYbb9jnPv957S3sMzxrBdpjYxKvpV2Lqh7gKokiTAm1F6g9x7Uv2Ed4fv/nP/knYvHw4vlgkcz3oOeCeDHMOEAoKoy4Ac3dn7X33ntPcwuxX/6N5IN5BwhH0A1YS3JNGw7BKpMLMBnR6pc+/ZIYJ+wPWmAhqMTml7+uLS3Z+sqKDQJGzMxYq1K1mTtTapnoHyja7v17bXbqjt2+cd1OnzxpH1+6JHr6vgMHxCBpVmt269oNO3nkmKWtxxok6E3ESkfV574ZGGiwVbCZpf1GrIL+ojXV9y3Fa+mWEKrhgFJp162nP2ef+cor9rXf+q8tN1SUGCxMCuYJ2ie894F66T+WGCDzDkFbWsPuTcMUc8vXdpuefw+SATiYk/5zQA4Xfo4VVLdDdTtafj9awqs3PATlonmzDwfrYD7LQTKozGm1S7VaDc039m7+zFoXMwMx0lZbGgkwgNR+aV3ZbcOGYp+VixmAyfCwbW7iIjGs/dn3lpKq2SSAMBd6+wrWVyhqfau1jspqBxexB66NVfEKe9SQEMWelqemA9yAFcwjtVOFCiMJHvcCCOLONZuuHRHEhHWGoFulanLHKqEtUm2klarmOH/mv7gw0T4gUJ01CfOq09VeOjw4JM0bB6UTYqjwQj+oj/2lAdCU057Liz+zfu9M3xXDhPXHOmOPAixy4NV1KbjGYrFfex9pA2ct5xpnMOdoGiZEE20StIe6trlVUcKZzmSVZHGOuGZNQ8ke546fyV6dVgssguehRUf7JkmW2hgRfHbWktgrna7GUToocsehjaW2LdILOM3cbTRqYqTymcwJJZ+Ie25sqmAES5DrAMjcWl+T9TOaXvfvcwa3tW8l2l1pVgHODfTmrVuuW6adkFZRxhK2jAjniRNWW3e24sDIsLQLWHslzs3A3kjkem2tWbML165ZG70JrHUN3bNenT+MgwBvzXlfT+xlgPGAzC6ejSNGWckwL1lP00q7io32QzFmPTsAQLVq9QlsJA5REQLWZaetOQCLKFo/RwaPGLnBcYe1BlsT0IC4gTgEoEp6TQFU0TMMbXjemtHWXuxFmLLeD8NJlqj5Phf1rdeVnA+PDPl8D9oyPDcSf/YG1qzvKa5JIgfEHjSwnFHla9rHizZgxoU5FoEM5hgvzmPaV/hc5jutMoAe3BNxBCxqYjOAJhzzKOSIDSK2L7a6GavUEFDuVVEPRhYAGmeL4hPaxTouQvqff/nLAiaIR7H3haEWXfS4Z2I1tW6nMmrD4nqJXRCupjg1VCxKRwNGMqwOgYYS7+6ImUmsi8A3QBSskg/ff19gCXtD1BHhGRNXcl8U2jBj4J6I3YnXKbhxjos9RPsaLdzpjLe34UgmJndS4KcnFAFCiEyLAFo82hii9wXb69hO+bgWx0/114S0JmqBxCznsfaaqNTx/wWh+BulTf8RvjmAJhrj/xTv/z/CR7JzSZ+8EXgMMPm93//9Li4HURiVauMXfvEXlERCl0cUFZo6lVECfxgcJL4EkGzyaACwCb/94x8rgeSABQ2n75nAjcNxYKCgwwU3lVs3bylZ5SCgak9Aw+ZLYo8IJoecqPetpg430WI3N13nImiIqCd2+zAkgKPK7DoTfshCDc0K4CFIFsgRNBsIGKgsU4UBuCEooLKmAyDpvvaxdxLQAmZLOu0JgNNboXCndM8uquZVDGjUVDG4N4IB7md9c11Vjr379gmg2FhdV0Ag0VkxFtz6VifMUQAAIABJREFUFLYFgRyJGv2mHOwEfQSiOJGcP/+E2n1ox+Dwp1pAYsr7ATQGhxDZ8v7gldVV9dJyyANgjI6NKMAFSIFhQSBIUEUQQrJIUiPBsgQtEwVV9xmjzfXN7STH9WnKqohxyI6NjeszYg++KsZqlXKbYAVl1lXV/cjRIwJNGBM+k6qGtye4+wXzgCQJUIlgRJoBgQpKUE7AxVg5xZjn6VVF7keBzsSEgCWeB/okuNfIck/itgOqIBMIMR6iqIf/olQuwa5SSawHkszodsEcovUGbQqCs7mFBSXo0v0wk4aP9E2qVXvnnXcEZDz15FOyZBZVvos996pNTox71ZmK88aGniltH3enp6WVEYWE+axr168LTOJ+uH/6salekUwpQQDs6c2rIkhlizknvYduVyALuh8Ee8wdEi0SQ9YBY0U7CWsTkEvPJyRI6AmQvEi3IfbkBpcOAmlAyOhGAWDHNTCXAEJICrk/AB0EFm/fuingjvoQ98qzvfzRZTt89KiACNqOAOt07UE7g3sj6QCEAQClHQuFfjYoguGjR47Ym2++aUePHVMFkecFUwjWEFomsJe4HgRZYRc54NYOLW3oxHgvO0Esi/rP/t2/0/xl3Hh2XDuVOMbtHKysVlt7FC14jOPFSxft+vVrshME3MKhhnkGmMS8YS5gFTg0MGgzM7MacwT/2PsAkX7jN37Dnn3uOa05RTRS4keMTkqDziKSM0xTP0NA8v69e7a4MK/++L6hAVuanbEfvv59+yWEZRNdJctUp29euWLNctU+/vCiHRjfZatzS7Yxv2Tl5TXbWltXFbKCo4B1bSu08KAhpbiKtpOelNgliG6Kbg3YkDCrJto2cXif/b1/8Fv27OdftnRfzm1K0xmFxjxj/vvn3/6Ofefb3xFIAlMLlf/NrbJcNWh3cf2Cjq6XVgHpcGRpk6k7oStQtR8VgI17BxVkZxk8BEtcCwXXCGcYqSVH9vAOdrNPw2R0hwtaPrhT/h2tpqTAWQmBS1SWZDOr6yELkrOJHJrqmifsg54sIGDpIpkkCqVSRXtOujdnA7gVtWjf7NO/sTcy3rBKsKFF7JUxiCK3asmULTL3BFBBUkrfvoukss9FbReui6uXqwv6PSHhB5wRyyETAJOqC4Yzf/lfBPsZW3fCSWj/4b/Obqkr6YdRwnnha97PyCyAjnVtZHgoiMp6GwyALrR+9lbmEuOF5hVnroQKgxgiiTIaIZwngPhMbVqBABsi+MqZANhUrzflgENVu9nsBOFXyTpq/AW+h4o+c4D75iV9AlgVVS96uPtOW0AUTEBnOQaHreC8I1AK/ZtwfnDuM/vY93y8cc1Bb6vjmldlmEd9Suy4Bhg5gNBiIqRStry4aK1G3c6dPWtbmxu2uU6brzvrySYUd8HJPTZ15bp1KnXrT6atuVXWvkIM1Y8dcKtl6+WSzc7dt0Q6Zen+PjlXkbz3DQ/Z3QcLNrW0aCmYZoDWwJTYo0uLxYVrmb+MBevJBTUr26KsEhRmLgegMYrmR5CDPZHkmvMhskDEMOvpCSLfuG4AspuSb0B5gSGVmgo38XPj2EZxXM5HQHfOaQBQAIc49uy1gEP8fhTcdc0KgLCk9mqALZ4JxS5iSG+DSVh/kTVWExsF/TPmHEBXZKW6e447/XB+cmYD+MDCYw1xX2pvxRkPNyhZTLtzkDTIGk2tKeYz7+WcYa8R8xU79GpN8c/o6LCeA8AMYwIAxffx3JjX3C/AAmudQpI06mDu8FnRTTGbss989rO2Z99enVkwmbmvWITibOY72GsAxFSEonAnZyx3x0olerSGGeMm57Lsl70Fj/3GhY87KmLy/vffe89+/OMfa44AkGhfDUK2xDK09wKa0GoUC5ZaW+2O5raLYfc40y64aQEoMc4ilcTOmZAriTUiu2mPmSODRPPmEW2Pv6rt5ZOXcu3c0c4I7IzAz+sIPAaY/C//9J92EXiCtk6ACKX+S6++ardu3BKjgCouQScbqbQfqhW1VMBK2LN3v4CQ2zdv2cL8vIQySVg5UOQsUSoJ5BgcKupg4dDl74AKEvUM7SocKlTIaCUh+ASUcYtHr3yJRis2BPodGQWZUcWeajoIvXpqrasNnZcHWmkh8NFSK4owcX2RVlradHYB7RdUyAh6SPQ5VCN4ks/36sAlyHJ1d1epJ/hyIbKWtz8MD6sKpPEaxxGopeSRQMzFQevqf/b2hUEFA1R0qA5xsCPiVa2UXLtgaEi/B2hFZR7NiCZU0lpdLBAOcxJuqvMAN0hdQaHmHmG7ALCUSpt24OB+fRYMB75HrhKhCondJmMtMcBcXokC7+XF92QQD+ztVTUEkTFYGvpfoV+BEboFjD3jQuBOwKGqTwOxS8TRtuz0mdMKLnh22DUAgEknQEFBSUkGPcwEZrHPmIoTnwHg4e4xXpVm3FX9groflOmZs+ifUN2nonLm9OkgEtrUtTLvVGWSi4VXSty2N7Mt5kZgBjXWg0yvYjJeBHlQ0RcWl+zgoUM67LlPnH+4J0REeWYAPrP3Zu3XvvrVwBoq2fT0Xdu/b5++L4riieHT22sfXb4sjRx3lygKfIBJQ2sU1yWBxA23AIYui73zdGhlQRsIGj1Cc0rUajXbs3uX69KIKuutB1j2xfZf9Gz279uv56YkPVrUKdoBiPLn7cBZEEMj3lEygZ3ihkAf1g2CerTZ0KL2xPlzSoRJNlkrPFeSebRdWJ/MWVrICNK4bthXAAtUIwH2WAtqm2s1DScZrh2aO4Eu+w2B6MLigo2Nj2sMYXWgIwNrg2CRihhzSM4R7abT0OsN6QOcOXNu212KiiDss29/+9sCTNRmBguIe8PxoVYTS4f5s2/vPgXjdcCnYtH+8A//cJthsmtyQmvtzp3bAg25L4A2qPsAJIBqJCGzs/dVMf2t3/ptO37iuJLXCJjEWpxk4AABgqgbLJCEmBNt20IDiL73HrNapWR37twSe6k3k7ZutKmcm7f7d+7a0tQ9ezB93zYXl629UbbWesl6Wl21hW2VqWCblapllAgtk3U7aNho6WzOLXvbXVVG2z1mnXTCcqMD9vIrX7Rf/ru/ZuMH90vT5KF4a8rSGXQh6vZHf/RH9v57F7Tm2a+uX79p6+ub9uRTT9vVq9fcaQLHGiVzTin3pDU45IQkPorDCscJWhtul+r2r8xJXgIeYA0F4T+ef3zpTBAIQfXd2xcklpxwbRbaHBlX9lPWOs5H7CmMMewNnpXrJbg2iO/rvufwc7e7xCmnKmCY32l3aS/AstxBIPYlWrWYu4Al7GtOL/d7JqmRxSg7dbDNFtjOmgkCyl69dwFcmT6HdSqR8fAdjBcJPdfGmQEISpKPm4LwNwRlg0YMACs6KrykW6TEK+WCupleMREAcPjMwYGigFqsMNMpH38+Cy0L9kPZ3vf1KZnDop7vAoDh/vl9ABD+zDPM9/WKrUGhASAQBofOZrmi5ZT8wfIpV2ApMC4dsUSYj852q+ic4glzn16Y8HkYtU0Awby1w5TUiv0Z9D74oesdAIZxLm3pWTCvYFLwmZxZ7mDnwtfAEhKtrNY0ZwU+tdsCrVUw4eygTYwknLaGwQHr62UM3QaWswqWAmfiUKbXZq/d0nrcUxi0dKNtY5MTVpPTTM560im14MwvL1km12urlbL2c+KHycMH7ebcrN1dWrQsbclyAXMnJjG8JOQK6QttGP6OoxQuNRW1jrDPsc4A+tQGk/DzLLbncK/cE+tWLT5B+0nzAutv6cC0lZzDEmLPJ1YDVATwIS6KICBjxO/FNeJglbPRADHVyiPgrCe0hia070vsU9ohWWlHcc5KGyisP1+Dbt9Lks4ZCWBBQQ2mMpOPGI19n2fKec56Jq4iBmI/4AykIMRexffweXwGL+JOWJoRZKEI45bTDqoSmwEmcqbxvrgWiG8ZPwnfr63qXolZ2BuEgQdAlGdBzESMAOuNfYv2HJ4FMdk4LO5Tp2zfgX0SmeV6aQmFQck1sA5kvy33xpZawLlX9h+eNfMQbT2AxAgsolnGHMkCrATwSzFSMmnzc/P2rT/9U1taWtA9sZYZG+4Dpxz2N+6f+SA2mQoQKdfLow0uEBi4p1qNNi/Y2DntzTrbFFM68Ct2V3CdkauW9EwcxGH9RlYh+8jjgElolYm9LjuMiZ/X/HLnundG4BM1Ao8BJv/V7/yOogsqICD7r7/xQ9H/RTmv1+zB8pLszqQYXnShOOkFZDKi27PJUtHH5peAFEScpPvDDy+6oNea62I88+wzduf2bSXzMFRISkg2aDGBSUJbEFoAHGKwDjg45Goye18HAQm6bMUEoABQoH+Bb70LxcYKDIF6VH0n+MxQ9W4jNNerJIKXqNaViioBq9j40jeeBwTI6WClCi6mgxJot/IjaPPKiG/8xMJ8vlOovRrZl8uLGUNFDt2Q6MpCEA3DgSCBVg8+BzYBhzmHFaroMHYWFuatVi1LC4ZqNeMJwwTtB1nnBt2UY8eOKdBRtTQIbK2tbyqpJ/g4fOSIvf2TtxVIT06O637n5+f0DLkn2dYV+6WzQfIrijXU1K73O3P4e1Dj98c4kRTT30uCSQVGtpI1DtSsEsdjx44rGeEwJnCSKN3Guhglc/Nzus7lpQf6PQIfPpO2Ir6Dthi0N6i2EBQQeJAMI9pKciDmh2w3XXw22k4S8DOuiJ8hEguTAbYOwTPzg+tUGxeBMVoAogSbAjl/pimBNcw15pfbXiY0/tyni48u21a5YsOjI7ovEmKEcmnROHXqpMZ06s5dsThOnzwlYAJGA8CiNFfKJd2va7UAkODcU3E2DZVjqOUBXIB1whxljRAEuqijt/FwnTxb5jHgD6Jsqob394u9JFX+DEGUrxEJ7Sk5TShw4zo9aXXNEqdy4zIRXCuiwJx6k5n19CG7Sj1zgfUCeOWVvzXNXZhOvNQ7HqyXGWCtMzkjIIrZq/vlPgBG52bnFPTT0gHwcPTIYV1rFDh9/8IFzUHmiSp+SoDdqQdNIQJiOce023bi5Em78tFlJRSwmAgGEdajZZBWPwJanuORo0dVGZ++O+3A78iIu7iQfAKAXbigNQP4BZDFCr9z+5bAlW9+85sCz9AmGB4c1OfDkhN/QZT1Xfa5z33eLlx4X85JtCoCLpEY/eZv/qZst9HTiNW22KKyDVypCuy0eAAjKqNsLrwPy039rmjzLSX+MEdwopm/N2PLs/O2eHvayg9WbXVu0WoP1ixdb5vVW5pvW7WyKn1onqRVDcQ+NSEQJUHlm6SRJIWnnemx7HC/PfvZT9kXvvKqTRzab/mhAas06oH6j2QH7U6eyHzvte9p72APZtyuXP3YVlbWbdfkbtG7SYLZA9kvY2uAEvdgDasElB58AaBtdxKIwn/miRtzClp7nF+RSSB3gxBQM1clIiq3JN+HmS9YaPI+EmvGVEy8gQEBaoC/zEd0WQDjosaArIe7ts0c5HPYF2DyrahlkuSFz0YvwwVfwe4jICvRSdoCqxUBJ2LFhDOLcZLeSiKhfYczSS0gHQeKJAIb2n3EBJDmTVfXpspxuysGTWwbYgC4P75jZXVZmiFyVSBJDuwdnHFIcp0K7yxL1qJo8UpwXGhXY6i9occGiwirJ7V+3XLWRcZZ0wBM2FXv279vW5tGTlJiBLkzC+AnzBKeex/spMDi4ExGZ4v5g5AmLTmbmxWJvsoqNAAqXAzPh+9mrghECmPAvymJpL0KZxcBvoi7ujYJH+XgJEOH9ovrkXEO6qxMJMRkpEhBJd+ZSq6XxTXTditQHkAfxhKaaseO6fwi+aSVToClABYsi/vlyEQ7BJppx0+eVPtna2PLtuaWbLgna3vzRUuUqpbr67fx3bvUlpJCr4diRaVkKTSilhbtNmAwwPDkmF2ZnrK5tVUeisAVdwKjvRfgyIG8ngRAW1pAmQMMgCKcowUlwoDcbj3MPHF2jnSCWjjZDKvAQBGKZRS1YHhmUUhd7VRqE/LzgaOEOczvqKUKa+duV58ZgUgHPXxde2EJEMOtbJk7vJ8YwXUrXCSVeEHxGO07QZ+KOa6CmcRQRySUqjbrfE5gNHEAnxud0jiLiDv5PkANvpsCDZ9DUYnv4Tsp1nEeAV7wd+Yj72WeMeeYK5zJDpglBYqIaRlYErsmJhTz0DIEqABIxlnMemWfYH9inVBEpP0MFoviRbVOjziIvbGuYsaZc2ftiaefssk9u7yVuNHQOQXozlqFycceyr6QArCzrloCFbsATEiPDtFhF0BXm6Pajor6dwfjfZ/kuSFY/r3vvab3vf32O4p7YRMD1LGfi1WMGC1i0+jHYHWtvcOflbPRaHMk5nbtOOYdazN+B2NBjMJnyIKZtSU3eWcA8hmuFejmDbwi8P2zPF0e1XP9RGVgOzezMwI7I/BzMwKPASa/9Ku/2iWpjEnItes35XZxd/qukjYCCIIsNuV9e/credABueGq+aDiYUcV0EHQyIsE5uQpDyCowJA0klhzuKDZQRLMAcVBoU16a0sbu7vIuHMH7AcSaC7YlcapJlRVCSNQhPpL8kew4OKCDSVpbMrQBAVi0AMsBsmIvoPKRBQ8o1cUWi0BAToEqrKknObqBwJJpQMnHHiAPA6QeCIq7ZOAqvNefpcDAMAIsMCT/boOSn6fw5kKFAARLQgcUlTGSewJ3NQTTfCT65XWBtfDOFL9Vv9ovWFLi4sSnuTavWLildJyFYFZ71ln3C9duqgAis/du3ePAhWxXJpN0YxHRoelg0EiwZhKULPhtnVRNAx2hgJ8VS2y0qVg7Bk/2T623fKR9pFjx08oqYemGlkqBAoEH7AEOISdHdK2c+fPia5O0k9VjWdJKxfjubyyvN3/DIBCoMp3ktjIFUhtPBUlwhzQjAXf40wFZwARfPH+gQEXunUWhQvq0pPOex1EKPj8yeb0HFXRDr3k2NDCpJJLRq5Xc1T2tEEXggSaJP/8ufMCwQhmZqXrc1xtNwRbkRZNEAEIwnei5cKzk54F4EKtJhFUqlK8mBNUAGGd8PswOmB28ZJIH4BRva61BCjA+MqdowmjJh+o+ErPVaXl+fE9XnX14AcAlGCO4A9gi/YTVVSZ1aHQoyA7iLGxABFM5vdJigi6CSSV4NKOFVxLVJ2UnoEnbQTPsQ0IkAumAQEaz4SAbvqui9UB+sAKgX0EO4V7pveaa4L+74KQLaN18IknnnBng95erSnuhWfF5xLs8u9//ueI3p6WcB2tQEePH9daYZzYn86ePaOgES2Cp595xm7dvGknTpzQe/hMKqsk9B988L7G9eaNG3bp4iXrtFra7xgiwAKqi1zjK6+8aj955107ffas2oSqtYZarr761a86ywgkhJcG16vfD0XjZLzpFWxsNtHdIImRlfADJf6wJWAsNOs1W3uwbHdv37F7t6dkGTx3c0rtOFvrm5bv9lgfzIdGW+2I9a6z7kSpltBvyoaGRtz1iaQHoIKgNonPetL2nzlqr/6d/8LOf+pZsU3StA1K+JeWR8Ed6qtn+yPRQUOK/f3a1au2sPDA1jdoHcvY1PS0gDj2efYd9pfY/hCTdAZBe30SMVd0S2incOYZmS/rMqIisukMOiiuvRKYBgCd6HVoTNGx6GjuEMQrAe6gE0Jbmkn8ln2JcS6XKmJHoKEwMDwUkg0HaWAgsO9KFBwhz3Ra7C7Wt9ZS0iu4iL42qP4Ga03OHnSv0AvBCYn1DFjPl7Nu+HeBMbKwdacWiV4DDJF8kjzEf8NxB+tTwEgJRjrQxPhIQ2BbLsBdJjY215ydVavqs5gvaHdJwyiIaTKu0OidkYWjjYMrfLhrkPheUeiHaZhTyysiky7gmrS+XE774ODwsJgUXvGueNFCzyYVnB5otfRzR4UM9o4m7TreMuB7AgwA1jQgUUdthjq3cQFperwhpkLGGTD82bU3cC9zPZoWei4WihbShnFQ3O1YYW9xPQ74OmjD83V2AOcHYEIETOSoIs0L102JYBT3xrm0iCsQ4AMsJ9rLeCbSdUhYMt1j2VTKhooD0qdAsHN9ccl6ynU7ODRmk6m8pcpuU/zc889LD8twcSr02eLGmnVTSVtZXxd40sKNJJWw6/fv2Vqtasmcs40YA74LUEr2y2oXo5jh4yI76CLirM7M0R79CFuDOSwWagDs/Lyk6JUW2MS+HNebA3oUmYIGF5bRxQHNf7XABLHX+PkRNHFmiifTUZhWANzgYABJO4F9622ij4Kn8R5iW6hEfWN8kUmrIMD5yTykkML7Off4bNYR9wHDjweORk8EQBB9py2F2Fai+OWynm9hoGiZ3qxiMdY6AKjYmcFmWYKmPc6Gkb6b7H03tm2IuQ6+V25OAfhhnbI2YVLQdk3MxxrhbJW7FKLCgHebDkocOHLITp47bcdOn1QcxfnFOO/eu0fPvFgclGgxACXaJ64n5qAPmzHrERCVNrFYDJF+Dxbc4byPgT4xL/f6zW9+QzEIe8Clixd1b7T+MG+4VmIqQBOJ6DMnJNad0bkaLapZv5GpLfZXiiKNs355rmodzuUUq8JokwaTNKUcZOHv0WVRbZfsCR23ipaOlZgnYeffYZn83CSVOxe6MwKf1BF4DDB54fOf7xJIcQiwmUIHPHr0uKxfSdoI3EDySeL27t2nJASnD5LX4ydOKHi6ef1G8IYvKzhnEwS1JtmhEr8dyBDYNJp2+PChbV0SNmdeoN18HwERhwG9qvTFE+AQZMNuIHEiKedAYkslWeYgJwAtlR0lh/pPwiw3F2xJ+wv6s4S1+vp0j36wYy/pYnYc8BIaUwXU+z9jMMm1cY20s5AcUOUQiKPqodNiSfpcKMuph+iXcC0EzA5a9IjKrZ9l0grYvKpSdq2NgYIqFDBM0DBxy1SnqzKe2B3i5kKwSqIC84LPg/3D4YWlqByAUH0Xk6JHOhacPBzUhw4f0vPikCeRg3KKAwfBj0TvAotByVWrLRCD3lbeS+IQ7UFFo81kdF+xrx+WEHo3o2PjthrsKHlm2Pcimse/A6Rxr7R9AcqcPXdWgBlBL58X9VyiKBkHL8FHFGtT/3F/v7e/NLCTbonxwAvGgfcw42ZRVC95tIbm+ahaGo5gWB/05HLQf/TRZQlVEnjCkmEMuFeBQYmE/kxwpp7nTlvMEURhGW/ujzYX2rhgCgEGcb2woQjiSNL5XRYawA3vJ1lTFSgIn3kC4ywKKML8GXBsbGJcAQg0aAIY5iFtbtIFCuwd5hpzFY0P5oHuH6pwsF/2jSsk5iH6eJTpShKrdrHNTc1D6PjeIuLJ3aOVHQ9uIaw74OJ/p5WDBNUbTFw7wcUHAVMAn4QRdAFavLece5+ZnVHVcmgIdypnoPAZrnm07IyP/oLWAa5RBLoEWwT1VNbeeedt/Yznxlydu3/fXnjhBfvg4kV3D6jVNI7oytDehLsPrSyAtTDZqPzR4rZrctKBjWrVBgeGBHy5FXLRjhw+pM8CMMZBh7XCc3jrrbdk1fzE+fNaq7du3dR/3Zb4iNYfWkKwptAxgQX25JNP2vDQiJJGNw5kr/OEn/9HUu+hoYMmJstGNC46Vi2XbHlpST8j0F958MDK6OBYj929fsuuf3TFVheWrLletmqpak32gVTWss2uJRtNaRKZqnouMCpHnG5CTgiz8wu2Va6qN15XlepaIpeyZ7/4aXv17/yKHT13SuyUUqVkRVnv4lzFWkIwGe2ThNb8D3/wQ7GxaK0qlapisfAdly5fVrDP3OZ5qiLe43bOrOnFxSU9K/Aj5oq0AkJAzZiiCRTBxuiGxe8508wTYl7MITG12og7whqD1cC1+pjCcAH8UjtlYMxxLRK/bLV0drGvkAzwkLRHjY5asTBgq2srAjdJACUCvbHl7l207PXmPAEVU6dHSTKfy96MqxG20N4W4ywJibxqXbiWAnt61HYQa5K1AzgSLJblZASbJYwJ38N+AXDAuKmKz99TDvLW6k7VB6Rh3Jy95Ow033MSSqK5ZhgCAMSP2nIy/uztFC8GCgUbKLhjFOcoe6b2VlWF0xK8BFSMWixqb5EGBO5EMBEAIgCe3ZKW6wCUJ+mNLE3Ge6uEOxnz063ScT8CMPF2D9fqUUsOZ2oqKTBDrCA9L2eHMaboptCyxDxXS04yqaSYz2wBxmTdnpn2XFpQVWTA5UjtDj4+zJkWrBXFD86E8DOFZM+ZEhQyOjBQWk0rwFBod8QeTKQSlstkbKhQkHgw5//6g2UbzffZULrXRnoyNtSTsdpmyc6cPG1ry6vSJekfGhRggnUw7UjVRNdW6hVbrldsZm3ZKt229fb3y02J8WfvUZusgBJaiygEwRZEJBeguqkxE1skaHZwLZH9yvvRo+HFz1RcyPXq/phTtMEynvG58bvMAeIm2JtyQkq5VS8FDLG8Yuuz2qN8zTkY6DpjEk/N93mbRqdjK2srim3YK/1YSUiLg7kE8M1n8lxcuDcjFgdnEmxbgBD2Dxe29diNZ0VsIa2dYGUukVbpoSCMPijmJ2ev2mtCsg6Awb1TEGEuUQBkfvIevp/7VYtfMumAfqFfe0CVeE0tvT5PGUeKNgCrrFnuCTaT2pFwyuvvFyOxWavb0sK87d+7xwZwjurvs92HDtjxsydteHzUSgCEqaTWFcwM2nGIt2/evC0GCoAKgBnCyBJ3VkEtL0045jcxrus+mSUTDhALKg0tMbQss5axFyYW5pkTx9+9e8/u3Zt2hh8ujvWaCn0AOoBFjAFjyHkIM4/YK973tg5aKrDlAmNE+7oL02iOiZWtGMzFt5m7PDtALvYGYid/Lv0+t4Pumoo7O4DJJzUH3bmvnRH4uRmBxwCT40880SWwcWcANCigCqeUSAJMEPxwQHGQTO7aJWFVKt4ccvRiUmH/sz/7twIB+nAPgD4bqJUcJvdmZhREcZBS/SMoJUFxqr9XB9gwx8fGtHG77W7C7s/NS2Gc6yJwRTiVgFXinvdng7vMuDMgMhn1gWoMAAAgAElEQVR78GBRmy9Bi9gE7bbaMQgyCSJhE8REXIEXLSXVqsAPKk/8PbZyMEC0Z8ixJosYmlc+CdpgWUThMg4DEjj+R4sBzBG19/T1eTWe3nTpZdD7iSVgRw4aVHc4NEh8OZDkWIPNXSplm5vrulaCbaomHPyjCMhubFivdENWpONAIs59cgDi3MJpyRmDZgSJDNX6Y8eOaHwlEFqrK4E8dfKUDQ0P6lnwvGEM7d23V0wDAlvsgAmeSc55fgSYBBx8Fwk5NE9aj5wd45UBxnfP3n2itVINYf6gB4FiO1ajsC0InOhFpkcc5koUYSNI5c/cB9fPgU0AI5FFhNZGPGnmeZJUu1Cbq/Fz8BcK/hwB0ngOtOgAAuHYwn07Xd/ZHM6G8OmvxLZYdLtB82oSASWJdWwhiaJ1BGq0aqytbejamUe0rNF+EbVQiBEiE0dzSYKOHV2T091dtI9gk4SfYJDATqJ9eew8kwIIIzjC/Ur8OFhMi42CG0fLgxZaSWK/sKj/YjA8tOCLfcf6cdiaPP6IFFuTzoralgrF7R7k7V0sACP++4gxqlwbqLnkD12xTPz1kC/h4EBCmhFO4XUXEPYLgjRYV7Sx8CuMEf+lLYug8O233xYzhDFVBRTHniC+x3gDorKeJXRZQ/eooucCQNLqdOzI4cN2/cZ1fe7krsltl6l9e/ZoLgCS0N4Ga+nu3WnpKWCfjKg13wNAeOTQQbWvAVhFS1TmHe1AzGECWZIXwBfo4SQVCL+SRNPWyN4wuWu3WnGoTqutTRbYDl4qsQtji16Ms06ckdPtNCUAS1JWq5TVzlirVGxhbt4W5+bt3Td/bPtHJ21jbslufXzNVuYXLdNJ2sj4hC1sbVqn1rD+RMpy3YQVSBo6btOq1qtUVu0LzHeq3Ai+JjMZ26SybQ3LDuXtl3/9q/bK3/qyFcYG7d7ctFw/BkdHrFCkukuQXtCV8nns97hDAd4C9KXT6CcUlfiyd9+4edPef/9De+mlT287WPD8WePvv/+BEh+ekwsbemtarFhCBQfQ0EwCUEvjcpQXaMacYi8WY6DjFU6ERnHEyWXTlssDiKIFAhCL2K6D2BJdlUB3j8BcQDieJWAl187/WPdUskmm2PdYnyQJPOf1jZICeq5XLjkSgO66WxqOYta1xfkFzUl0QwCDKfS61WkgnIc2E+5bSb+LlGy30LC3CTBQO467oYgdJpaYM29kIwxTLrSIsgeT7AL6ejIM44P2nHag2jecOQmICTgVbJVJTqUlAuBSq2ldkhTle3vl2jQ2SvLmmlsb62uqlOMqhsC0KtNbW7K75fepWHM28BkIMPNezhDXY3LBXDmyhJYjzjqYJS1HnPRnrgsQXJbNcrFD/8Tdb0iaSeZJ+tC0aDZaEhBlfjhzwkEWtQeFe4XFwvPmTGfP5SyjGk+LEXsqziacNcwpie6is5NMaZ7prNDv+RnDZ8J2KW9sWi+AHYKoCMfSPpd0MVgXKs3a7slJa5SrNoRmBclitWH5TsLSra7lelLWqiLUbTYyNmbwKDZrFSs36rberFk5abZcK9n8xqqVWk3LYkfODA5aOuyJalMT+JXV53CtAn463p6r3TjEawIfglUp9888Aazj7GB+sxbE3AJs09nijKyoRSLh1x4HNNUWFdo+GG/OOK6D81xtY8wrWmGqdcUBPDP2aTE4soAybkuNCDCMDs42abO02y40urKqZwXDS7FTMukOZJmMjU/iMkj78pbaRHhGzEWKTxSGYnyqVhhscQsFgQgwyWBKCLgPMR9zV0yHdito4mGJDCjmwqbMU9qVOGsYM9YSbTISkmesGw3t/YyFWnxTDkR64WxI+4FXHLpq4RwsFm2eGBgQ28yOHT1s+w4esD2HD9ipJ8/ZWonCVsLGJyZcDH1rS2PAfJqdvafiG2wYF6nFCcxBK4BjYmm+iSKR2lfZ9/txs3Q9nhjo89znZmfFkmGMuZc7d6bs9u07YkoyFySEXqu43k2zYRtbmw54CUB0IIj1CxRDIY9x57kqdiu7YyHPk/2S/YnP4ex3jSSAT8wVYJK19GxURJEzmQN+YgbC9A1swsiGfSRk+blJsHYudGcEdkbgkzMCjwEmZ597ThkUiaBTp5vbKDQbLcGn1P1bbVkwEmjRB0xQh77Dpz/9kjbe8lbZxkZG1M/sVr+emOGoIWeTnh456nAQkXhQndEhG9wTODQ5fKHXU2UlIaLiRcACXZ72kRhkwn4AzGHTpWrHAUgSxGfy2d77nnHKM9/dNV0zyTN2pnwOgazut9kINrRY83oPMEEEASFBE0EAgaraanSN1e3Age+nes29AjrMzM6qegow4m05CMAmdY+AEVREAHQYGoIQDikq2wT7tHgcOnLYKtWyAjkSztImDjJ1mxgf8yS0axLS5MBEGwS6Jokd3wUyT0IO4+L1N15XK8CRI4cEwgBgMI60u3B/9MSSFABgQAXlPhDi5JAnAeFw9AoWQfeWQCsCkSKVjESPAlevaFZ1f4yXAJNKVQc4AcvdqSk52aDzoXGuO7sFCr2zRLx6R6uBg0er21Va2h74vmjvp6AbZ5KtLYElvAicTpw4rrEQsNBEJLaopCC+j0M7tkPInUQCd67MT4DBc5FrAn2+oWrJ9VOBRqeDzyZo4h5hD0hsVi4prj2D5SwvxpzPZS7Eyhpzh+BKFUrAu4EB/S7rh7l+9coVMbX4juhicPPmzW1L7thmxO8STDi93rUIRC0mIArB7nagrMqyG/15Ef4hkLG9fUVBtm5XGiJDg8O6Nt7PffJSKhJaCbyVBybAo209DoCoMS246gTEZjsIp/ypIpF+39tN4p5A8CpdIVqTgigc448jDkK6XI9Tnr3vnrEmQMWiHNaSRPdWVzWfCP4vXrqkdQroevHiRacGp1N25aOPFGgjBMzFMG5nzpzRe69fu6GgH4Yae4lrG6za4YP7xULh36R7MTggbRzW3d7de7QOqVrKOSLo8Rw8eMiWV1ZtcGRE1r18FqwTLNpJutNJACRAWhw6wnMhV9QeSXUPy9e23DdI6MqbG1qDm+sbSjw319bt6geX7O3v/9Daa1uWKtetU65Zt9m2oeKwdXO9dmXhvir9I30Fy+N4RcDadDtXkiBYIi3pZfRIkwd7V7653KhYK9GwyUO77D/721+xZz/zvPUW83Z/YcYy2ZRVaV0ZHbdiYdiSaawk01Zr4MhUs9Vl3K+6WntUlUluSHjvTN21u9Mz1tdfUKsjwoYksArOSxVVTj2J7rVdu/ZonrCmaDNjfwZIl+hnmI+AHeznrgPiTKZoHSuGhuZg03K9tB6k9T6AE4nBdgFwk67fQasmQttrK0q8B6WVU1DlliRcgq69vQI/qFizJ7JnooNQrwPC5HUvACD8Lm1i7sThyQbv45yolMoCTAT+i+bfVSLgTBYHG1UN5v5o8ZTWgYMj3lLjiS5rDGBELIvQMsAepHYmWBc834o7NrEmlBwH8BSwV5XhJoCJswP4HZ5b1FuQhg3MDX0/4Efbin19NjRQtOGhQZ397qKBQ15BLE/YWWp7hJHQ9rYuAV3JHoEtlYrv55y9rA/GO653xpTvFtCKw4fEu5v6M0BbdANSCxaAUdB/YMXwXVw7ICYAi85QWDyBxSJgKY6pQAPGh2vzNhG1ZrGzMf5t1/Hg3BA7hTYDBDPTHjMAfFCw2FzbUNseorKIbFY3SzZIQg/ABzuCOdWsGzthb1/e6pWqHT98RC4my8tL1l/osxr6FOslG8zmLVFvWi6Ztnw6a0OFAevt67OVzXWr4ejSaVklafagVrKlrXUrYXUsm3TOsACKtDuhdQZ5k6w0WmKbA6Ahf1Zrl2KOrNbYNmgCQC2xW/ah/od6bDDT1HKzsS2sK6aqhN8dTIrFEunshFYoni1JsvRGAksM8H1jY8vPOcBJsWcH9F2sEVqzmN+s0QgUEkOomBXYW7G4RLypZ5ZMqghULm8pvmvUYTNlt/VLAG3kGoUO2MK8PgfG0J49zlhmDNQmShtLcD/i3ognACYim9QdtGAwuaUx1wUDk3NXGiiBzUbcQAzIueEuXQ5E4pYFg5b1t0q7b6FoI8ODhvQ6rmXNatWGhgZ0njzzqRfs2LlTNjA6Yh9c/FDxEuwSzg2AYs4MtrV6oyahdJ5hATv0wNjgfgAysKpmKaElhjMbbYcjQ6MCUAAvxWRTDJKR/g7n3Jtv/lhn67f+9N9qbTtQxHxBvLpmu3bv0p4HIEKBlL0QzR+AUF4IScPAoZjJ97AOVHRsuViwXL1ok+LZCetFiN7BRbU6qnjJvQByx33ci4sqcoW5sc1mDa3BO2yTT04CunMnOyPw8zQCjwEmL37hC10OMwKFWPEisCQgYVMj4RAS3Gja+OSE90BnYIsgfLUlQUoOdCl3Z+kLXVEQ54GYs1MIPki0CVL1XoKl0NtIIBwPddB5DmCCHOkWtNsCGVxfpeu2tVSbVJHs0SHsFEGsUWkL4JD2/lsCUCpdChqlyzGgioiqA/T89he8kmcmwIHghn/jc9i8OdhBziPDhLERqFSpiE1CcMD/qJzQmoHDz8XLl2xqakrXxHsJoBXIhtTVwZKuHDY4hEjKCTyGhwft+rXrsgMuDBRsZuaeNAz6cn54U9HiQOeAJ2GEeUFVfLNUEtsGLQsOIqomMBSghpNk09pEhZlAV0ErKD+JYI2WooRN7t6lcVE1RaAKVUDvqZddb62q5CXSlAGZ6LO9ef2662ysrenZSXy1UPTWHtx9ikUdxpcuXbLnnn9OY8gzQMuDsQG4onrHAY0mCyAXwSsBEkwaNECguWIhq4QPEESCgRldC84xVHUQeI0ixPwugUcoPAoQ88o6wobB5Y7kruGUdXfRAITy3mAxntDGSbpOgNZE0IkBuGPcAO2oNsMM4rkh/kqQgzhodBhwS8WE2sGcPu/zj2tRb3EioTFCABmhUd4bAQmAHlgvkYkaQYsYtDJvSR7R+4ARxDOOiYK3xXgyJQp/EG+NggcRrIjtDNsVnBCQ8HdnqsQengC2BO0Tgipv8/FqucDLR3a9+Hm+vv1342d2cBpQsoJVrFcVY0Is2nBgR+ke1EbmLAZ0CVizsT8eQIO9iWcPS4A5ClvlwfIDrUnWCMEsiRnv/fjqVdu7d7eYJ+xVjDlr9uy5c3bloysKFGmdeffdd+2FF160+7MwhlJyXSKAhYHjzj4zWj846LCWmAO85CCVydjExC7bwoI8m7V7M7Nilrz0qU/JTYQ1iKhrs04b3lAApVyQDyZJp80ccQcp2jlgds1MT0vbQwlcNmvTt+7YD7/zmrVWS7Zw7ZYNdZI2mO0z/BKGR8bNBvrtg9lpm3/wQM4dBVoE8n1WKW0JhGFfTqVd9JXEAithtQE069ZJdiyVS9hnv/RZe/ozz9v43glLZBJWa1bw59AeXiwOWTqdE2CCBoqz6SoKcGEFLC4+EKCxZ89euXNVqnWr1pt28NBhm56etQMHDglIgsVFa+HNm3d0niAQOzA4rLYKgvDXX39DTJ46TgzBSUbCrWkSQ9+TeXEeMW+Y4wLdNH9I2t32nReMAKast/rAMMloz6H6WQMYRxdBrlU5SyFku+HtadJ5kLaQCzRPT0+740+XBBkqv2uX0HYFQMV+wn5KksHnMz95jrDZtNbkRAR1362CWV9RkDmyIZxN48KcvEkMNTQo2PflZNPR2SfRZjEwaa9yFqX20UbdW1EDw5F93CnzDi4JiMAhJ027hAPV+l2dta455A5xDbVIDBYLov1z/mMnzPqFGcD8Hx8dt3xfTns3n+sCnM7e8HPeVHBxtyLmL6yc9La9K7obNaxSca9TIaImTRwKJLTQ8KyV9JNoGaCIa5WwN0i4Fb6b7HAfEX8PDAwlfwHAx4Un6pR4qxMCu669xL4UW5DCwDsbBpArlbJCX7/GuLy+IXFNXoKrcZfCoUbaUGaDI8NWbTftwcaaJXNZS3bMMj1JGx8ZteW1FRuZHJUA5+zdaWtVavrdscFhS/G+TkLnG+2e0vDpzdhms26rtbJttepWqtPilvUKv7nmiDsH0gJFEuzCpLKnbreCwLKzQbg47pl9kHnuzBTYI7RvApq4aCrMRllKo2NSdRZOfJ7MU+YT48Qch1UneJd2Hlr8DKAUnR1nPcH84zwC0GB+SzvMTAwJ3s/nquUWm13YmIG9AagC6419FjCQ93KNvLhG6Vtgp5t1JpEXEtCYo+XL1z/zy23e3XWKGIG4i7kHCAuA5/cNOOeMNfYL5iDzzDXrnEVdrpQEQAAwzi8sKNbic4gnHESv64QkxlLBBxFlXKfkFpdSrErsMzE+bmOjw7ZnfNKQN529d88GhgbUjnPqibP21EvPa7wvXb5kY8OjzqQeowUwFkYojs27Bl6tosJAZLTBAqdNaHUNN8keFV4atYZi70atabt27RYTWvcL0NPHc3bXx9dee03A48cfX1NLq9h9wf2vXNqyY8eP6zle/fiqzqv7c/dVDKhWcf6quKMRsbEcdNzamFiW5+trFJDSReWlDRTawyLYI728wObeBpwUA7g1MvukBwTb//EoY6c95+cpx9y51p0R+MSMwGOAycu/+ItdNk0qPxwYJBqgywRPsmQUOwTaZkrURPVpyyUnLUCD3yF66ZeDRlbtF/HFZgnSvbWxoQSJXtRoI4rKu1o8rGu9YoV49ZBDlcoSQSCBqbe20Bvt1TOETTkoCQqhbMY+TafZjikgjFUFNncCCxgbHgh4MM2hz6HqdsMJ27VrQgcQLA+ug8Pc2Q9lfTdjw3WQzO7ZvVt0c/6dahsJPok6h/L84oIqz9wjQASK7YAuXA+HAePhrjiH1EICxZSAloOSCo/69nvMlpYWpaYOsELABq2Tfx8aHtF9CACiCi+hwRUF/lv0UwehPcTOOF+4D3p8Sa65follZjNqq+JMov2E1h6uVwK5fXm3VA5aJ+rDD9VZfS96Ho2mbaytqUWKgArghPYWLEu5T+YILiccziSpAAcSgU2Ynh0BUwTIAL6w4iTJj4Kr0mxRNcVZGbRZxd5/gjaCJqrQBC+wc7hGgmHmLUkbCbHatAJgwn05q4TGEqqdDVVeYqsSc8AD/JTuh2fEZ/PimqQgrznBZw/ZtWvXFUASRJHc8hxglgBy8V/mBS0UcgIK1sWsIZJFgrjYioTzRmxNepSaH4PSGB8QVABmyZ2gQRW9V1ouUSw1AhcRXImqGA5EPNIqExflIz+LoIZYJIFV4s4TP93G47/sLCcHSvje+Pv6LrUMPNwj+RnrTIJwgS4uSnPLxRvlchGAVv6rzw2aFmpVCcr8SuiC+KzGKXyHtBkCi6ZUcUoxz5D9iars5cuXVP0HQESH5Nbt21qjgFI8o4sXLwmARLiV/vTnn39ejju7d00KyGQeXXj/Pbv4IeLJDVUGaee5ffO2qnn8Oy+ew/jYhCxX6c2fnZuXSPOTTz5lx44d1d7QqFctmcCqkwTSLTcZrmZt0+rVDatV17wtbHnNrn70sbWbbdu/Z58CUmjUf/m9N+zyOxcsXzdrLK3avnzRBvMFq5arNjAybolC3j5euG93F+YM+dDRwUHLMDgAgATMCJmmYSQlrUXC0Wioqt3oNKyTbNuR0wftV/7ur9j4gQlr8n/dhrU6TWu2YJcMWyZN24xZvq+othsSsarGO6P9DxYaa5ZWM+loNGFrZAWGrK1t2r2ZucDmgB3WY/fvY0uP2HPGbty8JYctKtNf//r/ZZcuXbZ2yx0Z4jyTDpFkJHwday0HxoXAgyCYm81Q6YURSOXX5yrjzN7L+DJH1IdvXe+Z53mgR5J1oWgqqrQaAeiSiDKPEHzlPARYzeX7Ld9XUILE+RTBePRTpAsUGCdoFrCvy4FF7TgBKlG1NbC4xBJB6NCdJLgn9fuHBEP7Guy2wC6IYIC3TLizlgQ4EUCF5q42C7dX9cTY3ZZYJOwhzlJx1gXfxVhwfRJi7fh5KIFrzj61z7QFlACms2dSMT5+9Jj15/oEKpJUwUB1+j3AYUqiyFwfII4cgKhII8obEiCvMDesK7exlBgmzQbfEwATrWl/7gJFVFH3hC7mTIyn9MBiUp3NaozdJQYtnOj84208PO/YesKn9KQceOGaI+jE2LI3SFMMG3hpuqWsVav7/5ot6+/NWwp2E/On2bKtStmGxkas0W5audWwFok4bIR+2ml7rN6sWyKZ0BhyTsCYgYHDGba1smbNSk3FJsaR38kz/q2GrZY2LZFN2+rmhvRxOIvYMxk32nDY8rwQBbOzR4UfmAh6ZtJACoB21881CeIHpzNv4SQucIcSvlsOMzA+1UrsLWj8u34Wkmney3nqYLiDMipUPQJg8kwYe541c5I1t10pQqdG67arwg73EFtL/LzuERtE7Ga5y3l7DO/jGnGmYl4JGMq42L0KL6Htg7XC+wq0hIll7GAJ5zXFBc0fzqMWgvHEdLTPDCr+A7BhDMR4ANhpNgSY8LtoltGazb3wHdIfQpC1UFDcBRB/8+Ytb3PL5RXPwjaV82B/n953/uwZWf1euvKRPf/iC9ZX7Leh0WGBJoCQsFHQgRoaGLJ0xvc57W89JgtlWEyl8tZ2AUeulBubHvvCSGu3Be4DWgCUbK5vqaiFyQHzuT/fZyNDiOO6++T7718QQPWDN36gOYPWGr/P/kXc+fnPf06ad9jG89mcm+wdxG24SNGGI/2gjtuaAz4heq92esDKAKCplTK024stF3SsdIb3JDQPeA7ENqw5ilJi/OYQGA9C1HJZSrve0g5g8olJQHduZGcEfp5G4DHA5Jd++cvdldWVbQ0DklAOGRxq2KTYp9hYQYU5NEjMHwYtrlauige9vSDMUnT3oJDEBKR7duaewAaCMg4BKrBsnFAIQcD7i0VRv9lwOZipbnl/JvTpVaHYVOnkAgMaXiyowsU18pkwFDjwJicn1CZEK4uLTWakXA+IwWfz3shI4FD2HlunI0YaJhs9iTqHHT23VEycrumHxfknnlAFgQPe1dWTSp74XAJsKqz6cyarQ4vAk2vh/vk9hMaeffY5HVq0HxGoA5xQiYEC2tcPaLFl66srSsYAo7COIxGkz5Wx57AB7OCFAw2vPoT6Mhm1wjz33HPbFsI8E0ArggYOuH1790rMMYI4vfmcqP8jY6OioJOI3J+ZUaIpO9kAuDAG8/fnlJDQIgA7gpfYEnfuBHpwSs+Gg5BAA6ZIbGHB+SjSxmUbScUziQCYWwBStYaZQiDCAe62z/Q7Izq3pu8CnOHgVYUJIGlwILQEmbN5+vpscnxC7wXkIhjifTG55nAmkZHdIm0bweIUC0aelzOYerZ1W2AoQL0ncAUf4HnTAkXUSUsTlHaALIAxKuSHDh3UHFuYX/BKTNOfuztbJJQwc426JrIEtQK5bo+LCD8EOLwLGlZVQ4kTf5Ogn+IN79VXUgElPlTeIoPlp8GSCHYE1OPf26sciIiCrhEwCSyRn4pU4nuVvIZEhg9UUBqSWk8WnZGihO0RwIRgKFYK1ZIQdFH4DBg+AEKqEkfAJDiI8CzpzRYwFBJMfkdaOvGZ9iRsfXVNtpHzc/MCfJkjvIc9LeoqMCdnZmaDK9OKayiNjwfdo4ISQphiP/rRXzoQh9tBsShW141rN/Q8cLkC/GS/hOL+7rvvWU86rd565gwtc4BmTz31tF2/dtUOHdwn1gHzkv0t2dOxemXVFubuWr2yrkTq2sc37cHiqu2Z3GfVLQ92r1y+bB+9f8nuXL1hyVLdiu0e29s/YANZXK1aNrp3L0ik3Vqcs5XNDWv3uE6KkczU6zaQy1tBc5F5AuictHK9ZsAGPRmzfYd328u/8Ck7fPqQdTNdqzTKlu/vNeuBqdS2gcGiuTZvxgq0EZAIATzCnGohdLokejuVQYn9slbULoE2wYRZImVvvfOuQBee/b79B41ct7eX/bVqK6sbtmv3HpufX7Qf/vBH9pN3fiKXIRwg+B63Bna2mOZxAEwA6ACzSdhhNrCPFwsAklH00FcQgIlYdXVvgZQwcH+/kiD2S1kE111XgufLvsNn+9zukZAz90eCn8nmBRjBYkT0F5c2EjBYTbKzbza1dyMC64KtzqSMlVf0T7RuglByTHh4b2y7UFtTYG85i+ZhBT8mfmrnCSLi2rMQ2Mw7gMFnixmHXgVtc1R6H6nO0zrlzC8Xa/ZCRUcJO2cRYsHsKWqhgI1HciNAPW1nTp60Yv6hqDbto335XGDxOTMRcVgSKLE7u7gW9ckGWxom7Y7VVYBJWie04UDxr9cpcjjw4wxBB01wNRNYGloMpXNDqwZMMoCXYLusKnaYI5zpaulS0kULZf3hvAFMHBlWTEHFXiwbkv+gR0FSSSsfYy63HJ4VrMR6k54g68tkVcBgPJbWVq0wCKuyYV1ah5IJ601l5JjjrUI8U7PN9XXFR7QaANSpPaVctU6DYpOL5E6MoIvUawlAAetYcXjIVrGfDS1JAPa+5wW2S2CaAFC4CyBgM+waP085l2gpiUK4EWSJLZ3EbGIrJRKu1SZmgMdL/Iy4BYF71wdyvR3NMQoW6M0EoVk26QjssT86uwWXmE3dG8k+985a5owKWqCBZYezkcePzBvOeQALYjrXackofgAAiXbVaq9Kui4cZzhAOOCmWionfP9WC0vYnxGPlsDw1uZ2u51E/g2tFIRHXTAVBxlAKIo8gB5iIOVytra+oflDPMj6IuaLjAnOqgMHDvq6l8NTRe9V23EuJ9Fw5u4v/MIXdD21Vst+7W//LVm4AxbBJhbISKvpgxWBNKyluMexd8HU8DXaVqs2L+Jg2IzEkbSWohPHc6L9GZYkzCoAE9qcFuYXNYeJ+bgGXlNTd8Sc+b//+I/tmaefsYX5ecWvMgVoNuzXf/1rduG9C/YHf/AHYi3dn5/XXk+sTvxGzCbQxLoeo2UyKrIJKAnP0cEt4huPKXhukTXEc2ZhAMB4Wxn7jbvysPbZW3UW76YAACAASURBVKU9RPtYy4WMKWzwPme/7rx2RmBnBHZG4P+/EXgMMPmN/+a/7d69OyWUnwMW5xvsXunRFGUXQTXRg90akZObDR/xLOlwQCdFqC2qWxO8BiaHNkzUt2sV2717jw4uqh5nz55TgPtgcdEa0JgRRMUGMjBWODjYlEks3bnH6ZSy8YUB0J+XvRrXSwWGDVXq682m2AfRQpDNl8SW3yEwZuOGes0hS1CBBak7oWBniMgkYpM1OZ9ow7eu6IsuDNuW4B0ovgJv3BAQhctm7eTJkxovbBcBDwi8XHDQBA7FChaihzBLPvOZz4bDfU0V5Nn7M0q0SahHxxFAW1Gwih4Mh/fiwrzuMTr+cI179+9XUMz1w445fOSwDlCSfNyJjh87LvYGz43PRj+G5F42fylXlScQod2g3epIg4WgZ2x81BYXFu38uXNqUSLIIQDgOu7cum3PPP2UBF0BGGKVx3vBG3I/4QDlcKPiAYVbYMjKkg5x197AspUgnoq3eU96o6kDn+dNQEOSC8WcQxnRV4RpCbjpr42HMwEtQT9Jq7dtjShZZY64xkpqm9UTgQLZ1gUmA4e77DADuEfSBBMJ8A3QCyDoG9/4E3vhxRcV3EAX50DnHpgLgCNcK0wFWnJk/SxRtoyR7qulDFaOWDTLEuHl+frLeSAEaZFZE8GbSO9wHodX62I1jvfiYgR4pRa08EmiScviz6urEokMLTnxPfws2gw/FneEyo1cAQIYEbci7yt/vLTD5+vqg15CBFC2aSlij4SWCYSSQ/LwKLFFbWb/L3tv+hxpel133tyRSOz7UgCqUKi9q6ub3ZJIkU12kzYtSrIjvHyTvngm9AfoDxppxo6JUQwlzmLRHDtGJsW92c3ea68CUAAK+577gsyJ37nPA6BJeWY+yPwgAWRHVQGJzPd93me599xzz5GN7DldFJyJqlXdQ9TFicFjbPdhvkWwhZ+pVSm4gVDxZ/3ykAjGAJoAIWNbEM8g2okzjsxPKlpo4TAnYI1MTU3YyosXYsTQ6vbxxx/pOfF7ACMEx1w7bQSAIlTlaOmh6vrv/v2/tysLC9or3FK1V60/X/jCG/bxRx/aa/fuSkgTQGdwgLWesP29NSse7FqjXLTeQq89e7JouXS37Wzs2s9++BObHh231cUlKx4c2fbLbeuH5ZTKWk87Yf1dBbXs9UxOGMpBB5XSqdbF8tqK5dnjymUbGxxSe0+5WhPAkcJ9onJsJ4m2Tc6O2Te+9bZdvTlnDavZSaJpnWTHBobYI5KWyaEPkLVSGYZM9pR5x1qBgt5st7X+Nrc3BZIcF7kG9ENgaKVsfPKS7ezsy4L34cPHYt9MTl2ywaFR29jcU5vQ9Ru37fnislgotVrDPvroI+mF8PeoaxDnNcF3FBKNmjmcSQTxgFzY4fKnWniUzDWkGwOwwnNhn+J5IlYuRxOJoJKkHSmxxwWOs4a1RGC/vbWj5IK53ds/IKtaEjb2Waj+uD5wngEIEPBXyiX9nTVKoB+ZVNJzSKV0BpHMux5QEGgVU8CxRelx6d+AlmeMk3iv7BHuguJgh9gYAI5UdwFQGg2BDqeMNFgmCJcjCBs+A9AMhhz7g4ucZ7woQqJdd7chWX2euBgsZyNnNZowt67fsEsTk1oDnOW488DU0fUHi2KAfMaAcxkwQLsF4AV7HYAnrS6VmiVVYKFtJ6c1yPwkYT5lFsk0CiZFYK4FNy2uydtQYM04GBSZOYwxYFjU0KCN11v65PGlawQwoX2K5+hOP7hVOeCiVpOgyRT3MIAMtfZQXYcVExis2e68JXnv9on2G7EguS65gtCexDPGitj3y3KtKmYXI9IEBO+kpHlBUaZSLKltAqCXs5kiBueGCx3jUtSyXDfXEfUm3C2F8eOeKTSQUDNn1ZYIE1TtJw4u83ffcwHtac9zUX/2SJ5hkJsL7S1ZJdu4G8I4IQ7jnONZondFu5zEPHF9CokvcVZkDzPWrAnGQ3NK9tQ+3zjHABmZfzpLpW3mDkeAwyTs3JdckrI5ucABoDCUfCZjxdqLDBPubXh0WIApYs3rL9e8ZSZpNtg/rPYy3od9Wvol6DcdY5tL2xBtaHmJ3FMwYqwQ+yY+8vYwb/8ilsOGGLCIghbjQHGEtcgc5/cVQ6RMjBR+75vf/KY9efpEzLvf+uJvK7ZqnJzY17/xDcWetAtijgAgBuC8sfZSOltoxJ2dzRQxHGRirNoE2efYQwIf63W1y3BtWzu7ilvRiOKZcR8Al8AMPE/mUXdXt+brxx99pAICZ1oUgmUPuf/gvliUv/j5u/bhhx/ovtZhTe/vKdYlVovaS+w7rA3OY83F4AzE3GWOIVbOz9SyHcAa2YXDWJZgsLN12KPF7A3Cw2LAJb2ljHVHCzwsaHfV+c0lSRefdDECFyNwMQIxW4tQbeIP/+W/7CiRxU0lmbLF5WUldxz6MB+igrZcMQjWQtAK+6F50hRQIKeIgUGBJzBQSBqjewqbPDEPAUj0cOf91VtbrXoFhoq/qPtugYjAHNVZAil6yNlU9bm0jYByp1NKbkmi0bpQX6wldEiQUHPqSO9BPcAEbh0dml759r5XKr3Xr1+XcwbBX0z+2dQJVAg+OKijnSXjcPfuqwYbwSsiednvcogAwoD0e385fvaHqliTaJFQ8HlcG60rBO5vfeUtAQT8jPuKhwZJDgcbgnFUKvmc6BKTz+VPmQTcP8kb46z3z3dJSZ1rcAX5fiXwBEnqJ06lJYjJIQfYwZiInaADCy2BSY0LSSVVZYKBL7z+ugCW2H8OaEJWBIsHwS+CLcYKsIKArtDbqzlDIoEVpYKRMddxAVGD5sy90RfL7xC00u+L4C0JKGchn+dBHyyjggM1ZgKhAJ6iGGg2jc1sVcK2sHT4PvctoKx1IstTDlw+x1kbPgaxbYV/Q193MUkqL25jLAqzqM3eK83n8tx6+nolDkni9fz5M70P18PY497CfMb9SICfwAxnTjAv1ZICmEHP9jlGBgsxAgEOcHg1/VdBgvOsE+a0KPey7Q3aJ7ICDuKqIaLwat4ZGBQXO+/vlGn8GRy0iuDF+c/5f9smY8X39NrDi8//W/okgH1UVNVa4EnhGbhCLOhJZNRY8ZzLW/KYl4yX9B6ia4h0Dc60URREquXCgd7YsiDtIelqbImRRKoEeIkzC0EpATfisQCrzAHWF18E/Fip8xEEk9vbm/azn/9UlT/YVIBdUZMGwVicFAAwp6an5RLzyaef2Ze+/GVVkmm1AvS79+o9CfORFAz099j01IQtLz63rixUZFyKnhvp6ubSsiVOOnawe2jLT5dtb3PHtlZeuk0wQB37IxR0hDubbZvoG7Dp8UlrnnSsmEnZSS5tSy+WrY9KHEAdFtlU/6g457JuxEMVmRFNZ233aM8S2Y7de/OWfeGLd23m8rRt7W1atjtl/QO9zhCEERWcP1jfRe17TSUjJC4kSclUVqy5XZzThkddP0oC4hPB9ydr7//yY4Ek/Gx3/wBei42Mjtu7731gLze2BaqUy+6asr9/aOvrmxKo5dmQ8DKlSSLVUJekyp0TKBCBMwcjCLBTqtDSggCjiT0S0Lmvr8f1KuoNrVcSUarRACQCyOucWbThdNmlS9NqtYlUc/ZotB3Q2ugfHFTyL/0A9K9aJ0pIAGdjmyTCiIhYO5MtVP1ZB2Gus/6jvoNaGgRy+r6g+Rv0s7hPEjW+1AYRfg4g4skEYLGDJcxXklKemZJk2hsDU4M/ZRObcgcL1gq/AEODCnnUQwHsUXsDgEFgm/Fe0nupVpQYoa11ZXbWhgb6NZ+5Z7X9JLBZz1tbQs4namXgzIC+z71KoDKw7Rg/kkjGkBZO1oozO2t6DmKDCCxCpNU1a36VreZgrY4ivbcAtGZL18A0Z49kf+Ps8MKF20zrd+QwduItljAszDQWsrHFDjdoojG2p7pTAVCXcyBgRIUW25r1DQ5IH0z6H4A44RyXCCgADK1BEcRGx6btLYhtXgdgYilpc1BFp/XIz6iUziPE2COYzvzmHImix6kkLE5cikqKpxgn9i7Z7Yb2KwYC8EXC3CceA8jVJYmNr4u9uwXxiR0esT+57omDX0np8PD5JPTEMRR5JKba7RoeFHJUDAuAiUASCcC7Ph1zjaBPtvHwOVptJfEIQNP2JtYwjIFkUgwHmAximkrXjFZsB2QwEYChDMuVa6/UKjp3EeBm7jMuMFp1ZmjOw36pWzYPKJGXRhJsTz4bxghngkDy8rHmqmKK3n4l/JzRcs/K5lSccoZD3GdwTSwqzgJsYuzZ9y/PzQlY4Px57fV7ciGE4TJ3BRF4WtAHxE5FY4Rr/rf/3X8vQARmTA/25+22raJt0tdv46OjHqOcllRC+6taYF2s2L/cWSq2X8HOktDswYFiLhUokik5GXINMF0BP2GQ8PyY67L1zWTkloPQOvfEefXBBx8oDrpx/YZiNa75B3/7AwFBnAHEu4yLWsk7bbVbU1STrhgOVLQqZ3HHaTlAKgCUlvcp36dg4AkcQSfQXXLY5wHkKIYJXAs6SuxnAupOYBINumh2RPYu8riLEbgYgYsR+A2NwK+05HyrQ5JLUEnV1JXsSc4dXPDK3LFXxGQR6q4eHEDR0hB6KwcrCTuJvnoTtYHS4+gBCRtxVKvHljgKwNLDKRZLEHmiXQNQhPYTXGlgW2xsbpz2atKWQ1CMfzyBnsCdUHlzVfCWi5RyMNDXqjYPd2AhqKDCQeDMPXLAcF0cDk4dpAfY9PscahwMHOAEFjAasPNlo/fAggMNAbKK3l9WiOmMBGBRaydpgr1BnzIBCuAJLij8DiKIBHMAK6LDNlt2aXrKDg5wAUFvpa7KAwcRiTjBOUEZ18zYE8S6bV+f7dGC0NOtqvDzpWVVDO69ds/6+/tUxeAZjAyPqr2H33GXibaCFsaaQ48x5AswBQcJBMve+spXFGAANMHm8WrKqF779Nkz3S9j48K3NVWuOdTpg5VYbleXBDIJxGnD4oB2VxSCZQ8yuR/Gz0kRSbXjUPVgLvEe9LMSnACaAfLEtol0KiMa7St3busQdrFXFy2lmsV4cnATfCpQJtmE3aFn5kwRJfI4LAQbRn6fuUBwxu8K5MhmFQhyvUpmUllVn2TPGKonMBWYK1wb9Oa+nh4HTAJA4EmNSOURG/jcMo+tBgQIqhZHvZUADsQWFE+EnOYq9kjQQXMXoDPhVD6EINyv9wyQ4L1ZE/ycNcW/1fKlfmlnepyCNUGjxKvY4ZNQY41B23nl+nMs2XivrnbibB7v1HEAKrJTVCkL/8Wxcn0UB0ycku2ivARmEdQJfP3Ta1Ivf6iyS3gQxkAdBxd3zKIVDU0gkiYEekmI0N6haq7kF5eZwUHtUQSd7Ckk2KxL9rwf/vBvdT3onAD8AZryvAW2hfXOnsY6QAi2p7/f5hcW7Mrly2ppU4LS3a22jrnZacvn0ra3u2V9PQV78OC+lXE42d61Bz97z/Y2tq24d2idesuy7aS1ShUb7+mz7gTgmAuCllkrrZbNjk/bMPOt1bK1atmu37lt7/3sZzY7MWHJ1okd7+8bOhpZgIaEg1aJdMbqzJ9MzkqNknX3Ze3O6wt28+5lGx0ftXK1ZIkU2g64gmQsnc3BOfLEtNmwg4Md63Rg+Tntnwp9pVK3JQQtT9py0kH4mXFEL6WD1kG9Yx99dN8uzdGG07aD42O7fGXBmm2zH/3kZ9bgOee6rVBADDsl95zNzW0xTwico2tKMgl13cEBFXPFLAIUdG0L5piqtghAovxq6DV5QE71mYRfQs7ojmjek9TnnAmTSAnUwgGOM4f1z5nHWcI5IUZIMm09fThJQSVHnwNrWRNNnX0stvocyOENAMcBE85LtdUEoVbmeqSWs28xtiTice/iBh0A8CQoMjtlsRtaY6JGRwRTIoDKv7UPAzSImYEFqreYiOEhLSBv76HyrxUaQHN+j89gPZHoa2+H+Vkpux5MMin21fj4qFpOZNUaBGUBpQYG+9WG1ELId3JSYBVrTcyIri6dp+hZURgBbGAbipoXPA9aDPiZaPvazgB2HBCK+1IERBlT9mfeQ2dzaNWVLXLQ1uDMY/8gFiBBjvu8Wox8N9I1RYFU9gxmEjsg1+0tBd4Cdl4gF0CA5wUYxJlO4YB56NpoHc0VORLhOhJaq3x7RMvEK+fYIdP21GnBMHQ9HRc1dlBZQLdsg72izjUJwAjnFc8iCvTCbBOwFNoyTxNqPVsX+WUMee9Y3efvXJtaIxK4zQH40UKc8bbU0G4TwTS0QQC5SMB5nnK3y7qWirQmouschSrYxQAltGj3uDgorJEk+i38PgyZFALANXcm7Mrawf6e4jnaKmn9kE00rMF63UaHh6Sdo3YNcx0eHPQ2t7f0+QIxurgWPyN6ezEiOBIbhwJHvqugtTwkLaVDAbK41xwXDzWnARD6evq9cHd8LAYJIAeDzjgA4HG28ydC0fVWU/OG8+J3v/xlaX38X9/7ng0PD9qr9+7aw0cPrH+wT8xfGGmXpmfVasycuH37jtjbi0tLtnB9QWxe2EdVOVABYAHgIYIM4wf2hov6Sgg6EXSQwrmrdsEQXwgwYc7I1jc61LhTmNr7TpwZHh2rYhyC6Dhrkdjqgw8/sMmpCd3X0ydPFbu+9tpr9tff/a79L3/xF3b7zm3NH9gexGhc+/r6muYlz0DvmSS+8BiM+EsgbcgXaFPi7GQOE095buGgD/tsvdEUY5dCF0AZGnisbfIS7kGacuyHv6EE6eJjLkbgYgQuRiCOwOcAk7e+/o4AEzbL6UuXlCQCUESrQgI0BU5BKT4e3E739EBMLTE9BW32sfqnIKJjAj3UIyr73qwSed5TBzaV/uOinDEUaKfTSs4J9ABUaF2hEnj//mdicbAZS1+kv1fXhM7A5StXFABw4JGY8BmwGVwIrKBkl4OBz+M1MzOXBJxwgHMAs6lLsC/0sMJYAQQggDg4pB/WgRCCOQ56AAMOTadr0h/thxRJFA4Qc5fn9P4Iu37yyccCNTxxdKo1wezwsPfb8m+CfFw5bt28qV7ctbUXLsrWMU9sg/DV/t6+EH5piISDnSoHY4Lo5UmiY88XFwWYUBG/ceOaArD79x/Ym2/8lsaWgwdWARVb3A/QhODwu37tmg52DkBRi9Mpu7awIN0U7k1ice22xGcRdX30+PGpYrwDIV22vrml4JzWJulrJJI2MTklIOHBg8/c5ScPrfXIqZ3BHrfdRnAuVlcBnEYEgBCkULUGfELPRkFIb6+e4/DQiFq5JKqrPnq3OJTo5zZuFTW9lntj3MVYgDGF6n9Xzi08FZ0CAnrlzQUCG3p2JI3Mf+aaazIQXKAVQLIIrb4uNg6BDQAW84XP0+/iIIVVMToPEbgIrTKRIRGQieCY4WBCrBhTRdb4BaG6KLSqudP23l5nlzjo4KwV2CSePDoodAZ+nC36CBZhL+gWgYCJsXrtYX0QW8SxhVagYKks0CS0+nyOWRL0R07Bm9BKwHqDGkwAy3gr4JMug+sRRNDHLU+d+XPa/hNsjKOIbNCLdJAkUJL9WhMCNsQsCn3eGiOCdFW/YZhlLZ3192evwLXpxo2b2ndY56lURvOY583bRyFMRBSrlbJ9//v/RTRn5g97EMwCesfR2GEOEYTTOkI72KeffWbTMzPa7xauXdP8QIQaMPnhwweymLxyedZq6BX199t//s//SQyF6va+Lb77gVW2D6x5XLZUs2NdlrK+bM76e3uVsLYxW0l2bPfowN1oxietb3Lcdhp1O+qc2Kuv3LWV+w9tZnjUqoeH9uLpc2tUqXpDbcdZJQFVzo4rVYNbdJJs2dj0oN28O2cTMwOW64amn7LWCcl/Q0ACjjgE47A8NjZfentBoimmzMzsjMRrjw5L9nLde9wBSUbGxrVWSGZxyWl3YCliu5rwdp1O2xau37JUJm/vffChJVIZS2a6LJHI2PFxxZ48eWa7eweWSAAiIAxIIg8Dw909BA4mqKo7ayvOHZ4nujCsPf6TA4bcMPg9xMsRzy1ao4V474DmJN9DU4TWkJLaGxICTNTOASOg1VL7lJLgrLsDsZcAmNCWQNJM8kjCwFnD2UfyxzqUlXBwsWHPiKKjACbS4lFCRptCStovfi8u4smai44TzrqSebclUwlvbRBjzQXSpdsRQQVaeOSG4wwHxgpGkFgXiKcH4WTWDiuR5Jh1IZACEF1JN4yNnMbcW0Fod4JN0BYIODTYb+1WwxMdMWjYM+sCoARIVb2dlf0PwNId1rxlVtbywV2j0/F2IjlqYPeNq56o+D5ujDOvZbyi3etpm5/Gl1YYRxO4RvQlJNoa2iW5RxJOBwkyIal2jSRnH7mGBPugu3ecSH9GIEsQOhdYq2o88zOpecHeR5zEWEnoe21VmyZnRGxRgXHC3IggWWxzFCgT9ugEIqhBx0aio7i0oHkioKij1qpoG891CBhqYqebdcFoMWAA/J2dBIAEGBjbpQF7eMZKXiVwiz6X74kCbdBj6WFv5t5wNfL4ji/NxWCVq7lDWxVsib4+sa1kB05y3zHpzrnkjLMj5WgjwKRpPbBk0N5A/wddOLUNeSuOEuosa5x2Dtp0M2pDIhCEzSWwos7nAN6lLZlG7wRR0JxNTE2J4Qaj5Pj4UM+LNY8bGS1EfB77Pvuz4r5c3rrzPba3uy8AjawbZrRab8o1CXaTtNO+DChOMY/rk3FAq6V4j3ZNGLy0jiNKS0zz5ptv2J07t+0/fPc/iJ0xMzcjnO/2K7c8bhPTblJ7CvMLlgXn9/LyC7t2fcH1QIgJAQ9hyAHCJhL6LJ7ByJCfMTpbI2ASnhHxcuiL1T7phQVnXDrL1tuBiYsl0C1m77DOTwAm1hVxdhTEp1Wc7+/u7Nrjh4/s7XfeVrvY9773Pfsf/uzP7V/963+la1pbXRULhdh4eWlROjf83uBAv2JjMcQ7Cb1/LMIQj0dLd8E+AYzSmqGQlclpHtNGTvzOeQyrE2CGPIBnTRxWh3V0wTC5yGIvRuBiBH7DI/A5wOTu66/JJYdggGDfAyoThU+ONSHZYxPkgIVBEoMBAmACLDlehIoVB3DUIiGRhhaPgwjVCRIIEks2eDZGXGhgMUjkMVCNCWrYzGEHvPb663b79m1bWloW2wM7WZJtEjFQcBgbXDNJEu070qDIF9QmxBc/gxVCAMGByCFFVZ17w44U5oODHWX9R5KM1opcXcxkpUbygxjq4ydPRB+ln9LtcTl8sgI8YJxwbWzy8/P03R7Z7Mysffzxx253F7RWuHcOcTRcOBiVJNMW02iI3r+xuW4Hezs6hGBzcIABlNArz7UODzolcmt7W+DWnTt3FEQ9fvbEjsvoiNRPhVEZN6iny4vLduv2HY0R9071Cq0RF1XNKEgkGAYwISgjEsIlBGvFaOVHcik9jnpdNNaV1VUFF7IRHhiw8YkJW3u5rmsjwCQRJ6gkkJ2emrYnTx7reRLwc48EOOp1L5Fs0G6FsFlbLVKAV1TBmFdQ+9FoYW4CRnBwMk4krmKMyPnHmSNUkRmLo8NjVfD0vTxVGtfz4ICGCQTYJTtPOTVAhT+zFIY9wnzgvXje/D70fSp1gDo8O8aLQFu2k+Wy+oO5fqooqs7hNtDt4sRuuxho36GV5pSmEQgb59tylYREa8xzTnpedPW5QpDhwUhwDRHDJIquRsUSBDud2RJZJa5pEsGUAKiEFqHzSUJ8zfbWttYkc4ZqkVOBw++7MqP+71o/fi0a0ySif0WNNesdlwz/GBJpOAvuEKOqa+irjwCIAyoB9KEFEGp3AEqooIkGLkFIt60E0ECHKDpeRQYM86V4fKw5ly/w+UmBJdwb+0Z0ycAWl6QKZp1XoX3ukwTiWPC3P/iB2FpYX7OWr169KhCR9UBLj6rnBURRW3ITuHP3rvaA6ZlLej3XRhB7//6nmhML8/MS+oPW//TxE3v33Xetq35iO58+tmSpblauW6bRsRQOUWg4kfynE1bBpjGTtFKrbpkud5/Jjo/azknDJmZnBZQ0X27Z3otVK+3tWxEgp1wR8Mkclr6FdazSalq5WTf8TWfmx23+xqR19yWtWqe1rmDtTlNirQWqrvWmHR559RCaeW8v7LaMXZ2fFeDDk8IBp1gsK6lC3+PSzKycT2ivOC7iPJW35onZzv6BteSs0LaJyRnrHRi2p8+XLJsvWLFcE1iyublrKysv7fi4pFYfqEHepkJrF0keGgxuHxzBwchOUsKE/gNniCr8Dg52d2Of63OI86Far8qKHIYRQr0SYWVGIlJdKmmtkyjFNo+tjS21CcB0GxoCYIM1SatKy0qIR7bbp0k3YPPR4UEAMVjHtCx4chtZbg6K8L1U0HFAeDrtgs9hDcvJJriPRCFT1rK3fHg1OQKPkVkZBaSZ97H1z0FgnqfvQa4Z5KwS9i3OQtm40u4lnQt36OGMB6NhDQhEa7jw4vzlOevKZayF+4vcf0KrCK1QPQVV6fl9ElHYCHwG68mZYkmfg9D5mS9iC/mez3zjGpkzfC8m3wAojJ2s7gGIgpNaZDYCNnFGMBeieCixQ3TfYA93u9iM9mpnHwLMuJMOLBsBpOcYdm6J6i55JHHs52faSz6naO/gnASMh6UpBg9AAw5BsCY456pY57rIdwRzpT8VhIvZi5m7PHuSe29TcAFvAV3tlvS41Pqk1iiPz2gJYi7xPKjUI5jLGcaZyJnEXsx9cUZw4Q4GtYKQKfGM6ysxvxhHYhf+7Va/zrDVTs26Yz8UaORsAPYvCjmsI65Lbk+0HgFOZGBg9SoGSQbWRAcQPJW0GjGFtTUvuA9+F9aHO/VwTnn7XP8gGkGAgaZWEc4Mii+dRNt6BgqaP7DAAHMBQWnBgw0mB0Zak1JJxSKRqQnzdnd7xy5NzbhNuSWt0NVjR+h6pNI2OjZuGy83bKB3QKwTYkL2eVixMB10BmRgEzO2Rc3xcq2mGDV4KQAAIABJREFUvRB2NdpVC9ev2ru/+LlAFMwF3vit1+2LX/odAeiPHj2xq1dxSetTHMScowgkx7VBt5dPJ5KWBfSCOafWUhjLNe0drKF4Frt8tbOP1F4mWZ8YOThg0gL0DGBjB5FddI3OuXnxeV7cdLdGWomlm5fDgryhlnhie2JyWhNZR1zLt7/9l2r3URt7d17FL17/+NFD293Z1p7JPgUo4y00ba1xikUwnImVWaeaZ7W6XnuIuUGhoOumvVpC+KmUwGfAEs4sWj1lBY+lNWAozJR4zxdaJr/hlPHi4y5G4B/vCHwOMLl262ZHwqRU0Wv0crZt7vJlVUhJHpxGH2nFSVXSVHkWBRDr175ThXM2WQKSWPkm6ODLxehOxAjwJLNPTAKJfbIx5rKqQLKp8j8dyKmUzc7NSTMD2iAHP0AGn02i7Xa2q0p0+DsHEz+nevL40WMFQ1i+4ivPIfXpp5/KBYGACLCCA5tKsazlUknpi3BA3Lp1W+/J/ZdKR3bl8hW5ODx48NCdasbGRNN029teHQwwINjUSaKoPNGaBGBCGwDikXyGeqyDnsg/+2e/Z0+eeHsOQR7MC+4LYKFWLcsijwMKu0Hua3X1hWiw5J2wgQCZEH29ceOGgp1tROwyTl1FjwRmy2uv3ZPNXqG719unZBtYcEE49Zq77geH560bN+2oeCx2CgAPlRtaiQhAAH+8RaasJJSAmucMYELQxf0yzswb6KYkyV71T1jxuKTfJUHh2QJ67OzCWqnrYJRQp6rCUIG9gkaAwmuj8JuYOVBVa9XToIuqBN+jqjE5OSFWE+AcQTKVNIJaTwZgGzgzhITKRRihfvN6xMicSi1RP6nPlxT48iw/+PBDVcWmL03LQYK5THLIOEQraRhBzKH33nvP3n77bddM6ZBM4BTlAAUtRSTWEaTxoCcEPuHgjywKiRcG8eRIedZaCs4gatkJrBKvDnuSE1CGWHTyoDdYijqt3auAqmCefoUeuLA+ZXF6qrHScYV9mBgjI+rvjxRgXXkETGCYhRai89epCn3o3/cgzkES9dGrncjpuwJjA+9c7xko6QRdfD+2JxHAR+q5qm56v4R9//vfl6gqgGUsPnkVyyvmBPxYe3IfzHueN6AqlW/WGzadJHo8Q3fgaNqjx4+sUgE4nZSjwMTkhNbc//ad79irr97TXoFOA/9ROaeSTa83wT4JAjcKoMK6Z1/d20crpaxglEw0legITGJu/c3//TeWb3bs8MmSZWon1inXLH+SsBStBDxfKoZdaTthX8xlLNnbbQ3cOGBg9eSt2U2f/qQlDko2Wj2xxU8+teL+niWY+4FhJ3tU9vZmw05SZs1k04Yn+q1vOG/D4wXLF6giI1SJGB/C2MyVrB0cHEmck2lEBRTL3vGxQbt27bISQXQndvdg2JDUAApmbXbuitX5nHbCiiVa7dL28uW2tdAhyWStVK1Y/+CIDY9N2urLDds/hF2Ytkq1YevrO7J3LpUR9STJdkFLJdbSz3JquutKBbZeqJhL+FttJqyVjhJ7njp7PAAKDAZaQgCiEbXmh+w5JNMtKqJoejQaAsO1XwAG7R8oiSL37O7uEWtRe1GKVomEWiehqMN847xi38QKnmuT3hfV9tDyF9kRLjDtTCmSVjFKED+NWXloGeR7UeCY34nJkgDtIHYcmWGsKbG3AkDKfkqF3IEX7F/9OrQmpKWS9rYTwDiBkt4C52KlgBBZ10ShraQrKyt5ALLJ8XFLJNpyruG8JvmFicW+Cgsg6jdJbBuBTFxe1J5FrOCgCYUYEm7AZ419ywFg1iNgmhddcBZCj8IBWQdcEKpteBLIvQRr4Qg2eUzCXoJQrAMt/B735dazfm+s9XoVQVLaUrpOdV0kyJvLCTyNYy2r0+CedL7tyVsO0IpxZokYbAFk0Hau5NcdnFTBx02KtRgYMBEE5Jxgf+K6uXdnjTS0T3I2wTBhjOWqo+twRlEUgmf+9PX2az5wThNzRAaJnKWy2dMWJQnwBqtePp85y5zwMWp6HNfX56LsrG2YOWkHcygSOMtiV8UQzmnp+kj3acAGhofU+jwwPGgHx0fWlc1onGF6kIQ32yfStaOFqXx8rBYUzm3XmMF6uWM9fQXL9RAzpKzQVbCd7W2dX/VmTa2ChcGCjY6P6fOIZQClEHNmbCmuHezuiamMbXMvYs7pjB3uHdj+7r5Njk9apVTRNaeTWatXKPw0xSTZ3ty1dvPEBnr73UknwZppCtDhGcNylqiv2sja2kN9HXUsnYUd5qK/+bwzfN75xtfsD//5H3p7yZHHSpyjQ8MjYnjo9wJrk7UhBhXAiRxgzmma6SgMcUJoy/I6goOlzjg59xUEnN39j7jDbA9Hn4S3kLl7Uj6wPF0EiL2N7wNKqMWc+Qebjvb2ZlOFKtqj0S95+mxR+yvAOPpfw0OD9uMf/Uisy7HREddPyeUEdKntplyWNiDfYy9gfuGaxfe1Z1arKnpF0dh7917T5/B6dkiAPdibLIaofwS7RCBcKLb8403fLu78YgQuRuA3OQKfA0xuvHKnQ9WNQIoEgQNp4dp1JRiIIBIQRwowvvGqwGX8QJduQDotUStVnETZrHibiMROsbhrKnjjoGFDJPFFlwMUGyV2DjyqImgDEOy5uJhrpGDhy/uhBcKBjZYAGz9q5hzsCH6SkJOYAIYAwjx5/FSijaihQ4dn08dF5sMPP9RrOciopsJkgKERrW4BQ0C4AQAYCxgpm5vrYktQyeHAJNHh9VQQOAw5aHgfqtd3X71rKy9WXBCw3db7PH++qGsUzT2fV8CBnsLXv/FPDRokiRo0bvQ6YCrAmDk8OrChwQEFqVfn56Wc/uMf/9hu3bhhB3t7OuhIwBlf9cQuLtr+ETomeX0u9wg4xKENYIJ+iVToCz06rGWD1+4oceDQ5vniDgEIxTXyfAioeVb8B4iAuCqvQ9QQnY6RsVEFnVS6AL94tqVyRRWf3j7Xd+GwXllZFejFAYvzDAEhLJFyGQbCngImqkZKyC0pNyAALuYb9pcE7rmuvEARwBY+izmm5Il2L4K17vxpckgAyIHcI+tLB0LkZoQNMyyCDHoT9CZ7ixZAHpUjF89zu8jIIuG5kfhKQHR7W61IJMiAYwQaJFwkxQQo9+/ft29+8596C49R8aSK6RTrtZcvBaQwlqo65hAT9iXoYMEZcBGFH0Pc7YwOuLYhPFKQ9Cuvj4EUf3qbkY99tBSNIInTdr0LOL4ubjo8F2+j8t/Xx5z7XGlFyD3C2wPc3tGF/wiGolaK/6Y+wcEKgVG0CXgQx9/F/tFtt4NdMkkOybDfW9Ru4Bc8wfRrcSFLkoYonhsBFX/v+KVEM4BMqpCeCsJ6GwBsNyph5bIDJTwzQFZAUN4fEJYKJskiaxT3KZKa73znO6JVw/aC+URCyX+AMLTpEMxv7exYtqtLoCEVVRImNIHY49gT1xF9LpcEGn7pd75k//P/9O/scG3TGlv71p1Iw3G39lHRugmAqcZ1ZbEf09prpxKWHx2yRE/B+iYnbD/RtlIqaSNDI9be3LfenSM7XF6x6uH+adLOvgqnByvXerthzWTLuvvTtnD7slkGYcaaJTO00zgzyHU60tZsJezgEHaJax90kTg3ajY8VLDZmUkbnxi3WqUmS2Bo6jwzEjRAXBgDMAiwBk4kEIXdsly+YF3dBduj3bKdEMPkxdq6QJVkusv6B4Ztc2vXHjx8bMUielIAIswv1ytxtgnP+8RyXV7F51kpwe10/LzoygkscdvLjJJWxpr9iAr+/uGRwHcSZ84D1ykCLOpYvqdHeyLimZwBsCo4bw7QPOij3a7vVGg1k6WNISU6OuuA5I/Pob0K9gUIk0AMARtU6WEfwIoJ7jdiVnmbAxpavMAdOTwh4jlwtrlIuv+e2h0CMKLVFRxyokaK1sjp971AEdlf7GtR58eZIQ5MRvCE8dN+CksCYDKVEnjk14GAdcKmxid0lnQA1hJeyUbwFGCYs5T1odaIXE6trpwrkYnKmkM8mPMBRirMEcxpouAuzxbwjWvis/Wc1V7gSSGAlwQ/q7BD+IysWnIAJNjvI8gd2xi5Bt/7cfpxTYzInECLh2t2IVha8EiAHaiRQHuxKPAstrKoZfBUY8bHTkBUAG8AFBzQ8T01Mt+89fLMYYyxpp0WzRPfV2mfamnfU8xDS6HcCAGKOcNHdT7yxfOLWiYxySahleBtxsEgYg0lqhWEkl3UlvGjcEBBRS5AGYRVvXBCzMJnAuKo1QsNk7SvKdZxdC0R66R9Yvdee82ePHki/S7un/0omU7ZAOzDbNYGRoesu6egtonrN6/Z4pI7BXb39lij3bLjcsmuXL1iK8+eW0qaNUXNhVK5aJOXxi2VS9ng+Ij25+2NTWm2IQqf7kpZMpNUbDMyPqrCxeTEhE1NTErHDTemeqVmrVrN9nFH1FGast6efivT3mhJO9w/EhBAkal4WLaefK8lOwlr4vbTOLFmrWmZZFqAyejwiMS8XazW1xTPLp1OunMOQHRopY5tMojkMydbJ0370u9+0X7/D79l164tKIaCnbmzs6eYEIaa1m04NzkHeQ3rJR+YPvEME/hJ4UX3cwac6Aw+ZZj4qyPAhwaQNHzkHtW29c0NtSGxntij5uevuJ4PIAlC4OZgHewP4nmauNin+DjGnzhTYqtqz3JQ8MXqigqcxF0Uz95//xeK+Vygu6WCIjECIP63v/2/CtwjJid2w5IZUW4+aw/GSvhc5u2f/Mmf2Lf/6i8V62YQHa5UBHDL8SjsiXLRlACudsqzA9/rIRdfFyNwMQIXI/DfbARiqTlx/fatDloYJNok36i/q+e10RAiDNouocwAZHDYckAAIhBQ8N/o6JiSVhJgqM5skrwXhzfBIRoTfBGo0mKCIjbgx8MHDxVWZLJeTVFfN5vs0JAooX/0x3+sBIa+STQIhErnu3RoQ9mjuhV1LW7cvKmE+tNPPtVnQaME3MDylfthM+ffgC+i0+7vSaAViiUHNYwKknqCBa6fhBkQI1YFSbABHdjI+VwCtp6eboE3y4iS0vcfWkm4l2vXruua1cst9X8Tyk5AMjA4pMot185nItA4Ozdjjx49EqBBT+jc7IwNDQwogF9ZfmGX52Zte3Pr1P2H8X3n61+XUOvii0XR1VGg5zmSyPf29CjYJGiH3qs2IlFg3RGEYDiq31Mp4RnPzsLAQZivKr0S/uRLjI0g0MVhNgVlE2cAEraRUVWEqMJjn+c2jojndlQloI0BJgbjTEXl6sJVtRfxethIXViBZjwIVtITWjqYRxzgJDsIdTLn5BxBj3PdRcwuTV8SfRmnCgFVVKVqdanO81mxqsoYMh7eqZNw2+Fgv0jCHC19qX4el4pKwJiHBEGAZNBXsQ/sHxgUABPBAp4B1fZbd+6ohSp+OQCRUbB9cEjVmaqogw1Uub0X3WUGPS04Aymc5XFGtxVTJHwnskUi20OuCNIG8fviXTRfz9Gro72wgvTgLnKqkRIuWKKqwYIyhiKn4Ey8KT4rBFTSrAjVc4Uv4bPPRzEu4kw/ftMyWadfS+yNNBxR3HDfsVec4J1kloBPuA0tBEG3RWwadAGC6CKfE+ntcfzOhVB+GQFFIXngy/UuXOSQPQgGEcDt1OSkkl2AVcaawJlHgDYOFrev3ntV6xQ2i4OrbYn9AYYO9A/axITbjI+NTwiYozWHdQCIy/fRB0AImYWnFgles/jcXr37qv3yZ+/a4ca21XYP6ZKRhsnyJ5/aYK7LqsWi9Q0NGOoTx3sHLhY50GfZsREbnb9sB0mznXrVBvsGrfLipXWt71kKy8zjI1mUsk+R/KVwLUiYNTp1q52UbWZ+xIYmeqyToqqPSKj3vhNEI5QIgHFcrMraN5XKKuDv7ekWoDo22muXpsdsZvaSddoJOzwshd5y2nh6bGx80g6PjqVfgsZJtdq0aq1ldUQyBwbtGI2JTspy3b32bOmFnXSStvRizUZGJ8VoWVpelSYMGhpyyDEXQfX2LRcEBtxRq0c6rUCdNYFzjrRLrK0Kt5gNsFBogwMkReulWBQ1HvCS5+mtpG3jY/qHhpTQUwTgebGHoHmyt8sZAaOQli13fnOdjaRtbWwq+WB/LxWPBIoBKDB/WWen7Tin7XJeQea+lDghRptz+1hf7s64ckcbQCdnj0nElVYRQJZTzSIHEZ2x6ICCQIZg7esMPXcM0VoPLSkOSDgbhUq6s7YAn100krUY9Ve4D8aeFrKpyXGdyY161drNhsaT5IWz3ffVpPZUxhUQkuQJJoE7G7lwMJa6wgq0D8EE8sSb8Y+tRvF6eJlAFNpPcDFT658Dpq4HhkhqFNZ1No0DYA7kaicM2h8RqJJjHBotGbS8KHQcnZ5TAgsLBRe3l+aMty8ALniLkrdY8T/pnETGBy04uay3f4UKPu/FuQZLRuB1YO0Rc7D+mcecX1g4y92FNkV0bQIqwloEFNjbR5gbcMyBY8AA6QOFs1WMESXfjFFWyXnUYov6JZxtAEqc2XJG4XljBS5h/oyKBVFUlfdlXBwQcC2rY0AEzr3BfrXskjgztLwfz2xqdsaKlbINjY1arVGT1tL8tXl78PCBns/M/JyVGzUbGMFpbN4efvSxHR/sWeOkYfnegiWz7AU5sTV6Bvp1PUvPn2sNomGS7c7ZicHWNBscHrLuQo/dunHLZqam7WB7z9bX1i2HzXo2Z8cHB5bP5u3500XrtJN2sHtg46Pj9tknn2o/IRaplGrW1zNgffmCnIr2dvYsDauk5rEnQRlnW09vn/YJ9m1nx3oSD7TGHBQox9nWcqcowAZahABMvvzWl6XpQzvgtYVrip2cyertbsxt9hfFVu2O4s7uQl6FBJdV888QAymcY6d4QPhL/FFoYD0FRwF12Mdg/8IYXl5eUfyimHJwUHENrA6KlVfnryiGGxwa0vWxH1BskkNhl59zrFeBjZwfjaaeK/H+QF+/jY6M2NaWmzHQvnx4sC/mNnp8d27fse9+97uKea5enVeLzvvvvWcD/X32B3/w+/bk6VPN27XVNZ2lONWhl8J73Vy4phYn2tF1huEcJbZTTuBbbFeM5/tpm/HnQJPz//i1yOC/WVJ18cYXI3AxAv+wRiDKBDgH0Cxx7fatDm0HiJQ+f/7c5heu6k+Cf68+uTWYB1Ze4IaCq4O/4ZX0V+6+IgqzRLOGhwVIYOcG+g4AMdjf70DBwIDb2uKCMzZmK6srCtSEJFtC4rAkwhJi7OqyP/jDP1CfP4wRdu3Lly8rgBoeGZXAKVXhjXXYJjlpesD8IHknARfrQYl0QdVfdDtof/nss8+0+WOHBnMCKqtXENNi1PAFCEDwBS2fVp3Yhw4TR20lO7sKomQpfOyaG4zF6Oi47p3qJOADg83vbm1tC6DhXkmwoYwSnDCWVEr4Hgk34pC8F/RHkh4CIQJYKMeALQSlHHIk4Xzelfl5HSTQ/qkAk7RQbXKGh2ncSTJ5Ha8HECDQdaZDTq0EJKlUzPle1KjhtfNXrihIkM0fzzmZUmWcaQPAJoccKhCBokw/N0ErgRvgBkwVKmC8L1X9nl5nZ9DzCnjC82TM602s6NyVgfYn7g+AQ1TRvj7b2NrSYU+yQ0WQcSOYAKAiqCFgkTsN7BMCgMEBF3UNGgh+3yW1IPEMRnm2sud1hkMMqAX4tVpWrlUVTBK8EIBSaZHVdD5vg/0DYpkQeMOeYQy434WFBVWLBWionx3quAezSn6o8NfqbkFZr+u6Y5uLoyHh92SR6sGzgia1wgEpOr4gtoTcFqKwZEegJs/SafdBy4QqkQJqx0VVpQpVaqcFuxCqf7QzWGKSEQP30x4XJR9+jZEJEsOR0xaewAw5+x0P7nlPAjHWfgR+1F4UPpf3ITACREBrCBaOaOWi3rpYJtVcxsRBFv/yyh+ITACbYmwp+NVfwacwXgTKPGfGnPeL+8LjR4/E4gIoYY2zb/G5zBH+Qxz6hz/8oV2ev2z5XJf94he/kE4Ne9rYBFoXNdvfY78blYYA4n6s753dbe01JPH00cvmuFpRRY7WQfY+ABOJKcOkaLTs5dMlq+4d2OHahn32k5/ZIKKZR4eWx/mj3bKTxonlunvMCgU7TicsAztsZNCambRNjU1YY2PHak+XLHFwaM3DfeuTgN+OnHEsm7EGLQ2dqiWzLbt+e8bSXVShS5YvdFm+OySEsu/NWKPZtmIZ+1r/O4klySTssoWrU3br1hXdb63WtIODkhgaUKVhirEfLK+sirGARgAMkmqtadRre2CiJVLWTqRt7+DY9g/LVqo2bGl5zdAdPTw8tsOjkhJTwBb2aEDUbM6vj0DZnUfcstIdXtyGngqtgJQgygnThC8lqSdNtSCwH7EeoMbDMGCv07VbQpXroZFR29jYdMp4uaKEiqXBugZw5u8kwcxl/gRQYS0CJJHglUtugUmLg9aUCsO+duTqEhJdWG/RFtiFT91Rgt8hmecr6ip5dduFXWOyLUAgMES4d4CVCIBKNyWAjawBB0BCaxMOJtIicmCFxEdtJWFd8RnsUZHd4gwUzoSMTU+O29josICClsR820oYVSEPosvcH89HWji02VSr+jwYgqVKTS44Wq0A0S1n/wEewSBVmigWRFrAaA17UbWnhGp4woEh7o91w5nnOjCuzyJxZ2xKta/7/sAeV5dQtz8HZ+icteuIRREs2dnH3B64HoBY13/iOcS9iGfF6wHJ2JOc5eMtA41m/bS9wJlB7lLWnS/o+Ui/DYvzwHxBd4M1IjYILJZsRueBQBraZfsHNGedhdTlLUVBJDMChwLlQqu03OfaDoLFViTAQ9ohSKLRh5GDFA5MQdfEGSq0lzkbhzlE/KDCCGOKrs/xkc3MX5ZteKlWVfwlnQvWCAzX27esWKva/PUFW15Z1ll+0jlRKwv75NTlWe0941MTWqs76+v25MkDG50esYm5aUt2ZWz95abaY7iOuStzVq6W7bP7n4qkmMtngiAuWiJ9Nj01Zf09fXbtylU73juypSeLlktm7aTasOO9Q0uemO1u79vq2obt7ezb8OCwba1vaBxKxYqdtDo2MTopIB7hWhwa0ZNiLrg2WkHnKbFGd6HX9vZ2FDMypjjo1BsAoRQl0NFyIKHecMFozvtr16/a7375S5qrOA0CICLm75p43p5GXIMDIhphl6ande/8voR2T9kk3oarDwj9un8XBOAnt5/vAGGAwgdHx9KY43qJe4hVKfTxd1pmmE8T4+P29XfetvWNdbkOwRRif+XntGahnxKbfpiTrEUuJbZhM+8QSWbcLl2akoEAsftxqWQ//Nu/tXe+9ra9/977ApyJoYnnHj14IDHcP/qjP3YmcqHHHj9+ZLfu3LY///M/F5uPM5rXoxVIzM9ajy5V3AP3yhyX5lNsUw6x0inrJLgHxTqURxtemvrVr/izf1gp3sXdXIzAxQj8fY3ArwEmt+/d7RAEkjSzyX7t7a8JMYbCyIZFJYEgDSEzQBNEsdh++D4BxuzcrBJbBLZUAZJlrYvf4daytroiOi8bHKwSgAjUsKWoHZxA2Mwl2Hng9rUEYQQBbKaIqXJA8x+0Qq5hZnbOxfi6cmqHIKj3nty09fW6YwqbIe/Lho9yPwEWSQ6IO8wRqsyAJXwuiRCVMvo2/YxKaOPmZysvXijQ4UCTNSJq3ScEQGMKwunVpqJAQAWrhM+Gyj8+OakDk88HnNna3NKmTTAkR6AgAkawTYJNCw3K4xy2VPOo6nowndK1xhYSglGSblkL4jyEy0PpWNfCgXP58pwSAg7/Qr5LyRqJDADV6uqa5aDpU5lMp211bU1uAVx3FO6leojuBhRinoOE9Go1jQVaMsyJW7duKbAEiGLMuE6xkDodu379hp49YIJAmc1NVWJIFHmfU/p5MqnnUCwfW6veUMCnPudSWQrtgGCAI9u49wgIGdR9QSsl2ITuydiKIZKGnZJX8Cn1eVFIERV0mipBeKEHdtGKGAVKvEJwStBIsEGgJPFHkttiUYkR90iiS0Ld39tn9+6+IqAG4Ojx4yf6LPq7R0dcGDaCE5ElquAZd6WGV5QQl+N5I3JGEuVOMB6wRrG680BGpKOqVUftJcEZh2AhOCCgXD86Pi5AJ/6uAhoq0gE40PdD9Sq2/cTXngI25/taAogjwDSIuZ6BFa50T/zB9TuYGloOzvdhx0AlrCcJEapBJCC1DpuoPQYWCoGaW2kGcVnpUbjQJUmKRAZFST4LgOQQcp7dEu8haKwoSNcaRyi1/6zFh0o9NqzVstYB4ILE+fJd2h+ePn0sHacXL5Y173g+BHEAy9mujN4LvQ2cgEj0GQvWI8AxwoE8XwC6zc2t0wpxpNgDsFH1vf/ggU1PTttAvttax2V78el9+/THP7Pt50s2Pzlt66srlsxlzDIkikkbHB2zUidhW42aFXNp654YtZ6hIZseGbPW1p41Xqxac3fHKts71pP1in8NkA2L12TLMvmOdfcmbWyyzzI5mBU1y+XdLYYqqHQkWi2JtDZPkmKZlEpVaZOgqdSoVmxubsTu3LkqYe1aFfZVyfaOjgU4FHp7laQ+X1zSWUJlev/g0I4AMwcGrUQCDXBgKVtd37ZqvWOlSsPWXm6pjWdvH20ZNDq8t99dYDJyzXAmRVoANWucYN3Fj72CD2DC3s+aBmwGVCeZJ4lhjpYqJQEnPCda6wpQv9MZ6StQtUZIkv/Q0ZJtdKms8469BnCDZ+uMMwc7Dg6PjHyJeYuNKZo3AErMTJJnr9C7ODFTUQLVai1zkVX2J+4nakQ4wH3GEBNQEsRf9X3+rjYM3FccMPGz1lvVXMsjjpMDtYAa3g4bBJvV3uJ7XUycfd2iadI4ZThEzQ/2TQR28/mM3bg+b72FvNXKVTEjzu4tuDDRPpdIaD903SGeIoA4rjMnYhgBTkn4V45oaavhmIIOFVbPAZgQA0IJWsvZcEEMJBnrAAAgAElEQVTUm2fLOLglsQsBR8tVRs01ulx3RQCTNE8Tp9oTtL3oHGgB/Du7B7BFmmkBnCXuiMUBnpUDIg5esfew5alwIhbPiQAIxQXpdNDJchabg8iuFUO7BQwinVN9fQKpeD+SdI17cPPi99x9zWMsufLhJJNO60xnjBhbzn0HVWBE0PLm7BMxWzNuR83cB9jm2UuktVwRU4DWVdcnqeraEX3n9dhI8z6Mkc68TscaraYAII6nrr4eOygdW7Y7L2HTffRCSiX9fGR8zBqdluV7e6zWRBuNFrWqjU3COKnb+KUpq3VOxD7BDYeW7r2DLRudHbWekT6rdVo2e+mKlY8qtvT0uY1NjBoiFps7m3Z4RGthUvpB/f3D2p9v37hpjUrNJkbGrHZctaXHS7b0aMl6ct3WKNVs7fkLq1aa2ldeLC1bVyZn1+avKlHHwZB2v9s378hKnPEiPtrbdXYsADn7C22TjHVfAK0YI/Y1ilTHJWy2iVud6UT8clw+VNuT7xUpu3fvrnRtYCkTI37ta1+1PvbHHnf4Yw0SEwE+XJm7rEKYhH1pDy4UtO5joeRzrSeRVnJ6fgKJnXFRAS+qjYYdFItqA6aIxPvCfKNFhnmD6xfxJ+fim298wZZfLNvA0KDcDGETATjyc76Iizgb+B6gG/MQcJO5xdwDECXmnJ25pOImxaUPP/7IPvnoY/vKV74i9g6vZV4TQwO0oZGHRiDgISyqlZVle7G6an/5ne9IE0wOkJg7bG3Zy7VVb3+mbbxaUzsP4ydHqKBxGF21FIt48HW6D8bOZa9F/QpYcho3XLBP/r4Sy4v3uRiBf4gj8GuAyatfeL3DIQnowcb/p3/6p/Yfv/c9MThiwhkdKvB0BzBhw/SANC3tDmxmjw4OvDWHKn0ZJkRdIACHVX+fW7yS3GIf9v7770lh3u0GXTdCQqoNKKvutoHAlJLhbFbBBl8cQmrZGR3T5sgmzeHDgUcAKRcY+p2hSeN4MzmlrZKKAIECzjjqna7V1Erj7UYdXRuAifRZ1APdFggCGHCwx8HtQYUq28GKl++hT1CtVdyKMZ22N9/8LQX0sFiwGKUdaHlpSeNFJZ2fUTHl8EdTg4om7ytBSHrfUbTvzosuCX2RxJ3WIznttNtC5QmERd1OpwXEiNbcbom5wX3dvHlDgNSVK1eUPBwdH0pjhrHkIOXv3BcJHPcK+wTQS/3NuD/QsrC/p8R1aHDotJKGsCvgCb3MKMQTNJNkcXhxIAIcMI5oyagS0GgoGaa1icOWaySwl6hauaITbmBwwBklx0c2pIPcXSfGxsb1fAFM6JWH5g9dl0ovoAOJKgEnCQuuJ1w7gWLs7ffkw8X5RDGmRQsQJJOWVSH/Fk029M0TEADI5bq7rXHSUiBBW4+DJidq2aDiRu80SRnf297Z1TPg/tE6ATRxy1BP9AVuBD0NBRm0H1EtJBDOOPU+xD6nLAqep+vQjHvveqgexZ7qaFEZj3m+z/oCEMOtIIIRceNi/Z4GEkEPJdL4PVH4/2j/DeKULiz7d9RjfsXeODJHVMUOIpT8XcKwgZreCbbIelaRXCMxVGeVKOHCvSgGORpPXuigz3nAxKtG5zVMzhqKvNLsLUHuwHVOXFO/BWPG2SyxTYG/s5csLS+JSkzfNaCgXJGoQnflrLffq7A//tFP1NKDEDAJzl//9V/bl7/8u9I14vkR/MI0QxSbMWcOQfGemZ1Vxe7xk6e2QDC/vmmV7T3LVer20+/9J8s0WnZtZtZWl5ftuFq2ZFfWyrWGDYyN2265YiU0OC7PWJFqeS5rs8NjtvXZI0tv7lhld9vqxaL19+a1l+MN0UicWDKfsOm5Ycvk2zYwmLd6o2TJdEf6BXzB5CCR1zxLZKyTyNj27qFVKg7MihLf12sLC1M2NzuhoLVUrNnRUdW29w8t112w3n4HvF5urNvMpRk9p+Ni2Z4tLtntV16xw+OiZbrylsl12+NnS3Z4XLNWO2Vra5tWLCHKWlFSHcFOtZaJEu76NrDVlIDLjvcMPJQTUBdWuPTao1+SM25LejmsIbkz1NSaw2xhz+sp9HrLVypp/YNDSmZgPpBcQitHJJL9gBkvYd98XhonJEUkrUdHJSWaalmtwi4pqgVFbjUSUoBZ6OcFoAbX660uznxinjvAnw0tfkn9GmvCNSKwU47MEK7Tv+eAibvueDuHsxTEMJDTjTMM+OBIXZfryjmr2Pgab5tkWbu4qQu0OwgjNhkFjUTHRkYG7drCFUsm2lbB4abhriYOvPieK8ZPuC5+xlnK/SLcymdU6w213vCngyOcxzXNET7nbH9jjaHPVXY2Bm0ioQ2OvVQaDUJDAH/Ymx2wcCvmujNV1Nrg4+guOSklwEry6m4rHNkjrEvOBF7P+YjIPeN2xmZzBlsEiAWKw3ZqeqtTtPlln9FeG5gwYqLojHZxXAFIOJbUEcktCKACSGfNeZtlxzXh0LLpOPAikCTfrWvX2SR7drfcZd06oBV0nM61RTK/nG3oTEJiCGgRgLhcF+wpb3068RguuPWovQc2FPa8Pd5eLOZEPmvLL9fsxp3bSpylxwQbFRFqzrtkwurtps3Oz9nqxkubmp6w5RdLsv9N0BKcS9vy8pKYbAAia1tr1jNcsJ6RXmtncJebs2Q7aesrqy702mrYcelQzC0ArtkZtOkmxcSYGp+0dqNpl6cv2+HOvj2/v2gbi+vWaXRsdfGF7W/umHXSNMjY+uqa3HPu3rmjWIf4FJYJbYPpdEE6J7MzU7a5tSGW7xe+8KrVaxRLSmJkwFReWl7WWFFkojWHNpdcjhY309hdmpm24+KBbe1sa54wBwcGcRDr2ODQgP3e7/2effWtr4ixwTwAXKA9SEWCVlOtKK5D09T5wDkOUCEnueB+dwaaxMP6c02zAiF51rBLAKk25NbormR8Ziy0Eb9gd01MDNAzKrHWfavBcMrQnn2odUThiZht/sq8Wug5r1lzzHWxIikwtU6CBl1NhTj2R5jXzxefi1XC3y9NXVKbNPezubEuliavw1FRrw+x+4effKyiGCyX3T10BI9llkCBQrEDjChYZ5WqBKhxUlx94Yxz7VehIPO5OEdLyvcZbawhFovAdARRPlc0irDKrxNR/iHmgRf3dDECFyPw/2MEfg0wwVaYwIRWDto13nnnHfXuo8tBEETgoiBLmgUJIfOquqLEjz1rJm072zuiMlNVZTMkSQHxhto4MT5mWxsb6u8kaChXSvZi5YUQdmcFeCVFCWQIAMReqYNq9ypY5POgzBM0sslB76ZNheAmHuKRpUHQA5INY4LNlcCAoIFAeOHqQrDva6snF4opNEQOguOjYyHcCKnyHiTb6BHAtvAqUsMt544OBS5RKYA+CnWWQ4RgB3ojP+e6SOQBFu5/dl8JMUAHY8I9E3iPj43r4CSA4kCPdF8CTu435DISgpXFc7utFiLZ8EqstaaEjgCTwxyWDFWjV155xZ4+fSIEH5E7BNa++KUv6RkScBE4cR1bIXlD5Iy2BAIzroWEkaCNChItCxyWPMfo1IKeB60FCsgQ/J2cFMsH9pCCssAKILHgPajSU5kiWGTMIstEInSFvCpbHOYECZubG5pXiPVCx56avmTlakWK74AXzMf+/kFrt9q2vLRsd199VcAG1wLQFPVm5AKBCwPBKoluNitgbWh40KnZoTedJIEgDdCJAKZDwoJtcPE4aOR4exiCgzubmzY9OaXAATYHa0Zg0cqKEuQrc1e0FiKDgz8jM0SVkOCEcMrG8BNeSzaCjy+Wl/VvRHj5IqGTtWjoXVf1MrTX6P2pvFNtDdXs85BGZLnENiH+rap8ACacceItQ6eAyHmWSUjKQtPL57aWUzG6SH89lQxxxswpSBLeD/DTK90WqpopzX2eC4lnu9mUPgqVYui945MTstTl/lYB4yZoGXNh0chqiXRkATm/yo7hg4Jo5N/5syDJqJT2XPLJr7EWCfABEUlE+X1sJtkb5HySSYm19eGHH9mNGzdtY2NLVbmf/PSnNjs7Y3fvvqK2D9ak22dmNPeLh0dBm8LttmPyc7S5Yx//9F2rrW/Zysef2WhPr3Wn0hJ93T3YtUvzc7b4ct3yA4PW6cpbFheqS9O2cXwogdnuE7ONjz+zxMsNqx1isXlifX0Fq7VqVu+0rGY16xvutvFLA3gF2dT0mHU6TSX60MrlQtCgmu+PuEP1v9621dV1CbeSyOECMTE2bK/evWZjo/1Kqo+PYNfVBJhkEcIeHRVjwhNHtD0qYgo8ePTIbt6+bZV6w0ZGx81SWXv0ZNGOSjih5W1re982Nnfs+LgsNx9pU5x0NDeYu85ecwFVAYZK5MN0lH5JlwuBhrVCuyg3Q7UXdgzrmrOE/ZV7AUBBf4s1yfUidIuGVjKVUWJardbFWIz6XUODVLd7dM7ku9GwKrn+RqWqSjvJM8E/SQ9/T6WTakvgok8BXECFoFXCnskNqO1PAsruqMX8F0MBJkWNinVOaz/a0gIcszc6A9LbQyJgoj7/cAbpGQaLUQf6vZVILC30UQJrUeOqYUzoLGVfY23xGQ7eUK01W7h62SYnRqzdblqtUhdgIpckMeW6g3aZi5pzNnG2nQqvNp2Rg/YDbSGVGj937Rg0SsA+ojaLM9U8MWPdSDWtA2AV2SNnjEFpQXRcfJr5S8FFWgty1nLgKbYayW0OsL9ed9ZV3R3bfE7RikPLl18nxYJYjGDucW5zlnNdnF2MsQCeBuwY3GwA6tLaE7gWtRMGodboZsb40qID8EZCrZgnOM1wjRJmrdV8Qoe9XXGXWqJSmqO+TblIcPOkKQ01t212/ZJY8ffPd3CYOcVcwpGEa4kWshRnhoaH9fu0YDFX2L8AFylM0E4zdemSgHiKHG1akKxjc1eviA0gZ5VsRs43sDb3Dvesr7/X7v3WG/ZkedGu3ViwH/zg+zZ7eVbx4PQ0rn2f2FHxyG7cvWWH5UOrtCrWySUsU8jb8NCYHR0c2SDs0krJNogBThr+nNBEmV+wseFJ6yv0qWCUS6WtkOm2Tv3EVp+u2d7qng33Ddn7P3/P6uWq3b37ujWbSXt4/4FEYaVthO370ydiNmGZ3t09YgP9iLhnbXjEgZN7924LoHn86Imlk0n79LNP7dnTZ5qfJPnEBIAr6NahydXXR/HK2SaAW9iho2fk7J+6TU5P2r/5N//a7ty6KUYFZw0FNAo5xBNyr0kk1S4kx0k0ugCYAtvMW3LiV/x7aNM5l9TjRsQeRzsxz29je1v7NgAEsRyFuUcPHoq1PDY8oriU1nW516WStvrypR0eH4n1yBpm3pWLJQl7cw2sHdqYpcuWgcmLA+GJ3ttdu9qK/YhRmVMU2YibibW9DTmn+C6bysjcgTmNLh3sbt5zeeWFHRaLAqM2tjZlcf/wIU51FQHvaoHD4n7/wLY3NuzawoIYobw38YJrSFFwdCc81pC3rbmItMBd2uICo0xniIDrs/grFq48FrhATD4X7F3842IE/hGPwK8zTN54vcMGSHLPZok1LIAA3+MwZgNx9XVPANkQ2fihKEpIS64qWP61VBGB5UEiz2bMIT03O2sb6y/lSENQ+dEnHys559Cdm7sslgLtPyRQsDlIOqgwcQjQ3kHbCFVakhDo9QRWVGlhZ9y7d08gAa4wBAv3Xn3VPvrwAwUUURGeKg5o+ovlFQlcUfWFMk6S+oU33rDlxUUFGDj2EJwBLnAtXBN9piRwXAvBEwcf3yfJnJ6+pEAJ5XsXdPOACXQe/RLvJaYlxKs4sGMYL85BqpWMKcCDhGSPj/TZUktPpRSs74f+WX4BTRlabHDNIdiDIUJVALYDjA6ugQOLgArghHGnHx4HHqoktBdQSQMgQkyXqgABEmP/8aef6Dlzb2iTAH7R6oReB+/FWBBEysmnH7HcfaH+BGG8z/ngjvmhvvlQ7UWT5Be/eNeuzF8OfdgpJZ+ibndQcz+RGBz0TvqJOas4/Pi5+oi7e0Tz3dnbOw2MAUKYZ599+pksZbkG2BuAGPQhc18E0OmkA3CM51niQM+7H5Y8k7MODlx+ygo6UlhcHx/bZ/fvS9iMliXaqWDR3L19R2PoyvBljTPj0pXvVrXolCFBVZdqYRD9O6/1oRaX4Jjh9PWEM0xIpAIIFfUE3OaTyq8DEQIJzh/oSsq8MujZbujVjdWV0BIQf+jggUMpkQEiO9FgXRr78nm9WBfObT8VLoyApngdwTnnV0O6+O8ItIiVFTVOSNERrMDWcHfPCvm8/l4vV6xWrmg8ny8v2c07d1z3JGH2+NFDm52eVuJCcsv1MD9JJE9Dm/8qaHKKSf36lk/AKOefkDYG8Ie1TTJIEk6SpVYnJWAeaAGQEhTzuq3Nbfvoo0+U/H7xi19UcEpyruRTArMVMSKYfyTVaDixdpmfvWJs1W18aNhePlu0//QX3zY7OLbqwaEd7+5ZnxzG6rZw/artlsqW6euzRKFgJ4WCHSbMiq2WTUxNmBUrtvfwie188qm1BXB0wTg3S3esnW5ZIteyscl+y/ekrNWG2t+lgLlYPFL1jb0Sm03NPxKsSs2OS1Xb2dlXUspzIEkYHx+xG9dmbXCQ1oWGlYsNOzis2uFxyQr9AwKUevp6nfm2s6fzAtcMwDKYWwASg8NjtrK2YZvb+1ZrwCBISc+kWEKXKWoEwFjAftrnXZzvjLF0eaJ+R7RvRQg47S4/BPTMKcY+Usor1braZEhaAUzcdtStaXk91HtSbUAT2kWowFPtlStLoyU9K/ZmVSvl/lZ1W+HDQ+3TzTrXfiDmggslOstEjMSw/wAKyrmGIF6gasiPgwYF/4qBPOAl5wbJgNgUJAJohwRnHc7V2Iahn4d1LyAm9PiTiPAF4MKuoX1GAKyLvmoXCGMrtgfiueZiliQZJ020PrzKPT8/Z6PDA1atlgRENWrOmOAsp0XSBU6bAk9YK9oTKzXtj7K3TWet0TqRhgmAjbsdof0QRWC97QUgIrYIyeY9iJFwDbg0AZi5vS40/24BW4wv18x6jYA0c5Y90cFzZ2vQGhstoJ0540AV+wjzKgIjvJ5zVp8PMNL0gozWQRDPhQma0HN2FxpnfPpZ4i2YFJJ8Pmq/hSWFOG5vr95X94AbjjRrAHPQK3GXkbjn8kxcS6rj7CbWUr2u4gKgPGcC8QP3RuzBvaKLwnMU+EZbj4TcA/OFtjWeTW+Pzl8AAH7fXQ0ReB/QOUdMlWQN9RQEovH5xWrJpi/PyeJ8e29XukqAd4i1337tFVteWbKubNaytBCn0CoqSKOD2OS333zDCl1Ze7703JZWV+z133nTCgO99uGnH1mpUbahiTEbGRm3lRer1j/Ua81W3ba3NzWn1L48MGALVxasN99rnWbb8tmcZZIpe7m8ZtMjE5ZpZO3BLx/alZnL1pXtkpXw3VfuWTKRtd3dfcV4S88XxWD9+U9/rLhvYHDETtoFW7h6y2rVor3++h27c+e69fbl7KRZtz/7s/9R+/LuzraKetI36etVHEgxjJiP9qaR0SHb3N4Q04ZnWyyVg85JXSKw6N39i3/xz+3Wzes2OjIsoKKP8wsmSh2toJzmF3/6Og17QowZTrmU8cw+S/BjwYLny/zEUQh0s1qv2/rWFkigWMzeEpqUgxD6Q6/cuq0x5X5ggdD6vLm9JdDh2eKiwBDmLI5JrBfunwLijRs3xPrAZYz1RoGJNcdacR2UGb0fzEMYLJFtFtt3ujnLanXtEey9h0dY1nu7zf7hoX37r/7KKhhG9BSsVC0pt+AeAaoBlkqcMfluq5VKOkfRnyGOAsyBlXu478K2xI60LyLMz33wc1qpYc9QwJCOWmD7xv1Zo3oOnHLG1z/iDPHi1i9G4GIETkfg1wCTe2+83iHIB+lWm0WoqkSRRA5rgAAXIE2L/UCggN7J0bGrWEduPQeC7H5hb1y5rAMb+0XaZAahtheLViwX7d69VxWc08/IAY4LDjbAEhK7ds0t5TIZGxwaVoIOPR5R2idPHivoy2VhLqzYW1/9qgLN93/5vl538+ZNASZs5LA9uDYEV/k7OhS4qqA9wHWAjmP/hjgtVUoSssii4T5IxKl24HRDJYoNmSSezZjxQCCNGJpr5hBgc4fOSRAd20e4JzZjQCZaVki0OVhIyAmuAFEIeDg4AEVoXSKwIRDCeYF2HgColbU1VWvQNQFg4bBBWJLAmNYhDgSqolwn/aquu9B0qnitpgMShg36JogxRh0NVQvaJ6oAAZiRHBCUbaxvSLQMsUeuhUCOz+Ie5CRzfKQgmXGCFQLAxkGK8KWqwk1qUth9FkTTnJqacC0ciet5oCBwpVZVdYpWHyrjBA+6NijUddghKQE8BHp8hlhJOdco4b0ZS8Apglu/nj5PVhEbpRobaO7eOoN+CkKSXnmThkgAGkh+eb7qCU4ldQgzn/iS9TOfi87P6Kg+h59RzSDYldDx0IiqLLyhkiQlPS1VL+NhLIZH0Prg53wmQaWCi3OHthggMEmi2/C5tpcImnjodKZL4ic8nx0ddQIdVZonZxCGt+GECkwQJBaYI4eNIMoYxdQCg4XnzpyPgXl0tIhASky+PHHzDzsN/sLfxWyJ+0S7Y1UStHbbcpmM1k+DPntYadWqWjtgGPEe7AEEqHy+3Kl6aRukBWrYE4JTtCZwa/4upsl/bfMHMAlXyzMTvT0wGujVps2D/SPqF6nSj8ZHu6k+fZgGOMigL7S09MK+8pW3xOqi2sic4FlgYc54z87M2oulJYEKrEeqc4CRJOY5tHgqNXv03i+tH1elnT07pDWrUrXjvV3pP/WNjFi6r8+WtretiGvV+Jh1aa5nLFmu2bN337eNz+6rkppHi6HdsP6hHuvuSdjwSN4Ghros24UAZ1ZAAIkilUFAVeY9awlQmH2lUsNRBpHUpmjrCFKyZmiZvHJl0gYHCoYdxs7OoRWLTau3TqRhQhuVguVUytbW17V2AbwAPLmm/sFhK1fq9sHH961Yrlk6R/JWtZ099hIAy6oS69g3T3IewQFfUy76KbNWJf3OcINxgjip08kRtsyoQiymAGLSavN0HSH2bOYxawUWA/aY/YOD7gbRQU+nKJ0DkkXOQXQ2sJIGuES8lKS/DDW83hBgAkUcOj826XFvkVNLOjhguVVUADV8X/D9lPXpCb1eT4KvdejtOwICurpcWwQtElgOHfYKBwI0LwWmBK0UOTB5W0zULuE9osvOuUY1PW93f/FzJjJIPYGH9eJaKzAuANPmLk1ZTyFrBwe7lsvkrFws6ywQYwE2iEQx064RpPvz1jfXImm4yOXugWXYC2l7ki5BWuA0TxOABj0RkmSeC1Vo/i2LXbVkEXu4049Ep/Xc0UbB/SoR2om8xcSBcdfAYe+QJk8j6HoIPPB2Ir44D3h9dFNjjBk/zg/GKLbqRRDHwSkYtgDb3u4AQMQX85Tn7/uIXyPneAR54hbEect7A5i4NlNGrEyAFO2bEvl1ba54ABBrUXRhLHnuzFN+FlsMuS65PkmktXjahqh7CaAvZzr7peu4VfT8OKurgKOHx3rf2E7N1cOgUzs0r29UrUbrIi1tMF66u9SGk85n7d5vv27bu9sSqK80agJNUhkYFGU72tu3uakpyyQTdlA8tFayY/m+HuvuK9j9Rw/tqFKyt975qphlrPmX2y+tWDrSM2O9cv0AO/NzV7D4sjQCybW6wUWtHBZtuGfQhrqG7eDloWWSGTmWDQ8N6p5YW3NzV1X0wYyA9fn+L97VmkJo+P79FXvzjd+1wYEeu359ztgO19YWLdE5Ubz4wS8/sHqtKv084i7AEAqJzFEYu13duFvVpY2ErjprhqXOuQXrGECd2PL3f/9b9tu/89sSd+V3XWw677oxAJJo4wgTPWtZlS5NaFc9Y0GcsU3iea75Kd24hJwW+XwArfWtbbFkiT0AF5gngAYvV1fFMIFNzDxE0HZmblYgMFp4MCuZl8wnin6cXY8eP7KbN24KWKGdG6YJBQDOMID03l5YUw25KIlNQuFtbFyC2Zz5gKUwwHqJmymI9PYq/uPzmIu4JcJkf//DD9QKxl704uWK2EtcoxzDWi2JqzNm2VRSWokAOrE9iPVE8YZWHtYwa4j4mrOCOIGxV+t6vaZrx04atpA/s1gsOT++XlA7Y6FEJOvXpVAu8sqLEbgYgX/YI/BrgMnXv/mNzjoaINCYsxmBGI+fPtFGy0EqdoHQYHrFvZ3EVbfL8lNnU8NGk9cg3ARdDjDlW9/6llpb2LSfP3uqquTwyLA2K9B3Khwk6KDVuNNQHWGjgr1CIkwgMTHp1pyg4mx+2LhyPKH8zYb+zttve1V6cdGtdHt7RasFeOBAAkjg9bdv39JB+NZbX1P7CNbCJDWwBfhMQI4YJMVgjY2ezyDQ7unDjaWlfmrafSJ4QoDumhxua0ugITFWrrmfw7uqvnP6b9XaUXbaI+AN44uGB8ERQfzDhw+l1UKgAvhy0mra4vPnukaosDwbABM2cgJ7rlsJAIJrElP1fmhADcZPlr3ZjBLzqwsL3iIl2nRT7kQcXuicOA3dbedi4sg1XV9wxpH3Q3uAxyE4PTUt0VNADgKA2EtPAEyAQ+BIkAJ4A9jDtVF15X45LLk3wBv+VE86AnmJpPV0d6t1innFGPgYF0T1JwAgOaCNiiCTBA9AC7Btamr6tPpPgMrn8lUuVrzKR4KpHttDBbhyG4D+nkl7ZUesART0nRKbzGYFiPz4xz/WvIMCSrJM5bqnu6BWHQI6xlj9zbkuaeMw96I+gNpP1EPuLCO+ZOkZdD1I72HFSHRPrhsEw94TH78iJZvAyF0SCHarAZAjWaGn3YETAqfgPXOqtRMBjNPPDBokau+RqGRwyjnN585VokP1mblDyxrrDfu/6NgQwwsHS89aYtw6+XwgEiqlfDNqplAtrdX0DABMKqWStZsty6UzAkqHAaWCC4Vo7105BWH6iXsAACAASURBVKFoxlAhJChiTvx9ACaRbSTlfe+IVjLL3gCrIj6PmASqkt05kag18/rw4EjsIubs5bnLepbMI/ZT9gDGmb0FJhngJ/Mxilqz1p88fGTdmawlmyf2k7/5L5ZunSgBr6L30WjZCToaJH0dswIMNWxzx8askkzY1MyMnTQbtvls0X7xN9+35t6+dRJtS+fSVj9p2WuvX7OBvrSNDOUtlWw43RvgFzHmbFZaH0TrMCrQnGCfoprMz2GZwPrI5wtaOyTxUNCvLcxZp920ZCJt21v7Vq+3LZnJWt/AgNYCrLtMLmfrG5uykSVxADDh54Xefts9OLInz5atAfkqhVBgxZZfbNhJG2FWF4RmzWh+iZ3hya++QruCWn6Crg2f6YKgbj8ry/lgKaw1mEiIah4BBloRSCIbMAcEmAzLrhRWDvvXHlXpRlMJEuwS9GlY21wQz5nXqH0P562jIwEmCL6qvUm9/h2B6Gf2vc7QkuBxaJ+TdXbbW48ElgZQxUEgZ5o4Q881OJiVsEsiiCrQJSQSAmNx6qg5+yBaDYutIH2OzKk2iSeiLjrLtSjhDs4rgApiXMhtxe13SdRHhofUrpBKtK1UorKLdg0tSQBU3iLJHgHIwd5OYu/ub9EFp6XXoVEjcATtm1JF14EQLBfv4LKzS9T+mc+LoeKPHOCbvdGBDO6BsaTCTFLMvhcdXtj/xJQTRuVVeeYP+zT/dlcywBZngzhbxVuPHJhxRq3bQsM+AajAHt61ZhCgjKAMR0zc1yXkiSNPraprUxsAZwuOP632aVtoPIsEOEvjywV5XTPtLOgEqOXaBIamcBSiJcjBddfI8VYstToIEGzoZxSkYpsOeytjI50vgJmsA0rSt0HXqdVSLCdB92pD74NWEwAZCTQVfopIvKbWrNvmzpYNjI1Ygmvqyur+cj15u/Pma7a+tW693XmBo5VG1br7emx3e8tG+wdtsKfHXq6u2G7xwAYnRqxvqN9qrbo9fv5MAOBX33nbGo2WrSDwWS9rLjuA1BL7BVvg2UuzVi1VLJtM2cTwqC0/fWqTw2OWaJjlrWCV3Yr1dPfa2MiINWp1OcRgCrCwcMeKRxgFzFpXPivG7urKSzHnHj9esdHRCbt6Zdbmr1yyVqtkP//ZD61SOrZX7tyxH/3wRzIKYBwvzcyIEfXZ/c/ExPjgww/ERiUu3EXrzdypCyCG+LbQ1yOAj5YWDBRu37qlopaeXdBkAnjwdk/WP2AtQtDMS49dAABcwsS12OKXpsm5uYJoNfsU8+7g6Eiuh7Q1AhLzfpxjxFKIzqoVa2DAJsZgiWR11gJyqj2QWF/25Yj2oq/TtHd/8a797//H/ylNPMVL2QhSunMT5xjPi7MT4Bmw3ZnJg2qhIReQe9zoqNqmc4CT0sUBUEOTJy+tPJzknj1/ZkMjw/bg4UNbfLGk9+ofHLCRoRG1PDPeqYS3K3EfrH9AEW/X88IYhRQVzhpNxUnMH2LTkeFhrWfAYHIM2O+sE/YE7lXASAhoGPeYIDkN0MHJWPTSOvVA4eLrYgQuRuAfwQj8GmDylbe/2iGB1caRTAjoQMR1Y3NTGyOJIG0sHOJdubyoflC6ARMIynZ39tRyQQJBCwMIPAHc9RvXRc1kk1xZXrGj4yNVVUmKuQjYBATu0JnlANBq6hDB8sx10Dp277V7Sl6jswoJM4EPrS18/598459os0fnI/YB815UZQmU2GjRCnn9C687I+Wtr9ri80Vt0AR+AgAmJ7WJ4nZAUOOieQklRQSGvD9Cj4A7JD+0DcUdVizthJ2CLQQltA+pn7zprAXGFJ0P7hcqJgcNrAw+m+CQ18xcuiQmC+APfboEoAwCdEdYHtmunBIaDmIAKIJ2gCfYJATKYgDJShkHAfqf3aKShBCNktdee83F5mgPSuGOs6r7A1xh3KCLcqhwwCK2dv3adbFfCMS4Dg5d3hOgCV0YgDBRM6s1JVQkktKWocKChWe1omdKAkV1ggoPQR7BL60rABS7uzvqpRZNk8TIoLuX1K7A/CLA5l5gxIidYCYghmCaQI5rl+0o1bNwGMcAmFPtcP/wFBARM6hW1RgQIPMc+FI1EUAnBOsEkvTO82x+/vOf65rffPNNPRfCFheydbBKgn+wnXI5CdESnJ9WOQFqOs4UgR0B2EgAfTpvgngfP2P8RLcOgNJ5wMR78V2UkZ+rbW1/X2ARLJyYRKpF5pRij86DU8ZjJB4FV2NVJQImp608f9fGJ+HIpq6fdYTifxS1jS/3mO6M3XEeMJG+CvTwwHKRjTNtUBJOdro7z40g7YT+4qBvwl4DUMUX45mnelmt2CpCxvPzSshZN3IFOb2QzzNMzleHzqp052+SSrBXcWnVYF56xdZbkaTpgOuBNCSc4s8zYJ4zr51ldax9CLATQWTW4pOnzzRXCMj4OUEcrDLaCXFDYD+EGSZL0I6JWdOpNaxxWLSf//hHlmi3bWN1xV4uLtscFuWZnG2urInJ18hmbODOTbvy+j1bA1giOMe6eG3Nvv8fv2cGuEIil2xbVzZpb7w2bz15s+4coCFioAh1upUrlU3Av5iYIMiIMwaVZKp/uMBg/QoTgMC3v7/Xhof7bGZ6UqJ+7ZOEbW1hrZ4U8wtNKcYPu3co1lwIQTuigrRsXp6/KvYIgAktOJVay+qNjhVLDVt+QXshbl4NgYjSqNGj4jqdsSBnmNASxQ/RA+E1gCMk+TBn0CrAhSNkHNojAIPZ03gPkjzAESUkybTALfZ29gaeX63WUF89zAWJgbfNqhXfr9mjvF++rGfK/oHTCRVLGFK+//l8jXpcsrg134/ZW2PC6gABrXhJna8k6B6Qd1Th5UsMu6Dj5W0+bX1+DRch6bN4AqyRCow+RJ8F2LCOArDA2RBddbgvfoczDdAoMlIQh4TJkkkFhyo5vMDAC22aE+PWOaHtpq69E3YY9wCgwhj6ueQOYawL4gXGQIyNhN8rjnbNVltrir9r3smq1MFrwI8Iyke3GmkQSJyUfYJ90JN/F7J0EE8W64GRI62UoPXk+ibu3MWZ53tUwrJK9ml59XtQ60cAWBxU81Yj3hPNkf+Hvff8sSy7rjz38y68jwyfEel9JctJNJJISSTVPT3oBro5HwYDzB8wM3+OAH2ZETANaKZ71GiJLapFV1WsIstXZqX3Gd6bF/G8G/zWvicyxdJAn6YBkvkKicoM8969556zzdprrx2mDInxqYl73hIWLA/vAZuVtVKrnlgqPi1IPxUxM32iE60yzpwABASYw4DxLAJbkNiGpNNHHrt+CX4riNuiSYbP4Z40olZgO7GT21LsLX5H2jbR5CH5hZjr0HFP3DD7PeiihfYtbC4FDgBqvgf7U5pjzZrtFPdtcHzMkvmM5Xth+VVscHTYukcGrNFp2sLJObES0PiABTjUP2CpZltgOIDKXvnQBiaGbXJ2wla2Vq3aasiuAyZUy1X72x/+reW6cjqfADeHB4fMyrKTkycVd21sb2ic9cnJKdteXrGF6TmrHdatUWxab6bP+rt6bH5mxna2t2xxccW6e4dsdHzOni+u2alT05bNwjCt2OLimj1+tCjNluGhATFSenpgrLZtd3vDGjUm2RWkO0fhjjWlKISNI04gdv30s0/Vlv3k6RM/823fy9LfyWTsyrUr8inEwTCer127qr0A6xi7QeFmenpWAKy35DpFRcwo/Z2JU/EIJnkJMIk5C9JjCIf6AbeJl2Sz9/alRcKZAhQkBocJzL3mszm1i/J/4lPOKzGcWrYkyO6tlxQYaT9mGuXd+/ftpz/9qeJA2M/YPf7AuGHfwdjAn1AMYM9iQ2AC4zO5/ksXLul3AXcBiHS4pDWXF4hOHIqv3y8yTn5fvv3GzRt2+85tqze9pRCbhU3hGmGtBAAzTBQKcgHEEnxNgCesm7a3zhIvcpYBEyls4ZNhhLKC2FfptXCuVWz06V6hZZFrDX4oxEmhPfRYK+4VePI7kDK/usXf5RX46ljhy5c6GAnYCiTvp06fkvFHO4TgBeYBFHIMC6gwFSRGs+K4MVCPHz+Rc8H7kzyC8mLkoMGhGo/BJMkU64JpHgiSqULlFUGAFIIiglQMOUwNAkkSeVppCBhI2DVHHlHDqBzD+M/Lly47BXxpSdVCABVNGlE1BloxLIKUEkzowFw7hhDDS0BFYAC9zzUdnA7L50rUr+oK+wQQBJ5QLJeXlkV7pcWFNWIsKYE6gRfCpCRyBB0EjVRvqG7idHEqEmST2F9SzhcRUpIrEinWnZ+HLqkAOwpuQeABHxDBZI1csI5+5LwtLy/ps7zC5dMKcOgETQQZOOdicV/J38LCgpwX90aChzOHcUP0BwLPfRJQwXKhwnPm9GkJvpKQeNvPoBwK1eixsTGJYgZKMM/DWSE96u0leeBzeD80UZQooytS9WvnOthXTBIaPzFuI6PDEnnU5BxNr0kd0+YJKqHREkSFRBUnSlBIRd/75UkUXRxVIsQKTNsC8gCbeD/+ANIgXikRRKp70eSjILzLniHggE2R78oLUOOZEVyqdanRsMePHnlPfJezc0JiwPfZyw5ahNYUn9hAkKGqd4oKsFNeNW0hElPm2gO9lPcjvdUEwRfc2+P+/DD2EqZMeL+XQZigiaLWnUjzxAE0D1Yc3/CA6yvdK7/2Ba41ADHHPb4vlbj8r79GaQ06K2KZRMGgxGa98kOVJ0XVVBT8aKIH9PhKxTbW1rUXOZO0gym5i8dte3dbiRCA48g4AGE0otW7/P31UhsRSW9/H3bGNR3EMYqYOKFixGWjOUFbitgB0kWgfcr1FLyMFEEtUXuBAlP1i+8KOOVFEuvtfA0J9X740cdiL2gkZzyuaidBKO1uV69cUYDIvvvii8/t5OyctWt1W3rw2J7cvmvPnz6xqYkJ291Yt0e371p/Nm+Jessq6JpAne+0LXNm3oZOn7SjZt26Cnn77h9/237185/Zez/+B8upXYNumaadGM5bd65jXbmExZmS0ybJdGFUgADa2hjNTSVQICttHumUAJNStaqklgkf/AxtZ/393dbfn7fx0VHb3tq1eDxl+3uHVipVbXB4SECpkl4zu3Pvvs2fOiXBVc7Pg4cPpEmzd3Bom9t7moazs3+kSTytdkIMkzTV7jogCgmhC6AG/RzaL8MeZh/S7kJwrJYckso0mkZM8okLJMbWsDMASfAZrjFE+wkaKv3HZ5RxwhKSTiblFygAIFSLnaDymMvkjKIwtpFkh6SCdhzOM8F7tXwkNpCAsWpVIIPraFAp9mSZHSQbIUFQKvzO6uLnBGqzl6PpTxI/jhhaslnptGjmEt7U/gec8HakwIxT20rEamDtPfB3X8ZLNiICngJdPVR5+T2eu64NECKTi7RLAJQccJ84ccJGh4c0ehXbCVgj8XBERGnXhEUh0VoHJDTuUyBCt868pikdsZ4NtXolUs6IkH+Lknq/ZRdwDdOsHERBq8X1WnQuozHK/DzrSNsV142/UjtlNC2EdcVHSAtGE/dcFJvNmck5SEYyxUuTZvR7Jp/Kc3QwK6YqvLNevB2Mvey2PWICRRovJIsOald1v0HsVcUXWgcaPklOFoVkmDYodBTQpWm0lIzzxjwzbJDaxUplX9dorwQdFrWVImCp8cHpiJXgbMXgz/Bj0eOXXwQkAXBm3xKfcV0URGDrNprcv9tZzkhPV7cnwrSoItKeSlmlUbW90oHNnFqwWqdl+d5utaLApCgM99vpc2esJ5+31eUlT1ozOZuZmLStxWVNIpyan7Wtwz3rGx2wvtF+u//0oRV6vShEqzL6Ez/6+7+zeCZp3X293hZZb9nE2KTNTy6InVBrVq1aKhnQEiy80b4hS1vWqvs16830yvZdunBeSXnxqGr7xboVekY0snxmZtRisaZtbqzbg/vPrFbt2KmFWbtw7pSAOIDzdCph6SQsJEbNV+yQqWgRuwdGq2JAGAqVilpXWJ/33n3XXvvaa7L9T549tWarbV3dBf1hYg1AGjECQBQ2gviU5w/YNTg0ZLG4s085gzqjasujbOR6WT5cWJyzY6aDxpRHXg1A7FA6QUyfqoqdEVq+iMPEzgIITaXEvoGVgV+CTcieBUjW5xB/NBp2WC7b4tJznaWLFy7avXv3tUeIVR8+eqh7QccF+0iMpxavREKxGj49xLnYBZijtPIg2gobWKwxpohFY4sDy+T2nTseYyTiiithLi+vuGYh8fQnH39i586fl2A0sT9FNiYSkhMsLJwSU5shBDwzPmNhfl7xP+3RsKifPn0mG0GcyDlW/FRjtHgimlro03r4fewPLezO6otGwQPUcEaieCoAlB6e/ePY59fZP7/LSeare3+1Ar8tK/BPaJi81sFIUGnDWPb0eYKIQcXhA6TAOiDhIcikugPFEIQYo7G3uy/6IUENQQAGFQ0THC/MBUeyfaweAQqGDUBBUwBSXrnFWGEQiWr4bB83XLHR0RF9DoEEgEoIcpSIVpj44KNsMZLqKy8WXR8kGrcoESuPxwSCEIRiwOX8ymVdP9MOVAknwIPJoco3ky3ow2wJMCIYA3QgYaJFgZcm9ZQAKKAJHsmYg2JTjcRJcq8uzAYA0K2qEWuDs6Cvkp5Yv8dRr1AdHWlduCbuhfWkxxNwRhX3mAlcwuHOn5zXlJvQMgXqj8OiXYTPVcuT6Ic7ug++9/bbb2utcTY8R+4NAUoEvQB2WHsmzzB2GKYQgQoOlUqFqM6MlstkBNIwHjW0vwCiUEXnmVD1rlRKCugJ0Eg0eDaBtqmxz+qXHtbXacvJ5DJKzAiSWQtangiayiXU31sCqyYmJxVcAJKp2l+p2alTp0X3JMDlXgIo4XocKL2X1EIV2iqoDpM08j4Ext5j7vuPgJF7IOhBt4Z7Yd0JnHDcsCtIIFaWl/X7VN2plKhq3devtYM5AA026JioagurKGovEShFokeFN5r4wz5S9SQCD5QQRrTQ4KS9NeFFEqakLPq3B9ou7Cc9AiquqtBHHNMIBAlgHe+pa/wneaUvAALWBzYRYm5hZOkLfOQlPmrEBNNEDa476uFnrdnnnD/13bPmTAYgEYwnrB21BziFvqPvMQq7t7tbey+cc87pvQf3NRliampG7ToSJ32ZFRtNW5RuQrOlljuEhAGVRIN/ScPFb9t1BqgCUtAjCeHnvPUsGgfbhl3jFGqeJ8+HteU8AxDTv85Zp2qHQeVZz52ctw8/+khJ97mzZ7X3nzx5KqYb68k5436wJ5w7gkp6Uz589z17/uCR3b93z86cOmWD3d32wc9+bsBCOUva/ua2mA4tWgRGB61nZtIsS8W7aP/z//Q/2i9//hO78dGvLI2QZpVz2LRTc8PWrO5Zd1faOs26WioAFRjBi6Cni2DWlcST5GlkLvYffR4CyLq3UtCDTpBdKGRsYLBgYyNjYphk0nk7PCqr1WJoaEQaJth4WlmK2LHeXrEJ2OewTLp7+myveGir61u2d3Bk9VbMIEuUKg1bW9tS8oBYn1gJ7BexE1xrBzsjwE6tKw6+oYnFPgaAg2ESR2Q17mCrWnSY9qIxyU07LB5FI1UTsk/StWj4pCIAfAATfpkkG2D/qFzWc0dwGtae7FzSrw0fKMHbo5LVq2Wrlkti6tXrPoUntDAGRmRImtkj4Wsvn032HICJpmFF/tTPmY+ZBWRmckcQTZbAM9Nd1KaEVlQ0lSXSNNE+jUZ467NhIKCtEU3Nka4J7TzRxDQYDGqPoQUk6Qk4CbQL5KZsZnrKhgcHbGnxuQ3097k2Ccl6Kh1VcxmNS1shzAjGAR8JDHA/BgsvozWtN2hzaVsqnRVgAmDB44TFxLpzrdwP9yzR2QACRUlJAJmxpdqvTNQSoMGUHLTDUPYJbVywCQDUwgQwb5HBBqnlTqK8bmexlRIYFqDi46dD+2MQtA2ACX5G9kGxRKRxELWCvdyeEz43BIzOXGGdnOFDPCBWHW0OasP0sbLcI3uXujbPVWK2lbIzNxV3+foKnEsmdJ49rnEGIoLLJPTh+UikHy2cdEbjZsMEEa4HYJrngE+nBSiIyLI3iA80arpZt+6+HmmVPF1+btMn56ydjFkinbT9o6INT4zb5MKsjY+P2d76pu3v7Ahcg/UwNz1r1UPEO/dsen7Wbt790pKFrPWND9lucVfi8WjZ+YSYuN24fdM29rYE2LK4A30DduXiVUt2MpaMJWz6xJh1GjWrHBbtYGPLJkcmLdHKWM5ylm2nLNlu2+VLF2xgaNgODhmte2A9vcMSkp6cGLb1tSXFpGur22btpE2eGLFz5xZU7KqUjyyTBqwAmoimyIktdSSwAIF51/xxnTtiQM4NrOYLFy+o/XxpdVk+orePST8ltdBR5GHaUNC8o1BEewnrhXi5S+K4XpH0utBcinvBxAWvIz/eiQCTiGGi9pQkrOKW7o84FK2mn/3854rLidsB34jfAG2Ib/GpfT29OhPdhYIAEzEpK2Vv9a1VVSB9iuD6uXP63Q8++KWtrq7b0vKi4rST8wt28+YNW11fVxGAohf7EP/AmYVxxrm/dvWK4jLa0NlfxEoBqHHGYNLbtyoVjQ52+1mT/Reg3/FJWawJ0zph+N69d1+gzuLikmJlwJXhkRHFz3du31bxkaLE17/+dfv444/t/Pnz0kWkAMiZk4C3QNQXcVQosqh9jX1nHe0RTY8ido3iB+JZAbLNlnKhIE5NruPtPJGIzbHg/m9LqvjqPl6twKsV+Apg8sbvv90J4oT0sBLw0wqDcScRoNKBYYBxQPWUoI1kAOMHOisZPvVnx1QtwaCQ2JIcIhSI0yeowRmHPmECnECBpxxCtYH3DWKoJNY4KQw6AA1BsZKwmAfFqMsTZJH4YzyhDALMwArhOjFse3u7+lyMOVVrEgBaRDD2YSQsjgmaIkEU+iIwKaQr0mxruozohJHQJ6BFaCEAEKCKur+/YyvLSwI2SIQUMKLe3QPo5Cg+MZ/0SwjEEYktl1W5I4hj6o/akMbGrSQWTl1fI7jB2cFcIch3rQyv2K6tr9rJuZO+PtBm0UKBcphNiwkE4v7aa68ds1a2Nje1rjgT1gDnxLQggmmEvEDjfbRoXT2wTN1B0JD1xdFyTfyO2BY9vd4TnUyqb5W/c198LvfNe5FMksjgeKhInDl7Rq0IIyPDqrJAZ6UvmD3A9CJ6aQmcCOpZa9aM18F+UQlTAaV0CTpmpX1CotrTjc5Lj5hOx5VI0bc9MWevIeaL0/YpA63j0aPch1qYqNAlnRrNv9kXJOMEeXwNkEsUzt1dXZcqXQqoGbGdUgUD5hOjZUm6AfkCOMNa8H49PX0uSphIKLBCeR79DQJm1p9rC9m/hAOjsaGeQLgIIK9QtVaSBFMponU7JZjk/wVgIpAgTFmIkghVK6WX4BN6IsrFsTUkNAtTGTQS9uhIAstnzp49FjY8BimiUkrAIXhuBDoB6OHe6YEXqNjVpb1CdsS6KeGjotv0fvwguOjtBaYxkARn7CvWi/Vh7zFucGZ2zgaGho7bs/T5UeLiuIYnrKGlRxT1SMMmgCQSZIwBcNQUVBIMsa88aWl6mxhnI5m2Uqmi5Iakm4CJwIrnDJDEHod5EewY4AzP9dnikt5rbm5WzC5YKdhDglHsA89LExUOj8Qm2Vpdt4/e/8B21jbs3r27ag+sFg/t848+sqH+futKZ213bVO0dSbkVPt7bfriOWsnSS5Tdv7sGfvw3Z9aTyZlG88XbWN10TKplp1bOGHJeM0KWXQUasYTJ8hnVHlSlG/vl8d2JxKcg6S1OjErN5q2vrVtxcOSWFSa/tVoqh1nZnpUIGHx4IjfsoPikbU72Px+AYPQWwJrAIZKLO4jbQHbY4mUbe/tW63RthayjcmsraxtCzDZ3NwRu0Q6RWpr8Qo+Z8yZQF7xx1YrMY0xeQUmCaPo42Lo1ZnakeU84UcAIJwpyD4SW0SMrLSeAb4JgASwhCRTGjSlsnwK7CSxXNCayXf7yFhYX1RhmwBmjBIu+8SFZl3MKFoR0GoJve5iCIohwdr6WQxgCvcCXZ1EnYyAzxagHWmWuEyLg6DcO3sPwIQFcc0TwEdYE36WARB4P0/kfX3C52myE+0btC9FuihiXgo4cGY/+5tWLE1VgU1JW2cEmKD7MD016RNhGLuL9gcaDBGYRRWb68Ivsf9VPNnb8wlonHdsUgJRYSb88FkZi0WTbtj/iiWky+RTpHSc9X4IEgfymusq8SdM59BoXcYXS4/jxUugmnSj0mJuwLrgmvCPPoYY7Q7GaftEGrX1vARy0ZJFUqW2mZfGNDsIxjhhZ+2J2SSRV9eVymS8JTawoPB93EhgvIRKtLcHOWAudo/E4AHwAPABxtA0gdGKMKlrTOFD+RprGvazg7rOvvFniHCvM4QB/Xk+AnvwaxKX9WlEYhtF+lWAKNhC3psWFC8YwLTriGnCuak0amKR9A0P2t1H9+3kmVPWjnWseFS0rYNde+Obv29zZ08JNNx4smi7Gxs2PztjO/sHdv311616VLL9gz1L5TL24MkDayXMrrz9uu0d7evM8KdvgAlVHYunE3bn8V0Btqlc1gb7++3K5avWbsQtY0kb7e6xLEWtRt22V9atL9drmViXpZspm+gbs35aBgf6rG9g0Eq1tq1sMgae+yKhT9i9O7elv5OMZ2xzfdcGB7psYWHGctm0rj+XJabEVtatXgEkyYk1S6Ltujaub8N5pFAnxqJEdVPydVkVG8vac0Ojw2JtEUtNzcx4waDd0jOEtQGYzt7j2aArFZiUtBc7w8RZkewT39MvM0zMhcTjCWmW8B6AT6VK1R48fKgCI9dM2w/PmPgbwAT9EIps3CPi9QJwG15g1HlLxG1ja1MxP5pwj588tZXl1eOWRuK1u/fuypZwvxIujvYPZwHfCHOF+O/73/uuRGbxg8Q7Yt9msroWnodE/2n9jCYDEp9yn7ByYNQBGjoo0Za2ITaS34zC/wAAIABJREFUccncF/4W8IXpmN5yl1Tcj09m32LfyQVgahPD0HoPkMOEH9iB2LhEgnPgttPzFtdH4v+cQeJZGDTkPmOjI5H+2BOxy4lxpmembWlpUYW9Y6MVtUR7zOa6Jy/rEr1KO1+twKsV+M1cgX9irPBrHQwHyQ2BJdol0OCgU+J0CTJwqEwLIAHwXsVuOQLoiVCmSdi3tjcFXuDA0ePA6AAaYCBBmTEgOA0CaCp0okPHGalak/gUBpDAA0dFskrgR/LPhBySUa/278i44Qyp6GPkuD4Saa4HY4cGCpEEia6Sn1RKzrmr0K172GDSxOHhcdsP1W7Eo5yWn4vE5dpK7L0/MyvdiPn5BSHQJNkE6bNzJ61er9iD+/fElkCclV5MkjGMfegF5v5JrAl4qMQRsOGQpcOgEakezJGYIGgFY4O1EIIeaYMQ9NDeQmC+u7OjRCYwC5wCXZAT8mk5+3b58iWtpdN+HVihUkJrkqp/kZgmk0d4LqMjw9rNABxzs7P28MEDrSfaKqE/msAurDH3gh4N34PdcufOHV0TLBxYQzx/kqenT57Yt7/zbbFyeE7ol9x/cN8WTp3S58HG2VhfU58t4mb8DE6WiIQ9JRAik9GEFJ7R5saWxoKeOnXmWNCMa2ItAVJEwde+y9qd23cVJEiMsFGXoC7BvVcFwrQYFw0E1AAMOYrEjSXIGk2S8Iqbsy/WV9fksBEjhiUwNjpmY+PjCo5ZE9aWF8E1wSugjvfBJwSEcXaO27Pi8eOff7nayQHVxIwoAQhij0FpzJNG13dR+9FLnjkkTgIPAmU0GhHMdYVeegEyQXvkuPnEk1NPVl6MoySwDz8bmlWCcGyo0mg9Q7uPJo60tebq0Y+YG9Jq8MWRQKazXnwyiFg0BE0HHjBRMWK/EWhiGxDXm5qattHxcYFaXpHtSIiOdSfpBGgJQFMAd5zQ7I3GgKIEiXykV9YAhqBOd0dAYl2BF0FXV6FHoAYVRa1bJIbHOQSIRQMIijJ7gL2H3cMu5aG0S9cHm7HnknFis7TUxw0IhI16+PCBffdP/tTu3rpjNz/73B7cvS9QEYbN7S++sE6zKXbP8rNFG+4dUHVrs1i07tlpOzE/Z+VGxV577Zrt7mzbB+/8xK6ePWWPb9+yZmXfsqmmDfdlrJCNWaGQ1eQcTZfxsrjlk2mJpvqELJJIBCP7rViq2FGtqdaZ4lFJ9hIAHXtzcnbKFhYmtU4ADoVCj23v7Al4sFhSgAgCzejLLK+sShw1Q0tRIi7m3ODwqK1vbluu0G17xbLVmmbPFtfMYmnb2AIwoTWIt3MBTsT9PMmHgeETnMKZVaCeTKglg/enSgy1XoBJNBYTH1Q8IgB3kW2eMWAvv0crIv5jZGxUzBOS+GLRGXLsOzGLzLQmACTYNc5DpVoXsHJ0WPKWoVbdynzGUfE4eSARD0GzrpeE/KUWDyXZkdaQmCtMi4kADZ1pgEcF7t6ygk1Xe1HExILZgW8Jn8F+Zn3EFMjno+lkjjYoMecHo/Pr2lzejipqf0QzhxEAACU2DcwdgbW0YnXbxIlxjXlF/BU/LeZjJJQKyK6xzPLVrpsC7Z7zE3RLAC44mxYnSUFLw1sU8UlM1wGI0Ah4JY7cb0MVZD33yI7iT1gTb3tx8Ic9ACPHmaG0AjtzkITMW4YcAA7sFS84eKJWrkYC3ySnApdpzQHw8v0WtE+8HcdbcgAgwrRA1gdWBnYHPRT8UgBCwnh4AWwR8BZ8B7EPoITsXjTymX3J5/J7+C2+QZGHrxNb8bsAJ4HBElgqzlJMucBwdG8wG7CXmjaX4l79zAgEYkRrT89xjIUPwh9J8FZtSx5DAKqwTkfVitUaNQHU6e6c3b5/1+ZOz6tllZa4aqdp569dssuvX7e1pSW7/+kXdri1ZT2Fgg2Ojdupc2etVqnaXnFPGie09eR6Cnb26kVb21q3x08e+TSnVsNS2bT1DfXbF7dvWjydtFx3t0CcyYkpq9aa1pPM21AyrwkpwwMD9vTeI+tJd1sP2iWZfpsYnLDxsWGJL/fBnGnFbKdYVYyZAySOd8SSTcZTtrm+bc0qPqVgU1OjlqdFV4KrPv0Iu0OsSAHHmWj+rPADzsx0vTrFqrSZNuuyeYBc+AWm1MzNz1qhu1sDEdBpYe94i5yz4tROK5aFT8cLrDraC70hx8FhHd3QGqp/ooikjjDZy+eLi86Y7uqyze1tiaeOjI74dDa1rvsPEwN25ws2Nz0jUAlQptmm/eRIjBKeO8xNMQtpm04k7f/6v/+D4nrOLrELAqzv/PwdsX80lSYSasb20sbC9QKWvPXmm/ba1WsCYi5fvKTCWWC9EYPih/CVxGno8wFyEIvTIobto9WbGBo2Dnv39u1btrd3YL19/cdah7ThE1uTr9y7d09FUvY970NsH4pX8/Pzug4+H/Ymo4x5noBVFGE4v2LypdOyJcQU/F2aPgD9h0cqbBJL3/7yS7vxxU2d0fmTJ+0RQyzQRopGhjs7zIdkCOANwHRUVToWkg3M39/M3PHVVb9agd+5Ffgqw+T33u5QUSHQgT6+s7crlgEO1Xuy0cxANGpAvfS8xJaAOtpu2/lz5yXs+dnnn6q/EAf8/PlzGS4qfgSqOGEMNVXY+/fvizGCsSRxwQjx2SDFBAsAHQAtBC8knSRKJLTQiEPrEMayq6vHk2s0KSQCGIuCBDd2JHUEMyDtoOI+JtnZGN6rDECBLoqLg9J7GnoUCbhIKK5euypDTK8kNL/nz54dU6ExisNDg3Z0WJQTgZ6PwSYowgmSfAMEkFwTEEnLIhFXm0z/QL+0UAYHBrQmrCdBzOLzRQXo3roTE52Z+xYtt6sgx8C1IyJLyxMGmqlE3vvsQSvXjSAq68+1OOvHhbAATAga+TfJPag9rTuAHiSqrCOOD0cErRKvKxBK02+aAnP4OQAivsYrUKJ5D1gnACmATTxXJYglxgTnnC3SVRAbhesn4JbQaTat3mnExpSYVKpydCSkPB/WB8oooBPJDpVnRNP4udCqRICjPll6tQnAUyklSyTbCjKbkRhvAt2ESNW+7S0WOHsJ63WgpjO1pyMdE5JFjaeDKVFgok9NgodcM9dCwMFzAdhib1NlB5RxYc0Xk3FC/7xPYvHWFY3W0yQEFyoMSZIHyN6m4u0IBPRBT+OlVpgoEXpZcyz8PVRaJeb2a4KsATABhAmB/Au1DhetVE9xlGQdtxa8BJrwu6HqKzCHPDwSGAzvxehL1lOVa4LDlmuYEGHQkgNtnJGNEjSOxGz5OUBR7AVMD7RjYGawP4ZHR7XPYEaJBQSNt9HQOSL4AmihPc9bHCJxvCjgdCDHrwf6dSqaGMG1sL7hHoFWeN4AtkODw7aygjCzg4ScY54Je2BldUVTBNj/sNA4+5wrbBhJNcEz+4n7w0awF9nr/KEqha1FjO9rX3vdfvXBLwWWbG5s6J7YE/dv31bvd/Fg3+7fvWsjA4PS63mytGh9U1OWpD2xWrZz585IW2J7bdn2N9ZspCdn02O91mkemLXKloy1rZDz0YxKoCO2TayJKCzgQkbsAu6La6vUGnZYbdthqSJ2DYG+Rty2mTTQaydPTohmTgCbyRZsY2NLwXW5UrN0tmCFnm49m5XVdWmgZPNdso9qi0ymbW1901KZnO3sHdpesWSr67u2sbUvdglrjy8JoKCSE4FogULt50lJb9ur+TxXAnZ+p6srJwaEj4U3VW4J0NlP+CTAnO4uTxhhKloMXzQkMJa/k1wCjiCuqyQphvZDXuean4G1RkW0DnOh1rTyYcma9Yrt7W2pHUfnVkAeExvEzVYiztnnbITKqooP0uvw6qgDnA5ecmbUokbFPWKGANCJVYmwN62iWhdnnPFZJPQClKCLwxIELIjEkoOYI89E03Oic60AAC2FaPQn9w5IQaVYAKN0fOpi742NjQpUROOBPV8+CmxR1yDj7OJ7SB54T5IO/IADJUxV63jMECcRaYuKHyq72HTYTfhFkkDZi3YzYrS5JeH8BT0gXbOm+WBT4pYE3InAWD1z9gRMiaOS9HewLbSIHVfw0aRAJ4VrEIgNyOaJMXtForBKEsO9OPjF+0qwvd7wccqFvNphYJBxzUyP4j3wP2H6Bs8JH875Ie7gWWDrQwKnSTqwuhpNFZ/YM8QZvhUoyPiUONefIUmtRgwb1zBhX7q2mk8eAfhggosYiQBItI8o2Y/pjPPGnGel3R1ncnpbBQwnBGS9jU2aOEyWKh1ZIpWwialJK/T32s17tyyZTVsql1ZSnsilLJZN2cXXrtmdmzft6c1b1p3OaOLX2SuXLZ3Py/8zajjVlbWp+Rk7qpfNknFbXl2yfCErNgR6FQODfba+uam2n3Y8ZplCTgwTYpjiYcUy7YRdnlqwymFJU3OWHz6zke4Bax41bGbspOXTvRoP3GzVrW+w38q1prUsLfYzYP3m+pqlU1mBJgd7Rcsks3b+/GnL5Z1x12lzriBZxNTmhc3wAob7Bk3kitrbKGgF5hDrHQNooSUwmbT1zQ0BJlMzk2LFcp5hguj5oK9EDAzbBI2riPEWABMJtbInmATzzwAmWEnGnTOYAX9ICz1x1v5+UQy5ru4etz0WUyzE9SPKCww6Mjzk+kfWUUs3cR7XMjQyIvuAP0U89t33fiGWJWsA8A8b70d///cqWHKexNrKZK1RR4tvVdpW169ft6tXrsq3sJ+vXXvN9+WRa8FhY/g9xlcTdyGaG4pxsHTZz5x6tPk4mwDAxAHcF207FE/ZswsL84oNea9bt+/Yw0ePFDNTkOCZkC/w3rBMeFYMe5CunjT9YLYnbVejprkumLlM36El0wtbHhe42DQ+gLyHlkQm4sHc0fhwDWzgjEXCsSW0DJ31zvpIiBnw/CUdOj98v3P55qsbfrUCv9Er8NUpOX/4Bx3RQwcHBVpA88OIOmBC4taSswX1hWmBDaCaz/cwQhcuXpRh+eLmFz5eLVJtJ+HHCaCJEXRMSDQxggrGE3Hb32M0JQDACWcGZLL6XJgHHkg6CMD7E8Q63dTbdwimFahFApaBSkrQ4lMu0t53Wq9LDJZ2G15QDglcASxIsJ2F0RDoA3OEQAcBPALQb33rW6LfQVXEOSEui2FUu83unih71LKoLvB1rp3AGtVyEO2LFy+K5QJIQJBGxW5nCyewLydEwg8rQ8l0LGZbG0zR6BfTg2qO2A8Vn8TQP9AnXQCSMfo1qSjpdzY35ARxGsEpEaSp/x3qMawegQeIN/a7+BYBeyR66sE+ATjjCds2OzcnCmN/T29ELewoCMb5kEzyHk+fPhGjhq8RCJI8EnjxnBDsCskDawFbBQep60OfJpdToMq+UvXWOgKdqK2QJONsAltDLI6xcTlPAj2SGqi1iA/zeSSS7DPvbU+LcSDxWE2C8LG7JOpKCvN57RvukUCeRID3ICEnISKJDUkLyStBpUTPKlWbmp6yjbU1JbK0FsFogjVDlQfgCYcPUKSpO0yVQSA54wwqAB7Wg2vkzKDSTtuXNFAiqjfPgN/h59WmE8T+wtjeCCAJ7JhAG4+USo5ZM8EyBTq/eqGj5JPFYM3FEnkJMBHhV6BMRwm+PoPpPtG58GSKiUvOAGANj6fwRPohEvvT2E6PCdi3JEckclTOREuP+n35NyM40feADcZzobLPWZUeRZQMEsQjGMpn0ldN1S4wYwBVSQg4s+wXgAyeg9qOfo0LS4tBYMp1zMdpevJV03nmXCIuzZnkWW9ubgswIfjkOXn1lSq6r9Hm1qaSMUA/zgm2gTN+4sS4PXn6zCYmp3QNatsQyEJ7V4/uD9FgqoI8e879X/7vfymWCkAdYDUBGTpCVy5fsps3bujv9Fcz5eoIkDeesGFowiNDdmJ81G588Zkd7e/a4fa6zY0P2FBPymJNzlLNslRrM4wU9lYZEm7pNCXSNtDbK7FDqsiIiiqWiyWtXCPBcqBLAEU6LfZZLodWT7faHTa3diyTQyT1UHu1eFS2DJMkOLvNlsASEk/4RICdJISLK2vSPKlUG2IbbG7v28rqtm1sAxI1NW6WaxTDSW0P3s6ibe+InGwWzJ3QkkBi78A64DZ6Kw6YwCJhXC5+BVvX1+djg/EXgJPoEkhLZmBQySxCqo1WW8wRElpGwfKMOLcSL221lJBoT0vYtGGVo5JVywTyDoqJvRO9lGxF7XQuPOwtq8etMjAKeC9sp0Yoe3KG7aF67y1ItAD589KkNgFBHW+JEXvR/Rr2XedJI2q9Lc41YEiSHZiRmCQaLIHJoukT3oajyrcET70Ng0o7/gxNGPRL8Nedjk+gwEdi2wAPmdbGv7F3gOCeIDhYQxKeiCV1TWjFaERwDDDJJ3IA9PPi/lzQMn5M8eeaadsUK7KCZpmLr2ovwJYAdBWoTIIJ64S9TcLrgrlcB3YBgAOgDDaU2nIQ3sVOsC4aHe7PWAzVho9UhoUBMB4SPNH11QblWhICqGBmMc4X1ovYMpXjFiJsgmx89HneQgxTEsaNT+QCzJHuCHaK8epMHlRLYFTZFpjlVWo+WyL6gHz4hohVKEYC7Cr0I/IwYr39lUSOzwjjaQV+M+lMz8bvhZ/lvYltKCIQUxBDca8km2JSpNNi/xB+MfWka6DX9spFS3XlrVdtL312YuqE1VoN6x0csOdPntgG4prlis2cmLQzly7Yysa6bMfWwY7Vk2bzl85YqpBR7Eec0d3TpVZoWsA211ecKdCoWban29L5rIo1xBnLK2s2OzppJ7oHrVFp2ImRcVt+9NyGu/ot2YjZQO8IVsoG+nssn0ccvseeL9HG0aNYEsbIzZtf2tLisgDThZPz1ml1bGio3wb6e32qVocz5v4JG6LJhi+xLPEfPHN8d9C94wdk3xl0kMPWmS0BpFvbhsdGNN49jbZHKqPfcUYEQshMZSmp+AV71hmIMD8dOJV4KpFQNNXJDWDUnmvtaIJfRwWpBw8e2vmLF/RcV9bXdBZg94WiyADaIUyyisftxNioACF8rdirZra1uyv/R4zGOSd+5l5u374jG+7skpTaYrA3P/npT+UjBSBGgxv29naMP+fPnrO33njDLl28qGt7+823HFCA5Qxjo9ORdksAKPGZgVlNkU2MnlZTrCqADOJ/aRxqQEJN+/G//PCHYqVwpn7wg//BVlaWbWt7x0HuWl0+ljj/X/+bf22rq2sCvogrHjx4oOeEH8KOctbQpSMm51y5OLez1hz0dWaWx2KepxT3DxQjr62uRm3NLkYdmCWcP9q/GdIA8OnsNGfUvmD6uo8IIKgTgMJI4xf+4zc6u3x18a9W4LdsBb4CmHz/v/uXHQwIRhPn6orxOVtbW/e+X43p7ZLBUQevaNwhoDH9nvfPulgSQScBDi0g9Ffyu7W6azyQZKYyPrFEOgWwSnJ5nwHfakqYCiMnYUcEy7Iu8Mb1QJ92cSnXBsH4YhSFXiNGKtpwXcwCgiqqAaGvGKeFMC3XDXDCtZLkkJgjlIpzRzALWrIm24jumxRqDm1xa3NLrBsZQo0O7tV9EqjjYJ8/eyoHD4Kt/ucM04Mea3oQwQlACkHxuTOnde04cVUHenps7uScjC2GnO/tbm/LyYqumnaHu/j0uQ0NDSiBw8Hh+Ei66PlUoBQFaVwXDBEcA2BQhfF/wyNK7Pl8gClAp8XF5wIiSBQJSHEGIPvSIZmYFBiDiBtrzTpxbdJdbLfVtkCQTFDDveMQNfY2nZawpQsSuqYEYq0IpcIqYo+gvYJw7fNnz8W8gTZJJYhnz7XTZkU7D9VP2CGACxrbigCtEgfEeullJejoUrsWn8Pn48A0CUBTC7yqA3CmvmwmCWkakgMoMdYnYvEQSHAfBHOaXsPUFsCCiFGDY6Za8flnn9uF8+ejqT8pBQYEPiQ3JL+sBy0LTCDi/WgRYV2p1AQBS66FdSYpgPIfdCQcDEJHwSf6UOYN4EiwP0qqIkDD++qTx9TdoOEhBx05YWkxRNoFfF9TI6gg6hRHoEkExNCbrkQ1sDM4P+Wy9lYhm1eQcFQsas1hC6Hx46QTqsBtnTvOoIAIQJkIIGlWGVeaEJOJ54GQJoEhiSCgk4TWtrZtZHRUIrthzDaBE2cXEIGgffQErX4OyAQmGR/B8/LGA0/w/RUq/LQlkUR5yxX3wj4Qtb9aEwuOFjvOFELQJNIkN4tLLuyryVpiH9UECGInOHOcUcASzs1//pv/rOf72vWr3vdeKinIgtaNlgo6JzwnvgegRlWQZ8d5wP7dunVbexzghc8U2FphPPugAlbeg+lcR5Wy9fT1287+nuzUubOnbWpywh7dv2v3b9+0rDVtpDdj7eqBFdL027csnaR1oKDxnIxkRZsHkCSTzGjsOi0WxM4k6dJ0anSsWCLpQrcjpQAbCnc2k7ShwT4HySxh65s71jfA1C8EmdEKYURol5hs7Bl6xfv6B8Q8YbpB78CghF6PKlUlQJlst9VbZqsrm7a5tStBUABQ7cyX2shC64rG6mpPRfoW0VhdTcfJIyrslWFYRAAFEhpOxl0AUxNl0qJ0A4TwLFl/qrC09rG3sCUkJWiT4DvAbLD9+Bda6mDVwahTop5yzaN6tWo72+t2VPJ2HCU4LKbYHz4eFD/J+XdwzrUrnBHh4BXnwO2qtyHBsEmmnSET2BliiMU6ej/vv3fgNTBXNAJXY4t9NGiwu5xN78n3aUMCUQIYKuYGZ9ZbbTVeOU6iWLKUGG0dsSZmpqeVqwHY6Q9gWKUisNDBLGeqkLQj+qvCAwA9LQqZnKrb6JTQ7sRaAozRhiDgIJpEhAYOSVlgU0iPq7dPdkr2Wffvzx2AQBpSLRcw5nMclKkrOSbx5374WY14RUMBlgbPIeUTkwBJsSH4eYHnYgNG02/MGScAbYGxKhZIm5YNB2bUtiOBa97DQRpsvmsW+OQj19Ty9eY6uDYHwF3TRaPrEYFtNAXy4o9db8afMf7NWTgmxqbYTVXo/2HMqUn3g71D/CEB/Cq/w3QPn1TIOXqZOQfjR5aT67COzc+dtPWN9cgn+NQd3hOwpNF2OyTWSTIm1sZ+pWTnrl+xaquuyXYXLpyX3366+FwtuJVi0dYWl2x+ekYaJLS7UYDYrRzY8v6mTZ09aalC1koH+zY8OKSx5bVSzcaHRi1tbbvx2afW1ddrsXTSOsmYWkDwhUvPFu30HELYA5aOp2xieNwaTNla3bKx/hEr5HssnkzLdwCEcJ6fPV3UmUeDY2lxSWv57NmideW77Lt/8l1bmF+wVrNmI8MApgX3HfJXJLgOpgEGCnhLpayps+ttb6yzphy12/LznAMKc+Va1YrVsjU7LV0DU6Ng3NHuh18hzqRlhmeDjh7+gD3IGzMCW//hzzjjgJ4BMIn8XaSKob1PrI4t58X+TGUzdvP2bRUUioeuYUPMPTQwaIUIMBHoHY3i1gGIAMv19TVN18HXEeNIWHV5Wdp22Evirlu3b2uvsifQMfHYO2P9xGfbO2JCnpybtZmpKXvzjTflF994/fVjbR1n0TFqO6d9Tmx3/+49m5qelN+lsMW+5Lz//Gc/s739XWnwMWaYPchzgCVCvEVr7hdf3LAf/OAH9vnnn4uVzH1jkzQoolq1P/r2HwkMWV1ZFeCCn0c8dmhkWGePc0OhkhiD+4Sl/kLANbLVAiRdu0oCtJHmEDIFYjFSyI0AY54N641uy7OnT+WzQ57g9ssnYwlwD9N2UjCdvR08NF/9luWZr27n1Qr8VqzAVwCTP/mz73dATl1Rn97Gkl25ctWnmzQaCjRw+iQfVOUIpmk9wUFjpEiQSW4JdjAAIKwk9CRXPtYOAa1DGVBNfentFsVOVZVqzQr6/pG3WPR0i15PwIEhwZiKhaAWkh45AwKn8hGAR7+ukZ+Bvsn7w8QAXeYzCcq4NgALronJGSDQJNUEIPML86pASWAV5XAcX6nsehmAOFTVIxV9wIe52TmxDjCIQbOC/nXWAcONEBX3gZFH8Rv9Dgwz1x/6Xi9dumib6+v22Rc3tD6wekjCSMBo5wDBf/zwkfX0dtvk1KQSsM2NTXv08JFEs772tevahDgBfo+Ej2oNAnhqp5ma0lqA0rM2BHnjE5O2vLqm64IOye+QoL3x5ht6D34WmiMAGc4Aqjo0aMacou8CYIKjB/DA8f3yV7+0N998Q5oLoYcTQSyYKefOndNUilBVp6rgVQNvz6FtCfCINTx95oxNT02LnaPWKY3uS2steYVx1gQ/gB2I+ZIM0S7AHmGiDhWy0PbAz8AKoLrM7+Jo+SyeLQEVlVySCAWDSrC8Aiv9klpV1ynByDg6Bxv2/vvv2x/90bd9clRPjz16+FAAFftybu6kwD8AMYAv3gMBW66foF6ClKouM/qUyQM+cjIIwHFWBPJEGgY4Up8alTpulaHq9ILD6XoI/BzXTIClVh/hA2HUoAMYgfbJvtQ5irQMQhAf9A1CiwbgjJJVklKqK8q6mBdA73dVtOZKifaGfevp7lEFmRejoKWxQ5IC64pKGxX8SLywVi5bpViy3u4uCcoVunq0Lwgwqb5x/mlFWVtZtQuXLulcw+gBTPLqsum8kZCxlj7kOHqpiu/aKh7oRiBNBJioBYGkQZoFtEzEtReg9XImx0ZGbXl5RffDut4jgJuaFLi4tLQsO4bODueMvcDZIxkiicRmzMzO6Pn9+Z//ud7vG9/4ugAZib1Wqrb4/LnaiQABoQ9znnhuBLvsjQ8//NBu3LhhI8OjAiu4Lr6O4j9J1P7ungJYhANnT87Z8uqqtb23yPLZjF04f9YG+notk4zbz//hR5Zolm0UwKRetN4CoDKYG6NhEVNmMgEitoeWycAUYtxpwo4ODyyTTlo2z0jsvK1v7tnObsnSGZhPnLm4nZybtmzWhSHxDa123MpVpVZKVlUJZJqAWiuqYoKRnO/u7qsyeFAqW1dvvx0US2r5efp8SSyTRCpn29v7VjwoadQszBU9ywgfWTPlAAAgAElEQVRoVbLPqNSIIi1QgqRSyURcthrBRRIeRuDyb9a/ieA0IEQclpMLIXMm0VxpdxxEYZ8B0Kg3XyM/oVNn9Vylp5HyJJTfA+DDjgBqCXTotBRg8zmbmytWrfoodA5dmFylsaBKrJ3ezXUDTgRxTiXWMHg6DqB4Gw7joF2bBRtbKiMWHIkLkXDQLhJNpmGdgzi0A67e+nPM0IlESQXeaIR3U3tMIEfUc8951dSIRFJ+n6SQyj/tCewNADvGvQNGwAbT2isJ9+k00hCRhoazE7GBJPqADxQk6nXEMWHalVU9dxHlsuVowUtnNT6Uf8cRYIT5FgE++B+B3XG3nawh7EvAMe4RewSoobHCyaSYk4FJw2cTm7hYeqQ/EU24ciDOp13xvjxbF6EO7YXRtIuIScLP8/6ynWL8eGXYx3LTBuVsBPwKLBqfyoR4eABNvG1K+iFRWzM2CVuhqWxiQNWsn39XHczF/6kt8RAdrrKeC6LrYvVGDASNlM745COBxQhYw2qJRM15XmLURAKv/L8RtbyJtSQGTFsMVdYOUAPgVNonsDLzOQEePBP8RzqTVHFkdWfDvv6n37G9I6bP9ChWwZ4+X3xuf/iH3xJrdmN5xUYHB8XiGRgatK2dTYsX0rZdK9rY3KTt7O9aOo5Ic49AtAOEWeMZW5iasM8+/siGR8bUkhNjYk0aYLJmRweHNnViwuZmT9rRbtG60gU7MThszx48ttHBMYmqWzIpmwngSQJ+eHBkxf2ivfPOu/b48VN77do129rctlgnbt/65jfF1gMYpI0PX4ZtFogJ2Boxelgn9hPi2M7sguHmmnAqPgj4qmsPEGc1YX+kE7azt2O5LqZv9UlQOsFwAuzhHqD4E8UiCKlTJAyvOBpQMBqwB7TvRAw1929eIJAItKY+tfV5+EPADeIomDkb29sagICfBfyAvZNNpWyMaYdd3QLIpRd2PKoYgLalOJ4R99zP6MiIJu7wOZ/fuGGIIA8MDIn9wznB1r/z7ruKk1in6akJ2ULaTK9euSz9GmIy4mAKY7SLYQMQx1eb+Pj4sbgzRQHAJ9nmaIAEa/7JJx+L0XL58hW12OJPiNeXllZ01nh99vnn9vrrr4vljE4dhZdLly4pboDRSLGP1m1AE/IQ1paJRoB4xGHEohoO0d+nAgbx7TrjkmnVNIta6n1iZjhLarUR85nx5S1ptHHmYOVwL/hq2rWJZTkL+BFsDTE+Z5eYRwU4GC3kNSnGjfuwgX8MmLwSi/2tyLJf3cRvzQp8BTA5ffFChwCV4J5kkh5G+gBDxR4n4YrrrvSNMw0JDc4GwIJAQKwIdAUQ64y0CQj4SSofP34obRISU4w9PZ5OC21KBFIimUdHLqBWZWSnBw+wOAATggZHoBNiiOi3hLJOMqvRdvv7eg/AERIzMV9Angt5MURQtyZpB60mfgqz2T25hjbYVhJM4EnfIvdEryNTaqimwB7hZ3FYYrzk8xK6JeAA2b5y9aoCOoAaBVvxuNqYghgehvv0qQXRCknWfCJPvwAL9Blw2gBTTN0BnDgxMW737z8QgACAQ9D2B3/wLTkBrgtwptCVV7sT1HNokyRnfA6UxxDojp4YV+UBBg4vvsf904t8cLAnJsz3vvc9If8kp7TfSFdib992trf0fiQWrCXOcnxszCrVslGdIEChjYa1IqDo7xvQdYWRhrQ4AQIB5IC+48RYd9gtVCJYTwJG3o/3d90OF3Hlc6FTTpyYVLuH651kvUomMIGxlU7X5nsEy1Q1F5eXbGR0TAE9bVck3Qq4SYJU4TWrtwlkYU/V5TxpB6OygdOkHYNg8G/+5m/t3/27f3vchgqLCECN94NxwB6FgslZwRHDQAoaGk7DjCbSACKUCPSz3qrUckq1Jqi0aGurqvJI4KAEoeHjiFWxPgYJvKoZZZTHIEkQaQ2gSXC+Gp8pMT8AE+9b94kjPi3nGCzhDQFimE6C0G2lqkCaNeZ6uEZ6kouIsSYTopETZIpdkEwqsSew4MWzoUJZjzktvFoq2/rSivZk8bCoCteD+w+tp7/fEumUGEZ3bt+x6SlvYaEFDa0g9hJryZpyhtmTPMtjwOS4+ubgEEmDJB47zkIQdT7SkOG8wxjj9wmi/vqv/x87e+as/eEf/KEYHOxn7AX3AwON/fPg4SOdP/SFvrx1SwENQRvTDS5eumRffvml9gD7FNADG/XG618TBRkbSUtaECAGJOE+2M/OqnHmCfvSK0+MGG3Zs+fPBeZRCeMmOPNvvfWmvfvee7bEJKupads52BOLA8bOtcsXbXx0xGrlQ3t456ZtLT+23kzHBnthjyQMogKJXSrJWHUAu7q1Og0BH2iXYHOLxX1VydlmPb19tra+Y4dHJNaMRu+ydCZhExMjduLEsJgc7KPNLdazbpvbRdvc3lW7Jewg2CRU/+gjJ1l69Oix+vp7B4Ysneuy//J3fy8RWBgmpWpDrBJy11aL5C5zLE7qI4HZs7BFSIBhUUV6IFG7FWeFe6CyzdknYe/uQpST6VW+35VQRsk37w8AFKMtRPujoecDOAHTRKKk7Zi0WdC8IEiHIeE2JiYwBfvOHkV3A5FDtHB2dzes3vCR1EqqIxFmEpxUAuZTaInxpFztoUwsAcyL2o/UdhoBHrEkbSdu15gcA+rj1HBnrHDfBNnsl/A70p2IgBEBqdFaecX8RXtH0PGQ3kmUwNMKI4AmapFDHJg92t1dsNERr74DZNBqIwCLtruoVQnbJpYFDAfacKJxm86mKkgcV5owB4daP5gmFGKyeSr6PimOr6m6TqstI4f17H2qEGsURBRfiK+6AGsQUHfdp4Z+zttq2g6uCFiieONU+9DWq4KOppB51dfBBd9b4RrC6GBpuURgswPr2OxoIg1tTtE4YRdP3dY9wTxhrwEEhcqymCURGKR1V8uU6+PI71WcVQhgwVnEh7GPxHJNpgRMlI+OIn0FZzbwu2L4quUPINF9Q29PdwT+16Lx2i5CCQCDHeDZYYuwj/ydwohPA3FmEDeYyKBTklUbL+2BXBPCqKtb6za2MGtHtbKA8Qbg796uTUycsKtXr9gOgtX5gu1tbRlFoaeLz6xcq9hRu2ajJx0sKR4eaE+OjYzL/j289dBSrbjl00lbX1mxeCdll65c0cScUuXI1jZWFfcgPE/Ms7m8bnubO9Zf6LZOo2WXLlwRoEmrIuLr7A3Xfira+7/4wG7euKWR569fv+7adxnWvCpWay6XkRYNAAbFIi80wFxyEVK3HYycdl+iooGmKzkIK9ZBtPbET1Wm6zCSOJWwbCEnEJp4JtfVo3hXU2FqsN9ct4+4yM8+Aq9SLdEZk/Dry4Kv6g1yRphbBhczxs/AEKK4R5GIDdmKxRQLwnbg13LpjI0ND9skenEA2QJ/oiAihnBsXQDyw0cPXZS/0bSxE+N677W1Ddvc2haQgn2cnZu1v/5P/0n7T1qH+ww3gPlU1b188xtftyH0xeJxCe3DXEbbidiWwgFrQQs3zz9oasEexS8TDwY7GDn0Y6Y68TF72Jk1O1oHCUsP9B8L0gKmEIsExvMXN26ImQoY4izwrJ0+fdq6e3vUcsdnPnz4SL4D/RMGXDDtjNyBAqUKdtiWSDBXQGzcB0rQBqiWmqiVT9o0aOrhn3d2NGmTuCeMpCY3YW8BMFHkI150r+I6St5654xs6Qf9Wjvxy/Hfb00G+upGXq3Ab9AKfAUwuXDlcoeAY4QkMJtVtXN0ZEwBAwkkyQ8ABCDJG2+8ads7OzJEOBYMBwYUAS8cMzQ1jAQOCsOAY1SVqs6ITtogKurEJOnC6dMCAKgAOwBjT7xIewyfTSCB4SHZ4LNgJzDqEqMCsMLUGKazYKRhumCcATUwkAQCXlnMK9mXajhQTzQ+j0QVh3j27HlVWaAZgoYTUKjqlkqJqSFD1gbV3xDYQjLHNWmqi6jW7hRAx0GZ+RzEXgEISBQBjHh/Bb2JhO5hEypsIqmgCHorgAJaHLS60MZx7+5dUfmhpeJccVhMl+G9r1274slg1IZy9uwZKYDTAuDAVa+Njo4pwDo8PFAbwfmLFxXg0GvKdZCwocmhHt+kT7Rh1j1GnGdH8kaymMtkpNvB59NOwDQEKu5UMDY213VtBK+sMw5yHTHXE7T8MK4VQcQ9of4AZVRVuH70YAg2cGisJaCRwCozXbtYQgScqsrWpZmiJKyv3+mRTLyBIZL0IBlnDT0UgML72Dv2fHFJbT9Mr6FKRRsS4IbrBTj7lpGJGn3ZbEQVB1gIrpGi6RWanFH0yTxiUzXUWrQwP38seEsAgBOlQhGEcUXZjSdU/Tue7hBp7xCUq6IQCbviNgm2uVf2BfuDe1tZWRWYBc39/7OzNQqqjrVEoso8NycQJUoKXv59KfvT/x4JDh5X9JlU1WpIjK60u2v727sKhLiGoLsAg6gfQLVakw7P9uaW9giBBpUfmFvShsjlrGdkyHt/zezurdt27sIFVc3pM350/4Flad+rViSW+9lnn9mZU6cU+HH/MzOzojoDYHDmZ2amtcfiKQ8uPYDwhMf7v71PmASGip80lyKQgmfOOOLdvX2v4nfa9nd/9yMFzN/4+jdVdQLAA7gZHBiyIaqiW1t2/8EjPQ8qV/ybD5g4MaFrgREGqMG+duFrtw8L8yc1FYh9zZkmaVNrYSKh/7N3EdDEXsFW4H1nZmcFiGK7Pvrww0iLpW53797VeR8aHLQnT5+qInzy1Ck7OCyqWl/IZWx2ctKuX71i2xsr9uDW53awuWT5eN2GBpgWRQWLQBwmBpXFpALBWq1i6VTchgc94EWHAZAHoU00PA4OGIOMkDfMi34bHB6wXI7EqlfCjLUq7Lu6bW4d2b0Hz+3p81Wt3WvXrwvs4hyTfFPJQwyXhWMqTieetJu37lgimbbnsHfaJKAkI8SlDmBKJDhqM5P2j7Q0XHyY/9N2E17cF4kNP0dzAskPgSwBMD+nyR+ddtSuFbNyqWL5AoK0GVXR5T9yOYFVVPEhDKjNTxorzpokwCeZF6CTTMn2Y0tKlZJrShyiN7Ojkc3HzJKgn4MPS6Z9kk4UXIshEIk5q9UOOn00tcZ75sFsfJKRQAoSe9hukSaJ2GFMjYraapxt86LyHMSXWUxvvfPKpYOknmo5huLr7Oc6EqSUCHNdCRAJMu04o2MjSiZJTkgw+HrpEMHElGtkSDeKNsykfCyMFa/IOsuNe4JdgmAjY1GlSyTNFLR9AAqIA5yFwzoAboSWPu4Vn8Nz5BWYOfyL9+XFdThYHAHDkYAu9lztZJG+QGiPIRn0NhW0whyIYo1YG62lnh00e9cp4R88LzFQSIzZg4hD8gwFRLMnvcjkE0nc7rgQvbPjEB7m3gTmNH3Mse4lSpKUCAaRYHMtMB+p7O0JAUgnGeTnJMxcKsveAjbhf1/sc2875ZnIPyJU3denGAOZGtqeVFCQ2H3L29YiEVzWkIo57B+SxAp6UH290hVr0uKaTlq5UbX0YI+lu/PW1dstQIXrm5yckJBopVSyqdEx21hZEWg1MDpk5XrNHi4+sakzc/bg3l2xVbluiirPHj619eV168n12NKzx3Z64bTtbxzYmbPnxIoFLOHP6bNnbHZ2WhMbi9t7drhzgKHXen7jG38g9gztDsSr+HcSYxLov/w//tIWF1fs8qWruj6SeM4SbRywE3y6lmuMXb/+mms1jY56W1XT9SccjPUpXbDdAGZ5LoBYajOJBMNJtPcO9xVTMFI4maGl1tQqkk7nrA5zy3zKFi3HJNa0WsEyEbBGy2TMmSWAbho7Ln/uLMowDVF7NbDROh2NzC0x7S1Jm+SmdO8Gh4Z0nQN9fQJeegtdNj0xobOMNs5LVRerRnuFGBFwDAY3PhzxWhiC6IPwmecvXFCM9B/+438Ug5gYEYBlcfGZ/D+FhJGhIbVDUuh48/U3FNPDQKY1UsL8UZszsW5/b5/sr585b+sLfl12iulWdcZ/V9TexDWjg4TGDnpz2A5yAr1XP8Au4JNPxbx165Z8OjEuMQkt+zxXAB/WM4j4O5B4aM8Wn6tFi+ICVwEgg/Yg5xZdGPx5U/pQ2KSq5bNZncWgCYV9hN1EgZXxyMgAIFhMgYW9wu/x+RSLbt+5Lb/rYG3Dh0CohdDfM4hhY1sDsy3YbvZaYAj72OJXr1cr8GoF/luswFcAk6+99WYHEIQEE50Sgh8MJ4goh96da1LJ63e+8x0l9kGrRJWraDQurBLAE4IZjAeGnqTZxZNcUVpjXysl1+KIRCVhpPA7BBr8HzQ80GEBMUhOSDoY8SUnLypbS06HRA7jBbjBtd768pbAAKHBkdAbv8+1cw30zlIhQQwLg3v+/AUlL5psQ286k3iqVV07ToYEiQoMTo42IlXdhLIPCBmHoYH2RT6T1XVjhAk4xicn7Lvf/Z698847ckaqlOegEnOfJb0/f3A+AA2g3L/85QcyrEy9IXACvBI7BdGwFKJjbSVdWHaMNH+ovtDmhJsBjedFEANwBMiDXsbs/JyEImF4QKflXqBHAiQFxw8QhTNhHT/77HNdx+mFeTs8ONDn81lnz55VKw8b6OmTxzY7O2fZnAd40mnZ3JRmiTRuSL5LJVUeCUaGhmhl2tLzJ0n5+x/9SDTKyckprQ+VTZIvqNsSpkULocR4YNZj2y6evxBVjanIe8853+NzASl4sXcR62WcKFUfrplqCfeqHnimkxwUFdijF4BzxAmyDwk+pc0RofwwK6ge4nxZF4ANnDwgAe8bngX/J9DA2VEh1ZjtTFZnJpPxoB6CPnuWgBUwIFwL52x7Z9fbjRRUIERbkrM/Hnnq9JB/ZBeOdR6i5C98NwQfISCXgGsEpHBGpVsQTZNSu5A0FzzwY+oK4GVpd18B6erSUsTuyOtcsJcICg729m3+5Jx99uknNomY8+6et6c0G/bo8WNLZDJ2+vIlPXeqMhvrAGsVgVackaUnzwzpzKfLSy7g2W7bzPSMzh1ngT1MNQ5BO64ZbZjuXoKmiEwcieEqoEBQFWX7qP8f4DK0LBEoEWgR1JO8E2wB9jAyHbvwJ9/5E609Z0d6MjrPzqh5+PCxRvryzNmvBOIwinhv2Ae0tDnDrCD2GbaJQNsFFVsCAfmM27dvH0/ogHUCcy9M0UDo9fpr1+3//Pf/3jULIvFHwOpPPv5EZ4MkgUSd+xgcHtLEBRgmA3091pvP24WzZ+zGpx/a4faqpdplK6Sa1pWHPQQzw/UuCrluMRXEoqocqXVpsJekjkCP9ghaIqheJmxrG0AmZwdHNUukcwr00DBIZwh6oUPTvtaxg2LDfvXRDdvY2hP75/SZ01pnKtZiMEm/wUVaCUPzXb22trEl27u6tmGNJpM4GOHpY3UBLoJQsMBEJqCkXF9CgIGAA8/4vXLvo1w5j7QN0ZLTbkVtGxJZRtyVal1bADvsOsYIG+CM+bQQbDVAr4u4OjB7WCqrDYYKPow/1zBAD6MjSr2mjpVJUlvS3iqVfGKCszSi9jiBPHGLt8NYZP+6C017W5G3m3pPv/R1ovGUPAWBBJFQJzfNz4b3DmNiwzk/1iQBZIH2HU2nUPWyXouEvF3bx8+LmxJAAa4ZNoRLvJo1actoIpydkiAmYCl2m6SZvcR1sU9J3l3LykVMsXkaRwuzJJ/XdeB78B9o2ZSOEB6HNQiIkYwAk6qeCXF/mBKGbeTzuEfOvRhsamn0lwPNrn1EgozNDFOCuLcAoABsO+jgCafYQ97J5mLVar3wFhr2qDNanAnEvqDAg605Tkoi8ccwkhlSgOxNzDVL0EkJejTeEuRj64/XnPdWAu5JeGgBclDemUe8JA7OWYymo/FegBtUptUWkER0ud/29/Z15tTyFETdKRhEgsi0jGqKCc+jUJDNwx9x5lhfHzHsDEABOTqvcbWx4peJXepoyQkML1ujhkBy3GrtpnVNjtjQ5Li1EiZfwN6gDbUHdlGzaSeGhmygu8f+4Wc/tp6BPhufnrKPbnxqg+NDtrezLfHRgwMq8FWrMFq8XLfufLc9uH/Hfu/Nt624dWR7O3vSuzss+fjiTD5rM3MzYl4dbO1YcXPPNlZW7eyZczYxPaP4j5G5szNz8vNMJuPPBx98IBBuoH9IazgyPCLdj/W1dTGesdveBl6xr//+7ynmo+DFWqNF4UMKOgKuKRYdCw9HDB+1dpTLYjr09fbYYfnI9or7BkvssFyywcF+TXbj8aLrlCvQtojmUkFjc7kmgBe11gJcYgcBTGTvHDCBWRL8toodrZbOFBO/AGQ+/uRjFZBgTqysrek80BrPvujr6dG6IO5dyKKXklJs9UJAtmNFGBWwgZtNgQsSzE6lBNIDGsC2A2y/dPmSdE5u3rwpjTpAhDotzFtbitMGB/rFLiG+5vvXr11TXCZAlWk6Wdr/Gs5iYYgBbNzpaRUVBEZyTus1xeMUCVyk3s89AuuwHykU4DsBTLhmxTjY+bbpGbGfuX/YJY+fPJFPppWWuIvCBMMXOLfE+tyb4vBKRXkOMS8xuJhbxGn48U7Hnjx7pliMr7E2Ot+0PsIyij6P/IY8AfvOPQjQ1DROfGBTPobCLszc+w/ui73LWQfcYQ9J+B+GmfSh8D8u9oxtIO7ifPLiZ4g5iDPDEIP/Fsniq894tQK/6yvwVYbJ1csdjNHwCMl4zP7Vv/rv7b/+13+QAZMQa1+/qvcEvCQXBDmuJZJUUE3bBAefRHKcVotsRtR60FYqm/ThEgDT7witrlp3Gh/f42td+YKcNkEWTkQGCvG3vj5V9UmkQHKZ684L44ah4vPDWDyuC6NDuwl9jBgkgmIq14EyTUWb/saRkVHRXGnh4d54P4wtAld8Nr8bKthqU4ItQzIpAKCgNSGgJlA8OiqqIpED6KGqDp22UrZcjwMM0Pdhf4QxaKwJ70HAqHVst+TEccqsDYYYSqBXxDt6Btxb8cAp/Bhb+iFZb5I4jChUdN6L+fA4EdYBR0MyBMskBfiSQ/vDgSraDnB0C6cWZKBpqyIx4/uAQPT78vWZqUmxTFwLJi7NEUARKvTvv/+eWpC4Phwl/yeYQ8eEag/BqAR1V1f0/El8aYWixxNA5Kc//am9/vobardi7WkPcP2OuPZUALwIEj/88CO7dvWadCRwrqLHt03JNQEF64aDBfDzcb2I0DqFHgCLtZQCfCotQCOdzVgmzzhJJjiU9H0xmfI5VQBCW5Ba0qR/ERNTB8YLrBwAKT6HKQy8CKbC1B9YViEI5+uqugOYROOeCWBJQLg2dBRg4wQdA/YC+4MgPJv3STl6/TpgElkwvotj9yqVJzE+8tfbmoLIWKD182vHU3D4HY0RdbFKziR92pXikcWaLdvd3DxOPEgqpScRT2iKExW7X7z/C7tw9qz669WfPDlhDx8/tuHxcZs5taCqPlVpzsmnn36qQKpyeGR7m1tWbTVsn6kPtF5lcwpYSLgBiQAkALugC7MP1PqSdBosSQwJXbhnwBbOsIQTW97uEnqCAYBJHgiWni09lz0S4FMs2s72jkTlJBRZq8sGeEIIMNijXnNYVPwbG0QAxDNdXVtTIMaz52tcx5nTpwXIkDhTXdvd2Zb9YU3QYwGQYZ8xWYlAXqOHy2WBS0zrAjhZX9+QfcN2AVLf/PKmWt2o0AlYZapFd5euE+Dz5My09eVzNjrYb59++L61K/uWS9RtpC9nrUbJGo2yJdTekNSeJ6hEb4Sxm6lUzHKRfkN3d15JGpNtAEx292tWqSVtY/vQaq242qvURtKsqz1nbGzIivsl29o+tKVlRi6bWHCIeBN8ApjwvDh7TKWhxa/Watt+8VA/SxthpVbX50GSy6Z92hntZ544OtjhiSMJQiOiakfTm6wdTWuCOZNR9ZFKv4RrYzARSOxdW4IzQ/WV9dbUkhRBO1X+lg0NjSrIZX2o+gME0LJUrlQFoFCx5L4lEEs7hdEiAVOSqmdZQStsvVqNnncHZsTo0mSfhDPd0E+JRFqVQKM9FAFADtR4Hzt7I0wpETAChgnzDfF11gOdkKgCq+JEdK5ZL5KNcLb5HgBssAOcJ+mOtSJGViQGjQ0QyKhpQgj7uq4FDBMl3dmk7D7JdqvlehhUvTXlpeMTcMQYReRbDApnXfia+SQRL04wma1kVfRTJBBNNdlHJ7Mc3rbpQqQkQ/gxF8b20e74FIEUGpEM2OTsGo1ejSZ0qO0zEpgGQHFdkLqeXRBcFbNEK+m+M7RzcoaDbQ/gK+drf9+ZUtg6sT8in+vMEAdaNK0mxlrkBA5JJydqrfP18tYiCU7TVsakHarKkWYK+0gtHZpWRKuPP2exZVrO9nBR2IZADp5piK8Ybcqzw26yhsQzaumhXbqQE/NJmjYRQO5s3IIEd9kfDpDG5PPxxSThAFPEB2oRiJmValUVa3ieqFvl8lnbOdq3gflpmzg1J1HWdDxhO4DoAwM22N9nJwBXmy3rzubs3V++b1MnZ6Xl8XjpuabjoJ+EBsTh/qE9uffYzs6fVRHo0YOHdvfuLfuXf/YvbH1x054+eqJR6b2DvZbtypklzHoH+m325Kztrm5acWPX7ty4bX/2/e9bvqvbfvXBr+xw/8DOnT2nlo9333lXzATONP4Zs8L6U+jA7hM3sj7o31Hh5zldvHBBcQFtfkqeV9dl97HZ+BZiM8B/9OpOzs3pazwPWpKJX/oH+8XQhGWHNhq6IEwSgm0rEV1aoDIZtTmy3ooJ0IuhnVhtwpxD9ohrH4lVFxVKvFXMwRLOBhpYAAi0tOKP1H7easqvAQ6jqcTeQRdwqH9Akw7RM+HtsLeA7jJH1hH7WXos8bjaZnjRvs6kHUCZDz/6WD6HlmtAFPwbtoJ4XwxuWFytpooiCL7CdsbPA9aga3L+/DkVRfwMt9TOzJ66d+++WKWasHZY1DpwJtZW11R8EfCruMfsPi3Zk5OKrzg/XCsjg8kd0EkhFqTwV6/W5ZNpC/3Vh7vpSa8AACAASURBVB+qOEjcGoqeIf7i+gNrns/GbuEj+Dq+izPAurI+iysrAtlgmKjNE/HfKN4LrB/8XlKtmA6QUHABgnYmmqM+aLEwjh1tFrWkjY1JF4Y8g/vyCWX1CEzxyaAOejd8ipkYlt6mriJf1fORV69XK/BqBf7/X4GvACbnrlzqaJoAjrfTsf/1f/nf7C/+4i8UZBAMEAiTCO4fFBUonTt3Xo6cvyOg9d4v3pNhwjFJcA/6nSa5FMQeEOBR9rYVDAN94AREGCbaAHgvjB2GhKohQpA4CBLiJ48f2+zMjIK50wunZHihrJMQAbpAfydwIGHHzODAuS4SG0SsgsgTBmZ6ZkbsA5gqOE+olFRVaLnAEPf19Ilq7E6q6QlO1HbgAZCLN4UWEk96M2pRiLc7mkWP4d/c2bY61f0YLUlFGW50P7C6GE0qITh7vh7GqbJurDUtOY8fPZYzJyFkHXEMODSShBdtME6vpU1G1YN0Sv27jBv1sWag2z5GELCA6iUUTtZPCWql4m052awmdmCcpeFQrdn21o7ec2hwwE6MjflYuFhMLRTTU5Nal2fPXTuGFh1YLtw3yQ/gDn2isJBICO/duytHe/78eSH+PCd+D6fFdQBSsPYELCTKgCLsNRJWHATO7N7d+zbQN2DDI8MKJNinBOT0N1MtwPHw4nO8t9SnJsGi4HsB3GOPcn/0Xou6igK7RnO2VOFn/Tc2N8RogSUAK0HXkc1KEJcWDhJbgDLAMMClE+MntL4uRkvfuau6s0ekCq/g1am8PCOSmLCX2K+i2YaqktqsaAnzcXUEWy+E30IMETpgnV4fqu5eFfXERJXsUFE2H2PMmhEMafJIVHHlHQMIB6uDddrd2rIW+j+qsDfswf37OkcKyLM5sSuoEFH94xw9vP9Ajl6jAbu6bGpuzir1uibfENRPzU5biVadeMKWnj6zjaVlqfpbKqFAjHUjOaPdhOCK5wK1mGeNOKBAJ6ZYWMc1dtCwiTQjCCYAG9HQYD/DHmHfcU/sG17s8WLpULR5nuXduwjYJVSVAlBFQJgzjQ0hmD61cFoTnDiPXB8JGqAP54izevPLL9V+xvpivy5cuCDQg4oaY4UbjZqAnqBLAmDC2VJ1LNJ6QhAWkIVKEQwrJlixvu++844CLqr7X978Um1l4tVAH8+kdV5IfhbmZuzEMBMQYnbni49tuDdj9dKODffCBipbu8WEi5RaIBAtpALONeQKGYk4xhR0VSQsTZvMEVoTh9jluO0etmxlY992DmqqSkuzIk2LYsympk5o0sPGxo63qmTSWnuS2e1tgNBeMeBIWJIJWhGaovnfe/hI+5J2Fw802Z8JZ9FlXiS3rlcS035gHQn8XffDA1aBB+h1RL3/nD+SeRgptL8JMKEdnLasaNIH7QtUBQFwanVG+Zp0DbAfnD21hnQYEVrVtBwSCoLo0BaiKh9jh6U94pNbYEiSbJr5dDLOjo+ldPFViTa2nTUQWjhcu8hBBxeldYAljBfmGiQwDjAQTbbhWgALAztCWh5MrWs2jjVTXH/DW5BIvAjSsf0SZ0XMEsAkOvDHDAeSeiqmWktTqxx0epKfQj5jc7MzqnCSFGkSkVpcYeCh7eLjb8V6SNFi64AzNh1brjWIuyArmjBHJQBnF7V1No23JHIPrqfiYzVhmASWHtcpnxWNxeXf3B/vralDL00j4jp8QlrSmRJq14tAlmhSDs/uBcPGgSt8FPuKP2JZ4v/7vC1SbXhK8nzsMWsRdKDYZ2qnQjC4t0eaBLBnVLipVmWjeAZcPy/uWS1MEVCFGDw/5yCYAyUUMJwZ4CC/1K80/r2jGArghCRMYI9aiZ3mj4YJcYx8Hq1ICUZR1xyg4e8SLm27sLXaQl2kkvdB72QNrQb1UKFF4xOHLBGzBrFgNi3mBCyBdrxtlk3Z0PyUDU6O29D4iK0vL1v5oCg9n9976y0JjG6urGqyXiqXsYkZ7H7Ztvf3rH90WNnvndu3bHN90x7fe2S//8bbNjo8Ytub2/bFZ59aOpGyVs015Nqdpk3OTVq2O2sj46OyEZOT03b/xm37/P2PbHNl3d56822bmJrS+9398rZdv/41+dZbX34pH8+Z5Lmw/iTx7EfOOrEeRRFsVNDMwRZ4C1tMtv35s2eKJc6ePiMwkzhDfq9WswsXzytWpXjE/wFCaNPjWQ2NDEnAeu9gX4UpprIAPAGA8Zy5HgdNHRhUm1cMppd/T205EbgXQLygRcZzdMF6wM6UrW6sq7iA7yky4rxWjVrB2jYyMiRdDabktBtNgUXsT58S6C0+3OvSynKk49eWD+L9sQswYgaGhlQ0HRgYVvGNfQuwBMOYOE4svnZLjBDsw+jwkPYkNhlgbHdnx65dvSqwLbwEIMRidrC3p7iVM4uPkxg+E7BqtENSdHShXbamt0XnlZcQy7HniQsp1EgTBVYOzF1i3mZTa/L5Z585M5vJfCr0nZY/xediU2C/kmfwM8QMyAnQAg8QRmGCQge2eu/gQD6fmAwAnBgDhoum9EV2Q2e8HsTJHdjEBgCsY1v4O/qKTFWDOY6dY5gDsS7sZfYlRVlpLxYplnl+4YLUPukRnw+rRxiSgHdvQz7Wo3kpZ/RCb2Tz/9lc8kUs+c/+6KsfeLUCv6Mr8BXA5OzVyx2AAwIyjNb3v/9nUhjnIHuFIq8KHD2PBJB/+t3viTVBII7hI+GmaopRwRmQ9JBEXb582e7fvyfjBxCgSTc93TIWBECAAiQtYpkgCjU3Zz2FLiXh0AqZbgHqy3UQckCLwzAi5kRyAziCI8IoYlBIEnCOq8srAl1IkFSFidSv5xcWRJvs7elVkIJRClNjuAaQYqp/OAF+BxQbAySBRoS22jijEVUaXL8loSQBxgUJN/oWOBM0QLRm9br3TEZrSBLH72Ko5+bnVdFkvC8OgJ+hQoCjRYiK1hGhyx2McEHOQq0graZACa4L5y9dF8aqdXf5Gnc6qp4QWIo9kstZtVaxE5MnpE1DawVsD6ntU61vte3Bw4f6OYIFKnSbG1t6NteuXdWaq02qgEZMSb2gf/VXf2W5bF7PhUSMfXPx4gU5KwAwJn2w7t/4xje92pxOa9QxABEMCq5XwWIqKWosWQzj3T75+GP1yAY9GE2WoRJY8SBQLRE5Rn3SMzoo506bj4tndZQkEyjhgGnPwTmyN7g+KgUkvjia7Z1tsYk0zchiAkZEhUSItVoRYEQCAE2VoJhADEAHsAdHjTNkrUhILl26rMCJ6+TZh1F07C2ulUoP94rgIQr2gAjsaYmukvgrAPYef6dre1IkodBoBG5gmgThRk8gggScU80DYBKcqgLvqA+f8+SMmEEF/z4C1cdcsr/4mtgo7ZatLK9I3BFQD7Dvhz/8oZ07dUbML5IrJtpAv0XcDp2eu3fuqdJEReeNt9+2vqh9jskcrA+0bEZFSvdhd9+2V9clVLy+tSlAkXtl+tH07Ixt7+26qGk6peSLiEl2qePVNfaa+rwR7uXfjbrWnJvnPXguP/nxTxQwvPnmW6pMsS7ORkM/aMBu3LipoEXi1W0Ed+vab2oXaLdsfOyErwFTchYWoukoce1/wDLOCv3Z2Emuj8+QeF0qKXAYwI/AkXMEwEbCQSLmf6cKBrPuyH784x/rPS5evCStFM4z54Y9QBsgzDQSHMAcQEGCLypVGqU9M2X5dEwjhIvby3bl/JztbpDA7FoO/Y9IwwOmEiOFYa2wF7K5tCWSZnVGrXba1tffa8l0znYPyvZscdva8bwdVMwOK03bOajaQfFI59OTYqqyfdIXOih6WxlTFgg+MVM7tApkM6ogij2XSrstHR62pZXV44TVRSdd6A4bpfeBrajWExe/49kASnAfgOm+p02AmqqxMR/ZKlYCYJImKME+cRHYasXbMHh/9E1AWbCJxOskX8etKB1vM5GuVRmNFxg4UMh90g+Mua5Ct5IUKrchAOba9vd3LUErUGi1iAQVYUsA6ggo1cQtbx2TOKsATa8sK/FHq6JS9jHbUYxLYsBzDyCJAmNElCPtCzEyADcjqrZ3//sHChyDFaEKp1eslWhFIKqDHDC0YKcEdpqLAxP041v6ervs9MLCMQOB9SQhInEI09K4JICUdDrpVP4EE8FSLvwq8MlZWwi/Hh5S8fZkH9FLGEaBHSNKfhvtEp9YxlnhRthDwa9w35xzfg6QIwBKXAP7i/OiqTNihHjbY1g7kmWAb84l7xtsIu8Fg0BtuGrvdV0TCcQj5L615VpPEVvPmTOulyL7CUgXT+g5cjYEtLCHIhYSnxMEh8V0YaQvax4p8gYGCKAWPhS/wv+xkRq7SmEJexwzCVmqPUSAdls2C0YW4CkxCPpoYdQ0OCJsMK6FtfECVUP35dNfXNeHZI/7xA5JPyjyOST2aSYQZTOWzsEuob1q35KFjA1Nj9vgzAlrJePW299rDdqU1zesUa3Yd//0T6Vvs7u1aQ/u3bOpmWlrdjo2PDYizaJ0Dv2Mtv3i/fcExmxvbNmFM+esr7vXhvoG1KJz87Mbtre1bZ14x/pH+214YtgKfQVNNhwZHLHKftk++Okv7KP3fmnNcs3++Nt/LLAXYPbu7Ttqs+EZLj577pX5dlvxG/uTghv7i5gAP04MAruAswPQoCJM1OLlY4bB81NiLohRkHIGBMUx9DqITfF9Z8+dVRuPWjzSSU0z29zett39PXvta9clsg80cXB4IFYxxxR7prHETK0SUwlQ1NvVJNDuELnrD0X6WGFctU+5gvMTs3/48U+kDQbDidZNCjr8BgyN3t5uxbIAJkfFoooDaO4FZquYtRU0crxlhjgSJgftVYDVCDPjO37283fUSn3vwQNnRlarYpPg3wCqV1dWNB3n7bfetuXFZzo3TF+ampi0rc0NieoCEkxMon/n7UeKWsSK/WrCz1nhuaidlzWK9JhWVtd0xvge8R6MH2wCMSD3wHWxt2G1YOcBxgaHhu3Jk8fyV4j60k5/+84djZnmeePD8R2cIUAn7ARFGjHrKADsoE/V1EMgxqA1nfcPulPEH2Ilw3xBpB+GGQBSxFLBtlDspMCZlHYdE9waynXCBCtyA84ma0Osxb9DC+bOztZx6yGFY8UkEcsorFwQ7g8gqzON3c69rAlznOcGUatIOFh+KRId/x3NhV/d9qsV+GdX4CuAyZmrlzswKQhecSjQA0NyyruRkBJogqYTmJw6fVrGEqdNMkIyjzHJIrKaZ6QaCtY1O7WwYJ988omc9Zkzp1zoqFpV0o4zI+DFeIriW6mIJk9ijOHAsDx59lSCU2rPoIpSq3sP4v6+kl2ckbceuIASDhHjg87CdjTJRjopUTsECQfUSRwUBhantbBwSm0mOHwMGwaUYOLsuXO6BmiLOFgMJAAITImV1WVVQjDqtIEwjhSng8HCiGoEb6FgG1tbWk+SHGeiTMhRMYqP9aY6SxsBgQ2AC0b8sHSkBApDzyuMM62Uq0paAWgI1Kik4xhwwCR2XAuBHc6b6tHcSRckJYBcWVu2+YWTArcw2qD6gED/L3tv+iTndZ15ntwzK7NWLLVXYd8BYiEpLiJpkhIpyw5bVve4pzs0X8YRE9HzX0x/nenwt2nFhCfa7Q/2eGTLVrdk7SYpbgA3gCDWAlAAagFq35fcKnPi95x7C5AYMy3bMREdFstGgCrk8r73vfcsz3nOc3BAGO8dVCKaTV0zDhhKdbVSs8NHDrkDly4AU0amVQn7wfd/IHE2kj/6M99/7z176umnVTnjM6YYYZxO29mzZ1TJRVQWgEGTeyoV27dvr8QuUdjHmfEMAY7QjIhCu64nAg27Ya3FR7TJOD0HB04lifVifUmCPGn10cWaiKDxu+aTA0hWWxEMdhCKpIH3w6TBvUhwWGP7aNPZDAG8J178sIeYsgKLIPbQ8nkD/f3bk5jitBWxIhifS+JfyIfzZBqvx3cp4AjTKeo1BwOkaxIm53AhBOuqRMe2nHANJIVUGIK6oq5NVYWQjHkp1O+P9fNExdkz3Cv/GKvSETBx8TqvllMZokLE3gIQpaJE4MXY6mI+b59evGTPPfuM/f3f/1wTY2AhMEXn2pWr9sprX9V4Q2nFLC5pb/YMDdnI3TsCFRHCzDSbatOq1KsSYyWRIFCkWkR7R3WrpnYkkuM4zQGDRTCvRxco/Vwz1wiIQVCMDhKJGcAEay5B4Z07HQyhRUNV4bQ9eDilIIf1gH7voz9reuY8N4JLGDn8b84KDDoCXMBGQEyAHNaUAJSqLt+LNgmVZ52r1RU9O0AxKMjQs2nH45zT1sWe5zr+w7e/rSCU8dR8F7YG9goVKSp69HgT5LEOUKQ5W7CasMH9PTssl6hae0vSZiZuWynTsHp5zdaXF0SHps7uE4Y6dH9cH4lWIkWCj0bTphJiet+biYzNLazb4sqWLa1v2fJmw1K5ks0trQgEQQic/QN7qkT1TFOlNmW7YBx6UslUF2fqOPBmAQR2puG6aMqe4MY2MdaRKl8cN89zjWNuEX8m4NTZEVDaEJCpc5LNe4tB2TWDAOUANV0k1pNyABO+i5awbDZlxVJe2k3uv5g24y1EXDfsEQCQWI1U655GZLe4T8u36Bzweq5VQf3ysi0tzYdR1t5z7kKiUNR94hvgolo3NMXGz6FsqQCTTAi8uS9P2GK7iqYNq68/MFaCfkvUH9F4bWkTuR6RGwAHTRJNtD880Y9ilfxOYIEqto/GzZYDCOHtqhQ6aAOq2q6dXbYn6AvACtXnNJoqkCCKLKARcEctMvXtpItfMpIUwGRjo6J2Q54X+iUk+jwX1ljMkpAWPtLzgAGU1XljfTlvYiwm0D5jqohXigFT+R7ig+0RqXHKUDKhvYbtiYABn1VsKamdKmpTYWcjM7S8sbmdlKo9FlACLQLA0PCs8GfYRgELsBCChgkgEd/FdQJEMymPCRkReJegfWh35DxorWjFyQPYpZWQRwCYpB2QmPMARR+hVmIi7HyptSiwnc2KjY+MEeyPpg4GIVm39cRq3jbAGvLssANcPH6De8QeUImPwpJRVwf/DxuCkcAwG9s62lRcaiYa1rt30Kwlaz37hqzcqOm9jDS/8M67EhQ9fviwDQ8O2Z3btyTqjr0FNOilSHN/0paWAM1qikM6unfK9nQUS7a+vGbZJEyIXWJC/OyHP7JSR9EOnz5qg4eGbL26bmdOnbacZezHf/NDu3n5uqVqCRvs6bPhoT2auMUocIBNtMuYlHNn9I6ANYocsHIpjhALAPZxzrArrBUMtgjWas1gwLHPEkkXhxfjy6fqqT0rjG1mbDzPi+d87sknxYoG1AEcITaq1GrSGTnC2PcuWnW2bHaBAk2rXfzkotgeFIWIid0+ME2RPet/op1w2MTPdZyqxboLRUsk7ZOLl6y7l4EBy4qnr169ptjk1KmTgelUtt07d1mxUPD4E/A8jBXn2jU9pqWgOByW1Mz0jPYgICdtrOyBq1evyy59fPETFSIRLIcV8aVnnrHy5oZ0aYYGBu30E0/Y6J1b2m8MD+B7mSiI1YGZA5jF+kctpl/NUNRaCGtjq658QufcTO30FDlgv3Tt2KkYmnOBn3aNQ2+VfDD5QPsc37l3zx4/j3WPXSSYjC4dTNuFRbXwcu/YUQ1v6Oiw26OjKpJS8FPLY2Doce38O9fE2SRPgJHSUshL54Z4UAXiHTsEnAG8FIotapuiRUqMRGQHaOOslPUeiiuAjYpZsUWNhvYbhbg4CIFr5ZkqZuE+jYKwaxPxDKP+kIsABx0kgVAuosufXwWkBNyHlmxnofhPZDNv/+K/mj5+8YIvVuA3awU+B5g89dKXmxhtVQeZMpPLq/+TBIGDprnrCEjJ6dDygNNMKgmmMgU7AECjVKBq69VvjCOJIckM1d+D+/fJ0cJGQU+AH4yUjxwrWHljQ8aOoIegEyOCs9vAuIjmVlFVh8RDjI1iUdNooJti0DAQABo4GTRRcIwYOa9cOYVYDIxQ6cM5ERgREJHctgeRSq8WZ+zLX/6y0HS0BjCKgEY4OdpWFpYQAHQ1etgqJA8k+CRrGCCADyHMQeQW1ojGIHd02sjtEXs49VCjNw8dOiydAmj4UPJICjzBWQ4ACIkfVF2nHBMIsi48E5IvteggVjYwILCIeyfY4j737RvWNeJEZ+Zmrb2jTcEuphIwhvVYWJxXJQGQi+vG0WM4STZ4ziQZOAcc1fj4xLYDR5Tyt15+RaOacW5oVBAEEMgTdPT39uozABRIaDD+/DetVDg2NGQAvhhHyB5h7W7fvqX/xjHQG4yqPTRh2iNoSTp08JAnYaFyhNaE9GaWguhW01t1uAEEPFVt1lSmDe03ngkJKsCIT8Bo6rtYM5Ik9jhJKRsJh+rjhXcoqOLZUylh7x04eFD0VtHDCUKZvpP1gIzEN1ao2FPsd/WnU4GlghUE/jwYd10OEj/ugyCS6oXGdePwUE8nyAmihNwXwa1aarxMozO0TeGmzUHVz0fikzE5jZ+hCneYKBNxGIIMD569Ik5gnmyaffTxx9pfAJCAZeP372tEIXsc5tgvfv5zVYISadfJYA/t7N5tEw8ebFd8YW81Ukmbmp3VGUE7I9loiMJMUE2AwnSoqckJtXoAaN4du2+Hjx3RZxPIqvpuCDUiqMikBw90+BtbgcYRZ4sf7pNzwn5idXiG6FgACFJNlXD1qgsus48IeKi20YfOeGA+BzCDSj12A2bON77xDa33G2++ITtBX7amGnV1CTQVQLu8LIYXoALPj9/v3bdPe539x3Xxe4I3qmO08vwoiB4zSUSJZa1m773/vt0auSVQlSAU8Tr2LGOyYyskVca+3R2Waqzbnr4dNj1+25ZnJq0ll7KUbYmJxw7wVgCf9hQrrvSJqApdKwvMYgrTZqVpS6tVyxd32Wc37lsz02pzy2s2Pb8ggVRAaRJlRE8J+jVCnUkRHe1ikvADiAGIIgFPCVvSWui6MjxXWDza82GyC3sW6jPMBc6j64UgvsxklGSYQLTpNPIwcjWCiiTfgBmxzUzsOkZA7+hSsokY5soyk2y8NWWrXrGhPf2Wz2cFPtHuhwCxhAurngizN9hr/ADGuGBzXmcLQBM2ok/s8rZS/BKaDNbger0FZTuBZ81cJEC21s+eMxM4Z84+cEaYWlM0zt5/T4sMJ9SnsDiLRm09UrzltVGjiNHPDo4o6E2nQn9/ymB2qXUjCJLyofxvMfS8N0f/r/HE0soAofExuWgYDdBygZ8PrS3YdK+0NhyYSqa0HjAHSSx45tgJ/m5lclzS/QhgKEAB45nxBaw7SYRsmFoO49QeznZNCYwSBCaFUbEFyFZ7jzME+Y7YTkJywb85UMVobgeDSf5ie6P0XGCf4DuD/gj3If0YjYN1EDVqPUURWBeSfcTgE7MsnGHXiGICEiwkpkv5uRWzElCFRFxsFdd8cWDJq7iw5IhP8sWi61bAaEPnq1JWuwEvxs8y5pqzJNsXWDOy8UL3nKFEtR0Qj/MCwCHQK4zE1ajhMOKaa+c6NDZYWiopBwA0nppJOj7uFqCEtVIb1fKS9I96+npseW3VWjpKNnx4vy1V1ixZzFuhtaj91lpssbHRUYElD8Yn7LVXXlWCOvlw0tvVYOHksrayUrZ7o5M2Nztjvf3dlmnN2dFjR2xhesYmRu9bVxst1DUb6O+zj9573+rJLTv9wjnbf+ygLa8t296+IZu8dd/e++kvLFFLWEumYK+/+praZq5dYzrgoo8GL1fkS2AAUshpybfY1etXVfVnzYgtKDK5XpjHsO7Hm9o3nAmAKQApWk+VdJrHjvh3b/MNoFoDLZ20De0ZEpDy5eefV3xBCw5jeYf37LVSW0lFMbWiocWUStrf/s13xcBAj02jdGUU8TWw7ZwRtg2shqYLriO2pMkX0nLXaEpPEKFX4hOu++69uxp97Fp5ae1LwBJAJOJnzsCjJNotAf6TgiC+AHsAiwyQfnBoSG05XBcTh9CI43dMtKNwQPGDeIhpWm2lVuvetUvi2xRIKd4Rd9P2BMt7z55hnV13ABEGejzh8uEHXJC3KqMHBWuMoRPLYluyz6dnZgVKkSuIkRuAUu4EEIeBEbA0aBMmziWG497Y69hXcgXZh8BGJ0ZkKhlrABBEXE8uAUgDKKIW8qkp5RbsFXT4eDaxUAn4AbuM53j44CHp1bA2rOutO7d1TfzwXgATwNSjh13zjX8jloXRQ0zBWhF/AtDQ6iXWdJUzuyW7qnMeiqrsk8gSw2fCwBXQrNjObbuKbKGwFKlK2FeNyH6ssIY9oO2YdmXXk/ri54sV+GIFfnUFPgeYvPZ7v9scm5iQk+BAHTx4yJ544rTEUDmoJEkZQJRQsaVC60lCqwwJPX8ktY1aTSwCaKQAGhxkEHD6/vbt2WOg8yT6N2/clEEk2MXIIBwHGIJgIjRI2jo4zAQiABxOF95Syw+JAwZBY7vCCFcCY/WKhuAuT4VQ/fGuzs11qGokgJ6A1ftFMTiwEQi2BLIgRBmqWq67sqGkiWAYAyYmySxIvPegexCSVpsOyZ5rcHTq+nA+gAk4In6oDmPIL1+5LJ0MRDKFhNdqMu4YUY2+zeY0VtbbYEqu5L25acVSq0+H2arr+2C0UK2AlRGplErMNjZELcTJExD09/cqKOsf7HfGAeN7OzuV6IntMz2tZwyQpekNyaS1QZXdtUuBLGvA89S1Ba2Hq1euCSCBCYOzQ6yLIOrw4UN6tqjmwxjw6r0nQayVKO0kHHPz+nfvta8pIcMxoZFCKwLJN5UKnMXHH31sx48dF4BCYuuVaAQs3UFcuXpF9yO2SC4nEM+FcLe2+5bZv6w1QQ3sJE3PgWmzvOzOWtVvxhkzihqtimk5OU0Byuf0OtT4eX4kvLyH/cW64sxgAfHZ3CuBtAfmPk4yUmzTUoT3xInqR2zDIT6IwawSiXA9qhSHCSFy+mF8piY9xB5Vb2SVowVA4pl7Ir9i6AAAIABJREFUstTUeSIhcnTFtRE8kfPqtydhMGtcbDebz1rax18oWZsYH9frRUtOJOzOyC2db1gJ0JE/+/hjBSkAJuwZ2FPjE+NiXN24es1OnTtrvXv2GHRa6K5LsNAWFm11aVGiuVPTU2rDYXrB2N27Oi8EZXfG7tqRE8esg4BGugWISEY2VFZVJK4ZwIL1YgrVuXPntAcI/LA/7AMqf5w9Wi0IMqhC8fmwLaimiZ2y4X+wd0yTIsCFHbVv736BZy4st1etZGP3xwS0sVc5/+xjzhqVJc45IqCRTUZiDbiAFhFjLtnbiLwJNKK9gTaipovu0bvOWbxz+7a+D1vAPbDX2I9nzp7VNAR/Tmm1Sp06fsDyqZptbSwKLFmanbDWQtbysO4446ESHfWkYIspOk9A50ft36v86ItUt1K2WU1K7PXe5LxZrs1u3rlniytrlit4cgR4APUfIBYWAmdD7C/aA9IZgYQ+rhRAhgSWdg3f/wAYJGXke2JNqcLv7CcYIK4/4foKBIgEoHwP42gj+AedHZtN24IYApbQ8xDYCVOmtVXsJADpfL5kM9NztrnOdI+0TT4Ys/7+buvt6xFQwfPH9sCiA2ymQMA+8ykYrsEVp6xoRHXd2+NIyDjfsFEAualQWxMWAUmstxM5ec1HAet0ecu+QJWoReIshTA2UlVsF0Qk8QKgEvAi0DrjIoPoe/D6JECCi6TSOuMpT2jnQ68i0MJrFQdqpQOCPgyioonAOAnCr7yW8co0mSixb9Q1ZSifZSzrfrV1qeINeFEpe66TsO1EUuzHYEOcGZcSYEhRhWB+bn5RiSzsM1o3ASlIRFZDdZ/XU7nmM0Uz32LUuSdB7BtaSLcBifqWPp/10PhmM2cD6Z68HZeV4PUkTGJ4BKAQ38yX8JmAY8QcUR+B644AKz6Os8xreX8Um+XLPMnwdY7tOAhP46eJSfjhs/hvQBO+QwCV2i7c/m6L2TKBA72KZEqCp1SaATwATKS5wWQbfBPJUQBMOH8aOx20EjRxMKwp142fiCwRbA5JXNRl4brwX9hpABZsjyaLBEF2AESfKgRAmBNwWG9uWb7YYi2tRavUKxoh3Ld/yBY2VqzQ1c6EaNssb1hba0miom0tRWmXvPLSS86iI47Jo+NB+0LWxu4/sM8+vSEG78BQr6UKadt3YK8tzs3Z0uy8dTJB6+G0mHpzU1M2v75onXt224kzJ9WyMnd/2qpL65asNq1vV69NjE3a3uE9YjGcf/+C2gbxFawpz4RYFB+B7ghsExJFbDkANgwAASZpn1pHnAA4Lf0LtcK59lkhB/PZM3xA8MhUZQ8wFVB6ZAHgYy9iTwD4aUViH585e876+nuV/A4MDUo7bHV91a5fvSoWNWCO9JbEDOVsezFM9i4y0UIbIuf88cIHgDEtkXfv3be7d+/Z8WPHZL9gQZP4UuDCXmKTAeU62tq3Y9xALdWeVbGmWlV8637W9ULwo8Qnt+6Myl9hS2EDLiwtyUdFFvX42H35oqGBAU2UAxDYv3eP/CXP8uqVK8ofuF98tTNCfE3x9cRjsTXF9Upcm0fxTxC55tX4XvwKbG0+J4LoFDV8ultTemmAhMT9nBv2P3aNUcTYnL179tqd0bsqVOBfiGOluVRssQdTD9Wqg22nKIcvRzSWmFqj0nM5xcjoqtFWjp1gH5EvcC1o2A0ND4mxTVzP2rnWSll+3wEKs5XlJds7PCzGKSxe9hRxPKxxYg7ODvED8SW+1lsFHRCPYJKKsLQfIeqP5kuZse6w5YP/CC02cSoR66acp4GsAkw93usAIj+0E2PjiY3EMI5VtC/0ZL9ADb5Yge0V+Bxg8tvf+P0mIp6igJZKmnRz4OAhJeUSRkKclWoR00XyhW0wAmcRA5WB/gFNniF5I5mEysa/YZARVSKZAZygDYQDT2WYpIXecIJICXguLkgolOB1ZWlZQlMYNVpssBq0BnjfrleqoON5IJNyNkPOld8JpmAHkMhxPbTyEIxsVhjJlpdjpe0Ip0mCXWX0XjbrbTbqx/aWJMwKaLOqNNWqRsUhTqmqmkTpvK+ZNXORwZoCFAJ7gIyOrk4JNpKgnTx5QgDIxIMJvRYBWtggLsy2pbFtgERU5R88eCg6v6aXyEB6EEgSlUq4uKn3XXbpocJCYbKOhOYY5by0qIAG4KSnt1tgD8JXmohBq0gua0ODQ3IafA4tElRsMeAwP3bu2i0B2Rs3r8spkIhgZAmK+R4CBgQSqWZFujoB8e//3u/ZnTu3t58/r0UEElV0EksfQVkKo3pX1ZpERQAaKaBEJE4ASh07esy1RQKture7RyDNNqMC/YlyxS58cEHrwaamwgyoouCP/lJpwzCdI4ieSovHEwCCI4JUfkie2K/eAlTfFsE9e+aM9itrhoPCKcK6oc2IljR+pCtRLGlfffTRh6rwEAwQhEZ6PDz1ZBipScArxhDMDJI/KuGMyhSV3MEQzgd7kwRB+1uskdjVHLkl/ht+CBK5b+5X9F3aXCL4EqiaCoqYrCFAhFY2Z6KIzsw0BD4Mqu4SZ4CgekvK+IAEfPa90bsCTA4eO6ZRjzMTk7Y0v2DLq2vW2tau9WEPnzp5yj79+GM7+/TTtqO/T0m5tP8bTdtYXbXZqYc29fCBzc1M25Fjx1TZGbl+Q3oYUIFriabt6u0WdT0y1TiXnHU2yMTEpEBXKnVUnO7dvSfGCz/sR9huJJpUFNHfYDKTt5qtaH36BwYFflENJWiB0n3yxAnZKQBaWnLaioyiXRV7TAJzS0sKRGlJA2ChmsT60GL19NNP2y76pe/eEcvhwoULLmTb4pon7CsBNg8f6mxRpZcwHhMP5hcEKGBPAGzUojc7p0CfatfDBw/sxMkT0jSiH7tS2bSBvl47eeygNWtrVlmZsVyzYjOT96yYz1gRPZCqtzcSAKIxgZ0DlCA5osqNQCp7SxT8Fhh3OavUMzbxcMVWNhq2Um7Yg5kFW9ms+J6FkUZLgHnQpfYEUdo9WWQ/e6ubn0cxBTTlASDQGRHsYRIzfukj6gO7r+DMkngmYHOwHziHBMo8R95LMkLSzd8wHwGWxu+PaT+wdwGpNdEnV7BsrmDLi6timDDlYmJyzIVM9+7RGYXpwDPFj4BkAOhzXqgIM+WM69cYVmkz+YQcMSoECDGNYkkVwHqd6Vc+WheQA58DCMCpVKIegk4PTtGiIWlnXL2PlmUtIrDK+ZcgrKNaoaUmpWtQe4W0fjDtJOJMNQLw8rMsenXCCx0kevhUgaZh/Gmj6s8pTm3guzUame93CoTaa2DD5HJpO3b0kK4CJgIioiTg+Cjpxah9B6FcdKky8jWwhLBTaJOhKYEPRKcCHZN63ZMgnj2aADxXTSxCnDYkpKy3iG2M+5XNc00S9A8EIjFalUQ1z0QrwDVEjJ0ZFFuhBM4ByLPHwk8E6ADf4v5zPS3GRLtmjp5VmusDBHTBVf+9/0Sh18dp7vw7sYKYtAhzZzJux9GB0WhwZyTSwohIJMB1hv0RgBM+a0cHfju0EKHDtbignbTBGFbOabDT/E2yzZqrzXF5yfeaJmYgMlvx1wbtkzj6FrvDNQighPXFOsLaDa0M+OzY7qgzKqDKtTXSLTlL5zPWSOIXV8ySDdvV32P1jFkXoGM+aw+nHmiU7LEjR+3B2LjtH9pj+4eHlQjDJsTuvvHWW3bs2Am7NzphN67dkr4JE6zad7YrJnn4YNLqlZrlMzlbml+0lhzgxbrVMw3L7mixU2dOafTwp29/aJ35VusotVlvd59EuklESczv3LojdhfFJDTzsKfESBT0mOY2MTmhBJrfaVoLewbtoFCF557xGexPhMXZB8SQMEwii8GLIt7Syu+IoTgT/DesE+wh/iWZBjRsFYsKf8l5+Nff+jf23HPPSyuKQ0WirCmSAawTS6Lp9lHPWKCCMwT50YS0AOTIF9KOW9+yqakZMX5hzjKAQS1XYpXUFYPv2IXwPpopTbFOdqFdFj5bek3rGzpnUTCfOIj9RAwGOFJD127kloBv2he5N9qq2YP8+43rNwRyHj50UP5qYKDPjhw6JL022CydHe0qspKInzx5UsULzm9M1CmKwUTx+AwP85jkRhD0jmgzOQjvVXsohbs8YK6LO0fQeGFuQT4EEIO4D0Yz8WajyZCFh2rnAQTh2dDyjc4L6wDTG7vEM+Z97Afed+HDD/Sd3d09arlG+J62IP6NXAiWCMVKPos4Q5NCb94U+4SMgD0mxs7DKbG72B+M4HamurffY59ZA2moTE6GXKis75VobNhj6Dxxvw44Odt/ccFbdfFLPA+Apyh6y1mmlTWOmWfvcn/EqPxNjIn/YB8xLpr4n8/zpDBGlA6o6ecL8GTbH3zxH7+ZK/B5hsnvfr3J5BMAEQ738vKq9AlQlSaB5xCSPBGMkVTggAhSI3Bx6OBBGWeMNQeRxAAnTQLAIZdORLOuBAQWBu8n6IlK5VQaqYQxQYbDL7FZwAiC7TD3nNcDmHhleENODIPL60lu5BRDoowxArmFGigDt7jkCGt5U8G9GAawVTbR3PDAA1YDiQZJNwFsTKwJLgnoFPxIN8UF77yKirCh97eK/aEoi3GDRaH3gCUAI/wQWEVhSoKg/QcO2k8RfgzCpqOjd+V8oYvDwCCJV4DZ2LKenl4FBEqIt+rSR8CRgEbLCNM/zUjUtlYFE7wO4S+YD4A0VJZB40loeG4ALYAsfC5rQvI4NDQs9Bx2C0wP+k75XNYBR0qQCNvg7qiPXL1+/aYcIdR89g4TPr75zT9wpfWUazjgRDDk165dt6985VU9VxwYaDrVdcwzCeGJEyf03Tgt+n7fefddiUZyrYAPJMVnz5zT2GQYSTAcoCWzL+fmZ13glaSDsYatrdsUcAJIVS3C5AmYAexNjXQMgYiqiIjhSUXfq00k5N27u7UOAvXCs7969arWnO/mtew9qg4kAFSq3nrrTfX6kqjBqoj98prsQSAedAkIVjkXAEhx9BxipCSLOF9nNFH5A8hwTZLtFpwAnTwe1ePANTHkMYZKKObo872n1ZMo9jaJEAkRr5FgYiJh58+/b/v37bXlxQUFW6w/lRXeSwsVwokAB8P79xkjKGnbqVeqtjC7qHORTKftIcyp3j67c+OmqhdVxBU7O+z2nVFNkyE5m5+dtcWZKdsqV2x6btaOnzhhM7Oz1lIqWk9fn7Xt6LL1yqYo3STJnA/+EIxAoyXhuXbtquwS6vOwgVgzbBGBOjYMwBC2GKwbgkGCBQk8avTvHvvFL95WggujhOQJcJP2Q84QtO7IoEPMF1aK6NOMFX7wQG1l/G/sBUDVl194QWt5/cZ1MV3+/M//XHsfKrTOfZjOgL7DlStXpJDPOYAhR8ANwAMgyZ4DZBH1tlrRWViYm9Pa8hkjIzdseWnB2koF2zfcb8lmzayyZN1teVucnjCgDQJtkrhNpjVlnB2AaCn2F62DGmOFw9hxGAtpgth0iy2vNez2vRmbW67Z8mbN1itbVmtAJQcEpmLHfnUWVkMaJTGKcgqwEkhVQl2klvVxrQDaZ0hUmttaHaQDCm5LrZbLZQQqATJiQwjkeS9A8vqG+xLpLqTSSlQQasaeYc9JDpxtASsFZoOPUW40acOoCljAxm2srcrGUzFUINlsCDRh+gU22fWNKmK1sM5UGPEj3CHMHJJwJZhULakeLs7bwsKcWDoOmASjT2LPGYc5EdpyXEsCVgQAJgG+645E6rkYX5paEZIGkgVaTGSznF2VEHBPe5ELuXLNsmcB3FWyhYEJ03dcwJhnz0SpgvRs+Dy1sJUrYp/gd/FZJFHOZAMrRaQ5YyeOHtGZ8FGZSdsob+j5AfyxVq7N5MxNmBYxWQN8r9Tqtrq2afkC/q9iqSQCs6a2LPYD90Qgz7Px1q2QqEuHLIwqFhukqj0lEKilqMIEVXOAO3wkn8GPgxuAKUyPAyjy4omv8SPgAzsSGX++bv7cYrWV1+KzXKfEW5CUuG4zgXx9GXONb2V/CJSUNlrOk2meU6Mh0JQ9rbZiJaudZptVG+7p1SjeWrliLbm89ExM0+2yNjn10NK0hS4v2eTMjMbEEtPwPbB6aeWBLQh4z1lw7Q1nDHr7MuzFyO6iVRHb4tN/XPfHAR7sIbZKVfvAcmQKDyPg602msmUsU8xbG9ecQuwekfNZS+RStufoQVvcXNOIX1h7x44ftYHePltfXrGnz5yzfDotW/zOe+9ad0+PvfnmW9bZtdOskbK5mUW7c+uGbawt2+6e3fbkU08KzEDIMs1o7/Wy2pQABwpdRct25Gz//gM2eXfMRi+PWKZJEkghqlP2m2QcUJOTdvDAQUuns/buO+/a5MQDgRUwXPHZxAawMdAYob0CG8X5iRMJIzjG6WOdsHVqFwwjrmEhqxUWDYxwxtgXnB9paqntzferTxNzDTnp16QS9vrXXlfb9ZNPnVOMo/bvuifS+EnAWtYffyHwL+jmsBb8D10T4HYAxGJLDsALADwxgo9ObuizKSx4sbJd55e9ih8E7KdNSRooCQATn2w1Oz8fgMaq9iE/FAS5nouXLsuGEA+TB+BHj584bp9dvuzaO8mE1kkt1rt22nPPPis/g03g+yiwEHsDKsCyBAiIP7T4aJADo3dDO852PUgtjN7WyFqzV3kG84uL1ru7R3ZU9xHegJ/kT2d7u7czI7K7tKTvBRQBCIXVgY8HVCce4d0UZK5cvaq9OjUzpXibOIqJoPhmYmSYWcSgrDf3gl3Aj1JsjO3hxK2sPYVVirX4MFhjEhiem1PsAfMN/0kc43aGc8t4+11ikxKvaEJQoSAWGGtKvI/9VbsqDPMA+tEyRSGSvcAZJ2bkvVy76+zkgladKV736W8Um7ylG9srOET6SG1qiY327hEI9ag852Dxo+Lcb2bK/MVd/yavwOcAk//u3/z3TaoDjOglkGb05hOnT4tG3t3dK2bB7ByB4oKclKpEKIeH/lnaTXDKoMvrq2sS/tLhzWbV1gAQ0tvfo0PPGFIlhWaqSGDkqFJhTDA6GHyNM8xknfabiX34FY1K8/7yrBwtyTHG+/79ewo0SfwwdDi4yGagSilBVhnPDSV/orfCOkGkdWVVhlsGXUi9U6FjqwwJGOOLV5eWhQ5jCKlGMDEIHRIomgQQOAD+7f44VHEfF0jgj3I6/ZBcA6COBKRaCnbk6HH76+9+1/vYK1UfK7bmqvUYNJJDfnAGJOlMbpGeBi1JyYTWDXYMho9++ljJRZiKJD5S0AkGoequra/qPdBHe3p7ZGBZYOiEOEaSQTQ9eKaANgTIBLQxqcBBkDj4dI1OVenpZSVQxui//fbb9vzzzyp4hHpKZQFgBICCe8SpHDlyVAwUvgtByuHhoW3wjTUhcQbkIZAaGxuXXgSff+3qdXv5t15WUPLRxx/pvrPZ/Db4QyCJw+PfxRSBxo1miCrpDT3buCdwnCRHtNKwtlH0ikCZPYiDpv1Bo2PVG95UMst4WDQvnnnmSwpuCCq4V/YiSRzUXXp8Dx06KOSfliauhWuIfdPekoPY6JKPPUY3Zn1DfaTvvvuuKhh8LwFgSMP0t0ReY2oWldBDkOejSb1vnhGTVLJJ9GMVW6wSOT3/DPXCEzjCXgkgCpvuzTf+XmMDcZ44bhKCXTt22pXLl1Up2n/ooDXTKe17ACsSMYT6psYndX9Mx1lZR0StU4l+F2JqI7d1Rj/48AN7+StfsbXyhijfqVrdxu+Mitl06MgRMaNKba124NAh9ch/dv2aKNKqSiHmuFm2d995x5555lmJpGJPVFmnrWVqWgEHr0Voj+fIOefZYm/a2juUKLJHsDv8/vz5C2JewFLh3F68dNFgyMEgIckkmBVNf3ND98PeJHDkPpn6RaDLXuPZAtJgF/kzODgkYIe9TiDLv3N2Yd7IbtQJcHq8Pa1O++K4wIi+/gHRnamAqb2hVBQwSTDD+vV077aPP/nI1tdWbGdXmw307rS9/T328P5NW52btFS9bHUAPJKPKgwqmIJFJUUkt9gdTfVKJTxRgl1EkpjLWrmWstnFst0dn7eJ6VUr15u2Vt6yHHugWrMqAEkIXr3NgBYObwfxZxB6pgOtmj3GmgBK8KN2BQJ/tUN4Dz5/04qlau36mtoVOfvQ0/kOntXqKn3VrjVBAsLvNYUF3QiNO85pfdVOph559IA47wD03m4Rx7HCRMKfRI0fnZktRtz69BXAfCY3sQ9h9hDUCgQViItdycknYB9gl6xvrOo9CKXG0bcuNOpAAuAG54PvEztMLeVbulatA4CKdCa8LQa2ByvKNbuwowvgxkq4zmlgu0QB4yhEyneoxam5xWPXd+In8Ys8H1o/okApgDmv9ali7iOlYURBoIzWT4edOH5UOjUOEKABA0jgbU9cA0yvCCxIEysIVAOi1mvYmoRtlh1kQ78ELQSEJJneohHH6HvUvbUoro9aCAF0mNohECeO+oW50qa1Z+3UViMgxkeJOrDkAIfaSQVyeBKmMbpBR4TkDuZApLhz9rDDLv7pE7KiAL23ALiAKueYzxSTg7Yy6YQgLp6RH2Z/MhkKXaZSNmd7+vpt184dStBIqkulFjHC2jM5623rVMsJiV0dxiKJTbFklQCOJFJpm5n1QgLXCihMXHD6yXM2+nDSVmtlSxfytrvH21JJmjrQXJhfBOURS7aRz9o62ge0mOUdVCHZwqZx7jVeOMQO0slJpwOY7BNTyviRTNL6Bgdso4ImUdqWVxet0FmyXYO9NreyJPsN6Itd21xdtx2lVmsttChGImF+9733FcfwfD/55KIEXdOprE09mNQUob379tqLL74kTSSS0MnxSVucm1frSLG11dYqa1ZsL9rQ4KDNz8zb9L1JCYizuTmHv/XSy/bp5cu+fwE4W9vEOqEQV95Aa8iT+cGBfp1f/DCg7aVLl5Q8Agywp9gvbg/iVBFnMm37XY3cFhXFmR2aTOU6YayVtG4YF0yxL7Q+ZNLExHVpdLGfsW/4j2/9D9+yr3/96yr+EH+QgKv1YnlFoD0sW340vS7EsawfZyi2dPN5akdG82J5yUbv+uhj9n/Ui0N4HSadCpJVWoU7JVDNeSEWiWOr2evseYYqRJYNe4UiD+w9runqtevBljUE9A8ODQq8Y4gD16KW0qmHdujgAXvhhRckkgurG0BerbH37+v9nF2E/WGwRIaJ/EbUX9OYeXySt9t5S5K32UXCQ2QV8++0q3D9yg+Y4rS6qj0uTcOVVTFGent6fAoUMUCxVeeRIl9GBbSk4lIH5Tdsd0+3wCd+R2GQWP7UE6fFIBkZGbGFuXn5M+4FdgfsUmJogFLivB//5MeKu4hTefbkK1xTZxdAC1PrcspzpP2o4pQHct4C5a037GUKPrT7ci/Obk9sa4YR08eJYLNzs7JH/FHLXaGg9zoY3bDu3buDiP2Gnm0s3kpLZWPDJ+9IB9GBsygczpoKYIOdFkSvXT/M22fFcAqtht7G6YW4cDePlfGCTpbf5ecIKg4KBp2v7X99xGz5TU7Mv7j3/zZX4HOAyb/813/YpN+wtb1dRhGjjhPgoILKEgjCiqAqqDntq+sK+AhwEObkiHTv3mU7OztlVHycIpTiqgwbBqRvqE99lrBQ9gwNC3XFoeHIZ6emBbAAGpDAkLhw0BWgiJrrdFuqlxxmjD20VipOTKWIfcccfhBdORdVBhCLy8sQ+gi1tJJTqqRUyDuKrba6sqxefG+FaOiacB4EQtLFQAuEXldGC9M3ncvaRnVTglH9w4OiK84vzklYkp7Vt995W8af6ye5pBKCvgXBPujxlc+uSIh1cGiPXbx4SUEGgQPO38eKUVFOycHFyiwouSiTS8tyIoBKMH1YX5wm1U6MPt+D4QecYSqRU6nzAlBgbiAmR2LJGvAsSKJgkgDiwDKhai+GBi0C4xP6jn0H9rsII2OW1wCG2nya0gIikIgAJvUs2RvEG3zWrZERtV8BMDzxxCkBKxcvXtT1sa+o+EZFcInhdnYqSSFRAjCgQkAARJJJ8grAAtCFo+L+cIQ8ix1dOwX+8FlUnV38kTGSOFVPGAWY5PIeqKsFh0ka5e1WJ/Yne4+1lw4DSSZgBhTbYknfRUsEbAuAL4Iv2AOskYt35bVurOuHH3ygShLOmCQbhXcCfBJ3Eg3WBsftbIlOBYCskcCZBPR3WELtHpA85oIk6BWAktgHrNGgsQodQBXODQAOFaZtajlgCdUqdA8UnDhriVHN0N6pZrEXRMHnbNOzDcg4NW2H9x+wH//oR3b75oh9+ZWXrXd4yFbWVlVZpCpJH/r927e1t2GHMDb58JEjEnqulyu2NLdoB/btsxs3b1jf8JCVm1vWtrPTVufmbfz2XQVb9LxzVgaGh0UlzhbyNvZgQgmHko7WkpK30Tt3BFZBuxbzRvory6oIffe739XkLv6bs6DAslYT/Zlxi7AX2Kvse2wGQcHY+HhgKZm1ltp0jgBeGEnOGWAUJUEXVGQALlgQgBA8L/aPj+x0ABHwTb3R2ayuj7PAd9CKSIshLBIln7SXhXYcPhO2CuMP2Tu0GnHdmsjVbGrPkzgeP35Mz/m9d2HFNOzs6ZPW2ZqzfGrLRq9/ajPjd6yYVv+LFfNoiaxbMu2gBKCyT5NBxBlmnAteakwzb7GmlesZW1yp2/jDZZtd3LCNasOW18pWKJZso4ywta/nti5DCMwkKhcqoo+7ufha7VfYEhr16wyCCHLhGwCgCBDVIlSv28oK065aXVcggFUOsHiVVSwA+rbxORLuJMFI6llhG7lOwEe0jTRCFZsucKWuswaIgfaDM2WyEmKUNoBGxTZl1yLYTmAoEdG1Ve1BgvEoQkilmqk36H6kU7TfJB3MULtRwbVO6oio+v3HRCcCIQJzxUDxNpQEjB8lEN4e4+37Dm6iV6B1xLCG4BSQgJ/IjuBz1aIjppzrfagFUEw/RjB7u5CDAB6Yxh5/rnHHp9xDAAAgAElEQVQLPRNNs6nZvr17bHCwT4E9e5vPBDzBNgNk02qEz4jjaHkeJAYCPBiVnIRJmpBAI9OFAH7RHgD8BGzSKGUJOjoggw3lM+XfmFCBNlnZW2PEMgnT5vDHKs4EgNfbKpymznp6y6rvldhqE1tdOZf4cY2NRT9GfsCZAewRAJPtzwrME17D3sBPucjtpp4/1W0SQiXbocqdgpGQStnxvXvt2SfO6CyPTU7aRrVspbaikpPe9g67f2PErl2+bC98+XnZoiqsxlxBo4bReyFdfDjxwLrQnGhrtw8vfKBK9fCRQza2NG/5znYb3r9fBRh888L8onWWSvbZR5/Y4tS0La2sWq2UtxXGt1eY+JVTsYNrB7wTq0ctxM6U8RYTX0diGInY15nikxPbb7OyYals2grtLda9d8Am56et1NGqpPPIkcNqma6sb9rOUpuN372nOIK1Hr0zKsFwkm+YpUxQ4xkrYU56XHPsyDGdSfYhgvFqeU2hD1JQsY3EDn2M1mJJ4Ps0uihMMapv2ZeefkYTm5Q0IvrNBLFqVeAouhaw8wAIKPrAAoGVSjxGqyQ2GV8Ik096X4AlYjpRBHTGUhzp6/7XGXTEvHyWC2s2feQzjOpNb5uG2ct+jsCf2j9plchmFY+89trrdubMWfl52nrRwsPOx1iMggvtljCSANO8bTFtG2hOhOlubkPrau2g8IWvBwyC4SwWMcW1lVXFmMQbrLkXinzPi+m4sem6OwmTLbx247piYiX6er0XrWBDcg8txZKLkc7PqyVFbek7YXkzGh6GnalARBsr6wHwQzxEXEHbJs+MWIx2e65FbU4BlHLI3ZNqfB15h1qUpI3kk2r8nD0SsWePxhHcHtO558G2EYOynxke4Hp1u/TdACb4CBVeQsso3xtbcVhfvoP7Zj8So8X2Zj6bWBafxL0QF7I2xKAAJrBRz184rzie/Qy4BTgfhZgpNPGcYZAS26LjI6bvlksfxGIiz4YziX0DTKOYxVlob20VyMj3Yds8vmDoBVPpyAkKaqn2Nk+fgoV+DPEzPpR9K0YN9ox2rY0N+TI+QC1+qyvbbeNcv8Ryl33gAc8Tm8ye431qP0yl9BrOqzPYvBjnvikIzkYIJUzr+VwKvM2gRLPLf/wx/lNAk8dBmv82k+5/7lf1q0/vn1Mn1+cAk6///u80SQypKNJi0dbWocothggx1Uq1rkAGVNyNWFpVaBJzEPeNctmOHT1i1XJZlVKSQhw2h7+yWVEffMeuTk9GUbRPuRAXDn3/3r22vLAYkt5FfSeILI6VfkWMAW0tGA2MeBR2o/cVnQ+Mjyf5mdAPT2WRflT6Tplv78CNKufFFrX5ZKDy0ru71bAcARvtM0lXthfNNpdXhRzqoAIOnj7VJAxnS8GWMDSJLevfM2it7a0SjsJB4hQvfXpJxg02Cg4tCi2BTJP8f3rpUug/rgl0QDSXIBQjRWBHYsa1IyyI6BQJlpDtnj6BIhgsKd0Hqj+BBdU7nAnVBVp7eD3K7XfvjSqph/lBQAIoQrDmlTWCFBfTw5lhbPlDtff27TvSdKAti2Aqot0EAPSRAoChDYE+iaYjlFql7cGzJ/ldnJ8X4IEoGfRbJn6whAAFrKcYM3NzWk++g/0CcMXG5L55zrwBgIUkhqCIAIw1VMWPdqw8iDhikC6KFxMCr1S6Zg1RkIId6ZU480ABcLnsYxvrTmHk2lgnronPhomgYCZUN1kLnBvAD8Ab05zYb07T3FIgRDJN4EJQAeOGPUlCSDAAYMUzlhBwmB7CfeGUAC5g7BDgwOjiOwjoWAtVuKJga9Cx8aTTHZUSHo2b8OTLk9Uw7Sa6oEDt5T3ct1djkzo7BAEkl7dHRiSip/1AL3vCaa3du3ZrXPDM9JSC9WQhZzs6OiVShl4E7Q61Mi1LZanZs05PnDltjWTC7o/eM6s3JND3ycVPLJnN2q7+Xuvs3mGlfMHWF5YUZNwcGVGwtKt7t8AYgvVyvWoPHiLQhwDvI4E4gCD2VBwPTZLMmN4333hTlSKCBfahCyjnBRLevXtfwWJLoSjwg8/gWTLulP0V+8ej5tJ7776rvmVEh0lKCfr5N/Z1fIaa6hEATvYKwQ/76emnvyR2Hs8DAVz2Nftjdn5Oz5X9T4uPT+1o2I9+/GPptpC4AepwvexJgiWYLKvLKwrMZman7fatESVrX3nlRdtYnrHZydtWW1uw+vqKdbTkrVmrWzaVsa1mzVpKeT1DKtSwMQiiRSWXWCHthAk9o+pW01YrCRsdX7CZ+YoVSp02u7hii8ur1qQituVjTONPTLgfVZZ+/TCAvQU4En+4DphetFoQpMVJYIAZ8Sx7EuwTo2Lbo4CANAKr4mQEfxRFV0PVi3td3wjMQZhBJMvYbxdCdBFFAramKoLZbFL7iGlPEq1Vq0hGYyj58bHbdfkodGUATADmEEclOSDBc1o+QGtGgXnUF1ECD0iTzngrCECPzqtXU3kOTM+C/eOjvX0SFjYeO6ZxxYF1EttY+B17U1U/iZ4C9iPCuyX2irecJLXnFcwGOjafq5aT0EKaITERYOAMmCNHDllnR5tYP5wtfA0gOyAsz4pkCxsStbVEXd+xwzU1ikXLpBEYrThTKkU7TlMaR6w9gBm6HlFrhMtyZhDtrmXFGfhdkg78jY8STmyPMXbh4Ed7MdLVWQPOWJx8Ett98KG8XpOTKlVpr3HvrpkTEzcHAiOQF5kp0kvh/WI4eVzAvcO4oI1MegKhHSxd37LBtjZ78ew5O77vgK0wQhRAMu3TpTY31622tmGzE5N2/fo1O3rsqPbMQxginTuVqE5NPLTurp129+Yta8sVrLOjy5bWVm16bdn2P3HSMh3tdujAAetE+L1SUbsD52Ty/phduXjJ5qZnbJqiUFerrWeSVoV1E4pHsPMkiClNKG/zIInmXqMGDPaIeIV2A4l/02qVaFoik7Id/buta7Dbrty6Yd393TqvJJSVjU2N9304es+yQXeCZ4cY89LKit26fUd7HuYJIEA2x8S/Tp0P7u/Js2eVsF276hNKqObjUzkDAEcUtZi+AtuUEbYC1jY27eTJU/LTEaCQEGbQoOAGXR8kta3vhl986smnjHZaNNP4N+JOCh9ioQVbzud5USKKNYcUQCwTpEaciRLbKVgfaYxY01u0mdCnSS/EI/gH1tAEJJ05fdb27dsvUN5bht0W8Fkk2GJXoAdEbLmwKPYdvlnTxUKbGddKbAJggk+gQKTxzp3tEp3G/sAgoi2ntaWoWJczAvCpSVsBcGEdEScldmAs/Ca6PrT5sTe2GhJAnZmbs8NHjwjsR28EfwoDFmbOU0896fFVMilGLIAJxQy+m4IWPj2fg1H0QMxIaeVkfAxwFHZ2sOQR+4A2a9q71UqXADjLKx4mNtGAhQD0ahQ8RdQ8QOaj0biKo0LrCXkFhTba/yXWy0Sq8Cwiw4IcgLVkHyE1wP6LQvw8lzgpE5YouoouIp0UeE7MCgiMfca/37p9S76buIViCtcHgEb7KEVC1ham7tKyT8IhRhHLWVMAEUWHLUIulLY14l5aDYP9Zz/AXoGNJVZdMiX2PedYIHKtqtYdYkCAL864QG1pPG7J9sE0c7tH8ddjfNaTPQv45JonBdl4gBDOhq4h5d/F84tTNWnzIu+LPoTXSew67GXZxeBjnIHyyF77ZxL3BKDk8YJLZKpE0dkYJKgT8pe1VR5FHA6SxGT2C8HaXz8W+//jlbFJLpjPf1bSN58DTP7gD7/ZpEViaWXZJ8d07ZBQJ4kbVVkotpqS0NYmo4reBckhiSE/VM9xovOzMzY7Pa0EiISQQAVBoZZiwXJFD9q3qvxuQaJdGN7e7m7bWA1jQunFW1zUHwwvTonk/NjxY+r7RLSIvkAMZxb6o8ZVhnGy4dDhKKQkrcPqwS9JCEGg6PWM0txYFwBSWd+wIj2CYZwl6DiGE2YBPe84ApIMjfMTC8XsyLGjdm9yzDZrFcu1IjKYEZOEwPvll1+2q1evybhC92MNEK3FoBDgAI7cvnVb9EUqqjgDWjugr7NWoNw4WJwiehEE8THIIQBGKFeTiioVtQAQ6NDWAsuGQAGHhRAYDuQACdrEuM3MTNlzzz2nQO/998+rIsh9QbuEukhbAEEczomEjn5TgguNzy0VVTHHEHIvVBcAEUiMqYgDrjhgUpJDEMOja4c+H/CEfktEMXnWJKskqqwiE2/4DJwk18a63ro1ItEwNFWYukMPahRwpVrJ95CwEqAT1mB8SYqdMdFQNZi/na3i1UPRqIM4H/vBae5exeQHkJAfT35XRV9VRaRY1HoQ3EgzB0fdaGgNEOekfYOkNgbWaNPgDGkXwelz7wCPOFyowIxPJhlgLxF8sI4IAXOOCORVhU8m1StMsk7yoEQtBgrhepXsBmFY7jtWX9jvOOHd3bvlOB+FEowP9XGpAEsCiahCSzixrnNWKhTs4sefCATSJIWCJy58Js+HoALwa++B/WJXkexd+fQzPRsA0d07d2h6FaAkLLXBPcPWSrUF7QcC5XRGCeXdsTHL0fZQKgiw7NvtQMOtW7fV4rO6vmYPp6esp79XVUBG6kLf5ruZwKPxuoiqBYaDGFyqWqe1pgB5PAPOL9/HVAReS5sZ7W2ciY8/+khCa9g27B1gB0LCPBcCUIA8TYtKJmwYFhxVIYGyvtYAjhqxXmDcMuNsW7VPcesAOwj88Rywa1RK2Z+AyuwfKM0wYvoH+hWUELT6M+uRkCznFrYUtiqOwMTWjY+N2fjEmCpNtIB89dWXbWtz0e7fumQ7SzlbX5izZrViSbQhpDmxbqXWwrZGjUBB2le2tnRGCXja2ksS/Nyo1m1msWLTC1W7fXfODh9/wm7fu28zc/RDU1ENYsWhjWs7jtmm4v56rjcmpQqoQkaipJWKfYbJTmFcZp1pNZ5Eq/1Qei4Ofmp8YrWqqn88x4A5tapPnIrtOwIRpHvlDCwErGE9cAsEmap6Li0pcCOhoQLXUsxJ0JspCwSpMajExnLNUQ+CIBsAdGOD1sktay21WFdHpy0uzIdx4N43LqZLfUvPgB9vl/TEG9aP9LlCKw7QBmwf/wWAioOeDvL4hBaRTqRH4UGoEogQTKoqDsskTCMjUHUAuSl9BIGqIaBVohxa9BAjhX1SKaP9QbLYtGNHD8sGx+llPBtNaKNijagkQrgNp8/HEZ0kJ7BLYA/ks1Qf62Imof+wtrFmq+sbYgiRRPF9PsUCO/xI7NLZJD5WXYT8MFWNYD3qUMEwUZIfElJsPHEFr1crD+1OsFNCqxj2JzIKedAA7PgZsVuMdhv3y5pkFsa5Rnq6JkkF5kpMkhm5TEKPv5cmCCBUtWaFZtOO7uq2506ctCN79pnlMtbMpmwrmbDFlUVnIdTq1t3ZZQvLS3b95jUl1ImmMyTzibQtzyxYIZWVHcb2kqweO3Pa/o/v/IX9zr/4pgT4Eysbtnh3TFocUzPTYh6gDcVzWFpbt2UYU92dtkEbGAk5zCqNDF3SWdAUGQQkARtpy9I6ONjG81NhCeYJ64j4bC5jlklaV99Oa+3ZYVNLcza0d0hFJNbu2MEjtrPUbm//5Gd24ugxe/Ott1RMYEQwLEkSb+mA7dolAFE6aLm8kjgEmRFUZx2ID2kLFpih4lbFNtCqqVb1uR9cuCBWBjHb6sqa4lEKKg5M4tucJcRZx8c5MODtb9g8wAWEURcW5rcnHmJbYMpwVkgsHWTxMxXP2rYApiYrOmgSpZuUCCYcrKTHQhX+wAyOlXISf9YaVuqxo8c1dRKACFCVBBWgBH/LVDnOBEAHTGYAXbW20EIYwB3+5hzjR6pl18zgGfH9pWLBFhawZ84yYNxvR2ur2K1Rq03CvwwlEHCYUxJOsgxABjtH60EbcCJhf//GG3b9xg376muvaY//3Q9/qBYg/CLT5F599RXdAxqBxLn4tWW1mRelO6PfJxM2PfVQbS0UyABG2XvYKYljyyg6w4Tv4Nxi3/mbe+K/8e2ADT6xysVSZQ8ESscR6b/sf9SasrXlLUmBbYddApDld6yBQJl0OrSNmTHsAp/MPuTfeJ3Wmf+Wr2zXcyIOgoG6/8ABMUZpl2USDqK3tNmyB2DLYsu8UFK3Tz/9VDIF3opZUfxKXAE4SOyDPeE5cFajX9SI9kzWC7WBvU3crJg1DKLA/bIGcdoOq8CQB54v7yH+4Xo4y2LhaWhFTRqK+FKPm1KeR2WyApg0EXN9Q6wS7D0+lOvF1wBUeitlXYwxABr3R41tJiVroaR5ewx8EOkO9kas/QC28JmR5fjLYLU7QjEJA9DvxRkXkX/08yt8Bj+evq8CteH/HWj59WKWL171D1uB3yjA5PXf/VoTFJ7RWfdDuwBMBZ/m4HPfaZUBcMBYc/hUFaQnL4gYgfKvaGZ5VS0KakNh5Nz0jHZzMpOQYYbuy0H/2utf06FZW14RyBKDHhyr+tVbWlSZZWIKk0gwXiSSJPUEARkCpryPyvJRw06tc9aEC6PFCQx4Onp8+UwYGxgHErwtxm3CPoBCzbSHUquCVBcvBMVfcEEkAtVQmRveu8emF+et2qhZtgURwS2Ju2KInnzqKSVOGCtVyhIJJZ20FbAWJKhQ9EjMbo3clg5HXE+MD8wO/jftL7QfkZQCLiGMiVgqQZzog6GnEUdGckXioTFp6A4gHtXSohYS79VO2tNPPylwgOSdtbx29arAAMCMOxLkPKbk//z586IzkhSePXdOAma8DwaEG9uU/g1DihNGA4L7Ajyg55p2FBD0sXv3BWBgiAFQcBjvvPOO9hMGsK+/3y6cP2/nzj0pqjeODgO3Z3hIeiEkj0w+EfiRdqooycfc/IJ6m9kHOHiugTXlM6OauuiU+RbZTXcC606lRWQ1JCFeYYbW6ECIAw9UNTe0rx2xz9h7771rp0+f0XeTiFNlJYniwzkP7CUqBABV165dE9hFoHP58qeioSIaS6Dx1FNPOVulVhPoxX3x+tNnziiI5F7Yf9BsY3+pWgkYx5dC8HNEVRBNdKD9A4pprIYxeo8WkzEYP71WLBZcABMa5pY7ehgGpVbvx+cnUtEnxycEGPK8mIpUZoz2vXvaRzj9weFhfcZPfvpTFz9FyAxAFDvQUlKrDSCgKljQ/jnPG+vWiw5LGIsNHZzKPX3QtUbd1ja9chT7tgE0GC88ztSsStl6B/rs3v37Nnp31I6GkYm9vf26dgALEj4qUjCTOCvn3z+vQPTUyZMKPjjzMLsGBwYEWhKgiQmXTOo7zpw+bZ99dsV6evvUWoVAL61mPg2kJo0KbBRnjTNCQk3VlKCD/cJ5q1R9YsrAwKCLspVhhE1LY+X73/+BmGZch2yBxnUkxCrTmUBfJpO2SxcvSTB2bHzCR2Eiar1jp9u7vj5RbQHwGO/88OEDMQ8ATX77a1+19kLSrnz8Czuxf9DG79y0jeUVIzXH7pFYpDJxsgitS15BR8CV8+Dj1tNKqpbWyra8nrTpxardm1y01o7dNj03b4vLK1aHnaVnyASKVU/yQtvH45X+X9etcg0R4MMmkaArOJLOB+02JMveZhFFFDkDERjkzJNMxV58zowzCb0HnERNSV/QaGEPk5gDYDDeFACBNjJeyznnJJAjESx3drVrpC7JBO+TVktoz1RCjqYHyTbPdPqhpoeQNMGY6OrsUJUPOyBGZhahZoCBms6uzlyI5rzFCGVRt0esb00tc94qx6QVicMGxpgmuUlk1wNUTcgBAFUl2/UVYvueg/Ku8+Gtes5qYa0llCpwiYDahR+hV8NCKjMaXGahYSdOHLUcLAqC4hBka7JMFBIMCSZ1dWwO9oB/Q+wSUCSdytlW3Wcl8/2A/iQf7D2EIF281sW5ffwyguU+8cZbcB0c8iKIB/b4Mv49gr3YV97jrV7oxnDPPB8fnU7C5HomCGdXtEdImngugdSj9aECrDHRJAPWVAEINo2DJl4Dj+Ky8h3oXaQYmc2Y7azaXCj+ZGtbtrdUshODw/alk09Y/54h29iqWaYlbw/nZgU6ZBMp60GQupC37/3gv9jK2pqVCkVbW1yxofadtjG3JLB5YnbWWrt32/Devfb8iy/YGx9dUAK9K1e0h5evW3lyxmY3Vm1mfdVqTF3ZWLcEbBh0SWhtayvaet11fXjexEzYLO2RBjoujBn2IgO2yNlJ0ikOgshNy7cUdCbRo2qmzVq72ixRylm6tWAHjx2Uj0IU/LkzT1mqumXn33pbSdSbb7+ttRQgUCw5s3JwyNtRV1cVNwBadXbt0DPp6+nV9/A7igv8cO7Z7/i5bCplp0+dsls3b0kL4uaNGzY7M+vXHABbxPHZhwJKwrhk2AkANBReOC8kpUqWpf/h4qzsWT4ntm3pnokBfBSVJ36PZWhRY+iRYgN73NlJjjZGUNTb3+LYcM4/kwr37tmnGO7mjZvySYc1sdAr/fgx7P29u3fFqqGNlOdE/NDOmHRNPvSv0VkVIGgqHvqo7YR8BSAtoAX3yH0wxYjCH/el1o2lxSCgTQxBwW1R9gfgnv1AWypr+J//y/flq7CbPOufv/Fz+UKKEmjXfPMP/kDPjO+ZnJxQDIhe3Wa5YkcOH3YtwATxdllscuJX1p84JzLiSKq5h1/iH2yzCZx558Cx+y6endqlNTGx+EvsksfbOYi7JXyLr4BJC9CU8lZ3afIlfOqkCmSry9bW0b6ta4Ov1X6Qf0C4GmCeFpudioHIWUZu31ZMjm2fIzeZntb70WlkDzwMeQy5DyBH1Ggk/sKGE0sTc7Dmsv9qcQTkcdYXLGVey/OaZUQx7Vm5nGJiYhsKxDxzzjV2lbWNa8Q54yfGKayxs5SdnYnNI56JE+kishBZ5hL0hqWayQg0cZ0o2JdZSSXwGfIZmujkzFMAKD4X38yeAnzTv5uJ4URsx/nTZJ6g5SeRcfn/hN6j1lrtB//f/M0aAMDEOMOZfxESefTEZQce11URyBJaXR87v49P//l145UvXvcPW4HfKMDkf/yf/qgpTRKE7Wo1oagff3xRtC0YBlQbSV44UMeOHbeb12+oPYQfBWMhWEcxHQomlDSf2pEWMwR2SiqXUtLNHxKQs6dPe08eegcwUcLMcgXEJLJbTmVvKbXIycCGwIiTPEI5SyfS1t7apqDM6c8kDK6+j1I3VRCcqSqYZhqttrSwoKqQgql6TWr1myTUNYyrGwIh3rWaEiWMlAIKKnZ1qu8FS2TStlFDWG3L+gb7JR6IQUXrQ5Mv6AMWnbIiIwoAQZKFoScxIuHnz1/+5f+tIK+/z9kKAD8EABhbsWjKm0rKMfYwGjQJiF7QAhWFBSHVgBQ4W694t8lA4wyoUqFCj3FkDZ566pwSQQwvST0JJ4n0iy++aPfu3ReThakmn3z8sd7PfcK44L7YCzh39eQnk86eaG+XIRRYk0wp6UDk6/SZ03KkUAtx3rB0YKuQlCJSJ2HcIEj6ve99z1555RVdMwkt4M3g0ID91V/9lSr+UD8PHjgkoz1yc8QOHzmq16ItwZoSmHFdBAsYexIYjZaGlpjObo/XjFNHvMeTarYbXIJu1pxgi4TXAYYtBX0eZKbsT//0T+0P//BfyaDjMLkWKtCsH59H+xTaBzBmqCSijwE7BVCP64GpBZOGz+PaYO+wzwnocCgAZ9BpI3Pkk08+1rqxb3gPrA9Qf6p6sFcIkmAcsI5UNXCm7GXOIGfE+4Xzuiacm8bmApi0FHQeHlH6Sf4qCtKg5beVWm1yfFzvuXXzppKX4ydOmqWTqrAAmAwPDSmhuDNyy/YODmtfEFDBLmONASJIIj799JLt6NltlkxrfVYWl9WDjtOlnY2Ro4cPur4OexCwMSPNmLSEX1vb2+w7f/0dVU6HoPh2tNvg0LD2PM+L6glU1zNnzvjUjlpNgsOcA6p5XHvUrQDoI+FjYgNOGIYcukxQjWGHwFaiIscZoRJKsMGIP1W2pCZvem4wpXhGtMwAgLJfCXQivRrBX5ICKmw/+tGP7Stf+aqeESLAmlhFYKbqa1XPYmFpcRswgc77wYcf6TlxhnmOtNmJLVOraU9RVeYstbUWbd++YetoSdlnH75l7bmELU6NW7NWUT95TtRjqp9h5CmJBBUfNeg7GMEzTiS2LJ3J29Jq2WaX6nbt9pxZusUezi2rVQmbhigsmlaAGFT3AB6lfxKCr3+YO32UgHiAh+kLTIqQ3JIIwxogmGLvq4oWhDwjgIEwqY9zb3oCHGjk7IOY3CpITCGQ6EEbyZEzTFwU1tteEC33taCNsb2Dschu30mynLGCzfeAkPYG7Prc7IzGCtPGQuWavRXKpPJ7sdXPk28P/thHseoG8Krfh/GmBJrrlbL0EZwJx9hnGAAuuMp7I6PKR8vCdgmAiWd1+p0CypBIimmjKq5XAAmI8V3SnAlVeB9F698Xk0Qm5Bw9elgsJq6T97vYqdPaNTo16EAB8LjGQdHtLYkbQrMVdMg2LZPNy38IvIEBgB6B9EcczPA2Kw+xWDPpXwngcDYc96OJIkG7RmsD2BKqlJrspVGbziiIoIcnWr4z+XeNzxRg4oG/r4e3V7HfYuJNskKSyNpGXyJGQWACcd/5nINPzmBBAyKvlsMEwqJm1lso2ul9B21oz5CtV8vWsWun5UpFS+Yy1t7Wart37rR8R7tdufKZzuLy4rJd/eSy2dyyleeXNbHkxPPPWOueQdn5o0eO2m5GnP74ZzZx/qKt35205EbF7mwu2UyzauWE2QqCvDt3WCWXtjqTe9BpqFY1yjgmDqyjNBI0vtyBAu4nTkppmE9Oi+tOa0Gpvc1m5mctW8havpS3TFertffstESG9XVhyT27+ixd2bJcMiVB7rvj42LIVit1ATBMAaTQMTZ2X8w6frBvsDQ1waqtXf5LIvwa770k2yhgLWGK7YoSq23IT6GNAshD8oXdZf/dvDni2jJhH5DIRxFTQJbYgs29sv81crCdxt4AACAASURBVJgJOFEbQ3m5j772tjeznV1dii8B9bwh4FFi/3griQDfCJioXSJoNolN5p8nJixaaDARe/sdnKhvWTsga4hNAdcpWGFjnOVZU2IMQxKGjqbXOBVDZwoQAlCVhBJAkHiEc7K0sKSWZdgUFC5g/WqCUwDPWAPuX8+6Cbt2VcwiimLEW4A7fP7t0VG1j/7whz8SCwNGGT7q0sWL9sqrr9izzz5rq8vLeiYk9MR+xHG0ozz3/PMqIuEnALdhPFIgYg/SIsNy4QOlZ5J+NMXKT+w2R2D7v91XBFsWRpI7GPrLDINtgl7TxKKMYs0CryzYAY3PdkYj94vuoK41sBkBMyiyAobScoP/BmT3mN517YivYL4KlChvbk/nZA8pl6GYlkyoPSkKWMOQZe0B1/kd3+nTxmBFuQ5OBMv5bmwv7CDiddgr/b29yhvk49BqWV4RYMX74vQbAXahtUZg2mZZwKcKCLW69gogOPfu08pgVeUV50h4PBQHCBM4k9g5co04LED6RtWqwB5yM7Xzh30uACrjQrIAHmovC7YXn0XhV5o8yZTAKIrdsYjgrU6u94hdejAxodfCUiI2VDu99PacOcjnPZqQ5AMMeB9+KLYGqZ0LhlpgVUZ45Vc4Kf/Q8OWL1/9XVuA3CjD50z/7j83vfOc7Mh5UZ4eG92gc29T0lEa6MiYwTj4g4Sb59cDClMhA35R7aDak04GTwOmgYM68eFgYyUxKYqfol2BEWWBR0cw0Px2nzuEBMAC55WJW11dVlQHNhbkAtZ6Rcnx3nlF6BPfS4nD6YxT1Q9mfz/VKZUb9oUODAzbH6MqlFdd7QAQRuh/Cb2UXCuP1HoilrW+gX4kvhxwnRlWERH29vKkeZSjtO3fvtFQmpXV74uwZu/zZZ3IKTBvCSGGED+w/IDFY2Cok/K+//rotzi/YD3/4Q43II/G9c/uO2jfQZ2AUM0aF63DQZyME4i6+RFJG8sk1Qg186sknNa4SYwuqjUFEXwSDrNFnhlbDDjEGrl79TONdEcLk2uirhXVCHyrJPK0KVNoxoBha2AJUEDDMOAUSfNZblEOC4HRGM++ZfsMUGRJKqIGg4wRG9Oy++967cva0mvD8qO5iKGFvIOBG2w/rguiZRtLe8WkhtPucO3tOQdd7750Xe+fu6F2BNFwHwUAUafNqi0+W4YcAjaSWhNmpnVkFYxLCC0KBJGXxeeMIRVnOMvGI9gyvxgB2EBwSOIDm815AAMAoWkkYlcz1QFmEWst3Md0kjpLGEQAwATgg/LUnKNiz9owfJoBEnwXAhWf1N3/zN5pOxRQYrg0nBKtrYKDfbly/oXYSknc9i75+xRhqeWsp6LMIwtL0/Yfnzn3xXQBW6lGtefWO38HiIaABMOnZ3W0X3n9f06qgQyOeuoMWl+Ul6a8AWO0/sE/9vmOjo2rLAVARZXR9VWAgDBSmJfzgBz+wvuFBy0trJysnyH5FBJiKVjqXt4G+Pu0xtVtkM6rcaKRkoSC2yccXP7H5RRcVxh4Q1AG8wuQh0f3ww4+0loim/vbXftv+7M/+k5Kzw0cOi92BfTp9+pQCVVrBYDdRBWMMMSAGv0d3hoCFvX358mU9VwnxZjISV6al7cbNm7pG1hemlAKiMFacJIs9QhCqimg2p/Y2kmX2OoEutpF1p3+fUdk6e1MP9QyxQf39Azrz9OlDg44taIBmAGMElyStgDxnzjwhzaBksmmt+YTdvPyBrS5MWmNzWSOFqYCj/YrOQiLZtHrFWxJI7JR8hxHViJQSguYKRVstN+zarSm7MbpgiWyLzS4wNQrgqk1tirTvAYzrXIRA658aOUTAJOYaDtDGNhvAnTB6N1SOeL2zEmCbINrsOgGRvaHpA0zG2NYKIdn3CROcfwInVa1TBHQe6PnkrJwq5QBgmSyil4yQ7Aijnektp1rmkxtIpElOHj6cVAsLAspo4ShgRVAzmdI4WQI1AlmxHSKLRCNrYb74NeJH2C8E8/zvTdgRYXSCt375CmsEpMaEO1uE5J1Ek+vimnQfgChJgkpnMfl9prcFrmMLi9qPQvXNA07/vK161QVBU8kgUNxtDUAGhCKTccSuFxF4RvKzKQfQ+MM+dco3Y39brVqDeVJWgFurodFgGpErIdcgrsla4C9JDIBBNjfKsp3ellrxuGBrS2ffEyNvN4q6LRLWrSAM67R0ADbiAT0rsUwftR763pGso17HPRMnPBKKdbCa7xNgEMZtcl4iG0qAkTWlV0PSAUuO9QCczJA0bG5aW6NuXZa0gWKb7ejoEAgMYNJEC6elIJ02pufk0JvQ2aMgsWbvv/OeffKTNyxbbVj7ji776r/6l7ZezFoilbKh/gFr7+iyt/6vv7YHb39otfllAcafrc/ZRL1s5aRZGcZLW6s1igVr6+m2FQTrq3Xps7Fu7AeAPB/p6omRs4+aYioqvth8lFwIXLSmZZj8k0lZtpCzBoLI/bss2ZKxmYUZG+jvs2OHj1h5YdU255bs1RdekpD9ex9esPEJKuEIce+2g4cPKVY4j3htmbYPZ4TCSsKmA4iwp/iDjhPxETEQ7W6d7R0Slr17e1Q2fmFuQe0dKgwoGarb+Ni4YgXOgMdbm7LRkZWG1hBMPopH+A+dBbR2WgrbUzriM1arCM9SBax+sfw4Z7EdS0wIteQ4A0VMJTG1gtZl0jUu+JVYzmI2eNVcb00kH2sf9jYggC3a1uRrd3SpkHTu7Fm1rhHnUBiChU3raGzP0ZAEtY0gjA2r1ItdMK3Z2xHg0wSuBKPbve2DNVNcG6ZiOdty3Do6u8Sq4z5h31GIgF3Amflf/7d/r/PFhJt79+6qxerf/bv/RXH+p59etNsjt1TkAqQ5evSIzhjx3fCeYZ0xgDVY2XfvjG63M+NfsQWafqcJRUGMOjAMHk9qt9k7yhO2NL0GXytR67D0v9KnsQ366XOCSD4vRiQZ9kYEZtgj7BdNjWPCVRhlT7wGGIef9zHqVQGZgCbEM9gC2uFg1vD8YJoAPJDrsK9W19ddgwWgKoWoclKFRBV4Gee9jm9wfRD2AP6DOFR6XrQINrYUS3IuuQdap4jl2Mv8b9qbYUDTGokNxNe40LDHH2JobXnbEhIBzrJz1hZtXqwFBSL8QWR7u54arUp1gVga7x0mL4mhFwSOsRsAOQAmxFpq/Q4Tz9jrUcQZGw7AhExBLGwSd8t3w0Lm30JuRAELPyAdwWZTAs9qD1NbYFXPYnllWb4htujC8sa/8Bnce2TNOLDvex6wlPxLEyG1VwJjKfAX/6kxzBfv//wK/EYBJv/h2/97k8oHGx3GBn3HVGFJFAnooYrjTGVcUC5fXFCSpFaI2RlV/aCIUUnh3zn4JGu7du6y2Rl6+jet3qjb8NCgKuawRSbGxmxVaDAK3666QJWX6h0BMDT+lfVVm5oFPGkKMMHoiJEi6hgJoCtLS1hPiWIL/QZW1RSUTSsjYgTFCxqmwJGG2CwyEqqgla2QzVkjtM9UtxxooZf9yNGjNnLrllB30QIbDdu3f79NPJjUVAMYJjjkPXuHvQ9UtMcliT8NDQ8KTCDJwwgfPHRQaDHXgGYHOhj0N1IVZw1J2J599jkbuXVHgNX83KxEJ6FB0spADy4GEXYNrRNxqg7J1/PPPSdAKVYC5Ujvj+keuT8cIgb1pZdeUhsICTDPhj8EpRcvfqJWAhJ/wCiADr6TCj4JMkkE38e+IIkkgWNtDhw6qKQbJ05AQsCQzaRFN52bm5EjgF569dpV9SE/+8wzoi5SGdLEns2y2At8PoYVwVOcA9V46LzcL5WOzo4dThltbdsOYuLIZQw7VEQAE680erKCYLHaJ3p6fGx1sajkSCKDgd4JoET8w3XjuEimSHK5PuiqPBfWApFe2D04ApIrwC/WDrbOCy98WcEFAB8VIe6L4BG2joLDUknOjkSawBAhU9TbcRL79u/T57APXnn5FWli/Mmf/In9/je+IXSdNRgdvWOvvPKqPvfiJxft9OnTCjgj7RyAjnMIo4RAJ44T5Dng5Pl8PotE26ckOY0XRgRie5yx6uamJgl89ullARkEJ5HpwP4BwEA75OCRQ9IkWFtcstGRWwqQAPfKtaoEY0kk+7t77Kc/+7k98eRZS5Fc1GvagwAIVAd0lpIpAYJU17PQT0st9t7589IwIcg4cvSItXV02Acffih7RLUBrQ9a0uifZl3Evtm7R9N4YP4QpLNHmd4BQInz/sY3ft9+8YtfiA3Ec3722WfUeuOTqEhwdyhw4zz8/Oc/V0UJkI3nxroAIMa+Y66BawFAYw3Vuz04qISW1xP0Epwg+Pr8888p6MEWUE2ibY6xqucvXLAXX3xBoKSqYK0lBZx/+7f/WdU5frATYplaQmKzJAWsH39gXBGslDdWrV5es+Wlh5ZNoF2yYdlkAua/gBMCbrXWG8K9y9be3io2h8Zf1qoCVfi71N5p5UbGLt2YtJH7C9ZMt9jyyqZALiZMbJQ3tU4AJhIJhZHwKyJu/5jAgUSc/R8TVSqgBHg8mwg0OBPBqfcRMFFCKyq+j4xV4h37m+HXkKwkXKzVdXrSYhRFkKu1SLslrSEFPWsqsARxTtkvCNTnvAKmkZhyPWIdEvir1aMu8WPWDntDAMp+VstQECrERuALNbkADCNM+eGasS0R/BARgnIeU2jU/umVRZ6TRvqS7D4u6hpoxmrJAciRSKRZo06felZBrQscui8U4zJcuyfOsGq8IhfbCvCb3ojIujVtaGjAujqoquJTqao3FHRKdyWV2e6H1z7StbneTLNJYggExzV75/jUw2lrbW1XYE1SwetJ2kgkHPBysEhAWAC2VlbX1JLAdWPfaEeU/1Ii4C1RrlPhbUoR/BW9P5mwUos/TzFEw9QUtQY1ovaLM25IGl0LJrSEbevLeHDtSXRszWACkesLFANAX2+4KK3anVi/Stlam1vWsdW07kzW2rJ5gRQFzj7aYtmsDff1W0H6JwW157Ln+JQHM7N268JHltp0gfg9Z05Z68E9lm9vFfGnd2DILnzv7+zq938mYfyF6qY92CrbvNWtlk7aBjoq2bTluzpt1+CgzSwuqr8mrbHVTYFaJEDsSQoT+EdvRaloD1MJJ+lS+1jahVBZO5h+LW0la2WiWXXDMsWsFTtaNPL31BOnbPeOXXbtwkXL183aCyWBzX/xl39pM/Nztr65aQcPHbaW1pIYJ/fvjwu0wFYCaGBj8XUAAcQHsMq++tpXnU0H4A+okc+JVcsEHfwXIAYTc0Zu3hRbmdj05z/7mVrlSAgBz0mAScbwBWiewHzEx2Bf+Fx8gn4XJ2jBlpPWj58VgYFJnxRH7OjJVgAXQ3uWdPECoKnJVarsw7x1Jp/OlIAJZ6nxbomz67+dgSJwMwB5zkDxqYhquUsB2PQq/iVW+ta3vqV7b2/rdEFcdMfm5/R6zpRPcMnZcP+gBL+JQ4gD2js7fc8Wi/p8wDHAe01nAuysVOz2nTsq7CjhRJNodc3On//AE//VNfvjP/5juz8+poIZ10bi/0d/9Ed28uQJG7lxXYUI2rb5eenFl4K2zKp02WpbVZ+6l6Tlr6z1Zw3UFhPWTeATbY6hjYP1dL2SRz8RcKJgSS6CzVas7zBUYCr+f3AHgrG7f+++AGH+JwzV2LYZmb/4cGIMzgj7BDYl2nKrTGsrl/UHLUJiCWITWoZj6z4Wz4WHK3q2gFa8nz0OS4mCGXEGNo37WV1dl1/CfsLQFbOqQEGmU/sFNik2SmyX0A4DY5sJSOwvnetyRYCZ9mnQ4OP13A82FVBZ/iPsX2JPBOO5NgAXbDjxMAAO+QFxBf6JOJnYEFCOxY0j11VAlbaj53zyN2qd8yI3z5QYiX2F38S28H78LNcglmuzuS0bABDE+6KuDGsZWVTeYln14QMpFzOO2mfozBHrsj+xVVwDHQv4Phe6bcj2Tj+c2m6v4oP5ftc99ElT27FEdIb/mEDmi/f88lkNsYTW9pGUzD+LVfqc6Osf//G/b5L8kviikD5y67YCMRJ6EhWqNlSQFXwGxX0CTyrVSjLpcd9C46FViS4sAoy0RNUqTIOZV988iROH//Chw6IwToyPecsPIl2MxOrscCPK+C/aIFaW5AgxHDhS/vaebqcXk3Rz+BUkNpsCOgBcVIFiZCYofqNpOQVOPn1ANDAclJlPjeDgZul5rFq1UVdfMtEKoqdoutCHF6uZR48ft1t3bqtqVm82rNBaVIInQaZEUsAFY/lgQKDTAZOGxLpvYEABNo6Qaj///u677yiZigguoAifASiDEQWwuHTpopgov/3131GwQWtB7+5uBUAk7yR6iL4i7Pp4Hz+gFdVV2gYIODCur7/2mq7Px7J1qFUGEArkHs0ZHArVHBJIghpaQAimcFbcA8/41MlTagMiUYbxAcBCG8R7778n4KKvv1eJJHRVKLQEhzCUCHwYWYnmA+KcGDYqI6wtQTHVfwWR1ZqELwkMGNdGxSmbydmBAwe1B2G2xIBb+jdra3JwKytLcrYktAQJsDYYiUfbiGtMuKgYe0jTF4KAVez7x9mtLK/KMK+GsbP0lAMMQUUVNbVe31bep0JGYAJjCqdHYgA7AAYE5gIGD+KprDMOiiQfZ0SChSMleaAyg0OamBgTMESihiI96wd4xbMA4CIYxaHC7OI58N3sZcCfDz64YE8++ZQcLeAZFV+cFqrsVJ/YAwjokqTu379PwQkBA4ETlQYCLNgiVDN/9pOf2Llz51z3R+PtFqxGf+7evTY9P2e7erptcHjQ6ptl+/7ffk+Tshjly75gL5JUZpJpVa4OHz+mSVJdu3YoaUcYbn1lTXuJcZQLS0sCflrRr1lbtc+uXhW45YygihhuFy9dFCDH2nV2elsbDI3bt0cUoLAuBAZvvvmGAD/AEZ4f+5tR1l/60pfs29/+tkRdsUuq6iB8uuTTedg/fCYAH9pB3AP7maCIXmz2CbpO7DHeB4MKR837SDhOnXpC18G/E8CiiQDwxl6mWkqASoUKG0OVBGd/4OABJRHYKmi2r776qn340cd25epVMYk4V7J1mazOz8iNET0jEoMXnv+yRtmOjd6xu6MjVqtuWEdb1gr5hOXV85+wTAIbSM9wQroCBBEtLXnZXt6b1DNCW7RqhVKbLW1u2eWRhzY2s2m1Zs42yzXZvkhb56yxXiAw0U7FRPMf6wm9ddJbJFzQ+jFdi6Da5rH0I7cb+7RjoBOp1c4MSCipVmILvTq0Xoii3FLQ2vOaONaSwA5GFQLJ9K2z39s6HBDDdgDgizm14kEwQqxZWIQNFw5H4wNdLq7fGVxeVeRc87w1mpF2xgCECASiBYTJI7BANHHFe8AJjB1wYbR1SQmApiAISGEkuuuWsEYCW/i/AAaJntwkGHWRSwJkb6UJhW+St5RPyYiFhViFc9aE7xFKFY1G3fbtHda9cS2aTiQxzVqYGsR4yk7ZHa6L6XVqmxXok5Kdq9a2bH1zQwEygAnXTSuYAvowjtgFR73C6gwZT1a1HkHcVoWZrS0F2zDTaOVRpV+Bb2DrqFXHK9QCiiwRWnh8dDXFG9YcSj2vcWJAANuUsPlnKumSEKU/F74X8CqXIY5A98V/p2k9QYMlVsYLubwAnurqspUSTetoNGxHM2ltTIEptVq+WPS20GbT2nMtVuA+q4z+dir8HAKVJEbVLTOmBGXz1tK90wZOHrOtQtbWa1V74ukv2fzoffu7//QX9unN6za2smDLjZrVSH4AxVmVbMbSLUXr6u2xdUZBW9JyaW+9kWhwaKFzJoEzbDT5YmNdPpu1QP+HPcd7iC1onSxvVW3XQK+lWnK2sDJvx08fs8W1BTt0+JAl6k2bunXPurJFe+tnb9jrr72uGACNKFiEvYMDYuACxKytbSguA5zB76DJhC8kwcO/l0ptauvgOjl/aE8BgmM3sf2nnzgtNiAsrg8/+lD+9mt833vvensFMQpg5syM/o3EHpulewnaJc4EdCCAvRer+mqbDkBG1L2hEEfSqFadAHBwtiIzB4cp85R0/aC4v2LLMnsU+63kNoB8ijvDyFztO+lyOOmL/crZB7CVALOZWB1MXCMGAzABWKKlBSCZ+2Nvo0VHfMmkuoP79lutXFWiq2lEO3dsa/zw+dgH1sanyzUVnxPL07rImhOnUcjEFzGUACbrG2+9ad/97nfFgsS28X7i1v/53/5bXQcsC84nz/ib3/wXKgR1tHtRk1iENkdi+E0GKxRLvwSGqF2QPGIL5ohPbuPHWzeCKOxjduzR6NrtjrvAFXhMDPRX2nTEBAp+hJgChpPykXo9jH6vyT8Sh6hABEgSxphHu7IuLZyyt94Ui9Io4dqXV1ddf3Fj3QuxZios8FpNcwoMcPYURa84vYbcQ0A8uQxsXoqNS54DYF/w28QNsELxD/jhjbU1Teph8iRnhNyIjcUeIGdR4QEQIAipaoImbZqwTWlpkz/Pq42KOJXnwz6AIYdvlHg+MTE2GZFvJuOo5dS1gNRaFlpsiLd4Pq4vwtQwBzWw9dgS9kMcSczSO8OdzkWfVkbRk/d5G2ZJ+07abGgxiemIPlRexRqeAcUB4naANkAo137xVkzatPkd388a4Itj6ymADN8TNQpV3A9gu4qqCNYGwG67gvCPDWi+eF+ALz3u+I0ATP7jn/6fTSrO0MJBjUloJiYfiOXANBSAiY6uLqHKABgYxv+HvfcM0uy+zjvPm2PnPNPTk3MCZhAGBEACJAJJMGhNMJli2XJJpSppLa/W+iavXGXvrvzZ+0WlD17KKot0iZJJmiBBEESOEzAZE3t6elL3dA5vjlu/59w7GFECV1SRVeulumpqZrrfft97//f/P+E5z3kOh4jNh3G9cPGCDhyHEaFLDg7ikSjmcwgQZcznM+pbhSFCdWbnju1yEIiOEqwAztAKQTUi3NxzC/NipkjAlRniGn8FS8CsWnLNCCkvMzkA+isBYwM18IrFk3EdVMZtIuyKcCt/9PsEW2iRQKft7LBcJqueQQUYBImBHLp+v2VChHE8VA6WAIfaTau3mtbZ06UEXwags1PIMwEH74kD4T2pVgK+7Nm7R8gnxhGHyFQY+kglhpbJuDp1vkPgBTPZoWQSBFCRhrKKgXn37XelJYEThTXw4os/UXVbY2YlfOj97SQKofo1iRmz25966km9H0AJiDNTPEjUMWJcP+syOXlVoIQHFEm18vDM+RlJgI8cviSj+NjHPy5WCGJmBEFQHglKdu3aqQr3sffeU2IKAMB0EhyuxN5GRgTMkaxKnT5Aon0Mb7+ExdBy4XMQFgWwQxwWJ4BKu9TvhYB7yxVrt7y8KAMLC4b/U1Gg0glgQoDA9YpRkMloj3Wgc0FAHKwZz5YKiwfSTgnHGFOBgfbLNQBEwE4goaZnFxo5TgVBToIkAEXAJtaSVi6AIfYka+njbNHEWbaxsXV6Roy/5XNhGwF0ABZS8Tp56pSSfRwAgAlfODVAAMAn9IEAYQDkuBfaTPjSdKmFRSVc27YAAlwKtH2iSgLWjq6RyjsCnvRGU6UAFIJ9tXZkjX3rm39h9+6/VxUHtfQ0WzZ+8aIqvej21NstteUszsza2ZOnBZao5aHRlPArwAGCa4BLTL0pVMqW6cgr+GQtGG/Zne+0yYkJS7Lf8zmBjtdu3rD5xUUxdwCRYLQRpL31zttq1YJVRWJ2//0P6OyMjq6xw+8eFrjA82e/so68bvfuPQIh+T/AxcWLF+yRRx7R+vNetI5RoeRMEKgAkrDuPBeuGRCJe8AWITDIWaOSNzc/r7YYBVIkwrBKELXOeTsZe47zSYBPqxXXqaCH0X6ptFrMCM4lbhwxnYnTp05rPyqYnZ0Nqo5N7YtSqSKNk6mbU2LwASQeuv9+JRO3bl7Xn8WFGSsWlzUSN41uUTJuhqhrMqGWG3r/AUviiYglE7SNtC1uDUvHI5ZJ0bYTt5nlkp27MmNzKy2bnitaSwm4gyMEIgQ0gEBiEJZcMPXvAkxcmLPtfdZ3jX79sFgibJ0gEZUAqJgkXrr94P3/Zvnn7r51VWwDNoXYDVLs97YKAla1HgTijfgl2mdICEjGaQWAbUUQBWBBsIjtBZCAEUTAxn7D53Hmk/GYWDuRCIA7gEzCJieu6lmGkwzwEbQF6AwuLQdrEFEVTJoKQd83QbLLycStHOhw+NQb0xh7KnNUDcUOpDWGMcGiSKtW7eONg7G7AMicUWj93L/A32B6i/sDn8ymFqcgUBbAFIhFc28wqQCEuKetW5gqRTHCtRsEwDCViwID1eGeHn0G4J2zWDz5iMUIaHuQ85A2D8E0CTgFE8Re0Y/BTobsBvXrB5N+uDdNxCijQ+GsI2IDF2x0QIUFU4sQgTJAGxXIet39PoBFva4CCswiwCGuLdQhUatQLi8fHLZXaGx0UBnlWjTxIZz6wMQY6fzENflLLAOnfIkdA3MPhoEmDMFGQGx1ZcmSzZoAk4F21DqYctLZZbmOjju0/YxFrTOWtNLcgnWkMmqDJNkq12rWA7CyWrAkffzJhPUODVnv2hGL5/M2ODJst2fnNLnk1tKiXbp9S0KvKL00Y1GrMD4YRgYMQ1o3EOSHWh+hZS1gYAWjcDVetAWg8sFecckXnyBFbAP7gDPPqOuZxVnLdOZtcO2IFeolG900asuVFdu3Z6+lIjFbuTVj1fkVG7942cZG1ym5Ed2/3batO3faK6+/Zrl8p09eSzvgr/biqk9CWVhc0nkl/mBvAGJSJAIIoHWaZBb7io0GHIeRSbx38sRJsRxCAJfkHzsPS5c4EqYh/p54g32EnZZgtNq6vL2P12CzGKvL/mZfiW8lzSGm8S37c6etm+ksgZCwzlLT34eXE7+EgEQ4aYlzGWoz8PsaTR20iklwOZyORauYa1SKWc3PaGfmc0kI9+/br5hBRab+QbVHEndTZMTHw2xmvSn4rR0ake4JvkZMNkBp4xhL1wAAIABJREFUgPdwop5iYtf7kq0IACDaLrl3CmwUed47flxtOfwuhbZXXnlFOmwCdmnv6uxU7EOxi0IXUxf53mc/+1kB1RQRiAF90mBGYCHtsdxHqFPh4KcLDastl3Y64vaATci+VXtl8EW8wrMSMOUOwn9yl+h9yARS68VdhJOQUReO85WOVa0q36zEPmj/k+B0MHo7BLrYJyvyeW1ND+V8TM3c9glq6GxpMuGs2qC5P8AIikXYVFocKRRxzcQEFNP4grlM4YQYEUDY489qwPz1SUguqAqrzwu7C3PzNjdzW2A9YDm2jL2KTaRwkyGfCX5PE80A3wRsNy2R8mmLrK//fku+nPvnvPL6MJ8S8ww9yhbaWV7QICbGL7If2DMC+QNB9JBNFaFYQ8s7Qq0l5AMQ0Q5F59OegwUPxadRuZ/39jwX2iY+glVGhwDPXi1Qd8SpC8pnKDgT3wtYCUYoY2vwM+wZijDYGlqZ2ffsdd5bbe1d3ZrkhM2gaBjutTvZ/YcFKv/4/b/3CvxKteT8wR/8r22AEFpI9t97r83MzmlazhNPPCENEhJtFLup+HLQNY6VSk6ppMSXSSBQ1tjwJM4crIX5OXkDKveqbCR8igaJ6O6dOxUQrRkZtkuXL9vs3Lxo4HyOtDfSaRleABMmZ3AghB622gpCOayVYkm0cwm9EgRQEcBBSUGf6lpMSV4UQ8gIYoKyIMgmGDQCq1pN492kSp7N2vT0lFWgDhOwBgK43ANOQ8JkKyt278GDNj45YYvLS9aOmhJgqsZMFIHmGE7WYKfhtAkmcdh8DtfPmpH84nSYpgIbgnsi0Fu7dp0YLAApmzZtlNHEsGzfsUPPAa2Tg/feq00cKnFj9Khou5hVJUjMXTWdNhxYJqFKOskJCTqIMEYb1gHtKzgU3o/nCEuC6gGAD8GAWjqGhuzy+GXdGw7y/XPn7Itf/KI0WwBdAMcwhKPr1soxoqMgGlM0IjbR0SNHtBeo0kvwNJvVcwdQ2bZ1qz6HgJxEnWRSGjVpnyD03//7c/bpTz2j/lhAD+5T+4kJFFEAjmDqRSSidXZWU81KjJLL5VxdvF7XOGa+Xn/jDSUntKH4dCQf+SmaX4oJM4zSLMkBcr8wNago44QImAi2aMXh2qgWiF7c2SVQzacUOZ2fe8Qps7eoomiE4uKSgj9pGESpdJUEclBVgA5KgvOd73xHQCXCwLS+3RJbJqdJO9zHxMQVOU2YE6wFDAScJGtJ8g5YSaKPI2FUI9NoOJskXK6xkVXPMwkk4AUByfYtW+0H3/++WkQ4U+wN+qp/9MPn9Xz7hgbVk7ph0wa18JRXEbdllPSyjQwNy1EyAWD33j16djwn+vDbGrnolV1pBJXKdhvGSyJha8bWCbxLZFKyNbQxISz93vETPnI0HhOYCuuDtf/EJ57QaEgAGNaB7517/5x9/etf13588803xTQJafuAkgCF3AtnjsSfZ8L7wMyhPQrGGyMtYcVRASEgJ3kkwOd92Le79+wW60UBOKr5VNqDxBywGDBGYzgTSd07tou/AQ49eGkLWMzls3b48BHZS5I8GEQwmAYGhxwUEj2ZKTA9AvyY/gOQEybuX/zCs7Z54wY7+/4ZTeSZuHJZ55REEQ0oWkUiYkPE1a7hrAdE7dCvqFsmHbNMIirQpCObUlAyt1iw1WrUpufLdmNqwepkvQpKvdrMCFXa5kgalpdW7mg9/LQXDYO/O9WlMKj9e7vbn++FIS07FPIMabuitQfB9909zTx3jSTv7dF+JcBl31MVE7ASBOM8L9afwJYpDwSo2Ab0K9KpuA0N9IvNhuChKnyyU4BerK+3E9JWie2gSubTIQCbHTDzceFM9Eh62wi06UAIFbqzt+OYpXNZtaiFDBrpcOg6PckQvRjNjjZjRXNWEkjhoIPTjmuu04G4bcBQCVugQiBJiZyAJphzXRpBS384+ygWj+r6vAUXnZKYbBs2FzvgrQgqDirZzuY6dA2FUknFlq6OLiWjJKxce6gdRUAbTmyAxaLJCTFYNrSMeRuDg1/OhPASvSf4zhDC3ye1HwnSWXfpo7Q9AHeRWBf49QkObdu0aYsmiDlQgyCw60toooi0aejxb/q0v2AbSkuGJIQ1QlQQ7QRiCsY3N2qGsg3vPTQ4YMtzsxarlqyz2bS+dsS640nrymYFbFcadStUatYRjdtgOmeVmXnLoG8RVIjx0V35vNpY6vGIWqz6coAfnVaLmuW6u+3G/JxdW5izrtE1duLyJZucnrIU7T4UjOpVqzKxbWDAYtmMxZmoIt0ddHqchct9ED8BxCJY7M1WLsAqEEtjbGlXaCve4m/accqNqsTt8z2dNrJ5nW3evc2m56ds/dpRy0USNj0+aYlG265dvaaEBLZqrVRRS8HO/Xvt5tS0WoMlvkxcKKHWVSXTAJT4WQojaLKR5NCSQAwCeABjDP0zGAqIZj759FMqOi0vLikBxSdha/DF3Nux947dmZjEpnnvveNitTIk4PO/9nm1ShLbAYTzPNkzFJdOnzmt+x8aGhZgICZb0MImdlGgxaBzi5gmey3igAaFvFBDDaDO2UrOeoJ96T/z4ou+F7QEkIB6m5e3svE7+G728vDQoFoKYHcioM/X1i1blZhv3rjZDhw4KOHpiYlx27lrhxJDEmFaYmktZziDPjdod+BeSKw1KaXhLBw/Az6diMQ/HPdKbPKTn7yk8wBwQsyATwfwIJFm7fC9xBZPfOIJJajkAxuZEGO09I1poqC33bnP57NIVFm/UKA+UICREDRFiHCMLfvB9QhdnyrUEQKEJr6SPQi/AhsR+vpQ74T7RVMPMXf8QMgkEOgi0WrXr6Iogm3DhsA84TMp9GDjiEExbsTVBRgm5bJsG0xYNErUZkJrT7Win1FMwUYyKez8+XP63K58h/4GKHnrrbf0vuwd9j9FWtjExAhqaaFdpdFQO7GPG3cfxvmEKcHzhR0Cy0SjwNvYIdbCfQL5lIN2DYHpFG6cNVazGoy5ZErix2jTCYjhMwPgEB/BvRMTEpMITGgx/hfh5YgLvQeAS2i3sfsauECrF+B9OKkM4CsYGe36bjDI+rxYBCsmEtHZ5vp4prwx3QzoL3I+eC6sowMlTBmtKYfhvVizPbt338HKYJqEE3x4pgjqYm8p6izNzWmfEwdzJhXvMqFw1dvxKDYSZ/lZ9wJNQPrS90JQ7pccwvx8Ac//AK/+lQJMnv7kk230GkD7N2/dIgbCsfeOq+ILpZ9JKhghDD1INxucQIwEGGfBBg5HyHKgSBCZRkOAJQp8b48tLs2rt3/Txo2aE99Qb1pMYAmJ4fbtOwUUkCDSb0dwSJBZKJdUVULtHgcRTr2htYdKDV9SQ8dRUBmkkpiMi3VCBRu3lU06Q0X9dlDXRGdrCDUlYeJA0irDhIxasSwxN1WuqDDIsCXUmnBretruOXjQ3r9wzmnTLfr4Ej6dJZvRuEAOIIgsyRrtRgTRgAEkytJ/oT0pmbSNG33yB4AJ18F9A7oQCMCy4D1pwZBwrBKzq2oRuGf/fvXIwyDAAPp0nFtSMk+lMnK4JJCozx86dEiBNAE7RorXEyjfc+9+gUBYrRde+LE0S5555tN24sRJBVHsBcb6wpTAKcIgYIQsDAoCTV7/9a//ujF6GmbAj1/4kd28ddP279/vQr3JhCpFGPD7H3jALl+6JKOFgwH1ZZ/RPkOVgs8h0We9McJQcDdu2ihAArGuUydPS8eDkc8YPBwDa+pjzVpWKLrGDI4AzQy+uju9tQtk29ulnHbNvnzz7bf0bwTWsJQ4aZhVo2sZEZtx50IwSjDb1SUwicSUa9SaXINNk9fvsecBLgiu0Gp56NBDukecBE4ZJHz79h26Pio3OAz2GRVRHDgBLcLKnDGYHAROiLviNGCF4IChu69bN6q2JPY+FE+SA5hIrAcJO2uDKDPXNH7pkkR/H3/sMT17AlQCJBwHY3nZH/R9EsABThZXVwVGfeev/1rgFQAM7BNGHjP9gH2/Zfs2m1+cV2tNZy6vhBzdjauTV23r5i12+tQp77vetEnVfN6b3l1ApEq9buvWjykI7MznREtvWNv6hof0+6ls1qZuTxsaBtt2bFcvMcHb0MiwdDyoonR2dtvDH3nYEHM+fOSwT2IqFlRt/P3f/32t949//KICCZgvtJfxewA5nAU5yLbbpd/7l/9SrU8Tk1d0zZ/+9KcFluE+YWvxnuxLnhl/A5hwtkImDwAjDBWCXdadL4I+Ak32C+LA7E/aegDpACF5T/b062+8rufOF+9P+x1rBJsPMbkwyQVMOXv6rBh6ADAEE/cfOGjbtmzR2bt+Y9Kmpm+5BhNq9gG/G8FOkjr2D2PXNf40RmYL5TdlCYnBliwZh32SsfmFFStWWjY1u2Izc8uELh9wnoOgFwYPNoh9TRCkMYPFYjB+1T25gtMgOdC5+yVHGyHDhDVUch1MTggDaO959gkVtHrRBsZZIKgfGx3VueE5ke1rZKWmF2V1BikMzM/Oi/3IfgMVgLUz0NettsLlpXkFsPwh4CdIhO0kWnU2a+MTV2Wb2GsaV8pY69kZi0rxH59GhZqEi8QV3QJvy+mkPz/uICqCffgk/I+PhXT9GNeQ8QQYcBefKAqzJi14TznPHLCAz/eWJwLSmCrnrlXhgrNqa1VSWLPh4QFV+AgXqVh3dOatRrJYphLaqT2lCQ74Yap6tZpAfoAOABP+JumH3bC4sizAhFYMAnC1TFGJjzI2koq2T4sg4eIceyuVAxjYap7b3c+Xm8AvYJtdo4TPa9xhMgFOhS1aYZWY/3P+uTb8IGCnMyu8DQrQBOYJlXriFzFZFPE5AA+7BEAq1IrirPg0tbJ0ZlSYabZcGHJ12RLVinXRkhOJWlc8YXmN701ZMxazpWrV8pGYDSTS1l5atRzvK/YKmk4wGVwYt4q2TyRqPfGM9soyDJR2yxarFWukk5bs77MLt2/Z9OKCdfT0CDBZ4XoSSevo67POgQErElOpJc1Fg5UgBWys7u5OneNW28cse7sWE/3SanmEFp/OZaxUKVm5XrXO/h7LdXfa3PKCdY0O2qNPfczqzYot3LptfekOu3Hhsm1aM2aXLo1LbPvWzSnryOZseXHB+kdGbGzDRjtz6rTa3qqVmtpviUF4xsRDa9aOyod95CMP2w+f+75ALZIa9hiFnAP3HlAxAVv7hS8+q4QIewvIifgk8RXxCfHP7NysEnrWk3P+jf/7G7JXu/futWc+8xm9FqY0vpeiASAzTGj0w2DaAaZi1zmn+DMAHPwgYAbrQjwnhoYmIKLnQ6zBlBMHL30KVktAhStQOYtJbSEtB1hCDQWeCcmgmChx7LOz5dBIIrEGeBK7dWzMevt61Abz1htvSScEBoeAUUQ2u7v02nA6IMMUsAXhmYNBh12oSluQeKmpOJBnznkMBwKwT7B9XPerr74msInfGxoZUZsroAlAMgU02oFIXL/w7D+RDhnsB1jH0mKq1e3RRx+9084EOE3izWb0M+722JmCxOB1xRDEWw44OKsF24YfVTub8gwYQD7pMnCc7muCkfOy9aHWVNvETiIW4ndCPwSTNgRR8BXEdBLOpj0ll5cdlrxAIuGjlwFMqlUrqfBW1nOlPV/MtlxWYA5tOaw/QAuseWII2FNp2vkaXmyDyYvIPN933Q+efUPsZIAdvnhO2JmlpQXFK1wf78s54bxwfrLplE3dvCW/S0wdi7B3omIUFQur2mfYe/wP18+aUDBEgwVbyhlhJDXPXpPg0PsLfDg/J9bGjhInUXDx+1oN9Nq8DZL1DCf6SOcN1n+lKgAce5oPpzAGrVGcB2JN9lcNhlOlqviK2DkUZJXwcfwD7Rp+VWLfAFiBIC4xM7+r++jq1D3A8ua8c59iEwoYcianJprW67I3FDMB2PH1XB/7jtxJwt9qb6oox5SPvGuEdZA8/A8AU/x/5xJ/pQCTf/Gbv9GW4aMX79aUPfzwI3bu/AX1uBHkkDRDPevt71PwQe8ph050bcSRCs4iodJAEgkQQB+qqhvxpJxdobSqJHLD2HoFmwShGPABpoyUKzoAGAmSZAI3jdXt7lLfoPRSVlcFmOBgCGaoVnMwJNKKqnQ0pv7gwvKK0Ff15EIdJmgQmu/BY9jDyyEE3WSUG5UxIZr0TBNINhi7GRcdknYTro+xtlSlmerBpJy1Y2NWrPhEFVoB+NmuPXts/Mq4gKLbMzOikHGoMRSwBqhOkxxfmbgi1XwcCqgzweiFixc1mQin+MCD9wv9Jjmi+owxJ3F97LHHbNP6jWKUUFHns0nYCehw+ErYFmnLKAnIoYpA0H306FG9juiMasVXvvJlgR+0fBw+fFjJ/Je//BUZIoAMkj1yMJ4HQQVj7wC+tm3dZucQ/LoyYV/+ypft1CmfuoMeC8kvn4HIJAE7wST7gPYSgmNYGgQsACnsMRgerBmJ7Ntvvx3ohDTt2WefFWhCQoyzHhoYtA0b0FMpy9my/9grOEEc+ZUrl3UvCloQgWKaUnev06rpw9fEJAdUWBuJEKK3owQlLgN64uRJ27xls6pNJKCAbVS5cGBcI46B/Uzy/PJPXr4jvIrYHOeGvYQOBWAWrydwwXjjaPg51RWeAU4UA09rAI6DVhVVn6Fodnfr53wmSRzOkSrZvn17BbYR6AF0hGJanFUSGZJsgi+Saj7z+Hvv6c/XvvY1BRvqVY6S3CNAe9Oda6Fgw4ODcp44e4Ih2BS0SyEqR+sY+xWgABHjtQgK3r6tHluokbAOGPl9a2paAs7zs7O6R9ZWegS1ml0ZH/ckqF6zRz76Ue21no5O68rmrHtwwBaLRSUK125clyhqtV7T+1LtQ1/i0uVx9Q7TOvaRjzyiiiPVD+6NSUQSuG02xcSiosfvAvjBUKJqM37lsqpz2AD2t6rXrZZ99atftWvXr9n58+/Lrj3++Me151mL4eERVTRhEGBXPv3MMzqDEub9+OMCljiPAIU+ncSFQql4si+xUQBYTz39lLe75fNiNHHm0Bq6PTOrXmeunf9jY2EWAeyxDqr+icY7pclEUGIJdqHdspeGBwbEOoHt5aNA2zrjxVJZ9FbEOwnKACc1OjXuwT2vA3RukEQ20EuIWE8PCVTZ5hdXbW5h1eYXlr3HOBilyhkmqGJfhZV93o/ABLtP4PLL+gqZBuH7/zQAc3d7TgjYqCVF15fwnvgAMIHST+LPGrA32ANo/BDwy96rchnRCGXpNzA+cmlZoCH7Dd4B7U79fd02umbYqpWSteo+Op19QkIEOzKsUgK0IgwYipGSkMMOZEoR+h6LYl64MKmLDzp7kuDSe7GXfAwvz0sTCjwh82op1+MT4QiWKUDwvDUhLuOtRAA8rIHrLnnbDL4A+8f/PflwMBABYMYJDwz0esAYMMEkrEqVMJXSHvYki7YkZ4zxniFQl8nAcKkqwcCPSgsgmdZ148+4dhIiVecZ+RzxNkWBbKFoJmK9iVTgtzxBUusRz1ATRnwCGsGtRGrDCUForWjcssvXsl4E/+jFaLwqlcqatyGIsh2wblwI3adWsHacDRIOF+gEXHfNCbXkBECLijCqnDrDkbiCZ5JCXLPZsE4BJjHrAHAiUdRYi4RNLS+LYTKUylpHM2qdyaTOFT6DRIrWE3pY0SQBSOlOensb49dnAVSIaVoNm2/UrBiP2lKlbCWE8XkNOjSdnRpXnGREKs9YGjFx0fHDcabsCe6LIpQYPNaWvcQ/81qosjAmBoeHrN5u2GJh2dL5nO06sM+mF2ct0Zuz9ds22LbNG2z66jVbvjljS7dmbcu6jbZaKgukwa5xrno6O+3sufN2/wMPSocJ9qkmf8DykoB+TP8HcEOnA3uP/zh29Jg01tiXTO0DMGCN0AmjtYtnBANybN2Y4h2KSdwLwAc+icRseuqW9PL+6q/+WiNQh4aHROfHxjsYWRZYTrK6a9dugXjojTApECCTM80+Jbag/VUT/ND5Ctq8AOEc7PC2AOwH8S73oykjACl119iT8GuQPIZMlNAHKS4VsOx7tlaHqUbV3kdXa3JVPG7bd2zTHqQte8e27ZpMxzru3bdHAxaIF0i4OZ+sLW2Bam+T+LUnkOxTGIhcN75CNgd9CJ0v0xn3sxhVDPmTl162weFhDTyAHcHn9/T0CxAAeHrowQfsyac+ITH7o4ePqAX1k5/6pP3wBz8UK4b3AvRlmhJ+iDYjfBb2ubunOxBtjYiZoAq/I+w6vwBWrBVJM4Up8gZi5jstOkHbjtPbXIeC+yDOIa4iEQesLVcB95mi6ck8LBn8I9eG7+WLJBrmC8Ap51rJu1qofZINMdUcRS8Nu0D3xVslYb4SU8E4UatQxK/7+rUb8h0wGAHow/G25FDYsXA8MTkB/oHnRTwKs4/rX1wEpPdWHf5PPEHhg5gCHRPAQN4Xlh75SDwelS4QeiMwRrBfrJWEZxkTXK5YuVpzNlEmI3/GMyBmJneDQck1kVuJ7YhmVsunbcL8p91L2n/o8SBknEwELBjAiYANaIDnPixBwJNEb10Hivib86lJQhkmCXphQHqVqaTOLM9vaXlRcR55pFqBmKbFFCXWLFgPhodoEEQqKSCcZwcbTW11i4tilLCb1EofTCb1mMX1v2hjY0pleB7EBGfKUbXqhWRiKY0sDtpA7wQev6wI5/9/7/srBZj8mz/6N20ODmg6VV1UyKGNUV3COID8Qj3D4PHvRoN52osKMKlAqmdOaviOKmLMaEuASUHyqL5Ja2mjQ9HrDlSied3GzZv1WqmnBwmjgpJWS5MkJiYnlQBp1G6AAkqRHDG1jk4lFQSiHEwSCl4nDRME1aB3BZN01JdNAConxqhg+qRdGE+UyCaTfZYkaJai772nW2tAsoOBIqGF8kX1r1yrSFhLqvoxJp5stonJqwJVTp46qcSLdaIlgZYYkkZG5Tn9rikRLwRSAWMI3jB0Z86cleAo01ZgmAAKifodGDGSdhDrMMlm9CyCq1wfianGbVWqatl4/PHH7b1j70kAbOfO3Xb8vWMKIjV/fn7OPv/5z8nBkByS8L326mv25FNPKRCB5kpV7sSJUxrld+bsGXvkESoHCDOZgCCuC7V8Wg0IuG7duqGAlGoIn7Fp0wb9HCSffUFwg3GjzQRHQqWOfSOqHgrsVyfl0HDYzzzzGSXHVHmYLAS7BsV4gDueH46DzyRp9nFwqy7oCS0+k3UByHpdPdM4B547zp4vKqMEOWIPEECgPdHRKXAOhgPVf1WTat4SRHULR0SVnyCExIg142+uA4POs8frU50G7HjxxRcFHDHxBAPO62lLCifWkKTT4sRz5Tro2/YEFKGtjCYBsO9ojcJ5ep+52euvvaY9u3bdqNaHs8XPWDP2LvcMaIGj4x65BgAPEHqCB2+YpnrasKOHDysRdzFI1qUuBgStTCSIF86d04QrAg2mP61dPyYmyq3r19TG0o9uCPupXPKAcbVgheVlVU5uMNmFc8IEGRhB7ZYAGUbnLs8vWBz9lsEBI4VFp0ETPKJRy+RyCnapbB84cMAuXrwkZspf/Jf/YocOfUTCgAQUUL7PnD6tc8BZoWWH8dwkhasrBYGU0K9JamBKsUdotQGA40x+6Ytf1DOZX2DaQDxY/xXFbAQniBqK0lksKsGmygaNk3OKsCvjLqleUBVHW4hzhFYR7x0KD37pS18UuMUUH54tgCcVLtgzAM/cGwsPCMmzAWyMCKxL27p1Y3bh/HkFAvyBlQZbhOC4Ui7dYWcRZLD/CMzZZwQTaqkQcOCjZhOqdvnkEGlAKBgneWJkLUF5Qp9brTZsYmJSgBBTDdjbUv+X4K0r2IdTGgRetF2gj/P099Es+XnDg58GRELWSthuw94KNSm8yuvVQs4EyTmBGLpZBMMEVrwG5hNBEwmqV3FhYPh4YewkCQO2ncRMtF0CZAD/SNvy2bR15mllI2ArWwM6Nv3agW3AP8C+4bOwFyRhaFjojDMecn5RVTOSJHQriuWq/Co+C2DDmTFORfcKdF2BOgEdAR90bxZdo4mDdhywEVG4SZoz6TutKvyOAmR644PWRm899OdNJVg6EpGIJWNRteMMD/WL6q/Rk21zIU1AnK4u7T9sLOcIYCecCAdg6K0wKfnAlWJRDEsxBWOwSGpWLCEO6OKFobiqj750ajif4e1wTDxAZ8Ep4QTpAHZq50hDkScxQryWUc8IbXr7pdqKAI0DcVZNbkh4oSBstdFUBEAXpowEoo8kUdLCavoULlhIN27eVPDM2SFBUNtNwOzxvn0HKFOphH9f9tuMJ9OBaC/s21bb8lRsYePgR1pNm0FYMZawkY4u62rFLKNWZgSFawKFCPClFZPL2sLSsoo7cVo64nGbxT7k81aJtK0Ui1glmbCbc7O2QksJFWvpl3RZNJexBiwi6bnBMMtYB2OvV1bFHBKTEMFiEpm4tyJ3dnfdYfQgyEF7GLpsiXTCauja5DM2MLbGEh0Z27hni+V78rZ5dK3Fak079vo7loskbc3AsC0VCnZx4oqtQ6NkZUUsk9dff9MefRSQ/JxdvTIhwDef9rGs6LRhK7PprAv7wqZYNybQmrYBQEHiGvw+tpPJfLTvoqfG5BwYlzwHbKq019Ip27Nnj84OjBPOPfpTfEYomA7zlfO2WqCY1rbjJ07YhvUbxKCmVRr/B2ify2bsT//0TzUVUslqoWC3Z2fcTorN1pReHyAiyTHAO4AsxQz8gI+49ul7/Nsni33QGhXq8xCbApLDNtC0FXw/YC1AX6VyZwIlvgGfQIwLQKopefm8gAQ06fp7ey2bpWJf1rMm/mJPpRMOamPLNIkkmHLGs8c2ciYdDPQpPsQ9+Afa6ADf8Qk/eeklO33mrIt/lr1VlKSettBNmzdKv4eRwYwRhllLIc2LDsOKxbCrgDfYRE9UG2JThhoW+PwQMAlboTSFKBDKBWjDZ3I+JZIb2FIB0XfJS2LZHwMPAAAgAElEQVRv8AfscVqEiWvY63xWaMu4B3wpf+v7ZtofnDtsHM+O+CBkMAOWiHXEBFDYo3VaqBxcY6gD9pNcAB/JveHHAdl5vrCgsJPEcHxfUwlLRQGK3AdsWHw/z4T9xf0RXzIZk58RrwEgAqriv1gj2LrYReIY7pPrpbiBT1temNf3uD7yCOwetrJUrQg85fkT5wHq8WbsKa4PrRX8CdcLSEQsrnuMOcAtALnlWirSzgrAfZ/G5mLt/A3jkHWlfTFk56hAF6wz68i6kT+JYR6MHeZaQ22UsN2HFh6BOOiLJWEgOmhOfrawuKg1cGH0kvxvyCwnbsOfAdCtLC1pP4T3Lb2k+XldG/ExdpU1JZ/gHzCfFcsEmmK8XmLvZkHrd6jA8jOimLvVTu962d9UYfvgB3fJ7Py8odGd1zvE+OFfAMTuv7w9zr9+EZ/8d3/mrxRg8kf/9n9r+4gn6M1Rbe4LFy6K3g49nO9PTU/rwHvw0JaDI+n1PnJvDUH7BG+BIxRa2tGpKgHBPG03bEo+hw2sqhXjflPei8z3YHtgYHyUoPcXI6qpiouQZKhUHqjwgAB0FuddCIiAa2zdqNPjUK9OJtzYAtYgoEfiYCYlfzkOAiCohPW6jCxJMo4sF09aKhrTaLbrJProEDDWNu89cuiV5NAGIFjKZDQOcNOWzaquzS8uyLlz8DEUJLcYePq+cXqL8wuik+7ZvUdiohgpKigyRiRQy6syNAQJOEoSJ4JHDDMikCRw9EVi2Kl6M6aUth8MM0YCYIEKN9M3YIvQA/n4xz+ha2HiDkAS/e2IXwJi8KzpIf7ed79rTz75pJJmqhmADWfPnlOSdkrsiy161jwjWgxCw85zo6VofPySmCZiksxCiewRm4Q9wbWClsMCwSlhjNkfJJMYJgw3Tn7f3r0CQhBPBRgav3JFLVIH7z0gAE/ONHD2rCN6OySIVIZnpmlnYOxZXgn1xcsX7XOf/Zyeg1/jTSW5QwMDci70opZqFUtncj4at1q1G0xj6e31akbUpy5AE4Z2j9OH2owDc7FWrz76hJgR7XF0DwjqXnn1FSVke/bsFQD1F3/xTfv85z7n4rDorkQiGtXH+SBRJkFmf1M5IgCbuT2r/cHe/kDVPC/6KpRYAjxaTlyTwYWY+SLxYD0AJZngwH1x/QRivD9OuQDYFI3Y9M1bAieXCqs2MjSoSUD77rlXz7e/p9dK9HsmkvbWG29aPJW2+x9+SDT0ycuXdL9UTTp7e3Ut6DgUVleU2GAncPbQg+doTenttsGBQbGq2k0XXdZ7d3dZIxEXe2z//ntsaM2wksv3z7+vREjir5OMAhy2I0eO2MYNm6QSz5lhLPe5c+8LBBPTZWZWgTTMNIIIkldAlL17dysgYJ3YF7C6sCeHHnxQwQxMINZrw4YxOVsC6nBUKuAxFRqe5/HjJzz4I5DN5RTMExQDRvB8eUY8Wwm6waxbmNdZYI+HoxA505yf5374vGzb6TNnfNRqMJKbs6qqeqNuI2vWCpDkedGmQdCLfVszskbMEsBMqi2cQa4D+8Lv6RmjDRCnson+CJM+mj6WL+FCltgUkqZqmb5n143gc7kvtahEolYpVe3ipYvaUwCbElgORuDyPdYGmwmLiwp12A7B+vwiwZO7QZOQcRIGtA4AAhgEE2BgMQTCs2HLpdZy7RqdafwMYBeAKucWP1RcLeis+8SetLdpAK7Bqmk0vDecBDLWtqG+bo2n94k5PvZ2GnvR3SUfAwjKe0v/ifHWaBshwikR06QS9V5EwOfnrUhlr1G/My0J20NA7ewiglMmKaxqyR3sogpM0YExqK6VIKE+6Wj4hBjYKEqCGPmInwxsKn6DZwtoj80ioISpR8AJm4Q2rcGBXrUbSeCWdW1bwI6D2ZF2Jkap5OM2SyXtOb4filtqpHI2K9+3uOpjw6GMLy/DJvCKnVf6EKVNuLaGNKhcnJV7VsB9535J5gAmXKiTeEEgErRs2KVMoSiX1JLE7/D8uCcKDA6s+ahlkpy7R8OKYUWFk+kO6ZTaTKkMkwjip2FNAqbxO0x1YT1Yb+wy50aaLsEoTVXo+T/jU9tmuUjcelst60fzJRaxTDIu+4rw4kqlJFufjcVtMJqyVKDJIkZMtWYVKPUkhKmETS3MSRA7m8pau9G2qfk5a3NeYTn19doK00mo/DabVqE9Cfr80LC107wmYg0xgGh9SCh5FdssEHhESF6VYpgsbZ9Uwd6Q6C1tyiRCrG8yZq1YxDp6u6zUrFjHQK/tOrjXduzaYa1i2crzS3b59DkbGxoRS/Ha1C1bRNti+zY7e+aMphJiQ/p6+yXOPYvGFkKTqYxrfRGzLSxJaB8/qYkWEm+sCjgg6X/kkYdlY7Bd2HTaSYkfKBi4LkjDpzbOL4jRix9cP7Ze+wPxV+IWijXDg8Oy19h7WlmXVphIUhcblBZPYoqe3j6dfWIFbMdLL/1ErxfIf/O6/ABFMOzI3j17JGY/NOj+F60PvkesovZIMV9uufh1u60YRRPH7rQOxiW8DgCqVoVa3dIZn8iEveO+iBXxET5FzBmEYjNZRGvDM6ON/PHHPqbi4Jq161ynLJORmD2MVSXjq6vWGbQxYy9UVJKOj9RFZMeJpSUyHUx6ISa7fgPmbre98+4Rm19YlC27Mn7JHnnkkM3OzggseuD++62nu9Mmr0xo7QcG+hXreQtEyGo0ASbSPgo0KgSMRCJ2ZWJCzFQS5p9uv3PAxON9tc8FIqEhyzAEV0K2mthegbCxxuMG51yaRxFiaqbD+NkFbHItE2/Ll21CdBqm1yos+bb2DvaTmBHbjM0Q8JzJ2DQtRB15+QkXD23pdWI2FMva08QfAFjh+YMpRbs68SVgLDEjALSnr8GUn3bLwRPYJejSzdxW8YpnxnMEHCCxB/TBPjvQ26X2GYArrp14gd/HZgKOcM3xZEp7kvdmX4QTZbDFYtEFU8fIC0KgSrIHcRiaaMi7+DZfAsJp92y7UG2ozUORgWeP3Qx9j1qCE7S6uS4M/qtac905gSqB1g8xEO/J71N4U+cA6xqIFodiviE7XKO/EdwtlXRP5HrKWSMRf7bZrEXEtPaCBv6T56l103S+pNaI/C8En7gvilvSHcygVRUT0431YQ9yrsW6DbAGfJN/+bQrDhR7MhjI9AGgEb7+78AXBC58GJryM2AN/UpQQFW8EIyZ9nw4+EC/JLW68fMwj/5HwORnoEv/Lz/6W2OF//iP/482aCWbkIQFga3nnnvODt53n/QnMA4kFC7C4xNpwvGcbCiJ0wk9XdbDAsnLE5xCD44nBMAQFLqga0ZJN4/XBYpwHFVV9BCaVDXKojJA9XpV7yE6b9CrTqAGyMKYTJzO6nJRyQAJLe0YJClQ8jhYGieKI6pTyabSRDDo0xJIpqh+EwTiPKCp9fT1WqzetOpq0ZKZtM0vL1mWEVyMpUsD9Cy4WFTGDQfCl/1DgzK60FmZkjN1e0YJFsABlFCqVyRMJBckQv29A7Z712579dVXZCjo9WQtmV8/Hkyk2bFtm66dREoOKB6zo0ePCdxALBYn9crLL0tTgwD76tUJJQQk3+jKwIAgGXz3ncMS4tqxc7t9+9t/affff5+SSacmOv2cis2rr75qn3z6aQUOBOvrRsdsbn5B+wHtDpJ3+o1pj6ANh2ckYCzotz195pQ0QVRRjZqtFumV9dFkXCuJBNUR2n/kIC2iwIFkn0AcvRsCGAwlAfHmTZu9Baynx9aOACh5jyJGgqT+ulhHMTE1CD5WFpesUa0rSJ25PW03pm7aQw89pIQewwi7g4oyPycAZkKBUWmrNzR6jX1AojO8ZiRQkXc1cPRFjhw5KpFi2DbcC2uLZg9jngHlSLaYSELwRODgjKSS2rlIuF/40Qv20UcfFWjEvXMtrAcBGo6L9gvWk9eiOo8D+NijHxVFncTYE9eKWjhwjDCElph2UyjaPffsD5TXFwTCsJcBDgAeuXeJndL3qoTabGVxwaKMcVtZ1fOMpRKWTaXtzJnT0s/hNYN9A3bl8iWNnWMCwnKhaA9+9BFrNxp248q42qGolnO/H3vsY1YurMqBAggwPQTnxLQqRnonAvYUZ5YABQppgTG1qbQtlUsSe6XPnHG79LJCf4YGDYWTKQqsBfc8ODAkmvTRI4fFNCHIu3bthgChp5/+pPR/Zm/P6Do4bzBrmGxCJY73AFABbKCq9JnPfEaOEbox41HXrVsrh1corKjVkPMWJv8AU+x3nt3OnTsEnJEY84ffITiHkcWeoKoFmPnCCy9ofxPg00u9e9cu6wsElP/TN/5MZ502vI2bN2mvMRqc6on6titlJewAqVQP+3v7dB5zmZyEhl997TU5QMDnwmrJ2WcCQbydwQMiH8vKviRwYs+pYkMbRwCY0FfulXnotAnZoXQ6acVCycrlqkByAANo3NJYQIdBrRlMYkjpZwQfgMBhPzOfH9J67xQzfkZQ8GE+Kgyq7wZfwqDZwfowAXeNBml3wGYKes/Z62pHQh2/t1dVZmwsCbgm8bRgnK1qnXEI+BKSb+wOABwsA/wU4sZwQlKJiA32dlklGCmcSScELjH1iTNL1QtWF79PpXzi6qR8KK2o+AECRUAsWgduTd22heVFaweiqiRHShaD5LBebyrIrZSrAtR4bgTMitHuiL56lVDTGoIERFNggmlBHkh5e6Lv/6YDJBGmcHTpfbl/VeHSFBVyxj1RXSfAAmTD9uZy6Ha4DgCMUhIGjREN7ieTRsiz03vzW00xuwq0PgEmVOsCVgQQC9jxIgdVQ+m4BiMewyAOuyMR22CKCIEqwS8Jl08w8ShQGmToShRd0I/2Dny/M2ZcC0Jfar9zTRIpWSFgnExKcJlrHRoZ0nOnKORJk7c/jQwOKd4hZpHgoTTCfCS5Es0wOG5TaIEhUjVgmnQkYb3Npo0AfEfblkvGNREMAGK5VLB5bF6jYRuyXdYVT1k5OFfEPBFpG9StEWnb7eVFS5KQJbN6DtfnZiySyQowyfT22HyhaHOrK9agylqvWSset8G1ayxNfAXgkUrbiphTwZQKAWsmrZtE0sF6lgWWjNYwmIjVopWvRTyTs2akZel81lIdGSs3KgJO7nngoJh11cWCXThx2uZvTFk+k7YDB+6x986cslxvt/WPrhXoxGd1d/bY7O05O3PqlBg0AFDJuI8HJdkUu6tJ0s4I7hWBjorP2k1V2CkEocNFgQiAAKFRbBTts+xnWI60X/A77G2AyG3btgnYg32ID3E2Gfs8Lu23SrVsl6+MKz6CSQcrhTgU8U6YDIAgrA+aEwDeJHvEpeybt995R21y+Fh+F0ACliLtmUyrk0h+X798I9/Db3MtABokzOxZfApgCt+n8KKx87WaYk9YMYA9vEY6bCpM0nbnmhQkrtg5YkQYHYj5Ay4RawD43XfwPq0h7R3EBexdXk8CHyaNEq7VNC0HYUOGIGdDLLe2ya9MTc3Y9O15O3bshKYcTU5etzNnjtu/+le/o7gDLQyey/atW6yvp1v+geLDPfv3ebtL0PrOeGKAHT5HnO6AacO9vfvuu1pjF5J2XcEwOQ5z0Z9VDJcGU1g115hkZ0/4SGdnA6n1LACRAc+Ip/Ef0kAM7CZr44LftECXxKwEoOOaaHsnnsBX03LGFEyKQDNz8/In5BD+TG8qDkSnh8/HdhL783k8O0AumMqz8/POhNGo7VXF2tg12Gb8PiAILdHcC+Oi1VoF0y0aFahIIcqnf/ngCHISHmQ+CzDq+ln4Gwo3/J/YAPvPNYS+mbWV0LPAkmgAVPv7uSg4OpE+lpi1AqSW3knQjpRMO/jPtcLQcI004oqM8jfWWzpDxAqNus4r7dWpdFbs2zBWINaBBaeCtUaftxQrAUYQA8FgZm+g6xba3PC5hf6dIgBgrITmYbfA/kklrK+nR2tDtwBngfyRPAbfj50PBYRpf+Qe8AOcHQqSnG3yWReqRSsoFkzKQ5AYgNzZn84ujCjvc5Z21Nmf4aS/YHf+LIbJhwEmdzM1/kaMxLnCBwWAidxcKEwu5rDHBdL4CkY+s8Zclz9/Wqjv+uV/OH7wd/7mrxTD5J/9s6+3ocGDNCKO1d3b431hsZg2JJt1aXlJAq3pdFZJrvqLA0ExDJL618yUEBCQ03YDpYreS2iTODH6HmkhYFOyiUnq+/t6rVItBYrQRTkuAkVExAhGEVskYQE9xqETuJPAox4NY6FSdhXwdMp71wkeNfovHpMGCjTPSiDuFgw08/YJeoGrLqxEEk0Ci3MuI042MyfK6uLqivUNDqgfFgFGEjQQWxIcAhCmXOQ6O2VUYaTgFBitiCNkGo1GuyUSqpiTTFGVrFXrSi5pKcFpqxWpq1NB+5FjqL3H7P6D96mqgoHk/wQR77zzjpIqgj6SgO9973sSRuNwoA/Bz7h+KcfHE7Zj+w45fwwWEztefPHHAi2o0vNMoU7yO/yhx57PoNWDIAHaMwwFppBQDfAxyfSxoreSFgKOAj4tCaDKjCvE8PP5BGKJlPen8zx4X34XBylht0JB18h9s2cImkDTYbXAXuB76rfNZO3APfdKrImEmDXE+QI6EbgP9Q9IFI4Ry8ePHrNIs6WWLI2x6+uxgaFBF7OSsF0qqLoUVO2SCFkiapM3b1orErXugX71dSNGh4Eh2fdKhtkbb75p69eN2YYN65W4s/9on+IZMiGJoB0QEQdLIo8DxVniWLh3gpc1sFCoJBeLEutlv/As+DktVIzRpUIAYECCtGvHLj1D1pQqGsASrTsAVggysn44FASUCZr4P0EMtE+q4zwvWoUQw5P+gfmzaEFbRSzv6qT21Zbt2wU0YninZwD4hkX9PXXyhJT3o21AgdO2efs2G+jrs6sXLihARNPkr/76r2zPnt2i2mqU8Oio3bh6Vb2s0gTJZq0KE6G/13bu2WO3CVqo4C+v2tUbNyxLMkcSFI/brt271LfqgEneVgpFBVAEnlSCEeTltRNXxqUFQ6WLwID98Lu/+z8r6D55/Lim7gCuEWAyhpInyPp+6tOf1t5jHZ9+6inZtUuMTGYyU9b1Zq7fuKbgk/MFsELwQGCEXWC8ovfbD+p58Hvsc/YB60+QxevRffn+978vEBK7Bi2SdiFej116+ZVX7fyFC1ap1NR2t3ffPnv++ed1/VRYsHHXb9zQXgEoJGgi6KYaxzhHWuA407Cl1KusdoyMq9EvLykAIDBgfwOchMLFBATYIpdBRssgov3WhnpPzzCAcM7bImq1hs4QLZf4A/YN/5dmDNoJtbpTrAM9CFWtY7FABK6iAOLDNEd++vsqmIRJbuCGCdR4T1Wafko8NqxGqoUhoAn7hBqqVl5BJZnh91gXAF1a0whI+X+r2fZxiqWy3l8AiqZr0T+dVGWe8wcjUQK6rab193ZqulC1VJRGTEfedX9IAsnKNdkG3SslIT5SU9TzWEJ3hL0jQaIVAZYmuleAXFR10QEi8VPwHI2pLZB+ecAW7oUzje9zkTynQEsrgRY2ia46sAsoir2AVQGQxffEAurxaUBqq0LjSxNv4tpvaAysLC/qfjLpuFrzFDQ3mgqQpamgPcMoY5+4w9+sLSBFb1+/njn7GgCadhLOO9fEHnFwg2fpTBLAyZBVgh/ms1yLBL0o2ru8yk4hQtVLxF+DpIL9SruCYoxWK9AygdYeTMehNUxjpJ19IwZIw4s4PuUBirazwwqlgsb18hkkgICr2FkScuz84bffvqMhQRzDPuOeiT08caUP35lNAA8kFbTwdtXqNoKYt7Usn4hZTy5vGdqZahVN16sXSjaW7bCeTM7mV5elL6BEEpaNGBYVK9BKnMtZKkZSF7UbS4vWSqdsuVa1bGeXGCS30Plot2y1WrEWldXuLtt94IAAk+VqzeaWll3zg+kY0n7ztjqv9HqhSOvY9uBfbST1qjVhHQBW5zLWRtwmybQV7EvK7r3/gMDb9QMjdvi1t2x+6ratHxu1wZFBO3HmlDXiUbv30INK9GDG3Lhxy5r1pgQ4YTX2dffJXsDaQOtmaWExkEaNCEQBVIClxwPl2mi35Pv4PLTb+D/MUdpEiQ2w0QiYs5eVnDG9rK9PrwnBbmwgrXW1Sk06arNzMx7zlUuKnygY8B5U/EnsiQNhK37zm9+03/nd39EZwb84869hr77+muzso488KoF3ChMABVTj+cwHDz2oNh8YL7SfkqzCbKTIwu8jGgrjhjgQW8FERfYpz4ZWooHBAbGcAVIInth3iCmHLCC+RxFk3eg6e+KJTwjg59+A65s2oZeVU0ECtqvOUbMh0FS6MYwsZtR10J6h9rhoVOLq+AFYNG3AM87E4oodPnLMjh47bu12VOtzZfyi/eZv/XO9FhCGoshgf5+to3gSiVhfP4Wk4TujrDlzp06ekr5JqBmi9g1ss1kA9HTfaaXEf9z5CvyBKyp5yhn6CNl3AM6AAcHPSF6VEKpVxJnBYSsO/w+11ULGyd2VdiXFCW9/w0YJvFCrSkPPlHiOEemAJcSH6NwcPnZUsRU+hfgEP0JirtZZ/EexqOKyGD+aDLXimicBSC3wWO2RcTHa+BxNWmQ0eCZjk9euSbaA2BZ2Lj7myuVxxbxMg8HOAdiLvahhGDXXbQoYquRiEshuNQXch+KsgPvkLfpd2ldhIQZrxjVJxDsQwG7UAGBYR19/4n7ABpiEzspvCPgT+zXqOjxi8NXr2mewyLAtfBZxO6L9xPvEzjwT9oRkBDp99DqsXATyyQUoRm7dvk1+kDMSPn98mQOPziICdFqCFYxfDJg65C6sEbkTe4DX+KCJiq7HC6/elqpiZyKpfJP4h/gQm8kzYV3CcdesFeeGOJ59QjwmAB2/ErAklTeW2Svw/By0Z+/e3QxzN8rwsxgmHwqY+FykDxgmARMFP8kzlv4Rbb3BKPFQzPwOECsB9g+mcv+C8RLd9d2dSf+AWtkv+pJ+Ye/3txgm//pf/34bXQt6MY+fOK6AhDGmR48dE0rIwZ9i5G61qukqBDde4aLfLSuEnw0PMneFfjsCDGbCx+MSvWQzYbBwaCQjJIqiv7ZbNjDQp8Ac44MiNOwCDiqBDA9gPeNV0TYINBpwjjguEhbAmXYb/YqmdXUxS91HmTXbTR0a9f1TXUM9e2FewSuGYe3oGgWX9KdyCEn2pPwPPW+1COfNVkoFqUwzBWbjxk1ie5BAkdTB0ujq6ZawIy0581Q+GKEG7S0B7W5FzAzo9ThothKCZQTrd0+MoSqCg+R9aPdhogdBzc4dOzVGjFYU1gD6KYAJ78n74Jz+8i+/rYNMuwwgCIaZ9yNxIlHifkjuqIqgKfKjH/1IhjmkeRM0YGCg+HPgqbYgBovBZdwfiQbIOAkziC2jjXlGBOqAagTygCBc385dO+3ll19SpQ9Hv7jsSSWBTSiISTLKyGkONwm1NF5abemUbNq4yVXFh4bkjL7z3/6bgiiAKvrq33jjDXvqySflHOnn3Lt3r/V0dtvF9897AFuuWh1GUrWqPZbJZ6V/Ew16eKn8IHyGECl7JRQGvHR1QtUxjWRMJW14eMirkamkeppxYKdPn1JggsHu7u7Vnv/Jiy8qEaY3GqcUOneSTPYJDC32MkkaP+OzcRQk1658vqIgDZYPo3NZR9aaz8NRonmCASeIlzZJOq214Rl+5KFDd+h2xBawmkIxORJqwDeCJcZfa592o4OCQFiHWmJuXr1q58+cEQ1749YtApBq5YoV9acsUIBnI4ZEV6+ABbQJIgQmyytSiX/w0CF74fkfWVdPlw2ODAVj7Cq2eHvW1g6PCJhYM7pWVcvh0bXS+5milY22v2rdJiavWc9Av6WzaTt/8aICWJI+Pnfrth1KLAFvNCWnWlWg7GudFCMD6jeicB/92GOqCuzetdNee+1VCQsD/r1/9qw9+OAhCebyng88+KA0fQCrCK6++k//qYJ72sagX+LsaatgL7H/sCGMj8Xhfvazn5VoLOcEFh73xt7kmSAWyBoDmEBBpV3o29/+tlrj+D8BAlVsADG+ENIjMabSSLD9a7/2P9nZ99+XLWOsJc+RSgcgAAmD2kYiEdu/d59sFmDWd777XVVfSeAAmWg/YB+FFTLA42qtoaCJQA6wEup7SB91QU8f4Yf8YyLBGFqqD+1AZd8rgthkAkj2KvfIsyPQkQgd4p5oR7Xb8gMkYQpMg/5pBVohEBIK9X3I9JyfBkykyB8k/GGVMPR83tqB7oi3FsFA5A+fzX2KiRgICALssvdhJGG/lJw3vRopSjHBE60uEliExUdrqAvdahwrq1Ov2bqRfsskY9akrXJl2fr7uwVkUWkVJRrR2BZi2jN3BHMBvwAaeG+CSJiInO2ZuTnXRMqmlaByrgjOCS5IzPBJlSrto4j2lXUu8FkKbCW2WlfSThBEVY73ImCN0bYZTODhvsVaqVUF7nOd3Dt+BQCEPQmogw+hb76vr9OyaQLBRSVcLJ9r48RVWaVqCvOFYJLkDLCElgFaGZgUAUCC31vEn3t4q6ANmxNT4h9xEM28DYfqpEAS6WlQ4EDM28eb3h1shtosvKkqZmrdZa0csAEchMlCNZT9G4pXSuxbmmqeQElQlVaZLt8L5UpJTCIKOCTZE0FQLpZOs6lR69hr2uH4fdaRZwhADuuAoJn7Ifbg3CHevoAmR6lsAzxrteVErSOZEmAXTSHyWrI6P4+nLFpv2Gq1LOBAa8ozhEm3tORTVmDUNF2U9QaChtWCLZWrNji8RgzYBRgrhYKYJuiYALztPXDAFsplW6xVrcQ6AmAmU/Kv2DCeKXtBQqTRqJVKruOlsdMkDqmENSNtKzLtp79HDCgYJuif5DJpMS83r99o7WLVxs9fstXFZfvEE49bo1W3y5MTdnP2tm3bv8duXLthsXbEzp+/5IDJ7KzEJYf6B6Xbhgg3MRWtKojzA+4RC3KuaZnpyGVVBOAMs/excdhwn+rUEiJJVgAAACAASURBVIMrZFehG0WyRUEHP4vv5n6JQ/milRZQHSYozBeMGgxm4j+YFIil4mOk91OrKf4hqfuTP/kT+z//+I9dDJiKLZXbVMpef/11xXVK6ijgVStir5L0IYbPBDmSFk+8SwLn+ArZbthQEsBdO3fL1p89e0aFO9ZI7UcN2jwTduHCeVXpiUMQFwdoxacT37kuR9sOHjxoO3du17CBSxcvaW9ScPK2CAfHSLDZt0riIg5MEWMBovB/fB3FHcB99gs+gbMCU+LKlat24dK4JuawJgCDMNEeefhhgSKKwWEL0fYiJndez8lBeM+cKIp6654XbO64g8APiJkWtLiFhVfXJwleHLQO3Z318LluO1J+toOEnv3iCXFDPlKjg4OBC/gt1lUXFbTyh6kd4BtAiFqj0pyXls4qBSB8HfZbIrkSiC5Kk/ClV16x3Xv2aA2I0WATw6YDtIKZxr/RYqNgBDBP2x/+ANZJ2B5BXMf6A0RUa+hf0ZbSobXlmajlc/q2ch9akWlplnaJWpzQ1nHWMK/nb3w5AAC2mHyC588aCERGqyrp7C7em3vFH9KajT1nPXm9ABe0TmQH0fzqUf7G8xDYgxxCUIhw/T0mI3nRgbUnxgj10xA4dyCpIFYUOaOzbvJqdyOmI2fct3+/7Dm/h22ioIbfQ1+QfAgg3n1GU3kAtgp/z7OFKULhgjXAl9Mey2cANo0ME5OaivCAxuxhZ5lEVAhmgAFxOHEDRYmQictaAGDiHwEcuEc+h/XV2lQq+my1W9brgfg5TEwH3Pi9cP/+TbDEPWNY//mHAiYhu4TYPdQp401V8AIMVdHBAUb+uEg6I6bvbpf+5eiY/EoBJv/u3/3bNjPeScipSvcPIOTaVPIM9VDjfQuFQNSzrIAdZgIABUaSIIgDx7ZgQ0mdmg3SbNm60VFtLDYbSSS9ZTggfq+okbDek+o9wWz8Hh1iAimmbUjYFdZCQKUDaIHeTABZWIW+DuU5bp3deelzCGVTDzPiR3W1BwwPDkmsi7agjRs36DBpM0WjqmDwOu6dawUwoe/34vhlW79xo36HhAewAHodOhM4TK4Bw83fVLNuz85KEHXdGFT8fgErEhMMBKZgdHCPtJSQfPF/ByNSCk5FPYtGbf8996iN6M0331J1HXCI0bw/fuEFBQfok3B4WVPELQFJuB50HQA5cBowDng+JGYk9vgspn088cQT6meHcr916zYBLQBaHGQCDtpYeN5hDye0fQLsy5fHde8knxgaHDR7I6QBokOBRgoJyujoWjt5+kTQE5iRiCZORAAYI6cLBfVwgp4zPWj88rjde8+9cvRcF4adfQAowmGnzeX5Hz5v9x04qKo9Y3cJqsbWrrPi0oo9/9wP7YmPPWZzt6bt8sWLctQEeAh29Q70a00xtju375CKvrUilkh5Veji5IR19PfZYrlgA2tGdO30/uHsQONxaBhBWlxYY+6bs8GYWNYXYTqukUoQQacEfssVtWIRPBGIkHBSqWQNQodPew9nACOLMacK9Z3vfEf3RVV15/adCvJqdVohOjS16N3Dh3UtW7Zs0hQBEmkmJZFMMIYR1gGAEGcxm8sILGMfArQQ2HFGGLk9OjxsNwGs6PFeu8aibRNSTwvH0qoDOQQRVAbiFlNAx/OYRSemVof3aoceesjeffttab1s2r5FbB4YR+1KzaZu3JBnuOfAvVYMerlzXZ12c3rKEtG4tSo1y8AuiUUFYnJmSpWy7hPwCdE5Ws9ojyFoYC/jYGFj9AFYTk2pIgeranR0TGtCu8rpkyf0ehKod995V/vn8Y8/LoAN0BOqdDj+j8oX9mx1dVmJBAAa5xLnTwDIuQYcxT4x9pJnxPkHhCXowMmyrrxnyJTCgX30ox+1P/zDP5R+Ded569Yteg7sC4JkhEABMsLAhX0CeEiQcv3GTe0lUTxjUduyeYvOOaAyOj7sTcZMv/iTl2xpcdl6+12YUGKiBMpBVczHrnoQqPbFZFJgh0R4gwQAvT8Cfdoa+arVKlatlhWQ53OdquYztpD35MxTeeXswubChrHm586e1Z7W+NRA9FtgdSAw6hRsQk4PFgC2uDfOnffSq8fhDovkbuAk7LUOz0vINGEP8zrWmikBBE+0FfFceCY+htKBfBd0zVhnJzowAAo+Xhe/4voItCmkpNtCCwNrw/e4J5IK4A5r1m3dcL91d2SsJDFJ9BjSYlZ6cO5ADGjF7PR0wCbJCeBeXUVoGPq9V/8IwMQ0oBc86RO8mBJFkCvdJFF8aaGA1enTZryiXveJbzA6YxFPhACJ6z7aEj+AFhOMPJhr3CPCyVCIBWahzcX0gXRado19SzA6Pz+rFoihQYQVqaAVZLMAa+rNutbSNUzQxPGWOth0nI10Mq2pP9MzLorIWGwAAJJJnhXJKMwGABNshCfpRZ/UEmROYglhk1QBrOq5AYroDAT05lCgT/pVwWQP9gY+CeAO0ER+0yKuLUX7D8mTquzeRsPEM87T8Jq1lsoCkLXFeGVXEghfn4RZ1u0Cx/W6Em30mHhuBIHlclH7lMqp9FskUEtQvSSwauOG9bYwP2f5as16ajVL1eqWg/EajSmwZpoJzIZGrW6dFreWpvHAovRWLeIL9iR+gnVjfRDRhjmBrOTE/G0rMaKzu8c2bd5iJfZaYcWuzUxbhoJQtWbVdtvmi0WLQsHv6FCCB9DF3lL1V5oYVKdJjjwmIeHnHEp0vq/XyvWKrVbKlu7KWSKbtngmaZlU0tYND9uG9eutt7PLzh0/Y/VSVeuE7wYwYQRxtrvTLk5eUTwIyD49hTD8VSV77KlGrWb79+63gwfv0yQZbOnc7Tk9L4BlbLxGWHd22ObNG92+Dg4JoLj/vvu0D2G3kbzAUmF6nLM7IwKcGd/NnsYfE1dhD9hTgLoEe9/4xjc0Pp5Yi7j2+k0fR0yhAj+M+D46JIDG3/jGn9lv/tZvKb5hop8L1TqrE2AQcJu4B3uOHeI8UEAgKWE/EhdMXJ2QDpnYtgla89L6XUBOmFn4GpiSxFTYQ4AMRPx5NhQpiaNI9CYZgSxQ1wLmicnf0Iq9b+8eXT+xOEAnbF+q76mEC0TDDsYG0i7KvQL2E5e7FiBAZUm+FyCL1jFNgqnAaI7b8eMnBZYePnxEvgowhPHjFB4R7ifx7evuUTWf9+V57tm7W4UH9tod0mDA0g3bKkLEQn4CHyCb7C1B/C7Al9vTgFsSCkMECaBa/4XFO0vSWcDORAmZBNgGbAR5htiDSYQ+P2CwEEuE7AABLU0EzyfE/OG8nj19RuAUyTx5BP67RQuc2n4idvT4ezY6tk4ir4AVV69Oin0MY4K2fdiKFGEAGRA85jppo0IPhsIvuQKaGXw2wB0AvWv70eaLnfRRwNg3chfir3LRW3DYzwAr+AeeHzEMIC/7nX3MfZMfAT447hRRPEgxgdcSu/MFECKdtoBpCXjtE9TizlSIEFN4SxNj5kP9Eg1+gJEcMPbU4qWJPCUbJTYQw5CpbXHF+PgftNf6+ga0HvycL2Ir9v2WrdsUb3NuYXuJ2asx1ACI3lYkdmImrTPielbYaID+PvkOzhLPmGIs8Ri2eOeOHdrrGqohv87ACER2VxWH4IsAv/HfKrZ3+9htYpuQ+Ui+4uzVtPwa+4r1E2NHIu+wXGMqQrBfuE6JxSqm+dkME7XXfggF42cxTELAhPMqlg6t4bRZFYuKdaR1RI4VPCfFjxrBHcRbQIBB29AvjH4RvNGvFGDyB3/wv7Sl9yGqbZ+YDUePHfUKzMSEDg4VWdgUc7MItja0YTmEOCgCaCqmgAeiS62sWrnowAOGwdWQW0JI2eRQDwn+RO+NM+fbRdR4wAR3eu/VQiC8R8/5iqoNbDQ+m81LFYsNUq00LZ1BvZqgDhGtjA2vYYrJig46FRzo05PXvBI/smZItDk2GVVuKhwcBA7BCAKgjLyj7WRu1h586JCdPHFClOpiuaiNqPYbpgcwxq/dtsGhYU34kNGn0jnQF1T1I3Z10mleIJ8EMARlGA3WGkropUuXlcxjTAAuAHFUAVxaUkKIcQfEgKWBMTh3/rxaOVgzJuHAvODfgD04tvCZcJh5hjw7kGIq66zx7/3e7ynZRL+BA0Y1g0r8qVMn7bd/+7eDHlwq5h2quPBF7/Lp02dkdKio4SAwLnwWTgpjjTHq6+vRdJMNG9fbuQvnVO0nAIamCnMGTRoc+q2pmwpGCUgAe9DwWD+K9krQj9huK5CAjgu9NJtJ25HDR+Q8DtxzQEKw7JGB7j4b7O2zN155zfbv2GWlpWWbnZpWsvPgQw+KPUS7FG0q7B/GWVMJxnjQjrOwtGRXp25Ytqfbmqm47dq/T4ZZExsA8Op1BSw8Y4wujoggDkZP6BjCnkGSFNYBXRaCcKdHUuH0qjbvgYMDBGAd2cdhEAZzBQN7+tQptbuwrmGCB02ZIB1Bu29+65v20EOHlKAC7PHcaf9Qu1suK0dKAsUa4wz/43/8v+zLX/6y1lKCX9G4+mB3bNmiiTaMtN27f7/VcLzLy7ayUpDIM86QEXJrR0d11qlmkGRlod8XihZjWkx3t108f07PIdWRUwsfE1wS7YhdOPu+xjOObdhg0WRCFTBad+aXFqUzU1wp2Dom8gDi0UpGK1urJf0dggWoy4gSU+UiIB0cGlDwTUJIBRLHGLYpkXDwb9bl3Nkz9sorryoARO3/6aeetp7ebvvWt76lABxnRjWCKUwvvfRS0DNetv379ympAGwi6ORMkUDt2rVDa8z5pTJ58uQpXSc98LwffxS8Rel7P65rZV/TKkcwr+vtyAsc5X1eevkVG123TuuMI6bSwXQqiddFOcO3da4AJXwM8fqATst49W576olP2A9+8AMxkmCuwXKhRVLTVmqu+RCOKeeaZ2fmFCyz/wlM2ZPsFcCSMLiKJ9yGYoslpEkCkGDMJPft41MVpBoTfRal8cBrCEbRbwmTd87MnXYJjSL01hZsNQkRbWJo+vC7mkCEzlSZkbj0LzsTgOAjrMgCIBC8AQqE0xyw3SHow7/R2Gi16gIVGfmKeC+gWyyKCLkHLIiEq9ebB4UYppgJXlUjmWSiiNDktr837ZIkDuptbzak99OdT1l/T4d6tFeXl8XeojLFPVKppwovTRgFLgVdA8ATVG71fgcVsrCVRJRi+sMDDS3ADwJ6F6BNqd87DFZJBjSqu+0tpll61BcXtK48E4oQ+DLaO9AnIUmU2C/Cm0xU6uz0qWDRiAATHzGZFXDBFIrOfM7GxtZYVwdiwbTOVCTWGuqJ0KIEHIGvCPcY3dK05aL9gIAt7Bb8G/9Hp4K97AE/gInrkpDw0vah3m+1g/lYRypiCh4temf0MYAHz8v3nY8Q5l4BmKRzEbQXCkxDSDrQKSFhcWYJDJ2mpWhrQn+nXrNUNqOJWiSBjXYjEBj06QnoT5AkUNvGx7BefPGM5S9aDe0hfBF20ZlAPgkFTRaNYkaAnmSYCVW1hiUR64wnLJdKWWcmbTVaTRDgbUetVSxZnMlH0Zho8dNzs9amvazZlghspNaQTca2dvT22uWbN2y1UbMWLZQ7dtrM6rItVkp2Y2HeOnp6rNpo2iwVUfZPd5claJ0LKsvxKAwfbxWjxZjEDHAPO0DCAlhMXEB7zlJpVUBJz/CgJfMZASGMIe/N5+3A/v22NDtv+XjWYtKXK9mNm9esB22gfNbWbdpg77x3RGegM9epiVuXL172FilYu+WyjY2OSU8tTmFhZdXGL13R+sKkwfdripFacdMqCDD2l2QcbTQq1LTlElNg9/78z/+zij8kuPgLtIoAKWhD5kyQgJEczc/O27XJ69qHgAwk9hQ9GGXK+QX0Yc8cPnLYxZPjcfkgQDbslIMvVMV9vDDaY9gtbL1aMWnHXl0VG4Z1VAITtJISQ5EEYhtJyGAh4n94P2IfABeq4l55Zh06lWAiBO/6PzFdA/ElhTJibcAX4mzAU5JOAJNsJudT26JRab5h82HaTk5e1bnBF3EmiQ8433wG55uYCNsD2CIATxMIiU8bYjPv2btXPnPy6qR08wYG++3P/+w/27Nf+IJ1d/ro26mbN9WGyjoAulOQIIYB/AgydiV0HwAmYZrmIEcoyqxJKkx80phe2iQDky27HZBDAkYJ/yXeJW7Gz/HF9YeACedGrR/BbJCwBTVcZ0At3S86VbB3afmempJoOAwHCngMEaAohG+ADRvankg8bqfOnlFcyxrwWcTT7C2uiWcBm4QCEEwPmCHYL9jWaDxRhOPCADBULAt07QBFnDVJi2NZ98QzRMKgCJOsUpXOhgrRkYjAVZ5dON5cvlOguos6k6cQB/u4edeJ4XqwjcQozjCJKS5knXh++H9ehzgz9thbFpf0nPlszgQ6LOFYamISbORqEa2fmorSPHfFWcmk7pczQCzFc8IHuD5bRYVdzqiKAdaWViYs3mvXr6uTgdiYs0jeyHtjpxhNTfGUbcBZAySh0A6jHDCbe+IZ4PdYT0Ap1pcivaZaIX4tBo3HHWKl9PYoToGdRfuQa910ao3DSWbYNF5PUdNbRaM6O7DDWDv2rrQfV93P8rv4NsUY0v/yFloxYVporvnwip8XMAkFXznnnBPel33FmVcRSq3oXkDgtdhBchbybh2jwK/+I2Dy80NFf6sl59//+z9q40A0PsuiUpHHsWCkYRwAVkAp5BBSDe3u8ocEMokTAY1jLB89sBwaHCIBJi0utFywUXAIVFBIFjDcUsiPRHSoOPhsPDYgRohDhiZEvUJVoVObPpzFrgNDn1azpWkg2WyHKsWRWNvqrYaum+AAFA5jQQVpeXHJqzzqoWyJuYGjI1nj0GK+YbZgwDlAXOfi8pJQZ/WCB4goRoDNx8hhgiyNrAT9Rwcln7cHH3xAFDwcHRV6Nu3NW1NaGxJpElmCdtb1/LkLAgz27t0nOipACNViRMtYcwUalYocEhR/KhAkRyiih9Nyvv/c9xVgkMSJKhaMitU0gmYrGBE8rCSaC4fKSeCLkccQwpahv5c2Eqru/JvEkGSJ5worBbBGGg/XXVuBSS3vn3vfPvmpT+vgY2yPH3/PnnnmGX0OAMut6VsyECT/rOvJU6dkjHAKc/OzdujQIYE2ErWNJ233zl0ymFwfiRnXyNoLIYVtVCyJCVEu0jIyZGsYXYfIVsusuLxi+XjKqoxvXVoRIr77nn2WzmUUBNyemlalS+PxqtAEVzW9BfpxudWwsrVszdZNtn4LbVElVWNCQTkotARLmnsv6l9DxlW9sYCBBMpynFD6oYK7ccS484ffI5jq6oKt4FpAtH4AMPIM0dcgMQa04yuc9MA58KpsSWAe+4z+Z0Re0TBh/3B2Ll2+qOSHvUFbFEmYaML5vP3Xb/1XgQY4YSoSIOU4BRICxg6yvwEpUFlfmJ2VZhAsDgmJptM2PDIs4VWqxCS8XVTBrt+wnsEBTYc6//5Z27tvr1nSHRtjoFPQ46s1W0RlPBpTW875s+/b5o0bRR+HXkwSmUHkL2ISfeXQb92yRfoRtBcByvLNY8fe097mPAPYIYgGM4c9BqWbNVdbzPETzgZZXdX0GYIWnDl0ZdoOfvCD57SO2IKLFy7ab/yL35BzIfEkkEdMl2QR7RCcOPuQv1lT9ahWymKokJCRXIV6MgBRBJ/YKcBMgn72BXuM7xEYY9twarwWLRwSWu4fx0uiwAQgfkYbFiOHCVZpH6OaiR1lD9APzPt86lOfVCAA84w2O4IQbNi16zcEagG8cW6pGnFdhUJZdppAX4lkzdl3BATYc5w6QAMskGjMaZtqXWGaStYpuuq3Rqwz7q/jDIQaI2L+aFypaxfx/bA6xp7jvBOQyeZFogIL8QEEbthzqkliEQa0bNHFNdp9RbZUQUCrIbaAWDcwHgL1fexDLptWi5Z69Zs127BxzPI5Rtp7ZV2jZ1Xx9ClD3t7jU9EExPA9KOCxmMBErzA544Ofo6fQrlctHmlaPpO0PNOmNE7WRy2K9l5aVVJJoi22Cb4pziQMgjSn1QPMQzHGf6kKhWZJpO2iyEyYC6jT6kNO+nhjzk5YIVSgg5ihJgR45ZRv4bfYLwD1y6sFgQ8AGewr/Bz+FLuh0e5BIQH74NobiAPO29DggK0fWyOmCb6c54nd4v3ZC1RYqYhyHwD8PBPWhgkosGdq+MtS0UqVqoogMHTYPwKEAg0atefmfLQliblAr0TKKfR1BHvjd7qfvfLsLAgFtc2W20QE7wBRGi7yK12mtnAq7WkVZaRrA+jl2iD4FfYvdod4hlY7AUjloo3Q3pZMybZShSQ5oZjDXiV2cSFhxA8RR/T2BRVzSDTiThEHOCEOWF5etGizZR21uvU3W5qa06rXNUo3TfKGL6bCnYhZPpqwJpVNGIlRADD0I8pGItbR3WOz07O2dHvWqviKKKPq+2z8+nUrWdPiuazFOEu5rF2bnbGpxQUrt5vM+7ZGJGqZ7m7rWbvGClTQueZ6U/s6HNXaRxv06oriIG+ZM+vtd50l4qeVStEi6YT1DA1Y38igFSpFqyCMzOSawWHbvmGzWc2sI5uX9s7q8ort2rPL6u2mza8scuw8kas17OL5y7KD2ESeCQy3wb5+AeEbNm0UG/HEsRNaY3wfMRM2JJ30cwUQyVhiYqJtW7bIlmIrKDChZwJrEIYqIDEJG4AQgDyi/IDUo2rdSYhqf/TIUXvqqaf075OnTqgtCKOGzQaM51meP3fOi3qNht13//1K9oiNAFele1Mo2KXL40rY1HIWMBZ27NxhL738skRlEa30trWKEnYlzLLjvmeIabkH7DuFtEwyKYavWm7Z782m3bP/HiW8FAEovpDwcS8U0mCSALJjO0+fOa3YSjF7rW7TU64xBSh97z379W/sMtdA4kiSxDqT0KGVgS8A8BlWjNWQPiGJMPfGfoQNQ4sFsQSC8ABH+LQzp8/Yow8/qv2zvLhgczNz9uyzzwp44rmhq6KiaZwzHZaevQXgbn2DsJ1Gti2go8guyjbAEPygfcFfE+iYYMPbbcWlxAz45FDnJGQhAtqgRSc2YtgGcfeHY0eYcBgUVBm/zfoCnqplWEXYioAqBLvnEQFvNARM025/4tQpXSc5BHaBGIJYFTsMKCAdjGDkNfYFbRpsGYVGbB5OApAKdjhfiAXznEORUWIa6eckk2I03rxx3ZbRMxkcVBGaOJ/1wx+z7mGrCSA7Z4P/E8vApMKPU9zl2RGL8ozYhxTdmDTJnnN9MxcyJ6YSMxrWNCy64DpgKsNIo0Aj3blYTBPoBIwjGByMfKaFnr0ke9ls6HUdHbBpXGuKe8MnAZCwP7GhvB86i+xv8iamGql4gBg707UYMBGJ2OnTpxWrwcThvIgNEkvo3rgObADnCxHct996U2COt6b5mnE/3p7umiucDXIy4mhfE0TyvWh07eqkn6GgjUe2KRDQpg2LNSNG4fkS8/BzMU4BvdCcWl4WoEMRwXXhYFC6sK/aSjXp9adaYwLGyU83zCgXkGaK71uKHkzgE/gFyBcMJcHfqwWvUlHRRHqaCwv+ea4aH8QU3iL3i/76lWKY/If/8L+3AQVIst9+511tBpB8gi3vc/QJOiCd87NzCrrZ8GwqgndeoyQTFTYSv0hU9DFNv6lUBZJQBScIY0NCZ5VhRP09k1XlI7CLMo5sZKpWbHIoXWxkgjySXal9E7xLPwUR2A6xRxibB0UUVgwTN3BaOJjpW1Pq1WaD0bOKKCvXjEPs6euTUV2YYxToLlVDSeKHh9fI2XNA2fCsDc4GPQKcNzoPGJU9e/fIuMHUADT59V//dYmDcWD4fKofU7enlbByqDdt2igElwNMryiHHE0SGBgIaT377BeFdr/x5hsuGFoqCizBmPIsMIhc79j69VrP7z/3nN6X0cSwSAi0eVbe5oHTYLwgFQinD2LYqEoAVgA8aLJENKr1YILNww8/LDDFtUfQbZmwbdu2ay1oHeA6aINiGtJXv/Y1VR84wBKtzIHiJtW+AjOCnn4OK/fH7yNoSKsIwpyABTy78xfO28jwGlF+0aUgefzu975rX/3KV5xCR288Tqe3T+DZ9cnr9pFDh0QHXZiesYmLl9Ti0ZHKGLuJlhFp0mzdZNnOvNM9FxastLhiqVzWEpm01gKDS/9/tCNrE7PTdu/DD1lHT7ecBsaT+9QIzYBVw7nAIF27Nql9SBWF3l9pAyQIzGGRNGW8WHsMKFU4xNRoL6GXmoSYNQV4oq0EweBweg2UzrCYQqJHLyz/5/MBCNgvUHjRccl35Oz998/o51cmxm379m36bJyPUzvzCnZgIvT39IkuuTi34PuCsaalov5NUgKIguPBgU+MX1FSi5PBMXPGeWZigVlUScD4pUu2Zfs2JVEolK/fvMkyPR1qHYCJhSkmEaGv//rVa3JuHdmcxErZd6mODiug0h+NaswewAsOiyoYwQbaJaDnnAvOP/uK6+ReqAATQBP4ombPMwHcAtk/fPhdMcQAGz1YSkgXB+YJwSUCfbS/vPbaa/alL31Jzo8ziXgxWgZ84WwPHjio/Y/tO3/hnD5fVc9sVpMJGOWN3QPYo2LnrR0u8Mz4YSjYaL/g/AmMCTTZN7wWhgmAEU6MfUNCQQsaNoFR3gQ0oaAnIAtBOUAI4rW0Se3aia7Rkj3//I8EwrAG2XyHAoZisaw+c00bCRJQn5bjyT8JJrZUQrZ9vXd6y9lrJFQu0ukimyEYwOe7BETQykOwGkxDoyVFQnCMDiwUneKb857tcFQktH3OLoECgT12U8r79I03mxIc1CjRoH2TwJHEfn5uwbU3oLg3qnodiR4U2g/aW7BlVEeZApDQvTNSk3MDqCOqrMRjAU2SYj5wM9gUEnsl72ItRMSoEguEnvo6gp4AJ3UJJNcrZevIJpW84m94b6Z71Bs12Vfss8Su06kgSY+p1YnnFIsllbxx78sriwIoObQCa9o+ghH2H/fJcCSyJQAAIABJREFUGvA69i1VKf7GzuMrQzYJv4utJUFyW9GW7gDBPHupXGQ0JFN/aJFqumA4E2VUMUefJiOdILWi5HOqslPBHxoe1HWR4GOPAKz4wj7zfjUqV4xFltAxPeUJ2QkAH0CTlWJBiQWsBonC0qbL1AS1XlFOaAuwYP+FY7tFEdZ42JbYJt4vDssEPZJGoE8TjIwOqqbqGae4gWYLbUfSM3D2Kv9nbfSl/IqMy1kpEo6NRQUGM/EOwH7jpo1an7nZGQELgGAA6ySXCJUCKrhIJPonznKSThQrEosISGI/IRi9woSrbNZ6G23r0jNAO8CZNGg8AKa12TeM6k2lrZfJJYsrYiOlMikb6RuwcqGkdqzlVZpw4jZ/87otTd8SfRyB2AZnM52yWdqRR9fa+M3rNsO4VBIn2kwScUt1dloSsIxniX5C2QXj1X6BeDPV+ChTMorBmFpTUYF9QRFppVKweD5tjZjZmvWjVqlX1ZIWadRtoKvXdm7eYc1K0zrznYojiAexv9FE1I6dOm4j69Yo8ZybXbBzZy7Y2NgGu3Tpgp6LEsyePjF4aVMcv3xFU3RIZqjcQt/P57O2ds2IAEb83WOPfUxtiUzCw45ii7HxJI7EVlM3b0lrjXiQ1hLaHdkTxDK0S2zeslkJBdpg2HkE5am4Amyw51597VX5cZJvwAeq+dhmCg/79u2X0De2SvoAGR9tHRbQYomY1nHnrl2y4RS9JM4q8fdF7f9QcBT7SZzDz8Mki/Wj7frI4Xd1vSTYMHqffOopASL8LnYkFKwneaeYgI0FFAJsRuvv3XcP26XxS/8Pe28aY9d5nemuM1edU9OpeSKLxaHI4jxPoiiSohRNTjwktmU5HadxfX+lEaDvjwt0o/Pr/ukgjTQauAESd7eRbs+TbLkdKZYsiaQkUuJMinORNc/zeOZzLp7327vIxGmgG7m5aOC6DMJi8Qx7f/v71vCud71Lz7hzXadYxZxprhktLL4XX0dcwiQd9kVFZYUtzDNeOS/2L8AJI8Hx97yOmAOQnWvAxlPBR3TcaWvkrTJRKbt7+9Ztq0vWSgSXc715S5dsz6pQw38HMPGyNndUS25iGbaaNVELDaLNTLxStd7pDz0JmEg0dmJSMbnEX300xqusqz3BY1W4FgkH/gpk8MQ4eZb4VvIE9g8xIcLm7FXWizwB4JriA4knf8TkzDGhblb2ipZHrt9/1thgAE6+AyaTAJZgUHuX9SWvwBYDXPJ8NJwhFBJThteztzlPxJ3sAX/iI5qQvI41Ii7DPuPzVKwtFpUXsGZ8JsU34hdY2wDg5BA8G2JPYlofGOC6yaXw9ZJWAPScmlIuRqwi/aHpKQ1joHAD0MC1r6ykVRDgPJNnOeF1Bwj4+w7mIvsM3+cYJkmtFz6Ns873AUpevHTJOjo6pTVIDPWo95HAakAaQH9YPGjq8W/kcYgpMx2LohnxALEWgzJodQSIIH7SMIjGBhsZHhLgyP6U1hVtaBF0RtKrgAkgFfGvBPkR3lW7dJnWkwIt/hUA2AdeWGv53wwsuHKtAfmCNMaU3zpfz5oQW7I/8Zecf00VlP4K1+mKRADxj2FE77D8WpuOp0FDjsEVIfINQBKLqlgGaMh0SGltSa/Etd+wT/mdptqSkz8hnv8bhsn/PFT0awyTP/mTf1WSCGgu57QzGhul7QEVHsRQ/dOMzCJp7BtQQu2L5+FEVF31KoAYTfrq0B6hIsqDY3Oi8cAG5dAw7x0NEgwe0yIY18UPhgsHzgZns7IhMSj8HVomSQKHnaCTjcwfBBEnpia0wSuqACmGrau7y43srau1SCgsuj3BGEaM4A1q/Du/+pV63dj89C1u377VS0QWJdpJIonaOdVYnCwOjN7Z2iTCYajPL2qdSJboE8cw7tm71958600lRghK/uBHP9I9qdKVydixY8d0IFEaDwYjcmo7tm9XtYON/bnPfV4MBIQhN3VttAsXzouq/+DBfQFDO3fsELqJQUS34fWfvi6njSGgKoJxI2GjSg4TgqrgxMSUAidYKGo3yec11s2NEqXFps/2798nuufGjRv07+jYnH72lEOEQa0XF0Uv5XPefec9271nt73w8ssKFgAIYKHAisEZI845NTFuZ95/X47g81/4gowxgX1dQ510N65euWrPnn5WFNoNiJWVzC5fumiLSwtak89+9ncsGgqL9s+zZmILrRxjwyO2s3urRHkT4agtTc9bWShsY0PD1lrfYAUJbs1YtK7KLBZW4tOcrDNL51Q5I/iE8seemhqbsMaNnRaurbKmzg5L076VYuRawAPwSkK7CXR4PT8Iv0GJPf3saSXmfqLlevxzVpusEeCFOJ1PJccJURkDnedZ+0YTQ83+5blxJgjK1b8pAKNytTeX7yXo+8ZffcP+xb/4I1UVeh/1yEkAPHZ2dii5JgHi/BJQsg+mxqf1WRhrnDFASpoRY2k3chuAbuPGTXLG0EupLAOA4ZQknjs6ZmthhgDsRaPqq2d8M+Ac5/aT8xdsfdcmSzTUaAwcrVLcg0DRWJnEn6GdyzkvL9t2ABPahnJZu3f/gRwt5wxnjzYJ945+Cet99txZqwYUm5kWc4LPoz0IG0MVg2oQoAZJNhHRN//zN5XQXTh/Xsyu0ZExBQtPH39a2joEE08//bT2OrRuziYglt/v6Vc/aCm7fOmS9jxA1ccfX9B5YjLTsaefVlsiyRS6QE50FHEyJhk5Kifn9bOf/ayCS66Piiq6I2qvy+UVjBJUYdd4/rRU4WRpnyHppPJDjz5nkGALpgzVScQq2cswUbAPOGHWFaethNujfbJXOMf8W3VVUqwdggiCQ7XYWEkBC+faCeGZEncSHUAHnoUDXQARXAsLNoLrclNoXIXEr9I43Q+nvs579Xn5vAIFknKqb2RpSnCz2dXpUaKNqvXFTVUhdkBok/XhvawV4Guu4ITj6K2HwUTizg/PVswU9CwAaqDZZrOa+ETVnj0B0wywRCAegCqghs4244TJp4Oa6uL62V0yTIsH1wnbIJdOE31YeTSsVhgCJVhuUAqx55WVTOBiDGhWLRl8J5N18AkkgrRYJJMAk1HZNZIxN34yrYkhBO2MoicRZC0c0EWcDq0aEMCJTzvQAYaMa4/imfJdAsEk1BiwUsExCjhTPEtVPtNp0awrqCjncu48zc3qnNHGxN6HrebaElxQxRpy/9gugmsYN2iTsM+wNwARBMMEwTA3pqZmLIUYLj32ZeiXIBbsxk0SbANo8D0SDNTY2JL2idOwYR1dSy7gHj/sMYI+EhRe40A+J0yKPhlnwO/P14hNaWC4Cr6YUjCGlGi5kZ3cq6jdsajt3rdPY84JtmvrktJtQhQQew/Iy9lm/wD68Rkady+tknntT9Hf9YACat3kh/MfgWJfWWX1xYCVzSxaKVC0QNiNeZTGF73mFQnZeaqfbbV1NjM0oiQe0evmmlorZgGRQza7wDpWWGpmyubGR6S7MjY9pbaXRtqMV5bt4dCgjUxP2goAHy1mJJW0gALKANDEy5VY015GcCxmJWwf1gXwwqvWc99M00G4m9a26eV5i1SWWTgRs9b2VptfnLdoOGCNyWrburHbBh8OWGNts23o3CgfiD4aYH15otyufXrNiiGz+YVFGx+ftGAgKmARXSSSRb60JlEl0F0ARFnca1Fe8SaUpOUDOCvSkink7dixp1V8IUZzIv8As1ENJaDABYDc29snfTVartra1thTx56WvyC+lIDq3TsqphGvMikQcICWTewGr+E+AGSJlYhVac1Bj43phcQu2Freg82kmMS1//CHP5QGEVp4tA3DQAC0JwbielhzCgDEV7R3so/9RBFGx73797XflhbnFZfC0qSARSKEfh3XwfPDhvA7qP8AsCO0oTQ0qFAjtm4MZvGEDQz2q5rN37GDJLbEomiyINjOOlCQQkcD30OxiHgOHwjIcufuHe1RWkEphDnB54hAGT6TVinOKgAV453v3bkrO0qMgrjHvn17lcxTeCBXAFzxfYuq6H+/ku7nKx7AATgmNhvAoufT1B7FXqXt/knAxHuv327js0qcWLQ3l8TrXeBrWQ9AtcaGel0TjFkKja7Vg/HNjhFIcY9Ek3PCmnMvtHfEYk4oWaBJsaj4AZvt+ynWCvtNwQhmjisKRGxoZNix8fKO8Q4IwH7DBvBsuUTsrGPsp1QAxseyT9GNYcGZ7jk6OixgDfAa20Q+IiFSBKzb2hRXYG/FogzAHqp2U3mmZ3TuATH40Xjk+QUxbjmj/J08CxvHD0LYztYWxOQFWCTvwD8TwzElCFCBe9Io92hE8Q55B/EtsZIm05gb1kG8AhOecws7F1vEWQIAhrlLfoSWD/td03ZiMQ3D4IzPLcwLFCKX4/UPHj2U/+JZU3Srqqi06ekpsX05y6mVtFhTnBdyHGdHyu3+/Xu2pq1dvo3WKPYYORZxiSbFzc/rPlkLCcB6gxWIfbD55ALVVTWKP/jhPdgCMcs9RiMFGf5OPobv4Q/ryudJaLc6qbhcU3kUL/K8V+T/sb9Pskx8uR4XBPiHxOnNACCxD2E4cg/SqllaUl4ioWeKOxmKq2nF/BQ08Vf+uj3+NI7jbxgmT67H/8h//wNTcv64BIqIPgeCgiDhL778ktBKkFAokKKnrzDmcl5TQ0AE/Z5hh6QFRXl1oq0FJWFsSg4iaCUIH0CDE6LLygiAiqkakk5LP4BRu6qcaRzagg4/o65A4dXnDw0c1B8aKiP+cjnbtnWr5Yt5qZRDHcNYHThywOoa6lVN58CjYo8mw5WrV2XAqdrCdOAAkvCfO3NWrSR79zLqtUmBp2tDGVQgRYUOUAQjy/g4gCQlNWEHRBAgvvLKKzKyGEfo/tt37JQ2CFROqJesKdUSrCXJ4/JSyhsDGZF+BRUw2m+g/COoRwUToARjBIgFKAWw8eILL8oRHzp4UEKhvOfji58oiaA3EFT3F7/4hVpkMGag5DglnCz3Q+AO4ozRwcnTS0vgQ9WQdaY9CGPuhBTbJZ4JKHbh44/d2L5UWoYsWV+vtePZ4dx4Jryfijx90gAsGASMIsg3QQEsFRw013rkyFH1xmJMNPtcVY+cDMGe3btteHBQRh4BVIxGb89DUZ+rGTndN2B7urdbIZWx7q4uu37pisXori4WBfZMppcsXlutdqjDBMqlgHV2bbLLN68r+GeCU29Pj9WsabOGTeusce0aW0QETWK5jIJzglUEECQmaq2oqVHLB0E2QYJayWTbXMURRB3j6ScFcvRG5ZrkxYmp+VoPbAIYIwRnar0IhaSaj4OhesbZYe3US0kymMuJWXDy5DP6HkBBMjeMvxuJWWnzC3Oi/qP5QuVgbnpO14azIPlCf6UUcBUdAjzaXGC8IOJG1ZB1J7jAEaM0PtQ/aMdOnLBBr52ssixuU2Pj1lBba3c/vWVXPrloO/ftsab1HdbU2qJz6SYTzDgKJmg7QGs0Yps2b9YenKI6EwjY+MSUkiX2xuDQoK1bu1bnknvFjiBwyxr59NF2iS6P2tjklPRbHj7o0XXD4kDc7t7duzoPfD8Vw9u3XUUPoVSCH9aUFgkcEeeWz7tx84Zeg8OEjYIz3LlrpybfELQ3tzTJPgHoAnhRfaa1DCcE8OtYcVQdW+WcAHTRL/mTP/k3Akw4G9C5sRkwWwiWAC4Aa6kmEkjxXdhSWow489DMSdawAQTBAD6AZVTIqRbMTEKbDWtvkhiLjuz120qwloTRo5xCVyZxBCDAPgPOufGSjDAvc6BImIkHVP5RWkfwLSwND/YuiSzBH4GRROWkRZAWY0kijJqs46jSDmhxWiyu9zetdSeJJRAlqRXleJUm7ZJbwB72qJLWGKNlEU7L6lwlKhOWL7kxwdwbVUX2B9/jWthKllpZlh8QpRmwE70NACPG6BaKAk+UuCYSul8AXdZR2kOaJpTV+Vb1SFN0irpH+vHxO3xG0ApunCNBjgVFA+YnFEEslokvng4LT0NT3xpEy0UXJZ9HLyUtOwLjjO+ldxlGAyAA68t9YG8DwbB8gxNGdYwXTTBhTLDG/bopEATlrvfb9e4DSAVQJfT0kvxRsQB70gyBeUGbVSKhqTz8pLMwDgjAqDBWyccIsPV6uwFEYfm4CUJhAUv8AJpAOecaSMBHxsYtqzaqRdHjuW6nR4DoKOsDSw7AhXVz9+REGl2/vT9COB537CNspTQ12DcwjxDXzbF/qEAX3Cht6c84wIVn6CcLnDMSYScGCRvIfR4yNQAWXd3dqu4CFgGacLapJJI8OnaNE6rHhpB4kARhL2ChYLdJqjSlJBTUMyTxYZ/nVlasHvZAtmDxFG3GrFRRjEfinXh1ldXW1ymOqK2uBmWx9NyCQF/WpLKs3GKMhC6WbGZuwXLpgsUCJQsUsxavqbE5xHK9ajF27PrtW5ZGY2N2zubTaVvmHiMRWy7krWPLFptZXHCaQMGwzqmD8kztmvwXrAs3stmNXo7EwpbOpWwutWSNa5stXhUX6ENLWl2yWu1op54+ZVMjUxayqDU2NNu9+z06u01NDZasq7H+oX7rHeyXsCVJ/Jo1MHhgQhVtcHjIElWVFsgVBTiiK0TxJ16WWPUVnCEE3VlP4odt27ql6YaP3b1zl/wxwC0+mDZGYtKd23fomd26fcfWdqzTWdq7b7+zaTDVpqfFPKTIhq3du3ePYlcAA5IukmYSTuJG4iT25uuvv67pkIAWJHq0obtrYkz9BvlnWjyJSykAquW4tnaVzUybNcADiS9tBufPn9d7N3Vt0r3AUARs5zn09/U6PZlYTEzho089JXAeH0HsB5gD8xPQHPDGUewB+V08gs+AIUObKX6MggdVd/wODGTOMiPsedZU6Eme0aHo2rJZ38kUKAo7PB98Aq9hXbGz+DzsPLYHDUAYmsQIW7u3qn2JAh/Ve67nt55/TsAWcSDTYUi4sXM++PvfTUi8dhxsrp8gqnXA0+JwYAtL9ERLzt//MA908QGUx5V09xuxyKamVExhXVlDzq2vmSW9JEB0T4cCm8iZUew/NKiWP2wvfgfwk+dOjgErUeDU8rLWgrjbjXEF+ChTSyZtZtgqbAkMKOwvnwPbiwKiJmgFg2I2MalQI79zOTFdYPIMDw6rPT3isV64N0ArYj5AM2JnCrhq6UL83Zt8JP2SgvND+BL5/jInmsq1EIPDYgHE84GtpeVFB2gjzl5To9yL/UQMh7YLXoY4gvvDBhIjuNhzRevCOaC93O9EoA2J+Ix9SVzU2tq+2haDryMOALyrqavT9VCQBqgGDIBlDItHU52qq21+cUGAIecW4E+TewIBsdj5bBhXFJFVFEZHBhH/8nIBMORl3LvPHiO+AEwkT6GQSD5EjspzIv6DJACDhd8TL4lJCSOkWNCzx4fzOr/9k3Pkzp5rk2IdHj8H5+95hhSiAV54FmxqNz0s49EhPXTEnwrla/Z4h0J6jQ311tTSIuAZeQdpv5WK0tskh6W4SZyE/8OvuOl5brKYDyr6R+c3gMn/CETyd1/za4DJv/7X/2eJIB8nQgxG4uX65KPqhyP5rUxUSAuEgIfAHuNIgIyRZnQbhsmvHgnNY8RePK6KrpDKWETGiUMIsimqssYC04vXIMDgyuXLOpiILAI+AKywKaDAE4hxuPhODD0ILH+nbYMefE2XiYSte/tW27V3l2XyWaGQvK6UL6hvDlEhDJZ6TKdd+wUJHv2EMB1IkqApEkigvQKN/42fvaEqBdV3WB0E2Rg1GDnQrjhYiYq4BE8FEoSCQqIZM4aDImG9ev2qmxywtCTNi2R1UkZPFYRkUgedDQ7FivsfHR9XBYpA9sCB/QoSaEugPeHI4SPW1/tIhwIjg8F88LBHiRg9sCQsJFywWQg0cACIUkLhg3mCEWFMMob+8OFDAmKguxOE0ioDAIToGsAGzxEtEz4LkIYA4CuvvmbXrl93SvwhmA3zqsADrHz+c5+3Dz88ZzUSAcvISEO9Y4wrIBN7pLe/z1555WXr7t5q5y+cl8YMRpDkFsQUwIbkHhCJwJS9Rd8glN7q8rjVVlTa8KN+W9/WbkO9fXbk0BGbm5yyULZg6aVlXUvj+jVW1Vhn9x/02OaNmyyXSllda7OlC3kFjDwTDMtioGizxYzt57nmc3bmvfdsx/ZtchYwimAJMMmIXmcSboJBjGNTU7OSL+3d+gYlew7NdyrUPrXcb4vAgRHwOR0FjPOEejKhs0rM2JhidFNAFI6O6QQYXv4AEuKo2LNuIknehocHVWlA+BLj3tbWIgdC0MLZwRHPT89pmgUCZn4bF84Boz06jP6EGzfIOWRcMo4E8JLEnf5WiWFt6tIoRO4Pgd2eu3ctEY3Zf/vpG1ZbWWUNrU22cfcO29C1SdV/gjyeJ7ob7HOSnE1bu1XB4rnwPEIww8ri2uNo5iBoh6EHqCEhohIBQMcZoiKysDgvXRK0OhjPilO+fOmy+kBxlOpVRksHSiWTO8bH7T4MllxeZ+H4M8d1L1Q+SK4IhLEtBJaAjfw/TgeNGBy369d27Qq8HlARJhWg1M0bN8VgEpKfy8q5VtdUKRgDVPjJT163P/7jP7bBwQG15VDt5HrRFvqLv/gLa2tfK3ordkICsmPjaskBDMLWQrOGoURARbsF7WwkJtgEkgMCB7If7IZPYabnHdu4mmB6LRoSDvVaNlhfp7njKMQ4bc6cxoyKquxaNsTeyxc8ACGgpJNqEPfAWRcY4gEfCnQ9wIS9yfN3VGc3gpBgjfeIQcL/gm78IAkxZ4QqMt8HkChRWk8nBSYaAVUoGlbALP0SjZ1142i5fvVI5/Ney2fa9RIvLVtmJSVbT0so1WzGAlMh1RhKDzhx2i1UNB0zAZtKsOuorDmNQRWNlWDDG+cLfZY9FgqELeyNymV0vfRIAXXUioreRlA+wbH3AOOWbGVlXr39JBdU1gFLuF/8IN/D9zuhWQcQOAalJwTrAWBofkjFg3adUFi2itdq+g6jBM2N/vWZt/hxta7AJJufE6DLdBIJUQdhFuQEiNBCK9aLR+cVuwQ9jDLXUiB/TW93yk1QIoli/4XCUcUIiAAaLKcszCNYKlCDs3q/EnWJXSMMyyjisBtpSiuUJ0QHzdgBy4j4JjzwrihQxgdGWG8Horg1IUh3jKqwKMoSPGR8cx5GxeM9xzqJGVMsiva9bv16iYMidCzx9awbLc3eQUBeYCFT7GZm9PzwO6yVm6zgklZ8LD4dAAcq+OLyoqXm5q0K3TcmxyQqBDQYzwfx12jU6ttarKG1WSPF66urbXp0zEq5vOXTGcsurVhtosKiEmWcVRsNIGeCEcqFrC1k0laWrLFcKKjKpHTbqirFNOkbGralTM5SrB8965GIbd2313qHhnQWYXVRlIJFwhqJnaOJWo65Q7IIoFMIFC1byFqqmLYNWzdaTW21zc1OWVk4ZC1NjZpK8cKzz1sgH7DlRaq5dTY6SqU1JpC+qqbS+vp7bWyaVqa09fUP2uISrTNNtoB2QKnotO0CISuPojnH1AmSrbSSc4Fi+ZzFyxFSDomh8Pzzp5X0ayR3WbnWBhsE8EpbMj4RW0gLCqAeDCf2kHwpbDXaThaYTDYigJ32a8BrbDSxBAxfKO3cP7YLH4AmBb6ODY7ArKYfitmMoHlaZwEQGUYKtgsbTzskrT6nnn1WsSgMNWJG/At+BMAD/0TBEPv6+us/FXOGZ4AWHIUq9huxHu2pxIckXdhq9jl23p/WQ8yBT6QAhz/BnuE7YScSpzjR44JAHnIuYjfOJPE5xRD0owA8t27fpv3MuYSxzB6VxhdsKFqVofErTnKjVLlO/NvB/QdXNX4mJsZsdmpWtgKwhMLL0PCQpoOtgiXOOfw9rQYvG3wiH1lliUiXA4vwWMtNnBHPqP2a5oNnXySg+eRkHa+IxfvEjkckM+Z0QZw4fVpnGruGb8W2kc8A7GI32ROsOVMEiZ/Zc6wf9onEn2IohSe1DgWD2k/8YPPS6awtp5hgA+PbTVQhvoftw2dT5IDpSLKObZJPxvZnM/qORw8fCdwjThseHNKELvIbYlbWBl1InjN7FBtF7IctBPDzQRNiS/6bPcH3cVY4OxSX2M+wVLhXABN/9DL5kwoaCKtLd2tFryW+0XQeTfaCMemmO/rr4ViASBbUquDJWXIsFKbORQRUrWlfqxYnzgmf6bdfz8FGm4Qh5USZeQ6AWbA7ALa5B+IeCs0aKx9lVHFGOSGxtATcYYPCpFyBQRt1nxEvExsVVjS5De10nAH26szMlOJrAB1YvooRPRFY5WbVTMtxDFr5DxUtHdMTRjagPOtLMYu9zTX4r+ez0L4jx8EGUKjmvMLIphiPTSAOpXhKOzvgLfsboOOxwognusP3euO4VUwqK1Nuhjg4zwwiADE5vovpn+hwYdPZo/Nzsxqw4TO7VFT7TUvO/zxK8qSNkpdRacrFvH/6b/+vEpoBHEZoa6qgKYAtKgHhIZFAoEsyPzuvzcsm59CxadFpgP6nZHR0dJUuTSCiOeGoFMedSjKgAO0MVOsBVUDjQb05jO+8/bYcVZOEHm/KkZF8q2eutk6bQUKaHet0rec/+kjVckCAtevWaHrH5z7/OWtd22YXr1zSdRBU0srxysuv2C/fedv27tsnQ4Zmh0Ye0/6zsCDK4o0b13QdtN3wPQRGt27dFiOF+8IIkezwfpIs6WAETJsZYIEg793335PxQOWd/kgAJ81lVxvPknOsuaIQZpw4iRjJB4eSw4NxpR8Xo+gmcrSrfxX6GYcROiqxLI6WasjlK1fEqqDqByjCgSYRJCnB8HNA+U5+uGamH5GYwSwhucZAcU+0HEg0KJPRIQfsot2IxIsgBmCEVp6vfPlV91xqa21MolTDei0/J545YYNQYBud2CBr/1ff+IY9e/q0bd68RWriINEkagcRyGU++sKi/pSXu3F0tITA4mAtuEbad3BG+3bttlEU2+u++jSMAAAgAElEQVQb1YZTFgzb+PCI9sLM2KTFoW+mMhrlduCZpyxT4v0jau0R+pootzXr10vngv3MKMJ4S4PNlbJWv6bdllIpu36din+bdHcIMKDqwuyg75rED0eixBXx30BA+537Ym86BW+XDBBM8t84MiI43sszxumwJowMJnHGUZNYulNIcki/fMFV972pIThPPxl1VQ6nhUDfOetFsIVYIUATVX0YXlTcoXkzlYbAHgfJusIgIfmiisqZxPlAKQYc5Rorq6otGMPR1XrUvqIT9YzHrSqe0MjgsaERicQyMSUQDll1Y521UpFCyJmWipWVVecsJe/GBlHiqeYifLaSyQg4oe1s2/btq2Ks6zrXiQXGfmR9cbxU7PlD9XAl5SaA8G/Qgjm7OK5nT51SUIdD4nygc4J/+OTjj+3KlSv28isva19LLT4cVm+62ATFop0+/axU8XF0BNC078D6AajBGdFOc+rkSaeiX0G1pFZMKQBJAFJYWjyLgYFBgYxvv/2OG/udd/odgECufTFtP/rxjxR8oQkECwYnSfAGIORGGpv2g/qmNSa4IIAIGjdJNaAmf9gjOFAHgDBe0SXZBMusmV+dd5NYnTI7/+5AAyZBhORARYFmwoe3z1y1yYluumTVJbcELKqcGOrvtHIEtJf9/UnQxGdr8kDGTR5Ae0R9+oiVAswAMnh73E9uHYhIVc21akhs2Bsdr1YZWk28oFgii7AV0mkvsWaajQMouG4CJfbX3MysLc8tIo5hJUbrZlJql1H7JyBJKCzAXO2jUu53I5e5B/yYBE6BJjxQQ62o/vEUgwZwzlFaSaaNSrwHZPgSGhKnRXBODB+AoJJaclQlYwoCI/+USzj9LrU+0VIhQVknBsf6OrYQJBeAGu7TAQPuTMBwCetciJFTdCKAnhC+KNOyD9CxNYIewdKI+qD5oc0mWuaqb76iviYweMkF3+MDXAAOGiUcZyoR+6Kkc8R5mZ6b00Qerj+dygjoIWkk6MfviDmjEaBo9qQc48wDgbTPvGku2AJYLWLMKKfyVR9h70W89pycpnixF9BEcmK0XjOUN57aHzvNGSCY5ZljbwCHWtvblRQyOYvAG2E/nq9YrjHXcgUTlQRQordenzjtO7RaArg2cJYzaetY065iT5rPuf/AkgibhkKWZDrS8pKFCkVLMJ4zHLaOjRutsqHW+ocGLVIq2eTIqGVTKYuhsbK4YmXozvDM8wWtKbpXsYg7m0vQ9suiZglaA6KyM8mGBns00G8zaF1EYlZEWDZZa8HyMmvp7LQBWLjolRWKEkGGaUQywd8BhaiYsi84p1RwLRywpcySBctCVt9aZ4cP7Zd2SSGdtmR1lfbkIcYBG9XwCevs3GTLK1m1uWEPSlawy1cv2/jUuOWKBZuenrOehwPyiWjP0faVLxUtESuzZGW1LSwxmSNo0bATSOW6AF548MQNiLzuP7DP2c7GRj0f4oCWlrZVIeOz75+RP4MNDIANY5GkDOYK4AS+DV2UudkZAZhM2tGo08VFUfVhR2DTSZDYn9hqCmD42YuffKKRssRMtJ1s3rJZjFx8mQ+ccz4oVmhEddSxgXt6Hq3qNOEz3VQaN2aYPQvgRSzJaGUSdpInWhempibVOn395g1dCwA9MSnxJueG6viOXTv1GoCg6elZgSLEgzdu3lRyRKLEDwCK31KgZArdK2IVM2mCwXqhhdAluPNqHyV5530UD7keWndJIkl2iSvEhIrEVKTkWZC088woiABmYZPRpqOwRAyNPeWccc49RH0VPHU+wK+oO7lWtQ0UYTi6thI31eOxX/JtAf/2axIP7BpG16+2MDhWCj8CaxktDNPLAzcI1l3bQk6FTcZWA4oAJgi8h73pCZYTc4spJ9ZlUW2ITn9x3lbSKyrQSI+i4NjoXMfc3IKma/KdsAr9EccwJgBQGEIg4VVvsgk3JJ+w4vTUSLAB2XiGS1wbrGva2NB7LJVUPCbGo1DKfvRBCkABzjlrKcChrk6fQ2Lt6ylqoiEFpbFxrQ8tWdg54knWlvwOwBM7xDMFRCPux16IpVJeLj1FdLAAFxifzDOjbZNzw+dhT7E1nEGxrBoalAfh/1knX0NFAG6xKMFmplXie3y2CqCd7HrAxUes/8jYqABIXVcqJbAonXIi9mhBEYsQR3O+0UKi+NXc1OgAlPK4chHixXTaCbT6Mgk8Hzol+B72AHsD5h3XQ0GdeA8wgnuhYIqmIzlB76M+sebZeLyHzyNOJ24mRoe1ht+CURYOu1iTs4St4FwD8JALshfIPXk20iLzputgCwFE/FiCdSVfBADDl/O9rC37hevierEnnE/FUsQSOgquGPYbwOQfhZdoDf8OYPIX//efl6B+O5XvjD3q61PbAQeKygo/IOQEFdDTCdx5+BwyAj0CLxCzhrp6W1yYdyMFoYh7/Xe0sSylloX0MyIVJwalkC+QaJsEBoNKJHCEGBRo9ggIgXRjJISQKgBjfFu5bdncLYCFDaM54qWCNTQ1Spyxqq7GLl25bM3NTaoUweCgB/XNN9/SBB0ADhIsAAuAnrHREaGbgCgE4CipcxAwFCRhh48cFmjDQUVHgP+nAoLxgd6raQMdHQqmvv/97+uAAKAwmuz+g/uqtnD4QIRvfXpLBg8xW3+KgabftLXqviT0mUlLgR/DgjGD3YEGA9dy9dJl69rcJWPQ1taudh9R/Ty1bhJWgBEMEJ+DwwNpxdmfPHlKOgu8lu/GwPDfTPehikAFgurKc6dPy4g86OkRwsprqKawR7762msKKtas65Dj5rNffOkle/e9d+2lF1+2ocEBCRrBjiER/f4PfiCq6bqOTv09V8jL4L7w4osyZARkgGKiRQZMQrskjRgRUGAC2/raekPzfHFy2pbn5sVuEPU+V7BkZZU9uHXH4sGwRQs0wZjlIwErIvgIA2ZmVsBZsqVZoMmDe/dkvDU5Yf9Oq9u03mZSyzYyMSYjCfDBCEySPaoDt2/fUfBNjyCsIIIgwDwMO46AII1KFwESwsE4GCpDTiG8UkZMVRIlXEy6CAtU4PwAkjlBMgeYYPhwzn4AQALhC6BBDSbQZ+0knqnR3IhAZhSM9T58KBo5lWtAtanxCYEmfI8Eg5uadC6ZfkNVCiegXs1sRuyu0aERTeOA/k3PJGBa2gNcamuqLZfOaNoQew0m0NL8ou5rdm5GLTmAZ4gbck6xB35gXlVXq3UEhKKCNzIxKRCRZAongOPFrrS0tihohfJ65swZBYsErFC1caBT0zNaa/Yg6wQw5FrcSjqrtA0CBDF5Cgd+/dp1ac689tpXtD44JkZCA6KgJXPp8mX9PzopVI7Rc7l06aIcHtU83qOgc8sWaSFx1nkGVBb5LIJRWFqAIwRdOGwCe84pzwVwCKCNs/jmm2/KltAGBdDCuYLR5wLaGVWpcPr07kowLJlUsDU7v6B+epIHGGaaJBYABHHJD+tCEMl+0IQQKi48M2/CCM9erRu0nKh3laCQqTCuauJYG361zPVV+xEniTmAC/uVveALbfq6PQR6Amo0FtZvDwGrKGgSif8DSAQy7ybXuEkvvIa15POdEJtrJWLvci8EBpqKwn166voKqpi8RpLvVWX4Dol6cnbyRVueX7TZ8SnLA7YhMprPufYcMUDcd7MWfuCNf8LeAy74CbzG4orR7XRQNCUFAEUjbN0IYgFNYXfNrKmvC+GATPc8+AmHAlZdmRAoxn7i89KpZSsVHf1Zui/+FAi1rBRcpZAWUAIjrzLEs+P7SLx4Zg4YoKXFA7gKgGP+xCOeGWNqc4/XkmcZCspHqiffIT6ayMF6sK4sIq1mfmsMCQB6R6VSQOCxtHE8UBcB0YWlRY0xX1he0b/l824NuQeEIXnWGkEpdghgGsF4XmwOgXbeJAaxiRC1I8hTRdntIf7DHzNKYo4N/53PflbJwOXLl6SDRMXP39/sT2yy0wZwApIAOQTm2JZ4RYWAE0A6ntP1q9f03BBlBRwk+QN0W9veruBcYtmzs4oX/EkXPG8+h3GwAuHDIfvw3XetrSZpcGri6KSRoBaL1lzfIMZD58YNxlUyFWxwoM9KANjY8FTOivOLpnoxApLBoEAQWveojrL+y5mMLcF8ioQsUVWtSTBtG9bbzbt3bWpmjo1mwWjUGlvbraquThPfaMlB50agWyCkpIniErpUAog8hpVavhgvnM9aIViwUHnI1qxfYzu3bbZgIWdtDfW2vmO9G+Xb3qa2SQSeK6uSFk/UWEWiymamZ21xZdEuXv7ERsdGLM19WNAuXrxmrW2Ms6XtbsUamuptcmTctndvlcA9wP3aNR2KHfy+fmKfHTu2WkWiXJNeiBmwByQ46KXU1zUK5KGgg84UIqbYN7TB2AMdnettZmZOoDdgJqAdQNfwyJCm2PBe/ARUfWIxkg0KBcQYYrV5E8CIaZjiB4uWGAnmLP8GgEJb1dZt27Rflpdp242piAYIg90VewXRdW/cJ0ks8QIjz/k+rh2NN7RLNLlQ7ZQrAkNgCWPriUuJf2EHibEcZIRwrSj5+HfaOwDveh4wstgVAWC+4hsA3FgvxOnxY8Ql+HhNnVJsgQ1dsY2bNiouxv8QW/J6rtsHa0gKOQNqO9Y+j6pVg7NNkZPCKQk5sbmbIsXUkVl9PzYEXSQJsj6hxYCveBIwIe5Tm9H0tK6RYokP7PF5Avif0EBZbbv5B3If/7N9FsoqsOK17PiVYeyXD6aoULq45OxeeVzFUS4YKwR4gT6TbBTyAslal9wuwp4MqgBKDkCxkHvlrHIPTAljahixi7QKEwk9d42rJgZZXFIsAaOevUCMhG1kPUdGhjRQgzgSn4t9ofgJq4znT0IutgmtlQsLApZpNwMIANhBmw/wixZa2izZV4imapqKx97j95w9fIwKZrmc4klAe4A94v8Vse9ggobE4MVe8Ad7IYAx6Np4OTO0yDS3tEqGAOCP3I2YjfgOVgWFWfwN8RSxkRim6NC1oLHTKxY3NsO/Rs6zhPyXlmxsfGx1vdjbThx6SeeGKW08H97PurDXJZEQch0Ptz69qamO/n1PjI+pDRvwm2dH7MW/8T7Gb+PzuV7HLqwUgEVRjD0OSMP3wU7jup599rT94Ac/sD179iruUKvOyoryWZ4nsdrm7i3au7TvjI+P6kxjEwAZsSPEPABT7CkYS5xFaY4B2GjyEC2IQOmu2AAgC2gGyIs9IGYBMOEa8YHSktMEu5xY+Y776+313wAm/zi0xCtP/x3A5N//+Z+WmP/OWDI20icXL8pZsAnZJDh+DChtKsMSLJvQwyahI9Hm4WFUa6rpj4/pUMxMOtFJNsLefXtF14duD3rPxoJtgFAkn3P3/j0dGpItNj0GEHABTZPZmTlVgjmg/uHAeEPxOnfmnKiUVAQRFKUVQMJYdUnr7etVPyVVKTYem4qqA/oIoj8HAnbq1EkBQlC4YD4AFhw8dEgAAiDBj3/8ExkJwBAozVs2b1ZfKIk/zuLatevSnti/b689deyYNAk++uhDOSru48TJE6sTM0D3MbAEfuNjrk+ag0EFAKPKwcOgwZAhQCRx8g0BCRdtCrQNobPBhBUcO9R9gBvWCyYQjBYMFOsL4gtDBQQVAaZ33vmVdXdvUXBMcIlz5N8wUCjS/+Vf/qWneJ21z7zyGQXkPffp4c0oEMB58owOHdgv/Y3qZI2YLxiff/l//Ev72RtviGl0784d6Wiw3lQsLly4oEoGFQiCYQIOBGJpR2HNCYwckr2iIAEnrupmNmt379y1xvp6GYHZiSmLhyI2MjCoEZ9MrUCItCYat/nJKYuHIzY9Nm4R5tSDOkfCVhl3qvI45k07tto9km2MCiKEIbNtTx+x5q1dlrKC9fRBb50UWIAjQgVco1ULJSHKotsna5X4YvR4vgQs9XUNCjYwjLBmoOZBX6f3nXYdTYeKUd1G3BDxwsdJKs+nvr7OS3i9ijIjx7yyNv320nigWhMw7RcMMcEEyTprzHVhgNkLCGeiNM65G8TgV1RaebRcNFE+Y5WmniuI6cVeAOGHQhgNRpSoBqlOBwKWrEPcOG5Dff1WFgpp2hQJQteWLfreRw8eKqBFcIoe9YmZaQuXl2mKDntmemJSLVIkLVTIAGLvPrhvI+MTuhf2NyNd1W/b2Ki9DZuBPYxWCMkKQTT2iH1F2woOF4CJz8epsR/ZVLS28N/cP4EyGi+cp3feeceOPXVUoA5tOkyx+uUvf2mvvvqqglH2G3aCgJXWN54rZ4kAis/j3OOUuDYclQOVHdXfbw+hmgHTRKN6U2k79vQxgapUlCTUvHOHxF05v+x3WuQ4MwAs6qsu5mUX+Twp9wdDoo0CuMLC27ipy7qgXQ4NK9hhSokmjhij+tAlcUAAEZRT73/cXiLmh0bKkbzT4uKHkg6o5kMIktxYbMcGdK0hrrVBASzVPxKXCkbnObYK9hb756Y4RBQwCpTxxEElUOpVCrmGlSVo3gTeYddGkqddakVBPI5IowwBPQBIIlGBxlwP+1BtIVKYz8km69xFY6L685lqMcmwL2ICUOenZpWQGu0fjBwGBGL8qm6d1iBYGg7akJ6IwAMHdDgh0qITHKRtSTovQQXNElgt6TS6PnufUiKx0seZgS8+ymsYBcwIYb/9SN9aYEpQVloNYpDA1lFy4T5DflWAgWP56NlCuBCjzDHYWEM3KtlVUgFxHPvEXZcDMFzbjqajwdwIEXwFxDSBNULF0J80w7nXtfmfHQiqxYfnEKQti/GLCLKiY8Yzj5XJpgD0w8yLhGGcsr9cxU0MDfamp0Pgi89xlWGAHTFLnJ4Q905CwV7g7/ybbslrv+IeFGAWS/baV78q+0s7XN/AgEBJV+VlDd1IWvwG1HiYOdwr7LYXXnpJmgJu6lhaICygP9eTiDN6ckn/rylrgYCdPHFSQDJrN7e4oMIDiTHXuGvPHrU5UiUkEE9EI1ZXXm5lCDUykQ2qdc4lE1Sr6xsaLVoRt0ygaPd7HliM5AmwY2HJAgtLVh2JWgHQG4YW2ie0zGVzNvCIgL3aZhaXDOWZAmcrGLCDzzxt7334oY2MTVhOzzVsNck6q6lvsKGpSQuXxaw6Wat1pFhAQC3GowfaYzuxs9h+FQZiEYtWxCyVT9muvTssWVlu81OTduKpI7Zl0xYbHhyx5sYG27hhg9avKolfLLdoJG737/dYY3OjWCOT05OqLMME/PnP/8YqKqtVfHj48IFt2bxJbZ7Jqhq7c/++2lpYTybusc8ospGodHa2W2Uibhs3rrcD+/eJYYcNLeSZ6uF8GLGabOXikvY5cVRFZZVFyxB6pHi0LPtJ4kaRD7CSvUERhoQCu0OxADap6PZMdWtABJw4oagCHGwMabQ0Nsk3AjgBlDsbamppwfYAJKOFR8yFwCT2mriUc0vyiE3BthOLAUrgx4hxH/Y80O/HJxzrgzgC/QyAez6PZAngYXxi3Hbv3qN4kDiNZ0crE22S+DY32W2/WMYUaTg/xM3ob1BQkA4ESeXCgrSyPr39qRhqsKxZA2w4yRzriQ8jxuesIpxOqwUFRyrdvA49B+IKNymsqDg/EnLFHtaNIiDJJ+vljzL+h/VeHQuEGJXcgrYLimXoR3AdrDFr4Y9hFTOK1lHPxkqjyRPYXAVIvL3ts1DEavO0exzo/PjvruLuJhDi+7Bv7EcScmzD8OioknLiXwAQzlGdx57g3wGd1b7jCePyPEmMEW33Wwlp58EP8Hu0zjhvLBSCpoBh2EbYIdgy1gB/Hg05NpGmOCLKHg5LyJSEHbtN4Y0iJvocFJh4L/aJohG/JyfjhwIN/owCi77ba2PGH9NSC9uVPIP7I/dgLdkn/D8gIIxk+XfZfFcs5Znw3Ll/9h7nDeCafUKeiD+/5OWMxFSsDWdq34EDup/WtnadF2JW4kBiIoRpacnBPuPjYIJwZhUfFPKK1wBUNREUxtjiou6ZvYbYv2OkJHR9xL4AwxTcAG4+OHfOdu/apcI4gChngs/mLGCjeC48H/Y6uQhnEFYxz7q1rVUtXORy+ALY7TwvACYKhWgvfu/73xP4wZkkp+Tc0LJDfqeCe9cmxWsSCi+i8TW3Gu/AWGEgCr7KFawpkNWuMn79Md8aR4523cqKzjJnj73ixnczoYyJi67ti1iYs4948JPAomv1+f+GYaIw6u8ANf9onOJ/oQ9wcbOzImaBf/8f/l2JAAWjQbIH0wMHApWMTcTG4qFRSa2tSWrj+6KBGOPPf/7zqkSojxx2RHWNxHvYEATdBIcYSA7Pc889rxGy9Odfv3FdVV6CPDYSyQ7MCgyYpkLMzqrCDxOE64DmxkYF+USU79Nbn3rfNWrP/dZzCrz27j+ggIpxoqC5GChu1O/hQ4/kUW+fqNEg+lQHcDYS2FxZEWvDBZx5Uapoe8GAY1jVNpHNSh0d4OTMmbOWTafs4IH9chRQhVlDAjgOMu00BCz0UnJgMXQojYsWFwiIxo8h+/CDD+QMoa/SToNoIG0pGE4O5VtvvSUdk6+8+hUF0ySSGCl0L6iecIDQhMCQO9XmERkLDhxJGgeaZwqLhs+DdonxwWls6d6sTfCnf/pvZRQ2bepSoJDP5u3a1WsyfLQtUBmBGbQwN6uEtAP67+Cg9sbX//ev27e+9W0ZddYTgAbKKE6fwPr0c89p4g0aEF/+8pftb9/6W9u+fYfQcYwQGjKsFYDYgYMHtM9YK4SvNq5fr2ezODdvTbX1VmRM2EpK4x/HB4ZsTVWNJUQ1TlsmnbLF2TlbWVxUwoGtWPbGXW/cvtVu3rltUZhPZVGLt9TbnlPHbTlsNjU/Z7kS4otu9DLrCCtIjjkQ1rPo76UfsU3gDmtJYE5SiwNRAJ1OubG3qRU9A/YO+3nX7l1WVVkh56SJGN4ECHRHUPyHOighusoqir5OB8VLghFS5fUEC6rKpzMyrLAyePYEBqw/zgZ2Be8lMFyYW7Caqkpbml/Qe5gsIxAqk9G57uzcoIBOM+oZ3Tw3Z9UVlQpoCWAW0ylrW7tWZ+YKAqyZrJ4NjguAC7AOhhStP0119RrXvJBJWVPHWqttQpDTbHl6zgYfPJK6/6nnT2t/UkEl1cdBj0lc0en48Lk4XiXAgaANDY9I3wYwFIPP/zOFg3ukykZwR8DJvie5+fDDD+ze3XvGeOZjTx3T2eUa3377bdtLgjNJ69iQvfbV1+zP/uzP7I/+6I8cxbasTNoq2AgCeABaaM/sG03wiITtzu3btnnzZlWZebasOU6XtUEsFuE1njX7F72jp48fV2AivQkJdjUIYOSeqRjJ8S0vqxJBtZNgm5Hg6UxKFHoCbpwhiQI07Y516y2eqLKmxhZR8qm6A8ioT/0JrRv1E3vtNNg7BYPaN7RmuNYGpxfhxtPyfmlm0MrhaZGIPeJpHNA+QdsGjttNuKnSeuDQRTHVNDM3ApYPEJQAAFZ0Sb4opmnaGl3LDAEw30uCDHuChI1r4/dqRRHjICfADLuErcV3sH/5LGaU8HkO0PI0MjSaljHAWUuUJywaitjKwpItTs9YCfCPe2FCCGshcdmQJ5TqqOEuBneCqc4lOrFRfrh/rlf6GZ7WRgDABPvhgRisgw9irPbYe20mPpuGlgVpswr1KBqdNZEQCvYI3nK0HOWaFhPWU4K0JRISRHYRQRbO4wRPGVfriUH7oIlj5wTlLx2tPCKNIFUFC3mLeJRggtBgJKQ/ACZ6FmrDCijZYbQk1ycKeoFWvLRsH7YJ38d54P8RQA+G3QhzbAfABOwWTbQg6WcCj6dTIkBXzCfAB5f4wDDR+GwPDNM60SLn6ec4TR0HmIhJ4zGkuB8AE9h9gBm0YGDLADkdw8vtLa0FGiHoxJTFpG320iuv2K3bt3Tu8I34w8ufXLRCLmvVVZW2OE+bsQN/SV7Q7HJAWkC+H0AAIUfaL/fu329XL1+ymekpibJv6+qyrjVt1t5Yb8tUy4dHLZDOKuhGELe2vsGa13fYTGoJtMj6Hz6yhfFJK0eUOG9WzvojsJmsttYN66yprdV6bt6yC7963zpa220aXxiN2mw2Y+HKSmlzTc7OWt/AoFqimK6jCUUwjtAOAkRI1mlv0zbE2ZAf00hrx8ihHXRiakrrE0uUWaImYZXJKmvvaLFkRbnl0yl75qmj3oTBXtvWvVUTVfD38XilDQ2P2dq16+3Gzdu2c9cOjWcFHKLSfO/Bffvud76rwgdJUWplydqbnZB+X9+AdG8445u7toiVQUxIUaMsFrF4ImrrOtZYWSxsx48/bbt37xWTBUBwYcExKwGwaZtC7Buwf82atUqAaBHmoGAbNDERsUr0U+Llduv2bZ0bWjeZzAYL8c6d2yrIbNiwSYkWsSY+muv+yes/kW2nsktFHQCE7ybGZS2rqhlnzhjXNfaNb/wn2759mzVJ7wWw2b1eOnkzM0o0sV+AArv27FZRBpDn2vVrNjg4ZHv27pG9odA3PDKiGBSAi+IkcQj+jT0ISIFPowUONuRbv/ylChydHZ0qlilOCAWlUwcTmeujEIBGFvfGg+952KPf8zv8H+cRvwejBD/IfqFdB9tM64CKhWs7dM8ALDqzpZJyAAltIlTt/QAgcr8knyoM5dyktydBEyUc3i9gr7Em0lvy9KXwE9hC4l83rZAJfykxUX3WnsalqwXDZ/j5iZpLZkhQZZ+f/HlMOfGAcWfnxTgsBQQ2UBAEAH7Y2yvWiITNc46Vg83T6GMvFssV8w5sZqpMa6sKithn2p1hCbB2XCc2S+xPjeIN2ix2hgICI3oFeOQVW5fDdoaxPjysUdDkOIw+h/FGUZkJO2JQBIPWUFcnIBRQj8ItDCD2P+cIFgMgBu2esFhZT2ydBNs9fSbuUy0/Yiq7wo97trBipsRMo1DLNTqgcdkqKyr03ZrimC9Ii01yAhTIAfbGJ1RkJF9kTcirAAf3HzyoWJlYhj98FixadEyY+EJOwxQt9mL+QLcAACAASURBVBlxD2PHFS9k0po4RQ4JO6WxuVkdB6whbfHEzNhrvpuYnU4EmCUNjU1qgfnWf/0v0lNEWoCOCHwJAChnk9xQ7MdcTs8d4WfiO+nEFfIqbBEvE+9SnGOtGD4BCAhI+OKLL9r7Z88q9gVUAiCiWEYeg/0A9OL5YQsBSfkDa5715pkBSAGma/gCbB6x8kz3gv9ivznx4JhbfwoE2ZyYWPydZ8Hz5lnzGVwT1y4hdA8w8c8c+5bz6iBD9/NPJfr6vxC68U90KY9XMfCjn3y/xCFnE7HwPBCqvvyOg0hyQk8qASfJMIGCLzIEPfDo0SOq0ihIyGSFDCIKhyEGUbx547qofKB4BCNUixXs9PUJxYadwQhPNjCjZqnsgmbSO8oBAvwgYOfAsRnZyBxqAAoMAoZsbcdagT0HDh7S9773/rtKZqH/4kA2b9liH5z7QJVzGBYIkpHEYOwY4QstSv2LU9Oi00F/YoMC7PQPDChRoTL8zPHjErf6+Rs/l0OmMrWtu1tJFAkplTt0ElCJpg2CvjaSWw4X1wrSzyHVqLzUiv4uYbla+t8Yn0qVxtGBfcfAVA2M78EDB5UY3r71qcb1kmRjfKCsXr5y2QuAS/psDjHIJuAUtC+3npNO/Cwel1YKbUqgodMzU/a9733Pid3V1ek7GOM6MjSiigvGiWkgJKRXr1yxsvKYKJQYZQICgkiCAg4n42SXlxad8npDoyrtJ06ckAMB/NrQ2SkmDxXJ3//q78vB8exx3Ow12p8IaqnkhphKEQzpOYGeJisqbWlmVkySYL5oqZk5mx8csjr1LC+5yQ7Fos1OTFpqaclNQsjmlNBv2LrF+kaGdW0VjXXWdXCvrd+z3fqnJ20MA1RfZ9Eo/ZNBfRagGQ6HoGr/vgMSiqXlDJDn8uUrMlgI1bJHfWe1cdMGtXhgnlhDgiYqw7t3o/Q/J4aCgsPyck0C6B/os7GxEd0frCkE9giOcAL02FIdkOhlMCBjzLOgnxhUWZWZpSXXVuP1nGIpOCeonHfDhrp1y3of9uq6t23fpiofextWDIEJ1PHa+noZ+cHefgEvGNZYVZVt2LJFiW0kGLCVuTk5KhzXQH+f0HQmEgwPDFo0CF28ypYLOWtdv06UcM5iOFe0+1c/lQ05cvyYjU5O2Chq8VWVAvOoiu0/cFBVayoA7DsCQII8EjYmy+DYqObh5JsaXYL08YULTnNkYV5nkjPxH//jN+z2rduqXDz/3PNKqrBBBAqw3+iRv37tmn3uc5+zM2fP2vHjx90kKMRo+/sVjGCXCM6gtoq2Hol6lGgXhHNuuJbBwX6BQNi/Z0+esps3bwgMZKoD+9tVwgISkCVABKhBNwjgpL7ejYhkXRUsSnQ1aKnMilgw6ENwvVQVuS6SvNa2DgsEI9bdvX11BOaly1eU5JJUM+JSjrYAM4KAwPWE8z8SVWyY2AFKJEmqHYNJ/eJu1IhrU9GknKi0MZwgJlopMSU36oktOWV8X/PEZzqw5zQ5xns/gYnAmBDU0iUlaexn1pr3IiqMQycol16lAHVXyaNlQ/ocYpc48T+1Rno0Z9fOg7aKa1+DvSTQwhPkKo+UWQYq8uy8peYXNJGEthy+SPoZ5sCPxz9e5UAjfQMONBCbQ1wUb2KNe7UTH/QBExJ8F5z7wcnjgEREWtcqtErndJNfACTKYiErj/F3zjUjH3lebs9A33cBdlDTRNALoLUGkUH+p3HSgERoklD1A4RCQNerzPoTjKJRx7Tg+tDDkEAtQAnV0VzWljxQFx8hsdssOifsecBYJ4I7P8cUKJMWC74Wtk8mS6KQZ5qo2BYkB6m0a5Nl7/JsigBEmnTntG2wKfwd+0ESQmsT/+Yo8F67mKcp5BbfCT0KNCYpEjsqJLD5tddes1t37mg0K/EJrQVUyGGLcQ+sD+cS1oKET2NRe/r4M7LTAB6wkrCjxCgP799Xh3dLc6ONjYxovaFJw8IUS6/gtIIqa6pEIT9/4WOxvVqY7JbJiBUBWHj39i3bvXWLHT+430LZjD345LIFV7K2gpA6ye2WzVbf0W6TSwvW0blOgn+zU1NWXE5ZYWnZYkVTYrB51w7r3LxJ5+bSmXN24/wn0vyobmy0uULBptIpm8mkbQFgft9eu3r1ms3BPslklIwAZi2gf4ImD4zacEQaCKSOOjf5nNNuQMCYs5laEehUU5+06vpqS9aRtDRYoJiz9R1r1ZqEYOTQwKAdOnjIBgeHrb1tjfbrmbMf2IEDR+zu/R6xh/FxAN6P+no1ifBX77xju3bu1ESH8mjEGmqqLMWaP+qTQCs6Tjt27lLhiEp4eiUtceb6xqQd3L9HIN+ate22det2q66q9aZ9OeFGCj23b92yrq4titEAngEaYD3xB1+B8DhVdHzhvfv3lABzrijMsKcpety7f1fMxGdOnFLSq71YKKgQhv3EJ9NujU8C1IXKT9X51S9/WYUnEsqpKRLFRX0Xa0yll1iVmBFbS0LK9RA7MHmGwgBsYirWMG/5HFWXoxExA65eu6b4WnpUGeLmm3bq1Cmnh+YVYVi/qpqk9OWamltseHhUhRtiFWJZYnVEdolP1PYqDZWwtLeoxOOHAIjQlmAdKQRoslc0qvgdn4oNJ9HF/hKLc45JqknO8NWbu7qkaVIWBbh2dWwWFp9M7MTacb3++X0yg8FWqI1O1Xdfq8kDO9S245hw/Ab7AuAnjTyvnQwgxRcr942vfFkehpprQ3SsvCfr3d4VeC2kT14PbTK0GHL9TNikeMTUJYEMadqdU0p+eXYk5QDIxGjcJ0CIX/EnDoP9Sa6B38NvEZ/zWp4lawo7DzvGewDOXKzNRL+4tTU2CrgFAGaPs1+Is2ivpriE/xRzvKHBFucX1JrVtWmTwBPifJgjPEeNfw/BXl3S+ksTJBDUtBlsKnkJ1+j0PioUg5CXsDeIl7HNfBfgBz+sJWBBe3urpmChZVhdU2tbtnTr9xSY0Isj/ndTYMyOHjlqv/XiC1ZenrB7Dx5oLxDTs+8oRJKrYL/JqwaG0H/rElOGc0GMxToBmLB/YTkzDYq41Y936WRAkJbzTF5BIQ0AUABpebldu3ZFhWfABs4seRhnm3sjl+FMsM/xG0ysAUSFKUIuC2jIviTGpGUvBuM1Q9GxSUSBgwcPyM8wUIQ2I84rZ5rPhHGGXya/4dq4ftrC9x/Yr2k5PFvOGSAkua40CefnVWxFV4wfMXdaWpQj0B6F1AVFGwSBiclcASKrZ0cRnmfJ9XlBihe7uMhDLF/vhP4GMPl/D0cJ/Jdvf7OEwQHJJJmn53Hjho16MEoIF+blrJidzYbACdHSQTDMg8fBgOhTtSb4RauEhBnjBeL509d/IkYHbTi8BmfDw8QhkxgAcDCfm8+kN4xkAiqSBLrq6lTNZkNTyWUzSXAq4WjzbE6XQC5ZU3OrRBJhvKCpwYFk42nccW2trpVNC8sDujWHHGOF7gmJxPQUxmdewAg9/gR7ULaouuIwcEIEmTg3HBPG79HDHjt54hkZKwI9HA0gBUYcdgqMFcRHMcSDA4Ny1hxa6Jd37tyVwWEKEOPaQEQ5iFwrSZyQ6JUVVVmd/sJVG+ofEDIL44OkDM0E1hS2DY6XtaCFAHDk7LmzbkTz4oIqDzt27LTW1mZpKfC5vJfKSLwiLgPqo/f37t6XMClJIwk3lQ0OKFV0dCwQ96IKzDphyBiz9sUvfclGhoc0peL6tasCtxiDLLYKgTQV+1BIzws2CBWrl158UY6FqT+I3bG2L7z4gowWDJcgWVO+KDCLQJNJLdCZZ5gqQpt6KmOXz561lvp6OSV66kG96UvH0UjzhgpcIm6VDXU2m1q2hdSKPfXi87Zhz3aL1lXbYi4jUTryGRIWNCLOnDur/U5i/1d/9Q0BJl2bumxD53q7dvWqHBAgIUaX72DNWZ9wJCha6oP7PQowd+/ZrVajzvUdVh4v077GyNL+hjju0aOHpdyNUBWfAe2XRBKnRMDPpCUogTi9D85+oP3OfiLIkoJ4okL/L/0HzzETJJKzQ91Eu6HvYZ+Cga6Nm1TJlCZQokLVMp6V+iof9Vou5aj01bVJq6ittfYN6yWK1trcbIuzsM1mdJYH+/sVoEmzIJezR/cfWl1jvXro86GALa4sS0uoKlxmD2/eVvKxbuMGiyTiNjw+qmdMdQE9ky0IgiGC29e7Ou5V9xxPiI3B3oISTDCOjg2gwre/9S177rnnFBzdvXtPIqtv//JtO3P2jFhwCDQDquA5CNoBMLgP+t7/8J//cwl3AZigZaJRlcmkki4qmrS8ALQQMFBBIjjkGgAKGQdJgkQwy5rDjjt14qSmOXFeOT+AZVQ8sTOAw3z+z3/+hgIJEujqygqxJGBqUSGlHYve2VhZ1FJpAvAZVUSwDVwLYs6bt2wXYFJWnrCt3WgTpdTexiQnAvLycjSgqMTTqgW44UToOGs4YoBJ9ofTpnACbTCZXE97UQkyQLj0BtIp3SN7kb2m+/V6z3ktr8EmEEw6JkZJdoBWKI10DQRktzm2+r5cXkEedgWwheAMkMZnDXA2CT4k7sb70bpAoDce9xgxBX2GLzZLAkswUxRDxQEzJIICnkpupHB6cdmW5+Yss7SiSjmfyeqIvCWWBKADSbmbBiRmiCqNHBOnfcECrQb70nJxwroKPhwNTOsiNpjGYDJFx3ur13dMslHQ71zwT2tfIQ8Thmkg/N6tH4uFTgh2x4mV8l0AVE7Hg2kpVJ0ESMO+0BQd1wsOwOsmIfGsmCKQFdBLnMQzErvAoUlWVhG3XCErwCSVzcjHsxapFachAzMUgExtiOiI5EsScuUZUWSQILWnS7LM1BB0UnJ5W0KR36BuU8FjDCe6NFkJHLJX/NZdwAj2KWiLLolWG4C5AuAJgJsLaEQt9n589gnVXezil774RcUejJLFJzPqFaCSwPfRw15dIwkK1yMWDdTwxgbFELS1Afrgtwmk0bhBFBQNhuXFRTFNiFF+93d/VwUP4gu+H9tG8vKrd9+zrdt3yF+jWUa7FUHyL/7bG3b00AE7snOnpScn7cq7ZyxeCtgik11qkmrtrGpqsImFOcUu0MID+KeJcRyOGFFMbeH3mu7CSPeeh3bv2k3XTlNTY9PZjCWam6yqtdmmPabf3Vt3rGXNGrt+5440YGD7yAYXSxofjd8A2CHopgpKUu/alTIq1FTV1qiSW1NXY40tDZZKw3prto72Vtu8aZP2F2eXhIzE4a//+r/a0aNPWU110i5fumo7d+2123ddAkFxh0kbxFu0JLe1U1R7oOpwNGhWHg7a2PikDQ2NWHmiwurqm+zAwYNKwGirQguFhGbbti125PB+a29rsSQjjdGdKUuoRZKEk3iD3/3w+z+03/u9L2rvqX0FDYNCSZNN0Pag+ov9JemZnJ5SoibdAq8FBeax008BVMRP7BLrBpt17uxZCbOS4CkxqaxQYgPNH1tHzELihjYKLJXPfOa3vXbBFSVJ9+7ddZp+8wuaqsh+dq2cUQE7FI/wK/goEkXONWdAPmRpUXvExdp19rOf/UwaXJwNzvdFWFHFosZ5Y3/Y1wAoJJQAksS2+BYVO8fGtH957qwJSR0MiobaOu1bfAwAKaAr/nf/3n1qu9KZC4fFzlzf2akiBe87eeKEpyH2UPG4xic3kuTCMHSMDWwI8TMscfafpovpLPvpmlel9SazPU7mXJuO0jx/vOoTYCq/9xNyv/XOt6v+G/3JadgKB+o/FoD17YlGFIsO6a4HLUbpRggwN28ca0BiyNhEilv4M54ha801ACw7YXM3BZQ9guA+fqy6OukS2GxW4JnTnBlfLU4ABPF5sNAnxyfE1r1x/bq+O4c4czisljOf1U87CT6K7/en51AMw+YTt9AGxp6DAQEbmd+xgOjJ4TOIm7hVnuEKAE51tRJ8iljO36e1Lynm8hoJ9XoTB4lZ+HeeMYVk2FbsqbRA/YhaU/gd2nHEaAi4unbMkhgmzz//W9IgobgkfSoxbkNOdBXQCAYYzA/vukn+0VnkrLJ/KaqTkwZCYdlGXovtJpYAmNu2tVuAErEOLBzujXUCxLl7745id868ugZaHCCKDdE9NTXprFFYI59VW1Eur1yIM8ozBWRnrxG/AjLRCUGMxw8AK0Dp2TNnVJzkzPJdbiJOt66HARl8N/+NDMX0lJuwSV4s0D7L86qVDijxIuAvgD62A3Y+eQxgDQU3fsiJpNk0OeH04BB+bWwU84T7fsxwVXOu3uMzTJ6ECn7DMPnHAyeBP/8P/65UWcl4tUn1ou3bv09BPj15UCDZhPROSoyqokIgAkaXqrh6vlE1lrCga2vx2Sf0Y8JieONnPxV6SuDhB6kk/DgAxpFJeK9kojY+c/wZoe84MJgXJPpHjx71KJOz0lkBwWa0Gj1svIbWEZwldOTDR47ajh3bJTx07oMPBFQcOHRQB4hrxnHAQgChxGAStG3Y0CkK5uiIGzcKGghFjIP1i1/8QiI+XOPJkyft7LlzqzobIPpoVTQ1NCiBhoVDyw9OA9RV4MrWbar00t8KlR4qI2glmi4vv/KK7pv1gpYPfRRdCwwOBgXDBtULLQwc5VtvvuVE80IhAVt819f+8GsylPTkwtKA+aHeuoUF++TiJ3peOBNe/9JLL+kgE2ASBPG9s7PT+p5jx55aHXPMefvP/+mbWhMSuw8//FDOAbE7gkqMTk1dUgcXgSwqVdAoYR+0t7bZ7PSUqtQYlva2VjFRcDiacT4wKIGkF194UQg84BpADMkCRuPrX/+6LS0sW3ppxcrDMVvT3Cpn8On1G9aEgYmW2dL4lC1NTtnIo16boJWrrk4OAh2NCgATRK0qK7VnCPqJ5PORoFk8Zqlgyb74v/2hVbQ0Shw2kihXgiT1dIThUlm7cfNT7YMDBw7at7/1HVUXGN+F0dRo5mhU7Tc4P6pPJIMklxo/OTpsly5e1ojII0eOWENjvX3yyUcypiS0JKUk7WfOvKdqZnt7izU01Okz3n/vfTklKuxQRTHmACCcQ5g7JNOI7rHeAB7ta9eqTcKBkyE5gcoKDC2aDxmJ6c7PzMkRAmjyeQB2vG+G9RsaVqsTgrZr29YIqEnUVKslpypZKwCTNjFYObBQSIpxnvz+2vUben7jI07NH72aidkZiQHTfhMrBS2YQlhtwR729dnO/ftESUfUtbd/wIZGRqy+sVG9y5wTwFCcH+wK9hJUVcQaSaY5ey1NLTojj3ofuokaBI6M+mxvl825cP5jBSqMOISlRTBMJYyWNBJHQBEm5rD3Odu8H+fN3uPZ43RUAaePHSHhB/f1vSQYiLf64xZVcUnW6MyQDAr86+y0q1evKHD60pe+JNCUAAqH+8YbbyjYpaL+qOeB7d6zR5UBbCjff/jQAUdjjiIGnLIf/+jHEkbE5XWu32CHjhyzubklCwQQX61Xnz5nm0BPo2yVYLvpSyTLOE7YJy7vd7oWLil1rR6qOgTNTaiAFRKLrepNsDd1f2I7ufG30pQwp3kitpM3To/PlpgnVSAAQ9gKUHahKnvjs1kD/ALPh2fKeqhq6Cn/M/lDYozSJmGMn9NaAcyRbo9X4eI7CVYVdDFBpOTaV3D+MBv1vkDIASa0hTJmlKlW8/NWghYNiAHrBsoqQbzX+uYElkE8HGPEB0LU9uJPeZCmiROWVUTv6Y44/IS2nsfJAELn/DiAxWEAUvxXyxLTZjMWL4tYKAhw48RiNawuwOc/ppG7EbkOYKbFyQFd+VXdFr8vXy1GGkns2nF8JhHPhEqbC6RM4D+gdjgWsmwxZ5k8QLKrWqMjAfjJfiC5wqZrAhFjGzM8S5PQKeCK6y8v2uTMjAQFSWR5L6wDx46hXQn9m4gCaLFgYCzlctKdgdnBPvTBOzfe1o0RdkVqb8ywv6a+WLan3fJFAJN79+zOvXsCfgD7KMLgWx496nNgCFRy9roFxBoESKeCCqMBkIVklT1DwYTWTSqMgB8UHThPsPigpuP72YdM1aFCeebcOdt34KD8IBR62owphNQla2zP9m5rr6mxqd4+mx4asdp4wpbn5y2MDSyaxMbz4YCNj46plTVRW2OTE+MWFdgWtA3r1tnDT+9YiTG2yVqbmZqwu7du67XvfvCRVbe0WPfB/fpz+dp1FVAe3L1na9ets9s9PTa7vGx3Hz6w33v1Kxq/zrMhJlMbBy3HcYSssTExJXqsA1OoZuZnLVvIWVUSkV6zqsq4Hdy7V7R/no2Ay1BI9uG73/meRuLCLBgdHpeOAQG5Kt5qCR6xsfEJ++jDD+2Vz7xoly5+Iru3rr3NcitLdvfufRscHLFYvFLg74mTp6x/YEjvQaWQAsvBg/ts395d1tZKkoaIcUHf09zUogNE7MBeGR8dd0KSYxNiqZBg0bpIbAdzkbgG/TriKZiVgCMUiUh8KKi5BLhWe+XypStKfmipZjIMSdShw4f1XTAlKQ7gPz748APFnOzpqqoKtU7A8jhx4qQAGvY9yTKMaWw7n43AN4koxSt8FTHF1772NbE9eC0gPOcOnwgQ6BjZLqljX7OfKaYxtIC2FFp/aa1gOg5g2voNGxXfunaHFdlSJnRgq6msw7hlH58794HumfgTu8C6sj+YAATD+dKly4qPd+/aqeSRc8g9cH3EdxToaEPn+gCLfF0Lku+mhib5YwpFAFQUd9TqIhsOUO0jIU8kKqsTb1y7gCzpk2feA0gkzh+NrrZQ+AU9J5Tv7K4PsPgtOk7TyWMDPqEt5V7saVd57yNeCoZoL1xWEst61dU3iI3h9DvQEnQjayWSytkp5JXwAzZiC4j1KUjyDMrL4tbb16f14XnwPt7POXCsmtLqOF90wfjMK5cviyFCHLVekzpvePqGS/LzrCXxPbaOHAqGKv4SMfrt27YLoCOelkCv5x+HRhDVz+jZsxSAKtgytekD1s7OKoYl3gNg4pnix4hLHFPVsWqJefgM7pPWEj6LMeXkI2vXdghUYG8CiHSuX69cijZrWlDYl7TIcHDJszjfAA6s15GjR3UdnFOKlRRnASYBZwHtGSsMkC9BXjEcy8Wo0eQocszlJdu4cYPyKL+1hv3Gd/JaBlvQ0oQN47mQB/h6j3y/a1/Ou1YqD3xCiLl761add76DayX35XOPHj4iAIPfaahBrEwgI7kyuiXPP/+8Xoff5dmzd7A5tLlJBw6/VnCTGvFVsJ0dmMladajQRoskYD9t8jCZiImJ1QH30WtirbgfABKKZmqRwn96Avir8YpXkHJxm1eH8Io97px506v+8bjB/28/IfD9H32nBF0Tg0718rd/57ftvffeFQIGZUxUbei/QSiGFXLqAAAgpYAQIGH0ZfXcvy9qFA9TfeqM3Q0GVYUdHRm2zs512nBinjS3SKGbjbdzx05RUa9fv6ENy2FGZJAKLCKtbCCCeA48+ihsBpIaVKsRYkVHgGQbVP/3vvglBec4CKi7OHMq3iQ+MEtIUggWcRxUxXAI0PCZMw+TQZTC6mrpBeDUqDC/9MrLOlxQq/guKsdcE4YCQS+Q9L17dsuwzc0vKLHDUA70AwY4ChysAtoHWA9Qx4uXLto/+2d/oCQIkIQDMTY+qsPMGmBQMRIk0jgudEdAOzVJBero3bv2sPehnTx1Uvd648Z1Bbl8H98B+sjvEAZivWiPoU/2ypXLAnxofYJmSrsQryPpVrtOIqHXf/tb37ZnTz0rJ0trAMAJNF0SIKr5za2t1tnZIeOCo5ZYVSwiRgL0WgkdUYkZHrKuzZtUrYASh2jtwvyiHT58RHSz0fEx29rdrXskGGbSztjwqIUKAUsmqgSawJ4YGxqy9PyC1ZcnLDUxLXG93nsPbGV50RKowFM9y+csUVMlgby2tWsEPowMDisRtvKYtXdvssVg0fafOm6x+qRlqTIHTHsWo8TeTqfRFIjJiVD1uXD+ghIDV9Fg7N96URcxwlTUoFYyHQfAhKrtuk7U/ycl2AejY3pm0u7cuSVdCle5d/Q5jXybm5EhbWxqsI61TjTu7p17CgB5ltBtJeSZzem8EMRNTs3qunB6jJ8m0OO6cBQkLLAsXP9wQAyofCajIK+mqlpniLXkDGZWUnLATEYlWViYnVN/eSRebtNz82qVOfLUU5asS8pxU4Wdk4p4lfbOhx+dF7LOMyXBoKLEWSGIn19aNGaj1CWq5Cx++e47dujYMZtF1b2jQ7oyt+7cVRWtoqpSzpwzAnh64vgz6ilFH4jWL6dZVC165+josM4uo6HZ3/x57733dB7a2tbq/30ABeYYldLvfvc7cjwEMpwTAtHbt28piSLoJnmCWYcdA/R0LTN5tdoQTOIoCZSpZhBgACpozQMBteAw+pJKOr+nmgT7jMAOMIFKCKwwgjFsWjabluaQE19Lyc7QpsN7GD3L/v/Vr95TskkLwY5du6xr8zabmoJymxEDxQdAHPDsXCLnVUGZl8QDFrH3WDfALCe4+ljDhLYUEk5f/V4TCQhu0ecIBhUgCaSQlogLTAnYNEqXFN+basNrASr5u5vI46bmcD1UcyR0rNG33phhAQBUIjPyJWJDUJ2ETu3pK/giZuozFojlzj9njkABphaVTAL+WIzWE8TwVixQKEnDJE9SzmcHAzZLa+jCkgUlQPtEwAxg4elmeDwR5/wFMD3uVdXoZG9spXQgQtRuit4IYNe4I/aIF6QIIHLSF04IV3pErnqpSTqlgkXQDkE3NkihgRfyCSFVORXkeKK6Ymt4PeYCr9Qq5IRZ+aG/3inHBASYEAj5oqlOuNa1Z2lUJklHOGCxOGN2VyydzyjwxwcSFFOdx8YQwPEejZ+OkPSUxMoAfIBdKhF4xjcvLgkshuHCvwGWSBRX04byKqyQhHLNTj/DFQUA8vzJS+w99hh+XzR9sWucDopfROCZ8xq/ZevVr7wqWjTJJYkjQDa2jAJDbW29zg/MMXw92h7YIlpCAXto3UCzg3sjMfGcQAAAIABJREFUEF6i57+6WtPfYOPx7y3NTQq2/RYEbALvh1EJEFEGozCf0+hbNH9JEndt325rmxpsmYl5wyPWWFtrVYkKCyM+PjVj8XDMhhH3bm2yvoePbO26DotWV0rwMFlVaaVs3lpr6+zBtU9tZnzCdu3cYSPjYzY1O63JLz0DA9a2fqNFamss3lhv93seOUHo6zc0DSFakTCG+/aPDNvpF17U9CDOCWuITVKL7KKr6HZt2SwbDPuGMfCBSNCWVpbUrlVXWy2tn/aWFjEPAbpJSCgCzU7P2vmPPlJ7SCJeoSlEnZ3rZaf7hwb0vC9dvqjEB8HuvXt2SLsE+5GkXXZmUuNwVwDQl7PW1NKu9qaeh4+kf7Bj+w4lGDu2d9vhQ/usrq7aLECyHFZRLFmDLhxTvNjnAU15c7omy9LvIFYEJIN5xGnauWun9jKJLEA1sQggE3uFxA4Qg8KVqrqFohhFMIShygPcs75iNjOxsaZGzFDFkouLdvXKVXv6+DG1z7LvATdIGikGArLDquW8khyx10ny8AP4NwpaxFcwR7D5+HbeD9Okf3DADh86JD8F8LNr107dOwDGJxc+FihPIkvVHnYdWhsUF9CVwY7yObCpOO8UDAAKGX/LXiDOgvrP/RKb69wFArrnPbv3GC2erNPzp0+rSMH1EzsAHmIn1Hq3wmTFOl0T94S9RkdwXcc6nV2ASIpulWJ/l6vFzceYfbDCB0Zkc5/smPGSO01KZLQ5YC9xLm196JngC7KMkndsNCWHnlaUJvfwe+UnXmuPBD2d79JI3r8HnEinLp3RWvnjXBHgJVmHFQajHpueSTuhcYq3PjgyOj6qtjz2AswbYh4KX+QSFOdgGlCc4Ue5hwZiONAYNi0FTRjo2HFsIvsC9sDQQL81NzYKqIIRz1rwe+J29jfFoAlYQ7KVBeVe8bK4RE4p2lDEkoAv4tOpZRXdKODBRCXWZE1hCEs0G7Ft2hyZukfrkzetpxk2eN7lgYA57F/2K5+DHhH+h321a9ceFZX5gfnLGhw6clj3yblj4iegXl1dg/wDYIhrPUq4oQVlZWKYscfwkcTS+BPAV+6bZw+IRfEPW8XfiTvZl/Ibng4eoKfTHMwq/udzwlFaYoYdcKcYIarpp/gjTd6KRrXGioGRUCgrcy3ily7pGdMVQFGNf8MP8DrAKb4XBgxxI3/IC4hDies417QA4btpyQMcVQu7mDIjynHLIhFb17lO68/55l5o78fvsA5ouajl1tMM5TkANOGjuEbWGGCWWJ5nRpEKO+aDcj4D1hVnXBzxG8DknwbTCXz08QclHhAJGSM9v/CFL9h3v/c90cX7+wfkcJLJOj0EHhp0LBwLAQ5BBQgn1VxGtrJJJETpjXoiyKI63d/XK0TS1ycBpZMIYcC02djE9K0BNoBqYhDQCrnw8QXR0/fv26cqNiAF4AOOBGcLU+XC+fMyjiTIe/fvUyKCBod6g7dsVl8+CRigDsYPYVPADSbcIPCDgWBELM6Dw6ceQwR6co7uTRUc48hheu/99xQYcCAx2tA5SXr4b5wgwRmfB1gCfZ/PoUIF1Y77oqLr+j0XdAABpUDmOdhUgDHWJFRQ4Vhf+tL5b5J6jAaaKR9+8KEcK9RXHByJK8+Gigev80VfAXeYk86hIriBhcNrYI5weN20jqDFYhG7deu2Wg9YX4w47JQ/+P0/EHBDu8/fvvmWHBhOcnZuWiNPD+zfK1rn37z5N7p3eqYZC4izxGHxHAAEqLqwL+gZ5p76+/qtY806BcI8fwIGNFJwyrXVtWa5ogWyRVuambfU0rLFYzGrZgLMxJSFMlmbGxm3lQXQ6jkri5eJAUFlGePb0Nps+XBIWhk4HII9KqUrVrCu/XusZftmy8TCtlDIWmVNtQJonNhHH35ku3bsVN85YAcgAmAdRhbDS8AEiHL0yBEF2Rh09i8BPE6RYIn7PMVkpIEBsZXGxkessZEpTjllawSfJM+PensFKjEXHkCJSSnd3ZuVuLNGnJGB/kEbG3NiXzhXjTsNovfBSLQKNxWDKnE8bpUJRmaWKehZt7bDExTLSbRP2hKRqAxs1Bu72bFmjcYE11XXKDCECrowM6sgrBQJW0Q054Tt2L1b7Vqscwzqbk+PgBEUyN/8mzc1jhhkHAcA7ZEJEAQOrWvaLZ/JUY6Qw+kbHrLyqkq7cfuWbdm2TWP6Pjp/XhVg7oPed5wCDgpaMOcQJ0MAALW1paVN9oRk7O7dO44JlE7LRhDsIoLH2hJ0E+DirGD0kLj+9Te/qYoGNogAhjGRjOIGQOBM4MAJeJ89fVr7lc/VpJ7r1wQ+8R5eByAIS4v9QCXq4aMeVToJVmnhAYyEjg4YiTPEBmA7OP88A0AlwF3sFYE8Z4xrrYiX28GD+21+cU5VXHr6YQA96uu37m3brSZZb5OTszYyMqYkCGBCbQuefp5rLSnp+frCmQSRmUxKUyqYXibBTvq8qSx7+iJ+pQxgg+vEtmjyipXEYsNm8KNJRDwlJbZupB1nWBo4mnTiWBrYBgJWsTNo9ci40eBUsNIrKa2BqoAIt3kTjtCYcvorCLeSqNPSEXZ2BgFRBFs9wT2eJQwF9gitWSTZANe8B/HO9HJKoAn2ieCkEvbPwqItTk1bUZNyHrfRaOKMN3mKm6BS7o9RlowG+EqJtpaIAGJ3/rxKqadxIs0Tem4EUjlgwYkaeuVLgUeuvUdCuwG0XgJKtB2sUhCQABvD/cYF++iNuC4hN/lISvt+1UifAxumKDu9SnVH9yUYUuCrth1vog57WdfJ+2DYBYqWL+UtGHWfwT3lsrRoOaFXPf+iYxMR5MI0IWAlyKuvb9RZSEmEF5aSY7cQfLPfeFaMp1wF5xDRBrBBODfwuGLpKsYInXJtDlxC/4Tzj33zgRT8pNod0ZLSeOOSpltRtcNOMV0BGjbnjT0HHZ72YQSg5xcWlUAz3YJgm3Ye/I+rmi4r+AyzFz0KNEJ6iCeSENJm4Ys1cz4npibEkh0ZHVNSyAVv7d5inesAxsessb7O6iriNjc4ZNnxCQsBXmpkfMwq4wkrZPNK6tFBmR4bs66t3RZLVtvQ2Kht6Fxndy5ctMZ4lWWXU3b75qfWAgAbL7Px2Rm95sTp56y8ukair5Gaanv/3DnbvmOnY/DEYvqTSFZborra7vT0CNACBKOoBSD2yScfyzeReB48clhMo4HhIdu1d48YJhkmNgF6WtEW5+fkE2CmQAWHiUdbct+jR6sTCkmi29rX2P69e9US9be/escqqtEN6VcAPzY6bmvXNlshl7E1bWs0cWduckz6N+n/h703j60zzc78zr28G/edlEiRlERS+75XaalVVdXV1V1dvTm2K+6J3bEzDvJHJggQTBIgQAw7SAADCaYz093uTGLD7e6u3tyLu/a9SqWtJJU2klooiRT3fb0rb/B7zvex1I7jZGaAYCZjAmp1UXf5vu9937M85znPya1YLFlpydIKnTGSMEAHTUG7P2idG9vt+PEj1t5Oa3WjpVIwj2n3gBWWtPlZF369dvW6bP7EJNMnALCbrKe3T/aZNggAD7WTtrQoEcJPwdQFYCPu4lxzbyRFAkEuXBDbimo0uisU4/AFsDpUxZaeU0qisd/81rcEZgg8UNFtWX6bH2wuLTcwQ4gF2C9oclGUArSgXfTc2XPaN4BPxKf4es4RsSJx4EcfnZbt3blrp+JPYl9aeti/YuIyvSuRVIsQoBP7m/UmNtmxc6cKcexxzjA+U9NSFhYlNklCiW+TILhFBAQiZA8AItbsrl0+JQTh7YyzLomx8W3kAWonE6sOUL1UcTDFCHwEiS7sSfIBigj1dbV+xkJ7GbQnurX8uwETtCjwHTDXNYmO1gP8jkBhZ6O5JhegQeB3EDpHrDpoCZUvKhRU4HC7UO2tgA/8YGN8tCxxU5n0dch/XK/LfSTtOKrkl8QEGMBa1kTNwQHbs2+P7CIALcABYtDkLsQd2Dzsi0+qbNL68KN20mJRNuvq5ct6DevM+QL0H7x3T46HNVfxdGRYLGJiy1DgWkLYtHrmc4rzaYeB2ckzIbdgMgv5Av2hME4kVl5A8DTjo9EBw/VMagJhehNLjvXj+dZW16joB7iAjw5zudVnGwi/AhDRGs6+5PNhndHCyIhhni2fwXfCrsQmAwDBLue+uGd05H73935PYDRnK0z6NbUHX1FWqnHhFJNpkaE1mXtkr1LUZK9KP4x4AYBwYkI2tzxobSdO5IezTgsLZ4BYne9XUXt6Ws8D3yiQjDaea9dVwMOPArDs27dXYAY+g7gSwJL3ww4jhuS+zpz+SOvM+pOf4i8483Q2ANo8/cwz9tOf/lT7gjZO2F/sftg6CD4DmKB3BMuIfAIQ1xlzjdrjMJnEHlfOdMeG7w+pYM51YJf4LlhxnH3AL2cEh1EB8YcXWYJKWuBv/4Fh8m8Ko0T+7F9+sxiq7J766CO1EnCASMDYxPRActhB+m/e7FMPIweCIBdWAosLA8FH/BYFeoBkg2iCbGM8abPp3LhBquBvvfmWei3ZDFLzbmgQIOGjdauF8EG9ZLOidYBzYWOx2eWUR0aU6P31z38mVggUeJJuNiTtHwRRCG2BzB49fkzI7l/8+Z+LwYLBOvrwwwrMQXr379uv6hQJDqyHO/13ZKQ49IAeqOzzLHg+ODTYKFcuO7sG4AbhJfplMYDQJ+VI7tyxH/3wh/boY4+pOo/gLH2G0O1w0IcPHRLtnt8B/OCASURoPTl75rT6ehltzP3y/3lO0ENBc6EPM84YY8P34/xOHD+u++dg48C5R5wO75WDQ127qdFefvkV6Z5wyKieIOCKY6YXkQCJg4dxZmQdPbb/9L/+pwKyEJmizxgHMjE2ao8+ckJsiNJUQv89OjEm5fWhwUEZ/vXtbaowY0R3btu62rYkkS8UuufmEVGw8lSZJr50dHdbWapU1WEmUTQ1NtvK3LJdO3/JItm8+rp3btlqM6OjNnCr30bv31fyhDBfU8tajXfMLSwJGKtDSyZeIsE/9hNVKYKyxeKKrduxxZq2dtlitGh3RwniMhL7xPjT1gWLB+N16PARnYE333xTBoqAAeAJNhFBC0EEgBkBCM8JxBmDhXo/jCASchxyMlViGzt9NC2GtbGx2W7evKX+blgpBHWAL16ByCgoIQhj3akSTYxP6RqpNGOgG+qbpAHDfob+WZIg0a1WsECAQ1LW0tyspJFIhf5IkqbuQL+EkZUEjYAb6cUFqyxDd6XE1q1ZaxWJlF25dtUSjGOERQb7o9q1gmanpwQ4UDMCMOEzs+ms6wfcuqVWlG1btlpspWh3bvdLs4ReVz4DcIRRxXNLi/bmO+9IBwB20o9+9CNVJQATAZigHmpyVFeXEHuCPu099AWqa8RKymTT+j33CxABkEGgghYPa3zu3Fkx0EgOsDvq352c0OtoD6Q6BuBBgMgaEFhzbnBg27fvECXVJ4eYV57Ly+3s2XNipcBEgfJJsEAA9sqrL1vLmhY5Phw2LW6cH2yBj52GSTakAIqgHwAOTRUqNzf6+sT8ohWLlr7nnv2MQLM//4u/UAA3u7hovTdu2VPPPGPZbMEGB4cFmCjJV3JM8hsk2AVvVdHUlKB1waetxCUizQQTbLKcKQKtiYTWnAo9IFDIamAfkZyHdh9AQiMkzSv/EgbN5fRMOMdeBfS2mFBwVtU8AlYraI/wPr6XM0RAQ4LigqAIRCMoWuaTdQhSA0cvlgFtJgXEYoMpUbpXgoGIxWMJrQ2giotiRyR+uzg7L7ZUFNpwetnK4kkrSzBqfMRy6KoobhCaEfSxe7YeBthiyqj6Gk7M8dHKXDsQBOsp8CGo3AiAyfu4Yk0dElgEGhJV8i09FN4JG0dZQsFSiZiPd1X7qkMZ0YhPdgnkTCTwqusIhFAJDF0r5VM1AN2BR0M+OcfQM4nLH7PKfLf0GaSB4oALQEw2n7aVSNEqasolLIsNJSEoLS+3mZk5admwTpoOk/Txz7wG0AefQj+6ZBkjMQHL+Ctnl/izCwUXSeDYJwqa2ZMaHxzTkydJESuIfzOmfKEjUdTvNcKaKUGqKrruFWCuX0dGoq+wLvk3knXiAAT7AK1v3+4XswQfiDAtYoGxpOvt8N8ke4D/oRAxfhQGJEkBhRSm9HV3d4qhwj7HTnAPJC7/wW/9phLXM2fO+ojXigoxSpm+Bbtx5+ZuW1tZaSM9fdKCwgcT+2h/WlTTEbLptE3fH7LnX3jBShpqbHZpwRpqau3m6fN26+JlK6usspVc3sYGBm1d5wabWpq3CgoklVUCqGZzWSuprLCf/uKXdvzRRw153daODvvo3FnbuGWTPfbkSfvn3/qW2jRord6/d68zOIeH7PLVy9JlaFvfrv0ZiUXlH9d3b3RB+EzaKivK7R5AFIBbrqBYhUSI7Xr96lUF8zC5OtavV4GGyTlQ73v7b9kogEFxRQLps9Mzmhy4Zk2T1VZV29zUuKZViblb22CRRJml09inlFi8nEmq6Gs0XS1r1TVltmnTRtu1a4eVU3zRmmVspZjQ1Dx8Lb6xrKxCNhGWLIU1kjfiLkAPJqPRIrl16zaxO5icxpkYG5/Q2ojeXkDgd6v2A4A/NlxnPRpVYsbviX1pQ8FeaeT8CjopE6pIM/mOmJG9ia2DpXv48EF9JvsEnayf/vQniglpE8Kvw1ImtmXyDfuSxJD4mWsnOQynlMAwZV8SS3z7299WssYoVUA3ppQA3nEPvI5JQTCP8XmARQhqIn5L4kzMQOEGNjQFBeKQtS2t2sM+lpnJRD7hAx/ZunathKYB9Hk+6AKSBDJJiBYf7AgMTApraJjAcqb1iXgZkAgfiB8hnqyrqbEM4tIIkwOuBz/Yg/8LYBJw5WBCAOw749ETOzHqAu2msIou/xf8hC09DyZBvEcCpJGIj8cNJnLxGk2HzLidYA3QPZTmTxmMoKjsEoMfeA22jfgcG4lNmFtcsL6bfSrC0pZ7u/+2ngfsjt7ePjHciTFYR95PLMLr+C5YytjqKsDPyUnXvUHjYnhY9zgkphCjhL3lCf0SQA/yDK4ZUI7zRN7DnpZtCdpviefxIawXEyzZ69wPTCQvRKVs0+ZNEvllzYl3fUS1TzYK25h4Hjx7Wl6w4cS62BKAa+KGuoZ6ASl8Bqw+zgzgysknTlp1bY3ODPsbHTqYudhvwD3kETjj3Av3DSj9+JNPKtZSzME0MfRQbtzUmWNNYfqI8agYI6L9x/c6E6xdz4ACK3adOJw/gI8CtxJe1CF25MzxPJ0xE1U+BvDFfmdvuBC+j4AGYAQs4fuIKSW+mkxKz4ffcZbxOQCQyEfwOb3Xe/RZ5LUMeqCtlYEagH+I3/J5PDMXOPaplgQEXAfPgwIsJAXA3u6uLj0rL1YhPF0r5g2tnDC8uQ/AfYAvQCN0XgA9yT0B+NhfYQHHma8BYBKilKpQOC/1H37+9Z9A5J/98/+5KKoU88Hn5mQk2ZwcKA4cSQkbFjSTxAZhQwwqATfGgpaa119/Q8kHG55NQlUa7ZGhwQE7cuSIvfvOu9JzoOpJVZj+Ow4nSS2fw8IDRjz//PP2kx//REkjgTiH8h//4z/UgSBQwonjwKjgvPb6a6oUgPKqh7ukRLoKXAM0PAQhac3A2KBW/Pprr2szYthhd5Cc7du7T/14JEYwWHAy9GZifNigGEwSAY0Jy6Bn0K1nRLX4zbfekgI70zmgYmFEQBNJwFA8f/yxx8Xo4NrojwOUoJpNDyDX8uSTJ8UQ4RAQ8I1PjKn6QOKOYJhGvM75xBmMCPeGWBR9bCju/8n/8Cc6oEwZwsEiKEkyCLhEpEMCTjAIs4Rqy/XeHjkDzgvPH+SW4JXnR5LKQcRxMzGHtoNDhw+JdgYKzjXjOO7duSMWBYyZ7PKSzc1MWW1DnS0sLdrHZ85aKha3g/v3WSaXUWVvbWODpRcWgsDXe0C5BxL01oYmS5aVW7KuRgyGobuDup/SZJnNDI7a9OCw1SRKbXJ0XCyT2UmnL2qcFnPMl5esJWgFy85TBWX8bMqW0VGwoozNMsKvVLrrqm3djq12b2HGGjvaFDCCFn/+C19Qcg0dkX1OoHjs+HE7fPiIvfSDH2iP8rnscwIlghjGXoNME+i89/57qk489ugTdut2v3V1bbTR0WEl6JFozjraW+zO3Xs2Mz1rJbGEWt7Y8+xjpjNB6yagIHgErJNeQZ5e9lqtE3sAQy8HvoyYmI9oJXhhPQAlOKMAMmXQV9kn5RWq5PNagJTuzZtVASdY3tC50RIlMek9ZJfTQuWZqDM15KMJE1UVVlPPiEazusYGofEAVgQpUK8zy2ld06YtW+WwR+8PqQoAa4VxmVc/uWLVDXW2ccsWq2lstEisxG7137bmlhaD9kprnwsYf2xdm7p9VG2+oM8gMAA8pa2Ls89z4CwvLCwJ7AQAwi7hqFBb51zQ87lp82btYarPrBFOlKlEqP6jF4ND49zTx/6lL31RPd1+Dhv0h8kIVBM4vzB+aEPjnBMMnzp1yk6efFIALA6VChx7jGCY6gq0SX7YlwCqBLW0w8C4Yg8QpHKd/Hdtda2qAjxTbB57vaw0abvRXOq/Yx+ePmUdGzdY761b9smVa3bi0UdtaSmjxGB6mikfypB9zGTYwrDi7TYhWBK2ZQDcksSQ2PI2nDX7DKouorswOLxVpqhqP8kk/8aLw8/XlqGihygoSS4giJgF/p0AeawnSTUJL0E7gQG6GwSeGhcbaFtxjvg+WGUCGILWFz4r1FgJGSwO8DCFxVsLACvYx7TKwcjAxhLEhZUkJsGgsAqzBCHixZlZK0skLBVL2MLsjFoSqJpHig4Aebwd9M8HjJDV6swqU8QJ5UzOUS++QAwHc7wHuiBwRqwMEUloq3HgRCBGMOkFMEOjAtGESDpgorVTOw7rCeDiOidCUR4oADmYRSXVhWVDnQ9PJBwsCZ8jgAQ/4ejoXMGriRokDc0XUcZc2laiBSuvKpcdZt04fz7qctmSiMiqlShg16haCxunRKAKvoVkDACC5CB8n8Ztqv3KBRdh9LHeTqvPa8+6nosnQ85KcaCPdeG5AsDxudjXECgDpBPgFoxU/p3/8Hf0PRRC+DxpfDU0KIh988235a9ZFwAetCpgmeADcivOdCPZIFkheYXxyp7nPRqxvrhoRx9+yN5443X5QuwIfmZmdlpnl+CVBIQAfG1zk8WCdaat8kuf+6y119fbJx+e0nh2KPI8E84LduXylaui3OfGp+3YiRO2bu8Om11csDV19bYyNWvvvPyqVTc2WmvzGrtzvcdiFWWaqkPR5PKlK7aMgHFJicWqKu3StWu2dedOsfaOHD9mb7z7jlXV19oGBERzebE27g8OCbzn+TzyyAl7/8MPbE3LGiuWRJT07dq3x773wx/YC1/9kvXfvSvApLGuVgzCxto6m5uaka5VOp11zQqmdqxrtWikqCSdfZUKNI0aW9faBBPcuLbzF2xsaETJ89YtWwXKl6USVl9Xo6IG4Pnk9LwVVhhTu1bxCWcZFsbWrd1WUY4dQxw4Io0R2j1Y6/7+QWtv6xLLs6nBK+W0Q24UMzdpM7Mz1n/nrj4LNrDufWhIPptWX5JQ2sIpylG8ovBBgkSlmL0FuxZwPhyxC5jOniT+JekFVBI7I5EQQMf3q5jH82pq0mf5+NA2PX+SIkAOJr3RokOcQExNDApbCV072L/ooJFQs8/Yt/zNNbt4po+Nf+utt6WFwn0SU3MWYagiLslZQFwZoIfkj7gbVsz6QPSfwhrxI2vIWbuCLs769TqjPAtieZJSil0UHgFMYIsDmKRSCZ1RgJ+tW7dLP22EIlMAghIL44vXta5T7AEw29HWrpikvqHO7VwhJ6DNp9x4ghIC0g+25IQJnNuyT0VZZece1F8I2h+x/RRUV9krv4aWBBBKCDAHYAvfy2cDUHDWuSYxFGFxi4ln8o+0uODTBdpEXGeChBTAr76xXjE0rGaS3YHBe7L/xAr4erScAEx4fppWSFvbmjXy9TxzNMoATnhuYj9PTUsbh7yKdpsNHe2yZRJKT2cMcWKKFhTfpDEVACbE7byfwjWPFTCbvY+PRPCV9m+eAnaU54RvYG9roEeqVGAKZ5jcSmc5ABBVDJHNzgoIUQG86PpWsA0pcuMfyH+4f5hETD1j6tXe/fu0z1955VV78skn1O4MW6K1rU3FKeIvWsiI6bDJxO98HuOoyc84L2x6gAaKOcTHgIP4GLwH14p9I14A/MC2ARBiH7g+4kmuCaY238Xe5RwSI7AmzprK6FroSKAIBhjKuQf4AkRSvjU/b3v37BHwRyEQ+82zBvTirFOI5gdAnd+x7ohJA0hRDMVuaRBGJKLPeeftd+R38LMMOcEGSMYiyVjyDgEt7Ef0KdF/pMOgps4HEaAvKH2owfvaP8R0AE/SekkmBY4h3gzYTwzND3ZEwG/kHwCTf31I5O9/Z+T9U+8U2dwcMBaczQY7gWSfoIUNiigOG44DzMQQAAU2Bsk9oAUJf7hR+T2JDpolTDd57rnPCsUHFWQSCEEKyQWJDJuaTYvzomIFTelXL78sBJs+WQ4D1SLAADYzh5q/t+3YoQCddhVoiLBgmDP/+//x79trr72qAwk9kgo2KDxCbS+/8qoCONBSruWLz39BLTXz84uqeJMQkgSAxkPJpxqvthXoix0dSsoInHCeOD4QcQATbDF0OKoLJMAguhgvBGp/+NJLSh5oOwIYUQWtWLSFOQCZdABOxVStIDEIdQG2b9smoMMPwIpQTYI+WjagV2JsLl66aKXlpZpoRKVFQFEArOAQ6BsEDCIhPHTksCqQMH1gNqCnglO4cvWyercxHqC3JPPnzp+3hx46Ilo2a0VSyloQVN+80WdbqMrfvasK7vLCvJVXVsgQXjp33tY2NVt350aJYoGiRgsF29LVpWoDTAKqWySHsBHaGwniSqxqTbNTMADXAAAgAElEQVQtLSza7T4EOdeoJWd+fNoK84uWKJhGhM5OTmnqC2uO8ablZmpu1mKlpTIoheWMniWjbweG7rv6fD5vywTsZUnbeuSgVba1WDoZt5V4TEwaJtaQCEL7hoUBHZeAB2QfRs4f/fd/ZP/kn/zn+h3U641dnavURwwxwr0EMRcuXrCnn37W3nzzLfvc556VI7144bxVVqWspqZSWgdUcDOZvF25fFVryfmCOXX12mWxJ+jxDgXVcBBlpVCESWwKlkUPAmr64rIl40lV1yWGSt8uAl2IzsYTaoUiiSNxgQIJu0LaEtGI1TY22NDYqDRYckvLVp4qtbimQDTK+N+4cl17uQqKeVODEip66Dlrg/39YmNQ8Zwc857zfCTiDAoERqMRa6xvtIl7A3b10mWJHG6GUhyNyJkj8JoqL5dxhx7J94hWayY9AqpeVDpwmARxtPfhmAFNCUSnpmY0yhnRXcAKnBRnAUaIpncUzebmZ92ZRUznFMo09w7rBGd84OBB++5ffte+9o++JhYRwQZ2jhZDnjvnjNcAEIYaQAB+BP9MRiBR4rv5LJ75D37wA6H6IQCLHtPjjz+m/YAdwE7x3QCwVCYITOg55jsJbgCgYavs2rHN8tmM9jCVYHQW7g0N2eDwsB04zBSlWYkbomESskpI9DjnrD/7Q1NGoN8G1G4BX7STBG0sBLFqj4knlLyDGCRLPTnGJlBN4jNgfJDBq60maOEhICRo8laJ6GoyG7Zd8qyc6YEgsE87Aazk7Gn8o0WUkEmpI5hGwH7BroTVHQ9WQ42VTzncYXAuAoYm+pTaSp7ecsYf5lZpuez3MgLolaKSo5V0xqoJ/rLo/6Sl1QNQEykGbA/FzgHY8CAYEY7hkwKs9zwBH2hEcFil1AQZGCTFVWxDE4ToLeZ1UfRmGWPs+h18DkKbK4W8RqzyG1HNEc/l84PJPcJtomHbkDvsMFlw/aRVhcOAZuvfE/byr1ZaA5FevVyjewKdGUDXQsYKkRWLlya13/PZtEAaF9mFXZKSXgG2Rq2jCMYmUja/sGipslLZAkBfWl54zoC1TCoRMFLIO1VayVul9jnJHNcXjkMMQT0BJQEbSoybYsRoz2KP+W3yfHyv+SQd6NRJMUxonwQ8JaCEdcneIzj/y7/8roOXaMAwnrGhUffAiErabHkt9oHgF7AKwBRQWiAQotJr18qe9PZe19Q8fgBmq2tc7G/vvv2KV86dOSumLKKvxDS7tm+1zR3tlp6asmtnz0lfqrK6alVriPhoeGxUdmR+aNT27N5jrTu32ujEuHWu32Az94fs1rUe+SNYUezdxVzGxudnFFjPTc/a2OCQFeMJa2hvswJiiVWVNjI+pvaenr5ejXJvammRzsxbb72jYF+CgcvL0g9DgwxgvJJRucuLtm5Dh/3q1ZdtQ1enJuYAri/OATLG1UaEL96/d7/69IlrDu7fr2rzyPCQmJXEJYjFSzMglbR16ztEu79++ao0w+bnFpXw1FRVWjNtgSURxVOAr4uLy5bNrVhrS5uCfK/4pzW974nHTyj+nJ11tjGxHRoMt/vv2NGjj2i0poQdU6Vicba1dygOwnbQGormlBIXKtVT00qgACcQWWSdAYqJZaH182zXr0cXpEQMJfYre4DWBkROiVNJetmztOcAtMDWwacQJ2DouH4VA999R8ALtp89q31y7pziEcBWYhpiPQTIX3zxRRcuvn5dgAkJOa+j1dTBkkwwdSUqO4H/xJbjo7Dh7K/rPb2K1fAJsGrxNTz/b/6Lf2GHDh9Wu/XwyKieHSxmYljX8gmEnCkmoWWheL9BbICRoWGdD+6VP4Ao3sJQo2usrKwWGwzNlDAXACiQkOfMrG3dtl2twTAjGhrrFYM01tdZdSWAibM3sCd/F2ASpidqMwzssSzwA4LaPsDMW0bVNhuIwT5o91bTnIA5+GtpTzAFjf1DjEFsDxsJ+0BiLhZbNiv/z/5AsJQiAKAJz49kGnY2gtkTUzBI0gJXWAfa6jnfvNaF/dNKkkny2VcquibiNjBIe8mkYrMbvX06PyS9JPOwDqsqy+UPiJtDHweDhQIGvpCY3sW4M7KRgGGAvaEMAGshppFykqjiVo2EFwM1IQAQDQzsAvuS6ww1XtifxL1obMGuB+wBUGdf8d/SNYvFgmmOg2LSktOsafJpgDwbzsX1nh6x7tm3tJcBknLuATHZL5wT8kOExNGDIg/DlwDioNOHn4etAtsRljL2n/vgviQeHui+kFOxXzn7kn0IJv9s3tytdWBtADRYB0AP9vv9gQF9v8SPyxHCbtZrPjp9WvaXmJI8KHxmnGFyKg1KWAfbBpHpEXvhhRdkn/j//I7/H4ruc85YT3wJkymRKyBOkwTC4KDIAuwvAA+EackrsUEUS+XnYUVVeHHiVt8N3SM5H68HqFXhVCOrEeglH3J7TG6J7eBaVKQI9eTCQ7CKI/4Du+TfFEiJ/OBHf1XU3O6SEhl32hNYSCaqcABwJGxqsT7yCCy2aCOxYdgoUBj7+++qcoNGSKi0DBWp//Yte+rkkzIeUKnRFiABZ8ND6cRZ0OJy5KGHvHo/NW2nz5wWIgoQsHFjl1A52CvhrHkEHddv7NRBYbyni8m5WCFOB/CATcqBQKAJBJNE8dvf/jMdONgYOIWDBw7IyV671qMRxoALUC5xikyG4XNwBrQeHDx4QPdKVQFHSkItmllDnb38ysuqQnHYqDa4cJ6PgqO9BeOBkaPqxOFl7C+ifRg8sSVSVO2ymjKDkw8rtSTFoj22tAiowTijykygh7FtX99uY+Nj0mHB+AGE4EhgTGzbus2FSe8OSGTswKFD+g4qxAQNAFZUTqjkUhXnWtxRNOqeEY6CYUIlkWSRBJMqBKrcgE9Qj+MRs4mRYTFyRJPM5PTdJEoc+Ex6yeorq2zd2hZVpwjO+FnCGC8sWYre/WjUygmSpmdsRmBFtVVXVNnC1Ixl5xZteWbW8ovLNo5gmcseWoaqCmPC8lmbYd9a1EhFCMKbW9favfv3lbTRQpIriViirsYeeeFz1ti9wWayGbMSFw5DnZ72MCb20HYDiEHlhyAMw83Y5yeffFLgUCJeoipa96bNSjr76euem1VScq3nmu3ds0/Ie3UVfdKzUr5uXdekvzPprPX331PFjucJet/Te0OAIr2OnA2EYtkHmgYSjHClpYL7hbqp/s94wspS5Zq8wNhk9inAFJVD9geMERB4KhSVJL8rKwpilnNZa6RtbG5aTrEkX7DluXmrYGRxVYV1buq2ZJQWjjKLxEssWVpqqfIyq66t1R4/f+a0vn/Ltq2WX07b5k2bbXZpSffya9TRsUkBKsVYiTXRb10SUbVg27btmqyBY6dKSNWJxAdHylhxEpt5AvbSslD2XrYA+4FDAnS4ceOWglOEwaA8EvByHjhHJOBQ58NKD88cFXUCNad0L6hiDLNEejkkJ6WlCih5Lc+Lqh36IgRH2DtRkh+gZRMMezXOJwUwUo7gi//P72CG/fZvv2jvvvu2GGcEX1QYSUQBTOTsljMKwgjGAUyYmFBdWW53bvrkG7QGRhDevn7V4qlSO/TQQzY1PaukFFCXYAm/Fwr3+XQxb5lxjRvaSGDs0JOM4GeJWsk48/z/kOpMIFISABQSCyUQKS11JkcWO7UiYFyMBud4rrb9hMwA1obv5bNDIW2BCLS0wF5RdSuhPRu2NGraTsyZLNCdJfQajKT01hxnPfiI30BMNgUzhYor1+RslkKOABcGhUkfg7WspBc8qMwBCJL8JaKMNs7Z4sKcnj2jclWVBCwROBIwH3zybvADQBTqkLimiE8f8t95T7ADHQKG1LIDA6VEAAuVpNU2GjXzRCy/AqhXsFKALlg/TCIwRj3TsvRpRZR97AyJoL3nAfDDAZPgGoK2IL1WmIiL1YbUajFPeH1EfBq9ETG8xfSiWcwsUUorVNSWF+e9zz2YUMMeIAmEPcSZBJCJxZNiVrheTUGVZASJ8Tckb0zPY+0kMMv153Oy4fgAqmMAQ2Ghhd+pgon+QKDyz37hc8OR2OyBkC1DrKGR0kGv+YkTjxi+//0PPpAvZXIH8QPsx5deesn3TsBmgVkVjcc0LU3Tbmpr9d0Em1Q12bOsJ4F0OFVleooRjTnRsQFDiDfa29vkj48eO66S3Ssvv2xdnRtt06ZuFUN+88tftgYYIffu2vi9QauqrZEf8raNKlH20SNh8kayULSHDh+2aQS/Fxds2/btNnJ3wIbu3LWJsXFNN6utrLRkZYVFEzG1NjNd6GbPDbs/NmYNra124OGHrRrtJ2wp9gLR06oqW9/daX03b6mKzfhfKtmIaAPqc97a2lslEn69r9fWtLVa/727LvxbUabJctjtLd1dCtJh4Zw4fsKuXrmmBJJ++c9+9rN2/vxZMU9pMSFOIrDPF4t24PAhJR63b9yy0SHG2ZbYzm07ffpVFMChyoaG7ssWUKwiJqHtluo3NoLkBpAZXZiK8jIxQADIANEB2Glp2rv3gGwq/gbtBmIqkh8SNY3cNrPDhw/LHtOiDeiDvQaUuNt/10ewl5f7lL7REVXhYRRij4m58IuwULZs3SpA4/TpjwRYkFgD1LPXSYphAxAXsmfx3xTF3n77Le1ZbASxsRLvK1dUxcbOA8BRnGGfcUZp2SD+oC2TQsTmzZtUBMDvEO8Rt3EfxKO07BBz0lYTjiEGtFizhrh2UvE2f4jRqFI/8tijOnuwYAHCEaUnTifG416v0TZFQp5x8Xl8AjacteJ5NtTVCSQhISZJZA0omu7du082EzFPzg26DazTG2++KeYDjBfiFGJ59BrQP9zUuVH+VyPlYw7grwImn5pb/b9wyoiIdg+0963me9JxcsAkbJ1aBVQCHam/DZhwtkMGhVocC94qCmAAoANbjj/okbAuxBqwCtintKyzP/GVxPTYy7qGBvkDhi0gqIxfoz2JhJ41E5Oh1AEKfADry14gJ+Fv4hhYtjx7WAEkt5ocxwjiekCUXoErxOL8jj/YI85M6ENZL54h/pnrZc8AfKGHQ6JMexqFC2IrWMuwW4n3uaZVbcZ8QbET7ydmYH3DVhs6Tzmv+HYAY3wBE7bIefDp5BD8jj3C/obl0d21SSAxDCeKLmi6YQMQyuY6uEdiIJ47U8m4B4pnMMM4+7SFIY9AKx37RX4oEKpnHwMKcnbIOQFAYOlyXrHPxMA8W3wgZzxsX+XZYsM1QIOhJSUlshuA4+xFinacMe6RZ4EdFTttwwadl3AyEm35/I68jcI+9/j1r39dfg2WFvZAYA0+OxrVued+iaUBNcgvOZvkeUzW4nzs2rlDtoLWIvYl+5TiNCxmck0Abl4/TT6kro4lsathc9GeQ5GPXBofjR2ilQsxa9YfFhH5G2c5iNyCLh1nbn3a2PuvChsERaR/1bf9//D1kZdf+6U0TDCO9Er+6Mc/ls4HyQ2CWIAoLCAoFtUcnA2JhdpUsjmBK0xwgGYESMGG4VAx0g5hVahdoJRskqeffkobno3KYWaE8eVPLishxxlzKHDkgCVzM4jeVKsCQADivWZjGrdJ0AVYgqPGKRIAEQyRxGHcCFYAAAggYKDQUxxqn3CNOKCD+w/owP/iF7/UQcShMKoXwbRXXnlFhzJsceH/Y8wwXARq9IiKFl5csZ/9/GdiZIA0Y5w4wDh8HC/PFVonTh1qHgaOvs/XXn3dNqwHxXcaO73Zf/PLX9i+/ftlOHySRtr6bvTpmSKM17mxU1NmOMw4bQ496DOUMJw+64dBokrD73gdiebPf/EL23/ggChzOHkodKyFH7YSBVYg2qwRveEkGfcG7tqRhx9a1YugP2/3zt2adtTc0GC1UAvNbGZsVI51cXbOSi2qitTEPFNWogoAq8vKRC3DoDY3N3rL0p1+K08krbq0XE5wdmnRFqZnrSJVZhWMxU0mbWRwyDILizY/NW1VZd5fnV1eDJIxWnsKCvZzK55AApjkSaBSSZuen7NGnlk+b/OFnNW0t9qJF56zxVjU7o+O6f5pAYGeiNFkPyGEizP98MNTWlv2DqATU5R4VoxmfOXVV+2how8rkCIAXNdGcJSxj858pACOFjSm9kxNT4rdA60V5Hx4aMxGRpkUMKX7XVxKy3lK3T6zrH0BUIjeBHtcyaoVA0dXkNPUPpHIZMRqK6psanTcxbKW00YDkqbjZLIBFTNjK4BjUPRImJNxK62ssMxKXvdWU1Zu2cUlVTRjFSnr3LLZ1jWvlaNmalFtQ4OYJ4B82APAAsC4Hbt26r0bO9bb5avXbe26VlVo2IsAK3FsMpRNWuy6Oi2ajFvvjRuqRHds7NRkH4BSrpsWPJJ7qvIIvNKmQisR+5hxbbS88TmcPzRjsCdoDDkNv35VaJIKLg6WHnIlkFYU9RGqIyAGwSOJNvT2ubkFrRfrzlhPHA17nWAB56qRvxJWRn1+Qt/Pugr0UlXHZCcIZLA/TOjBLuBQsQvYtu9//3sKokggOY+cYekR1aATNKSgGzvK37TOrWtdY4N37ljvlauiY35y5Yr13rppa9vaLEXfbSxuqVSZKrOh5gb7wFkjLs6qyhv7JmiJwJ7QFiQWT5AM8zfJpvZclj5aT87DQJLEgGcHGwRbxbMhkMaWwkLhbwW2K4yBTejcSE8F0KSkZJXm69oitNCQvLrQGtdFEq9JAWK6eFUonMgicVKNK/YRuwDqCJJgB6iIUe2SsF+0RGLCBHmsmaa5MPEMwUaxTwrSilgGRF0pWg2jFleKYrdh35aXaEEKKasefAtXeKAKo7abgH3ige+KM3hEDQ+0RyKo2QOmOGASTscJp9MoMQiACGAZsXqMlqGozodYIQAmOuc+nlnXoVHNLubibAxvyeFntSUnCO5hjqyCLaKqO9tE1xy8RwwTvkmjlCO2kF60eGncYkmfeIStQivG75nxwzBPmOwTlf0DHOF7NKa2xBlAVGNhywFYwfjhPJMkqI1Azxah1/hq7z3XEzKFJL4YgEA8AdqnHBwJx187iCVRYQn7UU32YghrD0WdfQVjh2CZuITzyHVBh2Zva5w3rTZpRAejYkTwN8AK4uDEF7CLsAEh6BcytvgueukBZqFus7YkhUxAISnAHl69fEVTzQDVb/X02rMnT1qsmLP07KyVMkWwpsYuXLqkFk8KCezHq7duWf2aZqtMJK2zrd0unD1r6Elt371b03oKmazdlZB8qS0sL1pNQ70KPefPnNX9zS4saBQ7DIGjjzxqIxPjmnI1eH9IFPw4ouj1dXa1p8e2bt9u+w4cULURjTNNzrCiPfOZp/Xc0Jxq6WizNFNEtLFMgF5mack2dnTYu2+9LQHPzz33nCrBTG0jmXniiceVOB47fsw+/OiUxu8CSGEfEZA9e/6ctE/mp9Gsq7OaqloJFXqvfq11btgou9m+YYP19vRpzCdrD6sXpt5BJgiarQr+UyQCtCCpAzBBSw6wnET3G9/4Z/bcc88p4ezetMn6btzQdRBXYXNJGO4PDtj+/Qc10Y2paOjRwTZmL+CbiZtI4tg7JFXs37Nnzqpwh9YD34l9wh+xBiSbtFeGcSD/RsEPVhOxMOA8LALiUP4b0VfOMOvAZ4TtGejIsW8B4qTr19mpgqPaFQtMO/xESR3XgwYLzB7iU5JWCg8IpHNO17W22ZmzZ8V84b8p8NFawPQRfoiDuTZsKUKl+Cj0KBjjTOJKwYHXCFiHGSfxbNeLwPbjK0iKuV/8j5+zotglTDUkQeNe3333PU2Pe+yRR1T8oZBAmzsjihsb6q1l7Rqx0AHtHtSIci0oFyPnR6KumiyH4OiiWupCXS6BwYH+XQgKO3ZclP8mNggn5MjeqZuSaUpjzhAScxwg29tQQx007AUgB1aHlnINf8B+xGKK4QGLiXt4PYw1paAlZrdu3xLoxTOCXc9rAOJgpvP9xCcUY1hD9iNFYr5belIrpvyHs/EgYNLW2mIfvv++9hmAzZyKMfPKRWhhAYjAHol1nHfRXmIUchLuic+C2UCshd1nTWdn5xUj8Nw9J0npvcQO5CEUaKQnZjA+vQBCTtNQX6dkH0Y4BVi+W8KwKwX9jdQB7Smct1zQhsR6aKJYx3oXZp+eFsMQpg6xArkLsTQ2F6ABcAJ7PjIyJAYFe/TkE0848C/xdxgxackGUFzj+nme2HGP8xCNnhTYgU0PR07fuNEbtEHNiGkC0HD//pDOFHtNANXysvTkKLydP3fenn7maenYsC4Uv9hLfB5gKC3ZALEAO8RyAJswTNhiACE8c1rBARBp56ZTg+uiyIN+3dd+52s6Q9hiWMiw5GAWE6PS0sT9YdcAPQFMsK/k3OS19/rvaLqlt+gV7eEjR/QseS9rL3bLvLdOkR/jp86dPa/cRIzgaIlyQXw0+Tt7UKft7+xl+/uQjaCwFDK+/pZwEP8agpn/PuijRN5469UilRhoggRoV69cFYWVQ0+CwiYlEedQYuCprLKhMGgs5vr1G0WnEm09CZoHeptQNQBRUAmAlpYpOGtb16pqD6KhOBV6XXEwQi3rasWmwDlwiKFWIvBFsgFDBLSRa4AZwGdeuerjQTWBZRTaus8NBw2EWgwSh7iqWBqtLQI62EQ4cWj7aIzApqE/88tf/op2DG09GBG+B6CDTRmOtMLx8ScUaGVzMJYPlofGjs3M6FlpAkEkKk0WJgqJPp9I6Dqgq/F8zpw+o0SE+8KR8dxwllBoaXmiasZGBNV0CmJK9CzWwTU8Ugp+oMXhzCQ2239HiSeJB+wUxJWqqmoERLGlP77wsT118indAwEP98VrUG/3XnDG2ObUDkKbyZe+8mU9AxwPk3na29oswlzy/QdsoO+mlcfjovKuA4y6P2SttQ2qpIyga1JXIwCrurxCIlJM/kCzAVGxyfFx9UAnS+ISH8MhjQ3ct4p4yjq7ulXtR2SvmM/bzOSkVVUw8WbalhZmLV5SInq9Dj/j5gomB0OwlS7krQQ6IaJzrS1CxMfTi7Zm2yZ75je/Yr98+y3bt2+/VVdWa6+TjBFcw87o3NilPYOxYgoHLWIwDggAQILRmviz7/xv9ujjj7k+RmlSvdYVFWUC7qi2AZgwAYi2LJBezgAObH5uyYorUQEGBHOcn9HRCR/Jyj3ksgL2GNeIt4DBw37wNgXu1ZXEYVLxmkpGK88tyCEAOCwiRIhoZy6vZ4wuwOL0tFnOxRIj8Zhl0IqIFG1+aUH3nWR8H9Mx4lFrWNNk69e12+TYuBhCdU2NVlldo2oxjjVRmtTe7ezusua6elvT2GRnz52XNgrVSXqAcbCsAVo00xOT1rVtq9ajh1HjdbW2fcdOm5hyiigtYnv30r9dJzohoKCLYRZVafz2N79pTz399Oo4PpwQToc2PUAM1gWnwLk5eOCQAuZsNq1nTksfVRDsmAS/0mnp9Rw9ekxOHEfDfoIhhPOcnERXpSSYrNOiQADHyvewLwES2Gu8VmJrqNQXCgrUf/nLX8rWcN4ITgE6v/f9v5KTZl0BJAFQ1avOSGeByDcULFy5/IkqK7TkDA8M2Jn3PnBB6Z7rNjM/b9t375JQbhIQsbLaMoxVRE8iaGWIRj1IDHutpQMSABOhwJiqDIFIOjYN0E3jfKEzl/hkFA88A1BAdAXvfQ4/Q+wBABO1l3iVwoXhlgSiSLME5fZEUm0+fI9G36lyldXZFPuAa+MaE659gs6FAj+N9w3FZrmnmBK2sM2I14TCxyURD+hglaglRwyLFY0RphVNjLJsWgloJL8i4EvTFAQmRFRx5brDFpGgz+VT5obYOz76WMBF0OakyQxqKXLmC/8EZTjAPoKE/8GgwqfiCCwBVKFFJ2pi5En3hJanMLDXZBpfV40ODlg9LqbrrT/+eod2uOewCqvFCscHhtcrsMdBlrDGxMu4huxKzuKlCWkZqTd92Sd9wYoRYBWjXdRBsFBbCL+xsLQkET6N8Cx4D7tsTzSq8wVAgj9G2Babwb9hj9Qux/fmqAD6HXC2nP0S0Zn3aUs+NUfaZOjrFAqKFwTWBRMcQgYN/0ZyTBIRto65aHZeAA6/w6ZzXtjnJJME/eiTYTMINr3H2yc+cf+w8ACI8Kt8FuPFCVglclxRpv3S0bHBNm/q9kkY0MSnJq0ymbQ927ZbzApmTBVZXLKO7i775No1CTQ21TdofdAkWo/w9uKCtTY22tn3T6mAA4uPUcJoSqEF1LZxvd0bGZLmClOAFmbmNIZ9PpuWrWtubLayinJpUTCGljHHcwvzYu8xceyDj07ZY0z7qq2THUMElQB7dn7WTj79lE3NTEvjYjG9bB0bNqhKCQuJoJ1Rwkw5uz9wTy0vJPQAzMR5xBwkO7R8PnHypMbC37x9S3FMVU2VWirPX/jYxoaHbCWbs7XNa2UD1KZ76RNLxBLW3dmpajCj6mmxucZoVRIjROAXFu2xRx+X3eS9SnCSCXv3nbdlI2HkbejqkpAoUwKhtZ84cVzrxWSOe4MDKtoRf7EvAOLww0w1PHDgkH3w3nvSDmNCEK8LEyfiQQp3xE60G9OC/vDRY3br5i0dLew/ewXdD+JMhF+5JwAAEmEYQuig0QLB/sRnc27w0/hhYkhpqCwuKIbDF9D6zVQgQBqSbj4X+0p8RPxFDId9JXEGkMF/8x7ay2mLPvfxedu+Y4fNzy3YW2+/bQ8fPaq4AsCfa4ai74LbDkQSb+DzOP/3Bu5ZPJFS0kqRC6CDa8UW4DuI18QGk26VAye0RTWvXeuaDSOjOkMwjflvEjGKmTz3//QP/1D/fuHcOQFRTLtDJLipoUH3SLIu0CQQ1QZwJaHkex1QdztH8kt8DogkuxToMnBP5aVlQZuO+yF8ATEeLSEuyh228bi4N+vHHuNZhnZdifcymhwOdGNLsHEzc7NqMWYPapy4puyUiCXH9SELMDE1aY3NjSqq0ioMEMh5EjiQ9cmg+FQYj9hI8hqKeaE9RX+GMwXIQyraMGcAACAASURBVNI+ODCoog7FTdpxemAHzM6q+ARgwl1w7STF/I3vFLBEiyItkxLRLhdgwxkCqGRN2Ifof8XjtLG4KLcL0pYqV3BwwcdtA+i5PpdrdrHuVVUVYpXBsOb3xMe6jgUHYBDI37Z9m4AxciByLNaNpB0WFM+YFqa+vhsqXJaVoksFsF6qOAjQgfZuch9yAwZ1kIuIeZ/PueYibIrR8WA0c8Mqm5fP4LUwvohV+TyeCfEpz5S8bufOHUEu6q2nXA/PoamhSSCgRJKTScVbFCoZtw6oRoGbfco+5LNCdjIxKe10xPKsFXuWti5AdfwBa8hkR4BWclNs/vzCvFqYyDHJa8k3EMVmXegI4Dq9JXRIzwVmJeeK75DWSl+f2kbZ87TrYIdguqFfiRQE7CV+x9mmyB2Ci+yfUHQYvwVDDT9I3AmjZ1UT6AHx+r8PKvn03/7vGCZepPGBBP9+sFAi/+V/9V8UoZGzSVgskmnQUqngpzPSK+HhY4xpZfFAzgVm2ODbtu2QMjLUwTAIwcly+AhEQNtwCvS9goJD7yQxBYkFDCHAwbC0d6xXddZVoqeDCu2yRGWpdFNFZpNinBqam+Qs6Y0FMGHjgMDv2rlTAAEVfMZ8qmdtelrBD0glgb3Tze6LhQIggYDkgf0HhPJ9/PEFOeSnn35aRhhjwQHHCNEfioMB2OA7ODz3h++rMsB9EHhgdqjQEnDxPV/4whcEEPFcqWB0dXdJWIv7OU2PX42LipEEcs+AeKHQKJ8D6ogh4v4ALjioGDhejzYEYTpMCAAUnArINfeKpsXf/M3fyAF8/vnnpaiMg+KzYQgBbGBoOZjPf+F5sVVAQKFmogD9jW98w37jN39D6Ofs1LSqD2gBpCIRO7r/oF366IzloGXXVAll7b9xy6riKZuZmLJYKmVrW9eojYuJAiCu3Vs260DhRKlEkAAnYwmBWiQ6k/eGLL+wZPWNjTaAo4G6j2r50qItpZdlJCyfk3isBUwCqp9oHYWil3MYuYoyy0J/r6xU1W2ykLFtjx61h5560q7cuGH7du62uekZO3XqQ6079PHpqRk5T6p2VNEw5Fu2bBICzhhAgsXqygr74MMP7eRTT1lZOVVzs6vXLlp7R5sxWQpHsWXrNrt08bKeLYEEdE5KeEw6oUqDcyH5u3dvUAaMJJK1UlJKZZ4xfEraXN3dtSioyvqkCww9CQYtSDjdCrQC2N9zsxoJFy1G1INekUrZ/Zu3rJbJE4jJpZdtPrMsHYLlfMbGWUcU8qMxy63kFZyvb2vXpBECZ4LvrKoZFS5ymkyIJlgLMFdaKnCNaTiwwmKJuKbpsK8BXJg+IYX/2jq7NzqiIJXq4OT0tPq6WXeCVNgc/Pnksk+OIpDivqF5fvtb31YrVDgpBCeAXeG8kvyocpzy8bqwLWDC4SSlj7TEmLfNsmH0hQNoHDvGFB1PyHDioPboR3BmYHqINZL2Hl6CIL4vHHtKOxZVPJB6AGScJewmHCvq6SG7hOBj44b1smvYBoIe1pWqBZUoxqiTMGCP9uzdY5dJJBgfuXO73ezpsXdee11OVfo7VrQjDz9skzMzotFXVqIWTxJPwd+ZBSSusCVCMVX1GAt8cyCCNgICz5D2HjJKiCBZMzQj1MbDJJtAWI8KOzZPYmkElJHoAwKtLnAKEMJ1h6wQzjRBPSCmwBC0UEpLnTnAd8Vi8h9KhPPePiUwiWRaAqyu2xSyWFzo0xQQEuTgC/guPjtsS0E/gpHZAg8Ykck1LKddNyQAJbAR8WgQ+CN0CzulUFTAgXAxz9HDap82E7bkhHvOwZIVy+ZpBYpZMgGThuFeWV0fwfTKijMjVjkqQQ+yRh4GmifUwgA86Q1n5GwIfISsFn/2wRQc6cZ4+UasD9Y8EInliwheAXIkAhv1dQunHzlLI/xvr966mofrovC5hUhBDBOL8VoAE2jlOQV2JK4E9MkklXIXOScZiScDIVhyFE3jckFAziITDABT+AGg4D4BswjGeY5qVSpx4Cccr7lazRblmrHTcZ/AFLQiYsvxp+wh/ykq4A3bj9S+U5rSGeAZs09hi5CA4TMAa8JJRlRGOR+cVYBfEpjx0RE9M3Qb+AzvOS9ViyrfQ9KKLRcgH0wag9UKGA4rDvtCsKtxkhs2WCM6I2NjliwWbeTuPWte324tG9ZrxDUjw9Feon2S9gruhecGG7Ouptbu9vfb9Oi41SHmuHaNlVZX2lx6yQrRiM3Mz4kJ2bZhg13r7VFB6Mihw7In2DuKNE1UtynYTE2qXeBnv/iZPXzsmPSiSDiwZ1TDSQx27NklW4xtvtnfL6FsNEnk32dnNd1ubmpKU02oartehLdHAEJzz329vbZ561br3LpFlVdsKy28MGOw6f03b9jU2LjakPAZnV2d9tGp09bY0CTNLJIKRhIPQymfnLRLAZuC+6QwQ8UaBjPgBnYXdjLT6kgyKOiRwKPnRVJKpZ1rI2GlcIQNJ07DHlOoI/6iCELMev3qNT0LEk+uef++fXovFV78NP+f/Ubrd3tHh2Il2nXw1fhkPpOzBXjOuYBxg8/CV8ESwU9i17BX7DVYIdgznruLNZapPegmgpOnPxKAzr7s7t4k34Ddb16zVuePEcTElcSiaMcA8NGijmYen4HmF3oL6ENUVlULtKFQAHtYgq6xEt1neRlTQUpUuSeGh5lCTFxWXqkzI1CyvDyYgJb1lph0xsFNseJW5Gvld6urpb0DA5JCA34QP8lZY1/wvkcfeUR7Gl+wZ/du/Q1rAsCuo71DcSjXpolgnOlAW4hnj60P9xtxDec3BASAiim0AgQA5HnBgJbofgFVxE2T01PKS0hWed4y6WFbYgDEYDQBGrATIfuTGKsk4W0NtO2T1LNWAA8k7ZqOk89bRWWVchH8KucMYG12bkZJtu6fVpV8Xj6f/UIcrxxmZlpJMNfEe2ADczYYzU2BCaABxg7Avo8UBszxEeo8U2wQ4A0sXumiNNRrbxMDAnoxFRQ/CkMcQIjXhkLb/qxhShCDFgWcsae4FoA8ro9zzl4AFCKGD0f6hkAN3xmyRDk3nEEK2px1zsRnPvMZxbCwm8hLYGfQUgLLnNyOQhadB2Gcy9kggecziSc5B8R8FNCwS5xH1unOvbvK1RYWlsWyATwN9amwNTwD/p1rZq/wI9bO3bsqcH/+889pjQFR2F+AexQxuzuZ4lRpfZpoNKsiJ4DHvgP7PSYJxNwp2JCz8Iz5bmwDLUmsP/uDdipEpdkTgB48W76Ds0G8jC3i7LE/OH/cN1pCrCvFQfzeRnxHU6M+i8AOUOPA/oP2+uuvqdgAIEfMQg5FjoR/2rl9h2wcbWPkAvhNcjhsA0x2Bo0glE0xjr0Ek4x1Y63IzXlGIZsVf+gtjtPeVhywlN3jAiE+ENcEvwNsJj8CcFwFXh6URPlbzJP/d0DMv3uvivzGb32x+Mgjj8oQgcq++977WiCCbR4mDkvIZ1OT0GSSJmi4BHAEEByk1tY2qZ7jCBBthHIJ6k1rD3QmNi9Vefq4vvylLyn55DtkEDIZn/SRTmvh2ICg6Tgeghs2G0k8+hK9fTf0hNFXoKf5T//0T9V3CmuCqhR0WgIuesUwiGihsFnQ3oBmyQan/YIEh+CMvx868pBduXJVGhXc7wcf+LXhhHDY3mc7YU+efFKgBwkAzwLDDJKI6CmHl82EFgZOgkMHCsqzYqPSE0miyX9zqNEioQpC/yrXReCIEUMICBol9E8CNFBX2BasCygkiRffw+E9fOSIRLi2bN0iRJifn/zkJxpPxbOAJgi9kedz8ZNLosXxubBwZAzRFIiXrI5FxfHy/Pfv32ff+c53rHFNk8YTzo1PqDIaK0ZsYWLCHn34qPVeuyYnu2FDu6XiSZsaHrOR23ft4tnz1tHWIVX+VGnSx6rS/gPtspAXLZpEFcdRU15p0ULR5ianbHZ03PJLabU4OZLfjNcWzXspm/bgxYpiMIhAStZCHzxFZjnhiM0vL1skFbdoMmErsRKrWdNsJU219tw/etEmlhesrKLSOjs2KLkCaKurrbeNG7oEmmFcMJIYIPQvaKeBSolRvHL1irW1tNgPXnrJnnnmGYtGi5ZIMsZtSgEbAezk1LQ1Na+xuVlaqTKiMo+OT3gVvxixfN5bJkh4qBaq71EtCJ4EKzlBO4B2BWbZM+UEwFHj0GhBoF8zIfaIKvORqNWrD3NR1xyHcUAFGvHb8gqrIYFGiA51f4AStCkiRcsUcjYsEeSUVVH1QRxswidHACTkl731g+B6ReBdykpht9DjTNBREtG4zu71G/U+wEDAKVD0WDDNBxFaxHzTKwXbsm2bqhgVVRVirnHfqp5tWG87tm9XJQaACSCC/m/OCSPKAWgBYWgFI/Fh2hPnmPcSYEIL9sQu62LVDQ1ezQ4qTgSen1y8ZM8996yozbT5EPBB4cTgo6OC86eqRiBMgM36YHMEJs7NCvgYGHB6I/aF72OqFaLL9AyjUYJ9IDngzAOqXL78iSpf0G+5ZuwD4Avfd+niJVVeeA+gKUH/U0+ftPNnzthL3/srH6O8uKDEFMCEHuDWtnaJaCrhpR0mmbTlJSqB2VX6NEEuVU+N5g1abQAY2M/YaZIFiXAiqhnQUgm2oSSHehFUGQlKAEz4/17x88ScvUagqXaWoCUnbK8hCIVVEPZY8yaeMT/STgGoIJHmrIYTT2j1EGMDEMNp4GF7D+ec+xOLZWlJASQ2mesiOIR9hS0EMIFZghB0IZfVmQYsAQiEhZbDp8STej3XLyA7l9fn4cvCoDpAFLwHmX0f9UAzEkHUkeDag4lEHBCAdhcZHAGhaKKELBPOsoNPjFF2Zg8IjlgeVHBpXQqJq6FuSQDWfNoTJJMXACjBqOGgLcg1V/zHqe0O1rAmAeSie/L/DuASVVFdtFeLWRIRYJLOoV+gMTuiWfN5BIbaGyVxyxWYjJDRbbJPqOAyUlgiqpqektGZwbYTbJNUQKFWlVfTm2AvMRmoIDtG8uTCuM7OClAmxRc8L6jXurwAvPOxip4Y8RNSsH1aE6OQSwRiabpQwALCbyDiyDMByOH7CHJJSAGuS5P4oqxGCbMnSAT5HuwRZ5tAPxTyo/qvkbE5Z4Cy97/61a8oUJVeBnoHIyPWXFdnX3z2szbQ02f3enps4v6Qde3cbtVNjWI5UM1874MPLbec0UQ+4glabmsqqmxsaFgtp598fFGTX+LlpVZTX2+54op1bduiKW4dmzeJBfD6G29oD1JJxDYBEGALG9auscraGpuemxENXzvER1spgScW0RSg9nVil5RVltva1lYxU/A5MAFhjdA2pFHYaHYwPURgJWs7p6IBZ4KYDp23hsZmS1aU27/88/9DrB3YOV5VztjMxKTOIrES61BZWS6Rc4T1ayqrlTiz9dk3FNRe+uEPZed///f/QIkBABtJJzbypZd+oHN+5MhhgV20FrEWJEysKQE768U+BAggieN3MEPxHxSC2JMkpuxXKPj4cs4NoIhEipPYEibImOIhqPW0EFChBQwhPgSwEIshmdRnsw6A8bBgQ0FP4jHAHFhHiHAiqE+LNddM1ZoYjus8ffqUnpnEcmNxsUa4B9oBXDOhSkUFBFex2YcPHdQ0Qva/j5f1NktilQsXLtouChFTU3bqw1N6Vs+/8AW1BdFCR0sazwQbz/cRf8/NL/g0r2iJGAEAPYAm3AdguYtFensM/sztYVRnhdiVGJ1zAYuZdWCSIO+58PF5Jd+00W7ZtNl279ppw/eHdAYA7mnH4rvwScQ4MEc4RxQx+J5wGIIGPCSTeg0FMvY6iSi2CXATW6EpbcUVu8bEn452+VmEU7k+Wq4cMAm0prAOsrVBOynvxwbl8zpDJKloeV29di0Qb63Vc2fvsy74dWwH7JIwtyEm4Jmz1hRTWR905Fg/9ENgPfDc5yiuxOOKvblPtGxYI4BPmLLECAC4/PAMNMp3YV4FVJ7z5PjEKjMlBByItXgP60IsGALbxJQwP/DNnBWKQsQWeCle49N/iEU9l/M2HBObl/cCJoR+RWy9TFbro8Q/EpH+Da+DVUvx1kWIF5Wow1AHQCcfAmwmqUbn5tixY3qO/Bkbm9C1AS4xKQcB1PPnz8l+oyfHPXHfrDVnrae3zzZv3aJzSfIP64JrCduKALNgrZCvhYk7ha9QgPXYsaNimBD/wJAiNoUp/tCRw2IRaTgGe7skKjbZH/wnf7CaU2HvaJ0HyGC9eC+AOkUzPs9bT1cEtJKXQjRgrYg/EYsGxAMQY0AEZx9bRqGIPJd4lq4JAC7WBd948cIFFTtp6aHo13u9V4U/DYBYWhI4RGFSMWhtrUAhnhex89lz5wRkstAAuOR2tEvdvn3ThgYHxexin9PVwJ4FnCOuY435N1hggNbcV/gcOR/OTPZCkn4iPkgCQAxhX0Cm8PVNzU0CePGjzjJ1F6QoJtAWCokn/8636wT3FfnD/+zrRRyEFHZXClLGx+CDprE5QVxBYKlqzE6BkLrWAI4SuhBPCLQLpBYEmXFKJCAkLF/5ypfFyKCPtKu7Uz3BJDskHGxciVAGgZLQz9lZV7VvQ2ujSwrnaJzQZ6bNVVcnxzU9Padggj5OHDEoGsAEBo1DTTJHEKTWlZs35TRgjuAAEIcEPGCRcb5rm9fYe++/r8+jh0yzyVeKAmgQ7KINCVCH+wVNlTDTwrzaSbgevhN9C9Bx+t0I1gjMMTCI0VGZYQIHNFJEuLgWmCMkUYjFYmgwyLBxSBIIcqh4U9VCYBNjy4HgsHDQuAc+48mTJ6X/QIICs4broer9yIkTcrwEBBgkDM6Zc2d1uDhUaqdKxCW8BC1Xo6yqq8U0kNBZWZn1371jYxNjtnvHDlucnLIbVGmSpTYzMmq/9dWvahzhzOyUhNoWpmatLJKwez19dvN6r1g8gA1Sex4fsy3bt9liBrEtxhBP2+GHH9KY6YXpOUtBe5yathKSoiKVyowqJDiyOBVuWgSKeYsQ7NP3HylxcVC1AuQFmKDzkMnlBcpEkjFNhcmVRG3t5i5r3NxpR559yu4MDdr13j77/HOfs8qyCiWn8VhCQkoY9YnJcYnZgYxjvK/3XJUhcervrEbu/fEf/4lojdu3b7G29harqirzSv7Csl28dMlmZul3TevPyPCYjU9O60zQFoWDgcZPsAP4geFFvwRQiYAcJ+Y9tWWwpF0LR/Tf8kA/w6uTmfSyxA35HAUSwcjYfCZvZQiYLS5bIhK15oZ6Sy8tiRVESxEGDtppdiVvkdKU3k9ymSyJqbrInt24vsPS8/NyBIhQTWiMIa07LiKWzuesYV2L9Q8M2PHDR2xhjkpWuSYRjU1OWF11jUReLVZi9c1N+i4qdQQmVEOwL/RwgrxTfWSvgaSHPbVS6x8ZUbURdggTDghm2MOck9dfe01nmrOAzeGsQLum2uY6PvUCNGAF0U86PjJqL77421qzS5cuqRoIWAg7iz2O00TFHwFDwELaA2Facbao0DBx4fatfiXYfBfK6nw/9oEqJKAbQDOvZ+wmtE2CCVhqODVsG/cvUeds1i5euCRwCzCY5Altk6eeOml//dc/sZ/+5EcCePksfqgAl8SSYoKwLwAH2UPeX42IKP24Pp5X+iL0c0s808chcn64bl4PyOQjhL2SEVInSYQJXqV9AnMmHyTY2K8cIqneioS90VlDwwJ2h1oZCmKxhQkkn+nMlBWdHxxnPk/bHLRip7nyoxaePMwJKpjJVb0QwBAcsyj6TM6g2rk6NaXobTgkyzFa8pzKzeEnFC5kc65bEo1YaTKhc0CwTgsUnxcG2+F4W4IQAlbHK8LRtjxDAAOngQuLAXwIQB4J7QqXDaf4AIICXrqIKc97NVgXyGECKBEJpFavkbtqQ3lAUDbQkFmt7gQxSjhJk+cUBh5iTAf/oI9YBVB8mk84PljtOEHC4K1kiGEHgrCxqMRfvcoKS8dZdfFELGhfwZ5ENBWHBxBPIcpJ0YTKLOOgATyKXolbWdE68UfMxdKUEh1AKcZ5C5CHiQVQAUMk0IIJW7ik4aJnFlNCwf7i/5N4hkAor3URY2/d4g/gI+dZzDxYLIGoLCBj2AbEpKnSsnJr62iXThjTqrwNK6JkgLUMJ/oRZLNfCcg1maW5WX+IDfi3zVtd7+vrX/89+/CD9yVSTaxDm9fIvQH7o//mv7Whm7dsqO+W3e3ptRMnn9DoX+zI9p3bbSG9bOmlZQW9P/7Rj+35zz9vC7NzNnCr39a3tIppxkhLaOllMNwaG9QSOTI5bnuOHHYxz1dftTUtLWqBxB7SpkOg+/EnlzRauGltkwpRO3buVNxwtbdHLT/YBWzHU08/ZcOjwzYLw6KjTaAJP7TGIt5OqxDnrWXNWmtQdTSquOLSpQti6+GLYMjwrNnntFOfvfixdMo4t5oUQuFreVkABWAzvwOsp9hDizH6Wvgvxv92dXUr4cAGYpewkYDY+F4AGK6dMaH4BligJFrEk0ceOqIiEZVZKrywhGlVxp+yR2CqYB/wMVRlaUNg+h3xJAUBwA9sMpR+WL200hKDabxpoOsBCwYGLG1BnG32btgiwz2FjGViSmyLdAIa6mVH+Ez8CXsHwU18ExVcfCmxW1l5qdiFFy6cDwqOMSVNADj4F9jT7Gtnk1TrWVKg5HvRkyB2JBalSs05pUBzvee6xCwpPPxHv/u7rpUnzaeiLSygxcbkp14lhGPjE7a4nJF/wG+E7Be+G8ArZMaxzjAGyAWw9YCkakPXazzh4g/t4NhYWqdI5mnR2NzdLfCNeJQWBOwADCXWgZZ57AAt9ySE0rXKZhV7sv+wS6HNZl8Qf7Wv71DRRkyOjBcuiF3ZO7C6+UzunTZXjS8OtLHdbjo7TQzkAJUWqL2yIjAGsB4bB5hEjMxnYwvwm6zDcnpJ9owWN3y+/G/c/SmxHvonxM4kkewL9iV7j31GQQrGBAU1ro8iMJ8NM4v86MMPPpAto8jC9BSKsJwbzh+ALYKfFE9USIvHBXao4IYYPS06aAPOMf45pf2hCTlBKxd7Gd8GUM3v+F7eS2wxNDKsswKYTC7G/iUH4PmrUFIoBKO+Gx2gSCZt77592p/ELkxVeuTRR8RGB4QMC1owGdhzgObEljCfYFxQeCbOYz1De02MRoyPLeU5kU953BKxgUGEYuPW2dUl4BLha547bBZaSjyuqlLRceu2bVpjrh0hZ+Kn8LPY8+FUVW83g3m8SbkUoAm2kmIy5/PAwQM6H9h/zoR3WDBlclIC2gBG7C0IANhxsbhm58SA4zuYGsl+hhXH3qQ17cChgwI0KI5hu1gT7A6gEIwafrAf5CGQC7CNuPi9u/do6hasLorjrBV7BFbMSj4vGQo+ixwPYIoJjuTRH1+4oN8DbDP1lDVlzbGDAuoCPR+ugVga4Ia9w/eztxWPJZMqvFMEwe48SBjBD5DTIicgRlUQm7H3AG84A7SYqRPggZ/VOEWCsw/SUX7tZf/2/0egKyf86I//x/+uCHJLEAVbZF1bu50+fcapU1evykDgHCV8yJScllZtfgAE0VzHEUBiVFuNglNQTpA7Whk4/CCuVBtAtTZ1d2rjYfhJMglUJFyUzkgANhRShIoHKspG4TEjlMP7QDKpGEM5vXrtuoweTpuNAE2QKhhVeq6HDcRmBdHkmn7x819I/RtjCDp85uwZXR/XxaZFywRKFfcQBmkCUBDrjER0re+9/54cA5sRpJDvoF+Y9heMAxVdUEoO5fbt2wTohOAShhjWB8bvzu3bYoagME5whaYJIpDQQgFO2tralYxz71RImFiE0wXsgTWDiNjOXbvEKMG5klzyA2iE4CUVdQJdkGgc242bN6RkzvPFiZGQ1dbX6WDtP7BPFW8ADu4TgTQhqdGimBX5pSW7fOac5WbmLZLPSXxoKUtv85iVI0A7NGaWydvi1IylElC4PWlasRX1FJdXV0kglKRm7P59O3LsqF26ctlG7o/Y0L0BVYfbm5v1WVQvcGrqrVTJtGiZYk5K2ZUIO2bzVl9bbwV6UXH0uYIo5RaLWw2MC9p3EKQsS9rhzz1jTZs7bXx5UYHo+OSk7dm9Vw7s1s3boiODBpNkjE+MKghFOAnmwcWL58Vk+PKXv6RWMqro3//e97UnH3/8UevoaJV+CaMKZ+cWrKenTxoAJFE3btwWoDc0PKLra2hoUvKp5CIQryJoYRJReYWLD1LpJTkBLFBVB6p6nr5YABMfo4eBA92lFcrBzRUxQRj9VkB8i5HDMCaSKVFGpSuyUrSG2loF7aqYU3mtrbG5gLGUiJUocOZ6eL5FRGRzWY1tnksv6yyU5FdUdV4u5Ky+Za1GWjbU1AogyaWztkAVYXZKjpGAuqG50RKlKVXvAOVwnlJYz7pINHsYgJOzyXhIqhIkMJwPiYkyijaoNnHOOHfsSwIF9jIJM4JdOCsc0KuvvmoHDx52kVBaQBYW1JoGFf755z8v0VYqJTgNgBjafTiD0KZh1ZAcAPziUAEUoDsy/YpJGPTbYyu4F5hfODISbu4H8BQBMBh0VJNxmARnBAIkXVxf2LeLnYRVBbUYwJfzy32hFfDSS983xMqgWuN0qA5Tsdu9b79GTov1UBJTMqR+USN5pIqPcKprSakqYLSyMImB4xAXAMzr2TfhD8+HM8mLeJ/aIhIkmAjCMukh4iMWpRGCSJhX50gIoEZLrySoQKvK4GNn5PyxmaHmBvtXYB6tKAhAw44KABOuVQwVEmTGHxdNjla92aUpASpUwlStYOxtLi96qqjieb8G9C+YigMIEbOIgFiYHIAlCDS7SGpRCbISvUCEmuCfQHVxfiEYSxwKhyCC61ouq/oiwThjkm2YGtESery95CJAZIUuQRqoAK382fE8vDgTEVhSWEFg13T9armjlSSI6klIBLKoncZ1VsLyDOeOBCKs9ITtemq7CZ6jaxuKoiatFKehB6I1ARjk6THugwAAIABJREFUDBOuo2DRuIv4euDqjURLaacd85yppCpBoi2qxLVu+K6wlROWExVdaPAko1RWBYxoTLBfi0ZrJpIKckMxVdZVor3BeGa19GqajeuI8D5sE0+N8yPmkQAObzsiaflUWNe1B1zsMbaqA8X9AwBiR9BfAiwBBCSpAkwAQBMww9/ptM4l+xCbE7Km+C4KJPh07CvXRXDPJJkTx49ab2+fElSSm26E55fT9oVnPmPjdwdseWra7lzvtb0HDtjA8JDsx9q2dZYsL7WZ6Vm1M3588aIdOXhIYrGxQtFam5odnC4rt4HB+2IBYjeXMxm7PzxsO/butkkETIeHJBLbvnGDa6sxbn1w0O6PjlhLR7tV11bpjNPOOjE9pek5x04c9zG4MAmrqxSb0b6TSKU00hNGweLcvDXW11shl7GZKcYtI4Kdle8eGx9VTz4+Euo8iTdrSlJCWzVsQ1g9TL67fPmKklAKVZw7RJh9AtSK1goQhPNGS8X7H55S8YiKcGivlYDOzNi2LVsE8FAdZ4+Q9HhxYVm/Q1QfoJ3ro02K4g+tzZw9/mYfEs+4eGVOCbYmPgWT0vDdJBPYWeLad959W20sMDrwpYAnjEPG/lNwgkFGBRUwgBgLkEetC9GoxB3R4YJ1SpFM4rxzM1rPH/7wR4pnYTtzLfg3wJktWzeL9YMvIQ6gSEa8SeWWpIWJikcOH1ZcB+hCogM7hb8B/CVorOkn92zHrt2yn4hJEnOyL/bt3yf2EHafijJrHraFcu0Ih2eIl2RzvF2Ss6oBBtK6cOaB2hN0Ht1uhmPn8Vn8EJMISEokVEzFjzfWN2jqpOz8yoqdPHlSLAv8Hs/s8KHDQWt+Vm0RA/cH9V5nq5eKbY3uC2eP34llxohVTbMyrWsowitQiHbVIMbHBgGyaWqc/JRPw+Fa8HWwEVzTBUagt1pSXASsQlCZBDjUrAiZ7jxz7pc2ZoBY7BqvAaxC6BWgGX+h2C2fV+I5il7jsgu9cg87tm3XOvDv7CnYs7CRDx08aG++8YY0GbFjgEHhUAzyMI3QzWbVxiwWbCajZ0zxiuIuTBTWm1gKRgP3TazhBbdS7VdiJeINCbIzvbSqSkDG+KQzV2h94zwABLD2ynkKecWXgCZ8Ls8MIIRzKhBnZlr7mlZqWtopwPIsAZwACMJpQOEEK6ZOYX/4PM4u8dTAwKDHRovEeYgTz6poDQiCTSA+QseQ98G0AMTjTB08dFBx3dWr18TWIqmHlQHQwe+JEcjzVKwxU+GNQju5GLEJI35r66oFwiGFAEjLPocVwedjI7EX7Bv0GymowyLC9rEGXCdgy7Gjx2Sb8AEAQsgkPPboYwIywvZo4lz2LW3Uzsh0qQs+g9yNWJ8cGwACph3xBYxZANPmxkYRA8hX+cMeAUjm2lhT7ADnAHvMmrJPWV/WH+AVkIlJY+x9gFTAEfYOuQ3tULBUAMCY5kNOSVGAs+xspKTAmdD/KZaRny6q8MDvYfVwdjQlraxcQQSgCfuE/YZNBlh7UCsljGn+dpvPv/0oyQNX+CBg8p3//X8tYmRA1EDVodsRNBEwECQw9YNNioGqLC+Tg2cRqDzwxEDTof1YxINCUCoACBabABhn4kBFVokF1QEWnFYUnAUHCjAA1O+73/2upmGwCDdv3NKmZtQZG53NwQHHqHWs36D+aQJzNmMoLEXwR9JAhTlEdknO+N6LFy+JasnG5d+5Z5DfE4+cEHCBg8YZcQjZ9I899riSu7D/i8MIleyrX/0NfR8Va4zOuo52GU6uFXSxe1O3jOb2bdtkpDCKMFFwWrTiYDDOnjmjdiWCYjYjzJCjAAmXLmlDkgh6FS0ix8d7eZY4dDYjVDgqEdB1NQYrntC1cmhJfKjscGg5GMePH9P70ZkBUOFzuH7WNJcHJKuQ82RyDPTg0x99JKML+6GutsZKE3HrO3/BMhPTYiVgZJiiQqIyeveelcdTVswWlMgDdNQ3NjmtcHpSwbaENBHwgoZ446Zt2rbViiVRBZIkl1DP6isqLGVRIcHhYQuBq0LUq+g1ZRUCBirKKmwFrQbEKZnqgGheWUp94JFkQs8jE4va01/7LatoabKzn1yy7Tt36uBDH6TSBvWcagivra6usGQqYe+8+46S58cff0zGGmbJ3n17bGZmSuKzH1+4qHGImpJQUy3BPInMrZhdv9Zr1TX0hEas5zo95pMa+wc1tqaGPlZEtmaF8lOloUWFJLG8LGUZqvkS9GQ6RaUCPJIEjVOThoBPJmHvL8zNidmh9hvqygFllraZ3FLa0vMLMrpMu0GkdyWTlaggoBSOmCSHtIrACvHHclrEGElHNT2bs0TBE7Kq+lpbRFQtnbbs/JKVVlTYcj5ns0tOwacShHgq65Gl5z69ZOVVwai30pSCI6oxBJo4P/aBkqFYiW1cv17nm2eHM+Ns4KioiGCUOVMEtQRFOGqorhh/gvcN69cHInYFnTVsFA77M5951nu8e3skSkb7C+eAMzY8fN+pvYmE/epXvxKzgz5sHA4BPk6DgBuHyL1LFE3aK7tFoeXcaHRuBCHqGwqAAEyofuBQNWJ2hSQSe0clgspokwJDghlakbBFErWMxwUgAZpAceczGUV8794d2ZBMJhewsyoktElyDzgCMEeiyvWyN9hDEj4NdEwIpkIxQ9pISBahZhMkEhSH2hycLfaTRD/TaQ+akyRV1UqcpScCZRccoeDVG+llGKOCnaWC3ZegXgCY8L1S4A8ouKK7RqJKuDUqmxaz0lJX1Qjontg2HnY4GpmgnWCR/+ZcEPwRSPj0F9N+o1KUQw8rRzLk4q4xknQC4JkZgSn4A4JVQB3eg21xYIjWItaW92YEpAgUBoAK1FYBNTVpBcZGIJzKNQBECDCJejIRTnVhDSQ8G6F9CRFUHy2sdpSin89C0ZMQ9jkta+pJEL08mJYTjASWZoY0YgKAagUCjQNQ/PBseK76vqCK6thNAN6sir3y2a43I/ugBCJg7yS8ZYjniS3gmbDWJQApasOLKZguQW9GIJAL2wK+8cyXmDwTidrs/IKCI/wI36AEVf3fiLY6WCLwCUYK0yFCRpCAEW/BctYS70YThwoq9+r37K066DfRCkgfvWvdcOGsJUF9KKQokXJAZbUxllljY5PO8Np161R1hA3L9XDfjA2mSsd7SOrYk6rGmqlow3URHLNn8ZOAs20dbRqTCnsA6jqCqQDRaEXVVlRaW2OTLY5PWmFxyWLs00RCSfE8LKl81uqbG2xmYdHWAQqXl6tdsu+TK/ob8KY8VSYmbm1dvVXX1WoCDjafc9nS0SHwI8/+C7SiWCcKUD03+uzh48c1nnh0Yswef+Ix+dnvv/SSwKvjjxyXyDYJA2KfPE/OeASGVrHoE4IsYi1rmCaXs4XZeStNMj1sTIkr7A58A8ku9o82JoJyNBnEXAuuZ2p2RlR0EghNNpybEysFn8m5Z60YCABoAhh8rafXuvC7w8NqB+GHWIMAHyYktgi7xpphh0m4Sd5gmoQt28vLjIs1xTSw9Vh/fAtVb2wuCa0q1sJzPR7F73LdnIW1LWvU0oK+C63eACb4AwlzAx6jyXa7X+cZpgVroQk1sBpqa8WCBrAnviNe4xmT8MGChVUxMjSsvU3Chf974vEn7MNTH6qgRzFretaFTSmqEYP5BJsx6V/BaKX4x+fiI2E0UkQDoMSHoWfCZMddu/fYxCRaLSMqXMKwYF+gpYHI+umPzuhZworkb8B92fESH0XPXmf/kyxxJjWKPsdI93D0OmfOW+iIhbGLJKauO+Q6XrwXpiaFK5i6e/bstpmpaSWFsKMBtbGfxMLsDaavyL9kszpP+FTsNUkj8Sv7wdtLATgQFEcUmlmM3iYUgjyAZYCGvCfUZFDUEgDW7G3FEM3NzqqM++hk6XupwOoC6jDRRtjvNa79wXVJm4uJL9PTsktMd8RnYHdqamu0LsQKnC2ulXtgjw8ND6sYA1CH7gZAbVtrqxgTmhoDM7+qUrEKop9iNWvSyahsL3vPtQWHtT5qO00kVNjkDPgI4KjaQ3imob4ILcTsDXIr9jp7DCCNxBmQRuySAHimCELRjgIudo78jLXleXEfrCfrR+wixl+0RGeVfSIGiUTbATQrlLyzb/k8OggYEMH7AWJYH66ZnM0/Cz08zqWvB/ZRwuFMbqMNmGlZNV5w4nW0kPM3+9G1dspcT4x9MzmlFnyYO1w330PuiP3G7vA52HTyHtg+MLrIaXi2HislZNt5L3ERuYwAg6Agju3nfbTOsd/5b3IuYhIK9gAQFAAYDqIpqbm8QFcA2PA583zJpWAcvfPuu7ouCrPYSL5rTctatVgrlmTaVnu7AB3iElqBuHb8Vgj8YJME/i0sKHcGVFIsvGGD8lXsEj4aO0CcQpzB3+SxaJrwnD86dUr7ENCOZ4pdgxXC2Qv1xRR/qH7kMYeLcjMJrUrfjT0AFCNnAjxjOg/2iz1LKyU5PvuWddeUsSzDFz6VeHuwxUeFnv8HzROXLPApgp9OBAxnG4bKcf8fsVYeBEz+l2/8T0XAEO8nXrY7d+nLy2iRONT8iHKL0aiqFIBBoAWaigO5dOmykg+SBYmhdXerYsBsa+axg8aDXIG0c/DVKpNKSQOAxB1HwP8HAQO0ANRoW9cumqqq/C98UcwINgCoPYf22rUeaYfgwDkAJC48WJLeF198US0fGEfaN8KRcCHtFqQTSh5tAvR/okvBD0YM58+G4poOHNgvp41z5Xc4Ag4jTBCCB9gmGAjUo7m3n//857Zv3z5N46GdB/ErHND7772nzycA5YBwaDiEUNpIzKGXCWwZHV3VeAipoxxc0FOuKxSjwzi8/PLLSiZ5/oA4oM0hk8X7GPtUvSXhofLDRI/jx4/rPkA8YVt4n2KtHDTIM32/tDdB49q6ZYso7j6CMWkTt+9YYXpOoAiHgSk0+Uza7vXdsG1dmy0eTUjw8/KVq0KId+3eZX03b6iHDgNItpJi5OzAfQEB9U1N0vqASp0sS9nYwKCtLC+pRQSHwO95dqCxtNgAxJUyPs7r605tL6xYTXmV5XCs1RUWqyq3svo6Bau5RMyadm21ho42m1teUvCLYSFo5vkRdPC8MO6IuAIOXbj4sYSFq2sqhfhz8Hfv3mnTUxM2MzVpE5PT1trSpp57UN+FxXkZTlrYYrGk3bk7aEuLBHnDlkiW2vzikqo96bSDBewvHDHJJIAJPeKIukZjURfGyuYVQBCQi+Yf86o1JkKVb1otAgo6yaASXsQwGRlbWqq1WZ6ds5bmNULgCd4xwgTyVihaeVW5t4tl0RSptDjMA00RKdr49KSST4RgqYqUox4fpaKft/mpOY35A2yBXaJgCV2AVMoy6ax69peLeekKAYBJuK1Q0IQJACZU/AniCVKoJnj/bVwAEH3HNdW1anFDEJjzD4Co3tGyUvWgEgziSNjrazUS3IWPcVLYEtaVKhBOnX+jNxf0HJo4DrSzc4OPoY1G5AxxJgqYlHwtKvnCdtD7y/XR2gP9kxGTBJ5QP70Sk9N3EQT79Kpl27lzl5Iv9g+OBKdCAI+twkkD4tDuA+jKmFF+T7DymWefdT2Wa9fstddftbt3+33ywrbtsoOcTYItwA8q8aqmIX4KNToATPBGaG2E4ozeg+7CobqnIOn0Nj6/ZwdLGPXq7ABNRYk5sEVAJ60QgQAuc+EBpDMASErVLlZZoUDJ2RFeqeT/I6YqmnMwPY09r1HGVHmD9jECNOX5wf8CTHkAmFESzwUBpIXTHjzZjnsQwJhOhNhgFsBYoi2NKVGAUbQc0dYXMDnwLwQdYoAUARxJFHC8DDTJ6rMAU1h/vhP7AvjqWiYerOtZBeKfjk2QRHgSFgYVzqpxQAPAwRk6BYkxC5zSKOKIkgzMqVghodZIEJiE38Pr1KNviPr69CEXgSYA8lHGIdASMk30GINn6QKwXLNHKQ76eFsQkZDGNvPpJOBq14g74BK0dfE7iiWl5WVKrNlHasUJmBz08/M7qP4ktASbBGoEwAA9VJ24Rp692E2MQRdDMq1qsnRuNPJ62acnaZSo998Dbv6a2LCAYCYsOdNEAFsg0+uJnINJoRAftxzuY64T8Jbv4sxhc7EdszNToroTo3hrW1b7A7+MLyCg5FoJ8vk3qv20gbBgn3xyUboVJHVU/bGZg3fuWl15hTWkyv5P2u40yK/rPA/86b0b6EZ3o7EDxEJi4SaS4i5ZpEiZWihriZcs9lSlxoljf5qaD/Mtk1TNB1dlJpmpTJzESZxkvMRb4k2yJUuUTUkWxX0FCYIAsQPEvnQD3egV3T31e869IO1kplKVStsUgO5////3nnvOuzzv8z5v2bhmTRmmFTS/kJYTYO/BQwfLwNDKMjU/V1av31Duf+ihMjc5WY7sP5AEE61/bNVw2nL8/e777ivzS4sB59nzu++/v/zmb/1W7LWx8FMz09EZER8dPHy4rN2wPponr7/1evnrf/Nv5B7//f/z78uqkeGybsP6sFpMODH17dD7B8unn3yyzCzMZ8INHbeRVSPlvEkRly6V3q4qsq6qLgl+/bXXyuc/97kIeZpO48HaPc6M2AelXmsQ3wycb9v62MALRoFu3lw+OHmibFi/MQkBBmta7eYXYs+x/dpkt219vnV71e5ogRF7hw+W5FQdJi3fpZw4fiz7yvOVvFXx3onyr//1vylf/vKXYnPpYc3Pzgc8cT8EKHv7aC9MJd45cfJ4zod10D4sXnUPptRgFGbCU4TWtdlOZ5KgKYV8HtsvMRZnAQ2tSfbc4FDsOV9hL73ySmVpu38xk8mT99z7sQAgbLLKNjsnkRRjAtAVvZwhcfLTT38hscrv/M7vJhH2XkARTOE77/5YYmbsEgLoWKbOIP+0fuOGMCMBJRGmXD0Whs6JE6fK1GwVeBVDu07xbRUK57NvxPZXXasKvH5oA/29EacOgFH1KQIMXboUva4nHv90YkfxL+akgo1piK+/8Xp8Lb8ueU0yFtxY7FHikyVgktEI0TYTNzyDWvmubMWaYS1Hayt+Ja0q9JmqD7S/YtNK1XTg+ysgXz0OhqhzDVywB9i9awZaRET9RoCHVjcJuCZnycCB6yrrq24m9VrX5UlVx6vGDq5VDPP23r3l/NlzSSB379oZIE5xk8+2J4BBku9WtHMa64vODHmCwcEk2u6NHxFzxa5eutTYvxLNSPET0E5cL37CvnGe0noyN5dlEpuIL4AzEnnXz+4dO3ki1yG/qRNVFFYHE6uwkwAAeUbAiA8+CHMHcCemkot5tn6m0K2VilSDvWzSjNitFXxvQQms+9rOV3LPimjs1KEjRxKreQ70P1xjNIa6uiKyK3eJ38MM7auxlfNoaqpiHxuCreL6MVNcn7Mix/M91+JPdkNLmLZueohEWLW/AFkAZeyUWDI6KsMjeYbiEWyNur8X89xbsVz3DjAjWms93z9g4uPHb+ZbgMF0Zuzfn24NZ9TgD7INbTvfwMqVGQf/yssvl20N08Sf1gow8b1nn40P4jOx5zCkafaIVQLYXruWvSJOf/zxxwMUp+UUkLmwkOEDYeZcuxbAw++HkX3tWvn0E09UgKWrK/k54CsgaSkB3O0te9C1Jt/oAsKtjr33GYAqXQD8LttLdsLnAG6sk7X2TBUfUxw2Pay3NwVQzw+46KxXpnS1A1oavTcQrbYT1zjHtcf3Y9py8CYPNqOR7bPW/nwYA/13/NtHAZN/+kv/+7KA2cGAOgFM9HA6DA5FKjFzNZCgMr+yYY04KNCvN15/I45Jq4wbJ3yVKuzcXIJ+B80BlShwLihBnKLXZhzvNXPMT1YkjjM7fiK6D5IW42z/wd//++U7f/adIPJ/7a99NVVfVS5ghYoykR7GDf2JY9D/Bgl24DLyeOOG8p3v/NlNDRKfoxrcUgtdlwdEdIcRgagBWmw6v+c+JGZAGZUC6DG6q4POIKIgaQWSDAFwOOsXX3yp/K2/VZkoeuI4Yoef83aQGT49jgzu4cNHoqvgMNpMt2y5Je0x0FdrLOGyWR771KeyAT2Hf/C//oMchC996ctJ3hkP9Mwf+eSPhHniWrBWJCrokEbTeb4MD+OiWuxQW2O9tu/se6cGE4ODOUwO7x17dpeL59EMp8vEyQ9K79xCxgYyVsRDPzhxskxeulw2rdsQgT86AxlzdevOOoHkzAflyPHjZXZhvnzs4/eVuSsT5drpM7kvgQJniUa8UkvJ/Gw5/8HJsjijFUcltyNVy4zArLXXYrgnw6di4JoAJn2dvWUaI2BooMx2LJf57s6ybuOmMnrLpjI7vKLcfv/H8/4S7W/8yZ+U2/fsysg2zx6qzhi8ve+ttNegrnM0l8cvRfzz93//PwWhhrr39fZkgsT6debXH62U9JnrAZpUBAdWDJb9+w+Wq1cJZ/aUHoDJ1FTaHbTpcBYOf5yfHlLJ9IjRg1eTyGt5syckhwKzlsYWUUzU2Gg3VKM40vQ7Mpg+m6Nc0ddXpsYnSseNxfyckWnbK7TRCfB9phHB9lmPSRMmWBg329cX4TkOZWig7k/PR5DDyM5NzQRgoU8C+NDKxXGxYfQOiA9O36ijkSVNEd1M5XcgQRsdpLa/lpHVbuHnPpezbjU+BMbQavvZWG1/SsoefeTROArsLFMcBKraADlFbBHJh/Y6Z4WxhryjBqqWMuafefKJ6ASpAgE0nXGBk+BXxYdYnUq262kDRufQFIMrl8dzvXpXOfNWzFryVAGOO3P9aZH72N0BAZ1Pvcoqo5k2Nj8fMJSN/dof/VGqb8Yc33HnHaFhYpi88urLcbo+U49zJm2ha0qclypdEmBS10qwChypTqRS0OtEmVb8tU4KqVX6NggNYLKsUiP5rE4prVJ0LLp70tMsoBE02DveK0ByM8XEM7MXVXz8nr2g2mKftLpKgmrPMeN/jWNs2qTaFgivd80ce9WsqEAipps94pok2z6bDxHE93TVCTn+vgBYwYJYLmUGaFNKABN988DByq5Yzj0LTu3piMZ2NwK0Ye0RDe0K4D959VpZXERJrUyTOgK4HWdZwYcALZlSU3VMMhS4ATKr2G1tN+Hg2SpOvR0nHO3XzjqiMy2GjQRhm4jU9h6f07TnhAFUBX5dd8CWtLJUEKdtgcp0gI8EF66nvh6YU59tFXut03KqlqwgpVaQfT+sDVOXlutoYTZo1fBIbdHpMua4aqOotGc6k71AEHam6svwu9oyVNixxDy3COp1duaMAUwAMElehkfyTFHZBcoAV2etBUNqG07TZhPAroLkbKmqKq0AX5JmwaIEJ8kBv6D9ww4hzmsKHm0Ue7KrM9RqopCoyHOz0+Xi+QvZJ+IMsYj9WRlT2jvnc14efviRnC171l6/cOFcEkDgkJGiprnQYZsneN/bV8rUdEa4Y/ZduXAhCZB9dfDw+2XbzlvLxm1by/jkVACWRx54oFy7Ml4+du995fylS2V4xWDAifcOHix33XNv2bR1a5m6OpEWs3sfeLD8xn/4jbJj164yNDJcvvntb5fzZ8+Wv/t3/26mmJ0+d6bMLCyUyxOXy5atmxOzSJTvvf/em4yboeHh7IMjRw5ltHDpqUxSydb+ffszAW9yYjzJ+5rVa8p7+/elcnjLls3lE48+GjYxMCWtsTMzKarw9QJo2mRAGyLtGe2+MJ814kui9XT5UgAJz12Mw6fYD/Yxe82eihVpy/3Mz/xMYie2w88D+C5qY52KH2lZETbh2TOnowMgwRZ3tUAH3RP+IGeM5tPk9TChbt9ze/TC7FWMDK1bklji+JLDsTWrK6DS05u4CeDiNfYX/Tn71N/Ff2Ojo7H7kgP+A6vJucJ2FgvyncBowKdrdk4AmUBg8RUmq8q+7ep+3Zsq/rNNi4ZEFNXfSOi/87M/m/X0M4AJBgpmIp9z/GStRNNYUPkW1z326U+XM2fPJCECAhC9pZVneAD6/PuHD5dlLPBor9Rxty3AWwHIaoeAWpKcMLHaKTOtSHcjHl61hrDJpuoI3lLKZ5/6bNm187bywP0PVLHuxCBV1NRZtnb2nTimt6faerZBbCSBpHsSJmczar1W/rEQe2vbnpbQhqHWjhyOXwAUd3QkdmjZ5uyyWNu/FbTsNRowbCR7oBCTiW8KY1euBKDCEhJztC2i9J/Gr17NKGDPQTK+75138ryqAPZs9q6k2++I7d54/fX4yztu3xPwwRoqNnv/I0eOlp/+6Z8Oq0T7lZhDQooBJZ5U7Qd5S8jZTwwFSbfibtWMqDZbwi9fUgAFxMll0tqxtJR8Iy0VjX4ZFrB1FnuIKYCZYTg3bXnuyTkTZ2LkSHi1UsnbsK/sVftLG7MYTF5g//Of2ApiFntSC6Q9KG+0hvZWRGbFJNjjzn7/QNrR6MVoEREfsDXW0n5pxUdNSxUXpC23Ae5SkJmfy/k0Pp6fEttlkk0zzQm7i92Rv/Ht8jKv8dWXgmMJs0kuak1cl1jS79O8dI0mnfpTW7AczOe5X+vXals5S+2AFLp6cgkxEH8hvrQf2VjX/81v/mn523/7bycet9bi0zf27k1xCPCwfeu2sEbEQ8SRsWO//a1vxZZgusvZ7CsFt71vvBm2NeDEXtcaKY4UN/kvo8WjI9OR9WSv2vZ0bDoizfwzwNfzE5eL02g/OS+ed21JeitnpQUonEl7RCyeuGep7iftqv5kj/7iL/4iUg7W3jO1f6JThB3f0xsdGF9Ay48CJr5HF8fnt8/qJqtWQU6s6Mw3JbaArFrPMZqb2Ou/I0zy4Vt/FDD5xX/0D5eBCIJgyJuAUjuBIB9q58YFRBKuo4ffL1dsqoGBODutLA4JOrNqa2hXjUgcZNiGeeThh4NMQc8cWsglh2NEq5t/9rvfDdLl3wzM23vfrtTMpmXmR598MgiWDWjhoGXbd9yaZIuR99qoOy/M53p/+Pzz0VnxBQnWP/fWW28G6eSgGAGGClItYUZ0Sy9oAAAgAElEQVRfA1gQo2qTNxtS8kfbwEFheDFRTI+x8SVgxpU6GDaJ+3Fd7Ws5zKee+tEEFpJOyY4DyuAK5t964830mgGaotfQ31+efPLJHGibNYlLoz4tGZN8U1/nYIBMv/lbv5m1swaYJnHOC/N5Vl4HbYfyOpQODsMGuIG4QiUlwKrwL730Ytm1Z3cVul1eivAb487ZfPKRR8rRw4fLUcjxckcZ6emNzggjc31urlyfnCzDAytDiQeeOPSz07NxzhGSHRstB44cythZVfpLH5zO+MUrF9EFr2VaAOqdtRkZGSrLSwtl6vJEWQYMdJTobahgJRhWQSxdqRj29vWH9uggz0zNlMnp66V7ZX+5PDVZLl67Wrbv2V027dlZVu7YUu579OGM0htZtaq89OLzYRu89sqrAd8EEqqBz/zZtyLaKSgh9IV6SXvge9/7bp61ve3Q31hYSgJ88OChsv/d93KYMRs4uclrU+XESUbielmDFr5MbLGOYCXSmepHd51cov0lok4D7uNaZZ8s3Uggb99Alp0h+iS1v/9G9peg1oi5gV5gRnf2diiri0tlRW9vmb52tfR395aV2iCMHdYio9UlPYodYWyoRmkTMwGns09S0ZVr9HnpvRxYkUTUHtP2QN+kO/dSynJnZ/RojLoFOkmeLpm4M7gyFfVWgd1zYRglQJmiIUEXII6NxRHao5ypRIgTFEC5Tw4qAVFnpcZLrBjXVDrRHE99kGcOrWfoq9FczPQEAKmfWafagjdann/uhwGkNm3eWCuRDLYKwerVoVGiNT7zzDMBXAS/6VM/dCgaQgJhTnP79h0ZDaqlr4q1HskELo41CHi3iQPEVeuobwmrZ812Aiato2vkOFwvEWhj1TltgQYw9I++9ofljbdeT6XN55oq4fpN+0Dz0d7h2q0vW8dOT1+fCagIyEvrgikHNED6sDRKWFyee2i8AwM1gEkS3kxQSZtJrY61lFTJiufjuXl9xh2aPkWwuLOzagL09gSkk4x6J+AL25sxtE2Lj/tsk4W0okSrhL4PRoHPre0VdRSxc1WvMwK0XV3ZM1X7pDu2JSOECTBy2JJp1d/5Cp5UnaM6kSUaFTfqlJgaoFUArG01Yi/txZvgBjG6mdkyNztVlhcF99qRCB321paWpvJYW0dqEmdv1gFdFZhI+03mPVd2SCAJ3/e7zXQad4t911iym7KEtcJe9UvSdgL0aFgYoaKG+VLbZdo2pwAhTQtYW4mJ3kfDILJmLWCSWk30gD8cT1wnH9XJXF4Y0EK7UnftnbdWYQPRXYkmQD337kdgW0ELIB4hv/kyN49lUjVQ2DAJap3qMVb77rOmN0JJTvtsM/a67rlKHWar0pI3r+AxmH0mMGqTnTrNpLaApZUA2E4EOALEvfk89+GeRkZW5waxZFyjljwaJoLM6/wocG1pKUGacw68B4p4X4kfe04vjU0WEBJylpBos929Z1f5wDSWpaWy89bbytbNm8utm7eUt196uVw+ey4tkVh+G9bWaYIHDr9fPvWZJ8v6TRtL38BA+b//j39Snnzs8VTMt+24tXRpt1xcjMioOfXD7H4pGe+r3XVBRXV8PPZVS94lwMbktVR9R8ZWl33v7Q8TE1hir1kLFdQdt90aoME+0f63sLiQRMXUu5E1tDYmEzi/+867ZWxkpExOTJRjR45GvPCtN98Iq/KRhx6qFbz5hbJ+bG25Nn41ZwLAOzN1PYG8SRArh4fifwkQsutYFBhH1p9vqvpKy0kIM5nFWOXp6ykoicEU2QT+jz/2WBU+VDxoCwSYWk2bHZtXRVY7w+KwVzyftI+uGr7ZwuU+rQNbcP7chWjG2ecCdomrRJNNtjcxOdlhFX06MeI/QfuGDZty722LtnjH91NYW1xMi5I4yqhYlemNGzflOuw/NkoB0V6VXPodQL9kgy6K2IJ+gtiOT1k1MhLf9vprr9eYesuWFAElNV/+8pejJYjtysYC9zEQ2SFtVoBMSRCW65Ur41XcdsWK6GQ4q+IDthTAx+9FiwSg2Ah5V2i5Mj8XlxoAPi2pFTjMcIBGY8ierSzYelb5ipahIo6WsItDv/D5z5UH738gz1pRMVVpAwW0iE5NBRQB4rAH/ILP19LxwAMPpArN1rHJzu6K3HdljPi6cuVSHTE9ONjY8K7YKIUmvoPf9XfFU/fG/puYJMk0ZtnZcN69hzyBndSmYq9ieGSsbVNIsCaHD7+fMcJ1ksyJxC+AOn6dL/GMvvvd7ybRNF1J2/CB/e8lib99z+58lrhbvC3m8np7iW1zjsSCGGlAO2OXJfwSawWX2L6+vsRnYiktq/wFoAcI4RkYTevZs33OhXunhwjIYhtprUUXLJpC3YmlakvNUIoinh+RWfmQ/alYo21KbExQWfKvBcbe/8LTT+fzfDnnrs0eP3/uXLnr7rvL5lu25Bqw5QnxyoPEMIrl7QRCOabkPwATf99d29Rbvcg6ObIrhfP4wqWlJN4ALiCcL2vW09dXjhw9ln0t6cf8dy30LtmWNu6S0/Ab2gHlePbj9u3bEnfqLgiDs4PPGM512afVv5oYqMDZXUWFG50rXQS+tIJjpwA8Dx44kO6HOhJ9fc5I7EQp8Ts0+rSLuxY+BiD6p9/+dli6gGTXjj2rRViXBrBUaxLWjHWgZfnCC89X4HVR4fVa/KmYjqyDPEJe6hk7RyZHASrDXtm+PfmfdXZ/2mnkfM5mqysWO3XbztoCyk/1V8YcQCvDFTBP1q7Nzz1rNqotbGGB00a0f92vuFgbYmKnRkC4HUrx0dE50V4ktTG2JmdF3prJginmVEBG/JcCVMZt1/zgw1Hh1R6003havnJloP13atH5KGDyj/7x/7aMCugQ2yzTM7Ppw7cBqgE/mIXykGeuT+YwOrSSE0E1xW7GwsNVVfXF0HJcUPCf+en/IRsm/dKdXRkZR9hKmwQjYjE4uMcfezyzyaF9jBQHgM4o0LIMNk3ELvXEDQ3HCHnIjAdxSejid575TmbdM94erDVU9XVfDrD3QGv0c1Vo9Fb/vvfee7KpCDAxWIxy3mfb9gRS7vf++z9e/uAP/jCJNjSPQJwDwijedtvOiD9WVeQLEfNiGNBNfQ7nqeJJ6Fa1izHTFgKEoqOC4eGa0BaBOxwWoEc1WsAWVLe7J8ARlF4lQZULCOLe6B2o9GGVGN2lymAkXyiI8/NJxqy1AwsBRuWDCKuY2fh1vrb+7FVJXHkTuhiLs3Pl/KnTZQUxzStXyqBRjCr9K1eUdavHyoaxNWVukgDSsTgxDCWJPTrwfQ/eXw6fOBbUdOLCxbIMxbzj9nLs8JEEEYTzOhaXy8XTZ8tiWSy7bt9Zrpy/EGFE10z3RE/uIk2G5ZIK2pZNm8v01HSU4HtXDGQawuWJ8dCQl3u7y6XJa6VrcEW569GHyupd20vfyKqMVNQmplKLIoomB7FlKOzpd/a9naRawHTxcqUT73/v3VQuVRc4oAvnjAIGJK3MIb908XLt8cs46NmwLzybvv4qYDU6sjpBruqAADU6AE3vqSDC/qoCtx0JiFV3U2k2VWdoqDpuyHiDpGL+pJ8frW1qOkmDgHRJewYV+1Dsu3OPEkyOWBChX51RlAQJdvRtVl2DxTI4vCosHhRHrQ7LqvmdgqIK3HT2alOo1xRNAjPpOZ/x8QpYrFhRrk1fz7MQjDKs7fmkFeNzOWnBJadvXzlHEXY1djKjSefj6FO9pneDntldQZxM4piaihNwHcBOQUsNapbKli23hM7HiXDKAl8OyPdQUd98442GKl6raphUbFzLQsHkomSOJnji2LFUTPTuP/TQg7EB7gWo8MEHpxO4s4fpz7xwsYK+oyNxuIDJ7du3hvEWSrq9vrQc+wYU8x5AT+vw7J8/m+lWbKfx1V/72tdCo6e3oMoD6OXo2qCQkLC8mgYMeyhQsU8EtcAC7XKcUvuz9Gc3VHVgWaZerdTjX4PTsBAIeHuvZjRhbXeo2i3WnvMNYyHVvM5yZXwin8nWCbKq7klfPJbnx/lVrZPOtMtkAokpAzMzYR0BG1XKqp2fS5udSSptew7dotwvFkhagm6kJdTvdQpg7PFmEk5ZWEyL2RxxOiyl3t7SLckylSdTsxbrNUXsrr9OfTM+OxXr2uISzZmm/cZ9z16fLMsShgAddTJQFXHx7zrRp+3vTQtLozdkPXM+GuZHR0cFNxqZktxvZYQ0Y/ry3irP7fSbGiC45jBNFlHDATBVmNHPIlZYVWQDujhTGc9MOLUehGY0c9uwUt8nbUN1qHEj2Vsp9m3jcNqp6IvYD91VCLarpzOVYKKgbAcQJdokQJK0na2owFazPibuZPpSWEETWXfvZ/+o0ofyS/y1ry+2QWElAIqqKzvU9DHbB60Is4AecGyPVLFX7UxsQQWmPIeM/gyoUqcPWSf2VyEi709kcGws/2bTVRu1Yl67OlH7qpuAbdOmzanueZ3kij2xb/N+s7NpK7UOwHRBe09fT1ilaaslHNvbVz710MNl74svl2X99ecuJHC+6/Y7wuh79Y3Xy9adO6qI88hoefmHz+fPtFwuL5dbd+5Oxbeflkd/X1m/aVMSjKsXLpaBzu4ytGZNbJUiywmUcX57y8bS2dcbXZP3DhyM7ht2lmCT3yJKye+4fswPAo2Yp2xjxrPfWsW2TYfg89etWVOujk/cbMPt63W2e1PMcU74k9EVq8qN2fmwcsYnriaQVhhjA4i/Dg0PRZdDTIIZKGEF2IrPvAYbMEn1pct55ljL/LqkzJq7VkknUdh2ikkEhxsg0nWETRTdjf5y4L330gLt9yTJNFdq8Uy7WGXlOmfHjp4IyKKopRiS6zeFLJPlShKHADrOXKkjWQH4nrEWIpo1tY10MHGm99VusWvXzsQEGB/eg88BXLGzEkzaVu7D1DV7XdzF3ns/QwQkJNYe68qoaJoE2kslsr7PV7Mr4s1vfevbYS7yMXyPGJZY7G07jbteDBhw4fyF7CexJtYXAGb7rbcGzDGN0pfiJk0rrUM561rS5rAWqr2yh8JgECP19ee5tZNXqo7AYqPjVSem+aq2ajms3FaTSvHiztvvLOvWrml8/WT8IeNjrU3UwGBYiFbXpvgTe97zlHh7ztpa2CfvZY3EQK5ZEmnPyBXYGMzQTIuJ4Cmgv7ZR+Vn0TZaXMphBW7DnVWPc2cR8VR+JCO5C/Lgvnwlkss6ewbGjRwKYaHvCTg2TVMI6r7X6SnnxpZdSJCDi6jqAWyePH8++tResD4BOq0NlOXbfnNRkTdlRe2Hzpo2xnYohYkhnXhIP4KqtvcN5Hi1QAYy1dmJ7gFjL3mxBLq+zribGVZ9exdWx0BWutZwp+G7ecksKj4AdsSngWNzHhwMjrQ8whe0GPEvkNzfainIfmpcOklhJ2zUQxv5UIMKyd82eretxTmjLWeMIOBuhjqXYiOJyTXJIeZwcBcAdAObSpbR0yavY/oyu7bAXTqdlSV6k/anGYh3l61/7evJAwK3rl9uJKfn9ifErja/syH6r8gQmFa2JNELb0mO9Wi0bOYe4Qg7XMnWsu/emp2dvmORKywPgoUCOncUuKbhjYhNjFt+wA9g1mP1pOcGwGRvLXgW0mrD1tT/6WtrynEXnWmuQs892AGgUs90nwek/+eM/iYB2mNG0uebnw0piI+lrugf7jwj+vffdl3g27YSkAa6MV6DCEIhmmqMz1OrOZCTy1FRsos9zzwAtDH82S4HSGrCdYlO5q7wIqzsMkca3h8iQlppwXG8iHd4TQC/mo20lT0gbP7HcMI5v1FhqyXmurbJtC+dNWCQgihJVoroP37/CKX/l3/+N//woYPLb/+nXlgEfqp0JZvoHgnZK2D92z8eSbBtHJVE3wZLuwsnjJ/IA/N62bTuS1AtuJDQWqQb8dWIFVPzVV14LgkesiaORLH3ik5/MA5W8c2x+Jmk3ti7ru7ycJMT8aJuQ0wmF0gjAyan0BTqIkl9JEgVjolgOCSPgGj772c/lNZy1+/PZKtAOOdT4F37hF4JCQtBVDBxwyKrgA4tDtRfCaPSU4IoaMrQzjnVsLM7LyF6G4qkffSosF1VX01bcS1gyV69mc7VjPs2/VgnFJGCwKD+7BxuWISIeJelmYCmPqxZlks/ly0EgbaIXXnihfPWrX81Btq5JZlauTCsAtB7oQqlcQo9Gay0BQhl9p981lPKSipWKPSN2/OjxJIyYLg7Gu2+/U9YMj5SVXT1lfnamvPv222X26rUyOzUZQ7dx7boy2NNX1GNVGNZs2JA2LlVGFOI1G9aVW3ZsK4cOHMzI4fRl331XOfTegTJ++XLZvm1H6VnuKBdOnCoLyzfKXffcXU6fOpXEWMVEH7qgS+Wua2k5gcuGdevK1PjVcn1+rlyfn03f9+kzZ/P8Ovt7y9C6NWVifqZ88gtPlY137i5Hz5wqL7/2StqLrk1cK7dt3xHDLOkHDjmwx08cTbVx05bNea4cUEVYiSydzzmgJTF57Xr2FcBLAF/bImpF2bk5c+5czg4tEroc1ld/N9GwqLPXfoEEqK2yuUyPFg819ohtLpU63UaLzowqQ9ODG/EygWB3mbk+HSHX9KzO1Kq7ABegEaHMhZo4CvYJOLoOoJXWHImKvReHTcNjbrasUGmdmChz16+Xvs4aMM/dWCgrR4ZLV6ODw5FmpN6KwTxj+3bt+nVhAB05djQOWaXNWfOV3tjBlbERnAShWr8vOBQAV5X3OuITYBJaptaXzZsr6twod7uPSsk1nrZWxwCP9joHpz2O3am5Y62ko5U6E4Ir6LS1FSgbASzYEuBytNgjbAWAz55wblQiJFmACEEiOyTQaNtuBCXAPvvE2WoZGoJalQ0jhTPS7tpUBNs4VTYgIxUXF8sPn/thefIzn0kQjKKrgv17v/97AUzYCAD1jltvvRnUDgxwIIupEEpCqjhwdSRSYi1Kvhc6vAp+I+LH9tXKTRVSrdV8bBXAV51MkhHWWHgz2Cp1Cho7W8cH1ykTgA5BpucWgKUB6uxDiaDXpl2lARKIaoaC3micYKc4J0ZgOleCjwAMEn+tMM5DBBeH8xw5X3/OzmvpWlFAF3PXZ9AayvXxqxmDCj7HgvJwVvYPBNhN/73PbgQCnZ+IxS1rj6kVjTpeuAq11vWr4qPEo4GFnG47GtFBDTWcBshSPS+tG74JkCRpqEwZQZxxiK2Txy5Le4z/yxoZp9xqqSxW8dXmy75QdPAcG1mTrAHb1AI3QBfv3dJVQ0Nv2nK0Erbfjz1qtAbcS9gxjbBsS28Oy8S1BQxC8yY2i+lRn7Hg3zkzjrgDOOa5CfAaxoA1S0GkF21aNbhOrrk+PZUq+40lYr1V6ySiqqH/qyZi09nDtbLnWtmwAHPR3qnAET2bCFHaK0mAKkgoELeWw0PD+dxWZM8+0QbCJmBeYc8JyPnM2JjQ8c9nj7A3ee/5hexH94ERwW8/9OBDKSBIVIDZCiPYJtoyjxw9nJ9t27Ej/vPs6TPlyPvvl8986rEyfelyGdN3H62anrREGqPb099b+gYVlJaiEzI1cS3TRLD26Gzdc9/Hy5ETx8utu3aVRbZ1aLC88sqrpXt+sby39+3yiU8/EWavse/EVU03m1xaKGs2bygvvPxyEmyxyN6330psxJYozGAAsl2zmQY4kqLKmrVjYVmI1ySYKtV00LBPJeuql8Rtn3jisfL+wQMJzrXosfszlyYi7L7SWHvsM5oijdgl4Eb7E8BMspCJCju2JWB2j9HqSFV0MUF62I2KV2Orw96VELC32H61Z74Cm/ZaALLGrjSYYQDVdpJKpexXtlerSRNb19gAMYRnaQ0k3RgO9pb9f+HihRS4JAtpS0371UDWG4CXKuzScv6k71BFMsfjx+xHDCoVXcmZs6IdzbWbvsfWS6DEkAB07wPUuXzlUhgWgA3AilYMzFstMJi+ADwgh6TB3kR118qtCEkTQCwt2X3jzTfKrt07G92uLVlTZ2zv3rfDTgaY0JeRTPNr/tRSNjFxLcBnAO2GAs++ezb2v89lcxRi3Auw03ryC9ZavJspOAGcJFEmhGEcTDbAsUlDQ2XtWC0EAgM8FwVFZzWJ7C1b60j3xeXcr2fDV/E3NE8kRi+8+GJGvroPsYp9q3CJOUOvIcXVxx+LyKyk3HNWLMLaqbpdPXlP8RvboMjludsYqtbRLrpRWb9Yt2xWmyDbS+wUQKEvDFwJX02sW3asGOr0B6dS3HU/9qTYXvXeNRiA4X4Ae/yxpNNzBdrZT5JsX/Yehih2oBYaSbyEtk7lAWJVn6YFsjJLq94M+37nXXfmtfylveZM2KPuW1uQs7N5U9WNcL9t+6JzIEbVWgz8YIsz5GKhAqLOjriKnXB2gDMKOPKuN19/vXzyE5/Ie9Ng82zbsfLYU4pmfrfKL2xOkch9O8OuG5ha446Byl5sgOnErEtLN4V6sTcUYMQQQF+sHsUua4tBc2ORKO50ilH8gXuwZp4D5pp7kXM6p9G7I0rf1xegT37je9jCgBRxatro5ufSdi1vs6esGVvuCxAkP7OGzqCcUE6mCOhagSpVO2c5cVIdOd4d/yEfc27uvuvuTFHKMIwr4/G3CpumOVrjyFP095dnnvlO+dznPpf3e/XVVwIGmf7jzGE3K0R6rSK3/FVLDsBG+5eiv/1rXY4eqedeF4B4GuCkqK0VERgdMOzKeJ4L5snuPbuzH7U12nOAGV/OrPWNvkxHZ4B3+8wwGM8CQGIPWAtnsNXFS7ubWGJgIPa/FW2OvW5yz8TpI3S0zudc8P+ZxjSuRbROr2NffJ49WgX4P4K73IxrPgKGtGjKX8VP/hvxktrx28SAv/xv/umyCxWEEFdEOdy//71spLYC4GGH4nPlcvQjHDiv/9jdd6eHCyAhQXFz/vPejLdF9R7vvXcwhgMgUacfLJcnnvh0FhiVitORKOrLUzmBsKNbQd/27383lRmgCAPl8H7v+z/I9XgYqIoOr0NlowMGBMoCcWwLG11yAqG2UTgim4hBFlS5dwYSnQs9lqODZH7zG98Mfd7DNjEDvVNgAHH1MCV6Kk/UygVT+qUh03prGXgjCCH7rg2rwTPEmGEstt+yNWiyL1VvBwQgBV3mnFSBbFJVCnRgn50AcGE+DJyvff1r+YxMDNq2LUkpxwwFvPOOO8sf//HXy0/85E+G9uXeOH1BAsaPBDGCS8OrcvCsK6oakAw4ZUQxUOfAvn2a1ssA6uTCQjlHVfns2fRgc9Ib164tMxPXygK659RU2bF7V+j7N+ZvZBSjKQG37tpZTh47Xs4eP1F6OjvL5o0byxkaNfrQ526UNSOry8SlS+Xq5NWyYdOGcvnCxRhez6m7r0516SJY2j8QpxswgKN2OJduRJiTsGwo3MtLZcede0r38MoysnVTWbN7Rzk/cblWGcbWlIPvHSj33FVHvamIOeS0SgJy3ZhPZVUVlMOcnJpOZeTcuQtlcHC4LC/VyibQTIUsyufj43XO/ehoKJMSVmOE7TWB5oZNm1LxYdwZJtUb+9y+TnvI9akwF+wZRszvq+7UyTi1kszwoBA6qgx+5AeAR800gRiopeUknHIQgXraHlSKVgwkwRWgMM79EvyFxTrlpqlCAkxU1K6YFX/tWl5j/enCrBwdTjVTwq69R+AQlH+WhsFsGcMm6+q4OeI44yhjaDvCoGK4gS/2dBWXu1EWsAv6B8rRo8eyB62l/ZzXzM8lYOVArImAx7W3TAhJgP0vuFYBSVCEyaJdgIjsyoFasdls5HOt9tkzEj7vnR7vM2cCBjr/AB7PRa89B/fx+z6eZ3Jt8mrp6UaFnSyzcwtJMKw7o+0ZsRF0fHbs2F5Onqo0X4i//cFBqsp0d2OIjQaYFVAK3PyngvDAgw+Glv3rv/5rcdz6+dkV/fWeBTHosEYW7A39tEupyEaU0pSjxdqWoVdVwFUrL3MJnlK5kHz1DyQ5jHNspsHUlhHimF1JRlWCvbf3rIDQZIDsOgKaMCqxuKGmpapWGdiyNmEO2MCWN04QQOzCTbLJZ4Za2Z2WJevATwSQz1hiFc06xpcvCbMlo6iBZXPZa0ODK0snlodK6MJimaWzo70JmGN6kIozDZ+0w5iW0wq1VoADMJR7bfxN60PDlumoIqotewPYVrVKKrhCxyS6IWGDVHZGHdlbPW9N5rS1YJnQ3KgCdTcdegCJht/RsLwiNGyMcqlsCc+qTlhCia/PtH52nbYTkCef2eiVoLkG4OjK95yHCpS0P2/+GhZNDTaCyxgtHBZMBW9qS1TzmlTxK2PL+9VpRiYcV+ZMKNwAeZOGGt0CNiwsl4Z9E2C2EYa9sbwY2yqxE7BJqug7SHzSmtawT9vqtOsBQAtE2XzJiNfZ+20FTIIhSQpoQv8A66qp0Fl79mHafmuCIlPTBGKET8OU6+qshYbFG2EkBURNn/qNsDIFtN7DnlHRxva0rgCJxx7/VOzKwIr+sDY9F/ECoPrb3/hm+eoXv1i2jI2VzWvXlxOHj5ThwVVpU35371vlwUceCutxZvp62lic7emrk+XEoUOlq6e33H7PPeXEqZNlcNWq/NvkucPHj5eJ8xfLS3/xXNm2c2dZv3lTKqmmcmBcnrx0oQyuHimHjh4JuIz1RiwUOKifntZAqOVa+ObmklhFHLynK8AQBm0mhszPJxYA8gJUxDR9Pd3l4YceiBA6G8ue2WcXjpwqawaHa/vDjYUyvHZN4grvgQkkYDbm2D70mpVDK3OuBdfRhIpOUX2d5/6D56rAP3sgbvFZzkUr8Os5Bwxr7Ept4+vO2lcdpcpgrtRu36vAOxsoofeZzvz83ELT7juSNWhBeuzMTJc4diQAk2cNtAlIs9yIJUakfT42sRUElghJTMS22hewDLU8iYVQ0X3xEfw/28pXZEpJd3fOlYKAzwKoewaAN0UFQKsCGMCev2RXfK7zp0jUJp5ADMwthb0tW7fk+VS701gAACAASURBVDvfqvtAskOHDiep8Vn2i/XDmBBHtq3m7rFNdPlfPmri2mRs+65dt+WatS7w186DBJt/cxb56vpV210qi60mlNY3YvYrVwSMA5J4D/ElHw0YFfvaN/4kyAtY4IMBc5493y1RErvQ51OocG6xaBQSAQRvvb03xbm/93N/J/vcV1rI6SPNzVY9isuXA9B6fvb1qqHhiCrbG+2YW7ZJguaMsyVALv6zNeBENkdGh2PDxA8HDxyMrZCwmvInTnZ/jz32ePnud5/NGrte7DPDHlyTlgnvrfVWYdMaew72YTREwugeTAuFNjvvAai13+xlLTDEXM+dPZ/fxZIJC3lpKSyEg+8fzP2wK6nKz8/Hlln7TNdcNVRbnObnA+hofxP7Yhn5bOvqM+01wJG9YX8rKGOPiJHYZN0AbLTnaGomP4aFS+LA+VdAAx5VbcqZMEQAJq4p62r6InB9ZqacOHkyCXoYjh0dtRAUxlNXCpjOT1qIeroDmrzz7r60SSv+xiavxH7sTezY6gxlok9Xd9WDPHIk5989efb2w8iq4Xy+uNKgBvsaqIPhz+8YIyy3Ep9FKFiMw/6EPTVbzp472wABtehMEzICv2+/nfPDH8h125G72uUicLx+XXnzjTcjTyAmra2zWihvyb0D7YFqpuUAS/hI+jbAakybaI2kaFLK5s1bAiKmtWp8PEBsmFS9fXWizlKJ/WAX2YfvPPOtvBdQTF5tvxnzjK0CJG3bEtOuuGFj7LKisXPo7AG/fdmLGSkfVuGG2BpFQDnSzl07w35kh7XZYbdkQmljO6y952xN7eswUlLMqf000QltWm7aOAbLDLuvCsjXApff9zxr4elD5EPOwBm0wrU1qCFeuzZg0EdBmv9WvOQvASZ//x/+L8uSbgsCzSPe9O1vfycVi/RnUoQ/czpoFwtttGmcY3dPjBYE970DB1IB5oAt8uFDh2O4JZMejsOgmmBzQMb0pkHYPXRJh6qvDS6ZoQWyamgkgbNNd+jgoRho4InDZoP+6q/9euioqFk2kuvwQLQtAB4YiLZ3/8qViQQ7Tz/9dBY+mg1LS0laWgV9YI9kqRVAlMBY/Lvuviv3wogILOqo0fOpFHuQjCg6sE0CnfvJn/iJBDihYB4/XhOCK1du0puASa+9+lqAg71v741+gg0piDVyTi+r90erkljYyLffcUeSPxUA6+HQQbMBQGj/3tNG1wpkHT1HrTkMNcNw6TK9ha6su/t2EEONGxoMvdTzcsiiPTM3l03v8JlEMTk+USYuXCrnP/igLM7Olk3r1pdvfeMbaR0g4nXx3PkqdAfwWj2S978+MVkDgZ7uctFovVWrYhz6nJS5uTJ+/mLaecYvj8cQ44SOj19O0E6XICNAVcMz3GU5+8I6ABIyPnR+oaglr928qezZvacceP9gqorzXR3lltt3luWB3tI1srKs331ruTqD2lcCGGgFWj08HId1eQKFfCFtTRBvwJfnRDRv4ipxNiwXbAmGe75cm7yeEYyqsAJuRhndbnR0OHvA6zFRtCC8996BBBUAPf2gwMSg1REuu5HgHmiBMi85l6xHHTyCuzUBToU7OgmN+KAqKiFFmj2dXaGDR7l7ajJGtFaN5tPC4FxifgjE6RJkpLDpQ/M34oTQhwXYnBWnqHf39LFj5cZ8bYNIgoWBYjLWwIBiUCbgVKBkvvamh9E0UKamrzdK5v3Zx/YOoNJ9MeZ6YgXFwCmoPJE1n0Gx32dLLijrZ4b9QqWPAiKrvsv1gA3OcUTobizEDnCUo6tHEqBZK86d06ystjou0fm7Oj6exC39/b29CW6rgZ1KZUCV0LO/cK5qNakmE6AGCAMirk6MZ+IRZ8exctKcGpozO2Rct0DXeeVE2TLUTgKH3tseBgDYb3qF0Sf/+OtfT+LCJv76r/96dJ8AmdYGsAlYkEyE6pxEAJOjVuO1Glj7Gtg1I+CAaCiTDR0Z0JTR4s20KZs/6x6WTk3ArYdAid1ohf/8DuCqbTMS7KQCn5azmfwuO5vEUhUjIrS1WmzvClZnrs9kPdkQgROGFDaQRCmjP3t6avDe21crTEtAoJ7sA2uUkYBaCQDeOe99EYCOaDFHS+RZe2bDEvH0uzs6M91JIqx9IC1JN2qLkSCMLfHMKtyhxaW2ujiLAqKwrZIDVNq5Fjk/bxkQdWpC0+LSaGg4k4DOFjBxHdaZ829BmDqKufJUGj/eaJ8QUzXatwF3Gg2UG+nhrdN26gjhCmo0yEYVYGtYKW2lowVdrEd+7j2waBoh2cq8qu8jqKnAT63a+3x6DK36fO0PriLBbFvaeZr7DavIf+3e6u4t12emMz3H+rIlPr+rVwsgm3YtFftMazI2VN95d01wXUWevSSlaU1QWfb82YiMMg7YU+1fSylHfffviAYbi0xHx7/TnjaXpKCCSZ1p09x8yy25H88hmg8njmdkPTvi9yXIbRLCbgBP6BKpxGGQ8Y18qqLOS6++FOF4NHwAvlbOj915V/md//Cb5Uuf/3wZIwI4N1+OHny/fPLRT5ShlUPl5Reez/jI1evX5GxoGbvn/o+Hpdnb0VVWb9iYth5roBjCF45qY9BWxs7OzJU333mnPPVjT5dbtm9P3zsG4eT8bOno6037jop1HWl6upw6/UHiMv5eEC+wZWcwdNlSQWQ0aDpK1oDOhr3u2rQvWgO7ZXBlfxJSiW+0Bug37D9Utq3bVEHKvp4yun59Wb1ubYooWCxiKgw5gTh/I9jW9huW29JSWmJrPMYWSFDeKg89/HAC7wq81Wk3bWwmZuIHVIxzRgOMSGAqsFcFgrGa6lnN8evoCHDh96pYdGU9Odf2Tgpc2Jgq9xK52ekkK2LJFsxWYOBvBOt8jGJFbKm9q00wY9/nU7UV49nD7tNelVjTy2IrVdVVTCU9wAH73/UAtyTOAX3YmNKA0D1Vn4RmgdhNvAPQ0QppaqEimL0IyJIYqgaLzTGznVVJPHZVtJNu1Grwvv37y+joWBLhtMMTOQ/jrpoU50wCCdDm89JikEr2chJE686WW3txAr/LL1dQwlSeKiYaUAsbhZC/Ue4S1OGR6LDYB2w4QEySzadiZilMqObz/RLggFX0LLTqzM/HB7pnmgn8Mp9g9LP3YDtefuWlaOx4zq5LXOx5AUq0TvG/FiMFQfElLubScp6RfwPyUjEHWo2OJGbxTNJq2FSRrQ3NFPEgxp0YzjpYpzxTrTJDQ+ULX3i6fPOb38j1aj2zSTOZprs7sQFwzmeyLeJz+Y3rDhtuejryBs6aKUOY9XyuYodYRyxfCzrjKcI4W9Yc45OvpMmiLVoeFTbzWYXRVbk2yS+f6PcVi3Ld2xTFK3MjrSja8a5ercAWjclML+tJHKPtiO+WDyl0i7GAINqIFVy9RsvUxs2bo6Px+htvhIVfC1EbM949nx2gu04hcmbZCXmkPWaN2rHX7s05E0u1rRfiSXbs2898OyO8o1s5uLKswLrNs68gA9sPHPM5b7/zdpi9cjU/t07uDYNubm4m56G2vBNir0wkYKc95MyGHT9kuuFwGJTt6GI2gm/hMzwXfwIf3KP1l8+yvc6Be2NX2DN7XDEdWxeIZk8+/MgjscX73n4nreCKzeI1nwsIk6vao67HPZje6LnIpfkheZ9nCOzdt+/d+CMAPv9nb77x+muZnIotvWfP7thx+Z/300bG1/EN3oMmpL0IxA0IlWJWbZcDhPG38hv7xM/YCpo8chFxPRDG54odFZ9JMrhXzzXt0XNzYdFhojifYeUTcu7uKXfeeUfYOPIK/sk6OO/0hMTbLWBSIdoPGR4tZsLO+BI7tNOtvBIjzfW0reZNEPX/2aaD1JEJUWmNblqbG9vW2umbP/Dzf/9rv7wM0YQg/+AHz5Wf+qmfitEBANgENs3b+/blMK4ZXR2xKv2m0HDBu8DYg9u0cX0UpBk3o4R370LzGYxxCrrW3R0H8+yz380CZOzVxo1N39uNgCmcIbrPI498IjRCmyMjCRduZJNql7GQX/v6H5eHHn4kC+6GJdMQVwmqYAdKBZW22bS8cFbGDXNmDiWmy5e+9KVsUO+BqrRx4/ogttR+33nn7bJu3fognYx6KK/HjwXB9XpGA5Kq8k7R3IO2ER959NHom9h87+57N7QsD0Jrjeo54wS9XpmDuyqHyuaArGLO2GhouZ9+/PEEuBBTYA2ldweJwcFkQX+CvEoagThUx7EjHEqbW9KFueJ6Z2enAw75bJ9nIzHgDBsqOsOHXRIEsJlcJCGcm54Js+f08RPljZdeKlcvXAgz5uihw+XShYu5BpsbCPH4Y5+KloiK8JsvvRbjxAieOi34HCobtmwuK+khEGFrkpTeZhQxxzXQX/UKMJhQ7SXknjPAZOuuXZkGwGidg+JPzxQh/dqNG8v2rVvLmfPnyhTB246l8onPfabMd5eyauOasnLtWFlYXgwCiS2gd3a6aQ2Znp8P2MZxC/ppl+jBnpldKGfPXSxjY2sDmGzcuLlcu4p1MF1W9AMl5kJX1NMqQGEkIj66tJheSGCJ/T7Qv7IGJejIKl3as/QZ3qgtb5liQ816bibvx3lAzqH/jGdNmKrQojFkkjLVQcFul+R5ZjaGrm1DiCJ9RIDre42u0bZWUVnrTQxWcI2x0NnbnYqm85sgcHqmXL92Nc6dNo3AYHj1aCYxoOSPT1wrY+iUAry5uUpJP3M6CUGENulEmFbQGGXPk81oQU4CW4w1QMr5Ghoazn5n1DitOja1o1yfuZ5+xh23avGrvfL2gGQ/DneRgNyqRnSujqB15tIDGhX5NFWkmsAeuDcAY6rZy8tpueLcQ6UcHk4VWmLv9wVpniVQ0RkcXDGQe3WmvLfgovZhozPWezNNw4hIz1Y1iLi1+/6t3/rtKlodsd5aPecsnnziyQQ5nLPA8ld+5d/e1BMRNAoUMJU2bthYRxCuWhXGFjBkoL9OpnEGQrNN/7mkt7L1iLGmTSbMhK4wuDg1dj26EgNGQM8l4FQdEXBYAzbY/m2FzdauXX+zr78FllWWrGGCn8WqBdX2uLMpCcovX0mrmOAEqIhhlBaKhsRhcwpu2AvPO4m5tiY9nh21Ehq9nkUUZAK2VcjU5JqIQGJwuE+tYQCFihFkzLbAEICoQl4noddxlRUwWA7AGmr/cnXUYuJKvNCPX1XXAW1txbqmAbXVDjCSxKtx2G2S3gq1ujYnNeBuWlNqEu93nOEAJhWfqCyPvE/9M61BWnXSkpM0pkmkvKayVypYUwEde/sm+tJiKWGp1O8HaEjbUQMP2QsRgW1ZLIs3J+UEMAEkNe3GAWNa4CW3/+FEHsBIy0yKTo3zpt3DqNOG0bQCG6inK4wzf2d7iFKyC+cuXEhCc7N9C9Muk7RQfytNuQU+Imw9v5Bzao+oZNlf7c8la4JDvpN/sX/5WoC3PW3dhlYNly3bsE+v3kzIJ65cqUBaM0JaQOhLkOpcsEcAQAUfTFUBFJ9vrPC//jf/KmNlgYmAVsk5Ycs3Xn61rB8dLedOnCz9HZ1leMXKcv/H768aRmE5zJfVa8ZS/BBEA0RW0Agb6E97xOF39kc8VqvwscNHy5477yxHT51ML7tWw3/xb3+l/I+/8PfKrrvuLC+9+koqk9977rmyavVo9KcUNVSxMWIefPCB8sPnnkuB66677iwfnK7aLIBKNlACDlAACgNpv/Wtb5W77rqjTExcSSCe1uh1a8vRI4eyTg8+8EBAYQWRC8fPlLt331EunvogSXrf4GAZWj0SPQb3F0YHEe+BgejeSMa0CTgYwPljJ1TXF8r58xcDhkpAH37k4QTiYhF2wrNmJ9kwtoUvsUfsu5ynDslKHS1d9bi081UA1O9k+lejz1Htff2dAHMKBmFKVk0cawEsopPA5khi05pw+WJiFXsyxQijkxvWbxiTRgob5zy2JnYUoCOmCzsv02JM3xvI56paWz/+LROCenvD5A2DrKsrOh0BCzasj02UsEjeFMD8jv137PiJ7KdoxqzfUPa9uy8t1ZKcP/zDP4weDRFdQAafbUKi/W/oAVuzYuVggBX2LC0DqazfkuIBfxfGzNJSuXjxctZycFUVa6/soJVJtAFcPt95wfSOWH1ff20txgbp7Cqrx9bEXivUAJkAvvw9NqfYxlmtbSGz5YOTp8JAeeozT9U2F0lzWrXvLieOHU+O4bXRg+vtLT/+4z9efvDcc8lDauscgO5qeeH558Oq1VbbMjjsHyNe+ecqKIuFiWlyo6wexQ5hS4xh7g9IUgGX/jJx7Wr8qrVwb4B21vb555+P/g32oMImNhjQVGV8dGQ47BSTpL73/e+XP/vOn+WZ7di+Lc/KGoottFRZC8mgiTZYNfaAa6kiunMBS+xFz0Bczh4FvO7pSZsMpqfiEf+SFuaZ2exrSWbaduI/lqsujhYnwxBoxU1erczmzs48P3aJvpE9wsfKm7B42U9nQKzK1Xgunhk7FzBqYCDtK95TTuXn1s49igHlPP/xP1VdSr7KPlaEraPjF7IffIbYxpph/yr4ujd72fsD4AB/rrcdCuDZOJ9aUQAZWDjsD31NfuGBBx+4qfVmzVzf2/veSawFJPCsAZCKKFfEmo0+U8Db/oHs4eR2oyOxOT7DvsOKIkocnZvZmeSeiXNMi23iRfduzXVeeC1WSVqZFIim6jAR57KVfnButSAqosqPFSDt4WORm+hLMfeBB+6PgKs8Tw7pmdtvmUa3aNzzntgUYJC4BPOS75BbZpKcyZ3T0+Wdt/cmbtBWbk/dfsftaXsRe3q9dbLuadvasiV7XjcEJqbcg/aYAQau/ZWXX8mZFtdG/wvbhej4SBWvpsdinYjfViC67s3EgY1mYwYYNLplbEDEZDs6wqRGtHA9Oho8t7RsRheu7ula/qkF5Ob/b4Ka7SSyFuioAVNtBUrrWkNHqfFcjRfb/23Cp/wh31AkAQ62cV4NyGpLdttC1P5Ox7/4V//Xspuyqb/3ve8HQYNOt2rTmBcvvfJKFn/bllsy9hIdEb0KgIEm+Bu/8R8CuDhIn/nMZ8rmLZvjhDmqe++9L5oa+w8cKJ/6EUa9Ct3ZdFpWOCZAhv+ABmfOnI2R8Brvycgwvjah90f/gmAKBh1OyKoDIuFljCF/3ktrjPsmxmQzUx0HlmiPASYYZffII4/k77/9278VAODhhx+O4fMa/VsMNUT/pRdfClIIMQTiEDViwF1HS2lXVf7+X3y/HHr/UKiw3/jGN2LAbTyBGZTU61999dVyzz0fK/fdc28AEHQ/B5IRIdRqPT8quqXi4P7+3b/7dzH0nIhq9PMvvJDkyn1ZmxdeeCl0PGvi9xkLSZEJHgAUv0vPxBoLALQ1GAf12Kd+JAfNzyCkKF56dQFjWzZuKtfGJ8o7r71Wblyfjno/gaKJy1fqLPQzZ8rczHQ0GUL3QwG9cKmsGlxZVq1cWY4fOZpZ9mi8OzZvLqcPV5Hf++69L8yVU0ePh30yOjRY+rq7ytTVq6U3Yz/pXcwGMFkxNlq2796VqTmH3ztQupeWAwQx8PrFAQDzWCljw2XnQ/eVjsH+MrJhTZmS4JWlOC7rG9qbSuTScjl/abz88IfPx6FCJNvKkok68gjTFjiToUGq/kbk1Sky6PTei3aNc8LgAj1UjgSrjA2xJs7AgYOeClJOnjxVrly6VJXnaR1IGJYW8p92KYlAgsPFZhpHQ8n3uogwdnfXkWo9PaWXVoURxE2/N/TcwW6Vt9M/2DCbOGXuv0cCVzozThi3hePsbdgnKp0S1yRNqnqCpyETduaS9JjywyHZSxIPIFoVIOspi8v1HEtq3CtnWvvOFxMQo6lCwhlbz1LQa3wlw2oPOqcCH+vi9RBr43YFPc6x90yFyrhD4qBNfz4DnqBhbCxAUBU4Xawq+gCm9CV7/WBADntQYsAmtA7ZOYnz2LI5wba/uw9tf4NDK8J8AYxJeyUdPue2nbflmhnkTzz6ifLcD3+Y833XHbenl5rhPX70WBkZXR0n41xwfEBQe3bXzl1VnHbbtvKLv/iLodwCCTZu2nBzBK/KZK0MzSdYWypVfyTAoqSkoyMU46WGcRPF+mbkYDuJRiCKyVEDoqno5FjLthVCkKKCwtECU6y1JM3Ibp8RrQm6IdMm/pwro8MjZX52Lmc8k28IgnKQjf6MgC9VTGNDsaiuG1O9XOYanZ8AF6YxZHxl4/OaJL1lTARYaGEvbTPYHi3bKmOaautJw7/KOgBSgCb2u+vq6awAhrPhtc6L3D/tQb4fqv1C6TYJZqmyMnp6uhK4Ly3dqEwMTIUmWROcVg2YWs1uq18tcBEOR6YNaTepVy+AxQDKM2to6xXQqNdeO2oq3TRgSdpigCV+UAGfttLZuvhmttGHbUSNzFnIIpniU79qsFGBlrT1EI3NZ9ckMoCKYARQ5D4DaNVxwxaq1WbLnfh3w+YAkGRU9bKgvU7woX0UMAYLbsVAGVmzuqwaJSRd27SwZjBv2OlVw7V/n7g1u5hkOOssAVC5b1r2EjBrFx0OyCLBtr9bQUNsOC1ersHzlpiz3aphXqd4Mzq2ptyFFn++Utn5fEkZDa3xyzS2xpP0EGYXdKn6OQ/sNnbMo48+mt+TADjv3/3es0lkxAJsGRuliLMwPVMeuf+B8toLL5TtGzaVuWtT5Y7bb0+B5u6P3VWZUmUpNicjGbHn5ubK5m1by7svvVYmz10M8NE3Mlymp66nzUPMdOzIsbJycKicuHShzCzfKJ/94tPEF8obb72VZFiirADxqcceK8/94Lkkslu3bknAqbCyJ33ny+V4M22BcPz3vv+9tJN+4ekvRHxx/3uKSOvK+4dqOzNdDIG8GODhBx8IYDLQ11cO7n+vrOpdUSYuXC5Xz5wLm7h0dZedd+wuF8evlHUbNqToBYiQmKhS29NjG9aHjTMzP1cOHz1SNm/aknVhE2+9dXuABkmquChnqu0P10qXEaD1/NSfVfDQHnQGI3a+VFle9bVViJR5YPMrQ0V7TZ3mBPjG9ANwKGaw854z8D0AWgSiazIkCbWXJGpAYEW7Vr/KYRCHKr4Fmo8gYX/2D7vrfflxQJ62Tffm+4Tf+Xj3aK3tP1R9n7v79j2VoXPuXBLC2269NaC96+FbDEJoAepnvvNMbDR/c+jwodhG4DdfY9LQV7/y13J26HxsTEvEjcSX4kAgkzh32/Yd8dEABMCAgoA9WadU1EIVQEWBYHziStYpyWGRkF8KIMSGipF9dl+fdtf5rLOKbya7pBK/kPPnGUvya7vJRMTlJWNrV69JPIE6L7Z97FOfKi+/+FISOHEOoWKMEzH6H/zBHwQUkVQ5y3QV/8U//+fRMPE52h8kpGNjo8k1AEFi99aO2gvRbmu0ljxzIFU0Mi571gNNa3ZN1oGibMEHH5zMOWQb2CMFHmwE+0lxSfyMaU1g81d/9Vdzr0SfN6xbnz1CLwPLRLsQcBFg8lM/9dfTtqvizvbB9Netqa1y4ny2smXYWDP7PuDjckd+Lia3X8SfzrJ9StvFuvhMBVMFVhorp06eyP4DhsgP2N1z2CeDQ3ViFVYZ0daGwe3efab98eADD8Yu+/J9rBBn8ZOf/ETiGPvMWdaWLQc8cOj9gEpeY304Ogm99g7aJWKJCkBiwIkLT6aYQ0TXXhWLtC3D9g9zwM5jjpieZP3a50BfEENZ3I714nrYHufO9WOwyXeAPApX1kui7j/6kJJ9eY79X0X2t91sD8HeaVtv/elc2qNiU0V4wLmzIm5zjgF8npdk20QmPkXuAqQI6Dg3F/CDPzH9lUYK0AQTg3aaYq6ClGKu/BAjRCEXOGqPIS2wMWwJ8DYtswHHLmUfeQY6J9av2xAfZ2rT3jffiI6U58p+uY5v/umfhsUWLRsDF4YGY78QAsQEYkC5KlAHMUBRdBfdmjffTNwbBmlnZ9bT2WJ7kSPsO7mjvBPjBC7ATrvmsGijKdQbmQf+iY3FVhIjOSstu0vxEvOH/YhG4FwFXrCiPL+2oOfMyG2jQ2Za4kd7dD6Kgnz079EuqnhCff1fFoQF1rnHAC8JM5ezH9K6OFVbk/5SPPY//c8/v8wIMRIHDhyM4XaYVEfRGTERXn71lQATO7ZtjzgT0IDOyac//Xj57FOfK//yX/5ykhYb4KnPPpUgYe9be8vi4kKMnQ0AXbSpP/vUUxGSDRV78louEKIpcfGePk8/psP05BNPxHC+9vrrobVDDR3gT3zik6E6Oox/+qffTBAMfXS9ghpj7jhS4ACWib7Sn/3Zn83vEthiXKDTkheIHjRZW4pgyUIRQnMPeueg7ACUHMq+/hhGDBSO4v77H0iwyJj5HAvM4T300MO5LusooIC022it9oU1ufvOu1IZ83rBmOvgjOiJYOxAob2ve4OmPv/D55tNtK0888y3c7B+9Ed/NJvX5neIEgxcuxZKGGBFgEFhGZMGuihoAh6pPjtIQKCnv/C5OJR9DNGx41nnr/3hH8V5A0zUV8+fOlU2rlmb5PvIoUPl7rRejaWXWl9gJiTMVzR7dNVI6VxeyjSL4wcPpdI3NLY6gdjJY8cSaK8aXFVOHzpaLpw6nTGhEp0+YwP1zWopacadarW50dVZ7rr/PtlOOXX8BHGHOFstFz0dnbXNY3S4jO25tfRtWl9WrBst/cOD5fipE+nvJnjnuoyx0i6AXnnuwpXstYnxqze1YYALt2zdXun5i3XyUEZbLZUEEZUdMJC97zo9M47LnrMnJJMON6PNkELyx8evZr2hxNOTUw2YcCOsAU7i2vVrVXNiYEUCqMqmWKw0YEnHsnGZXXm/VhxK8ioR1BdvjKVKsWtHKa76Bkt5FowKlkIcUJOw6cddJhjbX8VgJboq9F09XbVKd+NGBLQwXbRSqP5tWLexjF++EiPrLGJHRTxR8qQa09kRJ+z19qqglePMhId9+zKJKsFkT28qq0DHdk0EZQylgEFg4Qxy3Fs3YAAAIABJREFU+IIfrXoYJyohEnMBLnDF/q4TbGh49KZ/tA2MOeGPAiahEFPZ7+qsgMXu2nvuda4RDZq9MDoYYOq8CRZXrx7J2RQoRERwcTHAg0oN2wVMFlwDd1WQCU5fvngpThHgaO+0yubYXyoXWHeAVEkfB/HLv/zLcSLWQDVP5cW17NFrfJkm1NkytnZt2hoENqEUj4zc1JFZlPgb9cz5JZkF6i3EOVgflQCOGq019Pbk0B1V3K1horRJe63cTWXfcXbuWUCcdoaTJ5M8aZdTyQwo1iTabdtGHFFaONrMvTI3aipe/1Z924dNqDVJb36hYTfc/GlDs6+/4b0r46P1XS2zowIXDYgS1kkFAQCA2G7ARWeFTWG7MuFh2YjtOglMIOf8Yaeo9rVjTNM7rM1vviZiOUPG60awtApmaweKlkkmTSzXSVfOHmZNo94eyKcRJa5QTqMl0kzeaQGYWkepFfFmKVpMpoWQboI11ek3rwtdpgImua60MNQ1qaBH07rVjDjG8onIKrCiJZFkJG/z+3mMta6TpBCrqtEVqS1H/mvGFAui0NgbBGx07VhZuWowelT64wnFCp4k0WFLNSKM4oRcq8lnK1ekfa/1YWxEpVhXnzZ1XVVy8GZindaL69MRmFUI8OXZEBjt6VX5dh6Gyq7de3Je+GwUdQGg/nutoxfOnQu4yZ4I0jdu3pSgXKsqgJcwOSDdtQ0NG3VbYtuBTrfffkdGqrOow4ODZc/OneXwe++V9atGyszE1Yhxu3525uLlS/n9rbdsye8Azl968YWya8/t5d2XXy23rt1U9h7YXx793FNlePVY+eDEiTJ1aTzChXfdd2954DNPlB88/8NMUZvQyrLvnSSszvQtt+4IYAKol3xkDHdnZwJMCbLr59vYHEmHEZcSJwUik3kI87KTz/3wB3Wcd3dXwB2MTRoMCh+DAwPlyMH3y0j/inLq0NGyOD2bKWoSzI7e7mjbbNyyuYI+2JEzNCiuhWWyadu2MnNjPiKxh44cLps3A4ExPEpiIcW2FJzWrYuvdw4wYqoNqcBCW1hLiBtNIJpeksx63mrbjZabass/ZHdVBpvfy6Q1GhzzppD0pi2CnRW4+13vmSmIs7OJCVV0adKlUi9J2bIlNhBYr2CiQKJS3k6QEQ8q6lm7MHQBkaG5VTDF+9pj/FQV7byR4D+AA30UI3A7OpI4+EwFMK03SSzGJ9KyDFDwnCVDwC/aEQAFe9uZVLhSqNl5264wxMXxteVjJiywliltHHPE1WdmA6r5TIA4W4gBIWmyJ/gLY2L5O3uHr/K8PtrCIXZnC2nLOKtpvxkYyH2L0a9OXKvtUrHH9GVmylWi3Qvz0eWbS4vItnLyxAcBwH70yc+EIc73Wxssc/7z9j13pJCoVU7yhxkhdpYbeF7v7n83cYNEnFaQ6Sha3Hbu3BVbL24T23pOrlGcBgCyXyR7mEBadSXxvkeQ9/bb9yS3wCKNFkcjvur5uhYFVB5AggpIAYoQ5RXTvLP37QAGCsFa7rEmXLdkGwPg4x+/P4BOYrlo0tV2T3+2U+jkPwAV+8Rn2xNh9mEbD6yomkgzs8knAPuevYKHz9Ey5nnUqWDaonsDjAKrnDdTZ+RMwKKMyt64MftJjiM3cb2emdifDQH80eCwhoARrDb7m+4kEM4+An6mZb5hCrK7nilbJScR59ZWK+zV7kbUVtHnaoaFiEcOHT5cbt1BQ6c7AJG1wSzxbzGZtXd2onN4xUSucxW4yvPszv20o4wzUWVRK1ll7civrKnrweog4g34bHX8CF/zMdFm6+7J+eYn2QzABpCFEL8WfCCd/SZXe/fdfRFzlbcCNIhohx3X3R32hfPsmt/a+1YAKy1mbT4IFLS2Gbs9tCo2W2zn2uUXrtl+wkRTQLdvxch8JhFo1y8+BAy5nlbI/Pnnf1h6u+skIj5Vi458BCBu/7Fl4mCAv+dfn8HVxOrkDXwPuM/GAt9aNhM749rdl+mSfkd8LC4HygJiAC66RDIpKBNqq6aVddVaCEAUR2eyXjNJSv5RY5SO3L/PUKQMY3y5Tn4TN4hFvcY6isHZLgDmTXZJK2TfFKI+ipfwjXI/e03c37ZJf/iaFkSpAZFrU0jkE8W7N2O5FtT/pV/6J8uogZwrNKxe5GTADKixDd32OEFeiOVUGiKq9lIzencii2+hbUAP2IYnDEPHgIK3yrGHIOiwsDaUBy88s9l9//vf+14Qewdc0s+ZQ72ANTaFCodExaQJjpKhePbZZytr4b77spCSID11HoYHNjF+LYwQB97rOTEjySD/mBrQQsKDHgaDbcNWle6xJGvAE0I8AilTMGxuLT2hMQ4NJnnnnAQCenPffntvDrA11KZh40tYGAKGvgrhjIbuC5kzM1vyTYH/3JmzSSCNWVKFsM4tiqhKISF22BhFlV+gBwNspLMNwcm8+upr5ed+7ueCnE5NMholVGOHHIjk4AKOqlDkXPnKV79SRodWlVdeeKm8s3dvAK3/+Du/m6RjoKunCD0ERMafaVeiGbB2eCQHcPza1Yi7MhoXz5xLz7PEanpqqoxRhj99LgyUjdu2lrHVo+Xy+fPllu3bKpg2OVsGJPiE1DIFRvDdBD7GWTY0z2KSwaaNZdX6NWVSW80VoprdoT0vzS2U0t1Z+lavKsO3bS/Dt24rt9yxq3xw8Wx5Z/+70TcZHh6qlaDBVWESvH+YuviNcunSeITh0JblB4I3oFtAj8tX4kgZBNRWSeuJE8cCBnCkt+3cGTCFMbUPjJV+5ZVXsp/SApGWjMUk8968BneddaTk4mL2swAF6MBBocKpThGxNH45I5VVyzOWq4q0OuiYJUMrVpaRwaEyaeoEimZjdABHEibOhUYMw0+skSN2jRgGKhK9WoAgy95PFXAG3RNANJIkobe3v45f7OhMlXTL5ltCg+ecxYKcwPT0VJIBxoiRd5adxyRI16eaKnIduYviDgDw+dB098loJ2kZWZXEhVGPYPPFi2FlOA/OEEorZ86xoIxXm3H6pliYUaE+V4AoMG6F/1STXJffc90VDFlT+5CnpxNICe4Fm0AKNE9rDEBFZiDGJiDQVuh3QilOkF0pq0BQ/dLYK6YtYHO4Txolzrm9YQ/Zd9u3bksQJ7hkjDkTZxENEpio8kTkkt1FDyTCRZvG2V01OpLApXegigyzrwCY5Kho1/01GGRDc6Zn7M+B/L5KWRX7LAlYUhEZGkrAqEfZz1pBOEAUIElghN0nOeTYWpE6wUmYDI1aeGCOm2B9DYz/Cqj/kX82IqOcWdOOklz+Jt2yJuk3vxpdgoqFtN+v9Mi2xeUv1whaHKIBThqmSgsKYFdJZDFR2IyAQr392cvOYtoAervLMuBZe4DWHoBLI5bKRqTFRotQmCd1Wg07mAQpLTnx2PV6k/Q14Eez/m3iUJetUk7Z4hYVaUmjmaTVtBt9CCbVlp8KWLRgyYd/1o6ddo1vEnEaMKd9UM1kIkwTz5G+SJPQ1ET0Jr3nZhtVBbs+BGZaiuyShsim7acyc0wiWg5rJ/pHZams37ihrhWAA425ty+AkgQDCOLcYBD5ArR2ZbRxnZDCfvJ5LSNHMGetPA/21N6dvD5Z+gbq5AMAL0CD2CtbbfwxkDTtAQB1+j0SEiOTB/rLxvXrU72UAKuAso+SQa0T168Thb8jttCEBoH2HXfdEXuBdj02uroAKu2pXTt3lrMffJAWm7WrhstI30A5ffJUHR2MYdjTVdZu2Vi6FpfKvtfeSNxw+uTJsmH1mrLvldfLri1by4vv7C2PKVisWlUOv7u/nDlwpJw8d7Y89Phj5Ymf/PHy6osvxqdcmposnQN9qWpjE/QM9JWHHnk0jJC977yd2EVRJELagP7u3nLl0pUUfRSriGfSqNDff+qDk+W1N14rX/nqV8vet95MrIPhxs7ya2jf1yenSufSUjl15FghOT4/OVVWDQyWFf0r0npy4uSp8vAnPhH7NDldJxKaXjcAuB9YUQaGh8qN7s6yglD6uXNhNGZCR09XEvor166W1WvWpioZ3awO0xfryHv73rNqGV32l72Svf9XDr69zE45x217TmyLCV4KCZmKUgs5wH0tJ/7kDwAT3i5sEsw5OhpXr6YVl+8UZLPJYUDOzpaLF88ngU6rCjHQvlY/o45Idx2Z8tNM7hCbZZLkypVhbkhEJDf2dnxT4pva7tb2+Ht/iY79rI1L/GwdFCq8rzhZvPLCiy8ETEmLZgThq//+vd/7vbRv+syz587Hn/APfAFhRmCWrwfuv798+5lnEruGMUAAdvVonoW43vfEoPweXSK+2lpYH6yMTDxbqGfVfuPbsTz4Vkm9RyUOsEZo9s6d2ASzIcyEkdGwrdmtc2fOJVnCGpMMWSMxrSITZ8xP/s2/8TfTQnZWi/fKmri5dzFvC5ZdunQhbByx8S23bKtT3yIbcCPgl/d0Lp0V+0FsIsfZsHFT1chpBHkzInVmOqOzrSNAAguU73n+hecDKJpO51489+9+93v5TL7y2T//86yvZwNk8pWxtsvEeScSO4njxR4RC6/WthYwGiC+JmgVwOYPaoI7mgIpIM3PsQ2sraEEaWNNEUPSOZo1SfvE8nKAYjGd+CutO42QsPd2LjAitEDSOsLuSdt3f1/2BwaDWNizERs9/YWn4w/EN4CZCLzu2JF7vHi5Cvd7ts6SopF1VEwWtzgz9qfz58xXzZiexFjyOrIGWpnq2dQ+fj12qgVZouk2Oxs2x+T16cRr7SRA96mo417kQXUi3WKGPXh+clpreMcde8IODsgeRmdH2BS6CjL1DXu7mSATTa1ovdR9DRCx3/gJ/tL106hUUMM+9nvYGOyQ/FgrkmcnfrbOtFcwRtgRwKJcUe7nfAE17Ek/l3uKG92TdQ/r8VqVf9Beh6ne6vXxYaakWcOIDp88Wd7dty/xMxap4j1WiXgn7S7T03kmYmhxIHDM3jEumr1JsXt0NNfiHnSFZAKXduLlWgAlKi6HYhs8D/eX3DxF/QcDKun0SIsbpmHYSFN5b2SKOkVnOaQMDDR70uc5C9hVbbzXFnn9PCa/oyOfD2T15Tm2NtG/5dd1mMDCzX3expPiBjFC1SglXVDZi36nZVx/FDypYe2HjqYtCrbf6/hn/+wfL6eS1IjyeajAD//2oDgBAT4jKYH53Gc/l2MOYTXtQmIo6QAaMFKMugePGvj4pz9VvvjFL0boNAd4ZDgBDyfOwatM29iEc/bsuT0byIgqyuASEMwOD5jjYxgBFRZYS4tFtHDe22sFJJy9a1fpzSjSFSvKxQuXwjQBfNjYFt69+CwLjB3hcHiNA23j26QcCDqWQALV1ZeKuZYjqFoV5+u42Q/qYXo/1QCG2Jhh4A1gA2oGZROAqQ6gfdo0HAwwyjqn0nDG67ZGqdwmZ8gkwKHb3nF7DqjD6/XPPPNMHJivL3/5S/kdxt3GZDjQd21YRo1wLBRcG5Dkh0E5fORwWBM/9mNfLBOXL5fTJ06VuenpsmPrtvL+gQMBd44ePFjWrBgMEk1I1Ht88uFHyoF97zZU1+vl1NnT5badt5bLZ8+Xno467pYA3XqGMVNz5svw6pHQMeeM+Yty+lRGBfd39fD2AQkyBSeibnXkpa/0XOrlXD1aVo6OpCXI5wAbOKFpoEF/X+keW1X6N64vkz1dZffH7y6HThwrb+17p5y9gBY6ULZv2xr6nbGTL7/6WiMueaVs27q9bNmyNc+IcRZQcBKAkvTMmjADyFixIkJx+/fvSy+hveK5ZLTb/Hwc/WuvvZo9KqC0LwKkXa8jWyeujMcZeHaqC1DTtPhEAKk7lU/BA22gLhVjFb+B/gjnpiKr337lULl+bSrJztDAilwbISYGSZC1angk59L3N23YkApriLZaE0JjqyCUngD3RGuAc436tip8f38Ag9nZOhpbCwsAcu2adTcNHUPPyKjwxlA1lD42AkghWHJfrXCftSAsrJrjTC3eWI7Td57ZCsEDISs/zziz81gYdwXcYOBpEqlQZPxjMzqWbahBMBBoJvtQhagVZnUu7Q/PgkFH3WMLALEZd7xyZSMiS129p6rSz0yHZlqnFnSFSUR7BQjTjuQN+6CXwOlc3gOiLkgCUvisNavHyu/+7u+Ubdu25tz6HqBV1W7f2/vS3uU5CNTeemtvAmgP1ohrf9GKI8HhUDkq9zg4PNSI1lbgC3UzQpba1hh+6Dy6+jwnNnFTjHRuYb4mDcT2+vuyZySHKp1JSheqvkjamLQiqYbOTDeTXf4zOKIGdQ1A0v70v4YN2QhwNP4IYNLoazR5/H+O9t/EED70Yf+Vf7t51R8hrdA9yXDeivVUR5mWnQrOugfJUy9dn4BQS83UHQ64J4BqZUMs1+o29lvDwpCM03yq4GMoGgFCavtOBUzau2mrFOxaAJYGWLnpl5cr4NECJgnqmik5XlrHA9fWoo++Z5KFrgxIrqF3RF8blkgmClfmUXuvVeek/mfvhInSiKW219tgNjchsLBnmgv17gCRBq4JYOv1YTgBjCCKPlMC0N2VvSfhUoUU/EQ3aM40hzVNW5e+aDahBlJta53EIir71hLFf47eDXHJqvlFM6qnvyf7fmhoVUCYaKb016ov4EYcI1jMtAnjXRt9HNVTz8n7KxIReBcTEHjUusGWq5wStlWd/dznP1fGr15N1Y9oZYfgcWhV4h/C5xh3wytWlBtT02XVysF8b2FuvnT19ZQNWzeXpamZ8t6bbyXRJend3QAoGJv7Tx4rj3/h8+UcOzU5Xa4cOVWmy2K5/7EfKSNbtpTXX301YPbWPbtKz8hQWbtuTXn/8KG0ulyhC3X5ctbDJKKf/pmfLt/5sz/P88A2wKhqgTT2sxar9pT3DuwPs+RHHv9U/CyGnF78eRNwRkfSAq0wdVmF8epkuXXDxvKCVu1NW9JOif3Ljt9x592lf2hFGRoZThwzeflK2Ti6Jjb9yuS1stjTVVaNVp0b/gz4f2N+NgWqUUW3wcE8q7SNNrFUSziz39mlGgj3BqgWG9xs32tPQTNtqtVxSFsggUZt39p2Fup0Me/nPLUJp/Muyag2urIL+MtaoKqJgDUAaKjWmpomMVCs89qAetevJxHng1Wzr14db+jz2nEreU6sWwH7mozxHXVaRI1zMi2EJlkKDdeb5J84/GL54fPPhUFcq6KliodevJREUbLV6owAuvsbQV0MKaC35PP02bM3BSrtoSqoOJ494T727t2b10VHBRjfXYUnU5hcuTLAyMQ1AozX41vE5y07hh4L/yTmryK7gKv5OpVs4UbiAICPSS3OqufL17hH7RW04zwT504b/ZtvvFFu370nZ8SUTuAGFoOi5Tvv1Jj7jj27y/kzZ2txa83aiIwCT46fOJZCC2AACAZUJazJLqQlqLs7zw5bQPyCTWYNPWOTtMTmrl9Bo4p515bBW7bdkmeM6Qo0c73szdo1Y7FLXgvE+JM/+eMUtew57Tk+8557780AB2fOmgIQgE4ScLkO+1MnebSTeSpo8tH93Vp6QFImfwAeFC4ywWsw4Jai5YetBBV/ae26z0iBDAAxA4Cugtn1q7Kw5CwfnD5btm7flgEXwFm/98gjj5avfe3r0YPT2iGn+/KXvlReevnlsueOOxL7WPPaftOR/FCukzHIs7P5BLmOmCtxh1G9N7CPa6zmWqyZfVkFi5fyDMJI0HI8MZEEWmwoV4lOoAIpIdEbi7VdxyQsgykm69haPkqhrdVq9BzEgZ6z/aI2ywYAEexvcZ9YDHvJ5znrYs7omWgfjWD0XLSHsHvsI+sOSMJokru6Vj4NYJDx7MvLaT8xKU4hDAHAlFPvrXWMT5JfuCfAN7a1Nh3Xaj0BxWLesClGR3PdWNfyPbmGyTx+Vz6XIujMXArjWsVef+3VXMPH7rorepweNkYUkFt8bf+0Obf1litaAz6ELWRfnJMQFbq7b+Y2VRdtOfeBHQ1cVbTHYK5tbXU0s/zKczXEoG25xQ4CTml7QUpgy7DZtM5pJbXe2Kjel00D4ogH+Hp2qmo01s/PPtxQRW/rFLEP9zNb6hmFaeN3bsZJ/4XgsRkvbm+nnTBDAf7/v2pzeA0sO37pn/+fyx64je9iIE7G6TL0mSIzMpI+OQf/pRfpbDyaEVUesqD/7b3vlM9//vPNmNyOLB5DARnes2dX+cpXvpLxQw6VTf7wQw8H+PA+6F60DKrzWo4B1Zu27519oa//we//fvnyV76STe9y0ZMcojfefDNsEEkpFA4VTw9Z5m53dgUNtxjV6dVeTb2QP//zPx+00yIBV7TiSBJtglt3VBDCIfQzD5nxjRrz4mIOCnG1H//xn4gzYNChi4AajBiBC02QiJOeO5drMPmGJoLNDXhxUNH+iN0wFHt2784hvPe++1INdyCIinGqgjWAh+ARe0GSboO5LkyPb337WxkhzNCZ0uFgCUTRDB3a3/+D349j2r17V9Djf/srv1J+7Is/FgopJPDdfe+Ezv/Fp79QThw9Vq5cuJixvWdVw0Ot7C9H3jtYytR0KvGLnXVUNIr71fGJMtDbk1HDnjX2zvvvvZcAdXT1WLlo8glGwuJiGb90OSJZrbYAg6Y9C5Cyfu26BE1zU9fL9YmJGFsBOUPEeNLUGFg1VDZvvSU0P4DB7PXrQQoZn0JbRGvGhrEy1dtd5vp7y/TiXJlfXiqXr1Wjytl4P1ROlDwH0ZpjHl24cCmtWUA2TCrUO89BtVHfOmEi4MLk9alUQCan2kkEq2/2x3tWjOw+AE1YS+dysLRr2RcYCoxhVMEHzLdvFKBz4JeSvA0PDSWRQFnt7egsPXQpAEHAApN9CFX19lc1bGyV0plkJe0sqJf9falCt2N49dFGU2ZhPudYUO+cRMPB2MYeQMFYWVyqQrSpDsxQgZ9tnEVXei3TG7tuQ0CdCDf11ZFv1N2Bgmnv6OxIMMB2OAsSb86YsXT/zmZF7Cso8VGRP2cPoCVwEPy4F+fa6+11AZBzlFGZy4tNy08dg5tEjvDW+fOpcNtPbcsIW+XzMdha0THJW5TwS6lsi+GROuo0QscD+Ty/v3JwRdhGmAahghrp21CqBdrOsODTe6lCchAYWPr+/+SPvx4KvsCAo73nY/eEjqudbuWKwVDmX3r5pdgKeyVTWTq7MolI8OKMG+ss+ExwJFEoekyNNl0ROrX/2ML56Zm0AWkzsxY39WNS8a9shLb65p5DAW6y4Sob0LAKmukrTfPLf1EYq4ZYH4IdbXvNR3klH3JBPgK41PLATW+EYdI2fATHh6D8d/wKSJKWnvohqeS1rq8BAjwDZ7tTT2/mYpXoKHn+/GLae9iyRsi1Mq26wl5ISw/QQMWqmWoV8KAl4Nxky1TxMK1ydTxeA1Q0VcVcVVthbDQdUnFsQBfTRtKi0PxZO3FqJS3JZsCVZlJO7rS554qiVBX5Zj/ksTeaLn+J2VNXKO+bZ0RvpKkuteuXz/iQAvOXntxiJvmkKJz9F5aOwKeLMOTqyjTB/EjCVifkrVhRR8g7d7nq5hr5cecrrX8SMi1+Q0NhtrEpAdb7tJLUqShT12fCiOtfsTLjVvk7/lDg+8UvPJ3KLyq75+V9/J6JD5IWvhzDC7NLS7JiSsYSr1+fQgDgVDKtnZVd0cKomofKvmf3rvLSiy+WoYGBcub4ifLkp59Igs8+vH/wYLnvY3cHSPng6PEE80CMD44dK1cvXS4D3T3l9JVL5akvfymtFONnzpe+mRtl447tESx/8c03yvDq1eXBBx8qt91zV3n9wLs1eCxLZWh0NNog4jO0bK2W+w7sj+4U27NyQHtLKVs2bQ6lf8uWzYnLVPUPHT6YCQo9fd1h0AKJVVolNOw5xh9ACLA/MzlZ7t5xW3nvzb1lGfC83FGOHiJEv7Os27CxjG1cl2fmOc0DnHv7459MVRwluN3o2wxrAwYIlMq0HF2zpvQQAm5o2+jVEoSwTNnniat5ftYYYNHZWYE/Z0t8JhZo7U0SxEYXz88E63VUaU8ABmCwmCx7pZlKlVaeudmqWTE83CRHs3Xs7BKBau1Ddfx6xrN3dwUs+PNnn63aCRs35loE+ny/9zGNkB+RSEmWAOWKDhl40LAca8tqHdmr2IetqlDjy/t7LtgDPvvsuTPZe56x+1I45DOcBUU5AxRU1hUfADco+pvppZ04WQuDRqT29Py/7N1pkF/XeR7403uj0Y1930GQAEGC+yJxs0hKsiRLSezMpOI4rtiya8p25kOcqlSmaiqp+ZKPM1M18Uw5TsozjieOY8eWIkokJUoUKXET950ESBArAWJfutH7NvV7zr0N0JZtWXEmM1Vuh6EI9P9/7z33nHd53ud93joI4MKFcs9990b40w+fJeYWt/kd69KKNLq3iCGbrjIxnthHO7cYUCzKdvDz2JEdnd1pY2vfHf8erYxm7CnNDd8NqLBGgANsJ7FHYnq6iFu2lOELw1nHzVu2lhXLVyYOxiz3zCramUAyPFJ2bNueSSgm7dx6260RTP3w2NE8i6QJw5oOo9YXvlSS698SQYmyayg8RoQ6AO7S7FU+GrPBuX3iiSfCVtfyIg4B8NmXGYO9fHnYJVNTWq06y3PPPhcmiZgOy1g+IWmVxGL0aJezNzMFsClEmW5lT54/e3ZhdLo1bcW9F3pPG+uKPJix22GFtuPiq7B4tfRthaCx+43HDVCeP2r+PrqZ4a7kj9kC6yPm+6kvfil5wtNPfz+J/Gc/+5Pl2WeeLZu3bikfHj2a8/ML/+AfZMrKilWrEhfzOZJg71SsctWOHQHrnAHXSCvOTGUcR3SYj+1UcKLN1pH95nnE4n7XGoTREH2gCsDZ45gEKaadPp191LcIELJoAXiUvCtMid/cZ6t5AWQAZLaTjQBrbA9Qi020f7x3WoQAh7SWNdP6nB+/K2+0LuJmMbM4lUaK2BjwpVjmmnQrFf79AI7knuI17VoJPRtxAAAgAElEQVT2juc3rAPjB7uIvSXE6h7FqZg42GG7d+2qLBxi0n392d+ABWeF/XJP7DibzxaIbqz30WNHA1oDTwH2fNu7774dW3Drzbck1/z6Qw/F3iuA8nmAGYBS2nTn6hQvawVUwVx0ZuTk7XQ+Eg/vvP12ABJaXYrt9iQ7bA8AYOTQ3rnigvW0bvwpFkyEc/tNIqs6QZWZMpP/7R2wZd410JVNxkZn96w/PS721HungWJ9K5u3jeualuKWlXxlYPon48sMNdTCWnVNArz8BT8fA0wefuSr81ByCQ9DxWlQf8aCIFCqkhKqe0ZPnsuCQrjQzr1s+iJoefQGvIA6Oms2lRuq0RZWwuV7OQ4sCQAAsRp9YAJ9Y5lSDaJGv3Rp2BHoVw7Bvffem82AWnXjjTclUfO/77n77vLCiy/megIkf6ZHlbjYz//9n18QudH3+dBDD+WFQaWJrHpBrqXtxeaS8AngvvrVr+YA28AQt4ALAo1Vq6to1tYtYdNYcKCHapT75GAfeeTRKBg7BIzt1772tfTL3XfffQFuUJVsfEiaxFzVzYGoY+Omg6J7BrPQOUm6JRxdO0Lx+099P86DEcD04OwkWdaNvgQ9Deigg/eP/tE/apSWL4Wi5QB+/evfKLfeckumTEgE9u19N47mpptuLHvffrtMXBotm9auj5hd+qmHL5ZVS5aUiXPDFR2emc4GBpJF1HNwsExpcRgdix7LmdOnos6/bOWq0Bk5hHMnT5XtRhufOhVaJoNBKV3Q2R4Wzt41L52/kESc48Ms0ZZChdt1Mx5uejbfGeRXO9HUVFTiL5XZMtzTUY5eGi6rd2wrTz33bNm0bUvZsXNnVT43+ejIkTh4VGOHXQC8ZvW68vIrr6an08HXa/+Zz3w2Bxzy/NLLL5U7br8jBzqUtS5q4+sShIViFkEgdK+hgIHOjgMMaHGW9QRyACoYmZyAYeVZMW4IqJ6/ULq7OkpfjzGwgb9rbzRNhb6+OAaA0bLQ2vx5X+nW1oF+7B0S/dSTPDEZNowRznW/9AXkxCHwTH6WLVkS58DgCBYkLhmx2ll1CNKmQZirASqIRQIGxscm4ozsMUmXc01zg9MX4On/dz1nw499xiAyQukRHa/tK0BLiZKqlO/wg6XFtpw7eyZK5Qw2J6D/l9NWIWLAOZxKFaw9nnok3VvGhjfCgM5oZcYNB4D1foAcKt2uISgQ6EChMz6u0RSwB01FEJgJYi6ODDfj+2qSyUn5TGjRFy8k2QUuAeE4Pu9R9VoIcu/dd5dXXnkpzoNTc8/AHsH/wQMHy549N8Zm6jPNBKWLF/O9mTDU2x/bwo4CMdl771IrDgeS3+mp7BDsJAAagHN0eDhVEM/b/iSpbfRE0m5R+2iqTkUDEtTOjtpKcyUz488C5i+HWZev8sPAkh/udxY4KR9nmPy/AJi4n0Y5pIkTq5JI+1PvDJhBPHW29GKRaFeZL02FHniLhdITgETCyI8Z/52JPYRaI6haS8rWla0EHqQ3vUnkgC4Sh5zzRqRZxdL+9VNHPl8GDPI+w2RpBDEb8ETwUkGwei1VuaoWX2OHWnW5Qhsm1aEKzEb4VQtRU8m8ch1aAMe9RB8irJNmdQJiXG6HyHvP3wV5qfG952xak9Leo33J2fQ/aTNhmjj3qju9vaW/fyAMTkwuayvRqgJ0cyl6BFidFXABRepEEkBHaLUTk2XR4kVlek7APb/Q8oN6Pz0zW9ZuWB9BOr7U56/atj1gtrPCt7MTwFmxC3adxFKLCaAWu1QwrfJsjC8RPsFtW6X+yc9+NkEyBklEvwcXx/bzl/wn0NS5npiaLF3z8+W+O+8MkHDu5OnEBRgjps4Rz0chnyml7Ni1q7z+yqvl+MHD5fj+w2XZurVl9dbN5a3975Wbb7k1Nuj4ubPl3Ohw7NODDz6QaWZff/jh7N2f+uIXwwx59LFvlVOnzyRwHbs0Fpv903/rp+sEgKYyLXk8ceJ4ufe+e0tff28CZ2CV9XxHPHDhQoQl7Slty7HlI5fK1jXryvlTZ8rJ4yfK7OR02blrdyZ4bbtmR/xQAASjM0+czLVM0lmxmlbahRRZ+LBZ1OjlSxrNpVKmJYlaeLTEnD+fqiJbrTWnTkkbDohlqlRXtxabmcShfs8ZXKBvNyyk7N3Z2QV9KmdK0uX3o1EQNkcVVdaKnCq3oN6o9micGFlvpGqdAMLPC/7FdwATLMSvf+Mb8ZNYS5na0Qhmpg21owQAcc1oM6hAY8j09jW+Fhurnt+ACh99VFmngxXAa/UDxJopFnXQI6pUdSCcmFDMgAEzsHhRCn2Y1BL9LVu3xTeKhx771mN5jnvuvTfriLFtrfgX51KBSqwf8K9/UWJHyZ0zj4GisOF6YgX3i/WFZSGWErtX31unSWqfiRjs4sWplqfwaTTxcWycWlTIJJymiAh0UDwCuIh1+EY+UeGBfQKkLF26PLGUmEybvvNF3B3QrSXOM0t0MAMkU4o+4jPrz55qid+27aoq8ti0H9lf1pdvBqh6X/a21kFAipzBemzcqC3lQkBDibj18+f2oUTYj1xkZnoyoB3QSwwAWMKo8N//8Q//Y2J9RczvPP6dxF3uTQxCjNl6sGdi3ej3NOD5leB1CwI2TqCy9q5wuG2bQBpbG22ysEuiV2dCSn/V4lBc46MaxmLVE5kJW0aslkl5AwPlU/ffn8IToVs5Coa67gH5jVxIjPG3/5u/XR577LHYSwVycSxwiRiv68pf5DnujX4LsJCNVYDyvOxF3VOlJryKE800TJ8PW7eZwJPz2N+XtbduWtbsf7H44sVDyb3aCS/yEfaqnVxjn7JJzpXCqkKReBigYd8C4oClhPe9M58Ty8kr0040NBSbGeBVsXHx4vjMTIk1LTH2prZ18CVARHvaOvFxntU7ld/J7byDtqhKb1D7ERY2LZ92KhAQ9g/+4A/KnbfdnnxBbkekXOwtB9eOow3N9b0nLB1+8qOPTgYkHB4dKTuu2h4mu/Yt8gmPPfatcsCU1a3bUwBg34CV7j+F96GatygagOGdDaAXeylHdQ4S0zS+X77tO5wXhALiu/YFYoNYV/6/bfu2nCugoXevyMBett8BO5C7OYv8hAI/WQs+gu3JUAzjnhcPVsmPmdmIkVsTZ9ueseZVnP9PRpvtPJyPt9R8LNj784CUPwc0+Rhg8tu//ZvzWAuoMpgWVUV7eYRTvRw9eDY/AyZwh0za6IIvSCxkG3ABHbJ4NDA4DUkPg/DQ1x+KWNVnP/uZLOx3H/9uNgEBMgFLJp5cHM61UL2qIndNOi08oSFVW1UYhtbmVbW2Of/Vb/5mZXFs2ZIDZQzbU089Xe5/4IEgaBkTtXx5Nob50Y9/9/E6OiwVw84q8rhyZV6gA6GNyO9/cKCOe3KgBHYSK5Qohl/y6hD7cz+t2A2avXsTGJlc8+1vfzvULQktI8LBcX6e7e/+7M8mSLDpCfswWj4HdVSxRElEz2c0AEI2OIocI4d5QrgUEMMAYrpIKqGh1uWP/uiPyj//Z/88AaNElqCv73r+B8+XG/bsKTOTUxHAQy922KztE995PIH8LXv2lKlLY+W5p58uZ06cKLdev6fMjE+E3llZGEMBeTgEZnjJwEA5deyjJBnod9gYXb29Zd3GDeXs+bPlwLv7yg3XXpvDIOBZt2ZNOXnseL5TyN3O5e6cnS/zjKQAuZeA6UDp7u8ty8wA1y9MDHBkNC1DqbYaSz0wUFZv2VQOXThbDo2cKxN9PWV4bqacPHsmvdoMMGQzgcD5C+XYsQ9TEdInLMldumRZOXX6bAJlgfcHBw7EQUvE2xnwjAdqNsr38uVLo6PR9uHar37XP3QsVDau7NlzbOOsurtC3YzAU87ZaNaBMZFAZUzf3HzEa2maQNE7ZudKL3CEweJc59ASjfLuT+IWBzxqvK3krTvvhfAhZ+77VQ2JwI5rIyE6192TYFuAY0wxurL7iVOdm01QyJbYZxIU+9yahQo5VStkjHzAJxOCtm7O51ohZ+cL8ATtZhvakaHtuVIpdO9AlASiU1MxgjkTF12n6pqoVtnfmCHOnvfi7CxaVINZzi8TTPxZEzQLht0rx8QmcE5p1UkQrPWu9rhDtyU+KKKCNcGRNT2pwjxlXLQ1q9oHhIzR1QWuGWurRWoWFfRC1RTp1X9LQM/YudoXKagTBLmefRMK9Pna5+y+Vq0CrM7m2YCe1si5rc51VfYhWnHQ74wlnEgS6doZraoFLayS0xG+vHj2XJyO67cBVq0g1QG0qQzMaiWpVN8rpEGuAEsammFDNvnRAZMf7l1aZsWf7XuudGqBCv4cN/VX+1eV7n9Fv87CfzbVPUCEd9205gAUOjuqralNL7UFyvkAXGKh9Hf3ReA6bVtpS5srU4CJZspHndATFdawGHq7e6N90gJcLQOoBVYqIeSKKTlNlAx8SD9vmCUVvEho3Oil1MpjZYeERXSlqkyu3zCOmok6VwJgLQ28rbQsAC8VZ4sfri0NVewWCHmZTdSyaWiX+LvOCqY0VX9tOhgmwIeFz6iMAjIbkWoJG7tjTZxbCVvYVRmH2t1oNSyKvWLf2DttnQAVmJ9pPLRLgNNsNd8hQHRW91x/fQBUgSSGiaqg4Fi1iu/VT592xTnT1CZin1CNTSbzHBJHNHWBvuBWYmiq2HVNwUg7rTjGSN+BPqy3uRQgXn39tehMbVi5osxPToe5KcEzweDM8RMBI7btMBHlSCZQYXh2znWU82fPl46B/nL9HbdHEPaW224rr7z0Utn7/vsRUMVoVUgR13z3u48n6L/9zjvKu/v2BqAgnnj27PnaXtrRGZH+995/r+pfTU5kOh3rgG259729+R7xHUaQ7wBmrV67JoH25z7/+fjBk4cOl7MfHi/XXbOznD1xuqxevjL246WXXyl7br4hRRBjzGt76GiA8Fs+8YnYHZpbx48eLReMpkW93rgura2BaZsWqr4mWdf+YP29Dwmt5BrgMHpppMzN1xYt+0Jg31K+G7SxnoNmz6tGe1c2nKlfdQQqO1q1vGxoIqT8A5/is+27xwAVWzkL6OEKgETwK6sAq3Ik7Az+hH23z/hhSXuNSRbFt9jTgAz/2z73ff4bg7S24bRaYKNJNLAR0yqqD39K62dvmZ5tqqgNEBqdL/ph8fu98dFiEPaIyLhYUeL/0bGPwtSwVwD3odybBhONIXaq6gVhUbqfMGm0NHR1JpEFoLVaLJ7Hufcu0rbfFFc8D9BFXMwS5febKVx8nbUSJ0t+tNdKXMWjCpDWTqLlTAH/7U3MS0mxz61csWpBxwjo88TjT1RNjC1bS3+PCUTHo+Gi1b+OEK1tIdt3XJXf8ywSMawYvpGflsQpXvjHO8eA0Rq/58Y98cevvPxaEjf3RdSVX9eyBCgCjBgyAWRUAHr66afK+nVrou8oHxGviDmAK55XQVYLk3ziO9/5Tqry9pHk1ruo467rNJnWvla9rAqkhQXZgNXhdC4wQC97y8t5X/VnYquKY9f9LU4V40pWq2B6/UTYRGnNrlV1RaoaJ/clX9N6JA85+uGx2E/nAkj8yU/eFfvx2uuvl+v27El3gHaPlxTU+xeVu+6+K1NeFLmcXXaNjpoEua+3J9pL1tK1tSsfNkRiw/roobTnoQXyrYM8NC2ZmSSk0FZHvrLZcowDBw8G1GFj3KOY13OIe/OM0zVmbYVdrSMNKgNLfMb7d71tW7dl37791tsBY9ppQ9//3vcDaFsLDC25oLzQn7EtddTueEBp9+ZdKvr5u7T1iJtnZtNJ4WyLibGa7Sv3a5/R9HSmo8UxP5fc7+67PpmJitFMWbSobN64KXshRcKBxc0UsDruWOfCt771WHnv/fcDSsnZySgsM/Wtrzf5DuBy5GI9h1p/7EnF9pwzhdiRkYA69o8iqP1CQ8U623fWL9ICzShi50drm9ibrwFeOKPyUvslTLtGx0RO7ry0w12c+4x5Bnyn3bIK0Cr20vjDJo8daotFjbaP9x4WkCk7Y+OXtdz+EuBHGLMto/rHCCs/Bph85Su/Pw+xU8HRI2SmMnEbD2qzSAhR4uoBqqMjiQtJtmh7SL6eefrpJAcPPPhAepkYIZuAuGsVVuvJ+FpHHnoLIJHwav/xEvw8/PA3AmpgkdAVQcmhPIw10Yrx1KrOYJzLCy++kM0meUmxq5m2w9FJADEXLDKgwHeg4j3+ncdDxYJocWacisNmQ/sHkKPa7PBB0VAfCaYKOhhq17fhrEWdbX6qfPnLv5iEuK3Oe55WK4UR1XbkWdLPhT3R3V1uv/32MiFpPH48jtaByPSa4eEEV34cJmK1N998S7RTHDR/proNzW8RTy0+DLa/w3559NFHy8///M/nIDAMDrl70lO5bGiobNpg9FVnOXLocA7m7TffUk4cP15m9duie773ftm/d28ZGx4ue3ZfF+MwPnKpnDt9JsE4x9w70B9UVcVBK82Jo8fz55BcIxI7+nrK6o3ry/DJU6nsbduxPd8/pS1DEolCLcDo74/Q6QTHCZ1txqN29vZkXPCSlcvLecrNYxNliYRXH/LYeNbMGMvpxf3lB/veKaO9HWVg7epyZmw0ySZDJyF3T96Vkb+YRAc+OJh9zYAwWucJJ912e5wVECxUwampHGwGXY97ZoVPjAf8ao2IhJcPAm54Z943RlEVg+vP93NK6cPctDkspfRXE0FDTV08FGNl9DLQRBLgmYeWLUmCPD58qfTMzKeSODE9XbpUBjhU4IcgT2Km0oop0tEZ5JxRcwbstUWLB6IdoNJNhHD80qUG8Fpag5HxiQoCqOiOjaXNDTggGLP/BUjuXVBmwkNN6FQlludMqaxxagEiBhYtiNsxgNaxCtuNL0wlANhJKgV3dc93ZE2wQDo6ASJVe8AEGmsn4LSmYRENDsYJVyX2vlDlI5o2XycchG4dTZSJ9CHrn6ZJ43zWqQTAlCq2WiuHhLRGwuaoQoFdTWVDv3kNKAWXY+OjsTOqeoA3xt9esj6qGqmONC0SmF8rUKATdBrTKKBeHZbd5LjpCKipdVIQoMkaCSiJXQr1jdZLG+CQqmTVSalTFsaTbAJOTp08nf+Owv70bJlSsTJvPuJxlZK40NbRtE7MA0zqCPtK+b1C0KqBSj7mPv4scuKfZpj8cK/zFwMmP4a3+iv6yGWeS7sOFTdSwc5PC05cMW0nwrSSsVCmgSa1ocf/3zPXkbYK6Y8KF82ONLNgVjRCzv4uY0+N8m0AjWhLdHY2mk3G/FZGSAus5FaaJCnrHhaKanMFb+rbvLLiKNhuQJKGYZIWnJZ+HVClvpkANK2+SlPZbCf5BHRpxFxbWCv7KeOPqwZE/Gz21hVr2LRquTuASeAZ6yUxpNOAkpwe8AooLWieNJOCXCsB/Pxc7Sluxv+xNdrwnDPnPnorGSdbdWME28aySi7ZAToep8+cDTNxxao6atIEAkH3cULuo6Nhr/lz1+D/43OJs69ameQNM9QPTQ+BoKqjH8E/388fuA8AAR/8vSefLHfecUcAcwC8s7/7+uvCmJ24dKmMnD2TKWYCc3oU2lY7Z+bKRppgpZT/8O9+r1y/69poewFvB5ctL1uv21W6lgyWk4QaTfk5eaocPfZhADfCrQJv7SpsZhKAnu5y8OiRFG4IS1pDE3mAF6dPnopt4w/YOn6R/fpg//vlye89kTjJqFDBte8fXLY0rER7AWAtCB/s6S1vvfRquWn3dWGZKG5oZSX0eNsn7ig92HCnzpb5ro6yadvWBNI33XZrPQdYqZfGy/DYaFm+dnVZunxpOX70w9js3r5FZYII5oplYZp4r/ZYhMQVVDo64tfENpNTdVqSvSiBbc9LguDGsKXVrdmXtbIOGKhtla1mDdDCfpuZqfp1/E/7XfYB+2uSmzXGdEFhx+YTu/FBAKVagKmjqel8LI/o/1gq+5Im+4wv84y1Hae2laWVyOcb/RL3CJzZ++67iU2r8KQpeXW6C0DQd2C5SEL88NE0+fhW7Qp++Gp7d3DJUKa9Oc8Ag7QtT05GnPz99/alUKTwgvEtbqWZZS/YY969ZAlo0jJuxE/iTz7L80jY+B+fjW5GgKY6OYj/E7NjkOY5+/rK4SOHAqIBQ7BzFO/4U88vzhCfj14ay9rccuut5aWXXs6Zikgr4fSenrS0vvbqawFalixeEm02cQQgQoJeBTG3l+MnP0pR14h4BV3adNpFsGNefvmlFIqcHQbMmTfhw/nfdS0WMB3B9xMHiJ0Ue52vdiqaXMFn3aPzAKjUOmH9Pat8xRhfnwvzVk7S15t1wu7BljEpUKHIJE3raQ0UK7NvWr/d2HD7pcptV09wJWBSre8VnkzPbjOxMS3FEt252QBHNUaqNjP/N1d1KgFVtC/sDedNCxiAJ0M+li2L6PXV1+yMtiKmgfZ+o6CxRrxL6+BcPPyNb2SvK+jed99PNILz/QGqgAsAOWDh8Y+OxTbZjwqP9jyNNUVNOaA9bg38fXzUbAWvqw+cDYBov2kXBKp5/rGJyTCFqk+bT5tGCv0rayuLdxd/3QjnpkB3/FjeY51kh1l8Kswme/rNN95MLmjfsXuA5AyKGFqSdfG/3ZB/8w32mlgQWOq7PC//hp3TTlJlP5w1OctVO64up06eqPagszPfIf8A0snj5G4K5/d/6lP5c//t/vm+HU2bi/sloC32BmLI7555+tnE9du2b03BTVv6yPDF8uHRIynU0dVjG3ynVjZTX7HntZS2LBNAMiFjz4w9ktbuMJVKzrHiAGZf7bYg+DyQWKVllfMpbe7gO5Eg2NIWJ6jg88UFjbLWv7PjKQb2D1SgiYZeG4O1Lc2lxE5g18iB5eqZ1NcGST9ibNi2u13ZxvMjfnQhZl7QMPn6N74yD6xop8SYBGMiDLQQkwAapPVDAiUxoflgU0oG3DnNCmimcXi+gxGycSRzXhYUmxN1sK677vpy3333xsg7sHqdbFgb44nvfrds335V+rPa1g/0KcYHM4BBksg6kH6effaZzDVH3bQgQaeayR6qx5JaQYIpOhZKwBPtkqt3BM0T3NA98WIxZfzuk08+GafG8GGJMHA2mHuAMmKZoN1pORHkacG5//77c182S+3dch8VGAJUSK6g8ai+EkpVrXfefaducKrKq1fne6CxkmhgFNQ66ODIcJyfedyf+cyny6uvvtag9qtTsXLvQCUHzD1BXa29TS+xdbAYyaB/IyNJ1vVVO+iMKz0SCdeGtevKqqXLyoXTZ8uZkycTYH545HDZefXVZe369QFSTh49Vg4fOJAE9JrdxOP2BkjbsGZtkvfp2ZmomGOqrNu8qSxeOlQ6JybLgffeK+s3byrLFi8uxw8cKpcuXMzYQv7B4WeUzp04mWkCaMypokLNhwbK4IrlYeIQu1yzclVaWmhxcNaEYE/MjJe3T3xYVl+9vcwv7i9dixeXY8ePB9xA9/TerAP1f32vWDgQXAmtdWewerp7U9VsR1ZLlo3Okph79yoR/k4gEwGp1auz/7xvhtLeZcy0c/mzVv2d8zl46HDZvHVrwAHXoJWA4aM6wdkQb3UvqdwY67dkSejC6N2DXRXdRfHvM1ry0qXQmAVqEUPsQE8zV32+tvgYtdvRERAn7TUqc52dYbM4wzUJXxTGjkCn1RjAmMj4QGKJUZyu4m/ON+cawUUtdX19+R1oMGCMw7cuAiZJvuDWfofSO/fVUA4nEGFUcy5KZzP1py9aJ4LRwaHFC06TqPTc3Ew0kuxhwa4Ax17FMmEXsGnaPkZ0V9UUwBhjilHiTDiHKLR1NNp4AjWVtO6erlSpqyhnfYdsFiMsCNazjv7q+zhrgRbleM9Ctd86sV1+3zO2bUHsiqIQZ2ifcPJpMdDaEFE/U2emEsT7jCDYvgzy3dkRhwowqRXW/lyHrTVytbevnl8K6UleZ4i2zoSVlLaKBSdTkZEkva08SVN5bdPs+u8fLrX654EdfxFgciXY/5cA/v8yPus/+3fbCvSVaxHAJH9QmUyXPbFgqwEFGq2cy1WGKrTbM1eiN0R89zIahVFRw11Mkp75KiDYAh/2YEKRZqyz6pG9UcGK9g1UgdmwRdpxeVckhXnljbhr+yz53Yw3NgFnbmHcXiv6uUDtbtp+Uon8If2+aflp7gOTpF2ziCLSNLkCLMneTfyOXaKNp7JJ2PXE/hawuytJZlosCUI2YIj7dS17eYHZEmCmiuZ6D8bBm47CTztXdJgEahKdjCgeHExrMNaHgGwaCAKonZ6K7WYHtXCyw6Mjwzn3vsMBaVsxgApAHOxIf9aKeXum+37iJ9Lbrp9bIimxEFekAjoyXA4fOhz/KSgFiKkoYoixJ+zNyPnzZXZ8vIxcvJgikqrsm2+8UQb7FpUh/di9feWhr3y1bFy7NsUEa3ZxZKTcfN89Zba3u1wcHQng7Pckutfs2hnA+YnHv1NOGovZ0xNx2v6hxQGk2A1Vz+UrV5S169aXDw4cLB8Y10lbAN19ciIin9irWkwmZ2qFmxihmGZ47FLYh9o1PYP1Mm1tzZJlpXtmrlw8fSZs0kWm2aDA9/WFFj9y7myZGBkrF1SUr7+2HGOT162NWHvaqM5fCIjV2W+qzEC5eO58YhLjiY/TyDJtjMbDzHStKHd2LVDV+Vc4HfDAHogmTjZ9BRhtM34tmgONxo//tofCxmz61L3bgONGys7ae82EEtpXzSQGBQctVpMT06m282vtSHvJmmKIeCHCgkSJ+/rKq6+8nHiVf+3pra2tYjEJlQTDmeaznPNWY8HnAQnuUWLh9zP9Y+RSCgVtR9307HT8sIKGWCHJcOlI7MrX8sVildruW9L6iiV79PCRsGmAZNoSfMfwhfNlw6YNSS7FnoeOHE6xC8DTCmomgVy7pqH7X0oS3TJoAVjtQAcFD5XlygibLIMDdWqKM8BXYnzVhHc+vp//BvLLEfx51SXYmfhZjCau8M7FShhQmLJipVFETZoAACAASURBVBoHrw3z3bvUqr5sydIk749969tZa/d3w417kpiKzdkM73fDhk05g/aFHEaRTWu6AlmdUnMxlfkdO66KPoLnUNgEMnjXYpuI12Lpjo+nNaK25qwLsCvW9lzAJu15Bi7QV9TCJ0ZsGbJiTbYJYHLxIqbUfIo1mAeSVmuvLU58CzAwpY2mVroak/S3k+IaUP0K3YbWl/t3Ru+GnTeaFtHaznmFy2xsKgaGtidtGC2bODohWrHHx2MHteT99E//TPI5+1aMD3AYFu/094fJQ5hfa5S/v+fuezIxxj6kyYiBo3ALWLH24qGM4x0aLOPjk9mjADiTS8SXzqh79y7dsmu5F3unsmFmw8bG6Gf/JO9yD6zlABWdXZlko7CFJeIdsRNYvq0IqFgMCLpy5YpGD7Mj5woQ70zYn4rbmWq4fVvuz1rSVhJ7WTc2xHeH+dvbk3jTezMOm3aH+5PHiZUB1kT+2VykgbvuvidFakUychTWxx4ABmA9utbzz/8gk9ecAbmrvejMbVy/ITnXVAO62pNiQ/ty39738v1btm3JnhwcWFxeffmlcujQwbJt25ayZdOWnAf3pYVG8Z/dacVt5aVyUkNT5N/8TSZCaRXv7c275/ecQaQDgt8K9sCaQwcPBiOIfui7VT/Us7NLlb1eB16wQd5DRiufOhlQkq3w3iog+CcYsS1TqgFN2sEzYvoIusr9omemNa6SCxqXsFDw+ZMRbpjaYclrg/vLR6gfb8n5v35r/plnn40z3bZta8ZkPfDA/amSuIAFFwjY0AyWQ6EPCw2fqCg0UoKA8cFo3X3X3THEElsPSPgIU5f69acf/HQQRkYLUsXoSB4kWQ8//HAUsyUOjI7N1dIjP//5z4ct4YBomwE2/OEf/mFADS9UhfyDDw5ko9jg9957X166F+k+fc4Lh/YagQuxV2k2Ws0sbRsYuqhdhvOyiVpwBoPD52me+G6JTlvKgKinv72rO6i/A23jUKN3rZ/VenPuXBI3FW9GYnpmKuKynHFESVevXqACv/HGm2GAcAoOG1qgTaE1qRXW5WCggf/kn/yTbB7GuYqJjccJQUg596eeeipr6d5tts0bN5bTp06mIqrX+NpdO+M033jt9TI6MlI2rVpTzhz7KCDD/v3vl37CoMvriMSM8J2aLhfOnY2hp5gcvQwjGzs70xZ1adI0n3OhqwuuUXEnzp6L8Csh1yWmf5y7WGaavj+bYtWaNVHZB5jMjU+ExjzVaKQYJTxuPOylSwnebHiglcMr6ehfOlROluky2t9dlmxaV2YEZCvrfHGghMPLAQAroNiCVuATNNn7gEZ773QzOGjG2bp59wxFRiXqs714MQkoSqlgbcgIyWVLYlysjffBubz66ivZF4ytiguGAeqgZxQYRb+jQdE5YN9t/fxZ+vbCLqhK/lpy+lH+eypFeWp+tkxFTLIzTqsnY7G6IyRsDwEuJAwMFAqxao9nFPwCpQQIVbRqNvRzwZn1EQDSxhCoVlHXvlQoQ23NaOe5GDf0wBrkask5nMTf+7eGDBBHFZrv6lWpwgL6KvCCbj+edQoVcdJ3L0lQkt7848diV0ywEEyYSuMpAS9tsFmFj6cDmFRQtFIqGUxOjoMXrAKPsEb8eHZ2Qd+qdwb48MPuYMLVOfVVOI3wJKfMBkniAFaCF6AIe4Qhx/hzrK7vd30fGwW8wmxxjQCQdFsIFwvC845qgB9x2bnKRGBLfY/PtWJYkhp98fbEIoBMM8WECKC1cQ/2dc1ya99ype+29aaGdZC/vxwo1XrUlVWpBd7BnwIg/iLA5Eqg4coPt5f7y7uhP3UL/3X+oC3YVQThT93DlWBR+7eAAvKU3m6TwlWnnf9zSueriKzfayYZpWLTS/QU5bq2CNTJH53NiMlGw6QRTAUaC0ixW2SNBDKzLzIup77oBZCl7YVvWtjav3PNMEpSYaz6JW0bUO2vaaqPDUMpWiYBPyqH5PK7bVehtnstgHSNVksjE1s6OggYm5JTK59YgtgDHd11xHBVvJcA14Q17RNNy18Lz7AbYYsuGSorVy7PeRN0Z9xzh6r2eKq1U1MzCVxNxklrYqN7BTBRnNF247PacQaiTTERloDAzbWr/tDJcmkMzbunXH/9ntgpPl51VMLJtkkA+DcBqsKKtZGAiTVoYmmvYZ/QugXgN99wY3RTzp8+FRt+/syZaHZhigrsW7Fgk9EE5EMDA2XfO+8m8dSeMbRmTVm+fk35vT/4g3L/gw9m2s5KxZBtW8u+d94pb772WlmyaCCg8dW7dpZN27eHgfjEt79TY6+VK8omYoF73wvoLZFmY/fu25sJOIQqV65aUa67YU957gfPhXVz4tSpsv/ggbJ+08ZMGAE+TBslPzVTxs6eL6sHl5R9b7xVxi+N1Ur+okVl1+5rIwR79tTpsmnL5mhmLaJrxt/TKZiZTuGBjtnY9GRGDIPW2ooy+5hxtmtW1zgzgEcdDxwG6BQG5UDAzEzOI/QbllNlPVlze9lnVbLbNgPvSbLUm9brOoEHAO0zrcBptc91upjvsE+ijdJXEyi0c8xloAnwnD/3eSC6dyZGtE98dtPGTWVmbiYj0/2fREqyEYYJxkWmMNYRu8B2e0/Bsa3+V72grgZQqe07ARKtZxL2iVzXWgEqJPfWCGji+SQ9S5YsSzwpLn/6+98LmCMOEfOKCcRUEipt0pIdmjf8oMKg+xRzaKPQ6iYJcg91JOyFCtqMjKYCHPFVrfsjdVofv8jv0lTAsuKj6KhgpyhapT12ciLnxQ+2gQLMp+7/VPnwaGV5XL3j6vKDHzyf57rlttvLseMfJVGMSLL2W5OMaOBMzwY8XEHH5M03M4EQCNLVU/fLu+++k+RTQrp27fpy0803JaaKZsLFi9E1als03MPXHnqofP7zn8s5vnRpLHG0mE+M02oTiTfDeuqsgwI8u2IyUCKaVN3dafnLeNk1a3LP4pLvfve7yQGAKG1LLt082nAYKE8/83RiFHo1CjVhG50+XZn5zSQ1+x0gFladMfQNa6JOLWm0qBornZbQsCmMDtaW2XjrK3yb9nD2jX6Ua9qHKvfiHsK2zqNYSlsO1jXB0nvuuTfPDVDFzH/6qadLV293ufPOTzR7uZRtW7ZkjTHvicFKzm+86cbs6fHJ8dLf2xPNRmyC8+cvlrNGVG/aWHp7Ksjr2Z1P50P+VFvmJrP/MZGss7Zpe0ELoniX0K48TPzuz615O9FyyxaiyZXJL3fSIhi27lid0OnfrllHzY7WseTyp2afYM4p+sv/9n/wQdn7btWqFOP6fWxp74Mvdb7lVq4vZnVPzpdzLsbXKoelIwbPS5mfLy+/8nJApvze4oHsXbkyH2df0jYR17sWLRXFSWew3cueSz4I+MKQMUnWGcirFtsPXwxQvXnzxux7YsP2xCOPPprcUDyANQOMpGni/AMX5SotIOGrgDeATfaJr7F3ACbOdQRbscthAsuWpRCg+MCPOgPuRd4lgNDhYI+FrTN8Md0ldZpgZcaz4/6xZbU48QELqHEjefHB/g8W4t90Mixfnry6anPVOMk+uCziemVQh5n3VwiYfOPRh+apO7sJBhk1ySb6znceT0WAuq+EL8nz0JIYE4dDwoQx8oUv/FQQPzdsuo3NSl+DE3vrrbcT1KvsqrzfdOPNYURYVItrIwJqKBf/4AfPlQcf/HRlpLy/Py/DpmFEUGU5HfeI9QHVJ0CEbgiI8fId7CeffCJOAvVKEux79fPq2fXnv/3bv52MweFihP/tv/3dJH2tMCtDAoxhSBg9/0SICEp6001Jeh1sh8WBEhhwbvr5GH+sD2vn89p5XJcTAXB4ZhsWevj2O28FXHLQsB8ARw/cf3+EYy9eOF/u/9T9AZLcv6DDoayTQubDkMFm+IV/8AtZc5vcgWKo0ks5fLE8+MCDuQ76n+/hZAAmzz3zTERFgRkC1M88+GBEWN/V8jM8Ui6cOJ0WAJv9Mw/eHwchqLgA+JibSwKs4la/b0MYK97Plu3bysartmam+9jIWJgml6C2J0+WG3fvLqOXhsuI3uDRiYAB3d29mf4yuHRp2k7OnPiozI6Nl6HFg6FvQtpXrV+flpKZyckY+PGZqQQ/As6IsM3PlYuLukrP2lVlZnFfme3tKUtXrw6bYeTicA5dlN4nVSi7wkzinPVQElx78623oo8DmKPDs2Xz1lA4fY5hlvwyZiotZ84xhNgMVYjYga9THqrWB/HijAY7c7YyTk6eDkDBKeqvN73Ae7BXIOf2KgRZFdR54QTRwitdfKb0Qte1zRCVNZJuZDijGIkaMgXamAQ1qI1au1RAQ/NHVTe+sqenJvSpeK6M4VRJBQhu2Fh1dRgXaDFHkV5Mo2gbRff23+nXbLQZoMb+nHFVoWCsBJW1dWxjAi32wnMJwDBKnM+0mc3N5ywTPYtWCGZN7udUM7WiKwGZe0WHtT6Q6Qo6VFaKvWfNBX8fnTxRW2TOX4hwJMMb6vmigXxWcKLCx1AHjCLkvGhRZXUQ9GwEvWiwVKp0d3XcM9Nx8rlXzJ7+/gVAkoONwvu8xLeO6nOe7X/vFehYJ9nU/viWelgTVEFdb21HaIIfdoY+gjUG7nBEKj3OJfs0PTWZyqIebQyuIP9tm8WV0qUfS/h/NMzh4+6kwWF+hI/+uJ/7Eb76/ze/0g4doHXS6Z/2zhtGhhaetBYuiMeW6KL4XYACh9hlyg7brVVMW0DD1sj6prxYtULCBEkrnraeCKJUMdnmJsLUmDUKswpeXjnOOHhI9l4zgaepyFc2ymVhtNTpm7HJLYCSwLt5rmBI7USGBlBpwaH8u53uE4bLfJlrJgYBSTALCvvR6OqEjYISTXenqf47U5hnKnDOe9rzAqh2RcAujJMAPjOlu7sCPsSoiV+qGGv5idZQV1cZn660+KuvvibX4KeefebpAL6L+nozDh1g4jtVVq2NSqN/MEAUdzBWAKEmzxDjE1Pcddcn874AyWwRm8L//9vf+Z3yN774pQjUaX95+aWXyjXbryqfuP2O0t/ZWc6YNDA9neA5bXqrV1UAi9bSpUsBZgSczz/7XKqGksWhFSvSGkNg9Nob9pThyYmy5+Ybo43z5huvxx8M9S2KLRhcuqQMrVweEOvV518sn37wwTI2OVHWb95cTp05W3WWJifjBwTuO6/ZWd55660UtEYnx8v+D/anGnrqzOly8szpsuemm8qtNFIOHS5LFw2Uoe7e8vz3nyq377mxPPfk98vqFSvLDGZbX2+0DM59RLh7oFx3600B7MULK1asyu46euxYwJhLBKqHL5aNW7eUi+fPVYFtzMXpqezrxUuXlFM0NtJWOpFE3Tq3rK2qCVWBkpamXkG0yk7yZxLXWpXubtrO0kxX9Ya6uupEDqLOmXZGD6GCMHxGW3n0Tu20sHEC7tex1EBtcR+wRjVXcVDcWts+NyZ2Awpg7GgT8xNgHeiRe5wNiOK5+E6+vmocAOUdj54KakxN5Tk8U0uLp0MGbBcTV30EfrUpsPBzNFVOnc598Lk+9/RT309sbZ3FMXyMuH7zlk1l7753c8YkfTQlgPSKNBJmgw8UmMQGWlbE3PylNWRXvOfEKlgz2Kq9ffmMwpE2Dn4w00R6+zLRBOAZpsbMTBJGZ+zQoVq8FK+j//OJ7uWRhx9JHG/Kz2tvvBk/n2kjk5O5t09+4pNhchz/8Fjuj80QY119zdXl1JlT5Zprrs5kQ3GhAqdc4yc/97noNrz+2uuJj629723HCyum0lW0VufPXQjzKnHHkiVhw0gKJaniHnGEOF1R7Prdu8t6Qw0uXMj0z2t2XJ0KvbhQHCK+BLJ6RkMEMGmtU6Ylnj2X2ARzXhHE+hKU5f/tL2NoJcOTk+NJ7J2TJObNfm+nSGWqDuHRinpXsB4CyE4S9m7scgt6+29rDdiqzJ7zmerjHdGNM+DDvliydCi5Fdtifzz4wANpDwNCff5zn89aHfvoeNbRfQe06+wqt9x8c/IPwNFbb7+V/Md5FbO99eYbAavs//n5juSKWnSACsTTxTqZ1jNW27T4PHGteBVYqFApIXY+3X/i1C7TYs6lQFcnR83m73zWWraMTfdOQ8Y+Yhv8nXuvrZYdKT6K9QAHwDbx4NPPPVN2XH1NJh1lmujbb+dc2BvaUIxcHpsYy7OKw8Xc8jPvxhvJVCrA4WLxa0f2w/Fjx9L2aL3sf3EmTT05oTYXe3f3tbvC3qYplfbErs4Ud+1FZwEAym44g2+/9VbO4Sfu/GRyxMVDi8u5M2fS1rNp44ZMb9u58+ry4gsvlvf2vl+++KUvlt/8zd9M7sr/eV5nhD/SugYQCzDbFEq8/3vvvSe2B1CEnaOIyIfIaQH7WDfuIaSII0dqHqGdPkNTTAMdjf0jfqutLaLzEeSt4u98M4COYLPCZ9quBgGcVdS1ZZ6IkwFHbKwfOZxYGOuIXfYjVrCH3ItrXln3CqGhu7IWayvhXz7U/BjD5N333p43Gk+i7YKSHxVzG8XN2pTacHZcdVUERtHYsDaMzePgfu1Xf60888yzOQQABkrzXvDnPveTYXDoNVQBVpU17guowrgwQirFktb3338via5RrE9+78m0yuj5ZXSIbNEhqdXogQRTbcXa5264sU6fYLSsBjVwCwOkeOTRb6Zqa5PXntHTBe0/vacmr8yXUOJ+5qd/Jgce+qdK8+Uvf7n8i3/xL7KhOB5sEfoKXvidn7gzh0XApFVmaGhpxgnTJXEwOWCfkZxW3YW6yT2LtYWyPff8czGgRFiBUX73zjvvLO++806otpJKn/H7AjnOxVhj32UDf/uxx8o//If/fRx3FMWnpyMySzUcQMTIEHvNRJ+OzqCFmRM+O1MGFy0qzz71VFkyOFT+5he/WJ5/9geZmKMaNnzmXBJcCPYXPv+5HCKA0ntvvx1dE1OGtEE4MPaBtVVB0wP7wBd+Mvd79INDGSt81ui606dKT2dHWbNsWbl05lzpmpop61atSdDR0UXUtDNB9fT4WCkNvSpIeVPFb3t6T58/W04Po8YNlqGBxVmj8+OjZWrFYJkY7C8D69dk1CI1/oiJDde+dMGRgEeg9Fu/+Vvlut3XZ+9YLyDXAw88ECNiH161vU5LOn/+XGjMbZKdMWUjw1lnLWMRHxrXUz0Up+ceBdoEY32nAwo9Z0DswdJRqWDtGLVMwOntDbgFZGmDJBVRAU9fX09oz7RssIHonpwbHi7rNmwIiovx5XlUVzml4dFLC1OsUkGZnEywo/JU0VqsmKEAGMCNTZu3xNAI8p0bRtg+lWi09GbrI8jwe4K2NkDldOLES6ktXqNjCRwAB632jx5Gz8sRM4gCD46h1fBYPDgUhosARlWFowG8cBCMuKBE+1yrrA1wAiIBchlGhjg9q5OTGXm3ZvWqBBVh3ABKTAhqel4zscG0nLBMFjdK9bW1CjijgmSqkeA5AEeZS2XZoqnuaMlyDrPeXd2ZQqGdyhrYF0T/VKjsN5OIVB0re6QCUjHQYRb0LQi6BYQq2nCqHcWcsT4AJyCMZ0jfbqOiXyeRtL3MremuafqPYfv/8t7irz9xea2vrNg1g2MAIQlb2xYeyZh0DWDCvkmKAqI0fVJYKdhGwt0GvMtHjVhtFPjTKtQI3mm/SxIWBhnAobbN+X0VtNkZQGft5Q7NtZ0a0oweroBD3SypkrdMlWZCz+U9VBkrVf/kCgp42CK1pzmASNNFH9X6KyY8AHgk07Qr2PTuPm04PXXMMDbJnPGFzXjYBsjx+cnJRrS4GWHsnJpAMj05EcFAdpivZgO6uztje2emsd4GK8DY1VXOnDuT6u341GSmNviM9XD+n3366azb5k0bI9wtcGefqrj3kvhTgbXr8uefvOuTScoy0aHMR9dMO6w2WdVhNHPMWpMMBKu33nJzpmCJDQ7t/yB6JFs3bSoD3T3l5PFj8YW33XprWdS3KLZq9OJwWblhYzm2d19iBZPGULtPSU6HBtOu45SPKz6Mj5bhifGyC3AyPFwujNSpHaPDI5X6rBpLJ8RUiP4q/PfiKy9n5C+2B9BYIDk2MZEguZ1mZ33/6Ct/lCQQlVz1cfW6dWX1+nXlqqt3BGBfPkS0dk05uO+9ct2Oa8q3H36k3LTnhnL0w+Nl2eqVYcKdOnw0dvvaW2+Ob+HLNm3aUg7u/yAACj89NjxShpYvC3tlcrxOZzA9R2uCNtQ1mzeW6fm57Be207vwPS1AMjkxnrZYoJcYCgjUtm4Bxexf15GEiMSBAwJ2CSQ7GsBoEfHSChwmcJ6ropAAab9LLBFQFt/dS0cE+EOwtX5Pqz1ADNcFBfjWH+jGly1fubycu3i+AeJMhyE8CfSejm9zrZap0Np3jBF+s79vUc42v2YPun9MpGXLV1Thy+7uMDbTqkNPbqy2L9RWaxXbi0nKnnjyicSmGA9uUvGHoOKRwyYv1mcWDyTZXb9uIU53b0AE4JV413QUnwdgtPp7GCwSGS29wDfgBTD20shoWtOiMbJ0aS26TlU9FHEUEMU6KlYqLJ08+VG57bZbkzQrWvF71vj1199IjkHQ06RF6yIGeOvtt9PuIDlXiDlz6nRyB+wyuoGeQ/J65x13Zn1NyDly5HDZs+eGhsG+MmdaPOSsa99VKPN+sME2rF8XwAfrIdOatLEvWxrwBPtDbA5ccG2Jn8RQq/2DD9yfwohEGUN9ydBgNFiAYAAHcYBcBxj0wQf7o6GnBY0+kDwC2GYfeI9idLGaoqB2qvfe21f2v/9eWtEVoOr44PlmhGsDjkjNozNRmYALOigsVpizTeNtM0Le5z2z/Alg4l3+wi9+uTzyyMNJZiWoW7ZsC7v2U5/6ifLKq6/m/mhKYhl889FHY+u1FmGzkQ8AFGLHy82AHfaqfFHsIzfSoRAB50vDyQ2BIN6bH7EsZqEYCvDGBrkvRWTyC0swlvm4ufly8PChTDljb2uRcDr2vRUSBmi5D3Gf6/l3fk8ulnb5k8mNMDcUPLUROvcK2sADz/Hm66/XmNHUzfHRADz2ur2G7SHuFasC5kkr0JTia7FZgOGK035XIbEFbQnnYvN98Utfiq8WF0f/USH19KmwGw1JkXtgrZG9kPuICeUomCXiT4CS82CcsXWVY7mGc08fz1Q0sfEbr78WG3/LzTeF5Xrb7beWd99+N/m2PVYnj43kO509NuOee+/Jn+tGUIBkH7zbSDysXZezQFcovufihdybPN09O/+tODQ7VPVIjA0eyV4IaDw3lzagTH+dnV0Y+8wGy6H9Xp3MNZp3xqa1YFcriCxG9y5rlFUBMXEyO9eyCl3b2rUtv1cGxvI/9+k70v77YwTNHwNM/uCP/sN8EJquzlDQIa8AAMERY+YiDs3KFSuyAQASNrXNLWmUlFK2tlEpEettY1Q8vM9JsrFR0OjM96Yob2M68L6boYJwaau56aaby7/5N/8mG4ThwdiwOaDGz7/wfOiP+oqh97RDjH6NTgIab5lP3+OePddV0dWlSzJKd//7+0Mxc39oZlBPxohBvOeee/Ky3MNv/MZvJMm+5uprMvIY+OOACMAIevo80MLBZXAqNbI7TkvrjHu1MerUlblsLsEBw8+5Sp49M7oaUIjxUTlAhQQwqfqoYEQEdWIin0uA0Nub75ewRwx3ZCTG87d+619Fr8PaMLwvvvBCNrN3QhSLCjNDddONNwXp1wvHGa9ctjQir4CHPv1/p8+URx59pCwfHCqDvX2hGB89dDhTBWiYOESH3t+f1piMQT5xIoijWeQHjhwOCJXpOWaKr1xVhs+eT/Xs/Lkz5aYbbyiHPvigbFy1qlw6c7ZMjYyWJYsGk4hzrOi7gusB1Z1U+GuPmmShu3SW/m4imTNlZHysXBgfTd86enUq/B3zZdnuHeX144fLzjtuTcAnyLA/3nnn3RgJ7TtaaiT1aKQ333hT2bfvvVRdBCCf+tSnagB6aTSOCZXUGhGUaoNqlSsGDnLsOwEPnAm0FbDk8yoepgU8/8ILeRe0ZIBNDuqJk8SaTjb9qDV3YdhbOr0KGHDAgc8UDhVmY3mbipfgJJW4jMScSkIvyEN5JgjbitVVIduJnMefuO++BJmCuUo/1IpyPntj2fKV2fPpmW3OX+25XZeAra24pVVGEhcxup4Ea6jJLWBCgMteBISGiju4OAGQd+vZ9PVaG+AEp+TPVQFQQp2ZOr3qg1BArYcfSckLz78Q9Nq5d14E0OxQ1RmYyrUY3Iy8nKW6via0YIa/FVFLT3tnV9MGN5SgSMLVBswcgqqc9RD4nDtfJ+dwCq5t5KbqQwLXZcZsqnwPZAKFe3Em2BrrZx8AQbdu2Zp2pUoxrWvQ2rhKG6zTEdKXOzMT55nxdls2Z909TzsuO5oR2Q/IBpcF4BIc0Yr4WG3prxGN/xorcGWrTgtetS1QzTyZvENMXOCJ+lMCW1MlZkvpnv8TI47naptPhTeqDbTvACZV8wNgYg+pnGMr0UcgMCxRrGKqVeiuKzoqtXXmiok8DXiXRDTXsLMaAbVK4sj3tJoita0nfUGXAZPgOnUiSZglDWCSNgnMTYBIV0c0KTq1azbskgqm1HMhkKpMlvqsaVWTUAJW5irjhq0jXugOK+NEHzSVfRoLy8vw8KWydMnyJMNGFgM9TXLz+U2bNtbgTyvb2XNl86ZN5e233oyt1tcteXZhbNmrd16ToFqAyvZLgFUuU0kvJeL3e/e+m3jE9Iy2yOOsE0ttk/BjRz8MLfnU8Y/KLpohXd1ly8aNSVYlTwATvvPM8Y/Ksfc/KLt2X19GT52OWOWqtWsDVs/TiFqzphzev7+cOXGyDITNO1g6+nvK2kYY/8VXX4kWALsq/lKdk0DsvPbaMjZ6KdpPL7/+Wtoi6Ztgj7KfwFnPc+qjE0nYfuoLny9vvfNWKrqKNq+/+WYZGBpM69QbmJe3317WrV1T+jq7s29ffPbZsnHVmkzdOX9xsSn7CAAAIABJREFUOO0uWooO7Xs/GhC33fPJ0qllE5tvYLCcOPZR7GgmG42OlRVhR06XM6dOhPExOT5ezpw/XzbvuKpMdcyV7Tt3lt6BRfExC+Bew3wSHGtNFKOJQTMeuNEeSYGhYYKmOkqXarwCClULpYqtRv8k47dr20xNILviL6MXlDaiGu+6A77AdaxzqpZhcs0mgcPkqMLnVdQSi3r7ju1lcqayCsV67lVSFhsedmEdKuB+nAFAnlhu1crV2X9tTOF6nokfs5e1zLon/+0s+h7taNEGGBrKUgEGAfK/8zu/U+785J1pu7bnaOVJ2NOqEo0UemGDCwUQCWOm481XcAUQlUEJ586mSgzgqDaoK8mjthlMDm1KEibtxAomQAPFhxRT+vvDzMIgBTQ4g5JICQ3/jB169z1317179uwCtV4+IDYQJxEutob8LkCSbpCilDNtERQT16xZF6aG8wHkqcLQ/eXJJ79bdl93XaZjYamzKwAURUPaFFpAaiwytTDt8MWXXmraQep447DasSiaaZruM+vf6NaxDMSW5UHyFlNkLp6/UN55990wjcUUgA7Fn7/zd/7b8s7b7+QeLw5fKucvXgzgJUfwLj2j3//a1/5T7kvsrx3+xRefT95iP0W3Jz5A3GCf1iq9PY1RU8GRlukHda7krMs6VeyqVjci9ZcZgb/+j3+9/O7v/m5yCRIGAIpXXnk57Pz392NSfCJAl3fx0Ne+lthXQrppy5Zc09oDhbAnvvqVr4SBD/Si48J+H/nww2gobd26OUkzcJu9BsgBLTAMiP7aa2lhW7w4hXPxpNZ5tkBex7azzQq0lQU8G+Y4QFu85V0CXDIQY9WqgHHaK3UQ2C/eHw1NAATfYZ3tdaCVwrwzAnqSn9n7xJC3bt+e902rKkzsVauTO8r9nBGAkph4+7ZttRUkRYay0DbivjEgnY22bd8e8HLEee4Je8V9y1W8r93XXptuDgC9OPDYhx8mB9QZ4Jq0X9geZ9s7k9t9/8mnUtBmy8SgWnEA7seOHS3Lli8thw4cLJs3bYmwtDXDksYosZ4ElcOkm5oMYMdXYm64phhbbqRVCOAkp/BngFFFQkwb6568e34u7xOgZJ+mqNtMBrTOzgrtSDEuhhKbK/43VKOO5j4efyzPpisEIKoaoNWOyt8ybrgB0b3TWoy8PKKgLQpd1kOpxaN2sIWX2RaPf5xY8WOAye//4b+f12936uTJoIKm5FRaIsdDwXYqAqQWEuXUYtiMNhFWhBYbY8wIWbXUe5VlgMGnP/OZJOAqwTbcHXd+IkAEyhakzAaW3Kv6qNxC2f797//78plPf6asXbc2FRML43eNEmPEvGSMDAeacq4kB9BjUdF2+FwvPiJgWdTO3LtA6v/+d/8uiLXNDo3Xn+Z/+9wf//Efl9tvuz0OjWPQ+kNZGONElZweyb/6rX+VarL2IG+5sgzOB0lnULxkn6+jmvTk1Yo8pytx5OQwal586YUAJFpfVKsI4QIi9GoNDdYKk3V24OrouO4kf0GiL5wP2KKFB5DDeFoL6+AgeVaI4R133hGD7r6gwL/0i7+YdhrUZGCJEb1ECS8NDyfoUlHauHpV2bBmXXnqySfLscNHytXbtqV9R1+cAGF6crKcPXmq9BitOjhQLs1MlaUrlyeZPXfqdJm8NBZBV/3PqkkPPvCp0t1RytTwSLlIHXt0rMxNz8bZei9oxhyCa89OTuXwJqBW1URXJzaKRqvabqylChEkeMWyMr94UVm+Z2d55eiBcu0dtyTAZKitmQM4N1NFR/03YIkTJXCn/YYxEoDYh+3oOXRBBw4YlPG5R46mmqJnG9ggwAkK3GlM8NHsjwiINdoS3pGKSPqe++p4XZUFI9Rc3wEWnAmWrBfn1/ZVM5hR91YxHBstcyh52mN6e2OAAJDYXFqsFutnXLqknD5/LlRKlHQAppGljBEjIaCX7Lf0XwZFAKMlgPFlhDKOGFg0WvuTOa5W64MR5JiAIBG8bfqqORRtRILBJP+Q4rVrM87QGbX34/gX9QfJdl3JALCEo1i9Zl2mSdSxYoK/U7lfSD97Q4MES0cgwcAyzv6cc/ZO/W8Ow5m17hu0uLkXfZbnzy3ohfi8nzjejhIDbV+perWCUTRmVF2yxqNGhY/nfLkf4nFpZxAwNiMTly9bUUWmOjviSCI41tVVR6Dr+e5fFBvKudRpSvX8E+wCqKWnNgEPJfjaa8yI7959bajrHIcz7M/9Xgi26WdugvyG0VCbKa4k4/44LuCvP/OfuwJ/sj3pSqZGZWjU1CytOGndaVpsAB5zxhcDU4APzShJoIrumxYwqZ05zfjgyKo2gbHWlUjNJiEp8xVkbiswoWZHD6JCEm1SvwCEND2/bEFGgTZskoA8IcFUykz+rpa1S0fbknMFYNIGJ7mG9qIyl8lcHb1o+b1hDwJbcoUG9Kmij3U6Q707T1Hb7gRPdZKVBHI69rCdUCw5SI/9smVVCHvKRBVFkpIqmOT87XfeSaVPgFqBxzqt6o7b7whwcejggQRargW8YDfZZ59dtWZ1zhyNkj/+o/8YlqZ2Rfps1uEgEdDBwdg0yZMqFxur6syvs79vvfFGeePlV8vNe/aU86dPx7ccPnI4CYhEf/vWLeWbX32oLJ4tZcXiobTlLFm1vHT19EaUdh3mnwlao1UMW8y164brS+fAogTFAOqjxCVXLE/rQx0Ze67MdsyXE6dPlWuvu65sSCvO6bLvvfejNff6K69mbHHp6shoUBVIYIx9x0bztyjOBHkPHDpYtly1vXzv6afLuo0bM+0nPmzV6vLYw4+Uu265rUyOTxRjgM+fOZfv1V578NDBsnLtmrJuUxXEHTl7IZNjMi1icfUVPb018B29dLFMTYynanni7OkAJq+981a5ZvfutOwYv9pWy7WfiLMALeLJCq7VAlvLyPAutHtEzLUVu2ymLgWooIkQ0W2iujXAZuftK89v3wIrsDoVOAJyd3QkfrOP0iJgqsWJk0k0sKyB3H48gwRAwauzuzNTatDzJQn8UTTBeuoo5BRFUmUei+/ndySd4lO5RcQIFSewXsbH61TIifEkkXwMAKeOszcRCoOkI8UgDAutDUAUMSimETFG52jzljoF5+033yw7tm8v4xOjuT/PnOLL5ETu0Tol7pKcaxceGgrjRnFEe/bigcHEGW+++UYq3OKYTPgwBhlD8/SZFIv8m2/VkhPmQASW6c7U76+0+5kkXRE2pXExPh4/LmaVzB05imlxISCRs63FGTgTIMxkncHBFGfvvvvuiKh67/R4FIawfIGbX/ipL1Tti5mZtMsQ8NVSopgob7n9jjvy3MQ6jxz5MAUPsYuED0AqfhNzV7HpriTWdQLNWFmzdnVisKMRzV2d+Pof//qvZy+9/977Yep4LwAerIgv/+KX813ipjADu3tSkFVgFJsAFLWHPPHEE+VLX/xSYqVDBw6krQXY8OKLL2XfinGqALJWlDO5/7TZdFcwpdIHq0cLuJIpUXUam71SRTYbEfpGD0trhXxAS56JYArdBIG1Botpfu7v/VzOr31ljX7t134tibKWHGsgf/Hd1mfNqtWxzaasss/iNvcs9llF566UaGTYP8BuRb60/nR0Zg8ZT6wAC4BUNLW/7GXvy16Qh7oPZ8TYc2tqLdJiZbx1plF1pcAMwFW4kzu2bF+gZISZe2r7W9jTYeU/lve965qdYS4Cl+mWKP46P+ydvcwWOFeZ7LNoUXln77vJ/fgS7ELXpuvIXtqvVUsSi2Y604WcJeuFTZzJixcu5NkUaq2t9wnMvH73dbHr4mosJznwpg0bY0OwxTwrXT4tXZlEtIp8xkT8ns/wM+fP+fxUYmvXJyJLeyYtmTt3LtgF9yz39mwALe1l2Cr2jv3++S98IbmTPZI2wcnJMHmsrcJ+u9d0Slh356e2OzY/82Uh9seu8dxsjPYteZL94v1oKQT4YIHt3bevsc8duS+2lN3wbO3ko7AKE+/8sAbxBm+nAwcwwRzX3vNjCL1eGR9+DDD5ytf+eB4qSOn40W9+M4ujDScVnbVr07IC/IBI2dgSZ+0djBxxUomVTQJJYvT8vmo+gMJLtlHPnz+bfjXGHYpkcYIOr1oVAMVGJiokIYFyOsw2HNSv6o9sDcuCAfXCoIkONXVslSIooe+AUEImoeychk1NeAljAPUMcgzo8R20QL7+0NcjhmbjMirG/6VfdGYmmhdHDh8JRQk63TJIIMYx4hDISzbCYIyUZ2L8vWD3KrluK8btOFIbTuJ45MMjcR7uK3RjtDJUtKGhtLtwWNqGMs1ncjJtOYLNdoyqtZMgttQpzsCB4FB/7ud+rvze7/1enAC2kH9bR72XvDPF9MUqAd09ZUnfojI+Olp+4sEHytqVK8vint6y18H58FhZqvWls6vMjI0lSeSczp44WU4e/bAs6u4tc71dZfVVW0r/ErPUO8uFU2fKyqXLy+mTp8uwlomRkbJ144ZUSMeMlZqdi3gs0cJeYmxdPZVCRUhVUq43sdnYABzxDaE/M8XRDH3P9OxcBFD7Viwt3auXl5U37Cwfjg2XjqWLy+IlS5Lcq2gsVEhKSf9bbX8BRCW8TyKcUZzzJXRLewFjyEFE9fI9oVgfOhTBP3vKe/XTCq15F2FqTE3FcbYUUi0kBMlcj1GioSL4czHBinsRYDM03gdnYP9wuowVACsaJvqmu/Q2z4T5xGFL7okA9vT3l/MXL4S9Ipimjh2xtqYaZt9L2oEiglAOvJ0gFXYOUGtmOkGfZ2C8OZVUXs6fy57mPCJUt3gg9+pM23MSGa1IgDi/zxACWgUCKkecvn/0MTPaEebq1EqjJ3cg51G1yLu3f9s2M/ck8FE13bplS+6LIQbmAIxQ/cIQwayhkTJVHSqHnWciutpf9YVUvFxD0FABS06AaB6aJpEw76MjVa3BQcKtk2EQpW9dr+yK5QmqTX4SxLZ0QftFsKmqIilFwfU9wBFO0buVqEUs17ScaWrh9FAqIs6+CVor7ZAhn03goJIDMGEbBEHtux7JSGRJsZ1XK/vVUfw1YPKfC3j8l/t8g5A0EWwYJgvuvWordM13BjBpE7S8UQKxadXxv+cr0JI37SfDeosx0dkBKubN5IPKLqkVrstXqt8dSKIdvRo2yOWnFlAsSLs2Y4ezx6JJUmG6gCwAk/THX7kDK6CvAt1CNQCTuc5Sumh80WKos/zy/7SOKGJk0keS0jqiOHosICE6FMYBR5C15Oyq0mqLY/8rc4awSx1lCiwBH7kH53vNujUBM9yhZCQK+jO19W3t6tWx3XwwfTBTuQRj8T1z80k6VeP9W8vliy/8IEH/NTsJ/60PIKPSqKDBv2d85YoVqaZLDAgQihsirD3XUd545ZVy8dzZsv2q7UkMbrrpxjI4MFCu37WrfO33/7BsWrYiTE5+Z9HQYARqTxw+UqbGFQtmy+oNG8ryNavKO/v2ll037ildjXaTCXVLly/Pnhi7NJp7CJ15Yqx8+8knys/94i+U9w8dzN5gj8Q4b7/+RvYTQdef/MnPxmaOXxguTz3xRABehSG+lo3hidds2FA+OnO6HDh2tKxavy6ists3bS5H3tufltrezu5oPNCSGLs0VtsJjh0LiL9l29ZUfV9+7vmybeOmFDbEHlpPlhIi18++bEk5depE1nd0arKsWLu6vPveewHarr3++rR1ABL8EAcUr2lp8V7FSIJ2QX8KGFPV3gLN2eQqqN5OFSlp7zABT1xn77QaUPwJfapMyOvpjm1my31fK8DuXVYAr7JZsRDcldbmtAOVkmcVJ0giA/R0dcT/2EsRNdaG57rT00mkJF72MX9a2ZOYMiVMW3Y/BbaGOq5gyR/n7MzWqnRt7akT7VSDAWjENPnq995/L0mee5EsRdyxE9AynJhg9FKdTDEwuCj7V3zgXsWXGJoYuLTQJCgSVFV9sSggSBxGK0xxz7P4++iZdNTxxYoH/KfnACTOzM4nOdb+olUjwFGfccw0KcYWWr4VmxQbFSuBdlgsI5dGs3bWwnMSZpckit3FvMuWLs9ZVtg8d+5CiiHahsQUEkx6ZuIgbffazuQF1gTzAwiKFUYTEDtF0i1GERvLd6yJ+MU7AgZ5TpV4xV7vTlwiF8G8/vDIkQrq9veVX/2VXw2DxEQc91gBuc7y7LPP5Xx5x96fkbzOTkYMnzqV98ZO+W62BQgk7rcuQBGFqa/+p/8UKQJ5j1jH35limilE83NlyWAVEWZLMu2pnWzWsFvjETLWvgJX7CXbZ+G8G/+NlSYP+cHzP8h9WjO6GV/84hfrgAstNGvXli/9jS8lx3j66WfCKJD7WTvskrvvuivv3t5XWMRAq4y+bQHTsB+AMewpUWAFrFq4Gk/+RmJALnjrbbfFbouFKmCyKjbGmRNju192xvkXr8mdvBfvwrW8Nz8ReR0fj81YQg5A+/hY3XsKz3yQ/w0Y9czicd8pZ3t3376yYdPGfJ9zNjE2lrNCX8T3atcBUAAHJPzyCwV/32v9q6RByV4lpeBargEUsM+0iDhPbAbbwx4BNq31qRMnsn+9a8/iOpjM7+97L0CR72E/yCIo/F6769qyb9/esM4VemlKTk1MlFtvuznyDhmSMN8RzRP2CouDXUFOEEdrV/PM7p0mSCsPoWUHS0eczUf6XetfxVO7AwpmwEJHSRubvYe5+Sd1UABg/o5trSypuXL7bbfFXoj96RN5t969vxPDA7LkOfaH58V+y0S0dnxYDUT+3J+Wk30ZUvmzwZUfJQ78GGDyz/6n/3GezggD6EDYEFpyVE/aUbmmrUBU9VpBoyCinJvN/eADny579+4L+iToAD5kHnUvsayqYH7u7JnGSPcHZMBogUhHeXr0UhJ7AYjvpp9y6623hBplcg6wQPsNlNuCegEYE5y8l21RGUMvAf0OosnRCkQuXBwuu3buyot0gDyfwEEy6H4BHy+9+FJGD7u2P1MRQmm1gYEyDDIGi/9d1ckX5bA6GCrHru15GQz3EArY++/nMDM+UDqJd8s2iZDq9GTWF6jU0qG0Lqk0mwLUjgSG5DrUAK0DB6uAFpRWJdvm1Zdn4wlEMQh27tyVudlf//rXFypynCpE0IzuFcuWl56ujtBpp8YnMvJv+ZIl5Zbbbiu9XV1R379w+kyZvDRa1q1YWTpUdOhcDPSX0+fOluUDg+XNV14t69DaBgfKis0byvETH0WklWjsdbuujXE+uv9AmRYoYWBcOF/60u9eR18CP/Qtzs3WnvnoT6AVSvATQHeUdNFD5FNZrNT1nrnOWr3p6S4XO2fL0I4tZf2t15cX9+8t3UsHIyJbqaI9DdW0IwlqRpItpwa/OHTI6EzMzqYXcWZqJu1Z1pRRZTAELQACB9W93XjjDQFYsGwITNHg4FBiCLEbOjpCo2P0BHmMiL58walrGgcm0EsFibjV+PgC1RfbhKOuArXaXfpzHROK/D4jksCpaeOpVbHuMjoxkSRE8CBwBnxEULQJ1BhmZ5eR5HhboUj71rltA//s5yD4ixKk+D4GkMHGrMkkpEX9NYmZgLZfinHVlyvw4AQqRbgjPc+cP8DA+SJWKplQ6RQMVaFV2gsqHgRfz2QtJCSCUgE2xw/cAVq06zQxMRYAQzDhOu34Z2sHgGJMBS4qci0lmkEdCW2/Op96Vuu4yVb0jLNGgdTypZLp3foeTjE9scuNUK6j/1qdF+fOfwM0jKjjqO2V2RkASRXYVOm0DwA8lc5dhf8kQ0CVdmQsu7h82dI4azbEGWZHsHq05HD2qfSp/jVtTpdB9b/WMPlRHN1/nd+pEEJty7kMY7RgRsusYOkSA1wBcxCHrf8ATGpLVkdQDe0GdFFMQGhtJvFXn69isJeLjE1TT1N0bOmqH4syGgHaNrCoPO6mTaZhf9TkM+hM/WeBXVIBDmfYDc41Y+BRCeeJc5qIo7LZVDclRM49m6t44szUQB6YQ6i6NxeSoEp8BJLskHhk2dIlsW/+jj0U9Du3zr3qvvPu/El8BeppYcm4VkHrfOz92jWrQ392fXRfQpFVBwGQPZYAVrGC/XOmsSOwwNhlwSvfC4RR8eU72CoFFNcCTDz/4ovl+LHjZfPGTWk1+d53nyiLeutEsfnOUj774INlbnKqDChGvPJq2bFhcwoW7DK9N59bv2JlOXfydLl47mJZvHJ56V06WA4cOlTuvu/esmjZ0jIDvOrsCDN0CktzorZ/EG69MHyxTM5Ol4GVy8vk7ExZtW59klsFLOxQwS0be/XVOyIMuP+dveUH33+67N65M2xb/ktyuHL16nLg6OHSJZG+cK5Mdpay+6YbypoVK8qJg0fKW8+/VPbs3p33oUqsBcr+UFwCDkVMfHS0vPnKa5nuZuuoIrrPNZs2lYuXRsrK1SvLh8eOZooPkGTl6lVlnzbkwcXRODHVrbYS1Ol/Em/2kQCl4okAWwHL/UrC7R82np9rBf8kwirdACF+xP1l2koDGLLF9gE7HtYisdiMG2ajZyqDZZrANq3jChbu27cvfoSmTlo1MoGDLshsKtpGa2IHAuNpAzhJWmmB9MA/rOGwzTo6UwiTzNc21I4k/q3uivgguiXN/TYHpSY+nR3xr2JCrQg+77nt00yLW7GiPPPM05mGY9+KDyWBACUtyOJIU6fE29amFW2UsGIlBSxpWmHFv96BRJDfCqPpzNm0JqflnGjx+HiAKslvOI8YYMkZxsu7+/aWm2+6MX61FlFWZP1rG86yCGC2Awucd0VMMbrYhP/3Xc6mUcOKE+IHOYj101L9iTs/kWKE2FwrnMT68NE6WEHxSAFHS5q9bT94H0AeLUi93XUiof0lWXVfYhl7+OFvPJx7BHSIf9555+1opXjXikWuA0wDQlkfoIe4HUvChCLtbZgpR498mIq93EWhyZ7asnVbktyrDEjAKD1+vLYc9/SmAKWFxx50bcCSVl2SAnKadiqTgjTtSHoW4ov1a9cmRm6nllT9qdqOI06sbO2Gk0ozcG4ueZzrtjGRoraEFRtO8YscgcKS58Oq8jxazOWI9kxGkNMlWjIUQDJDIFasiB6SXERxD+vYOgKHMKIUvtwbPwDMYm9PHP8o8aTiWDvNlA7k8hUrs5+dJQATmy/OdC7CmOlUqJoJ2IcRlJa7pn3Os7uu9g3srIB+Cl4KkbTvmgKdPIEtV2i2h8W5Yi3vd2hp/YxzLjfjO8Td2rrtJxN+gPbWIqPDATR9fYl1rW+rVUTb5NFHv5mJUIAHP/a9ViTsplY/xXsAIMtH/uW//N/KrbfcujCRyZphxVuP+Js+jPNL5eWXXg4oql0NoDeRaUR9AUkM3LjnnrvL0NDiaAOxP/JRn6cLKv+Wk8p3Dx74oLadvvtubDm/xj8Tj01RYGAgZ9OkIYQKIEa71zKUoaNOhwzTc6nCQmUEWgP5UKsXGYbOoUMB/JwVAJ19A6i1t+UUGDzRegRERl9sKLlIABM3tyBM/2NEdQstx02w9RcALj/sCm0jc8ev/dp/N4/d4WVjT/zNv/U3y9cffjiGxkH34PqA/e8PDhxMCwljZjM5PLt2XZuDAIhw8PVGOngMOoQdVaml0RhfDEn135IORshq2/Am9ageWEBVGQfnn/4P/zRJJjqYQ+gebH4Gw4ak5h0F7tHRLPo3H/1meeD+T0WTgKFdsXJVEnP3Q9SVoSIOS2uFkeQQX3n5lfLqa68G6ZRYM5yvvvJqGCUq5Qz+s889V555+pkkXZ//wufzMv03+qAqtYPnvumMOMycSh3D9H7WIyOQmoPteVQEGQ1Bkw3I+fh9gYB1d5j9t7WX5Lr/a3buLG+/83bWjSCelgJO/MypUzFIfjg9oBLHahSzd6C3UrDHyBNtMxrYGuprPbR/f9m9a2dZv3ZdJnEYAXbm2IkyfOZs2b5xU1piMDb6BwcCjKzWcjQxEYQy49x6eyPgtnr5ylTJGAO9yKdV4Cenys2331IOHvygTI1cWqiYCkYWL1qcaqngP7TZTH/QRoNeLqeugYqDZzpO2ke6+7Jec52d5djUaFl36/Vldu3ycuTimdIdBW6TWMZSAbhhzw1p/bBHtZjZs4Rcn3/hxQRgDKJgYs3KWpn0d4Jd+0jVUOUB6g+QE5BRLfduAGT2PKOv2qBfF5WZjkwErkZH81440oMHDi2IJNo3rZAq4CEAwfR0EgFrWEWNSlBlvej+PowWFHljOLFBGmE1rUOnTMBppuE4O3GSnV0JKgXIzg/0v0V1ocTWEJhZJzXVkbw+a89HaI9afMbN1SodZFviEbpgw1hhEAlMUfWGVguIGV/OBjAXHZXJiaDEDKfgAojKWDsrAjXAgj5lQRA9oQgsZiyozwJYBxYoyhmrG0Ckgq+cm2DA90fEiljfQB1P7p7NeXeNTIeaqkrk+b6GrijQ5XxVCzJ+MgDWWPJBjCNr7F2g+bqOgMw7wXZDqwWUeUZOC6DbVsxrlW0qQIvvBQa1jJig9POo1xTFTTSpFHE2QjXQ/TlP3mf6vKcms/au1VICXK8VOvzzqIg/hiv564/8la9AC5a0jKDAAw0rqHruKwmlrSOuv1WZJUCTBSDFRISGtAJUxj5x4onIpmWnYaNcfox27PR8WANt1bGyR5rfCqbTquNAZOrfBZvJJJv671y3U6W7Mknq/1frLbXVppS5ro7SYRpOT1eZDQO8M+2T0TUplRGSXuem9YB9cBbSh5zxpQOJB4hbty0I/B9Aqbb+roofcG4rc8tEhGWlf6BOGnFmJMXsGMaLamY9L6ZB1BHi7pc/aIU1+WgjSSWWKPsjl0wsW1yGRy6Wz332symOrF9v8tdQYh9gNoq9GMM5VT13Hwozxz+iy9Gd6ys0EdiUKKCu7z/4Qbn/nnvKxVNnyta168ubL7xU7rvrrjI7NR22wuPfeqwsWTyY9patGzeVjw5/WBatXFa6BhcFPKZnRddgcN2asu7q7WV+YqpT2iMbAAAgAElEQVQcemdf6ZicTrC5Zec1ASAmpybKsXOny6c+++myeNnyMErY8i2bt5TjHx7NiFVJwbnTp8tgX3859P6BsmJoKFR6dplP8L6Im5vQ89H5c2Wscy73smXDxvL6c8+X+ZHRsnbFqjrZZ+XK6JdJdheSmq6ucvajk+Xg/gOhkUfPbHg475io68XR0XLtdddGmHf56pV5PxJy03Q2bt1ceoyNn5tNAsnmW1txjHUVI3kXChMYeWIthY12Kg0GNB/DfgM3JAP8Abr3ls3G03bX/Z12yNpqqaDXgmj8n83t73I0aJY07T92vHiXf7dv+OwkYc00G/4CW+XIkUNJ6MQaYVGZwDQ6Gv+i+tqOkweKJ3GXAHZ0lX37Kr1dwa0FTFy/PaytDpbfES9rbxVDWRexBD/q3l559ZVcC1s2mmMdnWF727/Y0p7PuQGeYHbwp5gCinTeu7OvDc29AwmcvYwCn51LAUBiLp5SXMLgTcuH4tIowc86lc9Z1lKEHdLbKx7pKYcOHU7c7V1KmrSqYU04P67hXjP2eu/enEeMJcmjfSYWFp+3CRl9Jgmx6Zyxfh01qQeQKSg679rTTX9iS7xfTIobb7ypMtxGRhMTWDtxfdj0a1bHH4vhH/vWtwJkYE+sX7+2vPzyK2Eci5NaJoOW84z6bYA4e44Pz4jka64O0MEmYR789N/6mRRk2UzP6Z3SFpQ0fufxxwP0uh8gmtZ/+0Qx+ewZ7UEr0/YtuTfMwXp591ofvvHww9G8EJt4t6+9+mpsoCJVu/eoEdTxwxXsjhZKw4yKGH1DNxQTZRLh9ExakUkGeNftu3FPElh/FlBgdjY6MfaP+5Of/N2f/dmI/NvvgFlF90ceeSQsFTEa9rXvcY/aPgAZABP7WI6lSCzGZIeMibfnrSHQWWtNGNiGDygYdHaETYFBlpaco0ezXw25kAsqerI79pT3CigD2rMV3rf7tU/8WGOggxZ99wSw9U7kJGyF3OfNN9/KO4iO1bXX5ox98MGBACd+gCYKXkCFVjBaKxLAxbQkOYRWHvbrpZdeTHyI2cGX+Dv3aH/xc//6X//rClhNTqZo74dcQ7RGtOT3mnRU18vzHj9mDbE35A6DETjnR+mO7NixPRM6D3xwMMAUuYef+/t/LzIU7CnQduc1OwIkWUNdIwGMhoYCugIm7Wf5jlxCQVleg7XmnpPHNpENW47pbg1p1fC/clZrY88CSoDfclrPzL8CLJ0hgMwdd9ye/FzeJW4PA6+rM8Ad0Khlxl4u/vyVB20/8hd2/Oqv/vK8/lYLRmRJ72rtl0JxJVDZ34iJ6nucKq+99noOAAOHEuTFEk/1YBBZjhzSi3qjCqzKY3M4AN994rvll3/5l2M4VVsFNzYbSqEXLonwkiDJz7/4Qnnooa9nU//SL/1SNhrjwCByEIz2a6+/HmemEsz4/5+//dvlf/1f/uegmo9967GIyNqcKGLPPP10+ZVf+ZUYb0wTm1JAR5NEosPgATf8b0k0IVaOAPJr1rU/c0BVEARqnsGmOH36bAALB8r32nA2huvQd2lbYmySVkjUoWSU33tvb65bRSGBBCr5kzkgfrIx9Z12dgbB1V93gRKzYGExgbLaF+/aPtMKX7o+YwUl/O7jj5err9pRVY3pTjRMBpSzN19/rdx7113RH6HgPz46XoZPny1vvfJKuWHXtdERgdYvXb40lSzCr7fedGPp7yX61lWOH/2wXIAqL19Rzp85m3uIcKgZ3V1dZdOWTaF3ToxeSksNAC1TXrp7S29XT76/JwryNW1IoELMcFqPep2lPk7Z3azwrt7sC2KnJ8p0WbL7qrJ/9HzZcM1VZR47ZslQDigHiXEBAGNY9a/aLzfccGP5jf/9/wjKusIowLHxADcqA4xV2qDOnCm7du+Oozbi0QG9bve1cfCQcE7kB8+/kBY1vZ/AAAEfwEQA/vobb2RaDgf6ztt7A7oAYBgWRiTVK+rRmXihB1MVrFYCXEtAU6mSKqeVdinBaOfVW1sVWbTXFkBxxloEGhKOdu5eVRl9l3Oj6rNhHUX+yhbJdJ2mxYhTUkVw5iOupCqnwkYLiLgYtL2/L/fr/LuWcwsJN+JSMMVZuA+ou/NOEyB6Qp21F5Hz4mz7el2/Izbjut3XpUKX0WD0WvqrEC7GD8TefXgP7gOIwFm0PajWUQDTCvpxhhy670sgKvWcnU9gUhFqo6y74xzdE4fn+VWlgTb+qW0y6JPa7Cot2RjOZcsAZtOp9LS6RN6J9yp4EagfNi2is6ts3LghugK1XauO5Hbv2CS+37vIqM/x8SRVp04ay1lBJO1Kfq99ByooSYibkZN+5/8LDuNH9iz/H/rFK3GC//K3VQGTKxkmV7ZR/dDrh0rdaJ7IleoRDUARRknT99ICKt3tmOL5udKjleeKZq2FHpnaxLPwPVXxz383g5DDQEnjTRVZacb8uNSCnFpYLl1hi4TNFfC2Bq0C7TmsFIE4tgfQUQ4DHGm0UCr7BRXXs2B3VeV8PgDrrvY8Z5RDWIbtT8tCAXwKwqoN6o8d8Y8Wvb5FNcllP8ICXbuujIyO5nnZPdXjjI3t5Bv4A9WxEzmTKOb69tGcJU5E8ti1uz75ybJDK80wpltfQAaJG9Bc8YNQnXMKDBXjCColAc6opFmhhf2RdBw7cbw8/r0nyub168uFU6fL5z71YHn5uR+Ua3dcnWKNXu5nv/e9smH12nLm5Kkyc2msLO7sLecnR0v30sVl49atmd6wuLu3bLhqW9lxw/XltedfLP3znWX07PmIpV93661l/4H98SEHjx8tu268vixfszatPoB8awuw3XP9dQFgFVOu3XFNfG5aa3v7ysmPTpYNa9eVS8MjaVU5K3ke6Cvzi/vLyOxkmRobL6uHlpYzBw+XiQsjZXDRQNm8fWuZAnYtUY2tfmHs4nDp6+gswxeGM/llfHgkyTMwbdW6tSl0bNi0IaDWMQzZhh1Ii+sT991TeoeIvnaFOQLQryNtjYw26eJ04irxqVGn3pW/sy8E6Gzzxg0b4xOB/OIE78H2U5X1vluQg+9li/loiRD/pCLNd9AWsR/8vmRbQaCdesGPtILnYTs1LJAK/M0mHnRNsa7rt5VWsSJ/7rM+w7emXaerK8yWEydO1eRt5cokCBKyVny9AvzdVZOC/52aSlFOsVBcyQf6UbR76qnvJ4lT+LBHa9HlQmLTb/0/7N13sJ7neR745/SGg4Ny0AtRCIIk2DvFJlKdkiXLa1lyZhK3eDfeOP87m5lM9o+dnY03u8nMxk5mHNuznrVkR7bkKouS2HsnwU4ARCE6cACc3s/O73q+F6Qdb9aO41mOV98MCeCc73u/933K/dz3dV/3dX/3gXLFFbtzbsdf1n1DwqanJ2Kd5ql0tCfz64yqjJXVtW13S3dN4GlPZb9Gs6s3pQC6zmBmsQ3GQjLy2uuuK2+/9UZ8SnuEH+r++RPOOHvQ/fGtgTqYZOyB9anbDBaRGMM8Kc9w9gmkZPnNF3FR4p7uVbm+wLDRALzxphtjn1yPbxLQdc2a+Ha6a2FK8FWwlgBpgku+OcAUS0iwjNGq8xjmGACPn8e3p2vHJqWUanomdkAQmXU3eiFsVcAX7Yldl15WhlcNJ7nG1xgdH4/vwe9XMsxnVE7hs7r6fPyee8qDD/4gQT97KPC3ltg95z4gInooZ88mBvvij/xI9N74ohppCHz5HHwdWin86PiZrVJGdp1/rDRK4guDw/WrltzpgMB7rroqmkRKMu77xCfCTgI+khhgE90b/8j8uCf2lejxT//MT6ckCuMOIEE8m6bUl774pQTSfBy+OB9YDENXI+wBJUmjY2lQcOedd1Zh/XPn4kO5J2vmrrvuKo8++kgEZs+PjoY5AfwaXLY864K2DkBA63dApJ9hcthDlVU1HD8PO81eEG8ZR8CfZ5CUxvhgkz0jYFMCDuCVzoWTU6222yPpqmlMaWfaO0Ac+9p+lFCz1pTxGHI+XiPkb08C5PzbGSROZkPcQzrirFwZAEF8i5WkBC1J9KHKsFE9QDcywsXdPeW7DzwQgoLSHvpaZDIID7+npKwshq3Bh92ydWsZG6vl9NiM2C66WmHEiZnXb6jjkf9andfYS1UKael86GDG0Jrjl7Kx1k90Hvv6qp1YsbLqCnZ35Vmi9zM+XstoWyCdP2PvWglaz+rMSBnu6tVl08aNrZJ0WoK1vXFTfRCB+P8CRsjflp/X9i//5f+0ZKM8//zz0c/Y/96BoPgMtYMg9YODg1lsgpw//dPvhO4GcfrCF36kPP/CCxFA239gfwJLjkToOHqfExdNq9QaDFkEaFePPPpIKH4MJwNiQ/7oj/5o0EYiWq+88nJ56plnsuh//Md/PNl8YIb6PQitzWYxCBB/8IMHc48WiIn40hd/JCUoNtwdd9wZUEUA9tDDDwfFZbwZmtTXjo9nk6D7MdA2faM+zipCx/2b0fJei8Bm5JXZ3DJLFstjjz0eBWUbwEHkOjav7Ht6bZ85k/dZfDJlUVjevi0HV9gFbc6ryhTweQGsA6IBTPxdYEtTYWJsPNRQht192Zg2sWsaYxsYiudnGDvq37Zv3Ro098Sxo1G/9+wOLPXEV+y+vCzOzpbNGzaWibGxMjM2UV5/8aVy6SXbSvviUuqVl9q0f5xORwYicCsGl5f+nt5czzyGWtjTEyFZ3W26IZ7+PT2VGvTFRX3FASMdmXNO+LKevgjfSWcCXxJkJKOh9WWlFTr4FtXNCYIXaz0vKu/5vs6ycs+ucqZ9vsx0lLJh06asN4g7o23NmXPjwQGyjnRF+frXvxEGyNDKFWVwwPuXhf0TMd20qVoI2wSdURbG79S9HmOAQ8FbkQyEa9rw9oXsQLoj7dheTp/Rlm5FxvrsGYHz+XT2YQAY3tT9c+hTo1/rTxsKagUnteOayxgNDenC0gArdEOwP5aCrA8uH8q6NF6cKGPlekqt0IA9u8Dowuj5gAcOGK2OHZ4MWvb2/PzF+kKHBDpsWpMSYEzGrQY4wJomM21sOaeyrJxKWTr7jKPTZOZiWLdsztypsUcNd4hGyJQA3Ix2i/NhTDkwsT/C9ujuCg0WGwoIUUtfJmJUzQPH2XO590a41Xwx9ta+zwj/Gl0We8Zcsw1ACyCG7g9ADuNPHMvhoIbbmHje2r6xOrP2rGyY/eT7HeKcPcEaarL15nP+I0Dn+80Be+K+/Vcz3fPJclfhQYyqzjgabOxUix7NOTc+gBt2wO+V/0RD4uJp8Terw/zbOkA+6tf9QD/kQ0DA39JNNxmXpt3jn/+aDymZZCo/PJ+t4pgPMUsu+ghNV5qKdAZAAXloTcw+A0+6OCdBOjBUPhAAbL4/3xTRy9ZVo2uSnDp1iPo2miofgnnqZ+o9h+0nq05oNp1G2mp7V46NMhxaEBXdQxdt9d5xn/UZFxcr66XqqviztgC0950rVSdovpZHdCq1qd1NFubmY4s4Z7LVFSwZyr339vXkd+yB/SLLLMgQtPALgND2pt9p6RvHE0i8tBQ9AcGlgPXkKayxzvgOn7///jj7bAZnEFNMEgdQwvYT7gtT49y5ctutt5a33n4nOmoCbzaJHdJ6Vt39idMny9jkRN5/9PCRcsv1N5SVg8vLWd3Wtu+MGP5xgqHzC2X83IVy8uCRsm75itLW01WGNq4ry4bpKLUHiDA+/A0Zz13bdpTjh46U2YX5suGSrWkPT2vinff2l807tqWkpmfZQFiIK5UNLsyHVWn+Iyja3lG2bb2knDtxKjpmgBIlPgTZjxBM7+8p26+9upSBnnJ+arwcO3S43H37HWXv40+VI2+/m4QKXYBLLt1RirKYCE+2l3n6TaO15btSRx15jO/I6GjZfdVVZXRyIvMyuzCXNVTBg7kyMj5abr/n7tLW05mSECyNRjuBwKEgXhACmJEJ1mhA1lP9P/vNTivXdl4oxxAM+Lx/S5oIQmgsWG8pU9XBZnIyQQqfUoBbOzBUvQdzicnq/txLoy3SdKNjk80HVorzKyzOlqCr9c33tQ6sIfbcdV0zYpjO2BZLKgmhMEEavaESbQvrTsDWMC+ce02CxTNLykjwSCSGjXyugnoAMT4xbTPsJGvV3hCca7frmjrlNDpqAAB+onVL02PFqpXxXXyXPah0Z2JiqjJrokPSU8vs53Q7Op29Z/wlQrTrbkp6MZo1d3j7zTeSaAFy8Ln9NzvDj+WXVfDfWNnn1fepHTMa3TPXAyb5HoGr81sQu2vXZcmOy7LzPZT8aguM6SVove7661NmkH3fr5X32tD/gU8jZ8+VddqZ9lSGrzUgFqjiriezdsQBYa+OjYal3t+/LPcJTFE6EsbC1HSeJV0NWwkvY6gLULoY9vUGBNmxbcfFtew7XnjxxfgUkpWeu7KUpqIjwnc49N57Vaxzfjbrh48QHYj5hZTve79xcH8333xLGlXwR95+553aCUW75yXZfmDX+fi0YU2FmdGexCqfkh3xsh6tQQnmu+++p3zq058qf/bd7wYc+tKXvhR7DWwSTynDBlZKFEr02XfGBQiDbfvCC88n3mAzgUHWFbYEBhrbY89iI/GLlIzT4XBkBKwrJXESHzkdlpSGj4zE5tvvf/THf5SEMUC1SXBJuilx4m8CdcRbfHSdbzyX73CPwET2XaccMZR1BWSyNzyb+6RVg8ki7gJImGsAAmbxunUbArhgrl22a1f8YZ1BT5w6lfEEPGHnsy98QIChexSDRFB8eDhnSxJfM7NVK292Jn4idgV7hLUNjONbuyfj7vtp49gnAZvGxsM+sp9oiRpbz+y+zO85oIYONCMjtXPNxvXl8JGj5fy5C/HXn3r6qQAa2FsYHS+99GKenV3VzAVwplOmBIDrirm//e1vXzxj7ZWGtfP2W29f7NgKePbiw0drRLdLepxDQ4l/3T9g7mKZV6vMRlyCocgGWafmnLdQGyS0zpSF+bC5Gr/hb8lt+2tdtu03f/PXlhgQk2oxa42KUhU0va1kc0HxPTRDKhBUrsLdgvS++ureGMOOzvYsxLpY1+SwgqxSXUY7s9ENqskAKDBQDizK9AK2u+68M4Enaha2C1qdTaKPNXDGoKFHQbkdLAJFGSE9th2qFMyxDNR3vvP2W9kQP/HVr5Xjx04kc2/yLUqGyb0AavzpXmx0WSGIXsRTZfHna/vYJsCsQktVLEj9ngXAOHBkGK5PfepTYaXYpJBGRsPfa5lCZY2kf3VLrT2sipbjmtq3lKEIUhfyfnPh354jlFA10YJtFMhWq9eUdszOJChOuZIaxbVrM/7GF/Kp1GSaqO38fByD7u6K6uXgWlwse668otx2402lq609Brt9frG89867ZRkl94Wl1MTRh3AY9OhogjEhq8a51v62uzuLnYMh+zQ7PgH1CQgCAlLPzTHv6u0JNVfgiWmwfGCwdLV1hMIcDROgT3tHdYS6e1rOtmigs6gYxTqZct1l/eVcT3vZeMPVpWfT2nL4VM0SmS+BKUqsEglGrWlXG3X11cOp6bNuOLxAjWuvua6WLb3+eoAoG3jl6tVl7Zp1aX9mDd5yy80X9XhkERw8UGIHpUNS+zpzKyPj8w7CU6fOJMsmaOc0M7j2jvlxYLmGuWAc4pi1lRpsX4Bw92UDy1xYC7KjDndZkUpJrIBG7SBTy18cmgwLFFqWMKwFh3FL+T/tuc6fi8FuajZ9B9qqjNaWFk2O0eTkpL1iW3tAAaCpA9u6ZRPsmer81HXngAdkNYCdgAQg5SABoDK87AIQqu6rhRy4wEWHovuemKIl0BNQlpG15t0bpNo+SWeCtlK2br0kh4JXBFIp1r9/OMBsHL+xClww2sSvALkVrKl72b3IiDjQojTfVjN76rCbEhrrQRYFcGUfuRcve9BcoStq1di0XRYQmcfBwUrNNf/Wnnth7wBQvqeK3/UmGPRzGksycNaueZa5tz7ch3XD5kWT5s8F1n8t2/7DN18UTa1D8UEjur+doakVK1WP6S9/sfl/yW8+hHH8p2yYVhvfD62DwBhA5RZggmES3ROAScNQCQDyoc9GQ6pySipTqeGS1JbE1lntw9N6T8CZWn6T37Z0SbSP1T64q6eKds8tLUTktfgPSxLgkZbEiy3BWmdavb5X1W6rJT5slL1ZySULscn2Xco4aERgn5Wl2IuGhcfOaLHsDG60l+xZe5Wf4qxas5ZofRWZBYoLPgQOfBNnFUefrZlOx562ANWu5do7thFwHU2wxR9Zt2FDPicLJrARXNinruEseejhh8ImEGRzKgUXtFh0TTHZspdKSa676uq8hw8xRHfi7NmyffPW8szjT5QNa9aWKy+9rFw4BYwYKhu2bgpL5MrrritT4+Pl9OEjZd/eN8qe665H4SnHjxxJFlg3G4HRmnVryosvv1B2XrE7YMno1GR57uWXymfvv7+0d2k5OVp1Kwb6y9T4RLnhmmvLzORU2CMdi0vlzPGTsavOsx1XXVmWbdlQ5tp1Spsrp98/VnZu3lqee+jRMnbqTJk5d6GKkEuy7NwewOzC6FgAvLEzZ8sbr71W7v/c/WV5BBnPJqjZsGlzdFg6ejoDsumixFZG+Ly7qwytXR0dFn4JBz5tbru7E6RpiWweBFgCWj6W+ZRsYksBF857wBUggVihBIX1I+hg2wVdfBVBk/NBoI1pYE3Hd5X9zHlcGZYCFP6WefZvAAkmU+5tsnZr8TvBhbM1XZ+WarcbAZezzxqyLn0GmCHo53Pxb3xfkkyEXFvMKmu+Sdo4+/gHnq3Zq/ahMwyI1CTm0soTu2nZQMZ59+W787z8EwkLDA770PnsnJ+d1zmq6qIJ/iX5wnDmoVmXK1ZU9jZG0UhtpyvQP0ETcMP6VkKlM369c1sQvHnL5qwTSQnBv7L962+4sZw8fixnuedsgBllyk3HO766cZC8M5aEaQWbfmZOjD9/hd2wl5VdSLRcuefKi0Gv++PjamFLAF/i6/7Pfz4BMNAM+GHvAkz8XXKvabBQA+0rIwUABFGaJ6GaMv0XX8y8in0AkilFXrs268Yc8/2VBMXP1hVlcSG+mDFnl8yzTj1X77k6Zz2BTGx1/r/EXfU7hrMG+ZiNjgXQQHnEkcMHE+SyUfyNKlJfAQ4+KJ/PfJmHRo/Ec4hpakBeA3N+l1IOJVLiC0Fsgtu0SZYErUwfa4RUwjXXXlte3bs3c4AlBAyxzwJeHT8WgOjSS3eFHWsd2zPXXH117NxTTz8doMjalPTm19BwrMDQQpJqOj1iskjO8x+1cW4aYohpjp88WeZ1x+zuiS0NW39oKAnK7O+160pXd21le+F8LQ2xJ/jIEl+AavEcPzH+GaHj/v7YE76keIxtxkLDQHKvXphaKhb49ObWuq3t7IlQ1/UYJnTr7LQvmzJBY5ASIdp7BF3Pn0sc6RxrmJHGAgsGm0lXHdcWE1hPtcV0V+IDzBNM97CXz5wJw1m3Hvvcz4EdwDKJSBoiXj47NDgYMNkxOh1dnsVyydYt5eGHHy2vvrK33HzLLdHplExUggb85zfffdedibW+850/TfwfcDQlryvLT3zlJ8KAYuPEE0DIsKomxltMyq7cv/nDOKoddqrzIZkqKfH8C89njpT9OQto/dmzTUmPmMc5G3FXzPqwSWrSEyYh1ogo90fo1fZ7v/c7S8oWBEpqEAWTylsa8Uughg0NTWN4bX4bk6FAbbfRZGwtwgMH9teWTgRNN20qzz7zbA6hm2+6KbR9hoeRiUr6xMRFRgcjADk2mAReBRDKd66/4YYYB/Q/CwhgQsCM4QMIMJ4cB3WbFrd7fv21vREbNXNQU+rVjPPDDz8cg894W7AWKmCmERjyfLINDz34YIAgkxqK1bmRlBmosXJYV9rXQloyYRAwfIyz31m8rmcB+T40rJdffjnGtFFCjnJ5BJCalmC1heMHLwHiTA4yGzRlKRwbrABaCICFzq4YYH82oAXqZKOhEeFIh9DERFmrlngEQEB9uCuLX9mTAPXsyJnS1d5efvG/+0dlZmKqHCBWa/MdPFz62jrKsUOHyukTJ3Mg0tYY7O8rq5cPhUkSp6a3N3TFfQcOxPkhXtc9vxjKJkegr6urdKjLD1W7o8y3qWnXPniuDA0sz/2kpthG4XxwunWKQOtO6U5nWWLEFhfKzOJimSmLpWOgr5xuWyirrri0rL/80jJN6KqtrfSGFVEqPe7MmQgTO4xXrKh1dA7MN998Kwi2TQ08uf3W2wNUyAquWF7F/oBSHA3ZjmefeSa1gqk1TM3m21mjBGZ9ziHOQWBwc/CnhGY2bJChwaE4sw4JuKs159UAb4xTsk0AFCUpAvWxKqbFaAiuzSHgxIHn98m6tuqb0T4ZE2uFg8aYGQNZQ1mDGviPxxGuBls77ImsQ8be/WPIODBXDa/OXrbeHNLux9qGFHPqZAYcAD7j3jgTSkYYaE5rw4pwkKTlcFspnd2d+f4bbrgx2kbanFIOrywbGeXKDgE4otRzEjlTTUcbNiL0vEW6Nos5zBx2cVTnZmNL7DcOpMPD+Lq3RqneWFQHY7Qlrne27kGMqI7qKDukzGf0T06eTCaidvGZysHARjQHZYIvhyqh2zOnw3ZxmHgvyvjmzVuzp4E7HMloK8zNBZwxdn5uXbMdDfh06Y4doTTKsphLzi5bWDs4tZTBW8Hsf3pmfIR4ih+hA+0v3sqf53H87d5oq6qlltD8V3x9mCUT0KEFPwQ0oXmCceLPMExaJT21LqYy9+igXOyydBG6qA5gw0iRKa9KDvXOW112mrKwfCdqbXd3mdY9SuvgpcV0M/BzulPtHV2lvbu7LER7qaXhIgkwX0uB8pOGZQKgaTlIlV1Yu9akK1QIMbUzCnac4JEtCIiiG0R7W1m5akUCSvaLI6+kkFMMpZFdT9eT+blyxeVXppxmbmYuNiJifzv5C8vL8ZMnYtOAJoKAffveLddec+1F4WtCkgHDV66KM+5c9V5Jfx8AACAASURBVFw+y4m/8y4M1pcC/LInnHU6XoIY91O1D86Wp59+pnzs9ttSHsqx7u/rTcvfnZdsy/l69513li0bN5f9b74TkfR169YkYLr6xhvKxk0by6tPP1tOvXekXHPTTUXvn+mx8XL0yJGwBTAfsGUef+yRaIaNjI8VxcYjY6PlM/fXDK+gjQ/FrhN736hERfecN98uQwPLynTLvq9TTjLQV45PjpXlq1fEx3jj+ZfKmmWD5c2XXy2r6GbNL+VZ3zmwv2zZsb109fel5Nl1py6MlddfeaV85nOfS5nWIWKtnd0Brdh4QNCc4HK+1qmzn1gyp86eKT39PWVmfj4OdLol6cAwUpki6OSCBsE5yro29vxBNtm5bvwxSQRNO7VJjmgogfdautMIEMrGAlUwUmR+o0NG963FumyCUmc9n6IBNpoMPT/Meggz6eSJnPmV6VkBk6bcNu/XnUSGNC2Gazc55dbWfLrdhaXSmbUb8JAosqA7bbprUsT1opXRYqM4651nOrt59snJ8ZxX9seLL70c5sLMXBW5pSlRxULPZd0LEI0pf8PN2lfOR+eh/eL3AjV+Jt/DmT85PVU629uTAIiI8LHjmUvXACbwI5TCKUebnZspnZ3t5dXXXiu33XpbzkXJx3Qh1J2joyNMciCWwBwDwJ6uXfW05z6dc1OA65zFlF2/fmPuXZJNQBfh1nXrcrZG0LTVavrNN9/OnLhnkgKPP/FExkTgx294b/+B+OLGFAgjUOa/Supi7DRsJy3IAQ20iCRxMQDoJHoGa4+/od23pmTWjUSV8hhAQRO8rhxelXF3HewtwspYPtahcaityScSJxk7/sze1/YGULNGwlLppSnXndhGCTm7Zq8APQHC5ootdD9VU++9rGHlK1q2spvAGd1RzG815/VQqrp2NQhVHpZ12NUZ8Gz7zp0V8JewW7Ys+jf2nvnAtlGePjY2EX8YQ974KNsxZ0rbMV2UDonF7F1Bs3UgNrQHzbdYKSUcnR3xfYwHP5P/paGCu5yanglYI/5SauTeX3zppcR51g05CHbUnLLD9jlAj1aN57GPfAewyff5XnFAmMqdNYFt/XsutsJ3NLqbQHfj3fje6muAKfaKz7OlTett42/fRqBUd87lNcHo50AzJVLiRmOL6WSurAvl6rXt8oV0V+VrW680+9jzhh2pe5T78G+/B9rHBoyNprVwwIWhocRJ4kLaUUeOEEp+P8/76quvhdAAaFGSZF8iHGgvz84Or16d8jP7GNhov5gHNobWJ1sJuPTd1gpbwq4B4nburJ1Z6ZsAU+wR/oC1Y96cmc4+DLjKnMcarex5YJ29mBKfxcVoD0YioyVo35QvWtOVZf1f0Zn6G16q7bd+6zeWnnn2mQiEOdTuvuee1CXa9GhKRJhMtMWnVl/HGKgXgVj0u5/9mZ/L5jx9prYI2p5+2rQ9TsU4Ute1uQR+FmjEj1oZ26Z+ymBCxwEADj3ghcOWgYGc+r2JYRSBETIKjUYAOmLKaOJ8Leb9H7/77gQ2nZ3d5YknngyDBIJsAV62+7Ky99W9CQwhyRa5a3sujpAF7R4d1Ki4glr3A1xxSNu00NrvfOc7YazQYAEgYZQwRj5j8QgWfc61bcYIFCn9ODeSoKh2CWio0XUWazBZEXVZbtSt6HbM0EEgXlkZCYTgHMJKgvxM9xs/T21Zb28WbEXIR8pAn6zSeFSU+5MNKalVRGGmd7EwM10+9fF7y4WRcymREfBim3TNL6Yjjpd5Gjl7uqwRsKI6dnal+4v65I7urnTQmZydKauXLS+rO3si3iqzvmbVirKUTOFsadc9ASLag/I2Vvp7+6vga8tpn1G7S8Csq7sszC3EAOh4s9TdVabVqtOyUJva2VbGezvKmssvLVuuvLwsduqy0xHAQxDNQDOSFKMJk1objBzHCkgCQcVIeubpZ+McJ6s/NpY6dXQ347lV96UxgN7+CG7pmGJeGD9GzpoDInkPZPWNN9/KgVq7L2h7O5PsLEOtNrgpR3KNsEVmZ2qfce1oZz/ooBPqbWd1ljrbIekVOLGWHM6N0VG+Enrv4uLF9ooOOCK9WjY79DghxgEDwvpraMOynO69AWQAmKjQ1rLDQz2y2t90kGjVQ1tr1qBr2htNyQjDVmt6a8vkxolhlNER7RcCtHEEZTiWr2gxL2bicDowAaCyQ4CZJhiJg9/fl/XB6QQ21EzIUpyzKqY3VRlYHTUzaL3bI6n1btWbYw3JtthmwN6m/bl9FUoxjRP32j+QTJJD1jMCLByONEnMib1lbbBNWr3JjsgiOFitJ52Y1q3bWLOaY6PJLllH7hPzrlM/eLXurWtxHlJasFTKUOjG5+PIGacaMNbAsgmM/3Ib/xE6Rf6Gh9D/rz7ekDv+ig/dAD4f/rMladLig1QApNE10V2nAiUVTAGWAKRrKU/LaQ7zJiqYF99buxTXIp0WYpJ/K5ZMZ6dWIKcEQ8CLaVJbVtKEsP87SxtbAOSO6GtFdnK1VrlPxGRTmgOUaVRb8obSjpfScpgusqpa4pt+z6ba8/XdOnj0JohQhsnuAA0CsizOl/5ltXWrc0uXAdk9gbsgh01y9nmxDewO24HWDSC/6aYb4zt4Jr/nRLLVfs+ZJJrJdmCq3XX3nQFEIw5N1O+55+JXoCyzI/Y5f4jgnc/RM6C5IGB/7Iknwq686so9oVcff/9YmTx3IXO1ddOmcv7s2SSuBleuSMnOpjXrytr1G8o7+w7EzuuWAWTVpQhCd+LI4bL7it3lyKmTZdWGdWXXlVeUjVs2JyAhELli+YpoJtERO6EVZk9v6NvRi+JHzM6UvoGBcvD4sdKxYlla/nq2c0ePl7NHjpbuto74BUqIfCZM2Pn53N+GzVuqtlpbWzlz4mTO1yMnjodxtHbt+tLf3VOee+aZsvmSLWXNxvWla6A/PpDzcf3mmn1csXplOXryRFk2VIUB+Q/Ydvwl565Ax88ESc4184jd6Xy2XthgQYqSAWAIdiUhUEDX8eOyp73xj2S9G2YT/9I6Ma/OUp9rWEvAtnTqa2mV+D1/QNDKZ6wBWRU0j75UC8iMDQ/QoT0uvTGaZfNha/qZlwRHLTnWtpcILaB9Js8XxuXExEWgy/kkqeB3EVoMRWupTE9NJFFTS2V6Mib24/RM7TLhTBE0GaeGzaO02ueTmBkcDCiAzShJKthR6sJPSPviltaaZ5GAdA1MH769Vyj4hGhHakad37Vu/dqUxmACAeSM+/Gjx5OIFEQ/9NCDCXQlUVy3fhfh+RUpRxDIixOUoXgec+mM9x0NG0J2HHM1rUxbjK39Bw6UweUrwi62FwX59qHzHeulAjvrErwJNsUBPnvm7EjiE3NoLnWDAZAQyJQotXaqVgmR983xCYhoKhU0J856WigCaoAH2yODf9XVV2fOH/zegynBkVRltbQtD0sFgEaXb2BZ1u/+gwfzc4DX8aPvl12X7kwcIil9+RVXxL4FZGvp9rA14jOACH+UpkajoWZM+b2C2VdefiUdTzybNc4vuiiqrwX74GDsKt8YGKyyQOtyDJCvffWrGXuaOXxEpdKf+9xny6GDlQXEBqTEZ2GhrFgFJFqTJKP1Dli0ntM0YaiWU/GxrEvgjqRtNIo6aBb1ZF9itwE7Jci1Hra+2GWlV/RJTp0+k7EFjNBZ4Xu7b3PjP89vLK177ASMC1URgDb7AjBn/9RS78nEVp6DDcUMF1s2gHoY/+l4WLul2et8O340u2d/1nLQrpwxYkJJWv6l/dE30Bcggs0Xa/o9OYtDhw5e1AZRZnjb7bdlPoBwEnQA3TB0Dh7KZxpGBz+YLqF1ClTxHJgqjf5S9BG7e8pwgMdT5fy5kXw3pthzzz4f7T72I6zK6enE9wgSGIeuDcARKwIyaZvQBwIaiyOx/qKzsmJlhM+bigdjL0mudFysYL6AK34fCQ7s19Y5av2YB/bcPg4LZf36gGLWCUZYZe+0B9g3pmnNXpG+jxTLuu0//Id/v8RYCnyAAn//p/5B+dVf/dU49Awd50QfcKruD3zv+6nNs9nRTFEcv/a1n0y2GcJc67KGI8xqEA/s21/7kre3l6uuvioGiJBSesIzdouLyfo76NTryQSZ/M9+5jOpv6X8zcAyeKH2bN6cchQTIpvzgwcfLPfff38MlsD18t2XlUcefqR84r77EthMTkzlcBRIM5QCa4wYdYvu67vf/W655tprsvhsACwRhyYDBUwRPNoAsho2OKqW+7ahHvjeAwlytPKVHb9w/kLui9I+jFb2QrmQRQ5V86eN5z8GP3WcoXJWOmRTC2vhEKdyf00rVAuacQt9OSUZ2AiE6brCxPD8qc1taUnIjGsh6BDXRg3SvZoDt3wwTpPs16233FKu2LWrHDlwoJT5SsOyMRyw6qbXDAyWN/burWj/xEQ5eeJ4GZDNm5+PEF0OywvnU0s9Sdiss60s7+kvwz39ZSnCZgtl5fLB0k2Mc3o6jmlU6mlFjE+EgcFghqLa3hY9h0GgWv9AsoGNrkWn7jRlqVyYmS69q1eWEbTSFctKx+oh9T5lt3ZnmA+LtY0kpWVouI4xHFbP7aBn6ObmFmIogW5vvPFW2XXprhgKL/MuKK6CQyWsAeN/7TXXRMTJgcaxaNBp72F8OONvvvV2QDlMAQY7Af3EVOaJQ1tV+Ft095aIEcPivkNBX2iJlSbLWx03orQMegzq8eMX1fAZdtd1EEHWOWUEXgE+JoUQq/tyCADujKOxZ/hlUus4oAt2Zl45N7WO9Vx+Vmu8J7JmU/LTMpwOpAa08ewyQvm+wcGLjDFrJ60OB5claNn37jtxEqDmHB3v15ISGIjhZG7sJZneDiBlflZFpNxnLXuppQTe53sBMYDY0Bh151iqzltTax5Hb74e2rIYJq+KzHUFGRf4cDJqZmB59pXghkNhXGSLzB+jba95nz2QjB3AhGZAexVadgjk0LUH6ROcHalCtQLYtEaeDECJ4eZG2RDvBzgDMs+ePhtHnlCivR2I5APxir9iSP3Dt/1dH4G/yDCpoMGfT7xE16QFlEREPAhI1TapgEmrJXELSGlfbHXBuaib0pTjtERgW0yT7IEWIAL0JtrJ5lcdCoLVFejo6ukLWKL9bVtnhWZoleSqBF8DlFSR8iXK943gbBylCuY0pUG1TKf9YotZjxJHq8nEY2t1dYTGy0mTgaffoE23c76zqyP2jnA9Cjl7s2qFMsLZ+AUpRsKC7OqsXW/WrI15xsLEmGTn2IKtW7fFtl1+xeU5n1/b+1psjvNFNtU1PvnJ+2pZqhbsrU5pBOad/+zhjh3by8lTp8vBg++l1Tnfxz2PT07E3yK6KTFFSH3NquEyMTZartmzpyzv60+JLE0KWerrr7s+Gf69r75WNm/cmO5vnmPHpTtrV73+/nL4/cNlCaC1OF8+dued0ZJ67JFHy60335KueAKTgb6+cvz9o+X82ZEEuYKvZQP9Cay6+nrLzNJiuebWm8v0/Gytzx8dK+eOnyqrh1aUs4KuiclomHlWpdHt3V3l0j1XpoR1ef9A2b5lazlPS6YV4J89cSqgm84fAUN2bM89jigRDeBVS3OGN64LEKeUh6Nu3dFy0IVPkOUsEiQ6p9hMwQeb3JSnOEsAUey7cxXoLyvq3+ZLsioMy5Urw37G3OHzssd+zk/k/zQaVo0Zji5Aq4zL9znHmtIGZ7j1HAHV7try07r1c2sY6G+MBe0AA0FLmIPwRAdDqwPexbLrnp5y7uxIzlZd51LKPTMTfRFrN+WhbRJYF0p/b198HX5kaPnLl5eJyaky1yr5ibaPYOTo0QSTg0PLL7ITrBdnqDEwppJ6wEHP3+gBOYuVRzjvLrlka/YeFo8ExTCRyQvYs1PRlTBXzkKilJVNuhjxZGPOjwFEGKeHH3o4HVb4NBgq5gljwtgBTLZt21oz/vRAgJlhUByLj7ht+/acw/xsPooznC/gs1ozC7IxObCAlapY18YvrNyFhQSLb731dgC4sMUGliXRVUs6lsde2OsSw0rtxRdACt/lOjqd6HJy7NiJAC/Rbdy3L2vHesB8wHzzXYBLPjxtCNl98ZKxwoCIZlNXV9Y42yj5xhfib/BXJWHWr1tTnn76qdLX2x+2kfnin0vk0bUADPFp+T1KNVImNDMTn8R+8G/MdvqFrmevYrfxvzEHMFfsFeDwc889n6SWNSLIt6Y8w8///H8bvUasIH7YVVftCbAqBrKW+Y5sothD4vznf/7nM1/v7ns3a99cmGdgm7iQPw3Aq8L5VdDfNbAm+GWA3SuV05W2i8ClNfHkE0+WW2+7NS2r7Rn+GeDKXgR4+jm/CmBhLAElYRa1NEqqxEFtV+tngB3sM3bc/LqOMsgkaAHBLZC+7oWZ7DvnB906NmHbJZdkjKILVfizYzlTgEDsFH/SuoQY+m7rFRvc3O57d19AFfcCZGSbzKG94FwwZ0AeYNkdH7ujPPf8c7FPdZw2ZX7Ntxf//vXXXq+MLM1HCAKfOVuGV68KQUEFhDUqNqd3o2NPWqP39GRPvfXWmyld5fti6VgndAW97CkgtWdM0ra3N+tGQgCQKK5QlolNCfi2dp119oEY3b62fwCzgEUlUu+8+26LuVMZ9c4z46DUSnze3duTphTWCFvCdl1kRX2EytLb/vk//x+WOAkOj8efeDyUN0bAwCp5UXaADslgPffcC+WTn/hElI6feuqpoPi/9Ev/NIiuLDwDoqxHWY2e5K++/Ep+ZxEBHQi2/s43ficLWtbaBlMyc/fddwesACQYfMbbJlo1vCqGDajBWFqQJpOjIov77/79vytf/epXY1AY2nvuuaf86v/xb3PYqKPiDAkuGXqImAX4hc9/IffOaP7ar/1agBqb1b0QpHWvFov3u6b7oG/C4Datg42NBQkUIo5kAaRH+rvvJOizaCyY3//934/QpEOXoTGugnVGyD3bDDJ6EUJN3Uotx4H6N9SlZKVbXQpkIhxovp+zCI1raNfGR9tYY8CA7KPF0t1ZPnbr7eWtN96KQYGyAk1kvW6/9dayoJTq7Nly+MCBoMud3T0R3D1z4kS5+5Zby+njJyKABMTQBefksaNlw/BwWaSF0deXzT6vq03bYpnTgUFr1q6+lObMTk6Udl1LPGMC9NqdQau6qenZ0CtluzAi4kDTQ8GQoJ2y1FbGpqeiedI/OFhml0o5rzXYhrXl5MxkWXPZ9rL34P60I5RFiyJze0fUwY0XQy8r4bCCakLqGQssij1X7ckaPXXydM0qrR7OdzO8xv79Y0fL+4ePZo06yBggmQSAnLFg+CChaIxEyTj5KGXolZx1lEXgCtBHveokdtBAfw5ZzA4v9+o+GWwGOuKqwCi10nOzMaYQXmtftoUh4pzW1rSEEHtj+NUqQ4k5nFgPDAw0WcaGI+A+vDwLfQBz4PADWMkoAhCNQa5/+nQADBRuz2YNuQYgyiHN8Fls9AQYafWYDHQVMJbFHcvzp03uSp2Blsorr76S8ZKVM+Y8RQEWALa2L9NxaiEZRojyhvXrsic4Xcmc9RB27MpYJGM8PpHfmw9ZG/dnD3BIkn3WCi4daibCDEtWYNlAWD9YL037Y6wbv0MZ3bhxQ63RPYEWWNs0MuLJnLRE6Xy3cQpYNj8fp4stMIa1PXMFsYytwMj6cC1Ow/z8TLI31g5BRHPUgLLz9lH/slbb9VZp3g+JI3/X8Y+/9vN9GDD5gP9RL/PhkqNW/5vW9dNTp8U0aQEmGCOtMp72hRZgEoJC/Xs+j2/eJruzlL2POWJv6srC0ceY82/30ZHSuspKoV1SlIi6UGd7Ja+0NFAWASbKgtraq2bDks9LGFRWKMCkFiakICEOrr+hp7N/MqscV8AzMFQbXXYyApUtPS8dHC7bvSvOJifOtZy5tQUtOvOmMD28+AeAVRl6e3zHjkuTkdN5AlOWs8wnuOuuu1OPf/c9d5fX33gzfhCnXXDEvvzGb/5G+TjBUgApzQkaKDt3Jkjm+ApSoqHw7rvlyNH3y3333hdxRsATdgVAIloVnZ1l9eo15aWXXs74bNywvnz1y/9N+d//13+VswsjZsPmTeXGG24o+9/dl3ERuAscBIZsN1A2mlRzs2Wpvb3cccfH4hvwA7ZhDwNLevvK7l2XlZdfeCHMG8LXE9NTSYYY711XXl5LbAaXlYW2xbCE5yeny9oVK8vpYycKNSesvU3A4vePpnb+5JnT5cY770jL4q7SFp2JodWry2xHW5Ilx/e9FxCAHV65drisWV+7GSmzHVq9qrx/+FACjhXDq8tcWSznRkcrA3bd2rD++FiWjHk9c/pMBCZlR503fFPnTRUGHUzyQ2Dq7wIZCRHBjXOGP8aRT2vp/v6MqcxnLfk4GwBq1+7L4iekHKcdI3YpwdXeV18N24eP50xuyqmd584FAb014HyojI+aIOF7AG7MjeBXxnVpqTImlbBJdqQzonIZe7O9I0xfZzm2x4Xxsejs8EPMNbCHnzeum0d/fxW/XdBimJ88kK42QApr2rrXQcO5DZjTqIGvJsHje5966uly2223hk5v/QAGnInYUTfdfGNKfQS1ri8A85zmwH5vuglJ1NAZtO7Nk3PtxZdfzJjdcvON5cjhIxkzgZBn4pfRmCHMKREi4OJfY4UQfVVSAuQEhjmb+Su0Vo6+f6zccuut+SzQ4rrrrg/DPAzltlL27TtQtmy9JM0EMCKUCwhy3TsbQISYnZB4Eoxp/etsfvqpZy6W0/F7JHvFHumyNTl5UUOGn6H8SlAoqcY/FxNgYgg2AcfW0cCy/iTkBLPmcmJ8Mtdau3Y4Y0YzxfOygz5vXDFBsCqwsg76XUsAl58AZMDABfyZT4moG268MfPywAPfLZ+///OxD2IJzCkJbveozEiHJ3EHm+XZaABJAmsxbvyPHDkcjYw333qzfO1rX4tf43Nsn06Me/ZcGdvF/r377jvlH/7cz+WZADVYBRKE1i42jm6g/+Jf/I8p9aevYV4OHjqUJLu94BmxJ8y3BJ217fslqrFqgA1PPPlk1uHH7/1EBQlXrAhQYJ4BdGwlH5yuxhVXXJ7S/oj+7r48+x8AkD3aSiz7PN8S+0YHS3tW+ZRqALEW9lMtP1eSM36xVTeRbLaCeDCACEPEg2r2AEC5996Pt5oyYEcA8ZfKY489Fv9fgsz+F7cCAmvs1pGqgwpujcVn5R8bZ3PChiABAC0lW1VA2NcqHtLhUhvjffsiLAsgck17ny4J0gKQnwjzqpUryquvvBr7oEPtU089GVaLsXcOEDNXdm887c9jx4+Wa66poD6/396W7HRPEnrOLEA9Gxnx7Q0bW93ADmTcgFnRbcKMnplO0kGpei3HWZnredGaEYdjU0nE+j528O4770rVh+cWm+QcJykQKYFalgTg+yiV48Tf+tf/+peXGvFJCJeMheBRiYkOIZDXl158Mciwll+CUIZHQIqm9ov/+J8EAHh17ysJCCCXd991V/n0pz+dzfLcs89lkNRxQbModqOmcoQEugw61ooF3CBugAebUKBpEzRZA4edwBGSuO2SbeWbv/fNGA8o2ue/8PmwAZ5+6ukswJRWROhppCJ2d9xRfvmXfzk1gYzuV77yEzGuNpRFBuRwsAo2v/OdPys/9VM/FaeJQjNHRcedlPG8VHto02dJ540bq0YDeqiFAohxn03g5vBWcwfssXEcrq+/8XoyEQy37DulcQuEE9ewStI9Z6lSkaHMEXVNy90qhMVxjEo3J7RFbRPAEdE9eOC9bCSOxhWXX1EOHjgYR4yWzOqVK8oxdLU168q5U6fKRgK9WAHqjMfGyosvvpB2v3fddltortq+WbQTBPXGxsr64dVl9NyFsnxgoCwfWFbOnD9X2nu6Smd/bwAQ4m/rhlaUNsCO2tv2tmyUphb+/GhFHaenZsrQwEAZ6htIXfPY5HgZ7OuPpork5uzSUjlxfiSOZKfMnQ4xq1eUc2W+dK9dXQ6fP1OuuvbqjDVhPYfRxk2bY1AcSqiSDkrZBnPBGUid7hCxvpncA9+eg8vw6xDFQSIuK4CIAvyhwy0qX0dqADk6wAHfIdvnUBMUaJ321ttvVyraUglt0bwFsMEyQLmdnqm95DE8ZufyXTEKLZ46I8jxmJqZClUNGFlZKP0xrgwt2qK1rdSM82cP5jMReipB36vCfgUVGR5ro4I8Nfvh5xD/msGp7/PdHDLZFXvBZ4AayeKkm08Juu3f1qwD3Jr3b/eFJs3oGd+o3wNM2hazL9N2bXh1HLXlQyszFhNjABs1uJ2pmzY/snAM9+TUxEUGjEMf2HDu/EhtT5p6cN0vJhIwpB0gJfJVq1N6lP0ho2Qf6V0/Y+/UlmbqVNXkApfS0nJpKUbc93LojKNDgA1oSgVdi6NjHmrLYAyRzpbOyGLWSFMjbJ+7N8CkF+MPLTcHnjOiu7M140XIcOTMSEoitLYWMFys1PghYPLXBhT+rn/gLwImH14iHwZMPjwO9T1A+KAgtT0xTSylOYCMFmDCLrN3HzBRCHp/UGJQ2jvKXAAToGB3upRxKiVYFucqcMKALrV3pSRnSeJcd7MWk04gDjBp7hlu3q7lWatLD/ZebT/s/irwDZABSNR6/t4AkoDlYC1Lts1CmZ7Vtrxm6TlbgtJtl2yN0+fvL7zwYgJde1R7T3v/TGrQJ8P+oL+FEUZ/o1KVZ8r1118XBx7jwzmvRTwHcmZuNqXJGKfo3ACTG2+8qfzaf/i1OKf8HnaD//SFL3whTiCfg32iwxbW3tRkOnRw7AXz7vnI++/nfqL5oA3q6FjOm9CSR86VqYmJMgcIL23lyWefLv/9P/qF8vSTT8ZuCCD4Gs6xJ554PDpOSit3XX551V9Yu7Y8+fgTZVZ7yoFlZS0dhQBji+Wl519IBvP06ZOlq6+nMlV27CiDw6vLYkdbec6zX3lFOX/hXDn1/tFy7sRpUX3Zc+WeMBX4FvMztM0lrwAAIABJREFUc+WSdEA7WfqxG2fnkoCZmV8oWy7dWc7NTpfB3r4yfeZc2ffW21mDwxvWl8m52TBJ1m/ZnH/r5CYwIPyNraJUCVV9z9VXh7XsrKaJhjEoWBM0uF9rMcGmNtHrtcccj3/JZ+HAA1OuvbZmMWuHipmc9QAFpUbmnn/obHT2CVKMQdXxoOtQwQzXV7aBQQgUX863oQUT7bDO1hpsWrhW3ZO0uF+ogJP1Ith2DZ1O+EPzi4KBUnp7u8NAnJohxroQH0HL5wjHdnWWl1/dG6Y1P08RWyOGGqBQS+VWopCvI1B84403w370fYJwgS1/EEgg4NuIRj8+GV8XmCd4lrjizzuz+QKCaYFvo9ng/AWw8BlSLtM3ED1C69saNl7+LoA2j5pGBIjqJdp7IPdCV65p3MAfUFIPMAmzZmIyCc0dO7eX66+/NgkH9yvwAgAICvv6BjLvPiuWcP9e9pl1wD4sX74y68Oz7Ni+Pb6VZ6BH4t6icULjqK0EPAVY8l+sA/6HObVPgUDVD5mqGfqTJ7L3MSlqScRIwBznPcBEcN00FcBCAOayOZJE5lGQvHr1yjI7Wzt+mTu+h5hHIC8BGsH79evLKy+/XF564YX46Ng/svL33nffxW4jGGP8Ef4toOTjH78nfqvvd//09rQ2t3bvuuvOrCldTP1ewCtRbI4feeThBOdf+Pzncy9KZ8Q9OolaS1deuScgjC4x5p1POTk+loQyn/q5557N2mI3JbMakFKMZ0+Kg8LkvnRXAC8sCzFMmDGHDpZ7P35vgJUKXm2N7cT6B04MrVxV1m/YkD1pnvm+6XhZlqI7QySXD7pmzbqAV+ZYAstc+rt4VSwJQPJsyuisZz7en/zpn8TuVQHek2F3Y0DzJ9l/tkx8YB2nRG39hrTFBnoag6bNdxhLSkpajBkJdntDHCwBAHBQPmQd1NLuqtUBhLPW3CdWBTDPe4mcukajqcJ+8V8BpJ6LvICx8znf7XzC5JGQBRLrkGNuTh4/EfuGBGBsVRkA45XYuH8xpziUHeK/qzTgn4pb6Jo4d5tY+bW9ewPiAW7MpbPMuIT9tu2SCDSzbRKMTfkVweJ0j+2ieVK1RwGThw4fiZ2pzLKRcvttt8beAhub2KUhDCRR0+qoFxbqR8wfbvvlX/6flxpVZwbpxptvClihzikI9OrhUMsAJsmcqiXWMqm/9sP+zKc/m0myCR1cjBYE2GK/9pqrYxC+/a1vJyBhSBnByuDY0lKProvKAGNf2GCoYYxUJnfLlqBXFnBqHQ8dzoFmMdvgQBkTBrjwEuChK3J4OGDRWejuDrvl3/zrf5OSHN9/e9rFamN2OpsZmiYYVsMI2TTx7gmgAtxRemMTNvTbZCyWDWQzQ/Dd66233pax8JwNiGEcnnzyiQiJCjqhkQJ8mjEQ5oOHD4eFI9vlFWZJgJLpVmthCN5M1aFoUZIxIqpmC0e41FrAXq1k2+p4CM4j1tOe2m2H0qc+8YnMyYmjRyPMNkzkdG6ubKIB091T5mfnEtB7r42xfKA/B3ITzM1NzZQebJGF2sFjeGhlGezvLxfGxsvE7FQZXDkUtsaiLjcLS6V9drb0d8ietZez50fCHHFvEEcINKAAhXewq6fMtS2W8Zmp0t/VXXo6uoIML3R2lJMXzqebDqHBc7MzZX6wv0z3dZX5ZT1l2drhZD2tCTWs69dvKDt27KyK6kePxuBHfVmnknYZvalQgBlEm95hzQESCNM/eeedd3OYcgA4BZ6bA7J8kDBUWw7SBLs7tsdQCKoZQjTrS7Zti9CYNSqgZoxnp+cS7E9zJNG/O5XXVIHBGORkXGtLQWuFEY/OxdJCxJgcMoyvA6PSk4EAlXYJMMGy8GJkOYuyKQ5TziCwg1Pv2hHXIxAm+xsqem2v2OjlOPg5d97LeUzZTsC7hRxE1rv7haBzINON4sLoRR0e91A71IzngOaoDQxSv67dAzjy1jJgcNWwrjPdYUIFIERNXD6Y9Q20bW+r96uEyO9TZ93XWzONE5U+bq9znt2r9wI5iLd5v/sTyJmnkRaLpbe/isH6HKer1mHXVmihEsriDC3PIY+xU3WWqshkLYXqzWGtnhpDpXbT6Mw+N2/NcziQOHDm1Tq3jmr2UC1uFeA9faoKKAu2ACtj5y+UjvbOZKSb9ilNV5K/6yDAD5/vrz4CfxXA5MN+RQUx6v8qb6OlXcLW4J3EENSVVpkl7VU8VhvzdLdprtYWRiBqPlvLYeTAsFFdQIw5opbEYNupPJeljs4KtbS3WqXml2mxE7p6gJsC+PCltRwVu6QCOvWeCULXVoJVPLx2CWmxE5X+SIbM184LebUEszmvmBnYeditjz3+RGjIqUPvr6CzgDltwEdHcxayJ+MTkwnO1gyvjZPJP5hfoEM1HVtLaF4dNyDFM3D07GWsWNnZqlc2Fr/m8cefCJMWcCJrzvaxOfwo545znk3lNAvAf/DQg+Wmm28uV+3ZEzAWI8i1nGlKZrZfsi0BpAzxY48/Vm6+8aZox3k+Qctluy+Pj2WYH3344djY+z75ibL/vQPlkm3bo3FA9H2gt7fccNU1pW1+obz9+htlv7NOB7YVQ2GVrN+4ITpk3csGSv/ywfIe4HjjhjI+MVba5ubL+JmRcvCNt5KxXD68KiBVyhW6upN8mZueieDwxPkLZeu27WXN5k3lzPRkWUv47/D75eyp02VsYrwMDa8uU/NzYZMsX70qYsEbL9kch5xopDWBsSIwBCobb8HDiWPHArA7L6yHWhagjGKgdaa2x2cTUESQ/NSpVvl0/b2fW2sBzc6eybki0SaA8PeUBKXt7lgCITbeOegz1ouki/k6ffpsGNgNCON9zqDo0bX4UekOFQH+yZznfiHJcTrtdVeWhbnpVjtagX579pL/nIm037Ch4kd0dqX7S5IE8/OV3bKcuKT29v0Xy0WqNt7RBH2SR03ixT1hWQD5+I5PPPVU2XHpros8LtcR1AncrEcBusDJmWcsnJfu31q0Bl1DUOi8wpZ0j+7JXpD55xu7JoYGvxhryd6w7jF6AExNuVIYLa0uJvwQ/isRZ34lkKyyz7uzl5Ud0MFZv259knf2ob1pjAV1rrNlyyVQ2oAXYhLxQkrYFyQwKlvV90TnbGAggBbgBetVYKpEQdbdHnSeG0NAgXjAvWKm+Uxlty+lzM/vJVz5CVWjZbAcOnwoaxkjF1DS09WTdcRfUDbEP+M/NuL5xvPGm25MHOTzYoOzp0+Xjra2snqYiPT+csttt6WMg13Qscuzs4HmbdPGDbF//B/sfHEX0MYaAgpHJ6SzI4KpNDDcszFw3wf2Hyif/tQnW3IBg/F/3njzjfL73/pWue8+scKWMFKUv33lKz9evvH13y4fv+eectedd4WB+8brr1WWeHt7BGKTPL7hxvLq3lfzd/tTAvuB7z4QAJct5VsJyK++6urYR+NvnrCjxFnOidfeeCPJaSC05/TsGND8JkCKscSCv+qqawL02LNkHfjP5o0fKTGFaQ2UYdvdp/Ui7gNQ8LfS1ruzK9drRJ+t36otSb9EiY729AvlnbffKVcqk1T2NjGR5JvPmEtnCDZG0+JXLLJq9cr4ydddf13iEDbCc/APvQ/Q5KxhR4AlbIT1KEnQlPLx/+0ta55fff1111UmW3Sh1pZf+bf/NnvO+C0pA7tsd2yQ/VuZYIux/5Kvvv/5555PxYj3m6eJibHErT7kPjyD+MJewbp21ktYsmMR0Z6azNk3NVUZevYR8FDM5/uI14ph7WH2VAwhvkrZ1/Mv5DorJaunp8t99308TVGAQfZH6+D/wCFqyVR8xLCS6m78k3/yC0sMp8myIHr6ei9qhtgIqJHqvEyYfudVxbsj70VjhJwadBMjgMSeMCk2hRoogftv/Mavx7CocTT5hJAEVug8Jgoihn0hCKIrwtGQoR1euyYDrGsNICNlJy2WCcTYYvSdAAQLRK2U7Af0FZLJkFgA3oMN85u/+Ztl86bNQRIdwH4OtYcEAgpCKXzxhRhhaCenCKIJTb3//s/n+22EiKCeG7mYFX78scdTIsEAWoRE3BirhnZoc0D6BYJq7FDtXnv9tbBkTp89E7QfM6fpAe97CAHVBTqZgNJzpH68VcuaVnYttJrDJCiLvgnRVJ0FqF93dpTLLr0sVNZ77rorP3O9k4ffL0uzs+X8mTPlthtvLGeOHgtt1njUTF5bWZwB2MzmGRC7Kelr/ctbOj96oSzvGygrB5aFAjyh5XBfdw6qjtJeOtS+joyU5VptdXeW4+fPRMxVxmlpbqHMzy6E0UKBvaetvUwuzJUOivHzi2HMTM7NldLbXc4T/+zoTPeF8+i6Wh0O9pWhTevLzj1XhCJGgA3TQhDvMDAHxp4R8DNU66p/syXlNsPDa0L5rKUdY+WWm28ufT0yF2cz7wwBcISzhEIaUdHZ6RgyBw4DzJBXsbJVYSEBwwTQp86cDtB2buR8EOvMRcQ700sz2dMotc9yRmpLZga6HsTVGMq42jPqGhkTVDooLnYJ0wLAdGi7d/cAKOIspduLQCPMlYUY1Ua4zjwyYpw5a8t4NGuG01eZJzr51E4Kye7OzWbPpi0bYdQBwmaDVeQw2iiTHwg8YQMd1757ZdaLdQ58gzQDq1Lao8X0gPKTqqGCjWGPp5ympfxOHFUtdsOy4jA1YEPVIenJmuRAGluOiZbQ5igCtb31OzkTGC8yY/ZNSt0AeP19uff0i1+qHTkmxydiy2qXHYAlenRJBqayRmoGxXc04BBHtynhqQyf6TCBOOHWxAdOK5o2/Z7OHIgEuxzWqMdH3z9aThw7UcX/Wg73ny+w+KsH1D9859/tEfjPASZ/2ZO3dF8vFuykE06LaULPpJbefPDJ9iWQidbEC6UdSPGhi8Lm0zlBe+wWA4RDKUVOJDxgiFIDrC2Z9QAf9QopCsIg4RT50oudc/yulqAGNMmbW6AOuKZlMyNUm/dUZomf21tAyASabGirI4GzG1WbEybDLKh++pmna6b87Ehs6ufuv7+89fZbcd44yuyqTD+/gc169NFHy5e//OXsY06mrN6bb79VPvnJT6Yk2fmKEi545rNgjgIunBlKgB977PEAJs57jq4uEuwPJ919pnPA2bP5HD/Gtb/yEz+RZ+JvZKzLUoAKoAj/xnVktPkD7Bc9sptvvqk89OBDCQiuvfqa8mNf/rHy/R98v4rc7thRnnnu2XLb7bcno07cVWntVbsvL5dt31G+/2ffLYcPvBdNEvO284rLyvmx0XJu9EK58tpryuCKodIu8z89mfNy9/btZdPaDeWpP/tebHXP4EBgL2fPYG9vefett8tAT28SHSd1OentC5NhfGmhrOgfKMffOVBWr19XRudnape77q4EfhxrAPUtd94eNsWh94+EyYPBtHJ4OP5aNFRmZ/LMtWtgyfiZH+MaUd2Uiyxlvp0dzoTqsC+mDFZpgOwr+8t3q10XlqJLAvRJ95G+2pnHdQFpAm1rvWkzqkW9oBa4xu+0ntLWunXehDkQQdcqfi6ITDnF0FBsP6A9LEb6MuOjZZqOzkKJz9O7rC96LrToaMkliYJ5PbAsgJJAS7e9iamp+B7AvsrM7m0lTzrDUMC8to74IYASApj2S6PbIlhbNlQz/wIcLAvnG/9bkA2IcH7zO/wpKDbHG9avTym76wFIzJnkS5IkE1VU3UtgLrGC5cufPnLoUEsgcqqcOnEi6z/ip60yjqarJJbVlVfSFTtfzpw+VRZLLWNwrhrjqcnpnK/+zS8BQLpfPoT9Yey7OrvL2bPncx/0Imr5cUeAHSwRPhqfDjAjEJTk5HNgqTbnN79A0jNs3omJ3HtKuy5ciCgl3899ec6BgeWxM9gnAnQBJt/u7DnCu1UPz3qV2AESKTfiD7I3V199TfxU/go7geEAYBYfSEzTJxJsmktzMz07mwCbLwdUBKQ18cpVLT0YJTMy+eIqc24dp5Q5OkxYYKcyp02HRj+PBklrPzVtj80FuQUdS90XwVXj8rM/+zOJgSQP7RMgHB+KT+YcsZewcsRb5kRJJNb8lVdcEV/MegXoNOwiehhAze07tldAcnQ0YC8br0MOvZiIs7bAOGvH+WPu+J3GLWvh0l2x6xL4YTKvrt2IsIYl8IwLXY4k1zo6M572pPjP9Ss4sDGAWZjRyoAmJzN+1juNQGse0xxwyKc2hw0oAdQFGti/GEju4fgJa2K6zMzNlBuuvyH22889IxsUkGPZYOJEvrg5ifjy3FwYF+4JwGPfmjdr+Ko9V9XOjWOj0RMRb2AjeVYxNtujW5GxlxygKSMG5kfTqxFnPvX0U7F7mpQgFyhfVbKHrYSF4jlJCzSlUHztpuxPTGF82Bj2wx6IZtTp06Wnpy/ajgA6tpWPK/5g39nCG66/vjz7nDbSs3nuwWUDuS97J00ikiTJ/2Jza/qkkgE+auU4cVP+4c//9BLKmhsUhBx+/0gWoME1ifd94r5WcLKmfO9730/dm4ETQHnRFfC+pjUYqo9F85Uf/0raDF93zbUpgbFwqdCbEHVnDE4jRvSTP/mTMWpACJtBJgNdiENho9pgBjnaIPv3J1Pwwosv1gXTUv6F2t778Y+n7zi0Uo0cOqyMDEPiIP1n/+yfld2XXRajZbIFctoJerk+dosMELVmE8/BeeyxRxMwWfyMrO+zYWwshvdWDhJ60b79MUqeycbaddmuOFLvvvNunummm2+K8bAJkk1qaRlAZFGhiMi5TxlwVNsnn3giIlWQZYaJsYij2lpg6USj1XALNGGYOYEOTwe8jjgoyl/76tfKH3z7D3LIEX5DlaTGPzcxWY4fPVpuv+XmMjFyPh1pfM4aYJzn1Q5rg6sjyLLB1CgP9PSEFs2RApjomgMwIVfpzRyq6YnpykTRZz1ofls5Oz0eJ6JLqUuyme1xrAIQGPtFwXNXFPht/pHRsdLR11MWOzrKEBFZZRC9naWsWVE61qwsJ0fPl6XO9jhCqekN4jsV4IkCOweKsXVNdZIcKIaJujbDsDBP3BMaPRMgsIIIldGg5fGbb74RmqAOS7IHDh9ZE6U01m1ogr1VfOrkiVMR40J78zCjY1W1Wy23A5ZT2tPXd1EXiNMtCLDHHODGmxPGyDLmtYSkPRkaa8maSltAJU69vXG8OERVkHQxTBLrg7NifXEy7cfQJSN0pQtErfn294BprTl2DfvGPkprsy5aHQCXqrUC1IQgc1p9lpPmnoyb9c8wsnVVKFat7to4CIRr1fGGDdKqKfeMyVbPYZbU0qCg48q9ptQb18wzY+xerVfMj2S1AaJaMLe0E3xH6kV7e0PvtbZ8XxVSqyJ8jLCf10OWGN58nDL3z3h7xTE87DBcWUVzS+1QZe97HhkGz97oqVQgp+rAKLExDwAkhwswKnWgvX2Zx3x/q9MDQMs1aylYXxwSFMiFWRnFOl8N4+ejeEj83YYjPvpP918CmOSpWn2OP9yP5sPthZsnr64K0djF0vYhwCTlNJhw7FjEWjFB6r6qdDWASEe6pQFLwiy52P2mapV0dAgAXaPW00SM1jmW0poK3PhdC2OpIE+LPYm4kjOvBZjULHFPwFzArL2qrl/wpRRDZwE12oIl7EjB8uW7d8ehk8FXguB5moCLjdcpQ7BRW7CeT7DDrrNNglW2jQ5Z3c91r/ocx5cT/PIrL8exFJh9/RvfyHnCMY+Qe4vFpjzGWcWJxHijEyHQe/b556LNIJBXviioY9+XDw0mOOLvLCwpR5nMeckpl3m99957y8H33os+h8DXWcdh5UOghUvy/MzP/GzG6LVXX02yY3psotx+yy3l2SefLu/t319277o0DJOP3X1HOXXmTHln375y58fvKZuAOz3d5TwW4fho2bx2XVkxMFheevTxaKCcJQ7e1VG2bNqcMpy9L79ShteuS/AzptvX1HQ5J3kxNFiWdfeWC8dPlp1X7SlLfd3lzf3vlqFVK5O0oKkiA3rXffeUg+8fKavWrA7DZEx5YkdH2bZjR+np7U5SqPFFrY2LrD8trWdnL3Zu4yvxswRA7Hm0986cDYDArxKA8HOdeXw8gT9bLOCQGHR2RGSdpknaj1ZRdr6Cc7zJSPMTaB7ULhnVJ6ulFrXMzN7g20lw1Ba8c5kf80qjbWl2uoxfOF8mRsdLj24a69bEnzK2UxdGy5mRs2VwxYqyZv2G0tbemftWAsNHlECU6OMz+nnV0dKms0Qvwrrln6StqQRbW1uCK/7L+8eOBYjC+pDUtIYEkdY84C2C6v0DAYkEvij/Sml89pVXXy633HJL/i1RwIeytl5+9ZWLPkvKx2ems38xosZHL8R3OHDgYLp2AA/5JhIF/OLo6a1YmT0kGJXY6uqi4TYTH7Dx9/lm5tJ1PdPpU6eTxHWue4+z9gwG1HuHAyBhI/ANgGXOcEDEU08/Hf+KD2FO7Sv72N729/hxp06V48dOZC9KVBrDKig7kvHlJ/AFBeLWAF/QHEsAm3egjiRRR1ftdBQNkpOnK3s0wHF7WbZs+UXdHIwe+iJ8DB2+6HoAN+kL0gd87vnn42dinUhoM5D83PnFhYyB5CrfwYsuknEI2De/mHWxf/+7AZewZLCorQvjwrfSlvueu+8KuwF4vH//vpTShHE0PlFuvuXWrAsSDOlMRXB3oD8ggvWeZiBYu9PTAYrTDZIYMVBJF8/e3vJHf/zH2UtErbMO3hOYdyVp/WM/9mPZQ5KzbKwxx9K2X9kv4Im9oyqAyOrDDz9Slq/ExGjL3t6yeUsY4RVw2h4/kN0GXLm/2o20ttPWVUeZGVkHVQeRA5ieyuf+9E+/k7UkdvXz+IFDQ9kf/EF7B7CvuQk2i7jMOPleY+xnWs8DDSsw1h2wBdCn+QdwApOYPY1u5/x85shcYFgob/J3zA9rMe2SOzur9uBSSSm7/e4z4tAN69bnOcVN4mVnnvm87NJd5ao9V5Z977wbFo5uNtaEfbr3lVfiuwNA0y12//6wn5XVOHMlm3fvvixnKTAW8GJPqjABVFn79kyEdc9qUV2TrsbCeXbs+MmArB+742MZF2uWHWE/nJNAEmcZW2M/Kks9fPhgTfC2gJgAEfyHVlOc2h/yL6jaf0TctLavf/3/XCL8ZLJM1Esvv5yDWJ2URaGtFWBAIPDUk08FiZblFXQR4yH6pDaO4BHjgppjEiMi+9ij5Rd+4ReymEwW5WfteB0u6kUtWkbJwDbqwYwq+p1FikEg679zx46K4J49G9oYp0uA+slPfDK0PdkFG9OmIIpmwgVeDDJhV+8xcQJqhh8KjerHMKo5Ruf13ocefqhSb0tb6ryefvqZbGYO0be//e3UHDqooKeeT7D6mc/UkiTGQ8DEqFvgUFLj8L3vfy8HEKOovlAg6z/AEvVwQpne++u//us57D03hgqH6E/+5E9SCoFloF0ypNuBbOMx1ILQ1IqH1gglXF7Blba2II2bN28Mve4P/uAPytzMbBnS51z/8Z6esnvHznxuWX9f2b55Sxk5faYsEZudmSkjMuGjY3F9bViwxui5c2Xl8uWFiQ79lZBPd085OXKm9MkEtESO0qZQKVRXZ1lGDEvbsGnaG91lYWa2dJeO0tfdExq4bJMmqufHKJ/31NaYpT01vW2dnaWzu7ss6+krU0tLZaS3o7StW1UOjZ4rUwvaWnZGRE95DYSbiN3pM2dzaFqHoVKvWpmDLVTTEyeSDQTGJVPW25ON774acU+GwZwRT7MGGueMRom5MeYcrQadtn4CCkzPpFNOZ3ftGsEYyHAp9ZJ3UqbTdMKpxqGtKkOrvwUkdXXV8hVBe4R/p8sYQLG3J7XJ5tX3uFemxHfUkqJaE9t0vnFtP/NeDqCsBsYVw1uFcQENUzVLSxsntEQdJZaFIRINl9nqSFRU/EJqQh2aEbdrtfpqQBNrjeMhuGi0UCKQ2mKZ+B42BY25yZwJWM6f49RVh9Q9OCABHjQLwsig09JRO10EKMLEKe2hcabMqKOzdjcIqNGTjAxbEfG/ZbVsp7JY5nIAQukdCOyEsj+AiXsMfduBvXo4ts6hH/bO6Ghsgx+4rvtxUHG0OWIAEuvOM7MPnqNmqqYuljaZC+PmEDp+/GgyVTXg68ta8nlZRbo/AUw43B+q3/yInA8/vI2PwAj8RZ2SvzpVtfnkByU2/09pmyoRq5POBw+cjE867tSSmiWllgAM65Yo5vxigtuOHmKw1XlvOj2lAAdAEkmq2qw4DJUgI0FJNAzJT0PLjfBrzTR9AJh4f1RWsnf85732brqZlaVQ/nVakLG6/IqamTx0+GACQ+cAJkhsxfhkuWLPlWFyAiCU5wBVahct7cBriSV9EW05U6Y8OZmznYg9GweQcM5jmEiA/OAHP8i/r73uugAWv/IrvxJ7JqHEF/H97CH7irnyf/32b8cWs3fXXH1NuoO9rAtFb2+cb8ETW6ArjyyhewSqnCGgt7hYPnHvfeWVV15tCdr3R0hRUPTkk0+WX/zFf5wS0pdffilUdwGqzoTfe+CBsmPb9rIwO1eGUxM/Wn73d75RvvzlHy2XX747LAe2UdnB7Xd+rAwog+wfuAhKzYxNlLVDK8r3/vCPy7ZNW8o7EgP0SFasLHOjEyl/HVizqmzatq0M0x9Yvy4/Y5u3btpcjr13uMx3dZTLrrkqDEzlTUq8MCqJl64YXpmgA7OljxZDV0eSBpx647O6lTBIkiHB5wesJOdrUx5qJfk7W2wNCOwFtsoKBM3mT5ApIAGg8RGbpB3BYKU4SgO8AAhJEPT2pKuNOU3r7HYlafXfzrPaIWoxCTWZ1l5Jnlaw7DoppQ0AUEtt6Mm0L82X2Uls3aWwaYaGVwUkwtZ689W9CYi37twZLQddb9wnEAAbEwOACKg1bG152RPOHkGshB9fwXM714Esfs7fOXHyVJlpJUKUDWBPC4iqrgJwYSpjR8vEmg8wuG59kgza5V62Sxl9nAArAAAgAElEQVQKMcZ6HgKVgIXWqu8UxJsPJXXGf+WK5WFwvP76m/F1laDTJhSIE9QUWPIP3J9n2L/v3ZSl8AvC6jRGbW0ps+b3V4ZGnVdMB6wbfrT9j81z9sy5sNSd7c7s6LCdPp2zmg/iWo0ws+/jJ7oekKfqvRHrPxOfuLevvyWyv1jLfzo6ApgIqvlFAALjAICoWi/n4htFB4a+0jQB+toOWaxUy4Xb8gxhzgxWzUT+v3jH2nz/6LFy6Y4d5eabbowP88d//McBWX/vm99MQC7phsWqha9YKaWJ09MpPanJ3ZW1fXqSYQtZw3feeUfGd8uWzeUHP/h+fBjxC7bR5z7z2YwBH45AKJ/JXL7+xhvxtXQd0xUMCIRl9OwzT0ckVAdUz0M/hI/mOehcGEeJY7bb+rK3iOjSPTJm777zTnw1ZVPAZpo67lGgzEZHVPf06QBF1qPraPahuoDALXBF8laC+r0DB3O/1g+7gPFOKNra8PKcvh9wwX5ImmP5YYpIZlonlY11NGvNOjDm4lEJa89c24vzD0/mu/mH2v0GxBDH9PRkvVobzrbaTWk2wIa4A5CvpEXsCVDoG+jP9TwzzR4xsHNL6b99p2QqIsZLS9nHyjrdhz2obEsXMmvJPNv75p8vqswTmEWrErnAOIrfnEH2gJjTc1uff+/v/b3sRfG2fz/y6MMZczG8fwPkAS5+9uxzzyU2cY4BBq0b1Rn79r2T8hxrh4ivUjOJ6Ps/d3/KRoFPwOFjx49lbxgc55116RoY/S+88HzOXuNm/iS2a/ML9vQj4HD9Z26h7Zvf/PoSlBEdx0RYMBYjaicEKUju9HQADzVODiDo0rp1tSbtlb17Q7W7dNfO1MVxZARrJteEfvKTn8jBIVBFT/qnv/RLUZ+//vrrq0DTjh1ZMP5uEqB7EESDx0ljMGVoLUZBTFryaml7dqTccustaZVn8+6+fHcmhdCWiZLJ9hx/+Id/mH8DSgT1PqcrkB7l7sHG8BmLmUH1Xt/DWDFaX/ziFxPM/dZv/VY64igBgFiqdbZYgUu333ZbNowFs3rlquiu2Ehpj7q4ENSYEVH24xnvvuvO8ru/+7vlvvvuqy3m2trjfEFFXc/Pbfo/+sM/jNFlpF548YUsYgAA1BpYIvuBPhtWQlt7An/o/EI0KzrLVXuuKJfv2RN0t7e9oxx4+52yfevWsmv79rI4Nx9l5Z3bt6ft396XXi7tC4th5hAR6hH4zs6VTiJ8QJiWkzA9NVlWYo4staWk5vjpU2X1+tp+ygHS3dkRpsggxeMWdffCxHjqjWn9ERzEfulaai/z7aWMLyh1uVD6ACpzc6lz45gATQAmFLvHFhfKGyOnSuf61WWqq73WP7e3ZZw4nOYVrdq4WxwYRpzJpi1W2gYuLMRYm18Hec1SdIXqXLvKjFWF8A5ZnanaLSadWcaznu0Bzh6nzQFsrhgWgFUANGyE+bms0wgZlVLpbVOVUtoIczXqz8AXDlqjM+Iw4ehyBBy4NF8YRdeAFAOysB1cX0asYYdYH5zPMMS6u3MQODixMyoLZD7iXamXXljI7zBFmixUBRVWBK12eNcWufX6tcawZtDcH+eh0V5h2WjC1N93VaCOo2vvAVbaSz7D4UutK4Cnpx7mYxe0/uyKsUyJ0vxcwCYOAOfFWFXAoSNrXSDV0917EbSJbUiNtmchHl3jLN/lIDMWjQire2Pf0KxNigMsZW1dlSrNTjR6KO6P3RIMoudyyKwtAZX7qIBICTWe02JsIwYWsGswoEfjwLoHY2ttcybYqYZJwpYCWoC71gFEnm11j+nw06KN/7BE56N9eP5/eXcf6JRcrGb5G95Obe37Ybik+XsYKCizdE4wSqryau3BI0jqqEy6ykipHc8acMS+VJZY4ZIaRAYXiRhsc+8ovy02ScCUVnap9b6w1lp0lFqus1gWHSalxKFk5+zr3bu1EB5PMAYAca76vtjWvv4kc5597tkAuKjCTz/9dMABmURgKkF4PhBGAvsu2EiXjZ07kwGWtCDeKRvKZjzwwAOxNa6P5eKzhBrZtJtuvKG89eZbKQX1Unbg+9hUd6586Nrrry9/+Ed/VJNG69bFaZftw+4QuMg8vrp3b+zGww8+WL70xS+Wt998K3YJ3ZzznHLlo0fLP/gHfz8gBd9E9pbvQVxRRhEL75OfuC8gPaD2kUcfLT/3cz+TzobYMHQ9ZARlfvk6JsP5wLmeujBWBjq6yotPPllWLRsqS7OViWnuu2YXorOx5do9ATqcTbo8wL8Ive7ctqOMXRgrJ86NlN1X74muA7YSUKBqvHWVU8dPlOG1w2VyfrasWrumdMjSAtnX1q4LstTGutpeZ0NtF13bqG4MwF7PgUprT0e7Eyfjk267ZHuSYCtXDmX9AKWUWQla0OPDTjh9OoGJwNPZyddEjVfqCkT0/dYSH1Xr2gB89kLTFpjNnpxoJVHq+eYFsPDKWUhsub2zzExOlrIwlz+729rLhbHRMqC0Z9myMnr+fHlj72vp+rdm44YyNy/7fjLPRtCeXy3IpOXgPvnJzhBBpABQu2m+ysoVK/M8KY9dWMh7BMiXbN8e9qvkAaaCveDM4b84B32XccYykDxxnjUijR2d7TXAPPJ+5o+fTVcsYq+7L8v6Nz98YMGuUobbbrkl+/jgwUOxCUBGCSvjePU116Tzh7NaQOY+X3n5pbB4sSFcm78DoMFkB3o4a6vo5JnMVTQ91q1rdZikJbaQknDlFsbB77CLfS6l1i1Rfb6AuEbSFBjkHLf/3Bch/5T6Dq+JDAEWcFO2AgR0vodFmzLjibAXIhEQQKY9YJa5dl32jS/l84lFCL7PSQ9WW2istm27JLbH7wTmAtmrr9rT6u44nvXzve99L8+YoHZx4SIrQxzDh63Jr6rpYqx0gcGCEJB+6tOfSsLVfq1tZevaYAeAhERp+S9YHXwY+pXKUzBQAIi09Dybsh4JXFo2WiO7TwyHpixHBYA9Y1ybTj3G5Zqrr84eE9uZCy2flQr6LknG6JKsX58g356ihaNExFw017JGAB5r1q1Nwkx1gu5GksZiR/773tdfS/dLiUl2i702ztbPVGLHmkAzJ3x4Qb2qB+K25tP+rgzpNZEv8Ox8ybrm+O+YOeMBiFQq7H3t9Yw5PxqY6f2ur7QGm18C3vhiJkr22WPWmD0LvIhuyOxcYsFGu9A4WdfEyjF/9u17NzZcjNrb0501zDfl7wNT+KrWjoSfpCp7bOyAVPNzswHR+N06Vdnfku2AKQK4Oqmai4cfeTjgjTWElMBHZwOwJH/761/PGYi5xl7ws62HJIlnZ7JvhlevyV4wv9aAe3bUswfOEe9FQAi41tmZeVm9amV59NFHMuZJqJS2nH1AFUDMhwGTjyJ20vav/rf/ZakRxWpUpm3wm2+5OeAJVA3VVTBpAAQbMqQyAKj13/mz75Sf+umfTlCJLgpE0KIW0+Dyy3YnC4SGB+XXPpT4zGc/+9kERcSHLHDBr4l1+DF8kD7oojIXwZEDCZqlvRFDKHsCuLHwlfHYEAIa1NrG4PuZe1aHJ/sjuGZ4qDFjj3g2qGSTiXJdC7QeluvLjTfeUH73d/9jSnaamsEme6+06P7PfS40Vg7VfffeG5aN9zUt3RgeG4pzJvBugCbj+dnPfLq8/MpLpYeK/PRUee3111MGhDpoQ9x0400pHXrppRcvilMZczQpaGU23969CTQZAIbSYTrQWzut2CCXbNkcBf/egb5Qb+fHJ8v+t94qWzdsKFfv2ZMOAufOnCl33Hpr9EXee3dfWZiZKyMjZwq1Y0CJevYlwMryWmJw8mxtPwcwUVfMaAjyNm3ZkmzJrFbA0PWp6bKSo5MuJNNRxQ91u1SwBGtEN5xRnQHm50IDJxDLSJnDiLRC4/v6ymx7WxmZmymHZybKwmBfufQavdpLuTB2oXzmM58pZ8+N1FKbAC1q61aHGsbAy9w5HFD2GCaHXEPVQy/ktL3//rGACQ4PVGjOgvfJ6CQD0MqcQmwZDevWPjDe7jftwsbHytp165N1scb9zAFqfTo0ZaAYJU5AZXpUZ6oBUTiCATA4HEA2VPOB6rBwBKHV50fOpbxJ3ACRdV/Wc9ou5nq1zrBqjlTnhUHyZ+0pP13b605OxqC7rjERnNeuOGfyWZ/BHuPwcdY4msbH7xwKnsf7ZXqV7KDX1tKfKn7HlgAIGF9ZK/swziNwRMZOyc9sLZnx3OYauCJfXDs/KXnpjWPAeqajjdal0YlsDwrvdwAI924vLNFe6KhUWPPmWSNg2wKJInK7tBTDrISQM8EhdN/GKm0gWzoiNYPWWaaIQQ6vDuhrHDwHhym025b+DdtkTVhnEcoFVHZpKUlTsWre+NN/qWlOhrSCNlokEmAeHBjMM1uXnsv7QrOu4hF/wyD4hx//uzoCrWqbPN6HWSF/k+f9f1tt6XQGhGBtWnYjGbZWABntq4YJEnCkFhM1e/ci8JIvqvs1nJQWABowJQ/kfy21/Jwajahm/Tn9ksX2qkPEtnnRsgDKc2zZnehGEOWkPUQYcflQgsiXXnohdpl9AF6ElTZYf6e9JrZG8xJ8CL7CIpyZDgDi+wWwbIDkiYBVCafzWxAKgHC2yKgTpWQPqi1evBiYaKur1PmGm25K4kRAU9uv98a3YpsJ78v4NhoR3/r9b6WLj3uhb/LN//jNMF98pwCJPhzhPyxa2T1+gvt3baUvQFq2hb3CwDFe23dsCwMOiOLMvONjt8e+RSh3Odbh8QjFdtADOX6iXDh5prQvLMUXWzu8toweP1VmFubK1XffUUbGLiTA3LR5Y8RLX3zm2bJ105YIX06XhbJizZoyeq622VWKAnDAdp0dn8gYzne1le27d5Xlq1aWAwcPRjPG/CoPraB3ddo9Q83glwAF1ptzzXtr17axcvjwkQSKavf5BsZeUkxghmUieAOE64LkhTnYCMbyb+nlhf0rkdPXn6BCNnjb9h1Zs4ACgZLEgqDM/QwMVFamF/+AP4w1C6TAVlHWbFzmZ6bL1MR4xJV9FxHVHpny9raUjfUPDZb2zq6IrgMe+M986XTG6enOvNK4kXxUKqGMC8N2fHwyZ3TVGluWpApmiXHZ+9qrZddlu8vk9GyYQ9hWXgAKv3deNqWz1qHvsK+wnwFIki/Oa+cZvRAsSSCM58WqEAQqh8Cg4PcKeDVRMGd8agzdmWmtTI+1stuLCYidrwGilg3Ej8agcE3fWYHI3oCfWCv2W9PFR8OGsE6Ve5+tQp1ADvdOd04w6owF8ADxrOkGpODniSd8XulCmK0YHD09YaqkccFSid9oH6TUeWI88Ynn5h8082xvCRY9p+C6tqnFLCG22hlGHiCYX2CMB7Fdz1+4WDJsvnxGAIoJLO5RpgFgAjzY19jcPsvHNi6VPdRZXnvt9ST6/N09WZOe/7rrrs2YE9MmjBq/c3Y2vqb4atmg0vKZ+DQ1CVobeUSfb3g4oC3BUXEFcdt9+9/NOrjmqioiCxTGnAAEHj50KFocgBnjJQEYEOO48qquVClEb0QSbLB2W8UuwfZ2HYABm8+GGX9+mVgIww8gwufmZ3sfkFqssX//ewHlBN/sOL9JzInBgT0MALIn+Y78aQC3+EuAz8ZLnPv3gw89lP1DKoLdcM/xXfnO2uu22jWbj9jTc+fLPffcnXLOg4d0Na1MbIE+2//Ms88ENBfTKiOKUOv1N6TUzNoUlz7w/e+nPM88pQkC9lx/LQXC7jh79lx55OGHA857Zi8A+osvPJ/zjG9rLLGVn332uXTJaZhSRw4dLocOvtcCwroicBvNpvmFPJemFOIPnYyMNw3Nzq6OAPJYH/aXKhPjIea1HgAw4gLzEt0kLdzTpbMrCWmLW7t07wX+WVM11qo+OMYLphLQTYJ0z5VXpPGB64odzL1Ev2qINOVodYBtzt9Wxe7fxKX5r/7Ztm/+3jeW0gZqmlL5ezEkP/jBg2FsCGYcUBHGOXY0XWUsGsaUUXGYyPCjpDJ4Donad1ybvqnysdtvT3tUE4EWBvW3eQVUKHw2APqO9yp1gDx99rOfi1PivQZR6y6OAeqXTjyyP1gn3//+9+NAcGgSmGhnF72J7vKtb30r15QlMLHKbjwb1ogWTdA292kTK+XwfOhV2h0zPDYjAwit5vDULh21/o82ycMPPVRuvRmC3paD83WGt7f2Yfdyr+q2bBoBpQXOQLgGBJNKsAMwFEoI7MkTOUhefPGlMCqgdZfu2JlFPzE2lk1y4803l8efeDyHAIqcEiEbgZq9TAul6Imx8RzCUNWbbrghpTw6CqDmrSFQuv9AeX///soK6O0pFyiIt7eXS7fvKAuAjbGJsEaySUZHy+ToWJkbn0gdMwDlfYDJsoGyvJ/Qz0hYIMpyVg4NlbMTYzkEBwmiTs+U1QPL0noYWEAUFnJoblb0L0t2RRA+sbBQptrb4pD1tXdE9A2IVOvZ2tOecmRhthybGi9l7apyYXGuXH7ttcm2DK1YniwdhwJVWuajPaUvVXX9oR88GKfemmTQGDcdVTjTjLnPMqxdhEQFztNTZe3wcAycDB82yu0f+1jqSh261kLqaLu7M7cMtQDB8zHu0NHR8fGwfawtjq2sij3SZDsFzrUMptKg09q47f9m776DPT+v87C/t/d7t/cCLHbRe28EQYIAi0hKIilIVnHERLIjOaaVeBJnPJbzhyVHyiTjceyxJpaoSKIo2ZJpUiTYRVIAiI5FL7vA9l1s73dvb5nP8/6+l1DieJRMRgYzuBjM7t77u9/ylvOe85znPKeW2JgrATNDGtCgtz+OShUI6866cVAFEFP/OVdLf1K+0tlV6bCtTDDny30qhdT+qkCk+n73tt+BLD4HlWcsrdGI2XZWx6TSiWeyrxyO0Q5osUgcwj7H0XUtz5HyoPn5OBOMob9zLjnRDiiASMqOBgaiM9QwbYyhACgASivD7VruzeHjSNTAqjJkGOQwf1qitxEH080BIAOJj1jYWBgkDj73gZAz9Nq0sRWNWJz3Tsa6lQGwXryr9cNJdZA6ZKwZn/FuficgbstJqnTOwRwqDROnCfwaFXBOnM83oJJrONy1DOWg6ADkQLSWfPlskxH5/9ziv3vBd0fg/+UIhCESpkkj0Fpi72KvWyV/FeirGq8VFLWr6TbVMoaIubVqlgUUhJ4XWgy5gDECadYiv8fvbfqPNDjKQpkrsynzcRMZYU66jgWCYuewwKcCtcphBqJx4PvdxBcnJrJPK/g7l0BCZs+Zfc897y1PP/V0znvBEOdaAiUaKC1bq05dogVbQh06RoNz5MYbb0iQ7UxftXpVGcB40OIcVb/VOh1DBVuUDpsEkqAW44WvE/2xru74KxJKSnIEc74nqNJeVQa7dn3oS7fAqluwPhlhzrovpUnOIz8XUNTy3x8AAs4CArH3vf/egMad3V1l2bIlCaYa3Q73cMbKsivDnb4wXqbOni8d07Pl/IlTOWe2XnxJ2fH8i2X5yhVl+aYNZXJmOhl3Tj3mBA2u1ctXlqMHD5ehVSvK4PJlZXJ8Kln8DZs3JUA6evRwWb9iVTQ5OocHysjK5WXF2tXxAZYuW5ZncGbl3GyBcuYP+O1cAw6EUXBedxU6UHWsgTKNrogzjW83OztdA8bB/nLgwFtJzDTsH2wdzJUqZllbNgvknfHOVj4BUM365K8BxZx7sshKmZzTfX3dCcz5B4ItJd7WimfRGS7ixBEuraCJLHA72ZP5Uk6eOZ3782mm5ubK7Px82bVnb/xoQYTkgHMJM5pfFt+pBSA5W2j13HrbHdlfxsR7+qqls5NVsFQb65ZGhySAzwKQME4kDwEcsufeUdLHWhBEGmd7qNF5Q4m2hprWv84/ax4gB4jYu3d/ufvuuxM8iRescYE9Kn9Trl67r/S0dDg6k5nHnnUv+zblJi2xU51i+Cjsgv+JHb/33ve2xPin4qv60sJWYA/sqeylnvhkwCEMGUkwcyYDb14xTYj/A1b4M7Lx2N2SxZJv6WQ4N1/9vI72CLgCY8+dq5lx9zDPvoxB83yVWbQQ1qjMuuRQfDRdpfp6Y5vCeqFHpwy9pcWiNETwi3HDNnl/gSZxTfGSWKbpXGTdAqzYlibJmED6/Lmw/z2D60UnL91OloapQMMDQ9w8W9NrVmnHPVo12OYXkqy9RHeqNs0EVicgp59z8K1DAQGUZYk/XF9cJDYDJgKItetlM/lNGlsYa4CPMQK03HnXXRkHQTxpB/EY8VG/g+VhvsRLPtvYy5deejl7CjPCmiMO/W//7Z+UgYGhCOe7RxKWo6PR3rRXjR+WfCNPANRWSgKoMK6Aavbr4UceTpx3+WWXZ97dlx/H/gIhPat7eu80F9mwIUACoCHdocKaH4z2DXskVjP2nkd8FqbK6tV5FnEpEgEGjf2LWNAA9kAIfwdeWas68ugSizVizZKBOHHyeJgkbKfPbtu2NformCjLV6yMfceUm5qYCGhF++uZp5/OOeHc855f+9rXWo1RNmUdnT57OrEswMt5w66S44g8wdRU+dCHP5y59X3nsLUYQLDVzhuABAQxflg44n/73z6yPtJlDvjf2xvWpWOcP0+4FiaQkvienthEjRes5aa86R0NmPz+H3x2wYMz2AaF0Xrs8cfzol4ArYpBzuHR0Zk2QQaLMSeK+id/+qdl2Yrl+bnFqvzEAlQOAcFjmCH6jG9jSB97/LGAB0AZs9F0nZBV+am/8VMJIpqsLmN81913BViB3tlkFi4QBtDB2Psy0UAHDo7e6017X8bwR37kR5Kxufs9d5d9e/clOHZ/z6zeDJKKHobeJZshwIaCCWYdfMAizAVOC8ODWkuY6eJLLsl9KRY7KJcuXxrUnEFUngOdFNwxjl709VdfD0Ls8CRolIzIeJM5uZDPCTRlcEKl3L8/jgJBOQHnd7/73RwQ773nnvL1r30tmZSNmzeV997z3vLiiy9XcbCpmSCzqH1CUAtXbTeKsHrkpx95NB2ECJVesfWS8tKz28umtevK+tWry4E9+8qS4eGARpzE6GhgSgwMRXdk/6nj5dzkeNkomxAHq6sMtHeUjvkSwOTcmdNl3ZJlZQBqSDQrJS1jZWp2Og71QN9AWYKRoIVsCzCZbG8rFE161bQTyuvoKJ3dPQHrpufnytHZyXKqfaEMXryhnLgwWq687rpQ5DZt3ljGJ8Zy6BJKi37JunVhjFjP259+NuPpgOQwMT4MXDrozM5EvNgmX71mbZwtiDEnSa04gTQHlvWVGrxzo8lcQIo5Khg4ruMzHBn17udkvlrMCms3GZx+2hY9i8E1Jy6K0C3qel0XaLuzqQMF/k1OaztIab8e+hFio+fif21ste5tibwaL++UcUuNLuZJrcl3oNfSFkr5+qUTi60ZxojZBQSReSG0WjN4Dtmm13sDjoTt0GrnmVKRfL4+D2q1z/tM6KdtFQxiN7CfrF3OXyO+2tRJTgEgipIVbUkX0sbTevCVe3V2ZUwYWPu0Mklk2WoHHkbZunYvTqmgxWdRViNMiYmj609/X5wGnzX2QCnAbFMfzTYkeAO2dHXHUa5tqCvjiLCre6fcbHwi85zs0kLt1tDo0rCVVai2czH7hGHD2QdEEb92TwEKOwZE3bRhQ1hDxByBdgAXdtOYGc9agvDu17sj8Nc7Av+xUp+3i88uslGaerh0CKmsEXaqAW9jmyp8Um1fC6CMmKuyjvwOcHW+1Xq41WSHnlBL7LWKC1Ubx6leaNNLA/jcVq6++poEazYl8ULlhQJ9+7FxqAUpcBoCtMCVZEmXLs2+Bg4AMdhCnSEkYtgvGXPtv7/3ve+mO4oz4t733ZukhBaTKN3K9gQEgkxOPXst2GRfAb0CEk4628Pp5pzSjuBPsX1sXMDwkyfjiKJ2c7wf+OAD5ZGHH0lr3UagGt0ZS2DT5k0pu8EeEZjITtNIY8vYcO+EMdGIkQp8BNFV2PtMAl2B08/93M/UhUWSZm4m/hTQBZCwefOmAETapK5auaKcPHy0rBgcLoMdXeXgrj2lu6OzDPUOlN2v7QhTZYoub1tbMqbO1rbO9ozX0qGRcmDXnjKwbGnpCDOvK/OyctXqMjQyFC2OjWvXltd27ChrLtpY5trbSt/QYJlotWblb+qIBOwwxsCDCnbVLijeSeDHHxV8en9Bp2BO+8uqN1ITAlVni5j5fDl9+lxZsWJVxg3oD3QxRhgOzZfntCaMK9DB2fPGG1V/QWJosYT2zJmAMNafs9f/gudojnV3lwujYy2R9dkyPDhY5uer/hy9rg6aQACT06dy9gC4RifGy669e8vjTz5VHmjp4zVBOXCKj+4a1qh9psuixMhVGAAndYLpTODi/vwQewOQODYxWY4eP5HADwNG4tG56Azzb0GdINEaAaTw1wV969avzXrij1pT9pH7NFox1q6xQr3HegEQ2Td8SGeeEihzqCMHgWJJDfvAuCZQ7KA1uCTj5yx3/jZlwN5bIlcSMQDG/Hx88Ah99vRkH1sXfG7vbQ2bZ8mSqr9U25CzS/Zp1kZnV5J9NYFRA3+/Y64An7QiIgPQSoiEHYJd2tI5MZ9YIr4qkDa8CJS5po0sUAVkTI4rF6td+CRv+C7WKttg/hr9NXbg7NnTYXVgMvFbUu49v5B3428AhCVU+LOjo8CfZbULytGjsblr1uqk0/hjk2Gm+Zng11zbK9g6SjWsNSzjpiuJ9SyiBbjccP0N5drrrovdUcLGlwLwmme2U2KH/yJ5xw6lI2JvX1ghEafu609pBt8z5dgDA+WlF1+Mbk0Ald7e8ruf/d0A1Ngwyuhrd5VTERzFehJQv/jSSyn7EeukM5WS5tmZsn3787HvykrMJ5vP13IfTCddyqxnZ4MYDlNYOb3YExPr6quvCpBF2+mKK6+M7XfvdBLC/Dh/PiyS2GRlVsPDGUc6kz5rDJXgq3ZQts8fr3FzXwA6cTHGvjkmH/YJzjAAACAASURBVKG6wZlkvv3cHne/hgnunexBArt33Hp7dGPIYUSDZWgo5xAdJD46P9J6U7amdMf6qH53W9iApBMwuTZv2li+8uU/C+v5pptuSRyjAsJaNqfOoj379lRff74mDez/hgllXRkH763k1X4TM9sj/PGXX34pIFFnR1eY0myB0sdoA87P5/PeKx2tWiyh6G2mzbf2ybrj6PTVl+SLBCqbGBbZ29yddyTD5Dd/89cX1DUJzJqMtYVmsapzIkBq4CwegfbVV10V47V0mc29vvzFw4/kYMXW0H7PYEE/bSAlNYAThhADAipIX0JrPxsrIlNLlrSM0YWKKq9ZnQ0IncQIgUSZYAtQptf1gRY739iZBY6VwflJ9jm1yuooz5Snnnp6UR+CwWBcbRpBsg48kDgARMSYtMXt7okDBJCBVNu0jAvjaeGiMn32s58NymZyX3j++fL+++4LBUzHC2K0dFxcW63dl770xfJjP/bjWRyCJNkm9zh5/ETAKUZdgKTcQoaOsVeKs3ffntRiQoVRfSH/FrYNRLhLALZhvVZYb5VHv//90A/vfs89MSiUpXu7ust3v/OdlB9EwXpyPGOGprliyZJyaPeebC7vcLn2i2/uKn1dXeXqy68su994I9c3lgxBNGzUrC60RdNkz6lj5ez4hXLRhg2VmiXj0tlVeubbypR5OnWyrBkaCcukTyZ+fj7t8KIcL9Du6Exg65kJ047NzhRqH/3KGKZrFknwKBuSbidUnHvay86zJ8rmG64tR8+eLpdsuzTorjWLorj5ok1BeXft2lO2XXZZjIjD5uypU9HCMb+yKJBShsMccwYBe4yfumR0Pqix58KkMf8MnM0ve0W9WzDciI0ykFgmKGdqLP0/NjH+lxgCHAP18SisTb0ew8TQOIwdWtgSNYZYyDpw4FoL0aGZm896ceBX8KV/sU97zZj5jNa5vVUzZaEaoLTFSylNLfNJUNJSfHcgAh44l4yTPW/tY9BwHhonr8kC1+48HJgKxjTgi0My126rtbiukX+3ssFdPbVuM4rpqQsfz2cBieZYDiYI/sRk1SmZrirrzZexTua61TojrJwONOVashOwhtFtsfdRnZVTMfiNc6nUzr3PXxhdzNik5ntystUxCIukN8/ZsH6aWuwIKndgsZxfFLy0J6LKPzxSHeExnZDqYZcyq1Yw59/G3rU8z9Fj6nf3ZP2zIxw2ZXr2j85T/X0DcXjRYN3Pnmmasv71hsrv3u3dEahbuFbZ/19Lfd5esvMDwKR+PjYjtToleycaJumMU8t46odaaviNpgmmod9ptUNvxr+KwNI+UZbn91yn3jHgSht+CUpvW/nEJz7VYtDNlunpGtgePPjWYmtNNldmeEo5wvRkSn35E+lss3lzEiS33np7SiDYXlk1wDJwXCeRh776UNHlhi0HDjg/BJQSMs5kzrhsoJ8LxDiUd9xxR8pcvDenlZ/DLgsUne1skjO4CUKITQrWnRPDS5aU+++/v/ybf/NvIlQoOEU5B3youVcKzZ74GVviXVIz3ltrxrFQzAXfDKjjzJP5lJXmx4VmfepkNFWU5HCEAcOy/h/5yEdypiQxMDFedryxo8xOTZfLLtpSBrq6Uza786VXyvIly8rEuQtl9MSp2jp+sL8sXb4szD4sD9c9cPBggJXezu5y5ty50uYM6q2t2yPWu2xpOuwpvdm1Z0/ZeuXl0WMrnR3lpVdejh+1avXK+A4AdUeBjH8E0y+MxQZXduHYImuQ7+fMEpQcOLivjIwMlYF+IuBKLmRba2lU9Aacp62SC9fgo7LdQJQIoZ49G7/L+eTeSg5ee31n/EPnL9ZD8CYMyTl9ApVe6tw0E5aNM5iPKfvq7PKVM9Z5am07N2Zmy+T5sbRwlnT0BSx6avv2Mr/QlpItSTHPw7927tGRcE5spn+xYkUZn5wop06faYEUtfMj8N2a4E/zlWmHREeorTPl2fQydLWgg5EkT0dt4+s+gjlJKIlF7It169YkUensdE4BGPjSfHRrJyxK+nlLl2Rv0DUIy+jsuYwff3nP3t0Bd5SYiQ34XfxmbA7PuHHThoyNebAHnMey9AA1+3diYio+fUDBC2NJXHg/vrwv56pnF7DJzlsnjV6Yf3s397T37A1J1cpGrYk5/ht7Jbki6JZMwwZI8mIGM2k6918ysjQMYMkT1wFE+QK6mnt+WNrE9vVnr6WznxIeiZkWA1byyhdfCKvMu1o/yngwlfiB5sO48s/YDusaQ4EvJh7A4hGYRwB73n0JUVfQpzKjTmdcAR2EWNkx5eLAmGj07NmdRDgfZtebu2ogPD6eMcN8xfJXWiWINq/8HGOGoSsmqMH8cNYHsVKJ3RXLlidRKxbDpDO/Sgf9DlvZiCzzoZQ9Ah8kvq2ZpizcO0iyWz/ivzd27gyz3u/a1z6nqxlZA0CLe9un/PWRJUuji3PfBz5QS4VeezXJ9Ftuvrns2bU78RumsXWjXJ8eJDAR8Gwv+mKLTp04UdfTxET2AmZKgNljxwIKkkr43sMPx9avW7++as5J2I9oP7w/cQmuN/D4t37rt8ov/uIvZh/wXe01e8g78xlJXViX0UU8fiKxgiSa88Yz8PnpLZl/19uxc2eAJmsmoGNffzlw8FD1+c+fz7kwOz2VMp6nn3wi99L0w3z5vPlVveCZtRk2/z5rLQM00uFmYCCspn/7J3+SeQfeAYnF3/aHtQIoixB2CzRhVwEjNHWsIzoz0fhrASSU32vJY085fOhQ1iA7onX8udNnEnM2JehvLzV+RwImv/iLn174hV/4hTgJassEMdSssRocrBaYYD492s+cySIT/BOzvP/+BxK0B2W+cCELSqaFcWXwfue3fydCYhAviDXq67/8l/8yh9577n5PABk0Vtc1oT/yIx/JogiVP+1IB7PhgC/svYlhaCw0hkCnHEbFJNpMFgKWiXvZ4ER8HIo2NtYGaqB2VDYqY0D0JqJHL7yQANQ1HBYOHQu6alwciuiR8ownn3gi6CaBHJSna6+/Pu/8yMMPh7YI7KBsPzDUH2AILfe2W2/Lsx49fDgHhK9lS5bUOrnjRyOiRISNo0Z07siRw+nawQg2LWAZotTjoeEpPVq/fhHptEltdIE/oVDO2/PPbo8jqIbX4uQkGpuLN28qU+dHy6EDB8oBPd1n58q2zZvL1IWxctHGTeXsqdNhUmDTCFgjQKoj0vxCymhOTU+WmfaFMjMxUVavWBHDgE3S2yYEbivj58+XFcpMZmfLUH9fVNmjedGicTuUuqI8XwJATMu0+JnSltHR0k94V/cFDjbtkO6uMrVipLx84q0ytGl9mddBad26GDAO5Btv7iw33HhDDsqjx4+XNWvX5XCkrwJt5TiZUw6Cw4ixlmFjIBgk645jxkmN4v18FXmTHWNcrDX0VcE3AAtQIguAYaLWsnZj6gyaevb8+dBPrRlOLPS5Bs8L2VOpUZd5GB2NEUav1U636XLkUK1dZ6bL9BSBqvbaV56gr97yrQ4sHLoqXFpb+7ouQCdGr9VmO6U9587H0bM3UII5sgxgFV6drQrj7e054BnJZI/mKwXV/oSKd3bWTFnTOrjSTgFJVXzMQcGhleW0jzw3I2cOZDjQUIEr1jJH1VgAI9Rze1fOIwBHcKQuO+sCg6S/v7Z4fptYF4HeZBWTdXQ99e01W9fd1RkhVtmo1HynLOdCbbHd0hZx0Jtr60GQE4HbtEWuAn6Ns9EEQewK4I0Dk8CnBZg0WRJZRzYw8zA2lrWGOp3yJ8yZFkAiGAGmeicArywDRXNfDovUSsfRnqvdP1qCme8G7++OwH+qEYjT0tJe/b97hr8EmARhqaVtFSj5QXlgU1BTS3IAJ3bGQtUuCsGhdr15+/UWm+UEiGnJxbaQnHSTol9SZmKnPvnJT5Xdu/ek5NdZt//AwXLqZG2vKnjliwAAgCYCnAcf/FQYdwI3DiIbotOd0oprr7s+DJPaar0j4vRYmxindBiUaSrHcD1+xr//91+IeKzAFeuBE8o++VlaVfb01MC5lW31Z0oVDh/Oee/+zhfUaH5WU4r3oz/+4+Vf/It/Eap60xVBkMimCWjQ8/ky7kmjzfV+/ud/Ptd0JoSWfuhgeerJp8KglchStsvWSeZULajawvXocVnnUwGB3A8l/fbbb0sw/PyLL4jsy0c+8EAZO3O2LExOlZ2vvFbWrFpTZiYmy5qVa8q5kyfKBawAAW+SEmvSEVCQbW5XL6ul1c7H1bosyPpOTJTlq1aWtu7OctW115ZTZ8+UDZs3l2Mnj6erHD+H73DbbbfGj0Fr52zTrnM+CNiB3c4g8yRrL7mkIwc/yTjv20c8si+BpWQCrZBwnVqln97f3BtzgVTKIzowFnuSjOMLCFysE0AZtoWOSoQWo7vXVtvcYhY7/9vbq3vfJB/4D877ubkKPzovapnn2QS6ysMI6k6P1cwt9oifYeqcvTBannz62XLfB+7PmSd4dT1lDO6tBJUOgeAJ++Fb3/521gSWjHPYGhOEeDdM5qNHDpcjx46XbZddUZlWrU6Urue8sd4bv8W6FcTZr4I//gifkJ/hXhJIWCQAkwMHD8Rfltjx++bVeNPXsP/4LxKgOqRgNGCUW2vGzdqvuiC9LbHUVmJ0VhKoJ3vI9axnANk5JWEdHfF9+NxiDiUhMuBYCXwFz50uIdaH6w6PhNVpDr2jaxoTpffKr1QSAmhoMXofwXjWWJds/p6c1fYYH6OCblUsP/okpSRA578pVeGDua81BXzj81lD7E4y52xcSzMkvtjMbNgLlWlbZQq0YbfP2VDvnYRaq6ti2B406gjoR0NtLKUZRJ/5XwAuiVHPB2D1i2Ig471t66Wt9tudiYl8BYTo74sgtNgPuFD1ZAbLz/7s3wzogUlnHAl/iu/SZefChSTTAzhfdFHWtHIR4K0SY+vEz1UG0I3kEylje/KJJ/Nu7CeQwn3EiJ6xEellewTn5r2xmfagZDBwiW/a0d6VfWmcBfbsgbFPK+CRJQGIJQZpfDz99FPlP/ubfzPnEmYSVk5KrFKu3pc4sNFAASxi/xkvsZ2f6xgDQLn00svKc89tz3wYe3GReQdo6Cq2Zesl5aknn0wC9aMf/3hY6vzib37zm7HFmDBsDNBTLP3440+EJSKm9FXLXA6mCQBAFoPJ3q6am08GeOLL2lPmgL0gBqyUM9o5Yt7Dh8sTjz9elgwPlXFtzHu7y73vvTdzSmLDuFgX7IY4BusKcGatYs+IM5xv/PtPfeqTqRwRBzZVGBH5XVjI/e0nY7OZRtSefQGK/Cw6WRdGW+v+fPYtBkujf2KtjJ4/u6j1lxbLOpYRQk+XyMW8SP176///VH7Qf+i+bZ/5zC8vCNShowbUJvnyn305xkWgJBj3wtoT2dQb1q8PWofBQehSj+yPfuxjoYpaiDaEBeKazz7zTLI4AjGGFkgBGLEJ0T9R2lzHfU3ogw8+GGPfoMa/9uu/lo2jsw5E0+YSGKkDe+bpZ1IzC0UzWdrpWWif/vSnk92hzu25G62D++57f5gdUDU1bYze7/3+76X2UckNJWYGBJCDesZhePmllzMOkDOUJovZ4QxEAXpoAQy5veKyyxK4f/Nb38wYXX/Ddel6I8j9uZ/5mfL4Y4+X0ydPZhMYhxUrlsW5kwUiasQ4pnxgYiKAjnfcuH5DFqLxdM/33Xdf1JEdQrqMCMqvupKK/kvJjqmxFeBdecUVQTAFZ1defnk2ugPmgQceCLrXSf+D0jyGxKG3yuVbtpSjBw+l5aCA+sSxYzGiq1esSjnFXEd7uXD6TOlp7yjHzp8t49OTZenQcFm5nDhre8CRucmp1KHpxLO8b6C0L8zFIVsU7sQKaJXcJKXIYQsDJTzpMjY5WYV9qdCjmc2Xcm5yonQNDZbJZUNl57mTZcnm9aVnSP/vbamD4yBzZrGbzNe69RvSqcZaAmi9deBgueLyy4Oc0q0xbpzLqD2vWJHvV6O4JoZQq1s7VHlFE2RbzzIaAmviYpBpxoWDai3K6Ckf0yOeAWVIrcWUi7RqIJlDhyeE1YHp7+aeI0FIsLaynV/sBMB4QCJCBxwZabGm6toQICjdcYD7dwRHAW/Hji3W7XIkOZGMIlCu/rurtvUaH88+D021vX2xXXGjtK6UB5gQwbiB/qoSPjmeeebgeLcKwHRWXZDe2lkq5ShdynQIsAIs+lKSY++iQab2tlXawmMDJEKfOZtpW92hZeR4jLux4zBFgKul/m4fA94MFkCQ84KhQctlfOxC6WkxXqpTU5kd3k92BM2WQ4udBoBtwKKaXRwPuKGGuqkPDk12pnaCcA8Olp/53zrxvuYIa8k11L1GdX/V6tgR94XGA928A00B1Exz5v5+hx0AGE5cqNlRifQGuGkOjnfSIfHus7w7An+1Eai6Iw1IkjXd9MeJqa/iz2xAwFcgSsNOad0gTBUthltAuiC3QiYg5MpSg7us37C63HzrzTnn0LRRn1966cXapaarJ0EpZ++qq64MQCJwYTPvvfeeBL3OcKKh7DHm6ze/+e3yUz/9N8o//+f/a7nllpvLtm2Xxn7t2r0rQGvaK46OBghwHXZFcuOTn/jEIpvgoa9+NTooOlIIIi+/7LKcyTpsXH3V1aFXS44AWVHOH/yJnyjbt2+v7Yzpfw0O5rMP/uSDuU9q+c+eDVWdg+xnrgkAQUEnoihIFCzzO9ST03mjsfLc9ufSZUcA6NmNB9uGkYtS/RM/8RPlueeeLRPTWpOuDwuF3eQMs1sAbHZz7cqV5eiBQ2XzqjXl1NFjZXpyKuDx1i1bS5mdL2eOHgswNDY9WZasWBFf6Y1db+b8OHX8ZLlw7lzZuHZ9Aq3l69aVmdaZL0Fw8PChcuW115Tugb4EHrQDZmh8lIVkeAWAHPuqJVc7GDp/asliPQNTojM9k0xsFd2s3d3iZ61cUTuaHTmaMxA7p7enL+tLgCAhKGgXcPDBBEACex0jBTApVR8ait/qHBjoH0ymuCn1sJ5r9zlsAVo+9ayv5bFKhiqzZG52PhnYdArUnlvwrHT2wngYwRFx7+wob77xZpmZnytbL7u0PPnk0xGNzBl6toIfEpoC3l17doW5nTIRTEdCoF3dKeeyzowbUX9rqo6T8vcry8rVa3Iem2/X5SMkwaR7Tst3kYxUDsY/4ZPTdyHoaO1LSPChZY+1PKYBcmPrGTECgHvK2r7z3e/Fx8cAEMwrJZDJVu6lNIcv1rBYMECM486dNWvdCGGaD/PJNwGAAo0EY0nGTE0lrqDTA2zko+moxE9bt37dYvlNyvonpwISNloZEZyMn9CdUiHPwQfhXwj+6HZEFLanJ6CMfe6zM9OzCQAbX4A/1JRW3HX33QmY00aY5szZswFgWKxGr846xgRKgw0M1N7emuThG83Nph1xLVesgWO1f+0JOCWo+ayEQwk7AwjoJ2GN2fvAPtdz3eyPmenEQOaPpgvGHZvx5q43qlbG+Hh+N2UQaWs8mJgBo37VytXlve+9N+AP+8kHsyYIJJsbTDRzy4cxPuaDlg9A4uYbbwow82df+lI+93d++ZeTODNOEsj20de//vXyK3/vV6LnkkYf01PZZ+wb3SJ6lZKRxsU9BPjYagAc69q7b71ka2XcTEyU7xFJXbs24+r67LovgA1b1ohdA5P5c0DhpkuaWFS84PmU8qQ99smTrc6HWtGPJlYElrMxGBakFpQsuTedKeUzD3zwg0n+u6eSt9FzbPa67HeC28qRJKCnpmaqfmbKztrS1phttm88i9Kl/+I//4XsdfaCPywGBCLx8/mV3k/zDzpZzgDxL0BSKY89dvml28quN3aGlWLNT05MpZub9/Z8vsc+fvgjHy5PPfNUkr8f+/jHF8tlAU0Abywdz+az9LbIdADVrJ/4tkuWpJuTuEhCmi3CbmSbw5RvNYCwj62BmgiUMK3llDfceGPW15FDb+VMYVObcuC3F6O/0wrT2z772f9tQcDg4HVIb9q4MYPqYLX5sUJoiNgQjA+DY7AZBxNu0Xj5GJ6p6bSwtejf/7735/A2qRvXrc9AAh9MfOp5X6utmWzoqq9Q27dC+iCE7vu3/8u/Xe7/wP35noyJBa8uyuC7N6NpAVnwrmly3BuaazMzoBYeR0BZjk0quPZv4m4O/nTEmJwMNY0zZnFiI9hUNulPfOpTQfI+//k/DA2TGv1Xv/JQVRbu7Axo8p67707LpS8/9OUAHxs2rMtCgzhu2lA3MSQNnUsNl4wJMR+LePuzzwZsMMY2E7qXLywTWROfefqZZ8t9998fpH/9ug3l+48+GlFYhmr33j2pyZNd8HXJtkvKG2/uyjwO9vanE8fFF20OBW7njh3lim3bSk9Hezm8/2A5uGt32bBqZdn5yqupu2M8qRbv37O3XLR+Y3Vu+3rSBm9hZq6cHbuQQNjPsEb4ssS6jh05Uob7BwKY9GorpbVwko61bVQPdgBwpb2tTBFwU3NIc2J6ppSZ+TI5N1Omoes6oBAZLaWMzs6Wqe7OMrVkoOw9f7pcfN1VqAsps8FMYODvff+9qTnlaHK4AEdBT9vayqsvvVzue//7K8o5N5sDF8DiszInvqx7c2inHnrrcBnnwLQyEw5NGYomy6EO3sHqgLCmbPCmTheFcPXaNWFHNSUalRJaW04mBghLYTb3cwDKihA7DUNlZiaAICMKDPM71ppgPrXKnpGIW19vWbdmbepIG2HWIN5BzTuyt+xZv+93aisyHQS0wqVbonML0bKqN1KZJZU6H6E1qv2dtTVb1SmRyTjfqi+urf2SZRgbS4u8voGBOLTU8b0TJzhlTV2ety2ABbDPOrHXIwypjIfIWEsENs4vJs7CXPZ/KI6NeOzUVJ6nOh1z+Zx71Brn6uilpWNP1QhyIwdFU8vP3jhga1s0wOp8i377A+X62oquM3bIezvkrFV/5/TIpnl2QpSyOz4LiTdujQaNAUbTxUbhUKdLkZbKo6Nl3949tVSoVSvKoZD1Nkc6U9Vx6agZ/beJYv7VAtR3P/XuCLyzR2BR96TV5Yq9iPOEwdmwTJp1H82S+rNajlfFZBvAJBomgNcyV5YtGynXXXdN/Aa+gKylYIyGiKDV/mIXJWaq4z/dcp7P50zlY8iQYmECJh5/4snygfvvL9/4xjdTCsxRp1XGp+B0X7zl4gRi/CDZPg4xu3nNtYCa6jcdPPRWnPrvfe97ybKdPHE8gDob5qzGvt2+/dmwPfgHsv9f/vKXYz+B+1iTz25/NoEiIN9ZR1SfjUgZ6N69AVr5QECfJlvLJrHrbNyLL75Q7nnvezMuzlilEcbUGcCvwfbzec7ww4/+RQLMa6+9JuwU1/S+/CSZfCyWfW/uKm2T06WMTZTjbx0Jg1ZIdzHfa9eeMj0+EeBcnQn9MWf7ocOHypatW3PGhKV58HDpmJsvq7dsKRsuu7R09/cFQMGwXbFqVYRn02lJJ5bxsTK0ZLj06HDEH/DsLSHhyvqtbamnpiZiV9lndHigA+DAnDirrS3sZMtHYsN5oQNKd3cVFnWuOqtQ6yPsPzpaHnvs++WBBz7QOvd0WxqP6KOzurIx6XnVchrgiuRWOsBMTZb+/t6ML3azdVIBqNmUZCnl4CeZE+edUqMwNDEu55WPTC+e6c4q+nLYDMB0a1N5tM81rXWB8CtXVfFS5445EZS8+urrYW86f/mZztOaGZ4vt9x2Wzly7EQAEwk0QZovPkOjQ5LOOJJx587mvvxqAZUEoHt5H4CCtQtQMtay0K7x8isvJ2D1Tm++uTtJK/6Vsh8Bued1PWPDbxdjhLY/MxvhYr6ZueVXWbfelb+yYUMVUsZENW/8fF03saaNZbL3oxcS4Htvz+P5PD8QhU/DJ4+gfUdHgj7ryB5QBsPft/8IiYbVPTuX8cCGSDvUVpdEc8HHUjohoQSYaAA74wkg0JoZq43/EcHeXLeWWotJ6OwZ98rYtb7pWkxE9NrzYESZ69oadnaxQ1fVX2rPvm/0ZbAD+D0AZUwJLBf+xg4CvIDaUydj+9gIQbNnpptj7RDSlQgHuvFhPI9OMBgvbI8uYObGONsDfD7MNiAbW2S+rS2JQ0CFJBs/+9JtWwOYfP/R74dVrzRRoo5NM6f8Huvxnvfck3Hyd+X0bDVbCwyikYlpcvDQocwNuw5M+MpXHir33POe0qtMSVUBDRvr6dixXFcin13/ykMPLTYi8KxEX+0nG5ftFFd6ZuwUwK459PvAiNoQ4FzWp/0jaW5uVSekAQBW9PRUNJjsZ+MdQHXTxtgH68a+GNBpbG42XZjY+q1bL4mW0pu7d2fcgI7m85FHH805YsydR2Iw69ka271nT8ZaedjadWvyO9jvYgz6lfxMDBVer+5t9obmG+bg1Mnj2bfmUPOIBiyxDoFQ1gRww1kJUEWSAACZY+DUiy/UMwdwYm7ta7GE2B+Ab0zYWNfDtpRkpg2ItcUmA1AI9FqrlfneETHbiFHTleroSGkZm4KB1Nj3dyqr5O0eVttv/MY/WdBOyksy9q/veL383M/9XA6Z7c9uz4De/Z73xAGQcUD70V8aWiwIo+VgQtTLycD7/oc+/KGgT+otDcoHH/hgAggGGWLG6Gl/x3hwRixYyKNyAYCH+l7I6b/6rX+V1rGyribr8ssvC+2KY8HZ0T9cPRVnAp2q0u32JnAJXV/LOQKjDrupydRvyfygXAJMfvqnfzqbUS95E22hMhwWsWdRP3zTzTfFGXr++RdabZN6ol+yasXKGB1G2aRje3z1a18t97z3nrQu/MiHPxIHTk2ajLSymltuvqUcfutQgKQH7r8/yDeAAmOCEZIlYVRtQGPkMCRk+rk//MNkjYBaNA8oVQNf0ERtbA6ELEkcDNkZ7Ay00dn5MtTdUzb6Gc2U48fLpVsuLv3dPWXy/Gg5tv9g2ayn+p49CSp1qTFv2gvTFckY0q8giAU1ROOdni7DkF+f7AAAIABJREFUA0NRN5apOXPubNDsi9etL+3Tc2VeFgLirTOKNqtt6L81gJZVuaAFH/EnHUfmFsrshYky21HKbBv0sZYmzHCohwfLobHzZeCiDeVCV1uU+Ns6O0Pv6+nqLH/4uc+Vv/3LvxSH1MY/e/Z8OXGqHkgEebGDLrn44jgIqH8cIqCEjIzWh8YX0CH7whE4c/ps0FJBMaDEuq2OtdZ64wEIAWc2vYOx0nJLnHVGXw2y7gBAxRz2LSHDejDW+mh7qdJ052og0Kb1Wa01ti7zmVb3HCUoDIn3VfKBVaX+mEOQusqOzkqBb2/L2vU/J9Fl7TMHCgYHZ2B2tgYhHJy0OR6vNeBpHxkhutoq2JpngR0G1lI67NBHaYEbTes86yhgSWdtS2wuPbv/vYtOS77vMEkr3VZApI46+iSh58u8zS12xeA01rKeqVB/w/Qg8NgSifRnU0/OcfHvsDlk/MJKqqJRDbU9GYr1G+JQhw5JHHd+IcFAQ33Ps7fAWkbR2qn6JZWunXbGrTapDkpjTitFxsx8oftyCDkusiUXbbm41dVhLhlW2QrCjBgwAEbOA+cb8AtgfeP1HZmfInB8p0Hp7+w4/N2n+yEaAZklX9EyaWn9VHtUO+ekyw5btqB9+EJAVWBJ/XxTxtNirqSkgkZQR+3ycba2/dbRRkkDGyC5ogU7504XPLagt3cgGV2f5TTKiPszzqDOWz29oRnv3LEzgYmAC+X/1ltvCVDuy3UbXaX33fu+8vgTjwdw0DmBwy7gkmH0+bcOHiqPff/7Yb6ke+DkRNisXk2Gjg0XFNOX8GbsBUDFc3k/12N7dr7xZuy25/Gu7FPAEN3GJqugo4u6Fl+HzRRMcpYFkSl/WbYsCQNBai2ZXpEz8/UdryWodV4ICPzp99Zv3JBgpa3Ml/27dpelPX3ljWefLwuz82XTxRcl+Bk9f64MdHaH/zM4PBLgwdwRP9+0dVsACmeB5979/EvRKOsaGS6XXn9dxF1PnTldSylandfY82laDufOlg0XbQrYYU4aTSfgy6K+cFstYwAEYHpGVy5nWC3NjKh3q66rdruYCOhehb0lKOYirJ6S3BU1kBeA/MEf/H75yEc+lCSBbiGCXWdgw1I+fvxkfIgI165cGY2F2hTgUO6r855OfM5Ya+vll19JILZ546b4Em/uejMMnOEh7WXPlE5tSdHne7qz5r2zoCsaHmvXhtVsfv3bXEpwADNooDTMhdrmvjPsHOU/fAZ+vPNFYMg35u/Mzs2Xl155LeUMynr9voSG/eLztiiQTslAEpu9ffGTPVuAyoX5AJFKkgXHTeAcH6TNeT+XZ9bZBIvHvf0OUAoLhI8LWIz2ykolcqM5Y6uWhzJcgTt9mtoBkN/VJGief/7F7FNzhenOv2+0xJzrPm/OnesALH5F/IDxscWWwdahazesCGW8GDLLlq/I8/N7e3v7sy+sW74/MEMwaG+kVLmtigfza1zHXvSMjcBqbXmtFGc+zK6mpsAejCbg+Hj2XmVIVSF7wEFYJfy2ocH4WlhzxljJbzTfWv5II9jPb7QmxALeC0DCRwTWPvf884uZfn4SZodEIhunIxkfDyNHEjcMZcz28fEyNz8bXb8rr7iybFi/McCwazfdD+0ne/qyyy9PLMcG1K4tI2HJA18wzexFawhQm+8J8nfsWGRrmQNrmp2RZGMLjQd7VxsR9JZXX3st3zPfkuXY/2IM9plQ6+kzSm6ejl0TH7mmeQCcPrt9e8bL91LONTpaOzhduBCZCWeBeQLGASGsX3FlQNaOjtzT3LK1Pmf/2Mv2ingTEeDYieOxI+y6GIK/qqzJeIlvL7t0W3ny8ccD+rAjNSlHy+l8QGhsZ/cBXllX7K74+64776wJ/pb+jIQ79oe9YG/YNz7v+b7whS8EkFq5enWSkkAdrJCzp0+VLRdfVB59+C8SO5ASIMLMfoiNgUESfsrxJqYm8m/vTXuL349NWUvyahctAKMSSWwlz8wIb912aaQp3M9ziXW/8fWvZSyMJ58YVmCvmK9Dhw6mfM17/Ye+3q6N9k53g9t+4zd/bUG2wSbCfEBxQlE18do/cUSuv+H6RaRWgG6DHjt6PM4A8RwAyp99+cupZYOs158fLbfcemsWKrEhBjrIbSu7/OorrwYZtTFMEN0UXWVMSiMSZFHLmkAdk+GfmS5nTp8OnUx5zBe+8O9y0JnwO++4M5tNpsREAT4SSNmEfb0p/VHP5oBVxsLZ+PlP/3xoW6hmDkKb2KbwrDYJBBVianzSUrSzI4YEZV+Wn0FmPL//yKMRF9q9Z1fAFwjfNVdfkyzEwQMHyqOPPJpx+MmffLDsevPNtP1Fs3UgKZtRI/jv/vRPy/6DB4LYXXr5ZdnoDieB8Oc+/0ehZ3JKdGxxraGBwSxyhsG1bMRTZ86W9q7O0tPfl42+ZuWqsnZkSelXnjA8nEW7dtXKcukll5TR02fKqYOHy9LevmiYKA85eb46TdOT0wFVumW+tVCdny1HRs8RrEigPDUxVVavXFna5+fi4GB8KMXp0TpY5p1zIngHfLTq+SDhC+3t5dyFCxFZNZb93b1lYWImYMlMwSCIIlw0TNqWj5QD46Old+OaMt7VXjZftq1qZnR2JviUDfrkT3wqGzbimwvqAA+kRAr7Z9/uPXFWHHYcAAJN3p9zDrElFFWzBLIK8zno/L9i2coYS2vPOpJl8P04w+s3ZL9DaB3OsgIODYbRGlOXLUPT1EZHBzEtkhuTUDMbvpSkALE4jcmozMxmPXk39dZAHAaIcK/7ey/sCiBI/m+xSJL5kAUJsFByTc5EmCYO5JYmBkPWtNpsABZGnIEEUjTMlAqwaHuH1g6QqIBjAJaF+dSqhkHR3595QgWNUN5EFTOLcHQEc+fy/LlXa48CBnRO4tinYxBmS2dX+sEDrrwTRJvRrAJ9HOMKBjWZpwrmdCYoSVepOfXA2Dy1m4196j2DkK9bX86cPbfo3LmXdWesvS+HIhorHGx7ZEkVOIO2G5P6jO0BOIw/x46QIDvpWpwNGgQcWWVssrIcEsCfTDpa+MGD+wPA2H+AU9f0fA53AtBVk+FdwOSHKP5/91H/H45AOCItMdmWQmyu0IAlFYQAmFRB0EWR2PIDFopg3Bf2lw92dbUnOSPwFJzxB3bskImuVHs2gfMZRmlsRX+SQPYq54/daHQS2Plrrr2ubNy8uXaIO306wXUNUPrDYhRU8wX4Jz6Dsfmtb3+zrF2/riV4tzp/EpZ/660jyfqdP8eRxS6YyfkArHBttklHPsCMgCbtKl95Jb7TmbOny+lTJ8PaZSfV4QukObDerWEZYMASP5QFBOZfd931yUY27R+xXNgjz2s809VhcCjMVmL3gH/dcHS0ceYrb3am8Y+wPgRHymonzp0vF69cU15/5rmyfOmy0jc0UJYvWVpefv6FlAfRH1i3cUM5uP9AzqcJwv0bNwYg2L9vX5mdnCpLZdnPXyhvHTlSLrvm6nLmwmjpHRosq9euLbv27F4ErSRfLkyMl86e7rJqjU46IwHMalBey7vqCsE6kXQoOd+dnzKcbCogyRg1OgvYDQ0zKSLqGcP50t7WGeaCLHz0buZmU+J0zbVXBfRWPhWR087OBBcSI8AROgjWltJQgaKxU3KpKw/AXdINZZ92jOs3XaOsOVlfgAWA3brtHRxMkkqA7LmtSUlH5wzGNvaRDLtSBYKOkiAz01MBJtLZZ3AgTAaBy8DgULLj6UKxsBCfMloDa9akO9wbgqQDhzIvfAvfS5OE3r7KFFgyknF0jjnXrBUsBUHp/gP7Mge1ZXEtOcHWkURIQmGuav95B90+KgOglu56V6Ain1UCEfCRjk3ev7c3QqyAJMzOaLt0d2cNZ68ODpRTJ06ldNseNZb8Hes63XA6OvMMbErO6ra2WmbX6v7jOV0rrcPXKXs7nz0FVKHxoFwCmGAMzbUOOIJ7wEP10ebiCwCU7G0dDwWtnj8depS3EB0eHY2/3ogQA7WGB4fz7lVXrfp7jCBbxS+oICdRf8KvyrRqeQwAJXow43VsXdN9Kuu46tlpSc0WMYneO886OxcwzlqWvOOvekZMBTFFurKIO1oAg/guQNNELbnGjmJ/brrxxrJ69ZrypS9+KWvP+hGPKcEgYhxh6uHhVnOC2QAkDfsipTrrtDl/JesHq04SL10CJybyDBLHt952WwWvTpzI+1gTwAz7zPym/LyUaJfcfttt5Zvf+lZAKEyq666/oRw/cbL88R//cViAykWaxBq2vnuYD77/zjfeSIwKFJDov/P22xPn6eJjToEJEpGATslDNsP8uiaWCxaIRDmw+6M/8iNZ29oSS8zaD9hjGhycH72QMr50M52vzTIO7N8Xv9F483+V6J87X5sxsK0AbDom/m09ASN9H9hA+Fa1AT+RtIWWwGxCWsSfOpXkuLJP64iO5pEjunz1lxPHjpf9+/aWq6+6suzdvbuCav2VHUeSIbFrK6kpltR8Raci60PsC+xlH40ZP76ZL/pebAQABbnCWQn8xIa3L2jVKAFVXsf+SVwAEdlb55O1xsf+j2UFmwjpHQ+Y/Hf/4L9Z0EPbphBsYXowMAyrRSX4MrEyzg6XnTt3tIKsmWTcn9m+PQevLHNUwScnY3BoeGjnu37t2rA5TL6NZoIsHj3aZfsFHGn5tgCVXREBNxud4TIRasxq9qi28nLQQ+wwSvTSNrGYI8SfGhFLnwV8ONgAMii2NE7QVuN0dXYk2+P7gJo9ueepGBl0IxQyB4nndX0trJJ52bC+/PEf/XE2MWPAWTBOn/3t3yk33XhD2bHz9dR+3nLzjVksS0eW5BBWQ+uwvPPO23NwrFyxPNd9+JG/yGfu/8AHyuc+97laP3uiUp0gxpdfeWXAp9/93d9bZA1wfk6fIn7EkUDnrGUSnAXZHQYAQ4VS+qYN68tGtMw33yxbdS/au7cMdPeUDTaxMoqzo2WAiObohYAZ56cmAkr0qL+cLwE9urS9m7hQ3jp7Oi3vsGogmksHB8vK4ZGy/y0q7mNl1cBwGenuKSN9vWmVJ1soFyjTZ5OGFdDWXsbRsuL01s4rbQsVRMjBO1O7w3T39pT+jevK62dPlIXlI+Xs/Ey59sYbQ931BfV//PHHyoc/8pEY/LQMHh5OH3GODBR8146d+RxanAPx6muuDgtAK1zOKwMTpee36UcoH6Jo73MO97QQDHo9l4PP+nBwYEBFt6PVElKdu8wiRPfN3buy5hjAev2mql9WqLJSIrja0Z5g3YGf9rYLylYmkrVQL1uzjjWDkJIOXWYwUFpdWdAn7ZtGrMvB2WRs/dko37drM4g9NEm8tR7SDrbaKaIqsAc4SEedCjA6iCO6Oj0Zh8FXo+jugGPcsI6mZrXIrp18KoDUFWdV9karSm+eDGGrHtfaajpHpOSnozM2x7Xta99LW1/U7paTwG40DrPrNzTYWhOptKYCT81nvJ9ngGbLIESVvq0t+8ec+KXYiQksrO7MA1fc7+Q6LcFcIEdaCLdEbB3k2EACF51vOIXmJdkxyud79qateMQZqbF39+S9X3vtlezFdWvWBNSyPgVfnMyMbYLE2lL53a93R+D/jyPwgwySYLcJfFtvmh/WBpc1KG4Jc7YAYEyAdEhpBc2VRYf5VUW52QfAA9BB4oXTefjIW9mfHHXJFRlG7eYFtOw52835A7JEuLOnp1y0ZUuSMrKFMocCNs4fJ54j7HcFhRxHtpbv8ORTT8Y5PHXmVLnttttzhrEFf/j5zydQwKxFTW+o0IK3JgvturKC3kEnwoceeiiU6AAV3bqhqBevJZHsBb+E3XK28JFkXgUz2o46r2QRddvh+8jg0vaSjcRY8czsFJCHRts//se/Wu644/aIcCqFUBok4cLGNcA8Ns1lW7eW8dNnylUXX1K+9aUvJ0geHBkuXc7yWWLbXQkYVq5ZXQ4dOFhGz54r6zZtKh3dPWWMoHdsY2+ZPHehjJ8fDbN0ycqV5dTo+TK4ZElZunJ5OgWu30w4tHbqmG+bj0AskKh/sHaD43Czq/xD9G7z36rUytnlSwbaucbuClCABU3XnFqqKvmGLUCwdCAlEbWzA3HR8ZytArj169ek5MuakDx4+C8ezvX4WLo/YAUYS8GSzGs9d+jT66ShZb3s8fJo4Fgbyq2d4dGFGR1NMGc+BT/LVq6IhpvfdQooC/VMkhi1HOZQ1qKOIPxBZ58gZ9vWS7IG6RhY59bV0uXLwzgGxEmg0A+pDQs25dpPYQwsW5F9ZJ8Iisy38yclWMPDi0LI1nG0tRYWysYN63NPa/iqK6+O75fmCmvXRfOCbyvgpfORc22hJJh3Xf92losflBzwl9D2BaY5tzuVoTg799TWwK3WyhKr1kKEa+ltrN/YKjfZEfaU+EAQ3JRBpGxu26U5yxt2SpMc8i7sC38JSCPRoQ202MMeUzKhu6QSY0lgTHbxD78MIGtdKn+ppUUj8QnMp89InBmnqoFS2TJVV2aszM/OxRZgu4TxMD5WBYO7dRkScJf4+75qYrg3ZDp/5yOdOqU7CvZQR8aCb5lkZvTUJqPPc/r02QB6bJqYypq0bgkIeyZBvLn6qZ/8G4kLXnn5pVwPsx3w5Z4SfABC6+G++96XNeg5raVGYBRrReONxhfFnA07pbc34B07475s22B/bTmsfAToTHcRQKEJAvDYvGGF+BL803Jih30fWAfUsn7EngS4P/WpT6XMiN0D6Gy66OKAo2ysveF3vRPfWVdWMepTTz0VwNk6YcfD/Ni7r9x6y83ZS+aNvqY1+KEPfSjACPDTWIkFtY+njyOOpXtoHH70Rz8eEMDf2SdjBqAERKt2MN7WBOBp/969seP8Q+sHGC72AQAB8FVPACOxaviomE78R/uSjTMXWCD2gcoF7brZCwlyY405CViVwDWv1puSTuMuLnxdh6C9e+MDAzG8yz/7Z/88epYYYJUA0BviwKHDzsq+6CPxU63ha669Np959NFHA5huu/TSgOzsjNiMiLAx7Ovpy/nkHaJ1c8klAXclptls42ft0voCJLEn4vwkRH5Iv9r+4T/8bxcsRl8bN20qf/T5P0rbtDvvvDNdaKJ8vXJlFoXJfuSRR8q111wbAaZLLtlWvva1r5e733N3RHhsKuIwgjoHFkfABFvwAAiDJkiTaUEF5ZD4nIEmmmPS0mO9uzoxFr+SGdRYgAVhHmCHYMPhCJxAM+IEmFybB1ig9s5Cb1oUcyKIhBK0sfgEah//+Mdy+FnUrm/TMeBQS8FkrUNcmevXVskHM/HoYYz2+rXrUu/1wAcfKP/sf/5fyoOf+lR55PuPlIs2bwpiqc/3COpjR0eEWBnQc+fO5F420RWXX1a2v/Bc1K2vuOzyGFHGAgKK8ka8TsDJeOzavScLD/rJgZRZquKaVbU7OhcJPGuJySroPzR5zeqydKCvHNEO+tLLytzEVBk9dabWPip/GRsvwz29pUMQLsjt6CjT83NlOWXq02dL29xC6Vgo5czYaLkwM53DCzDmfv2d3WWFkqy3DoT5s6y3v6xbsrRE13u+VS4xR9CzPaUqnL+erp7UKmOqUMO/MDlZphfmy9KBodIxv1DOnT4bYbU4OMuGyjOH95ejs5NlZP2acvmVV0Qc08Gxbu2aGBzrhhFTggQYgMrm4G1vLyeOH4ta9QsvvJgaWR0QzB3QJeLFGzcEeJO18KfAHirdvtCW1nLWrWwcp8nh6eBDQ+NocwQiQjY6Ggfg5OmT+X2AyuFWXa5hsM44fA7J6IJ0KCWp7AmG1SHaAIDRj2mJwqadV18FdJo5llUBJlmvWBiCC6CG7KLsTGWF9LUyLVWjozIk6n6prdOAVJ2LrIowQKZnWmyVCppUBBz4ovxqKi0dHcT5va6uRWACwDYzV9HxlMu0d1T9FkAeUKq30vOq86E131SZRoWO2GMF0dgEoJHDBejmXTG3mvv4N4DGdaz/ejDWNp6onGxTdZBnFnVesnam0bXTwzTPk3bWLUHZqlvUtdiqzvOElYIeOlXLbsyJ/eF+7mPeormDVjs22lL0Xsi6D9g7t1BOnzyVEp2OrspgERpyCGS9oeuEbtWYenYHeS2/qu3s3gVMfkhPz3cf+680An9J2LXVKvwHXXFkV2tLnsrFexu80nTIadgFi2U8yvkqiwzAiQ0queJsF1hyZmXMZfh1qXPOC/QEKMopJRqaLD4HT7Jl46bN5ctf+UoSMZds3RoQgv3TUUOXFGdLLfE7F3+AA/uVh74SfwSw7MnZYOxcpRgy51p38h+c95x9pbUcUCBuU8IoUOB0SubQR+O8u9/3vvvd2KgEW2Nj5Y7b78gZrxuCoL/JTgv4tz/3XJxl4JAxodukg4YMK7sbRsnkVPmZn/mZdMAhDio43bh5Y4J6Nf5sLd+BPVQmwg6vW7u6HNm9r3TOzJbZC1UgO1oIWsFu3FB2vvZ6fLnV69aWC2fPlx2vvVa2XXpZSmoPHTkcxmX/4GA5ue9ghGOvu+WWcnpstEwvLJQtl20rA8ND8XE6CHhfGM37caixIjF3w5CcmytvHT4SwATogPVCJLxyklqdmdKyvp4Hzi1/d+42zKXY8WmthPvCmr700ivK2nXrW6UbtQUw8d1vfeub5TN/7++EHWJ+BI07duxMkgRgNTyshEUyojM6cqHvK4WZnYkODL8g76DJwehoEjVAEv6zgF2G17nMByak2oNpm0QFTb5DaYJAtwabhS8MdLF2nDFYH3wQQBhAhv+Qs29mJv4qwGTnzjdyNgnEBIpNV0vUf2K6GzdvSWAomEHnt5ZrG+HNAdUkiW6+WQnaVHwlyUDgAgYI4GXlilVl3/4DGRvdLbE1/OwGWe6jR8Km9szYvPaPL/uD4xbWxdBQ/FtJUKCQcRZ0S27y2yUQzFnVX+uNCK6zmbCmfSgITDfBqemAfI2+hjGwNqrOSHvWAZ/A4iLGzofAvMHyAGJY+6dOnww4gpnFr3QNoqwvPP9CfEwBpT3BPwKs2Gf2beZP69Xly8MiM1YNu0X5t30DdPWMG9dvzF7xBdDAmOEjshMpXe7srEBJW0kp0MqVy2tgOV+7LbFbADjPCxipXXaqjo/x1GrdGrSH+IT8Cqz0uodHFxNkH7jv/sz78eO1mw3bwa9pyi68A4aZPaXU5ZOf+FRsgmYJkQFoJYes2YbNYU2SYeDQmiN7hN8lqL7h2usCPrqPNSaWCmukrS0An7IswCCdG3vPGhTb+LnrAAYI6EtMkiIgahodqFWrMkfLV6wMe60pjzSA9f3PpBpBzIhRgdUivtz5+o7Y2Dtuvz37GEhjjL/xja/HrqqgEC/y7QEmt9x2a37uuaJ1tfmigNm+rNsDhw6Wv/je9ypbaOxC1qdOamJYewlDUCmbNRLtz6mpgNkjS633vsyPeTM+gC/yAcYZ0HP3XXdlro2PdWavAj/Ftj4TnScthPfti/it9QioFZuTiTAOuvwAR8ThkaeYmSu/+qu/ms5Kz23fHhs5OjZahkaGyqOPPJJ1g/HGbnom61kpDbYhrRExLkDfWeaZjMeO12rnXDaVTMaLL72Y33OWuh6wjhSCPWoNVFHjarP/TymTv5IP8U75UNtv/uY/WWA4TKCB/+53vptMBEEZ9bXQRpR7FFCoIcOKqkUzwu/8/h98rnzmV/5ejDaUC+LFAFrQP/6JTwS1UsJiNxJnEiAxQFAm4IRAhrF1YDiE/u5nPpPMiwBKOYSBf+z7jyULvWXLJS0dg7ZkVzgu25/bHnYFZ+eXfumXck2o6Re/+MUscg7Jww8/XO66667y9DNPp4RCiZDAmvGQKeJA+DenwqLU8QcTBMUN0odWRU/EAuKw2CBqzrY/v708+OBPli9+4QvlV/7u343SN1QQ2mmTLl+6dFE4DHhy4uTx8vzzzyUYYyCMCSFXvxMKcEulHX0Qqn3wwKGULTCy6iyVSSQoP3y4zEzPlf6BvqC2AnpirCibgruNa9eV8Qujpb0slDXLlpbpC+fLhmWrykBHVxns0nu+M+jo2bOnyxoAQ0tTY45GCVBraDgCZ3MzcynXwVxxuKd14Nh4rR9VjtHKtnMCCb726YYzM1sFXjkxC/RI5srk9FRL/LV7URjOfcZnZ8o0jZT5UnoW2srE6HhEWbEW9k1fKI8eeLPMjwyVdVsuyuFFjMp1OQQcwzXr1gR4S1ebdE9oi9GEaE9PTuQwc+BZww4ACLb1qSEueq0slmdlQKDGp06cLB1pi+k9x7J2ON9V62Qi1Gy1qdYkdBoKLtjnzAFQTp8lLlhb2wYo6eqO4TWvjGAOqtYByti4Tq3LrqUtMnJp2Ysy3EHro1b/c7hCVdN2NxTO9sXW1039v/s5xFxQ7aNsBLAiGbFWGUgjpgrw8n4p42kBJFX/QxlMDSassyoG2xlgwOfc18GfOvy5+aDmfq+pPXV9f8cqAvoFMBmu6HNosrPzWecAmFyLtk1bfSfOuoMXuOCZaZLESeiQUayHhC/3CPtFZ6aJ8RwK7snJSYa3v7+W5xDTm50tg0Mji3onnj3XQLWdrOKHjTBv84wBc6xhjnGcb+JzNUuUOu5J3XaGqliV9tTDlRosk2wtOvABow7IZAM40d5BB6aenpTpcQzT9Uc6LnO8KI25SFt8p1MT3ykH2LvP8c4fgR+UUnjWHwAiLeykBRrW97BPUp6zuCcqQ6+y1Orvzs/L5BLUrPuSvbrl1luyJ9GUtUP3PfZVFw+2w/7GiE3WffOmOHeYIxxiTu7wyJL4GzrLCETZdkF79vCZs/FRnAdYFuxUNDdmpkPXfvKppyJsKakDlNCRhz9x/OixaBgBYNSnq6/HchNMc5I55NiznPmI5/X1xb5cfsVl5bd/+7fTsjjdCjEVgdNdnemGwG6lLfLISLn+uusjOGmMbrzhprwP/+p6Yomvv54zQBYU84APpLXyJz/5yQjTXnElf+1smLPOi5p953mHAAAgAElEQVQ06ipjWJuj58ucUscLY2WgvavMjU/EZ+MgK5XxLIf27S+rV6wsY6M6lXXnbN2ymU/2XFmhc8XKFWVmfrYceG1nmR2bLOu3bimd/f0Rfl+xZnVKb5w3bChOZWdPV4ACSY0qJtqf+Z6a0UK6njXYJfVcnG+1qK6Am+8BrtjVhnmE9dBofQA5rCuJr7Vr1me++XT8CoACcO2rX32ofOYzv1xGlgzn3xhH11xzXZIifBIBmPUgs8tn5ufyPSWFrrzy8vi3knTWDwaRz6WtdEvEVCDBr4wOAFFY5c6T42XJyHAy3oD6a6+5Lpo4k1PT5corr8p5JijyHs4dvqK1ZRysH2UFyi7Wb9iYdr58W4GKNWEcrJ/Tp0+WzRdvKW0dXWHFmEelKxgsgns6P3QjnMk0LF548fkwKiQsx8YvpOTnPffc02J8YJwSZh1IwGS9rVm9Nv4qn33zpovynAIo5UtJ6pyqAprAEQHjSy+/nCBQ/ODdjOnAYAVCJA4F/fwT+oTXX39DzlX7JQmKwaGsV37bkWPH8gx8PAkle1w8YYys+6ZNLluS7jgSe0uX5V5nzpxOYCfbbzyU5tjnGBHGLKXABOyVwMzNJTgGUNh3AmDPKFaQFGEX+H38TeyZppSmv7cyTPh9SrFouLERwKBGb8h+sk4x6i+6aGP8PP5JV2d3bBQGfpOsAvh4R3sNE8wzeE/+I7th79CuwSKSjLO2vS9wy7vyl6zl2iWogm3Wkut5JiUWSlE+9MEPBQAAngBuVBBEpDoaPQeyzyXHPXMYtgMD0XkUHGdtrVld9ekirtuV33E/a1XZh/tahxLgAZtKCUDAN2ajgYzHTxzPz4he00KRzPfuulmKXTBIwhqOILbGHrMZW6VqQGvg8fMvPJ+Y1RpR5fCeu+8KiKGzq+/pACWGBP7y32ntWJ/2oThH4xNEAb+DzSVRffsddwQk/NKXvhQgW8xx4003lTvuuDOxnHdjzxdaPqM5sIdff31H5mHf/v05W3SatV/CeqfZc+5c3vvWW24NcGE9WRdsjvEB5jj/rE37Wsc04wpEwkryp7n+wr/7QtYgjUlnCtv4vve9L7ZKQlXMa29qCQ6sEVMaN4CJdYt1yKbZu9aE9a1qROxrDm+7/fbavfWNXdmLzizgJSIF2+ZdzYvqi5S6Ww9r14SVnQYHKa19u2rJO99/efsTtv3m//RPFpJZ7+gIyo4B8YlPfCLZewYBanjZZVekftEgC4T8zAFkUv/33/u98mu//uvZLJAm9YGCBzQuYITuMDQ2TLJBh5RpG2XRmACDbuKh5tkIN9yQ4InR44gonbHoGAubkRFEtWXctNlKS97evpbY4nwQxMoIqYupZqbb044W+0U2HoXQvSxCf1dXB8wQUKNPCZAoG1sMWB9QMwYWIqrlGgGgo0eO5aCEaL784ovlg/ffX3bueD2bhlN20w03xgAoxenTv72zM9dmVI3bYmeS6anyyssvZ4Hde+/7MuYQZQAUEVLXoFsiME/2ZWYum5HxVvcokxZBs86ubLzxyfEYDDXFM1Se165Rx1SW9w+V+YmpsmxgqPR198QZOHfhfNm8eUNZmJrKIT5hoxJ1XQKEmSnz07Nhpdi06iI5LUHIOW+lrQwKxMfHypKhoWyBWUFoy1CEYdHVGbDE7/nPwZUAmzbFwnyZV7PZ2VnmJqdT+jM+OhZwjtL+gYWp8uTR/aV76ZKytWWolXgBH4a1xDt5Is4bQwZthe5vvviisJaUWVEEb5wMiKiDBUMkh09PT8aydqapz8Uo+N3JsYnUCDpgCHSZf44bYyIzgqbpUBdop9ZdmdDCQp6BI+l7DpCqZUKCdyEOVO06UzviRBBJi+sLF/Jz389n0pq31jMSfbXXrDE/S/16DlL6HdMxnhGLVeMa0bUqUMpANtktjjWnP/WT587FyeAQV52Athgw82ZPNeU8VQNkOsbc/nR/KZhQ4lkOHWTQDQEJLY2WZAnfVtaTte0+OhyEclqzJgGPtEcD7lBcn5gIsyPu74IDFsSns1Bv2D4OI3bJvTkpuT2NnFCs0WDnktFxj2TcenrzzMkwoUPGQeuPU2hcAYsAG+/tvQLsMd+o7lN1TP1bhiMiuF2d+Z61Zay9I70VhzAH0DP5nANGsFZZPr1xCuzjZJEFde1t5dKt28rZ06cX9VOAR60QcbERa6MS907sP//Dday9+7TvpBH4AZukVcX8l9DAChr+JdHjVgBcsZMftBiumkpEFqcifNl0xZKFJVjIXi5bBrA8Fx9CQIkxAjiR+VSag0q8ccOGBDBXXXlVbIW9fe78aBixHFc2B0X67PnR7G/3cW+dctjmsFtXr46/JEg5+NbBcuWVV5Qdr79W7rrr7oDvPq9DFpsmS/rxj30sgWKA6vlS/ujznw/Qzi9hmyRlAggQUR0cLP/0f/z18umf/3T8GWfe4489tlji4P3YMMzeG66/oXz1q1+Lj1WTKr0tzYZ1KQ8FPjsPnTWcbQycj3/84zWhdOnWPAN/RnKIj4fu3hs2w0zp7uwoM+dGy/ljJ8q5k6fSoU0wAWA6fvRoutpNT0yWo0Qf16zJubByybLy59/+Trn06qvK8IplZWTZ0rLjhZfKqqXLS/fwUFlOKwWAPjWVQBiYs2TZ0rJp65bS1dtbXn71lXxPwKNNMj/ziOCpqyssGna7Mktq6ajkRi35ravM2eqcGZ+oZZGNILnz88knngigfckWpU9KboDmXTkv+ZsyxMPDA2XTpo1pWGDuVq1eG9/UuSXZphyKXysoAGrxZz2X88dzeCdnkN/nXzgXKlOhdnRxlrmX848I/t79+7OWdUTELsGWkrjs7x+sjIKWIHLYrCtW5PxfvWZV7Vi5e3eCdWwBAqGCPn4rkM6axazlJ9MhAzqdHx0rQ+n8Nx6fAFVfECV5xx+nEQHg+OpDD8WHVmasXKajsyY3q8gnIdCuAJMYE8bBlwSi89o4AaWc3ynDwKjS3nd6uvRGaJ4uyGTVuxkfT3kBPzx6c+dpsFSmpv0KsFC+IQjTRYWujCQo1gjGhI6cKd/t6Iivz48xzwJA/pXxFjc42/lxTdkwBj2gp2GWKoE2DlheEqTeEcAoCAeU+HcT3wgWfXkmJRbASewhNkg2XyzB9/CMKdGZnQ8ry1iEVX9CudFYPlOFWGs7anpHwAuJnqY0MYzx8fGWMGr1NbC8Eg/RhevqzP5ga1yPLgX2OFYPTUJrADDAf3VNgbXxMR/WlfGy/gFXmC7K0YFau97cnc4p1rP1yN996qknY4uAzYBlMZU1AFRrGNOYG2wrv8p+tX+sW0wRZYLG8vHHn4itaUAnf9LbeeKJJ2NbNgIZx8bCoGGrnnjyyXL1VVeV9993X/Wfp2fKiy++VG655dYAxsYPQGCeMZB0rmKLJUMBbr4+8YkfD+tE0hqQyX7y9bGFJf/Zf6Uwl19RWUtphRv2VAUJxGZa9pprLYSdIfx964yttv6cB9aqhPrk5HiYhM6HD3/oQyk7BHxp6OG9Mt7Ai66uALNJorbKtfmWmPz+1AHo5pturg0NMPR7eyrrsL0j+1E8jWl/+sypxM2bNm4qv/97v5/nA5oCXO3rBx98MLbKWGOM6JK0d9+e3EcpJltw5sypxLm33nZrzoqPfvSjGTOaoMBX97UWrrr6qvLC8y9WLVIx0Fk6M7eHBRQ9wInJJA+ATJiWWNvaUoufgWDW7Q81w+TX/+n/sCAIcZAI0lFvHN7oSwIwxn3pMuyL6TgXlLRt4osuujib73c++9nyt/7W3ypLli7LIdjU96EX+fv6dWtjKG0qC9XmZpgZJuUo6p8qEr46qFbTqgpq6CBoEFrPZhKCrh06FK0VIqqMETQcpU87K5uKAWYsGXPIN9qV62oBLIiCgDrgGUQ1lJ4NI0EvcKipQ/m6a6+LWBXHyca46aYbc3AS4oqQ29R0ueiiTckYH9i3N39SA3bvJpOvlZKsg/cnmLb92edi2LZsvWRR/BNVUGci76TXufFm6IjbMvAXLlT6bmp36Sm0tZfujs6yeeOGylBoCbp2tXXUQLu7q1x943VZwDMTk2VJT0/ZtnFTjMWJI0fK/NRUGekfKFNj46TTMtfjygzadA5U2tKRzTA2PlE65kuyS37W1dJvEDYfP32qDPYOlBF6GEo+ZqaTLeng9yrDQZ0W6HOowqioPeXNvZIcoEwCcQcAyubcQpkcHU/GvYeeR3dXOdXbUZ58a29p6+8r937gvlBEr7n26hhsrfPSOviVV8plV1xeiBJxlIj2vfjCC+XIsaPJEqFbG7sVy1eWJSPVkXagECz1XACIlJGUttTiSviH/iqoD/DTHkfGQTUyvCTPYLwYIQh0BLaWLc3nHKRLl6+IU1HrF9W0ViaDA4wzX7U5dLWZrUJ0aZlIwLCWpTQ6JH6Po8c5sjZlBqDzDVDyg+4u9eC1zl0TwAYxBlxWUdiOgDdAFAChQ8w1GE6HcyN22rBfzJNniW4IRonyt/m5GOpQZdXT0t3QQrJdvXAtW0kH9YXanSfK+LQ9WsBOM5agCaAOIMXh4L18OZwi4xfWx0Tu5ZrRXOGAtdoIR8NF55qFhVaHn5phBFDZ0+atCcxkXzJnIyOtrgiep5bhNDRuwIl9GUBmntp9rcmv+iaTAeRkNowHwMT33N9N3MdzRvhrbr4sXTKc931jx47cV6DmwOWUcXCsLxoDp06eiLi2QyQA0mLg+HbJq9qP/l2GyTsp5H/3Wf66R6CWXPzgC6YSZkGrW58Ay37k8C0stEXozj5TQgCR4JjKCCZ5cOhg7AQnFfVdFl1ZLbagc4O9Ejz+7M/+bMohZJ1lpPfuryLsbKbzCuDimpxjf/9Hv/qPEpDwOa686ooIC9K92vHGG+XOu+7MXk/p3fx8ynLZEmeVc10HHQ4uTS1BhpflC7Hb7NaXv/xn0W7wAwGt86DaFWWDtZuDz2IqYIvQceOgCmAEu/wlgbeafb5FI6RfdVKqP2bsnEc5i0s9+2Qu0d9lBRckUE6fK8cPHCqTF0bDLE2Sq6evvLVnX+lznf6B0jXQG9Dg3MnTEXkVwCxfs7omWSJgOZHzZq6jvSxZvizdQuggbL7o4gDPyllpo/QPDZZ9hw7kZ55Fy2fO/BigW4e8gcGU8/JbgPEpo3UGYZ90dmRthBkZBopzoqsyFbtqFvvr3/h62KbXXXNdwHVj7rwSzDgbnn32mbJ1m5bNGBy1VFOpN4BEeY3MsXOUb2n8/vW//tcpBRMcRRSVSOnJU1UPb7KKOBKE5QPqxAGk4Wd7N+1O3dtY+Dz/xHmH+WqOMQWI5EarZOXKrCMBrt9V1sBvpJ2GqcGX/fPvfDf6cta0kiyggLXJRyFwjrUyODRcVq5emeexPryLcYigeXd3gjB+9949+9IdUoDdiD3yw/kyElTKWuwPAIBnsra8v3VqDpQhYIHwGey5JpHg3DM3fsdzCcyid9LqnOW97Q3vqtwdCAgIcR0scYCfErB0uWvFAUMjVVwVWGEfu15E9y+MZc2ZQ+yFhgnrZ9a8M98ewhoOa3VwJOCNZAkfAPgEQAGEARLDaF6zJomQxgcRCAvq071qfj6Aln/bp7rupHynt792mlkAnNB4nIhvA7QQM1i76ai4sJB4qZYs1ER8FdSdy/7hG7EfSdxIkHZ3RbuvlvX0ZYyUY7gWIIX/CqRqdNiqr7os+5ft9K6AHp1njEPTUevuu95TvvWtP0+JB/ukiYVrf+lLXwzzAQCdcrWTJ/O84kDtkK0TIKF3Z5O8gPcTPxk7uhzeBaiCsWKds3PWnwSyJDiQ7LZbbs39lApii7hPWFs9veW6a68PEwJQRbMKwJPfO3kyfjnbzG8D0hgz+8m833nHHfUgWSjlueefq8Dl/Hx8+zvvvCPxnTli37AqMJ4wvF959bUAm2yQZ5WEd9+0JW9vT3dMVRXPvfB8wCGMGeNIk4QNkYBXjQBwME/Ah7Vr1gXoSfeq9evD4LCWlaupynANpYD2L5FZYANQlLaMdW88AEuYV+aNwC6AWRknFo4ub5gqwEXPtH378+XGm27M2v32n387TCDzR57COCq1EwMrv8Ku9H7ASdoxKj6UddaORjOxJw07ip6R+/i5MiJxMz9csxfr07hgtUTXZhjzfaGeh8S6f4id27a///f/q4XrtHqbmw9a9o1vfCObktApFBWKRQei9tm+NItXYISaKsP/xS9+qdx1990JOCCDtExMwksvvhij+qEPfbCyTNatDfIFof/RH/vRbLDjx04ElTMRQawWFhYNAyQS1QeVyuHU0ORs/GR9z54tP/7jP1Zee+311LvpkpP+86dORXQGZdDG4CxBwL717W/XDjxvvZUDiPFi/GQBbrzx+tAi6Y44bIiuEaWVPYCOQthln44dPZLaULQ2iDrVaf8P5aA8GXDGwcdIcRogu0cP117za1fL7lQByuuuvz4MD4r4FphrMr7azdmsDlbvqXRBIJzDMiJKnWVuarosGRwsmzdtLMdPnogq/VBvf+laaKutc0eGUj4DcFE2E8Bkw8awOiLqMzVZ+rWU4+h0dQcVJIAVLRTZmgVtZ8fLYP9g6WnvTOtfAfLU7EycH+yMc7oDEYadmil9GCOtVrAMZztONeBkYSG/TxyO8QeU9GAvhG7Gmegu04LkubnS3dldxi+Ml67unrBOQDnn+7rKme72MjY3U26/666MrUPx0su2lZHBoTite3fvSTbC80XbYsmSiNwxmmp2R5YuyaZmWBl/BjxUxmUrYj/R4+xdzt6+ffvjKKM5AuAYSJsb8MfhGBocTqs0ToF1bfNHCbqn6sbQRenu6cu8efepqZms09qNBbOjI3XIqQedngkjKq0QMV5adNt0AAIq5cDkCOriUlsShwbeKovx7A2wAbixHyn/B9xk1Hp78n4ONAeGNWS/NHXv5sPedg9z7vnNh//Tmpqie0slfmZ2Os/N+Abh1wowAF5nmZqZyjNyDLxrA2hWEKpkLcvk+oo2yORU7SDTEnR1P2s2dd9ztUtQyooWqL7X+3CEjYHfsZDyPZnm1p+MPrvlwDEfWCtRJe/UYrK/AjrJRNYsMaCToxog1nVlXlpGvOkCFOpnOlwsi1MYMcL5haDk5i4AWIvZYx76envSfpndMUco+dYFW6LjFHCpKu8vxAZ4Rs6D2um/TE+sUMm7gMlfd3j+7v3e6SOQsgt7GHA6U6npbK7yVbZHKQI7qE7ffmSzJDBix3XK6+lJkMAm6GDHERWM8UPYYYEmOrKAd3h4JOezziMCcr/Pj2Bj2DTZS9/DGHUNwc+q1SsXO2xIHHE8gTH8Jmc8W6c0hxPJ6WdTgLacep0QDux3fc9/PLYS8CGQ5nv5Yj88+zPPPpOglJ6AoJ7t41DTPyGS6Bppm/zmGwHLZYU5smr0PaeyXWfk3/nlX666Mf7vaA9gIBBXtnD67NmIfb7x2mvl3PGTpb+9M531JpTjjoyUM0eOlbNHj0dzZvmaVWXbddeWucmp8soz28uaVatzDeL1NOCSRFu5ogwvW5pEy6q1a8LAmZicSsmKIE6WtMzPlb6hwTI5P5vseFtpL/NKgtrbysr160ovDTAMxJCRqgbW7MJ82fnmmwlqAENUcPh0EW/dsC5ZWqwe/ihfynrh761YRuehtqa3jgQEsuUCQplkd4i4ebrxPZYsNADD5yubsjI/lCw0JcICJQGze2MdSUZYE75okwApJAr5oM5owVcY3K0yC4GrJBdAy3psQDuJQO+RYJpP1eqK8tKLLyWTC8gxhkC6xRKgwcFF0VrMAed8Shx6egIYSu7wZbAIgCav79hZtm7bGlYEuj52BjYVvR/BlPvKyPNBrDVfkkaeqZYHYLSUvJtg0hnvXFTG1gCA1pYyL36T+fAMAkDrs2HOJqG2sJA9mfKuLVuSXHDGC+i8J6Cyap5sqgk4Zb9Dg/Fb+LxKjfwdcOE898x8DAwS7G4gjfWOaW6vCHonxrExdLKZj/9uTDCtmtIe82GdNC1n/R3wZv4WS3TP1tIZ9xI/GcOG+QvgnJyeDKMI2GTeTh4/HoAXaCEmwGJgv7CCwx7pwCSu2nlh20pCtrWHXWev8rWMM/8ygNP8fNghEkASXRKYrhlmc0dtoV017Wq79sogxkYbCODGP8Suu/nmW8uTTz6VqgKl7wA+6we4yp4qbce+4WPS0ADkvvXWwXT8tH74TWwxO+bPMH6OHAnoYFwBUMbR88SHnZyOf2otSXZec9XVYVAZF3GJfQUMUfkwMry0nDhxLJ+98667YiN0ixHTsXn2lLJDwAm9DXZFyaKxYaetO+s2DJ9ZJfWHy0c+8uHoegRk0Ua6vz9rRik34MBetaZs/K99/esprQwj4/TpnCc/9VM/ld+zJu+99948LyBm7drVi0zn7373e7kGO4VZDKTzu9a+ckCgvBInDUIeuP/+7At7Twy5ZcvFGXMlaUCWWt1wJNIDWCCElxOv6tg1MhIdIedESjlbml8AqWuuubZ85zvfDljp2V97fUfGj207fuJYrgkcA5SLuT/6sY+lcQvGFCaK88heA/DwYYH59oHxdC97pSmPtU/tAc+U5CuLHQZgtZ8/1IDJP/jv/+sFB7YXt2HVUppI2XmDr9bs1VdfC6Ci5hfdiTOAdmdRGhg1XEePHc8igHg7GEQpNoUWSduffTogwL79+4K82nwCKQjckiUQ4ZkwRUyEQNgBloz90qVRtmbEgB8AF8GVw/KKy69Y7LJjA1okEHJGknATQ22TCG5dx/sxRJ7RZjfBRJvotTiUlowMJUPD+BIWgwpCzsyuVqJ6a2M0WBQWBJDjpRwuA8ke2ew0UhhrhqaKSfaXgwffihZJB52Knp4895Jly+LQ2AA2BioZRof3BBx4P0FV6MCtzPrS4eEyMjBYzpw6UTZv3FjrslEtZ2fLqiXL0rqv0U+xOJcPj6QjzprhkZTOUGcXCAvUetrby7LBoRjTMC10NunoLEuHR8ppWfGF+bJkcLh0d3SF9eEznJgZZTZ0VKanovUxCzjp7HbSxJHt6+spM3O1x7yyod6OztJLx2OhLY4Pyi1DxaHy/cnpmXI+ta2ygu2lu6+/nJ6aKIdHz5WzHQtl6ZZN5ejpUxFLooVCyG7Llosi5kpUz4FCBArr6bUdO7J2GATXJyKH4sn4dHR0Ze06eJK5WIcFtBBaJ0DF4WuO0hYttZgTAZdc69XXX6sAT1d3ymwclNYUA8uRcS+Ir8OJw0SQr3aNqUF2MmEthpBDG3LMwEbTI4BAPdA4vv7eiOphlQBSOrXiVfqUQ3hwUfg0AEKAFQyV7hyw6QiTzkSYJQ7m4dpNoNT2i3XtLs99A2IQmiV4y5lslal4Z3s9WirRAaktgDkZDlrtAtMmWOkQ0UUghvZqYcnU1n7+Xms5RzOG6QrU1gIrZudSo950kZGJEwh1drRnP3PI4wjMKrmZXyzLSSvj3kgKVyAKKNKIsgJH0vabNk91XBrB2coCqWKz6ZJhH8zPx6FqaKNo0t6XcZcRS0ZZC+zz5/I7TXtoGUbPhl3im7KZ1qB5OnL4rZSKCYQcZrXTwLkyMVYp/DJuvgi9+szstFbJ7wIm7/RA/d3ne2eMQAPu4g4AXlO6ODlZM6htJQ42IESGHL193fq1af/Np3BeR3tjqHYW4+DZw84LGTlBKn+k6dQCYBDgXnnVNaFRC9xee/218sQTT4S6LUigE8WXUEYxPTOVQJnNUkqydv3a3JewZFq1HpdN3BC/x9mB0UA8MC3Yu7rKAw/cn5am7I5OD4IqouTs22OPPR7fBcADrKWBpozH7zlLMNk++rGPxmfComOj1N6zo2z2NdddF5sFoGf3XAtV/NOf/nQAYAxJCaCazEH67EwQOTTYX44fPlL27NhZlg0Nlztvva3sfuPNsG57FtrLm6++mqBwaMlI2XTptnJk//5yYMeb5fY7bi+vvvZ67Cd/Ehg9NT9XVm9cXyZnZsIwOT92oQwMDFWQnpbC5GR8iemyUAZWLIuIu6ByanyyKGodFhxibMrMj48nwHNdsPzO3btaGlp9+X5lijxbrrrqirCW+ah8AOcCvRi22VmuM4oxAhwA6s0n3YahIYmkzgpmzBIJ7QtA5hwBaPBtrSVOPwb0Gzt3xleWMHOGM+nmxtguXUo8tD8JCQlAvqZ3FthZe2lhfeZMWAfALSxX48v3+z/Yu88gTa/zPNCnc+4JPTliMMDMIBOZAEEkEmAEaYmirGTJJTpof2h/eass1XrtH7Zlr7Q/XCqX1rKlFWVKlpjEIAaAIAGCRCIGOc0QmAEm5+mZns5x67rP94K0dlV2yUGQxEZNDaa7v+973/Oe84T7uZ/7odFAr0Y8qtADqLBf+EF76sihw9nXYgKCxNsu3p5EDnNbUQdbSXy5avVIJhVl9O3ERIpJgD6go/HHQP0L4xPl4u0XB8wQ1zofPlfrxfbtF5cXX3gh/lzi5h7tU4UH6weIkbyLjcTm4gwMrgBXKv8bN+SMOh+q/s6x4pXEMtNdFIkwjcWg3eKYjrdGRYvfJaKeIX9ahXfrNB9JdFN4c5YAou6rGfQAGPD5zogChnPvOQAgnFfsp/hhwuvi08XFxOdiPwm8gldABt8L07vGJs5GWDKDg3kWzp3rTDESq0ObbqvNG/MlbeidndGCEd94LitXLE9sRCNIUcZzC9Mqwyx68ln2jbxIvBCGSqYXGlBgclYd7euMhYV+YTxgINuU+EuMZlpP9HJKYi3PrGHvNDFRHbE9n9xKLMSWYGPTc/H/zo/cStH84x//iTI+XqeMvvba6/l8+zDTdnq7k9thH9WpkvNpC7Mv7rnnnjxPa0kr0pf8UTyIIU/YV1wctpcCYitg3bVzR7nyyisCGtinQIZXXqYrpMg9WC65dEdATnEuHZBmotD73ve+gMMAbiCfgn2kBCat70LAFT7C2rF7d9xxe/RI2DJ5Exb5e977nml8+AAAACAASURBVHLx9kvDhgEuO2Ns/qc//enyd//u36352fR07gtoYa/LFzHRAKzshzzZur7yysvRhQGKOJcGklh3jEZyCtZB65vWcn+MNCZp4exaD6/D6gBcyF3sBdNoH/nOd8KeBEBpvbOvn3v+uRT63YezAuS98qqr8vxfefXVCu4NDgZEdp9VX2RD2f/GvtgYLDjPlAbV//JLv1R+//d/Py2EruXHfuzHcmY9Q2wXjHc2JIXrN96oQGR7e53+ZRT5gQPZp/aanNxgnLc9WPJnaa3/P6FP22/8X/9y6e677opwFOSJovov/dIvZUqLYAJ6DImF6jMOv/ALvxCDQKOEMQBSMFRGyelT8zD9zCSdACOrVpVnntkd56AHTF/uiy+9mCAE6KKaEzoShe1LKrru5xgct912WwwEQRnq7g4WdFHgsuuyXeVTn/pUue1dt2U0lFnVxG0c8C9/+ct5HZaMIAb9VcBiA6D0SfqaFiFOyjQULTcMLIfiQCr/XnH5ZTEkxsxhnxjXZENIvgUgeihtwNvffVtAD4acsXUA0NNGVq4uExPTAVpsNA5p+8WXhH4q2GJwrQtQhZFZPbI6CCSkV6U6IpVJ5hbL0EB/6dPikikhg2HS2IxKRGtWjpRN69ansoH6NDUxHgBlBTGmNWvL9PmxUFl93nBfb2WHoLMSJu3ojLbCsr6BsmZkJEKsJ0fPRnzJZA+VGIYeoLPQ1VGOnz5Z+rq6S39XV5kEIAwvi54JBow+wvklbROLGSvcZSJMN7ZDR1nqaIs2CQoyUU29nfYUw96pPQO4smy4HBu/UN4YPVVeP3W8XPvud5Vz4+Pl5JlTZeWqVaGd3XLLzaHnMjQPP/Jw9hynS+COKDDj0QBNnmc9tJVR0bSYDS9bEW0PwdPxY+aLbwot0O9rZ1FdYGD1Wh4/eTwsAGt3GPAlSW+pSXtfiD92gXOyeTPxrypwOjk5nc8DBnhOwAnggffiVDlDBkYQG6aDvk+ioKa5ZKLMbALmsEwSVHRGU4VDbPosGweaaTDRAajoSMZwRhx1OPtcgNdUGAAm7oWB45wZTe8fenNr2kyjh4JZlalULWYL4xlhQOAIZg3mBT2aluJ6WB0DRjb25v2tQ2WyaLmhvzOfgAFoV9ei5BwIEIeX0TSZjngb4+/cJogxXWtJwD/xFvU0AAzhW2LEvT0JNCpwVEfrhamj0tICViJAHPr+iuyHAE36zQnqAS4kYTMzVfekp/aJ+pnrT2tTq0/YZ7gOz6Zq1Mzn34MD/Qm4L26pvwvOm3HU9qk/KsAAtTMnT6WKDbz7EWDy9kjG/ypcRY0jW1Wav8KU1r/4WtMyqXpKzmxA5IzYpL9Vyo033JjgeX5uNj4VG5M9Z3P4DWefPXH+o+4/0B9BWH3/ijynz5wt77y5TpBhB9Dw6Q7wV+vXb0xwff/998cfi1vQnLUJiDHYY0CGcy9olkCjipswJiAV96hi6yUXI7C/O03jO3+u/Mnn/yRiivfcc28SZkUhvl11zpQdiYD2ADZHUgbcwXxlk9gjDBZtQAowWlgkN4J2P9uxa2eSE0kwO6bCShNAgKsiK+4aXjYUtgrwNxP21q5NUjHU358/B/ftK+tXrynL+gcTjK/dsK6M9A+WF59+trQnGF4qy0ZWlheefqasHBwuN999V/nCZz5TVixfFgBCm69iyfotm2OrDxw6GJbJKnHJxFRlUE5PlRP73yhTC3NlcMOastDWlgRMi4nYc/nQslrYmZ1LYmn6jnZeMcNki90q5ttx6aUtBtDyCDlKkmt7xeEkdtgjhE75hp7u3sStdGyAL3yF2O6ll17MNCX7Ky0RS0tZKz4EpV4iIjbjH/g5gIfPaLRvsnf6+8vjTzxebrvt1uwjfsKelOSn3SSafasCyCiMaCl44YUXklDRyQNuGOtJ50a86rlJUAmSep2iIz/Hr7sXhT5TLXr7BhKj29+YAw0gIdFtdC2cF4AZpoYCi1jHOmuHx6ZtKvF1MENbno9EzjnR2u7atOC4fyxK901Pwmf5meo9nYQnv/e9tLDLA7TCK77ye0YiSz7pfol3+H46DmmzmZsL01rOIC9QIKOj4Gf2cyacPP984qO77rgzZxMjwHUAGSV2EQ3GhMZgnpnJ2jmXTUzob4Cq6FOhyee5F/tLi4R2iIOHDpfZmVqwsYfkJpJvz0JxzPOWyIthrKc4y/fFWApmQBpgSQpMKSK1l+mZqbBmxItrVq3KtSnOuFb3IMYRd2nvdqbFZphk9qB4N0MNWrpz7hNL3jo0+jhilehpYJAoGLXYzfIR76ngxvaltbpVKHXPQA2vq9+bT9y7afOW2BxrLk9zLsTVl1xycXyQyX+1LaUjAB2NEOLRVb9jOs9XLok1pTXDuXEGAFeARLqRkm/gsTXYsnlr7tP6pdugq6vMz81EJFWa7R7s/9Onzya2FZ9pDVc0lQ+yldiBNDgefvjhJOziU3mqPSO3rTqUozl7RFudaeyOj33sx8tXvvKVaPV4/lgarm9ja5T1E48/ERY74IQQtRjceXHtziuRVnmglhQAyne/+2jZtWtH4ljXLLe0z/yMDXrg/vvD2tFx4T2vv+76sDzksvYYP+b+AI00inRvvPzSy/E/iuvfffS7uQ738IH3f6C8vu+1qt01sjK/R8PIZ4mF2QT+SWwK3LXGclDgDjAI6KkFCND5vSefDNhoP7AzmDTW1TPGmMFGwy5hx4B5d9x+R8Bm+4C2o2tOC15fX/YSexCmeUt6QF76gxb0v3gU8Jf9yrY/+MP/Z4kz5UQhqfqc/tE/+t/Ktx9+OAfJ2DR6Hg693kRqwHoDgRgqPQkYpqZKZ1d3+qqgsJ///OezWfRvfvhDH0pCySn90R/9Udp6bGafZQSdqogDsXfvnqBYaGKMkUqI4EOQYtEjitbZEQPsQTIUv/mbv1ne/4H3R2vgc5/7fPmJn/hYjLmgYceOnXEuKjV/8vnPZ4ya0WSSYGwXVEP3wPhIutetXZOkEdAh2Lnvvg+XbRdtKUePHE51aW5mOgir4Mqm+fa3Hymr16yK2M7E+IVQqqguMzgcB8ZEV1dPqLaEiBjfTJPp6SsvvvJyGAm1lUEleywGmtEHwyWJw0owNYXOhsRR32JDSZ6fLyuJb6EAGjHY3V1WLltezoyeDYAySA+jra0s7+8vIwQ9icEG+W4rW9esLYst42VTXyTJp7PS0VV6fcbgQFgfmjKwYoAmKu1j+ufGayK5ec260u06pybLxNhYGezrLwNAmI62stBW2QsqQgATCb9k3/txUgASIEr7Ysk9O8jzWiWMS1s+XF448EY5375YzsxMlqE1q0JjJKZ67fXXZW9desnF5TBgKu1Ks1G25jgZAs5Jr+6unZfFSWKD2HeCwejUzAi4qkHnEOwDezwjvFpq9IybZDhipG3IM/MtCt65JOj2nh8wrocOH45xWrduTYIPdEj3G0rpeWuFrVENFUft8zAZBGGcUZ22INmvqRCwQbDdVJLQyhuhVP2pwDt7glMKU4goa6YHqGBQ024L4syIpWWkJfJKc0dwzmkxZhy5wJMxBJakFaU1QSbCdf39dSoN59pVqcuCmwr+VJFUKLakH/AUtkz0PdpyTc4+Z+x1UG72wb+J+ro/91oBmvkETBw5myDQFFBwmpydcxHVeC1OYcDQgKlirT7Xl3UVUDUBrOfe3GfDNPGzppob4GZhPkEvirm1Uk3L9J5W69PM3GwSrdo61B1EnVMJSKNqs1QS6HLAnveqkZV5HqNnzySpCXWxJfCKcaZtgM3Ut4v6qFrgOjzbH7Xk/GW7wLf/5wcsaahisR1v/2v+H3WFgYwkslhiU5MtbajOBLm+urs7k7CwzQI84utsAqOjEptKMaF0bS+7doZWThBSgvjjP/6xMAXEGdieEZNctzYVQlU/AD//b7SrSua/+3e/Xe778IcrQNNj+tdCWhuMitWDPzs7FYE91/rgg98s/+R//ycZxSnBInSICfHEk0+kqv3xj388tlBLqGskFtq0k6jWXbR1axLYRrhckIwZa9TrgQMHE7+94x3XhCH52KOPxT7XCv/GJDz8ns+0LuIlcZ1iDz0BPomN5gvcr4LXvu9/v6xfvbqMnTlbfvy+j5SD+/bnvZevHil7nn+xzIyNl0NvvplW4yR1XV1l04aN5fzUVJm8MBYf293XW2bm5gOQDK8cKdOTRoieDsN2amomz2X7JZeW0ePHywuPPlou2nVp6Vm9srR3d5dTo2fCRpkenyynDh1NciQB6xscKEdPHI947DR/1t0dPyuRNrad3RUTYAnV5Op8KsB8nRYh8SY/LG76nd/5nfLzP//zb7V8YtsofGENWh+sDj4hba6Se+0mCnovvthKqmo7WNO3L7nmZ/hCwIW9oNqcFk/TdTZtyuv92+u0rBB2JHjJb990880BscKg2Lgx10280eeLbRrWNTaVZKeKfxKRn4+Yq4TURud/ARf8n+tX2DDu3n4GRIkvxdP2JD98x513pnAh5ia0630Bd/a6Ni4/42e9BoDRsKytFU25nTt35fzwazQbgC5a8p0T8T5mS8Po9LMUFmfnkqBJPIFiESTt6YkvB5goXLkOo56vvfa61rjTruz1Rx/9brnyyqvS5oBx1IzFFj+4h4a9K/kTd6T1I2N8q4Cz1qBuxaL29kgEiFnEYs48P//mmwfL2Pk68QNrRMKv3Rao6TrlDPIM5yqg18RkQDZfnoFKvhhSyy22jnhgbHwsgGGKMN3dpctUyf6+MjM1nZhIa3zazOYXEg/5oz0C8JJ4XQKKyd3RnrX07+hFDgzkPuw3GhxhP7V0AsWrfhbdidk6bEAMY++5Ju9hbWrxBjhTMhZariI+znsuWxbbBIAU+ABI3J+4yahlbO2LL95aHvnOI/mefU48FSsJ2BKR2YmJxMnXXXd9np1CuHY2Z+yWm99ZLtt1ecAn50rORnD6+3v3JIejKwSYcLa0CbH54j+DQ7R5ed/Y91LKu25911sTeQAz4n9tOVqF/J6JqmyfdWODH33su+WnfupvR0+IrcTuUGxz7qyXFqIqlruQ/Q3kAmBYBywbDA/5qDbJB+5/IPvdehlTTF/oissvr7pXBw/GLgCGTKziT4DYvoeh4v7kqMePnwwjp2lJFwsDvL/wJ18o1153bez66dPaclbkc8Xo9lQF603onC733nNvOXrsaPYKO0hsms7IJ37xE+Xbj3w7+9I+IJzL7wA37ZmXX3k5ujim9wA3nXnrxN8C9DxX+0E3CVCRPQaYWDcAf1OUTNtiS4/HWXdO7HOAazQA/4p/tf3xp//jEuP7/PN1/jhnbaMLNlKdL6X20545G2ADmMGRcOw2mt+96eZ3lhdfeql0d/dmwemgGFkkAFC1gegyCIIRCTKGBrosp0mo0oPRo0udnPODODOkwJgnnng8+hIqKw67RLVqMaA9jgZZw0aB8HF4qHLnz42mggPlNBbqM5/+dLnpppsTSEG7oXuMAorljp0741AEI3r0UL7Spzt6tvytj3441SB0yksvvbgcePONUDkdDGjq+o0bctAd8OXDw3GAVdwH/YnQZHcqV0ZhcUwqQA73q3v31gp9KP1zAZ7Q4CS86TurIiBx7l7HSENdyWsyqPRIVq9ckR7iucnpGF+smPnZ2STGa1euKMt6+0pvWylDnd2lv7urjI6Nlb6e7rJhZCRsioAMk1Npwxns7i0zExMRaR1E9evqKmNGQi0uleGe3gRb5xm96ck4gH4Vd1TB9va3RtgyYl293aWtkzFeLAuzcwFMQknUorFUytj0ZAKcKMQTeh2fjsMgCzsLHBoeKM8e2F86160qp8fPl6Hlw2nHsdc2b9kUhw0kwua4MD4WQC2K6ENVLA8A9cA3Hohh8j2VwbRaEL/q7S0nT56OseGY9+79fhwVkArA0bSzoMABIFLtOEnVebaF7ldnS9DJzyXZApjo4AwPtcRfu2JAvE5AoLoEMAmAtFhZJoKWBDKLi6GRN8wGz93ebeipgB5gjsRdAMQ4CsTs+yrSWoMlX0CejKltCfdVsKLmWCotAgGvVyniPLE8VBPtJc6bU20EZyuQU4W4BA9T01qLUEV7s2cBABhHzajDpoWo9tgSsq1TfyqrprP2+GNlzAAhWqCgUZGzVfg0ANJiBWxcg/2L7pfe4/EL2XtAojh2OjptdVKGdaoTfWbi0KyVL8a7Ct7WMc6NweecGpX1KhC4WNtzWpRXZ569Y6c85+icRAwOm+tsQN/6HCvQI+Fq+jZVsycnxgOGpK96cTHOFsjjNFN5j1BbT096lyN0Cyz5UUvOX3H3+T/n8n8EmPxgnSPnuVjbAP1Jdbm/TusQI6RtbmkhlHD0eYJ/bDv/VPWOBhJDOJ8ABvGLOELbjOqcggf2CTFDMZFJA5JENt2BxZpgJ7Ay6LfdededNcFdvyGxiHjg6PHjiTHOnDmZ92YrtR6zUdgAbLP/VzXke9gXMZVgHsMjU0uOHs1EB7YdQ5WQIh+GFaE637R1uE72j02pY2fPxNZj4GqpEK8AhEyK83M2lE+QAHjPi7ZtzTW4blVrSQx2xOL8XNlo0seFybJp9Zpy/PDhsmnL5nLxjh3lCdMGFQPmF8r6NWvK7ORUWndVxSfGLpRuvmKAXtl8Wa4qu35dpu5NnB9NAM+mWwN+dO369eXVF14ox9/YX26+7dbSv3ZVGVNMWlgoR04eLz0dXeXNPa8lKQbqSJJPnjlTLr3yijJL0LWvL0wg7zs3MxufLKbr7qkj5P/Nv/k35eabb4oPklDQ/Lhs565MOUTNx0q1XvYSvQBxqT1iHRoWE5suYVQhBgw1DAt6aLt27gyrIayVxHTabevkD6wgN+q9+B7rzzc3rewKSJ6H5FHcrDWYb/cs+U3+S7uN13o+4gXPzfPXysHH2lv20pnR0XL27LkwKsQZ9iw/X0XmZ9O2jE2BQa2NTBz6yCPfibaBtdV6DNjn8zGdJK4Apr2v7glwQH+HbwVImEjFde3dsyetZa7Z+ikUEjB2rSZqajtQ2FAojN+cnUtyxm86k0AGorq33vqu+HJJX5inbW0ZrKDS7d4wO5xXQIV9n4JKR0faXAFOrpUmoVjT+jbnIW1vreceJgZgID68CvqbLAQ0aATrnRP+v71oEVqMvzbVRiIvdqHrIkn3DMQ7DRBkHwCXrFMV5qzs75EVI62CTm2ZsU/FVhJv1woIUbwiXAvgqwyQkuuUzLIP0RWano6NkHi674xPHx8PsOQF7rdprbfW4qULWOGNKGy/qX4zifXsOfGw+xejplW/VUibmJgKACLGEk82TCj6jePjY60JgAcDAnqe2urIORw48EZ55ZWX8hzkcvYZ5oxz5feAaMndNmxI0ZzOSApP4v6Z2XLpJTvCpgN+7Xn11bJv3+spal1xxeXJNwETtE7sW8wKrS7ibgLd4j/rKVciLCs3c91iOy16vq65+uq0mWBWYXDZ7xL+9o62lp84EQBUy5zXAseOHD2WvNBec+2eLRARcMFHiBc9/3ffdlvAEUwtQz4AlRs3b0qe6x4V4+WyrtN12EfOtWK9uPs9d98dEGxmaibPlM12n01cyxd9/Wtfy2Ra54HtBvJbG10VWm6Ak/KKkZUrkp/Zs3J2zxlzRl6KYSN/whbxHtiCciHrf+78aABh4ItzqMhpT9OCEXfzZXyEfakd1D7CmGQP5F9snvfm69gq9qspnPqdRifTXvir/tX2u7/7W0uMms1gcRgDD8fNQZoasTKAiZ8FKduyNcKlVH05cMDGiZOnY7xsbsq9WCmSJ47DHHYVDw7ahrS5GZamhcXGMT5JmwujQoTHYUM19fkOmYqOgMgDghpCmm+77V0xrHv27I3BAJpwPIwyR+EzVCUgc3Xm+trKPFizJtoqNrT352xtEn1vkh3skz/4wz8o1113TaiBAhWJr8DFYdOPCXWL8To3GsrvU9/7XqpYHAdWydjYRFk1siZOWjCmF9ohAyZwoE3/oD48VLgmwdVegdkRabMYrtq7aMRfU1lj9Hu7u0obhfjSFv0RThQrZezcaFmLkknQdWGhDJnQMzxczpw7F5qyfyfx7ulOCwfAYvO69WWaCF1nV+0F1B+O/bKwWJZ19uSeZlTlqdybpnT6TMCaro72GG+OPBNTujpKWyfR0kUUggA5SQyND6Z8PUXUczhJtzaeqbHJMkf0CY1w+XBZWDFcvvns7tKzfnU5P3khINra9euCKi8HngwvCyVOsk2oyEhFB9lecV3QfhUsQEV/30BABcECp8sQqfAHFJycDNuIcHEMrtHNWD6qHmtpo6C79mfMYCMyzKHZz/rPvYZxASAaR62yIpDr7VXhOB5jDSCJ5gZRvfY69rf26LbXtiTTVVYYVzeVs8YBo/E1DAavETxUxzSQe2aEMlVHcNZb1bwlAihyNp/n5F5r2w5VdQrqlbLqfWtwZQpQb+6hGb9rj9vzrrFqo/jbuLsS0KJOHOiu+jCEVQk5tVgnEVV1/Z5ha+znDwvEMuBpT5mt2jYMc9Nug53R0PYaeitHWVlJldmiy8h7e5ackXMiQLOwaLDuyZ794XHCKJlVNwZwQ/itPzaj6VkHcAFS9Ac3PcGCWfbCGjp3QJU6Mao796uK6NzYZ5mYY1whrRMMsXOjEX+G3ls76+qPQKy/p69sv3h7mE5NX3WQ9pay638+Yu1Hoq9/1R3q/4jrb8glzXv/jWaYtC3lHArYnF12GniNYu0sElJXKZMomVimtSG2taWnwc44w5KJG2+6MRV8dl0wrSKoQgxQ4dOxWxtKt+8BTRodJ5Vf02kAJvrBgSXsTfQGFhfLZZfvKm+8sS82gk/42Z/92QSyBBUljOzDXXffnVG3YRwuLgbUAFrwOfxUmAR0Mr7//Tp94uKLY0uvuvLKMCokRoAWtk/gqxKueumar7zqygiVKwAItLFpxBpsNN0JsZr4ynUqDrF5AmOVx++//lrZtmVLGKpDHV3ltZdfKRtXr01ydfGOS1Loic9dsTI+ubOUcvLYscRRywYHy7nzY2X52lVlcHhZ4hztM2xmW1ks7YuLKbII1lHT3c/LL7xY+rq6yuXXXFXa+nuqEOfUdOnu7y1rRlaX4wcOl/nFxbBzCPoqoly0c0fpX7G8nB49l6Qcs0icZS0kZpnk1lbKv/4/f718+MMfarVvzZYzZ06Vq6+6pux7bV8x7AAzsGkHwdgx6cizzCSzMJboPJj8V4sKfAj2zOFDh8q3Hnqo/O2f/Mn4MzEHNoYYWiKlOOd3xcu0SGiEeGbNONDopW3ZXLq6OtImZf9KlPgGPgsLxt8RV9d2Vkoq5anCj4xkgoy181n83fd27y4SXhVqMY/4xnuJh8QcWsie2r07/hO4IHYAGl0liQuj4EhANoCIRBogODs9k/0k1m/aKDIueIguyIUAkOvWrk2M6yvDCYhKhq1yNCCiPRNRZKymk7X9pbYC1/icICZtGQybF140lnbzWwxVbUrALjGLIqprdA7uu+++fD5wsZk6BWxKW8fZs5UxmlZw4EMtHtn3mEOeXYCtycm0ix09cixrr5BkKg5m2No168r09GyAL/eiNcKzt7fEkHIIxTbnWEu3GEQLuxzHdYkHXTO/r2gsLpidn81npP1H7BVGcAmrFjDjLHueiUuW6Kn0puDSCNMbD03w0xfgKOzXllB/RnT39aW1y9+mkkhNq8C9wmtnnoPYEFg0Ti9omk5bWyYAuqa0gk8rPi3FtopntVApiF1zzdXpABB7s52kEeowA/Z3oExMXMgYb4wez0+LijZ3wCIAB0sHGMymfeub30xcH+Z2R2chXgzUlUPSB5JTEj/VwuH8KGL/9E//TNbmwth4QCPFYfkftkvapgYGsj937thZPv/5z4WZIklPgW5gIOfG0AiMCOeOL7AWAPJPfvL3cu/iPQV7RUTsGNdqX7DF3qcZipEW/OnpgB+AMUV6zw94df/9D8S2AnTs7S9+6Us5j9GX6upMSxvNI2PmxbbsejOxhxyFZ/HUk0+FeSUutN+837PPPFtWr1mdc2lvsAkf/ehHy+/+7u+WbdsuDuukGa0kv9L+Ldc2oSjsx+7u8sADD0S6AkBZ9RUXopNkHykyiMsVUdkTB8bwFtIXGG+VFVb1UyKwvnFjOXPqTM47e9GMrPf8vR+AqA5KWMx+kSsBan+YYeI5NEXTJq5ptHoajcX/EbHUf+t7tv273/7NpYayDs3j4B1a4ARnZ8MQxLHhUHGSyA0OBHmz8b/4xS+lB4uwDFTKtBpJ1orlK2NAABM1yZqOGKpN8sILLwYh0zdpYxllzHmbmGOhVcKbqrF+Mcjdtde+I46DtorD+rWvfb185CMfSSuMUb+SJ0AOY3Lv++7NwbMpq6p3W+ivdDaIBzlMUFO9eDZLQ/OHMBOOO336ZHnooW9V1saCCv+ysmH9ugBGEkDCPStH9KDWCgKH5P0ZY/2HAJPurp7olTjUeiIZIhX65SuWJclPlbw1YUSCLlnNyNKWsnGlNlVRT467k8rwEhClzhwLcyONP7V1Rl+bCv+5M2fKxpUjZVlvb+kiOjozXbZuWF8OHDpUVi5flu8TVurp6i4DPX1lbPRchGt9rg0rkGNAgoDPzpe+tvYEFREnBbJIzLXb6FObvFDmp2dLX09Pfoc6dy6oRcsS0GrQmXMdne1lBoAzMBj0uX2pLT3M01MzZYqY7MiKcrrMl1eOHylLwwNRFZfYv/PWOhKst7dSUgUcAomoe7eE0+zbJpBhPKqzmSkbNmzKe7gfPXsd7Z0xBBz9seMnAn40Y3nT+9lep58AG3xpsRJMAnjsTRU1bVmqPrm+3v4wMEKxFdCsW//WCK7aO9pK+rEtMk0FK2Q+gIkAlVGOTkdP7cd3hpqefM9DUO6Lk7Dm/tbKkS+UypbwbDP2mwHyfc6AU8NM8jmNHkcjfipgsd+cGUafAbSHVfwq44NQ6nySnwFrJwAAIABJREFU/Ebh2l61v4EWadVpTRHgkGtbUAU5XLf/fL51bEDKRtGdAJ3rZBMSjGp9aanHN7S+3F9r0hIbVBtXaotO1XMBZrS/xXIBkDbMD+vbUKPTT9vfm2caMbuMRJ+Kw3SNEi/PPALL7bRZKjre9BO7Pq/18yDshHeHan+yaQO55/aOcvrUiQpmLi2GiScYkzQJCDauWx+AWNVYhRIlmgOuN1gZWD/4+hFg8t/q0P66vT7dOP+fHfLX7S7/6+6H7wOGSAqOHT0eoFQgmykoiwthmkpejXR0BiUZaO0qbcRY6WpgKfh9cQ2GYgo6o6Pls5/5bMT+BNXaDATg7IeYh71SPVUcoh8hIJUEixdMYQBIiG/4I/3cuy6/LHFHR2dJQoDNKICVXDS+9OVXXin33ntvKqL8k/tZs2p1YhO2kR9AMZcEqUZKTDFz//TLX45mgFiLH01F+8yZtBvxdRn1uW1bkh3sFAkPYUVrJeGR2IVFcOJENpYee3a30Q94g97K9FTZtH59OXn4SJnTtrthY9m2cXOYs03SJ2kcihj/hrCRtQx3BeQ3yWd3ufbGG4opde5l9PxYyx62l2X9/eX0kaMRc+0Z6Cs9HZ3l+Wdpc6wpq9avLfMdbUkqsBgkpUTPjwFMlpbK5Mx02b/3++XSHTvKrATnku3l0SeeKO1dnRGbtQ4o8IoJ/AAbrPrrnt2fir3CGZDnwBtvVCYKQGepCsArEGJVSCQlAZINwI59IE4AAvBr4l5xLL93zz3vzd8m7WkHpvUg6VLEu+7aa8OYVBiU2PzO7/yHVLHtP/GzBHj/m/sDBqgIa6+orCkaYBfKmL24ZUt8s6SMv1H9dk38Dl/FlwPF/v1/+J0UB1X8sTH4evGLljAtE5ddfkV59LHHysiq1YkhxT6Kkz4ruiGr12S9aRncdPNNSXAzOYjY65Yt+XwtOGEbn6tFIwyPOtVnKSCA5I4/48XcM00Z+xezXBEWmGHPNhVo7WVYPlohtE5JsOUFmCH0Ez0r68nnAj+tv59dccWVKWCIDfbtfyNFCiwG+5hGDf8uHvTMAI72g2SwaUWJyHyEWCeTD3iewIdmqow46OQJ41trW7FnYv9YK4nvmTOjid3YIfvAVx3Neyb7BjCTSTkD1leRa7G0d3Ukl3Bd4omzp08nyQYWKMykjWZq+q0Zec6uPWDoJPsg1lMci45cq6BkzYBlTQxm/exnLG6gSeIacfoFQGltZ/aVYk909IxfrmK27KisYnpmNkwl57pp7XYmPAst/dE+WmYq43xZt3Z9eX3//rTo2KNbL9qamAe7CJhlms71112XuN0zAIopXsm5PCe2sGFrAUwwiyXWZBAA3mJ8miDsnes/dfJ0JBbsOawshXAFbOwUiT1w/F/92q+Vn/u5vxN2l0EcwJM6MKAn+xt40UwzuuGG68u//le/FiYKPwDYYe+ffPKJ5LTv/8AHwnABgLlOLB/tnE3LOKBWrgoA4Tcee+yxABsB10+caE0b04a3kGdtCs3TTz+TdrOGiX7zTTdHY0kLvzMIiAWeNJpHujVM80wbV1dX1tVeoNf56U//cc6Gdm8A+fPPPV/ece21sdGEcBWzDU2hW6igD7Q9f24swDIRYu2Y9LBcu3V3Puwn7LRIahw5kr/lvPZRJkBl3yzkNVgr1tMeZ28aPUnFh4ZdhHkCwMSWbIBffgdzO+2LCAGtQQ7Y/p6bnODt+tX2R3/8yaWq9D6XMUoCfuiiBxTtjJ6eOCHINoMOoXJ4GG39V6osqFDPPvtcHJPNawNaEIsN8ZLoeT3A5BsPPpiFuunGGyvSOD+fz3VAIftEcRhFlCtG/UMf+lA2/FVXX5WkxwYijiM4IVgjQHFAd+7YERQVYsfIhlrb3/8WPc+BcajoqkQJ/viJsmZNHTP8zDNPJzEKsnbJJWmx+NpXv5JRwxBKxtBmgqAJgLT1AHtQ9CRC+iAxdNARIZ5P7X464q0OloM2Pj5ZqxU9VdzT/Wc8acaiVWQeoJKN01IT9nmNiGfyx7Y6nx1uwoiqeJSlhYAlWAcMr3aVybGxsrp/sGxctbp00gyZmiib19WNvWrF8jJsCgiq2dBQWTkwXKbGJ3KgVfLNHj9/YSzr1Ee0amGxdBvvRxSt1UriWcS4YoxcOF9WDAyVrhYt0H6pFNC5Ot2H+Kv+UYeis6PMEkvr7smIQOujijQ/u1DOtS2W7nWry6vHj5SVF20uHYP95cgxY7KGyg03VhEk1GFoJlAIiCFQpKINHPD/nD5HLqmv4/l2hm3EUEt0VfcEEgLKl159NcGrPSLwY8AEeq4b4IW2i7KWcVsZjdcbh+/Acw6Cgb6BgQTfnBrmjqA7Y9XOnY+zhH81DAoOz3tzZvVnixmhDNUO3TYo/cRbAkkBHQAmvb15toxi8/rWYK6cResSxX9U35mqldKAIqmo6omdm48BrRhLFT8QMNZgYjaJg0pmg/5y2s6h13q/voG+qq6uTz394oyaIKQqr0tQbNxoo7TGJ3NunZ2qOFNvteRwgAAKVGmU4WYUccb79tYWO4ARvZwAba3JDqke9qgW2VeqbzWAcRYarRSAiYTpBzT9KtwKsO3tq+05UcofHsrrVZf9bHiw9oJ7nWfUTPdpgK7s49aXvcXBC6I8G5T/0IDb2sqZ06fK+nVr8zlsVBNAqiwBdAGDnHVl7R1qtVLVPuIKL7UwsB+at/Y3WKbi7eor/6df158FS3KG/2pP5fsLr2G1XcaqdqUqqxrK1rNNgnjJXVrqsBzbiXRPlsmcuxWxlVpz2RctOMQkX92z561WYD//7Oc+FyDURAaBOtulB/ybDz4Y5qJC0BtvVKE/9vhLX/pyAmBB40MPP5SkUvJBI0TioHAzONwf4F6CxX8IRlH3MSjuf+CB8g//4T+MXxYj8AEB2d8alTpUbr7pprR7fOc7j5Qrr7iyJqUnTtYpZ20lTArBKzssJlMdtxY0Ah566OEkGXX8q0k4I4lH2DqsAow7NtL4XT/j19kyQf+Wiy4qQ319EXzta+8osxOTZePadal4a+/EJsE+WDEyEmAo45oVaDo7EvuZ1rByzeqyYfOmtM9299TKetvCQnn9lVfzfitWjZTVxof29ZeXX3w5Qq/GCveYznP8RNm2eUv8dvvCUjmy783SMzRYzk6OR9jw3g9+oCz292WksQLawtJiufLqa5Jsuld+yPfq9LMq9It9Y+0jCNnVlUq3Cqvn6ZwpHLz++muJKRRkgP3HTxxLkSQtF1u3pijGX6q4SkLtC2t36623lBMnjqXqbTgBYMkzAgSktVfyFEHQcwGuvAaAIoT72te/Fv/tWXuGNXGeCnPa/fO5jYB6fKRq9po1AanEB5JdSehDD387gElTcAOUaZlxDiRw/OPTzzwXNodYDp2fvmBEHffuzflQXDHc4CMf/UhAfqCj63C/zovKu2uVSPncm995c9bTubGXMGj4TjE08ADrxtphGYjTJIPaB+QJwCvtAdbB2dD+9uxzdVgEdkuKk+vX5xx5br4AHJkmSJejtzKhsXMkmxhUTAQ/bY1dn7ihYXJrTUjbs6l9A6YVDpfdu5/Os2jYQUbjYjkorJ0dxSyoumwAD7Ee4EfyiYmiiJaWqaNHc8/OlvG64sOwqsToBfu3r8Zcy+uYXLZDHATwUTy0/9xHJq+0JuwApaK7MjMd0MxzbsRd/UxxFHAjdvU8ahxYJyRhbSnOpY2ZlmF3d1g5Yf5gJHc0rcpL2cvykEzcabXQzM0T2u/Nnqpt1YAW+nuV6eRejbwOE729o3z/tdfLqjXVDtjv2AXsGRvcjEfHUgIwAfvuvvvudALYC86l/aUtzIQd14KxD0RjawDAPo92Evu+d09lZAB+FbEBnIT02cGV9OGOHw9oyVaafCWpB65gvChWYr04w555WjcXF5JLiG3FaXJaZ82QEPlCtc9VE+fZ555LTmx/sMPWGqsJYFYn1wwmFg7It3Fjiqof/OAHo4mJJQVYYQO/fv8DyXXtj2eefSbADAYTgVttOY2NbgAIZAK2WX4JuJBrY15VEdmZsOQU4WlpYlvJb5wdPpJttNb2r3P/3PPPx35jkqXNbH4+rwPeWFf7HfD/5BNPJO/SygNwBYZFiqF/IAVL1zJ+vmroRHNmYSHnwL+thecfUeC2tjq9kqbXhQri1himjkf3+exzA5h47xrjY9xXcO/t9tX2xBPfXrIAUCwbg1H8xU98IsBExtlt3x7kKEFKqGSTEX8Fath4NoiH8eCD3yq3v/vd2XQRi2lrKw9961sBW97z3vfmsAoKvn7/14OkejA2nipP6FYXLgTxRsdyUBliwldGkHmt6jCksqHwC35Ugr77ne+mikQzxaFiOA8fOpgeNPRWPWA2gMTWv/WcSggZYobGw5XkMMKoShyMdZiZmSrnzhLqog59Sa6J46GaTMSV4YoKu6kps3OhQAJXHEzsBdUtB1HyhIrP8TKMVXdiqczNVlHJzGoPYFKnxtREqdJJa5JbE90QTBDtJOJtJUKTE0S+ovBeE8x+dNXevjJQVHIGonnS2bZUhvv7Uv3xp19rRWdnWnZ627sCmESMijHs6U6lJdWo5SvKAMGp2bn8LE7gh75MipFwr6SzMVP7Rn0x9NbDBQNMCm0S/aJzc2UOUFDaS39PT0bZGTc8O79YDs9OlpGd28tsd0d589jR0jc8VI6fPFF27NoRxBZ4dsst78xzE4AcPHAgRlVvq6CIk8w0F21A3d1BSN958y055JB6QZufDQwOxaA/8b3vRbDKs+GwgA6Sbg7IQV+2bEUCMwwie7Q6auNxBxIIeOaev0pcM+oWaMfRVkdn4sp8nHozIg6LJGwFIxTTQ1uZEpXq1561bLQ8mgqCn/seil4Veq3TYER4DFHDSgo7ovMHI/k8B6BXHUk9l6CasWaQrE/U/xmq1shdBlUlKQJX81XkjlGLmF9vd64tdLzsz6UAJhyyQL3RjmmefSM0K6BwzRx1hL/Gx9P+FXbLUtXria6HnuFW5cNnp5UF46g1Icpau0/PMWBJa59ZG3vBdUP9BSqu3zU3AaYKnkk/2ue81md7LkRc/d6KYT83jrmKxjLUPjxAVWsijvdKuw8NlIw8HIsD4SDsHc9EYLN186aAdoIq1wwUBaqsWjFSLt1+SQJH18c5uc/WwJPWaf/BwfoRUPJ2c5F/edfzI8CktfYtthl2W29Pd0BkLZeCeQB3TdpHa+W6u7v09ffG3kjMsFHpVPAPzuwHP/CBsEcEggoezqLAnF+Q+EsOxTxVyHF54hR2RoLKdrIdmKdAdkG5Kp5WkXfe/M6Mp5REqoICfg8dOhBfetFFF6e9R8COJWJqA7uPnfDNb32rVWhZSBzis7BtxTWqruwdZosYa65FvceulWBsu2hbpilgkCgcXXfdtYmbVBl3P7U7woTWh43FsBGvSWRuv/2O8mqLXavqK1lmA32+e5KgGPX72MMPl6t3XVa+8oUvlZ/++E9Gc4HOxeljx8oKYPMU+95fTpw5nThlxcjKsnHLprLvjf1leMXysnbD+nJhZibM3lMnTpTOpVImRs+Vns7uMrRsKCN89zz/QpmfmS/jszOlu99aXVSe3f10mLLs84aR1eX7z71YupcPl6G1q8uDj3y73HrXnWXTZTtKl0Syry/JmPYKWmeuRyFG2wGAXGsGnyKGoE8C4CKgi66ukLB61eowIzJFZWkpr4/e3pnaQs3uq/bS8KDZ99jjj9fW07m5iOMCp+r404PxC/YBpgv/u2fv3rJjx6VJ7sSfkgvFFr6FFs7M7HTVJFHIGh7Oc+arxBqq7dqkswenp8NYkWRj0njG6PK33nprnVAXdmdXGJiY4DQOJFTYE0aFmlZjrOjup58ud9xxZ3zegw9+o3zkvo9kfU4oQNI+OH0q4A7GCrDGnsh56usLC0aCI+aSdAKLAC5+x/kjbGn/8Jfaw8X9WgyAA2FBGGl95Gh56qnvJeZ3T6r31157Te7RunhfuYZ1ilDuufNhcdGd4IO9By0KxVavWVhcyrU7m9E80wq9tPSWiCtwJeyM8fG8Px9vv4sD2Irnnns+uoLic60fwE6MBLE04EBhRdyhJVxi7z0UTEAh2qnlC/aGNVDABSoYlQvwknzaa+KgFIp6FX2WYhcAtAAOcZs4TqHFdQNH6bp4bcZtz86m/d9Xbe+uzJhGK8V7uDfMHcwDay8eUaBmq9LWVZaS44jp3LOYzf37W7Eo/zadcUjhcSpFU6/9Adu3xoE1jpyv+jyX7ogNrZNPD5Z33npz1Y3r6iqvvvJKbYvbtDHXqfAIyLBHvI/XyJvSIi5+7O7OM2/aJsWKL774QsAMa4ohxlYuH15epiamwgoz1CPtRQqCCwthMm3fti3n/itf/UpANzGzIp14LeK6MzPlHddcE8YK4NJ6O7NsIxYE+8A23/quWwMmAGwAy8AMeSn/IDd+5y23xDbILcR/nr2cVYJvbwFmMT6AIljx7PIdt9+e8+Ks8x/9A4Mp9gOS0pqzd29abE6fOpN8kB0AjFgva+dv98we8Q0IBliNGdt87z05I5jc9icwT2xpOtETTz6ZZ+5sWFdAC7tCNsO6pm29oyM5eyMG/KZWvoUKqruXgHV9vcX3fcmf9+/bn86A5OVr1+Yz5NLuJYDgwkKerQlIec4LcwGwm69mWmUt0taI175mg3/AQqkM7LfbV9szzz6+9PWv3x9UDYsDe+MXf/EXy1e++tWIU6nIpNLcW3vHGiElB9qmtZH0Rh0+fDS/42Ex/g6OAOJnfvZn8x42PQaGvisO2cJgAqAiWmCb0MZ0gAUhDoaNxpgBWBw0PY4YLJyqzeBhqYigYnEWZl9Drk34wTa5/LLLkqjov9u4cUNZmK0jB13jnXfcEYcXVJ+xOnosbBiGQQIEIOLkqnjnQMAaXwAV2jUOIsOC2oryi8ZWEdmuII1ElvSGMoocWtNakzYA7Q/tKHqVIcLIec9GuDOotupzFK19X79fTZ6jL7G0VNauWR00loZJb1d3mZk07qytbFq7tixNTJUhPWIz02V5f18ZzIittrJE4wKldN26MtzeWdoXa8+l96dpIgDB7NCCBVAxGlhi631dSBgMhDqXJM3oioulT+LfAnWa6Sl+p7O7q8zR6kAjpL/CcbSV0mGc8PxCmTY1ZW6uTMwvlpNltoz3dpYV69eUY6dOBjV3Vi5kktL2MHO04jBQjDFqZgzs4GACP0Hhpo2bYsSs7auvvFpWrlyVqp+1Z5D05gE0gFgco03A+APB0tc70J89WMVeT8UZMviCjTqWcCaHuma4bXl2DAvgDjUSuOg9nQn7GaPBlCRBPiNiD3m9QADg4PwAquyDsE5aOia+58v37YG0nwC7AljUli3Bv8/AFHFdadlqASYMVONMGiDC+zRCqD5HAClo4qzC5pibi7OpDrkZf1yq8WqvujwBFCJSV6nOwEE/BxC6J9dQWSJEZLWqdCbZaEbdGSUNfHLtc7NVUJa9aAKhMF5aFTXvG4ZNX2/e1z1VgKkrAX8DNAEfXK+go9L1gTtVbMt9+oyu7s5ajepo1OHr/QiEtVQ1IFatzLn/rrfE9JxVe93PZgA5rWupAMpUGCbuHbNLb30mBbQCHNfAkSwbWlbe9c5bEnAC2diyzKX/zxot3l5u4b9iHP3b64L/Ol4Nk+u8/5mg4W8cw6QpHCwCJmfCIBHoCyyxPNmMUKBPnQz4wR6wBWyc5A49XjKRdgYjctevz/cxNfTmC3QVXPy+BE8AjPnK12SizvCynGv6ZqjSe/buSeUSTfwzn/1sWnSADGyRhO/nfu7nwtaU+Ozd+2oYB+zW5z73uXL11deE1v3qq3vim8QtRgD7f0C8qm58+KbN5bd+67fK7bffnmBepU48dOrEyXLw4IEEpxJSSYt1UNnnf1R42T0TAdkbRRzMBkxdlVbr5OfX33BDefHll/JZPxDBPZcYR6IhZtq8YUM5oIq6bn35o//4qfIPfvETZYmm2fBwOW9KwtCycnjv64kJS3dXOTcxHsbHuq2by9lzowErunp7SnuLri2uXDKpgwDv/FKAr9npyXLywKHCN6zetLHMYg4uLpY3XttX3ti3L0L3V112ZdnzwktlBGu4bbHsfXN/Wb1pU9mw45Ky88oryqo1a/I5QCjVZpoCqsMKOopsTaVcrKIarOixfm1lAyqseO6SI4wMPrqnp1bl7SsJikIaXy/pkLwABcRixjh/4xsPlo997GP598JiZZDytQALlX6ghpYnIJx1RznXolMLYvx4e5kkqt4q9IhTJCEAt9Ujq8LmJgoJcBGbKBJVXTZs0oXc7+sqz1jVm7dkUqRrvvHGGwP+8V9i5RdeeK4cPXY8iZFCkYRePCF+nol+3lLiptoWsDr+URuCdbFemf44NZU9BBTDzo4o5+VXJK7CILE24l6xmIBK9T2sUoLEU5OpwEtwATL2tL326qsvR/DV+bOuTVyiAKbFxnWKKcUYEVNfWsozAx7WyU61kGdfRry0pVtWJyjSnWlL/Cc3sP6AikZ+wDnCpAizS5t0a6Sxwkt3j+mFlfvZRn9nerrVokAv73wY43WvVKFWOYR16+vryTlugIn1a9fXuLGjM0xdLB82xX7xPetmf7lG96lg50yyb4AzSScmhvhRTuUrewW7pDU61mvcd7Q5huRPM3V4QEv7JmLIrbYkPwPGiF8yerZV5U+BSnwuX9FHqI2ebmELXGnynprgtqV1RLwsv8F2CSt9eLgcOXo4+aMC84fv+3BskuTas7Yvib3+wR/8QaQUMH7SmnT2bOwcjQz3QUfEsxEnanOThwI4JeiEWjEiPCvAGRDGOcIwEQPaP1/8whfLx37iY/m3XM85ZPuN0tUiJ3bFdMHyM90UiE7CgY33e/JRAJL41rq/9OKLOV+AK3kDG+I6L7/s8gDuzgjCARDJXrB/+APFeW0vCnSKsXSsADEXb9uemPjOO++MbU6BeWYmbPgv/MkXYyOcpRAGNmzI9WENeg1AhH9yL/Juz/G2d98WO+f8AGCAYda6AVucmzvvuiuAENsCPONvgC1+DwjkDFsX4K7PMDXL+xF/JkXg3Bk5DuzzvDdv3JT4d9/r+3IurbuCsDPuXIS5PzqafJ+94w/mF2ubjfcineEe2djKNym5l4y/1gbXYp28LQGTX/+Nf7HE2avaQ6u+88h3yn0fuS8P5PXXXg/y7OYtCkDDgkteOVojhjlms6g7Orui7O53IHUq7gTN9OnanBYKKkwF2eHUNsPIMRg2JoZLZnJvgVyeioN49+3vTmuPfx8/cTyH0XVA8qBwaFRaaqBxEaui7L5hQzly9EiMvr40GwVw4PuqTcZaAUKufcc7cjBipNray4EDh95KkDndp3fvjnEPbW1uLqOZouuRiR7dSbaXr1wRNoU+TQk2hJURbcbPZfKNqR6tZFjy5bA5zNbDhgG8SdjRGm20WnXvzmfaxBLEpUUtCDVyjBMoSwF0GED/v6x/qLQvGhM2FufSu9RWVugRu3ChrFu+rAz19MRpoTNjGazs6S1bR1aVxTnsFOKZMwElwDEOqPYCk3P0lUhAPaNOf7q78ywzNx7qDDBo70gfchJv2iXtVbUbDWtKP1pbKdNLS6V/eFnp4QQujGeCjtGBR8+fKxPtbeXY7ESZ6essl162q+x/840g8xBvlSq9eQykNjGGowk6BI3Dg3UUGb2YgE/tHeXyKy5PHyJWgnU1zsq+cRBjJJYvD4umam6gGVaHIpio01xmAv4R7XKA7VOBtt9v9kIcR3vVfEkyndccjuMTWAncA2S0gCSIagVEiPjOxxlxaumfDtV0ooIARHeNhVuqU2Rq9bMv4JQzYs9wmBy955bP0k611EzhqW0xEVRqKYdLHpLgt0YRR8xVsJb7ryBCV0dnEn2vY8ABFRwUx0xt3bUQsYvgbHdtx/Ke0eHp6Gj1yNY+6woq+blrmE0lhiNxxoApWFLW2Jfz104LpTV9JgwX6LQKC1FjivHztdXGs/L5jGsmMqn2jo7m9zgJiVIDSFnfZt2MRXatqZbR7wkbR9I1lzPl9a6zacdJj3UmHUzHafl+6LJTU2EysT/eW3DiZxVZX0j1FWqfkeBYT+fP5/eIvhrdxkmjeTetBf+5MsXbK+P/EWDyl/882P1qQFoYbeuS/sYAJgGMqs/Lqec7o/1Uwv6YnzVKdSg2ha12vpuWQDZGKwzmGVHXUOi7OiPqarKCBJZ9FND5Pr/STNXif4lqek8ACBZh2mc7jQ9fVV586cUAJj//Cz9ffuM3fqO885235Ez7Xb3+vjZv3VoGtZUeOVTe+973RnBcAIrOj+1Xp68t1Ba/2ZmWIPnyqlfR3h6GggCZngRQxGhJ9rOp4Kt2azVSDfdeYjVJBjBIsUFSoWgEKAbcC6QJUFovvyMpOK1QVDB5VyTxUAhi37z+8SefLFs3bSwDEsqunnLs0KEyPzVd1qxaVeZm5srhffvLxhUj5dir3y9bN2wq67duKWcmL5S1WzeXjqH+0tXXU9qXShmfnioXpibDLJVknTlxqixOTpf58xfSlnP44IGybePG8uILL5ZLd+2KHzlx9FgZWVHH+7K5l+5wraOlf/my8sbRw+WSy3aVfSb27Li03Hz7baVHYkMsPaDVmYANfNlUNDY2hemRwkGE0Oseod/Gb4l1sByacbTuffv2bbX639FRvvfU91KIoQkjCXZ94lJ75Gtf/Wrei36BYQUjIysCLoilJc/ABYKr/L5/YzOIOet1TKbKjT2rTcMz9DsN6znC+qOjSRyAH+JNX/yQz+KDxDKS5t1PPZUCpFYBY4L5GntVLEFrRwLzz/7p/xE/SpNBhRvQqFLtvUZHz8fPaxFmWyRf4j7FyYE+jIzl5VOf+o/ZMxjfwMdmSo3raeIG1H+MAEmeuFZi7t4BDGfPjgaQ2bKJyG1nkmMtEZJLo5ftZ9oOkm7nEDCeA+0mAAAgAElEQVQkrrYm2ttqHLWYYgOfKk6xfpLQnp6+JO/8ddpwwpipLA/vYW80ou2eryQ8+jSnToWZII53Dz5bfkCfsLevv4xHNL87z9pzljCL14Avo2fP1YJMZ2c+EyAp9gGWuK9mikxHW0diiFT4e3rK2IXzAUbS4jM+Edsk3vC9xBIXxlK4Eo96nWQcICZ+UXRu9NTsFy2+rKO95PXuyXo14EmeQXQSa6zkPWv8VItwabMOmFVjkjqGG5BXq/yJxSIw6izUyYTyJutEb8g1eC5YTvIttsV5Em/TdTIiW2LvtX5XfkP75Atf+GJkFoBX1toeYCPF6Jjg1sEaituw2RTeiQ7T5/Ae2EfyJM+s0cyoDP2FgEsAQoXvC2Pnk1PKyZxvxX923zqYLIYF9Y1vPBBgW+tlYm9izq1Wa8ABANrnW2vsrsuvuCItmnLddDhs2RywROHauF37PKO4J+po6cGhFrt6YiJsP0yod1xLaLVq3wGnm9gUM/nhbz1crr/+hpwvdolOCXvjTLEJvke7RU4r/2UHtIV+4IPvTx6ENamdTR4NMMUQYV+0/QAK6YkCceV02obYFtePNSdH5QfkWv4Oa629PevmveQorgPjhpgz0WA+zNnATLv3nnsi56EFiX+cnpwqO3fuyD7TLQDA5rvlwHwbH17bcarURBh+raJ8YuS3IbsktfJ/+s9+ZUlCQ4fB4v+n//SHQQIJK3nINuLY+fMROVWhwOjgwD1owMmXv/zlzEm34TwID8WGZFx++7d/u9x77z3prYphOXcum5CRlxShkzICkkE9YYzuPe+9p6qWz8+FTeKhPPbYo0HGPZxXXnm5itmMng0gwkj39vcF9UbP1JsrCHB9Hiy6mlHBzbhgwdDM9GQMkXYfhpbRHDt/IQ6s6j7MtkYMn4wRYJglO5yP+eRhfxBJdYCN4jt9Ji04Ks5Qf78706qYz8yhvRHfrCNXm3GyUOS0PaD/zUn265gviWEoegCJxYr+q6pB0YWQjHFna4qOMcFLiwtl1fKVZfrCRGa9R0tiabEs7+4rK42IGhoqU+fPJQicXZgrZ8fHyvLevrJuaLgszc6XTes3lAvnz9dRwPMLdezcho1lterd9HRrakudzMLoo0mi2AZ5n5stndbBNUNKVT5aI1kZldmF+XJhdqacd1j0eS5bUbrmFkrbYimzne1l/+jpcq5jqUx2lLJh+0Vlx66d5fkXng+4tWzligReHAp19dr6dWP6JwE1gkTCZPteez3Pxd4SIDJGjIT/37/vjTiUynIgaLQqQfSxE8dKT3dvjK5nktHWy5bHYDqrDG7DyBBkMZ4ZF3n0WIyBgOTMaNXxcdiBTZzb6LnzCYJrO47JSgsBDjj00EW1Z7WEfYFO1jMtJLne3jiEABKLSwnU7ZEGxOCQGMiqK1QrLv6gk9sXjTYKQEkSYS/5mc/ktJrJNgwTB+J9UoUh2Jp2NNTtGkgyVhzw8JCJQpXSDchpGCKCiEx2aDFggAYcXdM/7RnoC26Eauu4vBqoWrAGqBGYctgBbbTg0NFpqxo/1j+AyawxbHWcMRDC8wEK+qE9ocIJwccMc3asubWwvvNGOrejs/aVEyfq+GmfA6xynoAm7lcwIEhwzw0w1dAuPXeVMvRcAKXf47yss2djD509ezrJBjvp9X6nigyOlJ6ungSeqKkJWrJu9Sz/6OtHK/DnrUADmLQ68H5I5+ZtG0v8d32Y7r8BZCOOLNhqCStLXNlIVVqFG4mNnzmPte+9vY6KXZgvd915d9m/f19YbTTXtK8IBvl1dkQSqCKKDaf4I/n80Ac/GBvx8EMPxy5qmRDEqpSqjNEh+sTf/3vl13/911MZxEgRaGvl0ZcOlBDPdHa1p+omYRD88l2ACdVMwvdipaHh2k6oRUOyxBZLXvi9f/tv/22o2/xRdMoGB2vlf9bkt4G8t4r/0WNHow1BAPFdt94aNsyffvlPI46qEooWbi3YLMUmbRn8C7tuXC47zD+ww74efuTbGb07pI2zlLJxzZry2T/847KFOHhbW9n36p5y0ep1ZfLA0dI1X8eLDq1fXTZfvrPsPfxmufq6a1OsOUgvjuj6iuVlM1Dl2MnSs1DKwZdfLccPHioTFy6UW2+7tTz+3UfL1PnxMk6Loae7rN24IeDz+Oj5ssUo19WryuTMTDl7fqxsoQ8zNlZWbFxf1l20Ne9/5dVXpSXHftG2qz0E81eSDwDgj3xhivKxGRVK9HtxIc+Jv5EIqKDaI4TJJZkPP/xwxBoBWU212h7w+xjZEj3PKq1ivQTbpxMH+7JnJO/8g8QB6wWgRugUOyJsbYDJ+HiSEb5dLFgLgssytEALgUQnDIFUYOlPVPYLH+Oa+CkxsDaaTKtpK9lbCo0SaEniJz/5ybwG8OPMVIHXFWFZBdQfGCir166Jb3SWxDKSXXG8+OBXfuVXk+QavODnzmaKNYT+22tV+MUXnk+iZQ+6Xp8Tfa8zp+PjaThUAc7J8t3vfjeAAKCSj5S0ATLFSe5XDIt5ZY0UXOnSOM/+ROB5YT5xKIH/TFzMNLySnMB7igVdg7jDRKXmtQ2LyFlybUYzv/WzaNhVxrAWu2lxRyvOAHDQLZQMS4ovXJjI/Xu2GMh10mFljwBynKtM0zk7Glaa9bJWBw4dSLzB7nie4mjX0tHVmbMp/1HQq0BmHRt94tjx7OuwDFqsXnsQ+AO8iIh0R0eupWkR8VkV7AGcdaZA5z6rJt5iimeetb1mhDebaa9ihnuvCCNreWpJBTSxne+7t2akLoYuW3fpzktb7C0MqvPJq4DDmEmKU67T2cLiZ2OBiVhwjXaclis5okId8AnQ7NqcX/mmfWeaEbZf067oXuwXOR+GL5ss9gJ+KF67T3aviVGBHTRPGoadz/z93/tk7GEm4mzcmOetiCfOo1ly6SXbA0ZF+PXUqTDY2XoC3fartiMAqdZrwKkz6wwA3qZnaB0eSFxqLdlq4Lf9xRZoj1Ho11KFBQQwBHY68wBNZ9u9KtY612JfjETtOM4+ppUYU85+w403RH9JHouhjrmEvRJh8rHzef6eIVADABLx1rm5gId0nOgAYRUqDrMj3gsZwp7RhijWl487vwAksa5cETuL3iMg/4Mf+mB+VzF6amIyBV1+1bmnheL11jcsdWSAZnjFW8hIi1L7NgVKmuCm7Qtf+OMlYjAeMoNPn4RexM6dxs2NBhR59LuPRl0bjQhNEIrH4HD8TdIlBxB8XLbrskyCsFif+fRnkuRKsNCqLCxjDb0mnkqlV0+Yg2nT2ZgMrYd8pT40yvBbt0a12O8AWDzw1/Z+vywuzJU777wrRpMDU5VhVPa/sS/JLUXgVStXtWbezyTpcXihygP9feXxxx7Pw7e5JLroiA7Dm28eyHUyiA7Enlf3BHRx0Did48dPxEkwttpKAAMMEFqTpJahzOjli7YG6caOQV1jjKowZdWIqFQ9OgzzqeZnNGtaLlT9JcP0PSRYpm3U/lre0P9n7HCb8aoVBeyR9E3PhOofit/SUlm/fEVZ0d1TRgYGyvlTp8rm9evL1Mx0uTA3HUG37sWlsrJvsGxZt74cO3IkjtgXBF1VZnhwKG0IqTarsE8b49iZ1h7Fz7QeLVbdkgaRhhV2dkh820q7yv38fDk2eqbMqdiY5DO8vPQstRcg0lRXR3lt9FSZGOgqqzduiIo4wInzRdHs6O4qq9auDhLpGREdE9wxWgJHYALUN/3EqnWLi3GijBGkfmhAn2QdE8uoc9T2HoNiso2EXj8jJ8MJQpExWzw7wAqnxdBDTGvrR1f2UnQ0OCBj2oBRqj2rRrI/03M7pnJStTs8MY7Ql/1nXSoQ0FYFiaMlslDbO0wmUgl7K0NqS5W0BjFdQed9lmBfAOhZu3dOwvtpMQlzZWCg0kztzQ7CSVUPx/U3jhsC7bwnQOip1YfK7lh8S4wJMETE1ouBdF7rHmLPPN9Q37Wx1Ak5vtKaExCl9tk2Wh2Z7ON32+p1ZxxeQJDOPN8AJS0AiJ6MKVveM6MdM1ZZcLaU6/WaxoHXNr6hgL0R0nWPbVV0OKreExdCe/YcPVfXVjVqqMKj8lbrDChi65zvyq6ofbsRUu7pKSeOH8v55gR8z72EydUCTOglGJ0uieHY/DuCgATxuntLd2d3qgIRkW2xjv6L2eWPaB7/xSX6a/0LP1ACrn6hdbN/YxgmpjnE/9UbxwRJ0SH2kl2v7axsLzAz4tkDAzVxna0j09mUd73r3eX4sWOlq7M9yRYmKt8tqWYzFIG0FrAjBOnZFhP02C+2vJ73knimoZjzBzff8s4IxYprAOeSTD7A+7CDTz+9u2zevDH+yLUBPny+2MKXgFfFTsziGmZm5mKDauW62tb7v35/xPeOHz2WkfVsYqVVH4pNU3Hffun2gMMCbPaHXyNOCxDyOwAdwb5kks2zLh/96EeSvGBjAJvrWHh6MBfiM0+dOV02bdhQxs6fK1vWbSg97e3luad2l4s2bQ7QfMq45s0XlcPPvlwOvrqn9LR3lS07Lymrtm0u44vzZdPF28r58QtlxoTBlStQAhO3HH79jbIwPlHOHDpSRk+djp3dsm1rOXLwUDny2v74vlXr1kTzbGJ6KmyTi3fsLANrRsoE9m1XV6EA508/IdGRFWVoZEW58aabyv4Db6YNBFCheCURJI4qVmi+du9+KowJiQJbbr+IOSXYEld+5/rrr31LuN6kITGbarCYgv8RR7D7fMXll1/RaumZStHDnvF8+Uk0fu1Lqu+7dl0WX+xzJIDiP0kgFm3aM7q6kmx5XoAeoA7AI+zNtKPWhBjgBgDxJe5VwLHfXY/EhV9T3X7sscfjs/2u+ODAgTcTMygSASjo+hnSIFEWT0lk0u7cWxNWiejZ0XPx46j49vmP/9jfyn24B+dCfCo2F1NJpAGLSWBTtKrtzsAEPo/PlSsABflBe9P1uRa6PhhQTRut+6fPc/DAwYB6H/3IR3K9Z0+fCXN4565dAVgULTBRgIk1HlpKUdT9+PK5rkk864/vWye+PkW/gcEkx669st+XBQz1DGi/tAWc6q2FpZaei6lPhw4cSvt8Wl208rQ04tglX+INa+hcT4xPli2bN+d8AQzePPhmAAzxoxjb3hQPinmceWCuHMozxHBzNsWAggZ7IjGYySLRepsMEwZ41AiOeq86ZdRUHMyYKpTPpiR+77QH6uRT54R9HJ+YrO3e3nsKkFKn81hXwIGCVSYuLsoBpnIfzik2lWcgFrrpppuT0xHTlb9FRDct7QMpWulSkGtJnAFB7KT4ia2Vj7GLWftldXohALFOrFoT4AxTanJ8Mq1u9977vuh32NMBs5ctz7PWuSBXdf/2G9sK9CPL4N80OehcOSeehzzg2JFjaUmRH2BQO2dyQOeIvWRH7RnsInE31tvdd78nNlK7I/CoEZa2l43/RSag0WfSD1DSsxRXe76+jPKWx8oLtcQRZvXc5Jm//Mu/nD3ufkxhdL6wcPwtLxerK843LfbiX8x7tsX5AciYhMVXuRf+ih8BulgXMhSN1ghw3uQaU7UwUewJxX92yX1sv/SS7EfP130CPaO3SVfl2PHEtPyaXMJz3bVzVzocGr1C+4x/UtxgG7GVGvFp/pP//sFXg5K8/YuIbb//+/9+CcpFAMeB4MghWag9NvF73vPe8s1vfjMH75pr3pGN7iGoXkDwbrj+hnLo8JEcIgi2A/HA/Q+ESvf07qeDrlPCdsApwzeq1w6Th4rSRZPCwadpQtzKhiCmJRCwERn9M2fMcV4oL7zwfFB/ND5gggeNEiUQUCXRl+bAfeD9748DNb4KOrznlVfL3XffVSbRJ1esDJpLrAfNFnXLe++67PIwSB5/4snco3WIiOPSUqrHEjJGDlo2ox93bj6VD1V4Dp0OiGpNFW67rBw+crSMqooz4K3xSdgkKvyMZu1XnCsLWBet3dMkoAJFYjlBw2uO+lbY3FTkrROnN0d/In2M3WnN6W5rKxtWjJTu+YWyftVImTp/vmxaORJAbG6JAGhf6VhYLKt6B8u6FSuDAtr4NrXRfZgo4zQeqNtrG2FwVaD0mmEhNHRxIQ9E+tyojLd0tXeV3q6etOXMd7SXCzPTZXRivHQRw+3sKcv6B8vyoeGy/8jhMtHVXt4cHy2LKwfLQEa19sRgZiY6UdWZ6RgWdDBj7iC+DMy2rRelEsfYov95BhD3jMIF0Bw/EQdSQaYSZ8DQeC4AOOjqUnuJAOwzTz8TYy5pt+6cN8NSe5GBDB0tB38szwpVkJGKrkXLGQmk6hjAiartkpaMxdoSEnZEz1uTkNIu49+lVKVu47MjpKWHeqCKfQVM6Klq+dN0adrzHoIGzgtaJcDidMJy6qrgg/3PEWR8MQZQS+8kAAudm77etC1x7AG7Zgn1LsZRzBEy0zo1PZN2sUpBPR1E37VYO20nEXk10vP48QR9bQFkfjCtxjXlOoAiPTU4qcyVngSoxgKkp9M40O5aiQMWpZreEn6yBqmQdHfVaThLi9mvqjpeXyfiVHBENUdFEbDi7SPgOj4e5+acMtQqq9qCBAL6KRuaf5T2e+q9RoF+jkL7udbzt4ZV+NU+OnhIkFQpwWyKv+0TPbWCC/c8O0MDZim9uZ6rahYGFDbV4jw7peLdchL/BRT9hwWf/1qDAj+6uf+qFfibCZhUraxmepdEo2p7sUMzAcyti9Y4iRV7EM2iVjsFGwLM6O01gWw8rAH+jx9797tvbwm7/4AJpjLJzrHvAk92Sqyi8OK9JDhsIWo4H7V5y+aMqhdgRxfr0KEEo4Lt48ePJghXvWRTmgROEmRKHyYKgIN9NDUCCKJlg52UdEpeVVfFV8ARYofXXXd9MXVLMUrAKXhl7/gNSbnPopEiWbIebFcdM9qVa5Gkho3b2xutN+994403VcYqEfjBwfg6rccKYtUvTJf1q9aU3//d3y3bN28tV19RxRmf3/10ueaSXeWlRx4vPdNzpW16pozQEhkaKJ3Dg+Xiqy4vS73dpXd4KHZzz8svlxlTLp57rizv6SszExPlhOr8hnWpVp47faZMnzsf39UNHG9vL1svvrgcfPNAGVyxvGy6ZHs5d24sLIhZ9nrZcFlJrL2/t8y3t5Wdl+8q4602lW6sSiy+0lZeePGlrKPn5QsLJxNBWi2pYr+wmaMphl1JhH8p/y+utN78bqb5zc+lWEg7xlqtXbsmosLYp5JZvkaSrAIMHLjnnnsSh0gm0hZ2AcjQHsCE77/ssl1vFRsxm4EsmB72F8YKnQyJT5iXaZU27ahOoQDEP/Tww3mefJuCD60U9+a8YEQ3OghiKeCKcyLWce3iGloMdfSuIgQWwLKsk5Gg27ZdVFatXlPOnR8r//dv/VZASa3OkkRt8PbQY48/lrWlB0SsEgNVbOiMVVHPieyhiI92dbUAvDqdrxa3anuruAp4ScDY+x4+eiSxCBBUwdGaSpQTk5w8GdBIviB/cOawdoaXLS+zc/N1gsfrr5Xtl1yaZyzGx/S2BtZSDGSPj1+YSEwFJHHeK+t0IMx1LWxa6Nat25DzyM8riMo5XJvrEmtiNDhvriVtWh0dbwEyTYtPZ3tnjZ3Svj4XvRqxgVyDtloT7/Z1mzjTnqIxSYPo3fRXgBS7vGGchz2b9uHOPAsASKPRAyxNQSvs9yoCbC9oPRKAKgh6NgSW7POIyLb0eTKgQXvV6VN5XURk16wOIF1zjc7sY2ch6zFVJ5DW4l97Wb9hY5lbmK8tfYODsZlv7H+zDA6ZDFQFcQ8ceCN2jj6GBH7PK68E4MWysw7OonPn+VoH+4PdErNFQ/LNgxm7fskllyY2e+aZZ/O3wuWJY8cyRp3dth+1I4pP5X3+LSfV/hIGecvjAnZc72OPPprnKN6sQMloueqKK8rJ0ycDymgtcV6tLdDgmquvCaAWMdlWexh7i1Vjog1dEzmvyasIASmgTs2Uyy6/rAox79v3VluKDgqFfjbokW8/EpaGC3TG+Qd7S76CVCBef+CBb+QefS4fAugA7Hhfe+PjH/947ILPbER+M+G1tJWndj+Vtkw5TISO29oiAk231Gc5A9b8x37sx2LnxLlslVjdc3coyV/QMGEXhweGsx4b1q/P8/TM7XExOYZJJoe2NCGRBXxhn83Oz6b96q1Y+L8qAnr7/FLbv/y1f7Zk8Z999pncLKrQ3/vEJ9KrqN3GoQ0qt1RSJZG0PvLII0FCPQAAg0q7Q62nDJIo0UNtlcgabcaQ18Sy0gpVnDlliPDGqLevqKKJb7wZg8Jgvbpnb7nvvg+F7gbIsXklvjYM1Eo7jio54+RBa+Xwvf37X49C8NXXXJ1k7PV9+8tnP/f5cuMNNwRtfPyxR0t/b3957rlng966H8GEqS168wQ/IyNrsul8X9BghN74+YpSAzusCQpTd19fGSVqM3q+zKiGccQtMIGzUOnCsvB9bAxVHElqW8toWTMOa16vZasPuxH/DD22Jf6axK2lIlxbL+q4L2BK+iM72ssqtDdURHQ7018GhsqagYE4uDeNQe7pKWuXr8gkHfTk6anJMjK0rIwMDpeejq70mEo0D584Vkb1WrZEQZdmZkIF5IAEqIJSzssBpttAg2J4xYok2IK47o6uMjk/Wy7MzZaFzo5yaux8Wb1ufURpgSkSyfG5uXLgwmg5OD5ahjatDcPnysuvSHWHIB7UlHGvQUztbVN5uP7668raVasDRKQXFJA1diHoK/aHXr2jR6uYELFE4B46HKRaog1cINwEiNI6RRGck8QaQkVj2AUaHA0j6WCjN9uzGzase0v8jJFjAupY3rFUZjhawUAqn5wngIIT76IeXltFAm5Em6M6rHkaNktLcUDNZJa0VHGURvgmWKuaGaoK3iMsFZThruoQXYhgpba9tCVxELCodIY6hzarEjuiSlcZN00A7/ftZ3vO+6iYNP3bKqZhhrQYKgLEXGdfX6oywJKAMa1JP02bWnpqW8yTZtQwCh77YR0ZSgGm/ea+2AqvsWZV36eKy7qPChhhUqnKaG/qyTNzsT4Dqs4xAM4EXu6b82n6gjkylQRnq6GmWjcOQo8zNph141R8ZR1aI7wbMVr/bpIe4Mjq1Wvz/HyO/aX663MEGdNTE+ljxvax/tdde10Z7B9M29jZM6M5tz8Ee/65XuCH2zHePq7iR1fyl7UCfzMBk7raTZ9zM263Ut+rwCMb4AymBQ8I21kFOzMVa3ExgbJKZ7WBJYmPaiWGiffln9lDwKY2FwnpT3zsY7HtzryWHOKFqn/sDHBEYuwzsBdULCVu7Mm3vvWtFFjEJIJYOiJiDOCGa1BF/8QnfjHJtBGSmco2ei4VW4mdIHTHzl1l27atSZjFNejbk9NT5aItF2XU7u6nn4mfJWAvIReAuqdf/41fD0j9q7/6q6lqs+MKS5i6EcQ/fy4JY0TR29sjvAg0uvHGG1oMzfkwCbSmalnFjhBY00d75fkXSz8dg4WlcsN110XQdmF6rly0bmN59MtfKxcOHS0dE1OtSRtDpWdkebn57jvKGF20oYHS3t1Znnvm2bJh1eryzHe+Uy7dvLmcOXa8HD17plxy5eXl0ccfK5MXxsvqZcsT09BBW712XTl55kwAn2VGMZuMsX9/uePOu8rrRw6X93zwA9EoGVw+XF4/8GZZPrKi9JqAsnJl2f307nLb7beX/v7B8vKrr5RdOy9LcsdnaBfQwmCf1NG0FRTXlmMfbL3I+FrCl1WzgY3XFtJMbti79/vZV2JEbFcJXWWh0LXrCnghfuAfMbR9BoAO6CWxJQQp6diz59X4nDVrViV+4be++tWvlA0bNgZIUdD45//8X5R//I9/JcXAvFYCK3ZeXExiZ7+5Lr+v4APwA5b57GYv15i5pxx480C0QiT627dfnHYJsYrKuXaExCbdXfGTiofWROzuOXz2s58pd955R4CiZjoO7QOAmxjBBMwUOFo+GpiJccXhJ9ZojeV1Vp2FhmHgZ9ZGsQONHxODP9//5v6yZu26xPoPPfRQWAPu/2SKNCtzVqM1p+CzuJg1xX43ZAHYQHuQUKXzqvgrNsKQIAqNyZDPnarjcZ0PMVwjPi/ukPydOQ0wWJdY3WcBOsWQABPPeeLCRIAXMRXdCPuW/alsZwBUV575rh27st8Ui8WyQnr3KLcYGh5MbOqsd7Zpkx5I7mNNxGTWsA4gOBHGNZvjM6vYbE9GO4sRK9uaBmEFd8TpgJ7Oztr+oNCr3UUeUFukzuTnrheLAavAFEgDFtiutDK3QLT+XpMY63k4QVR7obYuW3u20v1i6wBjCDYvzM/Fztz7vveVz332cykqEyP2+/aiZ+Dn9ovnCTBxnoBxQGL2cHBoMPZZy721tN7WzlS0TRs2pnXFGG8sI3klRropqJ0d7bkv+4s91dbPLmPouW9s/SZHBRbS8gEyvvziS2lL8VzkwfIa8dyD3/hGPufMKS1lk2Xvnr2Re/ipn/rp8uA3vhmwRux/3333BXhj10MOb28rb76xP/dh74oFafaIB+0tzkWe/J3vfqcyrDZsSE7C/lpTIuHAOL/jOf/JF76QZ48AYNKV3Pap3bvLz/zMz5TPffaztTXs9OncsyEpzoD7ta7f/Oa38vzkNRmZvc3wlc4USK3LQw8/FJvyvve/Lyy6L37xC/FNxjDb79a/0eNjUxSvnRV5J7Hzmek65ci+lO/OL80FYEGQ+P6ePekAaGJqeQRAmMxEhF0b6uhfVlD1F/zctt/75G8vVf2H7jAu9Db9r7/8yzmsLwfBGs3/r1ld1dMlVFB1AUOoQt/bXd51221ZAA7529/+dnqz0Fz1Lwpu/D7R1nvveV/YKhJOo58cHJsWG4WYztnTp4Mmq3TrH+2giD87E2qjkV02gmT6sfRArig//3f+TpR6U2GfnArF9MUXnosYjwf3wgsvRczVnHlgz+T4eGhK/oYUA3dCuU07wUy56Az2p6YAACAASURBVOLtGRlm4ohNqB1jURI8bRoIupmZNLWizlDMLy0loIlIJR0LhkZ7TBLbxbIouChLRV25I+Nca1uBQ+P6IXSQTiwTCV+EQvVm68kMJbmqUuffULp2KtkLVQw2eErVsehuby/Dxj5PjJelubly1Y6dpX16toz09qedwQG+dMPGsqqvv6ygrTE3W4WmurujvL9x9Zoy2NefJPgk4aqpibJk/rrrXliMoj0AwlDZGOaZ6TAjBnu1lRACrUwCh85vjc1MlSmjY/v6wiYZXrGylDbPkpNbKkOrV5Ujk2OlbdlA6Vg+mDaod1x9TURpTTSKmFNXVevWxyfA4ED8P+V8AAcGA+EjYJ1Kg3UxPnLfvv0JNFPB6+xMILF160U5uISRACVagux5PboqdgIQrUSem/9vxuUycIAYjvPii7dFqwJooMfV86mCq9o3qMzXkbNNe0vTSgMwaVqWmu9FlwYA1lJIx1gAIHhT+4A2jn8Dl5r3CyPJQ/e8e7Bm6jQd99Wo+qetpa0jQIv3Z6w5P88689JRSBcqYPIDcECrDDHahXwmwCLtLcCNVh8wsMJ+TRuQPaeVRs/44kIcdnN/MdQZ30tXpSLlQBpMpemM46u6BIAjgQxAhKOqU26093Tk+7nnUltrFlRmJup4P460TsqoVEjJC2egxcrn+rxGvDUVQlTc9etSlRE0Wx+JhaAy+gdDQwFMBCHuw3v42fx8nZCgMu2a3A9bhuqd/u+w20o5CnwzLntuLhTSjRvWhQnnnnwWVfbFOars+zKyr3ESlU/z59MPfwSY/AW92V/Tl/3ZnfI2b/P97/gUqnB3o/uUkeYzM0l0fLFFKsMNmBJI38h1RY329vhJfjM2ks1YXCzbL9mehFErA/vK1vNdQFzxg6A1I3YPH4m/+OAHP5jWXD9n/ySO7Ixe/J2XXRZ6ONBGNfPmm29OvPTNBx8oO3ftTCB54MDBJNZipdCdn302QalEiW32OnYBfVyAriggRjIOVmGAbTGB4fW9r5VPfeoPfjC1sK+/XPOOawKapEd8jsD2isQSwPoHHnggVfE77ry9vPTSy4mzJBTW4P77v17+/t//B0lSmsKQxFzVWtJgUt7zzz1Xbrj+2jJ9Ybxcfsml5eTho9E1sd69nT2lbW6hfOn3PlXOvXmodE5MleHevqzdsg3ryjtuubmcHTtXJrWIjiwvS6j/Y2PlteefK0vjk+XC6TNleNVI2Xr5zjI2MZ4kyAQ/ib9kRcJ8/sKFJFyDw8Nl/ZbN5cTJ02XV2rVl7UVby4233loOHjlStmzfVnY//2w5eORw2bh5U7nlttsiSm+ikNeSFMSSjBB5q50L+5lddu+SCgABFjE/wld0dla9Cf6I3xHvSHg9B89DrMFH82Mq0+y8RFVCiFWhoLdhw/paLOnujj+RzAA2FGAywvTkiTI+XguIEh7PXhJh3wK4xB0YJT/xsZ9IqwMmCwY4Oj4dAq8TpwO1fPGNCn9VD2Uy4JB9DVQxcUm7zy233hJwRiKEQeLzmmku/LD7txciMpq25Zly0baL4/e01vCBGFXOnOlSYiWFS/taPKTS3IwwdX7sReuY9litZOfORRMPmIEF4ny6L0mjNQKmaInSRsv3Kmby4fabc7RyxUhiPKASMWStOdZajIMJo7VEQmtMNMDPWor1tTzsumxXWDiraeFMTia+x/QFGEj43JvYJ7lBRjmvKJMT9fOto/cUxxw9frzup47OrLX7kyhbf2CZZ064VJsIMFVMCwTxuxJscZm9g3UBFEnBaGY6+mbrVptYxLbVwQ0K1t5/bOxc1TvRWk98c2IisWum8mTwQ2Xa0ayozGhahIZLLLWGUNT4M1NsTIdsa4ueYcATsU4rfqQxiGUhforOiSJWe0eu354yqj2CrMDqxcWIprJbaTkE3AwN5ZkqrGHfPfnE98qy5SvKmrUt3aYDb+S6tW7YU0BcuRJAMszxbdvC3HCvug7YVZOoXIP9Y1y3kbgmgqW1uZTsWXtD7rd548ZywOSj7p4wgoE8nguxXLnAubHzGaeOFeV8ye3ExBjBH//4T6a9y3MGdABUvvngN8oVV1xeVq0cyfMDvmFeAJp3XLojIIdrA1w/8si3A8qxM2zIqpGV2YvG9yqkfeYzn0k+6fPE5dH+/NM/DWOczQeYium//KUvletvuL68+MJLaQv1TL/zyCNhhgGCALv+ds+YV/Ss7n7Pe0JyAGZ6/tYJ80ghGINEDM8vPfnk95LDYNw0bE3EB3bMmG9xrvdHbADKIxyETZ8JtmdjXwFv8mT7H/mA8Lr8mX3TjrNQ5rPP1q9dlwEw4xfqtMoq394WsH1JIhmf/ufFv3Www9t1imQYJqGvj48lMb3rLmPMKqWO4ZKUuvgrr7wqqF7T1sBgCkYwTO64444YRD1Kx49XepQ+NiNgOHWia88//0K5933/L3tvFqzXeZ1nrn8+/3TmecA8AwQBECRAEpQAkhocS+5KZMklS13lOEql3XbH6dz4Ku6qrr5wdfpSfRE7bUu2pMiy3FZoiaQszuAgAiCIecbBDJx5/uep63nX3iDTVR2rY9kiTR4WiwTOOfvf+9vft4Z3vetdn3U0MJFQsgoYgtgOCC0VEabS7N6129qSKakBY1j6BxDGWrZNm7z/8eqVy9ooIKZPPfWkAhDYKq4bQW/mcd0jhqVYKOsw0RaD85qdnnYtiZbp/8+fvyjjxM/zAkdGV9n01IxYCjw/jgP9jkqpaCODw9IySAYKyRwiqhyAFgRjGJBlxvnmWcuCWSJicyswTxoCTKCKso4g2nyxsagIkMyyp9iYIWtCiSc/5PLgGtFKohsqCt/v+AoSVC4gMAP2QSRiW9auswiBUyRq+XTKSktLNtDeYX2M1MvlLR5MTpkrrojd0csY4TYXT8KAVpsNqxgK2gXroHca5JzEsFLxUWrlopLQDoQ9gxHB3trg89/niwUrtpq23GjYPSiP0B97em1+aVmVoFimzW4vzZvl2qyZZnKKWYb2n0ybQCyEj1gfqHqI1h15+6diIlH9ogoCAIfGCq1AoPk4XASLSGihz+LEb1y7Hgi+ZoV4AnjNzkxrEhBoOqwlAmeh7L196i1EfIuAESeEsyQohtkC0EAFRiPPbt1SFUktM7Q4VWnP8ncKgAIrQ0wQM1VGpMVRpY+UmeeI4/poYwRQ1TYkZXL2BfoWPv6X51QLFJOJpM/hjAu+wqqNjKzGH/q4Y0AbOTsmLsFeQSE94r3j3JcomIHQnXoRW03XYwnGzHF/6nNmDCSidAiMlSt6Fq8y+Pc05psqA5pHUJnVq+h6AVDEsYP0v/Lz/Asg4aAKmipMJXKDi3PGoBIkcHawCaEjVBBI21CNccs+gQagjaSFteO8sV60xtHvzLuUIGTg/LEFzvap691yHQGLrBctdLIBLSHeId017HXHxvCZBFc4EPUYJ73liUSto6Pbp1xZSxU6nA/J17mz52zV2IgqPwT9rDeMt8JSQXoB9fp7c+j/NgXwjwGTn2PO/fGlPvwrEOj5YFscLHGGGWccxhtJj0+cw6b59Ar+jiQHkIDAFvvPWWUELTaell5sKL3knFeCYAJrjf5EBD+VEtBJQMxZJgkmOaD1BXCcNmYqo6FYJfYKe0KswvQFYhpsMj9PkkcCSdJERdqFPJ0VA8BPskUr8ic+8YSqrmi2/db/+Fv27I+e0+90dnTZsaPH7M7tuxLkh2b/5htvKt5CTJWJFMRvgDVXLl8VKASjhTGRahesViSaz7VJHAFwdu58INDkKOm5uT/spjQvbt6ww4dfs+1bt9q2TZssWm/a3MSktedy1kX7Q6lsmVjSfvy9/9siy0WrTs1YP0LYqZTEWNEwgXFZRsOkv9c6BvvsxVdftnTL7Nb5i9ZYWLZsR97Sne1WbTZtem7O2vJZH5Wq0fB1FZh6+no1AY8gHcYr7TmwUzds3WqRVMI2bttqc4uLdunqVWvLZuzQU09ahpaTRMKujF9V5ZsEA79Goopvfv7HP7aH9uzR2F6SY5J3WmYAEvARjSYi/fgLhNTRb0A43RNj1ofnImYk6YIqj5+ggMPaHz16ROt86NBBO3vWWw7wtbwDmE3PPfe82qFIdo4cfVuJLhV34hkSGWl6FYsShgVYYfwm74t2ICrQ7GVa5WG6MIqVfUPMwx4hoZb+Qb2ud0iMotGxtO/W65oYRKJKKgJgApDH7wES4JcBLsKWWvbujZu3bPuOBxSLkFzSkkZihk9lcAPJnybTdLaLDeXMUDTb0vb888/rZ1hDACneAWAYBVXAF56PxBvQgvfN2WRPiy2+5KCAA4UbBcLxXIArVKzD+I+WAa6rccDB0AXAx917div+4zzyjiiOUWwjNpBOY7VqeVjVSRjt4yrQAHAQZ8GqUR4wMqYhENMzs8oX+Bx+n/G5DMJAG5G4k/vViN+FRTHGYMMDMMAc4d2yr7geTBwqjryXUP+F98X75vu0aZBkSoyV8b4UorI5Jd090sEoKAkmRkFb7uatGwJ1FLPQBq6cIqK1UNqADsiKj44mjmYNydVcg6+pvc67Im4mb8PWtXd2CmiVqW22FCvz/+RPGlTR2S7JAen9SArA2SfEYYBVKjomYgIdYM010ZyrOxuLcyUB3s527TONuJ2bVas/98caOFukItuIfeYaFLWxp9J97OzStXkXPAf7gX3KuWMt2xHXnp4W4+jCxYtaBc4SeabYKJ0dkpfg5wE92QusNUAI06N4VgF89ZrWPmJNn1IWtIRhB/7DH/6hPuuXfumfiLnjsWHKXnjxBbWUcTbY448+uk/7mz0P2P7d735X+zks6gEuwqpi/xMjE0/v2/eIfefb33Zgc3FZ55gx4+TW5CC8a8SSWfcd27dLooC9uW//fuXbMEhC1hzvBECN7wO8sf5odiJxELb5EQejyUIOxD36SOI2rSH+APvDPgD84vwh13Dt+nWdHe6BZ5ifnVMegS3Bx9RbTHNl9yEC0FL+gQ/0L/iKXvT3cuGHFDD57d/+WotFpeIBkk4fFGI3tMWwOQEkCCao3ktbgtnZ87PqiQSxBjBhI+KkMBDQl5hdzZJcOH9OM9OhstHeQgtPSL3ysa8tIZK009Bv/Oqrr9jTh550GhnCS1E37hcunrfePnqnFvXyb1y7puWm2qMxUNmMkhLQK4w4LxPaXSioiogZya7EalCEL5Xs3JlzPqqw3hAtDWNHglssljXfnao/hxhtgmqpJEVrUNdE1EVZ1U8YiI2mRQVOSaeEDUUCl8im7N7slJVgVYhhwgjVqJywhC9TKR8/3CDIo7ruo17Dfi8MG3/WKLCGjwMLUTkhcBTTWqB2vo5QSdNUwyNRWzs0bC2qU5WKDXZ22gBBHpTFRNI6mcQCiyEatfnSiqUzWcvFk5ZB9BXRT01qSdpsEb2OGevM5hR8Sp8DASoqLxUHomB7CKoJxkFxLShhU0uLNl8q2o2ZaWuRxEdjlu/qssViURTQeFubXbx9wwqthqW6aB9pF+K+dvVqO3bkiA41jhVn9MjehyX4SmLNegwx+YgWDEbCtkFJhBI9oz0AUwUGgICKSFRBA0E0gBoOhoCZcdcEVVQUMMSwCNgnBEKIaNHryN5F4RoasMRUawjyzdmq1WMKkMPqAjxvkn4Ms0Ys0zISjbkgWCA8KrVy/q5eE7OCdxiKu7IX+XNoNHHCgHQ4MH6eFi7+zJ535geipYgLelAUUnQ1Jrfq4IVrxkb0fAQFYTIRtghhrAA2wtG+sGcAg/iSsj3aLASKACd1Zsi7aC1BpF+/JX0ZAaYSV6vrs8SaoU2oVlPllmCAf3Gw3CtrhHCh03/9OjgYnG7YohO25nAdnhlQLpWMy0DzfgBwaH8SewatlEhEQWPIMAkBJYAsKK4SgswEQWu5pPNMkMC1PZlK6tp8hSATjj2VSuhnodRLLNdMjDruD7vSaCL+5zR01gznS2UOJ0HAxDPRl46IcLlAu868hJ/vO4m/TcMkaOv7kLIWP/wJ+gf1CT5qQsBBTIWN5ExhL4hRenq6pVUEi4AChQL3QNOEqXHYR8B710byggOjUrFL2C10j6BCaypNHLHxnI2NjCqQJ37BsJEQEhO5EPx1VSZh3OKXCKiHRoYlnOi2NubC8zOMA85aqeST1Qj6YcXRwvCjH/1QmiHEPRSkYCOSuNB2AHOSz9i4kal//X7/6YydOnnCxRcrVbt+7YbaPKSjls+L8k/yhT8GAIYhjN8jbsIuMT0BVsmLL76gliDAEyqbVA2Jm/hsYjz8CfYQO0fMoUk8s7OqUOayGeuEeUfMUq3Z7OSUNWt1WzU8qnHDz//5X9rSrTuWr7esv5M2jIYNrVltPf0DCrrxs2iS1NJxO3L6pGWjUZsYv2a1xRXZf4TDV2BXJuI2MDqituVe7mt2TqwUTdZjxOb4dRWctu/aZYePHrFdjzxsw6tXWddAvw2PrbZTZ05LLHbztm3S+LJozM5fOK/KLMUwhetBYQImA4xlARllH0/KXsAv8FmwC6l+kwDyd7xjn4gyoyo0v0dyDQOEyjigDIk5tHyKi7AeSNipuvI7xK/EylSev/3t72jyI0yD27dvah9TWOSdMJWSvcMXABH7l9gQvw3bCTYlcQytCnweoEw2w372yS78l3gc/8X7BKgTK2FxUdcHFKBizx6hLYepkryDcCIl8SvtLjBwmURJSzzacfhF2DPcB/uQyr1Pqmlo6tCOB3YIyOD3lMBHzH74zF+rUk4sRFJGDAFQofXq6hKzgbYDvjhjMBFIiK+OXxVln3iI5JkWHNpR2Juz01S7WY+0ihIhIxS/DGBx5+49MWC2bNuq5BWQQOzhLsY9+5RCzigxJSxcYo6bCIcWC0ri+UzsC/ECD7GwuKwxqbhqwFX2wNTMtB1/513dK7EeYCtACbEA98hZIjZk74Q6ejwvMWalXFKeAUsEsJV1lJZcrSqtB4DI7p4e7VMSXvIPAJP+PoCp0n3dO94HfyZ2JT4TC7fZlL0C/CK3iSvm9MlXxCcApMRo3KdYO5msClZi4cLkoqAUi7kuSRCjIrLLvfB70oVKMomo5VMN0dGLAQjT1liVWCzfo42KWI/4i1bFpaUVWymU9PcwN3hnFIlZJwrE1arbHm8HryluJmbjLAnoDvJN7BVMECQTWFfsJ3Erz0wMB8Ctdq8uGC0DYtDxDtgvaGtgW2E2sb6AYpxr2HfsEQr5AJgh+4g4mpbHvt4enTtiOvYKLKU//A9/JJsCYKHrN1siGcB2AqwAfIF5wTPB+iN+/MpXvmLPPvus9rNYapWqgAvsDs919eoVAa4U144ceVvtTGgpAo7wXBAYaJ3h8yjQ8fnsKUgD77933gPACfsPm0WsTE6J3wIw8mKmT9OUpAL3I/+Z17sBIAWg5JzDVuGzWJ8tW7dqbbl/QB4GYpDDU1Al90dnRYM6hsn9CypoAJZFgvHB5NcqZrTIUF2ynvz5//vrgy0AG/nf//3/1mIxMFwYE2hEp0+fEpBAcouBJoGVA83ntUkBKXy+eEZJIH/Hgj+6f5/QVfptQQEBXkgW+wYHJL7K2CGQK5BCAgEOOj1br7z8kjYpPwPYcfrkSSW7oHW069y+dRO9R1UgCJCWFxYVFPDCMb7oBnD4cRpUXUD5qQIwVomqzMLSkmhoIPWrx8bk9GAyEOzgzBgJdebsOVGPQMdIbjg4HEo0TJKaRhOxaEvEIm8ZAMywiFDhXMKVrhlFJnow4puphBUqRYsk4lYgwQSzjLSkaSLWCOAI9DkBRwBv9B4mPRGFchIkTQKWJPzqAkxCkIPWDel7wDpo1qXMnDbAkkGL11tqJcKI5ZMJWw9Fkd8Ryl6R0Gs2HhcdFsMR4+MQSqs3LJNiZnzSVqplm56ZsmSgp+GTQ5xKBbNGAqTAOJGo2ncwmhxKjR5G4X5p0aZWli3d2WlLpZLFaOWhPQTdjI52m15csJV6xYZWjwlo2rptm+1+cKe99MKLChwB386ePW2f/tSntVZnz52Vk+CwMuUIYx2P867qQmBxAuwnjDRViIE+6HpTVtZEnKwmvsACwDkOjAzpEBOY4PRJ+jVBB6HSNm91IXhG8R66JPc8OXnPmsBDCJdWaxIvAvhgR/CzqoxVaRdJyhkoiK8i0JVU4KB++6D1RAgrbCC+RysOqvKlcqAwT0CWVM8lz8398BkYSRTYcfohW4VgmZ+R4BfiqRFv32J/hnR1NovGHGvEsN8/96P2HLXoUM1wjZpwlLJAogrrU9aeZA8CyuA4+Ts9dyyq/0r3JJm8z6pRP3PCR/1hcLEVBEpUDSVkzIhEemiDd6igP3CY3pbjIrditCRT1mrSQsT4bReB5GdDgIlrDQ4PykiHz653NTGptfagyvR83Bf7gKBC/cYx0O+G9mw4dYf1oAJB8sEzOf36PWFbfg47w7/SaglAJgIiaN0ERZxdnL80cfr7JYBFz7PADziJP8PXxwyTn2GRPmo/om4Tb3n7SH0FY9jVzglgQuLR03t/xDrsNL5HNQ/fi/AygAMBN4nC5NSEYhDAfkRDsZPYBZJa1pLgEh8u0OLaNQWiIcC+uLSg5IyfIZkgcWRMKHHQ2nXrxE4kMeA6JLF8Lj+HXSFx5r5omwgn7iDcSoxBEg8DAbr4X//1M/b44wcUyBO78PP46GEEyAtFAQ/FQknJG0k0FUGYtRQHEJCl+ALde8vmzXbm7BkVtrCBPEOxiIDlpNqkESIkeAYkgqUSVn11z0xyi5hAaQAh/huNRaQ50EWy39dnsZbZ1UuXbWF21nZs2W7lhSV758XXbPydd60nmrDufN46KcwgoMnkkkRCdpTkKdqRs/layVq1qkYSl1dWVOzBxm7ctFkCjmKxtpq2btMmm1pYsP7hYcVYd27dsuW5BcsxQSOZsAwjijest0qkZZFEwlavW68JObSq7ti9y4ZGRwQiAV4x1QRQIqSA88yaJEjBq+7ttPLRSTQn3E/x3FRmHSSZ0thnEr633npL74skXixFtVmktW58lqjyExOy/d7W4awh/DbrDhD2QhDbkDSyNhRnYB/AWmU/wiZhTQAJ0GCBTUCCrNbQWEztIMTF+C7OAM/CDaDhhsAkIBhJMUVOYmySxRPvnpDvAyyTbwv8IsA+bfIk/xSjiBc4L+ztY0ePylXBLmEPcV4Q3ww1X0gwSczRDiNWQ0yX+IczhKMDLEIzhVgDv4jPBQRg8g9nAf9JLEK8xghT9ixin6xjNu8TnwB/AHr4LPYssQDFCs4Va8S9sHby6ROT0ipkaiVrIE2yCGBMUQUWkmWACu6DL94he4IiGGeV90gBMBSi57PmF5bcVmRzOivYCFqpAGfQbuA5uR5rhklWu02EQttNxZHkGpxVzgRxAc8LOOWxTFNALXEVyTvrQmGLa7EvuSfaQnhXiL4qxq/V/PsN13KTllwgGErBkbyIBNZboGindjCD/UDsG06BCSeA0s5D0s51OC9oB6FBgpaSYj5NskkL2FGSnfCWnVADDxvDvWAraCHHLvNsxIesJ7khwsVoznF/JO8qLNbrmlqUTqU0hcvbpGnrTyiJ9zyU1iBnTbMuDBhRDNuWEYgUtk3yrhFbxWbdvHFD1xJQEEykIq+lbY53AljCmtPixpkkvgWkYAQ3NpAc1/ccE1zqOhecQzogmKw1Mjxkh19/Q9diDwIu0HbCHqW4xjCKZ555RueB2PaNN17X937/3/075RGws8hT2JucYdrk9jz0kM4Hth8myQsv/sSefupp5UIwD2/fuqVrsIc16eeBB5T3Yvs3bFwvbSKuyb3wvg4ffl35Ncx8Bq5gi3bv2qU99sUvfUnACa2WvPtcJqP4lnfCYcH+oI3Is9HKx7nifKFFevXKFQfUcjkRE4ht0ZMBhEQoGB8DA3Ol4BpKDDlgL3TkXYQaQCXUIvNi/88WB38Q45zIs8/9oIWqMEgrD7l50yZVUhBhwkEcOXpUm52Dx6b90pe+pEXHyKIYzGEhoZcWQTYrkCMejdmJd9+VAjIiXCRliMRw8L7759+VvgkJ7q4Hd1m+o93OnD6lz7t3947t3vWgHX7tVZuemhVAsnfvHm22crFgXVSGxkZtcX7BFubmbEQiQO/oBeAMAHhIpmDE4ACPHTlm09OzOkBOkV8nYAK0joowDglUcmxstRLj+bkFq9dgjqAp4iN/W426pVMkgFDl6A8ESGmotYMxd2xkGCYguVS8qGSBrgE6lGsVjdct0x4AwhZtuTiSdC+cqgYUItDEWqoCYHgkMhYI94TxsZhNQZVEYwBJjgPdC8Akjb9rtGzDyLDFKnVrR9m40bRKqWD5tpQN5zts9dCgql45WojaXKuC6hpofxctMMm07h9nWWkyDq4s2pzuJYLIKXoYsGC8NxynU6pWVA2qQz1s1KVWX49ErRqN2GypaC2YNLAI8jmbWVzU9J1tO3fYrTt3baGwZNse2K73jHIzqC5gGe01VOUYB4kwHc4aFBYmBHuJRBSjns2lVZWgBYr9gyo3qD/vgqo+wAmJO88BMMZzUpEgSeaZQJ75wokj7MXvsSYYTow+jp97YP8QELO/Mc6ounPPsD8IYjCiVJ1gm2D4cXphxQ7mlQMOtOMETA7uqeSBu8CGZvP+dB76a8VAEbrv+hnqjwWYYE/JMZkcHfuEfRQKgQFe4L1JFvgejpupEtwP15IOStSBD5w7FQj+X7TjBi1DMQVOOHtAIRdrJQFp6N5BowW0AAbVnf6pEbsBS4NriSVC4qIql1fpnO7LeD5E4Jz66ArwVDUdgFQLUVCp5X2IiQMgBCpeAS137ZYwIOBeoZNC29Zko2D8Mu+B6i3rIp0YHHbOKyqlYjm4ZWDPlre5sTfT6UBgLK6ExgMxF8MVmyUYl6xWoGpV73li0vudWUfWiqBW7UNND2iglbKW0xNTVmFseNDH+bM4gXBq0P+7decXlSx/1IgNP8s7+of+GQUZ9ADfp7j+j3gxjQAAIABJREFUQ9/BL+7zfCJZTbaH6ix2SHajWlOiIgZfzauT0i6R9ldLiRGVedmjgCUGQNvb5yLP2C7a6WBgULF/5eWXlfgCXJBMkRBNTk4omMbukkDRavDQQw/Z6jVr7Ic/+qEKPwC22FU0UKBRY2uGBtFWAuiYVYKAnf/85z6vaTj4BhiPgP/0xRNw47foNQeYRjvlsccf133RioHQ3+HXDmv6BUnX7/z278iPA+YgJsi0BOw9lU7sDvYchiR0diqY3CMJNX4BH0p7tVPE8R052VlVwStVBdXYbZ4JJvHo0LDtC3wxwveJaMwWZ+csXmvaiVdft3wzYst37lm0UrWe9g5N/Mt1dFiKEaOJhDQYBtavtfbBXrt984adPX3aSiuFQIDW2T3xaMKuXLqkAH8UTRbESGm3iFLpX7BGxf3QwsqyDa9ZbX2AIumkDY6MWv/QkC0VCnbr3l1bvX6dJfGXPbz3gpIHYoUQ9A7jJ4mZw3CRv4sIiKdIgB979bVXpTXjY1WrYjWTlOD/H3v0Mfdv8ZgKblSdKbSwfhQIAVp4ZvwaBTr2KvtwcGBIRY0zZ88q3gQwoPhBksF9ACrxbhihSkv73r0P20svvWxf+MKvurgmsR4tqxKkLHshIBgVy/odZ7LNunX6WX6GVlJ8Gu0EFDw5L2LaBAUWfC1tAuxjtXksLmrPM25ZrezFohVKBVXJSSYB2/hctFZIkp48dEh7jKQWXw2bh1gDNg2xzjLMKk0Wob3olmufoUVB5T0AGWDmALrQSgATh3Ukx+joQoS2LqYmDF8mc166dFlnAe0fkkbeE4kxe5jnu3DxkgCZT37yoPYLYBFxgLTK1DLrE/t4xwI/imjwNay9s13PSi5D/kKMSEIOQJPJ+HhwbAhxAFV24jTumXNC/IH94XNgXfA+WBvsC++EvQBToF6rql2OghgAEgAQMQIxCrYHBi76PrBisAPsW/IA7oOWKeyOgD5ErLu6fLJQLKaYDwYCMRzPJxHX2VlpqXX39GoCIGCGi9suqbWCNfBBAE3FUsStMDKIqfNMTKrCZLsmvTnukzyG3+X62BueVVqOwdhzFczEMCb3oZXNp5ARM3GP5XJVORKMLu6fe+eLdaKgjY3lMwFXiLfY5xTHFcO2pdQGFgq/7tix07q6e+zk6VMqysKYg1ERMsiIX/l9wDbsF+8Ohi97nvG+FGA5f4ATABC023/1K1+xl158UevC/hwc9KIqe5azwdpx79hp7CeTpNBWIR4FSOCZsMEABvse2ScfxP4mj0EaghHD7FEfG1+V0Cti4NhqQGzsPfuXvfXP/uk/tdNnTmkf0m7k06zi6tbgbANKwlACXEO3CsYN8S8ABpN5+C9taiEUASCPfSJmpd0GCQvOGF0crA3nFoAW28Nn/bMvfEHALe8Zf0rMrtzaTIAPU5Bgt9ClQZ7EpFn2Me+d7hDa4QBM5FdIGcmPpano3Riex3pu+WH+inznP32jxWglnDu0JFDMsMcXpApHzXghaDv04h448LgoRmxGppL09PRpU2N4MBzr161TovVnf/qn9rnPfU7ACQwIUE6M33/8j/+XJxXJpK1bu16b59LFC7b34YfsrTdft3/1L/+FXbt21U4cP22vv/GWPfHEAXU/Lc3NWyyVNKAKqrYVDFA06rOizeQcSfQ4MH29/TYzNS0BMIwjtFicXz6XUWJIEgXliJfL+KOIxeALiUGCM9U4Q00OaVkqEbcULQzoUmj8lit/a9oNgEWkZVGq3mg70GsLk4M/M8UGTIF2CTFS4lapV63Bz8feGwtLAAzQQnUlJRomT9jSv41AIBaRzTLtCxFve2gq0SPBRQWWn/SAMBGJWF8+b4PtnZaORK0znbFShUAgab3JtHWB7tPOAqOio1PVBAzT+PXrNtjTa+0JxK9iViiXrNHy0a4Idfn9R9WCVKxUDTUVdakByOA0YGUgILu4YAuFoqWyOauRGPN3K0vqO44giovyfKVsfUODEssl2D1w4DG7dPGSEH6cEHTmjva8xlXzflxVvS6xXxw0LTEYcI2T68yrfxCnBpI6MzvnauO0yaBuns3JsfDuBZyU0JyJKJDh/IaGgwSXRBmAhXWEXUSAw4hAfpf9gKFFL4MAkx5v/jwwNKQgg2qAkPPFRRlfHDDvlbXEuBPshWwgjCzOjf7M9nxOgQ1AR8iQIHACmHLdEsZG5pxxEXcNDhB49r3admo1OSGujQF0kKYl8MeRY9gYMCScecLzhp8fskL4Mw5GzJVAkNVFhmHIoGHiVHj9XjB+ty2T1hhtdh6fzfOw3wFKNd654aOBQ0E3giPYQQQirkPS0DVDcdhQJwXjSoITJkSiRHe0a58LwGn4CGYqQKwLzy6VeE0jQk3d9Qr4grrPe6DVS/uYPRBop/DZOG3WINQwCasq7HUCK5IuAj5E57AJfC6nko3TrDdsaXnRGTiARKWSgpdqraJ9x/MiGMaa3Ry/ob2tYuB/Rej1v3AiQVX9/X8nsOQXQC4I/dsv4KM/zH71537vH2XAhGPD+Q2BSRILiW5TbU0iuNitVhr2qgQcYUGWoIK77XVshAlirudEUQf7Ch0dMWt+D8CdlgrEOd1WFe36jWv6XdgbXA87TyJx6MlDsu20AKCxhSCnRo/29alqS6AP5k0A6W2TDbt546b98i//shKl2VlEGwdUjZRorKaFVRR/bdi4UW01FLCo+jFVZcO69fbqy6+KEk0C9ZVf/6qmFDLFkMSdmIz+cgpUMG5ZK5LnNatXiZnpI26zsq18FoUwEnwHbjpl5wmWYUjw2fTTk3Rfvz5u+/fts4f2PKQEdnpy0uKRqE3evmuoHczfvGOd8ZStTE7a3UtXLWtRCcJSqcTfa1pRoy4Nk2Yyrr7+u3du2+LcvARF0cDi+ZjYAJOEoJ+JFYBH88vLNlVYtr37H7GL5y/IN3G/2c52aybiNrJ+HT2klspmbd2mjXZnckJFrOGxMetlTC82nNHSa9bIRpMUhu2vtECHwtsqVclXe3BPckH7tkTVaT8uFlURBsQ68Pjj2jdcj1HOvOuHHtqrJEbtXEEMTIJEIkUC40LkCNhH9L5U2MllXaC0r0fxAzEAQBaaOYx1xq+//PIr9nu/93tKcigGugDokoo8jzFmtF5TLESsjj/jTJB8ikHJxKAO2hqS+h7PCmgX6msQK/zu7/6u/eZv/qZ+D78OC4MYVvEOyW2lJAFIWDacBfY2IpLsP6ZtoJMDKwTQjYIm7WLsMT9vxKlJ7Tf0D3jee4H+CAABMR2jiik8aNoODJdozFtdMuj8XBbTioSevUryn0i1CaREj+773/++9jpnDpBAxbH2DsWMEkUNWqo8ee2zmekpVc7RVyEfgC0PM6y7r0f7j7VknULwiLHMw0OjiiNDtiuAGfaCGIOCCueI+MbbVmISVCWG5D0Si5DXsGZ8H2CAWKFRbyp5BpzELhAnkWQvLSwqrqTVSYm/BjIw5tXfO7/LNcUsaWuTzdNQiFrNAZdgdC+J/N17dy2dzio/I44F5AD0I9YP3y1r5GzbCcW0Kv7GvUAMKMxa8GyAPFyPuImJjuE4bthExIfE2sSACASTL1GcU9ukNFs8UeZfgB/iKn6fvYktJb5iZK9rCXbLzhKLYWOwnayP9P4CBjOTkLAZt27fUVKPDRfrOoZuSq/+n3HbgBrvHH9HTEFARs40MTO2lLMFm06jpVeW7Xf/zb+RpqbYTg10Wjrs9dcO6ww9sGOH3hX2gOsTb/LeJTQ7NaUzBbODPXHh/Hn71NNPKwcF4JCIeFtKhV+N/+7vl0YRhVbOMAADorHYDew1IBZg9/nz51QgPnbsHZ1zWEPsCWQtXvjJC2pVYi/AQPnWt74lgWj8CvsdQPFr/+JrXuSdcHY8gAmxJ/7r5Zde8laa9ryYKbASAe0BqmYlN7BK+50zTxGYrgu1Os3OCEQnZ4Ixhb+EsECeK4aR9EU3yb4xillTw2oNrU8I8oV7yuVcBZv83OOjf6gLRr7/l99uHT1y1O5N3LU9e3YLuUXMjE3FBuYFE0BAbUTwCHSRMUkgZWzQpeUV27plq+4XZ4Ixvn3zlv3FX3zP/vlv/IauMzY6IkMKekbQQ/WDZBHEFScmVJE30KxbR3vOpqeZlV62I28fF7pNHx/tIgvLS2ojATCBigtVlY2BowJBlEFoOHpbLVfVusHMdZIokjVaazBG1Jeh6ILYYXA12zyWUIsEXwJDok45Y1pIWzKp/lqmgvA9CQpBNYXWH1A8vSocsQitIi3vFVMvYSBQKbFMegURpJN+iatbZ0VdK0holT5d1rAYVLRlcKgokuwCksiQYIjqzgigVYiqYwD0pGJRWzM0ZPWVgmVaEds8PGaJJEhv0UaglqKVEmlZJpm0FIkl89m7usXGQSypBmrfABQBWKD3G7HXutpP+PsmAUS1ahVYB2SALZ/sk6DfkN5KnHqxZLFMxlZqVStHoxofWCHZ7sjr+9VG3foH+zUpCZoqwR6MJaiAUOToK+3p6rS9ex9ShYBWJw43VR+cJIYGh0ML1+Xxy6K0EWRirKAk4gilRj84JMNFAo8jVFAKwyDoESUIEGV0dkbVHQEP0ZjEZH0cbkSGwicSRe3MuTNSnOf98A8BJXuBa7N+/Dxnhc8jQOb9S/iUFplglG9YKeD6fB8HrkpNMinEX/sw4UH+fVZHh1dBMJYASnw2e4preU+/o/bQhmGnqI0H+iojeRkxJ10Vn6YUOkz/GW874edwWKh5s6cItERhZ2JTIDILmApIgNNlTWHa+Hl30S/OfNiGw71zTe4VxhfvkGtyzms1b1Xii/eKk/YzCz2X/ewjx0MmEc+dy6QVlIUtTmLJBGOZ+TuqBbTQ6exFI/d7m53+WdO6cU8AJFA4vf2wqHfFu9NZDMQOnWK67PcXcwE+TQAKtGpCBXlAEe6Joj+tTgBl3iPtImW0BFI95LoLs0wHgAkU9NL9/wBN/gsn8AvyMR8DJv9Qrvi//jkfdcCEyi6BF8kNwTG2Cv+NPaDqSdDIl4RdAwFp6Mu4T9ppseHoUwAOYDM49+GUL36PWIZAeWRoSGeapISYiLhHGm+Fgird2Aj0GSjM3L13zw488YT6uIlDQjv74E6o0/773DMMQSp+xEmA2UzMymbblWAC9PA83B9abwienz5zRok+iTOBOgH7O0ffUfBLexDJBCwRxh4DdKCLgRgoiQRt0CRKa9eskV4Xn03hCpuPLQYM3rptqzTltHYBWIOtpHeddSEROH78HdkzfPL96umdu1YpFO3YW2/bcG+vjXX32crklCXrTTv706MWr9Q0OY8Eq7O3x9JtKcVOM0sLtkRrbHtOPuEaDIhUWolWD+0n+ZzdHL+mNT3wiSdsZmLart+5Y4uxpn3xy1+2cydPqtpdWikKQDl64oRtfGC7NeNRu0uvfW+fJdIpW79xow2gTVMpKxEGDCBRYh+EgAn+K5n098vfqUAVTFjjjJHA03YlMDzlopn4WMAcEiD8KXALvo8WchIoiaFHvN2UxIX9QxGIqRT4d4Cet376lrNixWZFt2RG7T/OGin6BMBkSqAd7FUS6B3bd2gv844Vl9brStZI5kLWI4BXyBLlPjVRprtbn0VsS1zHuwd84M8AbfirP/iDP7DPfvaz2gMAMDwnLSe0OLg2WVUFQooAly9fFAOCSjhtaKwNvpSCFMAH+y2cmsLEHPYevp2CA/dLEZaWCZJlwBniJURoYT9JS+TWLYlzAtrQBn727Bm1kJBoc37QroDZTAzPxJYf/OAH9vDevboez7+8tCJmA+cLkIaz2N/Xr5iCSjjAA+AObFXuCR0gsc/KBZ05F2GuKQknUb17556tWbM+EGilEFoWaHXpyhUBCbCDxZAFrO1E9wY2dkXghYRcA0YINov1L6ws6Z2SzMMeIR4hoSYG4bpcg7NNCwjrDnBBzHTxwnlN/OFnKPCy92AuheAW+5d3CSOCNWZPA97wPig6kWshCsx+DAVn0X5SvBlMtkRCATFX1nZ5pXBfgFVtjkU0fqZUqEHwWWwsaS4iI+Cxl0bERomj5ywWd1YwfwfrxONH18zg74nXpF8nrbdla2hoQEqgIcBDrVrRoJCwAM8a8zvYYPKgvv4ByQGIRdLeIS0q9jxMKvYiRVRsqUSfL1+RLWR/IewMM5DWGkCDkydPKLZjOgy6UrwH/o6WRwAPfAjPD8sdxiCAFO9A03zWrRMoQVwEyAFYgCQELTkAqDACZ2amJe5MTsLwEu4NIJ6zCXAJUIj2Dc9GTsz+58zC6vu3//O/FWOLKWeXL10SSHjo0CHpm5Bzs6c4Y8hN8CzYLop65O2bNm32NvBSWbonTIPlunRyvHvCtUiJh1977bDa3wB7i+WiyBCwSTBi+BEAFwA1nhegJBSdZf+h3wK7hTWiZYjrsLfWb9wgH3zz+k0fvR7IEnBeiI3JI7VvPsRgiQovzz73V63vf/8vlYQ//PBDEjmjJ5K+0scff0yJCAcZh07FnS8OM44IpOyNN9+Sc6elAiYHVeAf/vUPZQz/5de+ZpcuXbSpyQlVXaASvfE61NKIdXd12iMPPyxDzoE4d/aMgJXXD7/qM91rZm+88bYSY/6+uFIQilmDeVGtWiqelPAWmxNAhwSNCjeGAxVuQBWU0Knka5JJuWKD/X2ODjM2rYQwZEYGWP16Ca98g3RrYknEJ5JgZAkAYrTWBC0QHGQmrSC4irGUEjkIK2JIGENG1FahkZrU3TEcGDKCPYwV/btqB2iZevlIRhnNBXMDIKKCAYaVQa8NFFiElgB74oAfjHP1qSEk6ek2Rsy2yWnwSX3tHVZbXrYNg8O2eWBYPZBVWBvxhMXqjvbmM1ljxnqrXrNUPCEEWnRAKuXFkiiu6RTaFQ4SiWGCI6Blgj7HStlawYQXADPYBgi5MgmnVKlbJNNmC5WS3Z2ftwVE9JigQ7IN88JaopBhiPl/hOloh8KQ8/f1akUCtFAvObQ4s7/6qx/Yw488rN5rnBI9oXwdO35UwR/sJSHhcdpL0gLSfMwdquXLMk4E1TgSwDSQaw4vlSzuA2dKogujZ3RkNBjZ2xKogxEEwOK/GHtayNi/OFYCCAARkFgCI1p5tGZ1R9rZGxg0nD3vXmOpg95P/p99pIkObSl9JsaTQFLgGr2Y8ZhQ3ftj6TJpsXLIvTkjXCsUSiW4Uy9tOqt7ovrA9UNH5T2EJA/uhAD7whYkgh2CaYwczhvHGIrH8VzqT2X6DhTRUtniyYR/BlWCoNoSKr6H7TY4SX4XR0PAD6jB2eJ3xLihNSgQmw0BIrXm1OqqOOHoeE8kHkXaXQSKmJw0zpo1BtShDYv3BK2TdSQBAIwhefB7YB+7o9YeX1mRw+V6qhCJ9u2K516NWdIkLN4j94CTwxbw3CQrAKio2hPkEogT/AKIoYVDux7Pt44pHKjbrxTEhJufXQjGiauv7oORgf+Md/ExYPIzLtTf8499ZAGTQLsFW0rwhh9H0JIvkj8SFf7lXMuexuLqIXcQ2XXOKDKoXaFWVbVXSS+Mk1AzrNVSUQZfQXWTnw1bJQA+sX/YGmIGfD3n++LFC/KLgCfYSgJ07A3U7fXr1urn5+dnBUwwhQCwBRZkLtdut+/cs3yOseVUer39kPjBEzJnvDC+8mog4Er7AEUVEj3s2OXLl+yJJz7pk1AWmJKSVqIA+4VfJvhVS8jykiZofPrTn1aMhf0lIdi1e7fsPZV//CXXIehXr393j36WyioVTmIkkj5EPWF5XL9y1f78W9+xfbv32C8desrGz56z6tyCnXj9TYuVq9aZyYl5CssOjTFGyk8vzFnNGtbT3yfbWikUVMiaYtTmyIgNjo7YzevXlbgwzWJhbhEHZ4W2uH3x179sJ4+9YyvzCzY1MWGf/5VfsdfeetNy3V228+GH7NbUJHN1bWJmxg4+ecgStF+0pTQpY9PGjfdZHvJ5kYjGkmZz6K10yT8BCknYs7tb+4f3CMj0xhtvqqAD44V3HmqciHUC8zCb9dbWQOOKODScloftD8cEw17Br9ACsGH9BgEOOFONuW41JN7LPcDWZh8ArLGf+TOxAMCPCwJv1O94op6wd4+/q7YBtcrX0WDrVfLCXuB88Lz4MgAqfBJ+jNiJuD1sraF6LRZGX5/+5Yt1kA5avSYfRyEGkJGkCtBIk1t6XPiY+wQADCvf+G9AmXBKJdfQeQ1afVh/Yojr11xE9sL5C7Zx00a1SqNjgtYFY3nLlZINDiJ+3LSTJ05Kz0dC/Ldu2/F33xW4QXWd2FDaQtdviOlM7gKAAKuF+IZ85MGdO++zM+LEVYiixlxsf1mjgu+Jvay2gWZLui7nzp63TZu3BsWbpM434CjnA9YBa0sxkQEEnDFACWmTiGWBMH9FAADPSwKbiMOcLeg9EfcANhFfSAcQjWKLakIlMZwKNBEKP1kxZ7zVxYcIiHHd1SUQBRCIFiK+75owfj1AZGyFGCR6X7OyZzBsuD/sBQk27CT0NIin2NOFUlHxMc8KsMO+JnZjfymmot1R+nfR+xMbNSkQpkJ3r96b4rZgXDvnm/YLQBAYVLApwpYm4lvYTuzncDIjZ5+43ocRMPACcd6I7hW2ktp4MlnlKNhAmFWM3ZWmHlNHc3mBbIAitM3zTrg3CqPse3SEBCIFkx1hBRPH/f7v/y9K9E+fOqV1PnvmjHIAGGJMH1N+2t0tFhXrx/qyLvwdZ4Y4mHUc7O/XWHbsSzLheShtUOxNwFViRYD3t958U+1+7E/eCe2UiMWSQ7N/YaDRJsOaMxmNlp3uni6dScZ581yAMocOHrQf/OAZWymu2PoNG3SuAStovXlg507dP6wS9hN7cPXqNWoZBZRFo4TJNl/96n8vXUby3h/+8Id6t9wDgAxrr1yrUrGRsTHtO3IgF8auq40M30Zey9nhzANgAqawzsS+7B3p3gSdEv8oAJM/+qOvt94+8rYSVICDbC4jY/+Tn/xEgqw4B6ogGCYCBgw3jp5NCSWLjQ2QAE0npOwcf4dexyV7+lNP29Url+zihQtCzwgkoJCCDrNhoIyePnlKhp+EgyTwb57/sZDSwaERe+ONn+rAdOTzdvP6DRvAsCFOtrBkk3cnvJ8vqJwj4gN3hM0IWMLhzmWyMpAYIIwIuh6gXxw4Dlk4sQOghTF5JMYAIxgh0FuCDYgvVKigBNJGIoYJYErA8MBfIjZFpIWeB20xbZGYxuQWNMnDxMCg0gVIwjOmYRGAwpFMwzLBySeStrSyrEChSRK3tKTPZLrO1Py8pcRGSAqoWSaBBKyBkpyIi3HApozU6zba22fJZtNWo2aczlomGbfC4qJtHBm1BgEf6GkwjrGL1hnWh6p+W0ptP4Wyj10VM4XxsVBZSe7RgCBobNRtEcNG64pUsmmVaAhAacUSlmzL2HKjZrPFFUu1t2tkIM+apxIg516zDRvWi3JcKCyLNoYRgBWyahU9nzVrVCty3DhF+s1//Dd/I2owATIVMhzO4sK80NFEMi60mTYZQAacHmPhhNozUrFSlfMByVZQG4lqLQl2QHD7+we0x6Sen8/LIPAuQlV1qnSsOZUL3j39kBgEKM1hPylIaygIyl4DuACADKtAqg5JpBZqrleipPQttgTAnE+O4WdwqKGuTRjAsB+5Hr8DuwMD7OP4vAIDCOYoPm07Kf8c+pXDsxEIgVEFE0WcnuJIRJ/r/b0u5qo2IFTSo4ylW1HSEAbpXhngXtENyOr/MaZhW4wUwAMFbpx1SH8GnMAx8H1pGQfVl7AlJwSQQkBEGj7lihwG5w+WGM/pGiHhpCjAwpj2QoYpA/Nz1tHe6ec6ii4ByvXFADTy/m+ADRg97OlwNF440s5V7n3c8zLC0jmfvMEXwZz3YLZUTYOFhjOCikgwIMArlVI1l9YhAloCMPaohKALXp0MdVU+bE2cHwMmf89IyM94+Y8cYPL+jScWJToT3iYgdlzCq6RUsh2cpmUjLso1gAl2nwQknPzFWScWIC7BjmLr0gjbBYAL8QIB8PLyYqCH4mAz5xmA1kXCYQDGNSIWX873KR4B1iCASVCKLW5LMlmrJXCGL+wBgTTABYFqoVDWFAueCaAX24v/IqHis2AmUIggloHqj+Drpo2b9VkE3vgeWJW0kJLQvnP8uNgI+FaqpgTgzjTosoGBvkAIf0C2HbCF5MF1utBIKCvRJnHneQTs7N4l+zszMyXtuSlE/UZGlaChcXDm+Lu2c/NWWzsyaq1i2V599lm7e/GKhOV7Mu3WwOfms0qKiYtiqYQYICp60V4Ambhptsz7LBetnalHFVqsI0quZ6ZmbHTdOpsor9hnP/85O0MyUyiqNQfwHX+YzGXt8acO2b3FeUtms1Yol21k1Zj04mjJwZ8jdErffSgsiT+EoQowRtsCQb5qnsGYVBIhjRSNmCZQUJwAdMG+Q5Nn3fhi+goMBmIT7Y9mU/ojMLBJkoilBbrhI5l4k26TTsdAf5/evzTnJEyc0H7DJ6P/wT6iusu7g81KWwXJCyAECVXIIoDGD8ilAQy3bgvYgnUAqANo5ixR173QFKXlZS+uBGxUWlL4GardxPCI++LziH14ZiYywQKm7RQWMwASSRWfSREB/86XGEqZrP6MD8WHs3b8DgkwQBHxgwohDWKNlBJI3gdnlEIZz8KUIo2O7e6Wz0+mEtq7r7zyip6Jyvng4LDduHXbXnjhBfly9j5n35mrCBdndU3AGOINfDnXoKgLaCcdwyST/xp6JwQwk7NTYqzz8xTUjhw9IvbQ3XsT0pFgupaGMzQaainijJOQk2vw7mEiAVxwHolzOMvEmuRHkgbo61PLv8bHxmOKn9ljFPAoWJJMAk4szM4J4OR3eG+AGBRGAaNYR4mioo3DaO28M6BhlZAIE8uLTTQzo0SbfUP+RiyIfhJ7gPeGDhPvi3fBu6e9jz3KPQF0SDfPnIXMehJ/87OFkOepAAAgAElEQVS8T3ILEmQNB0Cbrt3FPNmvMOWTbWnFYLTkcK/cH7kiMZrAQabnSIC/pT3Hl7Ra2mm39omHXIvYkqmkxKR8FsVs2Cck5WLvJF3slmfmLBDL8W6QDdAQEvRVEnHr6e7Re8HGAWSyR7BnsLhYC84S8dn3vvc9jQh2trkPVnjxhReUEwDcSDi7UNDZgmnCzwAkc+74HjkxbT4wMdA0Ie8kzy2XitIvgbWyY8cOMZ4AImil+frXv2779+9Xeyf2B/vLNJ6dD+6UXiIjsNVGJ32tNl2D85fJZQUysXd5hr0PPaQR9TduIQC70fWCbt6SzpImwXV1qRAO+YH3zTnnvjk77CmAoMceO6AcimIz16b4qvcOO6ReF9OR9eVZsIEI1ZIHjY6tEsBNjhRO4pKuEq1/QfGRfaQx14HAqya6fsjZJezbyL/+1/+qxSJs3bJZhvrosaP21a9+VYg4LxmEy0d8dclRsDlYHHoLQWKpQKxZu9YuXbgk2hjOgsWlYsEYVtDp6+PjAkRQdYeu98SBA0r4pqcm7fLFyzJYbsTb7bVXD1ssEtMMemZCc5ALy8s2efee9Q8N2vzyoi3NL9r05LQzEEQpLasFJ9Q1ISmmxQZDJaSCNhcxSWoaD0yV2Nsb/CtBEh11oSKCKIwIARUbXyKoZMBxxFsd6dXI3yjtPRQ34laGSsZ9MkecIK7RtIHePikIM/o0jmo2gpC0FqAfku9UFSacMsI95dMZR10zaau1mjbH1B+ooum0LQH2dHV6u061bPcmJ63WrFkqk1aFShN9UJGORG037VGlirfl8DxRs3QkYsPdPaLH0rKyQPU9ErVuhM0KPGPTWrQX0W9JlU2tSz4NB9ZLE2S+UbP5pSUp1c+XS1aAAkRbBfoYAkviNr2waM1ozJboy6yWrX9kRKK7rUbDOqHPcYjqVOX26MDC6vA9UtOBB0ghoF1ZYq59RtU6jAEBIPsKA8p+419o0Mx9hzJKxQCDG4IWCETRBgHjhOoN9Fb2CcEKARn7E6MLwrxhwyZ3ulAHNfUEPZCsoevj8+CXJK40OT0ljRmcARU4jKAEZhPo4TB2q6xzQvDjo7O8j97TblpsXOQ31APRCEG1dUQUcOGYQzql2oCDdiiqLgT/OFAft5YUAEBwyf4HIEpnM3r/0CBBkH0UnI8wxvATPAA6sH/UI6u2Lm8tw8kr2UjEnaIc6K2oJScA9FgP1lrAT72hXk+BaVUAE6pMWZ1BKrjRKCJrDtrwPjDuUBNx4gRFes6oT/vhnfD/JAo4Zd4Njk5VB+m1ANSmZfyh9koHhnYlMcGiqsC4AFruvTYh2nRSKb03GB/cWzgamfXi/EpUOWDbhK1AXJt1wDHz2VClWUscAAGQKtL0ESOcRkWnUZPjITDAHhAIRSJNVU0A1dauWadgEfoldFX+9TV/7wsw9oP+9TFg8sF4Qx9lwIRnD+0rNoQYDFaldHAD0U6dZ2wBRZy4jyWVLQ+CfOyk/335viggTBOC0rCVl4QkmSSA9+kOJLqcX7eX77VZYv+ZwILNorJLIEhBhqQXBmtKVTXE4WsSv4SpQBwFiA84gR8Zv3pDSQGfgV1CkJAgHn8OGKMpOmvXCSSClcBzPbr/Udlo7A7BKgk8Mdo3v/lNsUawe7QwwwD46Vs/tdGxEf0/sRv2mYCZhNAnlrjNxm/ib/BVMBloh4DdQEzGVCAYoGmmU8zPKznv6ujQlL2J67fEFNm+br19/4+/YcsTU5axqOViCcUy6MUQn8QAsZMxp/0zwa6tzaZv31W8kOvttuuIgkbMkrmMbC6sYJgnxA4LpYI9evATtlQuW2Fxye7dvCUfnWtv17X7Vo9ZmRgsk7Y16zdYpVETIxfmANVO2olIMEM/JvF6YqhCSf+lQs0UDOlXNVv22uHXRHsnIQzBBfYHe4zefPwe60diy3vS9I+It2VfvHBRbbro0rBHGSPMfqTSSnERxjZJkfsewLR5sSfx61yfUaN8T1ORikW7e3fCHtq7V4UkfBZJExqCxJvvvHNcMQi+KplIiV3C8/Iu2VMCFMUQhu1Qln6WBNOrVYEC3V09ahnlswCUSKr5DH4fNvm18WvStlhYnBc7i2IFCarETQPgksIG4NLo6Cr5+5AZwdmpNZiEB/M5pbUgzqPKyFpyDlhHfCkJLQx02OnE+rA3ovGo9itn8Vvf/pZyDUYu00Jz/N0Tdvr0GYEqGp9KMh1FSJWCDLp+LSV0JMY+2YcRuhlN6wBM5L8AraVCQZNupudnbXFlSdV5EncEmGGpMo0FgWX8//tbeDk3EqZfYX+ltZ4CnhYXXWQflnVHh+JU9IDYe7xjvkeMQEwHmOR6inm9M2wUgAl5FVNXwuEZ7DN063hu4ioKY3zxebxT4kz2DfuIuJCYifPsoO+KLcwv3L8+zAB+njXAn3NNGLh8UdTjuXLteTHFARZ4br543+RQsGt5ZvTkuHfOB89EEYj4i4IqoB7adhImCNpv1FYuhj1xkcejgHNCDBm20NamWFuASTD2OZ/PutSAJv3UxOAA2F0p0GLtOiNLCH8HGnbErxL8jmG7k2LzsUcBmr1NCgDcgR8K89hN7CA27rnnnpdtJhfhPp5++imJsfL80opJufAs+jXc4ycPHpRoNWskYe+hIbEsANH4PnsNQKPZrEtSgP0E2ACrBLYKWiR/8id/okIwrXd8LqAJ+whWCMA0Gj2cLWwxZ4S2TvJichHyIE2YbEsLzMQeAHZAYqD1RyAiBIZyRc9FfP3OsWMSd5Vobb5duiUOIsWUW507f077Ap+CoCu2RCLk09M6T8TjFKrxUawdRV7u4dbtW3pW4mexUEZGBPayP0IdIw2uwOZ6CvSP4ivyP/zWb7QAMkiQcb6o6EIHxSDzkhC3ZNOBYr/y6isyhIwe5hBhkDk8bFb1il2+LPSMQw8yvHHjOmMCDy+EthM2FJXZA48fEOLOgcDoctj4KiyvKFDgIErtvtG0bD6r9pYK7QqZjE3NzRgetri8LASW+5bTajRtbnZeDoVDRBAAaELvq2abwx6JRYQyexLQ0n3jnBAySye8tYUDyiQbHAWjeaGQ0k4AaEAVg4Q/1F9ED4SWF5gigAswFWhxWVlYsDVjY+oJbYDXgFIHApkJi9qagWFrwOQIhDm54EB3ryWCMbJMm5lemFcLEvdEhWnN+nV2d3rKyvWqpXNZu3x9XIkz9yn9DYvaaFe37dm63a5fvGQ9nZ0Wj0UsD82qr89mJidFq4TSJm2IbM7StBopgKpLuJU2IHqCSevy7TkHgtCViEVtpVwWQ6TQqNnE0oIVaWPK5yzeNK0fcwnmMWoId9ZrVm40bRNCR1TUlpetr79PgrcAGLBKABlwCFQBOEw8Y09vt4wZQaeMYCJmTx56UnsJSjBOSArYpbK0TnLt2WASwby+v+vBnTqsaEjcu3NPiS4HmH0EGwEqI+/XFd5hElWsq7Pbrt+4of3tLCVTBRLKK3RR+qwRk+VnCILY21w3DDBwZNwT98g+53y4wFVUjh2HgkEJe/pwnIAZvDfvrfcgju+HLSO8D/Y2VQKQeFpS+B2Mt1p7RGWMCIjAQPI8BCVo2WDYCFK4Jsk7m52f4b58upEDCtDbCcwJ6J1am9Me1qQJBXqeKGg6jVgnXlHy/ts2nR8FKUGFDlBHtGcomwF1WJ8jiqdXJKhg8K4BZ6RzQluR9p//LsAHwRm2JKTy8TM4DPooOcdcG6CRgEp6I3jCFpVgdGeQh3YdJSqMvFM5d/axmVO+1ZNeVlJEPzHPGDJNuEdQeWir7DHWGGBXSHqG0c1FOTecRm9vt6pO7FXfE+gzMXUopr24fcs2BTmAavxX7Kf36bYqsPgQOJGPAZMPgJ8P2lI+clNygs0nhuiyT6ESEMLErlxOdk4aYgTtQdsrNgegElaserCXlwWca0Q54vEry05DbzV9mgZVasOuxGWbYD3iM2ijJMnH3kJ1x+Z5dbbdRwe3fHy4wO5ArwHmoV+vFVT1vYWQtmKugY/AZhOfnDlzTpoJJJCMviQJwm9wH7Qz4zf379svX4N9wT/s27dfgqQwGRDG7KOyOTqqpIkA++DBg/KbJANv//SItOjC0egE5qtXrZJmA4HuA9t36Dmxk9heAl4CeInWBmNKqYIiXs3UjbfePiJa/qYNG6yyuGwXTp22zmzODuzZay//52fsysnTNtjeZfVSSS21rALtIJ19vTYxO6WKdlc2bx1tGZubnLK27i7rGRsVQ/TUmTM2tGpUYvnTd+9ZKpe1XFenKuTZzk7buneP9A4unTtvy0wXSaetd3DAsj1dlu/vtUvXxm3fEwfUjtPV06PWJoCyrdu3K2lwkf6G3q9E81U4aClepWc/9JkAHuPjVxX/Eiu9Xxg2LGzgk2Hp4BdgUj/11FNeQADUAbDI5XykcQdJbER/jw4NYBPvir1CEQEAZu26NSrK8d4BVYgZaOXAv8zNLWivKBGloJbPax/wZ3wiiTHVb4oMmioXaIrhYyTOiYgnhahiwdrSCMKTgNbtxIl35fMBikItL9433yfWIO7n99gTTEliP1LsJDcgmOAZ2fuwfEi+8KG4YPYUYIPGKpeKWgfiDa7D77jOS0QMMVhgoQA9SRatQeQFFGC4b9gb5AY/evbZ+4LLxETEYnzhS4mt2dM+HtoZ3wCSFLL4fdYL7TsxZ9DIoBDIUISenqBFv2qFSlExEIwCgBYKMAAh6MgtLix7y3HJxwlzvzBXsUEk99gTzgeTVYjRif3x88R12ChiJv6LzgYt9LwrTSqsVXUuiHFYEwpYaKJ0dXSqwEoc7DHsgOIkGCjEI+H0F94VL9uBArcpoWYTsTPfx2bAEnKR2LRaiXnX2ALiJuyO9lkg7M+EHE32KcF8i3krY80HaHBt7MTs1LQKV9J7a8/fF9cXqAIDuFj0s9V0DRI+l2SbfImiFfEZjCp+HvYc8RR7ltxF7OWW63kwaIT9H05QDFuC+G+xWBYDyhnwSRWYxSCj4M1AkGAai7dFkUPQ3l3V/7P3YKdhF2CHCZyL+dQm/AUFWNYFkI3vAyrAUAMMe+nFl/Tcv/M//Y5aTijME4/SqkiLGsxCgJNQaw+RVRhDnB1ICOgiPf30p6QRiv4O4BaaPiIDFFZEItj/6KN69wAgAIHYS/IQWM0MXUFbi/cLm4l7OnjokM4IWiUsJO1nABwO7HYK1IElwnQd8hb2P2PtYaEAABFrf/ozn7HXXz9sY6tX2cWLl7SvGUUOGeI//+AHugbnnveLqLj0djo69XN0CAiUXFjQO/zMZz4jeQ7ujfsJbWc4QTic9voBiKb+TrcQ+ff/x//aOnXqpAzNU089qV4mXjQo2AM7H5CR5EWhbo5RO/L227bjgR3WlmxTj+TnP/95+5M//mMhtlDEWOCQHvvAju32Z3/2p9rU6Eww8gpxSRAx6KY4Fg737duuYQGaDtMANBzjDur34K5dVlhasktnz4mlsVwqiiECg4ADiOHS+FM2y+ys5bNZGRO1kjDHm0o3bQ78GdS0UhYggIiRaxU0JSibwpgB2gRirJ35vEUYx8rvwGwgoQQwYQQsVQL156b0eYsry1INJ9hYWVi0VDSq3klGLWlGedX7OGnNATxoFMq2YfVamwHh7+m1Lma1Vyo6hKh9I+6algEr2Sh0xTJisTG7eGNc4rNQT988dkQiSIAssAHWrVpjlflF2zi2yg6/9JJt27JZgWR5dtqGOrsk4DVJn22tqjnaYho0Wtbd0aVWI5gjC8WCzSwsCIEmEQQgiaXbbGZhXq1CfH96adEWqxWrtpyVkk+ltf6las0YNNtgrek/hrbYPxBU+hlJNaAJRyT9BBhKMAP9F5yJC6XWJHoHiAILhp/ByIG68n1QY94DBo79iLECoce4Au5t2bJZB5bEuKujKxCnatnlS1fkHNav3yCHzfVZG0/8HaUHoPMe+JgMFXuRAKqzq1vK3ArS2/MKdkSNDmaj04NIAIahdfZGzEfv4sihIwZK9ZwJMRVoGUm1aY+zf/mXd6/xbNGIWmqkbk4fsYIENDBm5TxBkDUGN5NxIbt6XcYVp+BUTvQ70KRZUiCKYcZZStS2iBhdRgwNOXToqQitJhM6O6oG0WspjRAXboU27BW2lgczgbI7v4sjhGWCgyVYoBJab6DT4n32OEyBNnKGaP24YDLvKrQPXJuEJqRxkrjwLA64RG1pcVnANO+DRATDjOMDeOXvBXbGGdXs1HlsAesEcKJpASjZd3drzcMAjTUkoAuDW56bnw/bblZgOOG4BcZGtW8kllj2wICAXcBNPCabGQqUsa8ApahQQ6kf7B+Uc6LdjOBcEC2AyfskTD7ogMn71VY+BNjO38kRftB/+SPHMHkfgTc8Y5xvkjX8DQGz99N7m2MotEhwz99RzEEEkMCfWIMJaeVqWX5UIzmDKiUAKGuL2CWxSXjOKZrAIEADAFunxBpWYNDiAHUcP4bdA5DFJnJelCBn8IloCyzJVwDakoCfO39eLS7e3lNWggejl0koMOmoWO7c+YD65UmW8T/Ytv2P7rcrly/rWb7ylV+3b3/7O94Gq+mAQzY2RiKeELvgxRdfClpqMgIEAGzlIyoVfSa27+G9D9uunTvVc8/ngCSQoB05clQsFyq6xDLYPdaG+I3rw+yFmn/2xAnbsWmLjXT32pZVa+wvvvlNW747YQPZdrXTxiMRicrDKm3LZlTJJ8kBMGmUKgJGtqH90qxr7DAAMyyR9mzW3nz1sOKMzTu2Sb/jzPlztmHrFiWm0zOzqsIjMrlq/VobHhsV67WZiNm6bVts1dq1lqU6OjdrV8avayoj7GeeQS2mgDjt7RaLJRQzkSRTdQ0nxrG+jLlFa482X/wnbQYu/P6eNYQ6j4+6fv2G2AywTfCFtPowoQOxSD5Hov31hn5WFXvFkVnXhmBQwdCQfLDEy1Mp+e1Lly8L6ON9SE+P9qNk0t58601VlmF+UD0Ok2TiD/zhc889Z1/+8pdVNCFOIZkhMYL1DUMDMANQg/cPmIBv5P6c6eKJNeCBiiz4YbWqlcWAgrEA8IAfdY0xmKTuh12XDJCkJP/78qsv2bbt221kZCj4ueh9ho9Em2vOyuDMAMzgE/HvnEe1O8CWSbf5JMLrN5SHkOwdOXZMbTJU6mHtPPPMM/boo48GwIhrmBGDHz78umInWBcAUQuzs2JikdiRQJLLCMyyiN2bmlSiT8xYrbtQKiAQzzs7M2flEgUkpsf4NELOOm057CVYMcQcsEkpZhHDqAIfCLH6nnI9NvIW1iqUAtBEw1hMa88ZwyYQ28J0CdlugDwCVII2aJ5ZornBe2PPUMxmn8HwgeHGtQCfSNLRSuJa3CvjmAEHWANiLPYrtoOfu3pt3LZs3Sp9DewDYBRsYGkl0iJTdVtLuwlxM22Nzu5j8mJM8T33RlzO+hHjsRY8GzG7iywz4adN9wlAxnrxbKwDa89/+SzyQYwoexBgGgYYp04ASTwRsIhpJYcxwn8pbLs953NpgcTuY0s5d9wbAIs0KYOpQrLHHR36M0k+rZKMe2ea2NFjx8TmfvTR/Roxz9lGjJh1oeMCO8kZQh8RMAkwrLenV3kb4DT7mTH0nCeEaBkt7IXCiD366GO6P2zyk08+KSCXM3Pq5CntqS996UvKrXlguiu4NgVkmB6MDWeiEO09+IaXX35J4M4XvvAF2QXsEMAe4DdkBMA67ATTe9avX6f9//Wv/5/aZ5wTQBem9nCu8GGce1rK+QJIZd+gV8raHjhwQO/qrbfe0jsF6CK/wW5p6lQJoL8qkIVhMLSFhTPIPugx1X/L/UX++W/+WssnbMTkeOmH5Qv0DuMCku1oORXzipAzkhHYGefPnbdf+7VfsxPvnhBixkYJEdDdu3arQsCopJ0PuFjNa6+9JlAFUR2SNCr3iVRK35ufW1CCASWQjQUA89hjj0nAdX52zuYnpjTCqt5qSIiVA0OyprGehYJXEGipAG1kcgY6DS2zfFsa+FngBgenWK1YhWkgiDWWg5nhFrE0SCoUNyrcHM5UmxgmABL8t4PpKVTeaUOo1yzWlrRaGQopAkPzNjQypMPfSZtQMBJratonsEDFQwmellKMWrTetJ1bt1u1WLSOTNbWjI7axSuXrakqfsMSbSmN9iUo2rZps81PTjt6GY9KvwTAhioMhwn6K/eGtsLM3Xu2amDQWoAiXV02NTVpKzPT9uCWLVaolDSqD8AEyiOHG9Apl85auV6zaFvK7s3P2tTUjKjA6LrMLi7YklgnkxZJxG25UrHZwrKV0eNAOBfdi2ACTAyNFww0olVMmUkk9W4xWhpdhxFrNSXgixFNtSUVfIquqEpEQ+wPtEo0ArdS1ug+UFyctY8Xbsjw8h5gm6g61moKpOvp7pJBh6rGs9HTyh7mQDOdBaQeh0VQTBCAQ8VwgGhjjDXGLO4TZjROt95QBQFnce06/eUNqeRz7zwP18JBMoYRg+cBbMurM4yCC6bMCIhhxLTosTAQGH/rlFlAAe/BraktBcMUChWC9msdWGMYTs1GoK3h4mJS5UedPqClehcPbBDEif13WE+cEeuHQ8Wp4HAx4jqn6J4w3QeAJZFQcBuKt/J8AE+Ap97Dj+Ah7BNnoIRMK0AvgjM8sAMY/jNKIAINAFehp3/WHVzIqAGA8Fae2n36Lr/HzxCsIRzGNTo623Xfi4sLHlwCyKQdkOFZCGRwlPRAh6K7YfsTz+5VhoocOvdCYAsjJ5xYQBAoFpxGT5rsDwwsgmmSLNpp5AgCwT9N7Fhe0T7xccfe5uMVoXZVlKlCwKKqVdy5sz4+cPE90OSDDJiE6QH/De/7v8XBfPw7P58V+MdWqfnbVyVohYWBVq0oifHKalqACGefs0wSgf+nvQbboJYHWKX02nd0KpgmgMM3cz4Jpp2Z6VM8SPxIiAE4SVrwL/gErgf1m8AQdh2My3AUKuAo43I11jJKKyO2mwLSohJ6/BAJD3GNWiYz6WAyyqxsgQPkVYETxE1U69Qi29MjYABwJhSQpCqMTQmFNKl6EuRv2rxZ99bekRf7huQbIUco1mqb7OjQdBGen3+5Hq2l2EuKPKyht3q4zSRIJlFSq0k+HyR/Pu1gz+7dYty8+tIrViqsKK5aMzxqXcm0RRllem3cihPTNnPtJgGMxPXRMeFdAci3Zak2L1i14NPWeNYuAJCVZVtaWRJ9fQqaeMs0YZFWnG27HrSp+Tn5+js3blg2n7MNWzbpGbqYjhSF/JpQEW//wU9Y9/CgnThzxtLtOdv24C67cvWarVq1RqwO9oq3UnsrF77tnaPHNKmFeDRs1WFP8ry8X64tvxbx6TT40lBEPezNl+8OAH58K/sUjRRVZWnDJuGEbRoAe84g8gIFcYvaFcSApizXEuuTRAyfTjUff8m+5X7PnTsrYG31mtWaMsm1SYCuXb8mIB99ARJjmCkkbzA/EDBlryA2TELLCNJ7E/ds29at97USiKHCiTfSGAjGbUvTi1g0mVRirbah4RFvoQ2eGQYwPpOYSBPuWi07feaUgAvYnbBbiItoBwZYEUOzVpXWIXsu1EBgTfgen8PeI1kHCAKMwAdTOH33xAm7dfuuHXjigK517uxZj90SCbt1644KVUwwAeibnJxS4qcJOgu0yjqQ6RpAHnMoV4CpG49p7dhXI2Ojug5ASaVY0XmCHcG5JEYlMYWZCrgUtmqR49AGwr4KGRm0AsM+dZ2NslrqQk0ZEmnsDoAA8TdMAv6OeDGcNgijhLhFYqtBAYvPxw87oGV2+sxpsfSJj0meJfI6cU/PePPGLesfGNR70d6vVtW2RMzJXmN9YZhQ/NOUlXzOMipEuvaIT2j0vQmbAICDWBAWFF/e4uLMaHRosJ9i8nT7RBSfaFjTvUowu+o5B3aPe4I9jR2i8ASgxDvkc5Fx4JoCX2Aowb6puOita/h5YVkAaAEWE+07gOPe6sx5Jc5l34WFSsnsqxXKn4ezSf6KPaIbAlAR3ScKnugzcS+8D9abXA1AGTYKbCVy33ePH7ft27aLcY42FSDPxMQ9rT/APGDf4sKigB7YHZ/7lc/7fkmlBLpwdrdu3SZAA5Ceohv5AxNr3v7pWwKf5NeyAJiuF4i+Fjone/bsUQvb66+/Lru2eRMj6MfVAcHeI649+MmDOue0YhLHAq4CRsLqAayCZcgZY79PTU4JSOPnsMPkSLQxnj59yqYnp7Ru+BswANiHsgMWEZCEz8N28KwAz+wdZ9K7xuc/VtAk8iv/3VMtNiYJKQJhbESMN4gqmxwjBPLL5p6bn7Zf/dUvSlEYw7S04P1/vEwMAhQsECiSGYw003EY9QoKx1xsFhMHxUFdWnJjyufRn4agWqlYkJHhxeJCAGygV6L7kY4wmSOm/kheBmJKHCRQd2aEU7l1JfSoG71K2bK0MbSlrVGtqZ+Q6TO0z2AkABho01GFCmFXDADU2lpVG1STa6LOOIhFWtaVzlpPZ5dNLszZIkYTdftmS+wVazQUiNWaTRtGCIyEPZuxy1fH1S8az7TZXGHF6tW6dbV3WKTREtDS09FhyWjMutvb7drNm5ZiAkqjbrnOdjt3+ZKeZ2xo2LKxhKhQTMphljeaFUylIUAb66MilLEr4+NWWlo25GxHBwbVjoMByiEsJcHYlC3TGzs1abWGV886c+12b2LS8oiu1Wt2d3ZGbIa+rl5Vq2ixmSoue3sQ9LlGXeONSwAcgegXa6/RtYmkBHmZsFNHGT6VUjCLYXJ6ZkMK+LxDHBbAgCPd0GOZtlKxffv3yRhibAi0MC4g5hh8jFbYDqL57SUfKY1hkGr4/Jz19nYJDBEdklYa1NI1OWnE8vkOOWvXoyAucN0JDCRGnuuEKHioKE+wgiGfX1ySQaTSxvdCRXWuhbEB7AAM0ijbYHxWOMIXZ0KCrypoIOTko34jGivIGeArZFlg2FWBrNbkMILvnt4AACAASURBVCVQFsyoR+WdvRoGcBh1USYZ4cxUnYC9QgAOCBR+EThI56bhlSyCP5wZQTCVJ82NT6ctBjsD4dhUUp+NgBXXJLgJRep4Hs4479AF0eqi9wGmcJYBnficQG9OztGdFyMcPQBXa1AgDkaAJqE3GC/6fvP+mL9wLblHBFU50xhlgjYplMdichQK4moOHt0PRtGSodKZahOoIWp+wNLx5KCsdRSVMbAJ/oxxORKYUOHoPSocrDUCdXwOew9AJEVbV8DEAXDBifQF4xZpz6Hvt1bxNia94w8ZYPL+dpyPGSZ/e4r/9/kTauH6OYFX4XX+Pu/353NtQBN66YsK3LEbJASyXUzaA0RHqFkU+aQKJZztEJQlKIf+L+ZZIHZNEMo18EnSqWj5CNV2KPFT09bb3ev2ycwmpiYFSCTbvAUSth4VSAHjAfiNnQ0nPQDCqoUilVQis7xcuC/aSLANcEvwCruBcZvEJPp5sfho30krjkJPjurqjh3bJcKKD4WVS9BKTITf6u3vlT0joCeZCZ8Z1gjsBWwXE8SoVlIJxN/zzMReiO+fPnlaRQP8Ki0+FFdotaayiM2meIaNB6ja98gjaik5euSo2qaH+gesTKxRqdn6kRHbuGaNHXvlNbtx9rwAk+1bttgSvjUaV7Lc09ejKSNQzsMpG7NLS7ZYLGhyDtoe50+dUsBPpX94wzp74JG9dvrSBTFwz759RNPpaAEmpsjA/m1LSe+t2qjZg4/us3RXh506d05jhbfvetAqVVpwmLLhYpMSHq0xJZCJHz71hviWd8Am42d457x7WiOIIVgfXkz4jlwjwH2e2/SIAAtESwFYvLBQUywo0L9aFYDG94gvBJaoSu3tV2JoBKKx4fACfA0JE/EyEzlgEYTxBm3NaAygiQAYwtRA3hH3R5zEF8WPoeERPSfPzHhjmFYkQwj7UmSDjct7keZbMK0EcFGsEsZuB6xL9jp+28fLTovtoUS6CXPUzyBnxxmrtPwyHbBmSYqJ9arE0fl7np2f9biAWNl10zi37EmAC/7MuigearV0r+xZmD7kInfu3hMYxTXQsyPpJQGFnQRzlvOigiVT/qIRtUnoDC4u2OS9u/cFWb09tuT7KOsJN9cCrEIsmMS5VCxbo0brDZM+irp/CjK0ymFf+DNgEgYZ0ELCsoGILevC/oBdhgAwNoHCIs9ADKGJgXUX5QyBonDsNedY7S20WmmiS90GhhAtBpjzoprkBWo1H20bFI55TvYKEx/VqkOs1/Qcjn2FTcFWhu1osI54Xuwl74eEHR0StRUxdhmR/HxedsTFWIORsIH4rAqXbW2Kn9gXDoBRjMvIXgjUkFSCs0CkexJMa9K1c3kVv7g/n8bo0yJ5foCksGjHOvmQgIaDXIEvYH/yGexZAArpyFlLIGE4FSdk/VAghnFFVsF1xRqcntYaw9yDmcEZ4HqaZNMXsBKDdhOuCTueswTbhD1NK/258xcUM5OD8V74XOJg7DHaT/wc7/Izn/msQAnWkrZJNg3xPzaZPYNNYa3wI7ChuTe0Shqthvwe6wpocfXyZTt48JD2OCAJY8k5jy+99KKATL6YNMWav3H4DYGrsOPQquEaxN6ItfL/jN+m9QciA5ot84vzGufNOsLwp9BM6xH3CZsGwBD/C5MG3wWACckC0I39g0/hXiBQkAP9owZMvvilf9LCmM7NzaiCjqHnpeCgMfgkznIunR12/sI5VQPYeDg/DheLRaCh8VhMpsnl7qOevHwONWNbF+bmhYhfvTou6ifVD5DtM2fPyTCQbJHEkIxJtZm+RKh+JILQyGI+pQMBIf4cshIkchnoNKhKjDFPJKQnkEmkrI02AgwNAAssDars0HkBVkL9iDribU31wLK5+RmchXoWYZNEIzbS0yfBs/E7dyQ8i0gSTJREK2IbVq/RWK7xOzdttL/fRnp6dQ1ohSNDI1aNR+3q5D0JwW5as85OnDghwGbtqjFLRuOal81B5oBw8AFOCrWKDAjCrNvWb7Qq+iEr9DMv28aNm6QGD5C0fnRMFf2r4+MWa5ndvXXLKkUEuTK2UlqxVcNDduPqFdu1bbuM5OTsjLRTCCRombly/YYRAtZjZndnZqxRrkrPBUbFYrFk87WyKLI11LLpVaUaRVtHNUCZWTdE02A4xH2SDiJugCYYDDl7/qHPrrdXSbiSdkTf8lmtrRu/DlHHACTQryBpJ9hgT3q1rNdZMTXvp8SQsk81A3z9eo1wbEslBJiIGVCpSsOGz+/rG5AqPsEH1T+SesAWjU3M5uScQa+5LwwAh57qIEaJ2fQguAB56ouddsNCkILR18QVxI3iLvCGYeUM8a9onIhBMRpNLJaYVznTGdfV4MzA8gjKxwRh/L+mwQRjeQE32L9ilfBPkLlyHWc31GXMhOgz7jcWV4UMhoSEjgNQhUCDdZGOzQoof1ZOj8/hvnDCVMh4lzynMzT8WRCx4nuulYLYGtWvmtaa4Cns6ec+cZokItUKlTWUx6lgApAAaDrLhvuSMLMYK95Sxec2Gi7OzOfwOwQlqsRplOJ7Y5SxP1yXe6Ia4wBUVKBWSMmnYiP6oEBUF6xlXTjXVIq5IYJ/p5E27o9AYxIVQSdJJfeGfeOe6Tumx7kBjXxhUWLQArRKHoDhMGHsEJwC/tDvv7K0rApJOAHoY8Dk55NGf9SuEoIl7wfdPhpr4MUNTSwLQF0KHLJb0tlqv992Gfa6c5bFngimOHBGCXo78h0WT8Zlt32EqjP1sBf4QhiJxCYAqAJqGTtK1a2j3UrVUjCysl2+CWZrqbgS0NITgX1pBck0bI2y5TJOT4cBgY8YGR6Rvwq1Gihg8DkkmcQZ+HpsEUUEaNRULmlVIFEg6cCW4bOoTGJ7qVpjG4nTsL8k0AThJCwA+7T+Elt98pMHVW3Hj1CJhlVJMevo20f0e4ACJF/EaIgSfuMb31ARDF/MWqJ58cgj+2zizj0ByUxdoEd/cXrG2ipM5eu1scFBO374DavNL0rwvr+nVxoxbYmkxYPJN7RCM5EE3xlpNq1UqanAMjg6rOsd/+nb3h6xsmxrtm+xXfsfsTdpw0B08cQp6x3oU5GI5Ka7r1eTcfpHh9WO0zHYb6nODjGHV61ZY8OriYkYh1uX7wDoDteQZI2/w88S/4Xd9hLltIgKH9h71suLDi39PnsK30o1FfaQA/wNsWCJa0M2KO8aYA1AwsfN39FRZeINsQVf8wvzapUAXA+1GtiHxDv4Y65/4sRJe2TfIwLHAMrGRsdE0+cdo7dAksukDnwuLAWSeJJiAi2ugT/ki3cLWEgRhWQOvyvQSAzXmM4W8QPxFe1bPC9TQcQgaNKKW7Pz59kfg/r3/TpmAAMEJAKbxGSo6YwxTprvUcxgj7HXvWAU1bN4K5sn41yT5JYgnmch5wBI4nuAVYioog9BPAoIcPLUKQF4CPQCBu3avUut6W8fOWrjV2kv2aK8gjYkCnHXrl6VuCjxHecdYJAEn32PeDDvExaXkthsVqwypjSVCsTQ+WA6X1MsrqvjV98TRRVgy0SThvINiTEvLmhvEQ+wngBBKjrFojrrxCTdnV1KOsmTSLgpBvKuGIMNi4x9pgJ2V5fWDNvEvmE9uFcSfYpjvB8m4wBsKMkH1Gg2FaewnuxhWi5gQxE/E1+FAA2JO8Ul/h5mF/fOn9k32FEBzZmMEmL2BnskHCcb7nMAJ75gegNOOdjjIJ1Y3bQ4weIHqIThz3QbikjFop6Ta3KPLkgb03qwPzxn8HiXswQoQs4TaulpXDN7pdEQo0PnmAEVgSAx604OwflUDEnbeSIhGwgYSTzHF+cTpgT2lFYS7oPzBPDO9MywyAXgTJskdhhwmUmbtOTxHDNzcwJHsesUgomvAS7Z97wLWCmAHfgL3hPEAwBG/g6fxB5mLZz1vKQ1YNoZwOHZC+fk886cPSMw4obs9m5bvWaNwAxsyKZNG9WKByDLfdKi9uJPXtB7d00h8lxn2EAs2LBxk/YM+4Bc53Of+7w9//zzakeanJoIithM0+mxq1euat8NDQ7qndAeir/ljMKuIX52VneXBrbgOxj5zbqE+iU/jxiF3FEl9A+ImF7kkwcfbkFTYtYzSTbGCaMGTYn/itbF/OmebpuenrRHHnk4QMuTGmvE5qSqwUFCWZ0NjJFTgtcyMS1GR8ZEm79187boS4cPvynEWyPrggkjVBcwKCHVjYMmim2jrjabjmRGLQwwRBBWLawsq5ITVgekAk2yCv0KPYcYSLjPS9eYV6iV8ahG6GaYiMNBCyaTgOaRnGn8GD3KhRVtwt7uHvXscp2ejk4dphnaAqSw1bS4RS0dj9to/6CtlAp2d2HWBnt6bM3AoKpaMG8QSVtpNezw6RPW19Vjgz1ewUJod8eWrXYPJDKRVGuL0PZUwqqthpURuAtG/j75iU/a1fMXLRmJSotl29Ztdu3GDRsdHtHf9Xf32MXzF9U7DcCF2jFq4+Ua9OS6nTlxwn7p0JPSaqGlZ45Z7Iz8xfik03ZnasqWSkW7dvumdec7LNqETTRvBarpkZZVomaL5aIVGLMMo6HBtBMXEiU55nkAFQgywiQ8KsPfVGVI87hTCYuDZs/O3k9wUX7HQRMsEMSGBp1gDfCMqUxrAkEwRoXhTKgGAF70dHXbpcuXBD5g+IeGBiyZiku9efPGzcHYZx/dmEnnhGJTSaPnm+CIaTwYcUe7Ge1HkOFAh/duVhVc00cdhz1DYJtqU7KNwwOgYu+HwqPVho+2DCnYPlqtJLVyjDK/24o4/RbjFVZzQt2UcJ45joDRYnx5W40n+zhsvtTHz8SdmPcG4yg5o+xbflesC+ald3beBwKoqvA9ghOBnUykQuEfR5VnHBgOhwAGKqODEfycJ2jOkPHRa1ElDDjXUDgYkIb3xtmFnotRpULDs+MIWNNQxwSrB5DCOuE4cOI8gxg4Ai+h37sALNfifvgsACecaDgGk5/h73GoAi0COms48YL7IcDA2eKsAUlIfKAQMuIXO8VniuUSgFtCxqF15jMOQFFdq9FXO+PBACytlPcKqzVnZUU2XO+xVBJ4Njw64qO+U0kxzzRGk0pU8KWBXR+ilpyPGSY/D5f/d7/G+7VkQtDk737VD/gVRIPxRIyzSaKslkUA3WByGPkuCQVBHdXnkL2gEZ7ob0mbCFV/pld0WrItJUYdh5CAk4oeSTrnmeSI5LBZ90CXhIAWZFpxqnVslQttEojjPxB890lf2fttF9wvoAf2wvUvaFOkyMGktqySi2wuH1TZUzYzA+V7SPfDFDAAfALEwYF++T8SD76w3fh1bKx6/7NZaXjxfSbhsB4Liwu6P9HfO7tciLNSs70P7VXSR3y1e88enx5RLquyuGXzlvt2njXYtGmT/eQnf2Of+tSnlWBiXxE4JRg/duSY1vd+UWFxyWbGr1suGrPeXLvVl1asMjdvyYB1i70cGui3Bq2KxGloamHnWy27cXXc6es5ChCTNtjfbzfGr2kiHyzWgbER2/zADjFil2Zn7ea58za2fp2YumGRDavaM/T/sPeeT5Je15nnSW8qs7yv6jLtDRoNtCEcCRKzJIfUiiOO242Y0Y4+7EzEzl8w+79IX0a74iikWYoiI5aSgqARCYAgG91w7b2rqu4uX5U+K3Pj95x7CxhSO4SZICWqKwLo7qqszPe9773HPOc5zxm3dLnHDp98xnpHh+zOg/t27MQJG98zrWe+03LRUUAHvog58RFMYXzzzTcFCpEIimEo8V5nJcZ2A501xH0pJgSdPCq2gBP4cDEqWrASKeZ19XeKXvgffi6mdmg5lcglGiCAArRkNVuqfNP2y2dDsWe9qTjz++izwVwhtmJkMSxtBHjxv99/9VUJSAKQSJi0XpcvJ8aQjw1xMO9D8sb+gwmLhhvPj4Re4vn1hlq4iBVgKBCrUL1Go1CxKGzXRkuTaTQtKQiNCoxRS3DT8gVvvZVPJ/lPu64QE6LYi6wtsRVxCokj4ITabhoOBCKwyfvBKPa4wPVCiL1IUOM+hA17+cpVrQVnCX1AzgTvNTk9bX/745+oqs5eJ/ElyQTwuq+i5YSeEbEC8SNsL571wNCgACXWnylF6BYB2CADkE5kBE4JuOmaElfaDzSuGPHTRkMTqVhb4gTAy41118Jj3dinejaNumwNzxXWEvcDK4GCF0AWYsbExQCZkTkL0MA+5X14riTzPDfWhekqtB5T+Y8tTeyxyLAAcBW7ooOAdUXxBqAdgIFG8jabajXh+fJ5tGbw+dhF1oH10RjaUknJNa+VSDa7OQ4M2NrSnott6fv3H/CJptK+gS3sOjjSEgmTclyPp6HnCkjAIBFiSv6tdvAwlYa8KwImxNJcBzkpzCpewxp464eDMGpnD0VKtW/39XmrUYe2TGcYYwvj3qBVCmADH8GasvedpeXtNxI5XlhQjM97MUACABmAjWeNBgnsY6775q2b9uyzJwVgouERWdNcH/FpnK7D+GkAk5/+9A09C/bmiy++pA4A7o08iVYZBqT8k1desWNPPaXXLiwtqCAKy+rt8+dt7/y8wClvh+/amTOn7ezZs8q/pXX1/PN2/q3zip0BebEXnDdy7n/3v/07+/nPz8pmEBdLBLrd1tQsrmEAAW1NdcqJ3cYEUQqj5Gj4hbfeekt5AewuGHi0seGHaP8hD2JCHGcDe8PaUej4tJNx4hhixT8f0pD6tO/7aSKfxDMnD3VJwnC8UEB5+IgtMV6N/jSqJdDIqDLzM4yEVyYGpazLATx37m1tevqlcNpsGBaNFYM2SPtNvdoQs+LYkaP2rW9/JySATtOLBwHjpJFSIPs4Kiro3Y5lUxnryxV0AElIxFrQiNKkgA42kNPym9ZTKBopJqAKhxenhoFFE6QDClgoWpYJXwi0Qe+nYhQ2D0ALrA0aTjD6wwiiVqqarENixX21UwRXPba5vGo9+bxaZggCNirb1ui2bWttTSN8cU53bt2xieFhs1LRvvuz1218ZExtOCTOUHoBQv72Bz8U42V+eloGtQVAsdOya7dv2cTouJ18+oTdvn3LBsq9Njc+6eyZRtPOnn1L9Cn6iYvJjFVWCQC9yoCq9/sXL0jlf2h4wNaWl3W/fQji0mu5smyF3l67zrN+uGQtmA2ZtK2sr0vdnpnZq5sb1iYx3GlbM2m21WqIQgtgAmhFAIDBB4DxSTCe6ArwCqNecwASZaavoMcBUwHFdBc+xaBhtHiGHFyQSlgRsGDYbxg70HmMC4iuDK/Q+7ookATAJNAYMA72wYP7rVavyPE8ffx4YFGUQ6XIdXIA+BBOogICYIIxdRFSb9ngHiRsVXe9ivPn39beYVyagCF0RgKVlWAZIT6CY9aD/UXVBlBBkbImujhoxHnhXiUKq0kuzsaK44QjI4V7xNBQkZG9QeAw9E/zzKmwkDDofdBF6douwMB+jRRNWpEAKvkiWGTtM2km3SRU2cE5cl0EIbR3IXRK8IQzgnkCsALry1XNqzLYODHuWRUMnFoAkCKrhV5VDBvOXOPGdrr6XOh7sGkQPsWRA+woKKIdTtN+XFVe69K1kJD41CBACwy7qmGIzJV8LDD/8XqcD+AH18UafqBzA7Cx7Z/NuoWEg6ANZ8B+IRhiHQlwqDxIGyHotdBmhtOFvcLvsDc0bi8ELZwzmEbqU2+1bG3V+1gZDUeAwWvrlap6lP2ZOLi1yzAJoMnfdw2TJ4DJp3GtT373E69A6IHmxHB28esEqz4Bx+0c36dyRmAqrYLQliOfzkj3el3JiZgpubxG42L/BoepwptAcippMFsleL3Tka/vKQDO7ggwITldXV+1Yk9OyYbrXTEms6uR5d6UAdjswIYAm0xaYtXYfABgfAlg6oeZBB7Yl21hgeSkNyyTV9EQk8Ze4tuIf0QVJ3li7HsLkdRNJexRD4vxxrR28n3Af01fS6Vkg2CNcN8kstg62qupTmIvYb9hk0hesPkk6yR5jKz9whc+r2SBdTh37lxIgnIqgFGQEEOQ3y31apxwtt2xQzOztrH0yFrrmypKAU4NMoYXna2hASuwdsWCRHTv3r4t4B/9NPRJYADg98rDgza1b16tNsR9TCVMd83ee/NnVujvs33HjshXoxsmhmO5bOWRIXv5K1+2dG+PGLDT83NWEEMybd0db+kS8GasLf4mrfZrgAoKLySOkSFBS6q77lAjVeuuKTl682dvSsw1jl2NoIHGu9KeTJsOjCXGSTMREu0cjdTsuubAlI949glNvldIaF97/TUxZNlXgDfewks7s49oJY5A54bPQRuLQglDGmJbDa/nIvlTwE3HlPTDpo1TU/7k//4T6QGSDLM/SIB41vh8kh8ScmIv/D7TQWhxjqNlYRL/zV//tb3yyitKXmOBR+3K9ZpAR8AYL7KkFBfA7q43XCSdPCCK5lJI8EKoi8qzx6M4PIwEEkySMJI8ngmV+BjTwBimdf9PvvENCVYSS3LGACHXNzb1H8+S5A2tB/Y1zPhSsSC9ISZicZ6Je3juFEIovwOYcg/8nTwAsBRbU6/4WHIHwWr2zjtviz0Q28mRDWBkLM+U58N6EwegwUgcEluseISb2xuKVxHEl5ZJ0FjaXF9XgtpTLtvlK5f1vIktAICxP5w/nj96LtLTQVtye1vXQIKuui0tzQBXuZxdv3FDuQmteAzZ4PuwKzR6uI8uglXtOXI0EmpNpGw2bGHpoYRpAWqkx8g0yVTK2wdDOw2fiU3l/YnLnOHWVQsJcbRrlLT0/oA2fPE9PlO6fdKmc3H9CORhs13bDsFdF42NhXL+TuzLeYP5hE3HBvL+5IGeK/qESAqCrA+/6y3tLdkzYuXnnnsuaLV09Mx5DVORuBaSewpafDZnJ4Is3Cv2FECVcwa464yWsv3tj34kjROYggArADzkvUwmg4WBBAXXzfWcOPG0cmj+jd4JrTY8S64RHRMADfISQFhavLnmf/rlL2t9iC/Pv33ejj11TDnTrVs3bWbPHoEdCMsCJsK+Z5wwU51478999rPS77l3567ErjE06JEAFjGI4K/+6m90xmGDOGuzKtCHc8j0OGe4m8gNMFoAyvFnnEP2FrEuYDqj52Fjch6wjVwb+wWbwnmGdadx9VQIP8WX2CW7/cN/P1gmia9+9QtdnDbGhJFi+/fts2/95V+6aBN6Jt2uPX38mBz7/Qf39LAxSul01hYeLArcwDCxNCDIUERZRJC7jc11O3L4qJIl5srfvnU7IOkbqmrTP8Ym4cF6S473vlF5BjwgceGQZlNpteSwkTSZFOdA1Z8EE/oWDjrnSZztdMRIgRKPEeBwa9QrAU4mbT3ZnA33MG2kK8pZKsd7uvq3NCKkz9G1fCZjk8OjGmmsnsJSr6hhgAcAKKVMTugwQVlPX6/dvn9Xn1HK5SyNhgc9aX0DNjM+bo8qW/aj997WBod6RRW/t6dkzx5/2t45f86OHT5iTx84bG+fO6eJNH1DA1KE379vr/1Pr/wT+8M/+kM7/cxJO7x3vwwViCCHaHJs3BrVuh2dnbdiJ6HK0aOVFRsaGdZEHICTmZlpGekrN66p6jGgMatNjQ9eb9bt8p3bVmEufH+fKjokmPwcYdc6iDv9g522/qP6AxhCEMF78cx5PilREqG/AhAgoNkRS4K1AcVnPLGS/7CWXrmh+lJzQCObFVPE9S92QhsH495GFHhglElwqcZhpHE0tIR95Sv/VDQ3jAj3ee7cWb3vM888o8DIjSBskoqEwUjY5+ZmdI0gzThRDC7XjjEg2NHEJaHpGJv3BDxwLzgYiQky+lliVnWJRGF4aI9iehH7EwfFfgMg4fNxOOxVkn7RqwHkuozQ7dE+5X5FN+RaMVi0wgAIwtAK1EMXkGvvUsBhI0EdJpnn/nDs+i+wQggKCNJ5L6pJAAd8LiCR0x59Es8H4wH7VdGSoG25V3PXCXQwglRICADkRDZcdVyiwaJa+hQdIf7tHV+roCMCYMJ98btOQ2+pLzgK0eLkPPlAkI1xfFB5fbIP9kDiUUH3RYLAmoLDyGansPKFAyRgUYUtmdTf+eJ9COo5+9gn9r9o60tLAkeozgBYkUxJDO/uXe01phNAZWeMM2dMQU7GGTlcPxURkivu8dHSQ1GviziI+/eUSBDE4HTF4lletrYmbmHowyz6j6JBsSuYFYL9T+FwPs2v/uNtA/k0q/bkd/9HrYDrTHnlH3uIjcEmCogOBQ5sFTYSWyTKedptiID5SlXMPqq5VMZVSIEVWfD2PWe9wUDgnPFnQsEugvTYNFU9C3lbeLhgqVRCySrAguffXSWa/FxtNaGn38VozSdJZHNqC40sNBJdfCZ2BVsG0Pzo8aMgks1ktl7ZXFgHgNpoM7hui4+I95aSomw0oDRrQbLD+wKAu0B3RkE9r3VghdbgrlqJsVn8HoEsyQct0thNqqes9SKs1CTs2oqqiMRy2ExNiusfUELIfd2/d082fGxk2Mb6B+zC2XPWrVTt+P6DtrNVtebquo32D4hRWsReMylocEBi+f2jw1ap1VTVriHo3e7YSF+f9E40PSyftb3Hj6nizfour6xpyiEsEzRKigP9qtTCIlh+9NgyhbzNHz5gh559xpbWV+3oyWdsaHzCOmqBoOBGgcPHTPN+rh0xJIAmoF3yAxEgIR6J05e8qOG2++qVK6qgU6Dy9lMXRyUWAIjSdMNSyRN2xBe3Nm12ZnZXiPhb3/oLo8oMk1sAjaLfpCruxNLEL3/8f/2x/bOvfU1xBT6T2AR/E/U9uAd8EdfaaNR0zGLbAPud/cwz43s3byJiuqZkD+Drj//zf5aWAiAHe59ki42JJg0ismKtwqIeGrJLly/Z/v37FW+xr1kzGBcTE5NKpgEN2UvEZLCaYJ7/+X/9r/b1r39dzAvWEPeseMW8KIYPBDRhfwoEMGIDPwPEm/Hr3ffe9RgmiKSj2YK/JQ+5cvWagAUSfV2e2QAAIABJREFUToCKd955V20ftLjQIkB7OewLij5o8QCYIHh7YO+84koKJazF1NS04hSSZZ4jz5vYiX3PWrP+aAltrTPe2c8ecTTtaCS9xBIk+eQ4s7MzAgIAbYjrAUzYb3FSDXsD4JDnLA2PoG9H/MiaE69zligq8n6cTYAOci9iLa6J2JPCEM+d86uJQozlLfWI8UKcQ6LKXiQPo8hD7sFkSfRY2BcCcBhosbauWIyCJHZEMgD1ugtFd3x4AvuedhWJ6Ys5uyF7qFb1Wk3sCrVwN12MlXVkM7lNZR+5XpDr9XmhEjYza4udjeKrMEw4J7wvgDOADiAhLYWAopwz9krUx+F1Ap83XVA1xoR8Jtc4NbVHcaRastHmkd0v2P59+xX3UZAV+wE9xNAeSWyrYQzNhhhA/Bt/ocEb2YxyWdfyo12yV+tM0ZSzwfrQIkeLGPEwoBFfTLRhyhY5xTMnnlELGDku+xygh78DUJI3AExxFtkX2KeJsfHdgkCptySdEc6kiAOBRcOZAazgbCGujMYVk6NY85vXb2hvsrek5WcdW155rH38b//Nv7Fv/+W31a7DSGKJKg8MqMDMnkCnhf1H3vDy517WWGEAI54Lupk8cwA21gl2Hnno5ASMHEYyL2oNWRf2Gu/De3oMH5gm4Ux//PjApR0AuSBscH+/ya/E//w7X+h+6ctfUjUfI7h//z77L3/6p7pxDB208smJcSlvX758SZuKhWBT3bx12+Zm5+39Cxc8kaR3n/aSbldUHoxMFKbkd1DxvnP7rqaw9JR6ZSSu37gux0CyqikV2gpejSYAIanRaGAplzjKqL6scEjZuDJsia5AE8YHZlJJjR72oD9hWSb8MM0ll7FMImnTA0M6jBtbW5ZIJWVApfegKRmAJ00rwroZGZWRwLhMoTifL9jS2oqMCgDKGiyMbkcjeUmo+3pLNjkyarWNTRmzfTNz9sKpU3b+8gX76ZWLMrCIkxJ4YBgxgI+WFu3E0WM2Wuq1O1dvKAibm5+T4UBdHgdFwDDUT1WpZXcXHmhEcalQsMr6pg0US/bs/oOWrrVsdX3NHiw/skFG+BLUPX5ks9PTCnruPlpS4ML9QxOu1OqWpGJOBeSdc6LLoj+y3ahbs9OxFgk5lQtaZqxjTcCoVEq9pCyAehLDdBcqM4xb5lCp2iFBT2fu4HwliBnEwYQM4zhpJaFSFfaNU0XrWhMMuhv2IdvaZDLKjlB3JgOAWDOOGaPw0ksvBoX2lLdObG2IjowR8n47V/+H+szaqR80kxWQB8UboI21FnOAnsTlFRk6KY4vol1R1+8TpMV2L64x9ncSPOKUAJgYsUzQQUCEA4zoOEEwaxHZMc406KpXnlFtAlQ0XtjPDWsTVft5vwgeqLKT5j965n38LuvqIENSp4Pf4/r4HuscARv2FME398CXqmJUaRn7Vqu5CvijRwr8CIYI/ng2OHk+F4OlilK1pr2DQ6BqSVWWakIUMvRpSEXXa0HwT2LDLmIWp+QQKAnAabd3Ayjuk+qTMzFcV2BXs4XKj9pmXNhV/eWiH7t4LeeWe+ZzqM4IlGKcX6A9T4xPOiul3RLlmN+NIAv7lwCAc0Py1d/Xa61GXcEPtguQOIJYnNnIPGJd4lhSXkt7XXQM9GcnLSW6Jawgzgq+IoLtvwpzJwEM0bBXR39DX08Ak9/Qwj/52ACUevUUe4k94OzxJ7ZPLEYC+0JBh0saZVDhQyKCH1fLIJMmJMCZtpS5qCF2EyAlaoOIydFqWTaX11SM4SEX/ZMwfD4rqjIJD/GMkrdqRddHEQD7GccaE2BjE7BBBKsK9hmbGpJZmHoUBUgyI8NArRLQ9ctlb6+g5TXp0yewz6LDB30m7K1EZ0NCwM+jdhL2CCAZvwWojE8iqULbASZoD5oV0ohywU0qpBSv0MGAhk6rCskLoADJAd8jMOZ3PRmZUq87AfOBA/tU6KIN8drly5ZLJDUVsLtVsUy9bflWx8b7+tXChNg8gEkyk7Ktet0m52flb/haXV6xx4sPbWxgUEUmAJxKp2WnX/6sPV5Ztnt37sl+8kzzJE/ppHUzKYnEArbz/DOFnBX6ynb09EnbbjXtwNEj1jPQb/X2jn6HSXMknNh84gN8Ds+3kCsIHHLAwQ00wAkJInvLQTEfICBR4U2m5sB0zKniim8SQ5Q2nPaOGLAAXcQeJEPEggBRUczzprQvimIfSBclxK/4O4+l2/a9V7+naURcE3EKz5KWbtrDScB5L2fJuB4JUTJ7ObJeAdMokIA8keB4u4sXnEi48b8ka0eOHNa1oOfFdEsSJfYsQB7P+cGD+5rSxL2KAUvsoji8KuCAs0RLCzoYJKHXrl2xv/3Rj+3f/4f/XX4VFvnkpGudkORx1uIYWtY8Mj45u/w7itbCeoBJ4AWklFo2aJMhLuN7b7z5piUSziJlfX784x+rnQfAh2IPkwzJJwCgXn75Za0ZQNfU5IRavqikwxJjhC7nFGCH56QWMyZoNlvOnEqmxajl3+xzkjTiQgksT0xoPWkrBwigTcSZJas2PzevOPXRw4dBF+OunpWGEBRyykcADqR3wrTA0KJC/Ms68b5Ry01tM2trAqhy2Yx09tgXPhWIOMmZxQBZnF1YH7EtWVNF19dt7759YsrEohXPEOYv+4nEli/OOzEU+ovsc54fr+N7Mcbk3vgsxfaJhH43smzYv+SNPGukFdhHKrgGjRZiNvIYb/+myOVFXdeX8mk62C7WEpYPn43twt7yxXrEtmuSez6XM/dwaVE/h61F/MazGh6mswGRYm8Fg+nAmeDvMKAAfeU/kgwM8clPnEOetYA/xLRX13zipaZI9mnENfYAxhMMKtaAMzIzPe0MFxiIq6uBRbih/BamMfEt78fakGPAegTMgolCUY3zQOsbz5F4HiBm3969asNZWlgUExCAnn3je21N10w7JXuMz4b1gS1izx87flztlefOvqWWc9mkpSWxU7A9TJT6T//p/xTQgh3k97EH2CzWmFHomqyFTumlS9JbuvD++8rd8DOMMua8IgRO8ZZptqwdn80z1BCESHYIRdA4kpr1xmZ4i2oIaD9qXBuKJnw29gGpCeUwv0HV+sTLnzvZpfcpjiDCEEKNA22EJYIBZnNRrcW5s8E4zGykhaUlGYrrN26iLCPjwCElMGBxqPLAEtEItIkJOevFhYcy2PlCj4wWGy6OsML4O00LAUsX4GSSDQyTjJwBiDXBj48axNDxPR4WaBqJLa06QrZhmUD575rEWUmYaomupTpdKyV94g5tFGxajACfKcYKYwS7XTlxRGOVDCfMJvoGDAhmDe0UhKwyOVvZ3tA43lqrqQ2YSSWsgJhplkktGY3v2zc7Y1du3rD1RlWUKgwRwcrc3r2aqnPh/fdsfmrahgslKyZStn/vnA4RtKa+wUG7fvOGfe4zz+nzSPoRNltcfmRz03usVana2MCwldHeqDdFq7JMxq4t3LdqvWrlYo9EZjHqV+/ftf7hQQFQtGzgdNK5gu1k0/bW9Su2RlLb6dg2YrMIWAKOoKMCJRqNF9Y0xbhfT1g1fpeEPUxpoV2EZwMCrsQd0dxcXiPXMI6sjyPG3m8LkMBrOFBohEAn5gsDj3EkkKnXq9ZqN2xqwgXHSMgJamABzMzssRNPn5BY0erqmmaOP3X8uJw8ASgVBp4pvYlCXXO0XPhEA9BRjDYGWsJrIfFm3+MkuWZ+F4QfI+1z4F2MC+MQtTJAVgFeYHt0Q8BOUO698x1P6uUoXI9E4F6gJMpRBGfE++H0uCbKMwqOQtBMAA34xllQ/7Va1nxEGmeFZ1Iu+ehMgnze36fQOEND02lUmXVqMr/DOYwAjabelEo6hyT+Lsaa0b4HpOJZ6z2DMGpUXhd9OIwU5HOg0rK3BZgwVjjjlVwJySLqRpVJyvJYQVcKd4Fbgs+EnJ8fcVd396qfC3rxnNQf2/S9x88AoLgPbJGqr/Qzh8kX0j6ifa7Vln4SCRSOAjADGrJE1Fg7qcEjNuZJGAkLARoMJp4tTjz2PhNMAfxQgWIdaQXifaG4g8rDWuLa6HmlYigqJgBPreZjoT9iIvwEMPmIC/XkZb/dKxCCpQiYcNZiUUVaJgiKhoq7dBJoL2RSHSAFjNVqVeAvZxJ7hKYFIDoVSpIpkiAAUQAGgI+NjS0BHPheFxJErylt+WJe0/+wdyRrBMHRDjOKsZD3MejYbnybpoJlfPJYbB2SBhOilYFNCHgKGxO/RDIr5krXWwwoSKk1t+WjSbErJOJoqShGabdcX6XhLZT8nopTjx8rqFQlmal2rbYNDY846C3drLxsL0kDYoHXrlzVv7G72Ff8Hn6RAP3osWPGJDoAcpgFMGMvX74i071nZlq/C1jTiwbJ4pLlkkkbR2R84bGlt2vWx1qXipaHLdhsWgLWQCZl+w8esPuLC1YLbStM3inl8zbDSOTbd1Skeea5M3aH8beMK220NBGnNDJoC8uP7fRnPmO37t/TMyQ5O/TUUXu8tWbHz5yyNIns1pYdffppyxDPdXYs+aGWT/aMhNRzBYl24z/YH3xFX8vfpYXXbu3GmtwzvlwJJK3mrZaAOLEvQ1spPkPADmzLQOenqMW6sh+JKfFlEknXGGEvbvA9fEP0ebyHdMuUnJpduXxFe9P9sCff+Ll6zcfz3r13T4AJSZy3gaT0XwQYxaiiEJFMSsSRZO7UqVO70wvxaawLoFi1Wrf5MLKY2IozRGJF4uiaGK4FQxsZ01/4DNglTAThdYcOH1bccu/eXema8Nn8DiCFWunCVEt+D1AJPxnX8Ny5t+wzZz6j6wQM07owdSWfVzEWfRdivG4iKc0RPo94DwFMWrY5ewhXio28siIMbO++vfLfY8PDmr4pdkRfn42MjdriwyW9jsRvfu98yGnW9Rm0sXH+5OtrNbVukRg6sNjrk1oq2655k0rZhQsXVWiBjcrnMTyDOAzfT2zClC2YCrQtwIYhiUckU/uR+Kfb1V6naPbc888rXrt99463HDH8YbuidYht2wIbV1d1r9gstXZtV5QvkIyTp6EfSOERFja2gn3psaK3xautmzHJd+5YP5PGaE1GUyUw9BTf53Je1KxUlP+x3wAC+FzeK4J33AP7AuYCcY9iXdjRxGihcIcN4t/YLwFR9brsB7EV+4CknvvgXJEzslf4wj4S//F9aRGtrmlQBPmEJiyhXzM5qfgP++5ahNyjA84wOgCv0WKJfoQuCn7OGhLHAfoRE/I+xOPYUQErtHgPDSrO0yAKtck8FuB5+tSp3Tic6+D1H0wqA8h3rRWAEc4lbW60ynAWAVJgSDGi2vf1qmQuYJShYYJWCe00X/zSF+39C++p2M2oX4AwnhtrGHV6kA9AuwtdLEYUA3Zsb25rv7BW6C3eX7hvly5etN/93d+1fDavuJ42S84MPu2rX/2qfec73xHzcnZ+zm5cv64c4NrVKzoLXC+FBIq1EBuefuq41pZnDjuFZ8jf+UyAJ7d1LggbW+15jVokPyFgIh8eWq2irslvSsckcfDAZNfH7PXY888/J+TWxYeGLY04ajIlehiGnBG0OFCSCahsILQkp6LVJZMKSLgRqP78DgYChw4tSeOrVtdFRWSDkmAS5JCwITiFg9hpteWwI1qFUcFZScSVJDEkgt12RwcJjQ5RYtttsUvUo9hsKUDIhOkbtOjQXtOgypxKqL82ReKWSglUGCi7ajpgBO09qlyg+ZBMWl+xZNV6zdqdto329Fq73hC1lI2WTWZseXPdegb7rdZ2XYVsOmX5RNLKuYJ1ujuOCKeSWicO79T4hAAcDku5v98KvSgnX7aJ0VE7dfCwLd9fsHKxILCF35neMy2dmPHxMZsenbDBHv+shcePbP/cvNWDHgWK9WN9/das1W1obNR+dPZNGRjE2AYZtVWv27lLF2wY5gmaC2vruv9m12yz1bD1nbatbG/ZdrNuDcSrKtsG7ESrCaK7BB8WeqNJgAkqWWuo0jx/nxQDJS+jig6OD4OKccVxYsgIQggavUJD1bAhJ4ZhwiGDCIMk8ns4Jnq8+T36xw8dcIoohh8n0KjXBOaxX6ET4tAwjKhec4hx6ASZVPVWllesUCzZxrrT/3CakVatFi+pwXd0LbTY8CeJN2eCqguUSk27qTKlyNkxSrbZPyTXCOemUwrOlFwXi7uURPWtE7iF1hunilf0uwp8QisJhhQEnH/HXmQhsyF4Z3+zXozP4/sROCQpkAI3/dKhn1VIflC4d8G6ttg6GDTemyqDqq6wUmBuZGCjVPRvH6/mk6rEpOlxGjuAJ+8T+5GhfeIIADzVrob96HFWjU8CSFiXIDOJgC5oPRMjPKnhnqRlonFxLqjHF+uBUFzsRSVBAiABmMNA45QwuNojofKMfSCZYT/KVgS9F/aJtA+aLU3H0LqG8ccg765Z4DowXtn1dicCq63NDVUUCXjYK5zFSPHk3iKtWTovzaZawkg2cCZQkrGBfD6TwzDyaAVwXUzd+ChfTwCTj7JKT17z274CzspyOq/6qqFbNxwMIaGh8iqGCcLLdQdS+beEIyXG2RJoztnHnhFQwzxTH36pLBvgiS/jyhsOkG9XZEtg/0nYul4VVbpYBMxFL6VvV5iTCXQErJp2JmagT/zCx2GniXEkXrjjrQhcG36R70k/ylwckkAbewkQw/hGjWXFL1lCAAZ+B7sDTZ91EFNFPsYp8fhc7g9GmwAjaUR4FXJyclqxCoKvvActDtItGR3dDYyxg/gz1o24i+D4xZdeFKOgXql5RTSf18Q4TeKwjp392c/FAv3851+2a5cuW5IEiXach8tWaOxYKZm2wd6ydWlztq719Pdpsg0xFRP6iDkosGEToe0Tg12/cEmFEPwnBQI03hgDnCrkzYp5a+3s2LGnj4sRvFX1ZHb2wD5bqW7Z6ZdfkpbJ2fPv2JGnnrKh8XGrt5o2NDKidkueL4KJ+B3W/p3zbwtkmJ+b2x3rK7+bycifUaEn/iXhiWNcsd7sJX5OvMqz0/jmwIwVAyWI2l65yijfUW+7VQuzt++oIBREZVlv4iCBA2Lkenzro2OTSsguXriofcXnRMF1mCuEAOw7wDaq9+wb9gRxOPtOgrS0SMvXZsRaIm4S+DYw6MXDWk3VaD6H84Mm4dT0pJ0/f84OHTygc0Eyx7htPlsFnVZbyREAIPdKa3lszY3JOCIqsJ3Y7yqobG8rVvTr45y1NZVQ95GkHSqpvUVi1m53VAUHeCFR5YuknkR2fGLSSr190m+5ePGSziHXAGsboPPuvbtiSPA57H3WH/HXgb5eMYB4Tly32pSbDd0HLGI+V8yzBknvtpgKxCkCx5hctLioAjI+Xa0pmazOD3ES+wE9Hfy+CjiByQuwRbwKW4LWNBj6Gg/NRJ3QMhhbTYibOLsk3lPT04qnYXqz9keOHlH8Gifp8PmsGXEpLQqAFFEQlhgYwIYJQCpGJVOeyBaLKt5IlH5qyictJhNhag2ivQUxTNBG0UQjrhtGQy6n+yV2kfCtMUL5sRev9Nxg4rcCA85jYdgk7HViKh804NN2eE4+PMSTaOJKwCnOPiAMxXrOpdu0lqQh2LvEVNhq7lkTKdfWBZgAtrC3FJ9ls7KlEcghJtYI+c6Ox+P5gtVU6KrJvnNeYsFTgGBfX5jCmNU6C8zB9jCpaGhQej+wnXjevJ7CG8wmmC1ah8AI5t6xxeQx5NKsPf6HNYtt8MSMrBNnkhwMBkd8Ha1AgGqAZ4CtsEPu3L2tPQib5M6t2wK6eeYAMDwnCeBq2mbSTj7zrEZvb6Hns7bma7bJmO0+tWkBlDLhp1Fvqm0M4PdmmJgGQ2ttY105Ks9pfHRM54xxxe6jfPw3HQvkXRQgvC2roVyNmBj7Se6F1qkLQXmxlv3grPgPaTf+HdTp3Wk4vxDY8H2fZvv3I+JJTIz3dtlEUOfGRkfs3ffe04Pk4FIBQDVefZ+Fgl24eEktGepRw/DQAwZ1NZdX319S1BtQYq/G0lLBnQp17ZgMEskVhxM6P5uLja+xoCRvyaT3kBFUUHlO0ttblqEBNKG6wkFo1RtKRvg9rsWpg659wOtoT8AwcXDUEkECT54JiqqqB+NYvWLFVBseCL18qv6nktKWgGUyGPQ+OMgjxbK1YUXIEaUtm8hYvdOybKkobQ+cRAlxOcabprO2vrVhuUJWyFyUC56E7luBIVG1QrlkQ5MTduv2TRseGLAXjp+wGxcuCejh4NGucWD/PqGbjOOjJWe0d8AIGde3tuzA3n2a4EILTZV+uOFhK6Qzqkb8/N13dP1pBI1KZf3+4tqqghbWC52TBkAUVMREwu48fmSbCJ+26tblIOzsSM+EPwk+hRlCYYXHQ6LJGoUAwVkEPved7wESoXPCXojtJNCYlRh3aZtinB1oY0cHkaR1YGBIPYKwQTjg7L1sHtZJj01PTwrBxyFBTYTyuNNu2tDggMS/QI+pqHEg+WK99u13NXiMDcEXwQAGjYNLUMm+IVD9oF/WEWeorBhN9YFrTNyGjBfMHSpu3APOknWnkgRaK8FhgJEQ4MO0IBByEC8rRgoOWJNkoCOGxJ/7hq3lgYcn/Ao+1IZj+jcRMkk/iDV7k6BN1S5ohTnvO8YYc24IVCR4GJgXsQeb/lAJ3IJOB1YNDC+Cb525MFowrhc/iHopcTwnz0pq8GqjSYvuzdrxb84QhpY9wM8I8L0i5YlNZGg4ldwdpAeKXomILUWuheK9/xoFJ/0UZ4NEYIXXshZ8Fp+NLcGB8RrW1zUA4qg5NEqq1oswIYKQVNKYXpFg7TxwJnBiUhcjOR3c6lhFo4cbWi8h5EE7RVRtqkGM0ZuZ9VakrS1VurxaYT7mEVYWAnW0+8HwCc+brvWP8vUEMPkoq/TkNb/tKyDARLaQymRTyYfT+N2/83NpjaR9EpqmhmF3YfuFkeAkUJp20EtQnPFJO/m87DB0a2wrwSPxChVZtZEmfdoIn8PPbt66oSqxg7UuMIi9vnP3jh06fFDXRryiNqHQp61pa2EkLRVfvkh8qdZTHWWKmFf/3YbzRaCPDVLiudMJPs1thrSiCrAQi7t+S2OJiZOkI+WBrn+8MxYIxOnrd8ZCUqKYiNwStFPlpjggP5MvSLQSHYY4elSjLgtFKxV7lAxSySUoXlldVvsD429pKda0i5UVOzi/11Zu3bHKvUXr3THpqRXyWctTDDGzwbFRGxgZtq21dcsymn6nJcYdVdWlxw+V6FXXN+z2jZuyl42qU7yTCCrumbaadQSUDI+M2sTUpIua3r1rY9MT9nhzzc688rIN7ZmyH/74x3bm+eetp7ffOsmEjU5MuDhlmGySzbrvYKgB9HjiXtiaiNl6CxYM6e0ggOsTkYg3qXrzJJjMAksYVqKYSOxONMfa3u7C/gNEQwwSoAr/SczizCJvNY9xStQHYZ8Q31I449kAEBB/wPAmRsG3kQDFaWski7RmDcCWbNS1V7lu9sHm1raSSpIYjckNySoHQvos6YwXgUKbB8mcWpCL6K+UrVDwAgT7XVojEidNWbPVVsGFe+a5cOOuI+Z7LQqZEr/4SGFvbRfDl4EDxIOBbQqjgEQralTw/ux7QCHiAibh4PthgS0sLioRpiIOW+rgwUMSnwRA4RrQMUHM8v6DBU0t5JmePHVKcRt7k8S9QQLN5B5a/HNZj9lCocbbnBF6pbjBFJ2i2M6sF89T7GTaycPIXtd4KyvGJnbFjnDOiBvEaG7U7cb1awItyFuIRSl60v7UbNTVykR7B9o6xA9oIbIOKtbUafllugijcL21mwmTN65d189hQETxYs4fLTfsZa4xivADnBITYQEBn4hhxYJ5/309E+Ji9iiJNEAR9pR9T7LMWsNQY+/QLoIt4DU8W+4Te0W7FmvAz9ijKghtV/TevBcgAHEeYBXJPGuLXeQ1nCPWl7aS2F7Ez8QkAuimINeifX5FdonnTtzJ55AsI3TKe5NPYXMlLss0IbG4nd3FHotTjeJEKvJW/AVAM+/D3lKbNewetALDZ6nFHLA9xMjSjkJ6oa9P76t2oCByyzpzvmCeU+yMIrnsAT4jjj1mXyPKyhkGoAWEZ/8DjBAjHj58yCUftivaL7SQcR5cY7AZCo08TWLpjPTy2BvkU3Q5wAjv60NYd0XCrtLj0oCDkvRarly9bHPzsxJ55WZgnbz22uuKXwHPGWUtQWYjJUbvz30P6zuJYHihIMCZvc51cg1YMekjGlqjtItBtHjeXn/tNbFd0preSY7ik7GiNlKpp1dxdmxn3JU0ccw4MO2wJ7Y7GVT6f3z9BltwfjHOSvyHf/9vu1cuX9aGhNp5/cYt6ZiQGJIIoPieTWeUfGxuVeR4RVlNJSXoKeSQFpayj2BiQ5NQYtRwumwGUelhhIQECuNPLysHSIkk4mViKFDBXXc0voszR2BxQE6ajaCEKSShsUUi0kxdEK5rfT1OsVdCRpUaI0T1APEvklA2CO0jJGToN2ijdSS2qv7RQsEKTKKp14W0Qb9rN9tWJtnOZG29uq2gqiffYzsJ1/dAnb3ZahhYZ18uLyoqyth9/b3qE4NChXObHZu0xsa29eSKNrlnj200anZ/8YHNoHg8MGzvnj0rNglA08OFJZudmvJKeaJrV69et1Q3YZN7pjUSOM+I45VV26jSj9ayMmP8BkesXa/b4uNHNtI/aF3N4s6LJbKw/IiGObUhbTAiVsa6xx6trNrDrU2rJTq2ArChtcpbo922KtNNMCzQUdte4ecwKFCgOkQiTxuJJr54722x7Akxjsl7BukDjs7Xxb94rVgDrab20OjouNVrTTlztYINDsqp4myOHTuiQ0gCS3CCYePfpVJRgkQ4R/7D4eO8pLZfLqv1iP3L+vcUy3bp0mUpU+cKLuhHXx5sGBnNILaq/b65KYN/8eIFOSTeK5lJa4wsDCicCK/DIInKCMAEqBT2GJOBIsVzHvfxAAAgAElEQVSXP0HhtUahPYb1wEkSmOAEcYwKHuj5DQZciu0SP/WqFucA8E+ASZgOxTP68OdEyrDG1aUzcrycKZBx9oeqBWHMdtQwoZ+VM8c98ExIHGKVlrMmBk4Ya8n+jcZOQr9hapTWIJnUGeWssi6ce2wG5xyHBYjhLCCzPr3GKxWxCkfiwL1UKghFeQU2CruyT1ijOAmH68Pm8NykKQAjKAiRcS3q5w+q8bwn9PjYyxudosQS6akMgR/7huCZ51rU2NGu9hT7kM/ha2JyUgEQiQPPDduh4AJl9PsPdL4JeKngEYhSWRNK/HHbNp9omPy2YwFP7u8jrIC3QngLH6AHFUkqfirQKKnpyn/stiomvVUPRqiq2yEQj5on0JHX1jfUgomNoh+bP73gk1MCAnPg6uWrsg2i3KeTVmu4bhPJBL6P4hAB5VZlS3dR7CkErSevupLAijkJe1aima5XQGIebYyzCjwpkEB4YCsSgJMAYBu5Nq5LrYLyUd4CAAuOOCqdIX5x205SRxBPTEYxgSQcPwaoQbKPn4ZNAIBEFRsTQyJG0A94TJJCvAYoRRECcUtYvMRUw6KU+3hRKNeaGlQs2tzMrKYlJDpmX/z8F2zp6jWz1U0b6np7MAwgsWW5z96y9Q8NehK9s2OrFZ+gwP3zTGEHSHCQscSwdCjIEZAXCvbs88/be9evuDhmqeTC7O22gJC+wX6rNKp2+PnT9uznXrS//pu/sdm5vTYwMioW7srGuv2z3/s9PUuSwKnJaRsaGlGFWmCbRrtmxEiW7hpxn7S5vDrN/eNHX3/9Dfl9fDFMFSrkJDywLuSLwuhrkn4SjBPPPKN7o6iiNo7Q9sPz5fux/dv1KJxpic4Afgt2ytEjR6UpICHN0J5FDIU/Z2IibCMSHnwq+wQaPe3IJE20WyM8S1WaBI1kGhYsiR2sx7feOmtHjh5VAgeFPw5qYF+T1GqaoUSQd1zcvla3b/yXP9U1/vOvf11rxHPUJDjY162m/HvUMiCJUuGk5gUmphjG8cuALYxCJe6MY5jZs3wODBiKWiRdCORS+ae9B/AB8X2KJydPnrZv/sVfKAHkOn/wgx+qct5oNe373//+bnsGe5jfV7E04UU0GCtMa1QLGjoinR2tD76bvYTfHhwctqXFhwKFYO8QFxCP4vtZZwrIPH8YIwAfFE/QOgNU5D+cPRMHYXTt2zuvvYpG406nred46OBBXQt6acSwVOSxP8RBnAeKebCbeF/ADcAsNC3Yd+w17kktOJWKABqmcLFHiZd4H9aen6san0ypaCNdlhRdAhsu1jw6quviGaotKIV2T91W1lZ1JlgfbAEMBp4xNkfFn6CPx7VoEEeGISGuGQcrDWCYNcSeAETzxf2wD7AfYq/k81pH3pNzwfc4y8RvrEss3jkw4gU511ei7cUnKbKPASQ4zxQnAX9j25iKZgwKCTpJ/Kmfl8qyX+xDck7XvPOYmtYsQE7OFiAZdggfAeuG35euDK19FNGNMfE+kVHFSrQyM7DD+3TviLBGnQ3iQYB62uAcyKloX33lK18xWtDwD/v27ZVdYS8xzefP/+zPBeSzLzc2NsUooQWNcw48CTDOPuZ9HtJlsH+/GM60MHJNTLWhQ+OVL7yiuPPOvdt2/cY1Td5BOoNc+A//6I802IXnu11l4lCP3h9GHfpDAt7N7F//q38lHRQ+CyYWAspqP00m1WJ27q2z2kcwTvCdgN6vvvqq8g0VPINsAPuGmLxc6pMGEvkQX9hPr3GjKeN5Bmsaix0RJ3G05O/PV+Jf/Mvf6SL4yCGhEk01nnYInO3FS5dsbXVd003Uh981obOu/px3ql2hqEOOYZPKdLXm02dEP4UZwpgnH6/JoSYxJIlttnBKXiVRslT1iTwggyRZEmSE4RHGE7NRXf+BcXHuPECweF9N3igUFNhQFSGggYqlB4NYHOilAhff9IyVc/Gllg339el90CEhuOI/BFUT3CMUTtDlbteKybQZI7C6HSF4MEFgpXRSCUvSGtRuWYrENJG0HlDPJPhESgwK7gmWRMFSVllZt8SO2SC9ld0dW3r8yErloh2ZnrUr71+wVDZle6amrJjOacQxwdfjjVUzpr5kcjY9u8ceLC7YzPQebwcJGhMY3L58UcAJauHHDh62UjZn1WZdwAeg1HatqlHBSxtrtrK9bSWmBSWStlzdtoebG6r81JtNK5bKlsDRVrbVulNrNqwWBJPEVGg2ZMy8/cPEDiGgk6ZMAoQwo0qcxiMSNGUJRFywUxNVdkfnFdVHTu/j5pbPZP/cyy8riORAg2jPzk3bmdOnXNzsQzRBAjKc+huvvWF9vd7LCN2T4AYDxr4gKODPSoWRv3kFGc642Pa9go4Lfcboz2ikYFdOlYQXShoAoAtjEaj6eGlARQJVp9r53ltFSZw2l2zGgzr6toMWCQEYBp/ABcNLEIGDvP/gvvpeYdGoKqB2M5+Sox5msFwQBgLOco/O1a6iP+MnNQ7ZEVz+4/qdZUUw7uwsKov8jOoGVQGh6kKUQdxdfM/V92FX+CQG1p0P9ZFgnu3z7OIa8bn0TsO8wbnonmBRkDzQM8qI7fVNSyVox2mpMsH94Si5JhwLwfxjdHR6ELcD+PJpNIC2IO3cv18rIoUOgMa+WG8BbOh58EVwK+pzEL/11p4dVcRIsgC9cDScdxwR1SRAGdYDxJ018z3QkrNB8G6DSmiwD9w3e5jABKdOlRm7RIUZmyimUehbP3HiGX02AQJi2Zp0pKv8YErOrzL9Txgmv2qFnvz8H8MKxDMvGn/bJ9VhJ2JbDLRgbA+2jsCWOASbJICe71VrsrMk+fhxJqOQ2BWKPUHEdUC2ncILfgqQmURDI08DK29mblbaIei6EaSj7YANwU5S6S70ICzogqr4Lmw/SUSt3lDSRAFBorChDYO4ySv9Wc1JAeQQw0SjHKt6Xyqh/n2q+wkHtAGvA4BN8YV/42M0LphEn1ikBtjtGhoSgCUp7XpgyjqQnJH8TU/vka944/XXNdkLvQOmz0nLJbTYDg8N+9jhHdfP+P6rr8r3krQSZPP11PGnxFKhiMA0wbU792y6WLKxRNZS1bp64hF9BTDpJMxGx8cUB2yjAVZi8t2yNWsNgSkkr1ThWQPiL1q5+fdD7PGhg5Yo5Gyrsq2EVQUPMYES1mg1LNfbY0dfes6mDu6TL2F64w3aOLa2bHJmVnuHtiIScRgKY0zRCe0qJPydthcKWq0d2zM7o/eOFWiScO6f5wdjhASPBExFErEpaN0IU9u6Ph3k9Tdel19joo5Pe6QlxsfKs5fjfuDfaoVNpZXsk/xEQVj8C/soFjKIkd944w2JMQJm4dvQ1+G6SQSJRWhxoQ2Z+OaHP/yRrvfo0SN29q239DOePcxQfBhCr1wH4D9nCIbG9hZtThV78cUXtI4usQJLpC3AgqT84IEDzgYPeoJqOQNEDBNMuE/apQHoeH63bt2Wb4aRQ7JGHkDCB0CHvsKucLOmYfn6uBYGEgFlnSlARgqwlWrNpqb36Cy+9dZbeg1T7YjdYax//wfft5MnT4lxgvaC69etWHV7U+1d/WhVxNgTNlhoMWf9VHAs9aqoNjs7v9s2LTabRoVnxCK4e9enhNJ6A1sNpgcAqZJ5QMgbNxSr9MFCQZfn3j2tA3ER7eKsDS08U5OT9pnTZxQnUGi6dvWqRiETk7HOMKa5Z1rjaMmJ2nDS7SiV9DzRxED2AKCLtYhtPRIwptiWTMk+YCewQ0w2iYwjvkdxh/ehZQehU0AQipzEglw3+4fP8pHpXmDGBisexE5VKrJN7A/iJuI6gCDiKZJ8ciQAaGwa68LnkJTHuJV1cgH/tEAFxciBYRcLkXwPwJdnIOHjPBINFNTaYphxPxg5gEK15igD92KsRIfbO5pcNDI0rL3gdj6tXBUwLTKcsad8JvfBmeJ80IYTC/eRSRHjPWJOzqRA8Y5rBLJfmbTImWaQBKwwny41rj3PmrDup06d1uuYUhO19/hd7HZs/cK2sBavvPIFnXvagrANaJwAYjEFFU2p//gf/w/7yU9eUz6DfSam5tlpLLVadqr2aPmR/a//+n8Rq+VrX/uaJsEBshDnE4cDOsWJQryemJhJWV/+0pfE7IL1hF32/X9HfgFRZ4BhZ5xnNCELhiLCtvyn/EcM9oR94Quv2LvvvCu9HfIBtRE1vGWPvUJOI3sSWCTemhPgkoiV/JracaSPElqAPcb6ZbAmcfjIfFfULJx5tao+N/7Oobh3976CB/7tYlgkyVCiaBPwKg4PSnRSkuQaiDMJRjFUdrctG4TZWCz6p+JEEJJqp9q3tXAREOFQyPEzho5E6/Gyq41L/diRUVEFORQAMoxyDeNUuT2MNw+A7/mDS6iNSGNUUYkPlXkCLhKaYs7RZnpeYxU/TwUHjQX17Pq6FaF9MepYOicJgS78HuwDxtjRLlQiiIOSxfV1QbD7tDZUsntpwSmWbHtl3apbjAYckpjqZpU+ul47ODJum4+Xba3KuKlxCc5CFWXNbz+4bzNzc7oP3o/pPjg1Ah+uZaBvwIWOdjo2PjJii/ce2GB/vyVoMajXbLOyJUfHqOF8uWQb9HAirNlNGHe4Uq3aeqOmdh9adQSOIJRLZYuxjYid0nqSSOhzOdwu7OOjbzl8rCXgkCiaJNFBT0J6GxnarZw1xB7BeWIkNIWk09b4w42NbQkwge5iSNXznTC15Bw+fNDHKDbqQojXVlZFT+ZaLl+6LGM+MT4m5gJVk9nZOVVhcApqj9hm9NqYnBfrRyKtCmJQvdaUF01gqQshp9+UqgPXgAHUXBsqYsWikH56+TAkqvjVa2pfIvAk6WctojOIlHF6CPm7+j9D8MXeFUCIOFUIUOjRZz0j40LOOoxdZs34mbRKgqgWa806yyn2hEkIKi+4WKozraBnu9ZQpCyqwtN10IUv/s578EWgzRcBeGTf8Ox4L+i+OFIANAkla/qRj7DEeGJ4cd6c6VqFysLjMMvdATQAEJxMNO48Z4JOAkyAEu/r9X5nQA4MOO/HAZIgbhAFdiAUMVnvp+U5qCIo4UR0c/ietw4BlrG+tPpAZaaFhr1B3zKsOVg2VByoBjB9gGC1Du005VUyUQulcQJtHmYL4r2uqA+IpzVU8LutUX60gEWRYxDmj2vznwAm/xjggI9/j7/oun9NMcTHv9BP8Bu/fG+cG9d28Ekw3taoKWdqlaur+MH3eA3xCDaF5IxEiNgBJt4Hgn1pgd3oEwCmYAt4nxjsSpsgm1UljaBfDNjKto8NLxUl/EiMAihPhZZDTXsGWlmAFdhaFYmCTgUxE/GNaOuAOoxGbreVrGLfqIhiN9E6objjw1q8ukZSQhwihgIJdqjox9ZAKpf4EWyPwPKuj12UjwkTf7CD2HGSHfwXwa7rnbhwOLoPr732E3uMEDbJKf34wRFQVcd/Uk0E9EVzzaestJSc83nLqytif9IeW6blpNmybL1p870DNpXKW6ENOydhA+VesW53rCOgQ6KOtapipka1rrHry5sbdub55+z+vbvyHxQQlPDsdMQQGRgbtXxvWdeAPW/RQlIqCbjK9eSsk07Y8ZdftFbWC2kUgCpM2xsetpn5eflxKpusH4kVlXn8OgkRhRrANP7OM6dCK7HLHW/RvXbtqliTvJ74DcCN139YeJB4xqvePsWNwoAYAKOjVkTXq9VyvT3Gzz5c0mcSo+K7AeyIsUkA+Wwq3TGWkg9P0e7sfpm2KUA9pmcQI0tckXbqO3e0hzQOW/upreTF9VaqihmIgyRIurYmfa6x8XEBOVwDe4kkitYO/CZVbRit7CHXAfPRzOwLPp9YXPp1tC+ESX0kmuioKI/otMW2JM6SX0Ujgv0aWs8ELgYRTp4zwJBjM0kr5JxNhV9mjalqz83O6WyhW5LJ5QV+oXnCmSFOuHf3rj1YXFQcxjXSkkMFnc/k899/5x07cviQ2lS2K1Ux0ACyWBsKaCqKSqjS7Mb1W64lRxtfuSwghnPGmGvWUKOIAyOZmCfeH3kCMdb169dkl5hYwsAHGAskloyInZ6aEsgA04NzeezIEdciaqOTsqT4FlCLcwJ4QeKJ/eLZEGvxrABRaAljD5Mko/dy4OBBxR58DvYGuwmTiRic3+NeidlgMRATYVPQdNEkrN5enSWeDesDQME+Rk8JIIbPBMACFKMALfawGB3oVqzrNdjF+3fva1wz9o8zwBQbfob9xKbJbnS6etbsXUAv9q8A6jBMgNezb4izfMKl6/2hd4O9JJeiwE6cy/7mmjirpWJRZztOyOHzeVZiw3dg/ITiPYXDkA9iOyAIcDZ4b55jFIyN49mJPzmD/Aw7KxFn2te3vdWa/YouZmyFxGZzPez32ZkZgdbXr9+QHgtALSAYa876Hzl82C5cvKgzyZ5lXX72s59r+iefw7ngGjW1auFB0PNJCHjgWhDexmYh5AqoQWwNOx+fcef2bclO+KjphA2Pjihn+e53/1/77Euf1dl/7fXXJZrN/ud5IrrLeWCN6zXX3iL+B8x4uPRQ4M9Ln33J3n3nHT1jz4G8nQ9f9/TTx7W/8LncD8+Q3I61Q8CWNiwAT3wSvwNbE7Awtv25PonnLQJMYr+OponF8enxH7/QovM/rF1n16rvRjC7LUEfimkS45PDXRZNFeqE61HgPHwCBsh7y+leIdljo8RxpvFnPo/egwIcMg+O98BgqA0n6DeoN4/eNMUHXhkC8OAhyABLDwFhS0/gcLAYA6+ie9uDKgBB6VljaQMCzOkD7VUrAWBJywWwWHwEkKLWBkiwWnTUg4rD8HGt9bqDK9xLGgcXRmvx0BOJrkYK9/f2es+eJvEoj7NUJml1gBVEiABa6MFiik+taqPDg3JqsBYAP4fKfdbcrlqr0RI6bq0dq7V9Pvf+3kHrVqq21qhatkivdkqMFomkQpPsdK2Yy9vq5oZ100lbWFoUoEQlbbh/0PKprGh105NTElvj+kTX7dCX55ozj9dWNUWnTh+cBPAaYsxss/EDOLIFyl+tuUgl/bnelKeN7qKsoHAgzs7w4U/2RLvtNDoCUow0YmE9ZW+TYe3VH6rpOAAYFTlhDDrUYsbfQcmEcoiTAniAPktrWKFIRclfQ4Cnw7xdcbCBdqh2S8kuQTQOnUQWo8PhdMFSB8sUSEBzzucUMEN5w0mMjo1pr/O5q8vL1mo1hLSr5UQTXqCl1gT04ExJhjG2GEcqPThz9jDGHqTaKaswO/wM9fcN7CLzLCUBs4S5FHQ4QOKsD/Z8FNHyFIL7EV7nGKHvzzAOEQdB4KL9rRFsyOuZa8kw5pl55SETwbkBEnBPOATQf43nDsKrkRbszzUolLfRBvK0zNX3E6oKct84ZvXaElAhKkslgNnrYS2gzGNIcbYY/djT7Ovsk31Ev9x2Re/IfoEJgwNlnQFQNPqs7JokBAj8viZUhHYg6bwYCUNulyovNokEiRl31lAAoapLwjUJsEmsBfeDzcHR8CfUc9YYkIagp7K1rc/BAapfNoj0Yg/YY2Iu0XYTQC+1C+YLCog0ojwEiB9XzfsJYPIJMu7f8l+JgMKHgYUP+F//sG/+77y3IOrM0QUYJYFQYpVwbQFpFokRAQMvjGIHwA86I/q9RlNVbJge+NeegtO/S6VeJVfEGZH2jV8j1iDxE5sjTCtptl0UcWFxSbaABECTdXJZxRcaIWzERh+AItgofiYWBJpuod2RaxK1Wr7QRxnzmd626bpovAa7iW3BhuEPpKuiKWHYdnyZi8ySYBAPYTNdf8onC3ohwGn5UbiSz+FzY+sPFUvaHfi5AG5VjKtKlLBf0LelkcLEoR1n1pFAr69v6rVrG2uKnQA/eC6wTJJbVdvbP2RzhbINpbO202zYYF+fmLjlvrKtb29pcskKSfvWprVqDemVMCh0cnrK7t68JdYICcZmtaIJgY+g8pfK0mxTdTyT1YSTHH/vKdjo1ITtpBI2dWS/5Qf6BWiXenvt3sKCqO20VNKuQYJGoi2myCCTShAwfGxTk0zD84Q4mUjb4PCI4lViLdgDsS2cSj6+bf+B/WGaH63J6OA7OBeLCfhE3ptfVDtNbE8gTkylNVGNZA4/BNgAmM+1oS0DmONMRqYNwg5gAqEn/WpbV4sL/rCkAQcRAOM84DN5xu7Hu67n1WqJgcCe1RkL/oozA8PbCx3edkohDDYImh9qTwht1JrgQ4ycStnZs2cFpkRwjb1HXMR1UBmn3YRqNbE0jAWAKmIFND/Y41wPZ4P4n5iQBJXPk95KxtvSpJnWbOn8UM1GbwEgiRiAEdFiO8BAGhzUOsKaYkoPexLdGLVTjIxqGAA2At9+5+ZNsX0Y3LC1XdFr0UNhrxBLyA6EceSPHi2LjS72atfHSWssNUL/QXrgwb17Onsw1wBBsBkI+/NZ3IOmFk1OKucBGOM+Cj1FFV9Zr/nZWbt546a/bnrKZudmdH8wEGglIv5AGJkzj71SOzE6TujkrK2poO2MKESam2ImASCQC6GRwnOhRYN9T7sHzydKJWAbarWGt7XHgjJi2RL3Tympj0ByMgGjxHVVYGN7Ec81JgAZNtbXxKrmPtAuwY5gQ9iz2DbiLU0cFXvAK/ecPToWGALi2iOM+/bJM6yxJpbCSOoh70NzpCvAhHgZm8G+Rrtn4cEDXSdFL4/9uUbWLKWYDFAyticBHnBGOB9ot3gLJlNsqqHl3jWGAAyJRfE1msKmFjUXL8WvwGBkfxKzck9R3w9AxoEe9uWQAF8fo5tQew73TCGNdQGcYt8pH2F4SP+A2iApQMNGocBGIV7MtFxOAAs2H7vOOYFh52ebSWcHtZ+YogNgSlz/wvMv2OrKsl5DLvxg8YH2GNf6ox/9SO/JOWXENs+R+4TtQm4GaEJMgebl0SNH7Hvf+56AdvzB3dt37MSJp9UuyLOnwIn9ZN3Yk6w1+1HgkjpGIFLQnbGjFi+x3NFkCQwkbPG1q9dC6xT2ykFLyWqEr1D3jcSTUPzdnQK/y/6IrJBfVxSUGB0f6rJJEUlloXnITIzxXjhHe4TW7dJVQP99hKZUnxHxRA+AgGXHR+Pxu97DGFVyHdn0hM8pOH54vUcMw8UhExU/yfhRnzrDJuF76puDvRLaMvhMR1LRYPCe31xgmuBYXCiSSSzNcGhTQvt5wJH2GSvFOGmq0pr0E8RM0THB8BMwRLodCRPXrFFs6m9leznDQqACiSoiloyPA72nfQgwJpNSVYTDnKNSH5TR+4o9Vkrl1CpD0HNiYo8NF4u2tLZiTTRRaKtotG1seMiSPQW7ev26jQ4Miv1hKcb2NsSywEiVcgUrZvL24OGSDY+OapoPzB6NlBVyvKnDwkSUenvHNhsNW97a1Lg/WCU1hM0AhlIpW6cnF8ZPoymxV00q4JnIaBQcTGC0rUS/PJlXa0jX+9YAZ8rMMKcSZ2Yzs7Oq0FGpUEXwQ5UGgjLea5T2JKqIJMKtlowvKDrVFGh8gCFUbK5evaa/Y39ViTJXZp7ZM6114Fr5PY2XFtUZMVQS4x31KmLYpEtSLMmhLEFPHRuXvg0IaYWxzALRMgpqSJTZQ6CtGNLxiQkFTqwnRiMi6hLpZaoMVOpwViTEpRYyFw+ViJ30S3rU1uNfTnUkgHc1fYyYi5wKCEEbRmdQKx3AP0dPWK/IWlG/oMAjd1C7gG3QmmHPqj0s5f2vMHPU3hP0MqJeCp8VQRZ9rvl7cS0E8goO6TnMZgV8EHwREIFwN1tOr+S1j5YQ5u0osInsLz5XE4IAIhXQe1DJF3sTRwc7A6fPmcPBscYuaOjtN6wh1RJdpwCltIJFzlhk5fgIQzfggImIGvIcosgvYAwfyxrzfYIsnL4SioSLe4nFs7MjgA40nEUgkPSqHeK3gMFrumYCPPY/vZz8Dq9R9TdM+Pi4hvwJYPJxV+wfx+t/Wxkmqtb9wiNUvBFsEWcY+6WKWdInd6gCpepgr/c8wz5h3GUFWrfbF8439ieOPKRqubW5Lbo+3yORRF8Ne4EN5k96tjnHsRAEM40g987de0pqRkaHZYv5DIG3BWemRFsUW4oBll2vzYVglQxmMgqONZ1MQqFhkkgQifbXuV2MmgS8Npfz1mI+D/uLX4vMQNkwYo4wSpPglLiEYD3eA39yjTF2wt4BchBkuy9OKBHl/gmOeX9+DjOCdeW9ESNkLbl5VQZJPrcY4en+XoD6ZsUODozYTKFs/Sk04KoCTIgrhyZGLalCwYC02apB54Fr2KHY0tmRcD3tF0NDA9IfsXRKrZ3EJPVWWwkC4NmtO7etb3hITNl0MWdZhOEP77cHq8s2Mj5uY5MTauUpl3tErUdnZXxiXILc+BnWQRNnVIxIqA1j/4GDtry8anv3HfSpMJaQ+Cr7kqSBOJfqOn8H7Io+ke/DBKBS+/Of/Uxxw7PPPiuwiy98HWvsz9Qp/4zlPXjooPYB38efsH7EM9LWgNGQSql1A52d2For1gDszDwtMSZmCQm7MythYgGsoPMGzd214mjn4P0npybDHvFiFvcFYEFbh8CRIFrshQoKFB7TcZ9icSZMGiuM8fXW96ren3vi90me8NsSn+14mw5sFmJxAAfpsGhKoucNAIfkHNL90HQ6n2Y4NTnhbUhdU1xH9Zzkim1aKvfqDKLv8YMf/EDrTJLHe0UBTsQnud8YJ/BnqVjQmSaGu3rtumKK2b17dwVbKf4QawCMLi4+1N5g4AKMIgClKA7PPgTw+6vvftcmxnzaCdf2/nvv6VnSPs64WPY0+/TR0pIST77fbLcEEDCd6cTTx5X4cs/Eti+89IKNjYwK+CFu1ZCH7W2tNXuHa+Iadf4bDT03bAWAEfEZZ5UzScJNOzHJ7+LSooBFEnjW4/hTTwlQ4XXELrTcAeQSZyOnEIucW9u0+OTs5o0brt/WSUjjB+CDglUEAmm/gVHDewuQFtu7R3tbYrZh4mWzSfsjyhwAACAASURBVNGM4QrOUKY4CdjhRehEyK+8bQgtQ1ga5JHEbMRV5JK0b5GAO3PBpQ2w08Sd7P2YT8II1OTGak2xKYm/C2332vKjx7ovzpB0FcNgBJ/6MhCKo00xgMhtAQWIXwXK0xZv7mvEMg7nVflhG6BlRbEg9x8ZhewZri0WixkfjFYTk085NxQw9+yZkcYd/oy9xzoKeDbvnOCLfQmTD7vC2mHLiY3ff+995TlMcMKPjY2NaH9w3bdu3lDhDsCOdq+pPdPak+iT7Nu3T9cI6EMeQ/sOGkDE1Jw32swo5J989qS9/vrr7uNyOb0OttOF9y8oP3MwzHMUAUjYmzAAgs/tMJxFOkgdAU267tDBocJiEf0jH7KCrcJueAuVF/o9fwlMk1/iaPsryHMAvGGbuSDvp4wDP0Rg+e8VORNnnjvZZWNA+fM54msyXvECCD4i0BErIbEVI86Mx0HwUKMwlRgoTKhpujNlYbgpF4pCcMfpXlGDIQYE3oeGsXZhGIARnAcbUIAJPbboTjA+mCRoa0sPlBYgNl+HccEhAFMyFYy6gMLQCsChcC2ThJA9ki2UsaUCHK6Lz+RzQA9B55grj9EnWY9CpqDKgASac0+iyGfgECypygmbwOlEBDU+MYVr9KknBUt3zDJN3zD5TNpmSn3Wny9olGG127ZWMmmjxbIN9/Xbg/UVu3H3tg2pzQbNkJJ+Ty1G2ZzlMghVmi2vrlqJ6kG7rcNHdYi1ohJEIAS4hCbJFv2d29tWbTetAk0NcIXqFWPj6FOkghaCMbyzevw4AKFViyCSgMqDgY565tqaerPhatjFoo2Ojat3FQScPjuMB8wOnDrIt6taO2OCZ8ihxRCCoDvjwGzv/JwOXpyYwjNFGA6jRa8qtGEcUuy/pq/xzOkzQYy2JdV4gDOqPgA9BCGqwCDgm8/b5atX5CB7+/tCO5HfI5/H3mLf83vQwqGUcT/OqmjJ4SsQAkVlvZoNCZpybh0AcQaH98V76xlG28fidmRgocy5Fg8idz61xgk8H4ie8vsENAQSMZjgGnhPByOcVssGlFgq5yW0G7HHxX6h/SqABPyej/xzbR4Fdoz/DWKrBO18scY4X84v7wMgxDUSnIAqO0jj96/gnHHQoZp0lwoHDBhNUgLQdIYXnw2QBp1QSvk9PaLnRvFdWB0wUggKANNo2yIoxxETGJAoxMCBteA9fUybK4tz/7wm6plgfwCo+IqAq5T+EauTllJveL+6+uYJSLBPTETCQV58/4LrHhQKCgRiYIqTwEa6kLXr88zNzoqizhdJCe//cdklsl1PRF8/ped78uv/kFbg7wJMuH7OouKAMFKc4NnZE077RpMMG65CACN/ScwkAl3xKVdqgUzpLGJr+Tmir1DH1T4R2nud6ecsOfwTbZfYfGy14poMUzQQLewRa0GjX1veJqGziq0OATi+jGukss/kBvQ04iQyvq/2DLXtwCpxFqN0ANRu7ACGB6Jug6m0+pQg97X8LnYT/xXjkJgAS+g674UebDY+S2KFAZSO1HJ8A/Ybyjc+lzYFWi3Vx47OS2h3oYUJQIlnQEW8bwA2a1UsTTTu1td9FCjry1odGBy1yVTeettdO/MU+iY3pQNXymbt0DPHbb22LU22nVrDOowcRWS8QRvFumwuBQySVJiFiKg/ZIxxkxbwjOVKJV0rdvvB0pJNMUqWeKNeseHpCXvulc/bu9eu2NjUpMT0m92u9fZRpd5UTOpi3P2qlKsNJZO2rU3Asrz6/pkowucce+ppO3v2vGKIOP2D340sU/aDfH4ArXgm9+7eEzADywJdghdfeEGtE5MTk0oyPAbwdisSaYAONA6UWKgo4QxOYg2xNtuu00cLCiKSEuY0dNi2w5nwCSswOBjtzPOPBcpdkXoKmN2uRF5JHvdMT+vziX05FxISbrVV7abQhG+MI3mZ6oFgrDNZnMHJvnY/S0yNxk9Ne5FhESSp+GSSN0AtRP+JIaL4JmePfcl17Gq4SCzZC5DsRfb3O2+/bS++8KKeE+tBok0iyjNiGk4uX1QiTdX9z/7sz/RecfQwmibEK+iE0DoAWMOaSOx1alIMM65fe63Zsr6BfhX13nzzp3rWml6UTBkMEyrzxCwk5rCo1ApWrWrCJGsKmMAEERJdElraW2gLYp2OHDmiNQJ4JHZAIJZ7ADChKMrzp1WnWW8IACbZm5+fEyOFGPjW7dvKcQA8XvrsZ2UbGBULWxY2OXH1ubfekk38na/+Tpji01Y7HoAJMRzgEIMHSOR5L+zmgf37xbJgXbAn2DJspNqZKWBRIFVBmiEHJe05hntsrHuLDs+A50n+w94BaNG0n1ZbQCSsa7W01+uhtSslMI98QJpMPUW1HfFssXlcK9+T9h3TFHNZscIpAmNfORXsTwdMOJ/e7s3vMh0TdgutJT4d0u0wMSK2Dzuh31WXQ2gbk23Mi7HmhUhTTMd7OuMkJ5vK+vAciPmIX2GqMOI5xswxLvYR736uJYatTgr3I/wOFxVZL3yfz8L/4FeQHAA4pS0Hxhl7AoYPe3NtxYcPsOYwQXg+gBjSHwIIhMHR7YqV5gyhhgRY+ZMzR+z82k9ek2058fTTdvHyJQmXA2hS7CWmxQYA3FPs4zMB2dT2HgZMaOjFyKjaGLHL7HWeL9cJ4EPKECdmavBCPq/3oP1IBAhNp02KNSfdQokLI4Rela+IsTn3qL+Hrg7lNGECaKTU00JLLhVb9GJ7jhMrkjpDsP3jdKm/q4XmI8dCIqI7OeS/C5j83j//3S4ijgT7JJ6VbZ+nLSpSCFBUfQ3jv6LiNW8sFkhfr36mfqQwzs+1CWCV0DfrNFHv9fJakid+XkXi94RmM6EGY0L/cUC8ofqwSbwrBPElqPxptcLIySIaFARfYXhw2Nj8Prc5CFYCHvCzro8h9EPqjkmVAM9UtejoUKjqsbMjRgOTUUSh7fFZ4qLFBsV6AiUlsiT9gUqYYmxV0mlhgApi4QRxMAAHCdgyxaW31zIds2Sjpak87Wbd8owA1kjVtiXyOQUEuY5ZgXFeayv6rNnxCbXlAM4QEPFePbk8RBcJ8pIVA3Cp+t9ui4Zs6SQ8GCGvTCbqGxi0yk7bHjE7O5WwRxjRlLctsVGrtDIFtWLaciSOhZ6JknoAhIYMnKijQS369OlTduv2LVHkXEEeRkXLRsdGBFZgXOnXZYQrQARGhOeEAcXIse8QdYpVMI1mbTZ06OuNmpwylEcScpgOUPoQcrp8+ZJadaJ4q1fPoCGSjNNP25HqOYk3VGzamJgWAPhFpZH3hOooASf2pIKXUF0JiCX7lr5XHIImDtXruwFy7Iksl5gNXxdThf0JaOR/hrG/oQWFPSTKo1T4CWbdeHMuqPKBvAKgqIVFYJJXI+XcGB8c1hsHH0EODCnVKYw3joIgB4eDAVV1CtqwnKObjthv7ZpBTt924AExprrOoCjA9Yach/oKO66VwgKx1gq++bxwbkk2MORUmTiPVFgx/qwdqDZnimcomwE7Y8MpkgR7VC89qMpLzZz3ZG87Y4ReyH619nDvUbVdwWUYXYiIKwER1V6MOr/va4xNYcJOeZd+6i1FWWvUAD4bApNIHDjXoPMCROvoH7R1z4uL0Gwd+JJxXl+Tg2Ttoo2LzDxo7PRq8lrAwU8KmHy43M55+3VTDqOD+XAi+9vS/vGRneeTF/7aVuC/AUx2y0vRv9M/7oWVyKrAfqHV4ACva5hx5qi0cdbxHSTG2DUCOPXODw8pgIaS7yPBXR8E+0giyhcxQ2xPcRvsvl16DTu0V3rFEb+P7YhtQUz2wnZR1eOzFcxRPW1RJHKABACe4N9bZFru4wG6g74btlwaIWuAEN5eoTaFdNpSSbc/0mBTQu32LSbuvLdiLZinQZOCBJVrVHKADwkCi/gjtUsTw4QCCuy9OG2FIJ3EjDWDGg5gonZUdLqUwKJbkBMYsfz4sVibal22hB0eHrPRnaQVd7p26tgxe7Bw37oUybpmJ158zm4s3pcPaFVqVl1Z3R0djP7XZq0ivRLAKqYgsuYkCikm7mSz1jc6orWQdsLWpq1tb1mdVuJW3Q4cP2qDkxPSOSH2GBwbs0xPjxVKeXv11e/ZMydPiBE6OTGhmIAAG8CD/TA+NiHA6OHSsg0Pj9rs7D67deeu7Z3fpz1x4/qNXRZRBE7ihDwSd/wRyQsJLzaS6jl+ggl8c3PzSmBiexTvx/6IBUOxssWydCYpgQA+PIJm3/zmN+2LX/zirn9iX1BQ4j9aY1gjnjf7hgq17xGAvKQSQZ45X/hlkmjiLmJf/BzrRBwl8Agmz+ZmiK+dYQ4TiKQav0ocFvd7bEWN7TPcO4lgZMoQi1GgY3woTBjiFp4ZcRP6LVSb2avsb2IG2A3oIpw5fVqJnNi+aG8ItCQP6CjOoRB269YdW1haUkUcwAQw8YUXX9Qz+M63v61745n+/u//vuJxkn/ui6l3aNFQKEFn5eq1aypssS4MtaDYB+AFGwyfT8zBwAvWD0AD+wATmxwJUIyEHAAKkOTMmTMqNCOgTHBEDEuLg1gHK6sqDHJOEilvsVt++Ej3D+PhheefF1spl89aIZezfXv36T6J51g/pqawJ3qIiTTq1UVsARCIq5xx5SCrEuDA9oDNwPhkEt7JySn9HICL2JxEV60aC4u6ruk9e9y2Yr+KaNI1FbugwQG4XKu6Tp8ntxm1z3Ad3ANFL54tk164JrGM0KZAzBkmXBgFjB4jAAPvi/3j9zW5B3vbiy5JVvfyaPmxwCnP5wAQNgQ2EYfSpkdO6pOb0Hfy9n7FqHnGrTuzG8ZIHNMsFgTniyJfNmub21tiq2D/YgzOnvRY3FvC4jQzl4KoCMThGWiiS2ir4znjiyLThO9zpr19alsMjl0x3FXEjR1oc53PtOn5pNK6ZvYiORDnF6kCHzmeUIsVQIgKc6u+j7C7PEtnvNekX8IkTwBYGCvsLw1U2GBk9JDaRa9cu2LFUo+eH0zprY0NAaPsMbQeeQ0aKdy3JuOOj+sZoIOiToIwpQufw3nl2R07BlupppwOn4BNP3zksL19/m2tg9Y7kxGrDS0b3keAMyA5wxbw10GCIxaB8VMUMLCP/F3C2BQMymUfFkIbKl+uSyBiB2uGQG2c3vlJipO/FOR8KP74/wuAEoeOHOiSYIPuQMfBIGvKRaiEwAiI8+NVmaHqE6reBBzSQgjZGAeJFgttwkw20LjccMeWC1WmA4UwIjox8YoMEyWcUHcC/Y/DxWs19o2xRKFHWQrdKODjMIJwGmyRmNBLpBE+n0a0+nsQKHAN0O5IsjSKD0P5IZE5Ek96lbku3ptEmGvgYUdpGh4eRlmj2ELlWxoQ5gku6yZ6VUA3AUw4ZOoT6y1J6yTbYbRgUf106WbT+qLKvXWsQiWpYzYApWxzA29rE/2D1o9AZk+PLa88dnRSo5JBTAmEOkLkNEIWXRKME//GGCKAVK1ptHDDumq9SeVy0kRpIcYJuMNzJRGO4pqsV0joAQy8WuI942xqAgLu6dChg6J07T+4f1fQM7aBEMQiXAV6y0hDEEwMC/RWGBuifHa7ckIcZpzr4tKCev98BrqJ+ki1AGCFBeTwAlz85Mc/1gg+nAHJfdTOUYtWzqe/YMB59kzJ4U/UxOnPhAFC8FPo6RGiT0CBw8UgsW/YJ1BAcUbsDqho0ggJVGz2Q5w1T3BJgBArTy6I6y0nBLz8zKt/rt3hbWY8p5yAEQwWQT77Xdo1GGf1fgIMdOQI1Oub9fG7fAFkca3+mWk5Ra6Ha5Yu0G5rDtey4wHWhxTEcV4EJFwDnwlYwPciRV3nTcLILrrEOWLdeSYS4A2fzbXgyDmvGOWoXF7ZQvQNsIsWG0bO9et1qvK0GDuZFdouquVu209NAQlgZmRpEETx2RhcWvAIXOPEHpw4vficoQi28kwBjcS+KpYC4u8Va9ca2FGwqCpAvaGAlPtj7aiwCiBlws7KilqExJpLJhWgLSwu7iY1rI/TD3dcVJZxoKm0nBIO7Vch1b8yI/2IiPevfJ9P+IIngMknXLgnv/axVuC/3Wcu9spXpPHGgImzFVtbpAlA8AjzIoi44svFYITJaV6ccGZYj2wQcQkFAI301EQc/yxsE++Lz/R4xFkTbktLro3FWPla3UfAMwFkc0P2lPcmoYosNgLGOCaYFg+SMB9f6ywAfCL/kbgT8GuKWWhNjHojOBmv7HuPObR7Z8o6m1M2u5CXH5RWQNC0ijY6VvC4frX5xCpeAN9ZEyrV+AeC8dWVNY0FhVkCa5P1kQgiWjGhtZFHAoNAgrTptMTTWWNpQNCmu121xMq6TaXzNlIo2gDARz5rabTUanUBJuvowfT22Nqjx9Zc27I1RjozujiTsvVqxdYrWwJpUl5GtE67YzuNpuKWvrFRsX+Jw6ietxJmy1sbVhoasInZPXZn6YHN7d+nhKjQ22sTc7NW6ivZT17/ifX198p/Hjp0QNVbgJyDhw6paksF8/6DRVXSx8cmbWp6ztLpnCXR8ep0FXPENsz9Bw6o2MC/2R/4Y9Y40spJQiRqmcsJMJmYmNS/ASR2m84S/swUQ4X2VUls+f8c4AgCwYxNJXF1Nra3PuNXKMapUh/ibOKgqAFGwk8si/6KmK5VNCjq0jEAkCCZo5CHfwOA43kCCqgVf2lJbSAkUcQixASwWCgGEacp9ue8BZCS++S9uTAXJvZrZz+ff/u82k3EKB0eVhyN1gJxnAolmYxAHeIJ4kHeE7CB62JtqExH8JM84uqVaxLNpTmCZ/LN/+eb9tRTT9npM2f0etqhYFTTEkO7E9fAmYY1fe3qFfl8Ccv39dlttdeV7catW8Z0UJJiwC/iAGI1tAwFPKaS2vPSVqCQKFZNUuwxWCIkqp/73OfsvXffFSDD+ZG4LmOyxbCtO6CFhsj4mDQr0IKApUX8dPTwERsbG1Xsis0AwADgYZoPyTWC0hSLYD+JMR6KzsQlMDEGmUrT2ycbAWBBPMYIZ8AH1lh6kWjNoanUdD0nZ1hTxEupxerZkycV999feKB90dtX1sQa1ofYiWInhTT+49nRWs/e8AKft9AD9nlrludX3obO83WG0OzsHl0j3+d3BFjRShnAWyY/CUjdaWu6p0AuAWuZMJWQ0cbOVMbm8Cx7S64TBKhBMY69Svu+TzxyrRhvvUuo7QsgFn1HipJcMzYMO0yBi9YjXsv1A3rzOwL7mm0fv6w42oeMcK+xBZPPcMFgb01xgNqrkth1AWOPl8X45zlEhgzDRLptxhvThrPprU9B7qB/gFZItBYfyvbCVNPo92xWE4040+RZnJk/+IM/0LOCmQXoRmsgr/vSl74k34cgMMXmZDopFlCrgWaSF5RZ64eLS7pu9jgMDsBRzgCAL0AoYA1rR4GZPcwX9mJ2bl5nngEbgDM86z6JxdYUt7PnWQUXrEZugufjLYIRfAMv0PCUsF98qAused+r5GEqGkfx1w9FFORLsXDK9Si/F5jyscKOT/ziRKEnL31PvkaGGIu0vWvU/XB5lZNghE0gKlCrKWMs1fMwZk69SfmCAxBM1ZHYzuYuIsn7+OQTHycV9Utii4MCmPCauOkcgQ+jUUOCxp7EiUSqLklQloPb6UoxWZNdQg8mB0Rz3rMoMDvrhfckWIgBBQ8gpKDa8J4I+3QOrlPJkNByF6GVYQjezdW1fRSyAynhwTEiTQh+GGGscbve3sFr0BJp05rEaMFSj9azAwos9fht65Aoc+iYgNPbb91UQq0L6U7XRsq9Ak0q2ziajhBjqgqsA8iflJ8RTapVbaPhRk0jVNWC07YKTi+ZEDURNAIgQFuO58Z6p5yCh6GlEiUyaahesB84lJ4cplS5AP1jLCF75OixYzpA0O8wGnEkGIeLSk6kHjviOWo7O65XQpUOQ/L5z39eDgrWwJGjh2U8APOOHDksp8ChpK0J5yka8fq67Z3fq8OHI2FfjI6OO9Ur5RRUUGiNr5beTk7vCQgQaX4ARAjRad8HCjiBgVgNQRhL7AWYR2pB8v0nhkUcR0wbEnsyCcjgiDz7TJoiYWwWDpsgWyBE13VlfMyas6Ycle8Gg+wHknOJoRVdu9uVY4mjhbXHQw9x7Dl24T+fUy+NnVhlCjofrkzu4Ic0e/g8KfxT7fLqFrtYUyhUGWWUtesBcU+sP+vCe9DGJHbYTlv9l4A0gIxy1i0//zhN6XsMDAiYwfFyzej2iAFVKik44joIZh4vPRQjhWqFzimtcTgbphgwwrDTkVHHUULdhkHCPbngr6+hszuc7UavLgJvrJ9acMpl7ZMo4PXBWgRtAI2UdGFqrkHgj5nuj6CbPSfAtkti5dXkuN44V0aaSxNFE5A+sU32X3wCmHzKBXzy6/8QVuCXWnJCAhmZp9CBsRnYE7FMASpC0uVjOL1CyBd+rlhkOsOAbDnVXvw2iYXae2nXSzHePatzKsFyihptH03O94ZHBuVrfApfS3EDX96emFQLrwDojBd0fKQ6gGvdYx1sQi4rccVCnokvtDSjBcH30HUjjkD43hm2sWiET+L9Y2FIsUcQqhXLL4h+e0xEUcrHZqo6J/23xC7dGVsXWwbwYe7e0VFJ77ZDxyppo9FWsgzwgQ1G2J5ngl0mWSCRo9pJMgMDhkSGQHlkdMjHmS6vqC04sbppfe2OTaM1QTGFaXcwD6t1G5iZsOzwgOVKPTY5Omq1lXW7/Pa7lsIPAtwnzdY2NyWeSfFEyQeitUxsYBoKml+ZtA2FCXrdVNJWqts2c2Cv9Y8M2SoUfSZKMD0jk7a9R49YvVlTWxAgy8NHS/JLuSyg/pD6/4nriJnu3L1v5XKfzczM26FDRy2bLaiyTsIkjYB+mEu0CvWq7fXDtO9v/eW37DNnznjFPVRviYkAAtgv7C/2qO/BXo1xxu8BWFFwojjE97kOnjcJJr7SQS7AtA/G0n9YW0ydYJrcB0DhLFb2BT6fvzsDtKuEjPjnxo3rahfBnwGS8Rk8Y2j0aCvwHM+fOy+NDkAegASSf2IPQEMSIhJM9gLTWKhEk1jxRbLP/ahdmwQToGHJJ3bgE2EscW2wednfMHvZh+zPqJkA+DAyPCJACiYruQVn691337GZPTP25ps/t1OnT/to0p0d+8Y3/kTvA0CCn4btgU7HqZOndC33F+7r7BBbk0g6mEMR1mNkEs73L17UiGZiFGIO8htiooGBIRVh0CAkVgB0odiXyed0DohFYJUCivHseJ6cm7HREcUI+H3Y+q77salcg3tB82Nrc8Nmpveo/Zf1Hx8f8xa0RlM6EYhqPnPypI2MjSquZg8BZvIM2YPEG+QB5BGAwDxTYjT2GKDA93/wA5ufm3OJAk0H9UEarq3Bmq/p+ojv0e8TAyqdViGIJBpmEdd9Hz2W4ydsdZV2uYbsg8frxI/eLi5hbNoPN7cUX8GW4WzAVPF2Sn9to+GtgfE/LxbWNZKcvQbjj71FPMs+EBChaTjO8qDAyc8BOImTa9VtgVnEusSUatMHxCqXlbexZipmZTNqDyKWA6TKF4s6l+xpvlzcP6U1iuOW9dowFYfcinYc2uZdJyotUAHbCygj5k4QiFVsLKkJZ3p5wZR4GkZ1a3eSJdfYbjTE3MPOKk8ObAvpaLZaNtA/KJARMED7Cf3ARkNnjnPEfifG5dlzL9wnWkcwQ9jX5Eo+4r6sXBDbh97PT9/8qQ0g2FoqCQjl3mHsA8xK6ycIkMOA4X145tgAGGe0krJXaMckj/v/2HvTJ7nP67739D7TMz37hm1msO8gdpIAaVILLckWLceS4iyl5EXyIrdsleNKUveVq5z77t77H8g3tqscxeU3cSRSlESbpLiBAEkQALES+zIDzD6Dmeme6e7p7luf73meAXOjupJiuhS50CoKwEz3r3+/ZznPOd/zPd8TpTTEGMcf5uxNZxxUIqlcpdGI64fyElOerkJiursGYiRJxCqWKEVAbElnHUAblZ1GanyM0p2Sr7Umm/d3Fi/5xbwkASYqRQjBvrcGC6gmgRaZGRnGnBYiwaIf/FUZRbINPBQGHKEdN+UOHEgMUjomjriJQhtAiyiCyXUYvPhzvj8OsmjtiDtSO1kjq11W/3m1vAoDiEGSdskKHUnabQbV8KBSHmt/XVHetR48W0O9lKNZQgMp/QmUKDYFm52Ji2wNdSBpNIS0q2bu08hXaCGtPEEKMTcX7uGeKG9iU3uZhGnh4ThxkSU0IjAk2YyViouW4b6WSgYPgNZiLEOxUwCqclmvDUya9be1W3uO0g0HntKAMWo/XBPrQorK0I/VKtjrdHF85peX7CEZB+aAg0nGz+M6CZUGIT0XQyMT4kYByEQUqqCbwfeCPKIfIqXz7i4xTGCxcOi5eNYDXZtMHEJ7zANGnp9zTcaAsiRQd7rgYLyoTTx27GmNFVmPvoF+bT7GHlofG4hNjpHV/YVDZuu2rWIycUhh/GjhxedAXcUkaDgt+e7de8ooqaylhlivt7KmRSIGCQMlY6oNCZpaUmDPADFHGHSxDVKsv9CNQJ0HmHPfCwL3whrnIKINoteTA0Ck5ZioflgaPbRodgPrWSh/udOMIKuXV7EGuJZnL8l+sbq4F3nYqxQ2xlVzGUrjnN7m75Ujo64wvhcZA4yi2h0GhXoHeHy/xfZyrAW136bEJ3zO6Ylu9Nj7OEW8MLiMJxRXDgq1dKMLjlhiRb2fwEWizvWGaIQ8Iw6AaJjQcEtLMtJq2Vde9hKjLG0fvS1z/B6eixZoY2PU07fb0hJIsx9SXDfS7XEMmasI3PFvsm9kNVQWqDF0OiCHUzbt1EwmHecQhwykHRo3tepk9ySqGBXgE24Xaw2o1l7CFB3XX8wM/5R3PwZM/s5D+PgC/+uPQMjV/NQbFduvuBi0nVwvidIbdTJp4LBSVudi9ew7aYNl0l6a0d0lm4yDCYVXNeToKmXcWePvYnCIAkzXG/wQutf13wqz9QAAIABJREFUqvTOEztLsqkSne3vc6YbmWb5QVk5pSSM+BmBFMECvgVBdiaT8zNUzJCGd5GA9RGyb24nPCNPYEF2O5bzcIari0docevngjMTXb/KbV1MJrlf5XZLpaFk/z8lqK8MdczYBYp6FFTk2gKHm50lp1LkIpnbqu4XW6pOhQLH69JFo+MI302wN3b/gTWl09aZSFtvKmN92FC67+TzloehsrRsmfZW27Rnp7r7kRipzhdtnEAQ/QzaKqdczNdbJddWNSVoO6xyZ4KGes3WDG5QkgTWbC2dsq7+Xutdv8YFfNE/YB1kMzZLM4BcztasHVAd/6bNm+3unVs29uC+khQHDuzXnxcuXrC+vn7r7uqzFUqJDh2xdCpnIyP3rVhcFmMydq+RZpy6fpC8mta4EAR7G2Dar87rDEOfhHlz4MKp65QvkOX9yZs/ka4FAZGSSIuLtv/AfiWeOOMImPfs3q2gxpm0fk3XvQktNrUiHY33zL77ALwie0Al6fw+tJ6+NzKicmgy12iU7Nu7V+cs56I0Q1IpO3nypO6RMxIdhCNHDgvAEPMqmZBeCRobnNdr1q4N+ikEaxvEvmQ9F0uL2kf46Pz73sioypXUHWRxUWUAaNqxP2D0EshSsoBfzF5hzQPyMCf4XGpb3VpQtxwYO/hs7PVrV6+qfIX9rlikUrGjR45qvwOG3bx9S/cUg1fELxWE0v0mkTDGg3IgsvYEyJQSPxgbl4+9e9eeIPZfFjBIFp9gmwA+nfXug/jkjAfzigYJDBW0k2AskFyhGQNzMUEThm7XcmBMpmA6bd0mcLKzvUO2CsYYvwdwOHf2nG0YHLTtu3aKSYCPTKc/xliJxcVFgW4kghDsFUMkif1zAAofliCYUjnmAc0lFyClzKlFjI2YwIP9wHfx/Lx3DnAn6NepXAbgb55yxYTWKUE69s47oOQ0j9gatENilxbiK8YfXSBsAwk0utzE5DgJP2wK8841GQPFWaUlS2ZS+pyaLSzSpYjkoccY2C/AJXVKWlwI5UWLslXMOQAP9jF2MhQTMN8srZTO0AWMPaIxkhZPRraXkiSAPOlQhioGfs95wX7m75HJyFrDF2VdlekeVqf1+LT2pzpPtnpJ4CqTsFjUOqYzD7GTs1iSAtvUyafggElkThLb0rUUe6N1AQtFZVIrAux4thi/MibsU6QJNm/ZorWBZhJACKaAtYGGzO07t6W/ye9Of/hhaEe9oPg4dnhsRuOv0dDeJ1FAmRL36mVzizqvOIdhBbEWKIvj3wKgc006nwW+LxZXO8tCFiDZQKUF55J0xlJIVVBhQVdL18QRI4X4ZKWqzwL0MS+AsSTdYzdeh2E84ncCoicN4s+UePhULftqa2IuHhOXny63+bTT8QsmNhOF9la14QDZx2iRKY/oD7Q/HsSbwNRXdSuUQQ1aJAS70QkR2BFuTLWVTXkNjNdWeq2Xl904dSsuophpiQeAFtan1L9VL5zJWLnqDpKU5hF/C2CMR/4NBXcEuTFTH0UpcTBWUfgQGEZkj9KNiOKxIEFqCeTY5FxTuieqZ05qYaq+lwMsqJ97JZD3BJdeRLWiDdKUdWEt0fsklkVtA+CPI7MYecaWw2KpuGhtODkL89acpv1psy2HHtdez1lxlWEWFchg1uv2FkpFvY/lQoaKA5IglwOb+yhVnK6p1sIcaAgYUWoheqN3W2GsxHyRuJPTv/h3BO6864vJcZHTZXUd8GvW9MtQQCukZo4xUhbOkjr8Cbqd2univ4ynVKIDOAYVzbU/aGeIsNGQ7X1inwfjuYwMK7Wkzc05AVU4gMryoMdCvebigmqGMdAeKD/U93OwQptUBwM50mbTM7NqW+xZEYRWoWt6dubOvXsaA+4h1ljyLKwv7lkIpsrB0nIcpPgd0E2VyKg7jYuyRrBJiCosnmWyk656zSEUkezo7LroraP13m3KUVi+G0csrlH2ThSVEnDB9UPmkDmJAA5zyLpSq2JaboaXO+UYyQWtBwcRigoEWN+ME4cAC9RBn7pnJ1ijog57+Y/Xf1LCgwidI806pKVjlFRGgNpFf46K5p+MJONI2QyHiqi9tPN9cH81+xqZbABi1KjGz7hQIbYGdpqXS7konIvpwmDju1ZqrjvkArkELGS1TKAH3xUpoTqwUTlPJL1sLbS943txfqMdmp97qI45u3fv0jqmdhlHnf0MVdwdMRcjdsDR2Tmx29DfmV0SvOOYff5MrvcLxs6PS3J+wQF7/PbPdATkqMFkDQKTLrYKI7FDzjh2B1YHdhP7hY0mY68a82zGBocH5fBxeuGcEpipZa/KD8vOuAhi9TBjZTvqK9aSb5aTC4ND4odzsxKsi+UR6C/hLMdSRokhVrytJWcy94Gdx16XSsurjMB4rhJckJDBlnCeRTYidioKhcfgN4psyk8KWijYZmy4O42U+RRXWTbRHnN2RMdSCbDgH3FdzkkvdU0qq40Ppfb0KlvN6TlJ9sQzggud/uijUKYAqyYvhiwgt7LbiwtWImCom21obbc1ubzVAeNrK9be2iJ72dJZsK6BfmvKN9nE+IR1tbUrqUSNO90AEauXXlwQN6X8hla/1ZAAStBGN2ESdYXJIUCLczWVsJaeTuvu7RFDtq23x1o6Om1idkath3fu3mXf+ZP/x5559rgCtLu0oK2UbefuHbZv315pANDFr60F0fes7d2736rVut29O2pNubyYFR3tDmZwphBQsi4A0d966y174YtfVCCJNkb0h8kix6woZ5f8CmmHtNn42LiuwdhyppEVRtiVMig04FgjMDpi16ezZ89JH4AA+7/3+73kjKYEsBtU8x/KySi3eNRdzzOxXrpbC7oDCwIKOLOlcxLK1HmOyMJmzxF4c84TwPKCYXTx4kWtbZJWBJWsG7VRTeKv5BQ8L5YWbWhoUGUfdLnZsXOn1hssCoIrxiHq6DhrzEs5HIBClNQEqHgHwIzO3fdOnJQ+BkE883jmzEdKQDGOMEi4H4AoslrYBfwG7g0/mviEueM+JyY9OcOe4H2sR3xTnvH2rTsSagY8gFXb0pq3uZlZgUzSoQglJARqgKP4CPgGW7dvk29KlxsYKTBuYLYBCJEIxUdApFQto0NbZZ4fPwk7QDBMKRlJSCWxgh9J8AuLhHiMwJR1wLPDwsD/RpQO4VpiAuYElghlKQA27HGeCRCUBBv3TMkQSUeAOsaRcmRYC7AGSNAy9ySIYYwwlviQuSzjU15lkVCmg90BREKzTSVK8/OyCewRt0k+n/iJjDkMQYAFfgZwhlAxHVtgxrP+HOSGNdiikiLmGbsNS4GAOrK88OexmehKqcX5rAu/svYBv1jHgKCAXtLDa2vTZ1nH+Ig8n7TnSLpnMt79qlZXJxkCe8YoAk+UgTtgXNJ3wmD2TlYAMYj/83VJaY2sJsKzzmDEf1WilhbmJOjGxhQ7xFbUXe2BgZbz1uJicgdNFNY7iWd851hmzmeZa9a0YtKQRIYJghgybAwSkACgvIe9ExmDNMRgLTJexYWi2Ed37921ufl5sciYm82bt8g+REZ3jAko4zt75kxgKLmtwLaxzoiBAcM4QxCWhu3CuoT5BjD7cHZOzJYoPM5cOyNyRXGmiBc5SltpU+/ds1j33B/fT2IVEIx95QlM12QUGhQY8pG56XbvvwdMAqth1R/5NJMzgi+PnJX/v5TN/+jSJNo6Co1I62T22VgRuHBgxHEdGd1AIVJniMAMYTJAL5ks147wLKvXsnntWhR8VaY7IHmR6cFnlOWR0KQLUUWdh5gZiegegEnUYYhZGGXog9AmA+/BEcGL1wf7y0sUfjpAQ8Ybup4jYWqBFmqjRa+lnIMAWo6Qd9zwfvGoJztrBcNJb/so0rhMHRb0LGq1ArLIrYhihIiq1O4ZT8o6KlYtL1sbraAwNjVKZRLSH+G+CVjJygAgUKaTqNakfwKbhlbA6I9A5VJLObqiiI2w5AFzCo2UFlsEWEHIMgTasFG8Ho+xWrGl8rL3jc81aaNiqHD2JHgHcyUo+uNsbhwetGp1WYgv14BFQrvFyDQoL1V0yOHYOFUPATpHV6mVY5xhwmDQoHnNLyBQZjawdkBZu527oMU6fVktZI02h54tBNCDbsYapd83hpjDQQBUdUWiYd4/flG1gSCWCGNNT82sisaxSdXtKZOV+Oj45OQq4yKuaWiYbGCNIRojsKy0Lp2twt/JuImdkfZWyTieLuT6CPkU86fqtGmAFgyiixd6hjB2aMAoYkDcsFMzn5G2ijKGZOjERPIuTQTyGO1ItSZYB6hRlil0lBAFVYrTvgfUFSpJpgAAw+v1cVBA3Fvy0MY9i8D7dW06Kam+eEHCwQowUinVYkrnJAsLiNaN3u6OPac1V28o2yJwpuisEsZb7T9DuRHrn7XBXvfWzC6SqvIbuuKE1qFiJYUyOrJD2BIQcAAy7pPDsL2tI9StOi0+2hHugTHDQaW8i3XEgT5IRmH0vvYI7+VApJUi98BY4EQwLzjviDfjFDJuOGX8TqYVHEonpot/cR06dshK/gyF7V8oonzMMPmFhuvxm/+hjYD7EDiPnL/Rp8DmqCPVxISyo5zRApNDAgMgA3Zh/5oBd56bcwpGcMTZnhPjkypt5Fxzcfm8AjpsFc4a3V8EatSq6haAjcAOqa0uSZnQ3QQ2Cmebzkc51N6xgTMvOsjYYCVIAngterZK+igJRdzVRa65JjaIZ9XZEuqyI9DLOKgcFLHSUCbIvwnOsK/8nfsX8B3a14vBgu1Pp0PSK7S2nZlRsDCK4HkAjjjzyaYTfK9ft16+ErZ47iFg0ZK9/8H7stUEUPgd+BtRR2Fi7L6lcaYTKetJZ62jZpYjkVWtWE+Xl3v0rumzuw9GrR09AUphKClqNJTVBrRBILNRdoFcdfTjzKVsGQ0UAAaCqnyTdfb36Zn4DOXK1aTZcrJhLW0Fa2lvs4GhIeseGLD23l67Pz6m9rH//j/872rNCVWd7CmZJc7xr/zGlyyZhC2Ysnxzi42NT1m9lrDnP/d5m52dt8WFJTE8YKxyNvDZXbt3at1xLrz8gx9oLFhXe/fuVRaXeafmn7N0cHCDn/XB3+W+8VOZH+aXdQrwAhiCTwGrg6CQucG/ZL0hNEqmODKqndnsZw/nMwkBzjpp3sjX5dBwHQX52cH3Zf0APrJWOO9jh8KojRLBN3VaWamqUyE+FL69yo1mZ7XXEGjn/nhmMtQAERcvXZAu2bFjx5Txxh9Bs4NkBi/Oay8dc1+Uc1+lbIH1xPrH16PbDN+Fr8B5zT4nEIdlgv+mjiZmWrff+95/s/XrN9iuXTsDYzlju3ftFuihdsvr19m69Rs09mIr9/WobANAAD+Ke2LMEbxcZVxIELSgjlgwStH8gJFBYIn/oVKpVEolChNjrinH3BG0Uzo0OnpPkgQwbHlOwDCCVYAUdAaxI8Qn27ZukU1Ajw0GCc8Ek4NYAbASUIEyCVrHPvX0U2LoUP6zfccOBZDMHYlHbNX2Hbvk12AT0H3gdwTL+GasPxj++HsAU7zHWUzX5FMinovNlO+F/aytCNjDb+MZot4e9szLqXxNYrNotkBgzr9hqtC2m30O0IEwLOvNAS86HI5qnbDm+X50cugmBXBCO2V+hl9HklIljVn091KWSXp3R8q2dL2g6wQIQ2mTktuIO4fuN7CdATQQkmUfsfdInEbNSuwY+5PnAWgHZMNu37lzN7TOTuq5Ydt5yVOnDQ0Na13C2AEIAvSTyHHdk/+Kb/LNuhbrU5pSCaQIvF09oCQsJOIJAeblsnUU2q29rSD/FWYNL+JP9gAaj7xiO2L2IfsWZh/7Uno/9brAEcb/k0+uOuBpLljO+mStci+Uj12+dFFxkhgiKrds173evH1b69JBfe+O5GPiujh61kpFawk7MkjZFJqXrH+BRA2x9ZFi4MVYME4Av9hGRI0Ba7gurBvsOM8h8gAkgdBUBaDQhdk94ej6hFUlQUhw8xn2TBQuV8e5ENNE0gbX8wj/U8DHI0moR7nGaB4DQyUmwn/RzjqJ9s42mdoVsTVcgBJknMDPsx8o8zqlnwNZNb068HE2mkLWx2scY2lNVB1mEvhZLMuJTo8HkE5BjewT/h3roWJmlUXBQLLQBFTkvHUx12GyXXiHAJQ63oo+z89FYwwBurduoxwBZXrP6EeHhOdUV53QKUSHdGBAqC4aRggGh0kJ38nikACbdCtcyDOicjhgOC9MLBsHJ0TCaNSnlR1wYhGB/mLAQck5/ECiu9s7VNNbq5Z1mMAgoP4Wp6ajuUWbeIZDjO+GriWqZFLlNTAZVDPoJ6UzA0BtWyhv8jozii2gfFF6A2AiHRI0U5a8H7ayUrR4QngNhkPOhemYb2l5CAms2eYtm2zNQJ+QQQzU1NSEqxiHTi8tTShcz3opg2h8rdqMgAtemuIZvphNUacia6j2nKD7X/3rfyXjzxhFNHBGXYI8W8OBjbEFgaatM1kMjARj6S3hmuzmrVs2sHaNBFBBQHGS6dnNYc7hzviQjWQeESDlhTI5BiwyakSTRsODevQyYwQYl9V8y8itAKo4ICaWEYAAdXxBJErvEWjhGR9eolwHtgiGhOyHZwUXBV7hJLCOcYAQkePwJOOEoebFmPLsrHneEwFM1h+AlQCmQNVmvcSSGOlsiFLs5WgCgOqN1fbHwgHURtr3vZT9aftYKlk2DbW86s8u6p2LHHIosMYYA7KG7KVHa72sw4x9GIFWnBWydYgycl3WCxlZ9ktEknWfhpMzrfuRkxnswtTktA6ruN/4buqYyZjADpF6eqursTNGOP/cNweThGxDpxvQb+4Fh5P1BXV/5N6IsonMKYe3HNb2Do0ZgsC8Vy1BmceGs+NcNd01THA2BBg+Bkz+oUXtj5/nlzQC7H1E6zjbyACK5RcCSQG0CPjRQjdkmNTBTCWqaKnlpAOATcfZw6/BHuHQC+ROplf1RAACsHlRB4VMJ+1rsSk4vKqvb7h4JZllfoZdo9Xu0PCQlyoHpiDvBRzBjnK+07UgdhAUizCAMshLYSo8IeP6K9xjubJsNcROKRkN53AspeFcYhwINiM7N/4dG4vPEEUzI3DMdXFOSTBEOxzFcDlfCi3erQRNAOjSOKwqcSw5Exg7fOWTK97FAXZfR6dAZ8qeEVF/cH/UGrUVa8vnLY2I6NiE9SYz1oVAL6yKVgR3u6yzr8cBE7o3dHdbb0enmCWppqz95NW/teWHaJ0sCXgmKSQfCkYnJUih41yyKaOSGw5QhP77urptbnHeGtmUmCV969darq3NJubmBJrMLszb5MyMXbtxy27fuWuHDh1UIgdhy0waFuyUffObv2OD6wdt5N6o3b8/bqc/Omt/+If/znK5vEpy8C+vXb8uYXnO6A2D63XusZYIInHqSRyxNmA+MccwA/gczwnQznkEoOICvl5a5WBWXToSVy5flnip9DJWVsSCxd8CUJmcmFIQw7nLgiG7S1cWrgcLl9IGfKXoVzhmkvQub+jnBYF5iQXHsz/49Y69oL/HmeYi9Z7YNO9AETo2kUmOen+XL13SZ1gLWh8zU6v6LowDz0vpGr/73ksv2de+9tsac3xIRP3xbwhcWbcxqcKaphSJcp0D+w+IPQT9H/HSc+fO2cWLl+wffe23dZ8fnj6te2GfkeggcCepw3js379fCTmCNRg/3MOJk+9p/GATcX2GZ3B4WPuNQB0QCCHUQ4cPWqVcFRPZtVsA8u4qeOY6MM7wHxE+pTPHyJ27CjTZ6/gNFy9ecIHclha1i4X5A+uhra1V6wR/gow5peX79+2TbwdDmvuRwOVKXeAs6wMfGd+NBA0B/YGDB1SeoEQ0wq+yMTV1z0GAEyCG/b53z17FHVeuXNHYwrY4f/68dDUAjPGFJiYn1H2GL+7r7xfjaM26dVq3ABb4XCQxGRueBx8QfRfAnyg+y7WxGdhAQCPARNYZn8PXisE+30dZDC/WEOMKm4WSK65BUN/d2aW1BCiFKCvPMzY5bgm6fq7UpFuCD6/yJASL83npEvEnoBw/j/cMM+Pq1WtiTajUKshGAMpIYHhx0dnPqZTWDnPE+MSOTM4Kd2FjxpsGKBs3eQcg5oEYBmYjnyWWI/lI4pf3UzLFWURsobJ2GOsL82LIA7aQdMXuHj9+3GYoO6LZxtT0qs4UtuLipYv6fux1BFJpk01MCsBE8hcADwMIk4j1QUkRoCpCxQA3dLCBDQ1odfDgIWttzdvY/VHNJ4CHA7HdSoDzM5K8sW0z989YiP0ugVeS287G4kyMpTkkIWhRTAnPjh3btQa+//3vS9uor6dX38HYkkiP8bWzv52wIBdZDTUKihvlhweJC1W0oDOGdEbQ0BSwEZIIq+WHlGguL+ueiIMe6Zy4swKgQ4wnMgXJ0ZDMcP3DBZ2Vuu7/F2j5OXydRC6fUy8tNgfggPRIQgeYmEEHGefuCNxYPKohFnDBgUyGBHDBMyNRA8XLaGBrOILsqDo1T14fKyqS2n+5bkIs04lBUizL8cDTB7zQXtB1CAS5HyaYa6ntaWBBqGuIDpwmvReHi4XBi6wJ748HgGe+g/o8wNCn9BhcRNUXGUPrHUwoO1jUga0uJKGHN7RYgkjRjii/wBGCwQB6C3MlTd00ysjQuaggq8towuLg74xdL/3scXwC+FChFCF07EiU6QyUsKVQpgNt2FsRenDNdWhjyMbkXgmovYQE3RSuuWLZ5pyez1vJ+iISwojSMHMomq9nAWDH8PyiQwdErxSMA7WWO3ZuE2DEgSN8E/ZC6BYAmgg1Mx6Iot7hJLAJCbYRA0PQLp/X4QpoQFlPIkF/8Vv21Re/akeffFIHAd89iwMSOv9wv4AC0OwAjiYmx+3WrZtWKi7ZhsEh0cFUEzo5qU2ezTV7x4PSkj24P6bOO+rzHhBiAmzAEOiTOCPcH443zJq4OVmnbDA2Gt0NmFeNs8q8PFOoFreUNGWprfef+x5xQTZppgBYBOYVe4NDBKPKPmKPMO6sab6X9c7YwzLB2eX5qZ0U7bu11ZqyWYPFxJjiXMjoJF1fiP0rPSAzGfQoMIfTor0C8BcYFhFAUY00e55Mbiw5C6AQhwPONIeF9tvKimq4vU7fQU8yHiovW1nRocG+EjCYy0mVmwMXRxyjLnAKdXpEXpkn2hgHZhrgFu0fOURj1tXLbNjz7qgyNhyABC+UX3Gw83PYRtJRKZYsl/UWgqiMc23WHHO7Y/t2CbeyblnHUFYx2tQOA2BJ14RyJGUBG8oMcchDSwVMgd2j1nMB6BUlGQHmpZItlZckVPiZlc88Zpj8HMfX47f8Qx0BnB7sAGBqZEpgc3hh17BdbiP8bFHXErQtGiQTsrLjsBOwWSplbaJcOKnM4eJCUe/FLgOYUBsP2MD54IxRxKo5Kx2k7+rqUOaSMwkby38KGpq9fp2zxhmQ7tdggwgMYWTo/gLwG88SJaVgHwLcA3zXawpysf+incMYDBMr+nLwZTgTcGI537m32A1MZUES1HPR+uj8831xnKLt/3RZNGAPAS0BC+cqyQjsMuA0n8Xun794QWKg6HHxHbQe5v5gq547e0aASTfZTcq56w3rsZQ1l6vWhNYB5aMA4x3t1tLVYX2bhiS0ef/mbdnMdRs2GEH4uv4Be/fV17z7Tig9Yu7KjbqSELXlsiWbc1ZONPS92HnOK5ip0lNpzVv7mn5pnawbHrZyrW6Frk5bWF625XJVAp8qHW0rKOhAML9Rr9qLv/UbEhWlfDqfL9hf/MV37d/9+/9gnV3oTkxbT3evSiZgjRB442/95V/+pe3atcu+9KVf15hxlseuLCffO6lgRkAZ3UekrZBQNjaCfnQ3kYYCOgJ0qZmaUre4//bXf21HjhxVpyIAEuYdMVP8SVgt27dv14qgIwxA3fDwUCi/9Yx2LO8ikFdnPgIJEqASmffyXAdq2AaP8qrSOgn+tScUvdzWCasNPdt7770nrQ72EH6EfKhGwz48/aFt3bJZASOCwAANa9et0Wc4e2HdeMbYtXEYK/ws2g87+8OF+tnjlBew55hbAkieh2w2vhtaMiTCAFM+/PBDO3r0qH73/vsfCCxhzfIMBGz4UgS7fM/YxLj2O6wEfJNr129Ye6frZuB7EOQ/FGBI4rZqXd090tGQ3snignxH2B4EsJQZ4csCUk08gHkyKQ0Q5vLdd99RmczyUkkAIUwFmNMAEvIB1fGKrqHz9sQTT+g6zMHdkXsaT/bhhvUbnAE3MbGafGav0ggBEIQ9zZiobW2G1ttZ+TWU1xB7sL5IKMHoIM4BjEPsF/+LzzkjwhOrw8ObVLqDHgrXaG1r84SpdO4Q8Z/X/BDjMD/q8JLO2JXLV3RvaMCppEu2rqiORZTTMP8AfcRK2ArWHT4i64kEaGTA8R2MPyL5YlphWyoVaePcHYVxNmskXl/49Rckeks5GGsC24afR3KMeWCdxUYiJMhu3rqpvYZuDPYdHxFmCusDYIEzgWQgnaAo54eN9OJv/ZaAF/w8xok1SRIXQILnY53DivOSHZc7IPHMPtu1c6d8W/m3oYyMvYg9ZswomxGYzR7IUubVYgsI1AaNIr5L4zkw4OWnJONhW8DA6O/XmYJNBziENYMf7LIE3lACYCiTy6lNNA03SCKQdGau6UxaKLRYRV29FjSnKk9KOcOD54CdBsACSwoRXu7VK0Aamj9iDMZOyXW0V4pFzSVxLPdH3LZjx057++23xSjZs2e3WEPYLQGUMemczXqHnaEhdfFBL+n8x+dXGzlEwNcrW3wNSosxJA3Ugp1ImYYRQaMrSpJwz9745JFoemxuwYFKHAwTkHibWIB4ht+ru1FIKAhYVmXAz34lsk2ZhqjlRuaULDpAg7fejEG1+jFnMzIqkSXApVkIMSvNzUiPIZvx4AIKf2ubJoCDPjJJWDixkwR/Z5BU/x+YB/HvEWnS4IWsea45JwAC4AYqRlAoAAAgAElEQVSGgxCx0KOce44ImWoYQ/mD7pGsTwB2oj4L98/GIavDczF6bFovK8quirVF+v4q9Sf0icbB4bpRMMjriZd0He6XRYZjx0Snk2nV8rJh1W4JEANmgVBqmDo5ld1IBA6qMOrSga1CFj5d93punAX1tQ7dimBZJCkJoT2fugR4vSnBnzrvNGqGHC/GkfdBvXMNipTTpCqhz3rCe5XzUqcjtZT1+lHRoFIpWxToVdN3t7a1hPaK0ODogV4XdY45Y+5B/SOLh8PHW0t5mQfOAGNDoImSMuAfGwk0dH5+zo4/c1yoNwcnByhrhc3OBgXp5z45nNj4P3njdTktzDfdUPr7XHCUwD86HXQrgBXA4SVKXrmiAzK2fsVIzYYWd7HDjbopqOzKtV3YuAgAekcZ1/PgxfN6CVrQig3aPDE7qLaReMahpbVTrkFFs9aUy0qTJ4Iq7njVXcw36P5455mw2aFNwvTgoCTL2KC9ZF5rhzUtICeAmnp2GC0BGPF79jrNKAwW6YnMF4c2+ztWsMnIC7RwNghdbxwEwZn3rK7aUAemktozf0rsFzDChbBaBYqpFR8K4SsrGncCD8aNgwYKIPPpIFFJQQgvb/+ZDqVIrNO0DjHRWBsIpU0qwwcIQ8YB4INxIVhhzVDXznpzYAfbVbGBvn6BcuqslUPLBVbTstcpd3VpbUxPct1pfRcHJYBrPPwp02GjCaxU7T+ieDmBbuw3ASaf1esxYPJZjeTj6/yKjgC+BWdoZPFx1qprFz6DnDFYsF7qiEPOWUspjcrlAmjK+YAd8zaodL1rFajMvscJlc0L2XgvVUgqcOcscGp1Vtl810qinh076kE7doSMquw5jEX8nrSfrQKaYQA052WjpCURWLCUgTht3TPtOLA1CXJDhebPlNhyPLsHvn7m4MtE8esIIkWR7wiIfLrk2cs/XSCc93EdAAAcSMZUopnFkpgBZAwBBQB5CFLaELQloJ+dke0mIOK+CI4pm8Uf+PjsGWvOZS1PEPHwobUmkra50GGZ4pJ10K6eUpBSyZrbCtY50G/9m4dt09bNduXjC/ZwFl2HvF2/ccN+49e/ZK/89ffs/siIl6piZwFDUgBcXVacnrNMIW/WnLOJmRnv3If/VmgTYJPubLPWvh5brJRt2+7dVkYrorvLMggyFks2O/dQARHZfoIv2APZTMqee+4Z+8IXPm/r164XE+n9Ux/Y8WefVVabVsN0hFA2uViywQ3rJZj6ox/9yL785S/bsePHFDgiFs45y/mIsCJBNGsCJ/6DDz6QqCvjTDabM+3o0SOhI1MxtLAual28/vrrotEfOXLEhVYTCXvvxHs61ziLAAZYR6zbkZG7tm3rNoE/rHMAL9oes9bOn7+gYAoxfOYZX0Di5kF3TVU7UWgwBAysrZgIIGh2/xmdmqQC29OnP1LwtW7del/vmYyy4yQrKIuB0YkGizTtBvqVgNqyZau6skQBTumT5XIqNeE55TMiXtnRKT+PdUnW2wOzRZ3vaCMwZsqaT0/LF4tl0/j9rBV8R4As3r9v7z4FwrBBYHiwv9FScGH4JQnFohmDD8F34WcRrF64cFGAAQDZjZu35EfgJ0SmO2wMtNMI9EqLJZXr4gMNDw3Lp4TlDKAkXcH5eSXDEJ+nXEXtU4PuxL2Ru7ZuzTqJsZKMJQZQoE0Ti7onZfG3WKf4Luw19j/PzPpiLPlOnpdSD5hefB5b8PHH5+2ZZ57xeMQSelZEaLEj/B4QhzHEN9o4vEl2DwCKvcR4ADhgEwARmBeYJWi3qCRlakrMBNg4lHQpaUdXHGK75WWByXQWgn2BDYMlNTY2rjGgLImxlE9HGVNIcrO+InMaFi/sHcroKZGn5S1jTNnQRx+d0XjwWf6bnBhXUjnqNAHIeNyVEGgHYIIv58nJFdeRNNMz8JywXpA5YJyxb4wx4+K2ulnjBqDnnY1mNUecM5R5kSiEaSLxbmmm9AoUPH/+Y/n5vX29+j7YFbxPnaKCQCrjQDkXhAN+zn6Icg6cBa7rQ9chSixrAoj4Xs4GtZLmvMoB1udska5Bw8MCBYkBYOaxRvkuQBHWBiWELrVR1twr4cj6AvTPNT3SFyyVbOeunQLDiOEcPCyLOQXoxJjFdQkgxotnBVxHhoJ48sb1G9bd0yUWGZ+HBUdrbRjgLH6ejfMD+/T5L3xB7/uzP/szrT91/RQxwOMY2J3+HaE5iwgQGYF5To6or8Y18T1KRnNuwHhHfxRQJQjBSw+SWJyYbbVxqOvgKA4O5b4O2vxsPZNEPt/UiEIsLDAOsUj7wklgIeIIEJTo8A0Ah5wTtQ9yfQ+/hgeRsXUqQQ7OTGSRsHEJYEDW4gG/So0J7fH4d2SXRGopxo7FRU9pCaEFeg+D4osC8GJFSC2jomxLqB3FWWIB4ogIGeceUy686uUi8dpuqKP4j5dcuOgti8Drkb3dWyyFgJHD4sFhIjPP551J4OrHyvQrExJZBkllvQB7OGS5bzY/Ctp8n7LbUIkAhVa8TphnLORbtAEZ41gDy3Mpc6Ua7qwzS7I5XRt6KGBEebkkuq30JUBj862GoJpE5whei4sqk4idV6TLEe6Za0olOYyjL7iG16StEMC60wlqql7tSyggQ76gTKWmseZ+MSoofTPeogUHBhBOGEYXwGhwaINls2kb3jgkJH+huCiDzXeDaIJ+bt+xXaUfaHxwzxjwN996U04BTpWAhUVHPwVwiDbqHVLIuFALy7gqMC8WdahzgKOnwQHBusIZF2IZKKOxXa1aia04SMI98x5lAlNJ6Xrwe+8MA1DoewbWkZcVOeND9D1a6cKo0NxJySR0SUB4N3ZZoeXZkg4yQBQyADgnKokJHVxYJzhPfDffFdksHK7MhbfGXtJh6fol3i1H6tTB6Y6lLvwcKqX0SGiflk7LaGvN111DBUonY0WmjXXDePNssYuNnKhs1h48oJ1gq8ZJJXChp30Ud+N9AFjSDUknlRVRBrW52QXsWttk1CIYyv0ow0HGQzpKVR1crHuudfMGrelw8jPKJDG36JYwJh1d1Ms7XVmssFxO1yJA4BVpmhxkAkMZs2LJ7ty8pRpm7Ssh0l4iJwAqdNap1zxTB6ASxRFjjeZnFps+Bkw+s6F8fKFfvRFwwXava48+Buc4HSpia0sHpBFcb1JgCFhRrVcFmmCPqAnH6edMwraUA1NTNHtKN7p7Vll12JRYQhjLVtjknO04nZUq2VnvNoMdkfaTyn6LGlwcOmXCgnYI910sevlB1HASozAwPGPLeWxIbHGMD+PlxSvKFpNFFWgcyo95Hz6L2I9B/FvfHbqkRF9KXe0CW5afxbIeJXEUHLswu4Bgtf9siK7OGYDNx+Emaw3Qjegt98AZhENPoD6wbq3duXdXXT8yyaR1cs7QWXF+wdZncpYrLknEPt/kpaAZxHizGdu0d5clSajxvbAG5xfs5IkT9o+/+U27fu26nTv9kVVLS5YRC7thSw3PMrbnC1bLpGw50bBRdU5pEcuy0NRk3ZRptrdaGT0TztfOdqtCxW5pUXnP0ObNNju/YHfvjShouHXzpn344QfSjdu9e6f9y3/xLWVaKZf44Ss/tKeePqZnx5cQWF6t2vTUrB0+fNhee/01sSHoTMH58aUvfcle/fGPFawQ8KkrTaOhgCEyq0kewGQgoGcennvu16QDATuDsYHizjwQoAAkwMSIfua1a9dV7sFaokRFujFdXbZUKkqjAkFJJR5GRgRikex65513dV4CHhDE83tPXqFTtqBngh0gLR7K3RGTlJ5Yi/wf1lLU24i+38mTJ7QePUnofjH+DecjYqSuJTevAJlSE3RfYPvCfMY/I8AEeBG7q1hU4MRnCNIJTr/3ve8raIulzbA88L3ExhArvSRw5uy5c7Zjxw478e67CuTU1hrR3c5O7SvKYXgeAm4ObMAbSgXyIYGzsFi0A4cOiEECY/rD0x/Z1m3btBcIDIhXAA9Zc4wpZzplFewNEiTvvPOO/iTRCkUMfxmtE8ACWruqI5ZYAAVl7RHNJPjEXjE2JIR4SLQfKIGhrMbLHRBYzUmDD8YRABGBMkEpe51nYo0R0GOj1Nmnp8fu3RtViTPxFGvl+eefF2DBw+PTsW5YY/hRrBc0aiRym0VINqdy47YOWq4jspwJwfac1gXrF7YUjBfYPDCH8afR9fAElJcH4mdyLVgarHPWBzEf98Rzw87zBhDoQ83JJyWABWQjcOfZsCUABF2I61J6/nDechn8y6rsOhoufKf0MaYnZadkZ0PXMu+AVtYawdaznxlo7oVxxfcnlhneNCyQGu0fgBOSa4wpoBNxAMAM5wLPwX2yx7GzrEHG++rVq/4zJZRdDwWm1+07d3RP6A0RE2Erl2mNnc8L7MBPB8gA0KmpVImzI6EyLHxKwCWY6MwrLCREXGmk4ba7rnNAcgmhGQn+MWwcQGBVgQRwQPFJU5N1dHYpGUn4zvkCuIJN57vGxx9ofVJaxhyxnpgLwKAIHjAnMLQpc4rnh0tXpHQd4kUxHCmhTyYF3FI+JCHZee9+xX3QdYwqC0BJ9i7jSxcwmDcn3nvPY5Mgjss83x8dUTxMLE1ynlhFZAnptDirRphEIHJH3TBnaHqnOOaLuEIASLg+19O6DPE7tiGW+sRS3p8HLNFZ25zPNbgRHp5Nw4qNtYyxHANaJQPG7wiUWGjcABvSy3C81ERBkuh+LuKKUGMMnvjT69q8H/YjQMOzIK4N4lkQ1TAFhIn38zt3EgBmvNMM1xcwEqiGElZTiQzUpdDfOijdCzFXyUldxlsAT6iJFjCijIYH2RqUoOvIfbiWCaJq9Gkvr2Z4ItWVAxQnJgag/LxUWtQBpNrfMHmMMQuNBY7hoPMLxpfFz6HKIgNljuUI3A9BpCjAOShNrhjMplKmX9m1pBxIp3h673HogxgyZ3tUJKSqsUcQt6nZqjUvPeJwBODhQItKz1b3ts+MFWPAIaja24TTpFgXPjfO+hF7JtQVA754NxYCS9hGrpTN53FUIhCmLFlzTrRBlJgpWAQB7eujvrlLxoVaS0SuGNdLFy9qDngPqCWbFtAN9tLNmzdkzMlS8GzMfewKAMCk9WwJm5+bl8EGEcUpxfGMjgooKoc4xjiufYwl78OICQlXa9+UMiEAB5E1pTIxqXA7LdxbrnnbStG6ORQlbPpIn4cDEvaOuk7xPzmHXpsqwC/h+4Q5cNZSSQcea8Q79Niq+BfP5+vYxWZh7eBUrSqHB8oi9wwzhT9jlhKAyNd6QgaP53CBOtN8Rc0T1ijjKgXx6WmJriFERhZBdbyrArgZGWkO/ci60RppeCtOrkkraAAgVxqvK5OrumbQ/sWiPsthijFnXzDuXF9UyZlZvVdMI+ovV2oCNvgZgCAHDOsENhWBFIAkwI9sUS4rR5NnR92eTBDXR/CLw4Rn4b083w3Vwbq6vYOxrk0iMBAbFJx5Dj3XoVkSmKlgZ1Vk+u8WoIb4x2lLn7rmZ3T5n+vmHnfJ+bmG6fGb/h5GgGWPzRPtGiCaVoRigy1ZRvpLZJmcQqsSw2DbAMRJqqgcsLlJDivBaW9Pn0B2giK1GO3u0VnG/or6HnK+wn6TFknd6c/Silgqqi5cADBlhl3dq90nAG4FRofOG9gZnD3KRDnrBeSErJeSLiFR4v4TnXIKclyxWTh0sBsoaaU0UYmmQI3HrhOw4ujzWb9XB0vEWqSrTNDjwjfgJfsZBGT5Pf/FjCeBENlwPzu8gwUgkM7uRFKUfq7H9SlLYCwIOhDXhKrtIocVS9JJMJu25kTSksvL1l9LWKGyYs10rWkriAFBmU13f58deuaYjYw9kJ+CI8f3vv3aG9bb1e3Z1rmHNjs1ZfPTM0oclerOwu3p6pGoa6lSsdkFZ5kWWvLW3pS3ZnzBrg5r7u60OyP3bKG8ZDkyn4VWa+/rVYnOlWvX7dadu7Z27TrpVZ06eco2rF9rm2nx29st9gQsR9YS2X+AIVH4c022izazCvYWdN4QGKJpwnx98YUX7E//9E9t/xNPSOvk4IEDgcnhpbiDg4MK9miteujwYZ0lTx49quu9f+p9sVGYB+aIMxU/hJa/aDEAdvDz6zeuyy+QsKTmK229vd2aq8UifnTS7ty+rXbGM9OzYghwjnKmk2QiWFE3HEtIl4Qzm2vFlqBXr10TKMBzk5zj87RpFuO8XhM74JNPPhHzhbMOoVTW/JqBfgGSAAHeVcY7GRKES7MlC3uLcoYW+bFkw/HbYN3s3bPHSxHWrBHY8fIrP5AYKPPK9+KTcb5C+cdvJltOEvD8pQsqheF9rEfGgjnp6euVf6P2zHSdmZyS/4vPxH90h7l+7ZrAEXxOmNi0CiZQhQ2NT0IZFWVniL6yrxCw5Xt8Dzqr9NSp93Uf7GOCecRHyZZjGwDU8B8AGbEljDEgEX4TY0RLYtpaw3gjYCTxx7PhQwAgwdKQXkalYpcvX7KNGzepfHj3nt3ye3keiQkPDclmIbxL2QVzTXtsL995XuU7YihpHJFPAHB1CQHWGl1RBGBIR2VR4stcMzZ+gOXB8wMOACTga2EzKLvGl8X24L9hp3hGkmSwhC9cOK+1hr2AieTlG4v6zxNXdB5dVqtbSmawoTwz6xsmErZCCTv2MxpIyZTmDZYJn1HnqNaW0EnJfUqN2bTr6MTSy9iamO/o7enVHrpw/rzuZ8u2rQqsKRmJcSXvYy0hJE3sIbmGZFJjg53i2rT6xd5xP7xYx2gLshZhMgkgaG5SeR/xHoCJdC1zJCgrWpti2C8uaI2SaASU5BxifdKYQq2Ha3XtW67FOuE72VuANTSoYF6YZ55J8QKVCaHyIybTeRbANRKqNDjo7+tdLQ9ib8DSd/+8IbvOtVjDvERKSCRUTsf3E4MRYzG/+OusTfYH65u1xDms9sPow6xZo/WrOLbmml9f/MIL+h58a+4bqQTAQnSJsDUAgjwvthG7g54TeB++tKozJPPhAblK7np7tFf5bmJx4hw1Tlmpeolr0DCVvEDQIsVPEMkjyCbEShHGku+RREQgAyjxoI7ARNOPEhGfdnEk+qpDVwwF707CF8cMs1pvBpYEV5FAUBBA5O9RBIub4iYjc8TBhpwMX7xmZJpwoEspm+sEFIjrxABU1Bxq+wj0yIqUy3ootRSG1QEdN3YAid1MAGyqrqciJCpkn0Tlr5SD+jKb1tE6V493BXsFRSHwFOpeZrJ8PCLFNtL6IiU2jhGGk80XgyvXtaiKSQKQxN9BNTlMXFsCQZqqGDsqVVJZCrXHBOeAQF62obrS4OzEbjXcG2PD+/mT76Wvt7N+YCRkdACw8XEsybRJYEuCr9Q/o8viuiQgnow5C0bzH2jBESBhzPm9aiazWW1ADDjGgBf3gmPIeo6lLnJtQ+cgXysO1kAppXOB6KBJF/vEKCDARhYAQ7Nj+zZrzjtwdG90RAcoBwM0NrJJGGYMLk6I1wh79h/HrtHwrBxGXN1ogjhxpJBhnGgBBmuFQ4eDMgJ0BM5q1RiYNWKmSNw1ozmSOjvASFtBG5+1G2tQNeaB5cRz0paSA0oZPUvYcmU5tIN0zZgI5Kn8BqdfoIVX47lxcKqxSmrUPq0hwyrHW516fE0oS0nAAJ1NLBzmqS2UVTk9LVJXQdAB6tiLrA8BnIBLlJJwOKgUD30dr0/mc2QP+B3rMGqJcJc8P7+DLgnDR7X/tKSjJKqrW4dZe3unri+p5QRO2qw/G8yexZLuQSynWkXODpRIvhcWEoAOTnysm2W+nfaXlVEm6GHvqxuUGEGZoKnijgbZKi/lQSzQDx9on8wnWi8YWp4HZ5Mxh15Lto7xZZ2TVRq7f9+zs6HLAA6Fl9o4ny+S9nA44xg6VfCzq8eR4f4p7MDP8jt+Vpz7GDD5WSP0+Pd/byOA36K2794xD/smgVMxvdyWiBUZEh9iW6iEIB2E4VeUvUafALu3Yf2gdXV0ydEl80r2LGaqOO+wXyQxYq2/nF2yuc1NOqfIzAOaiIXSnFcA4C01F9yHwIEtUlPvjiL7FHtE6Q1nPme12CGA0g0XYXd7D6DsgDk+BzaGwBPNsahDEtm2Pta0M3bgiI518gWkWQWTg5Jiz6xFGn9kowoMCv4d3xs1HFycPiGAmk4XAPk8G0EhwZ7O+tBphMQKzikdZy5evKyOC5QetLbk1a63XipZN8LlD4tWWK5aNkGJQZOYkkObN1k10bCjzxy3m3fvSMw+09xkPf399jcvvWz9nS6QymCITQhYhoM9NSVnncBCejOtLVa1ho1PTog925ZttqZG0tI9nVZY26+zYGR8zDKtecu2tdr6LZutd+1a+9s3fiIB2NhVbZTMfCatbkuwhyJgAsCAqP3c/EMFaSRljh17RoHM1avXraerWwxG2q7CAti+fYd9cvUTZalPnjolhgjzc/DgQa21O7fvCCxhndLVhXaqiM9yn2fPnBX7CV+CgHHz5k1ah2iVEHicOXtWnWfwS0gKIUBJ6Qf74Mknj+iMJWMNWKKOg+vXKVnAnHtwd8cOHjqoQBBfCv8I6vyGDYPKoJPYYZ17kqNfpdX4HLB4OXMjAwXBSUoAeObTH51W8EnpAcGLunqwnpqaFWDh17kmoB9fxBB0qaNMiN+jIQb4QqDEWY9/x72//IOXbfOWrVp7bfh8E+NKsFBWBKuDZ6LrDcHnSy+/rG4ylPqyz9AZ27hpo+YrshYov2b8AVxoHY2fSnabVrhrSdIZydGqOt7NPpzX/MA2g0XB93oHkivyecWub20Ruxbb0dnZrWvhTw5t2GAD/X0CFwCd8G1gOWAj2JsuVtqqYHhoeNBmZqf0jJsAQx7OyTdi7LED+LFEfbIR1hDQS0B7+NBhiZC6jXGtGhJN6Lfh9/KM7B3iLNYzwBTfzVpH0wO7c+TwkdDpJikmFEkjNAfx+2Ba9w0MyBflWaP+CPuf9cm+ky2dfyh9F8AW7An+EvdIiRtlUXQK4t88L4AZthi2DGAS74fpwLwDLCoZRWeXQpvduXtPYAysJwcDGgIYtm7ZojJ6STCEpiNRe5LyeO4DEAX/GB+ScYsdFnl+AEiYJoAcxBC8H40qGNOsBz5LSQhJRoJz7CbxgexkLqc9h43X/VA+Xy4LoBKInnU7yb7FxyTZin+6betWrXu6STHnStZlMwJ2SKCKLUGHsJC0xc5GFgl2Y+++fXb50uVVRjTsPkAqYk91pwmaIIAU7AUS3+rgimYm91iBse3EAoB7NFxIJhMnMiYuweCtoPF5Wcf43TComOcI+txAt2dhXuPK+KnVOe2xH87b0NAGnQvsFcAPxgp7RYMT3sMaIvO/d88+AWcAz6wlQEIvbW8oQYl2Fec210L7BHvFd6YUPzs7nblSZQhxSDZtu3ftFKjMvgKEZa2ylxWTKWHhnaggVUj4OlQ8OPPS/XeRQIIGE+slkkKUhBGI79qkLqTwP74SzS3NDRcHc+HKyNxwylPDF00I3iWuEtAe8UhE31sK4Iq3MZUeSlCup6Wq6rACIwLnQZ1tVPvvQi04D6K9B2EcoVwBEODBPBvd8JbDlCnkPAgXZTeIVYmVgliYnAgHD6KTEJkwhPaRjaKDnOx7U7OVl7wsgCw0D8f3rIpOQvGtBFpQaLka9RC4B0AJicMWi6s1wWRNlpZLWsQS8gzZJwyXQBVaDjc366Dkc+hYyGlbKut+uPdIoZWYrWqbH7WK84XvKuXci7obiW3inQDIVrFZ2Bh8loUA/U/0NMTj1JXOs3LKpEOvq1bEVGGh46AQyApEQqyqKacNz8ZkA8bOK8wNcynxnCRBtwuL8eJeXBQ1acmUB+S0eSy0tWqDQF/0g6RqrW0FG+jrs507dtrC4rwM69TMjIwdh2yZ1mIzswp2+TdAhtcieocVgmoyX1DFoFxjzDD0GHgMCqydh/MI202q9AenAsAEh5Ygmpdq5AGdIqoYWB6xLp01xzrms7GeFOMSGVb8jsB8uQy44XV0MGgAzXC2MSrcNy8Hapy6C4If20VK/C+0AubwikHzo/IvWCoVKViz0aGUMp8OUsI4cgHWuD6ZA+905XPhlDpfR/FAd1aLd/6Je1T7RQbL9yYHC2AbABsBAYAEoAYsMwBBHC3eRzaXzhGAWbVQssKhevr0aRlLCbIte+eeRqKuzArrH5ou64TDhzFkbVPGhcMsVhDaJ9rnLlZMYMHe4V5A86FSKptDy+HePtkxDm72M04NjJVYegfIwSEE0wU2E3sH+jTfyzxghPldVG512p53npLxDBY0sqUkxtjwEsDV934GUST76ae9HgMmn8HgPr7Er8QIOPheD/oeNdkBgty5We/e4K17ncGKvcSxwv61FFqsgcMEC8O83G/tmnVWKLSLRo095lqrtfSBzozdYQ97q2B32EBKpd0moXtnBWIr41mnhEPogIcdjRkuzkrO89h9h3uJZT5RAyW2p8eGcU2cWf4TEBv0VrifKCbOmSKwWrRiyn7xP2Ibe2feCvgPzMHIyuX7VEoYAlhsFj+L9p5zXEGThDVzyqZi13GCCRDJtBMkoHGiOvqmJvvkyifq7LFxeMiam3PKrOdJwlCOe3vEUjMLlqlVBThx/rd1dKgt8K5DBy2Zb7JGJmV3R0bkC0w+GLPtW7bYJxcv6R4psYAJQhaYjCzlm9xTqmHyBUq0x6VxwErZ0rWE9bd3WjHZsNb+Xu8ESHtStGASdcsVWq137Rq7NzZmlYYJ7IABQCcV/kN/gww6yRoYFlu3bbGdu7bbjVs3bXJqQoDXs88+py47585+rIwpvhvjTKBIW89/+s/+qb377rsCUABKmLNDBw+plep//I//hx05ekTdX65e/cS2bt2mnxNsUNPPmYfWx42bN7QGSAiIwdTdLaFVzsrf+Z1/pK5/mzdtVvDJXO7es0vrl0AEQEQlQRs3avwIgjitxsYe2PDwRvkM7AHaFpNU4axl7tGKU5vfJRNrZQEAACAASURBVDoikaDxcmrP6LrmDf4BAQ+sUoRu33//lAKbDRvWaZ8AEAGanTx5Sh0zYEVIK6hctru3vW0p76OkmoDv6WPHtHcjcIT/Q9LjyiefKOAEREBnjJhC2i3lskqZKA0BCMAvwRdAV0Ns075+ic4i/Au4QFcVAmXOfdYqoApCrOxLAj/uhdInSoW8RSmMK7pWNgmwYPx5L2NGcMznYWIwngRqZOzRyAAUuXHtum1Yv87yTehB0KXQhSrppERikXlApwTfQ1qNdTrpLduWLVu0z9R9UyysdvkXAFHMC3PJXmSMABgAuN544035jK5R0mRvvvkTld+0traLwQEjDZ/fuyxWNWa6bsPEwABIIQgGjOuAmSMh4IaAnuUKAfM6Ky65dgTJIsYYn4i1QnwgEd4OmG/3ldBlbJk7xoVxBWACcJavGbqJ0sFFjKzbN8UiYq1hUwj+AYnwFVOJlPWvWWP3H7hmC/41IBzBbldnh9gb6hqzgFQCOoIV6+qm409FrhjrH9uqrlFUAiQSYhgxBowFukSfXLkif9kbLPi6Zg8xZ+iP8CyUkvAnoDBAD4LUXpbuzU4AGFm/gAywhaKezPXr13UWYEewzzBaAEv4LPcgUCeQAxAvZs5JnuN7YufiOQTbHXuqeEcNB2oC7rgnzhIABgE96ljrIqcAXorbAdkLrbL7rJepmWmV6mCnaTbiTIq62muv37BO+5O9BKtF7MJQEg8IzzyzH2D7wHLjOfkOfHzui/nr7nZhdM6Gffv2yV6x9wC3sDOgG8SSrEfOQPxzACliMs5I1ppXYZQ0f8SQaBVR1sa6h7XFOLCXT753KpQWpQQIo28CiBmBM/SKWG+cD5SVAYwRN05NT3jpWqkk8DiyNCMxRMSNkIwRyAPZI0gsEO/ERMxPc5QSza3NDWVqq7QOTjrAIW0SqOguUMmCI9Dn30yEB+KhXS2lHrmcJlIGqb39Ud1/0PuIjBQX8nT2SHQ+BJjQ7jbUEBPUQUHkITgwuJ6zPspGtOiik270WUz8yQJynRHXKmGjs4EU2NAaNyw8lVmAIDZ5XSefk3gjNLBAV8Uo87t4D16aQUlKTWhhpA2q9IKSpCA+pYWsABagwdXFMc7cn4ANKEKUEYV2SGpHiONjzhqhFzuosDM3HHyKlFoWGsYCOm4sy5F2wuKi7kvMm9CikAXCQUKAWak6GLQqUsqYWGNVcIjFrNa4apOasBx6KTBPFungQ/kNi8nF9SIQBmjCv6XLUamIVgrCHXVj5OQFER4QiGxTRsa7KU9G3lsLU8eL8wdyfxexqPY2sUw4uPsH+kQTZF0QwPYTPFOWQr1oFzTHKWXhcFSZKwJd2gZz4NL6jBeHDsYKhxbjxcEPAsrG5/mhXuLMsrb8gHQxVe6dmmXWEWuZa/Ae+c6hAwE1wGR9WEhkGJlzjBXGROK9cqhXhHhLW4f20+oO42VqvCRumqd1cpMOLAKDCLQAREicF10c0eRcdJc1XatV1XWANQyFksMTUIg1hYp81MyJwUBEUlWyFbSB4tw56uovPqeytQB2RqBSJTzQoGfntB4Agcg+se59DJOilrKWuQZGEEQcRxDtFr4Dpxe6Hodjo9bQmoS2C6otZD8NsNiqOXRxsS4JrMV9STCEA4BBh9XCWDHmjC9ONfNJvTBrhIMbB5g5S8NKWVhQRyv2Kk4czBLUu3kmWmry/Q/u39f+kAaJdGgcjWaUfS1/Cil5BKWsItsRQNZkfUavx4DJZzSQjy/zKzgCngli7+F36DwqoSexLIdqenrS65XDmSS6fBBBF90WoDjjZxrZQwIcMnmptCcIohhctG3YEp1voeUv3XLimel6VNiChhxUzjiV2sIYXYapmZJTDWiPzZXeGxm/ZMqZkU3NIVjyOuwITPs5kJD/ogRKPi/76tortEl03SWVSYdOQM5QpdTGkx2cy66TRrDrbBvuVzRlstGLi6tMlujfxO4mcVFEoXcXt81ZR0dXSGQldG7iFAMw4Uhz/mBHFWwU6UAxJz+iUMjLkR1es9bytYZVAUym5yyHtox8NQd92rq7bO3WTdY20Gd9wxvs1s1bKs948vARmxwft9Hbd6QNMnL/vjLTBBT4JpyhyWTa2przVqXrTW1FYpeFzjZrSqatOZm1hcqypQutVsukrbmz3RZgJ7c020J52frWrbXm9jbLFbwFKvoWly5c1NkBGwhfcvfOHfJNfvef/K6tXTdgH505rUAP0cJDBw+LwfPKD16xZ5/9NYl23n8wpvG5eeOGyhAIQEjIPPvsMzrD7t69Z08++aT90R/9kUQOv/GNr9tLL72kgObpp57S2qZF7vXrNxRkoUXC+/HbYGDgTxFY8x3PP/+cgg753aHbY2dnu505c0YZWcpKjx17WiUzBFkklgjwYLYQxKJ9wuv//L/+b7UdxYfi51/72tcUEKkry1JRoATBlDOXqlqXBDQISvL9MVHHZ6emJiTmSbkE644yELpliHmV9HV+j/LpZFLjQ4DD98gPSKXUJhWwhcQXa5rzfWJqUmMI+Ib/xr4HrCG5iU+A30eb8DXrYFaYdCjQJ9m7e7cYJgiqkszhPCexQnzB+j506IDY3VD+Ybtwj3fu3JNOxKGDRyzf3KKEIkwb/DGuSyDMeEs3ZnlZwTJlPiTfGFsAtetXr9nhAwfkN5CJJ7t95fIl7TmAEvwIkkKwD7gu90fC8MmnnhQrKAZ6+I6UKlAyRJCoLpBt3koX1gtjeOLEe0pEbdniDAj2JSBwT2+fbFJknqg97cWLGi/2DHOIbYSVzbqK2hIklhkb1i2+E344ZXbOnshqriSuXff2v1wDoIIyIMYBkVT5xZS7Aw6sVLWmsHfYCPxFmC9KyKYpoXeQkPtGK4h4ABBNejA9vSrBj+A3fndluaznJHbDF4KJ44l07jvjbXXLyxJSZi3AjsOuw06DZRR9d/xF9EtY1yt1gLYxaTqyBtkrL774osaZsYddQPcpwAYEjPGBSRSzjhjXS5cuq3wb4AW7wHdQOoV9AmzFN1bp0sSkRF+JV1jDrGX2M+NKPIMGDEwXgCbWItdh/Xd39QiMcb09P4M4EyIzEd8Ve8h8Ey8DLnJt5ibf2uwl54qHalqLsGfkc9dd70/ATZ7OkCQEnFlExy7AcUA3xgpbD3jzm7/5G/bmm2/qjGLcWRckGvHvsaHeaKIqcAJNIZhv2D0lJktL6mJELCZdTmKq0PUSm8FnSFjDLgOE3LJ5s+wDOjASUh4e1DiRZGVs6Z7FGqTzFXOOZgy2QKySppxRUogNT6bSAsPZi7Nz07JzxB4QCADCPD505iZzi1//xL4n7Nbt24oNFZ8H5lNkmcQEqacvw/+nc+kGToKEK0Wnc0eFQ9dLRRB9BT31wJ7NpZZLeo93uIn0UiY1UroEPIQgTV+nzhqITzrjgMVFkErACEDDNVhgqrdEmVW9oJ2CFoNxshWIobJLuL/YpsqDwZSuR8DJ4S52QEATyVbr8A1ZJPV7zma8DWyNsoqsrhuf2Sfa6VOxXALHRJ1qQNBQK4ZhQGY69HSOwSoLyVkmXk7A5yQOi0Br6HQipksAnLgvgs7yElnvbo2PwKvQa1otV7OIeSIAl1qts2NTkennWaQjEmqW2WBk6HmxAVTDGLRpAFZEARPIktGCldCPWBYIRJkMM4aVzcq4MCaifSWczoeBWak4CAQ84SK+MwFcgcWS01pRHfgKTIJmoYOLXC+HFkm/bd60UWOEgbo/9kBGDJoiG5p7VQnRkrfHAjHGcHV0OKsEQ8fYqCtP6PgDwu5lKk6PBgnmswTMOF6sI9Du9g6n/RHMMzcCocgYhZq1OO5yjFspJQMAcOFQidhSXkTHHwC0wNoh2Jd+jzpGeftgEHAYF4iMSSCw4EJ9KmEKJUvcJ6UpajdoznZi//F77hvmTewoxDXZa2o5HRD8qPcTBZBVp4qjEMSYMDYyDMmEnGh1D1rtLEWXCQfO2H8wbdg3vJ9xcYDQBWpZLxg4gEgce2i3BAuMFdklrgOlW/XqAZiZm6N1WpvGC6eBQ7U52yRBKA4csh4wSyQyl0KA0NlBsW2w1m8A3jDsrFP2LvuD71A2rqND9eGML/fFPiBDJN2fZoSvOkUvjuPBocFnVP+I7lBLi0RecVZFkY8mMdDkf5mR5mPA5Jc5+o+/+5c3Al6aqM5koXuM7E0oyQUwWVx46I4YwEFg7aFXEjU66B6GYj8aBRKPbsYnoWW7l0Ry5jtd2jWJos2K7VvlcAN+yMeoCaDBbgNA4Oi6ppmDzJ4ICUxLxGADOyV2KvDuaV4iCa2dwA27zAU4v5116l0EJAjp1Zku4s3zBz8APwRnGgcRUCQyUDgP07QYpfUuiZ1PtYuNiR/Oqpg8klg5iSaSTGQgCSQCY5Xa+r6+frEDAYfIkqN5wf3D2POuZ54lxj+LrY2rlWVrLbTY2u4eezj6wAoPS9ZdT1gO38sAikxijpl8k2U72lQu08hmLEUAUSra0QMH7Mev/Mhmp6dtcMMGObiAGSQmunp7bJ6yUdgABG9TnOHtVkEbrLNd5RuzkzNWWVq2cr1mPZuGLVNoscWlZctx7iyVbOuePTY6NSVdE8Z7dmpGrEKSQviqMDE2DQ9pHr79B9+2jo6C/eTNN9Ra86knn9a8bVg/JIbG7PSsQAc6kly6fMV+93f/sYQ9AfQQfOTcJjjavWePHdi/377/0kt24t0T9vznnre33nrL/vk/++cqPXj11VcVPG7dsk1rA/ALX+3YseM6ny5fviI2ye/93u9pfu7cvSPdFIINynBmZ6bt+nXauD4UqPD5z39e+in/+bvfFZuFTjz4X/dGRiRyC9Wf7jQIg+IjsA6+9ttfE6AoP5yukAgqN+W0hgHDCDAACvBpEGQl48yzcYay1hDnB9Q5deqUfkbgRGtR9gXAEN0e+btr9ngJmjM1Fu2NN96wAwcOCEzh96wtlRSUKxK5BQhEl4QAXCyakRHbu2+v4oC/ee1v7cmjT8oPRagSwfdNWzY5i+TWLbt44aLt27dXZUisfbRgSM4xrtgDMvWUpeM7ZtM5275jp9iprA3uh7bFsDtgY/B8fA8+IyDY9q3bdd0LFy/ae+++a33d3bZr9y75qvhvADiXr1ySTwnbhniBsQAIqqyUpZeD38O9ABpIyD8w6vExAXUAziiTB4wjmEVzBjYS44ftIGgk6GbtwoJhH+OzEyfhj7E/0WzCp+K+eS6uh69HmRHvo8SYMYc1RtBN8s3LOlwCAX+O7432ARCKe1f59LKL4KP9ge9Ewg47ynpz39x95N7eHh0jxB88Z+yaw88oT2Ouspmc/DQF96lU0MUrqYwkdjZhbwH2cB3GCpAQACZ2x+Q7iYtgodCxCrYC/iAAGHuLMjDWD9oslFwTd7Hm2W8wwgBuY8vd48eP65lf+eEP5Q/CzEFjhbFnPF/86lftY4E0sBp6ZTtYTwiwAjrgQ9MGnfnlBZDDc7GGAJiwD3TWws6zr7HLAE1zsw+lRQPrXv8mKU2sh3B1oyE/1suaXAsmloACAhEvEV+RuL57947HaysrArUkK5F25qPHh2V1I+X5AfkB5EQOQIS3t0/jA7gBKMheZl/zvdwP16DhAiVuxBHsd+J19sMbr7+u60jfkaqRctlmZ+aUdvR97xIOaMiodfak658AFgO6ck3OQ2wVMSA+/I5t26053+KaPEELlLXO+Q3Dyxt/dNmly5e9TbMlNOesE9YHgOy1a1c1j3w3QGz0LfAD2AeAMrBjPAYzgWbxxWceASZeTSMcA8CEDc5Kj4JgkbKJ4cJpkFpx6JoBy8FLAB5dHINPFoaDTTVEQVsh6kGIOhq6qsTaSCnhqnbXKaPeAcQFQyW8otaB1PK1qk4NNBLABGeKhyGAYiCZyKgID2ADuuYb1bM4TDj3QRDlKtUNLUYxKihT4H+IdiZITgHIRHDIdQxirTODHOm4fE7q+epJ7xlpZUJCFolFDLolvYTQHtcRb6+XZmJinbFrMpgMFCilQAq61YCYhrow5oFsOCADhwhzEp2gSO3lmdkoUbWa90b1fRYHY4gmhwf0ziCSXorwKUqFnApGaQwHIi3EuC/uhfkVY4ZONKodBNHz8icvV4A94QcxYrZsBuaBNUYADqUMhw+9kq1bN0sJnnWk+vBSUeUaIM8wDwBcYG4AQnDf0ABdeKnHu7xUqjLOHGCJRFqgg3qn0zoyrAeMKAwIgUbFohxVQCnuDTSxuck7PrF2oAcCbvF31m6saVdJCqBBvlkONFmvRyv+kcOsjRWAo+iMCuBLpYTi9vb1KcPA2ABCOVMo7/fTWpABYC/xWd4PeIFTkW9t1ZjzWfaGgzm+rlWWw88CtQwjqRbXkSUTEF2xlMqVwFDxzjlqA035SQCeMCIg5CDDolq2O0BJkMJ6ZsymJulNn1NmE3CVQ4vSKQ79qPHDd8V7FDKd9ICCPcM6LpeWPRjIAtRRQjUrB521Qis31rEcpR5v6cZ4S/tIYsUOfvL8rl/jABa1rxKrRXw4ndEhK4HeVEqONU4/9F3uA2Scz2i+Qws5fs/BotI+bi6Uq0XJkl9W4PgYMPlljfzj7/1ljwD7kPNEZY6qyXa7RSYNwGQmlCVgt2DuCSBHVE/aHVmdN53dnbLZnPucdTA3sQ/4FrE0lvNbbcgpK10Jivy1uuwJ19H5sFKVE4lIOcZBgq41BPeKqxlW7Dn+jkToxAzMCaDm/Iti+rFEmXM1MmcBO8Tka8l72eMS3XbwI1yEXu10YbUsI3yNfaf0siIgXwmqmnf1wQElsEKIPerIaeyiWDU+VKEgp9Aza4D93g0PHwI7z0UIxkk4LJeWxVglwCFoV+vXzi4/ywsFBbBqgSr2jJc4oUVWLZWsPDVjA1Wz9bm8ZaorhmJbLpex1vZ26+zvteauDssWWmx8ZsoK3V02vHmzXTt3wWbHx+3u6IiXYzycFzthpV639Zs32fjcjGURo6UU4+6I7du9x+6NjlotnbCe/j5LIvw5NuElFh2tVmrUrRVRxo5OG52YtIGhIVtE/DaV9MROMqUsPD4jPhV+SWdHu+rxX3zxN23d+rU2OzttD8bui+rPGb1163Z7+823bGJswvr7BtSmmLPnueees+9///sqfSGJwM8IoHbu3GFPP33MLl2+ZO+8/Y7meHGhaN/6F9/SmP/Jd/5Ec0ECimwpgdt/+tP/ZPuf2G9btm7RGj353kkxU95//wOV/9DKePv2bXb+wgV1J3JRfbS32nR9rnH+4/N24OBBlTxDkUdDBY2Fo08etUw6qxbO3J/mOuWimqwhMvaIu0rsNZEQ8wYmJvON/wrz4fKVKyp1wY/njEXvYdOmjWLJsEYAbNAZYI+R4CIJhj8VfVj2hWf2FyXuyIKCcUJAzNl88NAh+ep8B2uXfbll8xYbGR1R6ciWrduUaGG8KVOCWSOmLwmbh7MaD54tauEgWAn4iT4NJcXeacNUCtJSKKjs686tu7Zm7Tol1bgvngmb8Tev/o3+DrsF8ArfljJmgkrATMqMCWK72hE+7dIYcz1819GRe/LtGCNilqeefkoAREtrs5jtsGTIeLOu8LUoO6FkBd+LcicYRYAYdF9CMwK7gq3Ap3JwjVJDB2KJBQhm8ZPxnwENCOTxhfmsOoBmMrpf5hA7g/YMgb1K4wc3CEjgmcUCCMLQ2B/YJ3wfQTN7ntFjrQA0olnDiwCVUguel4CfvcRz49fhI2KnCK7x3fHZ8XFjZxaAF1i+/QNrxPzheyi/u3XrptgBALIxWcZ1COBZP4AKDi4nnDmwQGkKe3t6lc0PSEWJHADDsaePSZBW7adXVmRbsOmsLwBaEmkAhDzb/v37ZV/Zc8Qm2G/eS2mWNxwYUICtDlFqOuIJV/xnwBB8aOwK4DrPQxkb5WywljgjSCrCdgS4wqcFpFYwPzun8hXAN64HAwufHl+VdXft+jU9G/McS+XYY7Dzuc9Cu9sAYjNVMVCqPj+v2JSYWF03SaSKIeixRqWyonsRISBIb/AMxOpRkBimN+cmn/fvL4hdxj0DlMQukgB9xIY+PwUlJMfHJr1baiBhEBsMbdyoRDPgyMz0lBhhrFdsD8/Jmp5fcDYdSQfWIbaA6gNAKEA6Khx4PuaNOJgyLnx9Psua5nOck8QtvId1z5/Mgao3AmEALS7iAdYw9y2WSmC2xnPypwImTfmmRhRQY7LZyBzQbCo9bMjExNa6OCQsfh46Ukpjlxy+iMGV80JN78qKAixl8Ffb/IayFIL0kN0gSGXwCVxdZ8TTvVGU1UtvojCri2p69w7PkPCKpSAyLDWn4ym9oUwRAVXKlstLCvZZVEygWCF1zzThkLFI1daXvtAE36FlcgQjFKgFpgjXVUlBEPHhPhgTAT8giKH9GhQyWtLyva5S74H5p0Vv1bFm0QVW1e0H7ZBczoM8GC3QMQGGAm0IQ+ldW1zPxIEmB4Fi6QVz57RhpzUTpJJRiKUTjKlowfVa2CAOgqGiTRnD1WtXQ22XL3rRpIOwpdZLgzpq18bguUC+cepwLqMoJ4aLe8ThotsA6CELmH7gzAebAedsaJB+81kFrzI8S4iOlqQ5wv2zUSN9GGqfxIqWEfJtEn2Zw4aXBPHKFaHsWr/B+xfCGSiarHHWF/fFhsMx5b2MI+MXuzj52veSDJ6xtFjUvEXAj40ee7lTz4nxi4JY+trQ47ut3Z2Q2KqbZwbMYf4wMlybuYMFgyEWPXuJjj5tVsZBBlVOp1w4N4w1G1s6P9Wqnp39xt7z9r1JOfSsLw4dkGTRuAMQhzER4IhoMFo6TfznfdlVtxm6OrAfQGUlJsv36vO+rwhkYPxEBooc9VpNmRScC3VbSBI0FIOw2LylEykr5AvagzgWUOFQ58b44TT6WCO+1i3Kd9QvAXGPwCnPzX0BgHl9ZdpbN4dSwnpgezHWPBNrHforc82+AITZvGmTHCuuIZE8xoP1LSMSjM9nWF7zPxOAPgZM/mdG7fFnfvVHwLuGRTYqz4NtkV4SbdRbWmxS3SsyAldxbmGnwlJjy2LzNm4altg2zAsvEUjKwcc28pK4PP4AHRBaWmx+AZZHUrYSexG1pLBx2EhqqmO3F87gmKiITJPJyelV0MOl4jhbnJGCfSJLhm/D2RDbFkvAPp3W/cbMFWenymjxDxA4pZMXIH4AivmM2iqrdXxJSQTOIhghriEw690C1EEo7eXCofUm55ODLNg513fD18EnwTZyH64bVXbGbTajwJMgksCC81NlPfhNAuOzYplSXonPUGgvWBFx72LJ1tZStiaZEcMkkzCJYsJhTcAE2LfbOgb67PrNG1bo7bH+devtxA9ftTVd3Xb19k11vJkbm7DZ6RkrdHRYqq3Fyo2aJdIZqxaXbGF6xnZv22EPEPO2ujV1tdvajUM2cuOGVaHxN+esmknbwNCw1RMJezAxZQX03JqarMEZW1oyVgEMD4ILqP8kbmh9SrZ9y5ZNdvz40/bgwajdu3dHXVW2bN2qoPrjM+c0folEysbGJyS6eevWbTEsCIxoL8s5CQhBIEAHnWtXryuYXrN2jcABmAL4RJQSSPg0m7V33z2hM48yADoBHj/+jI1PjNvoyKjKXggEYbQgAEuSgnMWhgk+AUEG/viJEycEmOzauVMdLnxdoEPhrV9Zx9wrAAS+mJIzsDpU2gXbOGXoAbB+KNHgXKYMh7MX9gXZZN5/+cpl16ZLJkRndyF8WhUvK7HE+/B30PajRSjfjQ/BsxKME5zwM/wDRFrxldHWYF8cf+YZ+UgLD70MGqAE4Ib3UW7MMyA6y+efeea4gBq6RzInVz65IpABkAaB4LmHszrj8REI1gFcPFhtd7ZBd5cNDg7b6L37duPGTdkC9hAMEc8637KBgX75JZQ+4asCZq1UvfyddsRLxaI9c+yYAmoCPkqS+MzM7LRAH0Aanvfo0aMa71Q66ayE8bFVpmz0w0jiMb4ADQTNxE4E5gTuaJjABFBZuPzTFoFhrCtAuampafn5rEcCQ5KT2EaEikkW4d+e/ugjjTGgAWsEXxbWBvZlw/CQdxANSd/Zh3OrwBA2y+OanE2Oj7ldKxZ1n3wW9jeAJV2Mnti/P7BgnImMUC0+PHo3rDPmgmtx74AxsFwAoAjaAW2ZV8aW9aJSw9AWFjCLOWTvqLlAd5eAJuwkjKiodxn9a76L8UMwGlsJU+jB6H2dH+q2ODVtd+7cVsIQkEmxRGlJSVwJ4i4uKsmKfeU7CdQpzYrrAaY6/iLxBzbZgZ522UoScNK7SntXRoAUxot4hMQlwAu2lH8LXCdGFZvey6qOHD1qM9MzYhpxHjA2kmtYWNB5AKsG+x2TxqwxzgwSxcR3APzEesTRAsGWy9ZecGYL9wxDUix2yV04e15s/dAqWToe4QxkbFWNUKvr2Vl3gFbFouuy8NycQ7EDDpo1ABACSBNJAUDYH/xw5oa4h5Iu7pHnPEfLbSo0lJBf0TmuSgSSxh2us8PcDw9vUlkVL4SAAaVgbsF6It5Wl9TODtu2fbv2LxpGaC0RA7E2mH91zgoME4Em9brIAypvisll8Ing90fARPF0SOCsMkya8rmGylto6RUYEgwUD8tkqT7WEt7+iItTmgKNv73dkeBSSX/HkBKEM0mgXrGkJNa9Sjg26CUAdjDR3r7Wg3w2oALoVErfE3VICGyivoOU5wPwwPcCxvC5iBrxoNxn7O7hop8ezEk8LbR8XaUJsvxqj8AcWAGRPqTAWG2OvVZKiHEAUKjzTEnotCZkivtnM0tvIrShjQyWBmKzCdeiwNHg/Rhz73zjNVUEo4wJf6pkhHaHhYIWn9pntbfrfTEgZ+M4LcvLUyJwonZiYQ6duuUCRxgQNpHTaAmWKx4bBvG8qWk631AyBAJNrRhtxKa93EptHYWX6DmlS5JLq62rK6Q7HZpFz0LmGmSfCEy7uruUddm6dYujnI2GatZw7lQmImrUZAAAIABJREFUEkT0cAy6uzq1HmAbsDnZCBg0npV5YzNiyKAhYpjoYU8ucvT+AwW6zvrJqVaS+xLynKbmkZpw76riVGgH2ShRifXjCMS6WLDrpEjXZAVtG3Q5ihoHWAliUVS88xBODg5FbONL1iYK7TFiQlFnZy3f4u0aXTsmKX0W6kBVJ2fO2uF5WG9qQZbLSrCW63NtkGNlFQRYQZ+jXSb90X1uWAMYzAigsH4xqMyJOukEugTXB7F3NNJBQubZy1vaXTke0IvWbqm09jDGmzXltfg+bl476F17uDfGmT2MgcLY8b2MLeNIlnWcwzGRtHwTjlKr1h77iaxFZOfgnEGrU9coleoBdmQCUFixB2Pj2tcxg8oax/ngvjiU4iHEsyLSRpkRmZOoY8PByXfhFAJscUCyB7UOnFuia2iNAwo+Bky0RqL07C95OH71cYDHT/DzjUAoSfFy2KRYIuzRmAHkInOztLfMu8OZcd2pto52b4vb0iKndHpmSh1ysPnQyLFPiDJy/mJfo5C7/AC0ydIOBlAmgSPoDmlR5RgrVbKvMEm98x4ddrCFJEv4/PT0rAIEt6V+3gBsOEvXQWyVbNJtQyLw7uuQEZfNl+aan19omHBvrlflLdnVMS2wRx34zgShfT/P0CrAuVebx5jgCv4Dfg/2Xp3ygo+F30RQJeCIRIJAcHQB1ul8humKbaQchxeBmRxrS3i5bb0uZziWNwPAUxLVqJTFKhm0rHVWataKkH4qab0DvQpI5xeLtm7rJuvq77MZ2mUWWm16ft7OvHPCejs6bGZ+1lJ1syrM0HrDBjdutIVK2WYW56WrUVks2dDa9bZcLFm1XrNKwiwPk6i9YEuUS3V02tjMtC1ZwwboyoMPUCzZwIb1Nvpg3KZn55xFbKYgmDWFrwprqaenS+KhO3eg91GX+P34+ANbKC7Y85/7gsaLeeY8p/vDmbPn7OHDBevq7rG3337Ljh0/7gHW9evW19OjM5QzjGCWc+7rX/8dBeo//vGPbc/evWKREuxevHTR/st3/4sCpH/zv/0b+XycvTACnn76aa0Jfnf69If29NNP2b4n9qs1LQuCc5lyAvwHmBeAirt37xL9H7HLnp5uBafMM2cljAxYEASpiNRy1n7lK1/R+/DbCYbYa7cBVrZsFjOLUqCzZ8/Z17/x9SAmOiEAh7IH/Dv8ifdPnbKjR5/UHgHgwF9jbVCCdOP6dQW7L/z6Cwr+bty4LhYBmeKz587ae++d1Lo7cuSwWC8wd65cuqyzm/vles5e6Ffp0QenP7RDYtBsUECOP0WQ1NvfZ4ODG1SiG8FEznwCZFgwCOPybLAO2He79uxWGQRAxP3RB9qv+CvvvPuuM0bGxm3t+vV26+YNZfu5d5giiYaXcr///kmV867pHxBjmrIABERhJpHswnbEhCcsCOKGgbXoXngSh+BarO3gn1NS7nFNTs9Bkgv/m3uC1cAzKiarkAycFjNEbJG+PoFJ3p2w3YEKNFzUiIJW2HMqTSCOkC+0uCihTnR8pFsE4ABwm2/WvscX4loHDhzSeJGwJbh3CYWydxJTAq1J30c2H3BPa2LXztUySkCr1177W9mK/Qf2e0mi2pIv6JqANYAu2F3pnQwMuLh2xUuYJJCda9LaN5X7eFMNF9lGJ7NN88z64NrsMXxgbLLryfj72dsk8dz3J8mYCMLGNY0JAAkC1sSY6LwQTxInwfphnhTol8tqf+0l4OfsyJGjIS7zEiTmAGCKOeW+mW/JCQR2NGDqmY8+cr2PnTvtvRMnVO7GvXMOADgAxKl70qbN2r98HnYbz8j4Syy3w7uFMe7sCUrPYIywhgAA2UeArowhdl0VCnMPNcb46NIerHn5FD68YnuDpeZnGaXyziD3jlf486xhPouNYF5YU598cln3zXwCJAGoXrt6NQBHHVoDjPvN6zfFUgTUBXTnek1oOSYSAgFhya1bu07MD37HuUfMwTnLGc7eBHzeu3efSo3Yb8wBMRn7Az+/tdAmMIU4k2tRoUDMfv/B6KowLPPKunMdF68moRSIWIfYFXBT/i0VL5JdcIYd88Ha5uxkHCMhQyU5GGmn+Lt2Bi8G2lvkOpUH2iqGhQ8qcAvaAWxCvpDfgzyzkQnUYltAF5KiO8hSEEtbDq1//OYdMHFxWRadSmkaZDkAKRyZhZbqYlJRo8IFR0GJWHDKRFG7JdaIs0AURAqV9TZLJaFxnrGSngTOhKhItDhGuIzglMx4QguawwvHIar1q+4JkIhMz4rXe7IQ/Du95zsOCu+LravUYz0EtyxsnCqCSWV6CM5qDWtuaV5tFdvZAfWVwNWpyEygMmSh1IBJ52ccIDxjLGeK7BNR5kJ7Zv6OSCjjD5NA6P38ggyBdGhEGYS6VLDx8QlLJNFygUTrJU+IQCnzvkrTSGi8WJzME44kjhAvDmQcBgzTwoLX4wGMcGDv3bdH64F2WeuHBqWgrJKOfF6Ip9fTFa2v1w+9Dz78UJsEsCvq4QCiAVjgvJHRiG10b98dkWiU2CIrtTBOVaGtjDMZRBxOxlvtb9XtgA40SSHZ3Bdji4HC+GEEGBOeH+EmxpnPYKAZYxgKgDmAAqC7aNmgPo3zQgst1rgLADYrQ8O94rwwh1AkoRPG7B4HJocHdY6IFcHacdZE0iYnx3WPzA00TuqPyQ5ICJZWxk057VWcJDZ2BMz4PKrtorEHEVe+j2wV64+pRISM9c4zM56MC2VD7EP2GIcPrJJ4QLuGkJe58HNv5eVONteTCCBzA6ghcVvaCbJPG6KasmboloBBvHP7ri2VyYYMBMfc28OJYRYU9VknPd29GkvAIQ5xaotxOGntx5oRoNjWJqf38OHDdn9kVIeqd7pxai2tIWOb0KiFdPH8BR2AdESSHeO/QNVdBQhiZ5yfL8T7e3nX/woMk7+XB3t80ccj8NNGQF20vZW2QHk6olQ864idwjnibCZLT9cWzh5ssGi0yaQcbgXzKi/sFuCsNpn1upxMZ2x4twrehwMUmX2yYcm0bDh6E4NDg6u6Jn6eUtoJUJ0NQLVnCLEpZOIJNLD5XI/zj3JPbLNn+N2fclFXWqp7Zztn5AU2SGjFSMv42OJegq5pEipkUb0TmjpWqMuga01h951BQjImo3MoiphH0W8vKc3r3hhXxhJ7i0PIn6tgDNougeUbs4qxFFpZ4bv39PywE+QbLJetFvRVJPRdaFFJTrpcEWDSvly1QjKpMzLX0iRnn/NgGFBizx774OxpezA9bdv37LXXfvyqZZIwCzutKZm09X0DCtrxT9AgWVZHjKTVKlXr7eyxJcqUanWbX6nY7OKCdfX1iuEB62T64UO7PzdrWw/ut1Qua/P6fZ91dHaLDo72BB1dyBIDnONsA75RSjDQ220H9u9TcHP40AGVRozcH7VNmzdbd2+vvfLKj2zX3n0CHApt7faf/+K78pue2P/EakdEPguI8dzzn7MXvviCylq+853v2De++Q07dfKUffTRafvyl78iHYtt27br94jBPvtrz9pXv/pVdWE5fOSw/dVf/ZVdunhJc0KgBTuCpMavPfecffjhB/b222/bH/zBH+hMhJoPvfyP//iP7Q//7b/VeuQMB9Sgm8qhQ4f12f/6X//a9u59wt586017/bXXlQH/1re+ZZs2b1KXjwcP7tu5c+f02c9//nNWXCype8/LL79s3/72txVQst8I3vFrYeSwFvDxhgaHVjPXKqm3hrQe/vzP/1x+8o7tO8SAoUUwmgS///u/L38HAGn//id0rXNnz9rRJ5+yM2fO6pnUQWN5WSAQmX6YPvji/y979xXs6XVdB/7cfPvezrnRyBlEIpEYAAYxgEGBpCSKlOUqWR7VPNgvHpccqvwyNTVPo4eZmjdXjR/GtqpGlCmRIiVTjABFkSAAIhA5NYBG7hxvDlO/tb/Tgl32WGLZlGamL4uF7r7//xdO2GfvtddeG2Dw9T/7ervm6msCKt13330JBl9+5ZV0ROET/8Zv/Eb2G3/5jddfa5/71V/N+sUmsDcEcd7t8suvbH/0R38U1rNMtECez6FDUQeQ+Lq3vOuW9sEPfijClD/84Q+GEh3sZvHOyBBY2eNnAlx2uQK2CWABkGIjSrtte7vt9ttjy4wdvRS26dVXX0t89Iu/+AsBCsQSAsawMDZvydzoqOR3gIt/9I/+UbrjYMgYY58FXGGrKNN5663D2fMSs0AEc8XfA+gBF62P3iUnGoiDJAOwQOAuUKaXw7fn2xE45atiq3XZgwv3E+YUD5WmBbvm+QBZr7xawrq6RJlLdg9gdf3117c/+vKX8wxKJSUFBa8f//gnwtQRzzkLCKw+9vhjCeLNo7mWRHU/Prl16FrEZdltvl50gYbW3myt1ueSmACA+x98oLrLEDvdvi3sH2AHf5HoNNspSWn+nR/mmn31XsACmkHmFksLQ8b6FesaW2s65UuaDUQUG4lgc8A2ABXgQJMDa09JGJaRdWAdKntkR+6+++MRllUW1xseOGOcgd4VSCZB0CsTPH86h+7YlrggsgdaP2OzDMQC+9IZRA9H96G19YrhxTJiQfG9OJufXt1s5rMWxbn2VPQ9BhDLOQRkSnn94lLeS6Lb+mWHItkQIPi9bXpysj3z9LPZo8oClQ5JnI+GNDARxh5RavFZqkjW1ooFQxLiumtzljnv/Igz7B0gDG0r69YzWGfR9FlYSNLUHna+AZyA/dbF1VdfFemG119/LWdIOoGNjrZLL7m0SvIOvhyAsbCDYrmYU2Ps/DP+9k/pog4aJpu2blrv5QiCsVBAaWUoL5kopeUSqqzg0gFqwNPGlAq6ThlKItKmh5JxlWp0xooT3eKKMBIHiBjoIFzZwRLBcTInGBMDAsZ74gzEwViTKaHbVoBM7+DTszW94Ydnn53dUB11ZBOGVsBpe5sguHRFelcQh/7ExFRABcY5bUJpUgwpZwPYr+N9jInADNAjUOwtYtP6dCjXkDHiKGzUbnDoUqO+GE3RjAFmfNaEMBZRhx5aBHo3z2Y+irFCrLPqjntgH32GoXOQ6/jpJQe5VmtZUK7vvgAdSLBrMIbl2E2cA5osWvVunNCqb1ttm7ZsCcDC4QJ8WQfQPxQqYIBNlR7h0cMoCq+aMUZQ6Q0QjUEgCqX1GmVjAIznhtqrGe4Kd9Sed+0mUrse4ADqe8011+adMEoYG/MDZFELOjWlQ8FCDPxzz78YwSU0LWskjulZ9e4OgGIOeW7XdW8lNTatNV21oUXLqmCZOOpEsV9kxE6erHrQ1MeXGrj7Glfr35xDYyGz2WQzG0rcVInLhukcZtabLIHDj+NaLbor29hpdGn1m3r8mcyVGj5Ous9owYWxxFgz2hFFTheeav3r853W7ZncO63l0m99LO+WlmUcdKK+Y2NxFOMMD50njIsMQYTaMKWU1I2OBTByOGIn6XpDODHdaTZurLbIa5S2T8WQURZ3L79jiKHDQEPrd3F+oe3ZvStZScZLFpThBjxFk0enqqFTkUPPGKKZ99I5a1mwxDkRqCRDk1Z/paL+7jvuaCeOHQ/4JJiAQvu8w5mgWJg8Q5ct9NkITA97yrifB0zOx/DnR+BveAQGunmBJW8Tfh3Ev1PO21pAYyU57GPE0Kenc3bu2LUzdsHntBN37jpT2M6Uu2pPvnFTbG6c5qGDjMCvs9l6RrXbYWck28oeLi1xJGfivDs7nFlODPaOj9LtVzoKbNlc2ktLK1HuZ386QyTlvElElX4bUDh+xfSGCA9y6EJRHlpMctgixD8IhSdBQuR9fLxKgUMvXg9AXcLsxXrlQ1UipxJh/Z26n9DP/64b53n9hI06+BD+3v1Cf+723bljTF3L942FrPpG+gfLq23P0nrbsrDatk4QIK8S3a27draLLrm4nTlxMmC9tsJn11bbJddc3b797W+3U8eOtasvvbTNTEzmz+w7H+P1w4ci7h6G4PJKW5qrZgMnzp5tZySDNm1K/T7dK+DG2uhou+ymG9rKzIZ2ZqFKcg8fP9bOzi8mYHjlFWVGp0O9dl7kWrLmmze2+bOn2/vefXsYkXy1T37y7rBXten81c/9Wnvr8JH2It2MqekElEpz/q/f/2K79jplKFviL/BtBTtELZ27Ak6+B4FVjIuHH3q4feADH0hgJtDg5P/Jn/xJzmyBAp+B/4N5IoMMSKCr8K53vTN+iWCR4KeA68M/9+GUojgvb7jhhvaqd0uANZ3vubZWtda+vfLVr36tbd68tb32+msRTHSWAmkEhMpeXnzxhQi5vnjgpXb3x+9Oq1UBk24+rvfzP//zWaMSPwK0gy8fTEb7Yx/9aPRH+EYCcu/zCz//80n2/NnXv57Py1C///3vj5/we//230ak1rhbQwAiGip/+qd/OjC/MKJmkqzymVtvuzUABh9K4EvcUgmSrL79LbN+zbXXtHvuvbeYKAcPtl/5lV+JjyueUFJ39szpJPHsvy42L6gCUHmGgAJvlQ+jFP2G629ozzz7bJIrAjAdiG677fYAPNbj/MJcu/qqqxKsPfjg/Qn4Bb/AgWrz+1qCf/bD88beKIGeIbi5nGCzOo+ciA3DgrBe2AJrmT/tO8whn4nNwNIWzJsTJTD/9J/+s4Al3kE50lNPPplnA2xVWc5EWiX35gdEdgW2c2fOtH1792WsaIdEbPPll9qWlHu0rFfruWvC2UMARUKdYoWt22grFRgF1OB3A0x6opfNsAb5kN5x+04dZp6sRPPQ7EPwzNceG6vujdZdb40cjanWci/lZfw5/9W2uvbsSMAHzAT7V+xorZpvQOhv/N2/GzAEm5hGCiAMkGAejb21iPkkQH/Pe94TLRqJt55UrT20IdojgBlAn/v2cQS2Ozf4kcD3Lpdg/iQj6aIYC+9RbW1PBfxnM/1Ug4EqowT40CcCkJMWYC/Y395xh102ZgAxSUN+eGKxKXqcBX4fO3EsSexiK41HwJeujDIUjTSee/a52D12ZWVlKWcDv10cqhW5canYvjq8enb7SvlMgJChK6W1Ga3IoYxPbCIpbqxTjnTiRNZdmIyLS6UTOD0TOy7J+YQ1oPxzht7WWhIfkqm5N23PxcWhDGnzkKSo2F8cFJboSGtHD1cpk9JFJYZKhTy/PeT9PNuBA3Sa5tsVV15RZabz8xGVtR7DRNKEY2Ymc+y8s0fEhYl7yZGsrkV/1HzZh2yOuTU2gQW27di6Ds3v7XGBC722ygHsQLaCHY5VTztapRSDCKzfubHfMcxhbwyASWr0lharde2gpmzR+H2C1KEjTtX4Vd1ttbFVrlD0qXSuiYjsX36vnqPERt3Dpo1YjT7NG6aL9jqowfdSDX9PDTLRzAhXLccgbpzVyeYv9RZcE7pWrWwLrDAmniH96gctFuhWCdiU/oq/e8aqNVYjpT6Mo6HMYaV6cAv2B8V/zlboU8ZqYjJUTH83D5XlqSx4ryE00Qy6uWF4O1jS65w7c8ZCSKmOeYxY1YYKsImcDbXTfieYR420AVErgRxbNiuZEMwL7seaekaLz+ddF5DAmFWdN3BqYzaJhYh66Z1K+KnaLzIyjMP777ozgJQDc2V5MWrLnMDDRw9n7GU45qOhcTqbIz28F5dCgX3mqWciLtqVsM1PAT9q4xZyqGT9pb7bGC3HkClvMc/RNRnqWX3G+owwrtKRgS2VNY59pOX10kJ1a1FypHtN6sxLA6Wzfrqz7DOpIxyybkCj3jobY8UaWgzFeiTG1I85PX78ZNYYlpP6+5Sc6RZz/EQMX0eBXQ+wENXtkZbMoP+qNQdaMJD+25+3ixYxQMX80JYM9bqo3CkpWq5uNCVgvBJAR3YDIm4P9j3PyAPAfFfGQm27OedwnJ07k7FmeDlf3q93wOJAb9lSJWMMp8MMSCOAsB6sDeu86wuklnBpsTo2OYRCpd1yrr4yJUfT03EMzZvxK0BwUw4SYGDXoDFXYRsNbJoSRVzPPGgpx3EqILZsSopxhjrFDpplQf0N16CcZ5j8DQfw52//sx2BzjAZ7CMbGKFnGl1DmS6ggK1C5XWmRq9p6Lp3wYX7s4/DqlzjSxB93pqsWbScwuwoYKLriHBkgSDOEbZRCUCvw2ZnOJZdr2phgb7YbOyCZA3fAfAbOjPh9PUSjA+YoVNZANly5gvqKbvfab3ez7nby405+wvzc2HTomfzH4DfvT6/a564Lp+DvxA9kZQj67KzMUCO73XAKR3+nFtDd7cAx0NZDvPWy0e7LpcxipZAOiaOxt4WmFCtRl3H2cY5FtByII1pOpAcfqttpkGwuNR2zq8GMNnJIW1EB6fb/ssujdDm/ImTSXrsv/Titnnf3nbw6OH22JNPtjHJtsWltAnG/HQWmYufPPFENKYE36vLq+3sqdMZlyPO/21boksyOjGRIIUDPr5hpl107dXt6PJSW25rbfe+Pe3Pf/jDdmZuvm3Zuj3nqCCR/XfW+J4Ae+eObe2ss2zzbLv8kksSWFxxxeVZOwdeejGdVMYmJtuLBw+20fHJdujwkXbn+0pzw7ozPoIu9G5nl4SBQIiug+tzujFonbf8IPf+3p9/r912620BGbADlHz4rCCIX6pc5UMf+lAyqoJEa17gSRRW+Ue0yFI6v5SAif+LiUKkVEcZQIvsObatMcUKev75Awl0zS/w0flnTwEPJGo85wP33x82heBIACdDLLjWDlcmXZbX95WpGB9//sxnPp3SHd1OdMD5whe+kOsr6cUmFSQ5w++///7sP4wl57rAV9ADDPjKl7+cfVUlxzPxL3z+c7/2ufb0U0+3DbMzAQuwyfxEiJQI/NZtbdeePQFvjFdPMOb5jx1r17/juvbkE4+nFChaCYOe2cTYWPQsNCIQuNsH9o/n8K7xt43ZC8+nDOW6664Ps4evQsAVu+xH992XWMU7GVftnfdftD9lSgI3rADPCcgIEBK298wgpjsbP8gekvB7881DSUDSMiTu63cCNX6SOdWxx14U/EpyEcIUhIo7aDvwn4AI2LX8OHGN/ZzE69h4Ep2Ee7EJ9uzanf3Nv7Z2gAPsLd+rJAgK8LjowovasRPHC/BdXT7X6phvqZQm/mjjj53IWkjp+CAOi+kkiSihiR0jQRcx0hMnYkf4tXw4Pqxnw664+eab4tslcXn8+CDaXVIN5g7rZXy89CWtqzAlTmNKFHjNNillMRanT57MvPl3c1Giw1V+nlbaShN37U5iDrBmnryPP/usvZ3Wzjt3xFcGzNnT1V1mxxBTLWWdAtLZcvcCpBmvp59+JvsLwGJMrA+/B0Z1Bsqll12WPe0cSfvg2Y0J4BOzDrYVOOWZzUcXG7fmPa+9XQB5dRUV91z3juvz7Ng45p0elIoJXbsOvPhCPu86Yh4dhLyj8yhNHRAklpfb/qGsyVypohAref+6prk/HttzycUXxw5Yq0BCZy5bwycXLwBVAcHOR/HYnDL41dW2ZcumCBzzwbtmKNDYnk0yVaypMmCIg7HIAdJpD/7SwZzb1kSY/nNziRcBJs53thugKHbqLFSlOmwyVsptt90agBLY7J2w1zIvm7aUWPKJ42nz7Kw0z/nM88/FFkTPZPO2zeu9jW6ESgfB0966rwtMJvDoOhiDzkFpEAy6ENHzoG5fnXXSHjg0FrVBqzmkbGRBYsCRsBc4EdWi1X2LpVJZDtmZ0hmo2uHcaxAe5Sgl4AtVtVTffceguqVrRHh1ECxKJ5fRKv1J55e1An5MABDDxHkG97BZOTO99KZfj2FiGIEmgBQbzjMzLgm2BoHZXpaTDFiYK9UtJv8nsqrESUuzyVIz7uCRntlvB0sCJgFcFgp86KBUF571386UCQg1KGj7Xs3VfFr6MnpHjxzOYZSuKukoMp7Fq7d1SmIWSjvigr17qtxGCQu61NRUMhGMZdGNlbWU0BthWGPoMD2mzdPWbdnYr73+agCkc4rJS+qEd2bjMawOdSI9jNmhI4eSCYRUA8siThtkvdroojA6sHVcsRkZ4XQ0WFqOhol5OCs7llaMVR6UkhGK6cqaUqMHGFmLMRLgd+aTz0Uwdx0AMd+mUw9PFJBYXzFGGMPOYnKYlnEs0MxPRFd1RxifyCaVxXJdht1677ohYUsMbSjd03sYrwgPa/ucWnb/PpfsTTFRqoTGunKgdtDKHuyq1X6fjgdYU7oEpNtRiSGHubJWa906imGVsV1YCLptDbqHMTcuDlAgnwxpAMp0ZJqOo5q5O3UqDhin6tQpoMiWBC2lvF1lOZD36mY1nmCFYygLg6LnOtU9q6VTj/Fg9LsodK1DLK+pGOFOK7dH3FPNsrlwX44QkTO/AwqhjE6Oj0dfoIz5WrIunEGt5nyec8Q4yy52cUYDnC5RQ3gYHZO/YbDknC35T4SsXXT5ZxvNnr/b+RH4bzsCZU/XY+Pt6QjHS9YM/kA/0/wb2vA5Pa1Bi+mqa64p6i5Rz4mxoSV7dXphwzhUmKQJJHStG7TXqryw6rg5VXt0aRkE6tjslITSL1nnX2BV6Cy3WEzCDRva9m3b25mI47dkrZzBAkF+Abt6+tSZoXtPJRjY+8oyKikiBl/lvAngwwCUmKnuc3yXClwK5O6s1HS+GK8SIsGQs9pZypfhjVWZUnUESUe+oasgGx3W4SASz976XXSy4qBOJrNmfDA62Ez2mcMocHY2cEix+DiSVcZabZHdZwO2sVbAcytty9Ja2w7UUUZNx2TXzkaQe+tGTvGxdvEVl7WNe/e0V44fbcvra+3giy+1U2+91cZXi+HoeZR/AkFGlAnrWkRQ8OjxtmPrtjah69zYWDu9vNg2b9/e9u/bF3HvBcmeLVva1n1729JYa0fPnm4bt21tR44dT4mCc+GZZ54NLZ9OhoTRGd0kgFBjI23b5o3tgn17S19mkv7NhWErPv3scwFMxgFk0TpbT+cc56L1gL6PUewsJBQqs2ucr7j8ipTdqMEXIBIAFeQ4z4jFyubrtGM98dl3L26uAAAgAElEQVQ4/YLLai16In6Gspmvfe2rARZ8BpXdPlHCogWthIgzEBNBG2LsC9enL0BEkW+CQUI34LHHHk+wBqCR3TZvfDLr8bLLLws7FCiAAeEcpf8BrMLmcJ7SX7AWBXqdzfqtb32r/eN//D+0H91/f/6Nv2HtW+9KSeyT0uM7ERbJr/+dv5PSWqKu1pFg+d3vvqP9u3/375J8wc4BmmC4Ks++5uqro1snGHzhwIsBvDBjdDqqLkYb27PPPZfg/wtf+HyYsgJbDFP3pYnw9FNPplRDNyMMo+efey5lRFq88lPsX74wP/DrX/+zfM9zpfvU6uo5kMK6oHFyZu50fK0//spXMlbGw/orgGBvgkH34fvzhQESSmuIT9tXGEFYAAA2e+z6G25MWcnNN98c+8E/syb4QfacNQTwshcF+57jjdffDIMWWKobkLFUUoRZlAB+ocoWK5A3HyspSdP+2rr3HMRtgVY7MVIC2s6nTM17+47A/Oz83GDDJgKYpaR80H1k8+h7vPLKwYwL+8cmAHz4a2yn/UN/xroReMePHLrIaH+sZBLrqcqmt8T/Y1eVT73+xuvZa8Yi8V3kFyTUx9IuGoigLKTHP9poew5xY4RJN29JkGzPYUw4B8ytMVTGXU1ONsYOCvTjR2Mw7NuXgI0gsT0oXuFv3nPPd2N7i1lY+o1iH+uVPZYUtY4wXZTtOEsuu/SyrP3eDcm7FzOyzjvzwLbTOmRDJJXFgdVRczH388N+FLN7PeCZuY7IbzqFFWsE2IMJxXdnk/jiy4tY65Ucl+h0zmi84JwgF4AhYg151lAQRkfC2LKnuuSD9aTFstJ+80h02liJS2mDOS/ETRLt1pDPWgvamNu/1sLWbaXl49zA2qHTFGD+5Km8E3vFThlrz5Q4NczJtQDoAMI3XnstLJuwPWil7N6d61ljzhitjN1HTFEsp2p3jSmD6QUY/sTHP5Hz7E++9iex0ewse6lEDsBLdsG6FdvYh2Jdc9dj85Gde3auu2hv42uhdd2MtDMdmBldu8SLCB4ZAodsgAjK2YKygWKTzBBq1sCy6CEJI+o+UWWOIvxSHIQq/ah2vzaGCQCbGUiL36J9u0J9z9R4MUEsIw2oAZhwREym56ra3/pvhH/WWzZELysS0DGM6JXex0REFHW5Wr92Z0W2ybMawHJeSgQpehKT1Uvd731HVCogHvJKcYo8UxwktNLFpaGmt9SKMTnCxEgHGmUhhOhWYpDd19z0zFjXlTCOYdKst6CHDmqsAuMOXQ3jIZ0CxuMEep+oCw+6JNUuuhZinDjO6epqe8d1aG/HY9QmJqdDo4XGEXU7c1aNWc2ZmuEoK1PeX1vLxhUMh+6YmrNS8U/3l0EMNNmuMJNGQy8DtHg+orgAkakBQGI0OXFodA6wY0eP5z05UIGcAghV7d0ch3CMMCv67XrWgoA/XXDSmm4uxr9YMRgpZzPePsAB7G2prDvGP7o7a+sRDUTP6r3e00EJuAARV4c3XnXoRc2udota+qmZc59uaKzlUmsey/MYO5tUlsFzAMO8XM9kVv1Xq84v2hpjQS0vx6hGWDng43oUn5X9dIPahWfpw3iPlJ2E8l0lRBE9tra0uz51OtdPBlObv9Nngv4y+OYr+iDKjYYODubWuAYAWVnJWJtn79Y7OhkThiuideMTeUcobcCos3PRbom4YDpXyLCUiKDsWih+a6s1h4P2EMpmwLmFhazn6rNeP+bEvYBTyoGMwYHnXxgCLZouG0scSo/748djfItWvxSn+z9mj0T8uKubngdM/ttGxuev/v/pERhw5K4r/Vd+1wJAam/bz2wm+8qRdfZUx60zsR1K/ErwuhIogOFtO3bEcY6wnFLiKUKGM8lwySDzMWgeOesA1cWiK0HVZI5omWu/Ozs7CKkTxiuQO+d8q5JGtqrTszmL+/ZekGweuxnh9uXlnIt++EZsdSU2gPnF0Os+xdT0ZN6JT+A9/btAKK0YW4td5ghW8kHZc2m69NJf9jf07oFhGfB9KOF1noTNNwA0zvZol81Wi8lzLNS36aX1M6gnErxHQJqh3Nj1mcloQMzOJigQwMhKAhdmnImnz7TN88tt18h4m15eazMT4218tLUNYxNtZFXSYjaludt27mjLzvvx0XbyzJn2/LPPtHEsnYHxye80r4QfF3UPmppol1x4UXvjldfa6vJK27V3bxuZmW4nTp9pey+4oJ05faq99vqbbYTW3rguORe30Y0b2nOvHWy7L9jfnnxaR5ASjRS8GTOBmYHet3t3m+b7LS20mamJdtHFlUndtrVEDZ0/x06caC+98mrbumNn23/RxWE/p2sEwXkJgNmNceb5a5iMEjp3f/zjmfuvf/3rAfQlE377v/vt+CfKKOgtEJ+t8urV+F3KJvzoRvPrX/j19nu/93vtpptLV0WwTDwWkwMTydnJp3Nm8qW+/Z3vtN/93d+NhgpmRgmPTrePfeyjOf/5HD7LV8DYuPXWW3MNAIzM+jXXXp2gnXDqL/3SL2WsnPPW41e+8sfRahFUPv/CgeiKvOO6d6TsQamGziuCOPfzTsqUMGL4Hj9+8Me5zt69+5LNJgKKlcVHLJ9hYxgxX/z9Lybof9c7b2kPP/JwEhz0Vf7wS38YAPTW224rgEfJ7spKAkv+GNBA6TfmjbOfLbGWZeaBGUePHGr3/+i+jIdyptKO2JASnRdfeDFMJkETP5pfyl+IQOTAwuGXWPvKCp584ol20403tEcffTidjwRYmCbsjnIlbA0sDsGsxaWMXAkWhoPAz3sLbPlJypwE8cAomg69PAgDwTWBPuwHQCxZ//0XZv/SHVHCwr+q0qW9Q0nRmykv8RkgBq2XSgCezfrgF/bSwZ3bdySzbnwNGPDGfe1p4Ix50T67dIwKFKRDZO3aRxhC7KWOJEn0zZ/NWvc9Y3kzYVki1K1amkfYdGU1oJ/nuffee+O/zWyYzZwBHbqOn78DHdg9mX1g07vedUtsFjDxpRcPhEmEjeD57nr/XdG8cF+AENZEWFRD15M0kZidia3HuvI5gGHKNi6/Imvu2WdK+JVtF3tqmXvo8OHcmy8ZrZMzZ5IUBUjZRwXejIThwj73UhX7TMtcPiwbjSFGkwmYlvk/eTLzDlyxhoAJmkCI/4yf8bJu3JeNkCDGPLLflCZ5V7+bn1uIzo5yVGvNHgOSeA5aM9Hr2TAb0NIaJouAhQU0MLbORyAeUAMLBLDEBvH/jSkB5B4/WCM5G4nV7tg5tEkeCeDjM9Xhcy6fscasE+sBkA/0A7TRZmHDSp+kYnJniTUuxlTi45nFIQA46xqoY/0ZM3uTHXWWpWvu8nJ7xzuuz3yK88LyO3kyoBxfIPM0MHuw4sQD1rF9Z208/vgTsRn2au9aC0j3Z3uhdEjXUpblOTpzbWT7ru3rHl4m2EV7DWuvG/ZCASR01Viqi+RwH7LQDLwDLsJBTQ1tlb645mSyOoRexstY6w5DdFOJS7p0YCsU26T/+Ht1rBiJGrM/p5xkKEdxD393na40XZ09ykkwcDJCgtxqJ1sdf4AQnjPlRtFJGc2BU+JvVUrUBT+BHP49pScrBWqUkj3xyqVMGAfGwvMuvY0xp8Tvkk1akk0qEKhnxAJK6UjkvYaAuGukeBeBboQ9lX8YyzBzlOWU5gOAwb1cM/opKwXuuJiFwuFyb+wR91aSw1H0WeVKmatediF7RzNlghZNac/s2rEjht/7LkVD48ICRrBnEBYiRjeeA5bhHx9Fk94eA+XAsWF27d5ZpSjJ/s+FmvnsszbMtjhBDl1gBUNywf59afEFgNAlh/HgoAjgzSnnKqyOiYkc+AA567Hr5oRGptOS99btQN2q7knUyEfHgiyXCOtMshfWAMPcgbkCHABs2EDQ+Coh6gi45ywh4snQ9Mx3ra9SLAeYeC7/5qB1MAV0iNYONkXp+wA3XDs0yGPHBoEm2iflKMcZHRmpNpkrqzFm1mAH/Dg2eQd927X8HvR2OPs+557GwTsH+FN6NQAyK0AuQlnzC5k3tFnvnV7nm7cke4Omac7DzBpKVhj4lOENLbiMnf0gI5IuTaulYWLN0gYI0Jo9O1W92xcWQ1O2nmRyUtIVhx54ozUhIdxyyjvgCJRJDf9QcucAcZ9OCw/AOpRUqdXVAtBcOPC0iASgAgM5Qb4r6xMdgFBFLeG/REb6n4aGwn/l4O5n8cHzJTk/i1E+f4//2iPQWZF/fSZUcb6qc1qVyfmxn0MRn6oaZwKLJeRewHl+0iVnawIatjCJhIEdIuNWpYeE66vNOmcuZ6CSlaGbWsprV1bjPKekb7AXkinJqK5poXmszlLlOsp/Zmfaju07c1717BM77rzQsaezSbs9K+ZhaajZ33QyonUyJCyAwlWiKxmg1KW043pbQ88VDbhkTwtcqTLg8qX88B2cCaWTUqxTdh5wwsEMhRmrVjeIOITVRS9+y/De/tzPt2hQEckGZA8AtjMopShDeY/3A/6s8b1W19rWlfU2eWa+bcB8mZwK82TXxs1tCXOHcCtG6qmTbW1qsp1dW2mHMf8G/TT/DU1bks65xlGVaZydbhfvu7CdPlbO8YZNm9vYxpk2NT7ZtgxaB7yt6W1b297LL21LrbWXtG/dv6+tjIy0nzz2eJtQJ7+wGGe86x1cf+072vLiYtu9Y0c79Obr7WYC9WMj7eDLLw5Uw5EEpzt27Y6g7ONPPt327t8f/0rAeustt0ZEVlcZ55yxcd5/97v3tL/3m78VFgVnHeMUUHDXXXcl2/nSiy9GfwJ717mu3l7AYi6BND6jk4P2w34wMrFPtN7FABBYyBabT8Ersc8//uM/br/zO/+kumVEr2Gx/Zt/82/bBz7w/vaRj3wkGipYJgASa9/1BM3pjrS2GmZEfKOxsQANjz/xeAU6W7aFicDXEXRLBjq37ZVNs7NhbvizciLrU8D9hV//QoRrZX35fyj6WBXWkWSN0muft3aU4/BN7//R/fEj+FNhQ42PRzvkH/yDf5DSphtvvikBjlIloI5nwEa58YYbk6A58OKLYUi95z3vHZKypT8wNTGRMj7lPHwa/gDmxM996EPtxw89HM2Pb37zW/HLfuEXf6F97957EwgKNP0bvRhMFoKeP37wgUHT4khYCNirfET/xZIwpmzYw488UuLUK6sBkszFgRcPhFlAV0HQSAfnhhuuz358/fU34+vzo+1Leh0SW8AxPlovO+FfSp66j32JVWQM+FcELNkSIqLskvbOjGoF2NsC0nRhaI0B6MK8853vamMpfSgGdgC0114NoHTTTTcnlrFGi6VdjTRovdijXQOQb8nWmGefrZLqzXkXNuXk6VP5+9uZcta6YF2ZUlgQK8sDeLY5Yy5AZg+xiVz85pvfGbuOVXT/fT9qH/vYx6qcaXIiIt+ETs1PJfO25xnEaZhMiW3pY6yvZa8ZS2CLz3384x9vzz/3fHvuuWfbytLyOS3CdIRdXEpiMmXo/F1teSN6vVqi16srAbNc03v3mFSc4bMCefNlT3mnXu7ORtOQ4euKnbxH9H/eBLQuZax8HhgkqYllY41pNw3oiQ7n+Hjm05qTRFheXamWycrQjh5rSlTtj/ERepc0C2ezziWCfQaA6pwxTu7Fbpkve2+WFuW2ben4ZR1kzg+9lYS88wBrx7WdBwA2+/mqq64OM819wlxPyXt1gQM+0FcCJlq3VYL4YmJpIA/Wl2sBDq3n3rhBKZcxEDPpGOVcA6S5rj3ExlmHsY+bNmZs7G3grbMxjSJeezVzANj13mxX77wFQAVCAqVcN3iD9vVD0sM6YdfEO0ATtiuNcGiYOKBKXKZET1OPRgNkCPB7GUvPknQWSkQ0h7KUOCFj1ULPgnJjmzvtnGh7yLDTDNm0KYHi0nJ9xuGeA1vQOJQueAZOlw0hAMI0cJ0K6Kq8oB/wrsUwhbqkHGe0aKedgpra3aElbdd4qHq2cphKQBTNbDVZIgPnfoxEBGaXq84wmgu0T3S6keHq+heDtkUvV3E/om4MgU3SFbP7+3VnsgLFYiqkBGgR8FG9Tel1BKiKRgpRzGoB1dvE2iSowD2A7GPhmYxXD7iq/et4DnPXrk4kVa6h8xAjSD0YK8R4OOA4hMlAJcDeFUQfhUtvbO+UziOLBUwBnGxeAaqNJzB1+HF+Q2dOi2Rsj6Wg3lu2bst3IMrq3zgjB158Ptk012OMvXM2M6bE2lr0L6yHlCQpz+Icqg8PW6YYPh3kM96eI+wni58A7/x8VJTTgnIQxK32j1paF2ARB3YQA+7aPMTqGNqwiRaXc9hmE23fXqVQiwsxin7c3xiHsTM4tgWuaBW5Uuhz2qLN5QBOF4gBtGCEvZs11e8XhhEV7oGO552t2XNZxZFCuK2d1P1OV5eZgGkjVS7FaPiB0KamM+rg1WrX8zgg6dX0mtHSpylWE0OZ+QugWcJ+gg2gjHHPoX/kaMaAMfcZYI9FBvUuZk51evLs9o8DDULNYMoqWbPewTMxdK6hftNBQNcFuGHPsBEp95mZybM5CD0bO+J7S1hGQwcJ9/I+5rSXOIWNlpF4G42ktxGuJpJ/637OAyZ/66bk/AP9FUYg7L/Uuf0VPjx8JPtzsFW9jDEg76Dv9XYgxVk8rWQxPocWhWVHnc0BVTHnhm517F8PeirzzE8o5l1vI1qZLr4DfacqjezaTgJz/opsle8Amt0n+kejo6GsO9uAB8UUrHJHPobkQGeM8kWcqWxu6tg3bRrYuaV1wjHvLMPSFSkqMNvOlnVWCseV7XOehS2XDgJ19jkvBR29Nbu/9zbs/czwnc5OiY8z7wyvc780naqMNUxeAoUDQ9czRjONzzVQ2JU/sLUAJOceXbJpbZ7X1tumpbU2cfJ02zYy2maBXW207d62ta0oZTp9uk3PzrY5Ipnbt7eDh9+Kb2OudLRxxjiXdMbxLGsAcqXAW7e0iZExL9lOzy+00enJtmnH9rZpcqqdPXIsJTfbLtjbtly4v41smm0bd+9qr7z5RsRmT8/Pt0cfe7ytrq8n6SRDn7NHN5CLL4nWgZb3koGXXkqg83SyscqBn376qTj0p4Yy5b0X7E/rW34RxgA9FsmWyUm1/0spkRE8ffnLXwk4oazE+Hd2AJBNsMTH+OY3vxkf8uqrrs49dZf47j33BICo8/VIAkRUctoUgt6bbr6xvfTiy2EfRAcu+jWyupWt/cQnPtEeffSR3BtbRYce/sdHPvyRrJfKIh/L+YkSj2VSZ/C2+P7e+UMf/NCgu6FrRonsAnDuf+D+duf77gxji84J0dq7P/axdA3BOP6X//JfJmlEx0MHiscefzx76eprrgnY+K5bbklQ6Hm943e++52sPWyW737nO3keXYAeeuih+At3vu997f3v/2D71//6/wyFXhLp9ne/u/3pn/5Ju/yyKyKMe8UVV2Y8JaQAJkQorTF6CsZLG2ODhBUioQjMAVrwT7x7xD/PnIkeh7kRoH3rm99ut9z6rsEX44eNRReEFhutEPPLT37xpZcCXpnD0r8oP847YleYT4wKYrvxg8ZGi41z/fXR65Md37RZ+ZvmGhOZ08cffyxr64ILgDECPK1ziW++Ft9YuQKmDltmftPRcGOJTJfWYzEeUhqV5gJKPbQafqPddPPN7ZWDL2dfKZ3XOUXpy8WXXtrefKN0M/jFfFh2h1aMmI3/SMMOMMHfBRR6HxpQOpEIxAkUX3X11ec6gRlr3wUuvPLaq1ljEaIdL+0TydJoP05MhX1h/qwVjBlzR8sv5RZDp0S/4xey9T959NEkgq3xsH90G6MnFf+emOqW2F7MLeND5Mk1AaZYMsBG12OrlUAp28a8OKAl+O49ef8qga9EplIWgsvmlg31Ls4e7+ZzStU8Vwc92ETzh61BYNbZowQIy4j9YScE4g4vQIykLiZGAJZdu+MfK+GxJkgVAC4AE+nais0xNxc/GhCnVKSzCZ0T/PFeiZF1laYsFTO7p/Hiyys/0UUSuALw8rtIcXiv9bWUt5X8RHWG4+t7r4zLOcLCRNNEwb4k4nzPPfecA9rTwW1tLSyy+O0joymVQkwwFsZdhyh/5v/3ShbJBs0hwprbuzddWJ1rB19+uc7FgSVKyNfcKrvzvlXyV8nXtAR2Vi4v5d/CYlldTZctz2Tv+651QC/TNYylOBMj1RpxP3YSUIqBIzYS5wBdRjZt2bje9UESZKo1C12xhFMT0AeoKEXbXhvb64oZAgNtgXVWiu/5s4VVJS6VQffgJqEYKEQ5q/ynU0kDbgx1yx0EyPcwSIbgsYxP9ZHGZAgLZOh64dpE04ANpVlSbAShEsfF3x36XWclGg0C4pRLlCBsPjNkvTt1KMybQXekgtTKdLtHdeuo7if5e4RfF3OQhoo7jGOctaHkI+89UvoP3SFKO6qIpAI2sGO6BkwbnK+qfbagbYaAWZJxhHEGsbeislSCLhSisEKqo4px2rjR4q3uQe5LNZ3D1pk5jH7ErzhHyq6ARgCr+arLJvDgv/6Ng2r8Gesbb9Ir+5U4Tw4BY2WhqzsDgNhYFvINN96U9nUcyDiUI+vt2PGjYQeoheM4AYjCmCBCtWEmJTxRtucgRml6PQ4CRlFQv6G1sTFlPKr+bBwUUiVEy9pPz+bgYDAcKJuioVGlW9VpYC2bIQKBEQecrtbLC6UxA3hJ6dME0SjlHurO10PFxLBArXYNjg4HJWVixJXOns0GNGZAIVQ7B1Dp20xnXmSSHAzeOe2raJbQ7lELnFbNpZnShX4dCqfPns4YdqDQu/nxLBPGZRBOBvil883S4kA1HxlKvOqAmp3ZGKTb2g1La7wEuHrba2vQfc0x8CYtvHbuzPsz8J0ZIgti79h/6MwWWcBRKLlWwyjQUfaey1qACBtb451+59TcF5XfzMWguQ56XIQMB42W7HFAHAM8BCecyqibT02lpZn1YB7D7oosArCkF8f9h0FcsMnzgMlfPbI9/8nzI/BfGIHuE/x1BqrKaytRYL8KlhaWF8PU6EyQfsbG3qctvKSChEaJwvs3gMLmLdV+1XnOhnIMZZDYbPbWPZTWCHRkiF3H/Ur4tQu4Vgt62VjnPAfa54jJxlcZA6xgYbRzZ0/Khgch9QD0O3fk9yjR/I6e4GETu/0yRmGXDD/OIg4wP4ANdH5WuVBpjrHjAdmxbSR5BsCk+0vOZGede4TdG8aps7oc/c7a6/6Ssya2fmhZnOc/WYmVcpyLWSywUPqQkuuhpMhZUCU65gyANNImNAYgDLuw2iZOnG7b1tbbxhGAiYTZWsptPNeUsiLs2rHRdjAZ5NK1Sie7TZvjp8xhCmIQLyy2SezF2enWVtbbCL9uaqrtuWh/O7240MZXVtsbL7zUltfW2u5LLm4X6jRz+mSb3bO7rY22duL0yQjEvvzKa+mG5h6989/Rw4fb7PSGtjC0e7Yu6KnNbqyWucCDn/zk0WSRIya4uh7wAk1fgDE9PZOzhmC9jOnc3OkAAQIq5+HRI8dS9uN8o9ui0839DzyQNsHxsQfGKgbKrbfckjX4yKOPRNPEGtLdgq9yx7vfnWDfepTxFlQKgAXS5sMzCOg9L706CQv+kYz/M88+ky4hfFtggnPXdf1Oy9+uAeJ9nNOo8brmaLVrzRG+9VnBHqBJFxhZaMGG81+wA8D8zGc+2/7gi1+MQKrP84POnK0OHzoe8oeBDLLQ17/jHe2qq68K5d97ffJTn0prz//ld383v3v++efTPpdOCd0Z7A17Q4nENddd12imKPmQUbYO3/fe9yUJxRewzyXHZLT5cFoOAzCuvurKgBdiFH4rAAiTh39mT0Wceeio6T0/+tGPZM7sD1npaHOcPt0+9clPtq9+7WsBHQAoSmckgrRLtm6qHGBP9jHQjW/91JNPxO4IgsM2H/xXfpQgUtadBoU55ztFDPeCC9rJk8WEuO22O9r99z+Q+af9wOcjKPpzP/dzYWlgohCFTVJq65b45GGBDdo2WLi0PawvvjR7tLK2ko4jSlL27r0gbCeBNLtFb3A77bejRxKPiDMI9u/es7M9++wz0YWS5GNTrBulFg/86IG032aD+HTElLE+MBPEIOa0yzwIUoErXYuQfWbv/AA5gG7WTcVhlcS31np7dWyBa66+Kv67taGc2th2e6dlM2ax7/M/lZ+xmdt2bM+/AQ3dx/MAH26+6ea2YXZDeyIstMmso8RD01NpWnD5pZeWLt7aWjSAMNH79yVEO2HA93zONeg0snVYDs4Owbd5KuB5JfPT2TA5A9Zb9q6SH+8PhPLs1m6VAh3KeWBdWG8ByjCGjh2rvX/kSPxrbBTr1D3d25hYT+bi7cx4+xNDDZOqWE3zeWbj43n8m3cTuxl3a4tNqSZ21X1UUhXzQ3zveTHG+o/fWTfK8vx0sV1zTmfwk5/4RLqjiZ/YM+BdVWeQ7ChtF2t5ZR0ItBg7qBumdQTkqSYQJ88Jv3tXbDjzJh7YBlgRoysTo80yMtquvubqxKWSHxE0P3ky3XbsDXYMQIeFJo6QHMFAMQfsuPOAvwA8GZnZNLMeOkoy7oOA10zR4gQevV1dAJOJom4W6KD0oMQpASwQoNSNdYVTAzXqEO/lOQRcqiTFyGt5K2vuBZzS5wCSNpLrdSejs1k6OyTlIgNg4TNhmAw0fgPSWw0mEB663AgyIySnDAhqHkrraA6tCKcpu0nXjOqUwlmA+nkXxr6X7Pi7z/tvROCI8ESHpByTtEluJeAW5D+02gKMUl4RYVuOlpZFRV1KOc+Uv08mmK5uLEqeCjDJMywuxdh6lpT5jJXOSdoba1eMjTMxcW4sIiZL7HP4rOt5L8wUbX/PUXgBG0GCS6A0i3SZTsXZCL5yQgX86FLFxAHErAa99/5AAGPAwIbiO6yFMGBOn4kxZQwFyeZauzYlORxWY1xMGurkBYKEOUBQKboSo2066GCVixlTG5EORUR+J7V4LoDBBpL057cAACAASURBVPKdLqCantvrBbTJFJpn6O6bb75RBmB8LMwZDm0McVoyFliXz09OZYNkrqOiXSVGHA7Ooc8CDcyLsbShodDpdx+0eyqHsnkNW6MH+epBl5YGdkc5nN65i1p1MVfOy3LYOt67UNMOcqW7AnbLSUJEq8lYphuMMRxoheZQBi26LqhzcW52VOnSsFfsIVlSrBfvZx0x5LnPympRMZPNLX0X8yLTw7Awwg5kNLsKXrB5ls6J9no2z8DA+14vqbNOjV/qYgfwpdeD2tfpdjWUPDH8Z0+XQJZruwbDZk45bGHGWPPKntI6sQC0iDRGD6jS3ODSv/zbX4Zy5wGTv05Ye/6z50fgvzwCPw1g0sGSnHd+oktSrLZQbocEicRMBeyVMAGY09JgIzmAzpyc8wS8N7DxEwMzcbyyWGljqdxj+Zyt6t0gdFbjA3BMgSUYcMBdtgYbkjOJNSJhATBxLjpPqyvPagJxZwOnOKWqY+M572R/u71NaTB23FAiE2d2AIW8o2RKgemYfJVo8fmeKIrfNLAZ/Xv3i7x/QJDV1TAJu8hrn634HEPZdBeo91mZ+GiKDAGh81yA50wV+ClrSqe8BAGYH8UkLMe59LEAA7og8genJ8bais4TI1Nt0/xS2zi/2ChVbYqYOobsepI7zsLTi/Pt2Px8m6NfNjXV3nrzUJuZ2hDAJKVG3hU4Jeu5cbbNLS+2SUmyheW2qJ5++7Z2cv5Mk1aaP3mqrWuxPD7e9l1xedu0d2+bI547MdZOnT3V3lQCvKkEB2XqgUrKUD3P7IaZdvqErhzj7ejRwzlrduzcHoaE80mgIfgyhnyevfsuSGeSlJdOTFRA1LQoPtpOnVaeuyGMCp91rgpWjV8vC3VuWauCf8CCuZLN/LXP/Vp77LGfRINAm17sDCyOz/7yL6eU2Pd11XPm8afOnD6bMhkMXcEyLYQf/uCHWSt+75zG4JXltpYBPij9B144cI45wedQvnHdde8IM4UP9NSTTxUFnYjvhsqiA32UQNhb3/jGN+IfKJmwlj72sbvbn3/ve2kZjP4u4McQkuRRCiBQ1J3ijTeNdwFuymyMgbIaAd6nf+nTiRG++c1vZNwF0BJcnufP//x77b3veW97+GEdeE60yy6/PGwAuiCPPPxI9uVHP/rR+BgSXcRP7QF7V1bceGCyfPazn4nPZ4/zbQXNGC/8tm9/61uxDZu3bsl8C/YvufSSMAO+851v51kEpQKrX//CF9qPH/pxe+H5F+KTCbIFU9GGO32qXbj/wmTP+Wdf+tKXsj6w3Dz7obfebAsLc7E/EYheX0uiCCtpy7atAWExbAWPGNsnT5xK4Hj1VdcE0HjxxQPtxhsLKHr++RcC+BAi5bvt2r0ncY33YqPELkACATinnaAvkVsMG2vD2L715hvtgx/4UNu+fWdatLJlnoGNJCTKxrwVvYla+5jjb731RsrLOoOA/5gOjusjARHsE/ZNOYUAmi0GZkkoslEFEu0YGAGnBtafJLqmCVV27veub61jKQu6e7cga1I3sfe8+z1hOAEHL7rkonPi2Na04N055PfKMYAObKd4EMBEw8P16ZRYQ2IeZShYNDRZgHd8Tb9/8vEn0kwg+n7jY9GZEev1hJzSLgvbu9HCqLLJmQAN5kApmbIi+4XtFPOVTR/LnPo3gLy52rt7T846e5Cf7gxJk4okgYtRSJfD+/HNzef3/+L7Q5OJ07HBdGHsseeefTZ2qIub2xNp5rGykg5b4mvjes1112b+MJvEO720rrNW3LOYK4txp3fu3J04DOgYwdhXX83aDgBx/HjKb/yuGDfzVX46MpL5c76IW60vpVDf/vZ3Mi/uiQFUYM1KAFYgte+9cejN0h4daUm+ix337N4dzSL3Zq+NM2DT+wFv6MeICdh0doH9NZ/WFj1P8Wx0eubmYocCnOzbF6YcAMdziBPZBqAMgWNli9b10aPH28jW7VvXfSiEhmGAutDXORfpXOkKDYwquxFIdUBB4BcnQu3vwBARs6Q8RMCf1oBFW4QKh2mxXmyTLOa3BXEWX5gi52pqC4joDgLHQ22yzZn6XMGU7hcDwMBQm1wHpGu7TgcFUq6zCPAYzUSEmhWdhGoRaAQcEqnXm5oeJtECH1oRp4Wgzj5Fy2X03My/5V3008YyGSUqpryp9BgEj73cyLPYVFmMK2vVzSRMmLF0o4mDOIi3pQQlQEk5SEp9KtsFdBpp40NwGUV/WZDetSXCtlgzDr6ZYgnMzedeguCM1YAU1nULBEhWJ4K9ywnEdTvptGMZtsxvQwOtjgDG3aKxaAEmnYVio3QVZUAFh8LzcXAZAHW35nnDTHWhqWwZVkpRIM3TundC39UXfXoq75ZOAkOZhwyjzaAmnZM5t1CCSUUxLn2WTh9z/c4cqlaUJVZ75sxcCRfNz6d9mEOHI2mNoys6WIxzp0AzZJ4fugu06Zk+h6WDlZPMULg28bfUMA50RGvFHNvIDDZnovbP0jlaea8NHx3aYrp+BLe2bMkYWTsByEbW4xh4XuvMHBnnMEMI3qbtpYxkaQ4dPXY89EnrSTDBceBUVFtigJ65hSYroSuNAI4zZg/HgVGzV/zdOwBqPDfAhNMM3MiBMDUZQxOKKJGvffvOjbvPeA/7ynrwA6CxP42F9dC1gThcDhkOM6czWZ719TCDOFQyDgy1A5gI4PHOKolm0SDsyp4NXbH+U4BJ3vPc6vsvB4M/y0+cL8n5WY72+Xv91xqBnxYwAZKmDHdg86k3T/mIJM6gWeJ3VeZXpRXOE8E3OybbLjCkYaCeu5dNCv4uvuTitNjswquAbechG15g+Wo7c3oudpstdP0upFq/qxp8gAhnz3OkXBZbwrkUpmuBNGwftkkHbJaWKikEgGeLvY/zq3cbTBJnYEaWn1CME/covZL5fCedBdP5Txe0SsI4a9lxYx6mbJiky0PHnUr6eJHuWzlzXNMZwgH2/Bz1JGOUhK7JCC4FxOHL+b5AMM6y7O9AhwYElDjtShxO58TRw4faFiWZi0ttz8hE27U60jYurkTHhBhsG11PB6Dx6OGttZXR1g6fOd2OnD3TrrzuuvbsM8+28fVqz8oJXnd9raUnJnNuHTl+LFojixJ4KOaTE21qY7ETvSMWyeLqWtu5Z1/be9llbZ6unOYSE2Nt847t7cWXD0YUFktUYC9zzz9Zd4aj1e/enbJha82ZLSBx9nK4MQn4Jhx+ZT2nhvJhTAtnIq0Kuie+a44JVBKoB7QAAFKqPHR0CAtVd5RDhwKCoNqj3WOZcvgFlzfdeFO0CR55+OH2vjvvTMnOwVcOZl6Jc8pE//n3v9+uuvLqsClof9AOEJSk217eYyTAh2DRusd8Ebw/8sjD0bzA8qWFIFj65V/+5QTt1u6X/vBL8VU/+MEPRBRRaYG1deVVVwQU+Vf/x7+Ktolg3VwJMoAkmCw3XH99e+TRR7Mvf/VXf7W9/vob7fvf/4sEG1VyvhCQKGUOO3fkGYl43nJLic+ixl9x5ZVJ7FhTSotePHAg53/aIZ84EQYQBoiSDr4IMMYzdAFf8/jMM0+3D37oQ2E7e/fX33it3XTjjUmyhOmrY8qOHcl080O9t3kEEgieZJkF/IAQXXAE7h2UEbDqQuQzBOeN/Uc+8uFztsq6MdYCsAfufyAgyjXXXpv9JdB7883XM8eCS3vVvTUK4LfObpqNP4tJAoCdnd0U31TJyKFDRzJXST6GgbEWIM06phWnbCyxjgYBAE6l/ivF6mcziZ1efPFF0X8BRC8vL+ZeEpgX7r845TXshHnh+4bVcepkO3nmdFJOmCgnTx4PoyNshC1bMoa+xw/cs3dfAKowwycnM2cy/mFXnDg6CPJjMWyOz2ePCYoB2UqP2FWaFHzJy4cuP2nHfPLEoJm3/Zw+hv2OGUCTx9665jrA0b7ETMbVHCixAMg5HzbNbkxAbk7dG5BjDAmvxp8GWgwxAEa3fWjuzTtgbBV4csklsdlJbg7gh/XozOGbshN0UPjG9DD4weYK656N4luzsx/56EeTSKW5Z62JGYF+viMGAUIQSe4xFT/Q3uAbW9vR84tIdHVjYz+AWYAV1zWegG2AgpjMfIo/2DKCsUBFAJEzSeKcf27cIwQ7Uc9sTWKD+a/5Sny9XBqj5sznAGvmGCMtrLfp6eoUpj3v8J0CpurMlDzvzBQJ6euuvS7PW9qjmPXi+Uq83nnn+zOv3vv4qRPZr+yH+CrMnpGR7CGxCuBRtzPvYO6M0eOPPZZEK30l41Gtiitx7Jm1eWazreNduysmMp5aiescZn5//NBDKYP0DoJ569+7G/uRzVs3BS/p5TDpoKHl6iCU2staSoNDmUu9ZP5dhxdtXSM4Vs6DBS3gCVV0tMpSCqQosVa/w5SIUCyGwVA243e+4xAHLnRaFgehgrEqE8qBm/t45soeh1GRcp9imAiY4ygMNP6ud8FxEVC5V2fDpOyI40EAdRBEZZB6bYvf+QlAktbIxaTJmI0RGy2BMovaO0bUEuooSzOoAft+lN+HbI96Ot93beUUvbRI0O8exbCpTkMVxNaYlr5GMXJSusPhSaeh0aavvPHLQt+CKSIQJ1ZTgannCpMGYDDouhRQMVmYRearslFZyCl/KUZCEn0yfAG3VoLWWwcCbl8GyjA01ZFmPYFv9VqfiaFwiMs8hMq7pJ960VZXV5V/YbyU2Ci03POYB5mn2U2b0xd7dmZD6YWsr+XP1X1gvOjRkxO1IUda6ux6wL+ytJLDO0DDSrFoIsAaiplDYUM79Nbh1OTWATVbdN1o06wH0LNeOIwYI9ZsgS0tzod/l4XybgxK79jiGjYasEZAX8ZrUz6HFglNT6aPgvnc2WSiCiQsZXdrHSWMkTYtntucpoUXdDpdCWpPAbbMq/GDsqal78hYOxsAo8QOi7FUorjWj0xVvR+nezyHnr0d3R+1+VoCDiwrxoNRSR0i9hlHewDN2Afiht4tZTBRx96SMVbbraSpi+CZUwdZ9EkCyq5l3XtvSHEZ6V3ZHxyn2IjFxbZn165cw/6uOsgd6SDARuTAouJ+di5GrvQJSq+kdCMLDqk2wn8tWYX/WvHjT32d84DJTz1057/4NzgCPy1g0hMEBYoUyDuitbu2ugOjtJe0Au45Ts6aaEQN5b9EX8cn2MGZSjjk3KoyYSUlgFr2m22On5HWg6Wx5jzhi8iIdo0x12bvBHqlkUXAvYTkc94niJ46Z/tcj21mg519rqteP4mBoYU9++95ZaC7blu6C2zEXCzWq993xmdn0pau2XiBLRI8A7jEFvN33s5GfTurtfRYKmnDpqYEdQCi2NckakZGkwTgmBr7HkSwtxt0JWLz19ZiuwVZ/D2OKHtezMeRdkKN/cyGNrG61nYtj7Tty+ttZnGpOTWm+QjjI218aqKt63Jy4mQbn55qio/fOH6s3XTrLe3Aiy+1tUXlOtNtdHKySj4FfiOj7YK9e9Mx78zcXFsdGWmXXX1NewUQ4HpKeDfOtLeOHm0LS3yOzW3D5s1ty549bW1qrO2+6IJ2an6uPfHMs+3EqdNJKBDHBIQJJIAwxkSApDTJGlC2gLWBLZIk19h4Sie880sHDyaJZP0I2gQsAPz9+/e1ycmxsD6UK7zznTe3hx96JMBJ6vIXFiJ6ikIfFuraWjQ7gFMfv/vuMD+MpzIOgZ01YS04W9XyC/JktwP+bdzYfvAXP2yf/OSnEuQT7+Rjuc/73ve+rA8Ai/cTPAimBYcCAMGyRJJ5BMpY65/61KeGpMtIND8AL5grzlDZbH++774ftH/xL/5FAJA/+8afhTnqd4IjWdsHHnwgWiJKMARRv/M7vxMB/y9+8Q/CzqB/V6XUywlkgSgCY4wIzA0Br/JgrVh1PTJe1ufTTz2VjDifCBDA3xLMABmwFoBNdPEEtwJ2fgg/6JZbb03pUDWXqDI87C++j3vTApkYnwzowie2P5QJ2e80VDwzcO073/lOfJA777wr3zVfTz75VHv++efOMajvuP2O+KYRKR4dK19t42z8rQKWCKW+lXu89HIFdoJlwK3xqFKhkQT3wMGwlbB/jh5te/fsazfeeHPYD54VyOVd+YnWGR0Izg0bIKDEAuIPBWR64YX4SfYom2JdWWP8af6lPX/VFVelLB8TyZquROiQ5F1daWMSsm2kXXrJpe34MaDNm7G5mCXsHVCD76ktsqw9G8FGAoeMo2z+2MR4MvURw56dzfN4PvcEjnkmds67uK5gnU5K1sDSYt5XiRbmn6CV/49tcP+PfpQ449LLL01pDbvHz4wuxo4d+bt50dZX0M5XdS2aIJgKvSUtIKQC55J4sM6uuPzynKJvaIgwlODriOVMEfDbw56Zj15tveci0OzsUWJlDIGg1rYf6027ccCV4N665pOyO/bRnt272qMPP5IYQScYAI54wnPRhxEPuiegx55zptlHxhNg6JlefaXAP4AVcBuQg6meTkdz1Uo8zKDVkilwXgIaq5VvdadjCzsIbl7MT5ibQ0JfiVyVxI4mvgXUANnZR8/kO+IOAK5n6bFpmDeY4svLAXqsnTDlokG4WELkG6aTCAEE+zPAbduObe04JvnkxDkR2d44AwvL+qYh86P77sszmlMgK0kCbCFrAPgiUS+OAD5qMhLG/5AUxsR79tnnsv/f8+53Z4zNm2e1b4E5YVIurwSwHtkwu2G9l4T0chkHdBd99bK93EQ8HUbEACC4aS91KTHO0inxQPnMCNbE6rlrya77jKyQyfLCnQlSVNtqz5tSlaFMpLdODaATZkqBIRUYlRPjO4Q5TZTDPddZrLrdTmktR6A6l1jQ4TUM4E4CsjaWBQZhZ2B7TVV3oIIqDe/dwRPvIC7jAHm3aJm49gACub5vWVyls1JZbYJhhTyuxYAW8LSQsVhaWcpnHNbGJOKbhGcJmQ7CnJ5tcVD2z+GakqqiP5lg9OHuEHk3KGaYPQGcavzOlRANXWdcI//HkBk0Vro2TBy0kQIpOKzmgXPhGv1ant279PHwfg6QovEWUEZfxrP3NshhbEwS/F2Js+qw1sM7eh6Li9lAaKO9/bFxOVd6NHQUOgeyACI2VJ974AwQxAbpABlQpbN+MCMcMIJzRsEPQ1RrrgRTHYCdoUJLBVAEmYTc+py1Yo05uAEFBSoUndy/Mfj2BJono2INAGe8Q+8oJQtiThgvxsYzeQffB1wYTP/eM1PmWsmJ+Uz5+FDnaczDIFLGNL2hPf/ss3kn17J/47gBJXbuPNdtyhp2QGEGoWQ6nBgcjmEHzexl72UNOXwcSAwWY2fPMUJVT3i66OpQfqVAys4ED0AU47q+HmfDn3v2lOFMmc+xY7k+EMq1Hnjgwbwf9Nih7vC0H/2oDzYPXt7B6J7WDsNoTWaLdtrIsNfOAyZ/gxH0+Vv//2oEfhrApDNbe/lpGKFh9lG/35Q9zkaxcVoapuRl0BRjb9l3PgZHnEaXdoSytGmNuWfPMP5Vcnzm7On4HO7JrrHlzmB21VnurGGLnTtE0dOFb13ZrACbmPRYm5ndEDvr3OvC2GwhZ1yAIIsX6vjiYlo/FnBb7MCu/xUa98CqURrqz2xnsVdKZLWX8cZvwUwc9M7S8Ws4q8NKSXmqshc+QzFQOqU6bMv4YXUuub9n7b9fW8HimMj1etcHn+Gf6eTnnE59/DRndiYAkNcJC3QcoCVRcqotLsy3fTt2tG1YpKcW2paF5TalO53ER0qdV6N1kU5mEhBTU+3s8lI7tTDX9u6/sL108JUkN+awLdta26XE9/SZNray2jZv2tiW1lYaqz8hCJ6YaKdPnYlu1eLKclsYWWtk5rft3t1On55v88vL7aIrrmyvHXur3fmRD7TnX3qpzS0tt5NnzqYGPq1XN1Z7ZYEGvyvlBOvr7Z03V3cYOgkAOc8ayv7sxujhOE+PHD1WzIGrr4nP5ZoXXyzb+lYCdufjr//6F9oPvv8XEejk2Dsv0f9/dP8DCZAAGMbw0CCCCmhR2vXLn/1sxESV6dB5ECTyMaZ1rxAcXXlVO3jw5VxXoMRHoQvy4P0PJGOL3XDZZZcmGw6M0AEEuPHbv/3bYUU8+OMH46PQKfn9L/5+1vXPffjD+V0Yo9u3xyfiP6HNA1awUSRnAD7uYX8aP5/5lV/5lQTGwDZ7SDmLkiWsGB1Y7r33e7km/5hPAyzzfHRVgCQP/vihlJpc/47rU0Jhf9GOAALxw15/9dX2z//5P0/Aec+992bd6NLhvbEdABe0h9wPW0V71BtuuPGcGKQ5fuXVg2FDCNL5dRJEynIE95/85Cfb9+79XvbexZdeEmbCv//3X0+5DmaGUgVAk7Kgo8ePtQ/c9f7YFuNlPwi+ldyIK37y2GMJkr3bpZdd2v70T/40rGVJns4k+MpXvpxSZvtW0Op5brrpxpQZ+ftv/uZv5vp0QgScnkN7XyCF7k69s5Jg2LvxabFyrAtA0O/93r/NZ6vTSjHpaOAI/AT3gDcl7sYO8AlU2rxpa+5nnqxngLI1rJz+5ltuCUvCXrj66itSVqSER2wBUNIFUTb1E5/8ZHvo4UcCirDDzz/3XMoLAXxYQXy10nWcSOAORCZ6K3lKB6MDz2yPeQcOAYUIbptXfqLOTbEd4xP5OzBLd6qrr62uUtaqd33qySez/hk+3we82t9iC8zt7m/eftttSRLqGnXxJZdm7x5+61C78KILqzPLkSPt2JGjAWyBOexsX8vmExADhAHAAih0NAJyCPYTjy4VMyVCqyeOp5TptltvDcj09DPanGtxr4PNxoAyxui1V3VauqzEvKenc6bE5xfDbaruORj1zhdgC6FgMYa5BzYqCwIA9C431rV177MPPPBAQAuxgLIsoBnblhbxxwmazwxJiInsH/75HXfcEQYZu5+Ye6QqNFRx8NGrrE8idHP0jnTdEguwAxddfFGeLxUGR48OchGl72isCSh7D2VobHDkJkZGU2Ym5jZOl1x+STt24nieCzgGBHG/3n7YWdnBF7EL0I5gMPIAQNZ7WJM0oohCmxdjCOxmfwGX5sA1jQ0haPYBW8jvrSNJZqzBG264KSzTMEwSwA2HdeqbtKZLm+ASDS1gotgkVQesZXDVENvYYV4MDIcOdHAcqr1otcErJHQqL9AZHqlPiihM1xOpbEYHHLyERdM/03Uu0upuqEvrYjY2mslcXpZxL4emhFqL7mvhVcnQf9gwo2uXpCwltdFVOtTHBMDi7wCkAjGqY4n356AQr43w5BDoopKiRfV38K49hkPr7OU1njftASP+WjXIKY9YWUpQ3EWOwsxZLSVgc5CxHh1rx07IXtmci1lwncFiHlDF0pIQGJISnxqPKlsa6sIjhlt0KYY1AfbQOiolTBmn0gGhmF96I8XOcZBjmDi4bHj3L/2R2RyMJZo7kesCFqI1MjISByttjIeyG/3bsRs4CwwtlBTCGZrxhpl28tTpHCTm2sJmABhX7SU7LRlg4t0irjqUWAFLbEyesUPAWuT4AjxQGQEmfmzuLrQa9DBaN2qzq494NG+AInNzqUVkeB2+HSSSsbHGfBdAwiHwvqFrR3V8PFQ4Y+VwAiQ6bGxabeV6C2rrwmEoS+PPEdsdL6DJwYGNwdFBD3agUfTff+FFGRNjlTFU399GQ/flLO3etTvzxKhzRgFSG9JxqdajtV6lb2t5poifLZURZ+A5Lw5vxtjvfK+zhiwN+5hx4lxDYG0s8yxQ8DnXdEAy2Na8/cDA2s/AEYeQw72rp3MIGcLenhBwBvGXqUqdpxrCI0cDGjo8HDBsT7dRHUCtCKmClEEV4a/TtONvRYB7nmHyt2Iazj/EX3MEfhrAZKgOrf0a0fTS7grLJOWnQ8ZzZTXnms5epcVUJY7sR9lymka6J1wYW+X37MM1xN6m+BEnci4BYSQVykHcEBt95IiSQP6OpECJhwMM+Abp1hIfaG3oWrOWUgisFV1MnItKA9hI92A/ZThTmjO9IWekoNezuHbAnR07YiOByz0z57NVyjoe36OfIb7X6czes/s2/JLuizmvZPY9SwE0de51hop3LHr+Qs4g1zNGQGldxgRfVd5UbGHZ8SSyhm6AMvuCC/YXiKIsBOvDO/PRnBdbNky3nTOz7aLJ2bZrZKyNaFGbORptG3Q7HG2x5fyeaNmNrKdVr2DlxKlT7RDNidmZNrFppo2utTYzOt6m11p1GpydbusT4+3MfIkIXnHpZe3Ng6+1JWVEo61t3LOrjc7MtKOnTrdLrrwyAMmB119uR04db7PYtuut7bvwwvbsc88lmKNPAMTHTMx5d/x4tCd0TXn40Yfjb3RRVc8vUPIZvh2A3trU4YJfIOnhnL3mmqviWx47diRrg8/IMQfaHT9+Mvf17rv27E1WFLjxyMMPRcAVI8Q5fdttt6Vkhg/0la98JefhHTQ/du9OcOlsF8B84fOfz38v2L8/AeS999yTwFILYUEKaj/2iSQFoAELJOf40mIYMXyW226/rf3BH/xBrs/nBhwEsBs6jji3ndNPPPFYAn/defbt29tuu+3WJFoARXd//O527733tttvu71945vfSGb+4Ycfbp/73Ofad+/5Xtbwb/69vxf/IyLzszPtj//4q2G1WEcCvL/4/l/k7zr6aBu8FXvp8OHQ4/lDgCrv9KMH7o9Gw8vR29jQnn/u2aEzxlrGuHe7CPt3YaHd9f67wvA4fuxoWhwTuOVb8I2Mw1133pn9+OMHHgyAJbj96MfuTnvmz3z2s+0+DIbllYBoQE375e6P3d1OnjrRHvrxQwG+/uiPvtyefe7ZgFkAoLRyHRtL4P7gAw8EHJDk+cVf/MWAtX/4pS/Fdn3ogx9M0CioxDB5+eBLAQA+9fOfio0yt64n263k4vixE/GtXz54cGjdW6L9yp72X7A/65PvRZBYOQ4QJUAp+7hnd3XNWSuBYHGLNarcjebK4489mQy7ub3l1lsGfY0XVV5KdgAAIABJREFUMtbsmHgBw2X37h3tmaefSsLZ362Vetf3VPkfPb6BiSxwfvLJJ9MMYuu2LQG5jRH/2Zr2XdcQo5g7n2U7gWxsljGw7wTtbNK1114X9pOxtO/4lgAA/vxlV1wWbQ9zfuttt6UMretWsK9AD3aKz68EhQ8qiSmeUroJIGcPnnjiyfbwQw+njMW9O2ByxaWXxgZhrwvugQzWUWw7vZhBtwMTxH7jt9vDAv7f+q2/n64+mFfiG4Ktno195zcDz8z1hfv3xz77Pj/ev7Ex7ARmGZDEZ9yr22hAKLCSrQC0+HcsKG11jZuYkk2wTqwRoIAYwL6WNHj+wAvt2uuuCfiH9YJVhR3jc71xg/3BRtobCwtLmTt7wvg4A82fcqe77np/riOp71xwrlqTbA2M4KUDLwYwYVcLdCrdK0wac9TPKbiDjmLiI7H+ngsw+edjZ8W89j2WHvFja6wTEix27+65rY3Pf+7X2g9/8IPsH9cGWtrDn/n0pxNH2GvGC+jnmfratD79u7I/a5Q9tnboCB05crTKHWc2bVivLjj1U5yIyuQL0lL+kmw1tLsU2G0+bIOuIVJlIlU+kI0kszA2ng0bgGAcclgATFrwDeKhKe8Zr+xKv1ZUmVeqY00EXekrDKU1BrqorKXYG82NdPEph8D1TGJaWmFRpK1vtaOtZ6a/4DPVhzqByVpL+6KwWobWyr7nmoxQZZiqQ8fk9GRACAs+4m0Ez1aXY6R8hyCR0UMvVNLR6bWdecDBKTCh2j1F8FZpztp6Amo3UV/ov+kAsKo0ZjyASUqSkgkixLUh6K7nwGrpgp8Ri01ZDRZJgVgcsJ7t76BJSkKGMg0Hca4dkV4MBerQeqNXu0VBfYFnlf1yDSUtxrvTjS0848EB8+zQef/FODGftZZk9TiQteGq3WHpz/i/LEJqtjl31P1zb51+RhOYe2Zo/vjkeHQrkpWbGM/hF4dPTbE2VMvL2ajYJQFYpqciAuSnd7ORKRLwQ0b9+H61v+r14/qwV6uwaVTH9Raw0NhwhtI9IFlPjJwCoIAvG9M2bDnv63nV1GNHlMNb5U81/7U3rK++10pLZzUbn0MCYVZXb314R59nvBhi+4ERYIRT206zZ5lg33yeu8SPS/fFjVPOs4yWeip7wTNwsvszAJHMjzGJftHQypfh4oCUUrrysOnUDDKqvZVmQJ+V1eoHrz5+oNR7H86o/3vmfsAwfujOb2eOeR7/7y1CzbnWYIAv2aC0jBvWnn02MVYCaQyYd5cdfHvg9fY476/R4fTtX/sb/fN5wORvdPjP3/ynHIH/3B78f7pcmJuDTkmVtJZAH4e2ymoJuw9MCa0eCeppba+DCuYm4euNG+NsqsuWXeudYIiV33DD9fFVUvN9nAhmsdz8zM2dqWz/6Hj8njBgE2iMtD179iXA6P4P+1r3JGgpq1wtEj2f8z36EUuLsduy7+yWM8md+EApc4wNqy488WOUx0xMxGZ2f6RKQsuJY097gqWXKHc/KmKvNFicJ2E1nh2YJwWkdPZLNFKGREIvz+kM2WiGEJufI9BXem65f5JYYwF6+CgR0Iy+mZJeCZlN8dHCBlpaynOszs+3KToiI2Nt7/hk27S82rYRAJWpO3O6jWkzCbQnlLu61uaXFtuhI0cS9J+Zm29vHj7cxmY2tJntW9u4M4vNPz2XZM3q9FSbIcyI4bLewkARbIxOTba51ZU2v7baTiwttPEtW9rl113bTp2daydOn2hvHj7Utu7c2Wa2bGlvKdk4piZ9JAEcn86b7t2zN2UQQAGBWwK0aGScaeOjYzm7nHWy5YeP0DOZDINXFhMrgl9gTq659uq2dxBEx6ahq6XERumEri3PPPtcu/WWWwOYGEMZYeslQvZtPYKmmCwCyJdfejnPofwEoCHD+9jjT8TX8Dw+Y9yxV5Qn6Hjy8CMPtQ//3IfzPYwCZ+lVV12Z0g5zjHkhOEnpBBHjrVuT4OET6f6jLEgA9rG7P5bs7J/92Teyr3QAsvZl8fkCH/3YR7P/iFO6BnYJf/zRnzwaNgsw0js/9dQzAWk+85nPJEizl3wvMcDiQhgQ/AhjLjsteJJEmZtfaHv3FAh6y7tuaW+8+UYYN4cOH2nziwuh3LvP7p07E5O8/tobgwjpapg3fExlMwJJnTEkmMQt7AIGWUqdhm4sd9x2e5JQAmACnbr0SeLYA+4rQNe5J4HjqVNt7769KeHBFAGmAmsBP/aieEHmXoLSeF5+2eWxN8BEDJCJyfEwk7761a+G4WP9Yt7s2rkj97ImJctk3g+8eCBgTzHoCtgzPgAZtuHNNw8FSHn6macTYNrHRw4fLYb36GhEgLW/dn1z6JoPPfxw7KLgl16Kud62ZVt77qlncw/sZmUJ9jsw4/obbsj1w57eMNsuvnh/AEXAabpGDWXceY6nn26XXHpZYpiUgMzP5bNYUm20Zd7YIPNvbZobYI81igUC0LYuAR9VYVDSAtYyYIpYK0DMflGysnP79sy5oPniyy7OnjQHAlxzWYDGdP5PxDXM9MmpBPmeL2yO117LmhALmC/3evKJJ3It8+rsePGFA+1iwBHA9MSJlBd5Vn/2f+Mumacsx5ngO2Ip72l/xjYP3zHurstmOBv474RbgRr8cuOf0rNjR4sJv74exhJg8sabbgxDHBNIvAc8EX8AkdiiAAOLi2lZbbzstQBokrVrawFCUgqDcb68krhiYWkhZxc750cC19ybH2v8hhtvaI8+8kjEY9moAwdeylkrwWyOAGpiUGU1xtQ4eyfrr4uQu4+xM09sqXEBIisXs8fSflop1SBn4b3Nw6mTpSskAS453Bt7eHaxkLhHiZ1/Bzw//tjjAaqsMbbyox/5SEqknFOEpdlve46NF6cBq5zR7E+XTLCezAMQEagqdpN09qOsUYyr1GxkZtP0eg/kktFJa59iaTgIHPI18cVCiVbJ0IarZy4s/K7PkcB6yCyMp1XfQltfqzIdn+laJSnv0VIuwAHRVEH5SNAnh3FESNN5pkghfwk+KGkpelAAGq3msDCGwFRwlU0XjY1qh9zBgzgKskVDFiWaLOkwU6VC3sv7cTbc3wHP0eEcJZOvThE7otNbhzIE4I7sPE0OIEMBDZX17wFtB6LUWXsXRsdi9oLKiTqDJPeAxpmpQVumjeE+1Ht0QCpjMABcHL4I0dGzSJu+kRgjiwg44/0CdBGRHRvAqyjzyzTVXHdqdBb7ijGqTFXphRQQU8BYKUKkLd4gSNc1S4x9r8P27hYh48kYoPxyaCO8u7QY8INj2kVSHTTWk3dPFi1th4vNRBzXnLjn2x1KrbEYLQeDQLqXoNgkUHUbsOr2VlOvjKmRescBNOhiqtaLz84NAkPuk/FTTmSugFmALaJLGzdlEwP6bO50rDlxMki1TVjtw6DPJTYMYQ8wNLBAvJ9sEmZPMo6DuHHAPKU+1p59wsHGkpqaymEd8C/7k1htCWZ10M13HWTm2lry3wJcPFvV0TNk6Vg1ULw9x5Ss5rgWwcczH34HEc5YzM21Q4cPhS3FkXNou96efXtzaFVJTwFind3RgQ/jFCQ8ZTElbBuG0dBdgGEyHp1F5fd+GFRIvvfmzEXkavOm6AJgm3hnYwFI8d/os3S9kiEI+o/BkvOAyU8Z/Z7/2vkR+BmMQIEX2cR/2fEOYEBEtJ9jQwc6ARKq97luXqtrOUv4Cc4oWVg2ojSPyu6ELUifBO13cTkBUfSTUoN9Muy4tHgPi7RKRtkx1+FMFhCydK6LgzPDv7FfOXsGgLjbMzacP9VrwjsQHABi6O4XwdFB1yzJhHTvK+2Waq1YpZBsqO+kC1ovRU43t/LJSvurWDHu31Fjf+/6Jf3MrNLpsZy3/hwG5MRExoGNrnb2FfwbU13miG7zgTjbzh3vxZcgvlqlObrLVMnO9Ph42yBhc/JU2z+9oW1fH21bJqbahKTZ3Nm2qtPN5GTOvoDzc5VcWsBcOX6irfGvxkbatr17SqtrvbXJldXoh51A5xcUzc+nxMf7zShLNTdtvR07ebKdXl5q2y+7qK2MjbUz84tt564d7dU3Xg/DZHp2Y3v+5ZdDwQaQSQR4L8GGs8Q5YlwSgL+uzen2jAXnHtjh7MN4OHzscMZZ4DV/Vob4TAQG+Z6AORoUp0+ebDu2oaxvTscTgqP0tjjhv/3b/337wQ/vSxJGGSyf9447bm/f/s63QwcHsJ09M5dSDy1sv/gHf1CiqWPj7dFHf9Le8973JrPOp+7JkuNHj4XZ8eCDD4ZC77wXVGFvCAgljow7oVRrhj8mwMDm4IuZWwGZ8/673/1u2qyaWz5GBxkADYAajAiBRz+/BVb2Fl/i3u99L2uKWP6P7r+/zZ0tMUzaC0pdUk4xORmNCnvQ98JQNQ9btrYrrrwie0lJklbLwDo+sed0/ussJEus9fIlF12UoEcJBE0ZgToQSabcvGEJYAiZV219gTz8YoK/nkk5Ew2Z6cnJJNeMywc++KH2woED6Rok2KqORFvbHXe8O+xln8PgwK4CBvA/ACIEYYEmMuzWScoH4t9Pt2uv1eHmhVwTg0LrYfctpvt6GE8YE2wPX5g9uuvOu8I4EvhG5PX113NdYApTmVanR6vTy5NPPJkSBswJwtYRSj11IkDFG2+8FY085RjuB5AQ0AKR5hbnA5Dt37e/HXjuwNCxcEd0TjQ9oONBEPYnj/0k7KTde/ampI64sZIFujr2os9h0r3yyqsBQSTbktwKg+RE9onW3qfOnD7XMVFgbW7EDFhxPqcrEd8ZeFcl6NjIxR5WiuOaQCQgyhklHxdfXJqEiwtJ1HlPdguj5ccPPhjbn+Ac6+fEyfiOkT1Q2gLgSAeUUxkvQGVvBex5JH6tJc/18EMPxX51vZbr3vGOzLm1kVhg8+asZ+1mAwRrJbwPAHsszxwNocsuy3nF92UflJgrq2NjPB/mGoDDueLaPW5iL1zf8xgv72h922OAMfuWLQUG8N+rC9CuEgsPI/5IxGT9OF/s2c4gYY+Mg3I7jHjXvOqqq1Pi5tn5++w8O+w7roklZ/0BYYxd2OuzOnBN5Z3YD2eOeYnswlBmKk54/bVXwwoHuAJ2sO4jQJ44XTMHbZjrPHVt99G5DkEhoq/p/rU1ZU1i5upOW2QCe8t4SjLbR8AwYCMxYbgDu+G8AQZ6N8kBLFT2iK3AHDHOWoQrHbKerTOgct5pbDzAqWoCZ9HIpq2z52KKlJtMTMQpCW0/gWuVYfj3MAMwK5TEDIwExsJDpERlKGsJyJBsTQXuaBypT0Q1TfkOpoXMe2X0bZAc3KMjCfxS+uJgBBwM9FHG1CQ4LAvY0UZVPe5ktRIdPucZ/T7PMjxPAsqhp3hl95VaLIZdEh2NqSrbgWBZQCWOBuShJ1E1hxZVuqJAxgawIF1bhvtVxr3U7QX7UMTOKiitiaUIkwqmfRaNVzeA6LIQrJ2aHsalGD0JpperY48+7QErBvQowXVXwdc+OP7moCcygA69ZhpAE+ruECwX46REeWES6awywCABLZJJKkHQoj0PbQkJtg512P6JEenj/PZyjRwGw9rpzmYhjsRxtVUs9X+HEEfXv/kv1gjDJWivDKFOMEo8lnIIdyc0rJYBPX71tVdKeE7J19BdKKUxObg2DOOPYcIlbJlP9z5x8lTWGIp33n1Yh2H3tJZ/Z1QAPVHHxjLBAmJcJqdyDYci1NHBj2qsVtNhZt1479KDGW2nz2rfqAZvNXOdPTRBfHg9YIS1zzHvznnX8inWTInWhko5WS2KGRf7jbOarjUjo20JyMaobK2WgtYKI+17xiJ6MuPjMcp9HVmDHJfpKeK3paaPque9gBb+C+1Wr2g8GJb+jJ6p5h8F+XjAIobGHjM/DLkSJqMOsWaQYkRRGzdtyt5zrR5UBJydnGg7d+i6cDaG2rMTb1IfWm3WxtL9x7sXvb5o8jkQ+gL+jwK8/7eJvfbHP88w+RlE6udv8bdjBMI2rUSAfZwOMoBx2l/YjgMQwEawaewi2+fM7uLzYWpMTsSJkwXidLPv/uz7gjL2Zsd2ZYozyVQGiF3WKn5TW1utMz1CoANrwvOwlx38LTu6Mfdg+w6+8kquz/9wLsQ3GBI77Lbvl+8jwVO6SwK/7hN0Vi67zpmXme8Op8923Sb+EOZm9zO8639Q7jsA0Zy8ZOqGTn8ReCeKOjVVulq63wzCe7KWnOteNups4uCXtlzvDrgsOZxEkHOmGIJ8NoEKZoTs6pawAjzbtE4G9Adef7196t3vaWdefqVNEWId0TlNW83qdOiMJLB6kjjmpo0Jgk8QK1Re3Nbazn17Mwda/p46fDSO9qm5uWSpDd7U2HjDDdm2b29bFQStriTLuU6IfvNse/XwobY2Mtp27tmdznnX3nBje/Pwkfb4008PIpZ1ngJIQtU+eWoQZp1vV159ZdaW8liAGc0vnTIEOtbNK68dTJbYWNM5AUYsDr6AgB/AtGXzpnbhfiKmM8l0S14IhIAT/+Sf/rP2v/5v/3ubnOIjroX9gAWiewmGA+e/6wIIdgTGNCSMO1/j/Xe9P2sbgMHpt3YefODBtOr91je/2f7hP/yHAUoEDa6D2SHoplegIwwNNUCEQPPTn/50gklne2eaOrMF8J7bvPiukhH+KVY2IEHXF8GtLjb0OmSmf/KTR88JXHrvtw4dbm++8VbYI9a7PWKse3ZfwKszjzVofDAIgBmCVN8pav7+BInWZbL5s7Nt05bNCUK1Ff761/994gl0eaUZ/Gm+BkBAKY+1CSTgqwrcMXEEyJdfcXnEYnVZOfTmW+fYBrr1KHP/O7/xG+2lF18qNsegRQgsEVgrv+n+p7Ih4NX73ndn/J9j6VKEZUKctpJtQLb77rsv8yA43b59W8ozMD6sMyCXPf+O668rJszSUsYIQAJI44d97WtfHVhFu9sVV1wZP5q/aT/SrWMvBaISX5KB1vWVV13V3njzraw5rA1rRjkP8GT/RfvboSOH9U9oV15+RXvh2edTYsSPvmD/BbG7QBNgFP+efdyyZVs7ffJE7G1pELEVtCw2Z32+9PLBlKHw8wTiabsLEJ4cb6+98XqAK0wA17U+7DkAkIBUEKvkjPZGZ09bl/w869/eM5cYTulcxSePb1wJQb6/siMgBzYMQVXjY6zZYV1yxHAErNnsdHFJ+flS1rlOVPa2uat9WqVA9hbg7uyp0wE2zHdvauD3xQ6cbJdfdmnsEgBKO9rbbr99aFCx3p57/rlGFJi97IlLe8paZzuUbEXPBlvswgvPVWZIjluDyoj493xiNtrYdxsuHsGYcG4Yz+hXAfE3bMh4AWTFJOIQ4wR4UNpkbb7y6ivZl/OLZQO9q/kvgeqSDPC8NIGK0bY38UF1r6kOX/ZuQNvR0fb8C88njumxi/PAWdJj+1RuiAvopRw7lnfGLHQdzyZeUnpnHIApYqyzZ+fbFuVcp06GLIDtceRo6TmKIeEQbJx15Pmtv/37L2g/+IsfZJ5cC6jHFpbY84UpHwIc2w9sPKYOm8F3+OAHPphnCwPo7NliNu3e3Q6+fDD31Gn0nTff3EY2bplJHwkPmZKNAQCIXgXtgaHUJoHeIF7aO3N0AKNnzzk8XbU9NP5l9H8lK0WpLfZCAQIYGGEjLJeIWddVSCZdz/SU1RRaVfoKSwXaRCulAn3ORNcwKdHHylQVQFE6Eh3pYoQcxAyLTebg8I6yClW2o7VqBbS913aVMpSGBgPXgRkb0f/L6SmxSQswpTvRBtE6cH4owZDVwtRZSacZ1SGuVaKvxXYpVI5+iowRkEqWibbEcumqTJQgnP+VMR6tzTVezAI6FGn3SrRUG7+hcxCDV4ySQv5SPvQ2wAQoEpHbVUKudf1QflPuVG2W/dlYdkFeG1O9t3G1CTr4FIBCKc1AybKxOTIMW5gnY+rBlbVM5541Jtoqj0QMznMDNCxy7Ixkw4BnbSQbIM83dGbaOFMt/RwOjLcf4FPvoNS7ykQM1xrIWAHKtMutQ8YmEdh3illAsIlqryjjaKNirFSXp+rUxNh5Dps8tLehxRqqJeNR4z0WJoexMb9q+syT73DACnGt2lNr2qHRmSbGwyFUpT6lMdIBO+/SketNGzdnbLv2Txhdgx6QufJsaKu+ew485Mxt3RrQzoHjUEv76I2b2puvvx4k1Rz6vv/KRLEJ1oY1wSGAAIfGN+jeWOOuEzswgJAAET/JHG3dlmyZsQV8hN2lPnzXrhgnRjkAikzwJqDKWInfzs4mC8Bp7plbfw+yP5TXndNLEGj9Z2gk5wGTvx0x8fmnOD8C/9kRGMoge8IjbL+hra0Aqds/doINZ7vpU3GUANpAlc58TIClg9hCsQnTlWtkNFR4n929e1+cY0AwgViOqPOVOGvXx3It9pid52RznsK6HTRV2CPX7Zok/s5Z70zBKsmtLHPXbvIZwLL695QQE3iVJJp25kycK0d01vTSIO/ZKcspvR2SQJ2l4hk54hGbH8RcXbeYsiu5Ts6gaJ6N5vzp4I9zxPnguUqMvfSpOouF/e0AuPEUWHCQXcP/PYOsm7NK9wf1/jPTU22bktTDh9v7r7+xHXr2+bZhabXtnKoxnJ4xT8VmFdgBPYzvyvp6m4tDP5c/TzvbJyeaM37h7HzeYWFpsZ2lJbO21vZs3Z7nHpvd0Dbs2N5e0iJS5njHjrZp7672w4d+3C654so2uWGqjU9OtV00MJ5+uj3zwoEqPdBeeaZaEqO4myfOvXPafNxw403tmaefCWvD+XTwpZeTUXdmrq6vtMsuvyxsAtojW5SvplPdWoJWFd53vvc97dTJEwU0rK2Epi9wUYLxW3//77f/8X/6n9tLL7/Sbr/j3RGZDIi0aVPYDZz6tNU9ezbMhM9//gvtnnvuCSXc3Mg6ew5tfvkNAjnaKDxOwAuQR+AiSPBeSl1cVyc6tHhBxXvf+974k6XPsxAmgaBB0AMIETQ/9eTTofvfddddbWZmOl1pgJUAAtcB7ji/aYv82uc/3/78e9/LOhJQYBtoL3zH7e9OC95zzNmZDWFmuE7FDeMJSpRRADYEj9bG/83enQVrml1ngd5nHjLPyTmz5nlSzaOqJFnzaCRLskzbNBiDoR3CNNdEcEHfQRNcYMMFN45ubAPG0LYBW5Y1W1KpVPM8D6q5sjIr5/HM53Q87/p2WjSBHUATYaT8Kyoy85z///7v28Paa73rXe+6//77wyrwvIJkWiv73t7XTtF8OF2sHrpE1jQwSxBoTIjSujeBsuw9lgaf5jOf+XQ7fORQe+XlV5Khv+uuu9Jil7i87k4+99BDDydZt2vPnvhlXvwfY2RsZNWtl+dffCGMGZlGWez77r8vZRXGCpOAJoZyA7oTAtEPfehD7Td/8zdic5RsEZOk0+ezfC++FRYT8Er7Y2K3FROtRM/jqquvbF//+tcCWBorcQadBowdZXL2Xsr91tezXnVO4V8rp9FKW1tra1iwD3ASSAN36AfxaSfHJtrunbvaww8+XOKd83MpwQCsCdjtF7ZUOYnyCyVn7s816VlY18AJDSiwINIdcnQ0PrXW1EDOF3/wUtaU8bMu2acrLr88to0mDzuazmZD2VPYK4uly4i5DdwW5FoLzgI+KS0QybkXXnqxnX/B+Ykx+Kz8Sn7ia6+9HkA8DSLCyCtbYy49k/fwSVPmT0cj7IFixhj7Bx96qDrgHD/e5mY3hWVhjXXWFrYGHz9C1QunMzfuDVsEWMUmW88CbgANcBWQZu3SJTFn/XzoZZnGQGIYGGqPdJ1AZwmWBP/Zyx7AIFF6QoTUNbHBgEaJnVbNxc6ACZ6PjeCjmytjGBbF4mI7tXAqP3N/PcFsTDwHYMszAmJfeqlKoWZnaW4p4TuVBEFnkbhRZw2mZjFRSn+Elgy/3kuCmz0PYKrEUZOHPeckBuvYQUq5dLx03+nSu9xW152hpT/TExBVPjqRZ3SO97NPMsO+fvGFl8JO7X4DDcgd27cFfLT+6J8AhpSksdHKfzbaetYkoJWN1RLeOrbXxWrmyFl757vvbCPbds5vdKCgWsWijhaYkYzCoE+Sgz4skwrmwvQgkzkIwvaDXCBTtFbIWWUkACZhjYyNttnpmSwY2Z0wP5YqIPO7PHwO8fEcRAV6TJ7pA901ONxvFOwDUJQCvmCsOwecpNIsQd+sdnxVxlNlKNXppcqLUIrSaSNCp0VvBcw4TLpOh+eoko3Txc7wH4CmlaJ9v6/opmh1O4iMcqwcxum6gnY33gLAcOZCZxxKPjgSXum606rFrvunL+I5LeQCNTwD0KUC82TWhzKNjXWitaPZHJ2i6z6BMBlDNcf0NSbpsxRDZWxsIu8/0xFmaI3m/jlvVfJRDCAlKIW4j6QVMKPQ2ToQ5E79TWccGSfip2vrYVGkNAkYsVEOk2cvHZfSW0GzAwKg5HFmRPUpBUobx1pjXbw36t6zs/kfe6bUxsdixDlapeZPWdl1SnfFhg1raG01c6pm2vVsIsanB+XWS4me1UYOYrsJy6QAnS7ma12mvzmBU2K8oYNvPlOLbjwZklwv1EFaJBsxhMYEVfeySy/PGuMcuWfPYM4dJGF0+fNMWc50jHx0P2TY1oGPujFA648GpAQcdd0hxt1BJBhgPMzxHNBpAJUYSHPkOtbovr1v5/48i+uj/KaUbJBN7Y6yA5ch8vuAKqerxaVxgdrLeljDPut/NepdBNd+s3/MMWPnHgBTggj3bxxy6AzdeKwntGdr1cGAGr3I0R7skX0QPG8ATLrA6w8HZmcBk7OB+tkR+J9kBEbaoJ20kExykhIcn5Onkh2LWNyQjVI+yN5wlNnErdu2h4qeMsBWQXEXfwz4sbERm7OwIMFS2lnpqLe20o4fL3ZfqMwLCwEGnAsFjBfLLxn+Qdze+cE299IcjrDPVXec6dhsNtzP+nv9PcKDKSk8Ef8GEMBX4B90xid7FcHZCS3mC+ybtDCOAAAgAElEQVR2HhWDtBiLSTylK87GmfcU87O6/G3buvUMsIGqzwGUDOK7sbFozeyp81sA4eVZwnQZ2honyZROg0sJzAFOQCGOufvlOAsSvNhjAMJWAdn0dNu+MdLOw0bBPBybbNvGil3KV1LymqTV9GSTg/bTLdu2tr379kfcvCeuzJ9MMgYPbYdjJ4610SRyRtr1l1/ZDmMQTU60xamJ9vQbb7SZrfNtem5zm94y344tLrYd55zTltZW27adO9rc1q3t+w880F7buzcC+4JPgSTfBdPGczmzjhw7mvaYsrXKap33MsZABEGmDL0/BWKCRdn9m268ISKk0ZtJcmcjAfpDDz7QLr/s0nbJJRe2xx57NN08brvt9iR+3njzrXbP9+9r81u2x3997tnn2i233NIef/LJjP+FF16Uc51Wx/vf/4EE43y8Hdt3hpEQwGplKQHju66tjLEzUkth981PVUohuLvqyiujOfbH3/pW9E4AAAAI4KHrEGg1Drq68BEADtbEz//Vn8+1un/2+uuvxi9XXoRpetNNN6b7xT/9Z/80gqYAptJ+2BUQ6lt//MftA+//YNg4NBpSJjQweq2nO++8q/3O7/5OyoCBMtYQAWW/k5WXTbZXBO43XH9De+CBB9pTT2uvOp3yIaUSV15xeTty+Ej2Lh9NBxLlM48++kjiDvsHIPrZz302WffvfPc72UfpvnHxxVm7XSfRGnj6mWfDqqE3wm8TXNqf7q37Wl/9+tfSHcX1MIrolAC0Hn7k4TyH/5984skI4CptUiqhe4p1fc65e9rBA+9kDWBTsANsyq233hIAzFx0pp39yhcjxFpdZSaz7uyRt956MyARds893ythSzYD0PDiCy9kjG688aZk6skdWA9AFiUNbF/YMMeO5GdXX3l1G90YDaiXUp/DhxILYKLwcQW+xgwbSCnNmLYCY6NhwFg3StowxRYWluJr6uRDI8rYWY/r9vzi6dK7OHYsICCWjEAdCAtgEMSysWJCdgjTwn0S4rYGlFc9//wLZwJrY9OZAWxjgTGzVTqvScjRo+WbLy4WODdRid3X3nj9jIiss6FrZEl6AsskkqOVODWV+6QH8tYbb7Z58QvNP+LRq6tZbwAosWaXsnDf0YXc0DRiIWePfZTEH5Bnaipz7Vl1kPECrPXOkMbGPP6Fn/wL7emnn0q8ZN+6x7DdjxxNsrSTB8KSP3Ik/jbAyLXtsWhurq8HBBTrsWWAFPGt8053HnMn3gD0nH/hBQEfH3igyvyyl2Znc11rt0Cwo/neKg0FMu8bZCEq/neudL0tYwd4LvFUjMuN2BH3C/hhD5yDSUIMXXB77FXAdVW27Ni5K4DJwuLpdGfFprMP7Gvzys7Ym9GPOXUqydzgEGOjeeaPfeyj7dFHHysNyDYSlhVwxfPZOxIruqUZK8BmYo6J8YCXzjjz4T7sN76F37P3H/nox9rI9l1bN0r7YDmLvmchqkSmAr5ea9Qz31A+QXsHSQAS1TlHoD2W6xgISCHmRVF1BMgljmZygAuC8GJHVIcaTkroq0CQQSi0BNEE6lVq435QaA1wGBVQxEF93nvGxwEv9f2hvw7IoWfpaJaJFHDpc+/78hwBWUoQViBXYmw14K4DQZO5F3znu4FL9Cj0Lt8gUnQyLXLVORUYUXVXqY1ew+LQDcbnSow2wbwyIt13htaDVQpULJfotkSRvVVGKsKWwKjRgD9hVQxU2ujArJfzwuDJwKW0KS1sC8BwvxVwl9ELELJW99CzZ52N4BmIrhqjYr105f1ic2zaTPui7sm9ej5OYGcECfyhkLRVrIcASvneCmsBJrI51lGBcrJhhECLnrW4sJT15SCEEFusBWIs59kZ2PQHj67LWgweqmPXnwkSPQjZ5vuU+aTzDCFfYlulnDwVRsVKBImMg98ZdwdiN+ScUGi8e9DdoIMU5sTcuQcGXibOnFuvjJE1yYgGLBxEDdMSe3VtcECrns/zWHvQVuN59Ahq52SMUM8gduYMQ2Psts5vPdPNyTwDl8wvA+sa1mmoo2lxVlo6sicMBQNoOjuTCCi3OjBdOIkADOOoBjmlMuMlsEpkrfdOL7CjMrsR3l2oUpwt2hcDvQi2Hj8RZ9dacxjbf6lZPXIk1+mt74yNZ7XOCNQZD6BYB0w4Cj5PCRz9ue+VCgMLTKvV+Z+/zgIm/5MEy2dv8+wIKP9YWT6jVaUmHAjMacfsZAPZDhnygwcOpjWmMzn6TkObW36EQB8tHFggGFVjzj7u2EUo7mTpfoyMtNmh0xu7zckqevdY6r6r5Hc92S0AihdnlJ/QEwPRb1pFj68MFHsWAbxNslvEI0s0n31kLznX1YHsWH7WQfwA/YM4fWcohoW4d2/e7yzoOiU5pweNrzByBm0o9+ff7CqnlFYH34ZzK6Pn7OzgBkeWvQW0OycA6sprPJ/PG4cTJ2RyK9CQfOjMyLSMH+bJPRpXyR/O5/l7dreJtfW2bWWtbRw41HZNTbed05va9Aa/rSXZMzFC4H69rY22the9eqK0tpYJ+8eOj7QNgc/4ZNodb+Jrbay102tVBoCJunt+WxtJl52RNrZta3tDhnV1tW09Z3eb2ralLY+0dnpxqR1fONU2+JXj49E4WSY0u7CYencCkMX+aSnR4B/wA9DCCYbqDiJzKxARtL355lsJBNJ55pSS0ZU464IfbBKZyTdfr6z2rbfe3P7oy38YEOYv/dz/kgDeWBI/VTp7/DggbKwdPS4BspyAQlkDfRKAhdIPwZN1Qg/hgvPOTymBM3/f/n05Q435888/G3aDOXHemmvjp/wEA5Rf63u1b/3jb/1xabAcPJD1LPlgPfpZ/JeJyYyv5xWYKP0RdBEoVfZ8yy03t3/727+dshf7T5kEAIV/D/TgK5ljdHb77vHHHk921lr8+te/ke/67Gc/m3UMUImw7cCWue66a9Pyk++o5Md9ABSwBLBP7rrrzvhmX/nKV1PKQGdD2dOrr7xSzyuoO3okPq/v4Nd96Q+/dKbEQBAlwPYe94TN0ptE7H3zjfhMfi7ww0xJMHn6dHvhhZeyB80/30z5us8a3z27dicAu+666+NbvbW3yggEr3w5Y4gl/8D9D5QI/1CS/t73vifskueffy4BuTIO19O+2Jh6L6YHpgoWT+3FY3k/4I7dENQbj0984hPtlZdfbQ8+9GC75OJLcs9sEVZD7zApqau0Cahrv7JRAErsAuto987dbfNMiaBee+27MkaEhsU9Wi53jQcdhYw11klANMDAokz/ZLvokkuiaaQUAhMAc023mWiwABrffD0ACTst6L/rrvfEz+Y7Y9sAFoA/2DHmDptElye6GOzf40880fa/vS92yjqnGdS7WCo/B/YBgNlQayqlP/b7wG5QUsGOvfzqKwFLBf0AIaCZ8hJJS/uaf4m5Yq26F8CN8vep8bGm7bfPmBf2y9pT8kLTp+sM2g++l38N5AGGPPTww+k+4wWwN25Y7e7/nu99L/PiHPFzZwhQE+DjviLuqlPVnj3lFw+AgrME8Gu+AQCEpdkD7ClzXc1IdFqtVveeybhVcn4l7Cdr/ARAfnQkukcAIjbH+4AR5g5zyPM4S1KScuhQzgd+fUrzgSgrK2GwuLZyF/PXZRh45L0rkjFKYmPr1pR6AV0BMh2IYXfZwjQM0e1nrlgvakKXI+NQ8Tj75H9zJ7YydiVSu5pnsr6M/3vec1cAYwCovS02SHJgZCRdhLA9MdEwte677/6c1RhNJ08cTyShtbO1RN9qbn5ryBHO9osvvqSNzG6e3nBoMWa9PKMzSDKRg8BKWAST0xm8iDaNjWZSXAwbgXMhcO3AhgFyiKfUZGATlPBTqcIXpYcuyFKckwS+6KVhP5TOSW/z2mmyETJLbW6Vn0QcTCnCoEFhMcoapXxl6NbTkacueOa7CjAZyQJwjeqaU1TW3tqwOzH9eVxHhnxq2jOOnQGRMDY4bhY6kMA9QOsN8NYt83EC6XSULoduIEXhTAci4NAANoWOu1GK+gFMIvJWorZ+zmgHWKLtomRptRahILdotUqbqiVgL61w7XIii71AR8W/XbALyAqOE3BzaAJ4EV7V/lCZ1nQMiDHpQnSl4Ky0AtijZg5bxjOtxVHtgrP+DONhoAgDSHKdoXSK02aulxYLrPKdDkuL3jN4P1RX2zyHRECZ8VLoP5MNW1sJtTcMIYBdRGEBTMVeKbX/0sMp1sZEO37iZIx9xP6mp2IUHEbWbmUFBfCl9G3O3Je/Y6LI3pkfDju2Bsdqw3PKRr39dgxCsn1jVf7iZnrNetcCMlbu19qz0XNIDsbIGsK8IuTVEXDPwEhwfkKlO3kq7Zntl9IMmY4TZ+w5PhNTkxkvBgFA1MvqZALsUSCY/ZX23ksrEVwDlnIA3Y9rpPPNSnVjMtbAotAaZ6ZzLw7WCCHL0qSUaaKtp4yqRJutbfdqfIh1oSmmvOjkyTibQDzPwRln9Dh4jGIXhnYQckAARBDDLpDokGBvGOq+5ws2+S+/zoq+no3Fz47An98RGHIF5MQqAcCHGFoLA0/DThwEsZ0311x9TR4mSvfpeHBgYHFW20FnIcdNjXgXHD95+lSc+QPvHGwTE1NxNnft2hEb7trsviCk63w4O3rWk3VB3WXX2OCuIRLfY6Bep1Rkz55QzDm4nSoPrOlOoYwqR9RZBITvTN46d6s8tXcD9JnOtGNnnUOSCaXtRqCVb1Qac97b71UpAyeRXaWTIGvtPPUMbH+xRvltbHRpeSQz2lpAI46+DFvYncZg6NbADlegVJ3epmbqMyAO8+BsPHf37jZFlHJhqa3vO9DO37SpzbbRNrU+kiwhKvg5O3aEaXqY47u00NYlW1bX2klirpi+xG6dOcp6R8dS8rKCaTu+EX0QqZulk6fblk061220Cf7bzEx7Q7eiqYm26fxz28j0VFtS9j0x1l5+7dVkag8cOtRW1miGVKYW5ZsoIqaJDC7nmJ+gdJdfpUxVgMfZNrYCJtn+YyeOJygFBDhHaX+p89cxR1mSYJGf8kBKNS5sN9xwXXv9tVfz2Z/7uZ9tc3Nb2n33PZCyn2eefT6+KwHS/+v//he5T6U3Ej9VdkOvYi1sEPT1V19WjqMs5VQCdwG7+xAQyfRjcggkBHU+D3x4/098IGfrN77xjQSlfEggImaKNsq9HAI4wXexJnXFKS2VEssE1nzxb30xrYsFuDqKCB6BI+739ttub//kV/7Jmaw+QAbAYj8oWwKQ8McwC+y7/fv3ZY0JBtHiBcjE5bEYsDUEPkQt/Q64IPDkuwIvnnn2uZS+/I1f/OtVEvTkUwMTYqVdeullAZy0PbbXfDb0+tdezd7C8ultZXsg+fSTT+bewhjfGIm/I1iS6CM+635dhy+jtHjvvn159ksuvjgBtuYCwBhlEoJrSTwxjbE2/s8++0x8WKUW/DEsBnuUrokXgCX6GAffiXaLdqbm3BwKfrFhgA0YXp6PDSC4j93CP7zv3vszLnQzfNZz6+oj0fjKK6/H5tmvWBTXX3dd7OWJUyfb4aOHw0w6fvR4O/ec8+JH8kd1BmGLPNfNN9+cPd/LoO2D/W/vj0CrUmsthnefc05YUN/45jfjJ1tf1mqYYmtrKZkBZhhf1+8x17333dcuPP+CAGXGGDh3//335T0AuWpEAAgfbW+9tfeMFAMfnS3qTAVlZBLRpc23ETCUJkl0gA4cyBitr66lC5EXMMn64qMrAe8C18aHFlO0ojDQBw2L6cmp9sZrr2UeBPXWgfXIqQcyiVeB4+edd25108I4B7IAH0+eLCHXwf6aZ3uMb+0MMRaAGZ9hr9/3vvdFSyaxw5Ytsev9muK3dGSanDxjn42Lc4H9Esc4L1zfGYhxYd6sucx5RG5PBHRK4w8x+cRE4o7oM03PVOOMdKPbaOede94ZTSH2g79tLXSh6dilzZtiD5wpxuUMS1/JFobGyEiSr+J741yNL1azt8Uezpcklaem88ySIdGYPL0QdpXPW4/snfEgNm2PlH7KzuwHjCbghzPMtdLJaBA8d0/Glp3pzHVjFebkykolF3btDrONYLd/sznGR9nePd+/p70r7axfTuxLuDgNZqZnpzboeAhyGHtBcz+4DUzqRccBBKUw76TtGYuUxQzCi0F5ZkrjoLfutbAYCV/UhcdKw2O0BCfTyaPquQSR3ute0p1GV5WJyQR83TnhKKSeeK2YDR7cJKecR5Z+QhvhKsepkpkST+2lJACY0ktJ+444TK5jIS4vFwUtND2tS4e64WRUIiBTuhd9QlLvBkzCchkcKci3oN/voLRzc6iPpckxt6XaJIbau1atXcO6weCQFTmlhXEJkAYYit7DRkCpCLeNEoLDRhgZFPyLDeG7UFWBOJ1SW2U0sv8TYZSU/spirjEyUuBIgTHr1WN8bj4OVcqJhpa3ynWwTCxs49Od2QBZqaeuNrRQ+arJU75StYie1896d55qu1yMi5Q+DS1i002IEn6yWdNnatpSAjWI1XHs6llK4yVlUtOAEWuvyrCCTipmGpuIQUmZB22TtD6uetkIGQOLhg5J/uSwRHk/bBrtkIduO9PTCdh7B4YCshazNohYdeor0SXfr3PO6ZMFsHBWQlPT2cD6cyBvVEtj/3Y4GYcuSmusZH4AFwWglLq89ddZHA7FauW4Gif2wL53ct+7du0ZMpDFyNJNaWRspO5v6LYTccTx8fbO/v1x+o0zA5IMwfhkdEIg3qUvRGS4ggiGBdNHLWPGbG0tBtn7oLUOOve7Y+fOGEECal7WmEMk7JpJh+/bQ212AUQOms5k40R3zRP3YW9UTX9RzA8dOJCxYAg7C4pNkCkw7hnQ/8ZXB1n+Oy7x3/jNf/bHzoq+/tljdPYdPwIjMGzCKj0ptiCnqbpuqdeu7izsUcpQlK1OTYV+zv5Hf2n/vmJ/DDocXaSak5X6fm2HgexT9KBOt6mIm2IyAuiLJec9vpBd6mLdynLY6tg5wA1m39YqSQwbJSUGc+X8DSWInNT+MwcKp7zKgkubyfU9R4B4QfahQ5nErsOW0p7JErEzJoJ77+vlSAGpO/t2EOgHwvheNplT3vXgPHvq3WlvDG3h873j4ynvFFQBrTmy6RjA6V1eCfuE7S0xvYmcLzKqYXOuVmcIwUDq/7dszfOzyZu1ij9+om1fa21ucbntpkOyMdJmNkbD9Dh+8nibwXrESDl2pC0vLLYZ/uR6a8dpyShTdn4p3cUwXV1rl192eTu9vNiWRjbaqtadg9Clc3dpcaGNovKPj7Zjp0+3ya1b28snjrbzrrqirY60tnXH9vbYE0/mPBsH+i8uZYzMH9aJbjiCH51J+Bta05sroAOXFsND1h0wwZ9yDslG8gkwOwRl1saNN1yftqpzmzelFOKJxx9vb775Rrvi8sva3JyuD8cCpPzS3/wb6fr3xutvtk2b59q3vv3drCElJt/+tg4z0+1n/9LPJejtiUX6FVu3bm/XXP2u9sJzz+fezCHB05/+6c+3V159JdlaIM773//+3Kcz1P4Blt1y8605x197/bUwoC+99JJ0aTHXX/ziF8M+Uq8P/AAy2gsCR34cn0qQyOf62Mc/3u5/4P4wbI2boNO577vufPe723e+852AFUpSrFdB4uc++7l8l6DN+f3008+EeSEgDsN1fLw999zzYWfoNENjRNDCZzZH1imW1EMPPRigg9+jbEYAfuP1NwRQePqZZ6LP4nN8uFdeebn0QPa+nfIqTAUZc91/gFbWrXiiEnWLmRvBl/2FMfD662+2T3zyE/F5XOPGG28IMCZQI5QpRrn40ksjRgqosn+AavZaCVBOBVDg72IWCRb9ni0CdohLAGuSU/w+gIY9LmhVTuN+AELig2efey73KOmEufSe97w3sUSCttGR7PX/+B9/P8wi3xEh4r17A+gY49defSM+El+JvfrgBz+Y7z54+HAYJiVu/IPseZ1/CGa++ir2VQW3gmP3KFCPnRLTLC2law5Q6cmnngrAdMft705pW9c2At7Nz21O8gs455kB17r/WJ+lW3I8/rUyOPcINGTPn3nq6XQrGefjSWwCoubmq2Q9rdJn26WXV0conyP2u/ucPWHLYWVgZAHU+Zj33PO9du2112bd8IetfecHkMJ6ARDfcP31EU5VqqKsUHmdoPq22+8ICII598xTTwWkEeNhZHnWsB9ayxzwV51JBXIfS0vngOf79kULhZ00hvahEjMv3yWQdy3jrxTKe6yh0ofaHZsB8KP7A1jji1sn4i3rSmce48n+Y7NhmFjHc/Ob24svvBibf9311+X7sD/YCbGXebW/b7nl1vb8Cy9krPj1xkS8hpFDC+aFF56PGLO5smF9zvoDUHjuxMRDZzdsT9dWziauYQvYMHsPGGSuPbvncV6kMYZOZwPwjdEfsEOn06np2Ayvg4erPbIYimSDceq22H4/cfxYPgMkiq7purLP07HRkbcYwdI5f0iqiPNcZy77Nm2ET57I+qDtpI2yMilz7hmee/7ZnG/HjmBVivXLRxiZnZvdCDCRVsEjlUUZAvowNSJ2JluvS8hsHoQRDaVxACQCaqzUYdvZHXXNclgsbjdR5TU0IoYSk2RMCtVKG9eh5apgLmDEarUs7eCCwUnZCSZIAB5MhMp2pCVwHA3/KoZJp+8n0JwpobgqL6pSnkK/tAweDWDCUIUWO06UdTaL2b2lDGioWXPIORQCu3CGAm6Ucj2BLM+Y0pmJsUwGpy8irVrgrRDaxKiocqbSbilwxMHMiClTin6FPudLyzGaFkSYGWc6ExXw0McgDJSBHZL7BWQN7Z0600M9mPswNsTI+sv4Qwv7eJXDBqCp+zL2NntnvRhDRgDY4BnSnSfsDo7g5KARg7FTc+AaPuszPSiXKcx8x9GkhzKR36cEZJLWiGB4I2Pnu9XfeZ2OoTeuuihstJWBTWT+CAy77xESaJmjYuKUKGy1nfbzZAgHJ9wGSllNxGfHYrC813hXycjhHOy1djmzEzl0Hejp4a5vuC46kwU42hcOle5AM/LWh/3kM9ZeZ2e5Z/dovejII6sQQdwIDJXmSbRJJkp0LwDK9HTbNr+laSVYdXdYO2NhyKQkZ8t8W2vrqTftDBrj575l1Owve9G8VJnTZMbenNu7pQFQJTKjrYSRodzWkgwY41Uq53VgcARi9NbWc2DTGIl9ADhOTiQ7IBvpfb1NpzEV6Hhuh7nDRWkS4JPDgDJprJX5AHmiITAIKGYtDYys0lb607glf3pA2ct4qs/On6/XWcDkz9d8nL2b/0Ej8EPbN10Alpdi/9gETlXKNTkr6UggeJ+IblJ0RuZk8qpznW4obJOfRSF/0JbiEzhT4iMMwvJKZiQh0mEPeDGphHY9ds17oq82tPLttN+uE+B+fI/vjM5GGK2YeHUep9X5kEDpJavsLXsYMb3jx2ML+VgCCoFlgTFVf58y3CSeioECZOlnSS8BjXbKcKZ4H0eWjXZ9v0sSZX09/3btSjJUV8IkuDA2BuHaXv7oO5xrGI7ODc5oNMBalQBx/ovSvZrgIK0nZzeVpt1I+YLKZ1ZOnW7nTs60TQuLbdfEeNs6NtFmNkZSVht9NaLzkxNtn9ahKytt+/zWAP8Lzsf11Ta2ebZt2bmjrZ9ebKePHG07sDAltqYm2tKxE21+crqdXlpse847ry0uL7QV7ZVHRtoxwBqne2qsnXPFZe04nbOhZEo5qfvE+jl46HBKRj1rMvlKb06fSheI5aXFdmzI9BI6BBqpfX/5ZX8fje97zz3fz5z3dru60qGYP/vMMwlCdGzRpYOPq3T68ssuaQcOvpO19Td+8a8FFJicnG5bt+1oTzz5VNbdu669rr38Mnr/RQmO+b0PP/RwSlF0cgHq0TvTbhiLlejsN77x9faRj3wkNHpZXuP/hZ/5mQAn2AspF7ro4pzxfNif+In3tS9/+Y/i01gfGCd/9+/+3dwzkdVnnn46YyHApBXiGuefd158BhT2j37sY+2f//N/nn2HZWuN63Ih+HFPH/7wh3OvyULv2pWzXBval158KVoWAijBIZ/FOjeu7lHwJYDV9Qazxc8FrMAFYB+9DgGQZwaeADHKNx2NQCm/BdtXsM+f9BnrXSkIX5oQriTud797d/asObzmXdfEtihz4RPPzE6HUWNvCPAvvuSS7FPlKoJpPtJz3jskiE6cJIp5Ml13BPe9Zaxg0LMJDLtYLP0a68jYvr1vbzqqKL/yPJ6hl9HwgzbNzmRtfeCDH8za/NpXvxbtBvsQsAGgorHAZlWDirW0JcaKU6bks+5foHj7He9O7OA73AtdGPcZRtGmTbErWEbWs7hIAIwZgg0MTOYfAhN9NxtLc683NeAHKnshUGvMLjj/gqxdoBKAGNM547d7d+wSsIVNu+vOO7Pv2A5gk1hIGR6bLfZRFm8tzUxhsG/kvt1LAbMlls1u3XHnne2Z53TCebtNTmuNLiZci9992aWXBlB48qknMxaAnTBj9u0LOGK8gXQXX0xAdyPMH/IP2BfWJnDCcxpLrEJ7GcPdOLJ99HqAb0qtjMu1112b58Q2An71ONH72YgvfelLAfbYiGLuaFm+LWuUsCo77dmU5tgzfOQfvPyDxHyYTT4D5FV2hlVmzWM0OQO1zZWE1ULaprZXKkmASYgpt5JSI0Bslxd44fkXcp7aoz7HbrkP8UHaMCstfOvNAh9ffjlxYW8+Ia7uWp6YiMDPDtgoLWPLALp8e0wfa80+U2HhfgroqU6a1oDY2DowJ4AwDBdzLPnaYzCsjkPOyNW1Ki1Ly2OdRbEFj+S9zpVIVzjDN20uUdulpbwPe8172Z+eXb3g3POqQ+fycq5nPJ37EszAPms17K377q2EMJss/lhdrq66M5umN1I2MehieBAPKCPvy7xyaA/0zwrqxxIoJphO++DKnCeDAm0b2v4x2BZz3ifgGwANga8NDU1itBkAmzImisgAACAASURBVIn/5MZz0OuCgoI/AB8BKQZNFRNK6yPM3dA6UZxKBDLpAZnugAP2Qz1bgnz6H+nSU2AK4AVgUgH6MAZDyxvBf/Xuqe4xcYSGWmCGOjTYlZW0x2XEoZ1dhC5lHZtnMyYWQnfaQsfK5G7kkKPb0fUnODi+A2rrEX5YW6XutcRwPYf70qe6REyH5wQSZC7K2HTaV0CZ6LdYuAJmZUCxE/me6kGOYYKlIYu0HhQfABHG0GCozIeA2nsZFGCE+4J82kjzW/RgV+tZAbn/I5xKhFaJzFBKZM69x7Xc1+bN83meiN0R7+UEKe/AFEqZVrWLZBwgjIwKMMuhiuqbuZ2ajvBU6gGb+r5Scs78j1fNemjdQwbGRrbZBKZhKlEMVw50CGgFQCpRPGvdGAPWMCdcM+K5QycZfzKk47Ra1MYH+CsgLACQbkwr1naJsXHgS7SvDn3z4FmTpZvEKJlux44dyZrR3s94xNDu3ZssaRgnGDloZeoUF5WTFcvI/zoDENtl/F2TU0J1n5MK5Ch0lyaAVs6AwpG2vlrzpQ7WfdZaqbKh1eUCAq11B+2Bd96J4WKsrBsOu98DdMxvgSlHU9fs2VGhIeW2VASgTp7MGpepYqx662ROCePZ9YoohXOUZEIZ1C78G9bVAIb+97BL3M1Zhsn/oCD47GXPjsB/1QjY0fRLCoxwVnDe2Sb2IQmIQWhe1limDNOjOuCUhhGfgZMUWjBtkvUS2OZUsz/53Vq1qk2nvQjQ0/0qMMP/zgZnC9Cgd5nhPOsaocsBm9qBYo/n+3vr3n6NKlc8esbpA4j3Lmieg3Pq3lGgOYlajXLSKvnhmAKgVxeA0mfi49TZL3BO0mLo4tPPdedVnm/I+JXuSYmWA2Q8Z1opr1THOS9Z3xJ2LbADoOTZJIy8pqeVFigTqiDFq+uX9Pe4LsBexu5VzvXMbBvf2GgXzM23DYKNIyNt5/RMm5cAkkyQ1CC2PzqSQJwPuW1uSzrc7CWiSP9tbnPbfcG5bfPYZHvn9Tfaubt2tcPHj7U2O9U2T0y1qTbaDp443qZR7Uc3cq01TFfPoNzn3N1teWK8LawQFqwWq/RH+Gevvv56zlCBtbKlXuYNnHM+HszZdl4779zzU95Ce4BfSHSVv+n8SqvOXbtKH2RiIgKgnHHrY2Sjsv5pMjA2kjKLc8/Z3U7RTdg0026+8YZ27buuTeCweW4+PslDDz3SziNyyX/RGWRpKUGxbjTYUMpmvvPd77b5zfNtanombBBsjLvv/m677fbbcp47R83qL/zCL7Tf+d3fTdkOv+0zP/WZ3K8ONr/4138xz/TVr30t57JzmkAqH9ceiVgkYeQdO9pbe/e2r37lq2lrGwb40lL727/8y+3v//3/I88dvY/x8WS0b7n55vbIo4+mDK1ELQ8EgPrpz3++fflLf5ix1mlDN51iHpdoo7UHWBC4K9vB/uDb2H/2zPQ0Qf659sQTT4bl4nPWaYElpcXgGW648cZkxHfsrM/x9R97/IlGFyXCjXySTZvSOcNYYRnceNNNScRgOmyMrLejRw9Hx4GfhH4PaHIvy4vLKX/pGoV0VTBygDzmmI3gF/keJSWl41JlCPautfDMs8+kNCcdYfbva1u3bY1feeddd8XXBAAZLz/DdBI0YxyxLTQY2EGgDbaEvY/ZVDpL58QPMqfACeNZ+hUzYdlYK3wu4BYRYXNlnu17DBYgxoc+/OH2+7//+wms2QztoV3Ld3uvEgnf7VkAJuwgWwvU4qvpgKT1q64j9oRuTEmgzcy0t/fty9hgTQMo+clKkSr439mexk4h6r1J57Jq/f7Cc8/FL8aIFzdKxBpP9+IzkXCYmmqzykrW1wM+WEMZ35mpgOwe+o53vzuAn/sHkAEBnnzi8fwJSCMULI5it9zvo489lkSjfWetYB+4JtuLWXLLzbdkvXh2wKA1CeSLztX6WkpFepcZz2F/YP2YE628xXXYKoA4gCnfHuBk7WOmAVPExl0/0v0593ymYu+Kt7FS7EXX19XNmAII7HcxpM+XIPVbWY/WgdhYvMZ2A8CsA6CiM8f7U4KaTqDF0ugMR3uNcK815Yyzd+xvY+RnBIWdXe7FenDPwLaQI4aKAd8tJgbCihcw/9mAJOyH6gbJi06GSGJBJcDpU8Ee0jVnYSE6iPYxdo84qJf3iLOCEdAZ5UCEKVHEi161YJw9p2exzsWiPRkhNjcW5jxn6OJiO++C87NmdCtT7gNkN24YUu4LsDkyMTW+YTPmYB4U3qPncHohzgughDPjdgRNbo7RtZg6Dca/e3u7XvJiUbqR6p5RIqQ2kUDdJvJhP3ODpcWhZaAgeiw6DAZvbHQkNCe/C1sk4pmosLQyRrPBU36i9nkKBQeQ0IUhN+p7B02FMC0mldpAJKssJcCLPthL7q3EWz1vtBIo1idoHs2BB+2E3tkIDAQkDfrFCLqGibM5XN8ihWOgKvVSFg/uAHYfFmB/jmS0BNJAlAjvjqe+sJcgdPHSrpqvHAWjAKWsL4xeJtQZNT7bAZPKUFVw3tsbAwHMhXEDNERglK4Mtk0bSaaD8Xa/FmyvT3RfFiyUFPpobAEsKb/Qqm7oCmM9dYDJWIapslLCeL7Ds3jJZm2ZL10Qn0WHIoIVh1WNMuBhplgXBVxQW65Wz+C+A4cOhJ5tA6acanI6dFdrq5eScQY7Ah1ND4cvZXn0r9S+AZyUGI2k1lH7LmNjbZf6c1GWi5F0urJTq6thXDB0nk05yrl7zg26D612v/aHbCcQwlpCKwX+xEEdBGkd/O49ZWYb6/luGS20dEJ7/ZXMTIRusTnW2kh6no+1w4ePlibI+HiM1qiuQasrOUhKc2ZT9he1/975wQYOur+6FqfSWuqgmLlXM4uWC33nBNpjDv+AIkP7SkaT8XYg2++QapnHtPDaUW0fORDmhrCSA6ZrAlWXnaUYZ6wotL20Gt6xI0JkUGUOBhBFZuDY0WM5vFJ51lGSP491NP9VQeKf/uazDJP/Hwfz7KX+3I5AnVeVjOB7sDWyX4IhNtLZIUgJVXd6anBusD+LEemzWj4CZitTVRlR9rIzUoDf3suu7Ny+I1lPjpqfszPOYraJbRM4sE3+76yCriXlff6X0OjMONoWHCqOqvezaZxnjmxvYe/88HIOdQe1l4FywlJ+KZHUlIQWO9FzuSc+gsRAZ7DwPSLcPj6e67GzXe/l8ccey/N7boGA+ykgvtiD7K6AU4KHvUd5N1YSEZIOKW3OM3DAWwI/08OOy7IZX+/nd2B81vk+FX/wyKFDEcibGhtrV+/c06ZPn27TCwttx+RU2zGzuY3rTLi03EYI8tMwwWTZuqWdPH26HcW8xOAdae3cCy9os/Nz7cBbb+czY25kYqwtjKy3LZs2t+VTC21sZiZdcHS9GJsYbzvV4O/Y1hYnJtrLx4+0uT2729rISDuwf3/WgQy4kpPVNSzn6bS91e405V8SAYP/qYPP+9773oAMntm6EuDx+8xv0cmr3NdYXH3V1fEDZKw7Q5IPqSSDtsm55+xp+/a91a65+qp2+eWXtGuuvro9+9yzbc9uQceFCdK/9OU/amvrGwnUf+pznx/aYW8KcAAYFIz8zu/8TjLMgi975F3XXNO2btsSYU0dVr71rW8luP6H//Aftn/5r/5VAhpsCOfzpz75qfaVr3wlmXsg0RNPPB4Aw8TaB9bFpz71qSQmlA+gr9999/cCvv2Vn//5XMvcC0AxUQRM1udnPvOZ0NeV4tC6+Pf//t9nT9kLymRk+mlU+L33y8TTVeNX8BN/+Zd/OWKV9vuv/dqvZZw/8YlPplwcAHT02JHMHX/4yquuTADL173qyqvik3pec6mlMUaKshyleZJg/LPoQhw+HEo9AMSe5Ovz1e1R+5wO20ZbC/iSJJlOf0NJGt9IEk5Lab4u4Vzglc4+OuM8++zzybD/1E99JowRLXS/+c1vJai1JyUcBV0CPJl/+1VpgwDO+Huf5BP/l3CoJNMjjzwcxgq/0u/dPxaaNeCa/EFBq2u4LoZAmMILCwlIgVL8Mayj+S1b41eKUT79mU9HXNY6uOjiiyIsyi74rMAXWEXzokr0ToYtYk8o3wFaKe9gp4mrsk+9IxTAydgG2F1fTwmRcbUO3LfOSUAMoAudQMAKf5nWinv0HIAKgKZ1Fds4NdV27tgZO/Tkk0+lVEiwq8yIHQY486MPHjlcejV33N4eDYsHyDaV9cfnBDhaR8ZM4hGAjsWSDqOtxc93TSCZvY6pYoyVa4rx3FNiOR2kLr64vaGt+u7d0YX6o698JfIM7l+HHn4+8oA58bziR0CYNa1cxnhZowJ+e8x1w9ZpLc/jOzJ2W7bGzngBtcypsjqAISFo5W32g5c1CQiLDmGSBDMBY7BctPUF/AKEAHYpiQEAklwYHQtwc9kVhGgr5nnwwQdia8QedBetJ3OlM5WyIffnPrCixOLOK/tYLAdMdN5Um+m3A0iyl/a/ckF7FsuHkHZVoVQs5VkxidgX+6POzIpVilVa5TXm5lQkE8bS7huAUkn2EiouULSSF3QfJVoBmuIFbCc23PvsdfvfPZgfMYkz1R6ODELA6sW2eX4+mAfg7rbbbs19J7aeGG+79uxMrDQyOjG60RkkDs7KPCiZKVHVdFFZQ3fZlKDboHPoGeXUBw8UmtIPKRZINEmGlqhBgYaAM+UQ6IrparN6hnXgOrLSGASpIx7azUa0Z0CjEmgND0wFWjaeoTcQdXj7nuqyQtuia7Kk08s4EGIx2hdjY8Uq6MyMMCGWVwqVHUpvGDx1ilEXxsrQSWdJJqZqj90/x4PPpuTA4WPBAXz8vlovCzaPlSgVvZJBCT8lBkPWBsPEQdbrKoMytj9B4jvFy73KBvi3OWGYBOZFsV0POyLMjaHcggPW2yx7pipLqRpdgJUFEG2ZAAsltms+AnzQFQmrpEAV1w2gMQjhMUQ2LIfNps88QA/HKztmsZm3CCotLQUwsHi7OG+yZ8Rp19ZCLeNk+Eyo175T+dEA1Phcr+c2bxnbsdEY14OHDrSduwtUID5nHRDrSoZndKwdOSITWQE9MILq8xY96KOBs3ZGVLXKa7aWyFDoaVNBIa1ZY2dNMbjuyxxATXuduWsTwAIutrWNMDrUCgdpHVhNBAeNTzJqFNfHS5vEoeh7HVR+Zl9EKLmtZ28FUEKxHkrB7Cu1te59O72TlbUceBx4B72Dhqr0y6+/GoOQ1oiTxIBLT4bRBmjYY/3egBFXXXFV9na6F0TwblPAF2Mhy+Ke3YN7o5JvzTDs6c4z2AviXZxGTmUo5zrmbNmS7IF2jBwZQq4AHMaVM1DZisvyPa6PwguZTwZP14TV1WRCXJcNipbND5XZ/fcyTP7cRpGOskFr5/97j9bh2dfZEfhRGYGeBDnDRlxZGZIqI2ds39v791e3tAFI2L17T4J851O6a+lCc/x4iUUODAJnDNuPxi6YklGT3IiQ6cxMAlJMWkkCNqfYp8WgLL0BLYuLqee6wBU/9292h+MXtiCR082bStg8JURKkKsNqX+HRar18eJSPsOWCZJ6t0CBt3OcY89WdxYKIEew8tqrr+VeMSP4OtEPiXh3Oc7pPja0G5aJDeAzlPz2JEqSVj/0fs/DmWeLZbX5MkkuDC2OnX+nddKZrVaffhdNibGxONCybnwH9+7AyfgQDZRQEmQcP9Uu0C5+Y6Nt1fpxYrpNj45FtHVNxxvClYeqLbCSmoP8n/h/83H8J/gxqythUZ46fqzNb9/axudm28hGC+OxoY9v297GsFsFxkC2yy5uF1x7TfvWow+3ic1zbW5rtflEYzePgi8vZ4v7JmQKrJJki26GlqqHDqbF5uuvvTEI9OvKdDQJBOMlaytocbYl+TZWQTC/EBXdedyz/Zz4U6dOJKnzqU98rN16y41JWvAVymfbaNe+67p0M3nsiSfa008/27Zs3ZZSCuPoPEX/52coARCUA1zefGtvzsUbbry+QLjJyZyRnstZC6CQtQbYRU9tcSGdTWSd1em7HqaDYPeXfumXUnJgbgV7b7z5ZkAcZy/9jYsuvrj9zBe+kDEW2ABkrrj88uwBIIs99eADD7T3ve8n2q/+6q+2m26+qX36059u/+7f/bu27+197TOf/nR76aUX44d//OMfb9/5zrezPgEARGEBFWE4rKxGxPTrX/965ub8885tR48dzbMJQPlJfB9ClMYI0ADA4aPTmBF8Cg49Ix/1lltvre4uBw4M3T72J+knOXPH7XfEXhB6pHch4SaTv//A/qwXPpPxVM7Bn7r0ooszVwJQHXuARA8//Eh7/rkXhvKDzSlhUvrDB2NrfLdnwwZhj4wXsAXwiY1jz/Kv7GV72/dZKzp7WF9KnfhRvfRPy+loTGzdGpAAoPxUAKRK2rF11qPfdXCXmOV551/QnqYJctGF+b11AGDAbHiFVsnEeNpZ8wWtW0Kd/Eb7nJ5KL0f0PIJ9IIeMfHziwW5eeunliX2s6wsuvCAgi3V42eWXt3/zW/8mNs+aAXII/KO19M47Z8opV9fXEpRiWSi5wlyRfOTnvfnGW1nX1qZ59feUuuzY0ZbXVnMGpNvXiePR+PCMxsi5oHNQ2B4XXBCAi7ivuEFZGHugVCOgkHa0bSOlTZ4LC+Wqq65sX/va18NM1NZ8YdCsAm5gS2AdJfBfXAy4ZK2w94Adz+2cMCbAEjEtoAKzA5BjrymvUkam3Iq4LNvj586SiMQerS6SxgvbS9KQuLLYwn2KjegVff/795aOX2t5JoC1ffXkk08EtE1TkdWVzJkx9B7njLPyuuuvL53SkZHs0QDDp7VXnmjXX39DxpntDCt/fT3gk2eM/tMoAWclgtXOW1zz7LPPJUkNHJNo7fGNmNe5ChwFlHXmep6ZJtWW+QhxO9MKLBrJe8UMFddVwwuxF9YcMNS+cM1gE5H6qLg3ZT2D5pizROLd9YwfQMv9s73TqkOir0gnp85SsaxnxTDBeEPoYG+8wuRfWaqYWRJjcmYyDBMbLwf8UDrQtQ66DgV0RVANTKlXiaRxQvqhzbhYmMX0WIpTUYOuVg19aKGyN3mPlrX13t4FJoyRhhkiw6++a/5M8MQRcFiYhNRVQQMHAVH3lO4jQJiUphQgQ0XV9VPqITOfjliVmaoMw2wxV6I/UZodveY4zBQdZtICeD1OkxrrZH8iWDN7Rp/i0MFDWSzleJQuBVphD5yNKxAi9GG6F/pSpxaLMv/pfM5iTSZpSfebclRSloJdgeaElRDhpeqMwqiESmzTAEHcf7r9tNCrbJgOuPR65Jo1LBpjAriAMmKgmKPShzAmYUgQxhufCArLuTDWEGCOYEqHZuhrTJaiPBGnqYnS3YiwXF3TYZh679lN+VlYLNoRm+Op6YxJKfLrcFAiqTaI+0hXpqmpgFmcRxujt986GWdko23ZVr3R3asx0T1GO1yfy1rFJlLiQyx30BMx3T7j+a1f9yir5pXNOTMTBhNniIGHWpcS9OnMOUPBubTBi0Y2EUcuooSDvo5n91n3YGMWiFbivhyi3m7LJi5ktZxuh0AyJm+9mU3sORhm74lI0YkT+fecrj6DkjhDaU+ow15YXmiLy+XgMMoMTYGUpQMQNlbucSUG0jq7knr9QH13n8Zlcnwyh7Z7laHrLapdl8FKLTSG2JCNlTlAW4Q8O1yLjVO1iv6MOviqQ+5UDmZ6LV4yyead4fJexsozx+asouFqOV3skrSmLFz8RyVe/C8+x1nA5Ed+is8+YFi0leVio9kJDgmbKgMVFitAwdkyjTkxngQLW6OsZss2XcAq2Bd0dEaJ67E3fAjX4FMIUtgw9ibn7tpa6MRdwFWmjl30Hk53L3F0rc6ODbAw6F11MW72KELhfjckFXK+qcEPQ7O0BtyjQMV7BUldz8sicAaxaM4qARsHF2DfNaW6M5cSkqHzWxgqEkPDtTtDWGApm9sZkRFLHECi+ECD7XdPzh6tcuP/DGxO4+EcpdNAxJRP4HM6hnBy+QJHjx2PT1JnaGmGrUu2OH/HJ9rp195oF03PtB0bI2375FSbH5tsE/y1yYl28vTJtrC82FY3NtpRwt0jI+3gsaNtVpnv3Fwl0pZX2ijBWBnlI4fb+NRk27J7x+AQL7enXng+5QM7sQVOL7R9+w+0id3b20U3Xd8OcJhXV8KKGJuYiKikcwULBMPEGgLWc8jNA+AKszFln6O6YxQQx+l31ponZ52AwplNPNW8CqZc19gcThvYHeko2Ft6QnckABYXT7Xt27a0Sy+WKX8jZTAAP6zcy6+4MmzYf/HrvxF/49rrbggYJeB86qmnmxa0ynGwO3VDcb8c/miobFf20SKymk4qu3a13/rX/zoAYTobrZef6X6Jfcqy9i4TMs781U9+6pNJBP3mv/zNrLUwl8bG2yc/+cnoUQiysEX5FjK1v/7rv579aW8BUwTbXcvmnnvuaTfccEP844cefCjtfQVnQAysUR1AohcyM53A2znPpxNkKs/4yEc+mvWv5EgpO9/JHgKYfO1rX0vge8273hUf65lnnw0g45l7wMT31gELYGm9Y0gD9yqL/FrG3N+xDXRGwpaV8FxdX2lvvv1W/GUZbP4Lm8F3kgDTJaUEaPmzyjg2J4iVZFQW47toofCZ2R/jzJZhwtjr7oF+iPdi0j7w4IMBS8Q15tF6wJ6RhceMpwODyQAEsuaUOl19zTV5Lmtd4GdcBP5iCmvCd0YPcXw8/xYnAJDEB7qusGnWKT8XI4L/tHff23l/QIE9ewLqAMaixzI93a6+6qr22OOPx67ZG54j3XKSVKtGF5J1EmiAOCAOe6CcMZ1oZmYScAuSrYuu98dOuwYAic0Fhnu2gD4bJeuwebbiIolHY6AMBsjQ/dcDhw+1Cy66MAwLeh/a0xJaZUeVObFt1lU0Oc47Lw0Z6BMBzDD++ZSANs9D2+a2225Lp834y9PTiXGAhxgkC6dPpQTetatEpZgbwHf7yDxV6dLO9vprr8XupATspZdy31gf1lMH5fnSOhABt6zf5597Lr6/PU6o93v3fK86Q7aWttNszt3fvTvAJ+aOfwcgnNvSvvLVrwZIBNZeesklORvFf0pxKjk+lhjB2rZGgBvmhV6K60lBelafAbT5PL0nACIWHgCZHYz48ny1+TUHkuLWrrUGvBHDOWOtJ/sfC8m6Mr8dcPB5e6uaqyy1bVtoV1VnnQ4w+oyEgpfvsiZo3HRdsd6xrRLtpxLTFVO/GsBYM85g91Pg+3TAbM9a1QcTsXez5jit7EtH0xl98003pxOaWM8ZkAqQ0dHoN9lbGElHjx9t5yoVnt08s9FrqGxyr15O0VuMOqDRrNKONjobDsqWn3lo7/cgnX2SQGdD1ng6N8AQe68N0YMeAEHYBhvYBjrUVJ3i+KRJ9t6FLGDflz7OsiSDkn13SPzJifAS9IXVMLQ3PuNghDVSGiYmy6uXrkTEdqh/CvDgeuPKiErQVstYAx1GCVVs/cNXqqQiTJlQZHXxWUpGzPiZPONVLcaq3bJFZGH4nMXj39ZCtQautsa+16ZeOGmCa0xDwU3GqETbel2z95kAivMWAcTT4u0Mn4jMDmKeXTSWQ1BgUT2/BY4xI/uVTiqplasSJPcFhLDQbCqf685tUZQmirUScKbEQmdmp4bORFS8R7M5++KHQG+sy7itlA7Hxnrm2AY8eaKovg7TEisqNeLQDYf6tNnNFVj7Qsgk4Ctg2hqw5HQcEOur15Yan6p719KwZWySiTx2vDRzov1SJUHGmaHvoJ8RilDv6Fg2VDf2Nqk5tUYdIinnSUnXepsiWjtVzoB1bd8wqASwAEp93Gt/jQQU0W7PPAM1ou+irE2HJob/yKGMn393p5yBTTbg2NFkt6orUKlaO7AZ6xLCXQvFUaABve3sq6q5L9DEsxWdbzW9xT1vdRrCIBvN/evXzvjME1Yi7Lu2ekbwTg06SjdjzDkxJrILmDE54IfAgnPhXrroVNUSrjb1wNBi88y4pf55/zvVU32gmWf/Des1a/bHACjpUfRZwOQsnvBjMQIpsS1gn+1wbgiK2DrUXvY/2huDeGGSK62Feuy8jY1eXorT6uUcoRHhbE4yBMtT8DUyEv+ALeqtgdlDZYrAeewMDpQzxrnYNa/K6Sw2Re9W5zxllznGAsZ050lnmdHYq+4DOOd93r+j28ARf+ONBF3OOcA8xl8XPYx/Qah16J7n56nbj5NZgWA0nDa0VCZArvzzWJ2n68Tqi4XKeU1LSYKmp07FCS1q9cSgS1cJj81zyqsrcRS/S9ZO68flAkI4nIsLlcxxlpW+BK2F6l4RluLUzMBG3mibZ2fbNHbnoSNtVxtpOzZamxsZa3NjE22KbzE2GoCG7sjYzHQ7pkXuonKCo216dlM7vbaSAFU90NyO7W2CsDufZ3SkTWNhErWfmGz3PfJI27lnV8ZRSSlgpG2bb1svu6hN0UwYWn+eXlxqz734fDLClWGsLCKwYO/eN9NC2ZmnS4rn010uTKXotpWIuXXYhRf5LJIT5k0wZS4FgGl3PDbeLrno4jjcnGtAwUUXnp9nPn3qeLvx+uui8ebM/+AHP9SOHjmWQPPqq9/VHn7k0TBIrrzqmuid8UkkTJzJWBfEXX3u0MHDCfxvuvnGIUifTuCJbYHN8L3v3d3Ov+CCgDfOXwkP8wpUsR5kx7/85T+scvJNc5nr2269Ldl4gR3GBTaHjLzSHJoU9gVB1j/4/d8fMsWXxB8nNCubLtPs2hIpfKWHH3qoPf74E8l0/29/82+G7fLtoUMN1gUhTd1MADKSJPxPc6js5kMf+lC0YB57/LGMvT0nmL3/vvuGTjHz8ePsi5TpaUV69FjYCVhA6PU+J/gHeipjsBfM+bnnnp+9IBsOvEjCcvOmtnX71vbwww+1c84790wpvr3CLzp+9Fix1IlAzs+nLAFbAtNgdbXAt5tvg5lmPwAAIABJREFUuinsJbaFDwmk4IcBZpQISXRWF8cSnGUvbr3l1tyvMmWaNvz+G2+4oT38yMP5mRKQ6lLyQubMfSdJB4hd12WmdEDMLR/NPiwG3HzpfezYWf79xFS6yQj23Y+A0j1XGcRbsRuCd0FxZ1GzARhAl11+WVgmbJs1b82I43ynvY8x4nuJ+t/1nvfG9sjkx4+fLV0Xf4/A7VBOw54o1/K5n3jf++JbuqZ1E/2abdvbSy/+ILbb/kv8MDIaNgjxXGMJAMFKMRYRc31nf0pQiJvy/7GPHn/iicwZIKFrM96GSZMSjwPRplCO4/rYQe7nqquuDnN8185d8WOtoxJ8fjkl8NEjFNcNreUlQSt5uZTzB+gEEHdNQL2ul9YG0KeD8pj2hFx10bK2fQbTybWQEXS9+r3f+72cPRLM1pFW2PahMcI2ZN9vuunmfMcf/MEf5FwDsJ67Z0+bynlyMmch3SRzx2YTNQXY+HcvUXn+xRcC/PL1rW1nnP3gGQhZY6FXy3kamxXXY/H087ZYlFNZC/YbXSB/EooVV2Tdnj5VYEha+G4P4FTJjC2lo7gIrKgmK8ajiwr3bkzWWoSaN23KOeccdPhbN2K+P4l3dQitzrRh6G+sB9h37rHvvSFLT2R4b5WonqzKj9HR3D9ZAWermNFZnCQI6YJohhWx4+Zbbm4jO3Zt3whVZrh5gXNasenVPDYRpyUGRhZ8tLrRCDoduulbPToaZ6LTPquubjFgh+yIG2eASlG9dDygbhyXgCyCv2TeF2JwTFynfKLP9DKcBE2+a0l/5TrgDWLXyzAwjEK666Q9b4nIyEYZeNRZm981PHzouWeC1bF26nS1HEsnHgF2shybS61/eSVGIwHpoEIcNszISNTYeymOZw9amk4hY6GNmlxAQfW5Jq5Dg6PU+41FmDwDPSoiWwsl6NMV/n3WSumOVDFyADslgpRJHdgr7td1OWIFiExncfp8FzwT2AdMsDGpCgvsB8XxZLC0Z9oAIhzLfJhH70+xEDBpeaVt3b4tZTQ2DFppadFAK1fj0FZrxrGMX3UOwMoZjWEIuKIjQJ5hIvWTxKqAS4x9AIzjxzIOQBmdiMKKGe91psvZIECH19+oEhBUXmNoHPyumDMjuW/IetrYTZTwqY3ufTaG5082caihd9+nIPkLtDh21GZW+612Wws6B9XScgxKZTCrj7h94L3vHHjnjCFxiKJ1cdw9s3EwvwxARHuXlwYHrKjh9l+JoR4KpZMjYG57XWHpqkDesXmqu83K6lqU6H1PdTeoFtqhbqOXHj6UOQLadFaQTEWnm9deHE+21f34jHVy4piWiQs5QOyzowOiDlnGIEEdBWxxOq2RiF5NTSd7B22Ptot2crKls7MJKDI+77yT+3G/1rNnUXO4NDBckkEhwPxj/joLmPyYL4Afq8cvZSJ2lg/BKS4xN5phlR2ly5RytJS+lEgh++vVS/qcFelIsXNHzi42MMxZ1+J8LZdgHnAa0MvvEGSwiwBgtqeXu7KvAF017fyULshepa4VALHlPsvOC0i6H9LZHe67M/vYQVlEAQY/pWur9ZbEgjAAAJvIgeWspcQXMDJVenLFXsUEbRXQHafLUN38wpAdHwugbXzocPBt+F4YCKnXx6QYSmtS471lPmdst9MlOqtLUDnaXVxbIJiyomT/RiI0zkkQ6CqZ7fLZKdnWTnhsvM2eXmhb19fbPO2Z9ZE2bR74LXypkdb2HTvaFtt6O2kc21jGY++xwwFElOJs3rGtLa2vtll+QVoxT7Ujh4+WvzM22k4sL0QPRVC4Zfv2trRpuq1umk65zuzs5tZGxto7Bw+2w0ePNB1vnKe+g98R7bwlLM/5zKvnMrY0bspJXs255WdKFPgK3QcWUAjsjCf2RunsjebckyHtGVXZ2UsuvjCtq0+dONquuuqKBD+Akg+8/wPRjdu1Y3e75NLL2le+9tW2sLDc7rrrvRF+JZjJHzGPL/3gpeH8nEtWGlvi5/7Sz4X9c9755yYABKpYU+4FGKNkRKDnOta7zLW20J6fpoEE2Gc/+7l8Voaez2H9mT8g0NVXXx0xW+tOQCdwlAmns6CMB3CglEeJSgngSuIcz3rii7gX19KZ543XXot+zN3fu7tNTo6HSUJHRXmTJCg/QWb3A+9/fzQP7Hn3LqC3tiNk+//8Tsq6MUCYAGUSDz74UBgqnuXGm25M+cNTTz0ZIMbnzKs9uXvPnpRDKGng/0vyCJSUE/HvzKd9pDSY/oHnuPb6YsjqfBIW1cREwFkBH7DGOJpvvtOdd7475VP2OSCutEvODyhz7333BhzqLWnTkXF5uX34Ix/NXjfW1pX3sw1YI2kxvHt3bJeysWo/vBa2j/IwQXYYc3NzYbEAWSRk0+Z5x4583+WXX9ZeeeW12LmDhw7GJkb8NBp67MXmXM840bqjz2EPsxeHDx0McMYnL1beUsCxn/zJn0w5EjDx9TdeT3DL9rEznmf/2/syfwA9ic/uxwF+6FlgbPCRgUDG6j3vfW/aNAcc0Wr50OG2Y8euBMTGma4P3RuBNo2NzjbyvXxXwtr2KjaF7iW9Ja9nfOyxx5PkFNP4szNiUt5DzPbo0YBppfE3GybMBfQxTp0M6KlkSDkXpp9YAfBinXT2I6BPzKbc5vkXno8+EM0PgM0zTz+T8jIdpgAOzjJsKLGfeM49uK45tEeMh7Xr+8SF2EoRoZ6YzLi4PwCe9YJlg9UDXKNDQzMnreu3bE1Cv7S7jqSDKFsEPHN++E6lTjRJ6HwAczDvrrvu+sTZvUW2sWH3lAIBhnStsg7ZQcCkzkLGucCNXe3FF19IHAO89Jn3vu+97aEHHsz3lpSFWFdb9Wq/Lg72XADqwwcPnRGY7WWm1lMBfZU0Nl7OeLbbNZxJuZbypaGbXBEnKp5HEJCUN7daAdtLbL34JHqeQ4lPOqiOSwCv5TzwOzGL+bCH6ZN16QRllD3575609h7Zfc6ujSqTgThVG9aIcp7pTqNjTrWkrTKWKhVIcUfYIdUWz0PkUB9UrEM75eykU4quJ9VmtxDXEjdjjNyQz3WksfcBxwBIYD3U7Xc0KmUAg3BmtE6GjjMmKId6xFUFxGOpVzKYncLaFehD55mcCtoVSuzIRmg+YX5AlAZhWAYQEoamwMCYbIehl8nCMPF9obpSLR4ApNLoqDbFDr70Tk8QX8yPYntgmPjcSoLw7oBxYro2hO+x6F3DZy3wOpRXAuh0Jy3lJ+Pa8xZLxDgETBpEd92fjciQ9W5Hfm8RugfgQehUgK7ZYsYosTCm5jDlQbJ/U1MBYYjyGmMHnP7YFrk2yrofVSejAsKoUjNQHD4HmEXLWTE37olBVMPtedG0Six3NBmfYjXNtKWVcnbTXWDQfzEWEVg9UZTiCDsNm8e6UvbR77fAq/EYKvdpzXGMfU+0MwbH1/1Yq73FsMO4EPaiONt4MpQOF4BK18EprZcCldJWeChFAeJEYGyL/uYTyV45hLrjW+3O9me/ccL9e8vWUrRm+CDDBURiuRBzQuVExd3I/DA+gEMH7R4037ViWxWdW8vKIyXkdepUgooulOieeg1g6NQbG6ndM5+AtgjsBoTbiIFcWy6DJTCQ6YCSE11jiKurUYkuOzjMX6iZydTNDHXuLZko4xswLiDpaPaVNm7mqspuCrj6k/41P1ZR43/ysGcBkx/fuf9xe3KBuWw35qDzChgCuA6gHt2SVow1jk+6uGzEuWRrusgq+9tFG3ur32gFHDmc4CXgx8x07FlAkW3bYstir9bWYh9lO10DuCyQAO4efOdAAg3AA5smc91LbNh0NpvDmO5wmBE01wZm6A+XQobtyglcrZLh/p38JueBe/V8rh1dEjX7O3e2555/PrX9XZRWV4rOTBQQpLwjiaJKcHWGCQCoAzCc1eh0zFUbVqDDoYMHznSkKx+lruEeObkzM1ijp6srwFAyVT5hlTdz9pxZmIfRMvMePtfKats9Ot62rK61TavLbdvEZJveGGvjAqOlpTYnWbSx3l7d93ZbnRhrh44fa1umZhOQvnpgf3zIc3fubhObptuUs+vEiTBX5ue2RAeMSOyWXTvbfuKuQBWJJf6Qrirn7I547PTMpmirHDt5om3ZsT06Do8//liCPNoOmMuyyXwZgL+gRfB75Ojh+FSSY/wLbA3BigCOKKfzyhhYQ8ZA1tbft85viVB72NIDO9vY3XzzjW16aqIdO3IoSbadu3ZE8PNTn/zJdvzYifbsM8+3y6+4oj308MPt/PMvanfccWcy8tgCxlIt/5e+9AftyLFjYRIoQTBPMuBf+MJPp7zAeDn/JVcwTYhw8rsELdYT8BBT2D2urFbnC/73X/trfz1istaiTPi3v/OdBG7WijbApbFwYbLE9gbmjESHs/+RRx5p3/jmN7MvPD8WyL/97d8OOCGYEQw/+cQT7dZbbm4vvvB8tOP4ODMzU3m/shNUdzoM9tRv/dZvtc9//vPt7rvvzn4SnAL5POt1116XDjHGRNZYItZ3SEIpqQHmAU7ci7WqawzWDV+Ez2Z8ZfQlnXQ7ee21V0s3gibQ0PnDPuMbpyvowNawB9yDvSnw6nsXgHb5ZZeVmCvQYWws3xGm0VgJarp/jg6b4zvcrzKViAafONFuv+OO7E02DaPWWjKuAFI+6mOPPhrwo5daSYqZj8525ovx/wXp5lk84j7tQd9pzQpkX3zxB/FJ7VPXN4/eEz3G5Wo5y24BWbzo6RlTGjcAKywB9wt4syb4fAJjPmlKfyYmAvzx7ZRNHTx0KAwGJTieG2gd27m8nLIk+iCeFfD3U5/9qYA9mFS67xQTYL3t21cC09awOBCLyZzShsFqEbS7X3s5OhmvvNzeObA/QIDkm+82/q7hec0d+2+vXD/8DlAIPPN793vfvffm3gCHfP6nnnwqhADzdvnlV0Ts1Pebb2vS2rBPIkJ7/HiAiHdd8668z5lhLdgT4iZ76Hv33FOlRsDsNNlYyHhbL97v+YEhntM6w2LKOTGcF8bZmRgAIPIRlZA+iV03PpFyNyVCzzzzdMb3nD2740eLIzyja33i4x/P/krcPVRh0Cqh1/LNb34z4E80FVNms5bvSfetQc5ix/Zt2UMS2+yPmAmDSiLcd1vPmERYXoA6IKR1Yi2apyd1RZoWb6s0KG0osZU4Rcxs77FhaVU8xNbWmIQtgEesDshT9uQcMNfe18+rNMXQfv2yy3KGvjp0I5JU7ucxW2fvi1c6Wf0MaWN8PGvq5PETwTrOlNWOjAbctSckhSWlR86/8LwNQV9omYCCBE66vZTGRZWpVNshQWy0IGQMJqscodfvmhhGILXEupH495AhksUGUvi5zdoFziy+dOHJd5cGBgAiNVZD/ayaNkGoYN+gY3ykLWrKISDr9EoAJBwRx6e64BKgDdNh6B/dQZpOATaRfl9OjmtqR1Q1xwn0jx3LNdIhhoYFnYzpqRiD7du3VdDp/UqPBqSqgBpddWbjwAi2XdPzMlxmyp9pjbVawBGQJjWIQ8eVpQVlG4LiylCltjo91ctZqXKikVDTOjjCYAbMGBgnXaC36rUBIlX77XrF+LFYSzsjDimgKwhd9QX3/5tvvh7nys9+GGCgNI5Z4xUjvnX74FQZw4WhB3bRjn0HpzXq/PPzmS9GBuujU3wdguoXjWHER9fWAhgYd88+NTvdxrUcnJwMrTYA3VCDnRKd06eyBmT/ItY3dEbyHuvXIexuGTKbotOmjXdAFd0LUKHTtrlYUMYjJUBqrLU8HBT1O+DRa9hRaBmI1EYTa9q6Nc6/Oe0sD98BILLRu74LtlaV+GBtFUAEvUfb7eOdttKDjk7Rto/kPmZnppPNsWftqV4fubi43Fa1R05XhNm2a9fuPIPxp4Kd+jwH2bFjmTtG2P5VhyrDxLg6cOmLGAOtJZOBXFk58xl2ABBz0UUlIJc9t7qaa8nkeD41y1OTRVk3HxwxWb4SZFzMeDmwHKgMpL0dvR0tNHNnP/oaJX9WUHwWMPmzRujs738kRkC5JNbmoKnkzGDb2HlnAiCE0DVfIuyHAbjnp3DeeqaJAwtQlz31Ged2mAGnFwIWCMwAJl0Ylh0XbKSbzKA/Embk2GiyTewatp3AS7bQe8KAHViMzg7nlSCBPeXnsH3R4aqa4zOsyf4Z/ovfO0uTbBhKdNk/wIcjtZfielbX57R2QKWXq2L+9dpxZ5tkiuehkSHwK+E7pcP1866/YUycueywgK80vAqY6vpnxq+Agcqurq8XG8YzcvRl/AD1SaC0YqNEf2xuczt94kRbOXm67R6baNuU46yvpa3w7Mh4GyV0qrRqpEWf5J0jh9vKaOmXTI1NpORmYbSSb5vQq0dH2pyzNNoMzulKBGGbLqyutIWNtTaD5Tq3qa2NjbTjy8vt6htubAcxId3r4nJ7GygyO5Nkw733fn8oldge2njRtFG3t+XsBSK8tffNBP2YLNZg2BOrNU85G0+cSCmY5xXMYgYQ+6THIUtfwoVb4sxjK0cv49w9bW7zbDt04J32qU99Imfl7bff0ZYWV9vi6YV23Q03tHu+//22dev2Nj+/tc3ObIov+9KLL4b+bY6wOWV4sb2JsuqmoqQDoCIQ0fL1pz7zmfYrv/Ir7Yt/65ezboF4fAyBKr9Bogfb4LwLzkvw8YWf+Yvt7/ydv9M+97nPJVAh1Oq+lJs7kwXI9957bwK+977vfSkVkJQBPAn++RLWkABVoAK0EYwIVHXmCStgvZgmEm/85hIMrrJbe0JAbl0BNLCcfZffYW8AfjAZjLWg2trVitna46dZ166R0u6ZmeiD8NeNr1bH3xUcLi4mw48dA3BR2qHkJ8EZMc8ks7bEL8Tqcq/8ng9+6EMJgnt2XjAbfcelpaFL6EZ8TbZDwOtaPTPO38nempiIX3XFlVe25557NkE8gDZadJuJ1V4b/4mWij0bjYfXXw9Ih8GDZWIf33bb7SljUSaR9r6vvBzwjM5EANr5+diItGNVPrdM5PNUAscnn3gqyU+g7K233tYeefSRYm1PTuTnX/jpL6TzkbbZnTFiXdEBEQwndmJHV9cyr9HR0NFrYqLdddddCV4Bi8Rllf6wtcBvDKU333gzdtc6IfZvvwBb2Bel4oBLMZGuUVdceUUC9qnp2fbQQw+XVse2bSWcevFF6XSEBeJ7+ZJKJ/ydpo35/949dwcA75UEwAp2hE4R8Ikelr148y23hKnE7vcyEMGwMh57Rnwijki3IQyk7dvT6Qgbwdw8/8IL8Z87UGhd2PPWCX0g9yTJab4St0xNpbzKmvQszqhonGzenK5F7C6Q6lWNEua3pJSv2PyjQyJ7NaCHzwDCdcmy7sQYNKUAgw88+FDYUfx3QAYtHOus9KUmwpiyj6wHa869OocwSPbs2Z2xsc+NM1Y5O+Mc6eubLTIfgAVj4xw1dmI4c2hfG8/oVA7JWbGA9WTN26v2NvAJmOj5gOOPPvpYQDHaMmJviV33h3WVzjinTmWcvfftvXvbnXfeGdtgb9mHYsbIYgwtiq19cZOYJ2LkNNEQDwYbgRXInhtrCXgv49+rNQIMDUmPP0nelkYo3R/zYB+EqXLOeedsoAz5QadhMjY9eITIlKAagdFqxebLKgNPnLSYFCbaqzNBEtgP3gOU1ODZ4H7OaAMoBE8RGx1EwRI8jY2GdQHocFj67lB61Djr0jMIvCbDntpUAp8lqJp7G7pMOMxT+zsMTmVv9H2uuqnQfkN55RjIlmwEMDpTIoSNMbT2UybAGPm3w9aGSglI20h7PMFyB0s6fcxzCVY5NykNCb3Pd20MNclF/+wgTWoUh3piz83x853GorcPHrowtpWUHcm0zVbZyhBkeqbScikHQxCezj6jYzkYOIKcHRvGAmeIOUcWhLFzbzYSI6Fa3DgxEn7n/Sk3AgAMwrbGKoDdKGBiKo6ieXVvDoTOeAm7ZqgHTUehoZOKefd5GypCpoMjmvU4dOqJsOv6apVjLS6FHhxQKgwO1NlSS7ZeATHYC+63g2zuI9oureVQtZmj9jyAZb1G3LjZNN7r9wybv8tihCK9ZcsZ8T4HDiPintCC6Ypgw/icw89zuK/lpZWAJ9ZYBP2G7AagBzKLVtmFWauNXNUMdiZNSsomIfkLyQ5hrezetTN0w1AGJ6tD04GDh1JPHsrlUB7kHjjInBT3YL/aQw4NB1cXAouSNFGoWQBHUc3tm9279lSXo2PHczB0wSnzhWnFQWK8GWD3KwNFtA2bqpz4ucwhcOX++x8IqJJOWgNVlDGvWvihBKfjJGcbwZztkvMjgQacfYg/bQQK9x8pjbKN9ThBbJYzTSDL4UnpCoblcC5WCW9paLFRZS+rFSmHl+MlAAn4sFwdd6r720xbWMYeLQqvcs5olqROvs6myeli7PWkgzPOuZ/ExQCUOFOi/zEEbOxpdNMA9cCSdJBYSsCRspYwP2S5SrRdJs4ZlEw2R3R6Omeve+/UYv6AZwMSAZVLj0xXu4kkHoDfHEM/c13neb0Iruvi9k7GK+Lgc3PR7eIjcHyBQe7VmUZcky/TAx1npwyjP7E+sS/Ya2POd3A/BA/TDQhARBDz5KnQ5/kjym0m1jfahZvn2+bFpSbE204IdmS8nTp2vM1t2tT2Hdzf1kerDeSIsocD+zPmS5IgROPp0IyVeODM5s1t6/YdGT89hyWgjBHdtjfe2d8mts61ya1b2tyeHW1kfLLt3L0nCSyCtQcOHW4vvfpyO/+iCsJlzI3d6spyAP3lZSzXkcyjNUJsdXqm/FnMSkGK78LUEWxJEggYr7v+ugJYVtdCezdXEioRG1yVwCowZYmw7fJy2zI/1845Z3fbtXNHOuX4PuDYKy+/2m668ZZ24403tt/9vd/LGF5yyWUp2QJMGO8bbrwxtHj3LzP79NPPtE9+4hPxyWT03/3u2wMIPPnEk6H8W1M61ghGdFrBzvgP/+E/pOXvF//WFwNM3HjzTelo8b/+5b/cvv/97wfo0EpZ+YfSCYHfo489Vkmi9fX8jLjr/Q88kOALK8B7fAbL5GMf+1jG9st/+Iftwx/+SHtr71tpMwxY2f/222E28CkwmpQw8YEIbmIlEG9VQiP4SmLlwgurvHp6OoCPcRQ0PfrII/ERUe0xsbG/7BffxR8EWEgQAYTsb4GZINBLORFQxj4F7vD3exkcpgd/TMmQa0RraGEhwI1xsUbtUWNTyaUSt+x+IJaMPc0v83P+pO+xZgR/fGsBrGuFXTL4fnfdeWey9Z4ZE0epXE/yAaN8D7vBJ6u2zjuz/lK2N4CdbIG1hK3hfsQjgJaU5hAHXl9vr77yesALoIwYAAgDDFCKIZh1j1gFtb62hn1DPFW3HmMC6DIu4izJMHaGHcGA0GCAXcUut3+xtOjeGEO2A+hGO8dY+g72GTtHbMSeKtHSzhhT3ecOHjjULrjgovbCiy8NCedN2V+eR3eZb3/72/HbPfMjDz+c/WkvShYCBK6+5ursY6ADtog16bm8T/wFGGOj2EzzxeYCc9hyekR8XMCS8wAQEoHg7dsDKCAKGC8djuxLoKV/Oz+6Jh8ASTcdz+fl+v5u7b3r2msTe3hvzp75udh1z5WW3ffeF20ftlkJXI+zgPVaR5f0xab47cBegT/gIuWCGwRSq0Tf2gV+Ki0DYtg0ntEaNT/2nPjGOvIz52jA1Xf2B6izBq1fYNe+d/Zn7tKtZwAdnRldYsM5S4dQHJnkwomKbcR9ziuseiwT6weDyx5wfkTQdmSkvfHGW5EycL4EBxgbHVhiJ8+wy8RXSo+ipTI1VQ1Rlpdz/lmLRUIo/a34EdH+Gk9JGgYLvCEal6dVx1TJUpINP9ReM2VA/hskJzpWYA6dBeIvEiF5j0oV+MTmLZs3XNwFBWR+qa2XN1TGpBYBwwdlwvIo5XbtXZWxLCZwTI2eTTUIkgJDUm6z7MYBEqOp8fM9nCEHUALUoYzEzTNmEafMQX7qDHKbrEy0OIYuL0OnHoalZ/sj4ILCO9B5bWRZhJQZCaahQ0P5jHuMlsmQ0C6wo51hOFhUcUSidTIekc2I3Cws5D4MYrLrSk+mJuKccJiAHIw4R04wKEPTs2Nx9AaRUGNSoEIFsQ7g3Apq62o5eA703m7KmAMXBKIZv4El0sGdTgetjFM5XAG5JrXarTbQxtZ8Vm34SgJ+6uwRQjt8OAuYEWcoetvhtFEaHQ0tOADYiDHaHBZQasezQcqZc78BhjAjLFZrYXLyTB1cgBedcVaLvVHAGsChsgZ+5zsYxa6SbiNh41grocmdPh3U2/c6JGUMUsYjc5U1OJ7Di/FhpFO/iJo6tGZ84fnno/Ae/ZgwfyZz0BkzdZHGhMEKiDWsR45mZ/IYCzRFBqOL98p09rp0miH2CINkP1SnohojyDpnrRBj5UQn8qwyo7JAABaG3TNaP73mrmin8zE2tWY32uwmQrElfGVcMV1S7rKyWh0mRmtzm1vGPTokhG1HR6ORsmP7zijgK8lRh+pZGE3OYGU9dofmqB89I+VAtWeNO8Q11ztypE1OTcfgEprzOZlNwFfRh6sUTW1klbIdDjtGYGTe7JlepnM2tPxPR+Asw+TsivhRH4EOmGArCvydSexy1+/oTLsuAN7F32UcqefLKkUcfqnOM+ejM8H7OL5sI7qzGnIJAGeIs0t5BeeL88RGcQidU87AdMKLnzMe0GHb1i2xf3wB53tYFlrmSpIcORrAXnbTfXf2Jm9JgONP5zDbWiXMLY5fp8/ztZw9XVfLnyVsXlRjZ6hsmvIDZZnOZgyGel8xQ5UYs/t+x2bTZ+Az9O5kGBNsNedbYCXATnIIWLDpT+rLUzY9AEgFGJUIPdFXZ2EHhsKWJAAeH4VI+2TGJOD9xESbaqPtYtnwQ4fbOTTMRsfb9OgE77PNzc62t955OwkP93RiaaEdW15sEzMz7ekXXmgjU5XYIKIaoddb7KToAAAgAElEQVTZ2bZlx862cwctr7WcbXwj59f4zHQ7/6rL26ZzdrfFMaBb6brwFd6g93D8ZDuxcLLdevutab9Jh4Ef4BnjQNNwGxvNmDiPBXjWI7+K/wO0UIog6BLIC3jNpwCks3mdz3yNCFZu3565Albx9yIMPF5aObt37mhXX31lO3z4YPvAB96fc/mdfe+0L3z+LwY8e+kHL+fs/Pm/+gsBTNTR03549x13tC9/+Y8CNFjzgpBLL70k80EvQmmIYIPWhqDxxRdezBpVgmA+P/iBD4SV8I//8T9uf+/v/b32xpuvZ61qTfpROhrz8+2b3/jGmZISPp5AHttERhrzm1aL/SQTj3WhW01vR/rVr341+igC6y996Uvtb//t/z0+xd3f+167/rrronPivHe/ygUkbvhEf/mv/JUEqTq4PPzII+3tt/emo4jOQP4eFu5YCaFKYgmW+WTXXH1NGBZ+L0aQeabpEPHmOV0UZzLPgBABGiYG8EbgJnNdJR0Xx2+xV4nTC7gAHOY5jOShBB4bgn9rvDpQ4nfKH7AdwhbZvDm2IwK2J09WG/MdO5IFB/TYH0AfY8bv6n45PRAggn0j4LeX2B6BuOCQD+Z6/vzCF74QvQggmIQaf5loqX3s2mHD6+r1Q7YlYplLywkar7jiyowNBohnN/cV02GN114IA3ukyqbFdEBdejA+5/NiHSwma/vqq6+JfdRNRbDN5n7gAx8MEOMaWETWsqDeHncNc6mchfYdEOn1119r3/7Ot8O+ueTSS/I+9uq1195I2VUSdctLaV7AXgIOH3/sscwNm5w4VdMRZfkzWH4EgMcSXNt3RIYvuPCixD7ATrGfeCslIhdemHUNUHEeAFNuv/229sxTT+e6u3bsyPoGOPCbtQ0G9GJJWCdd7Jj/ukPS8OTJACGXX3Z5RG/5wXRn0gmKkPjycrvj3e+O7+7znofNMNZsM7uT9vSt5VrGSdmeOcEYsUaVA/U9oXwPKGIs2Q7lSUCNkApOnWr795UOCXshhk9Xq23bskfFJPaD9aoRhkjC91jnN1x/fdgXxob9AuRpHU5fiJ1UjiXu6tUcd7773QFtevmTfwM5CUiTGXBP1rsyp6uuvDLfaa1XIng1sYCYCCizuLwYEBRI63r2vJbLASGxF2dmMgZ11i+VRAZm6hnNSlqOVVLqpcMT1l/XcvFczsz6vRh19AyJPRIA0dsczXjYFwPIMCiekHOoSoRe7TEyPTuFShBHQObFxEFDU+9KhEvpjZKVJUF4MJhkKxxAEREbrzpjF/Qe12EYgQEOIAtb+YkB71n5BO1L2AIzWQxRzQUCrK4WAIJdsFq6HgmeB4XnTrUtUKRnb3TBoVpdNcUp8RAEayWk7Ia68eLiGTaK+1YyUNophTq6X21Mewtam6bQs2LDjNAwGRYMJ+kM02JirC2uLIfC6f4xWKx+gAPAp9cGd5FcWi4cnDhsqWWrwNa9dj2ScSVAYTqMZi4sGvcn8BaYAxggc7IpnjtoG2dlaioAgDlJuZGuK+PFmJCBMDYYJyhyvWsRY+KQdaDUvNX7q4MNJ3QkiGhAsMzxeg5VGT7j4/uL/lW6N2Fz0FBRlrKwkAOka9OYwzV6H7PaEWvXVj21oeojwKNB6dgzOEwiEIyutXm2WAzJJq7HOQPUFdOkZU0BMCqbV44uQ8FAdR2T6OlgeQytAr2v6rM5gNV5wfMSBePgeg7PGPE3eicjIznM3Ku5kEUEbnSGibXT14V1bpInJsezvtwDC6VGnpMue9qRUocRp43RrDkfDyvJvjB+PZsaoGig6oVuNgQJDDQgBPCivl1GdPvWQnf93DU7o8l9M/yMovGoUr6RZG2spSuvuCJzynmQXZTVEhRAr80xoMgrv9fF4vRC1obvkb2QAQOMqM8mGmc8fT8FfgeVNcYZtqZ9VpCUesKzjJL/LDY+C5j8qMMFZ5/vTwCTcn6cg+yFs4lNVArY2+ZKKNgTBc5PtuW11RI9n5iMfyDzWbT96kjGvvE/CPBxaF3HWeJM7SUxBQJMJihki+o6FawJhsOg27Y19F6BSZV8Lga0cH+cfLbMueIczZm5pnX66XRHiCj3IKbfy0J7TThfgk4aAVWZrJ7QsSq63hSb28VhneUSMCjK7KXzyRnJtiv1LOr29ugZOAuqA1qJDBpTDArBu9/1kuHqIlCtHSPunq52lcThx5XmGg21Ak2Mm+RLJc2mY8OVTvls9OsI8beRtgeQcuRYu2hiqk2ubrTxjbG2aWyizfPlTmCyTuUM33fiWDs11trMzu3tB6/r9DaTeXJGbtm+rc3OzcWZnd083zbNb2lri8vtxMHD7fTJE+2cC89vOy66oI3Mb24LIzUGxA9fef3Vtp5uFqthDJ04fSLBkJdSHevEWtq+c0cbGx+NkGinlHtWgQUGhfkTkAOrsDmdg34PGDFepxYWEsAaS5niaJcN/pxxNt6ek2dBsn7rFno7p9qdd96RQOn40ePt4x/9REqbrc+rrr4megn+Ljhxxv7sz/5c+83f/JdZR1rhCvgEZp4BY4VoZspC9r+TUqF/8A/+QbvrrvdkHKv7z672nrvuar/xG78ZQOK+B+5rN910Y3vl1deS0ACKBEgYQCDBJVbDr/3arwUkEtAqV6Aj4aWkhY8nkONbycRjyCg7+D//0T8KeIBxIgikmfDP/umvtltvuSU+2T3f/16YJRF1PvfcdsnFl4YRYe8ILo3hAw/c3y65+JL4eTQDMDgETZgsSjGi4zMy2p548omsP2tZqQRfRGDOb8OM8Dk+mKBJWZP9JODG5ODjdKmA3pbbOldaF0Dx3HPTjYQ98LkwoUZHz7Q5xZoQ+AE8OFAYLBgowA2gjn0JyBAkWhvKQgSP5gIzg0AsBnBaV+/YEcDT55SZSJKyT8qi7WeBMZ2Xt9/en/EG/Bo/fi8AAEiGJdJZ4Mqyvn/vvfk+YMkPfvBy2Eyy/PQx0gY2zSOU2Gxve/e+HdCA72ntKllh97Cv2A+BqXEPg/nAgcQ42BvkCnTzAQqzwR/76Efj55tPa49dZIeNj593ZoESmmuu1o3mnZSUWH/8x2hATU62B+5/KH6vfcCuPPTIw5nj/5e9+4r29LzOw/6e3ubMmY4ZDAbAoGMGg0J0gATACrArJilKjiNLtigpku0LyXJu4hX7wkqUCy952TEpObJkkTIp0RaLxAaAAEn0RvTeMb2f3kvW73m/7wBZccLkIhek53BxATjn///KW/a797Of/exWey8xVylhVlgXOjBhxGCgW5e1k1pHWogrWWoThuZo/1v7EiO0oqVYzcA59g5QdfTI4ZwlRL5fe+P1WoHQdEJry2mAOK3G1I4zapOEB+5/ICQADBBgTeLV0dFaprm4WN7z7nfnbKsCvpU9Ze1gQQK6vKdEqrNoZm42pTqXXV47ztSk8FBKcYBdfoBREfA9/fSUqmF9jQxrn7xttVvZK6+8nDgOy9F7APJ833gpV7PH24S0Uj3gKuDinh/9KJ9PGczBgwUIQuhXow7diIB6Yaz09mbfW6ePPvJIYuZLdl+SNSrGAOIAtHIGzS8k2Z6usytV5zMs0c6ucpKQ7JlnldO2nZZ4BqjvHuYtHUGji1qDAyKxIUM0+i3Rmmw0zuwnyWc/1ocytueeeSbzU6UPpnPGJvHyTsCkObd8xzube3MXhlfDhHLutdiGb4dosX7junBIGH3Bc2U8VLaGhdVSIQW+g0O1fEXAbuMZBAMogPTfVVsCSKEGd2A1a7SyUlEcP7UlXm8VY2kYJgAD2WlOiXu777I61YH+MjU5nYGzGSIw2QTGYQlAhVdKDj/Oj2w/5Cu6I70VREiwNznZdMpZU1kcDTrl3xnXvM/CfIL7NstlwFtWSBW3XazUOYyaiCctRUBnuZODVkEf1wIwCURrjRRnsNZCJYumY0sU7buzmPzN/70bY+g9tdbzvdQ5N33Xq15EpaT6jPeKaKmsCUemYTUYR5uB2Fe0U9KtBN15ZlWAyeK0eVM2ErGlpQTSNhZAxfwL5OsBVcccyldZIQCPgdy7gmjKqrB6MDyI59bxbDeG56yZsbV5Tg5aeoMP1ZbCDJ/7tq1sQ4trmCRAjwgFDw2uCla19ONaxuSzQxUVbxgwxiFj0vT35gB7P/Pd6sxEVXygouyckDBdmvgla5tWSqMVA6ipTIq+zEWrNG6MUlPd6NtEMHhuNocVY1U76/TUw2yi6gHZ5AHfOjvidNhzoQy26tDWxMLCaglUepvr1DQ0HKeCIBcDR1g3berSV73qhERPx3paXC5DUXE/GYPmnWsL40Or6wnNM8wOa29pOVlXnw3lW3eIicmMt2yBTApjFLCrEQfkEFWUv4ooqtmWvWHwdDkCOuX3yUBUgMR1HDwc4kqD04kpraz+T5olp7CTuhBPASanAIWf6REIWbEyFmW72mSLc8b5pjsKe8uJcRY613Ju09ugJwbEbhyoiI22rIScU7S5BmNjOPfsIpAeW6IKJlbGSBJCq7pYzVmpy1pj+50NxDoxN3KGrIrQroQezr69k+7rXGQnI/pYqP3XJILzN91ZOGbpOlD1M1pmrGu3+mo+S/eMPU9r38bxjB7aeBWd42T7uzPdeTc3V0VKMS8EYM72NmnU19e0pZ+pXWHahBMH+4i2p4CqiKsP5ozPWRgWZW3BGmBmtgIjru9M7uroKkNpYTkVH29sYrye/4IM5//kVIRfd/YPlb7FUjoXVwq+ZJ/ExBJ26UBaEx+dny4HpsbK0tBA6RkaLB0rfDhJitmyZu2adN9T1rkiubG0UKZOjpbZ0YmyRUvp9evKmi2bypyk3VItw5E9ef3A3rJWkLZcypatW1KygB2yVke9/fuT7deJx/PSYjOHzrPafnSuHGp0OTj/5gSzAogRn0gXIMK8CaYno/XgnDv9jDNSsmBsBEJ8E453fD+aetGN05mur1x26Z6UhiwuLJWhwTXJsO/dt7/ccMONuYb/6zxkPj/ykY+Uz3/hCymh2LPn0oitCiad1WedtSNJIwEG0IDf8Wdf/GL59V/79TBjBMFYALfcfHNYKwLrb337b5K44CNLen3rW9/KWawTDbYKX0cm+M+/9KWUtfBNAEhKYb75jW+U/+mf/bOMCaDk6aefjg9D8BQ48M1vfjOlATrWYIYoUfgnv/u7ZefZZ0VcVKnBzTfflLH0vPbwOeecm3mwF/2efyCINm7AoCQrtakVhI6PB6DyjPwJ68LngYjEPK1r70xngi958a6Lsz+AOOwI8EtgZW4kvfhD9Cn4ym1iqRX/b1sk0/bYetppYWFXn2s++9590x2pEfjHNLEf/R4YAJiwzlzbfhLL2EP0Qdryo927d8VmCYA9h2fgb2G/2bspGTltWxLTxlupnECUnpLxBFh4B90GgRNsnUAbGwcATItCcpYtUMLw0ksvll27dse39juAnpIm74MRo9QuzK9GaJQva7xS+jg3F2DNupFIYwskDwNSYKYQwj33nMxRqz/Btl9yye6AQnW8qsYgrQ6xhXVurxi3F198KTocExNTmd+27FLHTbEFwHZ9Smtq+YU5dV5gvWh1q9rB87Yse7EPYWyMD8DsaZv5ouNhVQNkwjDSDXNqskxOjKe0JCWPTWc2HX3CkFheyli99sqrtbnF2uFy+eVX5Frmkx1X6lJ9YF2cTk9Md+jggehBeh46Q2IhAIR11ZbHC+Sx0YE//gYgNY/sDvDCOHpHZUtK7oCXEsL884iWj6wr+/bvi62YnxV3VI0Oa4MujRjLWjfHbJz9oE20GEI7c4x79sFnlLeZG3u66qqsz9oCmCiba0tenIfm3/qU9LW/MOPTDWjb1uwT54W165/WsusAdGiIOB/tffGe/Y+9zg4Z18NHDlUJBZqJS9btuiQrnPnKl8LCWV5Z7fwmmeFvWHLicc8oRjMH/r3VpYkuYkpuq4/xToZJ4vOmqsM8e+ZabllJDdYsW78KmDj/xbjrNq5bkcEYGhhMECawbUtBgsy0IQ2Nj+4KelS9C5mX6shA+Ds6amYG44RB8R/KWbRK82NBmhiT5MaujaIU8GBB6Uql5LpuW6aijXGLEvl+r8zGzMxq3ZGXsiD90zsYmoosVpXlIFKdnfV6S0tVeLJxmPy3SbTIHeLJpkQnpQIald2hBVHtTGNADWDbW51hJpAik8G4c4IYXdeFRClDEhXX+qgaG1bAp7bki2hNkw2zGCzsoGhB4t7uSuOQaoEP1/eZVhzIEpCJS9lPyj+wbbxXdRgBDhNTAueBLMz0Dp/TcaZpy7jCwTsah9Scts6i6xgrn6stvKo4LlaG+kVicaHszs7VbOASEA1rZCrObJgn2kKle8GaPMviUlXytiAJ8DHEDhBOoIPBAKXlcRD/qsTcUrvSwrkB9cwNFgYWz7r1GzK3yfJh2DQHV6UCEh6uOjZti2tGx3cdHO08h/q9MJ8N6Z5tXV6yijRhmjr1tJcaHAzTou0eVMuDaLBMxzm36FPHjtatrXRnHSNgUujbTS0sYa5aw0e4uIIIDtjKLGEAKgjCofUdTh1GC8PY3aNd3NH83r0ZHT9Q3GOHjkYR375yj1bYCOov65AsSF9vACPgTyh969bH8FjvQcBffz1OtH1qPoF8sh3emfGqrBV7VAZ2feahPWjTCQlrpwCKagmYQ8Ve4RSlA0FjUFrdnaDIsWWV6XPq5xRgcmoN/GyPQOTNmlfkczjTncuct7ZsZXR8LKWwbDDmXGjngvrFCl7M6qw3W1mdvtvqW2DG1fNmMdRn9h/bzR3ZLQ68n+p3VLChpeJG+LFh4PkMYPqMHWcka5qkAXr2ieM53wEjAo5WC8X3aofBWmLruhGnb+qn2fm2A0oNNqpYeMt8dD9nllIjzr7sbkDqtG0dDRjiHBfwR3y8Kffp6qp+joC6alNVZgt2hOfn0J922uZV4e4I9kWossRHqvpltXSCzfY9PgpfodUCi0OKdSmJwa9Y6Sj9vVim8znXnQ2SVpiiEzq6DA6X4em5MrjcUTrmF8swBo4OSElwdJdjOsEtzZV9kyfLwenxct4lu8u6EUKBJ+MTOL/9mMve4cEy3bFcJk6MlskTJ8sZ/A++4JqhMk2XpnSErUMMFrCyqPyBVsCa4bQzdR775+R0FWzkA2tT3VLz3UuQQsOB5oi5EbgIzASfyjuMQ5s5rp3+sHOqnoZgVvCijMf5yemeGB0LmwGrBENFe2EU8ePHjoQWv+OMM8uhAwdDl79o164Eod/97ncTkLmOdfKuK95VPv+Fz5eb3/u+cs7Oc8pdd90dRoMg9tlnnkk5jMBQqcwjjz6ajnN/8K/+VQA3IJFnwUzRZQa9/k/+5E/j5372s59NScyXv/yVZMc/9KEPBRjh5wEllNd89GMfy56UlQYMWaOYHLqB8LOffOLJ8tBDD5ZLL72svOvKd5Uvf/nLOev5gmdsPyOaDL3dPeXgoQPRMBDgv/8D74/vysf+m299q3xSa+OjtcxDqfTdd99drrr6qrJp86byzLPPFC09Cbbu2n1xEjt0ODzT/PxifCelMe7nXWo5fmeo/tY838j+5EvZN37nOcwNn8VznLnjzLAw7C+JqJRKHTkSQMXfDxzY37Tr3dAkC5VvXFUeeeSR2iShqzulxQCl1m8GPtB9wR63hz2vNeT5Uqpy2uYATHxV+xTbwD0Fm9dce0156403y6uvvRZALSCl95mdCbhnXQqKlQv5DHaB+7JZtQXv+pQ5nXXW2SlVqrZRsoxY5sHYKuNiLgW5NDGsK+NE2FdLW7bAs1951VUBBvjhfNgkKBcXA4bxOdkaY+rdjdUt772lPP3M0wmQPadE7PkXnB+QIDZDbKab5YaNWVNhEWzaFADl0MHDlbE3OhYmBluzc+dZ5ZJLdpXnnnshfqvktX3adopUkqKES1DNb2XTL7z4orybcdCZaWx8LLFjK8sAOJd8xM4CrLELO87cUV5/7dWU8PODse/tnfjWHaWOccNsUd4JWDVfgFh2ALBo/dx5xx3Zj+b6x488mu9KIiamacperNP77rsv480GiPe8E2FmayOMpxVaRmdnntkddkYsoCOS7j7WMtvMH6fXcs1VVwdQE39Yk/RgAKbWs5J6WkLOzXQ3mpsrTz71VL6r1MjaBHp6V0CsmIXYNCYQIWosEr67GEoMBKT0bOKfWo6jFfJgngtbhs0iK8BWtlo/5trexUA3L4Ahawlg4qxhj62Nt/a9lcRGhND7+9MNyX9LtLpfm3BwbevT8yBosF/Wl/dWzuS97Sn+Qk3wAizfZolUWYmaHm9jI3FI1ex8O36uYEpH5rH5cFOys1I6tmzbslIz1PNZBA75Vr8ktT1pv4rtMJMyg0qbrTW2gibBss/rqtHSWVynaptgVizn8BJYuZYNAHhItr0preGI+K5DumadK8PCPRxsyUp36q7RBt8VbWzbFHtBBoFxd9+qDq2sh3hsbUFrItqSH5vcRNiIJo/zQWTW5DEMNgb03n2D4HbUtrsezQEY/ZKGMkTgS+10FT6tmTFjhMYpgI5AXBgzOgrRO6nBMGeFQWSQoLcWvXGxQYEbxtY7MgLJgDSaKmnV3JQzcVQ4lA4hUwygYDwYUe/kO+ia3kFrMg5dLdPh9tRyG2wIz8fQ5R0BOtPTcapa8dEqHNsRhFJdnc3qfQXQaktRGhl9AAJHwoaB8tkkaW0cEbuFCM1ZO9ZYBFq71agNlp6mxVaLHsumrXY86G5E9WTpmnlIHeWhg+Xss3cWZWjq9VwXoMDo+4Hop6PS3Fx+h6KmttZngUoQ9JZNAphoKV8MT8tGcc1k8rqrXkiUlxtWFZDHpgYIKo3x+9B1OVxHjmSdOJgguun6AOkErKWGvLKD3nzzrSi8pxVzspvVKeDg21etCneYLRhTvYAhIKTWerUeEOiBKukA3/vGW2Xd2rVBoN2LcWZQGWD7A1OFgWwZOWMnx8rxYyfSEu1wxGG1ia5AWe3jXsWf1SU61Djx6JTqpHUympqaCIrveTl65gPyPz5ahQ2tbQwVQVA0b7QIz/7GvqpjsBo6BTA51SEneBJj9F/4aVus/2yH06fe7md9BFrAxP6vrILp2BEZMiy1UHOb9ovsEctQyxIrQB0h1kat3zX4D9FVGh9LK0IgMvuDki/DXlvZdyQTxtZjw1Wmq6RF9V/YR7X4HF1nJEfVc+og0JYMB/DP2TGUczblvnOzEWZsd6xzq2plvN2+nR9RWQyoyS1bbyl+SVvC2YIrPgugkYFtS6MnxnUUe71s3Lg5Zzv73Y6b8eAYstVtCbPsqeDaeeW827JlUxWwLyUUeD4D1s2V73pXghwJA5oPkgVAJllp302NuxKBkyfj70TfrKu7zExOlhEJFQmLmakIHird7O4SZUyWHQPDZWhypgyWLhSCsk6XvL7+MtRbS3imF+bLkcmxcnh2orxwaF/Zeu455cJde8r0NDH6NeWVl16OX3LNddeV0cmxMrdSE3POlYsuuKBmstO9pmreLXV2lE2nbyuL/T2lQ1JtcaGMnRgt87ME6JdDs5e9Lh2dTQa0L9fnFwgCJCtkmzEjnnr6yYAHV77ryvxecGRtjZ0czb2UMwhwnIXnn39Beerpp+MXtZ1OXPOsHWem7BttPtn1nu7yW7/563He77jjjnLOznOzhjA+rr76qvhhX//6N+JvAiUAY9ded1357d/+x+Uzn/1sxFy14zU2ghTr7u677iqf/Ln/Jo49P8OzWiOEPv/8z/8873LrrbeVP/qjP4xOGQHWb3/7W+XTn/50+eVf+ZXyj/7RP0qnjfe9733lD7/whYzl537tcwEt//2//5Py7LPPpFRGy18givKQdLlYO5JWn7LjQBrsFevvpZdfii9HGPYTH/94ghYB0rXXXVPuuuuuKsy4sJj3+qf/9H9Mhx7X/MY3vpFA/A/+4A/KLbfcUt7Y+1ZKy2677dYyvHZNueP228urr72a9YxV8/LLr5Srr74mewygwtffs0frzyMRWcVeoPsBAHjuuecjjmuPLy8q96rNI+gc8I1feP7FjKWx8XvBsn0I9OD/iBfoxqTTyob1Yd3ce+992bNZCxs2BEjCwODf0Kh797tvzDXpdGBOtJp1xuX07dvyztXHWyx33nlnbMKnP/2Z2AL79+GHHylr1qwtTz35VGKX/fv3Zp8qpfC9lnFz8UUXxbf8/l3fT6xkHgh2jqxbn3KkdH5Mp7BadnfrbbfGH2s7PiXoT0fI+fj09jugBWB70803Zxz5gexQ2sUCoRcWw+p47tnnsg4F/vYXFp4yN/7jIw8/EjbbNddeG80Pdh1ziC2JOO+xY/HTn3nq6TCh+cbGk9adjjvXKysb7CvPPfdMko333nNv+eAHPxi7p836W2++lbWHzQSAUKp01tlnlY2bNwc8Fy+xZfZSNGuUt4RlP5vOQd4JCM4nxcq550c/zFixbZ4Dy2r3JZfEvtrngC97yf7CAgIyPfjQg1nbt956a94ZUAbA23VRZXIcPHyovP8DH0gXLfZZSZj1JNgXz+r6YkwBEspczBN7YgyIy3pGawogBPQUQyp5wvB4//vfH1CAHQY6AR4APZXksBJAyljrFgTwwWKTrDTf4gfSAOaO3bOePPeFF1yY2NecW9dKyZRg+VxKgLZtK2+88WbWToD/ocHEEj6rPbH/xhgBKltrmqAAx9JYo9Gk9FnntjhUzA3gEHPRAxufHA9Dzfkk1jS/ng1W4Jp+zBeAWWzpXWt1QY0tER8AZ+kWpbxpejoJjuAL2OxLS+W6668P4GbcPWONPeoPm2l9KYe0/l559ZXagr3RNWrYDvlsx8iGkRU3Fojb6IyE+tT2MPfSAm2BjaCZg+CniqjIigA0qn5JdWZ6stAFq+ixEYnCMFGG03SMcVhVdflaTmKyIq6mrCW1s1WcxT9tZP903Qxc08XDv7dtjBkR1zcQaX0cYZcanLbde6rOAxop/YaVUHkconG+4k3mAmEAACAASURBVMRUVX0/xoLz4POez5uGPaKmSWam0RGJev+C8ojBLGaTB/hgRAxPMjOhFdd3ChuhEY7z7C3bxg2McSsq510XFytTg1MXwCIUIeK5tXzH+0ZstaEqhxHRKPa7lwDbAoooamdHjLlF5p4V4OpvKL9TqwuSM+jzDiYOYe7RaLykVXLD6PF+kFOOmQ3N2KTPOxnRdDzqTaBsoaLlhdmyUBFvyDbDG1p0X28OowGMiLaVdbOmUrrUU2vWk0FId54qfGvhd3RUMdUIHI2OrdbrRYR0IweRCvR4gKEqFtsZZ4DBkEky1+a9Fcp1beuUg2gNMRjpcNOwQNoyqBZcNNb2CWBMJoxTFPGhpVqPv37DumRsUItzUE1ONNowi6nrM85ocTY6tDntL8fG4jzJoLTlV+aNIwC4CKsp7609dW2bvG/v/jgsEZYdHYtIletAhBkyRtO1vXerwA3owkBZM7imebbJ1bIjc2ktcaQ5HoAbBwIj7tBxbXXeBI3TcWFstIrGbt+eeX3gvgcyF2jbKHuA1tgLe78xUJVQEt5Vi48mODkFmNQBOgWY/KxDBv+Vv19TktNUFYch4Fxi81JqGtYfp0bZbm+0j9gktcbTtJoMXwMytw5RhNhzVvXEVslO0TBxNkQvabmWGcuEcYQBwGHE0j5ZsyZngTPfmfG22L2uOvXsBio429l/ADR77hwO8N7TmzOfQ+o67LEfNjily2UlzqUuB/4p0+/3rU6Jd0hZTgOkt6vD+V/LaLD9JpNwccbIpEXEtCnr5bw6qwR1wB50b04u213F2EsSRMbQ8zsHjEcL4mDjCCycyWj+Y9iunV35u2SIMeEvhE7N56h02QSrkh3joyfLwvxsmZ+ZKes7u8vw/FIZnlkofUvLZQ3msuRMT2/pXK4soZmF+bL32NEyubxQFob6SteGdWXOQ5Zadjw9MZnx2HP5ZantP3L0UJIDEjpKYEKtT3chJUp9ZZ7OTFdn6d0wEuDk9TfeKscOHw5zwnp6Y+/esFqxfqemZ3JWSXgIkAFEAUW6usroKIbCXJmZmys7zz470+Ds9KO9b293dxJJzkZrRnnN+OREgj5sA2OmjIc/ev9990aLg+PuDLzw/PPKhRddUAVGFyswInDDoDAfwA5nOLY2jQStYP/xP/kfyjnnnpf7CEAkLgTJ/KYqojgY3Y833nwj/raMqzkS9HlHY9Nqogj27vr+XSkLwKjRwhXrQ9nOD3/4w2SVf+M3fiMBnGAd0Ia1+oEPvD9rzkEtKQZIfP6FF5L4e+qpJ+OTfebTny7f+OY3VztVffi228qDDzyQwJBOjPX44ksvJsFGt4DWiL2N2WofYl185St/ETDqxOjJgC4fvu3W8uxzz5Tt208v9957bwL3ql1Ry0v4dOZXsGwvychb2zL55tBn7XN+2bnn7izrR9aFbcFfMTYAhqeffqa8+sprSa7Zx8BE+5P/5n7JUjcNMex1mfkI47/5Zt47QOvGjU0XxPFk92mVZAyfeiogZS1B6C7zC3OVKdIworWgFfC7LgYQEHDr1m0pXxodHU/wrVznrru+XzasX5d2x9b8vffcU66/4YbaPajRtbDeiIvy9di3lAbS3Nu0JSCI9R3QYXAo7BA/yjX4npJ92NCeg5CoZ/7t3/6d8uWvfHm14w4tGiAJv9i7+H+N/ar0AQAN+GDcgBaAROuFqK95Mt50RRJnRlR6sTz04ENleGg4QMLWbVvLzMxcOspgO2BmvfjS82FJEB4V/NNhsedaPYxdu3cHLMEMm52fK1u3EbReCgvoe9/5bvZd2CaHDmWPiBMefuSR+Na14+PGxG30hextfi3wy30kbsWGfGEAT23gsVz2XLKnAsrHjzVafNMBOYyhZgj8fQBGq82ye9eu+OjsjHXDngIBKrPl9dWYj2/88Y9/vHz7u98JGIJlBdCwvgT4tZpD+XxlxmNSYYqIASTd+YuxOwMD5dvf/nYYJYBJcZzxt5edNcYEccD6FefQKrIG+OnOMwAdQEycaD8pt6olSLNJKFij7CIWeuK9jo6ASObFu1WW0liAHve131vhV/epGixDWWdjo6oLhhOn6TSrnbEkg73jfDRfWCyS3BhtRGHbmDeSC00rY88hPhbrtoCOOM8YAHnSQSwth7WJX8xnIknQAiZIECO1nKhlXwJpMEVT0mOhqxSp4Urp2LJ180oO/qZtrIAeSGFh20jVN6mgiXitzX63GiIAk5TUNPocLUvFC6CP2kStVklqZLXfmprOQDnwW6epbROU9m+LlSrbdopxkLiPF64aKRyrjqCnflrRt9B9uiqrpa0/aoVmHYgGQSaEM1apq+qVKlWXU4JJU4U8qzIuUAX1pAUBOCkODIaKkTKgPX09ZWioitf6SRlDtDEqghUQoasydZQteWc/tRXycunu6omTwwCnnChU3Z6yssLpqq19/Tf2iPZzbd2VsfQdTpbPpHyIDkW+W3VT/DNGrQFSjE+E6Ba1EKzURPe0YTFR2jIKCxNLoipoV4BmcLA/DkvQvcbB9PyyHtU5U8JCt8M8VSfRvRgdxii10P0VSEmmrlHB5gRzlYAPHNWW3SEryCFrxyUgUYCqnjI1PRkU2+bkUJsfPwyCZ3Qd926Vlq0nB4kxquVbRIHrpvN8nqdSxbqrQGAj8hexq+YAbcuUWtpt7bDTWU6eHAuwY89EwLWhh3Lgjx09UvoHhiKc1Bqk6oRpsWtvqAPEZKpZx9Xyq5TpVD0ga1UtrdXEybMPrNPafUpbw+MBZSbGJ6ES2fjYNzIbGYemNbV5VvMYWvqxo1W4b2qmjKxdF4OTtsp9fbEDDiE/6qzZFZROh7dxBJpU3ZmOsEyMnzVoDVDql3VyMJvTgGOpCXxb3PUdnJL/yqPG//vXPwWYnFoa/zWNQFr4NuW8Tkx2D+AhUHOeyS61wT6hVF1yIgIY9mntsMPW0bsS1Alq2SY2sBV9qzogtasJxgRHjxPL5stcOevZb4w8tr0CI5U5IuhiP0NR1zEvyZkqwOjslOHzPIBzz5+WhsRFN2ysNfY6yUxV55VzGb2oCLfONsmoquXgXdsS5bYs0xntvKulPdokY+7xuYhq1xJnuh8VyJ8LcNK+u38XGHgemgCeoQq7d+RdgTB+MpYdHUnYJCiZr4LyKf1ZWFgNJPkMbSmRgLljpZQefodSZSxd/zwxWvqmZsv23oHSt1RKrxLijs5omHQuLSe7PLu4UA4cPVLG5mZK1+ZNZWDblvLa4UOlp3+g9PcNlDWSOb19ZVwnpCHdiaYS6G7euLlMzs+WjVs2R4dhzVosl/XlwOFDpRcI1dVZuiS7ZpR7Y3jsLcPr15WHHnmszAs41Nn3N+XXMzUIMm6CNlT91157NaKs1p05S5vWjRuzNq2ZsGP5hNpQ9/YkK7pt++kJKvhLmAqy6cCkH//4sQT7SmlfevGF+CZ/61N/K2MuCPN+7r97zyXRGbv//vuSsRcYrVu3Ibomjz/xZHn22edDj5cs8zeBy3e+851yzTVXlxMnRgOUCMCwQCQyBOKCEywrfvaZZ+6Ixogsqh9rnpArIMXzAh28X9utyTrg81jL/BGBLh9NIBeNNcL4I2vDJPBZAbLOHgJx/hXADVDywosv5PpPP/NMgqwwYucXEuhjEAMniNhiXAi0gBc0E3actWNVW2FsnJhq1R6R8eV36M4jmFQaDnDgdwhUMSMIPiq5tsbsWYHg2NjJInAVRMm+694jiYddo3RDZtwcC4r5poRdZf6tfXuUnyTzzi/EPvOOriMYt5+Bl4JP48jH5KsB9LB+7F1gQfQeTh7PuLEHxpDd0oKXn2v8fPbYsRNVC+XQ4bLnkkvjn1ov+cxVV2X8aU0IZP3THjZv9EIuvnhXef6557Mmrds0StBha24+IMz73v/+sBYErVh8ADfPn5a4M9O5Hi2g08/YHtaRUi9rRSL7t/7BPyj33XNv1r65ENCbS2tCSRbA7qKLL4p9jQ8+V8GPMFOazmfYONg7OqAI+LFhtm/bXgHKGZ0hh5KgA9ZOTo6XqWklK2vDSNDZEgAl6DWegCPgtLUnJtNJChgqwP7YRz+W1sMVFNlU7eKc+HZNSu2UnTgv+K3nnndOnsda9gwAk7bzCxtgDj132/odkAAAaMW+aT+a27a8E2tGAnvPZZcGqDFeQHOAoWcHZJlLP5jaQFO+OFvzgQ9+sLzx1pux35K+vod93naXAbDUc6a36uTs2FHeaAB4Ab49gZlmTthMyX3lgm18x6cUa3h+7wO4S+MKwtpDQ9H5UWojRthx1pkZK2MICHbmOC/tW2PqmYDEKeOcnIx9AjTZc87HVntT+epa75EEQ00MA3WdIZhCYg3PWruuai8+H8DEWW3tAkmctbXxi5h+OTolzv0IL6eMZil7FZB/8vjxMjBUBXgl+lM6idXZACQtkSITkJDkbZZJ/kYItvl/63+F7NAkeM1fx/Yd21dkTyrDRACtTqp2tXFAtLKMBsMtBJseFMDggTgz0zMesAq5+r/gWDAJMEmWpGGutKwUL+T6rWZJy3BZrb0luNpJ0X6h6kE0Am8GrIpiVWCi7Q/kxR36bZlHK25W2w73R2hIwJ3ygP6avQ94oMa4QUsBFD4fTZSItDaCMR263hBPlW2qbQ9b4Ge5oNoOlzXDdZICAlGdj6hmBUXSKSUsEOPQnUOv1a2wiAEmFrrvpTayg25KV+kBVjXtk7zb2w5iLenwPj4ny1K7AFQR3fb9IjjVZKiC6jadiMLUAAo1tc7GzLXRSjlB0HZUuYA9TWlAkOWe6nCOrF+XuavjX4VLHYapsdy0OZvBEktJ1Tyl/loKki4Huv3I5FHnRu0aHKpdltBxVkqcWcaeIY8jF1ZRR1O3VtlBDk0fjlNNAXluPiVHMmj+7kBy/za4j5YO0KgBkGwIG998xFkeGQmq3vaj9znzoYbVe3Ie0FVtYobFJlf6lTIdpVTTM/kcx9n1vGfq2XuqDo7vDPRz+ogO1jIwB1bKphbqmkzrs4XFfKYCa1gxRP1qq+SwsKKhgo69pkyMjQYsMm8pherszoHdje21VIV/sw46OhsWVU+exVgySKlb7yfedSJOy779B/I8gBPg4wvPvxDD1tvdm/2vzpQTAkV++ZVXooyfrhALtXyvVVXnrMiyoTej364iue+glpwCTH5yKHwKMPnJY3TqEz8jI9AInHNsnCXWviDQuR9tLBlNfkjjk7RsOqAJG9eWntYyndLU6uvwdWIVnEgCpKsmQJxLAgE0cs5uW+LQltGgE8cB6+5OW2HnIkfK3zmUzh6lB/39bONKbK3rcRT5Txx55afR91q7Pg5hBOUikFd1T5wdnK/okQ3WjmjxuZpkjXvxOQAdAA7sV+hEAJOF2mkgJc98rOitTcV+c8aNj+dpy20lnfyt6hkQeq3lqJ5D2a97tp0o+BQye0qi3MfYeEZMSO8QDa5GxNbYSZgszc2Xtf0DpXNxoWxYM1wOvvJqGV5cKWcODJXhju7S19lV+ru7Apj0ls7S38cnXCkHTxwrc92d5ZDOilu3lBOLs6VTh52u7tLb0VXWj4yUfYcOlu5e4FJPWZidS9nn7MpSWbthXTLoEip9AwM5+8I6GRsrRw4fLR3LpXT36kTUUaaIuR45VmYXlkovjZehoVDGu3q6EsRwvI0NP0CQz3+g6aI23/smydLdXbbTAZidDaAmsPP+fAQdK8zniWPH4pMATIB9AhaAwfzcbDK6hD5rhrx2X1QiQjAXuHDlVe8qjz/+47TBFjQQ7FSGww96/Imn4kNYO+eff2Favf7pn/5pgsOrrromfqDgXxD/ve9+N4EXlgNfjU8jUKFlgJWhlJa2g3sCGcwrzZOIvnf31IAXSLRpY7nqyitTmgQIkmjkx331q18Nu0HwrsznzjvvyFqkeRGq/uBg1Y1YXk4pgJKyu2iTXHVVdA60K+VQEB1+7NHHsqeUTQA9lMNpm3r2OeekBAUD4uSJ4+Wll19MkIytY48IYvk17ISAnF/CDwFyfupTnyq33/69vEdlxy6V8847t5y2ZXNKha1lGiT8FQHnRz7y0fLNb/512CRY79a9feF74iG+qjWAYWufCwztY/vL7/nL/Ck+3ROPPxFNG2sKmGCfGW9+lLKOA4cOBmi46uorUzJivgShMt5854suujjgjTnHZOI7A2itGcybsL2OHottUfqMkUQQWFnS9jPOyNgI9iXA7C9+GU0QuSracu997/vKX/zlX4Rpbi8LsLX4BQLxia1R+4mGBdYEQAi4AHj5+c98pjz6yKONra0dmCQqASWXX3ZZyrlplkTzb2Ymz4HxYD2wkQmiZ2YaEdylMG3Mof9Zb+aLj22egRAafohJt209PWAPQNP+tkaVSAKpgFjsv6A+lQYShYcPRS8Ds8GL28u6O9kHL730cjpK2UfeU9lHkn1dndHQAZZ4Fu9mLK198a2xMz6eFys7chPYgNiKNK86OgPW+ezxo8cSGwAAXBs7RiI6gsNNgtiawnJ57vnn8gy+Z2yUjPCtjXeNb6ezTt2HnfVsxlXyEgOGKCuQaxMB14YNbq0ARfjw4iHJVudE28FUKRqwwWfMVRXvnc6zOnuBae4FhF7Q4ENX1RPHc67ZL1gnALxUPejWtbkC176rFMlZB5hyz1U5ga2nJTFbu60tZV0Bcp5//oXEIOK/k2O13LGNfezH6OlMTWYfOAeV9ojZ2Vt2wx6SkM0Z2nRYY28kS1qdMnMVmZAAJHVPpOKk6ZCTGLep/giAojJktRlF9a/SfalK1FdMYNv2bSu1XAQroWpQyJi37AQvUQN0HVFq4F/ZJTVznGCfmGPT1omTYwM4zFtxzbdZF0txNrxwbfNXA8FK06rMBy+fYL/JuKf0oCnpsTgZIJ9j6B1Unilim/7HCRGUN4OUkgsHYNPDeb7p4uPvDrWwWwxYo6UQpWXOUdNOKGyHCK/V7jacm5bREeZFxOSABuvyvIyZdzIejJIFS8ApdGO6IStV6b8KzTQ05IjMVsV+G6SyW5TUVNDG81igAXYE001rJZuWEaFZEfRtleEhQ1fLjNKFh8FS4iOA1Y6RU5eypOVkIBy4NpoFy0glozVZa8TqHBMkHQ14EwOycUOZSxea6dwfYMPZiPDsSimzU3OhmvpCFXVdGwcF+OGfMh/EY/04nKw3c2ie0k64Een1vimbEbAfPpw1gnLMcHCgokMzWdk8rQZIqMbWMdHhhuHSKtyn3ZmSIIZkfi4MG9kLgJq150BliFphXUbamHhHP+bCPLY0avMPMQV0eA+gjUO3toG2f2orTIBYBX0qRY3RpTlSndTawSgZ1pUSY+sA8G6cP4bCHDqIATJh2cTQHa1dbpYhorW8KoLG9EQW5mMIGSZgJmPqXR0WxK2MgcOm7o2BsmZ4bXqwO1iquO5KnEU12No/R/yvfyiOCURf5oGDw1Hg/IZmpwxodCyBDSecRkD2bYzQytslJg3R5JS46/9zsHsKMPkZAQNOvcZPHIGU5nWUKp4qAJZRakS+2cEuDEsC2EvV/rL1HLlk3JvMUc7G5hote4PdkqXjDNIucSb6nSAkCYhcszLy2H9OWgKOkZHVzhnsM9sr+OUTCZpcAwWbndu0eWN1eHWzWwaejDedBZ0/Snma5ERP7djnTEkmqxGjZ4vbUuG2U45ncz3nO0ahc2HNGgkVCZLaJr4Kj1Y9lBrQ9ySABtJgL7alkM6l2ilwPll1XQqcw9Gx0oFGaXLTZQ/wVOvTK6uwzaK2yaMIPzZ+WRVlrSJ5WI0rzmBdRAj4at87O1+2dfSU4ZXOsqarp3QDbfr6Sh8NqzAne8vJ+dkyurRYXjs5WqYl49avKb0CLL6ATnpEL8dHU2YVVu7ycgIMvQSn5maq3tZw9X2IA88p1VpYLPvefKv0dfWUsenRstS5XE7qxLdhYzl09ESZdzYPD5W39u8rF+++OGMsQMOepBOjjWYc5s6OJGIqY3QhPg6HHShizAQKbYtPjQiMlQDF34wtMGT3rovD9MFsUEbGp7PGACjW1P7oXownUFo7Mhx/GBNjwwadWI6lDEHSBOCw/YwqSnvppZevzrvuGTff8t4Eg2FQjIyUu3/wg8q06h/IPAtyMElkj9sOM0CGj330owFNlLoo2bBGwiCZXyjvfs+7yz333FN+67d+K+9jzT5w//0JuL/0pS+G3UAHxX34AjLQRCnp3tgT/HvfwUpx/3vvuzfBDW2Pb/0NsddPpATjjtvvSOkQMIJgJlDgx48/EU24yy67PMG88QN83nTze+KLymJjpPzn//Sfa2n1yEj8Fv7P888/F/+E7xJW1eJiAtbf/M3fyBzcecft8YkEnK4reXXD9TeWb3/nOwEuWhFPLAxBt3FJPIB9I3hTWnLGGVkLgBKl2AJda4GN8S5tYpNvBxRyXf42PRM+HnFUPp13BjawT9hJEm4+SxvQ2kl7884qPIuVrT30Sy+/HOBFwKgsi+gpNg8g6dLLLssYvPXW3nQfAuoYG6DMWWfvjH3z9x/cfXfTvWe5XHnlu9Khpi2FFLsoZQcQA0zYRT+0NfhxwBP2iG+SJG2THCfw++beN+PP8gnZmZdffillOQJpz2HtY/O0upKCWsyDZ55+JmtGqZO1xwaKdRaWFhrABJhT/f+wEcQbjZ6M+cFc8HdrHbv+ueeeDZubH7tx/fqwxdhra5SfTmQ44Nj0dMAsAICYx7sCYYAu1mzLTDAWm9ZvCKAIELCXAEH0N3yGrg6/2gAlqb6gw8vaXPe0lIS8kc/rmuR5lbR4Fl1v2GICvdaMchQCsgJ+5xNf2/vy4zHbxAzmWgzBNrC/v/RL/135D3/ypwEIWu0qsam4gWB0ZR4qbXoxWonm65qrr67AU1OF4NqAZ+z4S/bUjmCu7RotSAVQEiNhu4i3gMYBZLCRTj+90TpUlSIJrnSvljEGqJmeyt47bfNpKQVsuwGdvm17nsMY9Pb3ldGxk5l3vgCgxByEHaqM502sm9oJyJ73vv7b58yzWDAdZDtqTM1mRZ+skfzAQKl4SVPxQTuxYZasgiX5AGJgjbffGZ+07BKxLZvZMbJ+7UpbV0a3hJMCJGiNhWtFTGVmOqyHoOMtdaVhZLQB/fzcQtDWNvCt4mLawtICoVOyEMPxdolIK8ran4Xr963I6zv1RUwGYCaMg6ZG2Odb9L+WaxBvrQCGe3GsKm21ZzVQpkUSIIMg6txs021HmQZtiIowQTH9tG2FnfFteQ9kjGNhvPy/IotVr8JztZ9LO+Z0CqKjoowHk6XSXtFr16/fmEUKZPD3drG0tMjaXrEyXJL1V3aCPeD5idQSgO3syOEEjTYOsiIcJg6OxdNSi9SHzzcAUFg/aKudlSHSsj3adl8AgPZ7Fg0nDbNoYGigLDUMHIyI0J04Wp1dOTjPPPOsChihP4VSWqnJgnwHCuQeM0nPcUYV2u4+YQUtLkVBnoHgnCgxiQ6OevLJibJl85YYElQ0AkE2b19/7S6jppshMO/WLWMOBErP74WFBpRQRqY+vmMVzfbvmEE+39KaASqtTo0syfMvPB/jAXl2r1bzxHWBQK1onHIYYBQjwdBApHMd9eI9dFE6czjbuIxM6um2QOhldNAPOfZrcn37hhNoDhmF6oAvBaAwX5waWc+JMRmO9amFxrLhwAs4dExisB979NEIoXG4Moehf89kvbAMnBLX9y5KihgvcxhUN4K/m8vxY8fjJAJcrE9aM/YO2qdDOSLQjZCzd3JtjqP+9hEhBuYIaGr380bDpxqjU4DJKcDkJ0bSpz7wMzoCb+sWJRGideX8fOrQAa7pmoNdh2XZlIpwVqJzpoQW07NxjJyvSeJgUjZdxfgubDtAIRnvNUMNtb4vQDlWnd+xcy1rBUgT0fgTJ5LB1z0goED0ojqbbm9Dyc7KLqcUZ3kpjjAfwBnmPBCw5JwaWZdM/vDwSPyQtg68LS1idzn+APv2nGqdVWeHLB57nVKBmWpnS6FnUn2KNomVRJWES09PmBVo1HyHqtNWUgtubGZnp+Pctm2Vfd+53DJvKlV8Lj5NFYd1Zo3n2TI3yjnXrl1NHAhKnFFTk9OlLC+WNcotaDOERVJK98xc2d7ZW4YWlstwZ3fpJ2yPrr28WAYA8c637q7yxskTZWHt2vLm2Mky70zv7Ijw4wqxdvOj7j5CkSdyXoa1sDBf9h06UDqWlsrImrVlBMW7s6ucPH6i9DgPT44lcTOzNFv2HaktPp0303MLpXNoqKw/Y3t58eWXypqRtWV8arIMj4zk3+lytI45mrxrCsABJ4J57yypYqydi5VVVJsf8E+MO18Bg0RgedNN7ylPPflEOXqEBsJMWgoLHnXooJtw5PDBrE+BCgAJA4XPBETZseOsBPbOWRl2wZQgHQvBWvvRvfdElFZJ1/0PPFA+9KEPRvOEf3H//fevZsExTegNaJ0qMLLGarn4UvnFX/iFcs+99+b9BEDOfoH8Jz7xifKlL30pwq3xyZaWAgbxbYwDlqugxdqxhwTnQLpHHnk05Q2YC//bv/k35eydO6O9ItAn/ok94J+X7L4k40Y3IgL9HaVce821YdgATHbv3lM+dOutWdevvfZKmGbKCGZmp8NQee/73hdRW1olACZ/bwEf/qNAT7ch+9PYWec33nh9OsgI9uxxAI93EOz+73/8xyllsr6xif1dUs+e1QUGMLb3rb0RxhfIDfQNpGSHf+QZjZnfY1HzM9vOMNYS39g+Eagb97//q38/QsCALb4+Rraxt0cBE2lH3UgB8JkBO66BISNot374mRdccGH5xte/EcDYdb2L0hHsjtO2bM286Bzy0MOPxE9U2qCj1dDgQNYrUOmTn/xEACVBqznGXB5ao8XrkTCCCJVa6wRBATfeV/vptnso/919fU8SVQkae2EPWC/KvqwtMRuh1LTNPXokMQFxb3o8hw8djL4KEEjbX/bdGJ4YPZG1wm62bgAAIABJREFUpszGNQAMxrr61gOx4xgg9pl4xBhLAte2812JAbSml1yvPu7J2HS2zfgZMyCishnrw/xZi/a4dzF++zDMOzrT7crcuo6ys8985jOJ3SR/XQsDq2pgLgcMYaeOHj+W5+G30wnxOSVoAPm0AW9kAMw3YNEcp/x/ZCSgLbut5Mx7ibUwhQBtYi7gnB9gzYMP3B9tnpAO2Hwg1spKmHjiV2sCUEPnhF1xPYyiAEoba6mmfQrgidQBgW9t7Xsq2OpsS8OMQ4ez3zLnm4mqj5RXXnk1a7hNSLfskDffeKPKAbC169dVvZ9SO9EBvgBTp522LXPg+859jCL3sXcwXsTUbE86fzZtvLGzfB4gXRlJNDKXUwoGmPLubdxkDYmp2MoQMZYq291PI0XSaChWF6sFTlYZ8W1ZTVvDwv/o7Ahg37H9zO0rApqaqa96GSlZieja2+10Bcdax2Ep2DQmpu2iUg/w7tTmeaIIPa7U9sMOea1JW0SyloRoB+wwrvRExkqwbeO2OhLpCkPvYR1RT61taaJUBEng5jndL/oLU1NNSUrNFkVAstEmaYWGGJM2s5OSmKUqqMZ5imNAZLXRWDEefQN9lYiT9jk1+K9iaRXIaFk3mCBERJUhJSOmDdeSNlxVuI4zppwnwnBLuqioy9Xtp3be4fToMNRmqjg7NkzaYTV0IxudYfWZtP/t6Q27xeaUXfGurVZEi3KH1qucA2BiTCLI2ln6GnSx6lgMxOi0zAnzqg7TwYHybOGao/7BSjPmhAJmItorC5S2XSXoeM2yVdDEZulB2+qp3Ym8c29vdzl65HCMhb8L9Nt1xCk1jjF0gxUBlWU0vxDh2dna3hqVr12HqGKbNm2pAl9N3WbbFcnfbBhAAIc6Dt/ISK6bsheipE1tLLS47RzTgkXmDDjhO8CTlsYcDZumzbPPclCMYWp5h4cbCrX58LTLtW31wlKMdV07K3GGgSI2SBUHrOVF1rjPcIIqJVx9ep1DBowx4/D0K/WZGCuzM3M5OFHWrK29+/bmnbwbZJoIFWPGaBpLRgYAg4oOGHP4vvnW3qylHWedHWc7GUS92YexgkbT4hqrJy220j1pprzx+hupa27btdVWf/N5J+h3aN6xSpXx1SK7raU6BZj85Dj4FMPkJ4/RqU/89I5AbSXeZHya8lL/Gad444aadW3O2HrWVoFF9j0JDI50y0jp62vEtQciIgmU5x8AQLDewsJIkoZA+NrYRJTjCIISPw9Lcm2yx8T51EgLgji5zqTKkhwOIOzzCZSVZw7qbDcV8MQ5LSiu3X5mUpbjzPPczgWZPE4xh8+5BzhpNaYSOAkyJicCLTuflHM61+p5oEaen6KsU8mNdovq7Tc1pbjO3MVy6PDRWsaZ5MlAFVqfUzJwWsZAAOK/886rpa01mcBXYM+dd86DxcXlpoSzMitdy3ec+YB7gQX2TAAg7Bt6clOTZcPa4bI8N1eGlzvK2um5sn6lqwytdJQh4vMD/aVzeb6o6BZwDG05reyfniwH5mbL8eXFcnxuOgyTXZdckmAG+L+mp6/MTdXyXGfQlm1by9TiQjly7EhZIfrXW4X4h9x3cakc37e/DHRVQGN8eqIcO3miEHs9clSw1FOWB/rLgbHapnT7jh2la6CvbNSloqOU+x64PyUxtezjROnu7S2Lst6zs/ExlQy0yaJW20T3Fp+nv2BcnZ/WBKBFcGe9Am+mJiaTkDC3VQ9uoOzf+2YABYk7/s9ll11aduw4s7zyysvliivelX9/5pmnE5gMDFSQQkcKrXz/7ec/X37+s5/NHNH+kMUGsLznPTclKHP+y4jrdnHTe96T4EqHEUCejLOA3zoXgBHEfOjhhxIMWL8CwGhz0KVbXs5nf+VXfiX/PO/c85IASfa5r68pBRssp2/fXr7+ta+lu8jNN91U/v7f+3sBaHRKIb6IQeEZMJH/81f/U67N57cuH3rooXTHCWsHsHIGIUrJvOV0s3lr75th3lp3W7edFh0O3/GM773llqzZlsFu3wOqjMv3v39XQAjixsZbtxX+vX2tTOdDt95W/uff+72MkesIWPmul19xRbn99tuzV3zfM0YEumkgMdDXX15/7Y3cwzsIpgWTtWSoMr7sF3aDmCubAtRRCvLhj3wkQrnGT6yjGw87ZaysH6XOShX4ufv37QsjQXAqyUmMs5UgkBh99ZVXV4NtviG75JrKv31Ha1asHyAvFhVfrMYVlVVGN0VJD3FeJerYLgcPHS7jEzWLz5fk1wM0sGkwlyVWW3HRADWnbYlPCZBNWVwTu6R9uu6ow8PxM9kwLBIAocoAewGLiX3jF1pXX//GN1OqDtjVavesnWeFnS/gx7aSuLOGAAgYMAJ6dgugZd7XrJVo7Erwj70irjGu7Kz/Y0OZE4lsmj9sBKFj1ybkyt8PAGpP7NwZoVSafJc1oJ/1KXkrXpXMB3ZgbANKzbs4yb2da8ZbTAF8c65otU0fiR/vPubaOhS/IRT48d2wP3prnGc+xQERmT16tJZcHT+eNac8zrkhdpScFD8YN8AB2y9+AeLSLWKP/F58oWU2jSPPYF4kpbHdsbkAMd4d29z6uO6668vY+Gi6zAFbKrNuS8bNeQqEcT1jqwJBbGJfYxKJcZxFnvPEseMpu4vN6O/P+aJRiGdaZPePn8jYuSemWQt6+j6ixDgQsUOH1nXVB4j+aGWLOmcj+XDgwKr9FZ/5nLVpXqw949nKYLQaI22zFPbqscd+nPi9JnjfIfLaulgrJZqNSeCcfsa2lap/0VtprdgQTevXNjOMDlepsH1NC1sYQu1pnMBcjVpTWuEeFpTfxfEPDb8eJv691QExSKHAlJWKZDfoIgDDj+taDLVsQz/qhTgqrX6Ixe33FpVDzWJ0fQFbRNyXl9MFppZH1LaEbWa7DeLQUgXDCbTRMBfeZrwAh1rxUoBFG/Cl9KUHWDBY67n6egKY5JmbEh3vSAWYM8J4CPKNgcXAKAMT1LGF+tV0F6ooZaUI11KRWlYDJDI3nj1Co5T06YOo2+vpLn1NF54WDMqB3LQVdq1QTKOFUhX/Gc7oztD/mJ/PxvY5z+Kw9bw2s/tCUdNNaG4mjiyKlU3uu5B2daJxIjFIOjuDNnMAGN/O7toGF0po7djoBw/ujwEwNza08ZHhmZ+fDTgD1HKopvxFp5aDhxonri/vwGHzt5F1HN+psmXzaavASrr4yI5h8TRMDp9pe8+7gL9rA62AixOEImjDWlc2S8qSUsc9EoqlzE4YRx1VUDatCc3z/HwcXyAB9oVyItf2PtZQ1ZRZinE55vpdXQEufOeN17WHpExeKeHm1Bpm0NzLNTgAMgMQ99SeHz4UFkkOxfnZ0gtFb+5P7BWYaHwnp6oeisNfGY7POGT279sfJxFQ4uClf9KKHh46dKR091TtksxVB3HZNXknzlM8vpUS5X7rRN0kpe+0ux4ejkEy3myIgxxolmAnoGW1OCmXa3ubn2KY/MRI9xRg8hOH6NQHfupHoBqHdIih/xWGYGc0ypz70UujGRYh7rd10AiOj48ThK1lwBxEdo49Gh4has1Jmm66m3SEBrxxI7HSsno+yILKfLG9zjpnDmFB9+WYBxzo7VkVEa8sxvmGMl4zwnwiPkzV1Kpgj+sJ9pXEEHwFZKPXKytg//2+OrWDycQmwdIIr9f2s/V86+mpXdUqc7crID0/I/TiDFstQWZ3ncmcS39yDvCbXIOtfpudWDu0GSMgPt8s9fednatsYOdhraevoulVkLYvzne6Ac7NVxZtmJMSD7M5J/zO+d2xslQGenrKxNFjZef6jWVkar6sL12lb36JY1TO2LqlDPf3lKGBvrJPW+eenvLqyeNlpn+gHJqeKlNlqWwXyIyMlKPEAnWL6+wuHfNLZVkybW4++gUvvKnd6UiZHR2PyCzfKIK8h4+U6dGxskEWft1ImceI7uwqPQP95dDRY2V2ablMLC+UgydPhI4/PTub8p7Zslw6B/vL4RPHy+49exIIjI9NpIY/mcomuePs5RulxGZmJn6MQDM6EXQNZmcTUEmWOfetA2WtymNcz5jGBy4rZdvW08riwlx5z7vfXWama3vj8Ymx8u4bb4yfqx2pBQv8EogIzOgAnL3z3NLT05c2u++56aYAZX/51a+WKy6/Iuer8h4+a9vmFNP053/+5wOqYGR/9CMfLQ8++ECCFwAJsEFC6q+/+c1ktgXsOokIwO0HgTOxzd/8738z5SKCXO+htSlQU1cXWWF+/O/93u/l/X7tVz+XZ/6jf/fvygUXnF90M7GulA3pTPOFf/v5CIUK2iTIBFlKVt7/vveVi3ddUn50zz3xMeyLX/iFXwhIRRRWQLhr10XlBz/4QQI3JTieXSDKBvDZgCnX33B9AlRtWIEC2iMLsn1ecNwmHb3Do48+Wr72ta+VG268IeyXxx9/ovz27/x2eeThhwPyWPuP//jx6NIASNgKjBrP/crLr+Ra2Cn+Zt8BTuxvrVr5bUR8AU38S+vi7/ydv1PuuvuusCsIwEpK89uANDRcPvShDyWwN7bYD2yKBCWfyl6UiKaDiCFiT2LK8Ff9KL/hv1+657KM3c5zzi4njp/MdZUSYFAFqGk6Tgp2rW2MEve57NLLEni+tXdf3gVDJC10H3ww159ruh0KwoHHYVnT5RujlaO175kBCfn17sO/NQbmTXCrpEQs99rrrwV0qYliZRid2Ut33Pn9xEnW07PPPRv7liT7Ssm6sb6xl5579tk8Jx/bdQDS/tt5ENaTTmY0L1dWUnqetr1hqg3FtqcsxNxcdlnZu29f5tT785n5ys88/XTafWtJv3fvvoA8/GDAGBaXf7ZsB+8pnhKz+hxWjgQr4HX3JbvLX/zlXwa0iPbS3GwjVFpLVgBpbfm999c2HNBCLBcY5DlrlcdKQCvAlM8D8dgdz6Frj7gEEBQR2NdfDwBjXWG02BfYPva58fI3c0cfyF4xN1X4tTPvYP9au8YT+Kl1NSDHnLGzrZSDOEW8kPhyabkB68hWVNmGMBkbdtHuXbvT/tj7mBdrFHPLeoxo7NRUEhliB+OQlvFpkbwcVh0tKyCM2DKA9PR0wJOKJXQkfhZXh8jQnGdVxqLGz62P4axjo32Pf23OxXz0n7QqB5hU0deKS6ZUuP0h9ZEOdsul48yzd6x4wIhlRhG2inN6cT+ADId21eGoLVoj+Cg41AMZi0SJB/2ERd09aq1xhJk6tOOlAaEdcW01XB/k7cyz0pNWeNXhUtv2NnW8MwL1Ruk+YlmduV60VrQhloWgtcHJQBGNhkPVfRCwtqrzyUgpF2n0FPyzFezx72mVnE7ENaiu7JSqoxLD2ddX2x02mziLJ7orjlzlCP0BGCwenwEUQBerw6deGhjVWZYWq3p+W45ifD1b1aJYiRG0sBmj4bUVOKqaI+jEtQ2vRZRNOgydrforFrD5atHwVuw15U3+HqdnscxOz2Qh+X1bcmU+jXFaVBEDagL4dM2ZglyfqF1p1lWkGBJpoTEMROjcE7oMBADgQKJR6fx/04ZNq9kCTAX3RcHifFoPSpJCN52fze8wQ2QJbfIIsR46VM46a2etXe/obNoVjwdQkjGzuFPbrkMTIlB0dOrGqI5nrX1f3Sz5TO09zylOm+SFhQAIHAqOTss20Q/dgWxcWz2VCOxNTCRD2a6Tzo7uOqZdnXknjpX1AZ2FSqdtcdNBioN9+PCRjOPFuy5eVW9WZsRQpPXYCLbVQp5bWzWGzJ6EKAel7e0uPV0dyR5s3Li5HDxwKMbSWj2ZtoizOegg75zjtEiLQN2BACbWVqWUryQDS7B5YnI6hxE7ICPk8OAsOGyWFuYzh4y1Z2RwGXAZKs/ks6il3itlXPNVSZ14cQuWvLMG5xTD5CdHuqcAk588Rqc+8VM8Ak1bYYFWnOKG2dkyKiUTBA3+Vs/QCiw4A5VKRPm+cWjSPUYnmjlC8oS4+5tyXIEEh2ouWSgAB6fLf7PfzrraKr06Ss5DZTJo420JpIys/7O77u9siij+0nLo8s6tCJ13duT8i/bIjGzyiUYTrGqA8Wtk/Z398UuaDjnAodbHaEuRnSPAf5oVEjqCZWewoMl3N25YH8YBW835rLpptYzm+PHKZDFuLVW6isKO510FwN6DLa/12lU7xhj6u+ev7SurcF87/ux5yqiVc8Tvq6xGgaLzzYVmp6dKv4TEiZPl3A2by5rJmbKtf01Zs1zK/MxsutacvpGuVk+ZmJ4q+6cmy/NHDpUz9lxaHn3pxbL/5LGybccZlRWzfXuER4f6B8rYkaNlZXau9JTOsI2PamM/srasJfib8Z4pcxNTZfz48bIwM5sAgoba0vRU2ffGG2VWye/ateXo2FgZd8YTYewfLEeOHS1r1q8rrx46UEbnZ8vajRvKzPx8mRyfyLv1DQ5Ups74REQt+SpKFVxfkCnoAbpNTk9nXoyb9WU9yeIeOnAgc2T98tkEOgJHPsKGdSMBRfwTWLgwP1fOOPOM+A3m3/prfRSlK4JypWLnnXthgLgv/NEfJbjo7OhKtw2aH8pZgCC6T1x//XWp+f/6178WppOMuvPdOuf3EG+96aabEoSbd2wUySLBmi40AIe0FT33nJTOWDOCFv6E1tg/93M/l7Uk02+MAhS8/npYqpdesqdcccXl5dXXXo+WBR0JARPgQOBo2wIhrK+208vhI4fTbvja664vBw8fDiglePUMABd6J2IPe9O9tCU2D4I661xizP4WRH72s5+NL4n+b4z+9b/+1ylJuuDCC9J9BBBnHiSMAGff+e53y0UXXRjf/6677iq/+qu/mjF+6KEH4wu9+MKLWZP+9vGPfyLlOSIYJT7uIXsuYLvm6mtiJzyb+bNn/I2vVNtxVz++FeIlCAxg8B1/F+D6nvXgd/aaLktnn31W3lXplf141ZVXpfSP+HACYe1u9+zJdYFQ2OqSrQJhvtnU1EyACuDR97///QTbtEquve7act+998XnNE5aTCvh4ce1LDzr13vI/AMq5jDDBNZNnGdd8rGVGYl7vK/9Yh6slTCv03VLEr47zB6xif2RzlOjJ1PuIRmHrQ4w0IRAR69XXn2lPPX0M0kU7t69O6wPNsj6A+r5d2tP21l7Uwk9hgb9DvGIdzBPxpaddEYAlYCB/HpBO7aL0kn+ecCL7u4AGfxedjdJxrHxjBG//2Mf/3jmxnU9N7Dac5g3/7z9e98rF194Ydm1+5LEXdGDTAx1MqUw1rv4icaf79vrziLrQOwKtAyAv965NBsAjY/9+uuvhekRDY2OkmcACG7asDFz3woHu1+6Cp25I746W6Oc7cILLwrwmeft7snnsULEfcYQ6OWfYgPr4/U330jDFntFnGcsyQiIKcyvebcPde0RV9CAeuyxR5uYCGmhJuOdFfae9eh8Et+JcSUmUn2B6bh+XcZEC2DgkrHau/etmlBeWMzfvK/yV8ByEstpwrIcu+I9gX/OT/+udK2tAAFisb8BYIJlEE/XXKS/dgmd1q23O/a5pnUbYdd3giUN5UQ8E/zgzLPPXHHwRc1Yd48Ef0pm1AtXYbVkjLs6G/YGgKMKkzokPJygHkLUirIZqFxcTWvaBNeOKdEZWaiIqGsEiFlaCACQLipNtxEaFm1dkd95hgAhbZvc7p4gQq4HFIn4GxFMgrSpaaZqXwESAEDYG5wVoqeNRovrB/X3bMpxVpZWNVH8zfOmLotwZ1PG0mpTrJa9LHqXlVAwGU0Dn+4rTbasAiHYOD1lmYQ/hKqDE6frjPaEWhG341g797T6GjUT5N0BLLW1IT6OReT3i6igA/3RNIkScDM2ruudZEMsCA7V0PBws1HGVz9vg7SsiOrAVRXrtoWUBT86PpoxgwT3DvTFaBgzGa/10SnhpB0PeASAYqTnZqfLydGxACYTYxNl585zyvTsTBls1OdtMgeQDN7GTZtjgFG+jKl2uG2NmrEwfgxNqwdjXVV1fvPanRaENRNTqXQApbA/pqabtVdLtCrbqIISmzZtCDjiGpxrmynrEttleDhjgsbG2HgW1DtjZTx9rhqX/tzXumaAzE/LWAEyceKq2jT2jnKbWuuX1tNEiWZnczBYCxHP7e9fVaxn9NEq7SeG2L1bKrUDen5mqnRopZn68sW0E5YBcX2gGOoYg6+VGQfM+sl42zONMFMFfiazf1EGH33s8RxMxhmV07vns1oab9mSz6UTTsNCYhc8m/XgcKzU8Vq7rdYYBZ1IX0DGxg60oMkpwOQnB7qnAJOfPEanPvHTOwJt0oRdFhg4s53T6XqwdiQCnDJULZuU79F2XnOO0r13jvNZosuFhVJWkvlnYytjktaYa6oH3xLHFfgRVux8Bczbenx2Kg7a4lLscc64aANsziADuttyVWef+3ImgS6u6X6VGTrU6FJNJShxTtMvaMuH2ULnEYCDg+zZ2+RT7VpTy084rbK33oUDrUuO73V21tLbwcEqbAhYb/Vb+nr7yxtv0FDhO1WnlQPsrPL8dAJS3tl0hstzdFeB8pZJnBLhhcWybqTW+ecMTlcHDMS+OO/mymecS8dPaPuKHcz3mSmUVtZ195YtPX2lZ3yybOzoLlt7B+LrHD12uJy3fXvYkc6AqZ6usm9mukwNDpXHXn2ljM5NlT4d8mamyyV79lT/b2WljB09VoZouBGk5eg2DOTB/r4yNT5RTh47WjYODJXxI0fL2pTGlNI/PFQWpqbKqy+/XI6NnixnnXt+me/oLEdPniyd3V0BogJIDA2V148cKsdmp0vP4GA5MTaWxFvfwGB8FmexgE+7Twmv2ulmOIEOBgB/Qs2/M5bmgFJVYwR0MU7mzfqeGK/ACd8OK0PCZ+uWzWGgEDaUYcXoUP/PJ961++Lc67vf+27YIzUg+XH0Ka699vpyxx13lIsu3pXMqKDZXN1++50pAbHe3Ue3E+cwQEWgqIPME48/noBEeRFASiDO37PGqhbdmcnCYw49/sTjq6VdwMA/+7M/Kx/96EcbFsOegCNERD/+iU+E9XGpOdNy9/nny6c/9akEnNY70ENCx335Cpdfemm55557c3/BKd/tiiuuiACtwO6sc85ZZTzzWSTGfv/3/9eM2dk7z1otvwG4CNrM10MPPxi2K9aWd9H1JABRKdFpwSypzOHKBAdsYYK4/2233hY2l33kd5JU/Cdtnt1folCQeM+PfhSQZXhoTRleszYAkD0kKWZuBZHeTyDLH6O388Mf/HCVGYEV/dTTT9fujY0mECCgAqzHVjvy8Efb7i/Jgq/UMi+MAOATcAOIYw6rzuBCklhsEgabMRdkGi/JNHbQ+hRYKzHhl2JA+N5rr75Wy2V27IhI7YsvvRJBXraLnSNyym4Y59deeWU1CR5WdldX1otSQmV/5lfMYgxqsrKn7Dx7Z+YZIOceQAlx1ZVXXRkBX8+KecKOAqm8ewLY+bm6j6amygc/8MHK6mi6HgFZHvvxjxuNihpQx14vLFTbsfuSVbBdbMh+GTvxCnDEdfng1icban1qBR2Np4mJplNLZxj1QCnMQAPNr6frQ4Q5HTkBheedl/0FFPBud955Z3Re2ETlTREonZvNfAJZlH9Zc+7FBomFrJ2cLUND2VPGznOYeywogARbztYQ6vXf3hf7XqKhZdCz1c4g69Lvkvzv6go4xH8Hnp13/nnZ38pH0xV1rrIJxXBiH0AKMGdiarLsufSyMMWcm5WpKPE6HQbPOWfvDMsmQrZHjwRgNy9VMHw5a877RktLe/qhoQAd5lvcYB+QZkh3m1SZtE01qiSAeQQYAQ8vuvDC7GfsGNep0iGduZ49p0sUG+Ystc4rKFLZedaxdQqQXcUPUgkxnOSHUj8+Q2W/14S78c8hUrO9jQZjUwyHnaJLjoETWEdstKGzpKymKXHw9dTpzhLUXKnteHvQP6tyus/RavCy6nZz9+Y7ta2ul6m0Wi9sU1SwoDI5HEAtpaYVobLhGNPU9DafzUTQn0iQXVsKuaYXtFhCuclCwSyoDJgWeIlOy0JtI+w7DrIwR4AQAJnlmjVpsyqeyzVz0HFCGoE6799SfaDGDjg1hjZiHLdGe8R9w6ihabLgO1UxX6mPZ3OoGcMOQErKRSrl1j05OZy9Vqk6dKHQcC2sypzxzKhJnWFZLFXR2oap4h0cHAlyGxVoqJoFCPyoIrGDtd1zNF9qa1hG13xFEGhpKTRR6P3adVo5G+NqgAgqYWNY1MbYd7w7KqzxCGtmpcSwv+uKK8vBw4dKf29FLIEanEXjRS1eprAu8uoMehfP4t39t2cBzDgYOZopoYL8Tk6khRqqmrXis4yn97GevSeD2Aoied5nn30u6Ku6Vkika9t4nt3fOYXGjnGxZm0sSKzPpRZ9dDSlVIwnUMa/pyRM3fbwcJzldr1pO5l3nZrOeDDS5pgBtRYZsjBf5rTklr2rJVGyMMaesn5bUxmRPirVE5NlenKizExNpB5ZO2BgjcMEcm5NAU0cDsp4ZD+tHYcUw2XPAKqsnwrULUWp+5777s93jLHMDsTbgdaujW6tIeN4zye7QZmesQHIOTzSZq2zO4ejwx1yX+njlRLHJlTdgsooPyX6+v8c7J4CTH56wYBTT/6TR6D6I4KBWpoZEdEe7dyrToYSz5yfTXe6lkLLjjoDIiTdKZlQmYcp2WlKItOmvkma8CuUTeo0wbkEbgiWZDLTUePwkVwPo0NWG7Dt3GDLa/mlFsIDZcPG9SlrjEO1shyztmUz9uRksnZh4i0qVenOWaTmv9a7d6brQattloCgq+qi0JUCdrOZzi6Bl1JHYwPgSOc3LYCHAPVEDXvLbAOKG7uWvRBQfGm5KK2cmtKSUsKoUpfZbEE5MF8yI+1z161bZZc6K6IH113bzvtvPoRzKiVSzuaUUtfWoD4jIPd/Y8Df4ptVVvF8mZ+dKdtG1pUyPlnWEHydXyrnrNtQBvp6ytzW1EXKAAAgAElEQVTMdFlHmH56sqxbv6GUkZHy+JtvlENlpbw5eqIsdEiwdSZxcdrWrXGQJ7GMFubLwvRM2aDd7chIgmKCmAOD/eWkFqkC4O6eMn1ytMwJIleWSpcy2b7eMj42Wo7QMdi6rSwBqfi5xOL5fxHT7Qm7ZGloMJpwNUmyoRw/OVqOjp7IGh2yXgj4joxEy04QwtEXnPo+9onEiWfGrMAoeP3V18oZ20+Pj+YMFZAAWlK+pTPe9EzZtHFDEjaAMqXuSUYc1fK1p9z47hvLhRdeUP7jf/zz8rnP/VqSTl/+8n8s69dtKBdecHHWHEHYH/3o3oAt9Emc47QBACjWE//W/AABBEkfvu22PBsmA79acIuxkza1Z2H51iSSuXzowYcSDNt3YRSvrKREmdbH0888U264/oaUTXi36669tnzt618vN95wY9bHAw88kLbGZ519Vsbp7rt/kIRYu74/+XOfLC+88Hx8E4wIMcUtt7y3fPUv/1My3joBvbX3rSR7ktTr6U4bZdlk7Zdb8VgAix/7CBuLX4cdIpPedrxJG+jXXq1lyfsPhB3Gn60txWdjf37pl34pJS7KSmTQAQgSdYJsfiCWDYaYUo0Lzr8gTAj2CvgkI25uAZNtqb77AwA+97nPlT/8wz9MQKp0hv/23e99r2zbdlrTseVogAg2BisIC0hcpRzC9cI2mZtLKRGfCpCh1XNtFTuX9YdtwWdtk3HuK95TskZwk38MVANm0KEBwEWItosOCHH+mYAdflqfnZ/btiEHGChlYZdnp6Yz3wJoXXqAAXxW1xYsC2z598AMfjIwiH/Yik0DsNgSn9ee2dgqfxPD8EfZGuLOtPdS8rhSy+Xp+dBzaUs2gUP33XdffFB2USveJHl3nJHfpROP1txhutd4KmLOxG+PHY+/zXb6XaQFortCI2hzqgnskSsuv7yMrF8XRk6P/d6U3Htv9t9+wnIDJLPvzh/+vDXVtufWKtfzAGTEFmyW7ktEkFsmO00S6zrxcF9f2EkCeWMEIHFNa1GL+NYet6UtNXbUobVqtCg/Moa6L1mn1oJ9DiQhRmteMRolUu3TtmV6JAAmJ6OBZH/wzQE2733ve6OLWBMGC1Vja3kle5vwq7Gk88KeeDfA5rnnnpezC8ulPX8k9NNFNTqmS4n9zEk0vSZ0Ga3xIzsIGHNmi1MCJE1MlvPPPS+aNg6cyoysyRJ/s1YAUDUJUTvltDIhYixrzzh5f++QWISeWYNrOGtqmWTFN3zfeLwTMImgSCQGmpKckfUjKw7UBKvNhx2sgh5frKI2taSFg+JFE1w3wVAFBYAAtVNGAtWJidVauQAmnQ78vhiEBNe6azQPNzioPMD1awcdg5katHS0ca3x2kO5yQL5vcUVEaZk6GcyiPmezHlDg2wDbpvWM7dZlBrcdVQAR5aKIGtvT1lYqi11ayana7WkA7vERjKBsmDpBNMcLA5tYInDRwBp8DlsNZtQW8W6VlcngINwbGWxMAYWj+e1wYYG0da01KqlPgyBhdNukoASzdz4/pDMQKMKbM6UTzjcjGNltNQaZxmo7t6egANt+RKwoz4nbZSeABeMrk3s2RkyTpqMnecj6ISBI/h3LwffyPBw6vugwhwbwlKeGVILKJibX0hnpNETo6HpMQyMCyfV2lIf3BpjomzW2DQBuAMHqygpxJVh78FC6uZjpCykMpRsjs5cK4ZrbXUQ/KBUO8AYmnQNylx3RsCU0fOuxrSCOouhw6FYQltblJfxga6b86hl79uXjAFqmwPMYQDdZxyxMzyn79rsjD/jYP1zEhxaAEDZJ4eO6xkLmZ+zz96Ztc1wy6py2h3Saau9uBQQxH28P9T3nHPPSf2ssi4OqH3kmoejQdKbA8zBal5RVzk60OBQ4JJFOCPP4jmTWe1SIoZVw0CPpj6ToQo9cGoqSDZAyFhbE94BoOOANc6P//ixHLgWnHtljtGktbDTGm5hPtkTB0xEY5s46hRY8v8ioIxq7v/1h6069XNqBH7aRyCASZTZOWfjYbexR60AaVgTAJFG3T7M0+Zsc0bFniilnZ+rjAqisKWyVOJsN2crXTXnhM/IqwCU0+VvmWB9PQ/YW34EzaeDBw7ms1vUnM/WEmOlE2yzLCkfpEV9nQVp29uv3X2lDbsWG8heAl3C6pudzTWdkcpSnT379u1PpzJ2mR6DICStfCcmK5i+lRZGDS7S6SfdSoizzsdvaBNBAaIDVgBI5qKb1rZalmhyL8+OreAZK6heWS2u4Xx0Y2eys8k4B1TPuduTd0mAcPBQI/COWaMrAzBFB4nz46BLZE1MjKUc9PRNm8rxt/aWCzafVvpn5sumzq6yac1w6esoZaCrM+zavjVDZWxpuTzx1pvl1YnxMra8VM676IIyMTlVSxjWb0i3nCOHD5UtmzaWFa19+/rK5pF15eSJ40kCbD19WxnBMJ2ZLQd1YhAcSR5pj7ppUwICyaLHnnyibNq6rWw8/fRyfGw8zn0ccmXZvX2lZ3hN6dm4IZlSnUD4EzPzC+XwyRNlFhua4O7I2jIwtKZcdsXlYRCYl9bH1bFJAM2H4vsKRCfGxnKmW5/GtpY5DUUTwPmrlEeglOTI4kK6oJx73rlhaphjWfLbPvyhxsdan+yu7je7Lt4VoKF/cLA89eRT0TlTHmROtf2lG3L1NVeXW26+pdx+x53xLb77ne+EeYLB8pWvfCXMC3X77s9Xuvvuu8Po0XGG/3Hju98d3wxgAWzwO22BteYmNPsXX/lKxFyBEP6mtMQabDUCrVdrmLaK/etzaQnr95gYF15YvvXtvykf/vCH83xf+Pzny6c+/ely5x13xq+4/vobo+cAPKETEj2BUvIs733vLfHBPJ+gB3jDH6W9omTnl3/5lwMiAFHcBwsg/uwgxu5sgkXjbf6VTwh6f/3Xfj1ACdBp18UXh+kC4MAcqC1gz4sfRJ/iox/9WHnpxZcibMsXIiQrEMUoVkIiYYbpAgj63d/93fIv/sW/yLpQDnPV1VdFL6UCwUsJ/oA/Tz/z1Kp+BpFb7CF7WDcWpS7GQiB7zTXXZKyNM99TByB++gc/+MH4XEqGvNfNN92Sbi5YakqsPBN2h8TWQw89nOBbh6WHH3k4/jOwDNjw48ceKx1dAN++8rGPfTTlI4JuiVc+/BOPP5HW5XSTdODhD2JssGE0HNldcZ0A9vrrrq9NDDDvxX9dnbE/3hvb6QPv/0DWBNvBB/WcLzz/Ynx844O9oCsRYFv7bICaueO/eh6lXsrPMH6ee+75yClggJs3DCcAlL95Bvtt167dsb/uX1lUhyN0GvaBErB16xK7hJl9/HjYQRo1KA159ZVXqtjtnj1ZzwCkvfveim0U0/hva4HtJi9AfJrvrNGHDliaJACUMBmUwem0ZU1ax/aishQsFnGrEjffF4/y0V1HjGKPA6D44rXRSU3UHjl0KCCMeQe0WRu+5x3tzQ3rN5Rrrr2mJjEnJsoLz79QE/F9RMkrkwn4YVw8T8o8jx+Pe3HJpXtyHtoj7Jv1ABBzVhPnxY4B/Jt3Z1wY9k1HT2fL66+/EUBydno2Z65zJveYns56ZJ8l0q3lqq/Vm3IwcUxbaSHWlhgGmNHUsR+tCfGYWMi6EhtVuZCKGbS4hOey5hL/0X5Mg413tMlJ0qUSNZx3q9+T3H6H+137V6zUag9Yx4bNG1ZSVtMoBFvItT1vpbgK8kOtUQMUDY4KrISN0dBvPBij4Xdeoq0NEvzTSdDxw2chf6HpN20AOT+y/e7RdghpAYMqhloZKNXh6aqtdRsBNu+eGuTp2v/ZM3NIjjdq0b4DSEiNcqOy3pbWZBMTQEUbwrxYqK2NKkjR3YAemCG1DCiAysJCLcUgatt0BiHExjHyHFEGFrA2rVYFtBW56k7NMQaO9+ZEhenSBP9lpSOHlzplDlgYMHlPz1OzZW2bYJ1rIJ4R/Ez9YtVZMT8RXJ2fD/In68DhdJACHwaHdGtZzDqwIdt2hnGKOIylMnQ4mkFJtTGMPwuIIug7W2t+16zJ4QPBhg5Th0cnjLjTttMDsrm2L4+Ojpd1a9cFRX/m2WeTcZM9oQLuPdG5ACUM3dyCeukK4nDyGA/P6gC1gdWaMkrqcqt48Erp7q2AT/RZ6MIQs9XOtxEwlrlQTiPrUtsMLyaz4ZCy1vbtB/hsyHxUZsZS1ksAr6YtM9SWcWJ4GTegmPdcRP2KOOt0NnRLz251fdDNrB3Oqjk3pjYtIMeLOXSMu7ZuDByVeYYiJWChWS6mzrpSzbRjngjibK3t37e3TE6Mp889JX3ZBgGAZ4QCE6giNiYDxEBBfc2X8TE/rgFAShvBRuHdeOjVbg1edOFFuVfNKnaFni0LBVgxjq+/9nr+ezTgjX3UGQMsK8IpYUTbenwG5lSI//8tvE25wn8ZL8kcnvo5NQI/zSMQdohyi46qh1ZBiJIzxO+cNeqF2S62z/mZ8l+p00bnK85N02rYjhBQKplwRiQh0SQEnCOyTGFsdCzHf0hJTSOE7rzk9BL549u0ZcPOKec9G+4MAhLLJKrnbsGGVsOqrWP3+1b3I4L1MzO1m0yjrs/nEEAIOpwTJ05U5qIzjAPP35HF8ozscT3XFnKOtwJ7riF48n/BCco9e45Q7JWA520pDfDCWepcl4njfIYGDQRR/725aq84x7EL+AwypZzmltka1m8zBwIvQER3V+2iiI2jw0KbEZdwYreGJXMABoulrFvpKNv6Bkrn/HzZuGa4LGKxLC+VfSeOlsX+/vKyzhfvurz86PHHSteaoXJSSUzYvLWUk9aBUl4gyOmbNpe1ug+dOFGmdABanC9b128oB159rRzn2A8OlPN27kyAIuBybuuSs1BWyjzRe12SNqxPkDk/O19WFpbK4f0HSs/gQJmkcbe4WHU5DhwoJ8fHyuTsTJnrWCnLSg927kyJMS2czadtCeP4kUceSVB95ZVXR5vhgQfuTxvTtPNcvz7PsX7jxvLm3r1po4kxwuc5sG9/1vGeSy8thw8cLIcOHiiXXronoJY1TysCOIGWft1116YNp7H4wQ9/WH7uk59M8AfUefLJp5JVJp6459I95d3vfk/WkS4sy0s62VgbaxNM0UDAPLn1ttsCNvDJaGFYX0Q9AQwC0MexA8bGQuv/5Cc/GQBQEPn7/8vvl3/4D/9Bgjbz/fBDD8V/+cY3vlH+27/9t8sNN95Y/uav/zqgoe/x9f75P//n8Sf5Tb/4i7+YEiYBOM2J//Af/rTcfMvN2WN8LiUiQItv/c23Ezy7j+Trv/yX/zJ7mYbGE08+UT70wQ9m3fInqxDmWMptbrzhhnL3D+5O9xzf9c5KHrAGHn7o4ZQZ164qSvH6on3CH/vKl79SfuEXf6Hs27uvPPbjxxLIf+lLX8x+UAqiZak2sK+++lrYBr/zO79TvvZXf5V9KhB99JFH04YZmwY74Itf/GK59UO3Jk545plnE9j94Ad3l9s+/OH4XPffd3+YMPzfJ558stxw/XXxQf/qa38Vgds7br89YMuVV10V8OeP//iPy8MPPxTfStkSe8mHBLL6v/fkE7j2HXfcHt+L/owE2Pg4rZ91iSc8L38vDPxSyt/9u79UHnjwwfLmG2/Gx2enrD3+5tzcQvZBZatUnxxIoblEyxZhc9p/J1LLhBNkBrIR2b32uuuSOORHYsTcfPPNWWf8QevBGtQZyfo6ePBAxFexYdhx3TsBORg3gm46fUAM7wEoxWQw39krzz+fdYJ9w/dnX9nd1155LeOazpGDQ+X8C6rujXEHMgJhnAnve9/7ApxI+iqH894AAp/DqLIX+dmtVpP3ZrON+8ZNG0IEoLVl3wNeaknnbNowK2UCDnlPAtAYZi+9/FLeBSAqpnQOGD92DiBgnwO+3A9IBWxcu26k/OhH9+R8pE0kNgCGsff3/PCHicfs3Usvuyzfw1Kj8WJcgOb2pnIsQK8SK2uBjZIYFVu1ZT1pX711a84PzBgM81aHB1v97rvuji1gO4A2beUHQdgwnOjHvOuKAO0AIcDZ1VddlfMNNmB8iJMbb0B9OiitXxeQRGlNK+qqKsG+djZlD2/anM5e5tPcescqSj5TPvKRj5RHH6G7czh+hDXQdszynoljg1vUCox3Aio1iVurRdqzvAYrjZZJ40PYe1g17AUb1bFl25aVSq2sWh/+va09ijBnym8q+GCg0blStkJHgwCYTjW6izQbLqU0YW5gOzTdMTp8VmZkLnVFShrSEQa40FUBFAuAQWvZHByF1P5O1Sw7IMV1s7HjzNQyED/JhND6CH3Iwd2Reqf2vyNgm0CksygvaGt52xrphcX5gCaACrXAnTrkNHRgwV+oqYs1o89ZqSU1aI2AiuE8p+BcQKnCxt8i0iqD0VtLi7RWRqES3ArKw54ZH88mg9qFHtsIGfUP1HZ9qa1SxtM4lcYggBQRNerZWibKMqFgdFaF4nw2zmRXdD4ASTabeY32SboRVRaNshxOkr9XgaKpuqhQkdcMZu49NIAnbJ65mSxszlWyXKWyYFxrdm4mGwkTIzVtJ8fSIxyoYLw5nsAJBiP6KKOjQSXR4WYXZsNisSmMo2d3D5vPgEY4qulgVFHUibzPDkJpYTMsZk1wEDBxbAbvaHxb6plN3wIh5tF8es7Uj6qzw3zxno2CMhCLQ9QChpBeP+bIuJsLyKq16x5hAK2sxOFIVnDNmuwZ78mAyChkLru6ArxwYI6fqHV97h2h36bsBzNj3fBIU0/ZEePjvWsNeRUfTn3m8koMuqDCweOd+tJNYaVmwcbHcggw1nreo5ZyegF7LRDkvsk2zswEBEFb94zATweDMUpPdN2XBgbLM88+U+tBidsSPp5HZa4osXmuaK6x+GkO6049+6kRODUC/7+MwDsU6MMo0ZZWln64ZimxIKr2Vy3hrTpeVUjeOZuyPppky1VgnkM/PDyS6yTYb0D0iMIvLobl50ikJxHdqYWFONZtGY/kF4Ak50H0MTqS8Gk10jij0VFrmHqV3VrpwdGHmp0LeOG52D52EltFZjMaIv0DOdf4ToAGTMpaorySZI8sLcdQaamgXMbQeHDO3Mu1/b0tOU1JBXbgktJU5zKGq6x+Z+7pvAGWhDWzfl0j7lr9BMCPc6e2/6wAj8wzYEnyItdcMGbrM/7Gk0/Bkdbi0zkDoPd750K0Yubnm7HsShKjB+UZ0LRUyvrljnJ6/2DpVj6sjGd6Jv7RC/veKifmZsqR6alShgbL83vfKh1rh8rCstaVmyNOj6VI6M9ZaZ7pmIweOlKGO7rKWdtPL4srS2X08JHSoQ6/s6usWzscP6W3z7sNRENA8DM+P1tmVpbKianJvOfaNWvKpg2bUwotE71mZKQM8F+XVso8RtPKUhnHcF27tkwszJWBkeGM3fFjJxJsY3dMzk6X/QcOBmigSWK+R8e0m+5OMmSgvy/B4HkXXlDuvff+MG7PO//8BG/Wro4zmCL79+6NT7Lu/2DvvoI8Pa/zwL+dc/f0JEzADDABGOScCAIgACYQpERJFiWZpERZVLK11l5IvpG0tlc3Xstle9cWtxRsl0paiTIpJpCiCBIgCYIEiJwBIk3ADDF5pnMOW7/n/X9DrnflvZBZ5aKnySnMdP/7C2847znPec5z0t0J62A4CR2LCcNUwL971874dgKJMJK7uhL0yaxjHEh03HLbLeWeez5frrryqgStn/zEJwPI3f3eu5NZN37O6iuvujJZfcyN3/iN30z3GV98BIwFgSrA4hOf+ERKSgRtLzz/fNYM0EInGUkeXTZuvvnmgEb8tbfdfnt59plnzgChArT/5Xd+JwGpP/wyzBs+8Y7zzyt//cW/zl4QDyglEmxjmAiGCNgKoJT+KiFRRiDopClifQI3PSs/0jPwz4AkTRMIwSe/L7pvpZT777s/2jIYtvw0egb2roDQZ4ENQAg+lrHTwQcDGCC4Zevm+NrfeOAbEYzVhvemm26KeCU2AFABk0ESTXBOT0G5CTbQnosuivYJ0NKexTx5y1tuzvzpCsTfYlvWb1iX9wEk+H1MoPXrBeVVUBkAxhfzc3tbZh1Y9fLLr8TP5CunWwu9n/Hx3J/NfF0XopmZsHwFlIJtn6UHkW4nLQaEeys3rJ1e+MOn4tdinBvvWm5XRVFjpwcH89xsDXsH4MAqf9/73peyJ6wYQJj35c/S5cBEk1AGRFxw4YV5X++2fdu2AETRAVpeTYDN1/zaAw+caelMq+fee7+ccWQbUn61bVvmnN0zzymLGlJSOZa97zmbzl6Ja8tqwA9ghziTzRVfATVefPGFctlll9amE6dPR9gZWOKdraP16zfGTmKDAUasDfGwOXdf6wZAplRQWaffMT+eBRCHvVPt/kzWnDG79pprsl6NB4HaBiD3Ls4PZXTmkA3ApDOvrk+EWIkPuyPO8pwdbW0RsBXUv/Dii7Vj2PETYRKZuwqgnc6YW9t8+peU191xR5Lrukw1+jE1Bu0OG+rhhwDAQ2c607iWd7ZXAWGSre7lPYyH32ULjb97AELSqniOBEEtncMQAi4aN0QE5UdiI2vKGLqHNeS/krxisOnJ6bDLnMHWDCAO8N+cj03Le2PXjJ+17bOpitHht5UAr41a2PiqmxKia8vHSKOYVhezNMppa0syRTI7Ugg6uUnkj6wdWeVE+ICshgO00XKo1FhZj44csh4olNeWk9MIqMWhUFbTaiXkYVLCQmsjHWqqsKtDWOCcWlnBfl6EEj5R2Y5K8W91OwlzolUOFGbJ8kqeDy7k/gK1RuimduKplJ/U8LZU76OXgF3QCqKbNqdVtBXws1rbE7aVWiazvFK730TszCHTHUfI/aLdkdaysynDiahOy5lpRNao5ifj3l3BHar9VV8EDbiUDsCRVrFaJK2iMU5H6by/t79VDrRQgCUC05QyGIu22iXAs0UDpeW8qcX1fBHO4bhhrbRArLTJXa2OIEBGVik1lgSVZNjQ59DvjGeQuO6WUGllFUDvOnuIqhqLqixsQc/MzWSuZFoChq1U/Ze6WOdyLw6fAP3Y0eOhbqHz+qznBAzJnDDwtTUVgb6uOD8yeDInsiuhSbXWIpTcJjb+tXvMcoyvjeIQtAZmZuaCeNqwDH7WcldnNoxsEzDPc3oGDk0ETSOS1FUVvFuOCHZMraufCuruQAy41tUVo2YcHQYpP+vvq0yjRcwmlOw349g6jAASDgv3k63xPKEIjo/nmih4AVtKe9Ybw2P9+36YIhOTZe2atdnUTU/1lGVZ8zRKRkfjbAEh1TfHyZ8DWNFQWY3RTkvL0NWr6r5slLlhoNBdHYjexeFhf6r39fsOYY6+OWWoOTveM2BNe1uyFzKLnFqAqoAB8uyLwwqACruqhdb+rXSJH0g0dvaiZ0fg7Aj8dz0CrUwPUNv/secSwA8M5PwSNDXMhtBhWyJs9fxS2loFzp2FFdxPlXFsYT1za0cd54Xf4XgR+gagO085j+7F3tXkTK1fdhVAMCCBc6s+mxPOVvKP+AzsW0TiFxYSjLPb3kOw4XvOJLbXdcK066xOnvOwOY9W4sDRDqtta9lWJb1sMGZA1XfrTlCaco6l2jXPu3CwOegczZTXKHGZm09A6340UDxjkziRBXXe+BIssNOeJ+0g03oY9Xu6VXpbEyreybs1ovd8HyCJ5AVGaQWGxsMikFwAlo+NTySRMjMLeOkt7QuL5fzh0dI7NVs2dHSVNppqw0NldXo29zo8dqpMmI/BgfL8vtfLCwf2lb51o6V0duUdibsSdDX+Ah+JDGU9h/fuL12Ly2X71s2lraOtdC0tl02DI6W9JZY/u7SYTCdmdH93d/zRufaVMru6Ug7QbJiaLpvWbyj9QyNlbGKyjM9qUTlaRofXOGjLC6++WlbbVkpnd3c559ytZXx6qnT19JSF6dnMQ1p1Dg6k1GZsAsAF5FgTcGVqdjpjE99iQVvWneXU+Fg5cbJ2HhTcmSM+hGSKNbY4Px+/Ah0dbV+Jr3KHKk6/Pkk/uh06IwlE6f6ZW22CMVsFn/wPmidf+MJfh0EKNLnvK/dH9w2Lg//l7Bf80IxTDqZc+MMf/tlyeux0Ah9sBf6XQOYX/sE/SDtULFW+yZe+9KWUWNx+x+1hcClbeuyxRwMA8e8OHTqYtSKg5pcJZgT1X/zrvy7vfOc7yhWXXxE2r3FJ2bCuQsvLyXbzKdPSc3Y2Abj34TcB6NgBrBBrVYCunEV5xAd+6qfKx//i4wEwlBrRsLj88suyRq+84oqAYr5WlpYCkAA7duw4P76L+2w9d+sZJppxScnGxZdkzesueOWVVySIxwbii/kdwAew7OprrolPjLVtnyhnssb2XLQn8c3rr7+W5/f7ElnslGdXruMaP/mTP5nfSaea9etzLaVEfDEBZaOjZ//b5xgGhP7Ni/vxIfmT3vWxRx9PAGzPshkpv08J3kDeiW8XjR7+5ORUufvu94SZw5Z95zsvp+yETSAEq+xcILxhPeDsxdgTz2ANChKBbIRNgbpJ4mIHEuacmanNHkZp88jUd2RtJ2m9unpGkJhfjG2d5hIzs+W2t92WdsfspcDXs2I2Ezd2FmBNja5dF5YJkdtPf+rTOSu00cWcZruUnRgPgIM9QRC3Al2VVc42hvG3vBLWGMAOAMge8oP54vxiXaCsD9UJfpdvra20sTeuWCSAGsAclhS2CEYUhgZQjZ12f7ZV50hnCjDMunn22efyHFoYSw4DKp1LaSYxPp73bqoKPKs2197X/gB0he3eir23bd+eODRMIRqNwPRWLAj4tf/MA3CMBpgzohIfVlM+43rAm2av2d/mFlPLmYAx5BnSEU5n1p6esvEc7btfChAEyAPGGT8gLOKAcU3VBpbnli2JLZxzpACsE/bF7/b19AaMdT+JZ88q9rN2MNbETs6FRjRdbIVYIRZhn1wXACeGExt7LmtH2ZEzMt1O6TYltq3NXzp+3xkAACAASURBVPgOFa9oMVphDC0dkka3JKAJnIL2KGBQt77v01hkf9lkdsKaztofWjO0mg+31GW/pxNRGR4G3VcDMBhwhzQDVHuD1+xyupO0BF2SDSKs0mqpVgsRq6ckiKsARxUwxWDwIL7PSJqAiHguL+Xwq0Jv39cqtrMrz9rdun4VsKyD02Twm4Hr7u2prJn5ubApBLK15rmyNqoTtJjPdHRVVolBRbPlHCSLhZrTainkYHN4Rwy2leUxYbWOePFMHTDWhAWniwkKqncPYLRcmzx391a9lWSdSnuMHUPri5CszRCl31Y/cRsnYrkdnVkcAaI4PL2Ec0vtNLTqdzsDHAjaq8AuSm9bHI+wadKmuIIuVrnFxNH0rGmNpxZ6tgpjpRPAyHAcU3Xgyo/Sflkp1GgVjuMsWszYLrXdoJqzkZQ5xVFbldGr5SvuD4QwAgw6R1ZtoHdLq+Flfdm1maoaGgx21aQhzETPpGZvaseEmmV0DRmCSjOr9Y0H9r8RB5Pxtqlk1eLgElMaG6tK3fMLoc1ZazZigJSIWtXuPfaDP37mGWxGm7dSFiudDODEyYnR27Ah1DwHqbXBmWVkvYv6O0bSOjEmDhmOAEOxZnRdQEEgDQFCRhWoBFVFrRMgcJKaZ0qmsQXQPPnkE9lHc7OeuTvXn43TthqEWu967+15tGQL/RWV+PHH82zewfqToTLW5pnD5TAJrX1lJc9QUf03csgbQyV2aiM9F2DJ88h4eXeHYdOBKMYlq+VvqS/57zqqO/twZ0fg7Aj8QEbg++uDW93oVkoFswHm1ZHkcEswVM2QJgkSgKRlm4EOYbkuL7V0O2r5a7JdrZpmvgoAfnR0hLeRewhGnUXOBueeclXnjs/l9wJm1GRMgPAjh+NkcmxrmQ5moiBhNMGizzWU3uac1VLeV3TDBgfzGU6y+zcZSo6vewHOnWONmOrx4yeSmOGMCqowLJxrAPEKXs/kHHWmsO/8E3oogqpGVF92UZAkgdP4KxximURBWboMnD4d7a6Ix7Y1jFp+XlfOZc6uc6AZE/oiuoM4Fzo7SK1KyOhGNF+ZFps3RffFWPR3dpb1kkbj02VoaaXMTE2XtSPDEWmVHT4ggMaO6eku8+1tZf/xo6VnlObHQtgdl118SVldXklXCXpp3e3tZaSrpyyOT5YJGWs17OOnyoaBodLBKV5Yyhk4uTBXOvt6y+z8XNm4ZrSMnTxZ+tetKScmx8u4Eqn+gTCMJ2YXyoGjR8qAQG+lRMS+s7e37Dt0MJpvs5jOfT35O4bQojr81bZ0yxkgXE+cWM39sWNx4EdGR8vEzGzp1MJyfKLMz8yVDedsKKcnJsrEzHRZs35tPmdOsX74oil/vejiCJzy+VLHH8H/ukadtc7wiy7eE0BFIgIggNGBjYGZoeTj2eefjz8GCKHbsWvn7pSDmFM6aTLSSiAEn4IaAOW3H364vP/HfiwBJ80P2WABs7KJj/7CRyM0qqSHjgQBWKwXviCfQWnIFz7/hYBlTcdEWVgsBb7WVVdfnbWng07ax66uZv1aS4JBOi30KKJPsGZNefmVV/I9XQMBJje+5absL4yad73rnRFOxdZIue/4eNoMY7bQLrjlllsqs7eUBDVijne8850J0tINaHwifh5wB1Nm4zkbEtha+95DS2Hr3zjyCX25p70JsFDy4Z393HwI7iOOvFi1HPn8uqZY08qjzRNmjODbPe2NsIuHR8Kq+fs/8/ejSSIxB2gDJBFLNt+33nprYiAsB760QFbs04g0+wwwig8J5ABefPBDH0zXRnPruQT67gnYMR/79+8LKKAswz5WcuX92RjPBZxjQ19/7fWMl2diP3/kfT9Svvg3X4ydMa7Ajvfe/d6WgPDhlIMZF2PCd73q6qvKA1//et6LPQMS+aMkxToM066fLMBinv2jv/jR8uILL5Z9+/elU4/44ac+8FMZz7AXDh8pa9etr2UqKytZI3xm9ppuzKWXXVoTdZs3hfXEnrNv/POU7ugQlo6dQAesuLmsF7ZN615lJfbZLW99a/nDP/qjsmdP7baUzmXt7ZnnCy/ECMO876yNOPr7y9EjR8q3HnoowA02mDjvkUcfyXrFUhIjAGKScO6oei78Z88pGRkAf3S0Cm13daVMSDKX7bI3Pv/5z6cET8kYEERCXGxRW/ieDshojMUFylQwTgDX1oDzwRmlvbczJ0mB1vrzruxYjad05WoJQ/s58GN+LmVOYk6Aiff3u2GYvfBCnpcNAHgCksyr0n/gjITClnO3ViHWFpCoNFAcmGT+8nLYL8A6gLFzFzvGeLKjYiXrQBwqYYxZJcZjm4DLJ48fz9qkK4YtQuxYLGhNuZ9xbLrLmbs0qigVyLdPhR9NzGv8k7wnKzEyknOLHXLvsE5Sqlv1VhpW3vdfn/ZPW/9g/2qjRu+lBbCV2l/b8/lKK9dWa1YPZTAdnAx8xNhazoEDvBFQ8TML1abv7qaBslpFTztqXW0t5aiK7nwogWPjqFQAg3r9QIJcb+0+NZcEO69gwprh4TxrpYVW+hhnoBFFS3lQV22l55rodT6XciCgRGqYsCSqMJFrClotej/P+xBH1cVEuUsHJ60eFNEToOwewKJqTcgQ1ZxXbUUcLmWwogrQmBjjkTKdro4sfB+XGWLYzoxH2jhXLY108mmVBKVUorvWEEMZ3aM6kyspI2oETm1gLxaWSVdXpam1Sqkc6n4n4rZtemOPVfX2gDWVlRE17JnpMGGqkF2PaqYsMO9O1Z2DZ8EaS7+XOj/gWiuzB9EUQA8PjbRaS9eWzn6fmJBsR1MOoo3V0spSC+jorPRrrRq7CNbKgNWe68YJsu37YXwQDF6uGiHmAM0V6stwAWAgnU1nJOJG6IEACWvhe1Swvhz+wBigAE0d48MQcFaNddgx69fXGvuWur415d3Ts37Nmsy6AzZCUP19AamsRXuHw2BMgSquR2TKgdbZ3RPjRVF7Ymw872xMOJjRmmn1QGc8Xnj+hVB91Xn6N6MWhfLT4xlTX9YnPRVCilU0cTnGMzTf1RIRK3PYlGAxyIytsfAOR958s1LZiCUODSaQwJbidNVav46aoe1jtOs8VbBVtrS2pM7X2XKcH0isefaiZ0fgh2kEIlSeDg1Ah644oexlZW58r+tbtJ1aSQfGJU4RKm0ru9WUiqSERSKi1SmNM8RxxjAZGOQ09iZYYxs5b1ppypQlm33uuWfYFeyaQEpw4WdsPAe9CsJXHTU2V6e2pnU7m8mp57gS3fYubKXAwlnl7GN3XZfz2pQau6azOd2CBofKxPhkbLizij/gvjRIXKv53Yjxo6PP1baQ9E/4AKnxnqygvc/zVRqfS7aMj6ErD7A7ugBddMC6a134QH/OC+d/kj06TSwtVtDeuJ04GS22iYmpADcNlbmK27cE9EttDqCbzfLEZBksHaUP80cZ1dJyMoJXX3lVefPQoTI6OFRWdcQ5/7zyzGsvl3HJilaC67zthOJPlRdf/U7pIxrb3V92bd5alqdmyur8Qtm187zy+v690TNZ3zdQRgaHyuTsTGkf7C+Da9eU/QcPlo7lpeiptPV1lzeOHi1d/YM1WzvQX7574lTZq8NcS7Ouj3/a1laOnzpZNm3eXFY628tcqWKAmzeeU6bGJ0Kv57Ns3LypfPfI4XQBdB5OT0wFsAKYdK2U0r3aVmYEJWvWlAsuvqg88dwzZX61jiv/zFks6HXWC2RfeOnFcur0yTMMY+evM5nPcNd77gpAhk2hrIQwK2YJv4b2gUQIUO/Jp5/Oz6wfAQmdGee29Ri9toOHUmpwaqyK1cr28mcJiSrLqToPF0YD5KYbb0pwi1lCO04Zwdvf8fYEa4IkrX8BhUCF666/PkGVbjvKA/hIkmECqZ3nnx/GLZ8Kiymd9U6fii9xpg3uyZN5ziRKO2uXPddQWqALzU//9E/n799++NsRXxXgWouezXsTX+WX2K/e+68+9any27/1W7ElhHWBNu9617uSkb7nc59NhjzdXebns8b5kg888ECeE2D0xONPpBwGi8VeENQLTG+84YaUAhFkNfb2d/T0JENLKTt37Ejykd9ljdt/SkYAZJgIgA5tmX/pF38xe/jxJ54IKFKZvLPpnKLts7Ib7BQMAUAQ1pCyKzpynsM12SRaJ0AEgq/8bZ/xfJ/59GfC8sE6tjaxWaynyy67LMKz1syu3bsT3AOkzA2bYC61er7m2mvT7VBLXf4m22JNaCdNh+QTn/xEng9rydoyZgJeJWnKPDCG+OJ8R+vNurOHmvXmfYFP5tka9322FVht7YozdNlZXlopF158ceYVC0ZjBkLFYhJryzWbTjfsGyAYe8K88mOfe/bZyn5u6VURthXXSpgDAGr3lK6sW6yxhQXdbTqzNzBX2GTAJgbV2HjdL+YmbXePHEkLbfNj3CJ8fMEFOZ/8HOgCsGsYFeZLSR8A2nPXckdVEhgrhwNw8J1vuOH6sA6tSfODzeUdrUPAKeCHz4/Bg+WCoaNrlQQnu0+PRFwlCWpO/WFz7FvASho96HbZq/nGUBg3iZ3n5sMuA7bw9wMm9fZFFJjNT6vepaVy/XXXn9G0sQaaKhPvsmnLljy33/NfIAxg15lnziUAsi96emL/7E3vI8YSKljv2DuwCs/NPmB4up6fpbIDCJWKleWATM519wZ+Ij34EntFa2vd2jMMHtd33qfRRyvZYk+EETc1lTHy+5EZaZE6mhKe+t/SqvZoC8ja1j/Uv1qD58oCqeKZPXmhsAjSclb7n0rxqmULhFRqYFmZBpXhkYx2q4NN9EOgZ13dZWm50mO90JluGdGBqN1dfM7mdPhacGFCCJh76mFe2RXKTFarMCdQZG4+xqAxmA2gYyHn8xEQrQKunAKHP6NWy3YqQ8G/a71b7dDTaKWkxq01gGGwUPudo4q/LnW6zaQ1IAOGSALK9s4z2TDK/Q4DQFEtpek8o7ti0VsQnClomI0ha++6AU1WVzLpASM6KojR1FXZ2AGfWnNQ2yiWKkyrx7tMB0HZODudWWzNHPFOMYWwVOr7E4o7WjZs3BjD63ccJL5k7hg+68Lzy4IQRkMNNQ6cUe8HkLCYAU0MUDRfWsKlqZ9dqno3TU2ZTet90desjQA+gKeOqlUic2aOAWicPiU2nDYb2oum48/CQlgwW7cS9FsI6uhnjBOmSKO6bI3SLnE/SuqAK/fDDKnvv5IN7XcAdzI1zdpgPKLHEW2UoYqItpg9qcFbXm5l/nS5GQ64FxS71elI5sYzW0eMpHFxOFjfjA0qMCfZBndTdbGMsveZmpgqHaW9/l5HR9m6ZWsMZG9Pd5xdY1PLrVbKSy++VBW7gyL3lsGhgRhUSLY9ITBIB6SOzgQLAEiAkmdr9FU4YT6rHpVaOEqteQiNeLzWHtqnnh8YZH6ASU12p1Loq3bOmUqcH6bI7uy7nB2BsyPw33QEmk45AJOGMeiMqLpl07GvEXldXMp552yOIHLr3E6Zqr+HvTcU4FwwxCYdP3miZqqA0yMjZe3omtLTW89RDiX/JX5Ei6Giw4syQ2CHz/u9CO9tPy/dUxo6bmXCVgF7GXhikhzjgCeTk2nn6NzEHvCofI2m7lpttoy9ryYB0rA0nFO1TW31dxrKdsCfORpxtXySE92MEadaO1T2GX05DnarSwJb7vOssXPbe6qH37lzR5IkvpQRAabY9qoFU8uF2XgBkGf3c8G0oNv7Yt1izXo5iQdADRaLc5HjitkiS7xW2fXkTOltay/UVYbpbc3VkiVZ6zf27y87Nm8tQ7295cCJo6VzeLAsLC+Xg0cPp4OOYMy9D7353TJ9/GTZs2Fz2bp2fVnXP1gmjh0r5wK6VhZK++JSWdPZXWYE3LrgLc2X1c6OMiaw+e53E/jNlJXy3dOnyrTS5MHB0t7VWcaJsE9PlyklBX0DpUvLYd8bHy/bdpxXRtavK8cnxsJcaV9ZTqKDjyPY7HPOnzwRn+DUiROlu10J83yhnDYzPlGG+5R7aZawkkCws7+3HB0/lfkxTn4Po4Mfdt7OXekUUbtiTKZshmMv6bN71+5y/Q3XZe3xCV2LeOvmczaV2297W0oJzGm06vjRpaQkWUnF2tF1yQQrn1WC8ulPfzrlIHQtaG8keH7kkXT+8Dz12bojOElo1veJnFp/Mv53vfvd5Z/9838eH+aDH/xgOqTQFPE569H4WHtYBU88/nj2BN2KAJQnTySgFYgppxCECb4FXYQob7vt1oyrBJvMtTmwNgX7fJG3vvWt5f/68z/PevB3GfBGN9E1aVPYf0oWMGtvu/XWADR8MTaEhsr4+FhEed1PqRShWK1psR0wAHQWAh499eRT5ZlnnwnbQfBvLGW/aaoARb74xb/JnuKT8nsxqZV8K+XhjwnGMeQkcGlH2MdPPfVkSkRc56d/6qfLg998MKAXnRP+a+0Kshg/9MIL92TvAUyxkP7tv/23tSOVkuvZmexzn1dCw68VfMZfnJxKRh2owD989rln0/3E/BGXBTj8xN/7iQSjGMJ+n79uTMUIAnLA1FVXXV1efOGliAizgQAPgBKw6+KLL0rLZt1SPFNTEmNtPvjgN1KSr7TLWHtfgHB866npyoRr6QQSYH3s0ccSYyYJ3taW/W79WieEUYEuF+65KB2t2ON0Ztmg/XZf2FL+24DX8X2Vuekk1qps2L9fQN6RdYmlhukEePHF1wdoYfeYK98/cGBfxhWYI7AXx9hX1pdHJAjLvz5y5HBOK7GLGI5N0E2Hry1uiq5Gi40idgtwuGNnbCmtFPOhk07K/Ds6ox+SeGBZN7YLAjamPfFMjafYEHGOmMI1xDFsxIE3DojiI4JsPyjbcjZFGmGusuStDcwmYAg2Bb9fnCpJYN1al0ni6qqzbVv8djGBsfF9zHjlX9aMeBL7AwhlnHT68SV5S5PEPDqzX3v11Zy/fl98YF96NzGoOEd8CdyDAyh5q/IbNR4ECquIsM88S9onY8RMTtbnP101L6OlOYttOZQ4BtASCYfOGvOK13T6slbNP/8gwuUB9qu/YG2bp3SUa5XicAoaoKRJ0PhspCdabHlrrK2nv2fVNyw6wTFKVZOVsPmAFgZAuYLvc2iaCzXK9iaqqVnzICYhgm46y/SqCUYNVWNXxVt9zS60GBsBE9pjsGU8mtavHV2V1RE0rkW1CjujU5tehSwN66Q6XK4twEvL41ZfZehYaLqdVYOFE9V8uW4yVdgWS4Tg+lvlOgAiddSQNYBFZW4Aknp6a0smz+mZGLGqYt8TZwOFuGqMqIfSZquWC9l8JtW7W6yMRK2LFOjWLL5xqwybqhni3w27pMke5V5qcxcWQg11yKSdcndnnDiZHkGwTWUMbMqAD2kjNZX5w5Zp2BGElgS6skth6IQNVMV/oxuz2nQoqq2TT58aK7rPGE8OYRWzU4pVS2Wow5sLNc1hKagvi0MxV8GQBPDjtQRpeKTVxnZt6R3oy5iinamFtmAbJ/DU6bEAPJUCWevUGRFjQMPEYFlrnGBACDE97+E6tU5bu6oj2ficUnRJ45xSmJWV1sbsyrsMDw/mXfw+UITz60Dl5JmrlDK1ldT1MRzGyYFg8wKRZBRQx8ypw8YzWMP2jLXAuDEe6m61QCMGp2SJI5lyptE1+TvBO6KvjIxN6r3QC9MKTH13q/uD+fWZppYemHHsWBVuY3xlFR06DkVZFPWWjI1MhS/UXbTsuj6mM1eMpvbO1fmu3YrqM4zFIeYEQX193nqLQfK/7JH/pjHV2YudHYGzI/BDOgKtrsKx9Wxx050lDhEqNXGRVj1yQ6VNAqRDAFFrj5vkC7Yj+w+0Zj9n5mZzrrH/7D22R0+PctXZ2GOggJ+xa6nF14K3o6N2TevuypmQ7jItYb+UKCppbTE+nJeCTDYcqO66HobtFPDofCLb7Mxg+wUO0SppJXhSqjNQS3U8h7OVHZcZr75UTYD4SivDtrZoTbmegIdwZViNhPOGhqM98OJLL1YNk1ZyqTp/VQfNOAF3APKSRFUItz2+FgfTGd5kZ5tOGo1WGr/MO3Z0dqXd7/j4ZJ5ZQgclvdKhlQfVBgHx+ySzOrvLmoHBsnZgsAy3d5b+tvb4KxxkGcaLdu4sRw4eLN9+9uly5Q3Xxbl//tWX1cdEGBetHvOjf2W1XLF1W1mdnktXnD7dkI4dLZu2bynnDI+UkdKZbGbv0GB54/iR8qYuRCsrZW5xsZy/e3d56LmnS++69eXw+Hjp6O0pO3bvLq/sfb1MzsyU46dOlW1bt2UuaJq00YBQzgQ4W7u2TJw6XQZ7eiK82dFZmaHO7KE1a/LezlW6KGEOzcyVCfoJmzfXki9dhPgI7e1l75sH43PQWQAmEEJcu2a0jKxbWw4dPhyAoNH/wG5OJ8WFxXL11VdlbLFL+AYvPv98ufzSSwNMaIGrrFfgffudd5T//Jf/ubz97W8v199wY2lr60i2GagiQPvkJz9Rbr75raH381H4o9a7eSfQKmAGpCnD8F7vfve7o/1hTvkSRCp//2MfS1vSX//1f1yuvOqqBOE0F3R44c/9o3/0D+Nj3Xff/fHVBgf6AxoARoA2EYefm00ZEjDic/fcE2r++973I+Xhhx8OKPi1r309QZG9x+9qhO7tNc8pA2+cBM1AH/fBNuGv33nn28s3v/XNgCw/8RN/L3t6+7nbEnD/63/9r8v1118XMMQafee73hVABRgky495suP8HQkulaD4t8AVm4T+SEpmbrkl+w9o4vmAExJM/ssn0uL4oW99K3vNZ9kwrXj5qsBGYrF+7xsPfqP8xE/8RIBOwIYyKsEsXZlrrr4mST/rTHce+1spw54L95wBkdgQ4K7nFuzb074E+nxD6wuLx/gJmoFIgLD33P2eZMh95uFvP9wS/3ypvOMd78j8E9aUfNu+/fyAaw89/FDsCZ/yySefiqitz207d1vuwU5gavApBbvKe6w5IBA7rbxL55boo2zbHlYJphA2oTXgC8gCeJDMNE8AKmPKZp63Y2eYIje/9ZaAsQAF4yfpZ5CbOIWPbp6sBWPA/kiWux4tqfvuv69cftlliYnYdeCXZxfQ2wt8WvGMscIG+uznPhcwiP1RokSvxHXNi45Lmh4YcyVxmFbOEALYADclOOm6I3nZ1x8AEEsFSIfdA2hJPBjbOxHbjBkk1gCQsjPmC4sKc8u1sbqsD/dno63Bvfv2lQt2785+85w0Xzwz5poEqbn3zPYMlgahXOAAgAGDji4IZo1r+bwY0fejafPqq/njLEspXqv0Bdgrlgjgq53xpk2ZZ0x6sca73/2uct/992dMgSjaCV973bXlWw99q2xYtz4xjxjCuWLdOA+V2Dn79+zZE2AEoOur6v68nusTsMX+BDj6Xff3zOxpmFyXXJrup01VgiS9tdboVJ4BPIi49vZGm4lAdYNHNABPqzCkVrC0fIuU/7a0Vs/4AGvXr12FlgrGHYTAAxlwWZvodLS6tQALItKKPUBgqKuCHx5CnWz0MtKruGYgUgIzM5vvdRD+amlyQEI5M+j7UFnfr7SYKr4Zddre3rAZsvjT7ngxToVr+7mXinhaqdRUOh3ZgFRxARs6p7R+3zNzdFw7uh1BjKpGRQM+5Nm7aulFvU7NvHhXAa4ylibr1KvcwqEqC7biHXoCFvX09Nae4613B5hwMho9CIPvs5wVKGdQw9Qvr4kxFJy6nsMkuhlRwK+lRw2LpkG+0papVY4UpNvvdHdmXGiQuLYAPaKfXojjuaJsiNMym3cTJHsejqfrWmCcIwvSv7t6utIJRcFVRGhb4BNwy0HKyHgGB7xDwYEHXFNKAg0MzXnrthawNJv39DuCfPQxToHxTW23NopdtR0VcMD7c4JliN44eDAghC/j0bSGNC5oZQ7lii4Th1sMcswBauZSdlKAn9bX6fpEaGldnBwGzn8dzOnZ3dFeTo+N13rDlkisg8wBxZh4RhlHqDKjxih7DgcqWp7aUGuKsUHzgkhriWg9V0fIexHgXYnzJFsHnHE/zmfTQtvcQIqtJ0aGg6AO0MHhudyX8bPe141WoEZ2UjZHRtF9GE8iWp7Bs3tG+wWaby9Bw1NO06KzxuFfty52gGOi1ZtxtZ4BkRBn+12GNvW+QUfOKDi2mCVn9Up+SOPbs691dgR+ICNw5mxu2Xc2vNJjazewfLWSJiltlTCJSGtNRARUWK6ZygAOC/MBe5Ut6gJAf4uGydTUROwm+91oYbmOM5iOSajPF18ShzyZPSKVGzYkOOA0spONuCu7DPxGKabb4KxrMpgAm7HTp5IRdRY4O11TAMZX4aimbKZL1tAZX7uUNLXbzbvJxPtyjXQr0zIzQtvaBXcGSGn8FwHC4MBQzolGHFa5EAdb4OrcrN3SattbjjDgxZltrN0LIMMBT0ZQ28aZ2ZrQWLs25ypYnAD7zGwVh/UHQ5gv4/yXMZ5sdfzBxj11/GQZ7O8vG9euK+dtPKdsGhktsxNV/0FQelS5wshIeXnfa+Xcbdvz2Rf3vl6GN20IQ+fk8aNly4aN5foLLirdk9Olc2m5jPQNlPO3bo1W1+zibBku7WVosWReB9cMl4n5uXLwyOHooMzQG2trL7uuuLwcmhgvT7z6SuldM1I6e3rKq6+8ljWy2FbKxZdekgTf0ZMnSpJ0suGrpWw5d0tKh87fdm459MYbGW9BDZ9JEHPi1Mn8nrIY570A+fTJk2Vmaia+bcpoNmxMF56Dhw/ne/wZwQaWyLmbNpdXATfTNcML/JgLW3eubDtXWcBCueDC3dFRi/4IYfXVlWgrKK0lRvjMM0+niwN/DygAMPmpD/xMSjmss9tue1vObdoI/I2rr70uLIjbbrstfpcSE3vL7wmu/uAP/zABJSANuIXhCizTepf/+vjjT8T/ktnm/wJrrAP+Af+Ez/3xv/iLACpf/cp95cd//Mej3wBQEAwJwPmZMvlKPbzXXe++YgSmZQAAIABJREFUKy2I/V3phDUtCE+Z+GoJqODvnlFnIAF5U8JjT/Lh6NzdeONN5Y//+I8TECWOKKXcecftYdcYrw996EPRYsOAoOUiSJT4estbbmzpDS6Uxx57PPooV1x5RQLgJ594IoGqrDiwwGb92Mc+lnFR6vPJT3wiwbmxw8QQOCYg3LwlXYXuvffedByhRyGApVPyV3/1yfKRj3ykXH31NeXb3344wSErp11xpABaCWnXZKd8CfCNmf0r8Cby27RF1RZcDHAucGh4OC1otVjmHwJ+zJcSHmVB7n/B7gvDHCDiaY9rc+76noG2zd13vzfjIdA1F1otP/X0U2nF652MuWeTwWdvJHiBWDe/9eYz+lB8TetHIIwJg+0kxvO7GBfmNI0O2trKNddc2ypb7E/g79nY3wjJtimDuCbaLFdddWXWun1YO0BOZJ3yw1UbsLfW35NPPR02jBgEU5r9ws7iuzeMFQALO8jfTZJ6ufrqtQtq7WbGFgL4xBVAASCAdQfc8PsAbYAYfR1jeMP1NyS25IN3d/WcEVJm6zxDBGUT6w3mOs4DY4KVAQC58YYbM5b88tqJbCpMCXOxr9WZStcYthlrRsmTdXXOORsz7vYjUAkQSD9HAqLRIhEfAOaUHHkWwI3ktJ8DkVwTmCZprjws7b8vu6wCcEePZJxppQA/N2wkgIsMUONp/waKAYqt8Qjgbt4coMPP7E9nCnFeNlCZHw0aoEwVLu8IYGZ8sEWsYYDh6/v2pqvsrbfcmqQGRhjSggoXX5HXWFlOdYR3cF/7XixHmkEZK5Z/TQB8DwMA1jjTYQm1y2eVoBBjN19JNrT8jiqwUUEUdigaJl6eQWwETvxQMBy9kmym2na1oUI1IiuCa5kgQZwH8F8/a7RPLAyOASpnmCkcm2QjFjPBNrM/qaXK4T5YjddibQlocZn4RpuEcfZMSwFXantgz51nWKqCLlTNsUpCv9GhZxGQU5kfTdap0WxJuU30PAAtyzWrg0o7hxIFCFpKtr+CHZXZQSukETszsMbExhLgL87X1oXRM0H7pVLcyhI1yKLPG5ealaj1bo0GRdrFdte2tdBXwauN7SKQuPoexE+nQgPTaYfzBdyowqDL2Wxr1o7G2UwJSksxPGVJoWzVloMBo1rBsXpMjqvveZY6f7XbCsAooNiZcp3VMDb8rmeKbkVbKceOH42Ty3nQbzvU4c6ubDqABdQP0GR+ZdNqJkxLyKHva8VcRUrNa1Muo+6Wk8KYpCysJarKOeY8WjPWUACVVvsqhjLXTbekClIQaLNZOa+QZ4de2EirVQzQuwdtBQoQQzpxIg6zTcwZDmV7diZOZARTQ1kGXA1lTBnYZp2G7rW8HPqiumfzxsFm8NyrdnLoLIcOvZlDy/rauOGc1Mam9nB+Po4OR1DmDdBz6uSJjGcEnfr7Ay5hjaAxovgCmqJ/MjMVtJlDYiy9p2dmwIBxPu/gsX+AdIyd9aBsZ+uWzQF9DhxoIfXYXxHRovotK1vLmFK9V81QK6hpGZgfSEh19qJnR+DsCPywjkDauEfoqymTpXDfdoYZ0QDlKdFpxNOdbS2g33ngnGYTw4RrUeIbhoRzYmBAh7/ZZAY5lyk7adlF9l8CIGUprQwWG8tmcvg45xIwgBa/k5b1yxXIThZzdDRlK/wHn/VvLEpCrpX6W6nnatg5q00yoauzu9LSV1cT3ESPZbUk85luB0dalOSpqYyNd0uXuJY4uzON3eZzcXBlOdlpflbTnp74rOyqbLSzQpDtHE1J9eJiTTYB/J0lQ7V9vLMz2m+dHWcSY7VbyHyCMm11lcBUX2MuwbC5kIjBXzdm+/btz++mFGh0bVk3NFJW5xZK50opb+w/kLNraWE+waGsvjM3OiSYQb3dZceuHWXsxPGypru3XLh5S1k5PVaGO7vKtg3nxGkdGztZujraStvkTFnf2ROwYtPWLaWtp6us6OQ2MVH2ffdwOXjiZBnZfE7Zf/JEOa4L3OJCWXvOxnL02IlyanyiLLatlF179pSZ+bm0FD55+lQ5PT6R+eQ3TE9PhiUzPzMTUdKerp7agnb//rK4shLAA118y9Zzy2xK0ucjWDk+OZFzcXSY2HBbWbd+Q3wlpTP7X99bhgeHyggtgqNHyuDwYBmUjX755bK0shqxS/PyjrffWR5++FutzhNd5Z3vemfplYxZtzbrQQkP35DuBN8GKPLhD3+4XHHl1eVjv/9/Zq4AIwJQYNiRo8fKh3/255J04R8AErAXBLYAEVT4T33qU+Xt73hHfDiB4f59+1N6c9vb3pZM7oMPPhgwy3WBDtrgAkv4SY88+mie1RpSJiOzLTMsU86XFHgSPH3b224rn/nsZwMGYGP92q/9WpgJtXtVf7n6qqsToGG+3vulewO4YD54V+vQ/vvlX/7l+GovfeelBImSpE88+VQCSEwH2W9+6xWXX1o+9vsfS4AEvBHnfO2rXwsIYq6UNrhWQ8d/8sknk9nmS4kdfE5gGh2Kjo6AQl/96tfSDUcHok/8508k6AKeSHLZR4JRsQvNkne9813loYe/FX8XEwBzQ0kOBg+f3nV005Hk4y/ec889rU6LPZmDaB1NTQXAqVpHHfE7sa/tPcCFMcfAwWKJDsy69eWxxx8rmzedE/CLbQAMsRuCZnqSREX5xg98/YGsc0CSNSfW0mJXqYV1owycjQO2uk9lsa+mpMie5UsLlLEqBMFaFmMS2PdsUVgPp09VQHnt2ggCmz9sFgx74J8AFlBijrAxvJdORY2Aq85IYivAE7CVX3vrbbdmjxJMFnh7Hjo1C4vLZxgWAO+wtkdGAgyYv6YM39qROAQofeub34wWIjDD2eHZCcna5xLAjU7J9u3nBQAi1FoFcoHwk7lGo5to/I0bYFkC0z3YfuMf2YKenrCIxJ/iUsDr66/vjQ287NLLzoA0rvPoY48FbE9soxXy+FhiSeeLMQKgilnYek0XvBPw7bnnn8t9gBu+sO/EMm+/887YSeMsngGYmxtgoPjZHDlPgCoACDFStK36+9NRyVoCtmKnROTb+HTXagvP42c+a99glohpXnrpO4lLGyY+9piztQEo2IqmA5T1kSYcrVbDymrTUGK4trO2xmvsUckPKcNtVVS4nvEVk5hz94Bf+J4/VWerltY0GqsNY8S+a3yL79cuqeW/QU1qbNnWFjZWW99A36rDsaG7yh7XVmcO8wqA+F20VodjHmJurnY0oUQ8P59/N619UlLQ0xOwwMJyP0bVAvKQXigaIC2hluhxQBdSVlOzRynFKfX3TIYBqYBHFSvl5ECaIsDWapdbnSyBW20flNKftipY2wxYZZ4oe6liTc0AKj2J45aygpWyvFzpPmkF3K6jTGWlhMrYVZk4KYNob0sQGyV5tYbRdKlCuWiRniGgE5Hc6JPUwL6p53MNgbM2vaHiaiPbW+tR0863pQmRcp20wTWGSpFWQzEzlqi/AVzaa0tCjsrIKOoo1k9lDvW02EBjtD6MtYzdynKZmZ4tvVTeh4drZ6K8R3tlQawoc6lAEUPl85wu1FSb0zsQF5tbmCsTk8RSV5Lh43hxYq0jSCyQwnsonfbsNgQjjnVkTLIxZ6Zry6j+/tw7bJcepUS92ZxNZs+hQK3dHIX9YDwxiCK4uxInlzFQVpMWlGlJqD50KE4FY4Mdgsbs7x5MFjIsnwHK9adrq+nFhVrfqYvSAseyL8AFgMvfrUUbuGE+AbA4BtZPU2fvutgpugtxDMNuaXW4MVa9PX3l0KHDOUgZC4eVPw4ngAnh1yhsb9oUh0cW0B6Dvro3Yxs9k156JgAl66MzlEbOj5r5Rqj4ze++GWq6L45OALK2klpc6Lj3Bziq9eR0vPLqa3lfc2AeXbNhmkVIOrvse2ySRur4hzWoO/teZ0fg7Aj8YEYg527LCWKv2aEG/a7aJvWfNQFQRUyxN9skW9rbYgP92znC/qIvAzSinba0FDahhM/CvPLV2hWP38KGNz7PxORYHHj+gGwogMFZctnll0XAjnMcra8NG/J7HEk2ubImO3PGAs6dTxs3bsjTApidJ85PGUr6KJw8Xc0ESHyDdD1rlS5LKADT3U/gKKBMC+UVSZTuvBebrZMQB9dn0LolTLBTOKOeRQDcgE+A+tqVpS/j4+yVZY2wrjrw4aE45f7tes5MzBTXcUZjgzasX2fXmrVr4+eERdyaD7/D8Ta2us30dPeWYydO5Bx3Jkd3q7OrzExMlsMHDpXZ6ZnSqQyYIOsqfZDJsrqyXEaHhkt7Z2eAiwv3XFhWsZaPnyqdC/NlQO3/2vXl3LXrc6/xsVNl45qRsranr6zrHSiHvnuw7LzggrLUVsrY1ETE1A8dPVbmlekuzJVDJ0+U5Z6eMjY7U7r4St09Za/udV0dZePmLWVG2WxPZ0CFIe/Y2VHm6RMcPVo2bVhf8JiGB4ZSIpTy65XVlPzIghrTweGhACj7Dr5RJqanyxz9uO6usuO888MU1TJVMEBAVTnO0MBgadPlaHmpjIyORBR372uv51Q9Z9Pm+H4X7N6VDi/Oeuf4HXfcUYaHBpOs2rVzZ/wX3WzuuPP2jDcq/9133132XHxpuffeLweoedttbwvNn+8IsLnq6mtDgzeXEkH8Df49H8PaxxoQ5Oo+Q++D/8hfshZ0n5HlVYYgg37FFZeHYQCwoFmRhgjt7RHtFDT+3Ic/XL75zW8mIKZBITGzd9/e8t67744miSBXcH7HnXeW++//apKAglMdV5SrSBxZi8Txld1YE2kkMDtTfv3X/+c8q+thkq1dt6F8/C//MkH0+973vvhQL3/npfgpril4vOaaqwMmAH34dd7ZHgSwKJ/AQsG64AsDfw7sP3CmNEcAqcwFSKJMpPrhVW/RvbzvngsvzL8Fycb3z/7sz8oHfvIDAU+ffOqpsLF8Rqzl3uZBZyPvwE7QdXn2mWcz5vYi5vTtt78tGiRNzEAg1LybO4wafuw3HnigsoYl4to74v8CtawT/8XO9nPPyBYqcb/i8ivDSieC+vTTz2R+/V60KpeWkqEHWhk74wuUADZ7FrYTmEAHxrthLwCH2WfvhP1grAAmmB6Stk2nFXOolAyAIIgXG7Ct/H4lhVUEd75cd+218e/FEVrxap/MHwecYTwQu01yf3o6QA47CDjQIOLiSy+NT81eikONC92epiSSvQJQAKOMgTExrphLgDa+ubHyTIAW12C7gRK+F1ChxW7B7mCvdfMRozkTjKd5sSecZ84M4yf4N4bEla0na9L4RrtyZTn+vev5LKKAc8Ge8Z4EnTHEsInMqbVnrYbp3lNBXM/HT7cvjAXWuqoH8+JMBYzUQKwtP6N74gyg/cNOh3G+KnG7IWuQbahkgyqHoPRM0pc+ou8TmxUr+SyAkSaJve4LaCg+pRHk/s4rsTwgw+ddx3spK/KOfhcYqXQPyBI91CVNMmheDVQwa2wstpedAKZFYmNi8kzMimBg7ox5zrtWow3rIPIbKjZaSRZxlK/4G4L8VnMc682zimO9tzgypbiaryjR3bKltI2uG11N293e3oAcjQCbzEcE1iKGUpIN8RmBX1POYjF5CBuuEUYx0U1bW0CKTcx5aTI+nI20sY2GSO1tnHKZlg6JrH0C+tWqAdIADhXAWAnSrOTAhrKQo2/R25eMR6i5AJNofdTfTflJH7ZIVdLNILU0UZqSAsE80dHopeQ6tUsQQCAMDchWq21vEKnVOjG13EgPaO176Zro0sMBbE8LPpvUu0OzI5IbJkzNhjVfJt6mspAYq/Y25T2VZROwppRWy9jZCkq02ijJQvElgRKa8QB9oGqCeI5QmC1AkcmpLDpBO1RRO2bP5VpNW2H3b5wtP2sMoMwXA88oeV8OnrUCSKmCtZUi/eprr7a63ozUtsZ0Wla1Dz4U4yv49nwcXE6mQ7C7p7dmBfsH0iUGwOPwMWeQa5vBog97KWBKFYFNn3cqyQFeqtAcIw7lNYYMPGdXsM9QMGJV9LYtWb5GIMozQTerkPFADinZl1AF2ztyD+PHoNtAkNQ49h2t7jizMznAK6gyHyE0c4ZdJIvpWewVrI7uLhozq3G0I+a0tFzWr98YJgeAy9wA+Txzk7VjQKHIDlfGBlLM0FUwa6VmFo4dD4ML3VKGkdq3Z3GoEF2jRVIFBU8G0EGLYyCjPH7oUMbH/HHKMUwYIy3BfD+aJijKc/N1zlvdsGJc/otmwWcBkx9MMHn2qmdH4Id9BJyXzdnPcXPOnPmKM/JfjgBx8iXoe36Qs3JhMeUSnCyO3+JSdahqiWtt297WvhrdDeeK7HVAhgi/0lCpjjXwJaW30zV4axw833eOCGLYdecLpw+QzwHHInS+CPA8jxJhPoFryBQ3eiMsJwYfJ5ENBqRwDn02ZbBdXWcE7Ro6eZJW0zOxwc5Lf09JTktjja32LpV92RWfwXMJSPlHkgWcW2cXhzqs1ZaOi6ysrya5EObC5FSSEjKRtfy5LY6i9w7rlt8T4diabXZeCY74bO4r+HQuY8AKEqIXxtGdmCqvvfhyWTs8Ego9Lbrujo6y54LdZXZyuqzMz1cnv7e3rNuwvkydPl02dHZHw6R9aaFsG11fhjuJxIeyW3oIzw4NlZX5hYi3nr9rZ9l38GBZWKlU6wNHj5VF5dxlpaykxLindGljKTGla8PxE+WNI4fLhnNq1xTveGp8rOzcsyflMZ0Ci9Ony5rBodLT31eTgm0dZUVSTlJvaak88fST6dTYRgyeBtvEeBnXWpP4ZG936R8cCIBkHAWHGKTphkfMUEtMQv306Hp7S19Pb0R829KpEgjXXtauGTmz3miRjKRd9GTZs+fCsnv3rvL5e+4pey6+KJR+IAda/YE3DpbnX3gxOhGy2dG2GRvPfFx6KbZR7UzC3xK08YMki8wjH0HJx/vf//6MQbK1AwPlM5/5TPnR978/gS6WrLEQHAvElVT8yZ/8STrp8Ff+zb/5N9kbutXQcBAQYlYpdVFmoJ3xt775rfhvQAL6Cq+99nr8+qYzp9/hlwCGCHj+wR/8QcrIaqeTmfJbv/VbyfTzbWhrpNOjDHVnZ9gv/K8D+/el6x8RW1l8e54oM9YEoEd5iee0PpUDHTt6rNx88825D+0XQAB2i88AozCMfM+exlZ5/vnnyiWXXBq7ocxmx86dsS1YK8orlLHYS8ZSp5I33zyU3/3RH/3Rqt8wMRE741n4eh/5+Z8vr77yctjCSuX4llrNViBjKmOovIPt0Yb5rrvekzjD2hWAA3ebdqoC7xPHj8fO6IJ0/Q03xJ9rdEJOHD9ZfuEXfiG26T/+x/+YDkds3e233x7NFvp7NGL44Xx+WjXKgNwH6+jGG2/MWkn54djprMUv3ful+LDslVgtdmigP918lJTwY2+86cbYd8AhW09M1jjw2QEB7Diw2mfo5vB7jY9yLJ/H2LZGxCvKyoHA1q0SH37qOZs3R3dEmSBGYFPOKFZxTbHG5ZdfljPi2488EiAPkOUP4ER5Hf+ZZot7+Jy9a9wA6VVwtjcxQCoFpqfLIy2tFslGcfD+AweSkBRDABOxp2rpUE/KxdhMorfGVqzA5xc7+q+SFjGONUlnEIAmLsHmAHiy4+7BvmEiWhPWumexn8K2GR0Ns8vnGi1R55ySLsBRZAH6iDFXIWrxM/YIu2AuPJN1KibSsarRD7OW/d3vsgnOHGeQNa+ErhFJV7okbhOf+F4TU0n0mg/fw3SqICLtz8XKENx0TkSPrTVzmfbuYtGRkfxMu+5UHiwvB5jE6ncttrJhhzoLnfk+VzUvq4h5pEY0tmnF68agxr81BnamiHXE8s7gWh3RmfgQOORsFqPpzNM2snZk1Rkk+2FAGK6qpF4zOoJ8WQKBKWNlodagsh7wVfyxejUN5akRK/W9DGxLuMwD14z/cIS5XB8y5Pcgfox4Swg/z4Fq59/uZSIFijm4ewiTAi78HrFaZTq1C45g3ecr4oqKA/Co5Tpe3mQ35Tk2R4TTlFUszpXZ6KuUADlpRaSLS6sFlMHlOEV4p68eghmr9vYYGwtnQd/n1B0Dl/pSo1xLdmoZTA2ua7939/UcNmNlpVQR2s7O2q3HRjnDlGlRjXw+ZT4rK9EBYVgtHs+2fsO6OEhhKsxRER7Opp+LOFlXdFiUxuS55uZSo20Be6dkrbRdStvjWhutLvnEyeMxMt7XvRskGnJvLk+dPB1nrwI0tVuBRQpgsLnVgNo86t84Y3rOey7G3Kanql3bWp0MPVWdaGrFo0lCkFe513LQUCgqupi1Ck3lEDuArTWrT30sh9A1gBCQe2PflM/YuEANTrN58CcZummiXG8G7QQ6uF9KTVr0Q0a8qjIPBhCT4WL8ARWcbfdOidbcXIyQMTKPDhMgjz+MLAMS8G9hIUiz7MLI8GgylzYngKOpl3eN0TUjcXoZRAc61F7tM+PHqVI/mWxrggOt4y4NQ+u1117NGHunZAXXjGbjn7d9W9Dn3bsvqC20W622CV05iCjsv/bKK6GPcvKMbYAQQEn29/cYJf9fSiX/r7jmhz3SO/t+Z0fg7Aj8nUcgrBE2t7bN+a9er36Gxth8ZZi0teescI5wFLEIOYWcfDaObXU2KZnF9Lvh+uuqyHdXV8oqXA7YIUHiDEWvJmbJgecr6AYQjYiurmT7nZOcSecqm4jC7xxyNtGa4BuhcwuEoqjf1pZAgLOagC8i3RNl3979KUdwLYG6gIxf4b7Oaj7BA9/4RkQ/JTkEEc4b4FISRbThOp2/p3KekJMSfAgeBQwBANJKcjLnckTJ160L5ZyvIuMraymI9L61U9z0maSW+u90hxsezrh4f+dPBOJ1h5ieLuvWjuY8U4bgTOLXCL4FlZx7v2uMxibGS39PXxkfmyiLM3PRNHnphRfLmqGh0qtjX1spV116WRk/diKlPrTAzOErz79Q3nX9jaXoIkcwt7SVgc6usmPbtnKUtsjWLWXTBsLrpcwszpcNmzaV/YcOlsPHj5WNmzaVZ19/vbx88I1yxTVXh0Y+2Nebc7F/cKg89+qr5fjkZMAfWhUwO2OJIdI7NJSs/AL2wNp1Kf9+7Y0DZcu2bQGC1p9zTkRjgTrffvTR/P7Y7HRZ6OlO4OvM3fvmobLUvlrWblhfBrVgLm1lamIyrXaffvKp+DjXXnddWVpYiIBtxHeXlmobz9US7TsNt/u6e+I/KOUxz7t37kzSyVj/5m/+Zjl06I0AGwJjfszP/dzPlUceebS8cfBQ/CosBIGa4PCqq6/Jet1/4I3y0Y9+NOtaGY91m7W+d2+60HziE58o//Jf/sswTTCLJYr+p1/7tfLbv/M7CVDu/dKXsk6VVwgolXU8/czTYY7I0OpuQ/fitVdfyTrk1wDtBG90HgSe/+k//adkvPm59sHf/M3flL2v1xKCRhx1/4H90R2hDWIP8FEAj1rc2lcElwVDgm+AkSYCAKPLLrs8gAfQcsP6dRH9FGxjcAkQgZ58WT7cF77whZTceD6+oCy6e/zN33wx69he4ocDEAAs9t+D33gw4NQjjz5SfvzHfjzX+r3f+73ygQ/8ZHyoe798b3RZ+KV8t+gxpkygv/zlX/5l+aVf+qXsQQK02AmADnv7r//6i+Wd73xHAj1AU4RPzzsvehCf++xn48/S/+DrCdwAxIAT+948GoumI+eHP/Sh2Dxj+OV77429k7j82Z/92cRQf/XJT8U3/pVf/ZUI+f7RH/1R5tv6MRdf/OIXy+/+7u9mTdJhIRJrvIjPimUwRfjYmBiYJs89/2x59NFHMrdsl9IFSbj7v3p/GAtiCsw2YN9FF18cYWC+s/HmO7N/EoJvecvNAYnYO+P6nZdeyjrFJGE/zQnfOXp/qyuxu8Rxv3TvvSl1vOHGmyI0a3wBXebNfZwN2h6LlYAW5qPpWqVdM+AOy5+dSFK7peMkaeo6xs96dU4pbefrslMOEAAc8M440MsS2PPJlccAZMQPgAzjJonvWvaPdyJSjin+7HPPVaHoycmUGwEn2OOAzTqJHThQfuRHfiT2VBkcRgbWBa0SYJznZOOB6mIt55NyO2PrbAPssQcAbTGAxLRzyPjRPAFmYDSKn5yP5g+bzH4y1jr8eIfKjMey607s4WcY6sBCzwlQta6uuPyKlF1Zw55z3/79eSfPD6S/4frry1e/9rUzyYFob87M5NxgE4CX4krzKP4QT2KNNh1t7C1jZczoKTkrsYqAVD6XQ6FVvttICGClOK+sKwA+m5fkTCu0cd+qfVTLga0DMV3T1IJrAlxKW2EfTJa7oyPGWxAF3fMLgn7sEoeqLIsAuwFSKrhQb8y4VgZEFVxKh5jVkklE/fHABnhhUdsjB2ztUMPpCb1qduZ7WXaZ+x7tiGvwnuu3qKs1G0UB3/fqgqIzYgMl0G1DDazCl948Ikqh8FYGSbrmtMp7UG5MsEFcWOZ4EGrVTrkji949+3paGiVYExGbma1sFZ1sempNVqiCBjflLlWMruqr1O5D/g6cqewXZUmtvtG9vRnXpmSoAijDCXy9D9DGmAM5GqpRsmq9PQm4oyiOCdOpLZ4N2F8FY1vdfzyfDT6KJQHcwrxAJyxteU+GGgjgZ8bL3EM+GUfCdZwyIAiHyLzaZBGy668tvGiV6AhgE5g/79J02oGyoiink5J2XoRhB2qdOSaGQB5S6/3iMACBjh+PanRFCPvioFnYNgGgyL2xIIBiqbM2j+1VM6bq4ABkhnJQhQUk0wPVnKw0YyKoDKhxISbb6KwAR+KwnFQq1NFSmX4jB6CDxzqCxgckY3gGBjIWfsb4oZ9988Fv5sCwBxh2xpFDfP7558WQZh/MzWejM0oM8OlTSm1qF5ugmN3dta1lW1sooZ7pvO21daV3On/79tRHbth4ToAR64shMl9Alr4+a6G2JUSdBVbVDGft3ADBVoeJ+cIIGUPUV3W1xgT4eOrEqcxrpV2XM73Jm0imKXtT0QqPAAAgAElEQVT7O0dKZy9wdgTOjsDZEQjrs7Iv0xknYPV/DX6tDBP2HbjA3stMAUsA++ygYJ24pnMN4+H4iWPJ1ALLZY05q+w3jQo2lzPLyRS8dXVVzRF0c7Tx88/fkSyXwLRm9zAX61mh5NLZrMwRIIExIIjs66XTNR7nHgDNf/LzufmFSs9OUqE6aP6w/Z4HQA7EkDmUzXSOSwQAiCQujEtT9w3Y5/jTpJoYn0yiwHsIaqPztrwUYEXig9goNossomts374tgIhz2+ddm4Puc/5tHAm+Gz/PJ9EiqdHT0xdqOC2NE8ePfq8DEJ27lZVk+Z2Ppg9DGFDPz5CIOHb0eJkenyxz07NVTJ5YfWdnueiC3QEn9mw/v5y3ZWucXSyMg6+9Vq7esbssnTpdRjs6i0LloZ6+Mjw4UJbnZsuGwaEEJPRK2nu7y5r168uLr75cevr7y/CakXIC+2DsdNm4eVMC+kGd+DqUrJ4oGzZtLq/v25ez7qorrihz09PlxKlTZdcFu9NS+NiJk3nnifGxct6288or+/cGMNm7d1/pHxku3QP90TbBbH72xRfK6cW50j4yXE4dPlou2rW7rHR1lidefK5MzHHia2enmbGJdMbBzHCGKuNxjXElUovzpT/tfU8m8DevO3acX77z0otl/caN0S+RqZcQk8kW6AjysByAgg2n/Eff/6NhiNKQkdnmt6Duf+rTn8paND8PPPBggs///d/9H+Xhh79d7rnn8wm+Bd779+8rV19zTS0zefnl7KFt27YnYQNsEeA+/sQTEYQUTH32s5+Nj4ph0JRQ8H//w3/4D+Wuu96doOqez91TLrn0knRKES8oFZbR9gzADvf9wz/8w/Ke97wn7AaJx5QxvPZqufs970lXGq1oMTxooNx44w155l/5lV+J3wOgASAAggStfBrirenSc+6W8uA3vlFuv/2OM8kzwqz8IPuADwZsAExiJQCesBmAMxoKbN2yNSVtND34Tf/0n/3TAAUAUGCEBCOAxXWI/NK5AEZibHzk5z9SXv7Oyxl3dmPX7p3lj//oj9PCWPCr1CTdI4cGEoR+7nOfLT/3kZ+PUCXAxD78mZ/5+0m0WQv2tA4t7iFINnYYIQAWoBVm0D/5J/8kbAtCoukSdN722Ddr5qGHHi6/9du/FZ+ceO6X7/1y/EM+cFqvr12bki7tl/mCgmxzDrwExAKMBLUPfeuhcsEFu8tbbr45a4RQ7J1vvzP+LuAjHWS2nxdACMjKhr315rdGgwNga0xOnDxVrr3m6oCJ6Q6VMd6cNcSnffKpJxN886e9C+YPQMv9CbiKM1zLOo3mIEZCYsi52CegQPQC+6tsg/XmvthWbKT4D1vnrve8p3zh859PuRYwgS8vwP/TP/vTgKsSnUAiJTyvvPxKwBa2m76IDp2eFavw2muuDXBsLvj3wE0NL77+wAMpj1cWYs8CBdlegKx1I36zXjyjfWWsCPNan74HwK/AwFI0FAknKx+66S1vyd7y7jogeZ8kdudma8VGR0f2VRLCU5MZR89E1Nxc+rt9wLa7n/UeUIug7czMmS429oPztQrgzuVZEstNTSdOrCxOAu3IAzX2wg7zbtbo2PhYOWfjOTkDsF6+8/IrYcZob9/E/O4XXRN6M2vWBHDyHo1maGK3rq48k/EBdAESnadAOPYUWNach54nlTGeq8VC/X6wxPecA85U8yd+dHbF/1Cq0/pdsfyP/dj7A2axpWJWY942um7Nau1HDEyord8sHBmaTBbWwUpt08rQN9ojqW9tCb5wdKr4Zw1eg9y06o2rdkplq4RZoaZKDejsXD4XNkpLi8SgC+Kh6AZJkJnuMxH85GQoUQE6eK/lPGNXRz2Qql7FUmnvAHgIBitrI8BFSwwkQEQQq1oCxElIuQbtifaS6xjQJuPl4K81ytCm+QASFg5QoGpGdMdx87MI4hqrlp4Jp8PfBaYRlG11APIZpT4BY1rGKg5gSnywVSoDRrYKaJMSl24O2ES+H5CG6Ki2zK3ymtCSl2onIeNcx2MpYAjkNs5cVwUbME4gm6nFnqzisQJk9/a7PgPpG9eid3kptCyGzHxk8XZ0tspi6Hyg0U6UNWvX1I48LWaSMbQROKtVEG8l1x1eM5z1YWO6r7l20Hh/a8kB4r/En7jM2EBHjh0NaBO0ta8vm0tpiWdl8JWfBISZn881g7SmfWQVBg4jqbsnaLgWeYArddvZACsrKQ9iUKwlRsQacm0ONofY2Lp3pdnVlpfuYVytec/AoeaIGWMZxXRzyjqqWjuMFqANiu+L4+Xvh9880mr9XIWFsVcAj6iunDVrJW18Tyt5K2XAmkpNe20tzLkAbsrk1HrL2ooapVrm0CHYAHbmJ0Yy4oLE+TZmb1P1bujt1uDE2ETmIbo9YXh9jxdfRV4j0HM20Ds7AmdH4OwI/N1HoE3HO2d5xxlwtpYD/+2XbrrnsE0ADK0uI8QnU4ZRCdyfnMwF0KxluDjZWHs0uJwHsnYdnbXEkq3nAAIsRkfXBWRwfih79SxADLYz3SSA1NNET2uGM9nIvlrbzpuUsZPZrvXUVUslwaSuApgGk5M5t539rpnS0FZnnmivdBOD7U1AKWjnFDbaV42PxgEHYAT02HhOHEaOqpIIbMwKmrTF6ccE4fw5c50vfDoBFP/EfyUsvJdzWlbPWSKAUU7rOfggzhEMBNdRm+9MUl7CMUf/d3+Op58LUlL33a7WH8uyP2O4uLhSujq6ysH9b4S1e3D/gdKu49vwYJkdHy87N28pO2RelUp1dJSlyaly0eatZXC1vWxFsz89VtZI1CzMl5G+vrKufyA6KN308Qb7y+mpqTK7vJRuN4Rfj8zPlX0nT6QLjnlYXF4si/MLaWksqDMOyoS2bd5SFgUD09Nl5wW7Sk9fXzl87FgZn5kuq3y8jq5y7PTJ0jc4WNo7u8reN94o5+44r7QvLpdL9lxUXj24vzz09FNlrrO9rO0dKBduP7+8fuiN8vobB0o7un1nZxhPi1oqr1SxXcmfqcX5sml0XTl57GjpGRxIOcHzL7yUboeWviD2jUNvlKGRkbJOyXZKmzB928utt92W4NlnrGunsaQHQAOIwIfRRtq9h9esCctgbHyifPBDH0rJhwDgI//g58u+/QdSzqIsRqCJXWJsJEqxKE4ePxE/RhkN1oFgXjtVwCDBUcE14XgtRa0BviJGgTbGEnlYTrL8EmK33npLuf++++ITWk8CO/sKEPLJT34yzAuCntY11gdwU8Bmr9q/EkaSQPw5e+uGG26M38YvpiHx+S98IWUMQEJ7R1b86aefKu96xzvDMvvyl7+cwBtrBHMMsPDLv/TLeS/73z2BlIJVe5Nvbzxl0O1h2kT/4l/8bwEVkjTSEeXUyextviD22Q03XF8effSx8vGPfzy6G7fdelsCf9ficwnSlTBVvY+Jcu62c+PjaqdsvH1Vzcjqf/JRASFAkiuvuCKtVe0/+/O3f/u3w0659uprovP3mU9/pvzCR3+hpcHxcvadMdSxBxMFE4IOTpUkWDmTlQcECUaTwDs9loCemCoGM0DCnPJ5Jf/o1hgLe/upJ5+KG0jTRWB/w403VsZdT0+A2b6enoDY/HUAmEoCvqvOStdfd33W6auvvhI7rG22ILgpMYn+4cxM/GZiyFdcfnkN3Ldsybi7HnsveAZeeVfB9vjEVO1ISe+pVQHBFmKP09aReExSc3klpVPi3OeeezbBPP9fHESIFoihjItt825EccW/xkLAb10aG/egIwJUBBg983TVm9E5xx58/PHHyrXXXhdWCNsvVlSmI/Yz7mICdlUM8eJ3vpPY8zJreHY2zyd2tHfsSVUP4ivvr0TFOF5y0cWJA9KQpbdWVDibgBUY/saJ7Q34efRoxIkDltCdGR1Nqb79Z92LX8RG3sufgwcPBehzNrg/W5+GHtPTYeI4p8yJvYK9b+79XOmgPeqa2FDOD/GMeBNgZB+ktGalls1G46TpekfOAGMxpTpLeR5rDygbCQpgegRnNwUEA/4QBbYQ08BkaSHrM5qh0S9bHxsoEe952Q1jz8CGYNHSv2y64IhvfL+W+HSGfRqQqIVrAFXDMAnds0W/F7wSPvLQAAuIqgeS8a+dYxZjvHN4q8FcBHJ0ZaEgWAAXWgU6ubmgtRGF9ZmAA6kdqvDJ9xgk9bDG6AhNV9Z/ufbUFkxagEpx6tdqFke0R+hKtNe6T7S/tMYdHj4zCXVQdOKpYrHe06BWdXwaKhghFWRomB5N72WTQDAOqMKBqmCKga5teI1B8yzQwlp6VBc18CKCs63g0uKvqBkx1dUYWM9RwZsamFbRo9mqqdHfH6fPxFe9lrmADg4i2iJTszMVXAJ0eC6Ml+7u+lxaActIlZINjbUScTwtoltMHxuhYYz4fgPgRHfF4pKhmq3oXwVi2lugT9VhIfxlDLEsMFFQO8M20i2pxQjyfs0mSzkUQVjtg09ovdWVzSyD1tFVhYXMEXYQx7dZvNOzs2V0zboAIhGCbW1QG1fmroo5tfRQBgbzTNasMc4cz6u97on6P4PbzIlx9/5Hjx2NsZaBm56dyXpQ/8iYWitVILhm9mKI0ZK1ttLRQN0lBlZ/Xwy2Vl0VEa2gnbXS39d7Bs1liGrJ0WDeGzMKaGUdVlradJBiFFH7DWuH0+mw5jwHfFpaLmPjU9lnwETODYNlPI1RI4brPb2jPWXdXrj7gjMMIvvDeGPCQHONi0Dj8HffjFOZjsEtVenvBzobwORs+c3fPU48e4WzI/A//Ai0cFfnqAC/nuxnjvi/fXhSvVM/z0/h8LNxYf6l1GIpQb3ztpvtHx/PzwDpM1NVGJyzxZ/g6HLUjx4+kkCiMk47Y6fTbWNwIOfy/gP7zojK8QUAI+y5oK/pyOZ+HOoI0EmAROyuL51PamljddgkTNhgzhiWTMMKkcl0vvOzvBNH27npLGHLJUqwYGRyJSuqHhpa9MkA52r6gesCKELigBXBgiwcmrOzk113bjpwjJFnqGd8f7J8Okb42rdvbxIVjaB4yknn5pNtbwTKBTWC9vgVzosiCB5OkGmMBYWcZo6as767a6CcOHaiHD9ytEycPl2GBwZLIfx68mTZs31bGR0aLOOnx8ol5+8oh1/fW3Zt2FQGOzrL1nPOKQN04Tq6y+njR8u6keHSr1x3eTkMktLTXd4ELMkeDvSVvYe/Ww6ePlXGFuZToiHAdJaePn6yTI2Nla3btqYtMIBMCq59eTXCrzM6KW3bXk5h2s5OlbFjx8tAV0+0SUY3bizD69aWRx5/omzasrlMnh5LCcvR8dPl8eeeKSenJsuubeeV1fmF+GmnErS1laHhNdEYm5uaToecrZs2ly56aYtzZdd5O8rU6YloAAjUaHl0D/SWqbnZZND5ykuSfkki1vIVc4u2v3b9ulqu09UVofYvfOHzCVo3bNCNcKRqu42OJpECEFGSs3v3ngR7Avdf/KVfSnA/MzOXwFYSTQAFQBD0COg8q1Kf97+/6o5glGC2YJgIppRqeB7f40Pxswhz8qWr6PGptBhW/tZoQgA0+IreTxlxI/Is0HvggW+U66+/ruy64IJoqgFQPJe1LANPTFKCiw7bbbfdmiBwYnyKSk3YMfbCW9+KjTCeTPxX7ruvXH/ddWFfPff88/GhrHHPbM++9eabs48Fh2njOz2djD1QJPo/SrhaWgjRLBoYCFuXzUiGenU1jAt7CfB55513RIeGfom14d0eevihPD/dmW9/+9sBTOxXe8f1vv7A17MOleO4twDbWAJ0+KfG6ZJLL02Zg/c1ppg0f/qnf5LgX9ApDlCGREcmHSFbnVAkCe1xSTI+olIYP3/v+94bIEuwrvX0uvVrA3Y++8wzZ0oJv/Sle/PM287bXp544sly2eWXhy1tX9t3X/+a1sUDsZ0vvvSd/JedFKwn8To9XW659dZyAyBq397y6COP1o41Bw+Wm268MQDOqxFX7Uu5FPYDFjq7M7qmls1LNANUrB1/gCPp4KK88PRY4pGUIeluNjhYxicmA3o03SiBzda+ks2U/YyPlx3n7wjzZpKGzNR0QBlgIRtcQeK+AG7WPZBO0MzuYUU05Ybiixrw94XprdOR2IQ2yfq1ayPsKqmL6aKLFf/evb0D+6ukRumRf7uHMRHfESCO1uCxY2FiOYuAN1WUuXaqFY8YfyLFb7/jzthqY80GY3HpvORdatepgZxRAA6xSdNVqacPqFQbddD4oRsivhZ/WJN0gD73uXuiZQkkoO+SfbdtW0B2ZVCJkdMdba62pga0r1mTOKh5frGf8xjQ25SzOi/mF2rLevcSy4p5zKOYNGB7ynTr+zq3jAPwxDqukhw90Tey14xDw9SMBmh0S2uTFSLPAGbv3miRNg1mGhxB7OzcrtJYNFBoZi4n2SB2EpPa8xhIgNG2tRvWrqbDTSvYbdrc1XZ9i7l56PrYEGvW5EWbjh+KPyujQT1xbdvUoEUraf1XnRova6MyMtA9DkkAliA57TkYAti0WgEDKoAlqVWOsm1tJeQL8uTAT2C8tJjglGhOQI107+lrsVKW6rMk8QOAEUBXfYqGGcJRqyJF2BF1kjxD0zqwap34fFfAEYNtMF0xC3fJxlmp92iVF2G48Pq6ulFt20p/30AcKBu5OlaC8JUsQosc+8KiiShONGFq/XOosKdP5x3CaBgfzyKA7nt+gTRnLEJxhMzaa5kNw20RcYBkvnTRMZ4+6+YM1OLC0pk2UnUxLgSZdB9rwb2xK9JusdVGrBr4/mRLAngtVYROhxxjZnFDl9OusK8/42QzAReACg4gLQmTnTpxMuvKGIahQwumoz3IqTphawXd1nsBUNZv2FCOHD4SJWtisSeOH2ttgOUWyKQ+sJajcDAp0RNWzfzRN5mYqPTDnt5QLSPKOzQUdH92fjYb2vObC0AUI41KF7rywECeR4bO32m/2DjACtc3FhwOtFNrk9H3eYddAIu52axvxj30646OINKAlbGTpzPejZFAv2TsZS6MWwNYoalhCTl4tXc09+bZIe7AHxoYyL8ZPB0j7FdOMqfJ3DOol15ySdYQo4PdApmFNKe0ibDviRNlenKKlt+ZqOVvA0bOAib/w4e6Zwfg7Aj83Ueg1Z48nc6ScKlC8/+PnsL/X3dpdfzjoLNFAjDnp/PK+Ss45sCz3xgmaQMMNDhypExOjsc+AzPSAQ4zs68v+hERVO0gileZjGz1RZdcVAYG+2Mr+UOcOuelYIPtVKvOrkd3arTqeiwtzsehF2ylzLLVGlGNeNpVdvfk+yk/ajloziCZWUmF/v7BgPGo+VgUOddHRsr6Devjewm4mi6B7L2AVPcZIItn8t4GhoPPCcdENL7KkZoOAhx9fgf/wLnFIQRwjK5dUx1kndVG1+VcliWXgeY8o9ujejuzMRWa9sbpyIcB3LZaprW2b3ULWV6q3QVXi3GRwDlVpsYnytz0TFlZWio3Xndtefrxx8qQZEhnR8p0rth9QVmdnCrbh9aWzuXlMosVM7q+7Ny0ubz80gtlx7atZZB22WqJT3Fieqqs3bqlPPDYY6V7zVA645yanirDLcFd79w/NFgO7ttfZicmU4IBpIjvuFLKptG15Tv79paDRw6X297ylgi6Hjp5rKzQXBlaEx2WcSLo/X1lQpaxs6PsO7C/3PnOdyQDfvjo0TI2OZGA4biynB07y1plAwRe+/rKLH2CsfGyjR6Drkbzs2WmYJ8OleWFpXL40HdTxsVP6BsZKKudHeXggTfK/MJiWeJjE5pfWUlA5PwmQrtz964k8/hTzz33fAKrf/iPfjV7YO/e1+Pwy8pq2SrQuemmm8uTTz4dUAHQ8Xv/6l9F7+SFF16snRLXrEkwrDTEWlYOYy099eTT5R//418vn/vc587o9zRaFf/+93+/vOe9d8c34hdeeuklSVqaGOv8gQe+luDxiccfD7vX+qTxQ5ti/foN8bEEzkRUiYYK2i6/8oravvjUqTBp7r///gAEfGEBsy4rAiHlZPREdCXhc1133bXR5dE6WyCOEfxXn/qrMDd0p3no4YcjPEvLg99tPT/6yCNhbvCJMbWUV3zyE5/M7wCasAuIWN5/3/1hMl9y8WVl9wW7kwQzRhgvNBoF1d7fM7I9/F1rTkBsXwEyd+3aWb5y31diQ7Zs3hrNDEDNX3z8L8r73vu+lNgINgXzbBAdD3Nq/ATv9F/YD4DPXe95d0rtPRNfji8pTmKzBMc6HBHWZDsEo8oDsW8ASPRgtI4GGERfcOOG8vLLrxRaHsbc+Gkh/e/+/b8LO0XAr7TC+hN3kVBIYpm9Xl4Oi+af/6+/G3AWSMTXxCQwV1hFYSscOpSgnO4H8FBHlPu+cl85/OZ3w1Rjq7Om1oxEIJaQLBAj7dHDXFqXGMPzsjOd3d0BJJSb1d9fF3taS4CWkhwF+rku/5yf7LlrWfxs9gDbDCDyvO++666sdT5zNAglhIHKpQSYtp73XLQnHVwkZ8UBgmufoxUYTcOU/k+Vjel4ulCeePyJnC0YJWEStloxAwYktjWvaGwnwMS+Nk/OBnocAaBGRsoRwtQbNrSkIJYSV2jjrEQHGI4RBUhUNsOHZ/sBFc4OSWU6J+ba+rrppreUx554PECKNe93ADRK3Zxr9gV2f9OlDQvRM3ova5FNt0atMzbFvYEjxt06dBa6jpI0pAvnOb0uc+KZkCuMfVubstqqZcp+AZDEkk1jFt4A22ydmQ/nu+tKYosFvaPfA0hJYhs7z2lvVGbn8hltySAQreRKGCaLFdxvvm0sasxfEpM6j2EfqXDRoVeHsZbsRZ59w6YNq1FOp7GRPsWyLugrVVDSIHIuUEod5rNz+s2jB9UAHcU1JQiYFSnrcWhW6j7mRlNb5JqN9gdEtJYaYZioPZuupSvKajAC0v53qUzPTtWSBQ+s00jrhetgVrE4wXnTRo9xiDOiM83iQpyGdORpdbbx72hY9FaQgDCU9woIErGt72mPMMLunSqTbJy5tIKtLBPgC/E5i6ylxdKigMkeoT01IE+U8FvtfQFIqFMRYmuJ7Bpjm7Bes6r5er/mntEvabUX9C5hNzRo2OpKnCElFb3aAnZ3tfQqDlfdD05ZSqQqs0YGIMDQciOeW4GwRmwUs6HSnqjVd1P8DAobgToshp6eGH+T17BBABmohWkFpXvN0FA2AoOUgP6IVosby9zcQjYQJkOlOVWxVEYRCDE1PZkxmZmbjaFOt4FOYNFIpQSePp1DrWGOWJMMF4Q4Pcpbiv10SnSlocQfodqTJzN3aI3AhaZTUWVQzYe6GiBuaSm0XFoqrsfgA06wQcyP7A+xK0Y1BuK88wKCMI7eyTzRX2mEer2jtcaBcWhyXj0z53Hd2vX53ASUPF2Pak29L4CfNcegeG4UV4Jat7/t9qxjCucOaePNWGEwbdq4Mfe3vrxTWkK2asfVfKbTTUt7h9ExbqiUDCwjRqzY9VpNuSto0sJNzoIjf/e48OwVzo7A2RH4r4zA91X41cTJ/99o1fOXP5LSTeJwLWF0Tma6xXR0JOhQrlN1sJbLmpQqHshZkcxsEg/VSaVHkYzZXKujXVt7HHUddM7dtrWMT07ERjtPBDCCEfbzqiuvzLkmg8lWu7akAUfc2eEMjW5YC1wnyucMj75XOpvRk+oMFZnvJWDhFDpjnCFVT2UiDil/S3Zc5s/1OMQ1ebNYtI4HtnsHVPXaUWc6LANAUaOBIvEhOBkbP91q0VyzchxPvgiHX8YZQHTOxk1nkgVAEmeMUk6dS5yXzknX4oOlvLm7Ky1+ATuCq/iObZ05HweHRsqJE2Pl2OGj0Sjh8G7fem4ZGRosYydPlFNHjxSwSufqSrnovPPLxt7+ck5XXzlv3cZyCptncLhsGBouJ08cKxfs3pFuf/wqJN9Dp0+VXVdcXl48eKDsPXq47D9+tAwMD5UdO3elRTCBYCwRbJKhnv4yMjhQTp86mWTFSP9AOW/zlvL64e+We7/21XLLTW+JZsRjTz9dRvsHymC7pMd8SnVOjk+UQ0cPl2nd8Pp7y5IE3+xcyg/MS3dvb/nuoUNl++jacvkFF2URHzhyuMykJGkxSQtAiGc5cvpkWb9pcxJCbfOLyW6PTY6X7sGBUro6yvK8Npgd5dzdu8rxk6cCpgHyjP8EUKK9rezctTNlFwRr6T78xm/8RmjpEi2ST089/XSAHRo/P/n3PlCeeebZdObjs2zeuiVlB/bRnj0XxQ/jN6S0ankl9H0Mhaeeerp88IMfKr/6q78a4KJqI9QAnEbDHXfeETBC0H7LLbdmnfK9v/nNB7O2ff6r93817YKBKNvP3RbtFfvSHtUa2Rg89vhjCaYABvd/9avRzIg45/Hj5frrb8hetvfuuuuuBODKOuyPBx/8Zp55z4UXJIgTkPM7lQTw39797neHUQMMrOV754alIGkLICBwiflgX0hU0UQBngqur77q6sQWQB1aFh0d7Ep79Eh8/cWf/3n2xzve8c4EiYJKvvrVV12Vd+NT3XjTTUn+RYxgdSX6F/QwsF4EZvQgbrn1loBEADFMGZ20gDX3fP7zAbEAdvRKBG5aNb/n7rsC6AAylRIBRwBIn/vs5+LfvvKdlxNMX3LJxZXF1tUVxpDnsxfNlQC+0aYEJGE8sDN89Qv37Cn3funesJEuvGhP2bV7d5gUdBPFCIJO8//wQw+FbfSZz94TsVUBNR/1K1/5Svx3GiHsF1tmTqqeRUf0b1547vkkZV0XaCMQlzBWMubfjbBruo8pn5ueDmCiq5Uv7BEliAAqTDjjxKayg0254tp16wJiYuwBh197/fXMc1rU0rfq78/8AfKAGvQC2WJaIeLPzVs2Z49YJ8Rq7Y+IW48MJy7yJUg3viOja3Im0IcEYNsj7kUTCNvJGQRQszbsNdowQHDPIv7xHIR9AZ2Jo0aUeN2Q5De7DCDy++y+mFkpDeQnvN4AACAASURBVOARaGUO/L797iykteKL/gvgRUwgGcBeS+5u3HROwBLXSwe0+YUAv4AqDBylX5hOwJoAJlPTZWRoKLGcigUgUMPQt4btM2U72JI+Yx3t2r0r99S1y/rfsHFD9p04BJPNejVn1rR5AaiIZTyfM9T55fmMt7kSA9Jach1jK47ByGo0TiphojZkabqlKlP1Tq7pHVO18n2AiTES2wED3dtcNvcG8kRotsWkaRgvbZv/b/beA8bO87zzfU6dc8703ocz7FWFlEiKkkiqy5It2ZYs2Uq8Xrlmb2IHuWs7yfVFcHcDBAgQJJt4d5F1S9ziIkVyVbc6KYmkKFGk2DuH5PR+zpx+Ln7/93vHvrh34wUusljYM4AgkjPzne97v/d9yv/5P/+np7PCX5QwBb1Avq/IMy0AQtDWYHFE8Y+oF2YBmaF9o1JxbBMJraifN2ThqJu249sCSAI1llT0zrwb6ReM/xM7BQAG+mbJsQ64YSfqCaJZ0QvxvcF8BOgQC87vCmwJ+pMAb1TVEPvDVa8k9iIhWMc44fswREhmCXBw7q6q5Npu+M9Tr6iaiDYEcwQFc6pIxZKeC9aKJqbgmAMwAg0Iggcn6ObovYAX3K8Ebgr5BQ0UXhrBDNfCSHMtKfJGo2JowAzBmJBws4kkohoKiYIG3YlNyci8QtmpAAOAcLA1PSZoq/D/7oV0UGYmyMM4cvgwZhgoNg/VAgwQPXtQltlwvCMqB75PGgOCM+QgcU8YAJ6Rg84BZo14fq6FoQMAYcTtPDPmU6kFEWCNdwI0q4rL0fO5HAjeP4CVel0teCZ6toslR0tubLDx0VEJQKGBwhfrxr3idBQIT08LoODwcG8YJ/YxgQtGlvXkcKO27gRPkxpvDDbp+9MJggGbCFAB9NhzOEKMK6g2Bp8AW/F9xeR0OGisF2uCM+Be2jvaBPioP73K0eGEwi9ZoooHzBLeKYE494dBpn8Zg8Ih5lkYicd7YnPwHjBSauGaR+hvVlo+nBcqbkwD4t98TyrAH8YTI8MmxqEAxvC5BFdUKV27GoOiMfnubC+OC/51idvi9xdXYHEF/v+ugNMYc8wStQD+GsDESyg59mnYAfJisbpiRKq6RpVEAjT60GF3ErBSaXaAiel3ABrwYQDW9bV18q1uUp+LS9CTKJeL1tXdqQoqwa0XssdH4FsI9PC52GbAEGKcRBztDxdsoZ+BECfBuyu6xK2js0uVUwoYxChUG9GSwgdFYUrCfAAQYXxiQC9WQjM7G7T7UjRxcZXiFEYzBlR03gXtmNwnfo6EgWAb2j/3RNKk6mJXp6qzrDfBroTSS+5avb3dWgfWD5YJMZgC+8y8/B2Jidcl4P8waHhW9FDms4Aj1XomFWoqgFBZsRjmMyTA43YW8VQKDN1dFiMBiITt3OkTqP9aKh63gfYOq0EvJZ6y9b0DVkdyUwlZFe3TYbTL3FS/6cycTc/PWzlZZTXtbZYOmT314gtWgvFcFbdNmzdrzCdtLVOZOTeVZNVq625ssjbE1WkJHp+wtpYWm8pm7OCxozY/N6eWAWIDpvrkZuess7VNwNDgxUt28vx5y5QKVknElYAsb+20TtgJ8xmbLxXUvrCmp9dSgmfMJrMZS5dKSoqIfQA6oIgTq6YYvzkxYeVcwapTSbs0PGShWMQKlbK8cDqXtWWwNjIZm5yekbYKvhpfv6S/TwwSF9vRhjGsxBs2VKlSEnvjwMF3VMSpb2i0Hdt32pt737TnfvG8NTQ2qSUsmapWG8HNt9yiBHjvnj1K5HnvJNhO9HPI7r//Q/YXf/EXSrJgX1DZJQ7j3fPOf/7EEwIyoPxDoWddJqcmpb+B7gXaJ+9///uVlN14ww0ClTg3ly9d0nSYNWtWL+j6NLW0iFXy3ve+V/fBvgUY4jOZdML9kUBz/8TNsK2IB2GYED9xZgBFnnrqKXvxxZfsc5/7nMAkYmjiHyrvxKgk31zvc5/9Q60fLS2wBdasWatz9dxzzykxJI5jnSlMdnX1CNCAyezZDl/96lfdlKy6Oj0/rJNDh97VvX/sYx9T8si5Q08FEUkm+pw6SWJMuxsDFJymC9NobrvtNoGdtIl/8IMfFDv4/OCg9GrQUyHZPvDOO2rLAejFXgEGAZpcd91WMSCwSXU1NVob/owdgzHGeX75pZf1O2++uU/AEtOMYCPBPLn5ppv184i1og8BYMWZBwzjubgnQBryDRgqtK2gSQMom5nPiV1AfIs+DEALz8nUHZ6H3/OtV7BQmJ5DEo1OInkG/xHPsqbEnsTjTkNwViwG1ojv8XemU7GnAYsAaAAWiMMB3WB9v3voXSXUaoPDDqJj1d8v37Bn7x49G/dD25xvUWEvYf/YkxK9TiR0XhE7Jmlnjdk/2GSN6G5okF3ncwAfYfExIIKCLLkkuQb2g7WGaSGmIDqL+byADnIW9gfPSP4D8w//BFhE3I6gOPaG79PiJG3RbNaWLl0mn8V1ANqI6XkGbDx7CdCW9WLf4pN4N2gGkePBtHzh+ef1M9jzdes3KD+j+4HPYu+Qa5DnTs9MiQHGnuY/8kmK5OQ9rA0ECfI6cm7ui3YtbAG/D9ikcbz5vNgrnM8k4DdnhHH1ly+rACyB2GY3CpxcTL43GIqBb+J6+FTl9fm8QA1YNYAeyoUDkJ7OBd4L98nP8v74ef4OUEZOyt6HtQOrTHs4wyAPJ2GBvyPcAMBXvh9M0+H72GjOoMa/B5qlodb2FoUn0vMI2mJwgBI2CsRSQU2d8roTafWgiEavws6Q2qxryVmgu6AJEnXtNFybL0AQkmm1+uQdGBLFuf3KKCeqLLAD1KpRyOmGCQqk1aFqCtM76FsLa6NwbYIUfo6Xx4sm8NLUFCm2uwoPG9azZUh+vYYJQYvGCEt0LqyqlURLoYxq6k9ECzsxOSUxTK+o60Vo2ZgcEtaKBWetOJwccJgaHqHyitocftYW+p9nj5Dsczj4d4Idh5rWKEn31GEOLi+O+6JCxfVA1QRUwHIBbIoACrl/43kIGgEZoO9ilFl3mCwcSg4+944xpWLE2vGZ/Mc9JhJOfA7DAJAFkqdKFz2+4+MyFhIpWu/mmmP0aqprNY1FKtZTU6ItwxqhNWRuLuNaY1CKn3XTdjAsbPDauhptblpuuC8J5pZK+j79kXqniJ1WVam1B6QaEAyEnEkH3DsK9Dg1gkECP1Bd0HBEsjhgrK9Ak0C7BqMk+lpry4IoLlWMfNlNZuJnqQRgzFgHjIVmdgPOVLnJCqwfQBDX4RCqt3d8Qs5EWjIIVLUxpaZBTo7vYex531y7lC/IiVPp4nr06bLncOBMdaJigsPhXa9ZvVrtRJn0vFBStVJBz6bPOpWy7s5OO3X2rPX09cqIa5Z6ICAMVRUBN+6Tme6gtTwPjo1qkGPCB2PEGTKu3MWVfUWTX/xaXIHFFVhcgX+FFVC8ELS0ejHFXwuYBCxbLBMBFz3tAL/4farwojtXOZuNPyC5wy8igIrNg6Ks6TKzM2KR0gbbv4SgOqGki4CPe4I2j6g51bBkdVKJFD9PbMIkjtWrVwXFhpRo4Nhy6MWMbqegwaPhhwmQm1taFUSTbMGg9QwXfLgm71Akyjk9CYJ3glB8AUkCXwTz+EgSbseOdUxXroeIOPYfn6AWYdpQobI3Nylewy96nTJ8Nz3n0v/KzisuYA15Zvl2hCxrqnUdtVrQ2tGAUOZprS8xDWtAwKsphPGYaP7EOwTRrW3Nli85YdNYNK51QS+BCUGpZK2lkjWWnpvVBBLGCCP+GkO8P4Qw/Kz19/ZabmraOlLVdnVvvy1rarWaSsjqonGriaAB54pIhXLR8pGQnZ8YtdYlvXZudNTOjY9KBFZsibk56xzo18Qci0YEhrxz4B2rRTC2KmmdDY1243VblWydOX/e6hHIRCz00CFb2j+gdS3O5yw/l7ZQIP46POKuP18p2cETx8TsXNnaaeVCySKphNgklVDFVnR0SctkdHzM5gtFuzQ6ooo4SRj3Q3AOUHR5fMLmiwUBIIzmHB4bs7GpCSuFKmIfXRweshgC/+WSzcO8rq5WrLbjxu1iAjFVhngG7Qb2Oc+9ZKDPNm66WvuF0bfE08dOnLSBgaXW29MnMBHNhS//5y/bLbfepnfHZqdYBxhBUsHZIY7dves16c+Q5AIYMmqUJIhz+vjjj1tXT7eYu1//+teNCT3SO6T6D/iXdAwupsmQHN58000Sw0TjhGTVtzx/97vfVbwIEwWh1BMnT2pMKwDjPffcI90PQJpXX3lFiR17DFDjsccfUzwOUARYsGnTRk204Nrbd+xQez7JI4wKDiIxLC0htCHRHgMoWldbY7ffdrvsBMk0LWbvu+d9Ah8BEhBQvmbTNTrnFy5cVOJN+8KZs6c1GhXWMcAdP09xjTPNWnGm+Tu2hvNF7PnIo4/Yxx/+t4rN+D1sATGm9nKhEBT8pvQOYLmwdrSB8CyPPfaYxgs/+MADWp9vf/tb0im5btt1euecVeJEWCM33bRT+5ckndYkimLYyfe9971KlklYuS/aeVhHGAYk0tyLnxBJ5f7zX/i8cp2vfu1rNqeRrWGBWPvffFP3ePzECTt5/LjdfPPNlkhWa4oTrTaAVLCEXDGWIQiTC21DsOi4xhuvv64We867mzyTVxEPm0WOAXhHbgizB1vJWmFbpXFRKesz3z18WNeHLa0cLOhygGHC7/mWIfYz7w1g/Omnn1JrGG0nfA6gk4/bKQ4D6LGesMt37d6tAiixPP9OLsG6ca40QCM9pxyI8wNYRELd1dmhPQQDCtBuy5Yt8g/SH6yp0foK2Jia0npJODYU0kRY1h/QiD2LThSAAewrmFBMJeJ9rlu3XvuJdwB4ybVZc3I28g3yc/I0WFncD8AB+5yCAPaZNepdskQ5Ln4BZhG+hvdJPuTkJ+Lye4zzpvDq7QrrqpaXSkX+E7/t2Uof/MAHdL5gOHIG0d7isxhrDqsNfyXx4Pl5nU8/NVRTXMfGlCNSJBa4XSioncoP74DFCSkC0EPyE/PzTv/RT01Nz8l+8UwUv2k9Ys/DGPFDSDyhgvYk1tcRHSqyc5L9QKaDVkdadEsU/mntQXqDDpWEGxASTNgNNbc1V0i43FjcspI3J/qJvoRLlkCUcIAavRN1wAjgAsk0gEhIyH9EKJADWkw0SHos/c1KLJWfNTdFR31GJGlBlYiFcsJg9BXT4mNO96IqEeikuFG7JMO0+rAgBEe6z2CEkNpZojH9OwAK91JVFZNjl8J9UEV3DBGXdHIfPINEOkuOWUIAQT+dCzS4ZkS0Jurv3IMCIaiaUn52IrbcJ4vN9QjGYAFQWeIZ6YfyAjdsUD4XA4TzATjhmUmOSew9WALo4kSNKLyUNK8b9JzghZfMNWBMcK8wTKDt+TGAEomddxU2wBF6PjkIHonleTggACMcdhwGjshXywg+2cA+eeczoOQ69kO9KGf8H0oc2TXGhzYR3gV7BcPNWhNk8VxuX4QFmGBknHhWQ0A3ZmpASMwSDJWUmXM5IbMY2Gg0riAWB4gRYT0IMDhQtTUp7QMqNnwuwSDOif18afCiND9YO8ADgiEMLwaH9UNwFRBN04siYatOpizLwWDvaspPWqPIQGtBRjHCPCPgA++Q9eXZeL/nLwyKRcNzQv0E2OJnqGg2NNbLOGEoCH55DwBAiGAtH1gqHRWMDYEE7wcDToVxYFm/EGcOOFRYen95H+yruVmmOLhpPTjOnq5umxgbtzhAU6WsSicVHgyenEI64/RyAlEkKKhQVnGgfP0qJiLBVz/V6l8eVvGvkD4tXnJxBRZX4LdlBUQmCZglXiQbH+KKLv+9SVxOY0xi7maqOKqamMuKBUmA6UYGuklgBFe0pfDD2EuCSYJzAiQCX9FwzQVPBM34New4wSfTbugXF9sy6YTDAf/5bOwygbgDZVKq+AH04/vw/6rwZTKKQxCYRTjOVdHc6F/8AJoEtJCqLbhYkh/D90loslRUb7zaiZkmU1+vGEyFGejCwWQ5gkmSAf6PIfcsXxfXhPV8OE1iNfwPlTkCyurqpNPKSqbEdME3Us2H6elaSWHd0i5MUaVFLQfFAteMLEzxcwzaiBIzAnieKZOdc/FJNcBIRixZfCVAS1/vgEYTIy7e2Y6YYlZiuwaLp7VZ6z1J1XN6xjqqa+zqJQO2ornNWmNJa6uptanLw6KG4x/ncmkrJeJWTFWp5eX4xUEL19bI//V2dtv54SF799QJu2bzZsswbaGQs+PHT1hbU7OlEO2cS1syErVKJGShqph193Tb8MVLlBVt2cBSxX210SobaO+0CjoQU9PSnuNaE+lZJgfY2TOnbU33Er2Lifm0HTl5whKphF274Qo7fvSoZcslAVmlXMEioZCSvHUb1ltzQ6NNjY3ZxOS0TaXTAmGqqlN2/vJFK0fDls7nbNXylXYcnTGEgKtpyzbLlys2eOmibbzyKhUqiWlCkYgq3CtWrbSXX33Z2tpbNeaVohoxSHY+Z9/9p3+yHTt3WrwqJWCGVpuvfPWr9p677lISdnHwkg1eHFwYo0sbDkkUsUxnT6/acv7wD/9QjBH2FfuYFhK0Fz76bz6qMb8kvuxbmBRMY/n+979vqZSb9kSyQ3LIuSY2I0GHXs+egfH0gQ+8X6AfCROxE3uO5Aa2wtPPPCO2A5prO2+6SXoNCJUyyYWqMbEhLBnaGYiR77n3XiVhxH5ch9ZpKu0k7giuwoihdWLXrt12w7ZtiilJvl5++SVV49H/oE2H+0Z0lrOKDQBc2L59px0/fkwTeCheoSuCbUAgE9CHrw996ENKTr/+9a+JdcCZgKGAGDJxKEUzYmn2GwVf8i4SPabcwMIhqaYlgik1R48dVSsICSRCmwBHxKYkdpxhwCg+y7ccferTn1JLxaVLFzW2mLOPXQTUOvD22xpnzPP87Gc/k+3q6u6yd945KF2Yi5cGdX98PkVN3gMgFvH4q7t2ad/wjskBAIOJH5m+Qrx63/3329PPPOvG8tI2E7Qm/uQnP1E8TqsLxU5AtrvvvluAGHa4qaHBrrzqSr0r8iBGUMNcJz7Gli4dWGqvvfaa9jJMbDEnqhkTPyaGybXXXqu8juuRS6F/qFYoBLGluZJQcowgNmcBFgfPzR5k8g0+gfYgmBpo+JCDkityz0gDsIa0J2H7iPWJm9k/fA45EmvB9bD3MItoVyHXci37fWqL4t2QyxF7w4hhrDwtl4Aj7Elar2AwvXPwkEA6z27nnOFTyFfWrV8nnRmAB/I1gGzyMz6X38FPaFR2uSKfA6uS/Icci7YjwDvazPhdWocEEp85K1/BHuB5uRf8CDpEnO/vf+/7Ann4O9pV5Bm0Sqn99MxZ5cvcD5/H+mLjeffsF98KyjtBXwm2E/cBwNMvUdthFaphzlMgAIAn/+N65HB0f5AXqeMjHJZvUpcGMgrZnAgS5Orq6ICNF4AjtNDy+fgVvpRzIwY8Pe26NZIAJI68QXxAVwX7DV9HC+OS3j47fuK4k0cIABKROQLSBf4w1LOku0J1Q3T+AFkWNR9nWygsTI8hgPC9wa6pxbUuMCLOt80wNkoaHzBNQrYAILj2F8bwMk3Hiavy30JVG+0FHrLiR/o66qWQVxRsg7YcWCUsBoGWxCoZPwdoE3LaIy5YAChx7TcANppSE3KgjxSVFwAax8LwAQYHlPsBJeczeVYflPGCABSI4/ie1PQTKdF1AXXENkAXRdV6N1EFR3Ti+Em9HH7faav8UuUX6qRGBFc7dgVsEBJyTeapOOEZtd4gTlpTY+fOnlObiiiwjNnLpIW+6p5L9Fs5xgnJN4bS0a3c1BQWjL5INgyGnZ/zxhG0DyPKv3HYuR5sCNpQiLRwgk6UNGzDCF+tXesEY81NFgJp5XMIxlR9KzrBHYyVJtTE4zoU3JfEgjVhh/G3aOU48d5MNiPtk4FlS/W+MIisiw5DJKp7B0BxveBh/T4Hyh0MFyRi7OhrRuQMR4SR5lBxkHm33C9gFBUJ3geBImuBQRLKWVerw4UD5rlwCATa6nPGsWUyMpZ+TCTvnMMptpWFRGHFCPtRxHrvCCmrRSkiNJb7InBg/jz0SAATzoEHwlhXWDmg4uxVAm2qcxhVqklcb8Wy5QqO+bme7h5VN7ju8MiQRaIx3ROfibAsABq0R94PwT6BtkZdBu/CM2Zce90v0zSdy/9uwvLbks4tPufiCiyuwL/2CnifLO0zJfZOCPzX2Z9gwLmCQvQlRA+GARIwNiRSnnKTzRDww29IqE8sSxdseTF7jT8s5OW/pD0Vi4pCTFCK3gKUf9fKawr8CC5JKqDwE4QTKKpwwWSHInT/Jv0bdlXTFwYvSmSUyini3RKHZCrZ0GWxOvAl3AsBI6APzwQQpL7qoFUYm++fj2dwDMIa3RO+pVVTaaaVLOCv8PWsJ7YfH4x5pwiAz1XrbJk2kfQCk9BPA8D3+4otgSSFMViWBLu0UfP7JG20XeCHuT9aLFgvbiaRcpPrVO2cS6uwRABK0F1bXa9kIyOAJyHtD/xXbSphTfW1loL1gi5LZt56G5pseXObhWfnbHlrh/W3dVgRdm2iSswggItIfY1dzsxZAaZyTbWdGRsV2yjFBL9YxA4ceVfxyomzZySUim5AVSyuIgZTepb3LbEcRa542ApM4bOw9ba262eYlNOYSFpnbYOFK6bKsfZEU6OdGbxgkVjMWmDwVEJKgIcmxqxYpk07bwM93RIUbe1st1Q0btmpGSsVitbU2qLWaUBB7jEcjdrJM2dthnGenR0qimQrJTs3fNkefOBBe+Lppy1dLlh1PUWygo1PunHSzY1NYggla6ptlhHXZrZ9x402NTOleI/EmtiUn52enhXdnv2UyeQEsqCN8ORTT0mzDZ0akrodO7Yr9iXpRVOAvfr6629YPl+yPfv22r//3z+vCSbEJgIaiwUJKZOQs19JyNiTJIQPPfQRO3IUTY/Dtm3bdWLWwCwHoKM1mf3nqPhMmmq1973vHoETVNR7+tDxOKvzIEHHSMTu/9CHFloBfvbzn9vDDz+seMy3UVD4krj/9LRiTlp6mPAixlNrq9oWLpy/oCSaeBVbQQKGRgnxGvokqjpbxb71zW/Ztuu3aSoNsSmJKsko9mn16jUaTwwrm7iYBJ6zvGv3LtuwfoPiU+I7zuejjz6qguXVG68WI7itrUUMZGJ8EnziYRJYWkgAQ7/5zX+0j3zkISWSJOFoH/7oxz9SZR6mw+EjRzQqFruFDYIFAuOEZz565Kg+h/tBm47zB9MABgECrlyf90K8CzjDyFqA5O07ti+AYASAFAb5OWyX0yC8JFt57ZbN9uQTT0rXiLYg2G+sI9OZEGl9+OOfMAYTsE60YEk8tKVFQBt5yC233CL7gcAt6wMwtPvVXUpKJ6cmtM60I/HeYQFhMw+9+672CGeCvAR2EoVe9hLAMrZSI22npvTz7FvYAAABfI89yVkgTyAmZqIKgr0kypp4VFMjEIBJPjAiNL53YEDvGR8AYAdQwgRJGHm8N9hD/C6AGbkXdkiAYMBI4FnJe9yo98kFAB4bynsD7KWtknUib8CmsE8peAvErqlWCw7JPe1AnAGmy5Ab7X/rLa2XpBRaW8VM4j1xP7CEYOYD/BC7sw8ooJL6ipWIlEA4ogI3+wUGDHvT6WK5ccGAMwDnnG0AWFrSyHNhKWKjNYlOcgSD8gkAfXw+bBnyj4MHD2qteT+8C0CbUqmi9jQ/Sp2cC10dBIZ5DzAr2acUbgF70Mpk/QGfYNlwpimak88CbnBNWnx4v+RiPCt2Bd/uGZRqhQ0K9JxTzhm5D+fbM1nxpayjJ4XwO3QoIPFAviXR9ABwkTZK3uWt0m5t62qtAEi4Qg+jSqtkOAk8uCCbVv26BTfOhxfNz6n+oywLtombeENbDt+TiGrQwuNbUjz4wc054VQHmgBwcA2NGy6563GA3JhBLyLLRzmqKfekdoGQ0yUBmeEeWWj3DIAnjAiG8cLPVtxIP+mYOK0L9SfpGaML1SoAEu6Ve+Ja3K9noPB3Ng2GVoKzgRKsfp7WIZytWDmORYOx6e7qUQLte5m5FvdNewwVJfrm+AKwECoXjOiDIQN6yWc5kVlHNxobc+rNUBUJNjiQfpwuh4C1cMl8StfDAAgE4TBk0sH0mSqhkj6ZdyJ3rgLE5ucZ9I5hBzESOgKjKKp7YbNDtcSAeFE7npv7ZiNxLYKpyfFJrS0MHRwj90AQyPND72QfqSdvPqtnAe2fnZvRz6KMDdpJvySfBxiGcQQ0IiAk6OKAw7LguiCVJP2655AJAQYx5/4Q42NDEGTyzgnaCIBh/XBdDhrrxz6h1xFaHNflXjEc9NfSM8fBZC9gLEAnMaYYBD8+i/XTFJp161RtdGMYCwvCq+w9HCaOGYelaT3JlMSk+DOGDBAD6jPAjfrim5tF7QZ1p8rT1NSod4ZRrKfCCVUbJ9HdHaCuWYvGUfmeFdAEuIIDV3tXJqPzgSI7TBPfMucSIVfFded/kU7yr50cLl5/cQUWV+BXVuBXSCR+opljnv7Lq4RPlIgqQq4NjQLCpTmCRhnxSSQse6/xgrRyoicWFCsARdRmSgsukyVoLYGeG6+S7yfRpwiCf6mrr1WASIsy1yBow68ywQbbS7BKMiIBxWRCvoVrwDbEtnJ9Cd0F7a7EJVRPKY7ge6D88zn8HOC/2maDiYH4Wa6Fj6WFA783MzvnWLqhkIAaBPLVLjs3K99H7MXkGYmuV6cUyEvrICg+4IfwbawVPsprqbFuYsNEuNaMCjQUd2Zn0wri8b/4vempGSUlfHlmDb/rRWZJOGlBHRq+LDFW2jg62py4IAFxpRyyqYkptQXAEkVrAd/ZQctTVUx+LUYckcvbup4l1lNTb/Mjo1YXjVlbbb1Vx9AAqxIzh9GYpVTC9p44ao0tzRZOJuyNY8esf/ky62hstmRNyo6dPql1IQaYrIiK/QAAIABJREFUns+4xB22b121nrcmFrdYIm5T8xRsamx2Yso2rV1v0VDETp4/Z0s6Oq2qZJadRxB0wppbm62+sVFaZzBG1q9dZ6dPnFTRkJbt6mRS7ypHca1UtGg4ZAOd3WaZvO45U8jb2My0YiCAgLr6Rtt/8KDFaINmCmVVlWWKBYnWrli7WsKzmUrZWjs7BIpNTU4rmNckp1TKwvGopvoxwhiRW9pSmARIAkOrcmdHlyaKoCvQt6Tfzp47r/334IcfFEhy/MRJVe5JxmhV4BxQPf7wRz6s9oN/fvRxq4N1VChqYg3tWqLKM+GQcdfxuMRo2aO0y5BUsU+osEPrJ3YCvGOAAAmZF9mkmMXnS4BzetoJM+dyOivzOVeIIpHiejAsYI5wRtDxQMMDEISqM8n0VVdfrWIVcSNsBGI4nd9I1I4ePaIYiIITNoW4msQUlgdsCc4bzAESXQAg4laSWQBC1hCGCPEY55yi36mTrpqPKDD2AJY2STXMaEAoAAdaJ5hgg/4LtoEzz/0p/rWKpk9xXjBxMLooTJKY/uVf/qWe71Of+pRiMe7r7//bf5Mt81N7sI1ocGC7WCtAnXffPaRYcMf27VpfWOokmOwv2l4oTMLA4zwzVhjbcc211+j+ACmwk7BZ+Ewx8MbG1EoCKACLmXwHUOEf//Ef7Y09exSbomFCCrZv7z61eMdiVdpfAMBcb9u2bVoHWjfIc4hzeS+7d+9SPsJeeRch3RUr7YUXntcaMWWStkhAJX731V2vKncirmZKi+5tnLbytPUvHRA7Cd0ZCaGGXPs6Wj3YYPIYzy4BXEAyAFurKS8k+QB9MP1m5zTIgbYvzhVgIHvCg+/sC3Q22EPs69tuu93eeON1aQPCdMImUMjlWuSP5H0ANuQHsJLILfg39hC+CmYL+4f9jT0EkOJ8sE9gjkmjg0md6Tm9D1rOeDbWlK4J7o29yDtFUBxAAPCNtSD3EymhqkqfsX/vXp0ffAB22U0/jdnJ06f0TrGD6lCIxeyqq67UmeBs4Ffc8zoBYM4ogDDvGQYHPyN9p0JB2jnoQiEX8MrLLwt4Yf1hT7Ge7vfnVTAAYBEo0si5ate7pDXK6R1NueJ+CrZ9RM8o7AEfxLTRWBTtdPk057uKgU8BJ3BTWXhn3Dvrxn+0rEo4OJhqC5NEDBFN9XW6JF66QgAbwFQdkhJDC0NtOM+8S2wV+b8wjuaOpgo3IdQ40LioYnRtLK6H9AGMWB4B+0EsDvqHCU7UU0u7Cv26bmwqxkAAiFNB0YvyFBoHhrhRwmwGTx2VRkqRkUCIpbkKEOM6BEQE02McWOL6gv3vcd/63KDNRqPmaGdB36NUlEo9X/wZAICF4qZ86w0vSAigno/xyIjWBpouAcWV5NqLh4KKsdCeIeNaHUqO+QADgiCMAEVaIbBS3Avke/zHn1Ghp0LgmTwcSjYsz0kyTTDFASXAwZBTzQIdrwRidNwPG5LAUX190r1IKmDEYYOGihUCeMMkmXRaSCwHjJ/BQLPO/AxGXwatqSkYsZjSxqTiJjYCQUUsGoi+ZRa0O9y44Xo5PDYnBwvAi43F+nIwPJCD4cFQgnayXgSMgBwcdAEWOSi70wKCmLiDw/EThUBxOYjcP46A67DGGB8qJ4BiXKuWiQO5rETHMNKwKAiuEJdiL+DEVRGYmtShxwCDDrN+7E0CSapzvEeewYv24oB4Z9C7qdiwzvyuEOLLlwK2UdKBWU1NAjeonGDkMDJSfh4aWtifGMeLVKva2hcoZ9wTz8yz89kYWYyWKiGloqo3BFm89+nJCTkt9g+G1yHabfr+4IWLtnrVagnP4bTUq8pItUCsiorh/5c+wK/qFS0mdIsrsLgCiyvwP2UFAsDEF1WcZNqvAW6D6WqanBeNyoa6al7VgmgroplUvrDrXBswg8Qxi54BcUqI4kJMn6X2HmmpRVSdho1CFRAQXVPPwoAv0wL5G5ua1Y+O/1iypF9MTKqYnjmrilcw+W1kdEwgCNfF/kKrxyeJAVgsqJLMtfCJVMqx55qmQU97NCY/gg8gziDmkMBrxbFVuSexawORe6fNFhKwg88gaHYJA2M0s4o7CBbx0yQLJJfEOAjW+wIRawVbgFiO9lGegxiQBENFMgspUXCaaNWqrlLUwF9SrZamWSSsiUIwBeokjOjAIyrgVF3RMRsdGhFbtra62jra2jUGtbOj3cLlojXV1Vtmetqa4klrT1bb0tZ2KyMsz3TBSNSq427aBRVfktuh9IzNR0MWq05aGeCGMZAEy6Gw9ff12qWLgyrKMClnCOp3FQBJlVpciGnSk1OWp1jR7ARBX37+Bbvl+u1iwIRIusIRGxm8qEIJLFieWXWFUMWuu3azNdU32LHDR6wBAdVgahJrwujjW7Zdb/WxKqtLVFs+M29Tc7N25MRxgTZ5WEO1tRaKxWxoDGZKWQyUge4uG0/P2lhmVtMop2fnbA5wBQZyLqvEdHpuVtVRkoNwPGbN7W3SmEhnM3brbbcJkEIUl2IS+xGB4QMHD6m1ANFIWKjsDaq81123TZooxIsjY6OqSqOXgFjnV7/yVXtjz177wAfuUzLMfbOfAAhgtsIyoChGu4YmGtLK4Sn5mYzNzExJD0Sxx/S0HX73sK3fsF4sHcYBo6EBlZ8EfceOHYpn2YswFTT+dT6r8c9oZZDQM96XpJhz6avbEq3PzEu3Y8MVV9j3vvc9sTGI+/j3p558UnsVsVXsBHvhqSefUjX8oYceUkJJCw57XqOK29r0LLQVtXd0SB+CFoBjx45aU5MbA3zttdeo6o7t+Yd/+AcxNP7sz/5MTIHDh48IsID9y5mktYc1cyKkjWJicY87d96sePmll1+yTRs3StfjS1/6PxXzf/jDH9b5BID54he/qET/Dz73WeVm2DliNVgIn/rkJ/VvaGEQ1wJCIIxLGwjtHmzUNavXCFB5+8AB++AHPii7xTqzRl/5ylc0CUksmuPHraO9Q/dJDAuY5NqRZm31mtUChL71rW8JHIP5Qr5CQVEioMmE9Q8sFWgMMAXzBdDjm9/8ptgs22+8UXEze/GF519Qu9gTTzwhvQtEZx995Id2+swpJd20cADOELO+uX+/4lfYKYCqbmRwQfYI+0YMjO4MeRbxOO8OgAEbRZsNANGJEye1b0h4sbGsDSwScglySSaS8WcmD3EmKIISs/OcVGBhgJA0wyw6deqkABUYcl5eAYCO97x5y2blbTwjsT7sD/SSEC8lv2HaTF1NrcA43h+MEQqrtJUBEtCOgrYR+wbWB/kOTArsDT8L6wFghTyKz+N5ySNovQKgII9if/PFPgBQPHbkiPYYACg+YcOG9QIQ+MwxAZ918l/sb/IOnAtMD3wO98s9cF3ONc9LboYfATiExYQ9WLp0QEAoQs56P3lHquD9sOYCJHv61IrIWrI+3AdMqX379gYFgoLyU86+F5j1I6Dx0X6K6wLQEXSW+OlPrAd+VQUEWqoCPVZ+FxYQgInrlnE5ux/6gv2Xzk3Q6QJrT1IVY+MLciHqOqiuVm7mcAmzUEdve4WLcyUWGKSbQ+7G0NHK4hw2jl2aHcGMYxaYBSiVoG06gVgWlOtQ1cHgMIqPRBJAAefp1X5d9cUxQzw9FtCDzxNoUyktgCkEI368D4AHC6AWDBCoYIQx9yiGCKKcoj8BjMD4cOCLBDJhyNBqo4VyTBKnh+LadxxDIyaQgiScf2Mz8H0FJ1Rn0KLIpBeSXz8RhfvgHvkZrkvC7gRgywrC+OIwsl4EPv0DS7TBobU5nZCkgBrW2VOMAGj4M2gd9zE9O6t15Trcm4RmK5Vg0klWh5Of90k2YkQcXA4XLTuANx5UUYUqn/sVpg9TgByNDcMBoMHhhC7JhkH4B+RUc7SZQU5/XTqt//i5azbRGzqjzdbZ7g4ZxpdD5K/JIQI5Ba3EIPP57nsINtE7CG0s5Fp5grHVOAYOOe+QyggVDhBT3jUIL4edYJZDAwDBmC0cMgeSw4uD4HuaWlNDa1OtJgNw/faOdj0ba0nlQCJVVXEHTuTzcv70s+FUCUSpaPGMrKcDEUGA551oUxTalmMkiTqt0dtuxNXg+fNy8uw5nhcKIwEI1EdNPLLQQo8e1QNoiVxbUxxKRRl0Kg8EHBixpoZ69XlrLFlDvQwXZ4Z7UJA8n5NDpIqD0+EdOLpayWOH/69caEFs8X9KlrT4IYsrsLgCiyvgVsCDtSqQ/A8CJvhqfC7gOTbVt6gIVLCK/K/aHOvqZSdVYYu5Flsq2dhctdDEXQsNRZPuzi47f+6c/Bt/p6KH7dUYekAIhN8nJvR/fAwVf3r5fUWSAI6qL9/Pqdjg9OBI7khSCGLxAwAYFBPWr1urtk/8pyrHa9YsMCLp48ZH+pZhf5/ci4pQge8RIANTMpW0otpnXPUMwB1fQWJ76vSpoDXaMXpZI3wU2mv4Tqq6/D73gc8mCaLSJpZJHIr7aXvv3e+VxgVJx8T4pHwxz0ScRGJKYM3zA+ZMTk/ILwGikKwTBBO0F/JFO3L4qFgqiPpTbAPcZ81XLV9mY5cvWXtDo/V3dVtHbYNNXBi0KsYcM90nm7EkIFJtnVgpBIr5TNZmCjmbDZXswuiwzSNSm07b6vXr7djJk9bR2KjfPTt4QfsBkdHJmWkbHBmSZsmylcttZmzCMrl5W7oKMcDzbgJivqRAOxKP29K+PrtAr384LA0KAmgSfGLh1sYmG+jts0sXBqWvQQwDSIbGwvzcrM2OjNnGpStsxdLlYl7nigVpklDQOnfhvMCbK6/aaMdPnlBB7NjRIzZ06ZKEbJNN9VbMZK2lqdmGYFvg42HbTs/YXDYn1kGqrtYyuayFYzG774H77bkXnhfYxrvoAyxiwkS5ZJ/4xCftW9/5jvX2LbGpqRnbvGWLkuA/+ZM/FcBCS9hjP/qR3j2J4eF3D9myZcuVuBPzofXx8Cc+qakzDzzwgBJBAI0NG64QawZW8F//9V9rX1GkAYz43d/9XXvyySeUCL5z8B3buGmTHTp4SLGzbxmiXYQY5/pt25TkUaHm/1/7xjd0bj72sX9rbx94W3sEgVfOLp9PRZ34Bs0PQIj77rtPVX7YD2hxoA+B9tymjVfbd779Hdu+fbsKgLAMADcABmBs0KrF1+c//3nFtw888KDAE6rmr7/+ml199UaJ3FKtHxkdsTvvuNP6+hCjRLzTtVh86UtfUtyte1q6TLHhuXNn7T3vuUttNYBwYitk550OYjarRPLIkWMCIaicU62n/WHL5i32wx/+UIAVYpm33nargA9iTuwKoAjAR1dnp0CDDevXK4akZQFwhfPKO2TyD9dEWPXee++VVgx5Bu+UeJh4kHXmvPJ3zjuJ+fXbrjc0R2DDEHfTxrR37x4NTdi+/UYVVr/97W/be+56j5hMYqZn3WCDr33tGwIpsHUwQrj+F7/wBbt282bXEh9oiWCfsBvo37A2n/rEJ/S9Hz7yAwEFMEDQ3QNUIj8EeMEOMoUJuwbgy7O/vmeP7DvAFdoyrDG2kPfzox//WM9CLI4dx85jC2m7ARxEKFeASbksoIoRyDwvn48NRLcF+05cjV2EiUPewDqx3tIcaajX85K0sK9YU8Ae13qYVuyPuDCJPExB9gyaIjAnmMBFyyZaOOTGrA/75oqrrtT7Q+sJoInnJ1d68YUXxGhEF4i2onfeOSBNGnICfhc9Ip4FkVlAFc4GU9HeenO/zhvfYw8joAxgB3MduQyed/fu3XoehIxpW4FZxXOQL/As5FoeTCT3QziaSaRuEuuk/AG+N43Q7NiYWn56+/pk0ykww4RznSplrZ1j/jAdrVNnjS9AGwBg9Gh4j1yP9ivOKu/DA/7oQfJnrofeI6xS2PlekkEEjUDwnL1FLvXW/rfEcpO2ZjAJlNgBliThBr9DHq1RzWAglYpyeMmABGQO9rcKE8FXqK65tgIQAMiA0XfsCOfsvR6IS7DzEluVxgaAQ6Br4W7YAnFU2lrcZI0kY5QKgAVoljiOrWt1cYKufPkWGAIYaH6OwYKQaTA5hwWgahNzyvSeYcKfMUC/nObhABLaH/gVD4C4z3HCsiTjqqoEi6rABupalIPoRsBxXX6If1O7EC0keu5fTvIB+eYg8tmu2hPRWrl+rDk9O4YBZgbfE+MEFePsvIILPpcxhX4yD87Zs2NQ4+ddEJjxkkBzMfZSMqd9JpfTZxDUcR8YAqFigZaGKmpWUZIv5oSmC7ngD0OF4eawaoRxNqvPRXCITcLmh3KFIYWOiDHi2TkgBKXcDyKktPxgtNjcAmcKBReI5l1fdW93r64nGlrZMTf8pmOaDwYSNB801VOB+azOrg4dRA4JbSg4Uw786PCIglLALhTCAU+oVkmMrrVVqC1r29bSKpYTBx3Dg6icZ4cAXqE4jlAUxhCknuvzzKj1c984Pu4TVFujf6enZGjcfowKdQYE9CivUGbAo2IpmBZQpesRIALOcJ3+gX4r5nNCzAlkAIzYU7G4U6jmYENLI7gheOXP0Co9o0fgWcDiOnH8hIxFR1urKMwgvQAyrKOEkVUljVqoHBJaTyUIh+hHT+oIYikXvxZXYHEFFlfgf7UVCCbl/A+1BgY/i13GnmPv1Y4T+HBGr6q1sYVpCDAfIkHLr6Pt6melRxZbEKrv71vi6MGTkwsBE1R3/Dh+mbiAiiv+i0AWyjL3SgUQu8wXIDs+R60HaJ0wMlbicikF+AS4xAqiVKeS8hd8Hn4AvyGRuwhjYlNiXlDR5PcJ+ihg4d0JRL0Gg4oBVYngnqYtTpwUxC34BvwQP+PbMn1xCDFDWmeIp7xGnIRLJybkazWlLRQJRASdGDzXIEYkUCauI06Uppxahmg3MLXvzMxOaxzz4OBFtQJw3xRrAPJz2YJGChPDwBTZsG6dvfzyKxonHCrkrb4qYf2dXRoh3BBPWIaRv82NonCPXLpkbQ1Ndub4CYEqkVLFkg11NpJN2+D4qLX0dFm+EraR6Sk7OXjeGmNVduWKFXZxeFhAB1oidc1NdmFkyAqhsq1dv9ZOHDumvYHWSGt7mxIfqrlU+LOFgnW0tFq4WLLLFy5aR3urfeShj9gbb+6zwcuXbd2KlXbyyFEVJqhAdra36Z0fPHTIlg0M2OVz52zNkgEJzWayOVcFTqasqb7ejh4/RjAssOJtWjeqawXezWXTNjo3Y+OwapM1NnR+0HKlsiWqq6VBcu7SJVuxdq2duXzRptNpK5aLFopEraomZdddv82e/cWzVhVMaEQPbsvWLdr3b799wFrb2m14ZGwhIfzBI48INECEl58h/iFupPWCZJmkbHDwkv3sZz+3JQNLFc8AbpDosLfuuusuxUQkYCRz7A+SIuIq9Bf+9j/9jW27/nrbvHWLxDDZC8QkTLH45Cc+IWYKGhi0/1DgeuSHP1Ts+/obbyiGJqEjjgaY5DNJCBFwJd78/T/4A4EZJKvkB7QycJZIuny7DlMSsQHSy9i9W+CDb53hzAFOfPzjH19gk/Mev/6Nb9jOHTt1Xc4ecSHJMW00rE9f7xJ9LkVb1ogY+rlfPCeAAO0N1hmbwDlGw+SP/+SPVYBjXWAjb958rYplACBoqlx55RU6N+QhtCXR7kE8S8Htrrveo735d1/+ss4Y43OJs7ElAK1//ud/rr//9Kc/XUh+SYoR1SQGRkuQ9aQw+POf/czuuONO3ReAFq0sxI0PPvig4kuKdI4xjabGKtlT1tPbJZg9JLCAprxfWDGwG7AD5Dj/+b/+V7vnnnt17zt37FBi/cU//qKScdYaRhm2gT0DcOEn8vT19Ap8oqsCtg4tQrRYwn7ivcI2IWL9xfPPKwFm2AT7m2SZ3Iv1R+sCkELtj0PDGpnN+vK5vsUGW0MiD2jnJ2MCvlAgZ28AqF55xRULk2WI8eOJhN4/uRZsP/wAwMe+fW9qDQA+AVHQOsEvOB2Tst4F94nuBcVevgCwaC3RFJZCQYDzkiV9svmAbeip8B9CwoAziKYqj6irs2eeflp5Di1u5IrozyA27FuLeI/kazAWeWdqq8nlJUnAmeWd8h4BgpiuQ/sLRAZsOfsB4IUcD60e9jHMTHwkoDlMeX4GbQ/P0qBdinvDdrD/8GnoCR1597CAeXwBEhIANwAbsOm5P9aQe8FO0M7K+fR+jLNFLkVOA2CCDyKnhenIzwA6ke/6rgkKD2LYhcN244032mu7X5N8AV/YDM4K55FzC9hJ/kdeDIDF73CG3BAYBNRda6E0TgVTOE1MQCyX24a1v4JqjoVaO1ukYeJFU0m6NZ2FxD9QRPfaHJ7Pz4c6YRVEydwUGRfoOCk2EV0RbZWyrdOJ8KN/MYYg3/y+Bwr0pFK9ZxwwFBr9gxNuDcARNqObykPLjEtina6JGx/kKDtRjbLziBAonSg5EbROnDaK12vhELmeZdfPzMLxHwEIh9tdIyRWjRv744RmadvwIrTSY0HvA7aNZ62I4gMwAxWYSTexALgI688Yi/ksI4sdtVVtQEE7ET2NvrcKAIKXyGeJFlVTK7AJFNfrq3hgSBsl7MAdjCsHWr194bDuwQm+ZXSwoWKxGVgvh6IVdUglUFqGtstaEGzSrzbi7j0clpYIatZ8BoYYY+AMeDIYl+gERzvaOgQKgIoSsPE8oL+8KRwDgQMBI9ULDDMODpYSQQq/z/8x+AA5rDc0aicI7OhTHCb+LtCjo110Twwc7xOVY9BiKmgE0hgpHcDGJgV99CoCCon1E0ITZMq1fNHnzrvN5QSGsd58j2qEmEaZtGhjACYYJIJmBIigAGpPoIIfUNdYW4wI90QwPTM95XRooI5PTOqZ6+oatHZUGFhPhJ3o0+V7GDc3rviSzgRGQ3smoGfzbtAxIQikunjixHEF7AKpsjmrra6VQaPKop4+6fe4s+k1S/5Xy5UW72dxBRZX4Ld8BQJR1SBm+RcWw7X5Kg4wWxiTjl9GD4zKIAUSfkpVJaYlJJOqiuMLiC8ApOUbEwk3CRDwBMHWgCWqsIlgqliQv8W2Y0sRtXOtvq6VxVe0iDsIpvEVVHyx7XwmNlvTeWpqgyl0zTY9OSVAgnvhMwBpWlvb9HPQzPHB2HL8DKKQ+AgYpgTu/JlgUDoWsExpxQkYJWdOndLEHYJKgBqqo06LBNavex58m2u1nhfbhfungghlnqII4D+MVtiZgDYutnIC/Kq4Mu2hXJbvZe38exBQzzMnqqwcQrOrYHMZgsyQE6+vhGxsdNziESb6zNmFc+f1XqhIwgoNlcrWhtBkJGINiaSVZzLWXl9v+Tm0C6o10jk9NWOpaExtNGiU1MUTVohHbCSXEWsEYdRUfYPtO/iOlWNRW9HVbRtXr7ETZ04rNijTwjM2aqGquDU0I6KaDQYWRCyWrLLO7i4Vd9DIyBeK0u6oq6626bFxmx6fsNXLV9gdt99qR8+ctv3vHrQo7JfGZqsQn4XDVoumCO9/ZMS2bd5sZ06e0mAE2gJoS7pi/QYJwUZDTq+GpIhElGQlPTNrvT3dSmRQHMgSU+dKdv7kaauC6h/ECvPFonUsWWJHzp62UDxmieqU6O/Tc3NWXVdjiVTSTpw6HWgURO3ue95ny5Yvt1df3WUXLl5SCwKtZG/uf1OJHi1mFKfQwRkeHVXLwiuvvipxTBgFJL7PPvsLu+PO90gIljiJeIQ2BfYve/G6bducUGU2qziFL87I4cOHBKysWLVK+5D9xZmjYk+S9vwvfqE9xmfx7+fPnFXRkbNFbAm7gT1FskQsRLJJXEhSzZmlpUMtJmmGH8SlQUSVm/XgfAN+MQr193//f9Oee+GFF62/f4nt3HmT7pWWkc985jNqRyChZY8g6Mr3OVeM9uUZEa0lWXZnlap7VgAOkwtVIGMt8gUlynw+STR/BiSBacV1lQRnHPOgurpWsaFnk5PUkvSR8DExCMBCo2kvXBAzh2sC3JJgwyDgZ2Bo/Omf/Knay2mP4D5JnAG8YNSQw1Dse+nFF/U5tKnDeCEGZs2I35n6CJPBC+zCDAEEJkkGGPEglBj5lYpsEbZt16uvKplG3HXz5i3Sy/vud79nDzz4oN4TewLxaeJ7bC56KDC4YaoRa8N+Yh/Cqjp/9pwA7S1bNtt3vvsdscAwOMTh2EJAASYgkc8wCppWSQZCkHhrkk2g9cj6Y+/yOex7WcAY1yDRJ47HDjPlR0z9mWkJD8N0IE4mJ+Rn+HmxxWMx5a3YLZg3rIMbzVyxZUuXSiPR7zHaavh5EmoGYsB2gT1ITI8WBkAHa827ZKIW9lVjiweWytYAsJOX8f5m5mb1nAi3kjNjx/k+BWwAeNoQyQvEqp+elvYKnw0Ayb+h1cJ6o0nE53M+jh87rvwRe0w7Hs+BfwGEZF/xTj1pgbXkz7Tn0WpDqw8+hj3B/sUHsIf8YAueg98HQMcTcwaZmoVvACwhdwUohxUFML9i5YpgRPRl5YecAfJAcjPWiGIywLPrvEhLy4j7we8J1IjFpGvEe+HvYkomEsqhyRs1IU62OCIwkz0C6MJa4Gu8bIXXZSXvX7lipaZz8S7EmAS4D9p0WHPHTEGk2w2PUfG6pb2pImcq0VQ3Rca1iAB6oCxPi4r7vhNi/eWXAAcqNqqwOFSB30PjXtfzSAPslUIwlSZMyw4BB58FQAL6YwIT1DYQ3ANxjMbtBYAGnwrI4EAPl/o5cVKnncIXCSSJIQ/Jl5T3Q47xQfBDTwILz8HAkLj7LwbMEvcIBCUcbJJqL3yrUcJBr5xoTtBtpfmCgGlEaCMvXJokIKYhd1/S5whGHGksoHqLq2QcARr8s7IWGCEcAvfne7P996Vpkc3pP+5ZYlKRaCBG6rRTfLsPSJxUk6ederRE5ND8QEk8oPZo1FZTowwFwRobVJS3SEQHmjXmPjHmTol6UoEjxt/pxThtFNaVw83ncI8wYag8saEZySzqdCyq73F/jGdiTQBJoC4CCjkn63RmMDogyf7dA4RrrgfPAAAgAElEQVSNjY7ofVKp4v+iSA4PC3zh2SQIBEU5kxFKj/MjIKFqgaH0lTvWFEVy3juHCnCCNcK5ca+su3RDyiU5QHr9uJ6EcOl7DpSVfZCK8BcGgetiODEqGs3Y0KAKGocZ2vNlKM61OEyHiiOAtHrNWgmK8byqApaKqoCAINPbzLP4YFwGOZNeGGnJvwPCQEdlrUF82Z8YdvqgAWXYxwQ8JAyu8W6RXfJbno4uPv7iCvyGrICbFIBdxq8AYpBk4cP4N3wCwID37fgMgRfZeadRhU8KQHFXJAJcIUyAjuuAbwckuJGcbuJbUtenkETVDxstMdWa2iCWKSu49VRvDyTQOqGArVJRYopvwDcR7LvqFeSKsrS0EAmk2oq/VVtvIK5Jdc7HZgSRFAzwfX6qDrEIBZ75dEaAEZRuTS6A3VGNv444wCagZxPHEAvgj/AL+CrE3IkDKG7gU8QaSTqxQmIBrkMArSkKmlpIAUq5je7Fs5K5/0rIFbaY3kI9i8ppLBKzsZExq0kBHM2rykzMND05KQZpO0zZcMhqY1XW29xqNRa2mmjcRoeHDPKvynDFoiUjMYtHohZn4kQyZRdnp2w64t4b/jRXqtjre/eaRSM20NFlnc3NFpG/D9vs1JQNXrxkTe0t8vlVsaj8LElsnGSrVLTu3h67PDSstYcNTNtQkcoxUyRzOVs5MGDDM5N2fmLUZofH7LpN19h+WliWL7Xir0w62r7lOtHSJ9Ozlp6Zs0jZJJr61DPPKMFf1tNrISYOpZJ2cvCstTQ12vjIqDXX1bvCESynUNguXbioKYFo3lShW5fLW4aiVm3KJkkeElWWZmTz3KxE6wFHhkfHbHxyQm07K1evtBTxGMU7zkpdrbQnGDV8z733aFrG6Ni42CecIdqOn3r6adtwxQZNuLnhhhttdGzChkdGJSBLkk08AluXs0Z8jCbEP//zP9vNN9+sYhhAw333fdD27HlDFH+mnZDoqxUuKAzycxJ4ZZJVdbVdQTX8/HklSwAztPm8tX+/kp7f/ehHHVM266bxHD12TDEXrQOAnCTVFMjQkXnmmWeDKZZMgMq4NqHrtukMHGTalVoWlguoImFUa9z6DTqfiFA+8fMnpHlBe/eTTz2plradO3cqvsWm7NmzV7ormtCSStqjjzxi//7zn1fczjXQIYT9gYDpVVdeJdBgdHRYe5NnQBR13759SjQp6El+oFSWBsuu3bvVTkMrEmvyH//jn6t95Lbbb7fnn0esNazYGDvG89CuAmP6zOnTAgLESK+vsxu2XS/b4IROh3RP2ComvACM0cJBizl5CSAv681eB2jh7wg2awxyvdPzgOH+T9/9J7FFaI+BJXT4yGG7/777Be7QcjU+NqmfO33mjOwGrVq8K9aCFqfD775rx48d1XVhJnzqU59WfsVIXKdP06f9gA4MGiTo7wDW8QyAQiTqtA4CYDAtiByAeFnaTKWibPOqVaudzczmxWjCTlOAZoAEe56f9dqDgALkljDVYclIm2NoSGfTJd5hZ7eiUe0VL3TKvtO0lXBI14bxz3UAqtE4IX6HXQWAwd9haVFY5TkYCz0344SMfccGwBG23jPwKZbyfrzkAZ8NAMU5Q8CY3It3S55C/sLIX3I0wAeKuxSZ8UHkgPhFRjcDlMCkpO1my9at+n3GdQNswFZUYbijQ8CM7D4dBA0NmpC1bu1aTXfjd9iTtEvxBUOJ/AbwC7/G8/B57EvAIbS46GbgnKjVc2ZG752cFX0rdamo+8HJXfhih5vqWqP1Yl2wYbwL1p2fo1UVp8Pf1fkRiJ/zs9wP1yW/gwnHPXLGOTddXZ2yJQJzA5YPAArrDeiJT5SvC9glvA+fK2sabEAQwf+FGppqKw4xi8mJatReIiE6mO/51SSbgOnA91Wd8GKqQc+PRpQGrAWMvBvhgyaJY2q4CTauZ1m/i9p7wEdRG08pgFfEFAnr71RDoDY52haBTEm9nDyA17zgPl0rj6sSQY1aeNhfKaprVC9gRAD8kORKaEoAjVsU18ISVJ7K5QURGYmvFgraNGpXCvqyqFJwj56hojciJkpcgmj8BXDEV7O4L00hkqF0QAaoL8uA4wYR4/sYNIw5TB2P8Cr5hXVDlamuzs0al7Ar91sl4AeDwmGFXoghIfFn1B20JP1OMIqLNSAIhHGCgNOFQZfUk4Tz7kGKOWSghxh2iYsmnbYIjsvTgqmSYGQAQLwAHQgnxs9N/5nU9zx7iXVDhwTanRsxNyUjDxDDgSUAZr1wgPyeAwembWpiUobGA2ug9dxTe2eH+vrYIxxG7V2U5jMZ6+vp077ByGAcuB9GDuOURae7xMi0kgAbX630dGze3YF3Dri+zHnnoHD+BCPcRFNLk67hdF8aZfBgNoHy8zkYDYwdAQHCc1SYJEyYqNKkGnqgQaOdaKsLkKGPQf/kbBG89Pb2CAAEDQeMQ8MEwwaKCojpe9/5eVgzODgcHzRXKoSgo46A5fvffkPypcXHWFyBxRX4LV4BV9QhkMTfE9iSdAB+Y4/xMWKE5HIC9T1ggd9yMYgrBAGa4B8V52jMn9MGoQiiALZQtGw+p/ZJ/BFgN0Ud/LVE4KGEEzDHHVuFoFu060CMloIKRRB8ugKwgOXpW3qJJfTvQcvu2bNnrFIuqcpIIE1LDv6BIF9sS41PxMfFxQhRS4wmERblo30PNnFBvphXrOOC66wKAiQQ+DviFRIMgBf8sp/IQMCpIlTAeOX/6QwaXabiDuARAS1aXVCuuSattG5KBYK4zg9SJCDJEatnPmvJREqsRwLzxvomVTDf3LdPwS4j7/Hta1auEihTBVASiggwaUgRP4zb1CyFjUlrqKm1umAUMWN+id3G0rM2npu3RjRK+pbYMO1CeUQE54wma/ROAITw1Q1oPMzOWEdXl7W0tYgtS7IJUJaIxS1byNnkzJS1d/co9shMTWt0MNV9CUEODlpvV7eduXjBhqcnxIrp7+2zs8Ou2p0IRzWamDgGbRti6lAsasxhnB2ftOUrV+id0J5bnJu3lIVsw+Zr7NLUuETvD+zbZyv7l1pjfb1+hoKH3lN9g5ULBWttaLKzFy5I06Rr2VIbn5mR3+f90IrA5za1Nhs10lypYEWrWHNHu41OTNjdd95l+99+y2ob3fjP2elpjaSFdcLOZE2aWprt6k2b7J2DhxyLaGrKurp71JaTz7sBDsROxC+AB8R2xDvrNqzXJAzO1datWyW0SqvLt779TcVPh949pKQZwdUf//jHYlMQK5KEAuxR8Pn0pz8t/Qx0QJhkePnykOIo2NDEUiRQABkABuhbvO9979NZY42JHQUmrFolIVNfLIXFRQv5Jz75SXvnwAHFb8Tdr77yqpgVtK/84Ac/sN/5nd9x7dJzc4pJv/Ptb2vMMWePFgXOI4wLQEdEWrEjtFSsWbPK9r35ps4RSSssCvYB7wzgAdYwgqXEwrA4sFe0zwBUUPwDoODsqHVdoGS1YljYN7QoPP3U03b1xo0CC/bs3SsmiZ+Qs3HTRiW1gBe7d+3SvV1x5RW6FxJ5ziksGE1wzKR1Dnk3tJ/wDhHfZU1gG3EuEXhFB6Wjo02f/ewzzyqRhB3CdXfv2q2WIjQ/yK8QdnWjY9ttdi6t9QM0AzRhDcgfYDjD9MBekq6x9ujgkOj/ly//FxUXWRv2I6wcBGrDUZcck9zC4GGf0RJGXnDbrbeKGcHI6OtvuF4MIvIYtJ8obgIYAMyx1jA5eJfYP426Pn5COQt7FNCMeydxxgYdPXpM4t4A3gffOSjAGsCGGB0gm/yA+Jx4mz8DjsE+IOfg/bEG5J/oPXImXLgdEjgEa4fPYg8PX74sMAQ7zWfTIsM1WWcYGcTxXoMIgIl3xwhwwAbsP/m1Y1W4UcOsHz8DQxG7sqRvidpyeB50SGHr0OpP4Rg/BSuJ55EmZTKptfdnmT3oBr84dg32HaYROSBsp7Xr1gn44b0g6QArEB/ltEzG7cSxE3bNpo3KWzjX5JrkdoCQ2F7eQ1tHh84mek8AWm0BqxLgjCI19yk5htlZ5VgqPDOsZHpK+xowX205METjCLrGtQYwP+VzI4BZWcVFAHnsA/YL+4k2NWwI/olzSH7I2qk4EuhRCogJiiUAi36wiwos/HswYSfU2dNe8WN4fV+PnHkwXtfRTwPRtEBNXpWXgJWi6TgCMxwLRZTXqrijssDggOGgm4kGEgo41bJFoo5SC1ABqKJ/I3jBaQe6JxrRqkk3/I5r9hEXIWgXgplAUslDYXTYjFzLsSUIZNw4YnftsKhqvnWFwAMn4zVLCJpYPF4GKClUJIIPNpK/PgEWAItvWWJh3Uxnx1Th5nlO/p9KEqwVXKAVKPZ60VVNlCk7I6lqk+hLs3LOJOsk1r4nWwyPySkZOgECqZRT9C/kteFZZ99m4qpGIaHgfGlUIBNupid12GjjIPCiIlUVR9w1q3eCkcdg8Kx8Bg5AwWc0oqCTdfBtStD7MKpiYxSLAmG4jvoJOzplNEWRSyY1kpFDyjoA9BDkOWGjGR1KDogTY61WVQVaGcJMBJ/07LGm4+rJc21GVPZwWF5VuaOzU0guRpygjnfe3golzU0WgooE4MK9EQTt3/+m7gsQigqBjGGprPYhjLLGJKczWifQcYwh+1yGkioDINLYuNaEd+fFZwlYoItxyHmvGEuciNaXMWFUg6KMqawT4s89oPEjPZ9wWHuA/kr2EfcNOssEIhwra8F+xuABbgmcicW0jlD7YKnUpKrFAML4soc43DgDd1gWdUt+i7PLxUdfXIHfuBXAVxNEURki2MI/E0x55ijBOf4Ln4FN90A/E0IQiKc0QyCHzcSXalSvhYK2VFfxc1PKaOdJ6HPwGVQQ/d+5ikbWxwFonI0FnPCj6rHb+Cv8M8EdwRzto9wnMRW+gM/A7+JDKZgAIOCn1BI6Pe3AfLW9Vuu6xFjEMlT1AFLwI0RFJJnEMxojn2Z8qxOR95PfADn0hEFBi9iBoowrRIWl0eISDSdsr6ofIvkJWoeCyQdobMzN2eS000rhHqg4whAm+Ia1wbqr+lcoWG1dvQB8te0mkooR8ees7fDlIU1ikJZaZl6inZpYNztnDbGElaZnrZLLC7CqREN2/tJFS9J/Xihaa3OLgvrp9JzNIjoJ4ESBpanZRsfHVUWvFN1oaPx0KhZXGwwUdXwlhYV8uSDBYCXdfC9oJTl1/owtW7tG/jppYbE4LBqWLtulwUEVSpj+A6uDCneK4sgIo6Hj1lrfZBXatmpq1CLU0d2twtXQ4EUrZXn3U3bTzp124ew5m7w8LHBo/ZZrbK5U0Ajgva+/YWuXLbflS5eqAnziLBocOVvRP6BxyunJWfn3ElOiSAwHB50AcXOLzc/NuekcNdUWTiUsVy5ZHQzU1mY7ceqMdbe228josLX1dlkXDN3LQwIzLo8MWyafs43XXGvnKZrV1VuyukaJJ2OSYW8AmrW2tNnQyLAtXbbUXn7pZTt6/LgtHVim937bHbfbSy++pHcCwEAbyL/56EdtZm5GIIdvb379tdcCwC2viARhR2JnWCsPP/ywEmEKQldscOyWgwffsQ3rN9iPfvwjJdNoUNC2DLMEBgfrXymV1eJD/Aq48OSTTypBhu3CtUioSPJptaHCTfIKkACIgFbJ3/7t30qoloSV5Jc9yOdR9ONsuZYDGDbDdvNNN9vu13arsPjWW/vF/oBFwntlKiHnlEQNsBCRY8CVL37hi0oaBWwWSpp8wiQb6Rh2densS6NoenphLLMfVU78yUQZwKOnn3pKSSjtclTvr7zqKp1/2qP2venAxyuuuFKME/KNFcudrgZnkalDnG/i7J///OdK9Cng8bOAJJx3AA6m6bCuGzderbX46le+IkYCP0OMDNgC8EVBGfYUTDYEYWmZwn5ythgxC5OCAi15wqc/8+kFNgQJMWvPe0G75Jlnn1X+de21m6XVCKjwwosv2PU33KD1SCTiNjCwTAA4rCX2FgK2L7/8kvIZ7L/adhgcQUwfh4mdsZMnT0jLBnYBSbLG7apLISoQgHWHDUEeBaD9/e/9QGLHS5ct03vjWbC7vCNidorQ2E7sP/aE/QbA6OwvelbTNjU1bd3dbggFwJJEYzPzdscdd9iuXa+qldGPufdtnfwMoOjg4AW1x5FDcE2AZwR7leaaCejhwNAOBfOJ++Azsb0ATY6UUND75QuQBGFgr2XTHOg8ktPxu+TLrN2Fc+eUf4ntUSlLVBjfcu78eeVq5I6sFXsB285NAM4AWAB+IiCLneB7AJ8XL1zQ72P/AKWwVUxf8uwPgAr2IXo2vPeQkzXV1+rVq3TOAFt4L+xnjfQu5JWHkZtpwIuZCtH8Pu8a+0NxGJuPvyN/8gLtKhqriwXNEqfTJLJD1HVmkHOTq7uBI3TGhLW3/dQdD5jwmRIDD1p1Qt19nRVRUVGND8TLuDkuyoc55+l6uhzYgG6D64v1miJeNJUPZdG4uhcFdcKxrrdI/VRMrmGiTlU8uGHYGw7kwICKahNQPsMhnC+9ZU6QVu0ugbibKjXMU465dhw+z9+/r5I44X1X3REYEzyPaFABmOMQae7HAS84dDYVgAnVGK/vgrPHMEvENGDTACLwMwRt0ttA0yIYW4w4Eck6QRc/BxjhE3ReOMmwhIGqObh1oqjx72oHUuARWaC6clC5L4ADjfMNqL0aNSylGvq1nSYKm4DNh4Ao6zU+Oa4D4BFEknGAKH4P4IHAguQeKhTrhcOhTxAjJvZLyAQi8N54v4AbflMK8Io4epRrsyoHqsbotjhgibUkGOPgU6nhIHLQQUMxUDwvjgynRADF5+PA2JOsR00qZelZN2UANsY8fYuAEHNzWic/UpJ3x+cBwPmWKIATUZhzOR1+EF7XMmUyaqi4czD4d4Jr9ryjcYX0d9YTxgaH+NyFCwqWWQ9+VwBUba0cAIEmAkf8O8/GYaXnmyoWAkeinEF3HBqS4eR9084zOj6h5+JzJJ40P+/Uzien1IdOcMC7ph8WB84a46gw1ALyQmEFo+xLRLjSAGjMHaeSChL2K0bpNy5rWnygxRVYXIHfyhWg8khRgDhE4+jRIgkYInzPi8VpWk7atU3ipwAmvO/GdhMMExd4wTdXNHHtoQRkGpEY9ExTpHFFDAeO4IdDERijTmye2AJQhN+hTdUDGoDm+BgBJ0HFk0AQsEUBcWurEnd+noAR/0SiXF/XEIjTOYYjvg6fzjV8+y0xBz6a+86j0VJ0wAiACf+XKDnjgmnnpT21vn6B/s2zAORQguIZ/DhFfBOfQWUTTQwSIETq8Xfcm3vOnMUiTKBwbB7uGz/lwRaxfglGKYQVi9ZQ1yCwiQTGTxvimfHZq1c6MXbe4dzklIXzRZsbHbNEKGyzmTkxJfivpiphFdgtqWoLx6M2CrNFSUzKZiamxBTpXzpg586ctSQ6dpWSVdfWWHE+a/XVNdbX06NAXAnw+Kht3bZVvriEGO1cWhoTfQP9ls5lbfjysLU2NNjM1JSFKyFpEYxNTtjQxKh1dHUqSaSVKBaOSKtlfGLSWtrarRkwJZ22wZFhsQHqEykl/vWNbrIhazE/l7butnYLFUt2fmTIYtUwcFKWREMnm7e+3h4VTE6ePOV6/AHdcgWxVa2EiH7SpuYzNjI2LtCPIhMtyhQUs8WctXZ1WJoJgTPT1tjVaavXrbM3du0WQ6its13JzFXrN9gLL76oCTtdvd22dPkKG4TVUVtnN9y4Xa06+/bvV6sOiZ/ETK1in/l3/06Jy9PPPCdmANN/EAAlUWEtSZ6IYwHwNFnmzjuUV9CGQjJNIYniHjETexMWFTEoI34feeQRu27rVrF+GEMN65sxviRTDAkgOeIsffazn7W33n5LoBbJG+vCWSLhA6yg2AmLhVgLRsvHPvYxMSiIzfh34jMYErR/jI6OKdbUiNPmZrv9ttsV5yKK7IuanDXYxu+/9/06Z/v27lNsjoYHwsawtqjl6vyOjCycY5JRwBoAEICnH3z/B3bj9hvt0UcetbvvvltrQMwGGEpSCMMKW0C+hNYeSf81116jdebvTKqisAbgAnvi3nvuVbzN2YGBgL7Giy++qOfW4IBoTCARzwFwRULNe+D3yVEottG2gG3aunWLAAuYJzwbOhq0xgDQENvveWOPvseExzVr10gjApAlGonJDtKCQ0yKLUBIGfCBd61WfCa49Pa6STHExoWChFOv2XSNEn9sJe00jz/+uN4NbA8Klkyl0kTJvn7lJ4idMuaZOJj3QaEU8IjR07y7YyeO69/YN9wfn8Pa8rnojkguoLZWiTy2kZZFmEbP/+J5MW2kfRUw7ABgyCuI37HbrGF//4ByPIAw2BUwIZA1IA+hdYs9yBdnl1ZN1hUAjX090N+vvAmNDt6JHz5BnqGR042Nso3sYd7pgbcPaD0B1rE1gINnz50TY4UckpyXFkome7G/SAHRnOQ52YdM4kklEsrj8DGwxbZs3mwvvvSS7ksaL/PzEl4lL+Oa7F3a2CYZMBIA60749ZLOHy1ZtNOwFrBjsPmA5thtpqQi2owv4ry4fG5Ee5H1Y63Y26w/grhibEpYtk55HuvKPuKz8CNcB4Cbe33n4EH5EfI4mIPejuKHJW6MzINrXVHexohyBIp5L3zxrvERFOsBEbl/p+lo8ldeu0YkC2w003cFqrhWTE/2YG9gG0K9/d1wUXXDnpkBNZSXpTYVptNUaAVBp8QJmpKA6wISaA3abTQ5B+ZIVGgOdyTgIxjzy83zYPThUpVRNShe5YIPGCwBSCMdEGlu1Lg+YkRWxXNygq04Y7WiBCP0CCS4T+7XTadxTty3AJXLrqqhYEdaDo52ysb0i8OfqRKxkA5hiokOpqoMfcWJhEADPtMHQKIFUY1BGJeRYVS4pPHiKlUukUZzxdx4q0hUCTcUUdgUHCACPl6MkmYUlQGaim6D8ewcWAV7UXRSGPcMgnlZP48xAjhgw/ln4XnYcGwKNiOUxfGJMSXrfloKv8ca8bOonHPPGHQSdRw67wJjjzHgHWAMWVccHOvKPgBdpM8UI8Sh4jBz6AnoZDRybpQiQS2tL3yPNSRg4zM42CDGrLV6PydcZQhghQkvODfeK9UnWEMjgTaIV9dmfRmzjCHHgGvikXRZmiwzN6f3MjE+JfCF+wVIwTHqwOlgRNTXCFOGdQAN93orvCcCTtYZUSAqCBofHABuvDvWm/49KW63tIgVgoMAIMNgYRDYjzw/gSKjswik+D3uk+d75ZVXjYqnWqUCY8v6cK9cK1SuiJJHYEm1EaME+qtnn57Wcx89fMS10qWZwABryYGDanZzcf/i1+IKLK7A4gr8Bq1ARcwHLzCJzVVhJxr9f2ivAZRgizVNrAqNqRoxQADRpV8GkJBzU+tIUnJZ2oxdDCNh+qJrG8b/yJ4GWlD4Z8UPqO7HKbI4AEWBXMmNsJd4eAAouP50p40CaKNWzmJB/g3/x3MQU4jKfvmyfo42A5IE/IAKDzFHEfZsVHwGFUP8P6M4KSzMzs1I5JCYAiAEX4O/43lge3gABd9HACoBO0iIZSrfY/KJtJKQcHK/MAxo08D3qUInrbqoa6KuVKxKWnCI941pnQXqUO2LRLXWhaKboKcJH7V1log7pi7vjnejIgAxTcDygQ48OTpqmYkpy07PaKxu2crW0dMtomRLY6OEVEmmGKebQVsEbTnuB7ZuMmmbt261F59/3nJzGYEH1Axa6xust7PLsnNp/Rz7JZlK2MpVqwR2RND7GhlVUN3b36cW3zzC+rm85SdnrKelzeKMCi4VbC4/b4VAi629qdmGzw/atmuutbHxCcuHQ2oLYdrEkdMnbePVV1uqErJ9TMFoalBLCBpqpVzemhoarK25xcZnpjXeOD+XtmY07uJxi0djdgzKe2eH09GjiKW23IzFIxExRC4NjyhGpFgCo5QiYrgqZpeGhpRophGRzGWtFI9ZOxMyVq+2117brclICKE+cP/9AiAOHDokVgoJbqKaKR1Ddvudd0qoMYteynxWo6Frauo0bYVEkbjo6LHjlqNNqKVVrA4S6/Xr1kn3gHslhrl287V25dVXimUEwIG2Wld3l0ALYlB0bBi9SivaF774RRu8cEEtPpm5tOJP7o/EDPCQBBg9EFrAeO6B/gEBCZxdWDvEe4AOxEd33nmnYi1idS+oytQVWgto8xBoVxW306dOiz2h9pW331IiCzODWJUxv2g3cDZhTfOMXBeB2C/9H1/StJdbb71V01yYYnLHnXcqqYV5QTLKfwjtAowAxPEZxGxr166zxx9/TMyMW269ZWG0qsRQmZgEEDTn2N4I6fIcMK25D/RkOFcvvfSS/d3f/Z391V/9ld6FwIRz5+zKq67UOaTQRlGNdh2uAyhAvPmNb3xD8TFnkJgW9g6CoTB7Hv74wxrfzDmn9P+f/uZv7KGHfkf5EMDBT3/yU9k6JuDADCLx56wXg4mj5CNMC4rBrq+UNa6afcbkG9YplUrYq6+8LGYLIMIPf/io1hC7xZQbWpxoV4I5s3ffXiXaiO2yTgB2jOBl4ALjgg8ceFv/wXbCjiHiKkmAckmsNSYPvfbaa9IfFLDe1CT9JdYukUgpnlZ+aKa1AxhSsT0aU65DTuqm7TS4CZrTUwKN161frxwNXRgEZJkO1dPTrSKlGBsXLqiVh3wVsIt3RwsSdpj9CcOGPJW9waQlWlKwu+Rm+AT283XXXSebzj7yQBv5Cy2Y7APukfcAAAULC1bZipUrNUEKAANQSfqjsvZofEYE/AOkb92yVfucPA5mFKAYBWtYRRqyAds+0AXlzJLDs66cU56NM+6nrzox2FnpMZIbwjyi1caN8AVkCKuQId3ORMLOnD0rEI+CP79H0YLJZ5K6KBb0f54PW4afoVDMewJgkQ8slbRfNPlzzLX58LPkbfgq7gefhAgxZxtAinPgRgmT+0f0Xg3Va9QAACAASURBVLElkDM0lbWzUzII7G/WlLxQ5IlA3JU/s3eZZopN84yYUE19qqI+wEB1nsOriTJeNNV1wDgHWMoriQbwwIFzaDyrwwUGjmnhRWzYsLw0/i59kDAj9aoULCjwCCbMKMkTHQSBVtczhEo5CDYbT2hPOWjbCRaH+2RzcR2n5O4+R2CT+o7c4WUUsqfXiEUTCMjwYsSiUWBDMON+jpfJouPMQZQ8qEJQw2cJUAGU4dkCxgptNFxLKt/QTkXjccARG5SWETY711AlBhFRKlf5guuJSzpFew4s60AiTvsQjsW1frj2Ie4TtgLfp7cRIyyEs6dHRkACNlB065yKOQaT+zx34ZzuG42MpqZm9bARFIKqxhNOxZlKBfQ/nAKO24FOThlcmjI6+Ajt1QgA4B1yjwRMbFiMhteFAYThPUNf5D74QkGZfcbPUeXh2jBGMNLsGzY+wRmHkuth5EQXZmrO9LSuI2MQDuvQAAZhZHCqPCfrKIpjsSjnCogBAAGog8FhnZhxD2odizlhPwATDA2GgfvBAMB8wcHxnrw2DQEfXbwIqDmaX2xBJNYLCo2NuN49ACT6/HDgqjzSGpXO6LoEAfwM79LRDlN6XtBiBL8Glg5oX9D/iQHDANOHS/+pRr8BXNFHnMnIIIAc+/2vgL4SkrF0X4utOL9BWeLioyyuwOIKaAUo7Dg2LDYVOjB2GjaJV8Tnp1Q8YMzvxYti3ZFMOPaqY25Ko4Mx7wFjAt/N9wX4z+dU6OFL/d1VCf1ZCTqFJdpLJEAPmIEqKcWfWMBmDavKSNAImOJadN3kB6qdPu6IBiKEBNz4Sp6LZJBgkGILcQk2Hyq/awNyDBX8Fn6QuAiGB/EOwIiSHUM8vk5+UNXLqWn9n9Yj/AmVT8AXfpf2C3ymxMlhj6L3FXbC/jBlqDRyj/hBtSCbSV8Mn0P8wH0SkOLvnNhiTn6JHnveD/38xCtcP1nl2mW5Lz1DqaRKN7/X3Ym/p5W7aMOXLttpkvHZtJghs+m0JaqTKjDxeXg0CiVMtJkv5JW48Xxey+XqqzfascNHQIGsZGXLFXK2pLtHeiOWLwqoAeipl2C9CRSiN59AenY+bXWNDbrvns5OmxqbsKpcwdYvWWrz5ZLNwnSOR9UKxEjgSLliQ+fO2/arNok9kQ2FlAwRU50bvqz/X7F0uR09ddJKyZg+h1GyiJPyHKwDIAjaZ/C1aatBdDY/n7UqsWUjal0A6IG2nyd+q62ROCpjsynmIEhLG1IsmbCjp0+qbYWWnixVccC7xgY7fPKERqTCZv7oRx8SQ2Lvnj2qyr//gx+0Xa/vtrhGgdZpRDEAXVdPt6bt1Dc02tj4pOKVu+6+W2N3id8+/enP2NjkpD3+2GMCmD70wIcU28KiuOP228US2XnTTmlSEKfCkKDKDlMHfYz9b+1XvEklH2YEOj+AJJzV7q4uu+H6GxRnoX+yY/sOxWi0fJDs0Er09NNP61zyszu2bxf1f+nyZWp3BqQgjpQeg6Y9tko0FbFX3vMTTzwRME0uCUx47rlnraen144cPSJw57777lOSzPshaUUrg0RduhexmP393/+9mCMk9S++9KKAFL5Psg6ThSIdLRqIxe7evcvuvPM9KqpJoLqmRvdCK4a7xmVV/deuoRVmo/2H//B/CbCkmMi5A1yARUCeIzbJ4SOKwZ966mn7oz/6IyWWnBt0YIgR/XRMWl8Ac8gVNl2zSfd3YfCCmDMwERAjfeyxx/Q73C+JNPoxTMXs6+sRq4Fzy3XXr1sv20fyT0s4X8Sh27fvsJq6Ovv6179h123bKkYAbR7YM9qVYIu88vIrtmbNak2HohzNpBxi/pGRMfu93/s92aGXXnrZTp06rZzgwQ9/WPf0yquv2Jmzp+3WW25TuxMsI2wYACIx+/lzZzWIYvnyFfbjn/xYa8DETCbJMAkJu8D0JYAibB7ABO8TfQ8YLTDdyRGxGxSwyRdgR9FiAvjEe+Z7gHwwongfsB/QOEHwGFYUAAAAB/E64C8+CPvrbGudciEKwX7aDHmCQHrGswO4l0oSyWUf0XJGiyZrhk3UBJl4XCw/8hz8DAAO1yKHEvOko8OOnziud0mrDAAbLBjsGkACz6AccXY2yA2HlRPAXGHccl1NrQBcfCgTfWiX4fkBWAApyN34bEAZpA/wXzfccIOb3mkU1ScENoyNuGIzgBDvEeOGj2P/Umwg56G4zth2AA9yZRhxFJJhoi3p7xdAxPpR3ABkJx/jfGNrKCLgx7Cf5O+SoSiX9H35wEhUQrsS9g18C+ffd6r8cnAL+ZHDIfCfdG2oNYhYIQD+WGe+JzCw4Ca3kv/yM8rnEWqvrktW5ACZgCJGiJsy4xIwRtFROXFVFw6rKvZSGJ/XBXCQjpkRBBPBdBxuLDhdcsQLX0Eg4ukuotMI6HCbSON7QmHXAqQeIzdal4Ta9ysTTIgREzBFPEDBfbsWIFfxcWOH+TPTapxCvmemaJwg9021JQLA4kYR8twYNw4CSS1/J8DSyMFiKVCXdv1iai9Cu4WxyuWKmAncE5uLYMSBCNBenRAsAIkfJaygJ0PVwzF7GEGG41VrSTApR2rt2Xn9DoaItcZoEJiA3rE2vHQCEe6Zz+SabtpKjdaRtcvms3IiVHOgooleTIUoEhaA4sEY3jOfybOCUjs6WlrCpnweQAlOjvfOPbvqU0roIgwOvZeAwsa1qCg4kKmgw89mZ+/QPwwIwjPJmVQzYceN9sKpsh8BZDD4FkxAGLp0WRUunpW94anAMHsAEQhSMWwCEiboR+3RnmYt/Cg1HBZOCmOrQJCRxzk3CQB6HwYAmrZff0dbrtK+Y+xeT1+fDHddLaDRlIJUDDFACz2D7BfeCWtCMI7D5X1h5NTyk6dfOa09BXoNoMZ1MLAEGTBKAHdg4cBvkqFPJCTohKI498x7wJkdPHhIKC7B08L0KnXDLQIli5nl4gosrsBv5grg2z2bBGCBgIzgBjuMb6KK5TTHnPYUVGPADHxzLpuXDyce0EQ9c8EdVGRsuXTXAhpuvuAYEupt1nQPp1/mY4iCYg1alh37xOuv4esV+wRtycQ1mmhXzAdjeUuuUBO0QHMvVFHVS22M5k3IR2PF0TwghKFd2PkVQBGTn/TaVvyZVgQBF2KIUIAoKp6QkKvaUCZd0IeWWhBDQFcXU6TKTWHDz3l6ciIJZdoJyuObWZP0PAJ6rqcfP4cGCr+PXyMw5jNhQnIPBJyAHATRiqeSKVVn8U34VAewZBfalIuI0/P7ExOaDENrTi6TERgwNjEejDCuqBB09vx5TWYhfjnBRImy067Dh3qmrf5sFTFIOts7bPTyZcvMuPbeIgBYOGytFGLm5pSIoKc3NTNtDS0tDlyqqbWZ8QlLlc1SFrGZ9Jw1trZYVU1K98OYX66XjERtZU+fXR68ZBGE/tGZSyXt4uiw1ufKVWvs+d2vWC5SceyTw/83e/cdped1nYf+TJ/BAIPeSAAEWAEC7CTYKYmURFKUJauQKrFEWUpu7Kz4uiV21orjlOU49rV8YyeRrDhxlhRLFlWoaklUodjF3gmSYC8oRK9TgGl3/Z7zvrCSP/Jncpc0I2EBnPnm+97T9tn72c9+9jP1/u7rL7v27s7a6pyxctnygF77tfAcmFXOOG1tef3VV8qyJYvL+NiRgEXmdnqygj6ADO7r8KFDKZuylza/+EJKA5QuDRNHVKbV3VUmu7uzF7B+z7/ovJQY65hhDi+57NIwZ/eGidtXzjrnnPg5AsI3X3lVOXDocDrD6JIjsfOFL/5NxvWRj3w0grgCcxogN3/15uh/yDBfuPHCcs6556TrE/+QrwU8khVXElJ9o+Ewo5wf/g7mR4Rgd+4st/7oR2X96evj49LcOPucs8tpp55WHnjwgeyhk04+qTzy8CMJtrQYxgbg333o7304rALlGgJ9/hzABHNEa2e+neTaK6++EsZTxFq3bgkLRWvTmjStDQKM1TmyVp4VWAK0Elgr+3j/+69PCfm9P7k3QbNgm8acL7aGvsSb3/ym8r3v3dJkspXe1O4jOuUQ9cUYMf4v3vTF/P1r//jXMp/mScCIbdMm+R597LGU1JhPz4kZsnLlqrLqhFWZE+PFyJBcExCzOQAONom4LJDp1h/fGl9cMwmBdbrlzK06RpgcZAMAG0AH2XdxgyDc/EkeYwkYm6QssMuaSaJ/9rOfS8vYAKgNY07iz5rcc/c95eSTT4rd6u3uTjvrCszsTtwB0Hj88SejC+JMzFswv7z73e9OzAOMYjfOO+/8rAlmBxt1wgkrY9Puu/++aMwAIdlvXbmW6zw0OR7tILYTK4UNwqQXdOsmBEQ3Bs/HhooTAHHuDyCiOaMhVFn2C8opp5wafRLsJWyLNLxoWqun3fHJJweAtAfcRewrdo33JporoSw+sKYtE4WMA5stvhEnmAfgj3tBm2bAoWcRI+iAJaEttqoaUbVhx2WXXppxABTs1SeeeDwgR+K0PXsrOD0wkLvEWIFhugKJ9cRghw4cTFxZSQJV4qBTOWsD+Lj3vLfyUWeJtookNIDHegJKlb7a08bFnvsdmj3OLmYWgN2dgiH24ssvZxzEbcMIcu8OD+estQBnyzBRLuYLy4tNUErbxmQ0YNzDnilam+NHM9a2s5D3bdmbAUZmzcqztYn7Y/F/Sm+rj0CIPBUxbaObJnFiXqKRGkmRzlrZsnDJ/GmL6829mU2fdsLoKY0jUIOyrupUNCIpNYszkUNkQFWUtbbVhVjIxqQWiOBYUz5TBWBr5xJfAQsaaiingrPjd/yBdKNp2swxZkp/ImZfnROfmYE0YjApHTLA5r1r2U3VJ+E4eDqZo0qV/TvhlxZNLB1VdNZXK4QTam3DSvE66JsFQRXyOQJpRkh5DUCGseIg0D8xZgG5Z3Lw581bEEAmgMfoaBUUnZo61s6popK9AV9SEtSFRlTFc6Nt0td7DPmMQ+bCHB7OPGDkAANciv7m4LQbJB1kemur5FaE1/sBJnwP2KCcw3ObI8G9+Up7Koreg7Pze96X18WQ+HLpQEQhp/5mACvQVj/bfEEmdXdJqczoSO0Qo81fQ08GOLmAZdCM2TzG6ARVJaI3Ugb7B0KpBj441OapiiqNxLlRywo1BuyY52TU0k54XpwhRpJhAaZEmf3AgdLRqXSltkZWNsNh9L4AHM8GTQRWONicgGThDLqjZD48h/lxafuZ8Z915llpIQwEqTTvzvLc5s05T96n3Vfbtm8rZ6zfEIooxopntkaQbjS1p57alHIohkEngqi378HIKaHFuTg5v1q7oW/KdNaStVpu9tNiSj+bIdPMqGZmYGYGfh5noOqR6XJTS0TZbM60e4cf0dZCp93g0epIYW1E5Lu/skT4ExF77e6O7ZWEECCGvXDgQL7Ppo+MHKki8D21paEEUS3LqQmecWKzjR4WPyb6Hh0VPKmFIh0Nq7YyIFqNNe+VxE/D4OTbuH/Gj/JzeqrYoNa9AUY4ir35SEFENEd+6p6ud51kiHuVWH11EH2GMciQeSMOO7ale5RPYizucYkLdHnOtLngP/hKeW4jwq/bD7YN3804jFOSwufqiKMrh/kUiCl3At5zQKtjvCivJfLAgZYBFCx4Tl/uUHe56ert7k0pjISH1yv71UJWi9wlS6sIp4BAIof/Yj1ffOnFzCPxRwwGGc5ovSxZHPBi5+5dAUaefmpTzRjyBw4eLIvmzSvHyUjv3Zs1mot9NH60zJ47VA4os503v+zcsi2CsIO9fWV8eDT38eikDowlZTWC82RKu3vK6MHDpb+jq/TPmQ2VKoOzBrJ3AEPPvfpyKf09Ze3JJ5fXXn6l+sNdneWV119LWU5X6Qqz9PVtW8pO5U0Ds8rKpcsSaNEhwCKZO2d2mWo6NXb39ZQuCbHZhOlfSNBF+8AaThwZL72ltrLGzt45fKgsO2FVPrN/9qxyaPRw6erpKvMWLEhGe6QRwxdY0SmcNXtOxi/bv/GiixN00mex7S+74vKyadOmBM58eAGd9fvABz5Q/s2/+jcJiviofJWLLsZc2Bc2AD/K3GM03fOTeyK2ionz4IMP5OwKuDCG+WGACaKxrYAzYAct/oQTVuVzjQNzQ3mRZ9PmVoZbu+QbbvhA2iHT8Xjk4YcDWgBJ27IDvpQ1tg8xM4AMmAEbL9xYtry+JeCKbL0Merq/pFxkecAmTC/BOv0K2fdPfPwTOaf2H2ZwyyL3eUof+LjAGbYG6IAR49ydd+55mSO+H59Y6Yb3o6ny/ve/P3P10ssVKPE+zz//XNZWy2GgToQ5JycDzgCLUzKxeXPO5lvf9tby4AMPxoatXrM6LAuxhFIbnW4+//nP16TuwEBZu25tQCh+qyQrO8HuaYrw8CMPZY7ZWSBuTc7Oi5hpOpH26f41lNcPzpqdkoVr33FNxiD5LB4QU2hU8fIrVcdk/ry5ZcmihWlhjMWuJTExWvaZngmGD9aDNWZjsDq2bd9aNm9+PuAHP50fL67Yvn1rueCC82uJjZi1SRASrWUjK7N+XoL9RQsWZp+LGY+MHkn8lta9m58LO8NnYoKwKdYQAGJ+AVKYJlhcWD72nxIc4IyYBQjhvYwNwKUExN0DuMVksoZiDWAT9oS9hO0hVrNebYDf6nS05WdiTd2QjIHtcKaGx0YjjCyxWhmGOnvWxGkFiCfKnMHZiXGylsTQAXcYVpMAsvm188+unfk38Jx90NHL8ycmjF7k4YBm7hd7GyPxkUcfzd4CjIjl7D9zw9aKg4B/PhNL7PkXXkg8TsvF+zo7wA6x2AlrVpfnX3gx+1t8qJTQZ0iMu0eARsAv7yHmtEbiQvvH3NgTqR6YnMwd0oI63s8903bLCimAzidtz/gKteuSOcvfDXaQWH54OHNkD4Vp8lOlOJV4UQkcSay4c5tOdx3HrViaKzhdZfxSgtnaRtgBSxzW0FBdhhE5mpyql7oWui6MsdFcsBAmwa8L1CULvQzNNe/rAWpLXgNpg/6wSlIrXINMIIKsekTRGr2RuUNzEglyfkxFDcwrNcxr/d7Y6EietZZtdMXZqPTd2nY4nWxk7ju78uy+ADQVKKpsEZOaf3OqtE5G32kuP59RMyOjoc05YKh7rfp8HBrU2jxzDdoT+Jfpsmjh4lwyHBJG34LZAC2tqCrqz04wXEVoq86KhWxZG+hwYbRQmd+xI69t65R9ZnX++mOII27a2ZlNqw2zMXBEfL4N4LBVI6+zyq4Y32Sq9slUDSWLBCllQAISNbouGB7WUDbL/BKfgjZHcKfUUiKsBzTIMC+2bW2U9/szXiJXxmNcoZSmvIlmyKysA4cO7cwBwkiRrTqwd182rrF4TwbchW6camhd2qFiE+7tAQAN5jUcTYf+pZdejtNoPWRXXA4ACei4A8s4tW2RtSdzUK2FA+SSdaEzzhwNdb0uJHPAuGslBjRRD4uuFuN4uAoTcWT8jYYou2Rd7RHPccF558eJlbFo6wIZCuJTqKcMFHG2CsZsK6+++lo59dTTArbZz+aYgWSAaw1aI6nNTefTN9HUjObrz2NYOTPmmRn4WZ2BCkT4f9ozElpvwI+WmSnYci+678OcbTQ5OJYAdIC2oM79MH/+3CQ+3Fteh8qMlsxuu/cwMgXpvvge/BtfKfH1JF2lap5wrKLxVp+Po+rzUxLcsFoDtpSOgB4An1YvjT33fmjW/KJa7luTR7X0k18EAKoisT6PQ1p9BHXXfpe4qpLV6gvl93prNwRjcee484EMwCG+XrLwixbmvuRMteWubc29sbgDjx4ZT6YyWcAGsMFO8TMU6mhojYyk3JePk3aVyTAuS+DI30mZc3ThuqP91ZYwC+rcfxxrvpz7XCmGshlZ2gMHdTFM28RjyRDUbGvOhwgj9OCBsgvtO8HOVACWgcFZZcOGDREPDUt2eDiZZBxiLTG7aanQtRmak6CqpwGBevroGOxOeQFx2S7dkg4eTumNyR+bOJqkTl9Pb1m6fFnuXiUy48NjZd6sOQHC6DqEETw6Uo7XOWh6ovQN9Adk2frKqxGK5dfQ6lDaYy/QQtDN8NnnNpferp6yfPGScnDv3vhky1euzGte3/JaWTh/QdYUzX7p8uPKE089mfdbOHdeGRkbDUs3unnjk/n+nuHDZcGSxeXat729vPDyi+WxZzeVhUsWhSJ/8SWXBFDa9sb2snPX7rJrz+6yYtUJCT4efuSRcuppa8up69aV6emO8tLLr5QVK1cFAJPQcUboFvCXLjj/gvIvf/9fJoEGiHjltVezx/iIl15ySfaX7iaCfD7lhz70oeyPm7/61fg173zndeVTn/5UMuzKeYAJMuwtKMpPtDef3fxszo8zCYzwftqvmg+BrzlXlkcY81vf/lY6hZx51lnlC5//Qvmd3/2d+P2f/exnE6hdeuml0SWhI2Iv2Y/KJ7AJWoFYPp8AUQdFIpzKCX7xPb8YoUs+p/8G5vzt3/5tABagBP/Tswm2zQXASHm1ZwWufPQjH03gLG5wJmTcgRY0OT7ykY+E6cF3v/OuOwMs8csxTQSOGNz8Ub7qTV+6KYHqr/7Kr8Z/tceBJN/4xjcCCAW0kImfmg6j5pyzz4mNw/DxfaAiJgkbSldFBxzAAr8Rk4Cfzm5o5fvYY48F0HC+jfvOO+8K2ErUWNvkr33t6+Xd735XksDYEY8+8kj+rVSJz0+b5s477ihXXvnmMAK+/vVvlD//sz8P0w/4sm3r9px5oraC2LvuuTv6fOyks3jwwKHEJPaDvfHGju3lqivfkrInYDc7APAAGrNFAC7JU7EaBhpGhK/T12+ogXNXd8p8yB+wAVhZgn97TGzw4IMPlZUrV2RvAhHMN1CE/ZTsNKdYd2KpMOcGtT/fm+6eGzasz9kwT9bH/gTIYALt3lWZO5uefrqsP/30Y/EZkCAsx+GRlE8BDN09ynQsCGBSuZgyf8LAYh32H4BirwBlgAZsBZY7soN5ruKwlfmnrGbNSSc2CesqwZAkO92ibYSLq+6I0hbz6ff9nJ1Q6iK29/7mwt/EdwEv5tN9k1Kgrs6AQaoNPKP5b5kzdGmSSIhe5d6IabubxVbuEYlqc0yrBtjGhoWMQYty797cjc6NZhpej6FkP3jWgCMqJpKIINFRY2S/a03dl+KuNqncYhwhQ5DuaATh29eERdIkZcxzdLk6Osvp69YFdOpYetziaaiP+1yARtOiUk1RgGpL37Z2d6Cv/5geSEVkavlMC7i0yAywpZbAdCSoc1FWUbTJXNa1/MYiVcAFcwVAwtnRso6T4FCnnKUpBTKBMvEmzx+IrwVrNVPamqU4E9gdTSmRMRiPn2eza1HU6I/UgB3wMx30mePjELUL0ZYpmR++ksPhGT1rDM/Ro42o2Zw8W7qWEAgbGY1RrC1sqygnNoFLRTCu9MZ82FCp3dqx41g2yO/64gBEJwWlt7s74MTuvbtTwsKAQDVdFmGqTGqTqHVS1RVx4CK+xXHq6w1VjxFFI/RMxy0/vmbbItJWM2MVUZ4IxZNxnb9wfsAooIr5hua5rFDQopeyY0ecRMbOJl237vSwjRx+NEvGpC2FgrZyNKLrMT1dzr/ggtBr7Tkb3mXF+WNgn3jyiYwlXWW2v1FWr1wZIMXFYTwOlsvGXoW8rt+wPmPxPvYLBFTWy3yZ79Bzp6fjpNh/arB7e/pi2AAcyoYYX2NwuWDKmFdq9Qx2LdnqyoXhwkKN5VC5FOuz740YmoyKcdoXhJiANU88TpG8O4bUZ6e1GCHjkdE4ESwig+rwujS9N0cZaMPhpADv8gEiyU48/fQzOfyhmIXVNRVKbfsVLaAZwORnNVqcGdfMDMzMwE8ZuzA6MCGU32KXKmVttMxkjDnA7hv/ri0VuwNo80nY+elp5aJ8kq7coe4BoqIymu5srEhBizsZa7QFPaKWj407rRykO/6FqN733aFpYchnqArc1Z/q1DWm2uzKOCGMX1mofCCJpqNHJ3LfBJSZrFpp7kWfwT/h80hGpWTZzwitNr7IyAimZW/exx3vLuQLoEVzjDnQLfsE8MHhNgblNzWxg4E7Gl+OdpY7jqPo7geQuAvNizns4XvpskdIVfe+o0dqZi++Wr3PwjwZGYlPNXdO7bzDSXZ3GcOCeboc9WSNgB6T0UQbKFu3bslzyQILkPgTCxYtyutk+oE+vgdoca8+s2lT7nwOOh/MnApe+RLYBgLRe+6+Oz4nLQR+y7PPbE5tejoUzplTZg30lZ1v7AxLR8Chnh9LYusrr5Xtr71eBrp7yuGDB8sowfZlS+NfHR4dKTf+8i+Xz/ynT5Ujw6NhpehiE5Znd1fZf/hQyngI5+7fu6dse/nVsuG0tWX/7j2lH1g3Z6js0YlxEIvkSMRcn978bOnv7StXvenN5ZH7HkiXmkNT4+XpzZvLgcMHyula8fb2lad0kWmANmK3U/bNxHjKDXbt21v6urrTTrkonT9ytAzZD/19Zby7pHxHOcCqE07Imi49Xnvbefm58/P2q68p/+W//lVZccKqcmh4pFxzzTsi+qp8KWyRJiARwPz15z9fRodHyo0f/ViC3R/98Ifl9A3ry3e++934dFe86YoEXL6ue+c7E6gJ8gA7wI0wmZVfHT0SXw/L5K1XXRU/iu4JX8qX4Fswp8RDmYP2vgJ9Qs0H9x0oq1afENaEs0Jo1F4/9bRT8x7XXnNtAjMlQtgNzoVyEj9705vflMQjf1eQSEfkT//0T8snPvGJBLnPP/d8xox14kwJGHUL8dovfvGL5YMf/GD8QP57yxpw5p0Xn/GFv/lC+cgvfaQCsMPDOfef+c+fieCqOZddj6+5alVAIwAioK/t6PiWK99SvvzlL6f0yFzpZKVlMh0VYA2A9NFHH8vc0CkJw+LoeMAcWiAp0z90MOyUT3/6040tHE8nEc+vw4wknflxvpR964Kq3OcrX/lyOeOMM6Phgs3827/92xFt6gXxiAAAIABJREFU3fT0poiqikMuvPDinEcJ2T/+4z8u3b090YchTPv3/t6HI2T73z/3uXL33XeXSy+9OD7t7bffUeYvWFguOP/8xDibnnq6/OSen8QGa2PMNr/3vb8Yu3nbj28PMPf5z38hZ96/n3jy8QDTWvZirwNgzRcQTsxw001fDJjTanHy0ZWf6ZwCDFPuUWOGjsREO3fsyhi1HNZFhQ9+7TXXJM658467Us5jfozFXAKPaO54rX26Zs2JAdXsX7o9AAx7i80Rm7EzYoww1hctKk9t2hTwy16yr6x/Yprp6ZQmBTxJwrcn49BOGDBN0BtrSrcbydpbb/1RSjn9Lpb9JZdeEl0oe9YeBU6KV05csyYg1hs7duS1l1x8cXnwoYdih9lmukcEYNsyycT1WHuLFpW9e/akmgJ4LdkgfgNE6mSkwxI7bz+yy0A0tkGJGGDJeJTwXHvtNflsbHtnXgkdAoQSqSTRt28L+BLAfMmSctlll5Zbf3Rr7ghdTP2u81nJCBV08XeanjRYgLlqNSeVu6W8KB10a4VHQJCG/Vk7h9ZqCp/Zynmk6qTRZRVfIge0CXjsf+Wc7FTHytXHTXtDZQ0GCR2GCqcmN+19MTqqFoiLO8ns5kPbPscBTDgqtmFnLZORkahCrEplmtrfJvsRTZSG7tKCLg5KBUC0G66MEINoqaAJipV7NCVBUa9vOvTU96rtbaMn0jBisCl8ditOG8eoodd43zarUgGR6nyZ5GQIbNpG+X5icjxGx+8LkBkmhtYEer85c4bibEClPYfNyEByckw6z0mbQAeB0WT8wuJJicdgHBuOFBqqQy/TArFDQ0v5UVoQqsk9nAPmub1XrYucW0ZH0F5LnsfncZr83CY2HgK6WBVoZTaOsQveKcFzIhhZn5G57urMxbtg0YKAVmhXHDUbyMGBnHM+vd4mZgiMx7w4wESEgBScOq9BFU3pzyCdkbE8s8Pp9yDMnFHOo99xmYbNge0k6zMyWk5cvbpMT06lNMb7tLXbNhvqm+dx+Mxlmy1gqGQkjDECWnPnpbauitrRdelKDZy9As3EGvH8zoExq1nkKMsOtK2eIZ9YHVBegI5L2T5w4QOWnn56U7oEtWh4Dm3mejxzAkDTKcC5QGFTD9nd3VvbCKev+tIg09YtDuGy5ZlXP5s9OCcgFFCLIwJRd1aScawWoEnEVeDL108rmcwwTWbizJkZmJmBn5kZaIxbeudF/6yWyYTJ6k/z/TBGC3+kM2C+Uo1oQQDXMQyae94dPnG00QNr6Nbp6Dc6mrpv4AVgIh37mq44MoytdhQ/IZmqBpBJe9/OWjrE+fppYEWQ1IrPeb2v9l6KL5hS5aq7FsZtY9/5MIITHQs9S5IczV0u00qQPyxNgW+EZkvuo5rBG45go7loa/V9T8ClXNc9Y6yysfTK0lUA+BQ/zjg7U3LtNVX5rZYCtVoyWLfmBmDj+3yaFszyHvHVmrG5vzn4baa01UBp27gm8dVRs8l+p7evP0EDXwpL1r+BSkOzZ4dNsGzZkgAjQCFAh2BRqZHOMJx6/lMtae4LSINt8sqrr+U9iMC78+fMGcxc8Wt09TN3uugc2L2nbHnltTKNvdPXn3lxrwMWCGMCXJ589PGyYP68+IDDMt3DI7mTj0xOlNHx8WS8pTTGDw2nvGcWscOhofg/6PZr163TGjHaKsbOZ9PVZ3jfgbLmxJPKM6+8XA6NDUdfwFiUGL2mne3kVFm6aFECCr4qrTcgIMDEXuSrTzoS2NcjI2Xx0sURrdXi+G1ve3sYMlp2JiO9fWvELDFXNpxxRvnyV75SlixdFobM4CyAwmg59/zzoskRhuuhg5Wmv2xZOfHEk8rQ4JzomGCgnHPuuXmevQf2BlhwNjA1MIaxmvjN5557TvweTBaB2X333hdmA127lNZ198SvAzrwCZVPKOPxPcE6301gGobG61vSfldi8Kknn4zvpE2tZxQ8ffwTnwhLwh/nDHsAm8U5+OrNX01plf2vLA5TRRJNqYw1Nj4itfxIoA1gRHDIpxVbvPe97y0//OEPo6vivbEcJFnty9tvuz1JPoCduMW4lebwBfmcxu1LECp4/ovP/EVKEZTD+B42sXPnnF77jmvDWFZWw58FEijL4Dfz6fm9V7/96jAYtFL23saSkoWxsQTyOr28+NJLKcUBBHs/n+ucttoyguJt27ZkPgTXkq46YP7gBz8o/+yf/bMAOsaCicdXFSfQ2cCs+uY3v5HgWzD93e98J/aG1g1AUrnM1i2vZ87POuvs+LQ3f/VrEcHetXN3ueTiS5N4ZS/5wUBJICzGjzF4vbXXgeqb3/pGec973hPb5WdhiC9alOdcueL4nDeCtqQFxBqXXHppgJp777svjBP7psYHmzNO4JW22RLr9q99KqF91llnBSze/OxzYbLZw8qnLrr44jJn7lDZ9NRT8bJ9nrhJAhvAIaFe9VF6AjZ4dvGOtQQUCso9s3nRvvuUk08Oe0K5klhNdxhrK95JCUtpRb1nJQn9liuvDDuIjgldHYCZmMR5Ahqw0WeffU7EgpWLnbTmxOgLfalp+6urlIR/7M/h4ayzOCr2eKAy/TEp2EUxLfsgPtWVCPBlrrEtfSVW6+xKaZyfWT+xq7hKXCR2BMRJeEv8sr32I8FZzyqeMhfOl/vU5+gmBgMAQomJ7X9sI/MWuZCOjgAvnj1EjiZhEqwgGi81/o4sSFOtIZ70TOJRtqXG5bU5jXgvjWBSulPlJHzfWpiD3GXTGncMV3Lr8auWT3uBQYXK6gLXUrejCnQl25E2wTUIO8YqSSFPdVIYOeCITWFgqf8BQqjjbcCW1O6m/KaKsbYqxenyEVFXmR6Zk976eRyhACKVyupn/u1w0jIxUdFL0eb4pzrfJPMTjY/ahcXnhc7q8tU+qBlTKyTjEFdB1/E4CMYEHKl9tWubVovpALaaJDZlqzFSWzBpbVwvNM9YF6w6Qpytzo6q4l9RPW3+Kv3Ns6ZXuSxYI75jgSBvFs562EwpQXIJHz0SQ1SZOpVZwOhMTU6X8SNVOM3hTOnKKL0V5ThVVRkIhk7ogxmAdCIaGooT4RJA/XJY9ObWKWeIIZiaqIJxut6gyDW0Mps4AJqORwTe9u7NHvB+Pq8FGUI3jgaN+rEKurU9tTFXaq/sjpS1ANEq+FIPF6fKYVMjDNgx98Agf5sTxouYle9Ban3fc3CcgE7Q1YBrypVmzToGyHBs1K1ZY8bOwQ640bSm5kSbQ2M03hadjJYMDRXCSvPmxrF0iNouR5yB0MbGx/N+lR3EWa16Jy3g5/0xXxhlYJ419jzm3l5yvvzM57hAjcO8LFi4KEYCcyYlSE2gIGBoARGBwk+Lvvrv6uDOfM3MwMwMzMzAz8gMNFWI1abWO7q1h+292iZGKhujuyYmBvpqB7qBgbxegOGeiV5a6Qhg4M7RkYTDIAHAcZKA8LoIwDVAiFLXCrRI9LQlyh25c9osXYRcU+47GQfNnVBFv6fiGxwDewjOdejcVmul6Ybwd2oHtKqFUnXBeuPT1JrrKujujqlsX/dAbWHJ8fRfnNeW9dv6Jqj3wH5JEmWmEiEcX3OkPBegEWF1rYx1uJvqCBNBxxxfFTDojV8QXZEhd/dk7uxWB0YgxT/zGXyufH///jirQA3BIJZLW1blfVPGevRI7kC+BHYK8XZj0C63+nidCfrMHX9Ee15BHpBEcJfOg2m/XMEhATsmheQCQMf7Yrs88eRTmUM6Eb6G5tJxk7jRW6ckcI9gP+ApzNADpSsOeK33nz93bnwfga3XCEiAH7t37ChHx46UwaE5hfcLoEtJAOr60YloomCIGPu2HbVU4BRdbUaGy+pVq9JlZFLbywULy0AP4d2JsnX3jnJQvX1fbzmCKYVqjul9dLzMx6qhbTI1GZp75lwA0dsTH4EfnCz3/v2lb6Av3XQwXmTctRIWHPLztm7fGj/Vntq6bXs5bd3asvrEk9LFY9/eg+Wiiy5JB6HPffaz8WH5mQJKwaAk2omr15QnHn8ygZM1FAhKuGE+yN4rU7FG1lTiyTp4LT9UsulLX/pSdGgwPJTjCJ7PPefcY90LtfmVNY9mz9houfiii+OD3XXHnRmb8iKlDYIwQIFMuz38lre8JUHxXXfdGTYyHRW+IL+RJh5ATfANeBHU04Uxb+wC8KOy4TuOZa912HF2+GX2i9Kehx56MLGMUpiqEbE3egyCQcCL1/MRnbu777o7fqoSbuUXSsTNoUAOu5lmhffBhsBSuOGGG8oPfviDcu2114Z58uNba4cdQJIymne9+13pdKIjDt8zscxE7arlcwEc2B868gAgPZM5BoCk0+L+feXss86KndOZRok5doVx6nTT6icCGq6//voE5+xhkq9blE11BiAVg3hvgSj/v3aeXJTnoQvzxvZtAfD4sVo3b3r6mfjAOtlsefX1MOCxaJzxzc8/33T7mlPWrju9/OfP/OcAT5gMbCcNk0svuzTMG6/HlqEtUhn9/eXMM88IYwJDwXnAFAFCKiN5+plnAhzx78Vg5sj6bnm91XJZlD1pfwNT2ft0SenoTAAPNEnSu6sCp0majo4mmckOn3zKKQF1BeHmo+pXDmSPp5vp8ceHLd7GK+aS7QWmWaf4+nt2B8h3X2G3+F17xloCFTH5rYtxiNvEVVjqvqwf++lsAxecPR3DdKJRFqUbJ5CXEC5Q055Q4tiyFj2DdfGs7JZYG6upPRNtpYkzyvYDhEgy0McCILXlpxFPbTS82C22OUARmwSgjoAxqYfJY6VeiYMAl8PDiQXpPFmndDbTlnnp0jBt/Nz6mHd2ly1xN7Zlmm2qOLF6I+zqdpf0d7c6m5hUnif3zNhYYmm2w1oZdyvuLnAy5nzGkSP1uVauPn46mYyG6gKpdRDC0nBpp6XVZAbQMaUbTqWKVvZG1dvwGoCLD46hntT7uLJD4hg0AIb/rk5HQ5chxkPVns5I02I4YEtDW20TR9E58SyThFmrqCznwGvbVnu15KY6Li24YyN5lvq5VRk/9ceNCEzLVuDYcGZ8n8ExeQxc1cdQaqMd00A2rro2l6ax+p6LNyrzjaOSkonRsby2KvAeynuisVagpTsod6sYX5WPKyqG8po65EaZP2JFDVulo4ugTs3e+NzUaTWMC4dk145dGTt6H6cOjSh1y4OzQjfjXPm9iLZOlzgug41IKnZEaua0txsdDYIKlOLpGH/Vk5mOAXLpoOy6XKyJg8zwcmyU3ZhjRqc6ft3R6nCQrUX7DC2yDcHkpEX3ZoRQ61BqC81Fdb4OlvlDc9M+zsXIWDnUjAyUu/Yw17KwK++hHtSeaGvXXFTZr709oe35N4BkYGAwz4xiaLxe35Y9Ocw+B+Kr/ZhDaTxtqRG02tggoQCoFlix94yXwfH6OFHDw+WFF54vswYHQlVzWcvCoc1xijie6gvt/4r4L6qskv0HqiJ6Y5hpwngvzx5KrIWqXYT/BzCkLclpw6IZwORnJECcGcbMDMzMwE/NQAWJk3AYkHCYig8SofPGj6k+QMO266iJBXabXXV/+H3OHntay3m7wj5xB7fJCI4vx7N2YRvLH44XujNnEi07aiRhCdfkEVo6IMDPkyApU5Xh2s1n6mrqqWuZjs9OgieAioRVhba9P2cS4OBu4D/44jvwM3Sw8V5e7Y6o/sBE7mV3sjtIhlySx3j/rlygsl5kVemLRQumEWE3P/wrz6X1aDobpja8J21bZeA4xvwZdz8NMJk5vmD8hrGx+Cqc7cxvmMmTx3w5XRnS9tizdXfn7q7M5ek4tjXJg6kyGr0TgQdfS3Bm3OaqLXnlPwhMPR+qtGxxxOobMVnr5/f5lhJMxGj3yEYfPRrGkPaz7ve3XvXWAEPuaH6RMgxBz6s6vDQdNaqo7WgSPUfHRsvc2XPKLPpsW7dFWPKk1asjnqqFLkDAXuTrWBtlLS+98GIZPXSoHNq7rywQjBw6HPBpbGqiDM0aLP3d3Sn3WaAjy8GDmXdgzJIFizKPr2zdWvbu31e7E05PpZPO4rnzSk8o5zW5GEBOUKUUetZgkV47NDIc/5AWC3917OiRsnTlcVknwcq555+fwM54Z88ZLE9ueiptjgfnzEnQvG37G9Fse2PHrnL2uecnkBCkC7bSrW/evJRCPfn4E+Ud11yb8mMBmTIX7BVdTKxXDeh6K53/uOMyJsGesmWiq9YEM4bvyB/TgVCrXT4wHy0tcV9/Lb4T7QKB8b/+V/86wSKWLg0a2hkvvPRSufCiC/M6WXosE2UrREkBAGlvTQvl2WejkQEYdb4AN0A3gqkC+G9961sp/aB/49y25RNYGw88cH8599zzqo7d1FRKPM44Y0PYBVrWAiMqo+twgr0PfejD6faiHTBRVmUd9ha2C7DO77FZxHQxKAAjxkWzhL93zdXXhHli/nQOqt0Rnww4wsd8+9vfXh5++KHy5FNPZdx8+HT4VJrX15/1cQY+8fc/Uf76r/+6bLxgYxoHmFtjoHmiLEUQ+aMf3RqmzPr1pzeta2uc5/MIkV555VVJwpoz4IVSJAE9dsbHbvxo/HL7CViGiSP2cLaJ827buiUl7uaMrocuT4ATbKS9u/eUJ594qmzcuLGKxR44UPYf2BcQC4Akz/qX/+Uvy1VXXhmbtnfP7nQEwiq77/77A4qxOzohSfRiixlPy5BQPqO0hD9uD7Mb7AVNCmDL0888mzjDfAIC2Idoc5BKeGNnWbt2XZgjQDgCsPYaQDhVBCMjWYtWJ4VALdsGgKJZkyYUnR0BfKJdeP4F2ecp6TmkoYMzWgVIWxFf+xIoBnAhobDmxBMDWLNPWibTMjEGdxetHvuSnRRT+gJw+J6yRHZOAtx5CNte23Og5axZselsrniGvfFvY3K2zQNwS9zh+Ty/+7Xdd1XKoTZeMc/iZGADO2SPYtCRPvA5bLo9KL4RZ9cW9/Nyx7Xi7D63lZqI5MXYWFguwCIxp98xt9iFqQSg01Smsy7OmzNkDdoOpImDUiZbfQTYBNALoKfsz1r7fnvneF2qPrSZbkrn/A7wLwAa1knTaKVj1Zrjp2vbuyoepJbRgWsprpXdUPVKXGz+jnCqDESYJxXhMbHADJNmk6esorMj9NAY9cYxEVDzLVLyEzZIbWHMKLT1xAbgcAnWDSQCQfn5RF4P3Gj1MlpxI4wFXw6ubEIGGJSrvndbBmMzW0DGE7PBvzkfwJn0dYb6Na2LIlhb1Ev1x1BA51pVfhvLwrmkADq5mI9UWqWFMTaf67/TGaizuwmYa60o3ZYIojWOhTHZSMAXm4uxYoBob7h8sWAYrMzX1FQ2P2quTQU80AFIeQ7nCFLJcIYZ0tdf3ti5o85xQ3WyfpUSWFsmu8yUoXCWXGgE8MIj7ehIdkW9c+0INFHWnX56Pr9mtbqClnp2gIY5qXXVdQ5quUpfQJ6gsSOjATYieHvkaOrCGQfobYAvosDdXXlt2mFpYbZocRno7YsRjrJxb28oe5xhGQJZDGCEtnxtF5105WkQ1JRYza4dFYAhqHuyefaf9cTmiDYNXZCJiRg064J2Zu7NYdt1qM2oGRdH2BzICCTT1AoJ6+E9MZHL59VXXi0vv/xiaICcU3uaIyc7xhib5zazFdGllSuyH9XPc6Ky/nPmBKQiQgVgqoXx/2vAZKYcZya6nJmBmRn42Z2Bv+PMcYTZVdly91NKc2WDGpChJoOw+JS9TiaQYIvbTm7uRw4gQANekY5ojR5WQJFGwDLdBBoWrM/ggAqkVejwcdoMWS1L5pz9nVq/rLs7RGBa/RSskMqO4V/54hcpJkopi/9NNaVGDejj9zo6auauCsxWsCRM1gj1VxZHy2yVWeXIVlCmswZSDfNAeYNExtLlS6sw4GRtWQwM4Zulgx4x/5GRjI3v8MbOncnypRxm7ryM0Ry6ez2vcXDyzWM6+iUxVkEEc+XOM3/GF3YuxsTYkfwsLJQO7ZVr9lCgYRyzZw1U1mlTguw53N8SKO7rEYzPwdkJLDAU3M+YshJA2KBzhnSSQC0fS4mG1/jMgX5JpG0JjoiTaiPq5x/64Ifi6EfDLiUuCwIUvbbl9cw332DJ/IXl4L795ZnNz5bjjj8+97MOIkotOpqkkvdOkomvPK2rzniZxrxWe9/XH/BijLbL7Dmlr5se3M7Sp2RsaG7Zu29/5rO/py8aJkRstTEenDO77Dt8qOoZzF9QZvc3mWt+z/Bwss+eXWfJIxPj5ZDuJkNDpU9Z2sRUnuW41SvL8Mho2bJtS1m6bHmAA/v9pFNOKs+98Fz2oNJpmWOBGfDwxZdfTcdBc/HFm26KD3nGmWeGhaE8hi+p1PgA1nK38u+h+G7WZGRspHZ9wtLq68ucf/TGG8vDDz0UFomAW1Bc293ODzhWGV9T2ct8SWwMn3XaaacmuXbPPfcE0OAnL164KLpAfHztnomQCuLsNQxgewcoodxItxxgSZscw9hoS8f8HEAS7b758xO8CsD4jPx3550NETheffXb0+FFAC1gpXkCEAF0eE9ABMYHMChdfHbtDssCIGD8fhaR1hNWJ2ZINn/7GxnzL/3SL8Vv9cyEPq+5+uryuc/99+w95wLLxvvylT1j9JE6OhPEp1S/vyZ1T193epg+2hQDoQAxWCVY2eyAsp+2fMf7idOcw/e97305s5s3PxvfXqJT2ZREHqFSc/ftb/9t2kY7w55ZSc3SZUuiXdIGrl6H3eUBAUS6zNCbMX/Oy0UXXRxxVcHrxo0XlgcfeKiWSGh93uyXhx5+MCCR0jfaNeZMMnjzc8+Ud1x7bXRVngFqRVdoWQAw/vGy5bWDpvkxJqAWoM66aKTgvgC2iE9POunEsKgAqlhQACZ3ASAEUMLWEj41t9gaQBwlaP2zZmWsmC3sh4BeII8VrsTQvlIq1YIA9hJQB6DoOYDatJTYf0x3NsoZZpeXLF6SuwrQhwVlbGK8tuJAzGp+ac/cc8/dAZ3FDEq1dNYCnjhv2E379u1N+2D2FPho7q2ZtWlBrQ3EcKenUr7mUkr1QmdnGFvmzbqwK4DSFnxyLsUxbLm9rZtTCBKTk1VOohNTbWuAK8/mXqiJ+unY8tpZVpxJI7NKO0Ske/Pm7HV3pZbfbMsJq0/IvKdNcqOP5dkjTt7bW4kb01NhosSOLJhf2wQ3QZDXmS/xJsAmZBDdeXW46+zMWoXUELzg7zrkVqblgjB+SELo0pv7a/mKxfE+HIDU/HbVjja1ZKahiSZ27kwtj8OVNnpRf6+XZhUnMx8VpPAzpTCC3xb88DoUQxNlg7bZFT9vS0zq37V8w0CNOTVGPT31wqUxoZZ3oDo9AJWqG4JVMp1LSp1vq3tSnZyaNQlrpWnV6zIMXQoanzolZSQHmnrWOblsvYbojM3T1s/ayILpZGaIdSbIHm+cl9q61/N5TmO3Gercdpf586piPYPgM10gGCOMHJCnFXuLKOjYWL7HgrhEAkKkVZwSpakcXoJMjKMDiJEwd87cRtTuUD2ETVcg82ctOU+MRcRtjtZyH2P0WS5NxiT1cpyQuXNC1fQeNqvDb84F7l7XglS1DfDOvI7htqGBJxwUlxWwhSCqZzRe688JZVja9TcugAxDIyNhH2Jh+Ax75oQVK0PN5QwDXzi8xu172CiyTf4NTGLY6t6rdObQqxpwx9qpU6517pWCpbzFM3udQ+O92wveZ3MQjcOBS5uypv2a9WtLbzhNQY1374mhJmpkf8gYMNi7du8sK1esqE5Df18cBRf9c88RWhqqTJLu7mRAHfQWOOJotvsWyEenpi1rCnJqxzfgSRs+zIi+/uyGiDMjm5mBmRn4qRloHCJOaTS+jqnl11KStr1gxOyOjKb9uruAEF3o9t3d8Snaemh3gnvHfemOcD8JmPbu2xfAPRmpsERRsluwYFa0HNhpNlyw5305hTLhnV2V4wKQ4FPESZzVn9f4jLadYfVvZPjQfmsCiZ/gbm5Lio7QEkkZbtO6GKMRY3acwKyxKYWu7dKi1bBqVTKncfKKtozz8nOOs0ypIF1mfWCwtvj1DBzRmnSYlznsJIzY+AzAjFYnbtas2SkNkZipSYQ5AXECfoRmXtv0cjSTcT98uI6l6VBorTwX/8cMRU8trF2+VvX3li1dVmYN9EdTwbi9xh/3sQA59HaiifPmJiNa79Gesu70teXJJ54sQ7pVHDwYFhBgRHAm8++e9t78Fi1X+VdpyXngYLnxYx8rn/3s55IZPe3UU9O5Rn1/d39fAvjTT19XlixcXJ575tkItNJKEajJ4K497ZQk05564smqxdHdlQzl1MRkOYq5oeuOsuXB2QkeDhw+VKngc4eyhjoDDQ0MVpFDjOXe2vHIXlDiI1G1beeOdB1ZNGcorZElkAR3Ai8lYnQPwr6mW0I/ZWgonX56wkbtKCtPPrHMT0b6UDlt7dokPQFFh0cPx3cGXhw4cCjAFV9N+c6ixUuw+uOb3P/AA0mGnnveuQnKf3zbbXmexQsXJ7Fl/wh6lPwoAZIIwxCx9lrW0g75+Cc+Xv7o3/27nCssW6UpwAbJLIwl/q3g1ZwKYv7bX/23BH/YFHQSKvu8oyxfflz03J59hvDnqnQ8wuBQJvOizoilBHhQ3vK7v/O7CUDTRnjjxgAn5jaZ8Vmzyrve9a4Ep+aTWKqAOjp8nZ0piaH7gY3wh3/4BwEtzjzzrPL9799S3nhje/mP//E/lk2bng6wAMjTLdG8AAeACPY6odDHHn88+44AtX0sIDduIIpnwG6KlsPoWILHv/qrvyq//Mu/nFImwAcRYuMzx/YrQV1gDAFQQbS9TCNF5yt+vhiBLykhiBFi7Lfccsux8vcLL9xYQc+jWj4PJTAUrHt/icg1a1aHMfPwIw8nWKZhIU742s1fC1DMX+fvCmR14cGKcRYwT/j6V7zpTdFGAYodt3xZ4ofaGnaqnHve+cd0UNii2267PQCXQN571tI1cIeiAAAgAElEQVSMw+Wcc85NUtV7sIs+c8GCebFl2hhLwAIhzB179sMf/aD86q/+SuxBnaddYdJLvLKnzqX3sNfdG84reydBiT3xyisvJ1azDzCJdC168qknY3PErEDlVC2otJis8YWYwznDrEnMQgtkcDA/u3DjhYlVxDiY5Px9e8r5F7sQUFXaCNxic7CZAH7ukdg5wqkLFuQu8t5iFvMj1nEenRG/6xwZi3+LoXTUFLscaTq1GquyKnPiDjLPbKp5vuzSSwPCmgd2lx21H9lXMY9SNvbiTVdcUV57/fWAKObdealxP52dw2H3YyCKnzwDu++s+Sy2E+hiDdlV84E141naJDdgT2wIeLJ+XuPn6zdsKE88/njul5ZkYdxhKaar7ERNDER7pITJBSTDbGE77V1fKRnT0r2ptOAHGJc73xpUEXageO1Um665XTqjHknpZ9Wd2lM6jlu5dBrywqA7YF6YAJgGQ1r1TJYyzXDXjEbAlFKRKAeult10ppYzjgsKXtPq1wU5PnE0pQqicRn8HhmLRjne77bImWC1BQXEgRwYzoGNyZBW6upUnB/P2d1TwRjgDWqiYJozExqULjyNWC1EvFUdNolppzR79jFdFgdOILt7985GELQzhjgaF3PnZkH37N3dKHbr/lNF20y8g8aAt6VIsiaeJ5tO6ymthntreyMHrZbTzMpFABl1sEJHWriwsntSgztepiYnslAoS7I9Ftvio0FGF2NkJBvXwc78hdLan3mKozd3KJvA7zCG0mA2tM83d3p1m1eAide0DArz4qDqkOM5OH2egxvGGMo+PPbYoxFjMlYHGFhj3c1VC7rZP76nxZQ1o2DedoixsbXThT5WsTg0sPkxpupyGYwWOHFwRzPGo9n4wBughzGkJvTuu4OgO/ienTF0SRuDzd2CO56L4WF8XUgLQjVTJ95VXnzxpYgnoQMCNuwP+weAwVlN1q2UGA60sIi0HgQA9VeQZv6CWm+9f1/otuaJ0+J1nJFdO3cEnXRpttQ4hhsjyKWfbBKhpR070qUBHdqeBcYxCgzNyLDDX+ll//NXSqeaL4DmzNfMDMzMwMwM/MzOQPRLOo6BxzqKYRdihbpP2U1guTvYXSjzzw4DFdxFggl3EQ0E9ri/f1Y5cuRo83vVMW11uNwnnMmwWjsxEgW9tbNN/ZoOKMAH4GP47GXLl6elbKttFRYGJmOYEv1JRkQQNu0RdyXBE5AfI1dSSle8nu7c660WmHvafRpnfUIL49oV6IjkTbSsJGU681z8D+PGEoi4/tR07jzAkXv08PCh6ENURmXVW0lJ8JGx3Pf8wPGj5moyzwMMkbUTfAhU6GgpxwEiCcYEVcYviHJfuwNlr+OEa3+7tDqs0SNpSqAE4z7PGrUlrG1Hg4j89VdB3trRsDO/y0GXIZft5oeYy1deeind6MwTR3vD+vVVqJ6mmXLXnbvKqaeckvtbEGdtX3zhxZTT8pe0GPYMAgr3tgz7Jz/5p7lria5rC/vGjjfik4xPjhddS4iC2jfo4fwWv6elM+CFo//oI4/G57IWPkPms7er91j7aVnwCLtHs26yrFqxItlPa0hPDrAmuOKvtGXmfFqfY19y8He/sT1BCKDF+M2/FsE65vR0dpeRI2Pl0JGxlO3omNMhOUbrpr+nzBrEWB2KeKSgbcHC+eWee+8NC0P2XKmSkhFCql6ntEXbz+NXrkjwo7xbAkybZkms7/ztd8qC+QsTRCUwe/6FMFbOO/+C8sijjwSI4p95bmwCMcVXvvKV/K6Smeeef77ccMP1YREI6i6++MIE4Fi79iedBWUhNC60X7755q+V3/qt38qa0w9ZteL4lHE4Uxc2ZS7mDlvbGfj0pz5d/tE/+kcBL/lp/OCUPOzaWe668+5y8cUXx5/ceOHG+I933H5HABVrf9aZZ5ZvfPOb8bV/+WMfS2cSvy9A57P/4Ic/LGedeVbOhzUT/Buj9qp/9md/Vn7vX/xegC/nnOaHBN15556bvYM9ofyHVsn1N1wf1ow5AGIR7UyZzuoTypNPPlW0ZV132tqy8cILwwT4i7/4i/Jv//DflqVLliY49PwScc44fx7zwDp9/OMfLy+++EJ0f+i2YIsBBsQTuuAohbLHgDHGnFL9JUsCGulW+Y5r35Eyvy/e9DfRTSGQq4uVLisYHGzSRRdeGEbXCy++FDFfwAx782v/9z9OR5yURDTaFCmVmZgs69atz+skAo87bln2DeAaw4Nw70knnVxef31Lefnll9INSfxw/333xY68/eq3lqNHxspDDz+SsYs/7FtgJjuvPbHOYEqsdEbSeSe+fGdn+drNNwfgAOh5fmt55513xjcHuNgTtQNLjdNSbtg0k6jSDJ3lssuvSBtuQJeY5IUXXkz8iHXFTottCKk65wAGYJ4zqmzK95XVSEDbv841+2Ovm8trrr0m7ys+BG5Ipos13FnKT9jAWpI5Xh548MHYV4Ajmx/tj6nJnBcgt844JAVOX78++8/4gW+1AUftPuW5vCfhaXeXxHXs+MBAwBvjBzp6xuh6NALiYkLgmvgHWOM1ADfjAWayYda6Ze4762ItAH7s/shI1lvHK8CisiH70D5hCMVW1tJYb7zxxnLXnXdGf8YXmwSUcoeIlSJgG4CmluD4+YEDtQMcu4gBYz8oyTSv4juxqlh6j/bETQmdeNi/xepAM/E7IKaNw1Jm6zWthslUI9ZKNZ2hIhBVPxSlUz1rRbvTBSf1QephZfInkqnxHQa8vqa22EsGZHK89PQShK2BKPqSr7BZGmFUk2Uhf7rmNZkUqu69vRm4902JTALEWmbTdtMJVUcZS5OVUf4SypjNPzAYkMcitU6EOkmIlWxDsibjVRCsPnN3DAsaVKshwbnQbtBnVICnMmHSu7l0BM3yPRs87YU7O2v3mtGRbJq0CIZWjSkxqi3/iGVB5IAGaEwRtBodTVsvBjhlPF2d2cQcLvVu/u3Ap6vO5GQuUVQuwXlU7RtalIPbBtezZitXGQ6q2SJ0NgLnxYbjVAFaojtSatcewARVdWgxpgwDAsWGkHoff9puPg4csANl2Psbayi4qM3Ri5k+1gmmFY+1+dUQ2h9tbbiLXnaFgbHW5tAF3dvbHZX3Cvb0Zy4i+tbXV17f8npa8DpojIKLPABRU/4Cgee8eS7IO4dLSzOOFLAHeOPSAPDIgvlcawhAQVV7/IknsgbWmjN01tln5WIy37JrqdNURz04GETfMxNYcgFYJ7QytOEqajsZA00Aye9CgdVBpzvAZO11gwLZtqizR8xtuk01goAtzWxGxfVnNhycGdjMDMzMwP9qBhrB19pNZrq2AR6YFceysjkquOG+wC4APs+aPSvdYNxxBBvZVQFfustMTJaDBw7FP3Avuj/8CWPk8OHKjkwLQ2UrtfOCBJP7R228lHt0J+iJ9fXmnsYu8BycWIFzbW9cBeSqsn8Vum/v6DBKI1BfRefDkG10BtquPN6/FY13/xhsTVBVDZW2dbLxmBef09Ojdruj6ag3cKxMWLAnaAK81HKersyN8lbgxOzBoWMZWHe7efBzDARjEuwkWXLgQGrlAf0SQJ5d4Cywlc2rrOLKwG2BGa+xNgJMDixmAYfWGroLAVn8G4CMgfGH1OL7fE6v4EgJDMBBFtRdK7h0z6Ol337bbbljTz7plLJj1648T9uWkjPsZ/zEs88+KyxP9zR6Ob9UoLBr157oevCntKE1R0oKTli9qjz/0gvxBdavXxfgJQHklq0BlTju/BFJGnNY2TwHIsh/+ODhY/odEi9pPDBdqibK0JwEPkqYBMv8EXuGr8Cfbpm4Out1Y0pPTpZ9+/eWPbsqQCIhZ47tSxnlwd7+Unq6yrbdu0oP1q8EZZkucxcsKAuWLq4dgiamUiZs3q948xUJdpSW04N4/PEnEsTrrHLlVVflmb7zne+k20gV1F0YxoPgR7nM85ufLzfeWJkQGAXnn39BAvwqMDmYjjwCV3NPE+Gxxx9L8KcMRXJVK1XZcJ1BgCpLl9T15BPbe7odGtsN118fXxVQAJgA+kmAXXv11SkxevW118Lu4LvzP/cfOJhz/v1bvl9+//f/RbnjjtsTrKWcZemyPKuSjuuue2eeAYMF6IZFADD6hV94V0okvv233y4nnXhSdDOee25z+frXv554BBuBfwqU8Ho+MT9UqQTfGsMKuHjFFVeUl19+NWO27lViYCJ+ntexW089+VSAIy1ft21TyrE4Z+y973tvkmk6BX3xb74YbRk2hgbeddddF9+U9ojnBz4BTMwvIGHN6jXlN37j17PX//zP/jxrizmibasA+ZN/8iflHdddl4SfvfaXf/mX0Z950xVvyuvMOaDqjDM3JE7wnlnDhQsDRopvsBxOPHFNGAbskXkVa5kfGiXf+va3w+4gvAzsZSPM6S3f/0G5/PIrMj/3339fede7fiFA51e/+tWICbOnP/7xbQGe/uAP/iD7L11nZg+Wiy66MOVZSoxuu/32csUVb66dKTtK5vHDH/5w4jjdgh544MEyf97caJsQvv2rv/qvWX/sb7YTA+KN7TsC1GAAATnYYC2L2RN72tmIvuHuPeWyyy9LLLV69YkR2zVvQBM2SGzKPgI/KkDYV275/i0BlBM3RoNp57E2wGyujkFtucpP7r23/PPf++cBmq1n2wEI0KvM0N5kb2mXOFv33Xdv9pYzZi+J2QCvwBV3HLDJ3aBUlV3zc3YQK47tZgedafbI9wFpJ6w6IQlnY8XUAGYAZsVWYkE22N2jagCQ0JZLin3YdOcEO42tB2J6X+uppbA5kvwHrlgvcX30lEZG0wL81VdeyeurxqgmKFUiROnajh1vZN4jg9Hcq+5HsWlAaTEU0J5kQS6bWlrDngB9EAzq+6qEkPCo3UmNQQwIxEu7Yr6FjdTIaXi//HfTWCM9SJcfv2S6ZQZYaIZ+fLqKvGqHl9+frgCJizjP05Q9RNizUcRVn5mMS8p2OqPoHeMwOV7gLS4O7VwTWHdSZ689ktvONBFmjXFHiCDkUmtvvc7l5T2hTh6apgjUn8MT+KRpHQwQkblvqULVoQACKLlBiR2MwE36LHd3xSC77IEctfUgEKY7F0nrBCUTE42W3hweC+ULrRbSFYZNNFAqoORZU89Mlbyn6pb44rgRC3I5DygFIpoW5fxqRP2eg364QdY4PDaH5/HZaY88Pp7X2rgOtBIZGz+ATdMJx8GCiGNYoHlB2xljm2HF8StqyUyzUWVaKHVzUlqEz0G3qRl8lN1ly5ZmDA4H5w1yD8VUssPZkEHgMLSaNUAd88kBZOR8MJQamowV0jo4Z55xZt5X/eWRsaNNze7iUPugly49DjBRqv379uaZ7VNjUL/qv81psmIyi0dqzThnheOH/dPqyZgPhgzAgU4nY2It0iXI/GzenMPm5wwUtHnDGRtSp2ruGaS2/ZwsQWreAFaEWxtnkwq3S84zWhvzTq3b/GkDlv3TZBTVxr3wwkvHMqV79qgvnJ195n2xZhhS4wwAGRr2TBw1MwMzMzAzAz/nM9A6Nbn3K2MEQ0RyogLtXWEoAKGVhKYMt683+iHuB3eFO5KNTt37mBrrXWX+3HlxEDmknL1kk0plk8iY+ZuTJcgBGnAMOX2cLskW5pkN1/LdZ9bkC+AGmHMwgbdkScu+rOKps/NMAHf3RmXQjh0rUbbS/J6qpVa/UpPdP1DLWbBumy6Dxg6Id2nyKwQ1lYtT2cC1nHMqDBJ+lEDJayUt+FF8CuBF1WibTnDUip3TWvBitGROrbu57cbnzjQ2dxv/T3CBrekuSwJJR5w8T08j3K8N6OIwN/gK1gvIBGhomaO13Hm09PR25x73JfkC1KIp8Nijj+ZvXSsIiCZLunZtkhbu6v5o1s2KVoLWmk9t2hRfSKa6+oGzEwBUhs9AOe744+JrPP30M8nuV5q5NR5JsKecQCnV088+XVasWhVhTPpkr7z0crnkootzT9OmiH+yYsUxB96zbNv2RhnomxWfDEjUZpD5l+ecfWYCUACQtfM+NOV8tsDT36Gmh20zGIBkUpMAHY3eeKNQvUnCb2KivPvd7yo/uOX76bKjffCwjkMHD5aejq744vZk36yBBHvKYX7xPe9JZwtgA9q7MSvdePSxR4/ppknjPB6A47Qk90ySjK1uKVq3rlqxKqLA9q31FtwL5vmKF196WeZi/foqiiqYFAg6c/xDXwI8WXefCQB47tlnyzlnn5U9JljGIH7/+9+fgOren9wb0VVMrY//8scTPH3t5q+Wc885u6w8YVX83edfeD46NA899HBAB3bge9/9XrnqqivLt771zfLa668FOAAK3HbbbdFf5Jfx/ew92h6YS3/77W+HWSP5RxD4fN1uhobKn/zJn6Slr9cpCQHcKAGSiANK8T0l1CTnfvTDHwWE8d8/ufe+sJf4i9/73vfKL7zrFwL8ATkF3ny909efHhCHT/r4Y4+H5eHciQ/M2U/uuScxiXIdwIIz/cEPfjAMCfP7sY99LMKuACbnWMB7w/U3xEY8+eQTAV2sE/vFZvLZdVwR3ykp+tznPpfYABDVarEo4Tn/gvPCFDfuW77//cxfulMqvYj+36yAF/aq7ixXXHF5QGhnzHyIAdjGltHtd37wwx+VVStXxgYvW7Y8cRJbo5018BBLh30R9F9//Q3lj/7ojwJYT05NlA9+4APlsssvL9/73nfL88+/mIQpW7Bu3dry3e98r1z3zusCmjo3QMDZg7Nylt785jeVm754U2IOz4ZdhSl/1513JbBeuXJV9lQbJ2zYcEaAo9e3vJbWydbaGXEXDI+Olb4eXb408FgV2+Zct61y2RV76sor35KuOIC2CNru2x874MwCd/fv31fuuvvuMHLYmne+6xdyH7lrgJIBS0vJPLGJGH6t5AN7iCnDDgFigECYUyoA6L5EBLvR4wJ82d/KUGgrWiviu1hbAJqnN2Ge9ATQ8HxpVnLwYM5rFb+tJVH2IlDS+7780ku5i8Th4iTnQ7eqAOrPPR/biqWRKgFA7qxZSSaziVXYdk/WPCVNc+eWrVu25HtYVO5nc1oT9vVusYd8xmIJ+QMHMl/mKizJRuPHM6bhRxrW1I61fITIUiSGmgoY4jXGcHRsLDYKmNTqpOZ+bsRs8x5N8iHVH97nuBVLp9tsB22JCKIRc+3WjaaiNWpguzqq+FfU4BvQBDOh1YuoBTS1a0e6uxytwIVuNugnXieobktIbGLfsykiENa00UuGKB1zSha5ZZm02Yu8T3cVcjOgOBVKcDge1OyPHD0G7CSDknbHsiwVfYrgWFO7DJhxAFJC0yis25CQL4GziROIex6ORnQuTHSjUxItlAj3qI8djrFtez07hAyixWmV6wPuZHErG0UWRQ2hz0HNDS11eiIXSW255pDMDwoHgXfZt/XSDGtU5akQt22Te3riSNUe6vsz1vkLF+QwA544JS4+SC8BH8aTYwkcaZW/25ITc2YsGCr2BcdHZs1FFPHdSZoi/TlYAIiamZuTUqD0oye0k7o/dORdmbs2eweZVafKEZAZiJhw6cwFVdWZa30hQGq5bjT79wf5tPccsLarUIt4msMIc8lwjY4mY1E7DFRwy96wPi+/9HJZsGhRWbp0eUSJHDDUPKCTdn+eNSDL0aPJkjn4xuo9UVZlunwB1Dh7nt/4OZ8EW1955dUAOYwj6nAcsrQLOxBnoruTOO6B0JZlQKCj9jgHwR5iKFK/nnU80tCt6zlswcqf83BpZvgzMzAzAz/HM5CqRFkiQXh3d4Bv3+JAsafuAA4oRz5Cc8oxBvrDLo3+GhHOyYmAF7Kk7oVDh4ZTTx59CBoPh6uAOL9EEEEAXPJAUMu2x3+YMzulHx0dnLNaMux5aic3HVtqwiRtJ3fvKf1Nd7eWPZly5Anq+9PxAwAf7uGqG4dRW1m1vrw2dOWUNY83Po2ugVXTrfXfZGyrGDsAp4JHfs9d6Ln4QxxjgEebrWtZLilTHp/IveaOb3XlBHMCQM8HBOKA8qVk4uO/NeKoAh1MXQF/BHYnATv9cWqtF2fXc8roCQisUURzO7VaHslcycRKNACtCBjyNyKMeai2uQTsWDdlCfyCtH3UuU8pQinJ9PN5FsxbkETYZZddnjtYwOCuputivlJmvWdP7m7+qOCMX8FHGUzLy5qMsR6SbAAxYEbp7khgy9d48fkX8vvnnnNe2MX8kwgT9vfHwW+d/vGjE2Vw1pzMt72GlRFwIXOjtHp5/lsmV+DQ7j9AUZobpOPSVJ5Z+RefaGT4UOnRIbILQ6gm3CSjUP0FVnMXzEtHnZ3btpfp8YmsfRdffLqUWYOzA7AoRbGGSokFuWkJ2z+QErbHHn0sYpO79uwOe0Cwf9OXvhh/U4mDmnodVqYmpsub3/yW7A1+H3+VjgYw4Lp3vrPImiu5siYSUE89tSlz14KS/DfnOCU+xx2X87Ru7Wnx/cKePnw480HkX/DmtXy0lrkE8LnwgvPLW9/2tmjNAEr+r3/4D7MvnnjiyQRn9geGhOBbOYn9xV/TxleAeekll0Wr0JgF1XzWyi7YlPkk7Cn7bq6ee35zeed110XnADNCCRCmNf/c+2Mk2UeSeFgL0YJYsTIMNv4hn1uAf/kVl+cM25fa+YpfPvGJT2RO2RV7XEANoOCnKtdRLn7/fffn/e0tPuh5557XALiHy8UXX1K+8c1vhLkOnHKe7dXnNj93zKcFBhCi5ZNWAdur8xwSfVhF8ctPX1fe+573BsTxPDUZ2pGSk29/61sBnDGPnEkggt+t4GftaGSfC0CBsuyJ9rwAYwEzO/rlL325vP3qaxJP2e9iEGtrX1gv55x4b8uwtv5Ku5xxmjGYTz7jgfsfCCN9+bLjsmdb1pxYDahmD2BPkHBQHqI8RWCfJHx3d8CK1avXlO/d8r2U8kliAh5WrFyZ4BoTnU179dVXMn8ACWxG4Hrp6Kyx00TVVbEW7gb20bk1Ry37oQVP2Bify66yM1hrSAHmLdo1Y2Nl7enrKnNx377sjTQr6esLQ0Jgz/Y668atfbZYwpljE4BgztGjjz0WO8T2ApLYHO+lpOq+e+8rq9eszh5qG0iY87Z9vbsGqGzO/Y7n9Me+waRJkl7SeWKi6icNDyeRr5xL6SXNHt9TssXOtwl+IIw9EYJAo0e1+oQTwhppv8dGif002giZQqv6dB2bzjOIJ82duyS2+iCtpZF6zzVdZdkw+0T8XlmamsrULnWtcgGyR3AFOlrj42EZ2RdsPtvtczBTIz4O7NHpLt1hh5Ic6Vi4ZP60yU39jtY63V1lcnoSpyVaI2FPlApgePi0mwtgUrMXKdtR75rON7X1LxChUksnS18/sVatg7vzPu2TV/GmCpi0Qp4u/IAaWuYFDKoqtqHLNBmlXNoN8wWN039XHZWqTWLg6s+CBnXW+jmXc2rGmoA4aNv8+cf0U5LZn5qM4Qt11MIqN5qaPEaPbek5nkcgboPbsFA3zkDKWZoJhmqmU44MVU93xuAPdoLsCocjpTSDs2v2ZFKLwsNhRjBOwI44OGnlN3Ss7Gd6uiOgh4wKUCTB/NhYDrWLKZsqYnCyVZMxStBGBosR95xeU0uIpqqi86zBCHUBUYyLMUrt2ZHRbHhOJqemCtRVT93h9KXNm3kxRsYvyO2u3QGKGAh1lGr2HPhs3smpUA6BFJ7LMwIhOCfDWggm27I972VsHI/VBJ127oiBjt5HX3+cF/WbBJk8i0uI4Uj9cx9HtSfod1T9iaEdOBDnV637kqXL0uJZBiP1bPPmhSXjQqJuZl39t0tU2zrvUTVzenKY0bbVJjo8noWRZRD8O6VOSxZHd0T5UnXID2cf+l3vi9Fj3zDM6L/WoXVe7TmXoXPTCry2lLBjB+fnOFiaGfrMDMzMwM/3DFTGLGH6yuRzb6Wl7ZEarLsj3KVzZOoPH46Dhg3JzgtwgSoAffbcfcjec1DdV/64p1x0odj36RjYF9HBtLTcu6fpnLAkrxVg1La3WBJEw/sqWJPOdrSparkEh1ig5n51j9W2wTVR5OcpBeWoub+aboCt6Hv0LtzDTYIpZTlJDs05JnRb9d0mcy9ysvlVfBn/bktjw+CN9sl0guRW1NL7eQ5lwOmip2XlkqUBOtzDyg5aViv/jv9Gl4NTfawr3cKFCUDc5WGe9Pcdq7fHdIl+yOzZ+T13aZJjylB1I+rrrW0eGzFbYIvkEMFX46ZV514XCApOASHjR4/E3+HwdnV0hCLuvhe4+T5tsO3bdQbEqj0+Dr3n9fvmWqBsvpQLWF9Al2DOXc/nci+vWb06fgtf4tRTTi5PPf1Uur6cdc7ZAWFGDg+HecEHTfkMTRI+6vR0nkt21Dr55vHLVybgUoLLF+AnYNEOjxxKoEcwEqBTdU2m8jdfgB6OfRHdFGVLOhJNTpbXX321DGp8MFnnj1tmvdL6ef68dMTh442PjZWjTZvOgYHBMjpaWbhaBzsPK1ccH8CGX7z8uKUBrNZvWB/heuxyzBzA1Dt/4brodRgnbQMgjXKWbVu3l6vffnV0G+is2V80XAS8Z519dvnUpz+V8qZrrrkmc/vVr95cXnrp5bLxggsSJPNhaZ4IeE9sunwYF/9dUHT3PXeXt7z5LVkDn332OWcH7NDFhVCoo7r21FPLhjM3ZK98/vNfSInMgoWLAn466/wo5dR8VKww/rEzBaRLq96BgfLC8y8kKLzyqitTyuL80AHhBysN4d9dcqns+aEa4CX52xXxV2wPrIvbb78tGXoCsfYC5vTXv/b1csMNN5SHH340AAjwT4zjbAOnBHI+V8mIMyhgjHbCvn0RPMUe0bVUsLx7566y/Y3tYY8AkzB8PvShD5W3ve2tARmUGH5bCczuXeXENSfGvzVf7A2ABovAnuTHA008n/N9/nnnJ9i9556fhKEigL7hAzdkTEAJ5elr154af/Wmm24KUI/5WkoAACAASURBVEC3Bdve+9x5x51hd9x8881hB2idy7bc+uNbc96dZWU77N99996b9XaGlZ5h4Gzbvi12Q+vo6B2uXZvS92T0j45nPEC4dWvXppMn4C0NJQ4cjEaKvQiA9VznnXtO5khi1MGzR8VPOvzY79/9zndzPpXW2C+A4f/wH/68nHrKqQGZJJ6N3/oBYgT5yunNDwAxIOuhw0lwA0bYXeuhasIZYm8wzdhLcRUbY0wLFy7Icwjy7R/vz96KnYAyEq3W5j3vq0AVm2yftgKs0Wk6fDjn3Jr5fIx2LZ2J8+po4/ykbfbmzXkWe9z9aC/pBOTcEj4We9nXnsNn5Vl1MR0aOiYHcPY550QDxe+5D9hfcWcEwJvutuylvaRLqL2QZhXOVqOrGcB8YCBjsO+d34iwLl2armTm3j6h02OtMQUliZW5tmuqBFP5jHucXlS61h06lDHQAQLIZazu86a01Hh8Zhvjsqfm0r0e/ILYLRaKZMORIwENAZHuXnc2m4F04OfuzrZyQUI7siLzFs6dZrQ9dM1+VDBkkuGn1dHTFTBicqK23VFWYzOaEJeLzTI4QA0cfagKrTDcLiILr4LlyPhoLuqg29gATUuqFpCoLe96axajQXZU/3A+2ucycZA0XwTcaseU6nhEHwRC1NeXw6jPN8fDpokacNOOyMJHRTzoT9XrYLx8bqVBVgqtBePktB1yvJYRrU4NFfmhjLMFfRwcpSo5AIcPRzBKII065KKOiG7TuYXxrQDE4XwmkMFBtJGwElwCLXJmrGo9ARsOo0vRM1gnm6Yqz3fGIXDY0SXNJdEbNEGbOfW4TScYxtgbQSg96/r16zO/DJnLywbxfpBU2R+ZOE6UtnqcTXPtWWr73ZqRMhfm0aEhJguckS2JyK0SqN7eHFobUXbLBuQIYPRwxszziuNWZHzGZkxe03bWUc6i5ttzAD84RgxBWixP1FaGADbPTf8E4OIiAogBIgAq9mXdix3JhCxctDiHMxokRPGaWraI7HU3z7hsaeYo/dCb7gHm3HjVSsp+ORd+l7Fl8Dx/snENo8WFteON7TGsWD6AsOHDqGT6ji9uavYqfTEObXdV6G4drZS4NcytGcDk5ztQnBn9zAz8vM9Ay7hoa40F55xSf7tDOUXxPXp7y9DsOdG88G+ZNvcFIFugQiuqJk/GG7ZgBRDcgcT9ANocLveZGnGZZv6H+4C/47UCAfesP7VkdvIY07QV/ZZsAM6kC8zkZAIfiYu0th0YOCbSKChIlqyrK0kr2VkZPc/n37KB1QkeDdhgHsJ0PVITE+4Xr/Oex8ATwcrQ3Nz96O+o+vHfSkcSN/wVfok7LD7XILH8ysBp2w5HV22sCo5LgkQfrEznThSUhcqc7hWLM0Z3tjtVua0OIG2ZAp9A0NCWFtHdcJd7/zBa9x9IsogPpx2tu/74FceXefOGcq8ap+cw/0nQdFc9A+UnWBft70qspCy6l/MO2BmNb2Lt161dF+ZPujBs25b3oR8nKee5PHeYFDfdVN7Ytj1BqcSFcmV3OjBm/8H9SfQIAMzj5ZddljucdgkABbCGSSAQv/lrXwtwIkk4NnIkexC1HfDGv5NcwwDgT9I6E4TS5OD7YBj4fCwIgZ3x8g8txLatW7LPtfE1SOsveROttu7usvfggSpUPFEFYU85+eSAFPwe2iWAK4xewarP87wSbBdsPD9jooFBQ8S5wspSfnTiSWvSjYVPSaiR70Kw9O677sk+2rtnX8r0zz7r7CSIRppOL4I8OgkAIt1q6KPwBelJrDnxxDAABNuC9XyeOTl9Xbn44otSaiDAU65lnwj4+Fzve9/7y7//s38f8X/aF09veirMkXXr10df5B/8/X8QwOuCjRcElPrCF76QQEunFv5fZS6PJ+NOb+RTn/50fEUBsP38T/7JP8mc8vlSHvP44wEkzjzzjPLXf/3fE/hecP755b7774+uCo2N97znPSnlwoQR/EsKKh3gB59wwpowTypLa6L8/u//ywTsGA/33Xd/ut0ANfiqP77txwne+eXaJ2MLEAKl48AueK4EfP395Xd+53fK9ddfH3tkXpVk/emf/r/pYPS+976vfO+WW8qtt94aUdDf/M3fLJ/85CfL+nWnp0TIn1/8xV+MPRLI6vyDMQOAwDT5jd/4jeh38P8BOj4H48uaiauUvr362uvlheefiyYKEOSss84MWxxzHNNAGQ1g4/3ve3/KONgGc/mTn/wkJTfpptPfX844Y0PigYcefDBMPECwciLA5+133F5OPunkPAt7IU5VIibIdYa/853vlgs2bmxEnnvSRvf9739f+e53v5vzpmzEe1577TXl/vsfyFl2JiQzCfdqiy1uYOeVJtLaUZan5Kj15dlvoIgzDkRYv+GMptRndrn4wosC5tg/4gwlPOJjcajzav8o/QIIipWUw9A0AUiyU2wmIBQw5XwphTphzerYDWcGexKAd/IpJ0fDBniDWeILgCVeYbuADWysblLGtOX1LVVzM93jqt6n+Axgc8aZZwQs8bz+Nrfe56orr8wdal3cfeIodwOgEThxBc2Z4cOZH/eGWMXZd84ADmHZ7d2XM8BmVf3J3gDP7gh2N5onDaNeOZQzDwQTC7OB/jtM0d7eJM+BzGxOq+toTiQCALOpBBmt3ZraEp+U143QAaU1WpvXGOMll1ySvZfW0vPnV8HzoypRpsI+Mn9iWvdDFYEdyd53HwOpjNU+8bOOpcctmQZ+RBxtcFZEXiF2EU1Fd+nCAqkte2p9cC1JcfWazNr6riOCVP7ndzFCBH3oozZ66VA+053fSSeeJrvCCfAQFra9QC1wzSBV8dUIgaEBNa1c/czz6HEM3Y+I2KzBY4riPpuj4ZKJQ4XOeOjQsU4uLv6KMJnM2ua3FavlXFRB25JDERGgtFsGumh1VdFhWZPayaczz4euK5A3HofEZqX8i23gC+rmizIwpgHmBaaDRXMRc77U57rcq85Kb4xte5HXDMZkBHuAIAyew+b9tRrzXEADxkEpkAyKAwul7xuoIAgHxqblFDJUNhNRVCCA70estqGaATpoiTCS6uTMH70UB9Y6ukBkqdTEcQDVEjskMi8u7qB6aa1cgTOoesuiUG958sknNeDW/mMiuxNHJwL8aLdmDvVvT+2u5+/oiGMCjXZRtvuT0Ukv9LlDmRM6I/bHiy+9mHniwECHXZKQawfr6WeeDVrJaKrrHMEA6eiMkBSwhJFtUXHz4hKwFrJWLmaXLYfvnHPOrgagvz8HGjKafcxTS9eCrsxtpRH3N+2fD8ZY+l5b95s22mnxXFswMjz2cG1IOfM1MwMzMzAzA/9/mYGfFlL6P2WfasvdtryTjWY/3ZVpr7h/X73HFi3MvcPJwyhUEhMdiZ07Y5fdmRxhZjaMwNmzQ+d1L6q9F3y6NyQ8OFpYLIJcQSCAgHPI9+kfqKL0EgABUQ4eiA/B5h86dCC+jmycP+5Jzqm7lrMpkI/oaTqxVQe6pR7TsfIs/IsI1g8OJhk0QAD+0OH4GO6YtnuOJJSxRER9tArr890CqgwNhQHCoeRjmCt+WMvG5C9gX3BmjXVhOtH1Nr7T4fgM7R3nM1ompzvL51kLY+Bv8EP4ZZ6LE+r5+Q/q1wWSvl+1TY4ELDA/nsvdxwcFoPA/OMOzZ9dMadsFQnDhzufv8QsEkfv27M39zcH1Hu5pQc7+A4fKmjUnxe/xWbTPJNn4Lj7TnV61WGrJCMebvyKTqi0xX0cZ8oYN68vrW7fGl33Xe94VH0fmFdMBWEZrwjPqcGI+ialiteiukna5g0O52+mpWKM77rwzPtuhwwer7zp7MMABp57PZJ4Fshx9JSfGhkbPf5K00rZY2UrLBCb+ytf0O9b7uRdfjOfQ7vEwsEbHyoknn1y6Onuyv2Te+VTKjpVMKA8466wzAnroYKMEBMhmX2Ob0wYh3igJiM1D0+GOO+4oL734cvzeCy7YmDmx14BWl112RcAWJTiC1I0XbCz3/OQnERbVDRAgIOjFYObzAZJoPdCKue4d1yb4f/jhR8pf/MVn0iXjyrdcmcCej0nME9gTf3rO7HLT33whZeMYAFgGSmtmzx5KkO5z+Iz/5S//spxz7tnlicefCKNGyQa9ls2bn69na/aczAttkrvuuit+NaZImCgjw2Xtaacllvjj/+ePU77B5vB7dVnSkti+012Ib0pvBXPp3PPOSzDGX8QwAV7QjHD+BH7WWYIPE+TRRx8pN974sexLNseXmIK9EsRprayDEJ2X6657R3xhQab9bK9ad+DQr/3aryVj/+u//hsBGAXPziCQy5rt37s3TBCfa69++MMfinivAJM/ymY5K3/47/4wgEU699xzT3RkPvOZzwRw+tiNH8uZB6w5I8qY2E06JuI07y1JC9Axh4AZY1XeQyuIZgsWWfzlo0dz7sQWv/3bv5WymEMHa5ct+//LX/5y3k9cRd/FnDzzzNNhjNjTSmrSyeTIWDnvvHMj6voPf+VXyp325ksv5VxbVzZbkwkGksYHG2If63qpvfhtt9+W/YLJJVi2r7DB3vrWq8rceUPH2g8rbzL3J518cu4INtqetG5hgr3+enn51dfyfclvf9//wP2xn8A5ejjmCAsfWzFVBStXJR5ic4HabRI9IACQYdfuctVbr4otqTay6nlaF0Foy+wwT/aLEqm27E3TCgAeuyxG8jPsL4l8AKbvK6kBQLjbCDbbSwAnrA6gk/3gPo3o+JGxACn+2z5zD3lfbH9n5tlnns09Yj7YJOMW6ypXZKvdoc6RtVVpocxtE2Hd3btzJ7BzYmUgCdtQyxEnAzQCtCJVkO5uEvni+9k5ByFRTE3FfrHfOlJ5jrYUx1x6P+vuPncWgFujI8MNeaM2s+FXtIKzXish7z5rtcbcqx3HrVw+bQK66Iikvquj9A00bJOU59CrqGyKXr3hA1jowlKduFa9PRd2C4hMTmSia81WFUVFe9SOLq3zlMr01TKgUFKbcpsEjFGRnw5ClOzAyGgFPuiFNKwOreaSbeqonx9dk86uHB6Cqp6PA9PW5zIeddCTxzxPi+DnAYYiZltrf7MBmxIgi2IcDFNbm+a/LUwEb8YqqyVUpCYLZMFcrsAehiECoToJAWMapKrV8zAXLm1j43QESOrtaWp/x2JQPEMVTOoOUmdj27jeP07fnKoyDwRi4MPW6cO+qdSk6Hh0liCHEFrP4Ps2qL8JCYXZwYE5fLiWM8mycfwwHkKHmhdn0Os4oKYHaOXwe7ZWHwaw5PIBdvg+g8EBA8Q5MPujHt+ZdQLohNo6UvVPgFbWkHPBMJoXz6eG0rrZ/Gh4HEWXNITYPNZnY4R2xUhC4znNxkfkywHxPrJmDrjDtnT5cQFazMlJJ67Je9trMl3m2wXggk7d8LTe3LOr4zo6WpY1jhXHyOWGpkzrxOXoGdB49+7fl4yIPcwYtGeBIvfo8GiMDcch1Oo59b1lHcNEiqhwFU+e+ZqZgZkZmJmB//0z0KqR/c+f7M6djobB/ynGW1uSozzB3Zagv7snAYLskQCR3yEQSuv3keFk6oaJemsluHdPWdS0RMRCOaZRMnduWll6f0EKP0dgFKc7dyVHek4CIKyTyvLoy/vRVEspcNMdISyBPh1qpnPXtZpugnmBljsaUAIw8eXucwfwi9yVMoFhco6Px++oQq+owkfis1StjcH4AMbtudxN8WVSEk3rwnPOynuH3To5Gd+i/R2fyyF2pwNM2u5+/LSUVKf8uiaPqtNcu+0EiEnNOGpzfxiT3jdderolyyTHOhNwmZMWBPI5kmJYHb6n85tWr+397305qHwnzBiBqkBIEO3+9TthXqb8ZDTM0B4+UeM/8ru8Fx/KImJTLNQWWnnJ5GR8BM8ISOAYCxoE6kePYIp2JgkmWHvTm65IcMJvNacSRijvxnXyKSc16zCWAFUggDFirfgKMu/AIiKkAqoE3IcOx68wXv6L4BR7JswgScaOjgQI0dkZnJ3x82HsNyCC527bc1pfz8y3wF7Cvoh/Nnduyk4WLq5d9gKG9fbGh7NX7HdMj8cfeyIaNa0GyKpV2DDrErjI9Ke7zL59Zd3ppwdEMZajE0fLpz79n8JUcB4E1bph6EBy+PBInlX2dsMZZwTwwiKm80ALxngFv3ycW275fsYDiLEGAjbaIIAViStrbB327d2dbivmXtBq3/zTf/o7YZtgUSlTIewq+7xr546yZ/eucslll5ZvfvNbASXf9ta3lU2bns0ewTjAGOcPYzjpthFGzpEj5cKNF5Y9e6ufGGBraE5ATCwT8yMhpn01wIXuDD9Z29yAHM9tzvlI6+B//nvxUQFCzhabJGMtwy44BUjcddfd0X6xr41H4IopAEzy7x/96EcpbwFKtaU6/EmCw0r9sGAkbwHCSqT42wAfyUf7na/Kz+Zz27/G9eDDD2WfAAoIi1526aURwG07hym5YUswPrQeBlbwS+21V16uICO2gHMlWCUKa4/qpIJB4rOdET7/R2/8aPRNolE5MR42AoAk56O7O3OGncEOAQt+/dd/PS18MZmwGpTe/+Zv/VaAXnsHk8VY7fdP/uknywc+8IFjmkf0i9g+jCzz5gxcfvllAShuu/3HiQeAohs3XhA7+/1bfhAGC7CRPXJu7AF3gfNm7e+8684kf7FWACfikWeefSZsJ68HXHomGjuS0lgkYoboEo2MpDxGfPTYE0+Urdu2lVUrVjadeyqDrk1gA/TMNQCHZo+5zpnbfyBAhFjFXormx5YtSTz7AjS4R8wJG+ZMK38Sz2Ch2Rvmyjx7DmsAYG/bgC9ZuqQKq27dGq0uNgDjJEnorVvLeeefn7szrconJsrm554L8BvJBGde5caBA4k9jR8rTeLB+HM3xH7WWLm9t8Q3mHKem02oyeulGY84yRmv3WYl+mklVT0Tr5GkjtZVd3dA3QoQVrC8ljyqKulM2d9rr72exH6V0KiixgcPVV1S8bJAip0NCaOjs5ZlTk3HltCgMSZjRgThC1hX40gZT/N7qeog1+D+PeHEldO0MVx26mcSX3dVHZG8wWQV1IwnMVUfOKhU0xqtt7+3EUatYmXt5ZwLWh/rphWxiXI5tbW5UK2WhZBJaEprDCoGveki42cy+q3qbR1cb9436FMDpLToaG9PFYpNrVjT0g66ZCO6gH3vp9vppc5sYiolIxGK6QIa6e5SqZ1YICkXmpzM376MvVW7Tzs89aLjTdamt2potJdcWzYT7ZBGl8SipJXgrApauFhkCKpeS3V2kjXjDExR+z+YQ4RO6bk4ARBSz+Z12DAyT6ljHh7OpvX9tgyFAdCKDpDEaQlb5+h4LolaSztcy0PGJ2KQAQDoY2J2aDnGjs+3FuYw1Kexsfo5qdObzOVi7a0d/Rbj4hRao7Q7NiYbuJQYSRdpq1NiAztc5hK7xnu0gkNdcQwO104Hg7Pzt0MMAElt9d59obx5D86CGsZkqZpuCJWWXNcNC0V9az9m0lR1Zu0H2bSUigHMmjbW5o5BqICHvt+E84bjnPgdDjvHhIAZ2qLPYKzC3NmzJ45B7TteD6DOO+bXpZqORxHqrd2a6h42NzSBsrVnvmZmYGYGZmbg/9AMtOyR/8kQAUvcCv8DYPK/m3VSyxTb7CEbHPHPhn7b+gGMKABeFglgcmh4uCwG0u/ZnXvUPcmWV5G3w1U7pHEQZd7YbH98xRkj1A4gaET93Kkc0yNHaxe9NmHSq2tJQ/eFN0Qwbu7csmPXzjjuoQI3miXud7bfHe99WweN35US37HR6pOUjjxD2CR9fTUhIwE1Pp5AgrPbJhg4hgFGuitD19jSLaHplMOX8hVBTcKF09VPCJNYTXjTcc4Y3Nd8pfguw5geNQvd0VHLeNruhK2enTswGmyc5J7eAC98q1reMl4mpip4kxrzRgOAP5EMYNOZwDN4fkkmiSGBrjHxGYzJuvt9vmhcUj7F1HTuXkGy9wF4HUXJLn/HXq7toCeOie2n9a+MLbBtRJfBypwhKvnoow+nfFZQxZeztgFd5g8lEWfta/DzYpm/cH6CfnOk9KJNCFbQrArAHth3oOzasTPPbayCAgkuDGcAV9gGAIBduzK/ggSBY+v3mbOWTi7osT+wGfzc8/HNHn9U5rzimIIjvqYg0bfoZxzBAN65O/vFWvscTKm+3p6ydMnismH96WFpAH0ElMoD0PYfe/yRBL7WhM5Bqw0gcOIDrT5hTfahjLnOHgJvSTfgiKw6UESpA9Bhc9rhvjM+m4Bt8aJFlfEzORmmiRIhGibKp6w3X42+yO/+7u+mk46uLYAG+wFLRwdCC0cD5I4770rAzndfvHhpwExsbc+FmX3mGRtSVuHzgC181yeffCr70/7HYFCagjlDF4TvxrZgENHK488RgqUHgv1LZPbHt95aLr/iiqzz/8fefQZpfl3ngb8dp7snJ+QwM4jEIBMgIglAAEgig0EgCWa6ShJX2qrVamVX2S5b/uItW/pi09RagZk0CRIESQSSyJHIg5zjDHKYnKfj1u+5/9uEbGtLsmmRteqXNcRM9/v+35vvOc95znMEz9ikbFFVFznBxvHe++6L1ou0igvOvyA2qPln30rFS2rGps0BTjDQrHepOipYnnbaaVlbxo4zjf1s/gFOwBiAgXm2BrTdOgGSPPDggzkjzCdHXHDwgANWlHWd5uAv7vxFUmWki1Q9xwVZjwEQ1qwOKALQIgxsjAENbG6VgXy/FB99k8YzPj5aPvnJT5UfXP6Dqum39u1y7rnnBgQDqjgzTjn11PLIww+n3845zBXrz3tWPbAq7/vtj3607L7HnmEBeWGkOb9ooUjLscYBjZf/4Pt5vjZ5luAspovAp3LWnGfnt9QXn5FCMmf23DDmjVsEgR99JOfP2e8/OwAc0MC5Idh77nnnZl+leuh8Z/xo1u8BBxz4S3ZWb29AEI44H8Het3+vv+GGMnfe/LJn9z1K5UrvkS4DWMSIuH/VqjAvgC/mzbibV3cEH7BVjknJ24mJnB8AXuOfqpxSZN58MywroDU2vTPRevJee9Y6AHhYg88++0zODuuolU9PRaPly3M++273YdhQY2MBjey9M04/PcBJTb2ZH8DE3Ds/6MikkEh/f3ytsCax6zuhVedvmCgdAcFznbFSGVtqjj0IVHfGG29tAixLAQR8asNwJ7vBNwqJYnws73NHGPPmY7fsE8869ZRTS//grJxFnpMywgPYkpVwUWVEqu8lpdGarSB/Bfv4ZhFcLyUptny/hjNEF3W3PZdOAQt0nKK3C29qSjSiv/SjZXYRA07w5HhlmuRgks7SX0vhpspJJ+AacTJR8s7mclFC6SqlpjrDSYeRuiMViDaJFJuI31eWh5eGy/90GVcns6uKk+cS/5TWUJ31aK4AaEQ4GpjTsV0qsDHaVXUZDOWnoU0uL0ZJzeytrBGv0KwmMFzmBOXybIZEwIFJ4MDsKsTaKc837Y2I42SQqyhZhG/HxsMUsZhCGy09oTE5JEPlnT27issNQudrVMBl7TkBicpU6mJ7psvHRFu4aqlXxfrtcdDHJqoAjj+psDM4K8wYFxOqU4TmjP0U9s5YIhMRFlI9KJWQSkAL1Cp0JYe/aB26nP5pq0VsQyrXGJbK8HBYGg56mxs7w0XjMGW8SH2xcbRRzmY1DKswHQq0RaktaLXWhnLFDn7fhTWjzyIEqGzGwhptOdsMWGNjblwm3htx3602Sa0SkAjHXntmvvXTWFQK2qwcEMYxFDd5awTzpHEph7ah1h53sNFQ8ZmwWN56KxdM6nKjBqccZG+MA2h80tpGhrOeHFIMIZEWRsamDRvL0Cy0cMbQW0H6afHE/wjElx3wa3KQZr52ZgRmRmBmBN45Av8d0ORvA0z+oVkn3X0Vxgfhz75aIY0dsPvue4T5iWECoBAt5WDOnjunzJ0/X82+nNvuP38au7U5MYw39GjpFq0KnzvC3eVOxRCJvUT8vb+vbNpco3KiT+419kIV4dxR+jEt5s3LHb8WEyV0aiL5tQKO+zP2TvKmMSpqznmq5nTBhdwOE1OhDgfYic5YLSfrDm7pLIxv7cN4ibDnbEzb8QRGABlVf0XFv6pJF9HDpUsSrWZ/ST1uBmU+J9ikRDFB2AULklaj3V5YFXHOU3Go6s5Fj0Tp5omJRI+1pX5fZWCI6CkLGgH1TqvLe9g7QAg2gvuTXZic+7VVPJ4zFw09In1jo7U8c8eeFVmlYxLKdl+107w4ywJu45OCauy/GgW1RoyTKD4biSOgb2++/lYcKNHqPfbcPUa9/letmvnlXSsPC3uV6CcHh73geRhC7KGNm0X3qw0XttCO6sSyZ/RpYnQ8KVHmGOs21V5m1woq7Aw2ksj2U089mQjukUccEWfFXCn9ai2yvdh8cv19hzQrDpCgV6jvKrqsqYxaQBznyXjQOhBVfePNt1JIwViwdfbZa+/YVju3bQvgsGLFsvRFewiynnXWWXH2Xnp5TXn8iUers5kobU9sYylp7Ks99twrc82p1A/pCsC+O+64sxx6yLsCEFkqfocxgkkBuLEn7TnrHSAjfY6dd8rJJyW4SY/kvHPPTwqJ0sSCi9YEZoHKMVKuJxV8GBuNOK0x/+znPl8ee+yJ+DHEmDEE2Foc7fXr1mZPYlVx1g868KDyn7785XL+eednPd50881Ji/rqV75SLrjgglD92bnWBDYz1sTNN984LTWA1q/YAsayz0tLYLtiahl746VqD+DLvB951FGxQc29FJl777s3NqJUMf2h2aIyCU0Xe+Td7z4u712wSMWT4TASsGyUWga0feYzny333EM7olYHxaqW5gDIkxqCVYAhzh9wzvzZn/5pBFmdI+zesNJ27oiWixQXzqXvt5a+9tWv5Tn6gLVw9NFHleuvvyGaIoAq77EeFTWQskZWwP4HClzz02uS2gQEEXjFXCIi6t/mm41uXRon0jo2GgAAIABJREFU+5iGxV9/5StZ/86JF19ckzVBl6hVuuG/0HKkFfjDH16elC1rSkrOdddel/S2E054T1mz5sVo9tBotL+149prr4v/F53C8fHolQA72O3nnHNuefyJx7OPWgWnD3/4wzmTnn/u+ZwjgvNVvHZ+noFttmjh4gRCgeCCqLRDgDfPv/BCOe30M6KB5Lz0GSl/L7zwfDnk0EMzRnwIZ4gzJpoYPT2p+mXf8g0wW4y9NQVQMqbOZ2NpX7jTMOwxjDj2wBjrxHOAfoCIlvXhbAMEPfnUU/HnjL9+GVjzZy/Y740Zon/OYawb6VTO7MqwHIowujPRnnefhA0zd1597yGHZJ9pTw00L8yadgeZU+CFdQpccod5pvZqE/DH3dQq4zgvMDGlJxn3zZs25nyHK6Qy0eRk1gI/vLHFIp4OkB8bL4etXFk2bNxU+zU6mvPKdykT7jNJ9xEI6QggFUtQXa/UyqTsiO4zzljfp32RGAGYLDtwWTRMKjLeW4ZmDZb+Psi8/NyhGAUCSvVSrGBGUl061m5jibwT7PAel1s1OAjJ1s9FuBUFsr8K4zSAwmXlu+RAJoWEE5nAVU9Xoq6CIZ6TyMr4aCI1JsQg+G4TlWor21Fn5+WQAQ6kvJF0js2bchmGAbGrisdK/ahpPlNlx/adFZ2fR5F4y/R3mZRk/3TVgIwDwMMzvA+a7j0mCPXIJvF9nG6Ior5VHZQqHNOovU03pWm6pDRclwvcNlOl2tJwWZCFGR0QuVqldOI6tU73ZgrKcrAGBtKuoKVJYxrPQerAR//zu8zXQH82NDEfcwSRtSiNA3EqivTJR1ZOGf24lKDUFrsLT2TFhWQ+WzUBbWME2nDYGj4HFDAfjCgbZ+f2HTWyt2BB2s2QdIAzEmIU9vfnsPKF+sO4cBjv2LFtOhLo8NdPhq33i7RYA6IWjJCaJtOXDS3S5T3G2PpwENMYcdi5cM3lnnvsnr5lXFJ3uxqFIh5NcVnVAMCf8YMeOxz0T4oTA9UaSG6dDdXT0wkSbQ8ApW8ObHNvHuVft9LLFSqp4MsMYDLjrs6MwMwI/OaNwH+H7hbg5B2vME7+VwC+neh1p3DfKqkADJrAaVJmsUMJlA/NStSaocXhEWDgtLIp3K3bMRaWLCl9qsXQ39iBkTAWB7LpoTGeapWcqvzvXqhaWiM5w91pznp3s/uwf7CWFG4s1Mag3bSRgTkaUIIzrSeo2NHsmDUr9xRHp302QY6hWUkzYS+4JxsF2f2JPlxLBVf6M/vGS78Yto2d6W5Kiq8qMhPjcaI82/MYlRyWGJqju2qYCO24t3faXtM2Y9rYwn4PMAK8MD6TDtwP1Jg1LfKvD+zFVMebR2x3XQVscqdW3Qy2ku/npDOO3d9e7LOWHs0GNX7GXTqF7waYsGeqbVPTrYBGoVybu61bM49YouwX7WaDSc1+cy2qdh1L9mUiulKDia+nSuHssufue8TeUfrVvbx0tyVVEFgAZtfO3Nk0GQBlUjr0MWWt+/urgKrg4sBAmTO3VsFgizT2B+2P4UFaK8NxlrVZNb4WGfWcxohKkYJO1DaAXkdRR3+XxuDfothN68/YaK+x1Q+gyubNW2pVwm3bQscnzFsrC20sb771dpi1cYBmDWUds3eOWLky9rjv4VCJrJvLY449NvMzMjKr/PCKH0Q/Q/tbpUdzRKyVbWR+gBnWHfFTbfrmN74dG1SJYW0VPNq5g6DtUACOk048MQ4b/RaRZVoYHPn999snrGeRfzZjgK6pmkZhnM0/90P0HINm9siscv+qB2KTHXHkUSmve/3112eNcRg5kMbG+qAVwVYD0Hjej674cVlxwAHlmKOPiZ4OXZprrrkmzAr7mfPKNsSG1qfjjz+uPPzIQ7H1RZ+l8GHpqPhCFJbzqn+cW+tbasHJJ50cR+/AAw8q3/3ed1PG1Pf97Gc/C0MEE8Cfr371q4nUf+5zn4utzp4FkAHOnGc0Op5/7rkI+GIMAbO0Q9o5u1NKN70Q2hbW0bYd25MqZQwENFXzec9xx+dM+a3fOiMVi4jmahdbGduEngpWhjWGZUKAWdWj5SuWx9YFxADHsKJvu/326P9pr72VFPu33g4AccrJJ6fvv7jjjozje9/7vtj8zzzzdNaU/WSdAUXY03/9138dIWCA2hNP1IpW2mxNXXXVldESUQUIMP7mW29kn5k3LKi77ryrE4RdFP/OGPErMHYaowQwZU95eSbQwZp19kibVyyDU//Qww9njjF7fv6zn5XX33gt+8ka5GhXHZ+1ccytbZ4CJo52RKJhFKAr+6GULZuqpAGwAavopJNPTroXHwKYBdQ3Nqu7YhH+boyc9c4fYy3lxjhIAXO+A6hUG+J/aQsfxc1rn9hL9E6cr85HpXLNpfvQ+9LeicmsfWOuTc4P+xnbBJvOGeVuA1pjwCSAnvtrMAwTPmjAmVKSgufc1yfAM2F0QCm/UMUZe1M6ozZpLz8QewpDzDkCVFTmPWsY81+5765kdu7qbduSHojB1NJNkzkwMjs6SQ2otPajoRoQXxB7Ttm4aXPH3q9V6Kxn+86YA6Hij/XhbZbYAdFS7UrHV/+6J+MYkERGy2C1AwCMPYccfshULdla03KUxKUREsplxy4JXROwID1GhB0zoEN0kvoCTOlK+CYy0UXNazSDPopDTxWUkSC2Di/f1RgCoZp2qRARlh2sKRIRiZlT83OjDj/ZlQUaGswl4HCyOBLViaL7zjBFAAI6qU1hNMhP3bqlLF60cDpvOOCP/qSOtQhL/Yz+tMsq6T/JRa55wxamAW0XvXbpb4y3XrTZvgy+DdYMIoNusI2FPvq5Qz+5yihDvb3Tuaup4b5hY56lzWa0qcJrF2MGFcoAEwvK96POBmGoUaeWZ2pxWUApb9wLYNkjTIhRQNjQcA69hvpZ9FHg7u+fLp1r4WGbiNS5nNqzgUC1LNjCUJ1bapYxF0VgXOWi7SJcxJ1CpaUx04EZIhktHzoaNKXmgENQsVsYGMbC/EKNRUkaymjebWrGsFJpNpfxVaYrG/illwP6OGCwi/ysARyeC93dtHlLDl9tkMMrXcY4bd64qeaKLl6SQ4oRERV9KTVvv12OOvLIsmXT5hgjLlEIdNSsFyxIhACKzDDQz1Z1afv2WgbSuKCrKu3ne0XbUupqGh2cYZf85jmLMy2aGYF/zCPwX2uWiAwRb3cHToSJ+jdfv8ozrALJ7rUIYEtV7O5/TnXSZMI6GItRyEhjn7hDNI/DzYhq1fAC/Cu3uqsCBpxMBpQ7mGMfMfU1a8re++4zLb7ovMYMkKq5dOluEb101/tvSzWQ5lPF7DB0pW1WdgFnm3PtnmxpPyrluO8xSuWAY5EGoO9A9uRTY8x2ASD2iX65O4dnVdAlFWN27IiTIhrnnmtptlWjq6b5sEPYHH4vqGEcRAYb+CAiL0WX0+xZYat0OmtJx3mncLv89NhW9b6SkhO9hi4Qxk5iTKJO77ffvgkWuTMr6NJfNd8wUSYrC5bDyw5yj7Ovtqbc86zMV3WQp2LXRM9teChBJ21M5HTHzgBNgAk6JNpknANKdRp3xn/eggUxnNmWNWiFQSzNuq4Jnwnbd+7csmnD5lQgFNxQmUf6AoeXcxUHgdZIn0p8NO8qE9kfgSiR1GhkLFoSW5ID0CKxEccdGCzL918ekUuOLLuGE29uORI1kDI/zinnrZYnrYxWtk1N9Xm92rvDw3G22G9hCW/bWgssTEyW119/LRHqaNpt3lxee/31OHtJGX7hhTB/l+6+R6KpGAX33Xtv7NkDD1g+ne5uLwN02NRh+bz9dtlvv73L22vfqNHgt98uq+6/P98BeFQdRzs8xzg//zzB/PlFlP4P/4//s4zMnlsuvuiicsutt8bGwrK47977A/ARZNW/lpqRlAt6J7NHQsvHngjAtO9+WU+Av2jzDQ2Vhx56qBO23T20fXYoVgEAB2unCeI+8sjD5fDDVQWpIAvHWYoJh1mkHcv4uedfSEUqoAaWAAbHBRdeEBvU2YAZAciRfnLppZeWvffZK5F8a0eFkGt/fm0YFxxbtquSuOaUtgJGBzsYEMMut0+wONjKGCoYI1KETjnllDi1nvuxj38sY+o8YreqlGNsaHLwT66//rqsIaWcpd/Yq+ZZBwnp/vDyH6bNhx72rvKDyy9PKiEx2L/4z/+5HPfud2depfNw9KvA8+Jy3PHHpTqO84NorbSGWlL5pnL1NVenLPT73vveADzY7MrCYoQrgkDXh6YNRhKQ4v5V95f3n/3+pF88sOqBjg1/aBg49o/+sOWtZW1nK5vPL/yTfxL2wnf+y3dztlqjxHlffeWVcsZvnR4Qyhlz4gknlaeeejrjhkEiIOxs4qvQ4EgJX9WNHnkkfqHyzMAD4InxknLGRvdv4O41V19TjjvuPdFT8UcVrI9+5CMBxu66685yrNLM27bmdwLxngcolzYFoJdGZv+ZE+DT86vXhFm4SKVW5dRnV1Fn1YNS6Wv7jrB5+A7YRcSSnWc+n/S9zZun932tVDSRdYjFApjheziXjjn66HLX3XfnrGjVQLXDePiZfh5y8MHxQzyngpcr4t/4PIDEHuCH8k34M+44n6sskfm5h4Dj0tpaxSgC6c7Pgw4+qAbFU+Fpfnn0sceyTgleA0Ccdfw+FavowzivgS9ekX149tnMv765MwXHPce5FbkNguHb6n3mjDaWwCoMfudkBF17erJegW/8tyrtQQcLHtHXaXpVQPvgQw7Jd6kg5L5sTFA2hTvGZ9zje+yxZ97HB7ePrS3nGyamO6vnoMMOnHKYOoQTKd+xLaKfUD6XS1Nw7+nrKbOGRtJwl2YUY7sKNw4FB1JjbtiUDoWaL+RSpAEyWQb6B7NYko7RCTVoGHTUZdMEXA3qqPSg3lou1qQbcCCCw0S6kIvL4e8QdVEDYBhPBtXCidNMIHXHzo6yVPOcMStMtIXieyFsFoUolYVg8QWU6OnJBLsY0QUh9RHUGa0MDgd3ckgHK2AU3ZKRimKGYbJxQxYhpNgEMTC8muhMM1LQiyBxJrBRVRlb+tpSYYxZhLB27sji1X6/e/WVV3PgueC2bmdYiRSNpQ/mqZXiQ5HFponS+pYtoTQ50DzHpqVen8iMvnfsEvTIWmZRbl+NhNVSjKP5rwieuRFBQ3uuGiOq/MxJJI3xieJksTnI0j9CuEOE+KqQHUNX7h5QzBhblBByz0Fv1N4HHlhVDjr4wNIUqq0XB5YcRRcUVFPaTaJuXali60j/tdXacRhlvF6lnjyvbEG9hbJCuffZp+bSvvlGlMiVyAaSmLvVq1/sdFt2xRg59NBDysMPPdTRo7dlQ2IuuZREA/SJEcewQDWkEG2cYqgN1AoFABR7otK+nA0zgiX/mF3Smb7PjMBv7gi0swlDVFrKnFKm3HGi7DtKT690Vqkbk/+LhGD/W8DE/aHaQoIsA1I33o7xjuTiZyKqSW3dtCl3PUcopQppNuy5R85m0TgO/cgQEfNtuTPd62weDqmgjbuDw8Jgc3+pwOYzc+fRP9maSJb7lZMP5GA4c9rdBz7vbMdKBO5Ew6sTI41t1N9fXg8tfl4ifu65pG5MTHR20Kw4CqJc2s4uaxEvVQ/YX+7ZBoq4h6uOBIE+OdlST1opRPn2a/N8oAGbqgmxRvBWVBwluRPRxxptQFQVed8WYTxQWAv8uKdpxTW7p31/BHM5Qh3TkoNXI3w1fxxTNClEvT2Vmj85UbZs3hSjNOkHCxeVgYG+2GUCU+xG3xE9lv5qO4hycma9P/p2AwOxN7TPmPh503oZn6jifoIxTSPM7/2RzpHUKGk7YxNxgL0v2eQ9NTDX0swjgiudpxPkF1iKvovx27Il8754ydKAepwxDAkAiPFaNH9R2WsPdiBh3dHogCRoNjAQQCDBwA78Y79hrdDNkBaTCi5z52YtKpHNmTvgoAMznon2Sm2eW8syW5uit9XBWZ8UIg4MrTRClJyhgw4+JKk70lBC1X/iiewlDqtAnQosqOvW2uWX/yBAwsqVh5bhYRHmjeWIww8PeyPpQYe+K+wSzhUHiTMmrYH2HZvsjTfeKvfee3+qFGLcsAWVrVU298abbooNpe/EaKUgAY9oPgzSzBkaSvs9W7UVlUyMpf9yfgEM1pNIM4e2FzN506YyPDw7th47r+robS9nnXlmuez7l2VOsAQAoMAxEeePfezj5aqrr4pNrDQuoMc6ADhwKrGdgSrKRLO7H3nk0aTg8WWkkHDYH33kkYBkABNtAxgIxn3+858vq+5fFV+CrSey/c/+2T/NfhI0tp4xN5SLpUNhzLBGOOf2w4UXXpS0JGsZeEA0VUDOurBnTz/jjAAW+iKtJk70MceUv/qrv4q+ioonmHPYHNYeYIDwK5tevzCGBPkwXZQiVskIKKCt5loKkpLMt9xyS+bA2pbG5Mx58cUXyjPPPBtw1L85m489+mgqUWLf052RJoO5YK06E5xb9IG0E6gNHDIWwDFtwEzKnuvpi+/Egeakq76jEtGdd92ZvfWBD3ywPPvMc1WjZbfdy6pV92ff81X5QtbR8uXLUtYZKHTB+RcGoKQdArQ84aQTs3fMC9AJUPS+952WM1BpY44132Dnju3l5ptvKnPnzU6aJw0b+8ncAjAxQB5+5OHoJbljjIM5pZ8j7ebNN17P2fWBD34wLAt3hXH1LOuLfwDM49fwofjf9uQ9d98dFomzTX+ipbVzV9btQR0AUn2XNQEtn3v22fRZeWUve9E5ibVkf/Ct3Gv6bxyxiO695558tzvLvWivHfauw2pxjbGxaObwsY486sjcp54P4Lzu+uur5sns2WE5ATcAG0RjAY3m2ZkB6Eq6ZNJYxsuK5QekTe6k1157Jfte2WDgj8/wEa076Wir7quAas/UVL6jVpPaN/4csM2d7rnGQMA5RUbWrMl6sHejCZaUyUpeAII4V82NuXL2ek9Ns63ATFh+ShErCLL77tNgTxt7720syp53HXXolItDlRwHr4wYDmvVBZEfOlGUpiXu6jDm/E0LqHSVWuLYd2V4qlhqZUe4mOqhPycDp4GAiaqjQVW90k81DDJtwoA3Ohd2xK7RDGxSWZSXo9DeW8sK15QPYm0iEw7Z4XzmrbfoVNBIGQxtzsFZ1fKpufdnoJraPNpqVWPfFWGgxqBxyTvQc2FGJ2U8YIiNAthpRocNji1BG8PmtrDbxW4hOmRtGmJKnkEkC7XJIjSGEa8ZGU6fqReL+oT6s2NnLjrjZ4NB4ywYkSkvbYjo3Kj87Vrq2WcZcja1sWa4ycGqB+Cm0BJtSkJYxlzesIu/AlA1ciPHkzEk8iXvzpxARAES5sYYoAhCOj1X+1AEHeDyRc2HjdLE7SoNa3G9wHbtSv4glgtxo5dffqkuXIKsE7UM3osvvJg2i5CYL5cw1BEa68Jpgj3mG6DhondRWaPeT3Cqjb+5M1+iIeYACm7jU4B/cfWa5NkxXrCZGCPKwvm7w8Ufc9QUrI0RozMsHyysOXOCjAOYPP+VV15OBEiEwuZkhLjIGlhnTKt695sxAmyOCAvNgCW/ub7iTMtmRuAf9Qi8A8idUjVvThkf3bOMj+1ZSg+B0rVlcOjN0turrF8VSftf9ap5+EM5Y90PnKKWshK68EaaX4sSMZSiEZX7TsCVw8nO8Ix9VSd7660YTvQHGJOMJYaXsx6TQGSX80WTiuHXaNIMfr8nyMl41QY2UhicWIhYDl2qCQcsmliDA9WQ7pz0xnTM3SsVpkhxqTpd7i33WNi84+MxhLXFZz2LE+n+rppw9DgQTatuS7UD+sNq8Vn2HJuMkZ50a9V3MC7fodEmeFTTUDFAemKb+a+2sycgPmwLzlZSgScmcrcDXowDWwdQkEo2I7UiIRsFXb7qm9FTG646aVghs+eUzVs2lX32qWCXIIu+aKP2mQdtCCuolNzBflZTTTZNp9MkFUjbsD6kJ3V6KAxhY6SPfj8RkUAiszVdigAph5vThM5vjERTBbSGCOGG5UOccFtsHVFu359KfhnHiQA40WPp0ok4OCK/AIn9ly9P0Ae1P1PT2cFLFi0pk2NVjN86BSqxDcKM7QTxjbOx5SixZ1vA8blnni1DIyPpO1tlxYEHdGnLm2MPGW/rK8yJrgSotcheYecB9TBg2EacKyxyzrjUpyVLFscRFwRU8pZTyd7jfHDAVfPYj7bJ8mXlpTUv5jmXXHJJF+l9K06Nqn/s8Pvuuz9VZdi3Psv+vOH6G8sDDzwYUEF7OHs333Rzueeee7OegC4YEdjNYS5Fj4/w44byoQ99KOkSxllAk40JZMB8wO6SDmDuokmxeFFs0rXr1pdPfOITcfyVRb3yyp+Uc875YFI9vvKVr9RKQEceGT9BMBDIyh5UZpZTdvTRx5bly1ekPWz6u+++K7YaAOvoo45KuovxlLpy0803BXCwnwm8WiP+nUpXPT0Zz9/93d9Nv//Ld78bu13p5RNOPKHceMON0w42nQbpORxo7I1/9a/+VUAdZYadPexhIIdnAnQ5vNaa4NzVV19dKzg9+2zYdL6f4ws0U3oZW+rEk0/K89jrIv9777lXnFTpPy3wCaDRBo72IYcekvPzvvvvL1/60pcCqKiO49nRe9yxIyn5Pg9IEt23L1SJ+cpXvpp1Sy9GlaCTTz4pKTiEkD/96U9FywX4ceqpp5Sf//xn0eJhb1sD/AE6Gw418+zMTr/Wb8hZ8W/+zb+Jv2C+Tj7l1PL1r309/kLEk4eGAsJMlYmUn/Z3QMl555+X8+umG2+OYKv1pn+YD+aN1s5/+tJ/iq/irKRfI+hO9Nc+PfGE98T5v/2O28JKwMpRfljakbMBMGiOsDewa/gBV199TfYqPyfMj/mCs1vrnlm7NmwS5yUWFBDAWrMO9fHggw/JWPmsfztjvcfZyal/5tlnA4g5v5yNxt1ZhGljLxg3gXnzAhRpoLjAMj/YucjH0UephfoP4OPr2/uebz8ZV2eN88nawXjxsgYBrPRFMJL4dJ6pfDDmzmOPPxY5C3vH3ZSMkYnJgKjuOOc/ltTwyFC5+aab8lk/17eq1UkOY26tdNsJX9s/gK0mWu7OqYVHnJ90Mt3zVUqCfeCZ2/nOY2NJPzTuCTio7HXAARkT1Ydyz6aybr33ojU6XvVJq57r7LTN/jce2G2vvvxy1Z1ZeezhUxrhwObwUc1etLA69PKIdIaRMjElf5bGQy3n2xw+X+zB1XGvJf5cxhEQ6y5xgxdR2okaGTEQTfvExk3Vmk7Y65dOJDrqlkycSwRSBPUbnKUCTU0L8Z0WKMMnomUTE+XttTUFxKUgItCYBjWvlx7JVFgpKILSOFxy0WTpXslbnpzoNFAmM7jJfR0eysFatT0qyGOTGODkyA7NCqUM1SzRHGwPlVAiTDoZgMJ3WxDGqQmTtgpAJtmhjpFAaNfYJyq2dGnohhYxwyhirRNV8MaBEeXgTkhHxAhzBKIZ0KnI6VK+ricHKEAjpRdHR/P50uVkMw7RVj1H+SeIqdyuoHZTFaCxSV2IRI8oftd0LeyasfTJRjGW1lFQZ3M8Wavx2MAYQTa4C9or5YZHhpN3CyBJTvDI7My3hWk+azWa4V+Cb8k5Hw2C67XigBXZ5Iw0FwHjy4UBoGDUJj+7S1VyKJhzY2o+whKaNVTX95xaXsyFoJ+pGBWjbXE1UDYRuSWIhH01FjClCtnukbXr76iWbVxtUAdlmDibt0wDWwyJJmVft+kvX39LXYq/lw/yq3jG3+sLZ948MwIzI/D/yxHoSdpNlSqbnJxTdu1YXLZseVfZtfOIMlU2laHhF8uihY+X/oG1xXsne/7rE+1XNSxTuQsae5Lwn7sFYN0CH02jCiiQYE4nts6pc5c5d9kGc+fPLUt2W5qGydFmKDvDOSPbVEphGwwOhmXpmdEqIxwnbWLe/BjbQBDBm3322zeOfGMLMto4o5xOXrF2jI7tSltrujFQf0cXGJosc0Zmx1h01yUAMndevkc7Gf3uNc6oezE2S2yoqtHhBdhoudfuuvkLFgZYSXrM9h2xs5KuMVmddXZLDYxVqnLT9hIkY2hXgXVCsdKsqph6TbXuDdjibkw536mSIJZgj6AXQMTcNL0Vz6j6GrUErbHI+E9ic1Rbqmq8bcjiqpq3NWU7OmMBciZjB1TdN7RwDKep6Vx2zzZe+oj+HrCoE+93P7uT2SVe0RwRZJpVI7gTE9g3NeXbv819NFuSvjxWBoAX0ReYlaBZHEvlmcfHYxtwHDmm/i4Sjnm0bkMF0/SJLbR82fJagW/Cfd9T+nurncrG5TjpE8eoGvjbY+NweIwh8A7NhX1o/VbmN12XqnHA1pg7W7XEkpQA/dU2kVdp11gI1ih7qNHdfQa7Zf3GjQmocUQH+vviJB591NEJBgGTMI2xBGrqsLk2F+PRpLCOPJPNydaj74EFpZrLKy+/nPXJKTGPUjGOe/fxAUeiAdTZ/FITXnxhdfnEJy6NOCiGAKaHvXLbrbfm7/QJ333suwOUsTdreeedGSP+hzH7xR2/SMq0Z2ObHHnk0WFCSGv513/yr8ttt95W3njj9YhR0sC5+eZbsn7Yi+y8CPrvs28ccGKh1157bZxYoMldd90VcVEgBrvZOcCu1W9gkO8VxEvayMrDIux61VVXldNPOy2/EySzv8xVtCheeilO3+c+9/ly6223xRY+/bTTy/kXnF/u/MWdiaJjffzb//vflo9+9KMBSZX6bewSTrJ9YA7f9z5aIPNjN0o5MR4Ydtgm7z/77IBo7F37Q+qEPf/AqlWp1ONcoRtjbQJbONnAD6CHdpjvT37qk/XvO3eUz3z6MxkX4IJyw7Fjx0bLRRdfnM8uX7YsABNw5mMfuyRlo613wUf6Gmxl5xif41Of+lSeTzTWmsFsUGmFT3QPDZCVK9PuAw86uNx6y60JEjsbMMClR2HEP/74Y5lveiPPPf+dUWmYAAAgAElEQVRczhRjDhAAzNx9z11Jl7n25z/PXnvfaadlzunMLFywKM4yIKb09lTg5eRTUvrYPPFNaLRYb4CEtW+/FbFbOiRSw/g8p5x8SkBDjBTsd/sE0PfAgw+kaim/q6aprU+gnB8iHY22h7kDPAjgqvbEr8BY4SPUM6+kIIQ1aO74YPYu/9k4usOIrpov54b9Dsywvvlxzqh8z7btOfucQ+YNmNvYaYIEnH9nl7tTP61Ne9N/tcO+dj747la5DCPNuWL+7FG+N1DMe/i5AM3owYyPp4R1AsipprMjPjuBZxo/fEkArP8CEO0JqXbmyNnrbJw9e7hsDVNzMGK3nt30tGrlWJVqZ9US7wccEP2X3F/8VNkOxNo3b86fvfbep6YHvfxSfGp7zD1YAyr0VXvj90VsfWcVBU9A3h0wQCe1VpN1DykTzZenh9az7JDlU1VQi6JsBUKqQ1/dr6Q3DNUcn1pJZiJsEw8LpbHLq20aHRa633FGk2fUmwxkld8irNo0Jxx8LgKvd1baaQ4uioyKPYkWdJGQKnpWDzGD7fMGGpjRStxxwEX+AREmsZXLs4iCJopkTE2FUoXV4WJzYKfsXMf4aPomns/gsTgsWguccdAugAgJ9VQhIRQy7zWZFnpTvTcJyQkGMHSgECBHG6IZk1LBJcryFmsPoAB9V/3t7dtjcDg4LEY/xyKxmM2ZcTHZFp1DyGap5fNoplSwQJUbxiCWSdgu0qEmK3BFGMrzqy5JvaC8J99vEff0pt3WgD/GI/TijgnUKLAuAQegDTuRBVdpsTah/M0s/J27khbk4tYv68PmMTbyfKGeLlDrxXNqWs1gLWlnAacud1VD1n6GBiMW9TXRuYmJmp7U0YAd1Prl4rBBGUnGbmhI5Gt2ZbzkkBwpr73yyjsYUmjFFfDQjlaysRmoEWfbvi06J9qonwAVSG/ovi63qCrLLZyfkoJtPutOqGhtV2Rg2ilp7sX/TKR2BjD5VTlpM8+ZGYF/3CPghGrnyeSEKim7l82bjiljYyeXqbKxDI88VRYvuasMDrzqBi9TAUx+xa9OWL4GaKqmiTuS7VC10WpqBIZkWAfKK27dGqH6Wtr09cou6RzM/oG+st+y/QJsRDCTBloXhXJP0mDAanSWu9sjAt6BE+4BdwrDDNCx1z57RzdCO8KU7crlMsC93JvrN6yrQZ0uDUe7gQjjgkTsgl2Amm25gwR9quZHT5yTaJJ1AaEGugRQ6QCTBnAkYKUCDqM17NRaDYdwZIzuzv5wV7IPjKE2tWcCcSK82jFIPUe0P+8ZH6t2VHRVSoxTsyx9IKnUXdWd6burm6Np26urnMggbnf6VKnMFnc4O4izXoGAGgxpaTDRpxucVYaGCe7VAFsT/2NbYRYkJXZTZZ8YS33FZuaIrV0nVasG74AWQBhtaCWxU4Wxsy0jVN9RswEPrf/sQP3GemnpSAHuRmmmDKbb2jln3tyk5tTAyo60m92J/YolMNgvtWgiFUMefPChgGzWU53LqQAyARZmzw5wwRnk7LZynQx86T9YMvrL7hKgA7IYA45BK88rpcx4crw4iT6LeWVcUeg5TZxa33f4ysMDKGgLXQiO3N777JOI8xOPPx6jXXpDqPJdOdRW5Ul6AV/B57FSmtC+ksAPPvBQdG4EGLVFagqgTvo3R44DI10ZGIApzHn6+bU/LyefdFL0Yzhd7FGCqhxWzBA29ZNPPhVGcgKoO2gKqDTSmzKzzz33fECTT3zi40mv8YwPfvADSVExD5gpHClp7PYAppggF/aF8rFEgrdt3Z6Ss1gqwIeUqR4bKwesWBHQhsP87mOPzfz5PWfeXrjmmqujz2K8BeVOOfWUpLfQpOCPAL5+73e/2LFNhtI2ex7AYt/zLbBSaOKcdOJJWZd+J12Dbop0lPvuva8cceQRAQWkP8ydPy/rD7Pog+ecE0eaY3/wQQcFIGGTp0JIKzW8alWANo78LbfcHMDQ+vr0pz8dQMkYANCuuOKKrG1AhPSrdx32roBqGHTYFwAdZ4u5UpaZ/S3tCXsaUKcNUnesk1deeSljftGFF9XiCEPDsfMfevjB+F5saMLI9oFzGABgfwruGjMOv3MYiAOwIhJr3AWPAVUqxVgvGCvRcxyvaYnL9t8/QX7gmIo2AHeMCIwc6ZjRPurSGIEfQBDAqTk5+pijy7333Jt+ep+XcVJJis+wenVd63yElKFftz6lmDn0/CNsO8FuYJL5lMICMHAOYSs1YWx+tDOJMK//2tsAk9dfeyNrH/MHsIN9w1+SWiVQ63y2r8w338ZZ4B7zkmLkLOEvpoLXXnvlHnE/OOPsIz4ZfzWEBiWDFyxIymljQRo/ZylJCwybF1evztkBZMSI8XdgobnEaPT+VIvt609/41u/9FLV/dxMH2wyrBegF4kLeqbucICPOdN+90orBy0IIV2SVEKTdHA/AUMBS9ZemIjxsxQYGQ1I6XsF5GmV8ncBO1U8e3sAQOee93rljO/8b3MKlCUNQWtl3fqa8prKOBOTueekpLasl559Dtg3do5L3wUjp9RB1QwQmyeCrx1jxAGs1BIjpjmCgIbkx76jGowDmYGh0TanZ7sIapqO/OeOhtml8iTfc9GidMrADAwqI1vVwhuDJTnBXdTCIsNIcKCl5F+nPO8SgZBHcGeOsq+1/J5FFxG0TofDZe+VPNihWVns+hGNlo7qahEwLCwM6BWhNgeBgdW3lq8byuT8aqBwzlNWrp8xsK6jeu6Kc2+8WjUchhLBHAvGonOpEZyR/qRtAWo2bw5QhRIG9Rb9APwAmCwAcwExk1dtU1gsKb07Z242nPFhrL32+htZEPpvLBgOfm5zhyUzPJRFqx/a4ploXNNlmzohXHOp/a+98XouKlEWz3DhQcq1QTSFEQsRNacOHhvNZwkz6VdrR83n3JoDsNWKlz/nULMIXn7l5TJv7py8R3qPCwA45sJ0UCt9Be12SJgzEQ5or0OglU+roqolh5/xd/BMjNea3i7rxQsWxtiITkspiQC5PGzWRx95NHOs7Q4M0TR6J/oLxGGUOziAXeYKc0lOXY0ObcnzHMRdyadph6KKvVbQxHveCXT8zzgdM4DJr9hhm3nczAj8Ix0Bp1PvVE/8y8mJxWXL5n3Kpo3vKePjp3WAyWNl0dKbyuDA6tJTRgOY/ErLor/jMGMrtFLu7qiUN6X3MHt27BIMCM73CFbFpFKLm3LfMZKboLw7Z2JqImJ1ggmi7IB6X8O+UYrU+5X8bOC4z0R/Y2IiBhj7o5WnVO7TvaRpDLo4pK8R3pTnXsGGTVuUm63Bhqr75U7AmOgr69euy7OwWCL02QUBUm2uMwgDoPTVFAvRZM46Y2+T3PPBWXGw3WmMdyKTi5YsnmZceq7IOEe1AvnV6deuGlQZT4SQIR+hPIGLoVnTZT+1mR0T8GNsPIauOz1VAd2VYRbviJ3Yyg1zZjN2qcYitYhTIM0Ia6MGdjgKvwxy1bmq6S5VQy6V6WiaEIpPqWP0aaBFFfbnTLHROFxsAToOPiit2fs58LWMKH2depv6nAotiSz2qqC3tGN7rAv4lVTi2J0EVLWvS3kSIuy0cTzDegMmWFOc42aAt4Aip9Lv3P/Ggn2x5sU10e4ToRSVFuFl/4r4zp8/d7qN7LxoqcV+WRhDn/PQdGrYfeyxAFwqNc6bmz54CUSl0uDUVEAP64Wdl4AhkWGVdObMma7aQauNc8w+paOjwgsb3ecACZzTWhKZUP38RPD9zrh5HkYTO9t7CY4CEKx9djsWg8Aq/ZIrr7wqdhIQoWkieg8tEPuJM46qL62BhhzgZ599984exgBR3vdP/+xPp7X2quM5lffzFeKkjgynEg0bE5BA4NQa1F+AzB/873+Q/QQowJCRxm1tW5/SPNik733veyM3wHYEtmCScMxTdGH7jti20T/ZtLH2r6eUJ598opx2+ulpq88ZF+NpDWKCqLbjrBGVN3b//J//i+gyahvwQHUXe5sPwG4F3ki5Ec1/+qmnposJmF+6KPydSy757ezP7172vYhBAyqwDqQ7/fSan4b1A/Clb2E/ELg99b3vzZ5iz6v8Qpj0qSefzHoEeGB/APoEsv0BjHFsVawB5OgzYE2fiMBK4zj77LMjYvrnf/7nYZ9wwA895NCAeA8//Eh1QOcBhRTD6I2djolB94UOzo033ZA5dI6YE7ohnHbp8oe9a2V56umnczapnIRFgDGE1WBsCZVqu/k+8aSTUs3nsccezbqXMsN5lz7F39N+43bnnXeHobL/smVhBirVnfSz1avTPnubnW9dyygwp7IRnEvOUD6Rfa2tn/rUJ8sjjz7apdfVipjSUlR8ATLa1wCC4447Ls+54fobyiGHHBztLHP7rsMODXsqqaHDwwHWnnvuhXLYYSvLWWedHSIALRXPBXCeeMIJAQsAZc5KzBQMDn277rproz2ibfxB57Oz0bMTxN9rr9wX2BUN0DXmS5YuDSsMqMR3TvERwYYtW+r6XKvazpycCwCEurcriKBdzrWqTbmprHlpTc4SWQ3OqFTLklnAbwZklFIWzl+Yc/agQw7OWW4s3nzjjYwHf14w37wZ89dfc2djlFXdrOUrVuSZnt3SRmulpurXuxewDa05+qXOUeSMBFHc7eOYkGPTfr290MAP/qrfe667BNDu7jFvIXt0mijOCvcvsKZn/m4LpvxFxH9uwI3RHOQu80RyYjRMVvGyPiKuowEQDEoV8NzWXXiz4qC7oD0DSuV98n+iyD6G4lJ1G0yUS94h4+V3Ij40RgxazU2qh2Hyg0Vk+rAIxsuixZD5qaDBAIImClZL1Yp6dLoeqtt0KGJD2IASZrDlfUb4dKTqtVgoDhkLgQFkcVKy9jvfV9kh4wFoTL5FGkRxeDgOd9JUJl3cm4ICUgI2UcAJh47vNaYmC/WplRbEWPCq4nADZXS8Ir8OX4g8YKCppW/pQA3GkE3RSro5+H0BRFCEAfUxKUny6ZYsjWK8xW3h2TzN+IgI6rxqsGFfaJeLkNEAxNC3VHQZnwi6vnjR4vLi6hez8AEDDsgnnngyTA3jz8iBfqorzqBB3bXZk+9denKAu/AgkD7j0AQwMQSUIiT+dd/994WtI12qLuSq22ItMlgBK9YDNFNkBIXS54EvyujZ3HLCXfjyr91u+uPwU9veZp01OJQDlgHw+KOPZp5Q8F56ac30nMq59J0uM8/UXgcS4OvJJ56sYm19Si5imdSS1Oiz5oCx46DxnT1dmapESTvnq1YbqP+eAUz+kXqkM92eGYHf4BFokO4UVunE4rJ5E8DkxDI5ATDZXIZGHiuLl1xfBgdfLL09o3+DMfcr71aK5HQISsc2iYZWl64SkVUVTPr7I4zJBuGAxz5R4nBbTUV9+dWXQ8t3RwNMcqavWxtmI8fxoYcejlPLGW4aKYxD57j7zb3FfvEsul6cHHeswI47mnGKlv3Wm2/GYRYljQ5JpxXWjM6axlM13jjrbATP83t2k74AHSJE9w5jT+SRA+e+9lljEDbF2rWpXiGSDvRwXyWY01W70TZOonucXSGKKhe/MWKb7knYKrt2JrWYE+7FbtAXfeDcsVMqu2VOgkcciibk7rs5F5yRJtjvs8AodgStNwCIuam2BaH6ngg0ciYFegSDjIn7taYiKQ87P3PqezhKAlaCJEQNw0IVFe1o4b5bvzhVRD99LmyWgcGUOPbdfT306fryObYW+4Qlb36NFTvNPCSlecQ8VPaK54roN029XWOjNQjYpT+7z42x9cKmxj7ApNjVVcYTDbe+CHeygQVOlCU2pzWwKEe/1BSjHTszFjVY2N8FHwWGShzaxuAFRHA4n37q6Y5KvyjOhTXemMacLZFt60OAidMLFOBgYGEQmfWZ5gjqn1Khhx+2MiK8mFQ+wz585ZVXE9Vnr1944flxwpWetRbphfjORx5+pBz77neXH15+RRxdqRM/vOKKGDwcvTPOODO2H90ODApC/+YAyHXhRRdkX/ED6Fq0tDk2tsoX2At0RAQEP/XJTwWI+dnPfhqdk4985CMpCcyx97w1a14qKw8/LH+//bbba7Cx00y48aYb4yD/b1/8YlctZkm54YYbsz/OPfeciJoCbOzTH/3oxwlYAifYlldffVXxeXtKaoBKPrfedmvWIPDG/sMc2H///QK2qPK4+sU15aKLLi7f+ta3ss4Ab9aC9QdYIYZrfX/729/O5/XFOvnAB95frrjiR0nTMXai5fRa/uRP/iSisexfaTccb8421gsgQGUkvoWyvzRmPnnpJ8pX/vqvu9Sjo2vVlh0VDFKtB7OE7sfjjz2e9n32c5/NOfONr38jTA7v/7M/+7MAJM6E97///UmN4aNIy/mjP/qjzMU3v/nNpLoA00455eSUQ2Y3G/szf+vMjMm/+/f/rrz3vacGxPnxT35SDj3kkABUgohACewMLEBn2he+8IWcx9aUcxf44N9f/vMvxwf54u/9XoCFffauhR/cAc7Eq66+Ou3BGly3bn05+6yzyhNPPpksA2ATX0Fb6Nvoq/PBGEjN4cM4y80vPR1gGUDg0HcdGh0Wfwe0YcR4/w033pg7xBqgleh8Nb8YFvR0gIbKLHPiVfxxXnsmQK9pcD3zzHPlPcefkLViDQJ8+BBSRvlEACX+yCmnnpqzm88HaABkeb+5kiblHLFvaOtI1cKgcHfJuvj6179eNat6enIPmhPrD8DjbvFSScmZRovJ+cvPhwFIJ+JzYhZJGbIvG7BnTK1dQHNLM+JHY7oolsH/hi8gCUhTBd7oC0DWOeGMM+/AaZIgDrlUDQsgOpLfx2dK2WBaXLX6q3NWf5VJrsH90TwboDQ4i/RC1d1KdgJfeLG04q25E4z7jm3ba0A7KZuzck64p5wtjclZ746Bys7EStxj/z2nNEq0oq9HBZIttQxXRMmq8rgok9fY6EQO9UT5uwGqVWb6pyvcaFzSNgAkkzVNQocZBS2lQzSoCniOdpRKbIdKj3XhGBgpJj6PLcK4MWkcdGkWHFKoeQV0pL9szfejR82dV8shRSgJYBER0yrOyQhKSb6hoTi+fl/pqwuyQR3KcjJ9n4uzMRdcXj7jj++EQjVhXBMJeNBHiLmL2OVkgaH5em5osP21xJ/Nrp/6A5TxM5c8MMfCl2caYa6+viD9Fmmq1QBoog5fJw5lz3fbKKF0jo9FbTl5sm+/XY2pkZHyOtX23ffI5q1gVUVORRR8zgHTygrrn8vY75575pkcBmhfrdJA1WyZVVa/tCZ10esCruK71o05WLJocdrg0HdZ1jLIVdQ1huqGDaENOgwcHFGIHxvLppW+42JGB7NZjAe1be2wkBmVwDSA1utvvB7KHkVuhqXvdpAF4BsfD+BjPl38+lXbuDWHwZIlKiFUIOyN19RaX5YDsjJ95mWOs0m6VB9z63JjbJhTF0ZjvGCiAHK0xbPl/DmEssmtww4wodz8ztcMYPIrd6tmHjgzAjMj8CsagaZhwoh9J2AyNXF6AJPhkcfL4qUAkxdKb6ml7X+ZxPMrasT/12OAKO1MrSTCtMCdGQe4s13che4h5/Xrb74eQ5Fxhg7u48ABNopggHuPqKK71i9bqo07zB2MfYgKDZRh0KLpY+QCCuYvqBok7mjRcoCC+4ad0GyPVvI3gvJ9aM5vJaDkrtF2dxwbJXoZi5ckEu0Od7cx4jkAbJxEs/1ueCTGZSqDvPZaRA0j9oqFQD9jWiusPkMQJezU3UUj1+dZLZXadwJ43OfNbtJ2bWODSHUBIjTGA3vGHZ1gVpcyW6er5lG1oBn7UXvHIny6NfZjUr67YBZ7ozIhahU9dk/K+farmoMtQjusCsm2FKCwJjBRduwI4GJcjTV7RPvCaulKAOt30rSwPgYIxvZlsTRWTSohEFnso7tCPHhBF5whKFpt1wAoXZnjJqJrnrFzksouLasT9m3vF7jiPN922+1h3bKbpGcAeCLISOdtdFfWQXNq2Edskh07dnVrG2NEKc6eWtIykfAaaExUmDbK4EDmlv1iTOT4m78VK5YHrPFdGE0+AxQESgAaOPzALgK4mABsLd9xxhnVOcZSoDljHDl/zz77THQ9pAgAzs47//zY4qO7dpa77rw7gIIx4jxrB82HF19cE40Mznxj8dp7CiycdtppAWwE9zwXMMaBXLrbkjh4HBnBNUCQ4NbChYuTDmGPEA4lKKvcLVaFdJYjjzgye8e4LFu+bDqFm7NvP9IlktqC4YBlceutt5Tf/u2PZq4561JJpBLpB9AFUApwA6JUUc2qg/CFL3w+ti6H0vdyqO0hQrD2A/YFQEefDjrowAB0Hzzng2X//ZaVyy77fhhGF154QfrO7vZ+++v2O24POICNQ/DUc80J1gxAwx4HchFLlbZ16ScvLVf86EcB1g4/fGVADQ4xW10fLr/88nyeEC5WBvDi+5ddlp9dcMGFsbOtyY989COdWPFDSYuw9774xS/GFj7t9NPy/r/4z3+RdfQ7v/M78XUAUh/5yIcDRHz7O9+OsK+1y36XFiXNSfUa2ojvOf74rAeVe6Rl/N4Xf69873vfDZC98vCV5bT3va9ce9115ZwPnhPQQl8BEeZDMPLMM38r40+UtGrP7BM2h+9Ratg+u/CCCwJgEHvFwNCvVQ+syl7wPEHxj3/8E+X6G67PuS7gLHgKILHm99prz/gsmBJSn5QTdva5U+ipOPNbkQ5+gPnSX2vEmhd4xySxDlSnAUL94s5flIuU1L7llqxh6VSzhofLyy+tjt8HoAAYuSdSjvj5F/JHlSrrQnB+xYpO5LlLw8MiM//W2QUXnJ9+YkACX6IZOTGRverMePyxxwIeOMMEjqXW+Lvz3Z9W+RTbzFxb2/rr5yeecGLSnNx3zlT+KXADe8PffV/TabQvfC+AxHukYDVdJKDq1MRU7j/r5823lXPePZka2oLJAiDiq3mm/bskJIaR3FOwAIU8BNX5+wAZZ6H3SZHy3c4T3689yBXOZGd8Ey43zhiQsk28KrNyID48v7MBMREdL1O5v5Pe1VV6w9IBUvKf49PRMDEoFoiGoQE61OU0ufoqvXQ86NjoLmBIX+kbQA+tVE+okYPc5Dl8dFJnfS4MEoi5iM/grKBCuVI5kv7nsntHCbowHaiUT0gBqhe+Q17nKtrUWClorf15dqOGVgYLZH9hZah0SLK2+G6HcIvYpHxyKsJsn07rcRG5CLTBQmEsRRi1p46BRcYQCfCRCM9gzf3N5VwFv6KoTwNmsKrzZjxMpvf3908L0JroJihXgaixHCqMutdefy3MjEYbcgEQ6NkocjN3XsAqJeAqTRc9smq57Lb70iw0m61SM5ekLW+8+VbpZYh0qvIVTKpsCGyZ/KNU5WELrjFgtqFnUUju8nwxT1xqxsJiDGDWiVs5fI2J9eNnhGotsJZjpj1efp4a5Ng/PT0ZZ2MhakMETxtsBgaQPrkMXnv91SDGDIvU695rr4xVy8827taiSJZxcdiiyNlAwAzGKVDIZ55/7rm0m/iw9kKD0flS5WnCvA0WJbJtbt9JtV4qT/LaOurawIDKALsiIGXj+Z0xaxG/RhXzHp/pTa50ZVI14DF/n2GY/AN4VTNfMTMCMyPwPzICfwMwmVxSNm/cOwyTqckzSglg8lhZvPi6ACZScibDoPuboPD/yPf+nT8T1kl9NeZe1edwb1cnvYHWQJTh2SMFI0D6aksTFphwBwU0UJq49CQtIuKgk5Nlw/p1MdAYlAzCWq53oNoFpZRXpMEsWhRR0skymbtYKgFAwH3C0KpidlKD+3LXsUGqTlu9z7Aq/A6zQ6DGy73dQJ/0qbd+VrCDMec+aQEKzrjgDvaGlAVGH+ChBWNamkgcfKnVU5MJELg32TMGseWbB4CSghUtFcyi+l/Ogfsz1XQ6DRTv9Xn/riKr4wElQokOi4TGxtbONhyKncUW2rhpQ1gSnsuWdIeK+LLzAADaGftrYCAsAwETgInvoYPWgljaqLmCU43hEtskIp1b875du4As1eYEhvne2SNzE9jQ1sYUjm5baOS1hHGYob09SSXADubE+hlwQuCvBu+GYgum+mJX4lh6CTuFDSMazoEEyLGbsZAAb8ANtptXWD8TAlezy1FHHtmVWt0eMIcNa4yOPfaYfIfPWpdNgLGKx9Y0eO0P41lQbxbQpKYAWf8cE44WGwcwIu2F03fbbbdFF0/xBOuZow2YMK9KBkszNt7r1r0dZ8oLE8Rnrcdjjzmm3Hbbrfm3P2wd1VVEvn2fsrZsRqAMsM94AjV+8IMflO3bd6aqovcBM9i/GL7a8MILzwaQBAZyqIEtNV26J4yRj3/84xGT5aesXHl4nGm6GMbQ3GF0qfBoDFT0YAebE9FufbOHpCXYR8aDo3bGGaeXp55+pvzkx1dGNBaQaKx9L9vW2CqDy6H2GdopSTfp6QmIYy3af4AKrCKAiX9jVHC0gRDYzLffdkfWBXFX9idQwwvDx6v5KhgeDejB+AA2fOD9H6iilQpMDPvuEpaPdagPmAE5k159JYAoRrj0HGdFKnQOjyS1ypognGr+fa9xNz/KxmLFAF3ta8CIALC+f/1rXwvrA+sFgPOjH/8oWi6EVbFJlCAGGlgnLbjNj3FuAA9oitCYqSxtqYi1lLZ/+x3mh7VIswMLStqUVBzAC78J0ySSCePj2QfOBeLGzlttxqzA6BLEBRQAdwHO2H5YOk0+AdtdG2vAmlD0rvKeE95TbrrpxvgM0rak69x26y2x/a3/PfbcK1WSANL0b7TD2esueOH55zt211PRALKmBVwPPGBFuefeezKHt9x8c+4Sa8M9sHnzxrDco0ty4IEZIyCsswQLyV50njsLgZUq5zg/9tt//4wb5hBGheIZ+um9Dz38cH12B/4TAsbas1ac4dprjDGmzLV94vw3B+5QoJi1wpdxNjX/CjPfGo/cQkq/V11JjBfnqka6L7IAACAASURBVL0ltcZcAFLt1Zqm2pNAO/aRMVTS23qKluXozvhO/Nhdyr2nmIyqazWjBctEkNtc2yvag0loL/JXrUd+mnYlLZKoOl+8KxMPp0CyCPiTCqavZC/XOx8jsJ698dv5wuQ3enpzZzffreIPVWP1qKOPSrUoY6RNPUcef+RURavr4HkxOCKYRZxL7pJUEhH3vuoYjk+OT4umcG4doC7qXLDJ97FJq8q6L24iRzV3czgHpJ9HxJUieF9vVypoXhB7ndeWpP5MTGVRiDhgmKiDPjI8OzRJB1+eM1WmgRaD5OKLgvtEFbZpYIXPM2Kg+E0J3kES8ZzZVOUnMzHajuIXqu1cglDDmXiTkVzoTkxWhAnjA0DiMgXaNME1LASTWg2Dmm/VNED822KuImyVmiv6AmQgxGohYsYAAbZu3pL0FM+ul+1ojI8GlFQjCMK3tBPGejLtldsHsFi3bkM2cSJH4+O1PvaEfs6OOKmNZ+EZc1TiBQsXhvIKCUT98gybhcHoO/1x0AGBrI8GCulru9hqRYDtSceRE44qCK23DqwBRmNDZ7FCbEIXt8PTwQG48jzpPy4mY+wSM14u1SYqJzJQDxepWKNl9913y/iHbr1ocebM5WY8ATUOypSQ3FIp2hHy3bR5ujY3FgzgDHIODSdk6zKiem1NAaRmj8wJxTCigP0DoXWKEjoMKnhWldxrzn39bxVQrmk47TUDmPydXaOZN86MwMwI/EOOQAyJKkhZUxrlK+9VNm08qUxNYpjQVugAk4EXSulVDe6dMrH/kI2tmD/DK2V23bl9fVVonlPdibQTSQQiYC9GJ2RqqkblpBbPIgRfyuoXVofFyAhL1bft2+PQO+/ZGhx7tgR7KNXrMFJ32z1GoPtTirD7qFZ9qW3xHfL52REM5eboz5lTy8FiuqZKAAHTzZumdUWakd+ccUahe5ih6WeCCZUJ2Z/PhMVLO21wsAIoa7FTKnMgnxsaChgRQKUL3oRirJxuUktqKjMbjt3F1mvippgnorXuPM4X+4cTwJZwX8feG59I25qIrLvaXW8u2G41X34ibWRvsMEAJjX1iEFbma/6wkbTHn+PeH1vqewYVYU21AAFG6MGKvozvvrrZ2G8bqk2k+CbSLYAWdU12RmWiblmdLMBGNRN04UNEhuBfRZB1d7MtcAYW6wBM21clGP1eXZjyhMb4y64Ywdw2tgIHBmgHXslYExXuc8a3bRJtaCecvDBB8XuYJtpJ3sxAcB589MX4wu8wVjgQLLdvAQ6rQN2D7vMOmWjWVtsEbaPv88eGY7NxTFhU3JwRIsjFHrwwXHCBJikIBtT2ghYEi+/UgsOeK+IvDHfa8+94xw+8sjDmaePXXJJ/qtd/iuq/773nZbUbLb1Y48+FvuI/cdxnje3srvZhNgSrfSwKj18ETajPU3TQlUVFWHY5+Zt5eGHJ53iF7+4IzYVZw44JmWDTa1qDoCB/ccBBw5yktlx9qR+OxxW3X9/WDPm9awzzyp3331PxhDLwzyYV85lKw/NJuXME0xdsnRx2AEYMdYMp50fdNSRRyXCf8ONN1SgceOm9EW/Oejf+MY3M34caf4CEVWBuT/6o/8rzwYmCXiaT/azduoHnQhriW3KlgYoAG+sEan/ND/001rRRw4zdhE2XU1jOSTz+v3Lvl/LBx9ySEAd55eKNtaF33N4AScYLgAi8+J50krY9sbG/Fx55ZVJTwIC/MVf/kX50MUfSlAXsOBsevrppzJ+5ks7MTKAQ9bhww8/FGaPVBJA16oHHsh5xZegm4LV8uADDwQA8yLAa88bD6KnxF7tC+lfsgGMobMQ+8TZjrF0xumnR/JAPwgSYwwBDYDTqfg6PhEg5cwzzwqQh+mgvXweDA+pYtaOPgKhnQmqrdhfGCP2cq0SRvdnPCA8dog1IaDrPDLO++67T7n+hhsy/0BFe9Odqqw1AMbzjbs9qZrP4088EX0RgIE9GR2T1ypb0T3FP1yzZnW+w8+sT+zJqZ7eBLeBSUBJIKR7S3AYMEKeQBvsFZW9kqqyc2f2Cx/I2BE2tv9TsXRgIGLLMi8ArM5wPoy15DvcYw24AAbShfQ83xsiRX9/zniA5UDfQO5b95k0m0h+LJg/DYA50/bvQDvrg3/r31gn7hPj2MRmMUwauOQ+kNIZWQOakID7vv60ecfOTq8KrkBIHDOvS+1pgIm7j99okfInnW8AKJkh1lMFtAeyHvzMuk9Q/JiTjp6y6acFUlCMFi7MIg5Qwvjoq+rsfT01VYcAWDVGejJQLZrjgS6NOpi1/I/OGESN0RAXmklsJWf9HNvBoq2RiokcDC5ZF+f2bdVZt9AC4kxNRIOC888AqNGPWTXPtK8/SFEE1LZvz+UMZGgMAAYEqp/vZsAwiAKcjFdgZYIB0SFTStc2VKpFBRgjBvGXKUeTuWxdyqH6pLLLrLqwXn89Y2Hxu7ibqKoNi/ZpETdEuQrdVuMFxUqelkWd6EhPCbKZn43XXOq6ydfl8GcQueD22nuvGDCMG9+vf57HkACKtBKDNnpoafPmBUzQJ8wMz9y0YWNVUV+/LgegMbUijWMTyzEuLT9Z21575dUoq1t4aFLaT1DIpW2+bEiHLYPCmAQ02bF9usoMsKTm5L0ctNvh7SBoiPv42Oh0eeiWixYdmtkj5dGHH8nh1Sip6UtXTm3T+o019Wr+/KwRB6j1IXJiDlTK0bmwdUZHcxiaV+MGHU+Oef9A8vX8XWSJPsmG9Rur0HBKgam+M5A9EEZJx6R5JywCNKnU8XeqlcwwTP5hXaqZb5sZgZkR+DuNQHdW9UzV8rKlBwC8W9m8ae+yacMJZWL89DLVo6Lao2Xx4uvLwODzpbeX3gOj5R+QYfK3dabpnXQMlNyrvb25I1JZgvPd15sorPuiCadu3+qOrsbi2MREqMIcuHbHuks4GO5R9wUHhyOw1x57ltIzlRRRd5/qLV4cm4kpgrTDMf7ZBfS3atpsbxkaHAgw4W5ct2FDtadKBQawA+L8FPdO1YgTGee0MTZb2keCW3PmxNZyZ2kb+yDPXLc+QRH3obsLKFJLaNKYG+tywemCqYhXKmO304dpAIjAhu9KmnSp1Gp3vxTU3r5qpDK62zj6NzaO9kaPbXRXnj1AoDbV+SYSxfR54+F+ZYgCX0ZG5pS+3sqEnbaHenuqsF+qBRHOHQ7lW8BNqg7bURBD39zj7MekJKFUj+5K4M8Yph1W8+RUnALv0VZOCT0yc86oNp9Dw7NTMYUj4HuAJu72kdmdhl90YSbSdmklqP/t/mePJnA0twbyPJdtaW+869BDk8ZRGSmYJYKOE7GxakCvRkZ93hjWaoUCi7WaUOagwzA9saZNbe/EXPsyx83WYu/441nWLTtzdOeuMntoOLYyAEcJXw4Vh0jajEAlZ4jzoz0c/wcfeij9X75s/7BXlLpdt35DtP1U4OD4PfX0UymfqgIHXZJmNwNq6MBZg9aC6jNJX0ip2wdj8wMC2Hr/9I//afqL9cBJwtICcAA4Bf4AM5s3by1nnHFGKp0I6PEhWqo10ENq9iuvvJxUi4cfeThCpaqkmGN73/vNh9TpJ554PM60/W1PAxC09eijj0l7OKQcXG02DoJ6Rx99VLREOPnSKxbMx+paF0YJIIwOCYCQXa3PKtUAFs8++/0Z/4MPPqT8+Zf/nzjeAJzzzzsvAr/Aj9///d8P4CLFhH0KnHz4oYeS3mGdAjHsE0CI39E5oSdCoLXqdvTFbgUC8H+Avaoz+Z5oRcwaLGefdXb5+je+nrUKcLLXib96nvFR6cVYCxKyx6UOSQHCDNBG4wJcsRf4F6roADy/+tWvlnPOObdccsklWSvsaOlS5s9LeheQCVPCuFoDTz/9ZObBWnzs8cfDCpJaAzywZp984okUfrj+uuuTBvTMs8/kedpnjdXUu+FyzrnnlrvvujtpG9JmgAgccGlXqt9IQ/nhD39Y3n/2+zOu5ip6kwceGGaM1CRg0OIli8KG0CcFH4BnQD+pTisPPyIgxZW0VlQqJYBNiLsTzXZuSh10Hrzw4osBH5wP9heQgF9jzKXnOQwFX60P3+v3NEn4EfbidddfX4459tjMKb+Sf7Z5EwHjWhFJ5S/nr+82lvYr5tKe5BG64LVzEHAPXMJCs2+tU2Nrv0jP8XNnhz1MB8X8W2vOaD8HnEnV4SfRojRm9rNgujXjDA7bogN+a4WymnGiElDK9W7fHoAHSOUuc7YaB2la1uTYxFiYgIBfd6SAtmdKT/Sdg4P9aQ+JA2vGOSlIAR8IMNMVMOGIAVG0xf3GNwOYVJZgb858932yYAYHc/4D5+qFUFl+xigAfX5fs1mSWdLbF+aUdgLGwqHda8WeKSuclBCsh77+ACb1gfWwFjGR1tDK4nKuk9M5MDBdESbMEqGArqywQWpOr4FqlKGgTU1UpRNgBWA0FfDGytDoXDhdBRzPcKkwDmYNDWcyOMEQqURFOuCm6V8ErCkV0Gl5tjaojdaq4bg4AQwaDQH2TP2sIMf2DKwxkf8E4bZQg1Z15YabEnmtLV2pkN5bqVebMyGNBmR8bHSb1mZwYDMO/Mxm8TOXv/Y6ALEjjIUF7LBilNjMiUDs2BFDTuQhwmWbNyeHutHWtAtQUMdlVxY8ERwGhHFVQSAVeMbGpmt80wlhXDAGHfDAMrQu7Uo/O4aLS1xfKT1blLVc1NLat5SoW1Ref+21UBIbk8YGqVG8qRhKKS28c0dSjLTTxjdfQCAbu1GpjSvDSFk7L2Ma4GmQMTbKTo3xCZW1sRzuqGsOIOV8AW2AEVRElF+b3oWlDes3YBXNjpiSeVixfHm+A1hE9dzGr3S5iZqfzKgZcPFuTMoUQ9R8N6OvVYz6m3Z8ZZnMACZ/J1dt5k0zIzAzAr/uEfjvACZTAUz2KRsDmJwWwGR45JGyZMkNZWDghdLbGCa/CYBJIk7t/zjJ3MtSHZm5cxKsEPXee++9whxxBzjLF8xbEKOoTxSpl9M7Nw4XQD7MBCJxovNbqyDcypWHJQrpzmbIJbCR6mnspRr1YgS6ayOC2ldFRjmMdDdqaUNlWReWTZuBBsRCx2N/SbPBEnW3+m9LNWGYcojCCO0q+rHRUmlvw/q0TyRaX9kM3qtvbLumDdeqzOmHn0f4tWMoABzcd76P3RHmhTSVgf445IIU7s4wS/qqrVfTV2vZRcbmO18VOFHtpjJpd+7cHiCipSg1R3Z4GEuiCqZGCaenJ+wSxq8oIpvFHc22YgCnXK6UCUDU0MB0+jP7M9HGAAqjmWs2h/ZiW7QqPrV4wa5pAVt2nyWjmk2/ksDRoauAROZ9R007T4p5t7YCes0SuKsMa31NCeMwtGvKVoRjO8CIsc5pqI7WQPe+OWV8ola0CbgRG6lq5NXAVgegdTRy/ZscnwhowNFpVVlqulfVNDFGycPvKO7GgV2I/j5vzpxE3zFHzK30A2tX5NcasE5reddD0x8sDNHesLUJBq9fl0qOKPZSma1Z9pkx4mwaL3MjlULqhnVp/7D5iZY2AOehhx7JPrAfVIAkJJqysfvuW/bbd79oUWAGiNSbJ06hCL7vBgbcfvvteaZxNqdARXaZdc/BMZ/6x1nFLsDe4QSzOY89pjqkjz3+WBkaGgyI5btV9jn8iCPK9777vdiJgBZ7RAUdTrD0lf/wH/5DNP440M6Pk08+pdxy6y1hGB9z7DERwWTXsx2xqzEppFkkPX9qqjz26ONJsQLCAIzsBQK32ij9iHPP0bY/rrrqqrJs/2V5ryAisVGMCmN62fcuK9/81jdj76rkqISw9zhLOOIAoKpb05c1p3TvhRdcmHlkD9uT1g5WurONAy3tjN9x3rnnle985zvlvPPOm04BsiY56HfedVfAE3N01tlnBXjAxJKqddjKw7J2ON7OClF5voIz8v5Vq9I+wrYf+MAHyk033xjtJ/vbc/3OvIaRtGFDUq8Ispp7rJMDDjwgjIO77r4778OGsM6MkzHQH8Kjzgzgir0j1cZ+1X9rieOuz/vtt2+Ctc5Fwr7GVBqZtcQH8p36iPHxiUs/ke97+aWX0kcMQ/6bAh+1uMUbWVN8B+lhmE36br2k1G5/fyoDYSAJRPuO8fF6hivZzLekyWJ/qnR08y23BFBXzEMQXAaD86MFnHPWjtCd7Is/47nSkPgjWHQL6YusXp1MAb6PseHHmpdzzjkn2jPO6iOPOrLq8mzZUv2o3t6AYdaC9KZbbr01wsH2gO/DvhFA9/3WmrG0hwDqSRd8lcj4UBgsfEb7jn/p3D/4wIPz3lQZVXyDrumSxUkZ20gMmP+FkVkqy9L477v33mXRogXpB7A1wP2OHTn3+H+AUYdjfC5l35EdxscDmIU4QdNJ8ZKkbVbQmF/Lt29C6DnPS2VwhQk6Xs97gEwC313AXHvDXO0q5vQsO2T/KQuPE+rFyQYsOOyj3REBllqObnysXqbJI+1yZT24lffS2Whr9PRW1fhOECal7zjeHc1MoxyGOmRRiCBopChKu8B9xuT63kQZ+iviVFF8F1dPHFuGjZd7zMJg7ITOOD4xfXGZFErrUWXv7+uoO/PzPi8islB/i91irtV2dgU4cLmmv5Oc36lEi6o2i2jFzqqYvHRpRbu3KRM8d5q66hAyGbUE8K6KbqUMYj0sTYbFF70YyvipbV0Xh+9IGaOe3mxY/dV/Y2VilcgC6Ngg27ZuSf4pw8bnCBU5MLE6+jn56zfk+yGExkCEwatpywBsGB82bkqyzZ2b9sTQ63J6G1ABoaQIvX7dumz4hu6bbyrSrFMqxdYQRWIH4urVLwZwqqjphmkwSnsTQUle+JxsSEaDPhhLhx2Q7Pjjj8vlGmSyExWGZI9S0n57bS4Kh77fRbAv7I8aTbHhWoqY/4pwAXZ8r2jBsGoKnfYKY8a6s24DrlC2xnpCu5szNyDRrp2j08Jq5sP75RbWNK//+jUDmPy6/b+Z758ZgZkR+HuMwN/GMNmoSs4JKStcejaWoeFHypKlN1TR11Yl5zcEMIk90PQ4Oj2KhYuXQE/K7rstzR3BpmEzcNwAI/vvv7yKg/ZzOuckiAEwd+cL2jjnQ8UeHy9r3347dHf2AaCe88z2YIy5Q93tjNhoFyxdGieOTeQOc/e4LwYH+kPFToW49etrqvIYG2s8ES02BYPXXeveasxZ35EASmczzB4eqYLws2fHoWXQR2S2u+fZa+6pPHuilhLm4OpXUngGBnInS/Nlw3h27AwBgg5w8Xe2AJuqGpYVQGCLsIE8j+PkmRGHxZh1CU9WNk8DIGpue6WEN9HWpMtu3lKGh2bHDvNZ38v28z5zEMBq1mCe01KtYsimwmIN8LAAOYTa4g9njRHtc7Wt/Wm7/i5ftjyOrTFqqUcBpQaGypat20JB1wZOOEbx5ES1C8KWlrbUBUGiZZZqQVWPxhrwHb7fe2ulH3ot1eZMKs+sWVVAcayyfHbsrJooxtdLAAazQgpy06lr3zdrYFZX+YZocE39TdWX/r7YdBi65s6644xaF+Y4ZZ57e8teu+8eB1zlCnPFBmeL64eoOBCCfonxZgdaf7TzRKI5xwBBthLWgPQcQIvqI5gitH/22nvvAAANzIi9Pjwc55AT9VtnnJGI8tat28szTz+T+TJOGNDsTACXsr23335HmCv2wmmnva8sW7Y8rAUOKzHZ733vewEXrVtMkCqwvKVcdPHFYZr8/Oc/Tx84fNaBShwYZfY5GxP4gUHwyqsvhblw4AEHxmFlSxIgVYln+fJlYYCwaZszVgOns8tXv/bViJFiakjfkFphvwJh2OpELa3bC86/IMCS1AQ2OdAGsMS+NEbab81gq1nrl33/srQTWHHvvfdkPo866uhUKfI9gCgaNlgENc1Hue6dAUk4qx//xMfLZZddFuYTex3zBZBx1ZVXpVoOLYjTTjs9uizmjB8iDcR3SsE5/j3HV/B1/fpyyW9fkgo8gC+AgxK/7HoCsjRYvIfje/FFF5err766/ODyH6S6pRQhZ6p1CfjAktD/c887NwFRABvABLOJr+QZp55ySoBE/cIWsyb4ocRXpaBddPFFcdoxkADCF3/o4oyh1CBzw69RtceeMUff/ta3y1FHHRlfzRhjy3zy0kuj46F/GErWAdFcOkULFy2IvwsUOf/886JfAuiRkmQMASPS/b/+9W9kPBEKBKKNjfWlvLHsCXMLjATMGF++jzWiT4Rf7XfnSRgphEe3b88+tI+tP4xEQJNzA/BUK7+MlaeffiZnisCys1hQWTqU0tX2k0wE5wexVr7egw8+EH/bs+msADH4oO4q9xFADaABdOXHqeDjZ85W86r99i0miTsPsAKsCPlg1660UZuxyszTHb+4I3MGyAJE+Qxgju+2ZvVLYZgYD/0Fzhz77mMjQQHU5UOad+kxvgNoFmHwDmQJJoAROWd2nsMnk7qKQOB8cG+6IzEsa6W6rWW0C3zYk3xwgEuV7piaDqBE07Onp5xy0knl6WeeydkcJokqZ5MTAYj0yTOfR27oqRXkupScjUHJMRbQRqFeBid0owXzYzDITVWWzUIbHOoogp24qOiGyQU0uCBNuE1jUWOENB0PCyfiah3Y4EIwMS7iKKN3SuMuXQeJidNgh4/n1PzgnrJrtOa3aiPk1iYwAVAlk1XLtU3lcG8VYwwYuqx0IpcBCpt2e/WGdozaQ9hrMPSuVN/ZvjUbX1tceMAMz3ZBpTb15FSQPBcvlNkLKMAAAjRpq78rsZUITErFVUPNJaUdNkLLfbXIa0nDrTkYfK+UEDm0LQrkEAVmaBcKYECinhKEzwEKTTZWNoDP2AwOLAcoNDTiaQzGsfEYR+ZAzXDt9nMLUp5oKIDEgA5YUVX633gzBhnUTxkwn28XIqTTBWB+bACRO2NI2NYhqQQwMAowhzboeS6JiP3s2pU8WiARCqBLJ5V/RkZqzuFcNLEqBKvPq19cnQXtsNdPpYjN9SMPP5wLtZXfonPDMLG2HDAAFZvdRnh73dqMMyOHbkoYJSpFqQPeHVieL81J+0EhG9atTyqRi48IUysVnU3436TiNAdlBjD5e7hqM2+dGYGZEfh1j8A7AJNoMPUAtXcrWzBMNlaGSQVMHi5Lliqt+ULp61ElRwzhNyAlpxu/dwImLsh99tuvjO7cEaUVIuPYJIxD9oq7cYTTJU9+0cI4fhzbpBfLge7tjSig1z777Fu2bNmUiGb/QF8cpDAKpkqCFxisjEhG945dO2tqM3to4aIEAWK/7NyZAI6hjqg+Yfjh4TyfUSli7q6sQp7DVWelq9AXdsXOXfm3e4eN415kO7E1AtqMDOfz7ndt8QIcNBYkW8Vn3fH6G0d/dCx3bHuxr3wXejdQoFXFcXejdmqj76xBpSo8ysBuacz67BkJQBGT7+vPPY55ajzZCw3cEKEcGZkbYCHV8Pbcczp4U/ULqkCn+75VEWKrWZ+e2QJFxpCTzNnBMjC3mB3sV4xcY9VSHhjmTdsFuDBBCBbjV1WoyanoU7CN2CazR+iaVdG/pAUPDqTvxppzKt+fjREbdf68OF7miJGPEaxCCjHOysxVCWcyn2XjWAMANMExUV5pGa2aoDlqLGTrBgOGnWRGw8LhNEyMl3PPPbfce8+96Q8aPaH6REs7hg/Uhj12yIEHRaRRG4Eo7NZEhZfulqqUgBT6E3QbGhgTAOCNN8tnP/PppE+06iAVaHyxvPXmG+Wss8+O3cjGtRfuvvuucvjhR0yDAdoSjYFoz0yVm266OWuGIwtcYE8edtjK8tDDD8UxAaqJzAM4mh9ibUiH/oM/+P0AObfedlt54vEnpvURjYd1/y//xb+MDXztz6+dLg+uEs2+++2bNHjgDXaYvX/0MUeVr37lK+X4498TgdMrr7yqrFu7Po4vQETqC/FR6Sz2wqc+9cny4IMPBZzRPmv43/37f59KQdYDAEl6CeDn3nvvy+8xGtL2DRsDOFlDfI8TTjwh7ecMACykGQBy9Pmkk04ut992W/ynCL1u3xYQh24HZ5K+4rJl+5e//Mu/zPoCpOijNrJLOZDSktjnmAT333d/+au/+quwA4AxX//61yJS+ju/+zvl1ltujY1NlgHo4IximwMffvaznwUAYLNbJwAEIMGZZ54ZsMJew8D42Mcuydr46TXXZD74XNL+zn7/2eVHV/wo55/3cooBM8bPvrn00k+URx99LM7/lVf+JCK2/BgAmf2GUf+hD304LB5pE85Sa1UbnCOAKsxvYBpNHeKj2B7XXPPTnH3AtiuvuioaOp/97Geyp1eteiBMi6rrcmAHGK8Pw8faBhIBcbF+gHqYLsBJ/tgf/uEflgsvujA/VwGJv3bFD68IQ8p5eMoppwYckeZ37333ls98+jPl1VdfiQ8GcJTqoh8qQdmPHHVjbR347pNOOans3DUa9hKQqrIhSvRoWgqhIK8y1tKOvvHNb0az493HHR9/iA8PmPzFHXeU5StWBCxwPkpP4v8YU+Bnu1uAUQSSgSg0jKw9sgnWoTGQcudccS5ZwyofYfA7d7BxWoUbjCSgFR/ePnTWWreYaM4za975Yi8Dl6RQeQ+9mTD4tm+fDugD3q2POSMjOaecdz7Lh43fOj4WYB0Q7MxdedhhYdronzPL75x7Us1q4KBmiji3W0i7aa0O9PWloo90NMCWc+V1ItQyL3bbLXiAc45cCN8xaT6L9lo01cRNLUgvh72GtbxI6C90hYCLy8kl6jJqF6mNCs0BmEhxaXTRID7b6qaPcKtoxnoK07OnJe4NQks9SWWXDjVvlMjGzoAAelalA9VoDqOEUxy18o4KpR0pl4t2uXNnHGAXaaIWobdSmN+axRWKLBAFZbSrZmLSGRG+x8tla7BSBWZ4OIeBC4jBEjXhrVvzb4uwUe8gaxBR1LV2ObZUJcikDTEtfNs9qzndoZoRZN2+PYgag8qhB7jQZ5EEB6GDsTFhDjzoSRUMcQAAIABJREFUgBw0jMDHH38sk19Bp6EgoS88/0LaEX0VY5acTgDAjmm1fAtD3qC2mw/9jh5IV4oqSG1okXuUrZ1OCoMLoilqof3+C82TApS1sHlzDjYgj/mjfo6qeOSRR2QcXcStzHOtxjRWjjj8iMyZNqi5bmMAQ1yiQTEPOCBtgNjuv9++OWwAJeZAtEH5MdGOZfstT99c5DYMNDUiwUUUbG5KdjkQ0MIcIk1olqFMhfull1+OsSKiAMXdtGFDjGLidPaCNR76798Kllg9M4DJr9v/m/n+mRGYGYG/xwi8k2ESampfmZjcvQNM3lNTcsqGMjzyaFn6DobJbwpgMg3ZvAO7SXUbgu2czP6+BBzcI9IRRLkYdfMWLEgEVZcXuvPmzK6pEr29AdWTHhzDa7xG1HdbEqPcvckp5xwJSGBFYgmwQzZ15eUZ0YxH90Y0P/qlPc+PVgBKOHaIu51BO5YytT2JTqrswe6otstI3i/XPywHYu+iZhOTMXQ5/ewnoIkoJgamtqAcJ3+/0y9xX3uGqDxbqAH+7mzf4U4PTRlTd/uOGMHyzmtgSe6+YBW9t5pGnWBSf3+MzOiRdMYpm6tpunHGGLAMYXZlBGu7lGl3LHtQ2WH2VQJhu3ZWevbOXRlTtphnsS/Q5Su7QlEBjJyx3MPa6zs5cBzDpHQPDkSQUslX4+7+ptHAGRHwqnoEfV3qS0/YOUA/a0LqEgFRAcTnn3+uY24QO6wsFgya2Ds7dybwBoBgV7YxZOwbOw9fMH9hfieazhHlOIgI0zDxPcaMXSeaqp3G3fhYo9izrRLP888+39HalR7ekXaE5aKKTMdoqf2pYsMAopbukyqY9oDUpIGBVJtptpdncLR8lnPFoTzxJBWxpsoTQJKNG8tZZ50dIIAtZK0qO6yiyo9/dEVSZtjmHHdpNZxzmhZsfvaeYBT7iz2I2YPNfeqp741jf+1115Zjjj46wIn0HM+2djm0KlTc+Ys7w9KwfqRnCFgF9BoYzHu0i11vjn96zU/LH//xH0fM1XOAm9J7sBs46pw/jro1wvbfum1LuY3w6shI5oat+IXP/5Py+ONPZI2Ys4jchiW9Oo69cr8AhrvvvjvAyje+8Y2IhS5axGFcF+fZOK66f1XWBVuVUCm9DE7z9dffkH3AvsRuUFpcwPK6667PepaOAWRh12JWaJ9n8AGMvbPj4os/VK66+qrY2R/+8Iez7omjtpLO1gWHn7N8+Q9/GDaBcdGnG2+8qTz26CNZR+xgn2f7WkM0Ouydiy++qPzH//gfEwSmsSGt8Etf+lK56MILO0BhadjWxkSKjfLO+mQsAEpY2caJo21+gZfOpmOOObp869vfKp/+1KdzdjkvpGoB126+5aasvdNPOy2pMi+/8nKC0RxipZ2lkQAik6Y4PBzGjFR7DClgAwaIdKbvfOe/ZM2dfMrJ8ckAZM4Aa89ZCwTCgjru3ceVSy/9ZPnyl7+c8/ass84Ma993+Jx0KGP045/8JAAuMAl7B9B3wgknlrvvuTvjrzrR7Xfckf3/0Y9+JGPic/w/DHt9wvZ3BwBMnM38bfukMlTGA75Zy8SNBcsPOujg8rOf/ywAJhFXRIA3urLywCukAHdPAO+Fi5KW42cvr3kp/p07CQgLqLF+ndO0XwjwYscAPQjrYlDxxaxb6UTOYveccyv31MBA9nTKNK9aFT8KE8bZCqgNs27btlqtZnQ057fz2Dr1c2vZWNSshTn5buLEnhUfvK8vwInAfKuKY9wAKBhx7z311LJ2rTLbz0Vnyb0qHU7b+Kf6BoCqoMhkvgMOsFNRmc4nzxpauTJ7X8Bfiq50OHequxZ7MPolAg+EfDETu1Qe56i+Mwq03Xf0HHzkoVM2YROW8gUpJzs1lU5YPD4EGDAojIyJqar0DaiIzsPkRJk/d35AFA66l03jgtU5B5IIh2i9jdkopgazaXy0XEUHSPK0ujzeiGpiZkCpADU9vekwupUD3edt/FA5O9FPSLOIBvAmQEHHchmfqOKqKTEMqEm8qabZZBGM1TxUG9LvWmWbppnRohucf0h+LUdbS+glp8sze0UoGDFrygEHrOjSfip9Vb9dHGhrxsJEJRJGO2RsLOCNSat5ZfXn0GjoswhVwJkiZ6uKoHnZGDafLCGXOWEom8fY6jcwAQpdy1TZEMppVZFS1DSgj8PYZ7ShpVGJjtl4DETt8jufkwsGkDA2Ne+xlksGhNmsfm+DQPStBXomRGFRKFFvvQ/jxHd7GVPryGJkGLhU0MS030EtX01/q9BPf8AmBoWfE2oiMFsrJs0NaGR+zY81o282pAObsvPBBx1UHnnssarcD/gjNARNXFyBOhtYlMwzXF7WVxUDniyD/apEKRE5JwcQA9Ua+f9+zQAmfw9XbeatMyMwMwK/7hH4b1Jy6Fo0hskvAROir7stvSmir6VnRyf6Wsun/7pef1NW+x3C2p2YKVYHZweQ4F5VShGgLzCwc8euMm/+grAjk8aBnTBrKOe/+8fdFpugS0HxdMYbB4ljL9LnDlm3bm2izIzGsYnqkAsOYBdgLGI8jo7tSgQNW9MdN6QK3y4lXNeV+XPnxplzD7rHBAy8Imi4sQpdssmazQAE2LmDRkLJfebu0v558+bHGWtMXYaq9kk7YKu4230nQMLzGpPFM9hfSW+VQkKXbWR2DH799DPtZ7egmLdXS0tpjIhER1PSUill6Sez4yywD9hl2BKi0CLmbCkZ5WyNVjbYd1X7Zmfua3evuTBXHF52G4q5AI35SZBnfCKf992VzTsepy+aeZg2PcoKz44xLXKZ9+2qdgJAQUCwh5hgqOdVJFf7vY9jyenmqLSqjxUwqiwb7a12g/SgEptJQAhbQ9q5OV2+Ynmc0yZqL7M8c8lmwThJKeQ6xtaN5zX7sIVHfTcAirAhp6IFbIAMLYWnit5W4cLGXOLALJy/IOCf9xKhZfex5cxxq5RpjDml2hpQcbfdopNh7RongSpjHobvrMFy1913xYnnSLHbAHZALUKw2sGptHeADdJfXnppTZk/f+H/y96dAPtZnufBf87R0dHRjtCCBBISQmwSQmAQOyJgdvBus9ikiR3ceEkcN2nTr/M1XWbaTNOZNpn2m2ndJgHbqbFrDAbMZpvV7JvEvkpiE6v27eznfPO7nveViU1axzNtQnJOwljS+f/f5dnu+77u677uAB/mRtkFZkHtjrI682HtLllyYCjy/OhWUH/ffecnBkhpwaxZ2TstU8o7YfpI4mJb8N+wKMQC5517Xij7t992e/TwCJAqtfjc5z4b/QrvrjsWH1KgbuDobXgnwIdgUxAnE2+P0jEBEBB6VToh6BfoAY7ED1gDGCBKcDAWrAltlq1z545xsHawnYFRxv+VV17N/ZUEPvvM09kbgvgF8/cLk4c/LGEZ/cShoYyjrD4ti5XH1FIazAcgzWGHHhatPoGs72snC6gyjkQ7gTFAUL74r3/2s+WO2+8IGKV0CVgKMLn1ttvKfffeG73IY487LkCDH2wx4JBAmqloAS773ph6DnvmJ3f/JAACMOmuO+/KOcYXty4/9alPlSeefCLNLMy3uQM+yvAvOfDAsLo8G3//ueefS/kO9oh/q4y9vjCC7CkMGDoz5tC4GyOMA/vH+sU2c545ZzBM+O06KgE2sFUSe+jehZ2+bXuAGYxD62u/+QvCAhFXYi1gwEvI+ruSLvvPOnnq6afCGCFO7DnERCccf0LG27ntnFRmJ2Y5cHHtVAO8AOwA9ABy1oDvASiXLz88mj20Vsxlf6OnJJYT32G7WANKU154/sXSWTozBuIs60nrYWWlzln7F+ADBHXmiSuJKjvbJAiMrfMOmNPaFNf3dyCF9e3MvvueexIrYa44W1sQ3TXt87D1dAjrdI4PhslmPJ3V7oVBZ99as5heIReEHDG4R2fFGvAZv5PciIhrI7IdEWwgTTSqSsgE7CHADO5gjgk9P/PsM+XtdzZlfJxLKV0Towaw31k1SxuxV/5C1UDFVmzKeDtrlz32sWW+wBwAM6miOeqEo0OkbWshHYTYBwy8ANSB07tbJxwGqaI42gpH5Gp4JAeYQzYgh5a7DYBgw0dYBfLfMzG0MkYlLXK1pRuqYppRu+1T11jZIzaWxRpRsgk9tf60EWsxYL4LMHEwcnwg9ZNSozsU1Oidt98qPd1ooB17jJ1JhNSnrrZU4dGW+QFI8HcD34IrnAPP5sAB3Hi3Fm12/7yvtrJRnB+o34dURb29P2iV+xNVEqw7RC0Ch6X3Y0Bki2xUT+ReMg/eJcKsaJ8C9PF1XAETbUDfCsTKbLQlSahrFrUMwOtEWGfNyrtSyqfjYfxlEBjQVlQV+um5vV/GftrUgEyoo7JjNnXaEDbCvzJ0ed9kwDrLm2++kXdFa6P8LHMFuKKgbl78yOIAjaK0P1xpqJzHI486MmNoPcTQDw3mIIBuc2KJq7b0KYDczu3b61oaNy7vY5ytGWvAAeUzDkS0rZbN8vTTz+T5LfL06k4tckW1U+YVUaLOjHsyWBO6y3asnQbAUmuJPmpveJZkUXbszPp2eEZQ6F2AyXtDJ/93AZMYtOZ5/6aClrH7jo3A2Ai8j0cgB1nbVtgf2XTt1xdU0ddhDBMs0cfLbIDJ+LWlo7PvbxQwqXa90eP8GSmpavG1HC4B6vv7emPrsQgJ7Mm60hBjvziDsnJsHro1eyfBETbpxEoJlzwR0I2WkdTE81V8bmbat26N88guCWw4rWy/wIBNZWPYdrZasOmzfCz3wGRhj7ECBAaCC45pWv4ODOYZtm7XzrmCFCmpaARo2WEBuiSMH85sC3KwwWwd32BkqIIGKauYO6+yGfp6I6aZZNO2rbHvlf0wmnvzTWTz+S21IyGnuLKQ+Vt8mIiVFoBNbRcc9u6WzRmH1IYTjMXQ7amlLTrseL7e3v7YZnNRtUoknDorlXpXZQG34okpaW6ccp9vS662Ruy2AgTmmWPsd/xP4+IZq+ac1tNVBFBQV7vU1ISTH/6WH99n66topeRVLVMSaEu6CHzqPFXNOoCH7j/YCtFl2d2bMeMnW1t+PzI8mvdrdeeSqEkAMBz/OM9HLJau3/BIEku0GSqNfDRJwmjcTZwUplRo54PVBzcu/kwXgP8UP3WcbpNDe5hUxpwPxR/ab968gIIfuuCCfFagKFijjRFBX4Kz0Q+cGD9W5rvtKiQzTNjUPhAELth//wS5ypuiebBtW5JXQEOBL0YvoMJ4C5zsgWSQewXJs/J3gcjXvvZfA6BgdQFRlKEDlSTx+KvWgfbD/D9JQUGwtQsENN7GwN6WsRfQKx2x7jBNfF/Abw/aC/RXKvP45XTc5OMb/UWLFydoxzYGLhjT5cuPSBvZ7q6ulNPw+b1vtF4OOzRgyimrTk7JymuvbUipyvadO/aAjfaGa9HRs990QBG8ena6I84O/3kuawYjA6AJmOMjS1wrNeG703lYu25t7h2gVenVjh1Zzyccd3xKYmTSMQcwIDASnn/uuXLa6b8SoMA9PK9xWXrYoZlf36mNKQaz5j760Y9mP2M83HLLDwMKAHVmz9knIBi/3lwad0GqDYRRQj+xbQ5xxBEryr333hM/W2chTA+ghjG3/oBa/+6P/l3aRft3Ze7GDdvB+QPIIxIb/aeZOrPsFZYNVg1wSyAMtFt16qqMiR/sIBovEqIY8WIM44l1A7AyZ+QUAAUYMdaLeyu5+tKXv1R+9KMfZm69w6yZswNyAh10NvLOgEyJ2Q9/+CM5B80PYMK6dC/PCkRTYrJo0f7Zw9YzzRXMHue8Uref/OTOfM4YKqOzNsyXMxAYoRTLs4qpAToHLj4wz7R02bLYJecZ0ATj6NHVj0Z7R3zp7HJm+ey++84rN99yS0AC6xmQT7NJOY05tN6V0px4wgkpIQX6OKMeePDBnPtsirIZe50NAOYAPZ2HzljxWaQJ5s6tcevmzRkjQAZ76lpiWGBJylUbYgHRaesYw09Z1LR0EhtNjNuKmDszkQLG5zysmlRDTckZlh87Btwwf4CgluFYwfgqEu4MyvWGESW68/7KfIyNuWNPPKuzLrHc4FDsQsofG21Ua7tt62w+EvM2ot8d85csGK3Z+doSbcuWTVUkKkq8U5JN8AUPqKSZkWE0AB02bcsQMXi1RKVmKKB0oan29uZ/W7FOh3dqb5tMiYf14AadYbb4U57RUDwBHYLTsFLSFYeYV2WmMP66v0BBq+BrZ3n9tVfL7Fkz97Ql9rwCegwNk1vbrA1nkwNZusdPCJiTPu9lNI5AK/ppM7YisequbIK01GtEvlzbBCYjVTriYFjA0DTXQCOUuYCi+o7DPLofkyeVNatXl732mtEInE3MZIc2OWFCKFJ+gnANeJ5doTVC+TlrFqIxdPi6dkCapq6M4wKcIPbToqcxziiaEyfGgLgPGhQHBaLs/Y2p+a8K9P0x5LX7zl5x6hgvKDTHS2bC4jJXng1YYWxSojJSVYtb4VbjmWzaO++UGTNrOZCDwP2JWTkULdC33noji9f9tZXavHVLFvqu7TtrZuSARUFrGee2FlRmLuKvAwNNO7cpMQzm8p2Nm2o9dX9/nAwbydw4sHTQsYYjcstgUrzv6Sm7d6FgylbRVumri70BRbqbjgJaTyfz8zNgyd8WwOR9HKqNPfrYCIyNwN/0CDQHmQ5kFYXobACT/d8FmGwqkyY9VmbPvjVdcjqIvqY88X/HuPs/9XJ/GSX5uaeAl4yOVgbkkM5wc2JzZKAkDgTnaL2yhGwFkbtQhTduyr+z53wGPlDfQE1UsIdPPKlTkHr0mQmeaz12b5z2KhSpi8uEWsbRCH2ytRH81BVvcu0uE5HI7dtSEtvB5ozWIIBzx25xzIEIgjG2jm/Bqd+xbVsCc/5TnqEpIRBc+46kB5YDu4yO7sdnUgYzcVKCUr4ZG8oWckCVO7CFGKCtOCzfSlDAL+BbDA72l6lTpkVDRBaY3+P7YYuO64q/1fpr3q92LZkSh7UtocHekSGNjySwfv31vK/n8/e2hEigg0bNT/ROrsvf8mdtP/ll69evi9+WMhSs37T97Y7zzZdsGcPu751Q4t1bmdT8BfPDIEhde2dn/ldpzjvvbAyoIohoS7OAAXypdCMcrhpunpmvMH58zazyqdKNhBhvhF2xd3oScGAoYMgk+ThcnXTBahJTTSLPe/HnzCkgKCU2EY6t/i+2a6u3l7bH2kFrmDB1ap4l/nGT0DH27p8uh1g+EyemhMB6O+mkEzMvABEghnIUujxEV2WeBa7pAjVlSoI94EFtQ9sdoAO4I2gE9mmBS/eOVoR33PDaq+VjH/tIeWn92mYcqnahvRQwJl0iX4zfeOmll5Y/+ZM/yfzLGi8+cEn2lza/5513bvzVH/zgxkbUdmFKTYzlHXfcmSywuSAQq3W19+cP66gi2249ep8HHngw+4lOg/VBkwADY/26dWGKYEu4joDuX/7Lf1luueWW8sB994dJIfAXJG56Z2O58OKLa2A5rZ4Ht916W/nil75YGSavvhqQY9OWTenEAxAx9oAV4y+459t6n9NPP7384IYfNEBZTQgr8XH+OGM8m7jn0EMObbqi1AA/zKPOznSLuew3fiP7Wrm6uIbGkuCUPy2YBegBjI4//riMGY2H73z72/GTnUVEXGndXH75FWXp0sPLWWedHRDXWl616tTy9a9fke40y5YtT3z1+7//T5OsPP+C87Nuv/nNvwg7wTNhWNAMPOCAxQmiASrG9dhjV2af+XG2ABR0YPJuGN72ra5BQJY//dM/DdD2pS99KXvo9ttvT5nIl7/05eixKLVQSihwtpboTLmPs+vWH/84QsBnnX12AFklTvYQdoTzBNNIi2L6LYAXc62l9L/9t/8mIGa1cyVzevJJp5QpU6aXK7/znTB3xCXOeGU8mDrm2rWtJXEIoVvXcl689uor5aQTT0iiXFkNIA2I5ff2kEoMyWDzTI8GIHX77bcl0Ywd5Kw5/4ILsi7tycS4paSCYNOWzTlPzFlax0+dmj3prCbEK0GsNM34tsAuGxWWYKPHpeW3NQ54XHHEEZkTTEjjBCjBeAHykjYQj9v70fDYtCnXAR4cQhx546aASNZfCywfeughZe2LL8a+ml9rXvyaLnHYIFu2hBGiFAoTiV20D8WX4i2VA08+8UTTqXUwdlCp6vZduyt+EDZgfwBeZ2Gr1WS9mU/vJKHt/vCCaG2lGqMC7elyM1JJHu2zY8eYcz/2RNuRp5bYzsi12N8WQLY3O/Y/aOFoqFINQOEgzAOkHQ8wYWc2gX/bvbMiNNl0PRPygCguDugcpLNmx/AzJA6H2gFGW7lx+bsXb2mTFn3arDUHvOsSWpFdSd/k0pG/O3SAFKGCahnUsE18n8HvTB/svTO52BH7zJ4VZMnCMvoyQkTFgAsmnoMRFH1wKKg3sTeDwuB4j4AqMebbIzrDqFh4Cb4HB6pAXNNqF8LrkBGg27gWkEM6SOzUqXHI0hVHVqijI87CDjos06fnGaC8QJ6WShl2z8aqUGwBeAaLynNyEgBXHAfvjipmLLR9q7W/tXe3TfXiCy/kXSysffer2aNWhR/QYRzM29x95oXyaHFDLY1RwIWtW8uWrRgvFRBLP+q9995DG9XWzaGBzeEw8b5pw7ZjV+iOFeTZuaezEOTXPX9KaZydAzxUtPHjy6uv1pri2p55QkSwOCd+/8Jzz5feXVDBzqwj2cDWwerqHh9jZpO3a9Ahun79SxGK45RFMDcMn96APRgwrsl5cpih8LlvpfQqs6kOazI+U6dkHr1fGEhNQPCXqLJtZvM9Y4H/+wyT/1Mhydh1x0ZgbAT+HozAXwMwmTXr1jK+7ZLzNwqY/CLzMprM+0GHHBx2pwDKuQ7gkBljg/kM7As7CzgXmCq5SXeQnp4EYewi8KF1KOkECHrbzoKcW5+N2DxR8yZjv8/cqj3CMRUs84s4sHwkPgmxORl7AVELrngrug7xeQYHYj/5BSj9gnDBkfv6OztYs2ed8WcwedltgX0ryOm52Ou0UZ6+V/6X7eOzcPwBLcbBc/Ix4nDSKxkajjPvOnwK/8aJbOvcJTbalr0pl55Uman+qyUmOh32571aXbt2xtjthfsvjN/l+SPE24jBt7prAUIaSrRAgj/qOhI56ORtBz3PaKw46p4j3X+a7n/8mFZEtaOjPpdrSCrxTfibnHDz4xptec3QQM1AhpU8OhL/iG/s3T2X8eT8e3ZBQZxy3fw0Jmi676l/Nyd06F5+6eVkydsa/paVzcdUhqVcIMCOtspNUjBsVsxXCboEAz2NAGJlO3uOL37xi+Wqq65KiVmyptQidb3UzWL58iSa+nf3llNXrYrPt/fMGQkgX17/UjL6/LdVp54af/Kb3/xm+eAZZ+Qed955Z57rg6efXu68687MJR+d3oJ5OO+888tf/MU3wp4WUJ2yalX8xgMPEDRvzxpvS09+fOutYbbI3usCI9svgDFPb7z5Rnn6qWeSxOQrh5GzcGFKHtatXx+QE4in3avnUYrS7jVrQCDI9/v+NdcE4LSGztFK9dZbi/sCFIEEfGRsil857VfK7t07yxVXXBE/EEgqoCckaqydEWeeeUb0R/jFfOqUUnV2lk9f8pkAiEpArLmvf/3ynA1AAIK3ND0eevihgDzG3h576smnyuc///kAOoAlZwNG0OmnfzBxlJIXQJ59vHrNmvKrl14aZsGf/PF/jO9NzwIjxLkjCSje+Bf/4l+U1ze8lnHXWegDRx8VwNIY2rMYDBddfGE0Yl597bXyr//Vv8qYTpwwIXP/9a9/IyyDMz54ZrojYWEDCYnxrly5MoGtTP0ZZ54VQEKM5H2VdwAQlIEAvbRX1nJYJYJkauKg3TvLF7/whegAeQ5rip9uv/zjf/KPE9dcfc3V2atAu4suviigCGAIS8La8mdMmdNOO62sX7c+ZVqe/6abb07HJWeCbk0YEIDDlm0O2BCjKHs5duXKcv31PwgDiFbSl7/85bA3gIHf//415ff/6e+XtevWRwMnWiuz55Sjj14ZlpOz1n4BgHz/+99PF6arvvvdAFBAALHfA/ffnz0BEPGcUyfXdtbW0eWXXx5tFbEVYAHbniaLd9bJyTgpBcMMfODBB8rRHzg66/Poo3XbeTZ6KhhRS0gJPIHROTtzg40DeFciREwYeI7RRfzWnnVGSTiLu8RRAn2sGOc93R1n/4trX8z1Avw//nj2m3iO3aJxoizPfGH4AFQ8h7hLqY7xbuUklD/ZHzrHAdvYKWel8+SJJx4PccH3JAgCag8N5rxVamStYEa2Z5VSHWe6tf3OW2+XmbPnlC3bahMUdtmZ7L4tyyRi3YRYm6qANlFib4kjk8Bo7G9buuhcxdoSzxmDdO5tmtU4i2EUkfPYvr1iE8157px1zY79Fs8ftYgt0BaMiOBWf18ocuimOstAYxzY0CD01JZC2rI+GIhKv9yVQUjrq2lTs3GTBcFg6OxI/ZK/o2Q6KBlaWhGu01JWUwcrk19GM3jJknTWfsot0m5xC8y1puoc15WDDA10/r7z4qTYkG0QbUBNXFVWH80BVJXnJwbNdNhHiyV9okci8GJBMqJhxozvator7cxkm+CIvfWocR4Xx8SGaJXqHSy6C/m7a6Ca1RIY6Pyc8tY7b5fxTetmNFYAjQPXQkCdNDYcpxZ4oNVhAj2j8WDYLVDPa4PZCO7lz56N8fZ+FoxsBkVjh6pxN0+AnjgFIyVO0HHHHVcpS7t3h4qshnL2nNk5wFMzuLs31EoGw0FgU6WUqrc3mTjPpmxISQxtFYuUAarU2IG0S7aRfM74+omj0TCG+vp78+4OX/eYBmjrHh9GiT8P9A3kkLO2OIhUonMALVkSwyW7h67FkYFyU6aeMWNmWC82NyNjvjyr67+x4fVkx6ooWl8cYEwTa2NYrfZA1bfxjsbPxsQpSYFO8JQxhsntYchcAAAgAElEQVQvEqKMfWZsBMZG4H02An9nAZM6D4KtsDwGarkJRwwbpBWqY5cq9Xckzh1nlF8hCGtFzSdPnRwbSHuB0xk26fjxCXQFPBx3vgVQQ/AnCBegsiX8CUA++83eSJyEwaEjoI6EQ7VOW/CQ1sWDtQOODhzqv/kcwAr21XX9jl2MOH5ff4J6NjelIo2D2Qqp8isko+IfEH2cMqWyLbbtiC0PI0F5c6OhEXZtV1euL9EgqM29d+7Mc/GL/J7P0Qq5Sva0iS1jyAcRfJTR2tnP+wpu+EcCYHY8yaqwiDvij7VCpRI9/pwMYHctZ+J/tY6t+8THGByodelNJ6Bo042O5rn5sN7b+0rm+Rx9id29uxLQpuZ+aDBOMrvuPWrnwapvx7fzg+0BjGqfwz3dn08BsAEaycj7vXu1jJmso8HKSgYk8E/4LFgExrBN1LlX6vWN2YTucsH5F6QcxFqUeONv81P5UBz8tvOM9yTWad3wkdqmCcbT99oSciI3XcC47tpdkk6Cmn/B8/6LFqVUgp+zz5w55bzzz8/6NvbWl4BRsInFIMCWQZaN5ld94hOfKHfddWcSTz6bzinz9ytzZu+dNY5FzPd1X2vUnGhMYN0Qq1Qu8r2rrmr0ZaakxbC9KKDVzUrwt27dSwkETz7p5LBFPvvZz0bzA0BRE2EzIgCK7ayshZi/bh+EO+3Za665JswOnWlaTZqHHnwwJSjPPPN0ns2cPPLoI5ljn7N/xDDWBqHYH//oR9kb9hJAwlwBFQSFlX39Wtr2YkIDcrTa/Z3f+Ur0Zsy/Vq9KZYAAfM3aWaU3ArNHHnVUmCICVV0gdfN0bX75TTfdmCB1yZKDw4YC5Ngn5lpZoHspb3no4YcDPBLK5dMTUT70kIPDYjM+P7jhhgBKAuvDly7L3GJL0AtZfviKAFDK7M2PIJ+Wi7hjp3K6yZMDigAhBLmCbmcc8CfJaSVkTRkKdod3/Yu/+Gbm2HkIwHA/cwhMxUrS0MEcWEfKyYAbusHccMMPcl/rum2Tze2O1kZvX4L3G268IfMoNjl82bLEkVoY0x9xPhgv7LEI7j7ycAApCwy4AMzyboBqcZMzFiDus85WTA3spx07dpWjVx5TPvzhD0Xg2DgBTySqAQTWAZ0NP0TAnaXPpIvUlvwOO0n8gjlkzCRf7Y/P/vqvJT69/fY7AtSpdCByKznvHZUJWavKyjBUsIRm7D0zYDnwAsPCj/bXbA9hY4wPwBzgJbpLu3ZFy8N37HXjpAEJvRTxo5KaVgrC35VuiaWU0AEzyRSkpOqoI3Oe2OfmQ4xIm0RJoLLP2CkMzOnTMwfTpk/N+MdO9vdHrNn5OH5cBbM8m0oP4qv0jpyz4l7rFS5gT3l37BdaJm++szG2w7WAk6mA2SqW3hFWnVgTmNLGlF6KzIKzip1zJksYpEKl1WYj/D6hO99vmXzOZjYJ1sFuMxLOcKWq9nVIA+wccGbhIYtGTSRAwf/aOAZGbacH7OvbnZszKBMF+bRJOmvwiBERLYq0+6k1k4yZGzAirpla3snVYMUo9NdSmrA00i6u1uS2tUz5y6js/tQ4KgAGi6Qt40mJz4y9cl9om/o6dDx0HSDBXunFrFPPYIyde1rMNhtk1uHlQE8mpaurbHx7U967zT4YYJkbBnJGlOUrgu85k6lpGDNte+QomHePD+jhmZLVmDIldbnooowcB83vTQwKEKrRjt1ViMymtVmjeLzXXmWTzFQjSuOgAwZUgZutGWeBv0Ot1hgP1o3e3R0DF+GnF57PgVMdp6oN0kXArqcK02Z401JwZ4wToENvccbGwKMiaTXlcCUm590jNNWgeRYsw99ex1hx5sy5zTAFVVeV++bNMaIOaIe8+6OKEW+KWBtam4PHs298p0yZPDEOH6eMw2NzQXi3bNxc9po2PfPreHL/vdRYl9EIn9WyoJ0xCuaIo2LOqlNRBe3SdrlnYpg4jLgMCdqmMWeca+lOrSsfGa7itu371bIcI1NbDr7Xz8+KDf70M2MMk/dZuDj2uGMj8Pd7BP6OAyZsPxutZIIjKQmDPq58AwiBbZK6cCLu0QWbESFLwQoG7e7+ykiR6GB/2AffZ7MicD95cuwTey3pEP2TCT3ltQ2vxs5I5PBf3MO1f1p+0ZeSHGxa4IuACLgT3Y4JPQEFkmWrhinlDbt27Ez5iSARE8Xv+EfsIP9DSY77ROR9oD9+DQCBXydxwh+prRv7Yt/bzgd8OO8jIPLDF+PvABz4LG2HHL9rBWiT2ewan2uzq/wU1+EXcug9O32QtuQ3Oh+Tp8QX9Ofcnz7cuEqhbt/FmBpP4I134YukQ2ATrEjEtS2Wk30cGckz+bM5wKxV9qOsJzXrQ0PlgMW1ZKAmySqwEOp6WhBXTZa2VLyWUndknviTtcSqP//x/dzbXHgOVHufz1yNI5ZcE3T+3pbwSnbxQ/mXriFwa3UAjZsx9Bz8cOs0PlvDLrFe/JtrtrRzIJ1sLb/H7/igwBWZU+/QtpXm70xtQADXv+SSS6JTcOLxx2eO17/8cpJhN990U/nSl7+cdSiT7Xt8rqpLJ8Nby7sxFqy9Cy+8KN1YaIT4jCAuZfk9aO3TA0QASGSo6Rp4bv6XZzO3wEOBGjCQrglfEXiISSSYM3dvvwVcrM0YlFcoE3Ev+8MY1yB/n/L4448nWQsokfDl0/oc39jvPYP71+s8k8B/eGQoewZIWDX/etJlkk9rLRh/Y0hA2bvZI8qF4mOOlpSw6f4yZ/asJCWNyZKDlpQH7r8vjIS6H3bW8rXOzvxZEN02Pnj7nY0JUHVT8W78XOvX+lm8+IAyecqkgCzz91sQ/xnI5xnECkesWJYyAuARgEmQbU0/+8yz8f2t1f32nZcSK7//xMc/nuCdnoRAVsD6XFrnHpAkJO1K++Pmm2/K/hGET5w4qYx2VF0h5xYWVeLFtNUGgEwuz7/wYjli+YowRQBkmCA0RYy1/9qyeXtx9erVATDFEE8++XgS8J6TD/+ZT3867CusoGdo5UydmnJG1zXYhFA/9alPphwHoNwyiXRASdMKXbOGhgLuCqQfefTRzJmAfmLPpGiKAKWwlojJts07nC32mPjp8GXLy5Xf/nYZGBxOB5lzzzs3cZ99gFXFRjhvxVhMJTbJXT+5K/dXIrl16+bEfESMaa24p3e74ILzU/qnwxigW5xFg8R9XcN+O+UU2jG37Ol6BXQBpjhTTjjppJw3zgjMjxbANS91XwEQxgeA1MFH4C/eAZgBMZw74u2wGd94I6CdVtH2grEGbInLxMTICuyd7zmLdWszhq3gsjXtethoEtCAGWWIWi1jO7Zli9hKNEJ3bt8Rm1aFbcflrHRe1bN6UvaoPezMc7aFzUfDSYednbvKnLlzw4ohmus77fnHRrSMk1Y6wT5bdMABYYumlGby5OwJY+e527b3YRw2pAz3azVNUv4ZMdrhiN6yV75n3TuvOw4/evlo2BuMROh+E4K0mVTiXBZqrQGtmhp+qIxDaRhRRskhbSKi2N60hDN5BqYVpjJQHtCPG8cIlNFMhA0EiLCpLQALxH8Meeptm3opD26jMPJeMBQegi8TejLRaR1XRjLYI0PDe9rvmSgBvA0bWurMWckGQaiqiGkVPjURcQ6azIZnZiSNiwDe9Vvq6R7ApLe3qR/VLnB8wBGHncPFgjOuDjjOAsMzbdrUMnuffcqmLVuiJcLI2agmVUZqx9Zt1ZFpWjyHAgoBG9cZYToTrpwGiOK7FqvFaB48vwyAukAHTfRahgitvp05jDjRrNk5oKCtWlJB0d3fO3uG1IdNnVoBjrfejJMElDG3kEuOHKV182U+HPYWree1iaZP2ytjbU1FUG9cV5m/734xPtBLixlbiWHA5EkpzAgtmfGlryn3sqGtMUjkUP9QNE84NZgrjG1U9Ts6kkVQ12gzeF6byj2xjqq2SnV4zbEDxppk7M1duvI0NdUVhNpdJnRXJyddB7JWf1obPwaY/P2OI8fefmwE/l6MwF8FmGxdWLZuJfq6ipx4NEzeXyU5FfaW0RKUcUbZA/YUMML2+Y8/wtHSDVBww6/Zso2NnBoHk7gnH0BgJvvVt7s332GP/Du7AyjQjlZmHuivFFR2XjZRIAa8978HLTkoAAbfI+KgpZTdO3ellp9vg3LdloOwicpD2UC2Ok4wX2D79mTfsHDDfhiqCQ5BI3blSy+/lGfjm7QdD9lm7AafYxf9vgUF2Mfp6rcHBmILMU6xOo2JwJIvxA+SiZcoionsqI4r30xwBNBQQoAB4Llq54ju2qGvty/35L/xB2OTm84y7f+y/UAFQAQWKH/ED4cd8NAyVV1DMs1z+uEnBlTpafzB3buiZ6AkuxX8yz27MS9qF7xa/qy7oxLpSRlvvgw/SHDq+VIiNFCTbcZJEOa7fA3j3XZr5C96JplNfgd/s2UAu34LDHkH1+OfKD/mt+kqKDMekVugUf9A/Od0YhxVTjYuz9n61MbEc1gXVfQYqNNX2wbrahkmSp0XP9YzwVffpxEn6Hzm6afLkSsqI4HoqYw3FgFGgA5Q/GJit8b3e9+7uhxzzNEJ0DFK+JfWnbVA80AA5D3MMbbLunUvlkUL98+eUg5wzjlnJ2lZW572JfjB5jKGxkNpgv22efPWWlrW2RnmBN9eUq+KBk8sL738SsQ8BZn2IEFL7+g5lDCsWHFEWbhQR6jhXFu+i58sOWdteh5rGMNB0AwkEH/Ym+4/Z9ac+OvWtu40nlkwec6555TLL/+zACWnnXZ6QAwAyLPPPRfwQZtwgAnNBqU/mBL8b3OspF4wqdwKG2H54csTYGKvHXzwoRkfgqLEeH/8ox/Hd+aTG0/vg8EBTLEurC9nxnXXXVs++tEPJSmIpYJpovuMsQWWPPzQI2X9eoLcHXlv7AMgxUFLlqQrjlhg8YEHRpDYmq6tVruz1++8486wO5wxiw5YXCZPnZqSIuNgnLU9dma1oMuLa9dlnCNEPDJcLrn44vLf//S/Z1zFAs5HYJV1Yv6V9BDdtV6tb6VAgIXf/M0vZJycq9hV0V3s6SlPPvlUxkHy3Hp3Psr+X3zJxYlNlLfYg86P1WtWp0sS0ItEg7J+MQ79xZrMr+djSpt0/Jwzu+y3YEGAHGeTd7rn3vtShiTO9M5YSMaulvpjVOyVsxtt4Jmnn0nS1hqj4XFE9HB6IqxqL/7Jn/xx3tueIgp+0403BlgFFJlfe6CVRMB6U8Jmjo2b9TR//n55V4Dzhtc3ZEyBEkd94Kjs640bN2dPeldlS7RA2Bx2TncrgB7ASfnXiSecmH2mG5Wuo8bG2qRN5J0k58XGLfPGM1g7ziVnFwDV+WhtmmvnuHOGqLJuqMoBvbuKBucBENTaAu4BItijljEonnOOp/tuktUTArRhbbIttcJlault7UBPlckwZwgCzkTzHQClqVpwZpjb448/PuVJzgytz7GYvK9jMuxB3e76ems5j0qCrnGNEPjwHiZKq0nmOQFPnjFVJ0s/sGwUSti2vbU5oYoeBl2zimDqolOFWGTk07O4aZlnoTLUjLHNlBKMSZMCuqDBMJ4GwIO2daRBcJo+zqHFNgBD6n4bBVvIu4e26NpyHFQmiHQ0URrtlI6OcaVQECdu1ddXtm5Wj1oZLAY2NaJDwzkgIJKMoXuEDjltWhYbQ+/ZDCKj6cc9PZeLATsABw44o+6zvpN7TKjoKNCoVXRnRAEs9E6SCekgDjuS63t3gAngQd1waqY4Fm+9FSdB+Uq6CAXpGg4I4Hpt/arFaky9k+9GKVuJy+zZ0R4BMjAiVdxWR6EJAVuob1usjKx5MrbDwzVTAfTQIs0mTvajl9hYU5IyrjOfiXjbjh0NeFOF1NoWxMaMQ8JZRLN0Lz8W2svr16eGzjX8XZmW67c10rWcCNi1I4JI7iPrI4unhdeWTZvT0jeHRldXDrqg24O1/GvqtKZuOWyYSpWM0FvPxHzHvDnMHKwyA6FiNyiq8TGHroe2N3nSxDI8rN660oBbgK+62k1JzntETWMMk78XoeTYS46NwN/9EXhPwGRO2dECJkOrymjHO2XSZICJLjnrSuffuOjrLzgtHSVdMNgIjirHRnCHQdLqYrHn7D67yeGT3KndOfrDuty4eaOUTJm3734RNAS+CF59XnJE0C5AF+wLTqJbsntXOjwsWFBLQtlmbEqf9We2lP8SIfbdvaErs3My/gIQv5dxDwOlYS34+9w5c+L0YXam9n+/ffcI9vObvFMEMRsGh/9lF6vGyd7J7EfrbFxN0PCJBHTsNXvYdpVJB4J09ukJm0CA2orkt2Uxe5JZjX/lmlgsESIdGq6itU05CQfXNQBV/Mtk7vhkQ8NVaL2jMmVatkXLIOFv+K/VWTEv6OU+1woccsoFInwFY6X0BPiU1pf9ffEDiA/yJY2tYK5lt8Rn26alaC1HNreulSTZ9h0JoPyba/B3+ScSPW33xrb8BWBSS3CmN0wV7Jbqm3iuJBN1k+yeUGv+uyeklALjI58Z11WWHb48cyqI89MK8BobQTLfOmBTavjr+vcefJYkoZpuEi1g4iN7T58e/8yzC3CsrwXz5yfxJKAFKtTuIAeXa6+9tqxatSqCqMZAUF8FIDcmcDTefGpzKdB3H+ALTYOUdLz6clmxYnnGTbAGpElnyaaEyzwJRglcPvnUk2nDyue9++57AkoAAARraTHaWZOhL738cnTyPvShD4cBL8lVx2AogID5wWqmjWLPCIIBK/am8mzzYd94BkH6+pfWhx1i3efv61/K/CoPkYgTY9jL/Gcdbrq6OrNGgSjKGyT+gJrmYG+ssbT1Hsl30feV+EQUOp1b3m6aRgyFyaz0jG8PiMWEwAwgfnrXnXeEvRPm+T5zk+l/4okno31z/PEnZBwEvUCCSy+9pMybZz1vT0Zd/APE8g4PPvhQgmf+7T333B3djTCzJVXXra8J4N27o2OILQdIWPPYmjDSxSqXXvrp8p3v/M+w9w8+5JCUl9x6662FuCdNDQEkhr9SqHPPPS+gzn333R8//6tf/WqAWvdKULx9R85OjJn62W0pk8IsX3HE8iRPr7j8iqw/iU+6JzoBYeIoTQKEnXHGGQEhjLH3A6h87nOfy1hjFt17z71Zk62IsbbY4hIlN57zicefDINJ3OO8PO64YwNqCthp+IhrgavXX399gvbPXPqrOY/XvvhCnosMBY0g49vfP1iZV5iH+80vZ511ZkqwlKIcdOCSAAdPP/Nsufiii8r/95//czRJ7C+gyze/8Y09nWkAIt7LftROmAAseQBiuQAy69cznn32WUnuAzYBHBhDzi/lSffce2/ZtLkmzpNE3vB61faZ2BMdEqwk2gsAMUBXztxxVQw6tq2zM3PuTAko3ldFYMVMzkxzrWRJoxH20L+Ze6VndJGUUSmzsibp6SS+nTMn88SGmXdaKt6vFV41T8Bo+6t2IhuoDD7yH/6LwHVPut9u37Gzstuc6Y0d8xkxnDhRjMwO2ItAFPcTGwf8mTUr+yLCrXs6ipFXqPG489+YuZ+ziR0Rx/IJwo7CdunuTtzq/mGpHLFyxWgYI93jc6AYAJPE+Pux8RnO1PWo9WzqXB1S0EzARu2qQk1fP+vdYVe0mQjXbMt0GIaACuNrF5Wono+DJvXvoae2ehy1dEdmBF2yMhiUoPh7pYNpOUT0qjvX81n/hjrDuETotNEYAYyovWpVxx0iDuVK0ZkS5kZLM3NNBk92AEWIg+C5oW02LEDB9xwEDCkxG+NjgdW6XqJxDPO8ymqZ2JMJ9T4WSM1odAW9tenm7btvro8q54CBxskkQVfdwyGoTbDN5T383mJnhIytGlefxURBYYPAKrGJJklAnarA7rkdDu6PFuw5KclbWFH2b0RdIcucJutByZWyqJRNNfRDvzefUFvvHRFVjkPKWZT07BXAxPtBayGQqQPu6AgS6/eewft4PxmsMqJ8qD/aIuYZQklUmENiLmweDoJxQTP2nubGQWvDtGVhLfUqNWwdnUFjGZi2zg64ZD1zJIOqNw6gteogSXO/hu7q961QUAVMKmjyXj9jgMkvGLCMfWxsBMZG4G/3COwBTBp2XbrkAEwWVYbJ+xgwSXnuZLodUypboLMjgTwnMC0Vd+2qQQ9NjgYgEYiljKWzs+y/YEF5Z1NtLYsuTJTxqSefzPWAD/wowatkgGvT6Ajde7SU+x+4L7R7SQ3+CpvTJm84ZGzk4PAQ+m5steBZsOqz8Wu2bo1TnIRVdxXMV6oqGGwDQWBPklM9lb0hQdR2BqzsWzXe4/awQ9hFPkXrD8mARhugKSNO7TcBPS1jGyYxvwnrgx1t9VBSzqL1MN+uqytJkT2UZyVL6PPTpseXck1jwueoYuudobmHOTNel47qOBtvwWdo3DrxYFw0JTXGjb/VzqFkH58o4o9NV5zadabq4/FTo7PCl5ozu3YV1BJzy+YED61Wi3nkP9E/EJjI6LZMHKCX0hcdO8ImwlJVXtKUwWAkGDs+BUcdMNaKyXsH/mWSPV3ja4em8ePDWCJuKGhowR/vaC0ANjArWmaKYMO8cuyVXwkAMGW8H6aA+ZFw9O8tbT0lRg17hz88dfKUjMnixQcGqKP/4N8FzoIs/9t2RJIhBpzwve695+4EfIA0wRrBT2NgbQgSgYHHHLMyc0DvgZ/d24tx3RVdBusHkBL2Q39/9Qt3bC9TJk8NWJI229pmb92a9sGEMWkqmFesbMHNK6++mtKTfebsk2cCWoXZMXPvlAwQPfV89uZ5556X96AB4Ycv7/N80sfWPJa5NW+AnRNPOiGil8bffZ5+6ukE3bXD5EgSjAJ8fuqnP31JWbN6TcRhvb/EstIuGiRKvVvB3W3bt+azylKsJyyBpYctTVct+iRrVj+WOEtm3nrF3jhm5coE49Ywlg8/2zvoSrJmzWNF6U7LFLjooosjtHviiceXBQv2KyeccHJESW+44YZ8HvDy2GOPZ06xspTJWGtSfoJJ83fqqlMD0tSSqafzLpgU9qgyFCCHz726YUO65NCq+fd/9O+jxSEOwrCwj75/7ffTzcjeeeKJpwJaYLc9+ugjAYjsN/dcufKYzJtA3vlKK2Trti3ZK79y6qkBeAASgEri14sPOCDxygeOOqrcedddmXclLYRVAcMEby/7jcsyRtot21eAFbo0utKolFCyJcYgXAy0OujggyvbrWHRO6z9ngiydXzBBR8ql19xRWIU3Vsgtz/84S3lk5/6ZOK8H/3oR2X//RdmbzKTsQ2TJgVQsLbtkblz9wnwpuX8b335y+WP//iPw3gAXu291/QAXaoMgPRVT2lR4jdaNceuPCYgzMzZswJGVDYULY25ZeKkybXF8aRJYT4Bsex9ZWR9/aQXNmaOxe7WZ6v/AgxVanPA4sUBWejHLF60KPtG4w3lPM6IFvh2T4K64sNbbr45IKbqDfMWSYkhzK2XYnOAMM5FP9YdEBM4BQTHtBLTenbr0L53zvMq2CjAZZp4dCnbHK5ARdOohN10/Tciblt1NX0WAB/Nr54JidOUb4nxlLe1mlHmzjnoWVONsa1qCFVphp9qP4WQoDNazmKYQnfWIuDFOdEC7i1Q4x2NU8eJp500GpRncCAG3sAzokHpGa6G8QFlHSKIiQUxZXLYEwbRZvDZFon3oC2g4VomEKKXg797fA6qMBaIbBGSmTxpT3u2VrTUC27bqqvOjFBioZc2WYLYMhoj5s+CZ8DE0EhtS2zT2rCC68HGwKb7DnXh9evKrJl7VyOv/IJzMW5caHiQyLRCboQ/0ReJcqF1OXAiKNbdnec1GS31VUmNA4RmiQWB/sSwA13QnVqmgu+YMOMimLcR/ZnTYGEx3p6fk8UQc+JigHfsKG+9XcVdozA/fVpYFFpaoUl539RYNvWgkNA2q5M6yPFVX8bnwgKBkEVYrTcHZPpTT66LEYU4IM706TmYd+xE6bQhNyUbxknxfhwviuN+oN8yIO7BOfA+agUZ+oj1vv1WmUWwaObMqF0DjDyjzckhNc4RSNuwIcbVdTlinA4qzza7TQEtttGBYS2CaZyr1k5f5sC68hm/55ylPnHK1Gbuxu/RKzEW1gc2jE4CAbqGhjK3tGNaSOTdYMlPAZP3jnXGAJO/3THg2NONjcDYCPyCI7AHMKni3LWtMMDkgAYwObWMdrxdJk1eU2bNuv19xTDhOwj2lSNgVQp22O5Qe4eH4yewd2wjBy7Zp3GVqcGWAAK6J7C3o+W5F54PoMEOS3pIfshmc+Y44WwYZ1gAxz7qsqHFZ1ocNvXy7Fe03iZ0V52woaE4tbrCpbSXEB0AIrX8/bFhW7ZtiwPKzypNWSmAI6BOI3aKZcovw9Lke8hkx77xmbZUodpQ0htdFA4ncUp+jWfyvhx3Y9MmfQQHQA1JFP6hen2+AAAqpQdJ8GxrdPDq8wr8K6u2tnfcvUuZN/+wuzq//X2hqccvmjgltluQxDFtfUo+Gv9LCYiAC1U7nSU2barJmC5dhSogETbCuNrRT/ZQl5ZWry2Ay8hQxiIMgwkTUm6CkcAHAQ7wVzj53sfnXMNzWjfpktDTk3XjHq7rfsba/Pg+v1X2W0Beu3ncFD8kLS5TtjQUP9a4CxoEUfxE3zHe/KI9P6PVF2wDGT6LsUPA4TsBRoBl7ompIfCR/Gpb9+Y6SmQi/Cro2qd84MijaoC4fn18PAwTfiu/cunSZcnUt0EpPzC6NOPHxw/zZ8E/Rs+SJVgMNXjTaQJLW8cUIJE1L0lIDNXnJez8HrtBkgwjwP35aNamf2sp9ebE8wBYPn3JJWktK3AVAAoMrVHPxbcEXtG781wf+MDR5Z23N5ZHVz+awFlQbd0S6AQAWPPamXoXQOTyI5aXFUesSNlQWvjuNaMce+yxWc/Xfv/aAC/ANOP9oQs+lPe4+ZabE9ibdyCO+AdrA1OCpoWsfNXim1LuvOuO6F8YayIoxUsAACAASURBVOeD3y9ZsjhMFYlB4MDjjz+VOQEK6ix52WWfj78v+fjEk0/mPb761d8J44eOxbJlhwdQEfwLEunwbNz4dvbcUUd+IP+upEopOWaEANJZp/U2kAuwe8KJJyZxfM/dd+c5zz7n7IyDM2nmzNnl7nt+kvnV6vnrV3w9gJPk7sWXfDqaHP/hP/zH8uAD9we00+2otsN9Lh1etEp2bpp/AqOXX3F5gnbnkLV//HHHlbvvuScglxa6mB9ANGvXeBOsdb+U4zclU2eedVbK8bUt/t5V38t6wWzw/sYN4x8z3jpJJ9NJFRD81re+ldjl3PPOKyedeGK59bbbcs/PXPqZvLfyDPuPto6uS5MnT43+i7n97lVXZV9gZmBOYUZopawMxlqzVz94xpll7px9IlFhvuxBZ4PzwNqTfGUHMMS8o/bEW7dsLgcvWZLqAHtaFyX7R+kisOGaq68uF194YXn5pXURpK4J/ZJKBGAHEMZaXbhw/4ANn/nMpeWmm24pRyw/ImAKAV9yDCefeFLObYwmz+S7nhMDJiUq0YMp0fEETjpDnXltyZqzLAKt0/fKfvIQ1iVQFsPEswOm7CWlRgA+z8X+AQbF5FUvsifgqbNKnGzNsLMpuxwtiem0Q061RFMawz7ZK0R5PQPhYt93Bpgb+9PZG3vYV+Nt5wGgyNwAXDEja2ksfa+qd+LH8zoP27LPsFNGicF21ri7uztr11gpCUtcrSR14sSsc+MDDOo47ZzTRwX2gAEHtEFlfIEKUH6TZvPa/HPnzM7D7Ir2Q2WYYJN4YRQbATpjhbHRinlayLXMBbVxQn7nZSCPfhhin4UMQd2gvqmP6u1LzZoBVQcb1C+oVhXkgioboOkEYJtaZM+eLjbDw2Vro2AfYEQ95IbXQklqKbLQJAZMmYaMgoF04HGMbGAL3XN5H8wIqL7vWDCCf0G62mTK0qFATejJIRWtkE0b45SgRLWTZcEAOmxEgAKnIwDByEhAJf/rh9Fp6xejFo/aqd3drl2ZxL1nzswmQi12cEPEWuSRA+f50HAZAdfyPQg49XPzZczaWk6HgAMI3c8mg7y23X5mzZ5ZZs+etUf4x3XbtmLAFT8Wsno8NWJAIu8zobvWsLmPw0QveT3q0dwOOHBxajeBOa0ytWvtSm1yqd1xurpSUqTMSn2ouQXMeGdO0wEHLMo6stDdN9mt7vF7MjEMn4OAI9SCcg5uBpThNP+QRUr5DLAN3o79uwGT6m+8W8Pk3Yomfzn4GANMfsFgbOxjYyMwNgJ/u0fgPQGTfX4GMHmrTJq8usyadcf7CjDhN7BXhy9fHr20WmYyITaO08W+r3700QAXfBpBr/IYfgKbTMyR5gEw/+2N7yRziAXJrxAYcJzb/9jK1G837X0xTND3BbBsXNu1jl9F1I5t5pjG55gxI842O8Xx5D/RDwMw8AcE5Jy/ZLw6Osq0adMTpGJ28hF8zndoOGCZ8Gna7i1pFRlB9ZotBAYsPGBR/DJOKi0HtlWw4NnabnYWLV+Cn6R0NkzbRgsFACApxogne7jhtT1sEL7Grl1ViJYQI39FEoxj2wJSnF2mtmfipCSG+D3ubZwERYAS2dAkWvhEHR25nuyk7KDvh93R07OnZJfgqG4iAt9WTNacYt/yBfxnHFvtF+/puYBeLUulBulb4sQLkN2n7QhhvmoJRu3mKJPa+sGuxU9GjweYRQOlYVF7t5Tj0HAZHmnYPeMCmCRJ2Wj/AWoC2qSZQu1SKdNrfjvGVX0V93XtqkFXy3uAWm0ZjrG0LgXp/kyfoC2L/+IXv1C7H27YEF9xwcL9yz5z55bvfve75aMf+UgAQ4lKXSt00Dlg0aLMK3YKkAfo4T7X/+AHCfztFeMpAenvNCqefvqpBHdHHfWB+Hyy6zRn+IaSZQCAMz74weyF73znO3sET12fL6sEBEuATy2zD3jx79YvFgZf1Xrmv8+aNSfPrDUr8CBimq+9Wi5o2udim7fl8577H/zaPyg33XhDPrPqlFVVXPbtt8oxR6/MM/7wxz/Mmjr0sEOzHoE2X/ntr2QsgErW6x/8wR+Ur33tv2WNCERpp6xfvy5xASDDu/t3yc+lSw8tTz9duwPNmVODe+eBdrFXffeq8v/8s39WHnn44fio3k3bX8z6H//41mhHGPff/M3fTEvUr/23r0Vn77TTT02ZhvgDMwDYevIpp0RkefXqNVnL5vLr3/hGOe7YY1N6Ip5xthj3H/3ox0keHnfs8el6cuMNN5TTTj+tfPITnyi/93u/l/291wzdjjaVI1asKB//+Mfz3W984xsZF3tUzCO2apO11qp3pJV4yacvKT/84Q8TNwBab7zppqznL3zhiynZAaiKUQAl9syqU1cF/LA/fu3Xfi2Az8233FIWzF9QTj7l5LBMPJMWzOedd1759pVX5uyzbyVTlSx5vz/8wz9M4p/ujLPi/PPOy9q6+aabc9YDWcyNfQ24++53ldocHNDTs//P7363bNm6LXHZoYcdkjUo1gCkeHehmvH84Gmn51msbZ8xD/aw+O/ww5eX3/1H/6gce9yxSUyPjtSuRbRa6Dgq1wQM2n/0JAE969a+WPadNzfsLM9mva5ZsybnGoFi4AQwDMNDwvellwAoi5KA9z4AJswf8/7Ciy/kzBfjieXFUOYKcCj2do5gzFRtkjcz5vadc0zsqyyqFSRXGrTv/PmJG82TMXS/VF3Mn5/9eN999ya2gwGcddZZAZrEfM4PzCVnl/MB0CqxjY2j7IqdUXrmzA1ImZbiVatkaqpTiK9XVprnjAh4UzpZyw9LOWzp0syz63k2YAgJkXReI1g8bWrIH8BkdstPLecZyfO25UlhsTRti13YuSNmh0tUTattpWPFsUeOtkJn0HyHBWMU7Q1TkVKIKVULZHAgYAV0ZzhqtlX4NSJN4zozsb5bDVtfBsCPDcP4MzBe3EP6nmA1bVqVQTRiW2l910k3oxoPPcsdWFBwVC+BuUUQZomWv1gr6dwyPQPJ8EOJGBgLo6VOYjeklWxPFX3xd/dwENdWXZ1ZEIy+TZPSoNQ0abc3Lsik1roMUASoIlbUFYTOIvNOgnrvU1sKd8dopp60caZag05gx1grxWnpp9BnBgwabHI5Wq3avMPQQgHCmESHNeTcvRgN44+m1nYg4vylffD27bVuuKMjKKbDKXOtxZ4x22uv/BtamXIVoAr6k7F47rln9qjT23ju4bMWoKxR7TzUmzGTdXF/qv3qTW0+B78N4nfexyZBtfPcyZRt2ZKxsWjDlBnXlZbKEGUGlFNg7FHPtGG2GiGavmuzOjDcRwbDuDogbU7PFHGi4ZGMr8OC42SuqzhclUiLKnJTq9YWAf9lwARr6l0Jn78kATsGmPztjvrGnm5sBMZG4Jcagf8lYHJ8U5LTAiYYJuv/9muYtO/U0ZHAju2rtmNyKOApSZg/P10YJI4itNnobAAC2lp8GTSMTIyQF9a+GNvHR+HY17KWcbXOfP78lAOzSYIl/tCmje/k3hEJHR1NAkaQwsGjTcIZlESRuVRyyv+QQRMMRoReIDw0GIfZfTsLmzZcy0uUVTSOpGv7N+/Qtvp1jXRzoV1GA2So+gZpaTtaS3cEL5xMz8x3kJiRiAAW+V/BG9sb9mtXV8p6+RKtWHxbpoztwkcTyPqdZ1XRjYEiey2ocw0ghrHxnHy23bv7GhCEuHtvfJtorkycmN95J/PEr/Mu8ZvSbXFimBVKq81Dq88GIOC38Vsk9Tw/v7AyeQYz/3y6CLiW0fiALZuZLyZY4idinfAHZbejGzdjr/gY6Yo4vuq6AXUksHQoBGTILvtsMqqNj+I77peOLM39zaF3aYGvqm/SnWt2KdFqRGY595JZEQY2v8qHx3XGBwp7JQEAEd9JZcD6KpglNUPaPitWMeBsyqRJ5Ywzz0ypg+Df2jh8+eEJNPm01193XdaiEpEaEG9IuY1xtI7dh26DoDBsho0b8w6CLWXiAAJ/NoYPPvhAgEmdMF57bUPmA6AyNDCQgMn3Xn6JuGztHmk9uYcY4aGHHoq/efZZZ1Wm06bNZc4+c+P78+3obYT1M6GnbN22vTYdmDI1e0p53JrHHisdKW3aN0H+CccpX1mQABTYBfiUGTem2A2SZ57jq7/zO+Xqa67Os9qPzof77rsvOjjGCZPkwQceznsrsROctg0XxB/p7jNLt6QqDmwdCQJfe+2VlKAYH0k9ydSDDzm03H333VlbBFslRul2uDYdk1//9V9PkP/AAw+VQw45LEyH6dOmlquvvjodZs4+58yU1WAX8I2dWXQwusZhwZUIqFqDrulcMNfAAnMCDLNnjz/2+D3CqfvuO6984hMfL7fcfEsCdk73nXfeVR565NFy2WWXJZFNrFd5lLnxfqtWnRKAyP665+57IrZpH7VnEj0ZMV3LtsFIotvh37EegGLKb4488qgAXs4ea8MZYr7uuvOuaJ8o4Tls6WHRX1l57MrELBhEzl3lQ8rCPvzhD5fHH38iwLa9qyXv6jVryu//k3+SuOaaq69JTHreuefmvFBeB4hSviRWsO6we4BN9ojPAieUxwABnnr66XLyySeXgX5diqYn8W090VkhmyCOqYyiI6Nb8pWvfCUtsK3tvt270kZZUxLPRLOHZkqrnYPlMTIyVBbuD/zamnXStnE2zt5N9yOsKmtq2eG0md4s9957X1m08ICwIMRXzjfPRGtm3br1Ze3aF7NGASC0RR5+6KEqtKuUae3a2up3byB51dp0LgIEAWCAVOC7z6048siATuLNlAZOtKdfy1luPd9z7z1lx/Zt2fvOEqwg+/OUk08OO8bZKA4EnLAR1ogzxZoV94oHna3WK/vsnJs2fa9y9tnnlBtvvCklfL7LTmH+sW26CmkBbd1UzGAk14QLRAY73cXgFD0B1tlQZ4e97exqWw63beRb3SdlisbKtcSUSvbYlZzHy1ceMVrrXnvyQi21MTU/2gR3eknqwgNlQLs37b0mT8rA+q9SXapCuR8P7d+BKjGK2sn1TMgG8pLRIhkY2FPCwVgbMCiQTYWlUHvcqztCLaqGysYwORwGVFosBAeful+opgGLWGkMP7aDPtiVKZPsw8SeIGCMKsQqNb0ptZlQBVaHR2qf67SinVSVt3fWmlvPwwAFGIlglF7s1QFAn7IAPZtDJA5LH6G4zhworeMl28AgBH2dU0Vv3JcmCRV+9cjGJWyfpse575owGwUTxEaxYI0TBDctk7ZuzbgDWGRtLHTvj9rKQYhjOHlyaFGYMbJXLUqITmrcjI81YLFzAG3itFrcUVXijaPP0C2J9sfEniDaDqrohwzUzEucy2H0WQapMolsyCkodAa7o7YL9g6p8W1qy8Z1KPciJDe5Gub+gTJtr+mZXwrdNo/vea62FjsbbC8lNZv3rKk4B6HNbskB6FBlCCNYjMLcsEbS4i//X3VKrPOAg01JTp71XWBJvjcGmPxS8dfYl8ZGYGwE3kcj8AsBJm++qyTn/QGYsFtVt2pCZX7M2DuBORZibdM5I86oTCgfBVgva8meCiA5wxUg6SrErt58++2wUtouJYIJDjcnkt1P6WsvRkjNVPVM6G5EBpUXo/XXFrD8Dz4QxqV7S/BI6qA10xJjz9joZL74ViMjARrSWbDp7gdMwIJlL2MzJ0+uNd+Dg/FL/Jv3BCwIMANmTOhOQChI9nyehW8nOJdN5Wv4t/h9A3RFurKIW2BoqH8g32NHAR7Gh03n67mHoI92hOvs3tWboIEVZYtTAqtZADHVaMaoR69dDdnk1vfkYxDF7Cid8SfMCYaQzCWnt3al0UWw6pFJynim6LaElr0jiTj/VjXJsKW74mBz2lu2hflv2S7e2Z/NIT+uCtXWTkApn9Juur8/CRdzxOeopV7aC9ckTtvq2Hy5Nn/Gswoyql5JZ66LYdLq7Zmjtu4+ov9DOjjUlsatjolEXMaraXPMRwZM1Lnhx3RmfewpZ8LEaZoYYC8B4gRiuihiIwnulh22tBx0yMFZZ9jgL7z4YjRFdJeo1wdy7Egy0BxY49rNWkOYxIIoGWglF+ZcICdIcy/sGgkygrFVZ2dDknD2l5J5eyklSlljgxkj785v1KUT8GgM+d2y8D0TJmY/2mOCwFq2jno/mucXXAnCBdYAB+sf8JdWsEesSDmKvWzfSrJm/gsgYXbEZK1t7/7iulqWBcjCiqrdiF4PI+b1199MG1adbk486cTyY1l6GjVdNCCnZZzSnvbwZZl7zCTr7c03Xy87d25LkAwAVCJinTuHli1bmrmgUSRZaG0J0i/7/OcDoD344MPlzDPOTIwmgayU6O133sr1ADj22COPPBy2lMCZFof7GqftO7blDAD6ELg98MAlTavmt8vCRYsyBrSZtBfmf3tnTATAMYCSuDVAQbkC7Q1MI78DjgE3MHT2mTM3wTrf3D3Nvc9j+mDreybnlU5QWEa//Vu/nVIc7YtvuOHGMFGAJIR0MT6AKEo22tIL44/tLhEa3aWpU8rKY48NO0M8CESzLpVM3X77HQE6sNqtFeCOZHFKhfZfWH5www+ynYE0p6xalTGjleG5xVnTZ8xIeRq2iTXwyisvRVhVyZl3lqj3XPvO3TddpszbcccdV4YHB6PnmJi5ETamT7Rw0cKIFS9csKBce+33y/p1Lyahbs4AK2yMxDKQ57vf/Z8B+Jwx7q18DGBNLNw9X3zhxT0dxsQ+tePPpJQViXfsFzGfcxLAY48CHq0pzCTlP/aoM2q0o5b2uZcYEuvJGhejvfj8C+W8888vt/74x40m1bRy+gdPDxsEG8gZbz6drSoExKhiSWuOjRFLj5aRdImLluZuQHl/ZYZs35bzKXPzyivZ262QLyA5VQ0bNycZMDxSyoSJE/ecwWHXOfuCQ4xmP/i3tDymT0mnqrevMjFzZtfucBVzqG3gERWcQc5KZIeUT3VXTKBtp8xeuG7bwSsaoIRp+/pLxzEnrRytaH1HBoBhrRfpDgrU9pN38Wo4O4P4CiAdhlUIRhu+OXsUsD2rAfQSlInRRRnClpVgUTE0wAyBvkAcKlXbzfVURdre3lCwlMw4WBhXG1SJDqS+PQjT8mdwIMbQYvA5g6TlnmeziSFSHpjKtcE0MBgrfihtExD1Oc/IsKMUOoij3t5ZGSIt8s3QeWbP7jByT0g+qqcJCVVz+46ACp4Napxs0VtvxzHynLNnzYnRTAZq/PgYJQcnWmYrbGYOLAAiUQ7XFq1GzXXwo4d5FzRFcwNwijFWk9WhbVJfslcO/Hlz5zXCvdgvM8Ikkb3yOU4AZy8aNN2VFWMDox9t3KTf/Lg92SmfgbQ7zMytw8Za4LBE6X/ipLJjW0WulVSFhrtzZ6XZohzv3BnHrt201kM0XzgIg4Pp680BrWJunQFKsIQYN3PEOYoT0hhVzpTD03O5NkcqTt+Q9lDjKuo4XLVv0qmoKXuK89yAJiakRSMBJpXy9PMBzhhg8j4K+sYedWwExkbglxuB9wRM5r6rJEeXnPcZYNIc6NqkslVKDwAnqLatKD0bKuvK9qMEs+Vx7PadFz8AA4XN4xBOmzE9JTJsMoedA+c6nHZO4MxZs/J99xAscbS2bN1cjli+fE/nGUEJu0vDjABf7XYSI1W72c2qwVMC+Ma+RqNrdDS/Txnw+O7U4wMW/J095ldIGkUzrbtxFoEbkyqQ4AcgwnkVjNFfYWsDAnR37ylNrq2LN8cv43Cyy3wgf6Zfks58s2blmZVqcHwlvtyD3fV9AbH7KKVlh7Ec2oQav4KTWmvFq3YJEXo+QTKFDbN3cEDSrXuP0yzQ4D8w6BIouvm5l3vWEvEZSYwpk1CqnHLm3bV7ozGp5TEDCepY/nQyFOQ0fk4aFPTXz3o+z9OCatYHoMZ7CobNPz8wXXsaNkvb1cbYe7eUaA3U1r58NOMsGEspyaw5eRd+9Y7ttbW0dwlzqK8/HZPSHAEbuWdCyg+AFtg6goHoCkbUtSOimk8+9VSCoMxnRHRrB8qqX6Pt62A54fjjq7bOtm159pNOOLHMmLl3eXHt2vjpADMlZt7VeGIuWIOPrVmT6y5auDBzLiNO14AwqHKEJLt6e7N/iI8CAZ599pkE/++8szH35ofzH429jLy1YY1jswgcaaXwP4n/CzL5j0sPOyxjIPN/0JJaHnHjjTemHM7cEB099NDDEuRiinz9619PYG5cTzn11PKTu+7KnlR2oxvIiy+uLZf+6q8GcMGmFzsIRlcsX5H3JNIJOOIE+t5BBy9JN0trROm6MXn55VfSJhlTXJxjfmtnyXH5uw5Eykuee+7ZrBHJ20mTJ5a333ozf1+7bn1KfObN2zdjIduvtSsRafPreZxB2A98WUnMj37kY9k/V175rey1007/lXLdddckiFcqA4jU1Qb4c+CSg9LpCWNEEEx7AagluOajmxv35KNjHohfjLX44/7772tK+Wtsdu555+cZlNMoC5k+fWr2lHJ5IAM2wucv+3zK+wAsAKO7f/KTMBIkg8UFSoEOO/TQaEdhrzgnldZbk8bcmgM66LIjpnz5lVfKoYccElABKLBpy+bMrS8cu3JlMv6tpg6/3/lwxplnhPHzW1/+rYwfgMCZKAaiEeNHOZfOSIJ8e814n/HBMzM2QEdMHOvs45/4ZJ7RmbF9x9ac+xiDgBPXUOkAHKHR4f2JJ/s84V9t4a2Fxx5/vHzhC79Zy4BITcyZXX7yk7tSvkTU+KSTT8rejRxCo4XpLLf3dFDC5DEnqWbo6cm5KzaMHMN++4VM8Pzzz5clBy4Jk0QZzcknn5J9KZacPAVQUUvJ6JxggQCwgFeYaVpqA0rNveeg4eLawCcgkP0CsHGGpyRu4f7l5Vdfi11DJEgCe0J3mJI6+zi37GHz6WxxNgFM2I+nn3k6iYCUteywrhcH2LVHnQ+t3hWb6Bw11uIyZVFz580LoOXMIa1gfyAbSCp4D59PBYtkQrr8/LQkEaCLWdS2so/ERUSgawUNtqJ9YFzta/es5aq6r/Xm3wC6PuN/Y6NXHHfkaNSLoUaTJ1eDuGNHDhMK5m1LXMYJt5IRqGDJ7midGIgWZbcoIU8ODYdHshGd9bD3gD5LeRwYIXC2INPBZFpFnTPY6arSWdHNufOiYNwe5AbftUyYQJnhyzV6dwch66RIr73awEBQ5YiRKtshnDZlStm0eWMmlqMCZfajzCaUna4a1Ntg7eS0Rrgivm9GKMdiaFXpx3V2pLaWEji6LZpislg9EzMxb739dha3wyyDP1oN9Ny5+2asjZPndzgyIIyo8cV0cQhYAMalZZ1YMH6v7lF9q4VqnmwC17bgocXu61BNe9+OEqpiNtdBS/I8dGNSXjOuMnNSVzxlSu5lsTjoKDHHaWl6emsnF52ZTfW7aJm+Y/FZxKGRjusqa19Ym/c170AjzoeDz/MBeABU3sdh7mCICLDs0+holLuffOKJMHzMBQRcpsDGdHCiqqU0bHg4mRLI6sEohi+uzbox7z8FRTorYyRCwfV//S5QSQOgtBFFK4jnGSpo8l6ASQVWfv4n0Mt79M+pnwbg5H4/86kWgHn3d/9XoMwvF/2MfWtsBMZGYGwE/hoj8HOAifP23YDJKe9PwKRhmPBJBIzs6Fqd6QjCdXUl+yYzzldgqzlH/BDBrYwhJ1nAsm3H9vLGW5UWDUx55plnKwt1YCDnvMSLQJLzzF4KkGrb2drpj03nl9TM7D4JcHfu3lVLVxqhfcFlxBGffz5gAp9l1pzZCVCAFHTQOOwcS7abEwpgCVOUIOnISJ6bU/rC8883TqjufOMCPHhOdl3gjX1K84tT3LI/sIXda3BgOBlSS4KfJsPICZYEwdf0fd9TOw6oEOgDbYwHjYMkYPgxTadF7832YwsodQCuYLVGN62rOtQCgZbVEJ+RQ91XkyoST61wYLKNEbDfHX+LfxeB2Cbhgf2LIatU2DMBP7CX2yxlElbvbEzALJD07n7MCS07QWLLjG71Xzx/EopNJx/BBH+IQw6Q8r8BrFLarrvDxHxeAC4YiJ+sBKrJiEoy0psAbgDz0Ma9H9ZRSuN1VAwzVnvL2qQgZTEjw1mf/FI/wBVAAt+a3+Rz6ThBKDYC9zvL9KnToplR2TalfOITnyz33nNPOfCAxfk8UEliih964JIDy7ev/HZERAVSOrDwtwQvdOnMi30k8JHRBh7qqIFdIhln3W7evCngIEYFxrGyGH4nYVklDNgBfFWdVPiznhEwIWgUCLn2ySefFOYXOr89+eija/I55WA6zFiTSloIwCrpwI7BGrjv3nurFszISAJA2WyBrns/9+yz5cSTTk5nGutD4G4Pzpyxd3za6667PmKuAndtgSXxPvu5z0VE8+rvfS++r/kRjAPlJEWBFPbbI488GtFP133gwQfL9m1bEwC7x65dOxIf+A7m0AUf+nD2ifa4AkdxgUQkFouA9ayzzgmDSeeYvr6B8pGPfCT765prvpdzhbbGXnspGZoS0MQzf/vb3w6DZtGiA8pRR9YOOIL1M888Mz49doDxsJ7PPOvM+M1YLe5XRYeJUz8fAOaOO+4sBx9ycOaHnw3Y+uf//P8Na+u6668PwKNcDbAG7Pjsr382JTLAI+/he0p1XPs//af/HMAM2HvhhZ9KbHLllVeGreLcw56/7bY7wtggUpp11asxxcTyyU9+svzpn/1ZgGXlF1jsn7/ssrBdvvZfv5byE6yZ3/7Kbyd+st6vve66csEFFzQJ55nlmaefSXx273335twGBtBL+h//43+kfEkMxwZgfNx733051zA9tPe1HgEBnslZwtt3H6CYcyWg7PRp0V8UB2K1A4+0W5bQtUYBVM5zjA22h9j06sfWZN6cnUfTJwnwvTWlN850XXbEhyuPOSYxsLMSeOmMsC58F1i/5MCDklAHAP7e7/3jgFz2J30S82A+7DufdUa//Mqr2WfYi5LmEAp+swAAHsBJREFU9oV9qM28/dG2vY/YM+Hg4AJTaqLbWdc3EIASCIe8oHJCS/Qa63eEtQi82bJ5U7SLVGA4WzH92UTMSro4zkFAUAgJw8OJh8W3zg7JC+PYFdHrKg5+3HHHZ25Xr1m9p6mIszIAfdMZzRqr52ON8+AGtQKidljLmT6hO2el9SW29MMmVwZkCcDjfG+TA36njBDWkUT+qjNPHcXsMEAQcEZJXWjbS96HIriKRtc4BTaiQz+gidY9O3Zk0Tj8fVbA70V8xkHfMgIYk1A/R6rirWwNsITRtPkYGgdj6m/7+jOgAAqHMG0PBsL1a8C+3x6UyqFhQSptcV30SAbf54PYa3fctEwTqEMYIWbqVjEYKmWyK9flHOy/cGEGLzScph7Y3z0fAybId20sDJPZ9rBmtNVQoqgykoyQ569012aBlI6y737a7VYdjyjPT5oYQa60ICwlh1LaJ4XlMzVCNa6RWjjdhvSe1ymoswbr/g1abLM4jNSmAkY8o4POHGK2OACiJLxzZxwnY69+mkCVRWrcOXiyDZxFQkGt2JnN1YIk2rtZWAylhRcKcFdXDPzkiZPzbjabOWEoe3frDCB5NpwNZWwg33uyM824urfDyfzRMDFmgJh0PQpda04OC9+F7nuXtF3s72+csppJUTNdR+av9/NXi7e2yic/C5nUb/z8ndrP1e5R7wWYBExpHu/d3/8r8Jq/9CK/yGf+em8+9umxERgbgbER+Cny2+EQ9dMhAwgwWdx0yTnpfQiY1FcBXnOu2k5pkjJhcEj0NJ1hOFstpVzwIZhi8wVgAVbm75uS5OcbUb2JbFVHR2wRe1mFQJWl9of6y1eS2BBAChzZXPabreZsS/TwfTiz7DWHTrJCRpbjHsbCaCmTp06OT6T8QBbRTVyLXwZwECTxNVpRdzbC7zyP+n4JGP9xIjm3wyOje1gbgv5DDqldXjiWbD1/wr11s5CVlsXjW/FZAAodwJ2u8RlT45mMHV+pp6fpZDgYJ9tPNFh6e6uWy6ZN9Vm6uiprYuq0ONF8hrZLCvAgpTQ9PaV7gu4TfQE73EPiqrdfFnGgYZVg8vTUsqOurryD8cUEkQijucEHAowAVvg1lf1Ry418x/sJXvmnrHnb9tk48V0BEqGaj4xkjto6+lZjhP+HdVIBDb4I/bTuJIx83/WTMGpE911H8MhfFFwNYxpNm5b387xtTT3dDvNh/KxJWdskfZp2qAFMUOt7+7I+3dvvW0o5RghdOD/GeVxXZTO7xxe/+MXy4AMPlgMWLgoIp8xC8CRQE3w/cP/9eXYBrL3xox/9MBnsKri4Pe13+a2vb3gtgqB8dKwDa16mX+BD9NUeEqQmo790WXngwfszxp798cceLxdddFHmQ+cNTAAsmZNOOjHv67s+JztuLB566OEyf8F+uTbNmEcefTS+Oo0V78en/7M///PMt70iaL79jioiKlAV6PmzwFBzgosuujBAwX/5L/+lDA0OB9zCdLLmrXP7U6B81plnxnf9zre/UyZMGF+OOvoDCdpeeP6FvJcyAtc29o8//lg5ZuUx5dVXXikDg/UMEA8JoE866YS0P67ss4lVxyV6Et1lxfIjylXf+14SocpIPvPpS8u1112fwPy4449P4DtpUg0wX3j+uZSdmCfrXCnL7/7u72acsSRuuvGmlKFYnwHk+vvKxz72sXLTTTenvENcduKJJyYhSdfj+9+/JsnxkdHhcvwJxwdk9RksdqVB99xzbxKSSpBonFx55beTnF21alWYPvz8K664IutF7OP9xSCJMRptSfFIDc73z1qluwIs4vNbi84EgqoCfywmY6NDkDn8oz/69+XZ557P+fIbn/tcWbdubfaEz9jDxsL5Ip679NLPJB6z3/edNy8g1mGHLc0ZGW1EscTgcHQ56JGsXHlszui77rwzgCAWhhIrAJPP6G7k2YGajz/xRJ6tTdpaS2eecUa+7yzetmVLQAH3e+ThR6IvI2YzhkesWB4QaunSQ8res2aVW++8PSD8Q/c/UF556aXya7/6q4ndBgf7y+qHHi4Pr360bN62NUABpod1Rig2pVCDQ+XIFUdE4wNgz4YARQQ/4jJnLIBIbOpcDePlySfyrvRKzF1v3+7sIfGZMyiCtWU01QvAUSCyOTK3wG2VHsquSmdnWlwbDwAgUIiNabVHAfBKjjC54AXOiH3mzknMCVwBOp100snl/gfur7INuuEktpsdm9CCV2xNmH1DQ824DAZUlrivMSeWSGf2knvW9vEYjLW5jES+MzdldQ1bNNUGnfXsSZnrwOCe+NH3/J+5rRhFPWe9szPPmZPz/vCjl48y3iZ/3HhtrzxYZ5kY9PqnKE2yH+p+EsBWgVebyAPJSHQ1RtHB/+7uIlB8n23BDu19PYDDxeZilFBSATQyMbVVbH9ADi9XjV/N+hiUKN3PnJVDwAtA6TkKWgszEIxwu0h8z3+VAqgrT20rhGqnts73sV0YHe9l4VCJl2WAnkVFfnQ0QbyFE5Bkx/Yc3v7sHbxb1IhfWr+nbMa7QKQyjkqGBgZywJpIC9oNoZ7QVQulFZRJvVcvIa9aq9WKjXGYfM+/KZOykY1LqxRfW+xOzsIDPjEsNrbvGy8lTGhR7pda0cZpALoEURsYiFaMxUvYynhGn6ar6s/U8qldeQdUPwbUv0GRgULGoK9/IAfDvH2qGC8nisNis6sPNR7Kg3Io0GppugKo4506fVrGyoFFRTmU6dQPvpw6bZ0KfJ/jYs5sBsi/DgWtaj4HpFEi+aXjnv8VYEKs6edrdWR/3guYabkiLWDSfu6vD+L87MuMsVB+6ekd++LYCIyNwP9uBH6OYfJ3BzCpAJCS2FpKwsFk5wS72p1GF6GrK2Loflp6vKQFe8VnEFQLODFNOFMCLvbf9YAKMsip2e6vyv4YlWye+z62ZnVKbCUMfGfDhtfjb+zuw7ysdpRzKoEhsOF/+DNbK0EgWbB9+84ECHyhcQ17kn/gHpgnbLo/t8knTjPnVpZQgoMjGGdyZKQmgyZNipMcsKanJ39OQiZta3viC/FhJNVaIXndRJQ0Y64qM/bu/CiO+t4zZyT7W4GRWpZSgYDhJKYE5ux4hN4b0VeOsTEzRj7D5+IzCQAl44aGRnN9vg9wIJpp03RQ6KydYXZXQT7jrWzJZ8LCGBrKM5svP8q4MWv4cBJ8ecau6l/Wdsf1WVP2OzgUpgWGjJ+169YGjDJO1UetJcbAE/6T+VDeJHCpWjK98b38ux++EMYuf0VAlmfvH8hzdzf6eLK55s26O3Zl7WrC94zIYs/ErB109MGhqitTGS21ZNo7WCetsL1gwjwQ0SdcOWvm7NI/OJTPCeoErcobiAxHyLd7fErGlGwbL36bZJp5WgpIefrp/CcLrDQIU0OCDFigRObiiy7OcwrYjY/7SvyZP++0ZvXqMDa2b9uRziHK1WR4ly1dVgUu7/5JkmzY0ZgNngNLiN9uTR6+7PDoMSjzmTipJ6CMZ8SKWb78iLL8iCPCNsE6F+hL+pkv88YnFtxjKLyFwbJjVwCKZYcvLw88cH8AAiKkL61/OVl0YIJyND6zLo8HLl6cgOmuu+4s8+fXVtDGReAZRri2pwnYtMkmHiso09FnWTQbAAeAFyKk1q41tHnT1gAI5gaoAWBznjgXjj56ZcCsJ598Kmua7wvweeGF56Lhg7GCoWYulXQI9IBK/GqaJjodEdOl8/gP/+E/LI8++khYO5g6WEP0La699tp0J7HndTjxffEXwACo6tnsAewDyecf3frjdBczV97TcxIl/fCHPxRWjba/Dz/ycAAf4K+16szBADFOYg/sGQG/xHTVRxqM/gVNHGtELISxovMo0NmZ+LGPfbzcdtttEWK11rVCHh0Vp80KS8W5aG5rrPR2nkmL4+jTjIwGdAagWOOCfuvXHhwaquC5tsOuDdSy7+6/777sVaDpW2++UQ479JBcB6Bww403lHPOIUJ6Y+ImY+m/pYctDTP+6quuypiLgf2bsjLr/7HVq8uSJQdmDA5cvKi89sbrZQO5g85xZelBB5dd27eXSdoS79pZjlqxomx4+ZVy74P3l627diauE2MpGQLOA97ZL4BEWGndE8pbb79Tzjn7nKZZx3NN7DoUEBH4jRkIdHPudHZ1ZY4WH7Co3HTjjQ2LZGIAlnSYHRnOGnYGA2aAX2yiuH3OnLlFX7UNr78R0NPeZ1MwNQGr4nlAvAS2MQcYdwOmBwf26HeKMcX3rl8FvXeVhYv2j221Ntg7hiD4AimG2K2dWXPpeDN1SgBpZ5tz1xppm5K05ZYEW+m5IEa0rETXdDa2mILrO3vtY2esddICKa7DLlTyRk8FwpM4GVc6lh61bJRhwi4Z390VZoiL2Hx+UoKjY02XCZsQ1LfSN4ficEDiXBB4YmAYPxPseh2jHXsQnYi+NIsSGoVNweAwGun9rLVsQ/UDODh0HUSuxSFoBZRMQg7RRr3c4jRRwIKZs2dXZsaECQFAIMQofe6179y5MbrKd7yTDWcwTTxnwDu5r+8GWBgczAIyMQbPZwE7VXekO9kP74vmE3XdKKbvzGHpuRnqlh7lfd2jdYpkOuhteF+bJmPV0dHUCWt7NBqnCjuHcedMpG2X2tXREnDDAVNLorqyKSf2aD1YmSPeDXsDcu3ZWmGdtCYmWKtkibZIt/eYmGwN9JajYC1AYmVtXMfccjJsIk5A9/gJQR/Hja/ZHBkfGTQUNwfsYF9/5tS9LTDr5I033soBunPn9tBxK/1Vidb4Kri1a1fewdg5ZP3YGGhck7Opdu+hOwNjfMZn27Z+1mHbYuq9AYz/XZTQJFP/Cvij/nYMMPnFRnHsU2MjMDYC79sReE/AZN67NEzevwyTyFZ1dNQuM3GKqs0WxHDYZMDYFRkrv+PTsH9arnIe+S98ArbTdebNm1uZo5N6whhw3dZvEvhJTLTMy1mzZ5XNmzb+VM1/V+34MmUaLY2yp2yVbRQosr1Vl2tTU7qyX5k2pTJWZMM4j/y0tBPt70siQxaVTedPSJKgWbP/nFCfF1x6fvZ+/vwFAUxoT6RdcMNskKVtGaNTJk9N8Ox+ApAa+E+I0Ho6JDYCuq4BYAEWYU1gbwAL2G3349+1nYeSmBqszQD4MOakpUGnhHqgtmaOqGrAnLdilQFWyj+in9fUlXOGhpU79/tdb7KXfAbAAVZqgJ6G2p9r9vQkEcdHjC/3jrEMHTXPIsAABFVganvGpO0CKSj1bBjJsuaCL3R6P8bY9ZV1AcjMW4RLdwl0xuU//hCwo2qPjAtDyE9bpsXfqiK0VXhXlwvlEyln4l8SCO6qLTZlcAUamB7WK4BAhycAhbkFxmD/WOMCIT4aBoWMtDECKpibT19ySS3bHh2Jnsayw5fFt7a26zobScC/bPnyvIvWv/z/I1ccmTnZtnVLMr1YyK3Ogcw6X5n/Ghr8yHDW9vp168qjq1fX8ngADXCqdKSUxVrH+ohO4fBwAmo+tG4qgn1xhKBm0aKF5c677iwnnnBCWbhw/3Lf/feH6TV//v4BPAh+2o+HHnZYWoMrH9NRxnx7P/sE2APU4uuvOvXUPV0plXpseK2WNPm8oFQ5iQy6khMMEcyvT37yEykn8jvMIc9My0JMABDw7ILOCy+8sDzxxGMBYcUyR33gyPLQww/nvAG40JkwB0oxgFZ0OTATiD8DKbG4zd15552b4Pj5559NzANIdSb4naQrkA1TQomEcRb0W4s0Zw4+6ODywQ+eHo0LsVCEMUdHAoY47+64/Y4AOebOfBGSpflCjxE7DZNNrGJ/2N9nnX12QCogD3bLmjWPZa2ccMLx5cUXXogPj8EAtHHmnHDCiZn3O++6K2wPQK9ykOuuuy7z47mNDSDMGgAKzZxZG2Vgn7jO5z73ufIH//wPwjxQdkVMFFsGmHjbbbfmrHKWKfO65567syeUXEjwzl+wIAwKvwM4vP76G1VGANNsXAUYw7bo7Q0QZI2LWdJ4YnAgQNq8ufuUY445Omerd3SeO9PagN+cY2roPrPx7XfKaaedXmbN3Dv7CNBzUMP0eeKJxwO8HbBg/9LZ1Vkef/G5skPZXU9PWX7IoWXrps0Ruz3+2JVlYPfu8sK6dWVwdCQsIOejUjhxmLPPva1X2kBbtjmnRgI20TOhKSQOFCPSfRHHAsr+zR/+YfnTP/vzjLdzVfnM7p07s7+tN2eFkr4A6hMnlVNPPTVrvAL7Wh/ThyxlV19f6WnK8Zz17J7fK+t0BgPL0qGLWPO8ueWN1zektMicsI8APueU9WTcR4aHkqww5inFmTIlAL9SMc/izI/OVBiMtfqkbQDjjMYacZ46cwhV01SRvEfgYE8iMJ5kegVMYAHeyd51vWgrDY80WlG1qqFllIqhnVPWP/sZTdPjVh0/6iEh7n39vSlzMTKhKbalLD0TYixGGrFNX4TQtNQ/N6C6GwrM8Eg2bLIlU6dUBL27O4bdhk6dbdMizQsbtBbZ97+19lMXnqEcrK1wq3u5RjIFe+/dlO30BSxJxiQq4ZWVwWgZKNeP7ok2QVgpA/25Riukk77O2CCTJ8dYmWS/M4GMFZQbogsMceBEgAmVNIJJvWHWMHSu2WqlMLitAFQonZyDbkrEtW1ZqEDa002vLZRsUpsTPcuCff311/JMABLG2YHrz34iRDcymkPZWKlRI3qGPjt1yrQ4Vt7D/fy57VvO+GCl+J0DA9rs3sqTOCRogRw111x8wOL08LZpACSe33hwJmUUIoY0OLyH7uUQT2u+0VJV4zmCff1Z6JUe251DhpFQ08kgpGtN6YizMGvvveOUbt66NQ4Xw2beWtQQq4lDBlQxjzauNcaxCKukaX8d/ZE9WiG/XLgyxjD55cZt7FtjIzA2An9HRuDvMGDCPxBIAxL4E4ICDragjt9ROzBMTZKCbeLn+LclxPFGRxvdsc2xQ+y48luBK4BDJhCgoouFIEpQKkjglPF5BOgSBDLrsvu0sthXZQj+ztbzBfbee0ayx+r7JYvaTi2CdLZ4aHCk6Vo4mI530WoYlhXcGsYBHyuddcZVwXsJLEESe8p28pcSsJcSu+8aAkS/S5cQWbepU8qWLdvi/wAFwtQdPz52OCzbZM1rqbFEkOCP/+hZZf/TAhLzQqnsSO1+Y7wj9NqUt7RCrXyl6MoNVfYDG+4z6R4j8RXR+Dqe6byjg0F3d+x/goeitGhb/KK0cO6X/KnlOcYMSBFx2s6O3MM8+18+XwsKuE+6ojRaK7V7Yi2pMYb8Wn6T5+LfubbkG3+KXyMjLmEn2CJSGw2T3VVQ0GeVVfAtjzzqyAS27XfN+YL5C8qG114LeMaHagVarUPrJmVGwKpRTrvGDKPlmKM/UJ559pn4mcYLaBHgr58WClY2nZWB+HPWKkHZ0qFV8t7l3HPPzTX5+dYnrYCWTSzgkAHGdAgo1T0h99ERCgtABxrZZFntgw8+pOzYtrW8+srL5QRZ+kdXZ1yBLulS1NOTACprcHxXWAp8TSUcgjntipcsOSiBPxaCZ926fVt8RfNCY5A2hbJ3TQzplgh8aTOce9455Yc//GHAH++xYsVRed/rr78+7VyBUvxFIABBz5pgJEA8PQANvRw+tEYC1ihgQEkbP1km+bbbbk+wLrlKH0IpOp/Ve51++mkBDexjJSHWDo0XwaBA/qmnngzogr1DQLUmYPcuH//Ex8ufX/7nZXgICLW9rDjiiIAG4opzzzmnXPmtb4XxQS/Es/KrL/uNy5LhxqRQ2sAP7+/vDdvlH331qynF8fznn39+GCP0GA8/fHmZN3duufqq72VMASPG3rlABwXIIF5yL2ABjRlaO4R6Bf6vv7Eha5I+U5podHenyxGGgvGnD+KZrSGxAJYBxkeNuUYSPGu/bkyBIzL91vxTTz4Z9pfyJuebtavTjaSwzjm1QcjM8tGPfjRrff1LL2V/GYPLr7iiAVCWRRPm1F85tXzta18LSCahDVASM2CwX3jhReWWW27JOQroxYo6/fQPpnTFWsE+wejB3nNeBuAkDTF9etYJXReAFFDJ+jlg0f6JZQjR6vbpbASmA4sI5jo3tUrWEUesSCpi3dp1AYewlC677DdybcCNaoyRgf6ydPnhZePO7Wm3O7F7QjnmqKPK4oULy7eu/FZZv3ZtOeX4E8orr79W3t6yOesaC8d7Yh0Rw3VeB0DIeTu5DA+PBiQXFylXApYDx5EZfG71Y4+V3/nqV8sdd/7/7d3Lb5ZFFAbwaWlrL4DFtAVXipHbCigBoxIUjZcNrknw3+JfIESXuFKgEXUBlBapsBEIrUQIghR6ARvlM79nOhi3LEm7IfTyvfPOnOsz5zzn+4C6Kl8eGmc/Nlp5JY0nz1SxxYDG9uHo0aPpxAix6+3bydfI0OT0dH6P7GeAyOaxMjl5KRVd7J8ckH91hrUicDnju3UjuAQnN3USVH+qW1L91/VfO00dZzxc7ty9mwrKWq33tF5ZG5tTSvwscE3lWWwzW7lq/9jBARN+V9t16FjreGmT2eSxfs53kTH+ge4Dj9lQOsWG0F12CCAKeEpLzoefH+4ob3y8+DiOFcAQYiMzzvv74yQ4UsqnNYKwMNoMqu9RKgmzB0DkIZIN2aF0ja9EEKLaQ1UEJ9Zm2HMMIWqB/qySZbXeV0iwZ0DBWluPA21EbdZL0aB5XKeWHAIMDXS4lDLBQykBJDKB5p/q0CgY59n6ltwgcTzabZAQ+XlFmkfjDB00YKQ5V0zZhBjSx6k3xnLKwRATikrmVQMX4Ip9JoCPHtUyRe/iMwmoKhDGMezly0sxjq3sk8K00iL/tgDDvulrpFTWwdDaZ/sGTHFuDf3PGEOo6tPK/qvqpZZM6WseyM0B4IaAWC9nB2CCugseQ9L24M+gua/0DwRl9TxVSRFqIxTdeg269ZqPcCOcgsAyHPVWYV0QQI7I+fz1pM7Fdt7LT59U/pyhweJmK9Uuw8NB8zmnSk7SyWc5w0QXDSz5X2XIi7e9rAEmL0nSt/YaazuwtgMvtgMvMWBSLyy6wnuQyoIOvrBK6NbGCasMaSPvxTX5uQrQ7u4E9HwtQkD+G3Ge7dIeod0jo3VdwiwtpW9a8MxHJ0YZHY3vTwzQ2xsgwi2b+CbcHwMDuYmTEEhkxCJ8piAtlaE9vSlXR5gnTsg41U4n7cYSAQmd5ENMJGaTeKZdenDweWUIP5025jFB7uTzqSzW3UbmNoJTwbeE/497tSrGl5jN+0regBQhfe3vT0LQLsUE7qoxU/682opjCqJqW88GQNk7/t8FFJ9fS7OXAwQ14ALgYr/mH5pi053YRaLmHcRKYgjVFJWzrJNSe3GiuETs4tmJvZbrNCM3hOLBdtllvV5GDNhuOFuCTx4E7uJYl0t4IjyjvZP1+yz7Jl6+c/f31eoQ0/qWk6ip+FUJq73axAvPFQuF1HBxMQCJFhYJhj0Nh0tadZC/Vg4Wz3fhJNZxuxzuk2cmWXYnqQN4Ida0LnuctqK+nryrGNLZW6fqEiNVN295PRdS5FIy6DJOMojYVfm6xLFVxCBSBQ7hDpTQHvniSEbAavUeHfO3t8vSwkLZuXN7OB7I09zsXBnfN56zsAa8JJkwMjAQvgNJY+NY0M4FPLHGc+fOJRb1u8AwCZCE3pQYsj5x9kzeW1tOT293Eki8I/Sxr197zu5y/vyF6EIm9mxYHy4UJLD28MCBd0LorHrKhJIdO3aG2+LnmSt5X/wjiDnxboh3fc/Zvn/wYJLFy9OXo7em3Ow/sD9yCXy6OjMTGaMHPlvMDXAip84Q58u1q7+U4U2vhhAXL4w109sGEGh58TUxMREbhOOD7rEnZBMoq02kp9c0EG3uplfdL+Pj+/IZ2hYAD0AnYJA4HEDz9wrewk72zVQsn0NPAbq3Zm8lfDYKGjAgcT31zamARZXb8V64TFQm+X8oAPr6cvsvt7JX5E0FhzX/+NMPWctHhz+OrknCjSIm6+TMc+m+igW8HvKdDG4w7nfr1uyLS1MtNYhXPc/fae86fvx4OXHiZPIiFTi7dm1PNRJZOnTog7KQSaUPkmvs2b07OjR1aSqgDPBs9tZc2bN3b7l5c7ZsHB4u27a9HZkANly8MBkA0edJmNkM+evExNmyrqu7HPvyWADFr786mWc7B61gEmygl3cnv2yYvBOoOLLptTI1PRVgT5sTYCGVfFo/5ufLtZmZ8ulnn5TeocEAIHM3bpSxkdHILdt5+rtvy5aRkXJzdrbsf+/d6JDcMy0z9+8HtCF/5KjSS/xW3njzreRqqlBURLHNdNDZqvhxZhcuTgYooYtsLzsK8JGznTlzOvsLACP7wC5ku8hbw2v1rF7w+9vLV67k/dlIsuYiACCmcwBAxubJQUPDMLS+bN+xrVy//mtZCXnqQnhY2A45df2qusBnuBCguypl+M9wV66sBICyh2EZedaJvaZ3fi98XhmC2hWQynqHNmwsqeDoKrF/ij0yCc30uPVD0U32thG10w15L3vID1Y+KgTkQxkfbtoVsI/f/hcYiUAQaNOAiQAAAABJRU5ErkJggg=="/>
          <p:cNvSpPr>
            <a:spLocks noChangeAspect="1" noChangeArrowheads="1"/>
          </p:cNvSpPr>
          <p:nvPr/>
        </p:nvSpPr>
        <p:spPr bwMode="auto">
          <a:xfrm>
            <a:off x="123825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210521" y="4616810"/>
            <a:ext cx="420907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Parameter tuning resulting in better localization and 3D reconstruction</a:t>
            </a:r>
          </a:p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-But still environment had glass surfaces(refer rsn_vid1 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video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 )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20252" t="7534" r="20362"/>
          <a:stretch>
            <a:fillRect/>
          </a:stretch>
        </p:blipFill>
        <p:spPr>
          <a:xfrm>
            <a:off x="198570" y="1279954"/>
            <a:ext cx="4231190" cy="334284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r="42688"/>
          <a:stretch>
            <a:fillRect/>
          </a:stretch>
        </p:blipFill>
        <p:spPr>
          <a:xfrm>
            <a:off x="4693920" y="1277162"/>
            <a:ext cx="4084319" cy="3335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4650441" y="4549676"/>
            <a:ext cx="420907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Smaller environment with contrasting features</a:t>
            </a:r>
          </a:p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-results in better frame matching and 3D reconstruction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388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923DF-73B8-AB15-8AF9-63EDFA5F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QUALITATIVE ANALYSIS OF RESULTS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F71D2-52A7-4415-8F40-F114ACA74C6E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sp>
        <p:nvSpPr>
          <p:cNvPr id="5122" name="AutoShape 2" descr="data:image/png;base64,iVBORw0KGgoAAAANSUhEUgAABEwAAAHsCAYAAADIJTjzAAAAAXNSR0IArs4c6QAAIABJREFUeF7sveeXZNd9JBjpfVZlZZb33rT3MN3woMgVKZAaSsPdobQa8ejT7LedD9rV37BzRprZs0c6Rzuj1SzFJUhJIAQKGBgBbKDRaItG2/Jd3tv0fk/Ey+xugEag2AAB9E2yUFVZL9+7L+59D/jFi1+ErW+grwzzMggYBAwCvwQCZRtw743DBsBWBuzg+2WUbSVrb9wQd7/sDjcKZaBod6J3aARf+s2vIQ87nF4/evoHsbaxhf6+Puwm4rh0+RJ6e3rR3NoCG+w4ffoniEVjOLB/H/w+L+y2MnLZFKYmx1FXW4NcLgOv34uW9jYUSwWcP3sWfZ1deOuN1xGtq8H25iZCfh8W5maxvb2NsbFxNDY0IFZXh7XVFcR34xjo78fQ4CDsdjv8Xi9efe01pJJJpFIp1EYi+MPv/CFeffVVBAJBPPXkk1hZXobf68P01BTmZmfxW889h6vXrqFYKmJzfQPra2uYmJhALpdDXV0dxsfHkc/nUSwWUSqVhEzZ3IF/iZVnNjUIGAQMAgYBg4BBwCBgEDAIfLIIVKsXHsVmCJNPFmyzd4PAFxGBn0eY8OYClESaWC+bCAGbzcZ/oFSyvjt9fjzxzG9g76GjiDa1wl9TB18wDJfHh1AohEwuh83tbe2HBEM4FEY8EYfP64PDZoPDDvj9XuzubOP6tSvo6upAR0cbLly+iH0H9qOmJoxb169jeXYWH7x/GRvrq3j85KOYGBvDQyeO4/b0NPKFAq5duQKX3Y6pyUl0dnSgq7MLHR3t2Ld3L5KJBP7sT/8UkUgEX/nKV0R6vHPmDG7fvo22tjbsGRnBlfffh8Nux7/5N99GbW0NamtrcfXqNUxOTopoeejECZEtf/mXfymGKZlMIFxTg/X1db1fLpWQzxdQrrAm5XIJNhtpJ/MyCBgEDAIGAYOAQcAgYBAwCBgEfh0IGMLk14G6OaZB4AuEgIQj97yoLrHoEUthYskmxJRY1An/wZ+pQnHY0dDcikQmhz0HjuCpL30FTe3dCEViyJdt8PkDIjNK5TISyQQmp6cw0D+I7e0dNDY2YG11FaViHq2tzZibvY1MNo3h4QHUhIPI5nLIUGnidmF6cgJ9PT1SmgT9Pnxw+RLm5mbgcjoQCgbhcDiQTiTx5OOPS4XyxOOPY3Z6BqlUEr093XjvvfewvLQsMqO+vh43btyQ+iSXy6K/fwA3b95AS3MzDh06hNqaWly/cQNHjhzG/PwCFhYW8Btf+hJ+8tZb2k8insAjjzwsVUlPby/Gxsa0v4X5eWxubqJQLEp1YuFGUqkCbvX3L9DaMadiEDAIGAQMAgYBg4BBwCBgEPgsI2AIk8/y7JixGQQ+5whYNxiLQbFok3JFQWGpS9ju0trWDpvTjRMnH0dDSyfaOntR29CsVp0ybLA57PD6/RWlig2FUhkL8wtobm6Gx+WEw2mXyuTGjeuIxupQV1eLYNCLtdU1LM7PoaujHWffPYOHH30EG2urCAcDaG1uxvLSolp4qBZZXFhEMr6L3a1t7G5v4djhI0js7Ki9p7mpCal0GqViCZcuX5YSZH1jA4+dfBQXL1zEyMgINjc3kE6npUbZ3tqCw+lEPJGAy+WSwuTko4/in954A16PBz09vdi/f58wSVS2IUnyyssvY3Z2Frl8Xvui6iSTyaBcEmoV3uQj7NTnfH2Y4RsEDAIGAYOAQcAgYBAwCBgEPssIGMLkszw7ZmwGgS8AAncEElXipNJyYqMbicOOQrGE2mg9Tj3xFKKNbTh0/BEEI41YXNvA5s621B+1dRH5hjidLsBmF9Giz9sBh8Our4mJMZRtZYRDATQ0xpBMJLG9tYm62jC2tzfhdLnQ3NiAoN8Lp9OB1ZUVkSN2hwN1kQimJsbx0gs/wt6REewZHMLm2hpWV5bw1BOP4+zZc/B4PHC53Uin0rh+/RqOHjmC1159Fb/zzW9ic2MDly9dQn19DLFYDO9feR/xRBJ+v1/H6u7uwRuvv45DBw5gcGhICpJ8Lo/9+/fjv/7Vf8XXn3tOZMzuzo6OQWLl1ugo5ubmNE6qbNjKZGFpSJMvwGVhTsEgYBAwCBgEDAIGAYOAQeBzgIAhTD4Hk2SGaBD44iBQVZhYXiZ2m12KkcaWVnzrf/o3iDW1I9bYAbsnhP/0f/0Fok31cLqc2NzexPHjJ7B//0HRLqVSGYV8HnabDV6fBza7DT/+x5dQKOZFUDz++CkEAn6EQ0Gceecn6O3tFc9AwqQmHEA2k8HffPe7sNuApqZGnDx5CnO3b2NibBSPnDiB0Rs3cfn8eQwN9OPJxx8TeXH69GkMD4/Iz4TqD5q2zk7fxvFjx9Dc1Iix0Vt46KGHcOvWLf0tWl+PUqmo90Zv3UIymcRjJ0/h5Zdf1jkcP3YcBw4ewF/8+V8gm83IC8UfCKBQKGi6s9ms2oXefOstzM7Myjy26gprzGG/OFeEORODgEHAIGAQMAgYBAwCBoHPLgKGMPnszo0ZmUHgC4jAhwkTmpoWaW9id8Dp9qBvcC96+vfh4LFH8cMXXsTvfOtfIxKLIJ/P4YMPPsDwyB6EwmEU8kUpONiy0tzSjJXVZayur2JpaRGRuhocO3oEt0ZvYnhwALU1Yf393bNnRYZ0dbWjVCzgr/7qvyplZz+NYcO1UpS4qHjJZfF//tmfwe/xIB1P4N/+we/j3XfP4tChg3j7nXfgdrrUdkMSxuV04sihw3j5xy9hfm4WjY2N+Na3voX/+7/8FzQ1N8Nut2FrcxP79u3F+Ng4bt64ibpoFCPDw/ItuXb9Ov74j/8Y//Dii1LNXLp0CU89/TQy6bQMZq9cuYITDz2E7/9/38fOzrbIlGKppLYmK1nHqE2+gBeJOSWDgEHAIGAQMAgYBAwCBoHPCAKGMPmMTIQZhkHgi4+AZWJq+XFYZqb8rt/sdtidHozsPYTBkf0YHDmE2/OL6B3oRzyZwNT0JLq7e7Ebj8sA1m5nm04dUqm0zGDHJsbg9fuwZ+8eNDU2yAS2VC7ixvVr6O3pQX1DDC6XU/HDJEsKhTyy2bRaZqgW4UguX7yglJyhwX7cvHYNu5tb8jt56okn4Ha78d7ZszKBnZmexsztGRw/flxqkqMHD+LFH72AaF2djGBJwFy+/D4ikVrFB7975gw8HjdyOSvhh21ITNeprY3g+vXrePqppzE6Nio1yejomEiX3d1d/PZvfwNvvfWWWnTobSJfk2QSW1tbUp8UCkXLD8Zy1zUvg4BBwCBgEDAIGAQMAgYBg4BB4D4jYAiT+wyo2Z1BwCBwDwL3CCBY3DN2l+QISQ8F6JSqkTo0I3GhpaUT3kAI+w4eQ7ShUUk3yXRa6hGfP4Sx8QlEInVobG5GfUMTYvUxXL1+HYcOHxQREa4JyaR1fWMdxXIRs7MzUnfUx6JwOGz0mcX4+Bja21ut+OCuTiwtL4sQod/J+soyopFaOAB4XW793NfTrVaY+dk5jI2PSTES8Plw/do1JdscP3IEY6OjSslhew9Tb1pamkWgzM8t4Nx77+HosSPIZnNqQQrXhNHZ2YEPrlzF6tqaEnm2d3YUL0zFyubWFhLxOPoHBrC8vAyP262IYpIsVNdQfcKWn4WFRaTTKStRR6+7bjEfXoNGhWKuSYOAQcAgYBAwCBgEDAIGAYPAvwQBQ5j8S1AznzEIGAQ+FgIkKKoqEpquBoJBuL0eZNIZeYEU8wWyJijb7DJzJSnS3NaO+sYW3J6bR0tbq/xKwrURLC6vwevzY3BgGP5gEIvLy2jraBdRsHf/PvmYJJMJmbtOT0+jtb0VXq8HtXW1CPh9KJcLyOfzeOGFv8dvPfdbyBdydzgGki2ba+uI1ISxND+vdpyOtjbYyiU0NTYinbSUJW+/87beP3hgP/7hRy/K14QKk6XFBdTU1MivZGV5ScfpaO/AT958S8atjz/+uAiPJ554AhcunMejjz6KsdEx9PX3Y3dnF+NjY/D5fejv68Pbb7+tpBy3y4XGpiZEamulOllf31BLztDQIH70ox9hbm4ec/PziMd3JTFhiw7bde4VnIgqufuPu3N2R5FiyJSPtZDNRgYBg4BBwCBgEDAIGAQMAg8kAoYweSCn3Zy0QeDTQYBkidV+Y0Osvh6BmjAKpRIymSy2NjZQyGZUz1NxQh8TCk4CwRBqo1GsrJIg8cHp8qC7pw+5Qgl10Qb9zm2S6YwihwOhII4cPYr6+gasr60hkUphcWkRTrdTZEdNbRjBcACpZALLK8tSbTz1zFPY3NpAOpNGW3ubSBZFCm9torG+Hh2tLfC4Pchm0lJ9nDl9WqoPttB0trehraUZczOzyGUycDudmJmZRn2sHgcO7Fdc8fbmNiJsubl2HXv2jGBjY0MKkpaWVqytriIYDGJjcwNf+fJX1Grz+muvoqe7B16vFwsLC6ivr9f2NILlMemX0t3drVadlZUVTExMYGd3R8QKjWtJmswvLCCZSlX4EUtNIxXPz+zXsQHle2//n856MEcxCBgEDAIGAYOAQcAgYBAwCHyeEDCEyedptsxYDQKfJwTIk7Aol3WJTcoS5gAXikUZn7K1hGk1rPCpnCgVSyJOuLkddqXoMEbY5w+gti4qj5NCsYz6pmYUSqz3bfpii86pxx9He0cnlpdXMDk1KVKhLlonQ9hiqYBsLotkYhcTkxNoam5BQ2M9amprUd9Yj5aWFqXwbK1vSInCxJuaQAAelxOjY2NoaKjH8uIi4ru7IiPamptx+q031V708PHjiNXVYXT0FtaWl5Vkk81k8ezTT+Pa1Ws4884ZDPQP4ObNm+jp7ZFHySMPP4zp6SmUyiU8/tjjahF668238KUvPYtUkn4qjEp2YG1tDc8++yzOnz8vLPje5uamWnAGBwfVStTa2iKyJL67g7d+8hOMjo6CRroEnSoXtkHJ5+SeVzWa2NKiGIXJ5+mSMmM1CBgEDAIGAYOAQcAgYBD4dBEwhMmni7c5mkHggUKAhT5JE4sIoUGpDZREDA0NI1/Iq0Unk0ljdXVN6gmSCGJMikU4bQ6l6JIUQdmOks2BWGMjbC4PGptbkC+WEKtvwODwEPoHBpFIpnD16jWRDq1trVJgpDMZEQpUnJRKhTtqlH964w385te+ipqaMDq6OvHeuXPI5bI4fPAAgn6ffvb7PFKI9Pb24K0338SJ48eQy2blX+IolzE8NISacA08ThfmZ2dwe2pKJEe5XMSjDz+C8+fOqw2nuakZ5y9cwMlHH8X7778vA9ea2hoRIC6HA/Pz8+hob8M3vvHb2v7su+/ikUcfwYnjJ+B0OvHSSy+htbUV8XgcL7zwgj7/zDPPYHh4WMTT9NSUSJ1bo7dw5f0r8kjZ3toWKRMKhYX71uaWjG5FpohEsQQmNNw1L4OAQcAgYBAwCBgEDAIGAYOAQeBnI2AIE7MyDAIGgU8MgWpLjpWPAxTpVwIbDuzfj3y5gLpYFB9c+QDBYAAZkhHBAPK5PLZW11DMFVTYw8ZWHUtNUhetR22sHosrK8jkC6hvaEB/fz88Xh/CNbXY2txGKp1WGo3T5cQH166iVCqip6db2zFlJ5PNYG5+ToRDZ3cnaiK1iiNmC8zRI0fwwx8+j1AwIBVHXaRWxrPpVFKEx9bmBpw2O3q7uuH3+0TukPRAqYSNtXVt98MfPI/hwUG4XG48dOIEXvrxj/GP//iPyGVz+PKXv4xX/vsrqItE4HK78Pipx2QU63K6cP78OUUJr6+vYXhoGN3dXVhcWMR/+s//WT9//bmv47vf/a5aeNLpjGKIH3nkURw9ehivvvqq2nZ4niRtnn/+eWxv7+Df//v/VSTM88//QK1IHHCxUFTCDokrE67ziS19s2ODgEHAIGAQMAgYBAwCBoEvAAKGMPkCTKI5BYPAZxWBOx4mLNXLZcurxGZTse/0uNDY0oSV5WU88eSTisqlcSqjgi+dv4B8JitFSr5QRDabR7FEwqWMg4ePYmrmNnKFIvr6+uEPBFAsltDR2YkbN27B7XHD6/YqQSeRSirad1lGrDkEQyGEw2G0d7SLSCBhQ0KktrZGn1taXMTM7IyIjYXFBSwtLciglik84VAIu9s7qA2HMTQ4hObGRhTyeZQKRTgdDly+dAmZTApBvx8zt2+L9Dhw4IASdLjf7e1tnePMzAwOHz6slJ5YLIbRW7fgcVuGuI+dOoVr167i5s1biEbrkMlklLrz0ImH0NjQILPX73znO3p/a2tb0x4OhxSZvLS0JDJl3759uHnzhsgh+p7891degcPhxMbGuogSqk3SqTSy+RwKxYIhTT6rF48Zl0HAIGAQMAgYBAwCBgGDwK8dAUOY/NqnwAzAIPDFRaBi+Sp9SdVPg2k2/J/D7UR9Qz1WV1dkblpTUyuTV4fTibFbo2hva4fT5VbM7u5OXPHCbLtpaWtDIpkUieLx+WQU21hRaaxvbiJaFxWhQQPVm7duoau7WwAvLs5JwcIWIZqlkhDp7OxENBZTO1A2n9X3YrGAw8eOiWCgKmPv3j24eOECTp08KUULfVdo9Nre2ibiYm1lRbHEbK0hqbKztYW+vl5FCI8MDyupJ5lIYn5uThjcnr6No0ePyCSWpMnpt95CY1MDdra30dTUpOSb1dVVKU/YzvPa66+hpalZRA8jir/0pS9hYGAQ07enlaTj93uxtbWFfC6HUIjkiQtr62uYn19AsVBAuKZG46MHC9OAEvEk5mZnpejZ3t3B1s723WjiqhSoQnCR3NLLSFG+uBepOTODgEHAIGAQMAgYBAwCBoGfi4AhTMziMAgYBD5RBO51yajW41ZyzocTXNrb2+XJsbm1jaWlZXztt34L2WwOq2trCASCyObyGJ+YhC8QQDAURjqbRW1trdprRMaUyqiNRGC32TAyPAK/L6DI3kNHDmNzcwMLi/PyHWH0Lrf/27/9O6k4SNbkCwUZqpL0qI3Woa+/DwsL81jb2MDTTz+F9869h2efeVYkyNraKpYWl9DX26v93Lh2Tak2TLehuoPKlWeeelqKEEb/stWHxEZPd7e8SKg04d9KxSJu3rip9J7amhrs7G5jc2ND6hC2FFER09vdg7feegtuDxN7siJrhkeGdd4kQxKJONpbmzExPoZ0KiXCyeN2Y2BwABsbm3j79Gn87u/+rgxiOT5+rr4+hkuXLmNweATrmxs48+67UqfQeNcy6LUIEvrJ3CFM7lkhmjvzMggYBAwCBgGDgEHAIGAQMAg8AAgYwuQBmGRzigaBzxICH81mIenAwtzj8QA2O9weL1KZNCJ1dUhnsooLfvjhhzG3sIhIXVTKiBu3bipa+Gtf+xomJ8dljMp9HDp0CPHdONLJNJ77redw8OAh+AN+vHPmHexsb6l9hx4fNIalioMtQENDQ7h8+bLaaNw+tvI0wOPzSGnS1tGBbD4Pt9ul1BkSGlRyMIY4Fo3h4sWLSCYSiEaj8ixpbm6G3W5DTagGLrcHM7dncOLEcfmhLMzNY2d3F/v37YPDYVcyTndXJxobG/HDH/wATzzxmGKKf/jDH6CxqQmPnzyFUCAg3xISJiJCBgZECr322msol4ryTHnisZM4887bWF9dxbe//W2RPhwrzV8nxsbx7d//PZE2TCGaojHt+ppw4LndHB2TSoZmtDSVZUsPiZxSqWQtGbZPMY2omrRDE19DmHyWLiczFoOAQcAgYBAwCBgEDAIGgU8QAUOYfILgml0bBAwCP43ARwkTKRkUI2yXx8mhw4exsrqCKM1dl5ZlhNrY3Kz2HBImXr8P09PTOHjoMAYH+zExMS5TVbbg2GFTW8ye4T1YWl4RUdHW3q5I38nJCaXekCTZ3t7C9O0ZNDc1KVb49OnT2N3dweEjR5HJ5jA7N4vZ+Vn09PYiVl+P2bk5KTh8Pi82Nzaxd98+NDQ0yF+E8chsFQoGQ2qJIYGysbEl7xQavdJLhUQKFTS1tRFcvXoVTY316OjsQLSuDt/73vfUevO1r/4mtjbWcf3aNREe87NzSrQ5ePAgtrY2sbCwiLNnzyKXz+G3v/HbOHXyUSwtLiCfy+CVl38MW7mMY0ePqd2IyhN6lfze7/8eXn75ZfT29Er5kkwm4Pf7hfW5C+fQ09eHG9dvKGKZL8Yf53I5pFIpKViqvjP6Y0V9YggTc1UbBAwCBgGDgEHAIGAQMAg8KAgYwuRBmWlzngaBzwgCHyVMNCxFB7NNx0puIYny0EMPYW19Ey6PRz4j/f0DePudM4jEoiIUaNRKAoPGqU1Uafzwhwj4/di7Zy9OnjwlgoHqjXgiIZKEniBszZmcmBR58frrr6vF5V9985u48sEV+L0++INBjI2Nq20nlU6COgsqOtjaQuLF5/VgeWkZhWJRyTU0Xt2N7yIUDmN3Nw6f14eZmVl0dfVgbW0diXgc7Z2dCAQCImHombL/wAHs7GwjGovC4XRIqUJT2LbmFizMzqA+FlP7DY1hSXJcv34Nq0wFymYwODAgAoftQzXhMPbt3QuX04Y3Xn8VbqcLN65fl7Et1TokbJj68+6770oRQwKE+FBFwtjhi5cvSn3T2tqmVh2fz4dbt26JRCJBNDszY6UKZTKWxwmjiJVyxK4d05bzGbmczDAMAgYBg4BBwCBgEDAIGAQ+QQQMYfIJgmt2bRAwCPw0Aj+TMNFmdhXjVcKESTp+f1CtLYMjwzKBffvMu2hta8Pq+hqOHTsiI9QbN27gO3/4HVy8cB6rq2sYGhzEnpG9IhlyhTxCoRqEa0IiS8LBoNpPqEZxOBwiFRgvTKUIW3q6u3vwdy+8IAPWYrkoEuGRRx/F2++8o/0yFYdRvzSqpbcKFSLLK1TDxORNQiohly/A6fQikUjIgJXkC1Ux8k4BpJgp28qorYuoRaeuNoKtjQ10trXDXi6LDMpls+jq6kJXVzcmJibg83vh9/lw7Ngx2B0OvPvuGalPujo70drchK2NNYyOjmqbK1eu6Fz4eZq9vvH66xjZsweFfA493V1IJlO48v4V5HJZqV+IMwkWKks4ttaWFrz+xhtIJpM6fypi2L7E42l+6LJrXgYBg4BBwCBgEDAIGAQMAgaBBwABQ5g8AJNsTtEg8FlDoKpPqH63SnCbWkUsYqEsg1W+R5VHb18fCsWSknQCoQAmJifR0Niothi2wZw6eQoBf0AGpnv37MG+vftw6+ZNmciSFKGS4+KlCyI86iIRJdbwe29vrwxfqQ6JRGrR0NCIc+fPyeeEqgqP14um5iaNrrurS0RDPpcVmUD/krb2NpmpJhJJ+Px+GdPu7OygLtqgJB+PxyvVCl+pdArFckn+IIwwdjAKeHFJihKOhQqRQi4Hl9stBYfd7kBjYxPGxyfw1a9+VZiQ0BibGEdPdw9C4aA+W8xnMTF6SyQOTW13tneUhkPqqburG//xP/6pDGrj8V20t7QgFAwimUpiYmoKMzPTiEWjaiuK1NZiYHBQJAm9Thrq69Ui9eY//RMmp6ZEwrDdiLHPdzxNPmsLy4zHIGAQMAgYBAwCBgGDgEHAIHAfETCEyX0E0+zKIGAQ+PgIfLSpoyzChO04lX2UIfWDpTqxIRgMYu/efZicpnHpOmwOBxobGnHioYekFhkZGYHfH0JNTVikydrqmlpx+Dfud2ZuBosL8+jp6kI+l9d2bJVh/G4oGEJzS7P2u7S8hEw6JYLA5XQp1vjkyZNSrFy6eEGJNlSHbG1uYmZ2VgQJlSLdXT0icvjV09OLnXgcDqdLJ8MEGsUp220IhoIiHEioMMaYrTstzU0iYYqFIuobmqSK2d7ZwdraBpx2J3r7+lFXF5G6JF8soq+fv9ciFAoglYjj3Nl3MTw4oPYkkjQrKytYXFxQAtD7ly4JwSxJkXBYbUydnR149bXX0M3knpZmlEsl+Zvw9/GxcZ1Te0c7FhcWNH6OUb4q83MYHx+XGuXOSxPJlqqy1VrFlxGhfPwLwWxpEDAIGAQMAgYBg4BBwCDwmUXAECaf2akxAzMIGASq8cMqye0OtZikc3mpMGpqI0in0mhubZWZ6uEjh1Xw00CVCoyZmdsiWVjkM2GG6TDFfF4qDLby8G8OuwPLqyvyIqExq9PpQCaXsYxPk0mkEgl5gsTq6vDBBx/IxJUEDFNz6IPCtBq295AAYUpOOBIREXHg4CFsrK8jk8lqjCRuVtdWpCzx+rxSs8R3d3F7ZgbT07dFwtCslQSL3eFCJpNHNl9ANlfAQP+QyAp6nvj8AaTSGYvMcbvR2NwgxYjDbkMg6MPYrVH4fAE4HXYkE3F0d3egq6sDl869h93tHbS2NElRwnOhyub48ePo6u5SCxCjj0mQXHn/falgXC6n1CbZXE5KlanpKXmyrK6tyoSWSpZ8Ia+xcHsa95Iw0c9UB1WTdX6lZfyLvFIMK/MrQWs+bBAwCBgEDAIGAYOAQcAg8M8iYAiTfxYis4FBwCDw60Lg3htU1d+kbHcqNefEiYcwPjGBTDaP/fv3y3iVapFHHn4I/f39MjhlO87K8hL++q//Hxw9ehSPnzolcsLpcMDucIoguXjpEuYXFzEwOCAixeV2ydK0JJPUgExXmUCTSWewtLSE1tYW1DfUY2VlFdlsRiazi4uLuHzpMvYdPIjR0THURevUPkMCgr4qy8vLcLmdGOjvw/mLF9DS3IzNjXXMMgnHZpPShCSDzx+E3enCxtYOnC4v4vEUmpqaUSjm1cLjsDsRTyRRLlutSi6vG0ODQyIuZMhaLqOhvgH5fE77/+a/+jrS6STGb91EKOjHxPgYMqmUyKC9e61xU92yvbWl6Oa/ff55XL36gYiSPXv2KLaZ3ihU4pA0efPNf1JMMtN0zl04LwKJBrSKWy4U1UrEFieH3S7i5N7WHetnK0JaipSP9fp521ZXw8faidnIIGAQMAgYBAwCBgGDgEHAIPAvQsAQJv8i2MyHDAIGgU8DgY8SJiQX8qUSYHfA5nDi0KEj6OsblEripZd+rOSYfC6HXCb3JkWuAAAgAElEQVSDL3/ly+joaFcry49f+gc89/Wvo7uzE36/j1oIFEtlZLM5tcmsrK3Kr4RpMplsGrG6KDxOt3xDvv+9v8Gxo0dx+eIl+aUEgwF0dHWIECCxQMVJMp6UMWq4pkYmrfv27xe5wpSea1ev4cqV9zE4OKCOlYsXL6j9h8k0m5tbuHjpouiDnZ249lUoATWRKDa3dhAIhpTIQ8LF7XXD6XCpPcbhdKOxpQWRuhj27T+gtqF0JoO5uXmRRWw9qq0J4+DB/bh58zpqa8OYnBjH1NQkjh05rPjiQwcPYnVlFZ2d7bj2wQfY3d5GKBjA7s6OyKampiaMDA+LUOJ5P3TihFp9tmRuW0ZLS6tIlTNnzuCtN9/EyuqqVCY0v2U7UblUsNQnVaWJBCHlSueOIUw+jevHHMMgYBAwCBgEDAIGAYOAQeBXQ8AQJr8afubTBoHPDAL3lqBflGaFj+oLeF6Fchklu0MtMP0DwxgaGlaLicPpxNDQkJQg25ub6O3twcrKEgYHh0RU7N23F12dHWhqbMLGxgai0agigqncIGORyeXg9/ulDHE5HWRUpJBgq0ohl0exkFfML9tp/AGfVBpUsPA9enYwqpfkQCDgl1krU3loSku+4O2330apXFSby+rKstp/6DWSy+fkXcIWoN2dXWxtbeHW6Bj8JEpKZZE4JCBoQutwObC9vSszWJrLkjQJBGvg8fnh8vqQzebZtyTvkYZYDPHdHUxOTeCrX/sqLl26AKfLgXgyjv7eXsSidZgcHZXR681r17T9vr17cPTwYfyH//B/IOj3o6OjQ0TM4MAgpqamdb5UsjBdp7+vT5HDLS0tWv/EjdvURaKYnp7Ge++dRTKVEHaZbFY46otkl7xqDGHymblxmIEYBAwCBgGDgEHAIGAQMAj8XAQMYWIWh0HgC4LAz2pf+byf2s8kTKhTsNn1FYnUWRHCa+tSd9BslWaubpcbE2OjKBYLqK+vx0MPP4TOrg4EAyGRBX//9y/gqaeeUjpOPLGLZCqFQDCIhsYGkRQOmx2ZZFLkidfjAVjoy5tDnIQIDo6NaTM0pqUXSmJ3F+k0/UrCau1ZX98QYbC+vo75hQXU10dFGmxvb+kzVIrMzs5iZM+IjjM5OYm5uTlsb++goalR4/F43Er+ob8JvVSmp6YVs7y8vAKn04180Q6nxwtPMIhyyYbunl6NLZ1MSglz+f3L+M2vfRVz8zOwOe2INdbjyOHDmBqfwPbaGibHRhVrXCrkRTLt27NHpq4jI8Pwej1SkdCIdmtzS603JIuWl5ek3OH5pVMp9A/0Ix6PY211He0dnchmszj33nu4fXsKkboIZm7PKLY4m8vqb/Kl+dgv05LzsaEyGxoEDAIGAYOAQcAgYBAwCNx3BAxhct8hNTs0CHy6CHw0opdH/6jC5POsOPmocqbIE7TZQZtRt9uDQIDpOftRKJXgpOqkrw+DA/24desmpm9PY3h4RGqTffv2iUhhq8qLL76Ehx99BOl0BpcuXoTdaceBgwcRrgnL34RKCLb1RGojCPg88uQoM76nXBJhYnWZlPHuO2fUAkO1it4sWx4dJFbW19ZEJBTyBZTKJbW4bG1uSFXCL6pc4vEEpm/fVuvLhYsX9Fm28ZDkGRsfR0dnJ27cuIFQOCRy5/33L6NLBqzTKNsccDg9KMIOm8MFr9ePnt4+XLt2XUQN/Vlu3LyB3r5elGwlpHMZjOzbK68SlIo489ZPkIrHUS6WZG7LNqW52VkZyJI4cjmd8omht0p8Ny5svB43ZmZm0NfXi2hdFN/73vcUiZxIJqSq8Xn9Oq+21lZcvXpFqUMkiIaHh6Wk4ZxkMhldICSPrLn9RQSKIUw+3buJOZpBwCBgEDAIGAQMAgYBg8C9CBjCxKwHg8BnFYF76kg+lWeB6XDYUWSriIJ2qxuUWTL/3LO4H/aYJAA+RLr8GhkYEiVerw8kTnw+P/r6+tA/OIyRPXvV5sJEmVw2g1KpiInJCZEiq+trOPXYY/IAOXbsuFJu6D8yNTWF119/DUeOHMZDDz8s5QfTZUqlMlxM5XG54Pd5RRQQYbbl8OV0OmG3QSQAFShOh/NDqTDZXAazMzN498wZERxUddCfhPNWLhdFhlAJ0t7RIR+V1dUVtbIcPHhQ3igkWl599VXU1Nbg1KnHFHVMomJpcVG+IRtbW5ik2sTrV2rO1vauzG8jtXVYXFwSuUN1ClN42jvb0dDciM3tTbh9XrUF0eclubODh44fx8TYuLxf+nv68MrLL6NQLMDlcqmdiEoW4mSz27EwP2+pZ2rCePbZZ9HW0opXXnlZ/iZM/JmZmVOcM71ZspkM2tvb8OKLP0Jvb6/mhN9feukflF6UTKY1Pxa5VFlcBPinknUMYfJZvT2ZcRkEDAIGAYOAQcAgYBB4EBAwhMmDMMvmHD+nCFisBNsZSJawwKZvR6FQsJ7Os2IvlVVgs9BnSsodEoWtIxUSRekkFc8ISxjx0xTKHbqFrS4/Ay0ei9uQSOD/7NyuUtxW7Sjo31FVDFjHtLQD/GTVs+KOAejHnJEP0UDamU0eHocOHUY8mZJ/yJGjx3Dg8GFcv34TR48eQ2dXFyYnJ7Czs4O29jacPv02svk8Dh05jNa2drS2tqG5uQXr62tKuXE5nDI7jcWi8uhwMdqXx7HZUCwWUS4WEaBPiNOBna0t5PJZKUD4e6kofYcw5bacB7XbrK9jeWUZfT098Pv8wmp2bkZpMyQUUqmkvEnsDofIE3qaKKHH6cR7Z99TOw23K5bL+tvO7o7Mam/dvCXfFCprVtbWsLK2gcmpKYsUWl3HiePHsbK0jLHRMUUwrzHBZmdbY2tqaVL7z/j4KBYWFqQCITFDWE8cf0iqGm73wZUrikGmJ4rb65WvCs+nkGca0T5kMinNHj1L/uAP/mecPXsW2bSlGuFYm5uaUBsOyc/l6gdXcfTYUXR2dOD73/++IphJDDGdh94mbJkqFa3j2h1E0lYhAznVNtjK1gqoEoR3U3fuBw34MReh2cwgYBAwCBgEDAIGAYOAQeCBRcAQJg/s1JsT/6wiYBWHVsHIotfldquYZSuDze6Aw+FUSwffqxIKbBlh0flTT+j11B4WocIfrP+LXLn7ssgQ7cvOgvXu696fqTrgMfh1r2mnPieVQIWYUWdKdf/W+xbhck9iyj8HPsmWStvLvZ4XZZsNTqcLA4OD8gthxG5vXz/27t8Pj9eH3/iNL8vr44UXf4REIqGWllQqg+mZ26itq8Pg0IiIlsGBAZElVKJk0mkkEwl0drRLKcGx+n0+qTRImnjcbnS0tek7fT4ymTQaG0mYUFVSkt8JyQSSDyQE6IFiEVSWCsgSTpSVmuP1uqUaoScIjVxX11alGPL5vBgZGYFXCpmc0Ll67Zqw7h8YEJ40bc3n8moros/JzNwc5hYWMDY2obGQ1GhvbddYSDSwjef27Byu37pprSOXU2SHCCGnHcsrKxovY5Z9voDW1jNPP6O0n3gigfevXJG3Cwk7qmPor0JSg+QSFT4ipNrakEjE4fN4sL62LrUNI5DDoRC6u7qQiCfQ1NwsH5ehwUG888472NrahNfnQyqVEmb0SEmlU5V1QiLOWhxcY6LvaBZbId6qf7Te+TXKnP659Wv+bhAwCBgEDAIGAYOAQcAg8IVAwBAm/8w0frj14Qsx5+YkPvMIWIkiVJOEQkH5dbAIzjLFJWAVtmx5IGFA0oRtIyx8k4kkyiU2qlQSSe4oQGx3CAueupVYYqWVqOSsKEHk0UFio6KSqCabVOEiiUDVAJUufLHQrX6WCTUscFlc8zsTVbgt1S/V4pfvSyHwMercqmqlqlCpjoGf5x7LVB7YgOGREew/cBDPfulLePnlV/Bv//A7MipdWFzEe+fPoaY2gp14HJlsTlHEXT09WFhcVhsPVR4kPPi1OD+vWF2amfJ9DpPxwP19/fC4XDh16lE47Q5kUim1kkRqa+B1u4Q/PU9ofkpChCoRms9aeLDop/fJXWLLOq+yiAIqN5wup3xSSBgwaYbYsJWGKhoqUK5eu4r9Bw7oPZ4vcaWqiK0x84tLGBufwAdXr4pEYZsQU2qWl5Y0/mA4jFu3bmF8YkKkRUN9DOOjo5o/t8et6F8SaSTkkqk0kqkMGhoa0d3dI7PW5dUVkRp10aiihK9dvar2G86pFE42GwqFPIrFPOw2B0qFApLJBKJ1EZEcbOmheodzQGy++pu/ieef/z4y2YyUKDx/EkIBfwDzC/NIxK1WKALHtUgM6bXC+akIlu5pQrOUTuZlEDAIGAQMAgYBg4BBwCBgEPgkETCEyS9Ct1pIWo83P1ah90lOltn3g4FAtRBkIanC226/Y5RpRdEW1MrBeFcWqfSYUHxrOi1zUsbXss2BvhEs1kX62exWi0OFMKEJKV/cD9/n9iRRqOBgAU2Pj0KhqIK4+sSf74s0UQuQDdlMFsVSSS1CLLy9Pq/aT0ia7O7saMwkdqz2Ibu+7rTxVFQDP7/mtZQFHrdHRAATVjhGjlu6DY65DERjMf39f/uTP1Hyze/9/h9IfUJ1ye3ZGRSLZayuryMUrkHZbocvEEQ8nhQZdeHCeZEInW2tKBULOHvmHQz09yMYCspo9fbMLB47eVLqjFOnTmJnexu2chmxugjqIrXC3CJcrNsDVRQktepjMWFYbYOqqoCoVrHIIxJJRYt8yuaE3fz8nKWisNlE+Pi8XilQbs/cFilEQoxms0yfoU8IyZWlpWVtk85ksLW1LRKmpbkFiUQKCUYex2I4feZtpNNZRMI1iNTUYHN9Dbdu3hRpUiAZYbfJpJUuOA2NzUgkU5rTxuZG1Ebq5Gfi9nhEbjCCuaGhHsvLy/o8yY2NjXXNM7vDSCg5HXYpWXimbM1hKo7X4xOG9DQZHRuVPwp/5/qszi+9VtjmRYJGbVvlslqPVpaXrbYoEm8iaaq3YkOYPBh3Q3OWBgGDgEHAIGAQMAgYBH69CBjC5OfhX/GA0JP4O4Xmr3eyzNEfDASq6gq/P4BCsYgCPR6oJPF4ZNYZCodht1PBUFZBShKDKgcW3iy0k6mEkllYjLNdggTHh7xAKp4QJGMYh8s/sgCuep3wOCxoRXBITWCpUei/ISKlWESJ6hKW2Q6H2jaK+QI8Xo/IG+6T+2LLC4kLqULKZeTzlveKPlcxsf15hAnJBW7b2tKiyN2Z2RkZrJI0kQKh4qeiSt1mw9ef+zouX7mCZ555FsdPnFAxT1UJVRqx+gZMTE0hVyzBHwyhq6sHY2NjGB8fQ30siiYqIew2TE6OW4oRl0stT8FAEO1tbTIrJZFBw91oJKJ2k3AoALfLiXQqLRWFVCaZTEUx4YfNwcwZ61UlqSxcpI/R+yz5x8foX9KEd945IzPVtrZ2qS9IxlAdQq+UUA3nm4QXsLqyLIKKpEMmnRGp4A/45WOyurKGkZE9Ou/VtTUpSK6N3pRqZGVhCaQxUvFdqT24bgqlgs4zm8uLhPN4/Uhnc9jZ3UWukBep09bejozigIlHSEQZ24dyubxikEOhMOZmZ5DPZUVoEAeSOTS2bW5qliKmtiYiVQljitnawzW8G9/VOYRDNRorseno7MD8/ILmOxqLoiFWj5+89ROpVrieeQwqqKRUqvzvwbgjmLM0CBgEDAIGAYOAQcAgYBD4dSFgCJOfgXzVQ4IVCiM+tzY3VSD8Am7llxKH3/V/YGvE/Z/6O+P/hXGd9/+4v2iPVQn/p3vUz8/RPkpocOQkIEhOcIm43B615rC4ZUFNHxMW8FKVOOyoqa2VSkIRsGxtKBbU6sDiWIaaJP3sNhEJfLLPn0l+kNQAW3AqpT3NUTkWKiTobUHygIQLi2cSJizcSa5UPVboJ0IVAgkUkiccCwtiqj7yhYIUF5ZvSlmxuGyxqK55qmNEgPyMi6ClpUVKFSorYtGoonfZlmSpISwCht4fJEyIERUjNHLdu28f9uy1onMZr8uUl4MHD2F2bh5vvv2OvDkePXkS83PzMhyN1UUVv7u7vSVvjnSK8biN6OrpFgGSSqZEWnDsjCbmeAuFHPr7euFxuZVa09rcgkDAb/nEsJWE3+nHW6pEDFc8Y4gZFTLEh4QF21toWtvS0iyigMQB23l6unt07jKUdVRMeCutPKvLK3jjjTfQ2NCApqZmxKJ1an3hHJDU2NmNY31jCyurK0rIOfXkExifGEc5V1DbUWo3rvOZnZ0Vmeb1+6REmZicws4Of/dLWTQ7PyeSg608VKukMhkMDTIaOIGampBwnBi3WpZuXL+uZCGLXLPavagWaWpsEEHC1q3d3V21+ZAIUqsW/XZsEJlDUoVeNFxfGxubVkxzfUwkHJOBtjY2UCwUsLmxoTVA0sZSGn0CN8/Pzy3DjNQgYBAwCBgEDAIGAYOAQeBTQMAQJr8AZD7R/epXv4qzZ9+T3F4pDtXkjIoXQxXAj2dByFYC6KkwFQO7uztWwShN/x17yEr9aLVRWEadZRWgeqrOAloFplUAWzXD3RQU/ibfCMnXK0+5LVfOewrTaqFRLdMrPUc/1XZUPauPlvP3bnhHI393HPeYNmp0LKJYPNIfo+pjUTFxvLfoYXGl8Vdicz86NR8ennWQDxmCfgoXzCd1iHsRrnqnykvE6YDb41UbCpUDJAlIInANBYJBxBO7Whs0SK2N1GjtqEVG5qhOqUyk+nBarTcs1Km6CPh82NndBstOFu5sjeBrcnraMvYMhUS40AyVBp0cH/02qDzRcrPbrfVU8SmhUWm19YZEBD04pI6pkCI8frW1wlWZ50wqLcKH880C22rvyavI/uY3/xU6O7tw/vw5hENhvU+j0bdPn9a1whYRpqxYhJLld/E7v/M7cDhdGB4exqFDhzSGS5cvYXlpBc88+yUsr67h5Vde0Xk++cQTWN/YgM/rw5XLl+HzevD4Y49ha3MDY2O3cPyhEzrfjc1N1NVFEY3GsLa2LhxqasOoCYewsbYmFQoJHRJFJG24HqmW0LVZ8cLVdVhR1nDMa2urWFxYxIH9B+Dz+7SKqZ4gMUECimQJyRfLH6QEt9dtEQ/FIn7w/PM4sH8/gsGQCAQSXkNDQyLXiOMP//bvFCvMNKCW1hapU0imoFjG3O3bGB4Y1HlfunRJc7ywtITW9jaMj0/q/AaHh2T6mi8WRRjx/F0eD4LBoBRCS0uLIocSiaTarvaMjGBlZUWkB0kN3p/i8V0UqU5paZXPDt9X+xhTnCo+N1yToWBQ5BtJIhJGra2tSv/Z3NrSl1Q76bQIKRIlc7OzwkntWCRnLFfgO6977y2f1HVq9msQMAgYBAwCBgGDgEHAIPBgIWAIk19ivpluwYQJRnwq2pUkwD32Jj/9vPPDRIMKJxtw5PBhSfavX78ms0j+xz/TJVgosUDgk3n+xz8LVj7lpRydEnWrzSErhQCfUrPQ4Gf5O4tj9f9XyJJK5sk91QTJExa41RYjS9ZuJVDwPGj+SN+Kwl2jznuTTipxn6IoxL1YZ8tCjmoHxYOWrbjZaiqLIkIrBXU1Btfid+4x/rwHIhIBLBQtb4zCHYKnqsixpPg8hbtPlxVEWn3/I3P5+Xr+fBcIjluKEJtd7Tf+cLDiF7ElFQHfYytErmj5lwT9fuRyGSkbqu0qLDZZjHJdUClCpQfnllh5PW5LBSGlhrV+SMzweExaYaQs/873SUhQSSGizgYRE9xPkWswX1BRSzIkm01L2cKEGh6TX5xLFvw0qeX64Lqhpwm9Lnh+PrdHJEAum0c0GtXY6BPCFiO2bOzdM6I2nN14XCTBtavXVLBTMXLlgyvaNxNXmErDBByun1MnT+HpZ56pFOZuxGIx/NVf/TX27NkDrz+A06dPI5VM4Pe+/W3URWNKcdne2lJrDVdXR2e7CIF8PovtnU2NfTeZRDRaj0w6axX44aCupYDfh3KxpNYYfnFenA6XiAhe5yRR5BtTaenjm5NTk2hpbhZRc6+nDAkGqmd4zYtEsdkwNzePjc0NDA4Oap51rVa8X0ZHRzU/TY2Nwp1JPTSG5f0hmUwhlc5I8fM33/2u5rO9o0P3mNpQCNdvXEdPTx9ujY6ipbVV/i6ce8714tIizp07h8GhIc31jZs3MTQ8rBYwpvYwKYjrhvPL1pyZ6WndA6nA49zy72qhKRaVnENCzOf3wuN26V7GC5h/49hz2exdJVI2p8/6KrHLVeNhkkIkB0nOrK+u3VE2ES95nVSUN0Zs8kv8i8xsahAwCBgEDAIGAYOAQcAg8LERMITJx4YK6q3nE3YWaXmaYZJ7+JmEyb0KjkqzQ8WYggVPIBhArD6G5eUlFUEsQGkUWd/QIAk65essSDo7OvUzjxerrxeRwXYBPvWfm59Hb0+PirTFxUU9hWfSBAkXegOo2C1YpINlkklqgS0BRRXD9KnIVbepFHRM+KCBI5/mWpqTSsqJBCyVhJOKEqYaG0s8AgHr6TPjVkWMwCHzT26jgjiXE7Eio1EZjFZMHEkMVBJZLB6lXDGDpJKCShrriXT1bzwBEjJW0Xg3slW8z0dEMB9P8fNLTP4nvundS9E6ZavQDoSCUl6wcJdiowThbRNR4RRxQnXEzo6VuCKfCLvDSj5JJDSfXCPEXD4cTgdcFX8NzgnVJCLcXC6tObVLVJQjWj+cF7WhWP4j3I7KBxIMnCPOP1skyNVwTXEbbitDVJtN2zmV4EL1kNWuwfYdKl+89EkBkM8VsGfPXozs2aPfScZwTR86eFBrn0kxfJFcZJRtdSynTj2Gt995Gw319Wqz4brn36isIFnHcXV1d+O9s++JFGD6CwkXRgcz+YVkCot8+qxwe8bwknTwelzgcHP5DAqlsmKIY7FGteXw/BwOqyXE6XDC4/KIrKDigufJ66y2ttZSo9khr5Z7CT8SHR0dHfCLMLkrymIbDJUaJFvoSULz3enpaZm67t+/H4FKgo5Wfhm6/ywtLmFzaxNbG5siTqRcKxalvuErHk/gpZf+AV/+8pc1F/HdOBLxXcUJW+Os088trW3anmuF62Nzc9My7t2NYzseR0NjE3w+PxYWFpTOw3tUV3cXIpFa/MOLPxIxkssVdI3TY4SY8lw4ZmJNE1h+8d5DYommunxxnUlVVoaIMt5/qAoqlktqz5GCiORcoYDdnV3LQNZtpTDJMFf3qYpC72eJ5j7xa9YcwCBgEDAIGAQMAgYBg4BB4IuOgCFMfskZrqorLALhpwkTS7VhEQxW5mq11cb6lQW/EiKKBXkh8Kk4CQwWSizgWMBsbmyqcGzvaJeB4tTUFDIZStGB5557ToXNhQsX1AJw/NgxXLtxHQ31DUqsYJGkSNDlFcn16cGgp/xKSbHSOTg+tnNQdcDCiwOjnwVl/ixsqVRRS0CxgEw6VSk+rZaAqmrEIkYsxQELRGKhVJRsThGnNeEaFbhKc8lmRTbxCTOfDFMdwy8V1kxeCQSEAT/PY6iFgIUzWztUHFnEiRVRaylcqhiLBJLi5N6X1ehjjfDz8vowYVJpurLUGnzy7vOjZAN8gRCy+YJ8JwgE1w/Bp9FrMhlHTU2tntQzNpZECItMzhXnlEUw11Mxn4Obka02mwp7zgOJEJIsUoVUiBIqnYR3Za5V/ts5LyRuuI4spYEItnJR+xepwvYxmrwWClJwsAj2eqvECokMB7LprMbJfRQLJbW9PPnkkyIOtzc3FWFrtRRlsb6xJtJt7969iszlzwcPHcIjDz+MF198Ucf9xje+obV1+fJltLW1ys9kc2MdzS0t+kxjU5O8OXg9WKQHTXIduh5oKMuCvr29HYV8Dn6/Dz4vFRFJZHMF2JwuXWvx3YRF5NGPZWdHvjIuJ1UbNSJMWlrawBQjrV0QO4vU49qursTqGpZXbUW1ZSlNKoRkxeeEDBTHeSdZp7KM1ZZXph/MrggMq6WpKC8REg4XL15Q+xCx4zXH1pvOzk4rStjt1nohGUWvkGQyLeKVo+T64Hbj4+PyECGpMzU9jcmpafT09iEYCmN7ewtzc3OIJ+IYGOhHa2sLPnj/ijye+MU1QZJkfW1NYyK2a6urFSNYqoZ2LJLJ60U6k1b7DVt1SK4xEpv3oKLihC3TYBKFXM9UnLElknPHbYkX75Ura2u6h1bvuYTIalP8ZLyhPi93EjNOg4BBwCBgEDAIGAQMAgaB+4eAIUx+GSyrVU/VZOIewkQhrSrkrVKXcvxy2TLZlHcHn3g7rBQTkgwsJlPptLbnk3F6EPBJNZ++kjAheUBpPgtcpl2wDYUF8L/7d/+Lip43/ukNXL9+HTTHVHtFpSj2B4KIxupVILHYZFHFtgaSGFZELPeTk9cDyRGN1m5HtK5OT93T6RRWllfgYRKGnr7H4fH6pBjJMwLVZtO4uS8ruYOtAB6RFjSfpP9BOEwD0pJ8DejvwMKcBQ4LyPXNdfllkMzhU2O2X/j8fhV4LqdThSBVBFRLpNOMf7XUMiyyWNizsLvT4lBpibKK0IpXSrWw5DxUfCSq5MMvM9Wf/rb3Xoo6mzsqEyolauqiYNZNW2cXllZX0d7ZJTJkc3NLSgp6TCSSFp5UbtAElntIpayWFq4FknJUCBRzVEcx5YbtEQUpVzhHJBGcdqfWqQxMFQdskyKEo5NXSjUeGGUREVQ1cBxUXXAMJE84Z1xzLPrZHsIimWQdC3afz6O2k3zFRJlrisUy01Kampp03MGBAUxNTqKrsxNzMzOKsr01ektmtyQIA0ErrYWtRhz7yy+/gqeefMIiQpwOxKIxRRzrd5rC5vMV9QtUhFdbxtJpEnxZ5As54UQCh+cYDgVht5exvbOOdCYLu1qSyorxldrHZtP1FamNor6+EdFIneaK/iMuJ+OEeRz6uFikiFRUFQK1qsyS946Sgyy8RLDSKLbS6ib/ogpRWCUFrThnh9RUVKpwDPT9oIaN2LNdcH19TfNM4pTXN0kwtvOwrY/j4Bwnkgmsr21gZWUN//jyK8KwNi93SG8AACAASURBVFKLY0eP4fz58zh8+LD2x5QekhrNra3Y2t6RAu7553+gcfZ0d4usIUnT19sr49fV1RUc2L9PxC39mc6++y6CwYDaj0iecM5WVpa11nh/E4njImHqF1HFdjBe4w4XyZ4ovB4vOEckp/id80jlCeeIa4V+O7yPSGVSYUx5DMt49tO/gs0RDQIGAYOAQcAgYBAwCBgEvngIGMLkPsyp1UFhycTVe2+zyTeAr52dXX0nycHigi0zlJLTM4IKD7fTpcJBhY3Xq89lc3yiuqECjgQKP8M2Cxa+LEBEOOTyaoGpj9VLgcFCgoUPWzRIyOwZ2YPzFy5oG0rrGYVqPWV2yvOA/issVLgtCymrsLJICbYBcF9WS05RZpssxkjekDhZWGDCiGU+y3NmAczfqTRZXl6WUoX7YdsFz49PutlSpFSXrFWk6kmxVCQ0BrWMPlkg8kn98sqylaahRBVG6patJJCK6SS/i2iSd0pRxRZxV5oLn5dbMiA9OVekbqXF5T5M9Se4i48SJncPFQwEEKqpxXYygY6uHmwn4nC4PVIV8cX1xjaKYCgg3ElSWYUkC/sM0mkSGox7tdpAPC4n8pU5oCqA5p5SojBS1+HSWnO4rFYJkif0HOF8EFG7wykihC/6fJCsI+lCYoLFKtcW1yILfn5W6ibYsbS8KOUH17hFAJSlQGLBvLayKgVVR2cnfB6v/Eq4HQkZFu48n2Ihj/7+AUXvchz//ZVXEA7X4IknnsCPfvQjXRepVBqPPvqI/FD4OZ4z1xZJGV4j9Ohh+w/XCtcmWz6sOGabSEmasfIaaWluQjDgRSod17jS+Ty2traRTmWUVMQWIF6TxJXKn4G+fl0jJDNIDvHatDmg1B2uUQnNKsTkHZNm2QeVlNbDNju2UnFyijJrrjCz96TsJFNJHZPXt86jogIiyajttS10rfO65n7ZmsNEHBJOPC9iTlxEzBRLGB0dx4WLl0WgUJXS1dWpa/cnP/mJrrdr166JqGIaz+NPPAmfLyDVCbednJzAytIyjhw9KiPW29NTMnvt7+9DY2M9Xn7lZczPzOKRRx6RyTB9TEiwWDHXVqoRfWo21jdE7HB89D7hnNEHh+odkh40ouVYLS660ijI1j2PW2Qh23yUmFOqmEAbhckneI8yuzYIGAQMAgYBg4BBwCDw4CFgCJP7MudW640Ik0qbQ2tLi4pGKi4kLQ+H0dbWjlQ6hS0qRmx8+p9CbThsebGWy1JasKglyUIVCOXo9AlYXVkRycKnsmylaWlpRSqV0VNc+i/Q/JVPqru7uuRvwQhWJoWQ+GDsKT/rcJG4qNX2ejJPc1fJ3otSb7AI297aFHnCcbFwqa21zD93t3fgprFmTY0ICrbdUHpPrwGqYagwYSFH00oWR36/9RSYhT6JFvpCsBUpl8+BsbWMIA0FgnrynWAEbskiWyjPpzKBxT8LPRI0W1sbKkYHB4dw/do1HY9PnOlzwTFIIZDLwuVxy4yXEaY8B6twzVX8DiwFyp3UoGqy0H2Z+/u1k58mTCzDUIiQcnm9IIUVqqtDrKkJDpfVXpFNV4w2ST6QYBNZYSXksN1K6U52u7Bk2wlbJ/w+D8rylsmChbi8S0qWoShxq7asEEuuCzaUyNzXSc8TJsDYpQCy2nfylnpANXtJ27Ai5zqxYogdoABgYZEpKC0iMFQAVwxeSfbQ/yLoD2g9Mgnl4P4D+KM/+iPF4Pb29uoaWl1eFjnBc6pviOnaILlGgvHmrZv4f//6v+FP/uR/t1QVLpfWD0keKxo4KfJAKiUa1VK9lMogmWK7WlHEJNtMuA2xIMGwvb2BXDYlZUqW8cgZK7GG5+bxWAoaqjhisXp0d3aJaCAJYLc5dI073Q5E6yJSSVTNeF0O+rrc0zZSKslfZd/+fZo3Ely8L9xJfrqHPOE1wWsl1lCv6+FOCg9VQoUCkvGE5piqs/6Bfq2ZsfExTE5O4tFHHsHK6qrIrMGBQZ2j7iWBkOYhk8sJY6brkISgxxJbqUZHbym5p7GxCU2NTbh85Yquw3fPvCvyo7GpWZ87dOggBgf6RZgw1SiXTcvclnM6PDSEV197DadOPSpVyI0b19HU1Cgikxjyi2OJRmnsuouZmdvYZTKT16sEIpKl9F7h3JHc0jqFTffB8fExkcv3ykkssskoTO7XXcnsxyBgEDAIGAQMAgYBg8CDjoAhTO7LCrDfMR3VM1AmZCha1KGnvTREpU8H0z34VHVmdlb/oc+iJ+CjasMnwkMeIi7LE6JqsmqZt7L9xaFCh+RLfQONX5NqF0ilkyrKWBxG6+tlssiCl0affIpOsoLFhs8f0LY8Lp9mU+LOfYtIcNg1Li4GKkioLmGBnEolVMixcOaX/FZYMCtilgW7RwoWGXs63WrnoQqmsaFRcaQ6rs8ng0sWSCRnqm1LMm9UIk4GTpdDxdHm5oZUAizGQqGgvFhYkNHXgriymKYigUU/20SkVrBBrQB80k5ChsQM/ROIBwtaHo+kitVKYSX4WNhaZpHWBWCVqPeq+Ktxx9Xi9d74Y2vJ3G9/lJ9uyWGcrwp8hwNu4hiuEWFCsqSGqTAepo+49XSeRALXD8kBngfx5Zhp0Mk54DogXpwjB9tv7DYRblT98FxInvCD1dYny8DTSmWSBwcZEbtFnFCNxDUrk1CHTdiTjJGBp7hDq6XHilOySRE1Nz+nQpm+NNVkKM1ZLqdCmSoUzUuphLa2NvyP3/qWyDGe+40bN9DS1ITevj7cvn0bHR3t1vUSCku9xM/8xZ//OZ55+mkcOXJY60xxw1pzVM04ZELK64XrWNcerGhikYlUJ1EtRVWVnWao4Urkt5USVCjSY6VOxT1JE6pZiAHJQLXCuFxoamisnLejMidMsyKxaBFYnBOqrdxey7SU64/43p6eVlIN92eRepZiyNJSVN6otO9ojZKYKpU07ioxlk6m1HpHXDjf3d3d8lLhdbG6uobmpkZL8ZXLoaGSqrO1uYWOji4dlwQpSQq28qwsL2NnN46pqUldh7znME2nr7dPx+R+d3fi2N7ewdWrV0XGNDc3aR3s7GxjcWkJ6VRSLUP79u4Vqck2H66PtvZW+afs3btHRB7HpMhrhx319Q0yL75+/QbWN9Z1rJbmFkxOTlkEXKmoex4JPM5VuKYW01NTInTkvl25HqviHNOSc1/+xWZ2YhAwCBgEDAIGAYOAQeCBR8AQJvdlCViESVVhwvhOPu1nOV4TqVPBRZk5VRhUYNDwlR4LfDKazaQRqa3Vk1OSKnxCvra6Jsk5izu2yXC/JAr49J7+IWwTYHEsY9ZCAbWRiIokFnwsnFhssdBlkcLCkj4Elty/CEYjd3V1SQ3CFA4WlCR1qEbh03gqPUg28Ml7lVDgse1lpobkVeDIXwFlpWOkM6mK14bV5sCx8qk/iZMMk1B8PrgclmEsx8+CmQNkscyWDZIc1dYPG49BVYg8Xyz/DbUcKEnHaq9g0c8YWMaN8gk2iSEWedsb62r5YIGqmFi2TFAp43SqqBLxlC9aHhYcfakk0kCtDKpLLYXQHSdfros75r13Y5T19ifS4nP3UrQ6LMoq0i0yyimFiS8UQiKTxeDQsFJfqPYgMUcMSZJ19XSrFUNRrmyjcruUPmK1Y9CU1S1lCQt1znEmaxmg0lRTKiCHQykmLE5lEFws6YseNvT5sNofypZqyOuVcS9B4nqn+oOFr8gdD/1yCigrmcmuMW7vbKNQJPFnk2KKCT4s0KlCkQUFFVZenwgQruWjR45ge3MLC/PzVmyu3Y5jx49r3Nw/W0+4LVvNSM5def99te4cPXpE49iJ7+qa4ovKi+WlZa1HkjwW8WGZH3M9ck1w3fN8qA6ppjvxWMSQyyJSx78zBpd+I3YRJbwuIkqmKcjkuJpERDKJH+IaJIFHQ11uq8/K7dVSQFCRc/3qVfT29onQFFlSUUIR6yqBZy3LklqjFAUNiHggJmx14zEsXyInPrhyReoyqtW0flGW8evI8LBwICb0COL9ifPKc+G1urW9hWid1cokEquSbkM1GVUjbCdsam4Wscl2QX6dP3ceQ0ODOm/GSpPMoqKFWPI+xPsaiRbiQ2PdyakJKehoKstteA6dnR1q42OSDw1laUZbbc+hsoXH4b2M/jG8R0WiUbXucN1wjFNT01r/VhtexWe7aiV1X+7tZicGAYOAQcAgYBAwCBgEDAIPMgKGMLkvs28RJkq14BPqSERPid0sNItlKQIikTok0ykVfyRP2MZSUxNScR+pqdGTXpqusnidnZtVAcAiX+0PDqaMUCXgkj8Ci7qacK1lwgmokGHrws2bN9XOQiKCxQOf6PPJetVIsogSDh06pOKZ77PgUIqPzYat7W0VzFUTSo5fqgG7w2rJEGFRUJIIi04WrFSGOEl6yH8gVYmyTaodgrVLWr4Y1UQSFs5ywdQxLKPaSiRoxWuE46KigkoWFpMs6qxUEyvWlk+SqYChwoRKmmgshkIuL9KmmCWJFBChw7+rVUdP4WlKy6f39PnY0vnSADWVTIiMoZrHKvwtgkQ+CRXPiXsJk+oykaHkJ0yYiKiy2dUaQRKKyo2aaBQNzS3Il0qIxhpQE4nofcuHwykSIVbxNCFpkstm0NPdpeKSBAVJOpJNJEQ4tySfqibAJOaisTrhReURCQX+jVU9j0FVQa7AtcgkJMYJk2yyCCySTiQDROhV1Sd+n9Y6FR3ZtKX6oScKlQOsa9laklHcsFNFPOdchqsOpwphenqw0K627zjtds3R0NCQ1BgkDNk2Q9KPhIlayxRxbBkZcx1UyRKr5SONnDx/slKtkHQg6VM1cKVChL4nJDO5ltXOlM8hHA4iGq2XGoVjj8Uq3ih2p8xz77SDlEu6vuWXA143JFUs8o8tcMQqUhvR9aUXCZO7C8ri6KjKqbaTqKXE2oLf2TrE86+tkGRcfxvr6zoWzVot/x8rVWZyYkJmuW6m9VQImNHRMRETvK6INVO3GL3s9fqte8WdFhZLGcRrZ3FpUSRQOBwS6UYFE9eP1WZlKYNIjtB0+vLFS1KM0AuF1ymJsNOnT6O9tVX3Fu5vZXUFqUxKSUckMjl/vL/wHjQ2Noah4WH9zHXAtkKui8mpKd3Xrl29rrkmaVpfHxNxq2jjnm75rZAAsvRe1oVr+Z3clxu72YlBwCBgEDAIGAQMAgYBg8ADjoAhTO7LArDaD2g4KgNVpt54vAiEwvD6g8gXS1JaxBMJFXcs6NiDz+KOxT0LET4tZ5QnY4VJZrAgkZ9IOg2P22UVKmyHYUpNKqU2Fx7HKlJdlkdIpTWDn2OiCD0DJsYnkMqk73ir7N2/V4UOnxxX4zsVy8vEjmJBBIWeTpdokmm1XpSLZRVaLMjok8ICjoQFKxMaZLKYYeHOVorZmTmRQSyGc/xM0YoOrnpjcKws0JVeQkPOSluQIpBTKRVb8uaotBOxRYfnTrNIji0Y8CO+s6OCmC0IjE9eWV6y1DokkmpqdC67Oyzy2EbkUbHKIowFGcfIJ9lrK8t6yp3Y3b2jOiARxKfl1QK02q5DpsCKUa4UsSq5P9mWHBb/JH9k+Otwor65Gd5gUKqAYE2tWhLor8FikXhT4cE5qIvUoS4SwcLCHI4cPijMrl2/JhKApABNNlkAMzpYagW2odiA2ojla0NDV3rEkFDiuhAZ43Zr3yUU1V5GcoIknlrHKuockmpER2oYl2UMWyiVpXipGgzTJ4StP0yD4hqomptS0cLWNJFX+bzWgNWq4VDRXh+N6r3Ojg6EwiHMzc1b6TyZDPbs2SNl0XvvnVMbF01hrTYvl86N46Vag+oJ4khCkedE3x+SKZxXrgMSD+Nj41KpUOm1tbUp41N+ji1FU9NTOm+mSfE6pOJCbSjb21JdcF1zPfP8SR5VnIYrBsslhENhyyvmHl+SO7SJlpVFXDKeWaTcPfclzjEJpobGhsrarHADIlqsz1a9T5Ssc6e9zGa19yg1xvKNEQGTTArfMv2WKoSptQPrd7YhkdRQ1LSL95YKA8F7nJRiLrVR0SSXKhBeTySlSPpw7klsnDt3DsuLS9Y2DY2INcREylF5wnGQcNrYtDyPuO7m5+a03mj8S8KV1zdNZ0nQ0viV1znTeKhU4r2UBM3Inj144YUXdP+pppPduSwNYXJf/s1mdmIQMAgYBAwCBgGDgEHgQUfAECb3ZQVQYWK1dJCsYJHe3tYBp8eLSKweiVRaRq70CmFRwSekdXUR+YZsbWwgVh9TQcgEEipOqk+X+VSXrSPt7W1SpbCoYLFGhYQKXdj0JFa+IlS0sA2o8mi1LmopBvgrn5bzc1RtNDY1iPAguWI9lbeKOxYt2XzOSsMJBOR1wXYM7t/n8anIYhSsVcwURf7wvabGRhEOPC+eE4s7qmT45Jr74X55HO5XRITaYRj3aiWtsO2GT7jZqkEFAFuQeA4kCqhkYMHG9xbmF6QIIblElQ6PzeKZ7Uvra+t6gs7js4WFe2ahxnhTkgScE5lFVpJ85ufnpUZgfCwLPxr08r2FxUURRIUcW1zo5+FT8c1zUMuOFAQ6gzueCVW8f/VldPdS5D5ZeLJg5Yv4MVY4z/XlcGL/ocNKEaHqiCQEi19+kWRiwd/R3oF4fEfFNMkTGnDSD4KtV/TtiO/sap1R/cBCl1hwDrgPmefubGNnm6SUFT3M0+XasTutJCKRODZHpRgvCW+uFamT3FRB5dDZ3YX2jk688/YZJcxY72fU9sXWK+LKHRcLJREdMvQsMiUpcacdjYfmnNeQePR55WXDNUSlEAkLXjOPnTolEmRpeUnEEVs+qGjgeAs0rXW50dvTI1Kk6i1EEsbr8yMUZPxuHJFoRGtpdoYeOS6RbrOzs1rbPA4JkKtXP5Dah+1sjPsm+ZHLZ6WW4Roj+alzstng8zIm24rsVuT1HTNoSwkigqNCinDd31VE8Ke7EblVA1OrVYwclEVqSAlV9d/hz1XFU4XDs/ZXpfR4X7LIEsvDp0L6VRRxbEmrvuRVQw8gpVNZbEwlcErnwmOylYoEKhUeFy6cx1e+8j9o3SwtLYqcInZsnXn77bflM7R3z14p4qgaGhwawI3rN9DR2a4Wndszt3V/IXm2vLyk9hoSIidPnVKbDg11JyYmdW3yfkMzYJoU0+fkX//r39U6/O7f/I1IZ76kKqpiUMGpOv5f/fo0ezAIGAQMAgYBg4BBwCBgEHgQETCEya8y61UXRraUaD/WU2JWGVRnsLhtae9AXSwmk1QlPiQSIk5YWMzcnlbLDZ8+Mz6YJpx8mhqi+sTFp7g7aGxswDPPPK1i9M0339TTVHoZKF6UT3NtdhUOLOxYuLC4zvApvp2xxSQgfDJeZFG8ub2pYo8KEqk8HGxX8Wp77p8kB5/ekhRZWVkVmUGJfCgQqqTRWB4mLEyZSEODUT6pJxli+UEUMTw8hFu3RkXIdHZ1qUAjicIYVOvJO+SxISKgVFSBK4ULPUXoyaEoWqtgo7GkEm+cTMcoyW+EZJTlXTAlBQBJA/ocDA4OorOzE1fevwK7rayCa3lpUbhQvUNVCpNEtre3pMbo6enGrVs3LaVFiSa5VnsUWwxoiElVQWOT9fTcinMNqTBjhHGVGOMc8Tw59jttPPesp48+5CZR8PNfHyZMRBa4XXfMRoO1ETjcbtQ3NaOltQ3zC4toaGiUsSeNPOlfQUJrcGAABw8e+P/Ze68Yyc47y/MfPiO9995VlndkFa1EUpSoabakRg80WqD7YYB52afFPO6i92kX2Ol9223sy2KxiwamNd2DaZnulmYkkRJ9FYvF8lWZla7Se+8z0kQsfue7NzKrVJRISgIp8oZQSmZmxDX/77s37znf+Z9j21ubMsytr6tTmghAs7io2BoaG0U83L19x2amUTKlbGl5UcAYZQ9tEyh9MPtlrGdnZl1bCXO2pFDnCUGxt5u24qJCkR8c+cbahmrBPEYJcfzkCSspKbO+/n774IOrmvf76T0bGxsVMQJBwnir5SgMWeJMhZmHiZyExiUvL9dWIFtEHIVEZsl7xAP/EC2YhdJyRLsOKiWumY2tDUUOP3nhotQNtGSxPZEuZeW2sbll9XX1mhdz8/NSpUDKEZmLL46SqWadMgKfHghKjJq5FhoaGrU9Wp1oQcGnQ7XHQ8QjHLj2qYnf8uOrTXwCZHffGZiqJQmlhwhER3q6u4jPU3lRuV6qkzOUDoskE1Eqjxhn3eGJVNx1SGvbnjMLVkqRjGSd79BDJsb64IGHj67JfZcyddgCWV40IZPyZGR4RKqazs5Ona+vqGMesa8rV65YS0urajs1OaV0MAiPisoK/funf/5ne+nFF9TeRZsR1+KlS5esvLxc97Nf/upXVlFVZTdv3NQ9kGSxmzdv6R5GMhIKsTffesOeffZZ3QdQmHA8EMKcs9qaPCWNzo1zCdQmv8tfueCzQQWCCgQVCCoQVCCoQFCBL3UFAsLkdxh+H+BkMq4dx4sIkfS/pLTMQrQnJBJazU7k5Doz02hUD/SAw8mJcT3os4peUVkpwIeHBABRbRBbW1KXQCqQEMMKKivmgMK2llYRHIARAD4ABcAqWb2IkITOjFaKSiJW4zGbnZ9R8gwEB0BV7S+5OTLNRBWCusD3NFFbDf4kqW2nJvCiellZB+hyrChAeB9AiX2jEAH0cJys1OvcYphmYgyaY6Vl5TL+FIGys2Nb21uWzEvqOP0WD8gJ2n98tQogTX4w+Jmsr6udScqYWNxCOo4d+a8UF2MAWmgrtNhsbSoZRDHHkCA11VZZXi7ShGSNmtpakSAPBgd1XqgEOBd8QDCQpT4oNVCxoJbA1BTvjP7+fheDurWldhhiltk358cqPivqmKUetEQcTC6t+H9MwsT/lPPDKbY8FBgk4uTly0S4vrFRygxICFb1Ia1oB8GIlWl4rKvLdnddZPDwgwf2zDNPK4EIYA7xlJfMs/m5Oes6ckRAuK+vV+fJXMP8E1KDGrW2tmrekbSC4qiptUnkwfDIiJQ8GLOSuFOYXygFEEqCtrZWe/nllxVvW9/QYFMzs/bmm2/Z4vKSWqvef/+yiDi2I/PVvX0pPSB7uJ6YTyiW4nGib1MWj0U13vyOcXHzCX8QWnfy1Q5DnO2zzz2nlhoINcad+NuTp8/IFygkVYVT0GgebTq11PknntAxyMAVlc2h8YEQgWRg/0sLi1ZXX6fPQDZGo2Hnt8G1nZPQGNDCo9QiDJ8TcS8Z55Dkw2tdYmxRmBGzDFnJtcn8w5sHAiUWjjoFikeDaAseKeWTIjdv3rTOI0fUluerSRSk4+2Dax6FEIQTEd9+BPEBGeOOS/sQYeJmLNfZ+PiEiEiu8+wr7Lf1uEQp1+bj0qlQKEF2cE1zD+K+xot59s5b79gTTzwhEm1+cUGKM+qM+gvTZl6tLS0uied+r22ntmx8YkJEK0k8zG9MYOdm56UEgqTh/oWa5T//53/Q51DdQZRA9HJPcWlHaduTubTzAvLv07/DrT74aFCBoAJBBYIKBBUIKhBUIKjAl7QCAWHyOwx81j/gUECtIyxiVlNbZxG8R/LzZda5vLKmh3c8SVK7uwIzgHYnGXeEAooQiAdUEQAPVA4skPIz5P5V1VU2PDxqOfG4HTvaJUCH/J0IT8AKwEGpGRFIgHWnxlhZlTdEIidu8WTCS9yJaYUaJYEMMBMJffZIV5dW0gGoak3BGBQTTK04h1xSRnW1fj41NSWixKXpEKPspdkosjas1Wh5PdBqJEVMgdJ6cpIJm52bUx3wMdjb23HGn3t7NusrHpYWpfQAiLJyz0o9pBI1YJUacoeasY/cZJ6IArxSUBUAsqhrVUWFFDADA/1S6cRRM/C5dEYpLBw/K/W0pwB+6+pqpdrp6em2nATpISEBQpQHEES+TwumqXPzcyKWCvLyRSSwX2qpdoW0lwakpJmsC4ragfzV/ce7n/gOKT7v5looUCcVQXIlciyZl2+ReEKtLpjuQg4BQlFZSJmBl0lOjjU01Ao88u/ye+/ZhYtPyjMmEYsLeNbU1KqNqaqiXMqL2blZtaywLdQJzCnUGB3t7QLc8/Nz1tvXZ+efOCeQevv2XUttbdm3Xn1VChTOh3FCEYDKh5YXPD/CsYjaLGihYcxpK/vhj34ogkNtZem0bW7QEhSXwgRvEZQsSniKuzQaiDSICqeWoHVsX8QL76G8/Dfz6ty5c3b16ociVag7JqIdnV1WWVVtmX1aqkzzDUIPMgRS5vTp0yLnknm52jeqGtRMy0v4auzqWDAVZo5jNur7e4hMQCm1va354asbICEhAYl01s/9aGWP9JDh8O6OvIIOe+BA3OUXFlhpUbHl5ea7ZChUND6V4RE+IjxCIevu6dEcZqwd83HgeSKT1Z0deQwxntxHHkcYqPlHiVGOBPGTqa59eE0pO1yTWQbJiznOthF5rT337t4VUXLy5EkRqFw/PlHrtyExhvuZtAxcuTdx34PERKUjXya1AKWlRGKeodYhPppr8F53j1WUV9jyyoqMYSG3uAfhr/Sf/v77Iu1o5YFEQyUESeuu1UXb2tx26i+RJl4KVlYHeEAd/Q63/+CjQQWCCgQVCCoQVCCoQFCBoAJeBQ4U0l+8kgSEye9jTLW6C+D1/4UtNx8jyLhW6huaW212bsEKC4ulSCBBhFVZwDu+Dr5nAA/7AB0e8lE0yPgyHJL0H4CIweLgwKB1dnbYxuqqADpEg2JXoxGRJke7jmof4+NjMtJUEg7pMrlJ29nfN8JKAZ8QGMjoaWmBMGFV/OLFi/bGm28K/MvEMpVS69A2xEomI7DCijigmjYYwDbkBKu78ZhTtACU5FdChLDXZoMaBPIHkFlWUW6LS0taAca0lQkI2AF4u1X6hAAtvyNKlO0DTCEEUFug/FhZXrKVlTW1eNTU1NnaGrHBOwKKkCeKto26xBTk+gLWyaSl9/ZsZ2vHjh07Zr39vardqhJAepWk+QAAIABJREFUXPqPTFEXaDfBcyUqD5RoPOpabsxsaGhYhryQJ/jLAOAgh0hIYR/UDbUAZqCcOyv+MtUE0O67bdBE8XjCxGut8H7JXMA0taqmxlra2iyZl6eknJnZebXkWCiieuHzQKsC5JJapVaWrbysWIqaudlZu3btqr36r/6Vxnp4aEhzChCKkqajrd3KykptSIamaXnqYBYciWFgSm1rRJowBmMT41ZaViJlT09Pr+bG86g6evtERNBGJgVBImFrq2v27uV3rba+zvp6+625pcWuXbtuu/u7dvv2bR03tUMttb6+odooYQqyMUw6FDHIGREh1EHxxjKgjWgeA7TxYuG9pLhAyDEGo6NjVlNdp7p3dh5RS1BjU6NaaRif/Pykrgf2D7HDdeTaT5yCKT83V8fAfIP4SKf3NL7MBdcOtCcPFhJoAPaQZfjCOMNlFDN4A0F67qqth7nsv5yXT1pKi7WNdafk8ohFEm8Yu7raOispKPbOiVYST82RVYKIMXnojvU4NdNvvaUdRPQ4bYnIGYX3qN2K6xEC6fDLp2R4rx9XLDJ2f09kG0ovCDruK9yv2CLtf6jtUH1AZDKeJGtRU9278Dby2tq4h9FGxzg2NDXLrLi7p9s2N7fVPsW8JbkHZQpE6C9+/jP78MMPVW/2j9qI65d5ODM9a9vbO2p7Yruo2lwk9qHWOe+cgzSd3zpbgjcEFQgqEFQgqEBQgaACQQV+YwUOEwrZVvEvUM0CwuT3NJjO9BXUEVaKRDSWUCsFgLe+oclC4ZiA3PLKqqT3pJyworq8vCgAyIou6gXaGljRJgWEn6F8wHeDlopjx45Lug64IhGGlVpAqosjDSmGFtKEJBRaLqQySKWso6PDcvOSWqmNJuJq42GVnH+0I9AOdOLUSZEBt27etPWNDaWDoJY4c/qU2ljYllJUvCQUAKb8Ura3pbCIRmMCQChKWJWHRKF1BaDrx83KnBbjSpmw7ouUQaIPKIfsAERBDHEetCiwqgyZQTIOLwDuxMS4iI+i4iKRPQsLS/bue++pXgBS2h0gdQry8mQqidIEtQCqnBjgzTOyhcjCmwNAxTECtlCdABjTexkZwUIi3fMSZurq6uRngncL+4U0Ghke1io22y0pLRWQGxsbEUAnhpdjAeRTh92U8zoBXDu72wOzCh+0uZYK7/8AdJGIHTt+wo4cP2Y5yTwrxIuFmGWpfYqsp7tHoLS5uU0AF4II9UYiJ2aJWNQG+wesrqZabUwrK0tSThArjZqp5163WnJqa2s8AmPTxifG7eTJUwLBq2triqctKITMmhHZRc0xcCWad2Zqyr7x8su2TzvK4pKUQ4wZaot333vXRsfH7Nz582rNycsrkCoHEvD6zWt2584dj/CI0OAhBRR1QglBXSkB80vmrWnXMuLIFAyVnWKC1BfAOWO7s+OiqAsKipSGRG2am1vUjgOZlJtEgYTiJ22rq8tSHWFWytwvLi5yqU7RqOVEXUsa1+DU5IRIzby8pIgZjon5D+GRiOeoDSpjaS9VKSqFBeQPn4Uc4NrF34T5CxnEXKOVbm1zw5krx+JS3DgVhIsjrq+ts9xEUsdFqxK/w7uD1h1RsY+QJf4U+rgWHewDggGiBtLCGS/77YSQed7Li9c+vD+/3UdGtp6JLOSfS/0x3VMgM7qOdMlfiBfkZV19vVQ93B8xiqXdh3oTf0xNIDu45kjuOnXqlMyx2zs67cHQsL377nt27tx5q66uEflLtPOPf/wjKYEY07/7u78T8dbR0WYtra1SoJHus7+7b5tb27qv0rKDkgwiEbrYjwp3JrhuHh067cDv5Pf09zDYTFCBoAJBBYIKBBUIKvDlqUBAmHx5xvpTnKlbd5UShMjQtFlql7aYSkvt7FkUlcb+vtXWN1pDY7Me4iFV8Aqh1WF0dMQmJyespLhIgN+1yJhLCiHSNy/PGhvrrbamRmCdVfWpqRnraG+zmppqqS4mxseVegP4ZXV/eHhYxAMvANvi/IKVlZbYdmpb8vnc/DzJ4wEtADO+ahU/Q0xvYzb2k1SLVGpLAIRV23g06tQAeHWk0zo2SIbWllYRLYDbtbV1xbxC5AAyJyenBDQBo43NzY5ciEVFprBS76sEiGqdnp2xxsYmfY79VFdX2cDgoEANUcYAJJQOeHMoNjYSMUiMa9evW8/9Xq8tZkspGy1NzVJYANofPBi0/b1dq66ssq2NTRmeIuWntQcwx/lT+4GBAZl8ssr94dVrAmJ4eFDnu3fv6By7uo5KVdDW1q79QCpxfLQZEJc69GBIiqGiggIBZ2oCyJ+anLS5mVkdt99q4ce8Mk4+E6vWCM+LQi0btKQkElZWWWFtHZ1WXVtnZRUVNjk1bZUVlSJk1lfXrLa+QcoPxnBudtqKigpEEKGqOXf2rN29e9vW11Z1PIwZgBIlEEQcHhLUgLHA8wRVVDInKdKKhJOe+z1eTG/USstLbXsrJQKtvrbezp87Z8l4QmQEpMeNG9dFUkASXL9xw86cPSuwimoHP5Mf/9OPbWpmSkoByBtHfoSlqsL0lJczIo5LjYCfD21q8WhcZJD8TgrypeSgaqgRREihhCousaNHj9n83II1NTUrFUjmq+GwCLStLUxpt3XNra+v2hNPPCllDa08zHXANf4hjgjck88GhFkRChYfXHu+HxBzEA1sj3GG0JCnTzot9RHzvIgWJ9reSHvyiEZqsaE5vGuJZI4IBdpq8GGhdYmWKQgTjhf1BuNDu1VDXb1TZkAqPXKX+iQKE94LscG9B+UYrXYiqTzSgLGQ0ucxd8KsqayX8EP9ITeY+5A/Lg3IJQJxP+Ia/9WvfmVPP/2MlGns48c//rEdP3FcSUOuPS6tuvOCMIV0hTxEWcbX1fUNkb8odrg38vs7d26J8Bro65daqLy8VK1VzBvukczl+dk5+d8wv7g3c6yc98rasq4R5oyyrhS3fEBEKRno47JPn+KvRfCRoAJBBYIKBBUIKhBUIKjAF7ECAWHyRRzVT3tOv9ac5R64MSPEX2I7taO2gHPnn7D1jS3nL4H56OKKtXccsU1J/VNWXFpiy8vLSl0hoYTWBwCBMzzdFXjFTwRJP14SqEsAZLW1dfJwcLGzJMdktIIK+UB8LGgKMgDAAgkBUKPNgFVqzBknp6Zcak5BvvYBYYLCAGCHcoXVXt/MknMCNM5MT6kdAY8J+RpkTCARg9WGxgaBQ8gEEluQ1wNcIDLwyFDyDqaL4ZBWj3mfhUMu9SQUEriE3Glvb5fHBUoXFCf8nhVngB3HCahEmILipL6uRkASMoiVZoiKsYkJ+Se4IJ2MVZSXCVhiIEntUKQANnPiOZZM5Kjlh+N0Zp9x1QbwjbKCFgLagzgvgLDSe6JRw68BtcX6+poMRSG1MKYFoJHQQtoKxwm5dPvWTRlTAtgAe6A/zFchYVBuSKnjx7t6xpScN+oMCBY+wzijO0jk5lpNfb21d3Zabl6+fCBQs2xtpXT8qCyYB/h8sO3FhXkrKi5QGxCkSXtbm8gSjEohzEgtwVATUI65KyoKVEKoUFBlQKZxbsxDgCjtMSQmra2vqs2K9ggIJpKTON9ELKbtop6YnplxvjzhsEgMSAEMY5nbJOf0Dw7IH+XajWsaV9q4IFcwjvVjiSFL8P/gOoFEYXyY08xBkYAlpSI8/HQWysicdqqbYquuqrGysnLNz5IyWqVCXmQxLTH4rETs+vVr9r3v/Xc2PDykc2HMSV/BVwVFEnN8Y3NdaT2orGjJkVoIb5FwWOfD3F5dX1P7DKQoRBoeJtQO1Q8JWUp8SqfVpuUIB9KzYlJCYYSKBw0qD+YQnhsof+TJE4tn46yZhxwTKivmu2sh+pSvTMaGhodFUkD27e/uihTKtvl4vik6VDF5HqmgbyDwnN+J/3r/yvt24sQJzQVZyEpJs6b7TGNTk5RW/rapEf+NQuTZZ57VvYl61dTW6JycqXRMCUYjw6MiWJjPw0OjGkNUXXx95513ZOj89ltvSTXCNcg1MDM7LcIT8q6hvkFzknm9AnkbcSlmeBLROoTCD2No7qlqjcqekWe2G5Amn3KCBR8LKhBUIKhAUIGgAkEFvowVCAiTL+OoP+6cPeNAfsVqqkuKcAoT2hyi0bjNLSzYwvyi/em3vmX9A4NWU1dnL33tZXvn0mUrLa+0/PxCW9/cVNIGHiO05EBuoKagNQTQCZjmQZ42GsAU8n4APj8H6NTV1bsWE0gMTDM3N0S+QAgAbmlJYGUeQFRZUW7jo6OSygNCMZuUh0VFhU1MTsqcEyBGewqRqvxcLSnptNQmABL8QlAq4EsBSOQf74Pk4CtEAskq+EicOXNGhrOAFjwiIFgw/MQLBNUCaoGFpSW1MwD+UDz03r8vpQdqDogSts/rtddek9cIq/0k4EBEfHDlfYtGQmoRof5I9P1IZs45HIq4xJr9fXl6oCIBmENMQT6VymskZHOzMwK6jEF3d7eAFT/nuIhsBshSR9qbaCHAYJUx4fcQMqS6lJaVKjWHY8P08n5Pj9qMnrrwpEiWH//oRyJMIEGAZJsb6yK2Jicn1brDdvwVbpEuR47o/QDssdFxW1xatkROUlHCtHWhLoEwA0hyTNSptLRMYBswzwo9BqY5OSiTkgLDdTU1ItRQZ3D81JtWI6J6mxqbbGZm2kU5R13K0YUnL9gvf/WG86FYWxWBxjgzvxaXFm12bsZqqqplOEq8LqqZ8tIyRfCyHTxQRkdH1WrC+eFhQqIOSTtDIyOq3/DwA+vr69fxQHJAUjA3ID4AsxBHIky2tjSnICnce5wahXlAKwwAHUKNced62t1zBsDNza1WUlxi5WXlMnP1wT9R02Pjo9bU1Cjl1Pnz5xV3zDVVUVEm1QN14ZyZW4wDEdIQABzP5uaW1BQQPBBaHF9qF1+hKrUR4duDd4cfJcxc5vg13+bnnF+Hzi2p88zJTSo2m23m5UKERGSAK6VNxmxrg0jvhDxmaHErLyu1gtzcbFtO5qOMcH7T/Zoie/ctiMy+3vu6zuOeeayoA0+ywj2GNjxIw3DUqX9cLf0EHxMByrhTM5FJmP/SWkcstcyevYQarkm18mTsH/7hH+zM6dPWUFen38tHCKUISV6xhO6bN2/ckgkuyhS8b0ghQ43D+CstbH/Pbt28oVYyrlGuMcgp7jljo2MyreVeCrEFGcpcY9w4RpGi4YhI17W1FZeqk04782oJTAKVSfAnP6hAUIGgAkEFggoEFQgq8EkqEBAmn6RaX/D30qbgkxj+6isA5JVvvGIlMuSck7S+paVVxqsdR7oEdn/5xtvW0tZudfUNMnydX1jQ6j4AllV8Vs8hRvCG2N1JyfOisKhAD/gAG4A15AUpJJAzAHqBl3BYigLAG8CK99GWA/ACBNRWV9vo8IhAAivlin1t75BhKSu8VZWVUnjwGYgfQDBmlbSloDyYnZlWdC7SfVZsacWgbQOfC8AMYGloaEggDsD99NNPa1tT01MCgRi88nNAOzWZmZ3Fx1IEBWCJVXmOEzVFQ329fFdoFUA+D0jnvwGY1AFFCe1LayvLNvRgUP4hKFQgA1h9RmWRkPGsI0zm5ual3AGQUR+8VWhtgkCh/aakpEhtNSggeI9WubOtF843Iy+/QF9pr5AZLW0BJB/RRuB5avAzasG6P+OYVBtHoV2+dEl1kTeLF58r00m8HbyVd2rDsQI4v/vd7+p3kB/9fQPycOg6eszyOO76Bkskc3WOHHN9Q72OFRNc9jE+Manj95Ui+InsbG2pNWlwcEDqEcgrbmYATOpcVVGp84FskFdFOq16/fSn/82am5tsa3NDRMrZs+dEWlHrwaEH1nWkUyv5tJGgPImEwmp7gnRjH2+99ba1tDbLp6aqulq+MJA7v3j9dTt3/pzdvHHdenv71L7FfpmTzFvIAc7PxVajstmxUCgilcdualfHDglB4hFKEd/fBA6gqKREyhO22drSLrIQM1yfvMtkiKY2W11dsY6OdpuZmbITJ0/a+5cvK3mqsaFBxrUQWTJ5lRntmo5Fihna0FB1JeJSi9Aask/EdxzvmhIdl5KbaCmKQhytiXRCZcN9gmtbSU+Mu2dRA9EDoMcXBrIAUi6UCYk0wBsEs+KigkKZHNMOh0oscsBneIqVT37D9Vt4mNf37t4RUZkj5ZgjU/wXhAP3Ka6ZR5N2fKKY9166dMlOnzqlNDDf80SkigxWD7antjNaxubn1RpHChbKHYgL7pWogjj3nvv3raf7vrW0tdrY2LjqQnuWyJIx12IH+Yg6ZWFxXmo2yCeuYcad+wJkrDNBjqvFD1UTShT8W5iLtHTlF+Sp/s6sd8P5MaVSLr3JM2jm/LyweK8sj5OefBrm6pOPW/CJoAJBBYIKBBUIKhBUIKjA57UCAWHyeR2Zz+C4ABekdNAu4lbAwzK6pEWjrrFBioB7d+9Z55Eu20eJUFhok9MzNjk9qzad8spKm5tfEKEA8IWE+PN//a+tprrGbt68KZWCgGE0InUEpAWroRidopJgNRt/BlZ2CwoLRCoAHNWuI3JgV0AObwGO7YWvflUrtLQwAAQx9XzuuedFvkACQJqwIoy3BgCDbbDyjioAII+EHfC8MDcvcC4DxbU1HQdECsCDtpfqmmq1BFXK9yQlpcHs/LyIBIAprQaAE+oGQATAAE4gHqgjYA3SAEAEUGbFWW1OkCWRiE1Pz4gYYR+//OUvBB4/eP+y2n6ULLS2ZrvyLEhaIh5TOgar0rRbsLoPSGJbbgUcBQuryrS8OC8K3wDSv9i1Gu6ZjYIjlXdzGFDyxrTJ5wPVAD4vgDWIJdqY6mprbGp62hl6HlqVhxzyFT4+kcOxo5r4yle+otX8rqNdtruzZ339A3b23HmZWe7u79s7717ScTz19FMC44o0QYmwtS3AyeFpXhQUqF0rHo2IuKGlBfDN3KCFx6UebWeVONRa0clqe8hRZC3vwY8C/5a2tjYByHs9Pdo2ihrauEhOQjGCooQ2FIgh5sWVD66IlIEc4L14lkCsvPHmG3b2zFmpKogcBiiz6o8qBp8PTGvZBkoSjoe2FcYtP79ABJ/IjFBYHjS0VIhc2tmRugBTUJJrQuGItbd3WGFBkRQJTjmwK/AO2cAcamlukuoAZcWtW7c0zpAlEI4Y2EIYolyhpUq+KcQdR/G8cEQf85tj43pivhPdzfyBFPH9QDBN9g1dqQ2tSSK0UjvOaDVk8nBBmQIhwj54H5HCBflFuvYA8RCapcUlaiNjfCBu/NenUpgcume6lhuPEPB8c0TmaKqnpYbiGLhPkDj1kNeHxxFw/4FcbWpsVL05N1+BIj8Qnx3y6QbP1VikDWZOWa4hZDuQlha2mbk5Gx8blyJnYPCB5h7bxGx4emZK9yqMjSFKVleWRVYtr67I90hzKJXSXKHeqOcgzZhTEG3Mde5DfFVqGIo57n87KZFjXIsoqeQldSjK+aBsjydMqNmhk/kM/jIFuwwqEFQgqEBQgaACQQWCCnx2FQgIk8+u9p+7PdMKQcsASgke3Fmdx9MhFolZMj9Pq6xjYxPW1t5uTS0tNr+4aHMLi1rJj+ckraa2TioTpPtsg1aVV155xWpqau3111636akpPfQ3NTdadVWVVr9RnYwMDQk8KpGmqEjGl7SF0JKCAoVWHAAAQBJ/ipXlFX2POgAFCC09ufm5AgcARTwGUB1gLAkABZApnUZmkIUyjmVfAMvKygq1I7S3twmQT05MWEd7hxJU8PYAWCCfpyUBAgEQPDoyajNzM1ZQVKQ2kvKKcpscn7DxyQmRJABd1AiAlOGhYYF6F4m7YkPDHO+GvfrqqwKgGMgCylF4oA74/n/8j9bU2GDvv3/ZZqamdZ5zs3NqYZAaR+aTeLzgpxIVSPVTPULpA5NHJZx4q+A+YeLDHmf+qB6srHeDDy61LY8EAW76nhLxWEzAjhXrjs52m5icUrvU4dV4VAoy+czPlyIBbxcB6njcWlvbVIPv/Nl3rLq62rrv9dix4yc1pzAK/flrr6nFC5VGMgejVaJ4IQ1S8m9BweAIhnz5j8TjUZndsn/qiZcDNWT+sFpPmwc1YkWe1f54LKq44b6+XhFqtCz5hAvnDpmB0kUGq4WFaouAWIGUQDUw+GDQKZ4WF9UyxLaZj9Mzs/JFuX//vggZzpP0Iv6hJIGoAww7xcqMri+iehW5ndrR+bAd5jR1Z9+QTmwfogWzWxQaANaSsnJrbmmVAbCIrvSeiDHII7ZbLFVUSL4dqEowo6UtibrzLxaJqM2MF21GKHWYo6Ta0DIDyUM9uUZR+JD646tQ1K62t6v3QWwRA801ND8/L9DOPIHMRIGimGSMcvf3RAhCuEEGFhWVWG4yXyoHiER+VpCXL9IUhQzNMH/olyNMMvIa8l+OEHCqq+wRhEIix44fOy7PFt7Nubt3unc9ZPkkhsf9RIarqKVoJWRsEjkWjeEltG3Xr1/XvRGfnvW1DaV2lZaUacwfDD/QMahNr6hIRtALi4tqc4OwggzlGCBuGA9+v7m5LnIZJR1EEMQs92NIGQg+19pWKoUK99Hl1WUdF0oirikd7yHyxJ3b4XEg5wnG6RMoTXyl0B9+OP/Q0yXYflCBoAJBBYIKBBUIKhBUwMNGrhCPPil9EcpzmBAKtXe2B49wv2VU/RhKSfRjMZEMrEgTJRz3gGwymStjVcODIRaz4ydPWW9fv+UVFFrX0aM2MTWpB3hWUWnjYBuTE1MyQATcQmA888zTwutaBd/fV7oJ4BozRdpL/JVSpuXE5IS2gyKgp6dH4JL3QGigLmDFfy+9ay2tbUoFWVpcEEkxMjwigqG1uUVA44MrH1hjU6PNTM8IMEKe7Kdd7z9qmWNHj+m4IV4AJWwDBQSAH1AJqMHYllVnVnHBEKg+UK7QBoMSAsACGJOfgN8uU1ioWqrtY2BQhBAtHlfef1/EEEobCKTCgnz7+c/+m4Akpo23b90WoQLBQyuTWzV3Jo4uhhaFgPO78NtO/O8BPhAW/DsQjxwCPf6qsdp0HGhyIRp+qob7HiCsz3u3B5nERiIiW3xCRp+FrIFgebRNAT+cSERzAF+UP/mTP7EXXnjBfvCDH9oLL7wk9QSr7q6+JJJgDht2rQMiFVLW2t4u4AcRp1YUzokWrI11tYfUVlXpHBg3SAuOlm1xXAMY6dY3CLgDLLu770kpA4hnFb+wqFDtMnjeVFTXOGKBthlAfBjwum8joyMi1SA6fI8MvGUAvtMz0/oK+Tc4+EAtWyim2M/FixdtZHRURAlgd2oabxoTQcJqPy0aEGx8v7mxKZKtuKhYwJfzQMmB2ogWmZwkEdz1Vlhcqs/QyqNSZ9JWmJ+n9gzin51Z8r6uQ+Yv15TfxjUzPW0QX/7chFjhe4tEdB1B9EFyQO5QO64r11K2p+0w3hwLJE9uYYFqg5qKKGrIvKKSYr1Pqqp0xjMcdsRke2ubiB5URihdUN4QeYyqBkLWzeE//J8cR448jP/52WHyw81kExnEvEVRhsk0rUyHY3zclejRJ4cIE59NufbhNXkxlZSWWVGpi0P/27/9W83pquoaRRRDiqJUY95dunzZJWuFQjY9PWX19XUia0SYSv2D10u5lHGQhg0N9baxviY5GH5D+NQwNhju9vX2ScmU3s+IFGaOhyIhzWWUd/64cV0xxo749B4BHhqHgDD5w8/KYA9BBYIKBBUIKhBUIKjA57kCgcLk8zw6n8GxCTDLhwBA7NDFxYtPC6jSbrKyuibwRssNhAhS80woYsUlpfKjIF4VUgEChIf/1eVl9eijEmDlWkqSrS1FrQLyWK1HWs7qK4BkYHBAEnhaQQAKFy48KSDnVuGXncnp0pIAtUuWMCWUIGdH/XHy+AnrH+gXodLf1y+yg/hYInNpDXrttV9oxR+wAQEC8AQY8cI/BaIEyTspLJAfpNuIvFlb0/mzw6qqaq0cb++kBPwAqPhWIIHv7um2hsZGqRMAj6STqKVjO6VzAMTeuXNHShjieBVZu7Or909OjMuEFr8TSJif/PO/2N27d73Eje3sKrd/0aKkIIoWJQPjBYmgVgCP/wTDqd3Gy/7wPRh8VYiL+T1ARwer6x54Ejnjfs/bBA8zGbcy7SbJQ59XZK3nl8J/Uw/fP4VV7iOdnSIpXnzxJXl/NDW36Ovly1fs2InjqsnZc+dEFmDky7iTTEOUL4Rcb1+vWpmeeuopy8/PFdinhhBM8vHwjnV2Zk4qFsgLfy4D6J2RsUthmsNvJpN23hLxuFbyc3IhL2IyxlU9M5lsuwxtUxAMGPjyfpkX77jUmOWVFc0H9rm1vaWo4hvXr6ulhehZ5jbH8mDwgcYK4oW2JBRQnBsECPtDxcQ8UBtFKmWFxUUim2CsioqKrbGxxTKhsN6P78d+Zl9EFglBtGox56urUInFs9uE2EOxwGdoOYuEQ/JygZQinYfjx7eH48NMlnnOvt3178gSiByuNTxSIBAY94LiIrV64JEDCSpT1Eg4a47KNph6fF4my/X1IvcgJ/gKKYUKBkPcqGdmnCX+DmbwIzG4nuPG70CsfBRhkr3Vetv2rxoURR9c/UCtfMxhKa78CyWbquPdNT0Vhj/n2SbXwMramuUXFmkXEBv37nVL7URdUeNApOJLAnncfb9HtVfLTW6uTHxp5cPrxBnzYnpNdDOGtXGRzQ31tbo2tuUbs6E5iocPhDGkH3MXcor7JMbG7I/ocIg87uNsj+sWsizE6T3UruPdAz6WwuRhRxS/pq46v8OgfQZ/B4NdBhUIKhBUIKhAUIGgAkEF/Ap8bMLkIfnxH0/9AoXJ7zpWmG8WFUtW3t7RIbBc39AoILS5vWVnARLllXb12nXb209b17GjMiQ9/8R5AV7nm1CilU5WWwHDr//i5zY6MmLHjh+3hvo6Gx0eFlA7fvy4VlpZGcWTor+vz8rLIV6WrZX42PU1rdQDwBbm50XevPy/xvLOAAAgAElEQVS1l6SiGB0dEXBTa0VNjdpfUBUApkmPUSpMcYm9/fZbAi2A0xe/9pKMOwEQkB5qT9je0mosKSzyusDYlBST3FxFlpKYAyEif5LUtggLjDFRreDrMT07Yw0eEISM4ZhQiHDMeMQAZnt7e+WX8e4774gcIomH48aItKmhwU6dPCkyALDd39unpJFZz1wUAAZgY2Xef8lZQSoRVoodKAW6pD3C5KDFhk845Uj2BvCYZf2MUKXXtuNDHS9FySlJvBV6X7qSoRXDkUG0cqFIQk2EigNCCCKrs6NDrSVf/epX1eYAsXD58mX50WCYy7wCJD73/PMisiDWRGzMzcm7A3IOMoOvjBUkW1lpiV2+dFkkyt5uSiokxjU/r0DqDMaR84CIg6ySB4VaeNZFQqhdIh6XamJsfFzR2bTd4LnCezke1BPOSyYqrw48L5gnHB+tEr5ag/2hXkIRRNsVRAVePu+8+67GRG1DK/ipJEXEAW5Jo0FRw/WFkgAChWNRVDDJP7s7ei+pPTs7e+iK1JaDQbA7Pqc0yknG1bpFiwYtPS4xaEdkpMA7hJpl1IahNo2dHZE41AbgzbHl5uZrDGmD45zYLyPNNQxZwvmigkFdRKsOkcOMBZ9F/QDodoqrHMtAiMRjej/7p8YNdfWq69rKmmpDaxDXZjKRlDrFzTenMhFZpanqN7+4//aZu8Mk3+96e3v08x496JRW5kgjPy3HRTQ7AkuH4x2rIwNCUkRxHhCszBcXL242O79gsXhCtenvH7A7d0jeWhZpDOHB/REPJ/x12D7qM0hc7lsQHbST4afEZ0U8a/45bxLGidY0CDO8lBg/iGXqqmQccyot2nDKysvUVsi9kXGlbRHCDLUTc5R7G+MFweazQo6IFWX6W0vtq9P8JC+/Rqi13G3GY13dbSh4BRUIKhBUIKhAUIGgAkEF/igq8LEIk0OJswcL2H8Up/dQy9Hv1JLjxNdey8LHeHj84yjPRx+ljCQjgOCEWkYAq7TlnDx1WoaPaxsbzu+huMRa2jtk4okiBXNEHpQvPnVRQIoVaWJ7idP0V2cnxsdEAgBweajPoZ0gFrPmlhZ5jqAWod2CthlMWQF5tJ/gLwJABGBMjE9Img7pwjYAGgBhwBhkBECOr0qOIUp4P23tbe12r7tbniG8/8kLF0R2QNaw4g04z8tNCrwTlgtJAoGDeSWruwALQDHvZz+QHPye+gBCFkmoeTAoMILagJ/75rkAVAAX24AMunXrppIwaC+CCAJAs2/mWT2eG/GE/DKWFxctGgnbYH+/QA/kDhehWmX4ispDZpQ+yUF7jNOVZFAJeFDnUbjj8EoW9Tksmp3fBx4NBzjV3SqkPfHjSf3rwGvp8VUZLc3Naq1ifIlChUgCyJ87f95OnTqlcaWlhXYV6oPHDSTT2PiEtbS2iCxibkG+MIeYd5BmKDOowd7+rlWUl1lJUZFqzhiktrY0dwCHzFtMR2mzgtCi7QawCoEG+ltbWdFnZETKPMzN03wmuhffEIA8hAXAlGOFxHAqp5i2yTynJQLzYKWhxGL6x4o/4zw2MWa/+uUvbWxiwianJjXuEDIoOnhxfjLnDYXlVcFYOo+bVY0785s5Ta251lBHcT6bm9tWWV3jfE8iYfmVoCBgPmHEm8xxLSOor5ivHBvngycMUcyKSS4rE7BHiRCN4R0SEhnCOUKAoJaRPwatQtGId145On+MRxnTasiw7W2lWaGc2kvvewSM6ZqJxSAeIVG2ZRpLK05NVZXUWOur6yIPK8rKpe7CoyUSiojI8pk+R5gcIGqfPPm0hInm/iOtOA/97BAf4GuquIL8lhvmHGOE346ihL0I4cPEDY0rvvqK+inOOhzR/F7m/hKL6xBuXL8hAoW0MeYkxB8qOKLEIVZR+mCyDalLKxP7qq2rFZk2P7+o7frx5Iw9RARpXBAnLpVnWdHEdTW1WRKYe5NSdsrLpCLh8xMTE5qvbI95TqvU2NiIxgaSkDnFfcRd0x+fMPHvPSJLPRKU8xRZmVWk/Xby5Y/972dw/EEFggoEFQgqEFQgqMAXpwJfKsLk2MnjGXwUePjHq6K6pkaACJDlPBz8p+pDK5o+4GS13jMM/EOucH5eppaiUBNx9d8D9IAP9Y0N+j4cjSkxh3QTHrAxfI3G44pJ5eGbB+WTp07JRJLfs+q/sb4pMAZAxJ8D081jx47Z4MCAHvjb2lrVKgBQONLVKSCHOWddba1AyvDQkI6jrbVFD/D8jm3T8sLv2bZaCSyklVNAgVtFLVDiCb/jvagKWNklyQST0eqqapmEAhzwngDV0HrA5xsbGgVcAZ3Ew66vrSvdB4ICY8W1dRJgCgRE8DWBQBkdG9PqMHUAsPrkCSu7gEOOG+IHRQyS/KnJKYETWhNYbUYFQD1mp2dEuBC9er+nW4a5bAv1APUElMlYFRLDW7gVaZJxCTne8neWMDk8r0SMeCSHD0IFiXy1iWf86jiVA4vLw/M+2/njb/gQBjpx/LhWwhmHF196SWQSJrooSUgjunfvns6XGldUVKr+C0uLIhZo5YJUwkQVFQ+qFJE/qGqiUbXqMIbFRYWaRxBeGAdDEgDmqQsJNqmtbZny8nOUFhAS7hDTStFRtG8qpfeiRGGMV+XTkdEqPOa1rt4pgV0AJ6ASIodx89Un/Iz3AQg53/n5OSmR+gcHZBQLCVdR5fxNuKaYexAEfsQw85Oy05KxsbmlWkDyAbRRxVBHfHQgK9gX157InIh6JyyZTCi56PSpk2QjST1Cck5tXb2bH7T6EBWdm9Q9DxUCCgLmHHOJ82IcuGZlhEwyTzii4xHADYc0xzlv2kIYE+qJkopjQulA25Dz93AVpg4oInihkGAA8WIhbtcZ8u6IuIFMVbQ49GQI/Qxn4ClNnHzjYJ5+CoWJPyVdK5ljTUQRcl4yMj2gDR/mwH163CNuvL8NvNs3QX70Pu0TJqipOG6lBVnI8I2hJaeyulrjcfv2HVvf2LQbN28qiYqxJIGKthvul4wFhBi13thY09xiDjBe3KMK8gs1Vxk75jAEBfcoGQnTQoZiaH1d7Wki1qJRp5BRDHaVpXa2NYZ9fX1OnZJOaz7T/sh9A5J5anpS+4WwwfwYJRSpXI97ZW8ZtOpxr9zc1PzZTm3r/sx8Q+HEeVF3zkGtcVnNSkCefF7+5gfHEVQgqEBQgaACQQWCCjy+Ag89U36UUPaLojC58NwzmTNnz2qFmdXhF1980fru90o6T1QroJgHUF9a7Vq53UqjHvE8X4PfaE74UO+SL/D+qOl3eB318zdFAUuA8729fcUIF5eUWENjk5Jx2js6raqmRuqPkbExATkICJJKkI7TJsFqJ+oM/BfwOmC1/2hXlwgJHpobGxvs5o3rijoFpPJwzcrr2XNnBH5RWDQ3NoqEcD0mGautrRYAJ/oV8MJDOcko8qRwqN8pLNJppZdAkqAYoFWCfQBGeainnWZvL62V9srySud5MjCg/WLKyraKCosEXAGLAEiOB3IEYgSCqOf+fYsl4tbR0SGyY3h4RAa1tNygBKHFiGN99tlnBUrwz6Ce77z9tgCiTDM9cqWyosL67t8XkQJp4kwmIZrWbWiQmNplHTvHQZztyMiwjkfKgD3nFeKAYUbH4oBh2JEpj8jffSXJwS+83NXsxGbOe2Ay27/jxRPrN87f49GXolnDLr4XgAZJQezyt7/9bXvmmWfURsV43bhxw+7eu2evfOMVe/LCkxaNxkVesLoOoAJ04k2CeqSluUVGleUVlba+uaHzxAwTMg9lDoSG/G+iMZlnQjaRGMN1K1VIJGolRbTROKNatR4sLqlWzBv5v1jIUru7UrwoujknITBJyw1tXJwXx4WiB3VSR3u7jhWAyfgx9yB+IHwEWDc3RVT95Kc/tQcjw5bMzbPue/ekKoGIUatExoFHV6uIWj9QLcmrpL7eBgadUqmpuVnJU7wgTlCOiBBTIlLaEomYWth0DeUlFUnLv2PHjtvExKR+DmGCqkWGr8RYz0zb3q5ry2G/+BOhdoE8hgykFQ2FCIQUShN3/lEdD0QpviuOoNyxHS9NC/UF7WK0WolEjbux1H7jsawqKhGNSe3F9cl4SWFCy4Y3mWQ6rXnkt5w9Os8cO3i4deaj7pxOd+U+Lz+mTEY19okEzddDrTVSUEGOeAfj+25QI3yNqBf3QLXlPPLa3NrWtcjYcs+gbpw7n6Ndq6CwSPUZHh617u4eu3btmh09clTvJc0IsoT3cd1DREGI7O/uaC/MEUhYCH7mM0o67km0d1EvvnLfRdGTxqMnvS+Sg/sAL5FipCgVFytVp6TEKd24N+HLxH3m5o2bSvvC4wblCiQYCj78ppYWFnWvpeXStevoRuuPmP7bkSUb8qdxpEnYcnKTugdwr6f+IkwwU/Y8l37bX8fP31/E4IiCCgQVCCoQVCCoQFCBL3MF9OxysOb2cCm+KITJ2acuZOin52GehzYeBp979llbXl6RJHp+cUHSZ34uMK52kRxJpnd2dwR4Dvd3/9qEOVwoj2gBPOjBO2sQ6K1zwr940ZaPA5+fr8kYFtgsr6ywr3z1q3avp9f+5FvfUquAWkPCIfu77/8ng4ziYbynu1utOZAa4xMTVlpaZvd77qvutKqsrizbV59/XiRC7/37Vl5RKlBAYgpyckgOwBmAlf9+MDgoQ1Ak57FoRMAUkDA+PibQRasEAA8PAFZfWc2mLQSAAgABHNCis7C4INIBZQgggdaakZFRO9LeYcePHtOKKm0JKBYYN6I/mS8aw1BIEcYkUbAqm0gmbWF5SaagnBPA/fbt2wIhrMBzXLxou5EhpoCIgxkQIEjiAT45IlIyInS6OjttbHREKhtiQTlfzGkhm+bn5mSSCYykLQRjW1Qo7IdzVjKJR2IAXphzzHHNrUdSQNzc4ocuVtRd+YfEZvr540wG/IYFb7uPTFKuDRELZgLmnUeO2F/+5V/qevr617+uY+X3gNZLly6pnaq2ptYzZ/XgkweuAFaQbRwbq9Vsc21j3fP3iOqQmUfUEXCHPwaKHoAnLSiMFzXDH6S6usriUfwkHLDTGWOs6Qwz/Gp4RJCrDWUDMCrZBZ+TSETziP9GlcKLz9PWA9BVmwktQXjR0AaTl2f/9C//Yv0PhnTstFssLSwIQDIfIHjUjhbPUU2Yk8wdklP4/dDgoEA2rU2YeBJLizkrc1+JJxBCuzvyt6irr5WqBGUHZIpadOrqNb+JZXYqoYxqxPVKixoAGnKJ33HtoW6RUWvIGbdyfXH/Y/scJwCd1ihULyQQLePHkpPUfIxBdBHBbeZtI6Q6ufmf0jFD+CmBKBzRzyCturq6RFBKcSOijzZAZ3jq+4d8VPfjxyFMHr2Hci1c/eADEZkQPAdk+ME7XSvbASHjjmNfKg0ppZqbNV8ffQ0+GJKBMPciCDTuHZCb1HpufkG+L1vbO3b/fq9Irw+vXrW11TXFrvf19SsVZ2xsXAor7jkQLRDLUD6oPmQO7Rnwch7btELt0UrliCyIJwhhrkH+MQf5OSQJ9YTIY8x9U2aUbmyDlinuZyhcIL8h0tgfc5/5zivt+VDRgrW4iGoQ42TUNv61gz/OuvMGkpmSuRQnL4aZY4R0Yk5A4vreL2onhNR9DPmabRf8fP0hDI4mqEBQgaACQQWCCgQV+DJXIBuC8ZgifFEIk+dffimDcSmAIxKLSr7Ow7tWvqJRPeAiVZ6dmdVDKyZ4NVXV8ksA+D548EAPsn70Lg+MJGc4ybJbwfRhptOkeKubpEMcShRxrQ1OsSJ45oHaXyu9rwz/zCemUypwNpAfeJZ0dh2xxqZmrTLTY4/pa1l5hTwrAP+odaR6CIcEliLhqHwPuo4cUbwmK+08MPNeZOKQDCdPnBCQYVxQAFFvVvN58OcfgLSluckB10TChoYeOCPQ3T2NCdvHK4Kxg3ygpQVT17t37lp/f6+98MJXBTBYQQf0rq2tO/IsnRHJAlkmb4a1FQF5ztePBuYzHDPADr8LFCpGWwQERkGBAN7Pfv4z10ZSXq7jgyDg2GjN4PuKinIBUNQGgMORkREpVji34aFh6zrSKSDJ+bNffD9Y9QcYb6ytSaHhMn5pV3IkH2AXMMt+8I6Q7wBzSlGhLiXHKUx8E0t/hrKS/skJk4eIlUPz0jd1ZC5z/jnJHDt54qS9+uqrapthTGivYuUdBQ6Ryk8//bTIHzw7OGb8L6IRpPthgT6SazhXyC7Ga2VtVeAPwAnuYjxYiS8rL9fnnb9DVCAcUIc/DK0f/MwZ44YUAQxZBlknn4mIl4ij6/DgmuU8SGPCLJhaQl5JYaHWHne35FgAphANECc11dXZZKAIpr1vvmnLa+si8vgsZBjAlxaXxfkFFyNcWCw1BT9HMdTW1ub8eNbW1NpAS1IskWO5IkPSuv4SMQw+E7q/lJWVSEWC2mZvb0fAGMWJiMm1VV2fMjSORDwvF1p4aL9w9ySUKiJxYjHtn+s1L69Ax5hKbUntxHu3UildO4wlAHtvd9+18uzu6ZzJS2Ye0hJVXlbhru9wRLWhDU8tfoDzXQD9vqU2t1ySUSxu4VBEx8q9le3nxBMC2BCYjLu8Zx6R9X0iwsSPyzaz7u5u1RhC13kbOzaRdj/mqIifQwoT/nOfFjXMn7e3NVZ+e8nh2/L4+IQVlZTqPFdXVjS2zGdigyHU6huaRMb29Q1IUUKKEtcDY0HdUfGxD65nSA5Il4WFef0VYe4oSjqREMnC3xxekBcQHry4hrhO1Fa1TeuTSamiCGiPlEU5h4cJpAnkBnNbxtyMx05K26elDEWQPz9QBcYjMY0V992h4REpmPi9e6X1WY4LdZGL43akG/dHxo65hbEvai5fHuTUJo6If+jld8VSc88vxhEqQevOZ/4YEBxAUIGgAkEFggoEFfiyV+DLQJg8+fxzGcwlWX11K2zbanlArg9wpi2Chz4eDAFtY2OjAl8ApLqaGuvp6dHDMGCO5zwesFk5BLgCtOWIyyq2pyopKirQgyWrbwAAARTvgdD3B9AjJxL1Q6kM2R77R58RD9gYN10fJwL4fU5kn7BhFdCTtTe3tNqp02cExInKPHnylIBQd899m5qZtSefvGCTkxN6UG9uaRKwR5kBeH4wNKSefggrWh2oTWV5uXr1UQcAFE+fOSOVCe9l90S8AhBYeWWlmpP2I2EhMVglBdiWlpYIfM+TeOMpLHgvxwEQWFiY0+cBJGvrECVxGa3SAlGUX5CNqOUhnYd9AC8gBACIP4nvlwKImyFqeGvLquvrBEbk27K/b3//93+v9A/2wQp9Q32DlANXr14V4Dl69KgVFuTJj4XVeYgDFCpS00xMOgPRaNRyvbYNzEhpAVleXhRABhhjdksSBqaKxNRKbh+Na07moITaSemcnenmlggetR5IEXGwmiuvCM0vPw2H//aR4kcrTB5WorjJBvChjc2PpH7iiSdFnEE4QoIxdqhAWNnHpwZ/EsWm5ufb2OiYWgE43iNdXVZaXOopFXY0B4hu5vO8l5pDvrFSjgcORACAnBYe6sO54u1BigzEFGQT4+HScRyhgncN4yM/kFBIqTdSNEDSyP/FM9RV4pA7PwyIUYRAAnBtQhDwGfc5p7phu6SaMN7UnXk0NDpqoUjUPrx+XeMyMjzszFEzplYWyAIUUGBPIrkBzwBTCDPAL+NGvfLyC3RuAHD8LDg3SBPUHhUVZSJIUNZg1klaSllZqebu4tKi7e7uufMP4ydSrHYz18rlkn7wevHjtUlu4ZzKyyt1jKgNqDGtUa61rkgtKURtK9LbQvIl2cEg1Ls/cJ3gu+OIL8dHQEaSkAX5goltYX6B5cRQG7j6hjJhJQtBZh3tOqJWuO2dbSnMGHuUMQctOt5n3CcfMod99NaXjRA+9C43XgeeJv49lDlZXVOtc/SBum+DrHYSC0klBPmGEg4fnYOoHJ+ODGvcaCGj/vl5+UrEYd5yTeBl8u57l9VSh4kvRsW++k0pQ5p/aZkgjww/0N8o5ijb5B6Wm8zVmPLfToWymVWR+YQJxBn/mOMieVIp3Xs4XoyWIcFQK8n3JJl0bVU72/JM8RUrmAFzviiaIK/mZ+akcoJggdiCyKb1xvngbEkJwzGyTcgk5hDEE3WUeTj/jRIJcsy7blQxRTS7hK3syyNHDpyT/JjjQ/en3+ffuGBbQQWCCgQVCCoQVCCoQFCBj1uBLwNh8tVvfjMDMAJQ0GdNhCsqBd+jgNVZHtB5D2ALgAHIghAhxpVVOcA4JAtmizzoAXJZlaN/nFX+cDRqa+tOov/Siy/od329vQLFBx4oDknwcA4QpFWEFU6XSEAPvzNb5CGTh3WXiOIAnFOqeF4dH6VM+biD/nHf5xEm8vUoKrGKqkpLJHP1EP3Ms8/reO7e67ba+nqpTgA/RUWFUoSwonn92jVra2+XcSl1LSosFkBubWm1urpaERJAHxQFX/va10SqiLQyB7YYA3wWeIiempoUkKBera0tzmw1RSpNlYwV8aPZ23GGqKz6YzrJmOL1gOID9QNtHIDFxsYmkTfRcFhE2ODAoOYFpA0kUE4yV2MOUGJONDQ2OAJlZsZKysoE1FkBRwHC686dO/qK4oR/EBTExXIcAGVADqksqa1NrXQzdyCU8IcYGOh3K827ewKNtILRBiDD2Y11tRJB7FFL/AwAWNNT01phrqyotg38PLS6vCVgFQmF5K9BgolASSgsEMU8ZG4e0BuPmQRZ5clj/CMOte74gBjCAzAsdUFFhcxyW9ta9f3XXvqaEpM4ZhFkFRVqaSCql2Odnp7JqoMgV/ACkbJnd0/17bnfq5VpWlOo88LikupYWlossIgiB+DGz7hOAGwQCgX5eSLSIE9YJWdVHXWLv8rNPCTpprLKmc4yx3b29nXMIlOkHsEPJaFV8ix36anIuA59jwiOt6e7xxkKe20M1D21h0pmya5cvWrz87T7LXvz2anbAPSoiGh1cYon513jtyE5UqlAgDcciYqs4Ng4P7wm8CzhHsK8WN9YF7gmDQeiluOjNow5SjgUP4B9igu45f4C2cb3kHSQkhAjToFVLAXJ0uKCa6OIhvVetoWRLqQVoB8FD+QlwBdCjPGC1Amptca1Hflkl1MGbaptJD+Zp2vOJy5CmZA8UfCoQYUFGYSCi/kPCUWr0eMJk9/AGSt62znxQFY7fuUQA+0nPXlTvK+v1yqrqlTPXzN29d4LeUl9aF2RgsJTe8n3hBa4UFjtnVzL9XV1imKfmpy2eE7Camrr7Padu3b16oe6r0Be0FLIdQ1pSE25R0Bw8DcBAszSTnXivGBcog3+M37LFFHSB38TQooThlBhjnOf85UfLgXHtaFC6ssbaRPjbdcix5xnLiuqOEUsuCOBGS+8gibHJnXOLATIMLa3z7uvkRa2rGPlvZC/UskkHFmzl0mrJvo5hInaYeMiY5TMJEUcLWEJV3PvhnJ4XcBv1/FEcg9bp3zcv1/B+4IKBBUIKhBUIKhAUIGgAr+PCnwZCJOXXn01A4hi5Z5ns+qqKqd4YPUuN1eAjhVZJMkQHaR68CDIeyBJiMIEAC8tzguQydzRi06EHJibmzcLR5QggfT8G6983SkElpbcai9GfB4BwoMyK5qsnrKSitknCgkeeuPRuMARD88AXFaAacdA0s2Lh1CHNvyYYw84fErFiR73D6lf/PnkWoeceSitMpvb29bR0Wnnn3hSJpl5BRAQlXq47r7fY0ePHdNx81DMw7wDnHEbHBxUfz8P8gAKfB4AbUc6O3X+kB5TU1M6pabGBgGxhoYmKXN8efjRY13yQxkfGxXpwDhiqsiqOG0XrLCWV1aKiMjPJSo2V5L0ysoKHUNFZblq2N7eITUGgJnPoDLh/ZPjE9ompM35c+dkbCmCYW9PnhusqAOIAY6AuxBeHOtuxZxzgfhAIcCYOWPSehEl1JDzYxuoBSAMZqYnBRQgGtgn//iMA/971tLSIiCKEobfVVVVSjkBefT+lStS4AB01lfXZATaRK3wwFheUtIPLU+oTVjxde0Tuy7FJS/frQR7HgQfPV1+20Ty5wX+Dml79plnrK+/X+d78eJFzU8UP6gKUJpcuHBBINCpF2hLAjSZTU5PiYzi2ADa/I4x4fO0KHCREknMmF64eFFEC6veGOpSu5LiIqlVqKtAJf4isZgtL6HIiWv/gGZe1Jv54nxdTIANMOZHtEJ+IhBzq+SA03DWNFZeDYdK4idq+aayqDA4Jkw/AZ0oUCBMJqambODBkMxkUcW4FKR1eatAKDAurOA7j5uwACXJMQWFBSLPRPiVlFhpSZmUMJw/+0BFwiFBJEDq8vm5uRmpRzDxpC5OSZPUe2QiXO78eCCOFNmcSknZBjG4s50S4cHcUB0TOfrd+hrzPqHjAsxDutDKQsoLPiaQPgtz85pjUc4vk3GtTiFHhtBqA2EC2VtWUqq5wvuSiZzse9w9zL2cLwZtG85423nMeL+EKPbbNT6iO8MXTD18/yJ55ze8shHZzpPmcTP/cHulO073Lv/+CHmJ4iI3meeRo1uax5DoO6ldi0NaRSP2//5/f6vtJ3P4W+PUJIwl7SwQEVz7+BdJbcLfIvxnjCSkXH1lbBgH5h375nrh7xVzzvmaQJgS5Rw/IP4iYf3tkq8RRqy08EHM7KRE6kJuMC+4HiDsuGfTmsq4sz8+t7pIIllGpA7kz+LiguXnFUhZwqDoWtlNyfuJbTOG3GP2vLYvkcWxuAgS/tYy71M7u5abzBE5yP4h/dzYu3uKX9vDba6Ha/8HV1f+Ph6qgm0EFQgqEFQgqEBQgaACX6wKfBkIk7/4d/8uQ/81Zoj+qhrAhFVkVjYBagAoHmR5H607PEQuLszrodatjscVf8nquB4gPbKlva3N7ty9K2M/VtR4+P3G118W4GPVuLf3vmeYl9ZK+be/8x2ZeE6Mj+vh+PLly3bq1JlEHcEAACAASURBVCnr7+vX97S6AMCR2UPskMjCajmqAcCnVAabW3qwhcwAXLFqyWqfwKCeLh+eo9mHUD9g03sTXw6DBbfy69qL8DKAFGBFeWJyUokdZ8+dt63UjlJGlpZWrKGpSaRP55FOEQWAMQwCAa0Yv3LMPHDzYM3DMdJ7gG5nR6faZGgx4ev42JgABAqFkqJSrTDz7/TpU1bfUGe9fX1ST+A7c/v2LfmesC+UH5UVlZZfWKD2HwgqGVvG4tbU1Oj5VGCWWqCVUqJdISJYYUVZUl9bJ1KMNhcIE8wo/SSNcCSWTaTAl4WHfwAjgJi64S0BGcL2OB4SYACebINz5OeMI6CnpqbaqqsqdWyY2FILESNrazp/EoKKSoq1yu1axQDxLiYYkM1x9/X36TOVFVU2NTlhTY1NAs0c1+L8nNoBmKulJcWWQHq/t6vvXeSyaRx8bkwWDoe8dPwJw4r/x/IMCJlA25NPPinlC14NpOEA+lmZRk1w/NhxncNXvvIVgUL5UeCtkkkrKYe5CinJixqgUMlLssIdc605uzv2wZUP7MSpUy4qendHJAuECR4QjDfKAJQQfnzp2sqyrl/iWrUaj++I2gNcawUHACFAIZj3EAj8eGV1XYBSLQye34JHtwisc81xbpAfEDCAQkClI1pRpiSU6CRSNBqxe3iXsLruJb7Q0oMhMq1UXIujw2NWSMsY4FQqD0eeMJ7MCYhFWnTwFDl+/ITIQQgPeWh4kb0oqACatMFBBKK6qq6psnv37lqDYrH3RMKWV5RJ8cE8QfXFV98zAwUO4B51AQoWZ46btjSKkWSOlCMAWogTWhYx82QeAaaZW1IJ5CVFAjHuIuggWfMK1PbBXK6qrIK1svyCfEvEEk79kZUSeFX2iQhvXrINN0cPXhq9jyBMfBPXg0942/2o93uz3G9bo/0ve038Jo7Fa3HzLyRUbRAjpWXljpDa3tZcpj7DQyNSl4RjUfvf/sNfu4j1jS2P0F2XRxP3OO43jCv3C8hjSGCMVzl0SHrnNUJ7S8S2Nohz3tP9izkNwQIZ6OYZJCAEGvccxiSS9UDZ3d/V57iPQNZD4CtBSe2JriUIPy7USxC0kJi8d2PNtaTRisX89A2KOT+uFf524p/D9xDR/F3kOoXgl/IIcj3PefD4BCXzh+uBec+1zn3BV/a4vz2OxJcazkvYkQEvKXYeoSIi67GGsV+sZ7PgbIIKBBUIKhBUIKhAUIHPRwV8sfJjHz9801fZmv62xefPx/n4R3EY+YX+5//1f8nQjgGJwUMlq7YrKxgjpqyr64geLkvLSq3nXrcIEQC8/yDHQx9kAOoHQAirqzy4qZ0nHJWiAkJhhwfZoqKs3J8HaAAwJA2rd4ATgHdHZ6f96auvqt0H0uT9S5dlRojnwpUrV7LxxoAyHiQhXV5++WX78MNrirG9+uFVeSKwgosigVVsfo6hKGqH7GqcZzbrExmcKw/IEDqcC2AcwADY46FWBqueSoKHY1ppePin5QYQh5y8sqraXv7GN6yyqkb146GYloCz586JkFhcWBBxAIHCQzutOxNj4wLIbIOkies3bsjTo76h3u739FhzS4se2hvr67Qyvrm+YRgpzs3N2hNPPGGJnLhdfv99JfNUlldoJfbEiRN6GCedpq29TXXeTm1ZeVm50nc4fvwGIJWo/fLKsjU3Nak2jDUAlOQSQMu2Z/qI8SRACAKKh3tAEO0QMldEZi7p+q4tr65a/+CgVt0BLpLyh8ICP1o5TiQEGqgnQJuHe5RNefm5AjP8bJfkkXBYn0d9sLi8bKXl5QL7rPxSK0yKmWs/+tGP1EYBeQZwwrPj/fcvW0GeM3LcSW3rfbQrQQKdOX3aJicmLBGNaJwBPoAqXk46H9ZqP2oIFAIQBGyX+Yw+IKz8E/fyW28OX9ruNpCxi0895VanV1eV8oEBMDHCvtkkChMUIGy3orxC1x3H62T5e/pvCCbGgrnCKjTn7pJB0kpvGR4esvr6Bh0vx00LDi/2QXQu7V+MFWMqjwQEIen9bJuOr8gS2MZrRdHhac1bfgZhAtjrGxy0qspKEV+KVpXHgotlRntw48ZNkTQVlRUyNKV9TivqapWYkaqAOV5SVmpbOymbmZnVh31jXsb40rvvaTxog7l544ZVVlY5VUY06jwhdnatqanZtXvJp4RrdV/+L+xToc5qByIOuFxtOXy/uDiv829pabLauhoX6b2f1v2LexlKLdQ5zCl5ZaCIwHS2uNiWl1ZENmGmizdMKMS5ZXQN7qf3BNJJv2Iuk1QkJUkebSPLUtIB1DkWgDvkCAI4yFvGkXrTOtbZ0SHShYhnjiWi+cW5QIp4ZieHO2a8dg5fYSCViMfqK2lF3x6oEaRoELHj/DLcvPXm8KHt+lHBaknzgDi18P031BZ5iKKRYiOeo3M6UMJ4ijzvGKjv/n7GUqldqcQgAriPQyz09vbr3oYPzT/+4IcixfAuOnH8hO7zMoz2VGgQhz5JQKrUnTu3FXfPCXGNcT5ci3iX+Gk3Tl3k/Jk4B9QmkFYiW2XMylHTvpVnu3s7ImQgCWtqa9T2hiErCqSt7U3NBYxk+X1hfp77zM6ODQ0NexSWIyhoUxRBj6k1bV1mtrS0aOfPn9f9GtJWLUY7O5oDzC0/bYxjgpRxJElU5+Sb6EJYaYzDjth1//P1QVy3TnXkRxSzX13HmkPeHemTtKl6DzYfabr++XqWCY4mqEBQgaACQQWCCgQV+IwqkH229BbuPoow8eDRZ3SUn363DxEm/9f/839neFjFKJSHStot8Ku4feuW1dXVub50M7t3965tbq5LCcCDL2A4C8YMMM2KPTLotMAewM9Pnkgk8/TwCplC+wgyeYAJD7zyMfFW0olcBVwoXaOq2q5euaJVWIA2cnoeVPlvwBYPnxwHD6cAXCJzWe29du2atqvEDOJBk0m9H9UMD7O+cSRtL889/7z2h/KD42O/d+/eFaBCVcH2UbzwQI1SANKFzwFiWekmGhNAVV1TI8VJewcpOSQ/pG1za1tGgC+8+IJ1dnbqIfaDDz4QYOjs6rSjXUetML9QbRsDAwMiLW7duqnjBUwwFktLy1J5NNTVyRAWYgDihIdtiAElh2xu6gGcemJA2NbWqnYfko2OHj1msXhUPf4XL1zQuV6/fl0kBS0t1OOtt96wp55+WvXCzwLPjzd+9Sv7zre+LVNfjhv1Ar8DBFVX18pDxCV1RCUxVyKIZWx3f9/GpyZVR8YAo0r8WKgVoIdVYqWKFJdYz/0egWcUL6fOnLaenm7NMYBzPBqROgbAPT45KcKOsWB+0E7E3GK+AV4ZE+Yv5ASE26V339UceeKJc84AdXtbhrL9fX0C/qnNTfldoJyBRKENDHBLaxJfk3l4tGwKSOOlATiDPAGj+MDyIwmTQ+CV8WN+vffeexononGZj+2QWMXF9qd/+qeqK0oUgHQW0WZMcwTyS94L0Zg+w1gp1hZVx9y83bp1y5548kn5eVBbX9nBhlBukYSkuHCRC7tSlEDMyHvEGf44HwvPANf3HmF8dE3t7Ag40mYliEbrG0QoKTqhsBKyILZQTIk68X2FDJWFS/PAh4hrj/2sbWza9m5KJBBjDSnEfhTrCyBPu3vMisyKS6XuoL0B5RVgsKysQiQd4w2ZAKkCKYraBDLLtS9EdC9BAVJfXyd1CK1qu7spzRsSmLinMadpLywucUk1AHqINz/uGrDJOXDvgdSFKALE6h5JNLDYogPGgWuW6wC1gWKREzmao+wfgsm1PYWkBGMO4UHCtQDRxPfFhYUuphny51By2MEt3gF89/KTx0KWPgRuRYB5L9cu4xKyqBf3avlkPHbb7kOHSRN2gYqPOcBYMOaHX6jEWptbRdh+1FoB+93bdfHxxAafPnVK9yhaCGPxhAj5RE7SBh8M2/e//33tA7KXec09mnnDPcS1s+BZ4lRGkM8oqJg7XA+KhF5aUlmcCiSqa0HkgufT4ojDkLtve6lFapFRO2dGc8RXevhGs8x5/Gr4DMdB/QoLCkTqMVYoGXnRaoqChNpyflynKAv96wg/IFoq+RnzY25hXqQMZKyLNt517WDbxCC79jKuMwhHGRN7LVgQdP51zvyD/PTVkbqMzREnvorSeX95BIufVvdxFnYCwuTTP1kFnwwqEFQgqEBQgaACX6IKHCYUHlU/fxHK8BBh8t//+/8hc+b0GScL3tuzN958Q+CYFWe8AlB4sOJ3v7vbRoaH9JDW3t4uRQgPw6wAAjoBsAABHtJY/WbFDIBCAQuLXMwnSoSe7nt66OUhWKZ7XkIAhMR3v/tdKTl4YK6qqLD/+pOf6kEahQIPrKxSQkwghQYUfufP/kwPojwE07qDn8Xf/M3f6GEaQCVwXlKsleCbN2/oPbQHcA6c00B/v3UdPaoHXV6QMDz81lTXWHf3PalAZBS5tCTSA6WK809wpovd93ttbHzCnnrqKe2vvaPTUrt7AlkQJgA+QLNMNxMJKTfwZInnkNyyI/k3Mb7DD4bUYoOMvbychI+k3q993O0W8ZGbkxTopU6ALdQ7AG9MKTF9TSSSasnhOAEZABZWNxubGqU2wQCWMVVcZiqllX9SSojpBIgAjKjXvXv3dH71tbVS8AAOIDwAEoODA9bZeUQr/oqWNWeWSZIKx0x6y4PhIXk6cM4oRpg/gBHGESKHfUF+cP6oZczCFk+6VhU2OK+I26jaGlA+4emBaTBmsHyW+SIQRWLTyIjiWfFD4UV8JwoolAUAY+T7+4qV3bWhwQfOFwRVDL4RYVQmy/JlAbxAxu3u7QvIsw/OC4IKfw3aKQDLROz6ni1ZH4FHQYgXrcv5t7W2KT65taXFvvbSy5YJORXDN77xDV0DEIqonGg/kb9FxPnB4MeCOoo6QpqcOXNW8xjcg5KLZCr8bDAihZhgPBkjxuCgxcyt+EtdgEkmx+WZZXqwW3NBoGp/X8cFaYDhr4tZ3VfqE20TjB8KKcAi7WgQACIXSE8inhgTSwwro659A58clC/MQfk9rK3Z+tamzc7PY2ekcwEYooZhvrU0NauFa6CvXx4hpHah0sLrSK0Oq6siMEpLy62wuESgVGawZeVu/DColeFrviNLcyAQIUrxYcJgeE3JOZCLanmgJWM35dqZUinbTm0roUn+OoBz2mv2HOnDNaMIWnPpKtSQFhzaNtRasbNrObmOyCJmWEDaTzXJuHYL/14HAaeV/3RGhB1qBQi5spIS+ZlAZnFfpTYoy7hHKXnGIzSclDGjey4tQJo3Hkg+TJj4xArEJj4ySsLy7rVZadQhwsdRMa4ty4FsEzHOnOJaZdwPT/Pbt27rPgMx9ej09+WWENS7O/vybGEOoKSC6OX+qvvJdkrj8eabb1tvX7+uNb7nOuT9/G3gPJnv/C3xI7pRa+ELwnv8+F8R97SSmTODhaCDvOe6VpsZZO4e36MK4r7nCFzGEyaUnzNOEFwQM2ybujOnpJxbXtZ1VF5amm39gohlH9yfdD1lXPqYf3/icyj4mCecG3WEhJ2endV1z3znbxrHwFhDLpHs5S9COAISEtBFfzPXRJTAjogw8b5qSniR3l70uBtKbzwP+ctkpbC/iTgJCJMvwjNecA5BBYIKBBUIKhBU4A9egd9OmBw8cLilv9/QD/4HP9pPvoOHCJN//z/9j5ljR48JNPCQSzIC/h/Im13yRqnACeBFUZaesR8PkbS78DDKAyAPmV1HjujhjxVkVAz8HC8F+r7xq+CB7cGDQfXsAxboSQfcCFStrilFhP3wgEm7Sn4yqdV93uOnuQCW7965K8Lkr/7qr+zy5ffloUK6DKvIf/3X/7vAN0Cf8wBEshLdfa/bWlqaBb44Ds6JFW3aJ1gRpn0GwMSDLPsA+HCceLRgXAvwv3TpPVeTsjJrqK+3xaVlPez/yauv2sDAoD154YJV19TJwwMygLaBo0e7tIII4UB96xsarKS0WIB8dHhUP6NtwykPipRgo4jXeNy1C6ys2cKCizxtqKu3TGbfJientD2ZgXopJDw/Q5iw4t7c3CKAe+rkSSurKLfbd25ZTXW13g8IAcjKaDQes7ffeduOHzvmzF63t5XQQvvFwuycvBYArxAVkEaoOAqLCi0ajVtJaamUJXxGEbb4Ouzv2cT0tOrI/AD0UDce+AEpHBNEEECQMQAUQ0Rs0TJUWSEQ8GBwUAaYjBPzBn8SSCpAO2QZYJ39QX5srq8LJEGasT/qBvjEswZwRlvX9japFgkbGcJIlRXoiC2zcpzIEaGFikIGi5Gwra6uwypYaUmJFCeAPK4DQLFMbcMRkXLMVVaxeXFcWcDp3Qc4X+Yd7WU3b96y559/XuTJ+Pi45iIEJWCXleZSGY/SVuM+DIDq6bkvjwaX3BKW4ggSyREm+yKiaDvDZ2g/nXFJOQuLItjwEwFcZYGWVBckAkEEOEDpq0v89gT8WVCh8D21gDCgRYlrj/nFz2emZzQHfRINgMoRa5U+k5GiAsKEbaMiCUUw1M0TWTIxOWE5ubk2NjkhAgSCFVDLvBJUV1zvrtrQuCcQIQtxgIeRvDC2HcDGwBjCcW/PxbdCLKi9zEsDYpwd4HXKNa4lagKI5f4xPz+r1jcO3CU0xQRqma/Mf6X5eOa3EDSon9QqA4Eijw6MOyGT9mQ+zDmwT+YzCVmcK+okEql4iVQhbWp1VSQR9wyfiCE3mf1yn+Pz3Du53voHBjTHpiYn1XIEWaOQZs9kl32iTGK/FZXOXNoH1w4iO+pDrZGHzVi9vxOu3eegfcb/8+F/1gf/Gpes6fXDipqs4esho9fDrTnZP0kZZ1h67+493QdgPTh2rvnyikrFrv/kp/9V58LfGd2XyspEJqEs8oldroPNzQ1n8K0obBfZDbnoUpPyRbRIfIPZbjQqA1e2Ky+dnR3b3NoQ2UE9fXWJTH5pr4pEdK8nRcyPxeYcIJTZqK5D/HG8tKBYNCLCkOsOYpM6oYiCRGL73NN9sgcvE/bD9cqcZh5BeHOu3D9lYo4yMw3hi3eJr+ZxxJ3vG8R9yRn+4t/EeTsiRV4zHiHNGFAjP1XOb489oMM8Kk2fIcLYv3P5ZNmBcMpXqnzyx4vgE0EFggoEFQgqEFQgqMCXoQJfKsLke//232ZYyUbKzENYQ2O9zS8sqCccqTLAXOB/d08rbDxEApL4ORJq1BU//OEP9ECrFhkMKIeGZXrHChx+H/UNjd5DY7nduXNLAKK4pFifhxwBAGLeChD+8MMPlSKCUqCjtU3Ah4fKp59+WqvytLnQNvP+5cv2F3/xFzKVBfz4Zqn/5R//i4AGLRhtbe0yT2U/gBwe2N35jAs4/fxnP5PRLOcjk02vf/+11163F1980e7evaOHYM6BVBJaVXigrqmtFQCoqqq2ickpkS5vvPmmPffcVyy/sFCeJqzUA7wBnRwDK9mK1Y2EBZZZJUVdAsEEmQQZlVeQp4dwQJpvlEgbAg/TgALewyoo54a8u6O9QwkNKHk4J1Zi+ezFCxf1MA1JQm1u3rqhY+Tzq2urekBXws/Guk1PTwmEyjNCMnBUDvs2NDgoIEtqD6QCPficD/J+VtNFeniEAYQQwJqWnN20MzmkzQFAzDhzLKx0KwVlbzebbMF2Ab+A89RuSpJ3VB8AF8gPFDQzszOeL45llUCaExAtm5tKf8FEEjUJBrZHjxxRYgV1397aFEmghKe5eRsaGBQgmxgfFbgCcDH2tO6gPFheWZVxLSQZhrJNDY36CiAFnOMdolSOrS1nPKvPsoLtwMvBi9aVqJ07f84S0YRiobk2fvnLX9qRI0fs7NkzIqy4DiDfikqKsivX1B5yCvIMNRHn4ZJDXNqNpPdaeXagkbEAJHH9QaBwfK71wpwngmJz8WDhHFiJd60bftsCv4tHY7quWfkX6RCOuEQPVtpFGITlyyFvIq2805bjCBNqKFWCDIwd2IN8BAwyr6gTZCznQbsWajGUCahYOB8IGM6PFXuMe2lNY8u0hGxQZ8xXN7fsfl+fSDRIAqc4COmafPqpZ9Tix3kBlJmX1M+pFOK6D0HSsZ+x8VHDiNp5RqTUroaSCSALoGU8/HSXaIR0n115s3COG+ubrj605ACiNzc8hVxE1ybmyrNzCyJdmBccB+oGzp3Pcy/F7Hd1ZVXnHYtEpeJQ21Q8ruuK+Qw5JwVMKqW2Od4nwOtFHjuyd13En4tWdilbEEKHlSD7mID6qhHHgrjtfARh8jji5PAf+8OEykMPAYdihP02kOy1kHHpS729fTJ0ZlzwfcI4HGXcG2+9JfIRfxruX5Bm1Jdx8L1LpO7JpB3RzWT3XmpP8RLSmLOKmN9PZ2O0+TxzHzUi45Xa2c6apVLfrFeLiM+MiGC/JctPi9rZcS1VTjWy5Zn2JvXf+bn4n+zZ5NS0tsv4lXqGytyLuAcy9zAcvnnrlky7Z+dm5csD+SpinsQg+WOhfnH+JfwNdilz7jqDyJWBiUdgYSGUzuDh5QgtzgNyT2lPfisSDVmeMSxz0CfRfI8aXf/Uim1745ft5fHoX+mMPk4Lz5fhiTA4x6ACQQWCCgQVCCoQVODXKvDbCZM/7qI9pDD59ve+l8H4EwDa0NhoZeVlNjIy6qI319cFIJCrA/J5eOfBFEDJQ+rY2Jh95fmviAThATGZmyNAPzI8IqDMe48c6VJLDioQwHBzc5N9eO1DAQqMS5Gp47fBCiMP/azO0aPeUFsnoEZLBAADc1dW3TGFhNAB6ABCUcRohTeR0Mo84MffLqTIv/zkJ3oIR4UAcQJABdTQ4vHmm2/qvaxs09YBsGKlmf3/+Z//ucAyMnHSXXg4ff3119SqABo9e+aMFRVDiGSspbVFRobUi9VTTEpf+eYrij4dHhkW+YPJY0tbq2qSSCakpGmob5C6BTUC0bc8JM/Oz+rhHcIFwoEaY+7Z2NgkQAjQ41j8RCBW89kWtUO+Tk1SW9tqnSCNZ3BgQKavF556SiCXtghIC97PKicP7T54ADQC5AEmqe0t203taB6wr3v3uqVcQTEEgMC3QelJXisTIGAztW21DfU2N+sk5yWlJdre/OKiUnoAeABnQBDtUHgZKE0kJ6E5ceLkCaXBoExCicH4b2xtinA6vDrM+I2PjTuQubWlOQLAvnPnjrU0NcnPhnk4MzOt9hsMHDmeuZlZL1KXuNOkSBIACyu+ilImDnlr0yPPzIoLC2xrwxk/QvoNsbIfT8hEFrUB25TSRAvwPmniVuOpKf4h/GOcv/nNbwowAu4xgIXggPjrOnZMqUWxRNy1xWBAS6JKNCqwDVjq7+9TGxygyCcLIHn4HfPPV0K4tB9H3GgFGg8EDzSzOh0TmQLgcilDHKPIKaKJNza0gu3aT5wRLKA7EnMtPVrd9hQLLiLX6Qx0fcZjAqbsUyqYjCN5mK/MN7UdoIJZXpLpbk4y4QB/vouN5UOogZoaG6WQYpxQGHBPQO3E9XHr9h27cfOmIwJrakTqUVvmE4SFji2N6WuFVGxc+/i40K5G3Dn/zTlCKqCGgjyShxIqAyWMuFYijoeVftRN1EbmwwD25VXdC7iXgF+ZjxC4AH5KXFhUbEMjIyJ3pL6BwKHFat95bbA/5iXzJ72f0X0LQpIWN0hW7h1DDx7YkY5OkUouMSqGhMkzdnVkr6+qYMz8+wEpYu0d7S6aWkgaH5x1HQf3TBm9+oSJZ9r7SVWRD8UI+0BaLIpLWaJNiRf3UKk09Ct8QjL2k5/8VElRXLdj4+NKFRsaHrEPr13XdYqiqLenxyOsMHklTSjPU15hvOtUQMx/yBPXWoLvjSMDuE9o/D3CBLDPZ/CMob3UVxxx31MKDoSVIq0hDSAo9lVLjpuvSovzzGHZn+YyniNKqHFKKmrNggCkCfdNKeX4W+ml99DqSCIVrYH3e+/r7xWmshBFjK/aJlfXnEkv8ca0JsZda56UXRxLJOoUJllDX0hQqE+nIhGB6SVSyfzWu/6ohbu+3fiwPf/9ztsF0tUlZEE6ZaOqeT+qE+/+FRAmf9wPeodJ0I86k4AT+2KMcXAWQQWCCgQV+Cwq8KUiTP7D//l/ZC5dvqQHL1b6WJ0H/NKOAMnBAyaAYWJ8Qg/zPPzj5QHYRF7f1tIqsiS/IE9pEjw0AgbOnDmjB+TW1naZd6LUuHLlffv2t78lggRVQXFRscxP+QyoE5CMtPn6tQ8lo/761162119/Xe02rLYCUJeXluVt8fQzz+ghEIKFthEeAN9+++1s6wBme6w6Ey2KWeid27ftlVe+qfMEgGNcSBsH7REAOgwqAWcQKrQfALp4mED5Ql3wNMHgdXJqysrKSq2z44geujl2zEb/8R9/oPaApuZmKyuvsGPHjsqgVSaClrGF+QWBQFaaUR7wMEwdIKcAcYBjiIOuY0dlTkqLAzXh9wC56ppaER085EJCYBaLaSSRp1PTk3rwBmDRNtPe1m75eflOYaEHbuc1AykEsGHfRGjyoA/xQMIDx4qqhZ/jjSEvEQ9EzM7OSTXAeGFCyu+RvAMq5c0i49X7trS6aidOndQ5I70H4FAP6g2QBAAD+AALGof5eZE2EEUoayCmIBQgaqg9ZAb+E8Ai1AKQYmwT8gVyjLhdyBDmGckwtFcAUmWwmsbjICVPjL7eXn2G9Bw/KnRhfk51BPRAXgBkme/sD2UHbSOYynKe1Dw36VaUO9s7RFAx3zh+QDjXAooDXi61wyWcMCaKPQ2HpVKiJYM2tu99798oxYb6aVU4kxEJiKqG97JPN29CIqZQXZ0+dVo1I7GDcQPYASq5XiA1mOtShLAiLkAXyyZnQHAwlzws5MXfulQejEEVI6wxCYtoc4SJtzKtVgDvnJjJ6YzmjyPZTHVFeUEt5b+gSI+Qiw4OhWxoeEimn6UV5TpO5h/KJkAoZsQQpowtx0j9mdPydNjb17lD2DE2MkCemdU5ch1AcNHWQVoJIJVrmLkPIQuJAaEAhZd/xgAAIABJREFUecCqPnWHUGA+Qey49hZA9YbnDxHWuMvTJZ2Rdwx+KJCjEFecKyoOasSxOkIqLMKOewgglPsGajO/lYFtqV0mnRYxRK0YEwx+IV6uXvn/2XuvGLvPM83zPflUDmQVM4upmIOYRFJMkpVlS7Zs2UBjPN07u5jdi8VeTPtusFcL7N3Ozs5eLLAX3Q30eNwtz7gblpMkylYiKZKixJyrikUWycqJlU9c/J73/5Votz1roBvjlnkOIJGsOuH//9L5nud73uc5Y88997wIMD6LeQExB8gnMnr79m1WjUdIVG4hJVp1lZRamDcDxLkWytx4T66HOeSeKXEpH1BCQLyg5IIcYB0Pnja/zxdr8LwIJJz6PCr7CbIFL82K2b17PWpvvjf4vCBQIC74ww8/toOHDqqU8PyFi9a2arXmDmQvY4n1nP5ABYZnD3Pcy7U8MQiikXUiJJlBMHAftLH8eVxuIcLEk57iWm+8fMvXUUoZeS7vBcHG3GHMeEnTF+3Ce7q3j6s2SqS/5fNSdDBsaFP6sq6uwQnnuTl5XUGI0z6MCcY3BC7zAZKZcQOBwfxGKYOPFu9J20DYQZwxhuJxJ0j877H5vgzkBn2Gea2TIZ6Uw2cEpQ2qtvBz7zsnRWiTcE/8WBHXKv2J0rFEoHg/qh2jgKZfGyO/U2Ikqip66perNvn3mQN/DM/5r/VKhTD5Y+jhyj1UWqDSApUW+MO0wGNFmPy7//f/KXMyD1AA1GGSeOP6DZesp9yMkw39hfPnbcumzdrcAtpQM7DxosQAoFJTkxUoB5QAbFBuTExNiGRg44a5KvGOXZ0dAkKc8FMysmf3HjdbjJlAIps2/CPY2BJt+4tf/MI2rt9g+57cqw0kpUJET1JzzgYUoMbmE+APMQHIAawjxyZBhDISNoeAaJJH2CijLoEwAWjv3rNHXhaoC/CKYCPPaeC58+cE4AHga9asFXEDuGTzS4ILoJnNqBJMGlBrPDRk/EuJWX44IYKIjTnXCzmEWgVvCYDkrp07BSouXryk92DTfO9+j23avEnXy8m1NuOzfvrKfQCM797r0Yk39w35AQHBBhhyp3+gT6oXZNyUPEAO6DQ9m1X7Bh8alAps6iGaXLGQU0kPccaS+Ecnj/w+lDiw4Yasqqmu1TWBHIaUEDTt3iPE0OZyikXGh4ZTXcbJ6VOn7OChQ0qGgFgDxNKv9A/kA58FQByfeGhLly2TBw0be+KMAaqUdczMeGJGiAelTSEp+B2GmTIoLZbs7t07ut+aqlpv09kZpVwwjvnM4cFBqScYQ73376ufGTur2lZJMQIAZ8wgw0c1gToHUipEeaIWYnyi4IGkySSdkKBf8aegdMgBnJchyL0hhrFxVmN9F/HSixfZtq3bbNfunUr+oU9RbqWzWZF9bpBbVNkGSilUC5ACgEfavVws655VgsBpPqfkKEEik0ySiwTmE18ApS98EAC7DkCZa+49YmpHACjv6Um2PoeYSyoRQF0SjQl5JgAmo3uTt0epaDdvEhO7SqfuAmK0P54SkSrl9KdndI8jY6N2W2lX7g1BezL3SKJizGNSypz39SAWJV2ZxqtbRTkpQLoRQLEB35HJCbUXhGNDXb3K+fDB4RSfOQ0oh4QjYpv7gdjwNK+i5h2gWdHFc7PRCT2lS2mpA/BegYygTTBxZi5z3ShUGEfuMwQBNG3VtcwN1Cplj7gtFT1CuVwSETw+Pioih/GL3wxr6pLFS2VIPdDvahpIELyfSBKDJJKaxUxELvfM2MO8lLEAOY3qIZT0Bd8SkRsoyQYHNRYow4MAkkpjYkL3PzM1o7FeXeN+Hr+ZkOPE3yNRwiEn7tGys6iUw+Ol3TCbv7jxKWPAE1sgmGkXyORu1kyI3UyV0qMgjCGsIbNZiyCCuB/8aljfmbdOpvv1sH7Iq8R/EqlA/HcqZcGoGFVUIjnvH1OmDHN6yoqF/LyRLJ+l8rZIYeGmr64sCeV1rBuQF+6J4n9WVaXVlqyHkD+MV8reFixcOF/OyVp15063YtD5jG3btut9WWPoX9SL9A1rDOsWxLjMuAtcdyoitJyEoB1Rs3ipm5NB/B0SyL3EfFbwHtw/P9BcjRRmGO4yHnkw5l0143HgiiaOUrK8fCciPqLx4/k6/myl78g+BeIp8slRslVYU5wc5v8h8DiYCPs7/MNHBaj/YTa3lU+ttEClBSotUGmBSgv8U7XAY0WY/Jv/9d+WAfRseDjZhpygREEeEg0NAqf4XkAQNDW4oSZqB7wjAPds0AB6lHDwOja5gOldu3YqopjN4tKlyxS9S9TnX/7lX8ivAECBiSllMmwYL1y4KNALeCIxArDBhv7CufN26OBBe+nFF2XiiPcHZSoATUAEJA9A7dNPzwj4c6JHqQMlQZyMc23cCyoUInXZtPL38+fPa/OJ4gNFAZteAAlxwj9884f6O6AW4ASRceb0aRFFnCaiugHUQVocOLDfPj37qRI7NqzfIN+Uzq4uEUScuOKdAPFAmQkgDvNLwOmKFStFpAAm1GaDA7Zp80YBDjb0ABxIDmTa6bSX7dD2k1PTUgEBQCCtMJlks4x3DAk7nGBSooSpKSevnGqz9aVP+Nxgejg4OKDPJqUFwgvZtiIzM5l5YMGGH3ILgAZh0rKw1T45ddqWLV8mQII3wfIVy0UScfLfPzigtqYcgLahzGLrtm3W299va1atVpyvIkBFJHgKBifBvf19AoWMEbwMAE4AaIgXgAYkHp+PCmjhgoUiEwD8N67fFMmSy9MOUzbQ32fLli63Yj5vD8fH7HZXpxs61tbavbt3paJBxUPMMGCH0jJKOFAXMFZI0CE9BbAflBOQhgAmVE5dXd3uR1FdJRBBuwHoIAIB3AByjGEhHFD44JdCiQn9v23bNquprbYNGzdo7KA0IVFoxco2jUdUXphKkiTE9e7YscNq64nupk88Fps/UUgUcjm1I/8BgJljAG7mRFB/BGNcLzUIsb+Yu7p3iHu3uEILgo1xIQNbyfEjwBbzMgSRMCgJVM4RmW1GySRSk8zNieAKgI4/A6hDfUIZAqU59/t67fy5z9SewKvRsRGVb0EaQE5CPKHsgcShDBCVEIQEoBS/IDeX9ZIK3h/iAuUJ98f9QGQyjyHrmE+UGN570KtyN5Qr3COlVYy50Gf4R7AWcTKv96HUJ4uRa71KvCBgWONmZuY0BplnrFFcB/OTax0YGPJStURSa4kInJkZlWKwRuFjgdIGkLx6zRrrfUDKVY3lcgUB6qtXrmkdJPobQP7JyZPW29enpCpIsKf27xfJyxqLMgkQDAGA5wnESTadUR89avSKbwbXPj01JWKQcYqKiXImFEuK6V6/3uOGA4yOjGIDQRGA7qPgNpR4yQQ3MoXVEBGQLgtUO0SOC2QD5hk3kIMXL12yhS2LrLauQZ5PRKaz5qC+U7JRlZP1EKgQw6wPrs5wBYiuKypDCaqKoH5hXpQKBT0X0M5cgJCA3JXvliLs57SOMn54hHHEe/B3Piv83VNsUmpzTF69/MVL1pifeGchO1Gce3WNx2TnC0ojGxjsn48GFvk9Nqb1n7ZHZQgZLiI972QvxKOX9QVyxFvc45S/MHCGnGQsSjWj8jv3KRJRG8WEQ4gqLhwmC9PdaP4Gr6FAmEJtML9C6Y7P/Ti0TNTOPudFolImFEmGgtBEJBXNi6F09KoSvjKidrz//ZWuSvpN4sR/U3lUWqDSApUWqLRApQUqLfBlbYHHijD57/+X/7lMvT+gidKLr77yip08cUInhn6yy0l2WsBAIHFiQkqEnrt3rG3lKpmwcmLO79i8ATZPfXLKFi9dYivb2gx/FMAHAJRSgmvXr8pbQnLoRFLpEFu3bJVxLD4jJGtgNMppW1Njk56zadMGq62pljklygCAACd1P/vZz6RkofyFfwMaT5w4qU3lV7/2VZ3ccr2AG8iWrq7bArCAfIDR5s2b7dixYyJmAP2oSUg96OrsUqIOihCMGTmx57V89qpVa6SKWLFyhU7HIYEAuUjRMYPlVJDNa0NTo0D58mXLtOllc8g9y9BwZlaAGZKBcibMTjk554HZJ+2Lesdl/SkZqEqtMj0jMEjJ1Eo+f5y41YK1rWrTa/k7wISTZJm44jWSzeqUmWuRRwZ74GjTzb0h2Zcfzb17HpsajwtcKr0hn1d/BGNTQMzpM5/q5B6AzL2sXNUm6TuEyzSqjtGx6B7xIoipvOh+b6+A8OjwiNoXpQX3CMEGiJyYmpQJ7Zo1axQzC6EAyERdA5kRTDYBHnwW1wZxRkoRZoqoCwDejAHALMBrYnzMOjo7NC65f1KSIMsARsT2QirxoCyGRJLly5ZbU2ODjY5iTpvQOKbP3H8irnKle3fvS2WEzw+khVJ/BN7zIhUZF5AyKAkw5D1y5LCIK66X+6VvlyxbbJ2dXZobqCOYE4xD/HQo7eH9IY+UuEFMLgA+nRahiNKopQUj0IT8LgIZJAPg9naNc/qSk3gAN0CZtpCXidQjJXl6QBKFk2pIl6BaCoAM4BS8DQJhEsoeBMzxPeDUOwLNASJDNvKQQa3KGYoqP6CkbCY3Zzc7O+zixfOGCEWR2VevzCeL0A5tK1Zo3YHk9JILEk7yahOivhX5jNKA2G2id+fmVO7He8kLqLpK4JV2wOSTsUzsNwoY1jLmCYQqYJX7prwCbEkfUp4DgckDsgsT14uXLmp8QbBARNKPEC0yqh4c1OtQsGDCWq054evTw/EJgeKpyQm7cf26PhdyANANoYMajedg9lxf32Bzc3n5W2A0zbgjVYaxjOqLfmKNJPGK9ZHULUroAPP37/VovKOSUmlGiZKspEAuCjoAOveIQonSOT6ftrlw4YK8mlhH3RekrPVGKUmUMqk0w7+++RkEphvMhgQXTxlifotwiUC5wLRUB4L7EVx2Tw5UNZA4S5atELFEmRZEOQbWzOulS5bqc4lAh2TjTTz21x/BUJgI7OC5xDilj30cAvBdWTWXz+m9WNeDf4e8jCbxw/LkI5WZRSkx8uuJyIhgCBtKziAVuE4vB2JNxsMkKeUM3wtKlUokNEZpT37PmgX5SWoS7cZ3H89hrYE0Z91k7aYcC1bJzV753vDSN1+jv/AicrUJihq/T10bKjbK5ZSCFeKRvN/oY75buEel6ASFUKTU8Q2ORy0z5z1K3Mt2RLbQexDovDcEatxMhU2RkbA8UIhwLpYN6ikTN8uRRhQ9ryTiJRpDwTsnolBCf1Lw9wWV8mXdKlauu9IClRaotEClBSot8Pi2wGNFmPzb//1/K69cvkIlEmzkMFd968c/Vu0/p3aAWEgGauevXb0q4KGylYmH2hSyIWQDyX+cAqOIIE0G40fKdUguAaB1370jsM+GsqujQ4RDqH9HfXD5ymWvax8ZsXVr1qqUA9+ITRs3qnSHSFDABJGdgTD56U9/KvUHPigAjGeeedp++ctf6Zr27t0rUMTPAclsbPFQAbBwms2pHn/+6le/EjEAwRFiKJH2o4IBDFFTD/j7/LPPRBS0ta1WuwC4C4WcwPPaNWsElPkcTuwBeiEhhDZB/h4k8dwDgAGvEECHp8mQPFOywaEhgWUALMCR3wPe2KByCquI58nJ+ZNS3gugiBIGqbrKIHiwqY4212ya8aUAJEAqCDhFvgqACfqNTTXEkk5R43G9Fz/nfmgnfCcgYEj/4VSUNh0cHpYiBDNNnSDPzUr5gZ8JG2/eD7JFpQvZrADZuc8/V5nLocOH51NO3KvDSRyIO0pTAK+UMdB24CFICyT6EBSoTgDFqIhQXEAiIKcnDhkAjmnsmtWrBW6uXbsm3wEIk4vnL+haGRuAV07YuV/+Q7G0sHmBlCxTUxMiVhg77PVJUoGQARzPzswJPPKgTVG/0Ja0DaUmgCLGBfHEa1evtv37D4iEoy03b9kscg2fDsrHAGhK5sjlNQ5/+d57UsksXbZU5UkoiBh3jCXa70c/+jupkpYtXab+AZArqtVMf4dw4JppKwi4q9euCTCjovF0HQdEXKfeWyoTPxXnNN7Hfjjzdd8DR7yU5iQ8qjhKWAmA1T0tolPoUkkKAl6H0goFEm1D8tD9Bw+sd6DPrt24bl23Oy1eLqlE5syZ01IIOWFbZbXV1boHyjQg1RjItCk/g4QBWIayKuYzpRsdHR1aY1DiUHrDfbCAu9JpwkbGxkXMQYIeOXrEWlsWqeQOUIsKhPZnfKMi4BQekJ7NVovcggilhI3XY3rM/aKSQqV0p7tb6xdkFSotroXWgMxknMp3Y2xcXhYQYsGQGTKNz3xw/4GtWr3WJiemIpVMXGOScU/JWvDDgNhgjlBSiLoE/yQIk7aVK/SnPHs2btSYZT4zTlPJtJdcRElG8yf5iA4is9Dg/wEhy9qDN9T4wzEROPg20d+sIawpnV2d+h6gTcMDBRlrBfHi9EswN1GJjggUL8nhmgDjrBmQTs0LFlp3d48NDA7pHk8ePy5VRjaTVtoVhCvzAkKWNhQh4m4bGo+kNTEmPRo5HhF/KCRNRCGPiakprVuMQd5Hl0PZC8lPKmeJqXQsJMk4ScKYcVIpEMcQEhwkqGQnmZQ3Cd97KnGcmlRbcv+0A9fDesX7Dw0NiqRCXcT78XfmMr9j7otMIxEpnxdhx/dJUkQXhImruuRFAgkkddgXyi/3OHESR6RFpH6R70lEaEEsqs0oi4oIi0dJk8gNVuQfbQCpCsGiMslg54wSDaIV1VUgQkSYaBBZsmyWzheN0OuslW02EbdcOmWz5aIV8Ekpf1HopfJE4qBRzCiFrSBfKqgZVCmVR6UFKi1QaYFKC1RaoNICX74WeKwIk+/+6/+hjEErG1M2ioAXiAjAm05l27xkAONMas5lFDkz4yde5aK98MILKm/BWwFAx2YQEANxAjlx4KkDApEXL1+SpwW7XqTRkAKoL5oaGrUpB7TyJ/4lgAZOW1GBYAT48ksvW11djYAEJ/tsyCEgkDtLop9M2YWLF+xrX/2aFAoYvbLxR5UB6eAg5LZ99tnnAi+cxj/ofSATU96LDSYnhK7cWCk1Qc/dHpUaQGBwYomigY3yUwcPqV3kV1ByHxdOplHDIJsnChVgDeEB0EV1ApDjxF/AtrlZQAAFQSB0kOlzDYB/2ooNOIoQ7i1I5rl3N8WdkaoH4AgII6ITwgUACOEF4KAsCANU9sqAUMobQpvxfpS2AJhlrBhFLcujJCIjrly+HHm9LBHg4YQdLxtO9gHwPRjFTk8LqC5oadHGntIJebzkaBcImIdeDtDS4mU9MzP2wfvvqx1e/+Y3BdS7bnepz9moYyoLqPr0U09QAkhDEAEQNmxYL88HIpAps0DNQ7kE10GbASQpcYDAwEwTALts2VKd7o8MDYlgAcRiksnzIFMACgBUxgdqDcXrKuI1KQDqhrQPVaIDEURSUW42Zw/HxgWsALL0MWoF1EFI7vEb8DK2SUsnM1IIfOWZZ/RvxhG+KIx7yrey1Si6BgSOli9dbj//xc/tHoRiqSgiivIMPEwo8QGo4uVDvwI2KHVa196u65cUPzoBlxCeMqx0WqVNECsoWXi9QBinynmUM+57wnxnnn7hk+Bsm0B1SNPgdJ+yHoxjo9PtYOwaXA54VVCTyAy1vkE+DvQ97YR3BWQKCpOGhjqbmnwocgolFCVxEBtcI6C/v7dPqjEUXsxr5iTlY1MPJ9SvjEfakLHb1z8gtQRxrhBGkBzcM+MYJHrvwQORVyhfSML60z/9U5m3Qj4yZiARKf2jvII4Y/rVzW9TUn/QZ7QF69vJk59oTPtJf1GGrJ23OgVYURM5sXBbRClkmqK1R0cjv5Ok1EPbtm+3jo4uKafwwKCdhoZHpDJwH42Uxh6x7CgYRIhWVekbFPJx586dNj0zpfQmSAZIYSJsSW/69htvaN6EtBdZjMjIM+JQA4khktD9MCA0IFwA6YxRyB/mKV5O9EcorWIuMNZCKQvgG0KUNaWmuvrXjI65F34eSr7wEEFtwthmjpdKMZGbxXJZxs30S8uCZpU6YXDNtUBMQ6CyxstjJRYTicJ3DEbMSnqKonf5PmFNgtCQ0TGkSBSpCwkgD49y2VJJT8CZJxAY39E8EFGcxHDVI7mZY/5c1BfudwIRx1pP2Z8MXZNEDc+qDBLliCLjYzGti4xr5h0NLEVbT4++i3hdb2+f1g2VyEBQlmMqKfV5R38knazyiBsRFF7+5MoSxqhKjFCQaL67wkSkSmR+66Vx+DERUY1azMlSzVPFfzPevLSH/9Ru823l1xAjLcplO1Zg3VCbewRznPbKF622ULI6VIx4FlVlrYjvDClj+ZxIExFTrB9wqhC/6bTGM0rJXAnShFKfSmnOl2+LXLniSgtUWqDSApUWqLSAn5U9Wr79W0ttQy3vl7DBHr2/2MHnvlIGqDz//PNSkaC4YOMIWA+mn1u2bHGj0Qe9AlnXr1/T75avWCYfB/xN2IA1NjYLZEK2tLYukooCpQoyeMiDy5cuydyUk0DkzKS5sGGnbAPpPqQMn7N9xw6bm5mRbwRGrU8dOGBvfOtbujY2dhAlgBiIDzb5yPVJadize7ddvnRZm2xOQAFREBNLlPzSYMeOvScwBsgiCvhH/+VHArUvvfKyVCaYyaJWwUwRUA6JAKinlAWADjADtNVgwjo9bVu3brGGxnr74Q//s9pg957d1t6+XkCX02nJq+NxAS82pg1KfvCNr9IsYjFtpkOU8eYtW+aNCCFGAL7eD2w7Oe2s0r1BlPC7kOjgNf6+caYPAZOAC0z//NS1rOsAoAGieE9FYEbvR39RTsLvOAFUSUMkh4fIoa8BFFIllEqKW80X8ZBwVQ3S84nJKcsXiwKzeOEATFGKoLyhVCedTNrbb/9CJRJ/+md/Jtk95BgAAzAEIvjJWz8RGYTfB54O3BMgA5AP+YJfh6eqZKyxqUmEGif7kC+AKz7vg1+9L9KLMY1XCeRZrGTW2FBvly9fEZECUKa8IaTu0G6ZVNpqa6tFEJLQQl9B4OBNUiwXbe2atVIDkQMD2Ee9gtqGE3+8d5Ts0dQodQclZ70P+qxtZZt978//PFLA9CkxiLZd394uVQd9KoBrEE6UMMmawD0Opqfli5FMYy6aUakC6iD6kDYVSSX/Ggc+gyRVVdcISAPO3FsFIq/RU0siE8dAmkBSyUaVVJ1g6irD2AiARaAzJP4EMMnY9dNwjeR5HwJOvDGWRE11984d+9Hf/Z1Inyd27hSgv3Ltqn14/LgdPvSUNdbXW1NTg0gxEpS+/5++r2t9/RvfkJoNgg8SECAJSQm5SYoO94UvhsyCq6vto48+FmG1/YkdVp2tEoEHmcQ4Ce6UkCqjY152xNx+//33RSry/ih+AJX0I+V1kBi8L+sGBB0lTYwBSFjWBn63YX277u/okcP20YcfefnZ9LRIuPHxSc0p1hzANGOCdef8+XMykGWuUGIFFj741CGRWg31jbZr1x6tMZAQLa0tWsMo8QJQjz0cV59QwsGYYc1oaV1oC5qb7IUXnrd6fG86Omzf/v1am7QusNY0oGpIaVy7P4uTAbTfo+YR+l2MkkEnUpjfoa953t2euypBopTFOZfI7DOUhgQHlOjfweyVUju+OFkjiBfuudejttywcbNIUdYMviuYR6tXtSnN6vy581KNQUAwPoMKhnbfIbKpQ0SU/Eqi6N1gYCyVR6R4IqKb9QuigPWL9QNlkKsC3Wxa6jIUNBCIZU9G4jvAPUMwo8a7yRNx+LsbTxfkk9Xbe1/9BNnH9xdkEv1OiRjrL+uEUplUiler7wLGVljPIcKC4StEZCCt5AuCaiaJIa2THPL7iQgo/vQo6VmRN/KnioxevWtcEeKxyG7ezNgJajGfrT4AlJ5m5mqPUlFjRuODEsBE0pJxSoXi8i4pYvacjLvhM0lctP1szhrLMatGmYP5cFXWcpBCc7M2MTNtedK0iEbmO4VSUJGM1VZVU2PTs3M2W4BUcTLoi1SecH1fwl1V5ZIrLVBpgUoLVFqg0gKPWQv8/xIm8qP/Qu36ZTMv+zXC5LXvvFEmdhMAyokcp/KATTaGilOMTDM54eTflDuw0R0dHbGNmzYINCgONREXwACIUtPvaTTIxD1OESDFqem1a+4l4Sd2BSku2KQCSkgqYaOIkeuuJ56wp48+rQQYfr5v716lsAA6AIEoFTjJ27N3rzb0gCtIEzaJgG5q+FFFsHEGKD373LOSnUOksKlFVQMJwrVQqnG/94FOdClhoHwD8uPc5+cE/jF+5XT3L/7iL+xP/uRPBB4A8wAcT7aotpu3bkpFw4k9PhPcVyvlOBANqDqGPVUGIEtbcR9s4DmhZbPOZldy7ig2FHNAwBbXrwSHXF5Ajs/ipJYyJ0gbNum0GSCD9/z0zBlrX9+uk8y4xXU/lKXQt6tFXGXURi73ZhNckiHliuUrtKH3eNK8iAb6Xv4bKsepskxVdj4lBUAjQJTNWtft29bTc98WLaHkpdbl7kUvVWE8ABa5F8w3E6mUkl8gYLh+HleuXlWpCuqmYAAJAHnzzb/VeKH0hNN0Sqr4vDVr19r27dsF/DDZZCMPWMefA98a2h4QgyposL9fpN3s9KyMYPfu3SMgwnVBVDHOUQJw/9U1VbaodZHUQ7Q1KUa09apVK3RiixcB5B5gRAbEI5TAZDUOmpubVDqGMS9lXAN9A2qD119/3davb7et27ZarBwTEKRdlPYRi0l5wIRkbNAmjHWlbExNSlESysTePXbMVq5ss02bNqsNABkAMfqdMqGPPvjQmhub7MUXXhBBR2QvsdKAaMqK/Kza03FUChDFjTIe+QwZT2KEyRiQ9wFGkl6S474KXygHAKfuixIpGCJZvcoZZmdlMMznACoZUxi+dnR12kfHj1vLwmZ79plnZDh57/49W7FyuYA0Jq0bNm5UO/Aa5hxtw7XduXtH4JPrZ4zjL0KSEuOU0iwILifJlqrXLdeEAAAgAElEQVQkDuWY4lpjMbtw8aK8mVAp8fMzn36qUkLGNSWC+IcAPCFmGMek4kDIohjDVBZlF8QG4/LgwYP28ssvao5B3NG2A/39umYIDUhAyD/Sb4aHh2Rgyr8hmO/du6/1cXJ62gYHh0TIVmWrtQ41NTZLvcd/QeWHZwmKrYGhQY2LGzduaIxTPrTziR1SUzGGma9//r1/Y8ePn5DCDR8XwC9pTCjX8CPi+gD3Too6+eqwGe+OyOQz+JDM+5GgEinYyZMntfaxnodSG/lcROVs8yUk4VuQspliSUQEcwbwPzVNVPxnau+DBw/bqdOnRZjQ5rQR7YgCjLkLgA5mrKxZAHSNNY1dJ35QirmJqac7QYjIsLRQFJH7xcMJa0pBnDSinOWLOF7Gq6/HCTctFpGQ0FyQV05EULFeO9nhZsuU3MRiXrbW0rJQ5BQkKmooyrAY+3jLsL5QZknThGQwSE4IZ75XMP2lTZlPUu/IlwQCxQ2UITKYj3y+SjkjQiTECqPYYD1R/PEjBCfvKQ8mqnogh6JSO/qbe6PEMJDwrjTCpDmvWGbju6GAGoQy24SVIHFRrpAUBNOHT06haKnZnDWXY0YBXDqbsslU2qYzWRudnrI5UqeI5OaLh+dD/OAHlclaPJ2yaVSFKHzieNNQMhWlekV9FEidR0vJ1KeB7JOh7WO2K63cbqUFKi1QaYFKC1Ra4J9ZC/xmUe0/+GqO0vyCDCXsR/6Z3cbvvJxfJ0y+/a0yJTdKZMlk7OynZ7UxYoPNZgpQgoKDE1PAIWASwIGZK/X9yKtRWSxftlTkACeA+FQAnACWa9eu8bjgeFw17IDzzZs2i2hQycz0jEAxnw9I4sQWkHH0yFFbt3aNyi444SNRB+ALuGETClg8cOCANqVsuCcfTsjME2Li6tWrApWc+AOkMBQEdN+4eUObVUgcTD7//u//XooCTv6DnwReGYBsjBRRtOgUrliwl156SW3D+wW5OptbwBXgANDH5hU5OQ9IpfXrN8hjBIABsAcMoR6grdj0ogQJNfrU+c/OcRKaUnthgsrJIxtmFCCAI7w4AMNszDkx571om7qGBl0DIAIzRcAh4GNmakoqHZ7DST4EDX8Pcv2w6eR9+B2nk2zKp6an1O4ti1qlUPH6+7zFoo270icwscUUtrZWKh8SZEgQgmjQhj2f0waZsQTpQFIKfTzHyXHknYKfA2U3jLPBwX4BKEAfY4VSrHPnPhdZBOCjDT87+5lKKVCgyF8lkZC829vQvUgWL1qs5BDAIURC7/0H6j9UBfd7emQozGsBwSrdMFM5Db4htDFjm1QiAGlz80KVYDAXKAkbHhnyUqt0RgQQ7QZxAmgDoNTWVOleJM83yhym7Y1vvaHXb9jQrqQVxi7jkWtQKQwgyMxu3LzpCUYYK09OyjRZ3gqlssg/PCQgR2g7MJ/KLSKjZYgn1DSMF66f+SxApI52ab8bLHr5GXOAf0I00N+uKnHgJjVK5BEhP82orwNDHE7nabdQLiEvoiidA6LCY8eLGgt8Dl5Ad3ru2ph8baqkqMFolxIXvEw4yQdbMaZRB1AOI1Lr/j19Bm1Ne0EiMod4jSdIpUWCYnQMucG8RKHCfZw986lUbDyC9wlzFHUZcx3T1fv3H0hdkpvL68QegEzfsuaxtjFG+np7RSbz3qieVret9HHV12sH9u+3uZlZeQhBUDY1N8ljBqUTJX2UemGmzH1euXpNhBBrZPedOzY1NaN73LJpi5R39BHlYpBZe/fs0VyCSEVBAsD90d/9vUjnHiKHM2kpjVhT6JcXXnzezp79THOOubJ08RKti4y9traVUu/hBUWZIqVzjFfSptwPoxRFIU9pPog4KBY1r2jTebXJo18nGh9Opskn5REfCpRGEB30E2QJEc3Mc0qa5nJ5279/v9YoFGO3Om7JjNmTqvByGdV7ySB6ZETkIeM1vD/zKZPOYvURlRUVtR7wWYEAhIT30jFPnZFqQwaqTpg8+ghpUaiMZPoqYoSkKVeZ0E7MI9Y+/uRzUFSiIEMhxYM1mfWRsct3F+Oyoa5BBAqEH8QQpDaEGioy/s7nocALY1ifA3EQRQnTJzJwjsyTpRCM2lkKw5KbHzNvIccgkTwpyn1PVFZEXHG0c1ESTzQXWFshftyKxEvzgroIcsryBUthRJvCHybuZEkiLvUg1ArpOslcwTJzeWsolC2LR0xV2qYyWZuIJ2xsclJrVA4CxspWyM1ZnHKchBuQp6qy1j86qvej/SmXVDkSpI7MbkkKigyD55OYXHmiNShYCT9iZPtl2XhVrrPSApUWqLRApQUqLfBH2QK/7vP+67cY7Uu0bZz3SvxytMKvESb7jhwqAy4BtQBugD4kAJsWNnQAqK1btnic770ebXIANGwiOe0GtHCyv379OikvOGXt7+uXmgBAhmcIG2H8BUjLee+9YzKFxNtjcKBfp74oRSBT8OhA7s6m8KmnDtjRI0dERACiOZEHvGBYSU09BADXGSToAACSKxT5eOmSSm9QD0CaQEDs3LlLu2iIFspseB33BEhAOcHr+PuWrVvt2Dvv2L4n96kMgo0oBMVLL76kU0FIGU7Fwv3TRhAx3BOEAtcO8L906bKtXdcuPwM2qY3Nbt5I6c7WzZsEEgEjbLS5HzaKnEK3tLZqoxzSYLhvXg/4wtsCFYOUIAmP6lT60MKF8gRgk80J+6JFrQKStOvypcskF6ePUIpA0qjWPSoN4sQxmHiyeVY8JiUeeH/U1oowYQywyVbduyJYXf4NiUZMMsqhWx1dtrBloUByUJcEE0baDTKJ66uqdT8X99UArCfln0DpC6QD18n9oKhBDYTvx+3uLpVmSRJeLouo4LSa0gdO5UOCBmQefjEAFfbVtJ1igGtqRORx+ru6rU0/ZxwHqTsEEaog1AKK7LSYQD8AGfKF8oiamirr7++VAojXK455YkLlXvQDqieUHBg9QpQhAbl4/qK99tprGotr163R/UEEeVlN1stxdMKckKEyp+C0NfdPwgfzB/CEz8OadWtdIUC75/z0ngd9gvqBsS9l2O3bUi1AjMlzQEoiLgdwDEDyUgf6iN95LKkDNPcziXweYm6IOzwwJPWMVENcHyAtAmDB4NPJlC8KGb+weywLwKOGkZ/I5IQSfnrudEsFRvkQUcKsD5THQDYyH1gr6O+Tx0/azOy0UrCYVwsWtkiV4nG4KREMOvWmjOmhlzGJIEkmbWSItCPIlkbNEYDWne479s4774jQ4h6Y//jzgMAhkRg3KvvBkyGfE1EMiQZhg7Jo9+7dIo3pszvdt23Xrl0yUoaoQ/GEugPChPIowDPlJhAW9O9bP3lLa0BDQ5P69G//9k0BXXycKE1jXFBKxFrHeGbcs0ZCOvQP9NsHH32kceMkT07x1A8nJlUywvWF+Q/pQ/nY/Z578oHCa4N7QKEFAdF1u1uENWou2gdjYIA86y7jFE8g5iKeI6w1mahs79EvjcCVqOF/w7QzECaM9WQyo3uELH3nnXdVyrhly1apSpiPxLwzjoPfEusjj3bIqrs9IhcgBFQ+Y6iXchqjflLhiV8QlrwulJ2wfjG2+S7CB0opNqxxVozIE9Y7L3fxMpuSDgFQWTBuWHt5Yzcyd7NXJ00Kmu8TUYmgynzSlPHVasxSRob6h1KkhQtaXF0RM313hNJJyBOPsI7p+64PFSAeIFVVrrSICAIIFRGwdbXuWSKVoUchB28V91qGaIC8dh8jZxxcfMGBBXPby2sL84SJ2jKog6KSHPmb8HrWPtbLVMZiGI/ETeU4Md6DdtX8j1tsds6qC2WrLZDeE7dYTdamMxkbKxRVmkm/5IueKCTVDOQI7QH3ksnYuBKpWNvK+k5ynxnKAf37MxhSy4R6nihKaO2JzFwqzidfjr1m5SorLVBpgUoLVFrgcWiBx4EwOfzcs2V8F1CMsNsCvAcjOzZkgG82lQ/u39cmdxlJH1F6B6f/1Jz39T2QEoDN9oIFLdrMiAQgoaWOlJyFkuf3Pui1jz78UKAa805OxQ8dfMpaW1q1yQP0QWhwwv7aa1+zr3/96zqdZVN64vgJ6+7qsv0HDoi0wN+hq7PTmpuatekCLKrEpbZGfgMQGOcvnBebhUKDEhvUIbm5nOJmeQCkICggJyAy2LghYX/77bftheeed5+RKM6RaFAAGcoNAAgbWgwaOeFEYk+bsZknUQIjR06lue4mrq/GDVPZwCPVX9TSIsIFwoHTRdqKsztSaJD6A5r5LEgBALjiYaurtVlErQBhRV+4wmJav4P04VTYjTxTOrHk1BwgT+oPyhuAAj4svA4SA2Ah4mKeQCF6c8riiZg9nASM+ek+j1DPjwoJEMQJIZ0GCMZUs7dvYH5TD2kD8EOWzme5EWxJRFoaY02IE1JRamrVZpRcjI+PysCWPqFtASFnz36qchaiYyF/8MShPc6c+VR9sHv3LpFjjEE2/ZLKxxMe9ZunfTnFL6mN+T2GkcSyDg8Oekwq5NbEpMAxfU0aCn3W3LRAp/KUYADAiIflRPlWx021GykrO3bskFcBm3yIHPpj3bq1AlYrV7TJW4N42Geffdb+xXe/qzIhiCquH1UC8wUCEfDNdfKejEHm1voN6zVe3Esmp7KTVatXiQRJJN3Xpqq6RiCIdsCvBgzJPAbwQSRybxBRJDlBIgHIUDAB2BgbgDeIH7xa8LCg/CP4O/B8yD9+f/nCJZGeyO75vbelEyfS9UQgL3geaSzJ58JNRXkNZFnvQL+k+k0N9UrJQmFCPzU1N+qeGQ8ofSjHW9jq5VSU2F04f05tzak1aw/lZAB8TvAZI7Qbr4dUgFyFZAMsMtdZV3hPiEiANYQBY4pxD8mF8oGLBFADBt141WN2icD29BB8ahaqtI3SxdZFLbZwwQKtC0F5d/z4xyLXrl+7LmJsUQtlXTMam+6HUuPmwt14eGzSOgVhguulyMTcnEo24vGk2hrASfnVtevXpWThPSanZ+zWrQ7NIxG2RdKNsobvEb/vRGFEGtOmTVpPSPGhrAifmPqGOq0T3d13BPpffOFFxaSzHhx46imRoswPSm9Q6PC+rCMkwATC0ZNgHi3mecToKwK8IlJQFUTkKEotxlb33R47d/68vKyGBoelXuN+ucYnn3zSS7KGhyMj1JLUgBA4EBnBo0T+L/mCJRPux0PJGIQgYx3D60e9SVjj+S5i3QhGuALvVtb45XKZVyQjcReMfcye6X/akL4K5XLMU9ZTjFYhZkZHhkXihOehkGN9ZtxDkjF+WG8hWlCBQbZyiMD6wOegoILIoGTw1s2OiIwuSHUSouTdfwX1TIM8TMLccjNarhHiIOoLKc4gLiAyi86OklozO6d+ZH2hPeiXQKpIp0FJTDRHRaxS7kQJUMmsOpkSuZEnWYuqGtFTzlXgSRKfmbNMvmQ15bilq7KWaW604ULBBianvNwHo1gRs66Eyc/OWCaZsmxNlc0VCzadn5NXE/es8Sx/HS8H9NIkYq4Leg/3laGsKmlVVZ7I55RQpSbncdiDV+6x0gKVFqi0QKUFvgQt8DgQJjue3Ftm48xJLJsQFCZIytkIUv6BKSobXDa1bEwxgIWA4EQUqb0rTtwQz804myVZZ1MIaGDjRtmLy4xz1tnRKQ8KyAZOziFkODkHVLBBBACy4f/2t98QuEWCTgkGG31UE5AjmP9xMqqoS/kveA00ZoAYPAJ8OTkGLPEcADwn0MjtkdpDykBYIA2HCAGQsYFjE9/RgZKhZKtXrfJYynjCy3qWLrFz585pYw4JAtEgk8VM2kiVAYDRVgCcpAwSYyIpAD5EaWI6SIIO6oiG+jpXroyNRaUHD2ReCvjBuJINMNG3gAhAMG3PewMUuU/65cyZM2ozNtNI5wE3qCLw0MBvBi8RGeq2tMiXgyQfNqIYhkJIjIwMa/OpWMxEQpt1dq0AA/4NoKYP2XTTx1w34FuJGa2L5z1QHvT1CbhSUoTkngdtC/HStnKl19/nKYkZtZ/97KdW39ioU2bimAEXqATw/Lh+45oURihLIOcoK2K8cMLKe+Otw/gaHBoUmEbxwBjEawVFR3NTk0qJkP4DaIgfZhzTxtwHPjf0x4rly6RUIvkGQpD7RV0CkYVMnpP3YqmskgrIDn4+MjI075kQomdpN64NoA/x8emnZ+zIoYMiEzQ+0lkpPwB/r776qp5HfzG+OY2+dfOGrpufXblyWaQXn7l8xQqNNUggwBoqE9QJxGzLNLjkqTUeolG2k5+cFLFGLDLlOE/s2OHGu3Nzdvdut8gDQDwkGyARggjyAAURAA/FFuOVpBq8h8BblCc5MDHFeENIsDZALIUUFoBQkPXriZHEBJBIG0l9hE9RsShC7X5fr+UKBaurrbGL587pvdatXSsFhL+eMrYxW79hg9XW1UtpJAPZ7jsi3/iPf/PeEEisQawB3ANtS0oWXiGMVRQ2lKONjozpuRAMvJ55QQkIJCyXCwCHsIPw0t8zDthYv1CciCyortH9U3qByug73/m25qRK3GprtVYAVCFXBocGRF60LFwo/yPWD5RvnZ0dUotAotL/rE+YviYpYYjUUqwbrMGMBUpUTp36RACdv//LP/szO3XqtL35w/+ssYZqjrGKAoy4asbF2c8/1xxGmcSaxZoIuct6snHjBqmrMHClnITP4b4B+hB7+/fv09qL6gd1EyQEPkhr1q6zy5cv2aGDh/Q+PObVQ6FcQl0PQQaB6kCW9WVsZNSy1TW63tt37lpvX79UOMfefc/OnDmr9ZO1hOuETGSNZn2DVEDtoIhb1FeRQoLvGNZFPsLLT+izOZEHrIH8ArUar4EUlKwpMlGFCGcd8rIWv4uQ4hP8Uh4F4cEImb7nO4x+pO9nIcwHvHSQOcZ9Mr+ZE4oanphQmy5uXaK1getTeSElpF1dIkeYu6j8mPfDwyNaMzEmhsxDScK8Db5CkLdcL2uUYrSlmHES3+/Fy/kYgzrEiAgQV859EUXMuFDSjuLbnUCRyasUau5dhAYnBiFVKlstqTk8z4qWxwhFbRdXOk4ZsrZQtkyhbCmLW5LSowVNNpIvWB9G3zMhxQgzWRQm7ovCNS1ZttRGJx7a0Pio5qRUXZQhyg/J1zW+s/g5z5cZbaQq5Oprqil/8hjs36yb/hJsJyuXWGmBSgtUWqDSApUW+ONsgceBMNm5/8kyp1OupvDTKWI8qXcXcH5IlGZcoIRNGcCDDT/Als0+tfKAV6S6Dqx8M8rmEUBMTCWlJJx2s7ED8EKgNDY2yegPFQIbQjbxbKKR23/44YdKoFm2bIm8Aah7d2PFcREmXAtA+PDhwzYzNa3TPAgeAA4mhYBoyAMegCdKc9hssilHaYLPBRtTiBeuc9uO7boe/A3Y+MqXIuVlL9w7Enc2cEjIechcMUrDQNHy1ltvySwScgYgCnBftGixAD4AitPOoBqhPUvFgk6/2fWxKYR4AgCiEAFYQSIAliF82ETfIgXjyX3aUJICAlhHZUPbQwwATtmYsymWhF0gpiQiqqGuTu/BjhSZOAAGADs9NWmLFi8SiQQQkalgROLwnsjo2YCjNmAs+Aa9bD/9yU9s4+YtAnKQKpQZIMPGtNcjX/GbwAehpHunzQEXlO04UTGr2NLlK5arDSmHgKg6dea0xgKfR6INrx0e8hIrXk+/QChcu3F9XqZP6g3kwq6du+QfASn3y1/+Un4BqHkYTxA1jFe8ZNasXWP1dbUioCB1qrNZndpTSsQ45TST+2ITPzExZQcPHVSU8cjwkDU3NQpsinhCzVHfIHKFewCwHXv3HfmjQGghyUfFgRHxU089JaBIv6OCgrSZmpjUv1e2rdT4OnP6jK1YsVxjHUJv1SqSepDAuylnSFUKCSWpVEanw4wd1FjnPv/cVq5Y6ek7ku7HBOy49sbGeilzuJaZ6VmBYkBeKEmC0EB50tV9W6bANbXVuj8ZYHLyG3kLqCQiNydSUkkibiQRkR3+56NeE0RXMyel1hgbs5HxMevq7lYayloZR4/bgoXNKluB6IHwoqSFZKELly7ZZ599JkKgKUrL4ZpRqdEulE7JIDWX02ewfn3++WcitgCivBdkAf3OKTbXyXMpq0EVRMkJao5w4q4SM/q0gVKpjEpk8KDhdeE569at0fhctbpNZTRnz561J3Zs1z2j6hkfG9OYBdDST3hdMO9oX+YYBB0eLBA4AOivf/0bVl9bb62L3KAXwoxkMVRYGNNSugghC6H1yiuv2L/+H/8nlXG0rVrtoHzJEr0fqhGIJEqeIMcgPJ7cs1fKrOPHj4uk4eeQkpCGEAz9A4N6bwhofFogRVFw4YnB31G5Pfv88yJOPjt71r79ne+IvJbHzrwaLfR3VANC/9NexYJUBoP9A5bOQoTXWs+9BzLqpXztxMcn7cMPPtb1cB/cL+sFc5wSHMr1mIvBVJax5qDZo5VZP6R0gOQt5qU0Yv0Lpqcq0ZqP2nbljJJoWJMeMbgN74nagrXTDWE9elcRxRlPGwKgS7GXTNgUUenT01qr5beTSolo4n2lbJqbExmCiS/rGPfF9VDehMIkQ3vU4odEGdG0PKAK+aL6g/FTiCLW+a4K7++qF/8vmDVDXKO0chIB3yNXoYgUicf0vSuvE1KCCgV997l5M/4nRc1f7o1TAq6PdR/aJD81bVkinClVipWtmIhZrlyyfPSaRKlssVzBsnN5yxTpg7TlUbtUZ22W746ZWZUlKcq4XLBYuWS5uVndF+qQhqYGm5qbtdEJyPeiDhFSmey8VIl7ErEVEXPBl0YKm5RHEkN+K/YcIqbyqLRApQUqLVBpgUoLVFrgD98CjwNhsmXXE9pjshlms8JGjpN5TskBq+E0FmlzPl8U0KutdbNMTsjY9CrFJZ8TgOcUmw0lJAjgHIUJpAKbI4DC5OS0kgU8vrWg01rKRtj4P//8c3o+p8ucFD7zlae1mYVYQcHBRpoTSaTjoX789KlT8glZ1damawG4o8xAQUFsMeqQ7m5SXO6JCELxQT0/4PW9996TZBsZOrvwmx23BCK2bd2iDTBECaQHoBgAh68Cz2WTzH8QIZAOP3zzTXvhhRfVbsiIiQVF6g4A0Qk+8mxOzKLa8etXUVOskuyYyFpULRg4cvK3cdMmnZzzfJKIIIbwLcCDhZNw7mPJUvdxUdpQOmMDQwOSn7PhRKEAIcDpN+9BydDY6IhAMvcBkIck4oSfTTmvARwEA0A2pwAB2jt4sujUnejh6qwIEIwcuRfULE0LWwRG7965K8DDc/kP0ArhdOH8BZVZoB4A2GI6SQkU4BBwizkgXjEnTpyYP3ldsmSRTukpuaKdgjKD6FdIBd6LU9PLV67IV4LPQs4NWKGPUNFgEMl9AlQAhSiODh85LLLrzp3b8iLgJJMyHtQXkDmcui9dscxPqhNJmRADJiBMuI7Tpz4RoCRKmHbbuGmjgCf9yxhALcW1oGxIpyhditvBpw6KMMHXgtQbDEfPnzunn3Gazuc+uP9ARq2QJqQIwXgxfrkeFAN8psockO0XCro/1Bv0VVdnl/oOLxCSV4hvBjQBksOJdCabtkQM08qc2gSFghtbeuRovlRSezFP3STTU5WUyhGiSGOUMXDyCzHqyqt5wiRaqv1U2P1QQsIW4HZmbk7eGb0DfVJOocaA/EQ1BXEVkmYYN5qXv/yl3e66LWAHUUaZHETSps2bVMZDTC9mqpzKP/f88yJPrl294mUqaYBV1kaGXW2VSiTnQTPjn7ZBDUdCCQ8AKwCTU2vIINYD7ot+pISLtkV9g8cKMckANa5lfGzUjbGLBRGTAp0yCkUJUfJIbRksl1XaxJhX0g3eHqmkxsjOJ3aKSP4vP/qRiNJvvv5NlQn91V/9lVK3UGhBjBw9etT+/b//v9T2KHA2bNhgk1PTdv3GTY152giPE3yoeGDwumP7Dl0H5W48OPkHXB946oA+m3WWEjBUJ9u37xB5zHcAPiqszZCzvC/3yHNZm1EXetRtSt8NEAy0Y0hZgm5nXhTykK8kKSVseGTMuu/edYVPba3lc0V7/1cf2IkTx0VcLVu+QgawELbM8zt376pfZXQqY+GEK0b0b1erqa2ljGDcN+g6g0+IVE8QfpGxNG0WyomcHIjicSNnWJJ2eLBWK7FG5R9xrYkQMbQZpAkWHCQ5sV5AMNNGEHy8H9eOl43WveYFWosgJOgbrr2/v18EPuOM7xnUOrSZooxzebtz567WVQzQmTehJDEYLDPf3MPECQ7em+cwZiGClWpVpEypJL8R1iPWCe5Hc1HKv0D+uZKD9yiq7KVoCe6bMrrZOatNp62G8qdYyfL4GCXxrXJFR5KGnclZdnrOsuW4ZaprrZzN2LQVbaZUsplCwSZnZ5yc4lrKRZWbqd2ZhxAoXHvRVWu0sRRpxBTLYylSeolwR11Sioh8+gPFnSvAykrJqZTk/OF3yJUrqLRApQUqLVBpgUoLzFuo/fav5j8W09ddB/aVkaMrISKTEWHCBhQAxikQRIiM6QBpWVJy3HeDDSmgnU02GyRAAcoINkIAM4AFf+cEGJDPhg2wBmjhtV6r76ez/EkSCEQIRAkn0myeKWXgtZxaERm5fdt2kTKLFrm6gY3tmdOnrUnlRCYAqxP8KVJeevRcyAcAGfHHnGrv3PmE7d37pNQgnBJzr+3t7VLJcFoPIG9vXyeTwiNHjgigcbIOgP/Lv/hLO3T4kMDimjWrtQnmBJXSniNHDuua2Rx2dnZZ8wI/5V69eo02hpAHqB44deZEWSajnDpmMg5Mah2o4Y+A2Z/SK/DliNJtAPz8TLXtjW5ky2ZeG+iSe4+g0qF9AUEqk2EDSzLN7Iz8NfAf4YFPCMANjwPaC4UFm2yZ/CaIQeaenTihDAvwz/M4HZXJ4uycq1oSCQeFFhPBRD/yHihUIMEog2IscDrK7yil6bzdLYUMfiVqLzO7dv2aCKn9+/bbsqVLRKTH7OAAACAASURBVIjcvXtHJ730IeQOviUy7yyXVbrDPVFaRXvgX8HpNX42SN9RU6AUYbzSPyiMUP5QvsC4TKUSNkdyU8xUIsF94umAMoUSrULJS9PWtbdbVhGmeVu+fKmMWdngL25dpHtbs2at5gYkCP47qDr4bPqpubHZlixZaq0Lg1lolW/4KXVh3GcyUggwHiAnGX9+gqzMCM09gBcgAuUD7UqijvtsJAXuAU0kTEHa8H4AdylHAIAhHhbjxiJqFE5l3aE6yPC5DjeGJXEjLtASUiggvyi/QJWk2E8AF94f+D1k0gJqPBhHvI7P1fiMxq18GEpFKQA4Yb92/YZV19bI8PPm9Wu6Bkgo+hfiq6ujU+QsnhZ4lzAPgzqAcgw8i+hPyFEUScj9uS4ITAjS/oE+RdCKnIzHVUoUzH1Zh2h31gVITo1T+V74aTvJK4qwLZU0bqUMa26yjlsdmpOshSjVIAyYczwA2pBTc3MzWgPdB8r9liATKevhgdKMMYOiC/UEwI/PhDSSkmt4xD4/5+anTx08JEKJ+HQMQTHZZg357nf/hchICBLejxSde/ceqMSP8XbsvWNSR6HsoMSGdmVNg9jAfBvgznyamp60l196WXHDzAkUOJ+cOiUylbWCz0QJt3ffk5pbSqcqlmzs4UN7+umjIlb6+3q1zj+590mVzUDokijGXGbtyM1yDbRzrfw0BgaHrF8+Mg+k8GGsv/v2O0qFGhoasJdeekX93d8/oPVZ8dFlL+tjcYAsYBxBUkh1JSLEFR9O8rqfSDBwdgNiSIWivn9YX5Q2Fb2nVFBRyo/KiyJz41Deks16+RmzUMkylHqmMYg2Gx0e0jrIPMVnB3UQZGtQmNAufDegPmO+cF18d6Bygwhz8p01tEmKI9ZsJ9emNY+GB4dFdDKHamTw7Dm6zLVkCkUNUd8ekRwIbpSQoRRHCprIsJa1ge8uSHh+7kShR4WzHrj5rLepEnoogSoUrTqZtCxJOrGy5WIli6Uo1vH1JEFk9PSMVT2csYZk1moXNFu5KmvDU5M2lcvZbKlgM/hBpdM6MKEch3vj38Z3gBJ+SjbNnCGRKSK9UO3NRwtD4EQloqxVHh9dlhJFyWIQRzEn037bo0KjVLbulRaotEClBSotUGmB/3YtMP99HCUU/oNP/mMhTPYfPVz2RIFpSZ4hTgC/1G9zIgTglnkbZpqRKRvPEfAeG3Mj0QXN2qhrw5hARTDtcuZUSrJuSkvC5ozXQaKweaQEBdWA5NgREcMJr5cLxGW2SBTnju3bRZiwKWcjDoDq6LhpK1Zg4jonE0+uhVNczPTYLHI9GLFSCrJm9WqbmpiQIgYgAYgAaLF5BxgAFgHhkDDcO++DIoCTXEgOTDWXLF5kn5751J7Y+YTKYrhXABeGr4BmABX3wYOTZOT5AAD8Rthw8x8ydMiRU6dP25P7ntQJNikU8izp75dCYLlKcijzwAdixj76+COpKIjZZLPJphfVDIAMsAkIdBPDvGTgAEKAFptlSksAHsVCXoBTYN1cucImWjGjU5NuPhp380PV70u67Rt+FEWoWADsgEQSTCgNYPNbjhIU6CvajeuhHwAUgHwIBE6W2bQzvjDF5GS8vX29SBoAFeAHw2FiYFEELVncqv7BMJMb47oBi5SSQHzx3qgQAG6MHYCvEi8yGYHpB329Nj46LnXGnr171YcoENi4L1+5QuqE+noUTylrX9dunR0duqebN2/pczk5xnuBfoOAwlsCcgYjVko+UIMAdpHQo+aBGNi0ebP6vru7U8D38qUrtmXzFntixxNmRbMNGzY6oVFdpTZKR+kcgCilYdTWObiRyeusABYKB+713v0HMnxl3CxobBKBQV9BWjBGKBNijkFouiFoXHNF/cYpNtHOMbPJCRRC1fo8+lnRx/L+8bjVROLX42EhAwF9tKlKrABjjLMcKpWH1kwSSDKp+QVJR0kaKikib+lvSCyIKfpmZGzUrl+7obFH4g7eRcxbxjfjBSKEeycJinlYLhakquJaGdsO7kRTyCgYMCbwF52gMy8A1iqH0eFzSW0Q1FK0rcB8lGzCuGYMu1rHFSGMF9YMPggils/g/ikX4jMxeMVkuL62VnMKFRxlKqmElyuyltGvtDcPro01jb5hjkFmOAkVF2EIATs4PKTUZ+ZGfX2jlBXcF8qP99//wB70PtC4or/XrVtv5y9elMktpFJNTZ08Z0jhOX3mjNYa+ps/pdxYttTL74aH5cPDNR4+fEjpYyiJpmdn9TmU7eAPtGv3bvl+QMbKUPs2Ch/336Aqi/IxSAhKqAD9zxx9WusRYwflDeQr7ZZnPR4eUXtmq6tsfGLcPjp+Uutl24o2fSax77ncrEgbSKKrV66o3I575z14BIUE/QY65rOV8ERfUT6qyG0vOfFywcizRGPZI4ADOU9/h3IcEdHROhq+1PlMPpvvt0zaFUm8H/3uZTqYqGLMPKYxST9ma6rlxaW0KSM6nflVq3UBsjZcA9cOYRTWUSLFUaFglg1hPm+OrBjtXpWYQk4E4hOFFNfl3kBF/QmR4NdoWptpE08v8/jhoDBBHyYlCYRJ1IZ817Fez+WZW5CgRZXxFWZzliqXrIrPo/zOSk6YyBgXs1dkZyWL5/JWM5mz2ljCMk0Nlk8nbXx21iYxLy6XZOqqJB8MaA1T8En/WSbtpXzEM+fyIk+ZX3w36bojQkelQ1w36pd8lGxESVIqLVLZyS+/n99FmFRIk/92G+XKJ1VaoNIClRaotMDj2wKPJij+Tjv2PxbC5OBXni4D8gBBEBQAHjZy2liWSzILZJNCGU7wUuDUHuUJwFueE42NAjRstjkhA9zhgcHGD4NLndfFvOwHEIG6JBARnKiifOCzIGwgMpRoMjOrTRKxrJxMNmOIePWqUiAgQgC3lEDw5ic+/liAuK1tlVQmXK8In2JB6Qzbt21TZCjlGuvb1wvMAfC4bgDxvZ57AshswjntAkyiGuFnKBfkKZJMWsetW/JR6L7dHXlXkMwypJlCiQ4lQTwAYbQhBA+fwSljJpuJTvFjImnw8WAjDLmEyoYYYl6PLwZ+MJSuPBwfE7lykCSLbFbtCHHBKbiDXE64Z/UnnhuogyCjnKAyGaviR4CxJn0X8q8B5Hw2AB7QK6+GSOIcQChABZ8HgVUlDU2qjWvqqm1gcNAN+gRcAKIFKTsgErg+2pd2Jo3o6JGjAsN4rqAk4DR7QfNCkTmADMqLKIO6dfOmwMemTRus+3aX3e7uVgkWgFMgkBPYIQxYRyRlB1xDYEDIACIhThhflF1BcKXSGREzlGrhp4FCh5NzrqG+vlbvvX/fPpETAOsTJ06qdAsQDOjdvHWr5gDAGPBV1wBQLohggZyBwGKsAQwpOYL0IYmTdj1x4hN77tnnbOP6jdZQ16CyLAdwWfWP5sEccdEe+QlowDMDgMl9kK6zds0agaDz589rbMn4dPHiyGshMistlUTOoSgAHDPHgp/BtStXRQQBzplfd+/26D0g+LhniEOuFUAIEJGRJHBewNP0HOYhc8FPgh2U0o5jD8d9LE5OqqRAhqYNDSIceU/AIWQWpUzMg+HREZUsNDUvsPZ1a+3cuc91as7coR9pEwAiABoyjL6hZCecwIsqicrZ5j00dJpOdHReYAvFAb8DTAskRqAX+B0ANe2glKCkl5jRv5AM9A3KDRJcAMScjGPYyftBGDU1NGguHzhwQAallGfcvt1lO5/YYRnKkyCJUVWQjpLOaJzwM+YLfcfcYX2lj4gJlllw1r1vwn/40nAdfCbtgMG0VGS1tXb2s8/c7PbKNZFdGPuyBuNJo3QuyrMKBRlpo6x7+BBz7BqtISEOnPKnZ5552rZs2SwAjefJtavX9Fmsc5QzMY+27dihOUpfMu9QpjDX+Y9ru3jhohKaWC7o46cOPGUH9u+z2uoapT/R9pBo+HhQGvX2sXdtcGjYvvXNb9rMTM5+8tOfSMkCWJa58/oNKr3j84PRrgxJ5bnkaxxrKG1IW0FiMr7oR/lwqGwn7sSJvEgSIhP5Nw8f414mJmKOUpYQwRupplhv+XxeBzHgZWmRGbGZ1VZjlE35nifdJFJJ3Rtrk0cOE8fuCi6VKTYumCfi8AJibYTQZJySoAQhT3tSOhm8V/heRKU2M+Vlp8xHeYslWGMhlimjcfUF66Q8pxIxKc34DJXQRdce5gobGco+RSBGBEYoCwrJZaztkH6F2TkpS1CYJPnuT8VtGtNW1oVS2TKoUDCALpaterZo+JmUqjM2l07YFKqRXM5yJTfqhawkFYcDF0xeZwp5penwYH8BWaPSN1SHlHhKNecKtUCEMBaKBS+TQ8EqAkllhF66UyFMHt8NeuXOKy1QaYFKC1Ra4J9HC/zehIm081HN9D+PS/+9ruLR+4tt27OrDEBk4+cRs775V0Sh4VPhKSOcjFOewakdm9iZmSnfwDbWq4wEIFZbVycwyUafk03FYU5OeuKHom5dRs2pP2CbTRxeBby/fCZmXH1QW8eGPGbPPvecEZe7oKnZFre0aoOJzwPXR1kOahLSGDixBKyjRgkqBMxj2VUBIADa+ShSlddQusAJLCdtly5fUpoJGzhKK/CQ4N4BLyRqvPLVVwSS2JwDztjYolKgDSBoKBli4wyw5X7ZqKM2OXXqlEp62Hzf6bmjenfaEAKDjX2Qhd/r6ZmX8dN2EAm8Bll7UAnwOjaOgASAL0AYwoeNI6AMQz0IKkidQGZJjVIoyuTUpeleLsHnckJK30FQ8ToIGEmdI+k16gJUDwABvBgUJRzVmFM/DtHBe6AiISWHOGQBgK4ulUFw3ZBiikI2U9/Qd0T1bli/UWCMUh1KEVB0NNQ3WGvLQjt18hOplVz2X60SmnQypRN0xifj6t133hWpwN8ZP+s3tFtHR6cABOofVCwAOZ20plK6RyGZeNxe/+Y37VbHLY2bocj4ElAISOfkHBULiSKQOJBnAEgIiWQ6GfkVxESauZIjofQmwBzEBv3Qe/+eyjZ6eu7b00eetgP7D6jfFrUu9lNXRdc68MQwmTIsJPyMWYAGhCP3dvHiJdu4fr3V1terjRjDzz//vNVqbJjagveB4ECF4CVDKwQqKNuR0eroqO6fvwfDYY/uHdK4wRsjnOaHpJqQvuGlOy7b54ECSikW8YTdf/BAJMzVa9dFKpLsxJhtW75SfjSkqih6eWLCzpz6xOfGhQtR6UJZChMUO7Qb6T6sL3jFSG2CSiKVtkUyd82rTIMxyMPXI8orHNCiYoEwkSokRqSyKzEAZDORwo1xx7gIkbNcC4bH3De6AJUWRuQscyQYxEKY8HP6DC8g0ny4XsbJ6lVtIjjxmKFsh3bh2iE7lSRCfDPlapERJ+MEEA1YhsTgOpk79AvX58lUOd0fqhFMcVHXSJkT9SFtDsh+662fqD1Qp3BKD+nC+KV8bHziobyZmNcb1rdLVYWCCWXI1i2bpejas2ePyoswG+3o7JKHE/HOL7/yikjWq9euKUobHyWUhZA1+Cvha0Ib1jU02J3uO3b85EkpdnjOnt27ZUhNEtfo8LCipu8/6LWNGzbKq+L/+D//na1ZvdZee/VVu3L1ujxKQr/j30PpCWstykHGLCobPFBE3lEKWlUlEh3iMpRyXrt23ZONVKLjJAIAGyKD9uR7TGMkR8qWR47TLt7Hrqzg90rI0b8dqFM6guJH4L1cEvHKe7e2YF5cEknP2kU0MBHX+LtA0KH0wQOI+Suj7FonLxnP9DWKm0a+Q0olpWfRl7Qtfij0EeQgnkysm9w/BI6X3mVEpDJ2RESUSiJQ3MyVVLPyvBoT4txLLj0lyFOs8M/Je/lKzMkT3pdrYj0UOV7Iq9TGUPeUilaDtwiStHTCpouQMnFLxZOWIn47l1eccFXRr2Uum7TZVNxmY2ZTpPvg+UIk9fSMZUmKSyZseHLCpmZnLJ6mjDBpDU147kzIw4qLgkinD/UdRelNFCvMvGas8z0A2STlXFRKJT8b3ZSXTj36qAQO/157wMqTKi1QaYFKC1RaoNIC/+gW+L0Ik3/0p/zh3uDXCJOtu3eW2ZiwIQQgIIl3wmMkMhT0sgGdlBI33OQRkGzYODGvrqkSGHrwoFd3JCBjZq2tLktmE4X3BH8nRrWrq9P27duvzwP8q24+MndkY0QiBKQIm/bRsXHbun2bA8OeHp2gcrJ38sQJJYkAHJBz897U0QOUKQ2BuADcYAx54fx5RXyy4d66ZasAFaU8e/fu0WbrB3/zA50if+Mb31A0ab5Y1P3v3bPXOrs6VQ4DocApKKfrnMzzXu++e0weFagHIIDcYJP6dz/xDJG/bPhot/GHYyKU2GjyO57DSbrKI2prBd4AWgA694Fhoz0sQsHjJWPaUMsot77ezSgnJuSdwKk1HhxcJyohNtiAD/wRUOGgAmJjLCO9yAwRhQR9eu36daWrsIH3mnmTAWTLwlaBDNoTIADpxSYchnC2QPxlToTJsWPv2cpVq0RWQfKotIrSrXRaRFf3nW5dI8CO+wEEXLx0SWAQ81O8RQ7uPyC/mgf37tn//R/+g61rXyvw54qRQSWLuOFoTElGfA7XIUVFJFF/9MjRy0w8+oR2QrbORnqRYmhJb0pF8Z1zavsVK1dafX2dVFSk2uBvA4H2ve99T/2BSfGKlSvs5s0bugZAEpt3QDT9c/3GDcXN/vSnb9mmTZttbjZn7Wvb7fChwwK1jQ2NugYnH7wPHvT22cKWFpVoMEbpO/4N6ANYOMFi1n3nji1evEhzsOfuHX0m455rTcaTNjw6bOfPXxAYBpBDaghc4U9QKkq9QzsAPOnP3v4+XT+kEcQBgBLgxfiQT0EczwI3iOQzmVsug3ehO+sCbYMCbGyM0qyYvf32O7Znz24pTn7wgx+IJMX1BI8MgBxEBKB74qGbiJImBIHItaEIop9DXDPXk0l5WYT/52UfUkdJ/PLF6T/rEG3FldF/EIQe9OWmkNxDUArw/hjronThs1EsqZSBBA5O74tlqX0oP0I1ArEJicv7Hj18xHbt2iXSFBVCjSJunSRLJv30n7nE+CYBhXaGxGCcOfk6K+KCNUIEFiC81T2MWDv5XOY410ibAMoxa8ZslXlGiQzkQGfnbfU/Hi6FQklk062bt+zCxYvyGWFN4/3vdHerjJHn8Tnt7WutdfFie+65Z7UeQJgcP37Cfv7zn8s3ivdmnWNeyg8nm9GYImkH4vfgocMq42FOX7p8WUQWHiY3b9yQAvHpo0dt88ZNTjooxcQE9PuHBuyvv//X9q/+u39liURKUeiQBadOnxGBjYIOgoA5zr2770ZaRrpKYYrqYZlztDfPYZ1kPAUvEsZfKMeRgWmkQvDynsQ8ng6KE1cohMhdMYNuaJr0eReMVRlTEFoC8cmE5fJzKquCKON3EPIkOElNRbliqWwLWjzFifbDp4TvC9bXmbmcfgaxjEKG71AeqAtRWUFaUcpDmRqlXSj/dHghw1qP99b3ShSTzJqhUkvaKeH+YkqNCSavjFORQXkRqMGniPcXOYeyKpsRyQ25iKpGKhr8RihvKhStBKef8PKe6kzWClMzVp6ctppSzLKJlMps5jJJK2RTNj43Y3PRgQKpbPnZOcvQnijpykXrGxqwcjwmMh0yhwMAzNfpx4djY7o3qWIMIqioa9I+ouxpZJTaqXyI+QpxOk+WsCa4Mi48KoTJH25jWfnkSgtUWqDSApUWeLxa4LEiTI6+8FyZTRTSbUpP2PRScgFokIRc9eBu3Alo5d+QFmxGiS1lo8bmB2NHNr9s6MOD94WAAbjrFLi+we7f6xHJwEkzp0gAGE7AASOA9m++/ro28GyMkeC2b1ivOM+FzQsE+PEWmZmdVnkBihTIGDZW2nTr5LTTQcK6dTqpB7xReoGR6NIlS+zmrVvyNAG8AFJCvCQkDX4iUn9EGzgACcTDwgULBWrv3rljX3v1awLAvA7ZfEcHqoSNUiIANgSIkkmV1kA28Ofde3dVhkPpBIQCSReKRh4dtYGBQalduBZKEO7dvydAirkk18jpPZtn3hMAxDURi0x7Ygi5YeMG+QdgxMopK0CL020lZij9qEpxwLRPMEeE6JC6QJtN0iU9PSLcNwqe2Rk3I6V/ZRpa9uhh+upm5y2NAwAC/6YeH5SEDwhpCwBT7o9+QKlAahAmqYC7de3r7T9+//sihRgrGK1SMrVi2TL7T9//vtQULQsXKH6asi36VNeFuiA6FZU6R2a3nKR+sTiF55QMY1dIA/wK3IeCfkVVce9+r9qTk1fSfmprURstl3kq6Tc7ntgRnWgmZArMA3IC8MznQbrhRUMpA/dIkgllXV979VU7/vFHNjo6JhXBs195TslJ+AgAnuhPwBR+FZAXN27cVASsLF5JHGIcA9xSaalsUBuhIrnV2aGEFkrdLl24qLHrniVI3H2sqSQgMm/k34AkyqBoD/6NcXA8mbTp2WkpA7gGAD7eBcjd6SPmEg/6mfI1yAB5NUSn9YwDiIDTp06LbIF4Ig6V39/uvi1zZRREjLNuYpvzeZ2gAwgZj6T9JGJI69OR106txhZjhHHOuOY1mAoDXBlfUgYoGcjJE/fXca+KoMJineAeZPYJqWJ+Ss04dB8lEjvKAqOoQOgf1i9O22cUL+wxpnFShPKQwFUiJNeuWSUjYqJ4Dx08pHYHpMq7ZvlSgVWIwNm5GRF4kD6MNdRytB1lKayR9D2gHhNo7jOrGO+i+hBD1OC5QmkXYwGfFdqWMQF5IMIqif/RqEgSHkF9AKHCnKP9UQ4R1Y2njUqaxsblfcNj374nZawMKbll6xato5+dO2+3bt3U/aJOWrx0ifX296vEhzGD10goZaHkCrIEzxVIlq9//XX5beC5tGXzZhHOlJVBWBEjy3WhGrt05Yo8TA4ePKRrxmD54qXLKmm8fPFSRPBSXnlf6yLtxhhjXKJ0DHbrrBUYf0Mg0M6QFJ4a42k4tLvgNobOaY/UBXBTahaUSYE84974jGASa/JEwSPDQbnSYjQPUxqHY2MjmocyGpWaaFafxbxXmtgsZU9OYkOuMq+4Rr7DICYoA4VcRGHCetrY0CSygt+z9qHSgXTiu9TTgdzoNsxj2kGGtChiMLc1vEwKGuuaCs4Qzq/dQUXIjwKvwPMUOxx5t7Ces3B6maZH/9aTksdnU/KDr4jSohmD+JGULFEyq7aYJWcLIrsMorImY7TGyORDJd3gaYUikPfkqh7yPd220u7394pMZdxzWMD3JD4v+Cp5mRREjhPi7DVUckWJlcW9XCfNGuXzGk8UxRZHni3ceCD6w/eEWsP9cv/B47dZn1Q8Tx6vDX7lbistUGmBSgtUWuCfpgUeK8Lk5W98rUyJBWAboI7fg/wxHgHQAGU2xWxAATYqEUmnVXMNYGEjiBkmp7bIp9n4shkjmnblSkoF0jIeZMMLGGMzSBkPryUGmA0Syg02f8St8nc2R3niP/N5O7B/v5QAbMjZyDc01OlaIRAolwG4vP/++6rRZ7MOycGmlc0oxAqgh80TxqoAcTZpEDXU6kMsUHoBiUE6DQQLxBBgfmhoWCUPbPKWLVkqwgRFgceSenkOJAeJHhicQhxxn5j6QRQhi+fz7z+4L7XK8mXLLJ3NyAyU1/JzjAVRMHjCjm/0glKFk0c27gAtmUQODQm4AzhIaIC4WbN2jRsuRj4TvlEEUPqpHSCirFIe2q1B90U7a5BHiRLzpokRUUSaB+2FbJoNO0CRjWom67HE93vvWTEiLACZ9JUk/ZRGZatUlgKAxrgU8Hz16jVtiCFDVratVp/zQK2AJwiEBma3gFGes3nTRrty7ar6S2kLETAK4HbejyWKlwy1+0GBEEsgy6f232M1AaPaVGNKKTNQDHVn1R+cAkP4sEFHiQP5BYmFnB6VAX3D56GWQJmAMS0eLYACJ7JSIrlefvkl3RfP41T41VdfUxoTY4uEIkg35kNPz10pRhhb5ZjH0LqhIyfG7svB+5L8JGNLlcJ4dCnjGRNI+dIkPPVFJEI8rjmHLwg/r8pmlOAkUrCuTh4KLYtbbWRsRO/d19cvLx4+g/IYADTgCCBC0gtzjQGAKoi5revL53UifvbTs1Iw0H6UhjGeILYowaLsinFAaRb+FJAT9B+eC/heAGy5PoAbQN3jdgHbBZEaeMBwb/wdokP3PecxqwBMKV1k0OqgmGtQGosSTTwimXZEacOY95N1B9XMLdYM2lAgm7KGYkHEFH0gUqZUFpnCOAAooiqD/COiF7UUpDFpN/iAYGgL4YNKIpCsYTzQ9pBqEMMQB/w+XyT1xQGqR7TnRdrQb/QzCiM8G7p7ICrKIpIAi7QNhs6ufHPCmv8ymSobHh71mO2H40pcQnEGWYIhdF0dBt5VKm/ifq5eu2pvvPGGSm7Gxsbt3feO2cVLF6WUeOaZZwR2GfMtra2RXwcR8JNSBaJam5yeFGECCb1v/wHr6+235sYmrXXMX6LfWTcH+vq0npMOxnfFuvZ1VtfYoPZlTHz88cd288Yt67rVoTWP54b1TmQEfY9KJOYqCtoOMgLlDX2u5Jm5OVdgYRoqrxovW3HvEVdIYRrKfBVxqDQdN0UNY8GXA3QwmPx6EhRERSAk8EkqKv7W/W5E0E1PaT1FdcTaGOLWAfko3SBCG5tZiylZnZ431pX5cCZrCxa2SHHmPiImzxd5PvX2zatsPJ6aaOCE1hGRNWICXJlE30MiuuGuP1cKnGhsBb8wCAaez9wWgaR44dw8iepKk6JKkAq5OavjsEB+JswjPGTMSoWC/MMgdpjH+JdkCp7KZhBM6ZTlikWbzc9JYZKTerJaKhDK8uYKOatvbrKB4UF9Ngod5uu6de0qP6PkiQMFlKBe+uvlikrYKhS0RmQzTh5NTkzqwIW1loOdfCGn+Rv8aBRjHCkkI3/oQCNF/kvivH7ro6JK+afZOFfepdIClRaotEClr4nNZQAAIABJREFUBR6vFnisCJPnv/ZyGfm44kvr61VuAxCaIAmFk9xIwkyJBhtYTsLY9AAOAFTBZA+zOk6k2ehrUydZuqfEAJ45XWQzhFKEE0WAFsoRJMu8LxtQNqJPPLFTJpCLFi8WQBsYHJDpaTBRhXBBIg3ZwiYLsgTgx4k/m2aVtszMqFzEUxSQacdtfHRMig9Ox7k2l9HX63O4Tk68OPnjfQC+kDRs0JDTXzh/wdatW6ffQxgQgwnoYLPPaRkkDck13B/ECAoQyoIA/IAO6tspTaEtIDoogWGTiD/Ftq3bJNenjAVQGBISmHK8L/ckkgqvjEJB6p8f//jHKlnxsoqEFCoC3lHJAjtFAIJUA7GYpOWQWbSzS929zl8b6iihIMiaARsAJ+6TcgE25UpviTwAKF0oEh8551J61AukxTBuiP6V98jmLZKdA9Y+eP8Dbf5JJSGmlU2wPFdGRuSPAAgB4O3euUvpQ3iEoPSAqMIbgjZhpysFDPcVxUx6eoWbnIoAiiI45XuQ5WQeKOQPnZQXCu4xEHlWEAeL6iOUQgUQhqqK/lJSTXOTQB2AiZIVYoQB2JTnUALGa/BEuXz5ir329ddUoka6CQqTZ77ynC1ftlzjk+cyZxh3d6JxwOf23L8v1YNOnAHQpNtMjFt/34Bh0gmqwvuHfkAhodhheV2Q8gMJOSzATZkZUn7k+fTzksWLRZgw5xjDgPely5fJHJI5ikoLkM6Yw7eFEiTeH3WHR12nram5SSVuzEupHyjxKRZtYnzc/uNf/7WupQZ/iUWLNP62bduu10I2obig/QAxF86d01gjHalvYMDyOZJpqqR8cnPoEV0HxA5n+5R0UE7gBCDpTzmN40IxLwIFvwiIP8AqKgK8OSAU5DshXwv35gkqAo3vyP+B+xdALBZVrpAE5LKepPC2cKNY5gYAmvHFOoL5Lh4mgEYAH147mzdvVGoW4xMjUOYnfka8nvIZroe/ixRSmU/KpmdnRFLiz8H1s+YyVyDRKPPBMwjSuqv7togWjGGnJklM8VQT1G+sB5AKPCBPIAAGB4e1htLukL/c69TkhEptBgb6NLfoV4A5ZYdHjx5VDPMP/uZvRNhS2vj0M8/YDCREKiWCF3LpwYP7ImEgr/EniSXiNjo+ZpOoQHIe6fxwfELXg8oECpb1FpIX4mzHjh0ik9euW6u1GFL+4sULdv7cBbt6+Yr19znp+ChZS5sxFuhHxgF9CZnCNUEUS+EYT8yrCx59rcZotP7JuFdKo7TIbfl6yJfGjczDQ4o7VFrqb5QmxL8n1E/MZflWFXJOHDY3qb+5D+6HQ4Oa6lqZ+XqfxGxF20o/KJidkTE1ihPmBPMafxGiiGk3JzdM6woeKngYUSIpFYzKcMJ6hs9KWmuxp8c4yaMY4aiENqhP+FwRTGLKnSwXz0Ibo8golkRayNsJo9q8e3LRPin8dVAzFdzLhbQblHukVWFozVzs7OwgIsuq4kkrMZ8gm1IprSe8B6avlB4xj2nrmfys1huIvrAG813K2rK2vV17jampGZGHqE9oQ0hZRXKTtpVOax2vrWGNJt6eBK6sPJRkpD475+0YrUvBm8Zj0T0+fd7hJFJS/g7RiZ5XUZk8Xpv8yt1WWqDSApUWqLTAP74FHivCZPve3TJ9ZTMKiCNhgY08m6CQXgEY49QTkANhwvOi/Zi2GjoxzlYrfhKgwQkQQBhAhCSdzSeAgA0b4IIaZTacbLTZ/LF5omRl6dIltnPnLgE9SJvDR44IcPC5bDzZPANC+/uRgy/U6T8bJ+TnbGqRnUMOcOLNqSebMaWtTE/r5BBgiIKBDT3RnMjXX375FYFzTlbxkEDl8OEHH+iUev/+/QI+p0+flsEnm1VAEHXsgGoegBG8WCBOpGqZnNTPAU5Dg0MqawK8QZ4AlCi34GSP53kkpsnfQaA8lxM4UPrNrEeMAphR1gCOFy1Gxj84D5R5Pp+DygY1BwAglKsANCGIAGuAcj4LEEs5BhtwjE3pRzbNKmGIfCoEKqOYTRQKPAeAqRKBjCsXIHEAgFwz18fvGQNnz36mU3L8ENjAklDT2dGp9r108aI2/7Qj94c6CEAOkXD16hVrW7HS3nv3mIBDLF4WGcVppUiCmJeeIA1HEaFozXJZJIG8VSD1omtEvq0Yzkhhw2cCJFBEsZmX7F8JGp6EEiKcdFKJ4SPEVb4gmTx9pdPpQkGKIbxv8FABDB586qBKrLzM4JJII0oXPvzgQ526r1m7TuCHMUTfhFItyDZ8DCBJbt+5La8d/o7xsMoFCiSnFDVWKGWjfSDzdGIdecSgVkG5QDIPpTyAOIgETlzpR0AO85k2ZjzJo8PKVl1TI7IyJLgwp4hvfvbZZ6Weot8pXaMso6amSiQX94WRMEQeahzm1dkzZ6yxod5GhoZ0Io1J5e7de9TnzHf+hFihxO7EiRO2dfMmm5qetXMXLkhVRPnL4qWL7cb1G3bqzCmNdYiX4CnCqT5qGQAR4xjy6+HEmD6L0jMRTCR2pNNqS5XCqGzCxwVgSzG0mOwqEtnBJGMJ8kkArlA0/BZkgqxyEPxFTKVD9Bum1otbW23Xzp1aO2grlBoQJRCtKOR4zujosMrxIDBBmcuWLzcrx93AUzHdTkpW1VRJHaSxmEypXyExuIdkAsVBTGokIphZ+xiniZiXY8jPIply81qubXZG1yuj1LGHboqcAlROam2rq8UjCYlAUZ8B6cG9o6h76aWXNI8/+PADKaVo69179ihGeOPmLWo/iBmIBcqAIK8YozIpHR2R59KZM2ettXWxjQ6PaGwxxiGJs+m0xijeJigH8N9BsdVI3Pj4mEy0Txw/qbWASPVAeARyTGUo9PEU67WDflSNjAXIKtYixmAAt5AGwdMkpDuJVI1iqEPyk0j/6HsqGDYH8kRm51FCiwhkiJZEUt85qIwgofK5OalVGLujGPgmErZkMf5Vi9W+jHe+w4iV5h5I9OEzIUxEaFLWlkBNlrHqGkrRnLSjtAXjW9Y81lopICIliR9UeFmW/FUSrqhxvzFXg8mvhTGCP4gIVz8IgLzhezioaWTeXPaynJAaRHtBYEAcVqVSVo+x91xBxGRR6TtJ6vN03/v277MP33/f8tPTVp3OWg4/mahsSWU+lBdNTdvU7KzuD4XfTCGnMUQaDwSvyEiImERCCrtFJIflcvoepX0CYcJ3txKNMJ9NJ2QAj1Ex4x2VCf2BukoeS3jDoBCL0tkoZ3OVWVHfB+prYpFVqscfXr7lB0FukCO7o/8KYRJ55/7jd5WVd6i0QKUFKi1QaYFKC/yRtcBjRZjs3P9kmVNkiAz3K5kRwcGmAtDGBkublckpkSDsZINsHlCiU7FEXMkz1NhjcNq6sEUEBmZ4qCpIiUDazUYIDxM2/fwcg01tSEplxedyqk6yDBtQyIvVa/ANKNr169f0fDaoiu+sqRawQ1mCUoESATad23fs0Ekkp2oAXwCZHPhTKcnO2ZR99NFH2sRSxoKC4NChQyIhhoZH5BUhU8uaGnvzzTftpZde1MktXiV4l7gJXb1O5QFEPDghx1QWkiB4SzyceGibNm6WAgOQwmkyyQAQF4Dfz89/Jp+CtraV2jhDeKBq4b5XLF8uMomTZ9+I1wkMs1Gk7AEQAhim3IfTXAxn16xeo5NwiA820wAhQDX3S/vwfnhJAI64P/7Et4MSJAAIJJCX5+D+YdrUsuEcHRsTKGNjy+vZ5CqdhhPEuVn9HICJQSQgDEDHOGhf1y7CDaDz9i/e1oabE3qShNhco+r5/PPPI7NPj/ukvAvCxFUfKZW20HeMLTa3XI/8ViAFOBmOxTQmHwUIkA3BwFEJKIoP9VQZFD8ATaTibJA56URVwc9oNy/z8PQZ7gNSD4k974+6Z8eOJ0TWHTt2zPbu2aPnQZy0rWoTOIKYgBi6du2G+njt2nUq28Isk5NT2eUqivWh5hXJO8RrKlaWRJi+PpFrXKd7dSTUZmz4+RkEDuOW+6ZvPc1qUioAvIAAC8wP0jsA2YwRyk9ElgAuSMOIxgdgCOKE12Koy5zjuYBmQCbEZWvrQo3tuoYmJ6DKprKz1pYWq8pk5TnT3dWpkgYID+4fQgGCg36H0EF5s759ncAnY6mvd0Bjhv7j3/g7QD7yJ/3BGsT4QbWkBJNC3qanZ9Vek5Oo2XxpDuV+bqBcq7Ko+dIFDGDr6iK/paTFSVeadUNmL2fBw6Kg8gOILC8lAWgV3csnFo98gEwR00sXL1GsMHOZk20vC8MXp97q62sskfA0FuYaZWsQTMUCRM9cZDqL8WjM/j/27vNZr/PKDvxzcwAucgZBAiAAEoFgjiBFisqx1cntdvcHj90uj8eumg9TNX+Dp2rKH+2q8UyNy2NPlT097mkrdUuiWok5AkQiQIAgEomccfN9p37rOQcEZaklueXupnRvFQng3ve+7zlPOnuvvfZaPX09AZuAftobtDo5qwBMcknzZK8CXYGarsMads20YoBgR468e6OtxLU4IwAptHbYpzszJeDGCYiFIbN927aixc65hV2yZcvmnOEvv/JKABafe+eWzeVP//N/Ljt2PJGz4PTZM1kz759iD74xZ8DS5ctzVj373HPRSwEKXrxwKXvr8cefCKupt7snrjfmTcujswLrwn0AGgG4x4+fKN995rtpx4iIaayDK5soYsJhsEwkyY2OVcRCJ7MPnCuA9db1yJo3XtafRPhm3YoWbAnbAnbUIPwt86fd49YdgA1Y4qypiX0pgwP9eQ5ilXQ60wHMPAevXLuSfar9UquS67WmIwQNbOHEg3XR6WR8AT3OA6B4mHs0QYji9vTGHYfLGxc3IJEfANPqGuuqbJdG6LWyYUq1Re60bBiOWLW10nnreZxnQMOqCyuFZXDDsgwA09+ftRrxaWfqTKd0T02XEVpAk9rSpgKYRBsIeAXwIQ579Wr0TWi+TPlM+keDVaic5syFS1fKpWtXc/1asDBMro2PlcvXroaV5/ltYGmlYUZivhVg4NBQ9kEEphsWYRU9t2eBRDOVFdoI/XIRAyh/8Ay4GkAPkGqAnKdiBO1OvtKWFQFZ7amd2qLVMJtqu2rDRGnamm4AJNVdPV8fFId+xSLd2duZHYHZEZgdgdkRmB2Bv8II/FoBJg89saOjCh8wpHSVlSuXJ5gS8AuGJLPaT6qgIevhqgchSRHgq3StWrU6AIAElvZAS/fHKhE0YqVIEDAGsEEkDrfedlv0QDjOCA613wjMP/nJT4ZBQVNk85bNofyyiqWFwpUmloKlU1568cVcm8q0wFMLUZxarl+PtseFC+dT+QfuqHred+99AXNoMEhA04s+Mi/MASAE4URJCPbBfXffE4BAkIoZIujdtHFT9AyMi7YdPxeUqy6ryAsAfU/iiGIv6BVQq7wePXY0ASGhQMH2wUMHG2vk5ZX50FT+XfuLL7yQz5LgqMxJOrQlPbZjRxgSojeVS8EsUCHtALfelqRekCvK42zB2hh93Vi2rVbAjSThPT0BbyRHrRDsjT7/ACa1DaDVQKFFIZneuOmOjO/lq5dTaSUUier91lv7U1kUgEtqVMpdG5Hd//gf/kOcjwTM1sILLzwfG9JvfftbYe7ce889CeK5b7z0/Ath7JgfQbSEuLevaqgIcsNmIuTZaFhYM6HSS3h6ewMamB8BuoTH3yULfrZ565Zy8MBbtco6MBBmTFuVrYlEX9gKrR2ztRjx3Tlz0jKlGnzX1u3lpVdeThtVKucL5ue9tURwqbFOaEpIAhYvqoKu16/TkxjJ3GiFAX6h9L9/6v1Q9FsLXusIAGP9YE1NjleHImscewlbhGgtQEG7E0tfFXBaKMtWLA/wZVzmL9TucSl7yp/AEXttbGIioEkrmAkwMT60f37nt387n8PydcG8eREolaik6q01iz20BJBd9OYtaSFgcXzhbBWHBrBguhgLCfvSxUvL6lW3ZB0++ugjGQ9ngyn0mfPmL4h+RiyCJfe9PeXwocNhtEhY7DlgEK0V64uOwjtHDiXZMmf2kvNGsoxhhNGhig4MkTCaMyCtvYb1YS9iy7XJDwaFBFVSBcCz71uB0KoP0h/LYONsPIBEEX9u3IlcB6BowYJ5jR3wcJgGcVRatjz7yprKfiwlop/uM+/d15fzM4LVFy/ljCidapkdFhLtlkbw1n6RrFnnt962NnsqjkGdTtaUMSAcyyXnnBaomeqc8957J8onnnoqST4gNfbPWzaXv/f3fr+yzaansp8BVV6Pyeff0YqZns76JOAbLZ0FCwPEsYN1H1//xjcirI2pAxhzfm6+c3NZvXJlzlPsFu0eJ46fiF4UtzPn4XPPPZ/nCTbe88+9EHeUtlWq1WXJvxsLYIBR9DAmsR6mc95hcGF0VQFgryVIXVs+0orStiRWr5vK2Jqcyt9bF60WoAlQiXE0OJi9T/fHuEbbg+h4P3FiGiuXcvYA8awbDDbXMTw8N2MABPE7rLYB7ubRfacVc3S0gt6ccRpb4QCBMzM5R1k0uzSsRqAPYy+MEt9rGSTVEb226BiTyi6pIFxlkNS2FGB3WKL9VQQZGNGy7trxCdDSMOii/6HggbXEYr6vvwx6T6BGV/MZnVImAOo9vWX6+rX6OYRdidoC18NIu1Tm0hSZnilXr49mDgaGhwKYXJ+ciMaJ68TGmzd/pFy7cqUsJizc01/OX7wYUMo6dn4Bllurbey/efM8U6oAfFgqM9M5I8QrzhJ6Q/ad571xH547N+Co7zmvrbvWWjxMyrS9TjYAWxWxrrblnVokuDGWlYVSz4vaCvUBGveTZGP/CtHm7K/OjsDsCMyOwOwIzI7AR3QEfq0Akx1PPxXARCVN8ClRvHTpQiOm2FZsgBkj1QngHKHXwQQSQAnJLYE/iZvgUC+5IFyAJNgDlmgtkMxikKgQohdLOAX9ksK26vVbv/VbYWQcO3q0bN66NVoRepZV4CRHgvPWtpb44nPPPRtwgfYFFsinPvmpBL+CdOCF9xaI0iCQ/Ehoj757NAEV0ENbTu2THyi79+xOu4mE4qmnnkqQ9MrLL2cJp9d8eqo8/fGnQy3XrlMtcvsSHAMDBLNf+9rX8r2HuFLs3VuWLl0WAVTB9okTJ8MQiZhjX2+AINU7iWtt1Vmctoz9+/ZGiFEw55oxAGhnYA4kmRfoNkGzKqn7EBwCCbympfq7RvOpki/4dw/ajgTVEr7Y3HaV3EtlcMxUEcBu7QRXwj4J66SpwF28fCWJJPDEOF66crksWLggVejqWtAJcDXQP5jg1Tx1dWprzbZtd4XNg+nyox/+sKxbe1t5+eWXk6xbE++fPhXLUXoLRHBRtgncGgPCrSry1YVjKgEu1xrVSPRtiYNkyloDYLg/oN1E9B4qoOI1jzz6aOYgbVDdJRVL99+2HQm6V61e3WhNdGXeaJ5Ud42u0pnuxNUBoGEegYoAKQE6QV1glDaTqcnpBtjrKm+/fSg2t7R6Ioh5qtrIahVRqV+9ZnXWPnYN0O7zn/9c1oz9cuzosSRUqqf2BDFmOjrHjh7PGGGkWKtta1g0PaanahIwMx1wjhCzKj52wkxXyZhKuiUf+/btyz4gQksjSEtUbaFbELAE4ABUGh4ZiVClMQYwYFEdfOutuGB0dzoRYKbvALD0mdaLRFrSp9IukTSGLMIlmWENdHWXfW/tTyJK8+fJp54MICFBZ2nd2og6R9yf6zx+/Gj0QlqtAvcBhAFOyJnr2VO1QOL8MVkdnYj8Spx8rmv08/nzWb5eL6NXr+W1gNC0z/T0ZG1hOAwNDZRlS5eVZUCSOZgk3QGu5FHYYphOWgywaly3/ax6HVcTOjraFoEl12jLVHtb6xLDJOKzjbg0G2Jrxr6qeg5XsjetqwqiWL7daWvxfu7RXjYuQJmXXn45bK+du95shEmvlzOn3i+f+fSnkpRvvvPOMNzuv/++MEzclxYubmH2Ah2lL335y/lsZ5Ekdv6ChXFxmrdgfthEgGiA0rXro+XZ557P52CUAEiAxTR36JwYr7TSzMyk1Yu+z5Mffyqvf+H5F3LOatsz1+zkMWDsZ5+NSWdMjD3A0J7DVrB2jCcGBzDb2dW2VfieMyDiuECVpqWnBRDCtIiQcldYJhXorwyyFkSw1oB+tSVPy99Y5hgIoB1EIQG44/4BRpJ052h3N/HZiXKWtXVsupeUFStX5DOsV85ZwJS4dC0gkj4Q0WkADcAEmOW8D1Pu8uUAF9ytAoaEaVJba8KGaIRdY7mc86z2kLQMCffinpzfabnRlqaljVaPe41lLxCgus4Yl9hqT02WqdGxMqent4D2Bone9vSUiVLHvIOZMjldBrB3ro+mFWeiu1P6hodKh07ZTAWY8GGmput1nr98qZTe7lgSsx527hgfZ1cAk6tXq4vQBBFpLZUV2Ha2xEXs2vW0pJnbgUGAl5a83owv4PD8hYtp4aEB0wKL3gOwymEMAG1/eD5ENLsBPMyr9jy/6+/2lbUGmDXhtf3V2DUtPVkPFYwyYHkGBEH5iEa1s5c9OwKzIzA7ArMjMDsCv+QR+LUCTLbdf28HO0KVV3IbscMxidGyACSAh8uXrybJIsYZyjfdgr7eMDcEIKtWrgpNO9amvX1JDCTHNSkgNjqVwAOIovI4eu1a2bhpUxJ5GiMSFgCKXvuWibDtrm0JTFXeq1vKRFgTF4AaixclUSGgKeiRWKqW3nnHneXppz8eBoE2HdUo2gxaKBYvWlz27N2TJAJdnKMLxwiCtCpee/ftCztARPTZz3w2TBqODu+dfC+fP2/+vPL5z30+AIuWCMmc5EbgLxgU9AMA9IUTwBQESnYFb4Ix4ocSIeBES3fHojAGxlMVW4KNNXDHpjsSuJkP4ohrbr01tGQBuIDQuHpvAeObjXWyNqI77thUq+oNJVvSKFkCmriflekbH68gEYHD7tpKJWj32kr37pSDBw6UdevXRytCAuj69I8DjcYb7QgJSAs8JbgunXL82LFU/sw3jRn/liQ9/PDDSUQl26+9+koYCtaYtoA777wjGgzm2fzTYJBsGqMrly8F3ADmtXoHtbo+Ny0fwLS04Ojn7+0NAEYbwb3Q11DFlxi0ydETT3ysEX2tLRrWrvHdtm1bgAK/517Zs5oDzArrSKAukL9y6XIcHozD6PVrAQslf1qNvPauu7cFbNKuYN2/886RMj05kftWSQ042DcQNkB0c5YuSTXfOtCKtf722xOkWzNnTp+Nxo696d7vv+++snDR4rJv3/4AhNrICI26LvMItEgSRE9oeCjAzlv79wdAueOOO8vE1FRatWj4RDPo8KFGB2C8DA8Olm1btiTxb9tAUOJHsE2WLMk9SUp6s16Gsj7ofwz09GZd9Q9wSTpbHmi0azhqWV8SYropBFXPn79YhuYMp2XDvFwBQk5NxfHpvvvvry5RXTMBcAAFdEKAIcCEPXv3hp4PyLX2AYz2765du2p7TVqQuKGoFncnCfJ+vdojpqpLiEQxyWNXV/bq6NXrxC7qOugHIlwNaAk8VmfXJkevhOvTHAlipxMGgYTbuacCXgWaqwC13wUKVdci1eqZsCNcl/l49+i7AQKNtfMJsOR6AGhXrlzPnLOVBVIBX11PQDDgzfCc3JcztwJEWkTOlFOnzpTv/+CHAS+BR86xk2zJ5wzHJciZ4Vz15yOPPFw2btoYEAtwduz4sewZ5+anP/OZsMqcdZeuXEniC8jBIFyzZnVZsHBR2svM2TPPfDdnYcuGGujtCzuIxbAzFpDmmrFetBbd/8D9YcH8x//4HzOv7757NHsXSJhWidh2z00SHWCawHQLmAQgqC0yxsxXtZrm9qLy35VzJMDYxETGq3WNapkXbY6LGeG51DrxVGtmz6qqwWNcrPEwFQYHy5yhwSqirK0EwzKAQ1dczrQ+dXWx5x4tly5fSYLvc+3ntqXHGJ86czqgKiAWoBy3JIyOnp6wzcK6mp4ul7CDpqdjadyKuLZMJJpQEbyOrXAFdqqQ8QegSfRJOE1h5HHX6e3NcxjQbA0CXZzlOQebVp+05QBXR0fLwoGh0sc6mE1Vb08h15o2RS1sE1NlbndfmbxwuYxNT5br3TNlio33AG0t4rCNFoit19VTTl86XyZYkJfpsJXomTj/gOTWtnWpvU97E5DRWHjmWfPGzpqrovIDJc7SDYsG28iZiqGHazgzXZEL+zXj0rBEWkDVvgJyuk/fMxbmM3oljUVxbeu8mv2pJdEetg4InANU07LUWH23LlwB8G406/ySI8/Zt5sdgdkRmB2B2RGYHYGP0Aj8WgEm9z3yUEcFTPAABBBUSoQT3KPdX7yQfvNaJdOGoypWxU8TrNJISHWvP7oiHDAEnhKoZcuWJnmUwAi4Vcr37t59w1ZYsihAlcADKVQrBXuSRPoBkkCABOAgiejiham8a7cgGFvbY44kAFIxv2vbtoAVWBhozpI1DAy0YRayX/va18unPvXJBJeCNtcPmEH5rlWrThJ2yRKhuePHjpf9+/cnqVi95pbQ09evW5f+dYm8n0mCJdySTawJVVoJGYHZNbesSTUaYAHMGBwYipCiKqVroici+ca6IZwomQUWYMSooAOX3IMob+u2bRE/Ndaq8LRLJHoo4+ZHop1K7fx5mR+VUXNqPoBB3nOg0aZJEtG4h1jsxiFMC5Xy0dFcIwBBkuK+IrA3ORFwQJri++ZIMk6TQOI3ODwYjYvR62O1nWh4OEkdFw4Jrjm0nt45fChzRj8DvZ4IrPtH8+c0hNXjWnypLpqoWKtiDPRUhwlVWuDKvr37kqT09XaHvQAwq4Kjl5PE07UxXrXyOlCeevLj0WcwLj5LqwoLXGMrsZHkSCwE+IAHAKFKvkqw1i7gChbSCm1r3CX08ff2BjC56+7tGTPCw9VpBgurROByXqw0N4SNZNwlCcZDIgsUlCi6H5VPY29vaZ3iYiIZAPJhvCxfvjIgkbWO7aL/qoS0AAAgAElEQVT9Q+KlJQbtX/AvsdB6g27/7rGjYTSonFrjABPJiGp5GBET4xFn9dr1a9cGpGjFn82ba9GGZf9W4cXr0amQxAwPDJT5I/MCOFzVonXhQkA8TDNjCzTBqFm+fEXDAmATPp2965x468BbZeXK1Ul47M1oO5ROeWPXG0mqgFbRTikEWMfKyDxWwTPZN9YRTRH7DxuNA09L2bdXACmSK+fKjPp3IwAc62XrWXl6pkTAEuNE/mOOW7DJ52+/666IfdJJAkCYayCUta5FbMXyZWEktFoZYXZduxbA0p76wAa5hFFk7IGIEmNrUiLLDUcidvrUmfzb2iI07O+AVWeBs2PVLbeUd468mz3XsiOcp/v3Hyg/+tGz5djJkzmniSw7+zZt2BDQxzUZQ2cRy3VCz1qnXn3t9TDlKpvsUvn8F76QhNyZffzEiXLs+ImwBp3FK1euyDqlT6X1zr5lnYuZBuheMG9BdC3ME1DKorcHMViuj16LrpT3o/2DdYLqIVmWkAJX2lYZTBBMoLgxNVbA2V89VcTZmeDZlPbCC+eTrNcWk74qUkvgM5a4tRWnsuMq2BBmXuMqE8AlTCAaMf1J1jFMnIFhALGnLZ04QFW2zHT2gc/XWsaOe+7I/Myv73MNc2YATIHe9rJ9eOXqtULLCpijhWfO3JG4E9l3rss+u3JJG+uVtIf5HOCD+wUeuHeJOV0SOiS+YiEcnQ/gS9Xysd6rXk6VLk3LUSNi6/txRSvssofy/tE7wRThmkbnY3y8jPT0l6HopZQy3V3KdC/QryuAyVCnO//NXL5Wrk6Ol9HeUka10g1wqRoPK8b89/VgqU6UyxNjZaJrpoxPTUbw1edq17KOjC/Q1XkCyBdTjI5VAXhr3Xkv9ghoiZnS31vmjcytgrANWwagMjVV76e1XW7ZZV4TLZTeCiymvQoQFVegyjhLvDFZxbHbZx8wH6PLWWx/YKc4U8wFth6AF+MlzxItRk0rmPVqLYXFdDP5pGJIH/q6oYfSfHe2secjlBHMXursCMyOwOwIzI7ATxyBH3+W/aqRMG8GhLq2339fRxAqQIvmAavAsdH0XHNGiJ3m2FjsOyUcWjUERpIGAQNAQ/ChlUCgKzgR4AISqoXscIJaCRVhVNRsCa+qrN74VHUmJ8L0eOjBhwIUENIkNrho4YIEUIIkCZL3oOWgyv3lL30pSRJHBkEooOPxHTuSdGpVECz5OT2NV197LXopr73+evnCFz4fYEj1XJDmfiUJkgKvNwaCOt/H3hAYC/5Zp0qIJU0YNe7TdR048FZZu25tAtOXX3k5Aasx0YahqsspR5IfbZP+gbJ3775oUQjSJD+Ct5defik6ABJkjBMAg6RbpVVV2D3Q0RAkCpIF5aE1TxJXPJ15OvLOO6kqbthwe16jAi/x918AjcHqNISdQSgzbJLof/QlKdOuEEtRtP/GjpNwoSDb55hj1VTAhc+eOyK5noytpnmRpGgbMV7aGDAHMHDMMf2a2HROT5fhwYEAJW8dOJBE1TwATOg/ANi++92/SFArwFXdrc4GNfFpe/YFtNWxZEW5/fb1YTtoWxL0HtNypeo7b17aSjY3TkwShTW33tawnsZS9b19/e3l5HvvJYnGbDIO1plE0xzVlq5amcSMAHJgwjz0INHXnuwT6/Ps+apdAxwgxqtVDWglqf3hD38QcV/vLyFFL3/qySfDHpFAjcwbiQ6P9aTijL3hsyurYyBzYU9oq5FAvfDiSwEQWLv6PGsZ00VydPbcmfwdWGVPtG1L9kYsWXu6yxMfe6K8sXNngDFznhaH6ZkAahJ6Oj9EUx948IEAgNoxtEzdsWlTtY09cTLgTX+vRFMVuDtjVh1ohpIIY75o17h46XK0dYiOYiDUlhJJaScioBgzDiO2y0Rw/fz8hbNh3JhfiVTVJemvIo+NhWh7gAGO/F37Q9yA6H9090QbR8ucpExF2jqcmBwvx48djYsNMGV8zH3X1gfJDbZAq+9C0FXyLwFOK86q1QFKAUoSKgkowPJGgsrqtjMTVohzEkjlzNTK4305y9xI4tj39vSGXQEwGYt2w0TjAnLthjhtbGP7+srFy5czz2PjkwE0nTkYT6757UOHw4r7xje/GXFbcwQIGejrL7/1m79ZJibGsj8xZT725MfiXmaMX3jhpezB2KQ3LlraGLXanTl7rrx96O0yMDh0ow3TvdLbBUQdZ0XcWCjT6THuEWhV6e/BgJgOI2/vfufcioCY//bf/bvYqHPM8pywP43jzRocgKScaVpTurvi3mLsgX3afdxXxnTu3Kz59ncxEVrnHMwea6vq2nQCmFk7gLjqjFUZKn43WlsRx+2JTX0F/bFOgC2dKkCqHbFJwo07QH3V6lXRnbly/VqYYmEv9fblPPG59gH2F8HzscZmd2T+vLxOQh8G2dVr2Y+YK56vOV8xkzAm4oZzU/Yd4VZAEMcXYAox2AqgVA0YABNL7KrxFN2WthWndRoCfGDMdPVkbJ0N45PjpQeQbA/4LwK8XWWmp6t0+qr+CQbZnN6+Mn3lepgmY9g/PV2lh7ZIH+eqyxkTxYeu0lOuEJ/uTJeZ7q4yClwZIyg+nFa91atW5XkLyAdka1/DiHJW3rJmdc5XYB/ANdpG2Dz9/QFqgSrOUi08xsGf/f2DeabVOa1gmzaftMUpFAxpSartS87qlj0rdgCwOTf8vnXlXunVOPu8f1wDJ2rbqmdt2D89PWm79PMqqH01LbB+bj17fdv+6c1bkeE6UZXZk/kC1jZCvTdsj38sDI1b0uzX7Aj8LRiBRsrnJ17JrBjy34IJmr2E2RH4KIzAR1hE/UOAyf0PP9RpKcVECAXAdEckP5K1tkecs8mxE8cbm9K+ptWkVkUFChJUYIoEUqKDXaCCF1ebuXMDthB03fnGGwlEBRQbNm5MxVKgJJj/wz/8gzBCgBdDcTmZjm4J5sXhQ4cSiKreqYZ/9jOfSSIG2MAIkSRxMqEBojVDq4mkIEyJ/oEkYcQxA/g0bIokS2EyTDYuCSqk6RxPq4OETCLy7e98JwwBoAsRRcCDAEpiu2vXG42A6nDcfCT7z3znmXzvH/2jP0qbDfFT7hnYAkmeODKofE5Nh3WgEu/13//B95Mksyytgf9Auefee5NMa42iEdD+roRcwErjxBj5U7K8beu2UOFVc/2dNoBA2xy98frrCeyrSF61RQaWefCZA2OptFfFBWtg6N+xeRwcDK38+MmTmYNVq29JhU+SKEjHGkjLgGT9+mj57ne+U/78298qDz74ULnvvvvKvffeG9qziurE+Fj5//70T8vd99yddWCc3QOdkX/+v/zzfB5WyTluHdPT5Qra9NBQtDGwjjBNBN1/5/d+rxw+9HZZvnRZeeKJxwPMuMfx0dGIWAq873vgwQ9VFSVl2onWrV1bHYBUfOOmUFkLWr7oRQC0Xnvt9QTW9gQQQWKilQYYRrdEpmBdbbpjU/599z33BIQA2kku33v/VOyLMY02bNyQ+QtTYeWq8s0/+2ZYB6r0qtbYS/YOG17juXbd+qxhYId2Dtcq+cBGALKdPQtgWpY2nrcPvp1EOm0cvb1JHjjAxEGEdkocPqo2wBMfezxirLEyZROsFYmtLybBkqVhdkmuAKbf/8EPyqpbVqcNj24LIIHz1BOPPx5gwle16a0Wz+5Ngs51q1LiJaIz5ezZMwEHJKMAGmtZ0uKckJRI3AVmSfk61XLbvQBdjh0DnoyE1eRerAP2wvbG//Gv//fy6U9/uly4eD5Vc4m137UHtU245z17dhdWzhKjl19+sWzduiVg1pF3aBldS9KEuRFHk9HRgCnWxpF3Dme8jIlkz3/SVIwE61z7ibUo+QVYWrO0RDCeJOGq75JZyV4LljiHgsZ3Str6gDlcepx15kKCF6FlDJ7h4djUXh8bC5AGEARAYUEBgoCXhw+/k2vgcLN23bqcFdynvOdvfeUrsTyW5BGwBZQZS24iXFtefumlcvHypZy1zo5//E/+SZI++wbrDSMCEEos23lkvRDGthcBlX/yJ39SHt/xRLVT7pQyZ1DFv64Ja/aNXTsDKmkJ+l//xb8oB99+uwK0ff3l/LkLGR9rVRJpPWNsAc+BIlpDaF1UFlxjxztcGY3R6iD6So8jltF0R4CBdGKqawwQJSBCIwgd97dGMDgaRmHJYYdVAMF5n7aX4sztL4OD/WFfDUqYr9T1JEHW7ge8AnJe4WQUUVnFg5mAhN7DHqDrRAumww1u+fLqKjY2lvXsvp2DWoiuXL4awMT9aMHB1mgFXsPeoMnStOOYG/cbBkmAoarNAvhrnXmMpXsNMNNF77iKIdsrN8Ck3t7M8/Xx0TKXdS9nnfS4dMrk9CT9ZBrE0SXRblUAV4RRAYzaU7pKWXjLynJlajysJvpZcRabninXR8fDbut0dwWQ0Qbo2u7efnfWmXMb89O6MiY504exGPvT+mYPOccULqKB1dUVlp9zFmAyOlrbpmjJTE7Fzy1jEqe0oA9dKdoETHM2sXNuGDUAE8+FpYsXp1XP8924tO5/ixcvjE6SvTzoTOvqynPMudC2Hc2JntNgzqEI/S5cmDUWAAhjB3uJnbm2IwcaAKpxakvQBfQPK63K0NTWqrY+10rLVgBq9mt2BP42jECW509BTVqGW3udYXLeDPb+bbiB2WuYHYHZEfibH4FGQy7HQ9iwH52vDwEmm7ff1cEyUPUU1KmqqvZXa1MVkRpMSs6iUB93kUppVS2SpPpT0CRp9tqIF17RhjOexEsgJDGLeOG8SlkXSEpSATKYABLyf/gP/yhgjeq6VoGdO1+PswOKPycSrAXXQa9DUkNjxHugogM0Uvm7VO1XJZ/f/OY3k6xv3LipvPLqqxFj1a/s5xI17Qvuo2VQmEYJrxYFYMuf//mfRfjzyNGjtcI0PFy++MUvRqDU+9NAcV8eE4JY44O27mef+fRnElBhMLhfiXGsTbu7k8AGRLp2PW0FtFV+8zd/s+qFdHeHIdAGUn1NC4O2j82btwTgSL1KoiE4JUw3M5PAzrwZB/NmXH1GQBDM7SZK8ydbZJU2166alsqi3vhYRNeWiwTuqqKN/kzVOZkOg2LPvn1l+933NL3mg6nma8eRSAjy1956W2ja//bf/V9puSHsqgp78uSJsvON15Nwv/DiCwHAjIm1IOFbs+aW8r/963+dpJyGjsTadWIzCW65JAGtAGSvvfZq2CvW7tsHDpYtW7dG2JJ2iWRLRVk7k4p2aNmhnHeniggQMUfG58yZ07lnrTcYAVqaAFs0HrRrYPxgNQmK42LS2xtRXvN28cL5cu7CuewBAsWLFixMoK+9RmJY3UQGA1rZXzWxZp9ZHY4wHwiJmg8Cv6756NF3A0JyJWElDKABuLjuOOIsW14G+ofKqVOnA/A8+tij5blnnysnT76X/YaZ4cu4mru2VcH4uV/VXNom2DEidy1zNBTmzptbFi9cmDYlbC9irexqtXH4vQvnz6VCTLsCIEA8WfXe73u96zbG1qF2DusKE6a2YR0OUwqIAkx67rnnAupxSAIeQSIiIn3xQuZMggrkWLxkSdZC3HAa62lzHgejOXPKrjd2li1bt5QJOg2d6nSkfQ64E4epMe1lZzPHbx3Yn3PGWjLHr726s5w7dzHrw9wAyuxHa2Xt2rVhSVy6fCmJXKyHUfaXLC5bt2wtS5YsKl2drryP3wMuADKMofMGAIZpo4XLXgZSmgfzLHHUysQ9yxkTcFACe320nD97LnpFxIuBIlgK8xcuzHvTvnGf9pfzF8tk1643s8Ze37kzmkNAR6CUtbdv757s69/+7d8s69evC1OI/s1zz79QPv/5L+Shde7c2bDnMNruue/eWMACO5wL1ip3osWLl2ZcACxAaUnuoiWLy66dO8uTH3uyPPTgg1nP8+aOBNB0TjjzXDP2F2HoP/3Tr5Y3d7+Z6v/46Hg0T4APSeS1zpAZBhLNmZszbfT61Q9F3s6w9pxuz8XaFjqYtR7B4IHBiH4aG+sgIEyEOzUnEbTmikIzpYIKAIfh4Wqd2xfGRif6TkRxq3YOnae+XKfzGoA7Mnde2sfMy9mLF8rQ3Dn5XHsA8GadOkswFt0/LZgly5ZlL9mLlSFJo2mwLFkEhLoQ3RiJOfAIEOj33S8wHaAT0IgmTjRUWg0ScAYsozKlsCkACmnVyYu6mnuYCmBnn7aOTZJxzL3Jmaky0NVd+qdnygDgoau7jBkfcim9FUSamZgqC+bOLdOj42WKA053T5my/vq6y9jMVJlsrLMB6TOZxwp+2WPEujFN5i1cEEaSFq7e3u6ARRcvXMx4aBFduHhB9ICcC57JxiitpHR+Op2cB5zSMLI8H9m000RCHgF22A/mCWsGOFP1hSbDNvGsBJp7lgE5aBF5bXWaqlo79j6Ewl7B+gP4AGeHBrlAVQH7WM5rPdKyFNHw7gDobL5roaE/c2+e7EtFIkCOtiljHS2UaBvVIknLMgl40nrwpHWqFmtms86PTjD9q36lHwJM2jynwfhuBkwqplLLyD8OpDQL+wPB5F91Dv+v+qKYvb/ZEfhFR+BXBTB58LFHO2mVGB5O8AhMEHyohgkigCgRNVy0KO4KlO5pb1SXka5Qav1MkCNBEly0VHWBn6QztNUrl6ul5cRkKpSCkuMnjpfVt6xJQi2Z4BJShU/7yvJlS5P8EXoVlGhnwKDgDsKB5p677y63pRL8Ttn/1ltJzIEoaM6SUZUqSa3+fRVV1UvBY7RKWKRepcuwMNVTiXkYNQMDaQ/RUy5Bpkdyz733JND3rCAgS69EUKSlwLi51vSoz5mTQJfuCKou+1UCloJnCYgkG1gimXnxxReS3HhTyYrkzHWm5723NwG14F61G21ZLAWAIrgqWXRdWCvah4A0gjhipJIlyYAqcGtxHMeSVO7ZxFbNmV27dkZ40bxK4IBVEnJzDezymlrp7UlCE+vFrlLOnjufa2CJy0kDK0gVHRBirSxbzj2iOy05EgG2ztgx9957X6579+43o2HhM9hJa8vxWTREtHkIorFNDh0+nGSLaKxEUsuCJE1irgovoZTsbd9+dyqW2pLo4ViDmE6Se8G1Xnnrzzy17RYSp7Q2XLgQMMRn5f3OnkugDfgAUHAPAViYH2sitqDT0/k30E4gDlwDkFkbWBKf/9znkqQBdlKRvn69Ogil9722X0WP4TpL2YsZf9VIoIC1I4G2bq1D4pLmxV7zma3w7bx5C8rQ0JwE+q5D8qbV4cyZc2Hv9PTSkrAOms8FfklmAihUFwiJTmjvdWGk8otBtnrVyoAamBUSf2OTqujMdJINv7Nty9asOde/aOHiJGre1/rS6iXJq/c5EEYDsDP3OV1BDYkHFpn2D+CX+RqfGMvvvLmHI9T6rNdWwBPboTo6dUUo1HpNwjszUwb7aCWdKe+dOhUGi3EC3novIBXg5eLlC6W3rybX5ioioqVTXnvtDaoQGUsMr4g7jo9nvCU7voddpkUC82RwoC9i1dqWaNi49l1v7g4LyBgcePtgADlrefv2qmdj3dibWBbW5uG3D5UVy5dmf69ftz7jYe3a69eusGTvzxlnrACeASwlW5gTMyXsEGwYIDHb31dffT2aPBh4Wmu2bN4cAOX5558rn/zE01nXtGA2brg9wssAF2AGvR+uT+zKse6Mp7Ph8vWruU6tcRJX18Iy3tmze9ebAQ7v2r49zjzGEjC649HHAiJE8LVJ+oAwmIPb794eQOpf/st/mf25b9/e8s7hI5VNM2VNDd9w9apaML3RvShxoKrsiJvFW28Wfm6T3hugAoeZ7rr22taHpvuhpqFdncrgaXU+tJYQi+4uEVtF5ABAWOfDwxWkxfhwBlhHAF8aVJLwCKxyS7qGoVTb+ebMGcn54dmg1W4UmMDtpn8gbTyYVtZ0WsUuXsxY0VoCkllfnr39vX2NI1C1v3U+VaZCFX2tYFEF58MAnKhuL9ZHbeupAEvcXrQT0Z6amEziXt9Lqw2GzlRAiG6tLDOl9M10cq9ctoi0lu6ZsBy45Axpz8TgkehrFxoajOjrqHmirxLf457YDF8nynrpUhhu5uX6xFhZcQt21i25Fq1PNHPct2ucw4mth4Vxd1r8/B5gw/ow/8bcPE9MsROfLnPn1GeTcQWYtJoiLXvGfgE+1TVTdUV8efYAKjKntIHoGDVaJM7aOP0068F7t6xDY+IZAgzzGXlOcuDprYUNhR2fU9szgdUjeVY6gwJ8NQxboElvT1/AKPPuOeceJ7kIpY2qivkCMbW+VcykatI0/Ts/2Z3n5sTzo1W0+0XD7dnX/02MQJvk3Nx707BNmmV6w0kqwv9xpKoAeHXmauzeW1Pu5n1aHaZaxKu0lGhO3QALf/6b/WlaQLPb4ecfw9lXzo7AL2UEmrabn9iq96sCmDzx8ac66Rcm4jhvXnrNHXaCA4eZipBAT5UsdNuZTiqvVVugCr4KSGpbxuUqghh2gh5kbTVs+qbSAiLpVIUXYMQN51oNLLjnEDL9/d///QS8aPQCld/73d8JqKHi3n5JQoEmwBHJmMReW4RkSdAO6BAMtcGpBJSNqGtW1caQAVYQ4/Qabj0S2PTKL68imsREtTRIeDh4SCAlswCAJ554IuDOobffTkKon/w3fuM3EmQBT7A8JPoAAMEzwMTfATOuRdvAN77+9bQGrF27LpRj105glv4Bin+r9yEgU62WwEn4ace0DkBAGTa5LJcF8du331V73BtWiIAs86LSRQJyZjqCoQvmz689/D29AVW0LgCLACbmw7W0GjRt0qpqp+KsDYAYXtpOtDH19kcoD1OHfomxXbl8RQQTM0aHD+d7WC8BclJdBLZx45mpIohjY+Xxxx9PwiuRZsHs+lTwgFrartLmsXx5WbhINXIytGjrcsvmrUlmjh47GgApDhUsM8fHq6tOKQECR2jxXL6c11rfqr4CX4GtOcHa8LV/376st8qQYrl7LCAfgEoiHxvl999vtANmsiaIjnICMZ+AP/sC0wPj48g77yb5s+4H2bleuZrPlbS6ptqOMJmkRvKq4my+3McgALO3N59h/2hRkfSsWLE61s2AH9cUMGfhouwR7xHtix6tDrXS02o9+BxfqeyyD21cRqwHuiIEmTF8JO3GXTuF8Zo7b6QcPnyorL2VDsvSjOfePXtzHmBJYLpICICGADT7XMuFyrAE1fqyjow1UAqQYM9bp7H77dfGcyXrgLU3LQ1jJFl3/9YDkMDnWneASeDc9ORU1gHbXlo7lSnVnWu3Xs2VtXfl2pXCglwS/Gd/jnF2b3UJOnQ4bRuLlywrV69cDyOqArtXEuhhUh1+53BtMST8OndOef/kiYyr98Kmev/902X16luyju0ldHzCvNqafAZWGMDjySc/VsYxSM6dK0uXLi633rIm6xV4WlujrschB2hlrFTggVwq/hK4+fMWlHPnL+TspfljZVvHrL7/81e/mgTOujVnBw++Xb797W+V3/md30oSCKz63Oc+W+68c3OSOgKskvdtW+/KuenMsOdf3/lGxEIldfSajCERX2e4+dz95pthn6xo2tOwTazh++69Nwy/lctXVpHMqanyo2efrS2X2G49PeVHP/pROXPubDn41oHqptY4t2Dv0OZxXtYktWqNWJuxEca+kdh2gH70TPpusKYSYDdtiy1Y0NdHOLSuc/vD7wAO6MukjafV/gCV9WqfqQ4tQR06M2VifDRnmf9aNgc9qtbNqK+3P+cYAL23v69cvEKjZ2FZs+bWPLd8AWIxpbSoABKcpYuXLsl1YMsBGy9fvJz55gJW/15FRTHb8uxs2AzWR1LnBBtNu04j9goAoMuTvQ5UmHAeAxIBEJWFZC0Zj4BEXVUXhLis1/X295Se6U7pnpgK8AE0SpMLdknExafgJqVP65NEfmqmTANGsHd6e8q41ihAYtgVc8rl8dFy8eqVMEWAhFpnJjvTZd3G28uiBYsCELgte1FBAmg9MNhfevpqe1SslON2VJkyzrros0xr0buW8SQSG2Hfmo9VMd+A0RiRPfkZdqFzx7p3FhoPAKOzYXJ8LGurbWHyeZ59zkiAdByqGjct3/P8SPywYGHe33kUIdmZqoPTPm/MBQDY2VQdnrpr0WlBFUZ3roS1lHGpMRHgTGuU/Ydd5F6cgdZhTTq1KEpAm9TvRoZaI6Fa0P+vSzJ/KcHx7Jv86o3Aj6EPN/7ZnLXtmmtvvJ4nYgwFtbalrGnhCWhZgZCWfRIgs3Eba8/vuGleuZq9lP36CyAdH25m+/B0tHDjjWtt/vILvP2v3vzO3tHsCPy3HIFfB8Dk/kce7nhgS4gFwKqI2BgqQgLxVqDOwx8DQUIV8de5cxIgqEijskpwJCuqJQ5IlRZVaAeig1BAJyGbOzwnrBAUcfR/LQcYCJKyp556Ku//7LM/Km8fPFD+0R/9wyQeAg4sEV8sVS9fupQkVIKgwgsMSbtET280UrjlpM/88uVy4MDBsn79hvL6G6/ne1pHtm27q3z1q19NAIS+/diOHUmMBTMSha999WtpGwmgsGxpKPoC+WeeeSaVd39KINyo3/nDP/zDaGc49AVBhDs56Tz51JNpBeKQY3wOvHUg7Rrf+vM/T4La2tmq5n7t618vv/mVrwSwuXXNramQY3RgLvhPEEykMgnA9FQ0GVh0SlA3bbojLgRtoCWhNB5aEMyjgBEABjQwZ4Jzr40ooj71Jrl2HQJ8oA86MpFZ7BdJI3aH3m6JORBDgurvWggwS7gnSdgDLMyrvfqAgXePHg0TpFpc1rGh8yDI9tAURGqzaBk8khvtMVgrwIkt27YmeR2bGEtiByhbuYKN9Zly56ZNuTaJ+K23rQmooH3A62gxoNJLPM0fSvfxE8eyPhcuXpRk1udbnwA0FVVCuRH2m55JawcAzbXZGwQ/Je4AqipmPFR27tqZ1z3++I6AJpxhAH179iICLcYAACAASURBVOzJ57z26msRt7xl9arGTaU3a5e+zJ2bq91r7cPvK++/X62WJU8XLl0KAGHte3/3ilEjyRiZOz/VSnMM1KuaQdreWNhWpw/fa7/SJ19qNTy6EX19ASlUe62BVStWhIWgh187Hv0FbAMMM2Nz+6YN2a/aoACbcbjZv7/cfnttgZOESzZocoSpwMZzfCLrwxhFFLOvLwAXwVzAF+0f11nDfhXdKiKNYaW9INo5RqapWlmH9tmNAE5UNdPJuPhcLQFJkBuw0J8V8C1Zy/bBkqWLs7dYA1v3Fy9cSvKDASEjlcAEuMCoGxwIAPjHf/zHmaOJsfG0E5w8fjytGmHUodtPsIxeGSteAKEzzpm2etXqMDQAlL5YRmNTKN7br48/tqPctmZNuYYR1IBm0QEZnlOZS1eu5GwCiFQdhyXRydDCZoytA3bs3T195bU33sj5NzQ4lLlx7o6OXgtTCuioHaWCeVvK0qXLy9GjrL875cEHHkrir23Je37v+99Lm539Z68CKbQRuidA3t49e/IskMg6u4whsCAthENDAasl+OZSqyR3Eckg8Mf3nAUEsLVaST5pdmBWAKOdueZKq0V1sGGh25vPaFsYsCe0Y3j2hGmRJVAT47SeSf4bcdTokYT4UIEEy8V7+Qz70jcAJpJ6e0GSOj52PVbhaUeaQ0y0iqmeP0fAuYL/2jRazauu3uqqBRAktnvhQrWUdi3ORwKpfsdaGW4KChF6vXy5nD19tragnb8QRgQ3pggos0iP65z7quBMBYxqJTauUdonubTE6WY895Z7kopEG6y2Vsa1iMbL9ExNWhrtE2BGBG97KhhSxicDJES3yufHZtm5PFm6O/U1fZ1SBrp6wjC5oh2sM116+ivzpDOp9XG4XBkbLReuXMo1YExhZw3NHS4b79hUqpytmGCijmfBrJyX+GL+grkpZFj3EWnFhGNpHPet6q6H1Zi2osGhBlC232v7UcRgr10PoBqmB4e1Dm2lKpAOwDEvrrFl0zmfXKPfB477PTpItaUKm6u+t98HgM0dGclZZd3av56ZABJfsWHvrqKy9NHCEOzvr9pGWjF763nsem5uK3Pd2JNahK2Z4TnVGc35ElaNdqHGgdB+aEWL2+vy2W0C2rbb/qRq+4cT0NleiP+W+cJH9r1vCDK2GU9W1wcgSNwWBxPDWt+ekfZNxPmnpvKMFGvlmdu4LjpnnFnWfJh/zt9S8lrnmdwAGLp18+YUyrxXyyb8gL3yk0e0cTK/8cObNQbab1bA5CYGy01v1cgd5Tu/CEDzXz2/TXz9gUpRhW1m7cn/q0d09hf/No7ArwNgsu2+ezoOOv/ZwJIWybkHs2BSZUcQ4sHu+yrL1RWlVnQEhSrwrVAbUKRlm7RAioQOS0DFcsG8+Ul0gDN3btlSTp05HXcc7ydAevzxJwLA0Kh4/LHHchALbrxG4qSC5NDGMtGGI0mle+KLNsU4C9KRkSSPAikBE6G+//Pf/Juy4/HH0q6DZi45lmA4MAmGSppV/949cqTsfnN3bEWBKIPDQzn4XW8q4ePj5dkf/SgJaOw2JycD/riuI+++m4QdtRtrAvAEWMES0aaBcSGZl6y+8fobAU/8TFKslecTTz+d4JfrC0q+pN9DSoS5csXK0t1dW25ie3j1arnYWKy2VrEJlBP4Cp6nA36NjY8m4ZJ8V2p5dVow39W2tVapzPfxo8fSV64thg5EG7iZb6CLCp8E+Xvf+1655557w3aJjWfsps8mwbYOMHz8KYnX2jJ/Pq2UvrgPSZwBEap5CYbHaxtXrIznLwjLQKVdovCDH/4wc7rvLZop2yO8KZECmEiOBNaXL1xKEmH86Ylo95KYcOmgISFp9H7AAqKV5sR60JYUloT2sL6+cvb0mYBQ2+/anmvb+cbOJIzmC1jke6jZkjuBtYe+OSAwCYjDnLHO33nncMaPfMIPvv+DVFQlB0C/Ove9Sfpo1hCKrWKJkvRq6azqj3lB98KeeOedI1nvAgxzhpauVx4QFh2DAEmLsuZ9YYFoRUtlGcMkQGIVgkxi2QQyw7QaBgYDXt29/a60v6mOGrs9e/eW+SPaOdaULdu2pH1K8njnnXeUuXOHE9gDVCTCLYPMWlBBr0nEYBlqADH/FjzZW+bI+Ce5IdSoitow0FIR7+/J+ZOWqXPnkjRgokXTQftbw1gL3b5TyuuvvRZhY2sQm8s9GwfjLAHD+LCPAG/zF9CmqRa1tGOcZWnrGeTsQ+x1PJ/pTEiydu1qQFYtOPaLdeI9rSPngjH43ve/HxaBvbVr9+5y4cLFsCpofxBkdd3mDAMIWIhR4DzaePvt5YkdO8q5s6cDTEbgta+/sTTFFlkQcAT4EUvoqZmybv3tCSxjFdvTXfa/dbDs3rOnLF2+PMGouYslbldXzrJ9+/cGpNm6bWtZv2F9owsxVAaH5kQLB4ASvZjr1wMaO7tWr1mTNr+AIYsJH89N8m6PHTxwsBw6+HaAxqc/8YmA29nrMyySJ8tQ/2DuF+NJqx07aswbexCobo5cPzFk67bath8LwKg9ECPIeY2B4uyS+LfJYViLPbXCbx3aHy04Yf4k9xVkawJ0uhTN2gcquAfOMdEtGRputIgIB9fWESwwYMm1a4Dhan/rmWNdnD97Pom9e1i4cHH2cZx8+nrjquVsJcjrC7jcD0i+yG54JmeXMQIYeg/tXteuXCmXLl3Jz7GL0h6HvdBYMhvDyhIhoKtK21RqOQb1VXFVY16ZNCqyXQETjIHxisZGnHR683df1pD1LuE3Vz6ru6dT+rg7ASsl6bHCBqC7ltqGpyWlS9sOsGW6Uzo9fcUoXwVkAfq4zTStfuNTE3EOuhkUoOkDcLVXgIEEnQHI9p35N49Lly3OM8H3MA+NLzaXeMN+qu4/3WFbjIzMr4DJjLP3eu4HyAK4BGI4o6PjAtwwFs2Z17Yj2r/13uraAkQ0XI0yPV1bC/Ozbj+rTkHO5oBSjfaJZ6jXWW9V/6Q6LQGK7SNnuy/zY39FcHhiIvuKRlYYLAHTBuOu091b262cAeZLMcTn+hzfA157xmi9TDsSRk2z/rBxAJNt61pt2Uoa2AjLNs/2GzyVnwSYzNbc/zbmHn9t19ToIqVodhOCkDbj/v48A+xJzzjxtthCPOI55zwHuhMUf/7552MEgB1NhP761atZ+5jQYg9ubtbuPffcXYbmzEmMVM+F4TyDWt2T2sjT6KD8GKjQtuzcbKke8CMMup4a9zY6TmFoRf8JAFrbkj/YHTfkVm48JyqA8cH//0rj3yA+rQhuJ+BrZY7dfG9ps2wEoP9Knzf7y7Mj8LdhBH4dAJPHnnqyIwCXqAu6Wp2B2kNdNRYEBwK5BGSU4FtBNVXqrq7CXWfRooVJTDAMBMeSLBWUW29dk6lUYdGywPa1VZiXOAuEtm7dlsqj73O9kPBIdNmAAmPYEqrcBjDu7ipHDh+OnfCTTz0VwESS6boBGDRVtImcPnUqCa1eeVUgFHaVbToaNCoAEYIi11erudUel06CqiZnEPfK4nhsYiIPDEwFQpjvseQcGEhvv+p1RP+GKoNDBY3I5N//B/8g1UpsAq1OxGOff/mlJN/33XNPdFgEgxKxtWtvS9DsntJCMlJBIIGaMXs1LJU7k4imzaa7uuZIom+5tYrJOnyD3F+4mDHy4ErPdm9Pki+JhXuTIAgyJcoL5y+qgpsNvVjlQMCoUubx4RoAMMZXkig58HNOHOwUVE/dV2ydjxwuW7ZsznpAsRTcS5iMubnw8BUIazERLHtfQSRwqaUrC+qBD+7fWvja176WPm/V/qc/+Yn0n7975N04UgCQ0OXbMavOK2Nlx45HM++SF+MhSPX+xFWxCDSJ+zetB8mra1RdpSugPeXRRx/NvIe9sGRJtdeeMyftXwKECJMOD+fv9A28L10fYo7EDV9//fUAYLWifq4MDwMPhhIAW6uSNOOvbUOSC/zoGxjIfVXry5mAHtoiBN0AvlhfzsxknXaVaoOrOCwAEcxYF+YXy8JeafcDgMSXca1MjuruYI6GhwYDkmQPTk/GVhjgceb0mQpozptftm3dGiHMttXl7ru3ZxzMZ/vgl0hiOLg/+3bunLkJ8kdG5qWqa44kCYIiejx+XltyGuHiycmAcNF46KdPUBOW1srTfRsH1WX7Py0znZm8fytyKYm2d42FvYDREVedifGAJkAs+9d+tEYEfMA/4y3BqaykedlXPht77vyF8wEmrSPaMMYJwAkk0gqkXeutgwdjrX3o8KHy5u7dSYKAcyxSDx16O2em8xAT7htf+1oYJmyWCcgCZLu7OgFivW7d2nUBlLRq2OPGMyDa+HiABEwWeyVOIhcuxF5aAg409d/TT3+8LFq8qDzzne9k/h566MGM02c+99kI47pX+lCAqe3b78mZYL7sFQwUY3D2/Lm898IF89NGUrUwZsr1q9fLsSPHEizv3bun/M7v/G50WSSoAbwkgNpVurtiRa1FCqtv167d+ff99z+QewC2SMQxfYyx+zWfzm37jGuRtTsz0zjhNAyj2npDe2qmsYqt+iP2UbVvrWGzL/vLWrLGWzDO73uO2TRVG6Nq03juYfhgD2FJjY1dLytWLM+zROJKX8SzQGJPn2c5G+ix8YB/1rg5WrZiRQXWh4YqIHJ9NHOGuQMcNJfOFz/3GZ5no9eB+dciKNuyvoAT+S/i1B8ktq63ZRc4yzGAfOVZDZXNM5k+CP0Tf6+tktFriRp9V54BOTAkRTScIj6OTg+kwDDRTqqdarL0AguMc8P0oHTUmZqK9liXdkNiqZ1SpjBwmuTdWW8arhHr9fpmDwMpb117axhabSud9Sbhj47IzHRZuXJ5Ep6rl7X+9mZcuOak/WVqKqA65pHryTkXod+utKeOjdWqdSvanudgdEC6mpasugZal7jYRTcFB2dabNDHqlUx7MR6MPY+O+weQr3RmhpKsmMcqzh6J9fpPsPQbOIb7wXkBJxE/yttQpW549wBsCgQtOeyh699Yc0meSrAr6rz4rzSimRtizWALsbMXsNywYJz7nHmqkliZVMZ0+jXNC2XH/zZ6qJ8WPjkp2lAfBB/fxhQ+ajAK9rY2q8PToefnVX82jkUBTOsbKp2nKqeVE/iXW232IX2LTaddS+OEAsqMHBpW7xsWXnrIJB8U9m2bWv53ne/W86dPptn6sc/8Ykw8V597bXaUjs8XB7d8VhiaJpe4pE8x9vOs/bsa1h1ARkCQDTg8c26KGkjrKxrBZxaaDmf+E3MJU677JmqyNDVFVHtxLrRMRMKAiwquHgDjGnG40Mr5Rdd9A3DO+5azqKmNVx8ZRyNXxV+ruBuPvIX/YyfvZRnXzE7An+9I/DTAJObQNnkDR9ll5x7Hn6wIxARPAMbVHEFIBIWh4iHu4C+tuJUBfrY/qaa3JUquSRKAKz9xSHrUAUkaLvwfb9PJJHDxp7du8tb+/anlUPQLUiHXEtAJS/eW2V/85135KAWaHzi6U8kOA+iPTERe0AHzwMPPJAgpArB1cD9W9/6Vvn4008nyYNya9fQCrDtrm3lil7igcGwECS1EvbHdjwWsIgALcDH/Uk6JWC0Gm5btzYBF7YG1ojefUmP6mHrIqSqKsl33xJcFV7JIRaGQ1EyT5jytZ1vBPjZtmVLHh6hpsfGcjDJu6o0dxgLqg0wtQxIwlesXJXgXYKuKn3yxMkEd5IkIbRg031IakR/kh7zJVDfu39/ufOOO5pW/QoGqLQSa/R79DboMkQrpqtEV8B7S3JDN77atAYsWpIg7a0Db5W3Dx6K9gcWgrE+feZUgjz3qpre3s8tzdpIkj48mASUva5Ko+TM+opOxfz5GSvilK5PMgKE0ZoCvPMZ7HWBeJxVNty+IeOl/cVDGBBVhXer5WyApZ6eMGNC8R4YiGgvJoJE3r1KqCU+BIYlwK4Fw0TyxmEJeOILywlwhZXkywN3185dSbzNn7Hbfte2JFUqLYRKL9EmmAAGAdIu5b3NG5DEfEuEEujqdx8dS1++6w7rh8VuZ7r2wmN9TNRqZujiHcwvbiSVvl/b0cqN1ipUfHvGZ6Rq0wQY6e/n3iAZiLBwfwAS+hOnTr2X/Wm/tL9jIWCEARsk48YzDlWh4o4l0TXeQg1JRAvcWE/G1nmByWM/2ucYZlqafE5boU1F9hpmyFRo7xNTnC5oeFy4QUk3xtZVHFQmJrN+3AurZ+dWFcHE/JjI+0pInSGuV6JpzKwl54bzyBnjWl27CjYdIJX6W1bdknuqtsF95eSJ42XZ8ip+SqfFXLArB5z43oWLl+JuNTkxVV5+5ZVy4OCB8tDDj2QdtZa4xh4YTHx15+uvR1B07W23JknHaHCOSdScd7fdelsSWaCNtWINGUMB4di4CnVlPzgznGPf+c4z0X1iNewsxtCobWJv5Ez+Z//snwaofeTRR5K4c30yp9/+9nfSLgjY2UTz5MDB8sB995U3dr4R8BOAm71Yu1pSBQdyH3zrYMZOZdE5XnWPGkcQrTDTMwFECRCPzJ8fgGfv3n3lq1/9WizFf/SjZyuovWRprsWcGae0TGADES1NQjmeANL9p7Wmac2KdkVYVZLhGvBWtlx3gKQQnG8Io1aGQcRZAY0S+lQcK4hgjp0Jec9YFHsvGiFdAcPSjgKYf+edDILkVEtoBa0m03Jjr0tiK/NkYf7+7tFjlRE0MxOACihtDxHhjh5UV1e1/756LeAKLQ+sirgANXbuXtMCnC1jpuqQAD7rmdFWUgOYlNrWGMZWQ/32b+eFmDxtHS1o0GjBYPBIHlIAwRDiDBNmy0zYNl3N+AaA0M5EX8abdfeWqZlOmQBUSbK4xkQ/pIK32DzGwe/QJZEwaffzXHbWuFdryHy3BZi5c4Ziqw2UrMAD56TK6KCXBTQJYDowmL1QGThAEm1Uk0mG7OuISgNLAGLNvLYtn85VawHDJa19TQBnXl1Pfq8HUPIBWBUGSld3ABXaOIkxGmHW1oEsTCNrd2Iy560ChnPG2ROgrPmZOQtLbobw+mjWvGcaAW/7y5f3tLbce6fMhJUm0awuUhUIbAHh2rJX3ZSsfXM/MmckhStrHPu11Vdpi1zGpc53AzK2VfC2Iv8TexM+rATx47oQPy0a/zAk89cbs98ASVrGRMNWqCBka+NcAYL2ezffek6cX6fktRmnyujrrmC9lvuRueWxx3YkluCQZn362Vlugc6TGESMlruZMpROXCw5tX3qk58sf/Kf/t/y/smTZf3tt5dPfPpTaYsVl9J7AzB+8YtfSCyGxev9PQcBspXlXt2rGgGUD7DwBjBptVKcu2JbhU77Unu7f3OOc/1r161Nazsh+QuXLubZKu4Xd8tNXD/9Jaxe99OugdYV6EZb0E1sl6ytn7E2WqCuntc9YdN09/Wl3Xlxo4GHbeOsbEEgrY+z7Tl/M+fE7Kf+Ekfg14FhcvdDD3Y8fKs7AyroWBJtD5OW7qxycdtttya4kBBLKAXMAv3XXns9wqWC7MOHDuV3sE0IwLYVXcmS5IlTDJX+V156OYkTJohEdvvdd4ea3YqqEVJctnRJ/gsy3N+fA1sbBQYFiqpKOEtLlPv0iTc9zM8/91wSfkmW6t2Fc+dzzRKxN3btKpvvuDM9+H7m+gAvAozlK5YnGXP9cUoYqiwC1cXDR44kWOHYs3v37gSHAJ8EmZ1OXHp8vkSKew6WDC2IHY/vSILs+8YPNS+ilGjwAwMJ3rAeAAdoyarR5oEegaBeIplgWdCftpWL0WxwmKuACyK9l6CJ/asg3r/R3gWQElJVQAmkBxPhWX8CAARqtFW4Ezz/wguxSxUcsnIFUtDaqNTuaoUIXFq+bEWsOzFoJIxEENu2FMwL16xCrGouQBPA0TVRAfAgog1gHs3vgQNvJdj3XgLNzFnTTgEg2rBxQ+YfUwPDRGCqkm6uuUmg8aPvW5vGjUMIjYMTJ47X9pSZTu4HSOHffvfZZ5/NfUgg9c2rDHvYAvne3PVmqpiSUtdIf0QAkDaDt9/OfGORSGwFrC+9/FLmNhXh0imPPPxwkordu/dEf2ZquhO6tKQJW0nAi+2itz0sDwyLhgYv89BuhXmRIM4DvKuTeVWxbCnl/sSYwKCIyKO2gAsXbjhkpHIpUZyYbDRiCOCy4+yu1phN1VTQDPQDbAHSMIluXbMmzAdfxpg+DmYEbaFHJd2LFqWqBBBx/W3AJCmyngAJ1qNAwLynfW/hogjpajuzLrFCjHnb1299Yul4P3OSNTtEZPRcBS8G+iM0ymXD52eMmupNFWusIXwo7NdHc5+uC3PG50cQsqnIx+J4Dlvj8SSYgkNVLhVeYLHf4exk7XKBonUEJLP/7FFnIvDDfdrbxueFF17MHNj/9EqMF+aGM8p+BEgCi/bs3pPrPHv6dFm2dHGZp73v0sWIv9Kv8J50QAAcaX/ULkebg34FkKDXPF9MwEpP55133i3Pv/B8OXLkaMApe1YrkzFz1tpPX/nKb5SPPflEwArX5p5VCHe+sSvB7R/8wR9Ev0WAede2u8qRo0eS3KZtQetLk4RjE2kLe/WVV7PnPv7xj2f9SdICBHPdGRoKuDN3eDjMLe/LDvnVV18rzzzz3VT/gLLmYNWKlQFjJOERvI0bEC2KuqasXWd1ZXnUtd8mqy37otXqaH/mTKsMACzI6v4UAD2ACVCyVvpa0EXbiXMvrRdhXWghHK4W7FlPU2EXcDnzVZ1wlgfwcyZjpWFgeaZFjFW7UF9/QHftOFhjrh1oHkewkyfTskFzSGuF9QE0iVPK+ERaFdMu1rR9VNeXqsnT6vgASquWBRaBAL9WXNt7CsOwAUYAFD5fchIHlqZtBggFSAmgBzTpr4BTtbclCkMwurv0xRmriqwaW4yG2t5nHLujKQIlmYpeSnWKA4ZMz9BRqvpDQGTFkjybG5vmgM2xS/Zsww4BdnYCKKbqOlNB4oBY7l17UF9f1Tdo5y+i1uyjsWO0JrH5rSl6e8/AIGdcdbCpLai+6I4AsFtBbGet+zMGVQS4giJ13dUiRNue7OxylkaQm1ZDx/Olvl8SvFLSYtDOiQp3e78V+B7LWRHXIsLkExyZAD0zN1x53H8Vvuxkr7dgh+8pZDnr/d01KBIY7wqE0OMZzHtFg4yYevRtKjvFM08yaY2FIWDsm4ywQpJ17D4Ay+v3KqjwQZZ4AzC5OZu8CR1pX/rjgMnfBP5gqYYxERDxg6SgPUtqW1Z7n/XPAGk/Lyr0S8wz/qbfKsDnTDVvoDenXcaZ9vAjD6cAocDp2YZtBcTDutZCqvVm2/btZcMdm8rXv/71tFQ//PBD5fvf+4s8g7beta1sueuuMn/hggDq7xw+XC5dOJ8Y+6J2xMnJPPOAJ9h8GzdsTCvku+8cyZ6obYl1bTYLsrZpdnWlQOYMFpvLDx57rLbbe7YpMN2x6Y48p95+53DOWfv09vXr0yKK/S5WXTAyLyAOADMbonHyCOsjD4bKummB+p/l4nMzWOLcA5yvWL26jCxYUKaBoY2uoHhJa7f3debWtpyfzfX6m14ns58/OwJ/6Qj8PIBJw+j6KI1kGGDNBXc9/bnPdmqP4kgevkADyX+1tq0K+x6cgsX0+Z8/lwTDV6VRX0lSR0wRQ8MXhgVEWQCq+uM1HGAEViramCgjc+bECSQtAWEWPJSHvUNSAitxWLGcfSvLvrF8tiqU4Nth4/ree/+9XO+K5csTEABhCAueOn0qgaoAYeniJfl8BykNCzoY3sO9QaUJigpuMCE8HAAAAi5uNr4AMmwyJa8fe+JjqY5iQAAxAC0SLE9aFWsgBOYKoGTXm7uSIEoU16xeHZCA4wimikCLiCZHkDd3v1kOvfNOWCRf+OIX8z5ogqpkKrjVcYiY4HQ5deZsUHLIvqTCob5//1uZDwCDP4EtL7z4Qtm3d08SdBRmVElCnVoKBvsHAhQJ4iWdgvi9+/Y1lqzXA9h4n1aUS7Br/D0sN27YlETOZwK75KLmWVuTdYHmXVtH+oLkA5c8XCXOgpGWSmw+AFaCOdVwD0HrQOBpPv23adPGsGc8tCSwAAfjNjY6ntYZSaVkKNVydsZNtVTVHVhm/ASY1g+AzBrGEJHQYjNYT9p/JNBtkKliaPwlHNayyrFEVCDsWgUQvn/knSNhEqSPvbc3n0XrQiAtOHU/PtfDdu7InASpxtE9Siy8h3WTHvtp4pjcMOpDM20HjfWt5Ch0fAKWTRKTe167NkGA8ZJMGPNW56OtJEq6vL/1HOHgRmMiIIK2q+hXXIveBkBNi87QoOprV4BNjIAAixPjZf36dZlT91SBySqqauwwG+wbzKdW5FVicf36WD1HBgcDimHKYC/UwLRWxdMKd/Fi9oj5pS2i57lNlr0GAGetsYfWp5wEsnH9iM6CJDufdz3Ve3MPsM34o9oGf6rJs6QC28c6qu099GiAk/2VBTQ5lbPkzNkzje7LVHn77YMBAwBKQDOgzukzZ+OYheEEGDaHBICBQc4V5wM2DhBQZcke8efxo0frHmGV3NtbPvbEEzkHa5vcdASxgVhxzWAnLHntH6i0/cHBaCI4j4A1r7zyaoBWzJOa6HelJWLxkkXZz5y5fuM3vlwefPCBAKjz5i8I28o6Burt2LEjCRs9Eywxc3f56qWAX/YAYMbZ47zikrN/3/58H7vEGSSRtf5ij93fHwAOiO1sUlk0Rm/s3JnrrGKxgLDz2bOql4LUCxe4ZBGDrvobADLvac2Y51YI0Noz7thuAvuaVKuUV9FX7CIHjPXhydb+rLXbjctOo4FStUKcUVWDS5tUFUKlUzKU9Q4AtbZUIlsQzr0HoB4dK2PjQItOueuu7QGBPAesz4uXL5XzFy9WgH+wnrPWsvNOMG99YE/FGQdzbHSsaop0d2d8Apg0NO7W/rgFTOxnX9p6cmY0mie579gOVyedtCgFWJ0q/dEq8Xtdma+wdroA4LV1ENuYnwAAIABJREFUw+fZg7V1DUNjJgCzMQnNne5VI5rqsuIE1OlKK+qEJIZNbkBKz6fJyowKGFkST7SA9EDcfmpCGovwiFBfTRAydw7tm8qCmZqYyDXEmlcL47yRaIj53IAGA+zLgQ2AMJXomkj5TIBCCguNmLXvR2x1cDDzYU/V6nHJ3q6spMqQqcyDei6119myfOr41+d7287oGjwntbgCYdv7tmetRUwRa8lzxWcldrl2NWdOq00SQeJxVfWhtD84g/zM+uZa1or1xkmnp7YPRZON009zI/6QCPqZqrVrFBe5zqusjc1N3Atri4+5DlDXzGllClShYtcIzDI+/t2CJ/WsbfLVtsDeijO0LJUGlLg5sLw5IL6hS/HLjJLbCPanoDFt8trqXZhP4+SZ1DKBPkwXaNxcsn2qUHqLtPz4RzSr5Jd5Nz//e/2M+/7536h9JT4TJ7ESVsbjOx4vz3z3mfzQ8wvLTrzCmIEwvefQXdvvypn+0ksvlYcfeaTMGRkpL7zwfOKl4YGB8tb+faV3oL/csWVLgNWVq1flmXD29Kny3vETcXKzju/evr2sWLYswDk2d87Ta9fLq6+8ku+JTXx5ngY0adp0FA/XrlufvSOm91x76OGHE6O++tqree3t69Ynjjl56v0Uc+UMl7SrA48H+sqFc+fK3KHhtPenMBG3rencn+eMBZCYSltgnAyrXttfBmwET7ZsurrKPffdV7p7+8ryVSvLwJzhcuzIkXLhzNmAQwSexSuTY5g0MyUQ/98EqviLL5bZ35gdgZ8+Aj8LMLlhOf7RGsQPASaf/tIXA5h48Ib5kJaA7lTcBBwepFUUtlaM2HH6WSq8EbZbkCAb9VhyprohMQz1tmk78JD2jE0ldXg4FFiBbhwoJidz0HGluTZ6vVpV3ndf+tyJzgr8VdZu2LlOz+Q9XCdGiwBd0CKAXL9ufQ42dqCCeok++1EJOFogKvWOxx4NsCG5evDBB1MlBdAIMFQOtQxFf2Fw8IYtJjvlWBkThr10KT3sfg9afettt4ZBQE9FewhWyv33319ebGiMDmoBcbRK1q1PlYuWBYYI6vq5C+fLu8ePleefez7MFNdPDFEC4h6xWswDwVgVZQGwMdfi48Eu4SHQKiETAGH9EG6l7XH+7JmALoAZ13vrLbcEIFF59P1U8nq6Q8tPda7RXJA8Rg19fDxj3SZRGzZsTPD55u49oaj7fMkxFoXk27UL+CNgNz1dvve978dBxhy5Zq0PwByiu6FoT06GWaMVAMDlGtk9CwgJjIY2OTiQMQXDCwaNRU9XT8bz9tvXJ4hM1U1lUM952jlqhRVA4yEnIUTTBM5EdG+6MmYkbsY42iHTMzcsJlksAwPiUNEk255ov/d3/276bu0XdtEBRxJYcX2YnzXOCrrtuQXi2TOuA1ACOJIcxAp6ZF6CdQ9ZTJ0b5a5UNHxuZRe1D/P0GWNUSCwF2U1lcXyCjacgu01Kaq99TTKqbomfpY0n7iN9CWy0Qany33vP3Tm9iJ2uu+3WvJbdNXAJw8KawCDzfu++eyQWquY71PhGV0BiCVB1bxEdbpAKf7r+1i4wQIlKS4/KeaWUC5ysIYmgpALLoa0M2qfWhPYRyapkq02iw5hpQCRBjMTEdQA3YnN97lwYV8Q5UyVqKsPWsnYICa6k1bVxtbG/JUEVxDuSNQjwc3Y88sgjAVJY+mLCYdBgWNEtEURiK+3cteuG6GzaBsfH06povTqXBGg0FIjuTk2Ml3Vrbyt3bd0WVpW9IGGiH2Hv2UMS3LAienuTlEfnZ2Y6LjdAwUPAmstVA8SXz/LFzYzOCHDlM5/5VMRZAX6LliwpExhrrm1iIm2H5so9ah0cmU836f2saYwg69naByjbC73dfVn3xiVtO/Oqy0m0MyTTExMBTIhxYgsBJl99/fWyc+eucvLEidgYE4+VPDkfsDfMfSvM2drUBzDRfiHpb5xMKgZQrWb9fqrhdBo6nbDKaiLbfUO7BPAFbIw9r2Q4gEKl4QMEBKkBC/qww0oSdXMTMdRo6zQVha56DWFALbI2BsuFS5erpobq4YpV+QwJJpHV9069X8YnJ8qcuSOpqhrDKkY8EYaQPYu5d/Xy1QCeHHKsB8m8e1b1zH3Q1GhEXytAWPvtXb81W8W8SgL7sMa0xfTU1g1nQau/4fN8hZkTO14VTeNWQVlgQhLIpmVQO5jnb7Vznqm6XFeu5AzLNQntO11Z76jwkovK7qjjFLZG88wnDu35Hj0BY26cGyChFgDoK3XKvLlswisNX3tedcppWn16u7KOja3njnPUvYyOjkf4tbZCN8warWza2CJuW5lmEmNzWt3F5jaAWG0Bq0BzBZfSytXtMxvBXOzaxm44ALNsshGSTctPX2+ef84SgMMNpkoEJisz0DniOe+Mw5Bsvx9torBBqhaczwFkAC/ty1Z8tjJJKpuktttWxqnBAXp5bayosYS66YydiLh6sIywK8eyPz3DvYeYpnXdsZ/TOgas4+JztT7/7BvXHsZW095mfitTa/oGkyc6NW3NrWGhJJe9SV/iwyFx00b2y4qTb3Z1+SmZZgVMnKO9YeWKMVKM6uoKIzAtqjTumjPBmvec8/wGaotZOg3T6MZlNwBR1YWp7/+T2np+7tu8cR//5W/8xA6pm0C9+oz9uT/pL3lhJy01QAjsEkDna6+/nrNLyya2ifj2icc/ln1k3fg6dfp0zvBb1twadvaxozVmBQwcP360rLnttrJ2w+3l4KFD5faNG8rmLZvDLD9/lkNYKUuXLI5G2oXz5/IMAaL4TGfi2wcOpmDq555HWK5aX6ON1NNdVq5anbXOcQ8QjTElTpY/KCZY93TEFF/EyQouxLY941nZr1y1Im6amHSn3ns/TGxAp72JEZqCKJZX4sOBxA7iPdcUcDrjXs+ED30186Ndcf2GjYm7l65cUXoG+svunbvKrtdeq8XewSp7YH05xPIuDQv7xyfqr8XF55exjGbfY3YEfhaYezMz8SM0Wj8GmHyhc6PCPjmZqlj7cJZIShBqn/aCVJxpePg5OnLs8IaHkkAAHVifOrBUeKuNXhWSc/gI+rFLBC7e18ETRoSK/tREuXPzlgTkDjUJylyCkSdPlk9+6pNVAO3K1dDz05axYEHQZyCCn6ESSnYIrHpflP6t27aVvbt3J9lWTRdJ7N6ztzz5sY+FoeCgpUkA5HFfoxPjSbIwMQQP2lc8VGmVHHn3SB64Ag8MFWwQgQ4dBYlRBS6q6Kix8X4SqLYXMwKyk1PlvvvvL6fPaiV6KAwUjgddfdWeUhJtfIBH3GoctoIfgJF78H7EAlUwN2zcWIbmDIf5ItB+4IH7c+C2SSwAxfudev+9cuzY8fRwfvGLXwyocvL4iQSSbaLyve/9RQCk+x94IGMnaNCOYHxaHQVAA3ZK+jCXLEl13QNkcLBqhxir1bfckgcL5gV2zuVLFwNepDI7NBi2iOTwz/7sz/IgA9yguXvYookfPXY0uiBcigT627dvD+hmfgTKo9dqcCNYNC7ue8fjj0dcU9JoDfjy91TRGhq5Mam6PAJBgfZ0gkgJlbUoMb3ZRlLAiDXggeh3rR2BqwcdseC4NExP595aIT/X0wrvesBHp2RoMNVO+wM4EKvN0l3Xy8xMtbCM3V5tDxGItFU9DITJKRWNWvWoCVGlXtdScmUd5fxJYln1Hzz4ozWQWK6eXhJAn0PbxD1pPeHqQWRZgPDpT32q7N+3N8wGbjmSBoCWOV+xYmX0Yqx1b6cFStVYG05NVCRnVVC20mdrshn6PsmDru6wRiQIlVWCjl7bI/w7oqEcTELPL6HFa6NSwW5FpCUJ2qS8h/uwzySPqkYtBb+Dih6xzwpw2YNABQFVRCK1K0gAByujyRxhfGFnGC9ivezKI6o4NZVzTOBI+8gc0rUx70ANwKuK1uXLV8Mq4QjjXp57/oW0bHE3wvJybmKZ+NxHH3mkvLlzZ7Wz7S6lv7enPPTAAwnqgDvuxZzPIfI6Jiir9qj9gxgNxF+Hcm3+jq0CjDUuV65eC9vpru3bw4xwrjqTOEQ52wi/bo5+zJWyaPHScuK998IikmQDNVw3ANxYA1wwubQiAl0BNQGCdu4K4LJk8dJokhiHTRs23mBtOTOA7UCAN954Pcmt5AxQxsXnueefL5cvXoqorX1Or8f7YqBZD9aA4FeQ6t8tW6ptR2mr99HFULHvqzon6SDhetNYMbsXAryVVUIcF+CoOk+TpoJmdb1os+iqOib2S3QpZkoHgyWaExNl3vx5DWiJtt9JcmofADYvRweoL888FAsixnMBaddHI3zompyR1h6ArWWc2WtplRgdLaPXRsMumSCyPVUdHKzN6Jw0LJoP2A51v4R1NUUnhOZJbR0xRm1ir/BwgzbaOLfQi6Fx5H3DGOrtSZXVmTo5WdlxxhQ77MTJE5nnsId6qpMXZpqWSC5wihJ0sy6cqzpXQCFnuiKDIoD1nuIAXZlGOLkFTAb7+/PMcd3AlxY88NnzR7SeVOaFteF8QLAzFymgjIzks5x3xq8KaI+l0FLbZSoYVtPXytJrE/e2KmycgMQVPKMB1R8hbedOwFY2ywFfp26cT1XItoJyFVjRntq4GTWaI+67AgvEW6/mfKjMkYm0Y3lvYxjnqcnJaNkYW+CI54xzzv0pRrXFBs8nLWNpk/L5HJMa/RT7o9WmcrY68zzbnFHGpoKGU7VVFIOqlw5M1Z2zr51bbQuScUhRi56SNsChoYCJnn3isMqQrAK3bXsbnR8JnHGoLkFN61PTxnSjdeLHguEKl9zc4vNXiJZ/TEDwp75THpParPqjPbdq1S3R4wIM+FM8w2XN2SgGEYuKVd45dDjrN6wG7V7trgqDrQrrt+08mfumleMvBTB+WqLwY/n2zffyX7zfTWBJ+7pfGDRpx655A22/Sci7KzD54EMPluPHjscgAWheW6cPJNb5vd/7u+X06TM51+03rFKxBGccLIof/uAHZXpiqrz/3smca4/ueDQx9Zt795SHH36k3HvfPeXA/rfCAFdctZbFbNqdz5w6nWebFlbx/+m4G84rixYuyOuxfFuA3P566umn09YIrLGnrFfagGIp82hvKXRgqQB6nRV06hYvWtzolcyUF198oXQYQoTZVXWMnJWf/tSnk0dowTXXcenr7SuHDx8u165crcWexonyxwGrSvyqLUMA6tvWrStbt2+Pvbh7PHvqVFhp4nLPNXkMsD5Accte+bE18VETyPwr7OzZX50dgb+VI/AhwOR//J//p46H48svv5JEWRU8PbJz5jSuGgTXBhLYO+D0ovs3YAXV/hatJiMjqTp7yGBZCGRUIelJeLgmIDt+PCKtwAMJtcRI8rNs+bJoUAA+7rxzc0Qi9d1LKByYLIYlFA4tB5nP1VePEihBoX/iIFy1elX5V//qXyUR93lbNm8pJ0/WFpuFCxaVW29bU771rW8n4eMIIim4IWjbqNqfjmApEGg4wQCRUUGixAhwwUb07/zu7+ZhoXL46GOP5e9ak/7iL/4iFXlVJyj1N7/xjVDmASwbYgl6pDz+xBOhuD9w/4NRF4eWnzl7rswZmVNOvX+6EQedzkHPnllAI4D5kz/5T0lEwtAhvHXuXPnv/4d/Eo0AiYggFDPG5/8/f/zH5XOf/Wy0VNArPdT//f/978vv/u7v5qCvYEhF1X0OEAroEUHbl14MxRFtMOJ43V1l9S1r0udpTQB2Hn7oofLKa68GlFCx9tDQSmRRcXahabNp48aAJ/pKf/jDH5aPf+LpJII+j22wIAWoROw3Sei5c3Gf8XB84YUX8rpU3RsqtfdS0wLgJCiVKAxwcKqOPgAfPwO0uE5Be5uU+924BjQ2o6meRTNBwiBBqRVDaza0TK1WTdXe2AXwkEBcrerwHGysm5bpIJEXXIdqrc1F4D/G6nd+A/DQbpmTz5RQuFbvK2gWPKePtas7Yp8e9EmUIqY42ejXVGtgezRA5tRMRH7dT1vNTV9vo1OQSmDTIpYAtgnW8jmlk/UvkYljzvh4ue++e9NzvOaW1XFLMfb2D1BQi5uqU+w7G5BHIBFQFQOiU7UnrCXrBSupCu+qQlWLU0EILYQ2+RDIsHOONXOjWH/l0uW8nwDs9KnTSWacK7knCX7ur1ZOJQDad6yDuH90aqU9Y2Ze0o9ckqBhVVTWS3X3sjfbRNQ1XrhwKYwMZwaNDnNr7rQCSqokGvaLoMkZAtCRGGthOHLkWNm7b29a8DhBPfPd7wZsFbi17Cnzs2LZ8lTytWKwFV62ZHG5a9vWsnLZstCDvVbbgXZDTLRqOTqQFMOfKp3sfrW46IlGg8asM3aSMZW9L3/5y3HNee7ZZ8vHnnyyHD95oty1bVv57/7B30/yZF7mL1gYwFhihFGy881dORs//tRTcaO6/fYNaelxFtPpERhqWcIIO3XqTMYdYPbJT32qrLv1trhUuWZjAQgFAHzjG99IAr9y5eoI4e5/a3+eDRgmgIjb129I2xGdE4wvSxOoQN9pz57dOVOMWVxc2IYTSY4mRidJaAW0JqtVZCQ37J0qlmxetTj4XoDV7p4E4TPTndI3ULVJavscsBGrqyfCx+bA76hALl68sFy8eD5AbpLprpIzWKJp32A2CITnz1uQdde6O9H24FZCEBEb0ZmxSFV7/rysp7aVAyNR8uzZpY3Mf/SYXFPEXhvh1vYegAYVCKisE+dTCy460/wc2ORZot2pUtYxOaYyJ3fceUd0Veyjtes8J+bmjHXGa4lq2zGeeOKJWIkfPHAgzzJsKtfpLMMw+Y2vfKVs3LQxSRE2IgAJ6OqZ65lw7MTx+kxmK9y06LQtOdaz+cRAtBer4DM3Ni29C1NldbbWvLOp2DfgBMZZFfCeF00OzEFrHqswLWtakBqh15yBjQB0GBGxX64tW8a1tnBWRmVtpwXEj+YcwVLKXHPZatZSAKlmTgyr9ejMBmw7A1swJu1e3d05131W3JBGR5MUZu2klaZaUWO20Wy4ZfWaG45JgMu24AI8qXNfrz33FF2a6u5hD5pvayDC4VyeenpzntNfqhooJQmmn7vWKhBbiwKeT1lNWCMBXNk5V9YVkFBxAIiD/dqCadgxYj/3RjPF2m0BnIjfTtbnlLFs2W6uu71+6xczzld9NtUV7Z7b59bPipLbMzsAwU8ADj54vxY2q9V/RSXj8PBDj5TFS5ZWm/hly/I961nMdPbsmRQDxabaOc6cOhO2TrseVi5fkXPE+eP5AFQOGy6gKfvwyswFVKXtrRGo93zxfAVqYUZaC/ZNe98fqIze2LYfDENjQ3vz2m6LI+2L6r/9q7WQrpyH1hWp/qTBEhsyhES+bWvJddADa9yfnA/cGrn1AUzEL+4L61ArKtYp5gmdEYwRjmcAlYcffTTPXBomZ06ditsgVvLnPv/ZnPMn3jtZHnjgwbJu3dp83xp0fospAVf0vRQYgBYL5y9MzM3ZUkzrmRKtj6YQkhiiqyTudq4SYxb/ET63Xh986KGsVXtV/EuA39zdf/99AcrFz2H2jV0vJ44di36a57P2dDGg56FWcGvaM8ReyN48c/bG86rFviKQ3ZJMGvfO6Gi17YWNnpT26eGRuWEzbbp9Q57Fu3a+kXNSXmD9MaaIHXwzpx8QhxpA6+YNclMV/2YnqBvz3fyl2WYf3lq/FEbSz9qtsz+fHYFfrRH4EGDyR//0H3ccisAOB8Ajjz5afvijZ3NQeYALjDwM/ByYUm3/BqsF6dmzeUhKtCqLZDSJioNcu4TfwYLQEtHSoVHEBRQ5iNfcEhtHD1zJP4eUVjAW+nrP9u3pv48I6kB/kuw20eP2AMTAiPB0ay0qsR1i59fdHVCkpe4LHAVHESUdGSmrVq0se/bsrWyZFcuTxMUut5SIngpu89lDgwEiMC5Y4qIlukFBCvbJkmXLblCRW3chiaZKdl5HRHXlqnLw4IG08hBOBHKogApsPITojxx592gEMiUsDvYwTtauDWODfsAnPvmJMspitKGRoksePvR2HmSCWroL7pUgJcErgM3WbVsThFYa8EDAHWPmdSpZLbAxNT1Z3nxzd/RUACcAIkE4sUdJG3BBpVHb0Je+/KWAPpw7BKz79u0vDz38UNaFioxAXPDx+c9/vrx34kTWiHOasJ//OOzoVxVw3nPvPWEGqWBA2SWfquQECQW80RhQccVSmmYxOVHbLBqXBWsKyKDyKmhVrUa3F2BVDY/KXvCzOMewWvbw9Xus5lQbBzBBag+99xFTaCeQMFhLrWVljU06uV5zJ+j3VSuqtQ1F9apq+kwlCFc51IZkLQr0DURts5kq3Z2u0pmurWl+X6VBImC9JRDS5jBdA/9W6DRJIjFClO7GPtLrULMFbi19v1LxMU/odmAU1CTBl/1l/iVGtd1osgz29ZWlSxen6m5u7TNratPGTWnV0YZTNUFm8sC3vqswZQnY5b2ACtaLPyWMxsMYej/VPOPk9Xv27U0yAVBtbY7Nvz1JNE4gWr9f26ocVgFGYrnZVxPZVIk5X0xm3VQB2JpQAiEFZIBALDgBlEn1XgJk7CzjMzo2HqaRdiCArIQedRtwdxX7YaKCY0RLnUva8VL1vj4asFRLwosvvhSmFXovBpjE0Ppw/QDgsERiBd0VlsoYZsXFC2kL3MB+PdbttHmqJpF5AdZhazmnYrM9Mj/XyZ1Ey4d9ak60OWjfATwZI2wvAar1hxFgT+7Y8ViS/WoZTxwTsNQV1x/ghmX2pS99qezc+UbWqiq8udJKIJTWRvLSyy+XK9eulwtXLoe1NzJ3XlmxtII9AtsKWNTr/u4zz5RPfPJTZe++/dF+sYZUKp/90Q9jLRs3k6Z97MqlK2GicGZLi01Hj3pNTIHslUlRNTbqfI3m5/l3U9lOa4c9EqvXavEqycDcg4rUlgaJgbJ4bekBTljnGB3RKol+w1i+NzIyp4ruRssEg6FasjvzW0t1gqeC/tUrVkVwF6DV3dNXro2NlWuNBsXQ8GDOFc8m82EfYChi2khAaZik5Y/LzkB1zGrbQiqLrgKEYQk0WjyupzIOavuhOTdOGC5AzxPHT+RZIzHzO7G9v3o5r3X2ecbVaml/1jgg0JpXffV8sB8VGIAC1gFWozPd2bFx46a8NwFlZ5FrPHzonbpWRkbKoXcOh7FGcNi8SdowRGmQOK9bEdmJ8Uppv3EuEUEHdjvXwzypzDtAXdqoGkVSa9s+tX6tWfeTzKnRWnFNFSivwFjVlurLXEqorIuAVt1V80McgOVkrVi75krC1mogeeal9aVt+Wuci5xrkqgsRG1DAICeqldlj7dubi3TzediOQFhZma6sr/FMl7rOTkwWJ1vqjRD1a/CCmnXHoaHNcsxrYLy/z979/Xk2XneB/7t3D3dPTlgAoBJwCRgBjlHgqAIUtRKK8netayVHMq+cJW3XGVfrO0LX9j+E1xbdpVc67ItWyRIiSRIERlETjODwSAMMAmTc57p3L31+b7nNChV+War7LVINGoKE7p/55z3vO8Tvs/3+T5VUBdQB5iuwsDVR3oe+93eDXioPXZWPLgC3q7j/IjtAnQ3wvOYRRhEzqf7AlgvXrwoNszZ4P+tY1vUkNzZLz4zo5kbsIQd9/7il5vz63u0qaVNcXSktnw3LVm/OBJcjNlOBErHWcZeY3k6q/zddBhI7YSsmhBW4LQFEyL4nPaqCp4l0V+zJsxQxEsC9OKWNWvX5L23RUA+0LN6bvbpnbffDWiFpfjwgw9FrNQzKni99tqraed0RgDU3t+CRQsDCDpfQOQA5Y3WXI1FKutNO6W9YY0SB6Q9tSv/9xAKKAFggPWTE4mnrG/VGRqv39+AaPH1WnqzIyrzNuwXDzqrMfOlkGkKRrPshcoEBdZFd+3SpfLkN57M3gQ0fL53b+43LNKp6fL3/t7fL88+/1zeGz+otR1IsmHDxuiOiFMk/lhqdLo887IlS3Oe+EOsSwCl2Be7mH0+sH9f+fDDXSmQ/PqvfyexqaIq+yVGwY7jh7VA8y11LLzpaca8V9/vjN91511l4eIlKQJu2bx5Vnz6/fffL4ew3RcvKr/5v/xGBkZgo2RYxcpVWcdTJ05E3N+z1iLw3DBAxDP2Ts19psvPX3mlnDl1OsXPFIFIFYipTbZq7DIbRPhbMUlsgH3GvixZtqRhnfaHraMNz2do+W+HPnjP9asZnTwLbLTqPw2DrmGw1FC0tme3X21BKoXCcB+/ZBn/wjfN4nS/XCntV0/z/+cK/GWi3C8bLvcXAJP7H31ohkGWQApub96wqbz22msx3AzHpk2bY8T0EULNGTbtMAytYIvhjy5JRhDX0YLtWFfOcv+BA6EoM6KMp1YLh5nzWLtmdVm4aEH+TYCmsl3Hlo6k2mqijWqnkZ0MAuYGhkrtazyQ71UdSNJ94UIS2poId+bfjOYjCMqocX6qhBI43w+YkKC7f4AOerHqt8CWQ/vjP/7jXFuQZC0IpwrACCqiLXtGxslUBNR9iLzrYoQQs6JDIvl3HVMoVKMFFNgw69euL18cOhTjjoVSBVvnpycUmyFJnkk4Z8/l/o0+1a5jI2oJEJi2mgURPTTJ49zZVLAAS9Z994cEV1eXm9avz/Pu3v1hFUm98cYqEnfsWK7jfTHUqlfQd+K83qUq046dO2fHlnpHnIt1dQ2aFZJOAr5r161NhSuCijQKBuaUP/iDPwjlVSDi3WCfCMpeeOH5IPsCJyOdvUsBp8/dsX1HgB8ORRAYTQEBR2P7I4g4U3uqBVL69j2rALzt87YHqmZGx6x+hkBKwCZYBhsIuDlzX+0IyDbI9Xc1iDUtQ3JSGSttX7z2NM7RZ7gPP+cs+F6OHDVbf71rSbSmpgU5lT6d/vxmbJ5D2NMpQKotJPZ7NIQizjhVOtsxlmGOVEAkv2bQPSsVvRVYnB03KiDGqGgcqiAzSWLAiloJk4QZ65zPA/toAAAgAElEQVSxy/n76bJ+zZoyPj6aZFJFxr/bF/aN8w5AdObDNBsayjnABrDu3p8EA0vAO7VutY1CNbyKggoiXNvfqU62ivwJpo2RTV/wTOntdq89SaKBR+4xAemCBUkqVfCSXDfVm3YqDEZAbX0oOQuAzLQ4NVXauk41cPV7e71WYq/kDPscbXrsHeqtnoCzp08HsARKmBDQAmvRWhgdLQcPHSo7d36QhJpNomeCnSORsa5hsE1MlmVLFpf9+/ZXTYPBwbJk4YJy7z13R0hxzfVEZKfKxUsX8l4Cfmin6O4OmyPiq4ND5crVkXLx0uVyZeRa2AHvv/teRJ2//sTX0jfu5yTxmCAAVm05bMpT33oqe9E71UIiOJcwWCOtbxKvBx64PyAr+6U67j2jQ4+PjZYTx0+UI8eOZ+LNq2+8XgYGh8r9DzxYBvsHQi++dgnoMVyG5w2l1eP1N94ov/vX/nr2w3PPPVc+3/d5+eSTj1N1JDbtPQK6nBetgVq/rI19wrbZq77sW7bRXlEZ9G+SmiRSzdS0tiVFyjBrAyKWO52AXOU0kj9hZwhITVfpiLgx8NKZ8p7tZUnhwvnzCqDDe/GuI+bbVOElFs52F2CkAVSWLl6ayiA9k+yhq1fL6PhE6ezpriA+oC+TziZiE+xHNHKtSNgIYyN0YTpLb1raJEtaS2ZyzQqSVEZMBWOrzWon3lib7BMaFt3doZFbHKwi+4bNZX+Onzye/aVyCuTjz7QKaW/du/ez6NdgeRoVrQU0zML+/uis8JcZxzsxHk0xumAScKwVCaN22Nu2bkshwRk9ffZ0iiAAbOADH+OXzyCinvGdM9WWVlZab+zBAu2xR48mgWXv7XfPCjiYmKq2E+g3UzCe6nmt4rO15aICAbV1xGcDTdnPqrFW7U0KBI1mStpMGsHgtEL21PVPYWEUWIaV0DcrJJufawCIlung4pXd1JE9Ex8cwPtq9pakyPdWMGE0z+T/9r2ik4q186UllIiwZ3TN+tzduX/rWCdWYRbW1k42sQLH7GwFwgCd7iWJ2/SXmj7eK7vbjurOfswUttrKmbHwzSQeQAT/FKH/yYmwKWijZAqgEcdt69XoSNYRqMDmsOmeke21x2pBY7ABHOt0Nvcmnrs2OpJ9hcVijzkX0Vdp2Cf2jI1uT1u79p2xaxiAdVrTSGyXa+Vde+ddPbO+ODYeiEh7or83cR1GhDMwd3hepoUBB9hmIs/WCLvWL3HkkaPHYqMUu8RZu3ftKreYIHbgQNgxNOYUezw30P97T38v6yimUsgijm4PsFX+nW3Uou4sGWrw2uuvZ68ZdyuhbicmaWNpRXnFcNhZzqtnXTi/FjicwwBdY+N5r+yI6Sp+b13ClgJGNT48bYa/0KoGTOnp641vtE6Xr16JrpQ/i1/ZG+sCbMISZu/sc6Dw3/97f78cO3E8664FFQBGbH9oeG7Y4N6jS2GYea/aakxDw7h0T9ahguIzsYMKVwoaWl8VSTDL/Yzii3eR/AITbXSsbH///fhiPqHVW7LefJb3IMbdvPmWtPZkSuTVK3l33hm7e9vtt5cNG28u77z1VgoOcpy777q7nDpehfcVKe1TOQwWtHZ4rMl58+eVhx5+JCDUW2++Fe0V4JkYXuHU+i9ftixtSokdZ6bTnmQNrZFiQ20ZxaSdahgxPdFo09rj8zwTmxdm0PR09gAGV85Eo9tVO8IaXkvTFlZbsWIAgxs3fdC512qjZqI1VVWtvvyalV75/zO7/urav3Qr8IuAQmW5/XJ9/QXA5KHHH5nh1BKsmMFu/ObQUAwxYbO2nxPAUQO0Gti3NEiggGBHstHS8gXngkYME4a/TpeorQLABkgzJ7t5y6ZMWGFY/btAATAAxZ4cG48WiSoWZF3QKoEDRKjmfvLxJwneJAwQbGCI79eTyEgLODi+W7bckuQYlZK4IxErRplxYtxqgD6V5J8hz8jAUtJKIgAAeEDe0Vdb5gdbBWzggE+ePhUKp+eg+bBv37469nVsrI5TnJrKNJ42eLDOnPy+vfuSEFp7aycAMIEHldt10T2tnekckHeOnCFW6cR4EUB5B5y+IGD+wgUJSiXdAmFODDgVEdiwS44EZBI0eX7v5uLF86EIV/GsYwnIGXS01VOnT4YuKTkkLCuxJYjG+Ks00ZyZO3d+gJWbblofbRuJls1lig6qP30Rzu/osePl9tu35T5/+tOf5H48j0Bcy5OpRgIva1enbvSFQp3xqqazGDEpOmhE/mp1obKIPE/acYAIAQqqjkXLxrB/rVM7VQI1WqVUYNPSjhN8BSCpYyrrSOYKfjgP/t37rhW62hrjMzNZQMVIAKiiZ2LLxEREyGowCaCpIztTOW8qyQJqX/09NbjO3khAXwP30GqbpMmz2M/1maqafWd3bUuqgI3Rkg2dv3GtOc8BQ2ZyT0k6Z6bDGrIvJcf+rVYjS7mZgv3p02VgTl+SfvsLkGcfC3acWywMNH/r57qC7OhDRJS0VuUDIjZgjfWNdsJgFZEUjAg0AJI+q9371jDjlAFIXZUC3FbVrTlwzX5sg+hZJgka/OXL+ewEu0eO1BGd9CZWrogtE9zXdUIJb6jLYVicDPuhp5e+SaXiOyc+W7B15eLFKPrT7CFWzO54VsmAe/WzL7z0ch0xjklz4cKsELCkGOi4Yvny2FTtf5/s/ij2yyhF4dFt27aVFdctK2sBMhcvlPHJWuFKlTA911WRX8VXoK/1bfcnn5bJhoXx7jvvJAD89refSvVN4kC3yP6kGSL5+IM//MMwuEYDPPRk7QGXpu5okRKcsgEYZ5JGiSJGALBA8Hjh/Lly9MixAKaSvJdeebnMdHeXbXfcWa5bsqScPHK0jF+9lilYXT1dAQ9efOHF8r/9738jAI02H0D3yVMnUrXWciYBs5YSO2Cw59OqlOpYKdlvqoCCUTa5tplhgjTV/EbgM+eITWjYRJ6/BdIqkwDIgnUAoKxaOwFMujsTJPNX0XuammjaK8bKwoXzM06eTckZ1jIzMRkbYP9F62imI/vLGdBeBGCWfLOR52kXYXT1D2R/j4xeqzpEzTkTHHsutHUaJpMTU2EfWZfwwRIA10Tc8wUobkRb6+jZCjK07AGJryTbOdL6uHlj9QlAMBPr+AE+T+AvAbDA3jEfBgRlt194/rmcc+B72jqOH0/SjPmYyS6XL+f9uhc22t7AMDKdLuykX/9OfA5/APDDTBQbAB1bQDbAQmOMu3saUdQUVep0FyDZ8WNHI3ic9plGC0kCD/gKe6Rq1ea8Z3T5RGUVxdZMVw0nSbj1CqhsIhaw2tSLRhy6jhmuAtS+WlaS55UkWttM1aG95p2EsdibZ09bVdolgVdfaovk5/rtpe6su4SSxkpl+LWTdYD5vTVh6u7N+whg1mgVeV5JMLtCQyUsEckb1lMAaIB8bTnzby3ryvv1Zc0ygrWzO3GV57Rn2THFGWeksiFre6kkvWUQ+Xx2zb27D5+ddpowtNrJQUCYobRWRgcqIFoVi7WGsYnNRCvrxxeIHePf+it7EzvVZ6dFqWEnhyk0PpbzbjMB7PmytEN3d8c2OBNAI6AJfwNIcNaxVNkovnnRoiWzmkUB37s6AwKYFubfgSb2vM/bs6fqcYiZMCr5BexJcZLPxpoAmgEMtIcCRzbcfHMKX2KZ73znN8qx4wpNgynuPfPjH5cDBw/m955VW3pbTDl/7nxiR23rwAGxjpZusS2f6hkxUviizz79ND4XI0JhEts5k8KagpF9pfDlfALEAaRvvfFG7OITX3sin69d3QAC18Q0ZO/5HLbYOWZ32TB6V3OGBssLL70U0APLD6BjTejYeX7rpEgAAMEQ/7t/5++EMUPPascHOxNrAjnsKbF9/0AFBTCVvWftNhkXfPCLxFQtm9Q+PHb8RPyjewQSuF/78fjRY/GhJtvYY33YhV3d5YXnn484vX2icAN4U7zky+ynMFIWYMsCz7qz9/jlfft9/kx57PHHyuXLAODP49+MOh6aM5SYeilG3pWriYedYS2H3oH4BiNv0RJ7ayK6LmJ5hVCthxlAMTNT1q1d18TatXiGcWOwAyaJ3COxTQTHMZMXxobbVzknV+qo9sqerfpa69etD1MvAFSbdTZdVG2rVSvo3cZ20Uxp/mtB5BSKftmy1l+uHPyX6ml+pQCT3/zd35ppqZQZ43n0eNo/VP8yTvb8hTAxGCbGCMsjYpQNRbIKc9ZAg/NWcZV0qXJijfg+FPFWSIwhvf2222NQll23tGzccHO+j9E0+tesdAEchHoag2VyMqyQtWvWxABx0vrjUfkCNPTU3kTUvDfeeKM8/NCDQa0ZOs+VcZmXLwUllkhx2EuWLA0931jP8cnaGiPQNkZNQKaK689YE3fdfVeCCADK/fffn0oCxgcDSNQQPZEQrdYizlASok0GkCOY3PXBB3FSAkiOkuE1pjOJYWdXnht4Y+3efe/d9NpypJlS07SRHD10ODT9z/d+nuSF9geDqZpFlyGCo52dARzSthA6bu17tzbWTdLy3nvvVY0Amgo0HhbOT1JvZBw6tsrh8hXLU2lG5+acr1y9Vi6gkI+NJVBOe4hgqBG95Wy1Gzz//PPpOyVoi9bJAbsmB7hjx86ydh0abF8AEi0dadEaGMhUHJ/LoXP8AgnrhG4qWBUEosvDPSKA1bSrtK0abR90A6xH+6MGx7UaXXVKam+8AKkyInpTJfF/wU9b0bXeEWUtJfvE9/q7JArDQwk2M7ayqWSptPmz6rm95pmi/RNBwsq2SZUUO0IrQUOxz9QRIEYEHyuNGC1TQlmne3SU6WZEc56zAU/CKgnLpDP3JJjUj5vEsq+O1eR4U5nPmtUef/eoQoXq6rzaEz5TcA9M2bxhQ/lw1wd5fxg+pkepBDpf9rZ3KeiR0Ara7GWVze7u3kbx3fjfw7NTgDh84CXA1TXZFZ/BjtjHAp+2et4CQW1LxU9/8ucRSc145ymjTqnV195+z+G9esYkCV1dAfqcZ/eVStHQUNMOVQVcazBSq9AtYMUWYWz0NcLU1sC5ERhLVgAmJ44dzSQZQafPEeRIdryD7Tt3RDPE53rvJgoJugW2klFtGtbbWUf/xSQQmF44f7ZcOn8ujLP1a1eXBXONZ6/nmN6FwDZaFJ0dYeV5d8ODw2GYUPvf/enHsWvvvvNuhOO+/sQT5dRJ7ZRnyhNPPJFEgQ6RFr4/+Ft/WB5//LEw1iTFWkkEv4LkxUuWBMwQlCdgnT8/oOiKVauq8GjpSMuGCQKffb43I4l/8tOflvWbNpU1a9eXWzZvLh3a4Nzf3OEkUwL29959r/ytv/23Ayi98sor5ZNPPykncrYXRvQuIHLAdjobElusqQp22rv0qLQi2ithjQTwIrbIltWWC+8xTAvtZKFn9wZ0FDQG8ByvrUcAE+e9w6hhvLIO9H4tLM57Z63sTU2W0bH6rkx1cebZmYCpXT0JyvmBFatWNsKcVV8GywQrQwLpWSWc2ErapuwfZzGC3511ilhlHYxnHx09fCRtZOwbcBRoUluJ6l6tOhyS56q95Jz4Oc+V0bgNiGIvs5+EErVgqsI721hRfOWhI4ebNouBTMQyqck+cI5p4GAkqspKzIGl2267vXz66SdJCCRsgG72mC/iqwCHafvrANKfjT6Qlk7+FVBuyhKGkYTZz7UTSaJvob13EKOtglHeHV/DzmtTc/0yU1kL/NHk5HRa1AAmtf2xtqSx69YmI5AbDRu20vtvE362232ypbEpYbZVlkhfX/UF7Li9AgQBmLDLbUEj+kGZ/kVE2n3SyLrU6E8QCK5tD612xcAgUe8KXtfiUTMRaHKymRzWl++VvNuPAeoaoeHKqOoIW6/6huoLiNwqlgRwAHiMo/fXglMLotkX7q2KKI+kjY6vDNtgtBZO7A/PwndlTaxp9CGGYq9hTq4BwIlGVtMCh13oPfEhQOu8s2ZKVdpDoitUASz7o7WzfKWz4/+uYW9EB+NUFfGM7lgzsjhrQnx9vE6CG5zTn73vvWOopnSQVqgqLOua9q7JVvS1fK5zt3TJssSLzhgQMCBZmJ1TEcU23YpeycULl/Jz9t3hI4cSl7h/sYt4UbEMmC/m+d7TT8+CHVs2bwkbF/PjoYceyHQYgKRWHyyG5194IXtCbMk/iuXEhDs/2FluWrc+ayNuNjiALXziia+lWMZOmAQotqXVAfB++aWX4ksk8Ftvuy2AiQLhxx99VB584IGA3Hzo3/7Dv1W0nJw7c7Y89uij5ZOPPy7vvfdunvPJb3wjbEct7loo+SOgzF133hl27dZtW7Mu3//TH6TAR9uKfpE4+oH7709RTuz59a9/PYUvE9d8pjbr995/P+dm5fWrYuPOnDmXAh/WBntS4wyDI+YlnmmZwv4vfvZcABZ+na2wVmIMBcWzp88EPPez8YHYUnMGyksvvJj9AKiiFXbD6hsDSltv/gTDQwtRb29/WbxoYQqkGPIto3zb7dvC7saovOXWW9K+KMA7cex49jAfp5WHbtOzz/55fKd4Qzu72FeREfuU7hj9LT7eO/N3fu7Pf/qzcm3kauIA+0jx0d7f8/nnlcWFcdXfH+B5397PE3fwZwHmjSpu2vZr4aszvjRT15ryWSr2Tczr59h5bZNsedrwGgZ0/KIz0QwV4MPbaU41Rv6lytG/epj/iVbgVwowefJb35hhIDkjluTAwUPluuUrQi9MFWBkNIgpp+R72h5VxgCgwAAeOvRFWmz8vCSp9pl3NjTNiRhYASRDgjFigQVLvmfB/KpOzqkkyR4bi8O7Y9ttQYD9HeFBNEbigSoGEl2ATEv3ZGBQ2SRPjIleQ32qAlJBO1ABDValTXKALsk4E4Y18WX12jVhnxDsE2RAqCXLlapZmRvYEYJRxhKiLZDQqyhAYcwlHp6bU/P55slDq1Xm6qSW3lSxF8xfkL/3XII/a8qhcZic7ObNW1Kh9CWI4pRNaGCojVfllAR8Kh4CWwBEC3KodnhWLJ2M6N29O+uUZK+ZRc8Z1ApRVxyVlh+JnWTK2kvYoesqIypspoGoMtc+6atJHlRZBdGCDkDJbbdtS3sCqyyI9iVwkhjoG+ZMXD/Bw7z5afeQDEg2BAjWxjNwanQnsBGwWVQW0v7UUM8lDJWqKGCdjFima0iaItDXCKfOoiphlhhhW92Pa7aUWYFjesqbihbAJYmP6naTiKkgtzRSgXztDqWbMpGAPP3jTfJV6eKquCjStXIg0Kvsl6qvMtsWMjGZhG18ZCwBezQbVOG7umslEw2/oVq2919ZmAAYSQS9EhXBRjQ2AqEo7rVFKMEtKnyTbPl8VFXsIe8oE4U6SoQ7JYsYJqq8629al/2tqlYB0P5m1OyFcrOkbOGC6PqoqGEpCFLcn3eFESU4rWOCaZCMV0HKBfMTQEsc7XPrYh9LOoAuqZQ0E38k0QIW1TQBsHfUCjPX1oSaZEp+nHVtYQL/gD8DxpguDjMnFXptAA0A5l1VWnNNwFV8JRnaKAS7kiT3TfgQTfj8mbPl2NEj5fHHHk8gbY3YDwwdyfIPf/ijtPVIqoG9hK5T+bVPG7G/BO+Tk2XVipUBgdkd7+Do4UPRZsIwWTjP6PCaxHkn+qLZHVOlanW7u/T39qe6duHKlfLWu++mvYQwn0A6IPLEWBLSzu6uYuy3aTsYEb/927+dijKg5P3t28N+oCcEuFGJZNvZN3tS4gbkMa4xCeP0dLl4/nwS6z2ffR6dpudeeDHTCYaG55XVq64vfd09Ze6gsYs95fDRw+U//cf/lCTtr/31v55gGqON+OzPf/7zjFD2Xq81VPowprRFTNZqf508VacYqba3Gh2hGMcO1t5+ezqMK+OojWBttEvsoaqVXKvwVeS5am1Uhsl06e4VpHaUQSBZw06jjYQ+Lwljz/352rUrdTJJV9ds29n1N6Cq20/jofu77vXX35h7Yu/p2mh1ktTzH/aA9+R7BbVpy9GyMDYeltG1q5gpUznvXVqMMprZOWh71SXgVbPE93iKsdE6RraqXlq1jpxH/umRRx6Jjg4fZh+xyydPHk81FSCSlrPsv2v5fmK8EhO2zn6TfNGuYuMq6N4bxiSBV8kUtpTvG58Yy+c72/aaooc2kd/8zd+MePuzzz1XtQiOHo2dyUhgYPD4RCrOwKmI/XZUALGK0J6qbaEzNaHPFB36Thh84xO5Vh1NXlkmvjIRKK0lVTyUzfTvEvKIUYfRV0G4tFa2E4X6+wKEWA/2p51yVlsVsawwMMZq62AA75Jz7YtPAvBVnazq3/gfn0fHBAu11e1oW0YGB4djI13H+k1N0uWq4H/Vnai2rBWtdp9sor0mrqhnQztpHX9eW2oqaCLWYP9cy3tdtGDh7Ah6Z8PnaoEVu9jvLXDt58Vw4gPPmdbaa1pdAHrOGFHesbDU+BcJrdiqLS64tnOOXdPeS/TLAshU5qN7b9ctAEvGJU+F3cXGtS2b9iZwzLWvv35lgDBnRazAAfpZfsD79vN1742luMNW1LXrSbwS/aerl/MZ2evGb2vFHRsry5YvL2fPnKsxQldXWG+bjazFhF64KOfAZ4uVtHr85Kc/iZ6VdsxtW7eFvShuWrSwahJdf8OqsCS0Z2NHA7oV28SA9oDvAXg5rxJYQMobb7weuyu++eKLA9kTiWGnpsOWAVDyvUS9ndGNmzdnHYA1b7/1VgB5rbLanOlOAfMP7NuXAt2O97dnTW7ecFNZdcMNebfEwOdoURkZqaK+c+eGMUEw9ac/+/Py6Z7Py33335eWG+3h4nv+zT34IgQtNiMA69noeAFCxV00+Ux7tE/ZCuecnevr7QkrhXgrhov1AlAf3H8gxUXxJtDilZ//PKKxt99xe6a50YrT1uqe2SVgsj2IoWKwA50jX65z3YoKuojbIrLc11def/2N2AuxJ2AOYGIfPvLoI+XEqRM5q/w0tjaQyh7AAOKb2Ag+2phjmirstDh9/sKFOQ+0UUyay+Swq1ej1WLfbNqwIaA5rUDMJMMp7Ds+R4zrfIjRFIfYenvOPYhB6LNYG2fTfuXH7e89ez6tBU/aZs1EPv6YT6EzNNeEwzVrwpYS37zz7js5/yZyZepiVx0vnmKN2IqeE72n6N58hZj8T4Qx/FLdyq8UYHLvQ/fNcBhVz2I8gd/8BQuDPnOYjL8ACGUXsHHd8uvSCy1QPHjwiwAkkvc2sQEASLRUKDkxU3WG5g7XKtnERHnwwQcTNKmgToyPZda6QFFAIWBhOBzwrZu3xJC2iC7DWqnShBrRjlfFMUvcfbZAj2Nn8NAb9VYaoalCqgoryGXQiOOpFEsSTOIgagj9Rc2E7prawLlA8n2/ZF+SyNnec++9eeZbb70lwROxKwFUHbdqTCcNE054YaoCElIOXxuQoFgvcCrvi5ZEUFMgwGB/97vfjYPS4sOpYvUIFjgw9MZNGzdV5sqaNXHo2CGST5Uj7QAS7MFhdPq+OHLvEUXe2nHMqNmCPM6Q4yXqyXivX782rBjXkJRZe0rxm7dot5mbZ7ty5VpTqa2imyqJnLBfHD3WCnEsoBEkPRoi0zMJoOmoAKlU/yULrum5MHXc10cffxSQQmAnWHQP3kvb8qGP1WeqgnG8EH6HM/TPyYkEghxOpVFLiCqTQjAsmG4rX7WFpjbXcWhtcFeBlyoSGyr3VO01TbVaa8RYVbX33C29uCYvo5Wy3WhqtOwRbAzV71QKCWwK3LsrYBN6bUMZr0lfb9rOPK/fpze8aQnq7O5M21BlyFSRy/TrA0tURse/nDbQJlm15a2CCm1A3VYD/bwqJRZUqtcz06lKe/cor3ffeUeS+a3bbi17P/88gZ8AslK2u2r1ZL7kvi/sISLPnrOyTKq6fNsugD3jnQNhrZlWufZ+qr7EVMCgMGymq4isfd4VTRaUb1R6FWSiscY7V/2KjCjFauiqrBnnvurPDIZC7T7RiIFnWS8U91R2R/Jnv/ycHEXSYt9gBdR7x4w7mUCJfsrlixfDkrv77rsSgNHKsafds0Dxw90fha7tZzEr2DjPb03YSIGugFFgBbzUeiP4kijNGxosGyjxq5guWVJbrcp0klL0YIKuAFPJYta3q6eY3vXF4cPlzPlzAZOt2ZtvvZlkQKVNMiooxDxzth999NEkn4I4ieCnn30eKrQzi5l33YoVCbK800rBnwp4PKzS2j+QvXjy+PGcbeLa9z5wf/nok0/LY489XsZHx8uKpXX0bIK3wTmxb9/73neTsAsU0bX1i6t+PfOTHwcMtC9S0m7HXXcYsl3FkjMiu6GIpX2qKYf5+8oqcmZrO4Dkii1NC4sqHXHE6NpIQCNLUgPEgCfeN3aKSW9a+6quRNVCAqxMBSwxZhjDpwp/nq1AYyOYDJiQaGABGFsMBHFfkoaWsXbuvDHt02VSq+ZwrazbG9ZXuxX/qpIOLAGkS1Ddof2EOo1l0uIgdQJQZdIF8Gkm/mRCTG9f/s5/zpTCQBKdBQvSE9/qjV133dJUwfkyflaCK4lir5wZ00IA5UBCgThBdImz8d3uE+iOfabC7N63bdsacATLBAOFuHM7RY/oIyF3LEGVdZVd03YkA84BYBVQlhaK0WvRT3H+kuw0rYxGHBP6dg6ANhLdgF4NS8h6VF2akvvD1rCvW2CrXTMgtN+HtWSU+uxo9QqYA7H4iSp4WtscJTWx051dYWhJkmv7pMJEFSq2buKd6LWZAtbdHT+fFt6Mja/i4RF4NX3rwoU8o8la7Iw2Pe/PvrR37cP+/spg4aMk1q6Ztp0+LcF0WiozEZCmtSsASwP819HC2lgqW8cf5g0bhV3Fj+u44860mQT8GB3Ju6stbr259yoaWxqh0jrdSFHIPVRAE/Bu7OqXei71+g1AVWYqmNKAJa2wvM+trMy+2N6wbxq/qu0076WZ1BMtEyzNHuAPG3Yl+8168xtskYR8Mi2L/WEyK+w4g4uXaO0DXF9tbuIAACAASURBVF3Lz7J3l69Wtpf3ODwXaDKaGEZlHuC9es3qtAedO3smvg8A4fuxDcRNGCZsgOIfXyBuEc96N57TL8VBLGvFnoNfVB0996t90/53drAVsKoVx06fMf3wcrQyvvnUN3P/roEVgh2GkWAdxYX8hTjP3lScM53q8z17yn/+z/85oKiWkD/7wZ+Wb//6t+O/pyYm0pr+X//LH+f9PvTwQ4kNxRpYLEAb8TlgnN82/hwjRNvmgkWLynd+4zfC9GinFmJa24/eoSKdfYNRow1846aNsbOKA929FbDmyO0ZNkZbtnfAL7z/3ntl9+6P8hlACoCsfXnffffFXv/81Z/Hh4kDMcMVlQCn7CKmsfOi9R/rRBFNrLtm7doU9hj5MGjpqTWT9t579/3sbTkLwI+tsieefPLJFCz5VO8OqOAZWpatIQaAD+dPwej0qZOx2ZgsWledYYx5eQi75h2/+fobubeHH3ooWiRAC2ARhhc9FddzDX7YPmFv7SPsHHmUwg4W9vy5c3O/bNHFC+djt/gM50WOksmXwOqVK7MmgDn3SojesAr50I+f+UnON8aw84Llk2ETpZRbbtmcZ9Ye6Z22LYyzY7L/csreKnd+hav8UoEZ/yMe5lcKMHno8cdm6oGtCWZvX38xgUVyog/WFyeGVg1RPXHyeKUzXroSx8LJMbCCNo4DRQ7DIj2Dw8Oh70r0KZAzrnffdVfobpVh0Vk2b9yQ7+MoGD2f3YpazZ87L0Eyg87w+HdBv4C3ZaQwOEAEhkZFGxotEJbocDqV0kwzYqbqbMybHxR75fLlCYok7YAEvYcqFZJ212SA2r5dSZEghfHyd2iajJGAQFAI+eYoXUMQJFj0/aoGggUGU2+qQMi1Nm/cHIfX9kwLYBlYCPua9euyFgycBETYKKk+fepUWb5yVYJRFGsOX8BIW0WAJkhIANfXFwf1ZcvGaII9LVZE1yD0AB0OGuACdFCBFnwL0g4dPpzRatbOdU6dOhNHI3mVrGzavCkVZOuKUojFIvBIpSs0YtofVYVf0KT6cvDAwfz9F9kvV9OSIyk7dORIgrvKhpDUAyimcy2frWoXsGTOcALpuUPDSawFvoJTIEBlKtVqoGA1OgCZrtJZ6b+NxQg7odGIaNs7IgnZCI62k1SuXMMcqBXtTHz4BfHF2lNemt7Ujjr9YIrgXh15KggQ7NQ+7J4EHHMG69SCKPdjiKA3o3oPDlUiTNNi4p5TjVXF7Osp0xGA1ALQGydbg+jJAH/u1TN47i+dYUetaEW4sFY7nS9nUkCjugsobCciZALOpUthWq2+flVZtHB+zp7x1wIs+6cFY9rpEe5DwOjffb4zb/0Enc5Snag0HnaBvSDotA6VGfCl6Fvo3mE1XEsCr4Lv2euUizry0rM5Ky3ItGrl8rBU2go+sEWgJaAmGOdZJHyZTJTCbU22a+UUs0QCZTNUbQLvQuuU5MFesy8rq6Y3SbNg1Du7ddMt0egQ6LknCdCne/YEOAWUvvvuO2Xv53uzFj7b56IQC+4F84MDc/LLtVffcEO5YdWKsm7N6nLqxPGydOHCWk2lsK8SOzqayTOZTtLRmfY8zI/zpmCdPVv2fP5ZKNO2DTaZPTM4JAisQe7GDRvKw488Epq2Z5fEqnAaJwwwEdCdOX029v3MubOxwewOsc9vPfXtjBBPu5oq7tGj5envfS/jlvWMz3R0lqd+7akyd3BumF8SYYGc/f7FoYMJ4gAlpoGxgaqvjtaBg/sDdB46eDDvIXokTfJr5G/aPDL1qrfRKqkJYNs+lakPwQ+kzzWqa//NVKokjY3+EIZIm2hrRZoFPTpmYn/sMaKv1ku/vSS96plI4DEPsMuqRo89qvrsHEjs2DdHz+/tQZusnvmzYeFNBfjpjv4XP5QxoxLry5XFoSBx7MiRcuVi1XnQpiUg92Ra+vw/dssol7ThVRtUmRV1DdLOEeC3Jr4Ss23btmXtFB9MXzPyVgJGtBMQKWgX9Fs/QL0A+6WXXyq33LIlttZnYlSy93y3Pbt3/94kI67vHfs8BQT/JxYrIb7xxtVNm8TytKACx9iSP/uzP6tMxfGJ2Gy21H7xPJUpUac7sFXeiT0PrLVXPGcVv+xJu4ZYRCtShEgzNatt0akaUNaibT20NZwZfzc5QRME2NCZdXIddhVDxnUlOPZQ9VHVzvlZZ8i/RdekozNnR5LGXnj/rdg0H2sN2GKfLSn3+do8vRtAWttqVhlO1ZZHDDwgaOdse6RYwfNmOtj4WMS+a1vRZAAyzwXYCiDeaN3ETvX3V7bkxGSS5dFrgOGq7dOeM8Ua9239PFsYGdiGmUSyMO8koFXaKDB8a/XctA9nxaQjgJHCQYDVpuVToUghoC1etZ8RTQatPY3QrvvIKPBm9C7dBp9rz/EHbFsEugGh2q6aiVetbzE21vu9cvlSfGCmNZ45G30Se9f3KS7xa9avu7e7nDt3IewDrZmHDh8Jc5f/Yuu0IvLNQDH7IOtbOhKvDZvgsnJFYinXyfCBTGOqGi5iCfGVeBYYiVErJj5/8UIxeth60pYS5xqhW0cPdweY/vTTT/Ou7r33vmhr2Dvvv/du7lMRbuGC+dF5w9i2ByK8PXduRGaJnmo133rLLdnLYrknHv9aQATrLZE2ueef/7N/mokwr7/+emJlxRu+cNnSZTmDz73wfFrDgf1vv/NOueOuu8qmzZsDXhgPDIQCZgKOsCf5M0WKduACcIP/ZddNtDpDA+sUgel5iee9O0VDgNi7b79dTpw8lbjQOhOItsceuP+BTGQDXHkOYBTGudbA1ka6DwLiWl7EzR9+sCttKAYEOI/+LoMLMFcOHAhAMNA/p9x5x50pDCqcYsYpTprUaP+4FvsEWBBbK0zaOya38ZXAZq1HYlBsIG24n+zZE0HyW269NexamieKKD9/5eXEC1tvvTWFRvuBLVGs2HbbbXlX3p29Q4TbmbOWr77+ataOb3jkoUdyLrGXnGmiv0AiemL0ed55590UewFwYi3nyTv81lPfzCSfzz/fmxaxN996KzGCM+VsYtsqTHj/jz3+SM75W2+/XSdPNoKwsxqyjS/9Cwl1W6hIC0/rb39hGs9XYMr/CPzhr9w1fqUAkye/9e2Z02hr15qEoX+grFpVx4gaEyYJ4uznzZ9bbrzx+iCWmzZtjLPTF6qXzuFnLFHRIKycMwMoSXHYGViO3M9imOi31yqj1cKkHE7T90NgJW0Cf4kUx4FhIIjhMDlZNEFBgn7NNyDEGzcmyZeEGx8nsDt08FCStNtuuy3VC4r0KqE/+MEPkiBA9v1KL25HRwwqY6wix+gKcDhAxpkBBVgYH8owMj533nlnDK/rMvqCSvcl+ZGw+hJESlpaYVbPBoEX9EswBbcQdY5kx47tuVdVgJs3boyxBaZs3rQpTgtIoqLhGQXbEjZCf6bqWBcBMcooVod+cM/jPtsJBqqhEjbOzb2qpgocGFh2U/DByDOSnLY1mjtvOAyYAwe/qGyQ3R8FqedAvF+UaknHMz9+pjz04ENZ77379mb8JIMt8BB0GB/X3VnFQQUO2AtANuNRBaJVrK+yCHwGIw+o49AEodhOgwNDSf4BIiqzgmzVSNoEbVVNMKGlotLWJR9VMRzAkqpsxPqq2J+1qC0eX9qmFsy4IJhKkN2fylASYEJ+AqBUu6qobCuQx1io6vh+z+x7w87pQU+9lkptqoMNM6IG1DUYFqRXfYbpJBW1hWYqQoKZmAHAJHrZJFESBvdt+kZlJqi4Vrqze/bz7QQNwQ0wTNJHHPnY8aOhRDuv9oB7bDUJTp88EQeNUaEVr4IggvRKadeeZX9h+aDlqmoDBFrAxCaiZ5Jke2ws7A973Pe17BIsFTbF3vOZ1r5tIbJm7El/krTp0pNkcTKAbJ26ULUlBL1Lly3P3vWzEQPuqmNKKz286us4V0k6sRMKIdixJCo+W4JE10IQf+nyxUoXp1Fy5fIsyKOtRSXdL2wNgW07LQNg+sKLL8VuuM7OHTvDQLvzjjvKju07064nMTT9wr0vWYB51hGWxZ133F7mYqAMzSkH9+8tq1etyvmeM3coMhvOtvenIm/dBofnlpGx8TJneLjs/GBXeW/79px9gbtzov1g8eKFCRrRuwXqKpHeo/3BlqGTC57dj8q9thwBoHZC2gzaqCQr2o9uXLs2Z8x9nD17OsKtqncYLOzTg/c9WJYtXtboPxhZTTupo3y297OclW3bbkvy97Of/XlA7FSjG3r/px+x2zXpbSc4YAm34Bg7XfdFbcORFErytYS2WgYRw2tadNJK1D8wa8N9dm1jaQkqtT2nt7cytMJCM1K4l4YEnRMJuvHl9C5q4mhPs9lJMgmNL1wUXwAUykSV7t4AImwWADuA8JUqDO2uJV1AE1OF0NOdhbOZ+HQ1963KfdXY8YwHrYLV/r6CJ3VaAsCsZaQB51y/BUjChrPHp6aTJK65cXW0BQTyznllyYwkoTt+4lgS+TvuvKOwae7zumXXhanBV9EOc3bYZS23q1ZdnzNoL6mct9pPT33rW/HL33/6+2V47lBa7ACZkj/P5T1LVjA+tQs8/9xz8Q2Acvcq0O/p6iwj10az5uyovRlQ2ajcK1gFF2KTASb0iFph2+nY7pJWFuAz8ARrqNo+IEc979kfYWOw6cQn2QM2viu+2/mtbT8Ausm/IOAa9lk0b2ZSZFGQSQtf30AFMPmLpmWQTcm0EcygTOuZqC3KpWTvtFPQvNTYZfusA5DMb9WpTVqG7X97DujPDrWT38K6oeGCaTg5kes4422bowtZM9dkX6PjMzGRJBdQxp4DcNhD1/Qc7L1zkRHCjQhr26LlrFlDNtEetz/T0hn9nOnYMmviTLUMmLBkerUwdcYeV3byYK7HZ7ftOG3rtmsMDM5JbGisNlZZ1hWD8NKl2Bvvp7YwVPaA+MUecu2mB7fajIzSru2tWBruVSssJo01UxgAjtgjYgugwrqb1scG8dF8KQDD52MN2IueYaBvoBEjnxutEZ8vdrFn2LW21UjinlHpixensOb3zh5m49CcOUl2tW0QeAXUi0UBmuIz9kIbmxaRyxcvhYE4d/68jLlny9npADNTkzm/kv5HH3k0E2LEccNDg+XD3R9Gb+6xRx4rr7z8StbC1EEx5z/5J/84o3vp6xndW1sYie725Ge1waxZt668/fY70Tfp7e9Pi4wCEYawGNv7E3+b5gPU0DrCL4o7xejG0QNQAOiACeC7ogiWzIED+yNwHkD2xZeyZtrLFRvrBCaMkMHEtdjUbJx3xf999NHuAAN084DRp0+dDlgHOPlw14flwQfuT/s5oOv4iZPlW9/6dnQHX3755bLrg11hbPA92C8/e/ZnOc8PPvhApuEcO4HpeaHcuvXW2Lp9Bw5kvbUwAZPuvfvuFAVeefmlsmjRgvIb3/lO/MbTP/h+2na+8Y1vhnENNPxo94fluWd/Fh/1+ONfiw7iuTMYsgvL448/nvVUlDVtCeP6vvvuzTVpBL313tvZBwBIDH0gD5kBIB0A9c9+8IPYUHtWLiQ/ATSxseI2QxRMvQNkAzW1P4oF1q5bl32KXY+1BDAR99yy9ZbYQPuIDajge2XYpkDZiDCzWbWYZ1JbnUoZ+9roAKZQoeDXgCizFci/cmn9Vzf832sFfqUAk8effHIGDV2gINE1LYbGQCYZnCfeujIIPCeyatWKcu6c9pPFdaTohUsRccSucBCrAGwd+dbqnQAhJN4SMM5V4PPYo481CPbi9Ny3iHhV5O/MNA7XxIRwgAlxMcwMIUojB6HC+dZbb8UhmS5DYXrN6tXl3XfeizNduWJVdEx8nuo6ihsHBvXGMGG8zWaHVHPyErrMpZ8zkIor4+K+UeUJhR09cjhBT6oUjDpgQqC6WFA9HV0SDBRBkGtwZhmFNjAnyakgUxDJSTNiGCIRPEOBHBqM8eQ0KZALQjOu7gYGdWX59OOPs16T09NxnoIXaLn7lMhafAEWSimH5efefPPNJDoMIyfq+VUFrWNtQ+gJ60ULkPcs4PN+GGjXskb0HD76+JPS3z+nnDyhojGdNRWIeY/WkEPkrABSKI6CN1NAMnZ6fCyOffHCRekJxjoSwANl0P2H581NT69AWnVLAsqRcvzt9BTq/7QDVP2slfvkACUky5cvi9P1vlVTJAxAK2vss/yMBKiyMap44izS3gS8gkOBdRgB164lgXbvKm6mPXlm77+yWOokh6qTEO5/dYiXa6IliA1rJ9eayJnKqNIkanUChJ8TaHM8XR2VNu56wCHJkmDbWZPM1ak8dXyi8yhgjKp600KU9hY0bAK6fc00kUboFGACbOTMJdP0ZySMAmtBpjOn+kwLZP26teXCubPRkcEiI7wpYKxTdDoSbGJRuQb2D3DU+/J5ADv32NnZk/+HOdaslT1Up3uoyF7L3/9iIG19Ax719SUAQv2VYEgU3CetDvsboJLKp5HIy65rJuzU0XvWK1XN6L+g61/LebYfMAaG5rJp10KDF0QPzqHhU0fPjoyN1HYsU3/Sh3wyazA5Pl6OHD6Us6KaJRlrK+OC7dfeeCOJPJaH0bsH9u+PbdIP7uwN9KHMYzWY9DQQ8YXTJ06UNTfeWOYND5eNN60txw4fKgvmDudcAB0I/7VTQox8xFhQYfdMi5cuK/sOHEwwtmv37rTsCHBV0YBJKvtAsOtXrUx7xNbbtoVB5l0QsCaKt2//gTI+OVXuuP32TBlRfQbqqtjiNAjO0bUlaJhobCohQeceyHnvPfeWRQsWleE5Q+XKpSuxQwuXLAn7hqjenDl1PwHU/uRPvpvWTnsYc+3tt98qk+MTGS9bEzLJT8MGsF/DKKlsr/Z8RhsiQs2VHeQdSFLa8dJOA5CurUq3rQkSaYQM15EsaGcQkGK5qF6i92tzsG+S0BKa7O7KmZOY9vf1hmXRjoNtW+w6O7vL0Nx5SWoi+jk5Ge2I6tcuxyYsX7myjI5NFMyXOolqOkkhe4v5ePH8xVkNB89pn2dvaSfqqkm/z+7udP6r6C3gNzahp+q+tEmupIo2zv333xf6PT9VNTm60jar/e6jTz4u11+/Ki2xxJx9kKlV/JdWpLQqnK3+3LMsWby0FjKa8aMo3u2Y82d+8pMk4xcunItwcHzMW29GoFHQLrnCulIt5u+8b0lj2k06OnKevV+ggSS52ozOiL5ix/T111G5QH1ttZxCLCwwY7qk6h1B34DHtQIapl07rrTRGpFwVoZZZVOkVY5GlJG3Q3MCMGRtIxRcvwK8zMwk7mHrKkhemRV1Ok5l/rG3zrSqtWfgLyV49mhYQ82kGXuJH9VqVItG1TZqOaygfylDgyYajc6CvT6jbR0NuzBgeW9sQmKRnKfaHuqs81c+W4LuexcuWhC/mHaiBojLHg+zpk4v8V4xdQDInikCzxmNPKcyXDKxrDIznQEAAd/Hv4njgJueWWFiwaI66pcdEC84f+142yreW8VwPVPaS0tHbDj74eckaX6GfUyBrZmMxY6zf2ILTJc61W1u/JwvdgtQQSTZ9exn95ikj3baFeBkR9o+rQsQJZpazbPxpa5LG816Ss59hntQ8JiYHMv6YoBaYzFewNMFC6vAtLZwbUt9fSkm+RxnjV8Anii0WbeRsIKmw/4J+D1nsLZGF6LDdSIQwdUI8B47mp8VCy1cvDB7VEu1lh7sb9cL6HPxYrn7zrvTjuGdADp3frAjYJSpP/TiNmzalKIHnyuO1EqiSKn1RqxOMFw8qLWXf+Pnew0POH064AWQyn1u2XJL1bPB9J0zJ3EHvTz/JvamSSLe37hhU9bXO2KT2LpPPvm0LFuyNGuhqChWtR8Atdrgaak5Z21B0vdklLdcYHgoa3nh3Ply4tix7H0AVNhPl+gKrkwRA1hAtwm71OhngLGC447tO2ILxZmZ/KVV8PjxMEAWL10yq4ejWMhmES1+/tlny8ED+2NP77n77uxnorjAh4cffqRs3nJL3o8BDs/85Jk821133Vn27t2XtjtgjzxETMDOmgBkjz311FNhsO/6YGf5bN/egIFAEbHCooWL05IjXjx76lR57rlncw0xClYU7RMxsrMonqbrZnCCvfXZZ58HlNKmBHBjL7W7EzWO0G53V1m3fm3yHfsLG8V6s5W++GRx4Wef7Zllj1lnotFiO3GQom2NOZtRxU11sTIc/3ul3l997l/FFfiVAkweeOSRGYlFnKoqdYIZCXEdlVXFJCfieFasWBZgpK1sc0xGy6Lg10k7g0nwIaQBJQRnpiJ0daQtA1ItmMJgYBAg3wy/z+dYgB4+m3E0QQJVWXBilr3Kls8XiAB4UDEhr5xcHW17U1pYXn/t9STLEj8OiBCkO2bUiSpJyhhEPwu95tiwayQJxF8BIs89+1yCJ8Em2p/KXK1oVB0UNGxO0MQaz6dqaw3ZlNoD3R1nBNjhzAUNVWSvMhZefvHlcu8998z2E69ZszYIPtSbqCSjy1gJUhhxz0OPQNLKENce6a5ZjRfGD8hgLWc6OrK+WCkMZO2L7Ar4Idij7+K9AlckMhDuPZ99mkCJ01Fh4YRUTQS50HLPrW+dEKDqCrAHYCKIUB1A9UfpNhnDfvF7QTgdBE4nNHH9/OPjWb/WgHMgWDF1UsOpVPJqv/CViLS5z4E5g+X8uQsJjgTLAUwuXohjaJkH3kEox8SE586dnQ6TlpRmoobgsfZ8T81qILTslKqhcykj64BcqfA240UFlqFRJ+jtCTBkPV2/jjeW3F+LMzQCuQ0EK0OmCtOqxrl399NqpYQRUerzJlBOJXUyAaxgbLKZmiFRs2f8XFgtxmy2I5C1ms00lbk2SI7IYQ24nRkUUICD5xF8pWrWjOcUHAieN228OU5X2wDwjqBoRKAzpUiVr7KTBFB6k4FmxuH6TGcyPe/T1rfqNbjf2I1U7ytbhyisoEki2WrGYJAIlLKv016C9VK1W1Ro89yTk6mQsC8CL/ffBrTtuGZr6D27fnR7xsYaJfmzZf7C+algz5TKwpkzMFTGxppJF9NVs4btEcjSb/EuVLfOnjkdyqxgMQ0hzbqq1r/40kvl+LETAUH1GUtAD3+hd5iI9fwEVNbefr525VpZsmhR2f3BB+lbXrHsuvLAfXeV/p6ucu7kqXxuJqt010TInrw8crVMAYK66xSNtDz19GSkowBMcOsLFdrel+irDm+99Zbym7/1mwmi3JvKlqDpxZdeLJcuXy1btt4a8EMfPzaPQBM4JpGJwG0qzX3lwP4D5fN9n2dqikD94YceLlu23Fq6O7oCPACJULKXLl+eMyBxXrfupty/oG3Xrg8z1ceZXb9+XTl/9lwd+xxmRW2rIV5cRV3r2N/585zbjoCMtZWuanxE86AZs+u91pGtVdMizqhJdquGjz86LzVRZB8AdfYTjQdJubXqMd4W6JFEroKfERw1Qae7M+2mzhD73rLQ3Km1IaTYnkWtAhVoOx09FSA9UMrPquYncb52NQkPe6ayjEkmWWevEsA2iX9tC5H0VV2NCqwCeGtLRwCGpqWQICBdEb7WmZUg6PV3Zu07STTNgTPGWHfXiry15jv5Ff5ZgiNZAETwkdpBb76p2vzoPnR2JkHDfjRtQ5unRGfnzh2hjgvqn/7+0/HrfEd/30DAaxo3YV4MEBwmat0XwITtiZ2LUGRPwNywvC6cjw0Avio22IOZZNY/ULoaZsbklHu/VsbH6HoAmasdjfBoMyK4tnnYUybp1OTZ51VAF+jizNf1dubC6GkEYf2MtSUmKfYA8gIAJbUtuI3S3065ca/sKiZdAJRfGEvvHrRCeQe19adqV1XtKGyhaq8XLVhQ9T9Mv2mEiaOv1LAHgffW0D5yzz5XjIaZyIZevXYl95xWoVKFvAOiYC0C4QIE1glBbUuMtWpbkYAqEtSMr27akSRaPp9v9w7s/wpa1glGPk/SGp/VW/2S9WljviqoXgtg7Rq3Olju4eTxk3m/niei6GGQLkiBDLjrntIyNHKtatY0PlEbnTVPm1omNNbx0FWktmqc2cviInFeLehgFQ/mvrPvm4MsRnJPigjWTvEAuO77JJXitxUrls9q9LgvPyuec13v0dqIG+1DoIB1FRO6FwmtJB1Dhq9asmxZBUa7ugImp73WHu1p7FpnZ9VKWW7oQmfafPwcnT++VRINiHNeIgA9Mx2GoPd75NDhnAF21n3vP7A/DGVsR/E6loOJkmJjrSIEX7WZAOK14a2/+eZcB2iqVR0ALwb0xT7ZB/w5PTDrhSFuP7AZ2MLub9269YmdXVOMe+KEYt+VjM22pkAh8ba9rZ0UC9y7bAsr9g/xVbHFuvXr0jJunYwZXnHddTWmjY8cyDP6vAceeDAtNAp04tH773+gHD1yLPou7BeACECS995Ryo9+9MNMB7r9jjtiw1u9NTEzIJuvxHYHll+/cmVi1Fdffz3nAstQPAus/9EPf5hC6bo1a+Pr3Putt25LXOIcKeZGfJUvWLUy+jHbt78XnZnJ6akUXzIRs7c37Y9AeWf80BcHys4dO5pJnevC8mH7A1yMjJTv/Pq3w3atU9BuDKA2OGcoPpz/BpZ4T2HtnD2XPGJweDD2iR+gr2J/Vm2p0S8Bkz17coYCiwBM5s0rGzdszDROnxcwusngMeLpUrJL7Vn6b+qh/FXM+r+65//PK/ArBZjcuHbdjAAp9Wv9dgsXxeBB0yWIAghJJLEhYwGNkWTECZo6MBIZB5nxQKcFVNAS0NvXKoZDsDknyLAAU6+fVprK+vgsfZ9+zsFWsRFgpmKu8tb0GgNVgCRVgJNWwkTZ/eGH5VKYASMxkJguC+cvqDTtUP6nym3btsZx+l5VGH4TQs6xSRLRD9EOJVacH8MoeFy7bm0Cdy0uDFioo8T8rl6J44Bet2NmVcoZNI4kol29PRGRVb1nbAVgEOgqXDkZVW8aEpLC+rxjsxN6jJ5TfTNY4QAAIABJREFUqVYtoP3iutBlEytQKlWc9uzZk3VktD0r0CGV+v6BBEEMPnTaCEvO5/bbb8u9A57uvPOOKrxZSvpJb755ff7P8XoHns0vrAPgEadx7NiJoOYPP/xgrilY9XktnVswIYgGtKhqtNU9VaEBAXP6qquYYBVipctSxy8SVFTptT+ISDLWqiue3+csW7o8OirUyu2X6IT09ITiip7MEdsrNXknLFiBvoyLTMWvN/tJ5VzQ7DkzFaHR/xCECOxV6cPc0G7TtJa4P8FYy5jwWS2dkdOw9nEaoZ7XKngmd0xNJ7hyJuwFv3y1tPu2Z35G9bhhqUgmfSVJnNVzkShJBKp4pWtMaSOIYKUg2jQHldqm4tr8XStkaD8L0IB9Ru6lujo9HTot4Oe+e+4te/fvK7/+699u3gmqdR0NqFrZTm/yM9ZBxct7CYiQqQ11vHH65rE2GjaAM+D3QER7UXJB+0QAoRrny/5tpzIAm0I3b4BaQam1jNBiqp1Vl8H17A02yGfW3t7KIMqkIdOXmkQ6miA0ATo7ytVrlzNtgp0aGpxXrl6trXhsnqDQ3vNsbJkAZfXqGwJuYIe1AYP1di48+/s7tifgQckFPgj8jx05FqCSuJ8gSNLgTMwfnpeRuidPHAuL5KY1a8vGm9eVyxfOZiyvewJAAnDN/RDw9Q0OlqmuSuEfHpqbEYU0lp574bmyY+fO7HWBpURXsvLJxx8lCLvnrrvLE098PawxCTT6skT3Yz30o6Plm9/6Vs60xOD8xYsBNQnMoRMvX7osY67Zat9/9PixqtpPu+SbTwVo7unsznhYgE2fNoepqQAkbPiiRXU6Gqo5e7g/rXwj2ftEb017sKdSAe7oKKMZqVj3O7RN66P9LJDOOOGGIRDGSdMS4Uy1lOGALR01CcW8ayeiYKTlHGfSCQZYZXB4J7O0/y7ISmV1YDhKyIC27LFWxLR0dXSW5detaNoER3IP2jSix5PWmSqkJ3kCmJuGMmTyy7BpMLU1YWi4shczLezkqYj6RhR5bDSVRvuh1bpwrwGSGiFw94oJBDCtbYSdpaerJ/ocpiVoa/UZEgpVQVMmACd+3vc89PDDYQIATUxSYiNTZZyeKfv27S8LF83PefxyXTrLyNWRAJZAl76BvgBuzrvkyyQNgIzWPj5Ri5Z3/+yzz8bX14kV/XmPWnjYOr4OE9C+llSZ/tRqWrDbPn/k6pVUWZ1f70LilNbGweHSNzAna4ARhmHh2boI/kbmpgpA5TpGqTd6MBm/20wbAiDU8cYVsDABCbPGj0agvBlBHCHhnp7YAHaptg1VkNpV0OCjedBM4/GmJF4RSG18CeaDBEgC6hk9HzCxGhCsAuOlMc7m1OdsdJQqyNeRGCG+bE714W3i3zJYPG+EzhsApm0nzrM3AEnL3uLTWuDe1UO7b+yd9bBm7DZfWoGNzgCp/oxxwMb6e0w2iZt40P0CN5xXjD1rkc+eno4dacW1+WB22/O2jDEJJbDz6uUK2AEQqv2fTKVbewy7IS4JmN6AU/7seQHYPss7On+h+mnJbbSL+MbSkb0pdgOSusaJ06diG8UrtR3a/c+Pn6+CutagL3bcZ/s+IIeqO6aExNa9RAB5YCCAAT/En/FvhJIJHttMhw4fyr1jT3gXnoW/kshu3LSpAUBGEhvVJLQCqmEgzzGhcG8AE6CP/Zui4LmzZUkm9VzK1LPhtEEP5/7vvPOujOk9ffJkdEv4aTGxVhkt8dqmAaIff/Jp1qsVLb7jzjujt4VJ+OKLL5bHHn88rA9sbiA7vSUxTtgSo6NpsbaXgeP+jv/zrgGpQAZxKr/w2COPpi0KmAM0WH3jmsQYnkWBznthA8PaPX8+RRmgMXHVn/75T8vrRg6vWB4xW+viGazTTetuCmBLd+2e++7JpJmjR4+XRx99LKA9sXH2hqbgm2++VZ750Y9zTdovxGRpNWGsnDl3JvcPuDl5+nQKf3RbTCTCxOQ7FA4nRseil2MPA5Uy7e3IsdwvLRmsHXuXvRPr2lMKiw8++FDOAuBLvG+vYHaeOXuuXL50MWfH1KOl1y0r+/fui7+wr+UHzs+nn3ycYo33tHXrrWGC24eYfMBeLUyAkLfefCOgBvFZzFT7//U3Xo+NwW4XQ/CxwLGTp08GMFboIlCLpfLv/t2/y96trcwVMA5DmTbRtHbIJWEvsetsfNoFm5bHf/gP/2HEfInX2i8NubdSfL/6+pVegV8pwOS6VdfP9PZVMbkaaHQ2QkXG1FVqZq3U0HS4UEU1tTh0dKWKm374C3rkKvuCs/zGN57M//3i3DheDohDYFQYdNRwif4HO3cEAefMtKowOOnF7e0rx49W3QUBGx0FCT/6m0DRYf8X/+Jf1IrMzEz5+pNPlu9997vln//Tf55DrLLK2dy6ZUuMwVtvvFEefPihtPcwltS7HfxXXn01FEbPTrQNvf7e++6LyJPghxHRUuJ6nASkWw+o6T5VEKuU9959N46kTleZiaDe9u3b44DNtofgM64cOCcj+PNn96Kv1ZpIhDwDYKrVMHFNI9J+57d/J85SkiiY5Mj/5E/+ZFYMjrND74Nqc7aSMA5VkKpCzJmaGiQZkZypLhw+ejTtRDfdtC5JpWRakIOGDbWmT/LII4+GpfPBzg/i9O655+7cxyeffJzASZAhyQQ8bd22LQlmVMlDbZ3M+gqaVZCWLV2SxEoiR6iK3kLV3lBd7AjV875774sDyFjers5ULyYnZ8qrr76WRBKTRZsGhwRFF8gYOwcQ8dwCoLpf64QBjs/eEwgKIpcuXTYroufPgjz3rB0ETTUjgWfqaOxKwZ7MmlufCAj29ceRB5AZGPgykG7YEDQAMkKYaJ6ExzSGXvoIxl12z1YSw0jJdIZSA8Kh4Qgf+j2ATMWWIKlzZp3tMZ+ZABVY0lZG9cLrJ2/AH6BLwINOQAYQqVansbQ4TCNEfO9LL70UB0sj50//7E/L7/3e30jlQvLmzBpBaQ39EtRIxpwhmkKhLp8/X3vpB6ogJq7MyMhY7tU0kdpbfil/tl8EKlUPRYE5ojm5z9r3XkdcJ3nJiF8BL0G/sQjrOVeCYWvpOWoCVCullX0x2oz7rJR+oEvb786X28fEHv2sscVGMh+kcdTfP9u3Trh17Zo6GYjNAKbOmztcuqNtUEkAOYuvv55+b4KpKjbbd2wPTR2Y99mez6IrtHP7jqyP8/TNX/u1BI+7d+3KPe/+YFdZff31ZdOG9eWT3bvK2utvSKK+acuWACmffPRRgNEbVq8ufcODZShjh/vShkPE9GfP/azsP3AgQajkRcXn177xZDlz6lT2Ysd0CX35vrvvyXo9+/wL5b0dO8oHuz+MHspjT3wtQbX9i0UiicZm++3f+Z2yYtny0jlFCHesjJrscflS2nLmDw6V61euKr09fbWVoqOznDx9pgyoaI+Nlh/84E8zgcZ73Lp1W/nxD39UDn4BLBmLzgY2mOugAWtJBBxInpLodHUlyQ6gqSUl7XOVAiwRreBjTTCc11a8u0Zx9f2rRNcxqpXBpQpexUElbCWaEPYDYM1+rAkVrZPpMtMxEy2JtOOMjsbH2PuVFdAVYD2tGQ24k7a0AYye8TD27BPCv1euXstUBS1CqvJaCtqqv8QH0E9QkS3O5JLRsXLj9Tdk79jnqdhnfxpJqh2RPVNll/xXRkVnR1eYGjw0geb77rs/yQLhxt27P0xllI1E01c8AGjYW18cPlSWYPGNjMTe2ctVC6vaSYUR/oAgI2ZQgu9VK3ImVd6BGT/68Y/D8qJd5rwZS2z0uGu99dbbVYulGV25ZdPm+DVATjRuoBuAQTouTVuc37Nj/IRJaFgwgJu0LgzOKecuXCyDQ8Ols7tOaQOa1FHRptnQ/qhtWu1koQrUVmZFGLB/CUzx/toWoFZcNt/faEMBNlp/IWmx1/k7v/eO2C/MpzpqtzIN/d4+yNScHvt/LO+V3Q2rohtAUwGyOma+6nih8AMSMY0AWmGeTJvmNfql9kq3KUGV9SJZ82/2s+/FMrGX2aqwFRuWnHcQNkwjfh6wpgXgCe8G7KlnC/XezypU+Tv3TM8BM0IrShgpzf3yeZiAEk++Ms/b2x2fGQHzRnzcZ4j/FE+0gdSWJOOfO9LG5p0ZdTrVTJ+qTMDRJIXsg+Qc0w0wCRDPmk5Mxq5hIgNB+FxM27SAzKcXVycmhtHYtOymdaeDpsyVgDHiRffqL+3lWqCoYulYpc4lGyLOqxo3rdDxguxrIKO4ybvq6+0PAwRAAYi4/bbbAsYQ55SASsTFO847pqEJM4ATZ8z9S1aj8XVS8Wd4dkQ5QEIijLnp39k5cZIzwWaGsTM1VTCRfXkmoIx1loxbL+0p/9c/+6flyrUrATHcFzai6YmAVO8Dy0/8yceOT06EGUH3Qixg3K/YUrs0+0GzD+hhEIJ1AAwAj6yHX94Ptpi9hJUg1nScvBNx4UsvvZw9ZEiAuJ29fOihh3PPiibWefWNq6OThbW0bt3asCHENoDrTLzq6CivvfpaCgA0C9997934GbaPf6hTGWlv9JRnnnmmvPP222X92vVhXgJ6fvKTZ2L/f+/3/2beH/v26muvBhS4LyK2Y2lrl3esXH5d2gmxZMSr9957f87x88+/EGYMZu0/+kf/KIy6V155ObYLaKHwdP9995ebN2yse+0SPbuBsDoJoWuZxL6Z29iQ//Qf/2P5cNeu8vu///uJQX7w/e+Xzz79NP4Io905kitVNsma8thjj+b3bAAWtrwISP/CCy8kDvCe5Bjf/OY3yw9/+MO0iL377rvl7bffzPlqdZxc7/tPP534jnmMvtqSJWGhAD+9jy2bN5ff+q3fKv/lv/7XgH1pa41v6in/4B/8g7yXp59+OnsvLbDVEf9KgwVfPXzdAb84ZOmXrWPrF5+vY83NN8+01XBOXmCu8sdYV4prpddz9ucvqBzUoGBozlCCjFu23JKgG9WrDRQ4IZYM8soRSqYFv8APPdL64TkSgZu+Yn/PKFORFvQyECuuW172fPJJBJLW37Q+zodx5rAgtD4vUzToQzSUzJ+/8kqo5RfOX0xfPSRWcq2SxZG1k3W0bXBogjNMDG0fV69ejgPTRoSaCCQAXqC6L16IJjmRijKdFbPpVWQYHYGhKTOPPvJI1ki7AydfJ6b0RYdFC4qEzToLWo1bQ+WXBHsmo0F3f7Q7gT4knGMUvDBM6HyZA9/dk9nwggoBNedGIR2CzGgbGSco5tw5X/TzTA+5cCEVQ+1AmTF/Qx2XR6hLQIsxI+kWzHsWFUXz7AFjNVmYCMBjTawfump1/CpxXQF8AGaMPEcqSBIMqCR4r4IIFQJBsqkUbf+1Sn36vqOoXytilNG9D+9gdqrNTEf54ovDabviIHxZd5Vz79D+ivJ+b29QeGATsEOAAGjLaL/Tp7Jnqihv1dKpwEbtLTcuNAKoYcKoYtdJKtITgZmAjFNGgaQzIgD32dpVBJdaiPSzAgcC0gwPBzASbA8ODTRsjBrQ2rfAkfSymwzT1ZOAJy0ojUZBRmY2E5dcO9MCIlapFUGQHHnIBjSoFcpEDhgm7dSRjCoF2ozl3wRNaLI1uB9PgOwe6coYE1yToZHQeK2zZEwgJzDhUJ3viPRmas9AEgbvS7DZ6rNcu2YiUwUHJQmCW0m0da206Kolk+kZGfVcNSr83iNgikVYN73yF3Of9qB1tWcxjFTOKoiEfaPV7Gy5ePFyzrn3VUeMVpZPxDk6O5pRprUVwFmkteD7JBXtWF5BTgLXuXMj4Geyja9UYhIbYKOMhj2hj1lV8YvDX2Tt6Uw475K5G2+4IWMq3b9Ea+XylTmH9vf5s2fLonnzy803rSnLly4pi+bOK/sP7i9zhgbLti1blKSzr7XLDWPUGAHatNkBKZxPtgcY7AywnYvnLyjLly0rhw8cLAvnzi+PPfhwueu227PX9n5xsHxyYH/Z/vFHAWFUr44dORpA5YP3t4eGDIxavW59mWvEMNB0YjwMl2uT4+Xjz/ZEd2TZ4qVl/lz/PlWwoo6oBneWsmDZsrQnYel848lfy3l+8fnn02NNEJCtALqoHmrzAiLZw9YdO4TWR6rN0Zxp2zJU0StrKu0EGGnNGGq+oSaClXGlXcVZsI8DKoSJAvDXkkOjomqj1OCaeLmpHRhv9R5oW1UGmP1abQa7YO+yFWwu8BTQJumiqbBw8eJU5y+cr9oG9p57AKQsWLAoAerJ06fyeZgfEtW0IBoV39WVANj9SLZoy5hu4gsQz0bynezVzoBsKoHWZzT2NpNlevvLdUuXZGqECqxnREv/bM+ns2AtUEZRQEWWn7hxDTAUiDQRX5gpd1cuJ4lgOwlCfuPJbySpdQbYGqwoyboE/fs/+EF54omv5dyzkxJPwNCPf/yjUPCNzsawlEywRJLVtChqc5ozkGsSGOYDnWVnEzA3MTYae8Uv+syMmxWDdHaVUWN4M9rXexLQ12TWoU4A0wi+MnvshOv5rIA0TfTGP/B7QNMw4UptIWn78isAY/LVePZN/GgDGLiuM8Zn2le1faxhHEa36lLiFEUR+7KKZE8l+ef3xSXsvKSf/wRwupbvt3fY5bQoNiPB/Wxtnakjpj1TZURVhhSAKUkqDZje3hSf7FctX2ICbaPaOOvZqffj/bGR/q62sNQWI+uUKWUj17Lm4h5n13vBZpCkswP8oGudOs13zg8L1x7xvEAun+fn0/I1NRUmLz0NCXCr69K2cKRVoXl39qJnl9BJ8IChGEwtq8x+AEDa8/ZZwClgFA0q7+RabbEJw7ODjtZAoYoU361lVSGmz/PVs1XjVwDsVN5vm+wlbujuDSju3v3m1MkTNQZc0DAYG3FM7xqA6pvEOc5rnZazM2vAhkeL78KF2Dp6IRhO3ksrRlvf30wAdUyiVjB43oL5zRQuOhLDjVbKeNXTIYLe01OuXKIdtqRqil28UDZs2NhMEJyT4pHxtnfdfVeeUUwoNtv98UcBThQAXYugcx0isLesv/mm8vNXfh5wQWHK+8Zcvu222/O92nuwb5x/6yfuNl3H2VZ8sQ+Wm+I4PRPfyz8rbth3fv6P/v0fJc4FTrgXYAvNDXGIdwQYVpBSmKSHxObRi7k6ci1xHdahWNpnYlgfO3E8bGlg/KaNm3KOxB/sIbv6/e9/P0Wb//W3fit7T/xJ38Vn37rt1uwvhQ0gOZ+3ecuWgAUB6UqJ/Ry9Rox4KiDHsiXLyvHjJ9PGcvjI0eyl3/3dv1beevPNnGv7wH7wjkwQovkiLjl8+IvEQwA1MYaWev6DkP9ne/eW//vf/JsUmk3wSeHi4IHYTvviiScezzulVeYeTVCSf9hjwOmlRHgvXSqPPPpI+d53v5f1A2QpRhD/DpA6OFSefe7ZgEUB6OfNC3OcTfhw1wcR9mbLAFTic77aOeL3MNoVdbUHAWWcMe8WK5XPkPdpn7KnqmbYV3DBVyvwKwaY3LB2XSIBhjaiYr29UaWPiNa0qRJ9CUZkNIQjOUc0wokxQS/RttEk0wn6+gfyeweQATV3XcJOgCm6AqZsNJNyOBfoL1o5J87R+uxXf/5aKt23NkJLUFvJuMSIQfLnz/Z+XhPgBfPLsWNVdMzPX7l6uSxftjxGvQpMrYyhIFyLUic4aRN7Rl3r0Ae7dsUhMVACPBVDwYUgF6Ai2COmSNQVO8MzoFaqmkgUPtr9ccMeWREjkkRbEDfB4Z0vd999bz5PIqpqiEFD8+Wtt9/KfW/auLksWbo4VQrVGQ5NUompcfny1bBZtt5SFb4j0tapF3Z/DLixZkZ5QvYF2ALDwYHBCKOhGh764mCMHsaLBMAzcPSCH1WM2vfYEQaMP6fXtHTkOSUTEodLFy/n/UsEMZHco0DmyJGjSbA3bdqcpNvkICwN/2YtUfC13ei1pwlA3E/CLpiXFNeJFVq1Lie4ZH0lGCrfaZGaNz8JKnCL4waYuXaAkEULy/79ByJQBkgRiHoXAi8BsoozyqY9xmlpIYtIJfDq3NkEXNaynbbSjsQVjEhKOZVfrDiij1pkII9fgmhBgCB4/rwFeVdaDewX1+Rk0NvdC72ECFV2EyUdT9JGdLJlgriOtou2Osi5VsFgoymnk1BK5mt1PZlCQ9HXzqAlAR5Tv7fpqovjrH3iWDQ0HEpZtmTx7BQFIISEDngFlBOUbNpcARPriImjesNp0nVw9lKZDEV7Is8X4c6Z6bwb+6lONKg6DIIsSWydnkXItWpKsDO1yllH/rZV0VrRr2wBz9myf5y1lkniHjxLpsqgrRu/3FMFd8+epW+ytAoepspc1ygVzoay7yYAatap/T6Vcp/Hxjkzxg1u3rQ5e2OQhoJ1lJgHoCrZeyovuz7cVQPK06dmR4urVh45fDQ2xvcDVuhymFB1YN++BNcqpVqjzp0+Va5fubwM9ffnmTy7FqDBTIzqSCuC1PDKyEi5fPVqqqef791ftOtZ00NfHA4g4PnGr42Ubzz+tdI701m2rFlX1q+6oczp6kl1u8zpK5+dOlHe2/dZ6ertKffccWe5YcniMlA6y/6PPinXLVycCVaLV68uC5YuLiN68wFhRL17OstkT1fpQls/ebLMH5xbukYmyrVzF8r+Q4fKVE93WXHTuvLW++/Fb2AMeq8/+uGPkvirvgvujhw9nH0T1hptkmYtvQ+VzrRQtBOOaHX09CQYT3W80VlIS5uOUQzIiKE6C/Zad/ZZZS51VW0DFe8AaoRZCb8SGpacDFRmnxaKTO6tTLGqldKVSWr2Jl0TLBUAiOBTUOldarfMPsc4U/3s7ErFllil5K5qBVXBZ+fXPvaoKo5h4V2tbV9PPfXNAPDsJeozKj6RYQmd+2HLBPf/z3/4D+mf5yO1iALbgCcEhbds3lTuufuusP88r/tV4R0aMk68Mrbco4TY3sbglBAC9ZwpOgWA5mhEDVSgMJM9xifSbgWwY1ftaclYtZ2LQlsHbAAfJOxE0yUxmFiYUcYmT4yNp3oNNAAWATgvnKVtMloGBgcCJnuXJlTZw9HQ6KrTrtKWE1ZEb8YKa0dqARN7wvuzPyICHC212kLJPqeNcXQs75k/5GOwl/jJMI/CZgMe20J1Wo7rATgCbk9OJZGp00Vqu2jGuGc8dE8zUai2/Vlze42d0iLERtuErp8pZU3bZ2VJVPFvvkICo21WOxehW77JRLDKzqn6K91p32yBnToVx76sDI3+7O3KGnV2qjCw86ZaDYRvgSMxmGTJ9wBD2HPvw9/zUeIg79g5tGcBQPx1xF0niWdXdqh7V1AArkmcqr7LQKaWif3YSPcSn9W0Q1pLzwD0EQ+ETdgI/fIt3pd2SQARllYKHSPaJYdqnHmtMnnYQsUXmnVpTZ2ayr37OWuVFtsOumXzEis4A+3kJ/bc9/HxbGG0tUpp2DXT0UWzFwEyEZIFSCxanJjNZ4o/AEkB46KtYtrJpXptLRzsOWbHjh1JnKOTU0riXWvmnFVAtYJHYiv7McBr/FRX4imTcjBnFJUAIa7lXZksVDerkdSTiXmcrQjrjo3lXXjXC+bNLyePH4v23PDwYGwxn8YWnzpzOhpzDz30UMAKE7rsR+0Wzge2yb333ZuihLHzPlshkJ/Zf+BgnsMeunnDzWGhEUq1f7VYKtBhvVlfPw/wUBxUVAJWYEazOfffd1/AEiwNTBG2y14XN4g3FO7sPQwZZ1l83BY2s4fnzsuffS8G+NDgcFpdqiByb7lu6bLsQxMzvSvPqmBRtaoqC9qamig5MTlVFi1dnAKpd+s+nffjRxUnj2ZamTba6Nmcv5DxvRGdH9DG1hkQmqbh4OBA8haCwe4ZKGNCUISV+016HAnoIV61D+pkxanygz/90xSBfX+NY+bke9gLBRbXdpasM40oYIZnt1YYJcBF79ve+6M/+vfxVUuXLM6+XblieWK1zRs3pYCLBeO6il9bt26NviDALOd/eDDA2Gd79iSmiebkAiPoq5adaUNsii+it/Ik/k3eZdBGRJtbMcuvEIOvVuAvMUx+2RbkLzJMbrppxqGHVnIGtYo0nYDHAUwQMDVVxifRnmslTHJUx5lWY+5AoSn+YhLKGOg1dPjnzRtOO4XgCB3x6098Pc5E4rpu7bra533tWgJrSQjHomqGWqa/3gEVnHLyKHNHj58ouz78MMGu9hxJhJ+njQKsgPC/8vLLMfaSd9MbPv7oo/xevyyGhOQZmsqYo4l7BkaYkWQM0OMyTq505Hs5DIZHsCLwJGrI+aGrSoQ33LwhySaaoQAUOGA9MXBUXGgbSOQ5BAAFB8dJ37bttnLTTevLy6+8Uu69994I69FyqbT/iwEbMFYkLQJf1WXrIjGURJpQwKh+/MlHCa4h3lg5ejHPna2sCii0wBX1UIDv+wAakgC0TL2U1sUoOaJcPrcFEwQKHGdtrZifBAKw1X4PAyxotsYCA0EIDQAI+9Zbt+Y9Yr0YSTnTBOgSCO/UtQXo7hVYgv4JeHA91Pg6FrQniSzAzf5i3FNlIgI4Pp5WJHvJ/lMZ4jw9l17dyoSoGhWCEUHQ2fNGSI8myBVktn39qKSCidDvG4FV799ncCoqhTUw6s69VEBlMBUqDCtBNnBAMCXwDuFD73iTkGUCRtMvmrGwWCZa4WaMeevPOaraI3WEm0C90p1RufXpV0ZJO/VH8JvEKKyY+r0CmJpAYTNN1jaGKQnlVJJ1zyV44LA9m2vQHSLk+OQ3nszZFkQ734LPVpzRPvcsggdVvmjxNIEjkAxYkaDCRAjUcPZiYnxWrLL2308m0G6re3VUZTLXZoRpZ6W1j9XKa0v1lqwCoqxDpvXMqVVugYV34ffttITKYKkaBX4fDYgIBVbwRPXePvbcqiQSQjYlIMHC2u52/fU3ZqrK5PhkuW7Z8gSlriFgSzvCp3sSOL+//b2wTLTI2I+o5c5q6PPjEwFyUHEBKAKVhx56MHoNwDKq+H0OFSm3AAAgAElEQVTdXZlMpEVn2bLFqSTOmdOfSmUq6jMlI2mBJyq82ojeeeftMJwmR+vIUZ994czZ8nd/7/8oC3oGyoq580vf+FTpGBkNMNi7eEH5/PK5cmnuQOns7Sk3XX9DWd7XX6bOXixnDh0tw1295cDe/WXgxlXlviceK9cuXQxTRXVv0dobS+/i+eXCWG1bm9PdWzovjpRjn+4tU8D0oTmlf9ni8vH+faF9a9Fgt/7lv/xXeXb3Jmj94mAd42hfz06WCrhBnLMCD3W/TgXgkCCxk95X1WIwVQWIUqeb0MT4UkuiM8lcABfMkOQXlSocvZ9MwOpMAtI/0Je1CwMhmiD1PEVrYmK8JsKNMKTgEAiS9gq6CeeJJU9mqoIpZjRTsL5MSToX0dI5syOIVfMzIWyyssmMZ5YQsEm33nJLeeqb3yxz5w4FmNPSJdBuhTAlOyqvigD6zbVPASZQxY8cPlJ1UQaHsq82b9yQllFfwAygyw03rMr+t7fr9Jsl+Xdi5tiW7FarLcGfOGv27vjkZNiezruza/2NEDV1otX1sRbGZo6MXE2PPWYhn7Zz5/aAOB9+8EE5cuhQQOIFixYG2AASYfaojtc1l9wOx0fTE2GPJAuSYCKYEhrMEmLHfEBnV22vkoBI4vkGorsZ66v/3vuOQPREgAWxiiTJPtPSk8kyjf5SWnKc64nKWrKfMEo8VzTEJqq9DOuvKRC1wtP2CUCmpwcoM9qIjlYhXswUaz53aDjMDAlHANcUhAbi++1/7SFhjQBHMlp7KkLBYdU0gEnwcAQpLIkA0vUZ2eX4hwi0VvrMLPuqAdGpW2KU+LKugKaM6y10kkaq9o5rNmNFxRQR5Y6+3NUqyt0/kHvmG7TSJUkdG0/i5b1J0uOfcg3aP3MCygFDMDr4UNpEdPCwyWpr2ZXsj0w36qCTdlPsqf3p+cIePHasnlNTwZx9U38WLGjAj57KTmpYzhnn3d8XVlf2jTVsmGf8Q9t65X1ZD8/Ep2VKE/8YTSTThWoMIHaypOJAMYwJNux8xFlpjfRpteuObaLd4azOGRxIguntmBwjZhKn2J/i17Q2nz0bkES8wh4qQlknrW1AOj5VwY8+S9UymVMBE+yqsdEMHfDyATDAouuWLWsE7y9mk9ywugrvAx3HEuNcShIvVhGXaHuhYYVlQsMuwqSmLY2PpWXIZ/MzYQyfORubpgVEvCjW9awt6+mWrbfOtuVaJ8AIezE905FYEhNJTMxuhD3Dfzd6ZmJuayFGYr+xtglw00Z0ThQStm/fkfYf8cw9prE1kye1m9hjfh7TV6uRmP3CxUuZviMWEf/v2rUrI4jFb57bGbx2dSTr4VrOg3chpzl26mTs9pKlS1JIu+OOOzMJDrNI7A5gobcGGFAwxJARl6Wl6dChxE6mhXp+514cGs2nvv4UDu1jzw/swJwEyFnrAwf3Fwx4vsi45coJnglgzg5h1YhLnBN7pE6Xe7ts3LQ5bBoxRJg949o2L5d/+2//bcBN+1phBthz9113ZXCGmMwUIUVF+85+tEbi0/7+OsHtnnvvSQHV2fB/tp3e12uvvRrAybty0uUk1vzgoS+iT2M/x+R81Yrzy4YLfPU8/40V+AuAyU2bNs+gx0qsao83p4uq2J1JNnUiTFfp6K66CBxCqjwdKuNDSQ4lHSqvYY3096ciJYH4wz/8w/LBrp0RPkJb88WgMKKpYF24GLq2yhsggPOiayKxgZ5qzzDvnGFjNCXUjCzE9eWfv5LEDd1MO4uDDIjhYAgZCvZkTnofOWlMho03b4ix4QgYpAT2qmlnz8b4+gwGnyH0LBGhbRJhIlmSAsANtkOEm5JMTQaYSdWmAWg4boZcYM8Yo+QzbnWihbWeSMBAzJRGhKDcMwkEtN8wykTFTp44nXvlNKyBdePM9IFyUN6Lil8qrh0lTgEgpUpQR3hOlPHRsSDX1l1lwbrqU5VQCd42bLy5TjcYHw/tzs+iZlrX2qNdW6+sCc2KqsZ/pV5nzdqy57M9sywFvawCKewegar2KM/rvdl058+eCUOI8Y4i96ZNSQIwbgSCpgtou/BcHIvgxlQSjs69clrRApiorRr2oMDFZwgg7bu5RDZPn8l+4fz8Hacu0eBEtIx0dtcpC5WKP51qggRBkMDpcrAR+Z1TRx6qtI2Naw3oSCWrFYIVSErk3ZMknw6PID201IE5NTk3znJwMIlaraRrHaiACO0WDlIA5+cqQGQyFCClTgGo+gD1JNfWm3qGJC7+wb5tQQgBP+cswHQvgC2VTO/WGEvOVsDkGt4voMC5fPrp75Xv/MZ3EqQBE6t42MU6UchkHpMSpqqIreq0aleEKAkyG188MJB3BWRwDbTaADxdnakQub71Bna24oxt0O/P1qZqFKiGWt86utk6YcDYK/U9VBFGZzlglfGeAX7aftoqEl11MIyWnS7cvmtLWlpBaXuFxg97w5YJOog8Z/z5SJ3E4me23XpbAu6JqYkaEI6O1bbBrs5U7l5+5eXYAhejvzN3eH56itkyvfp33XlnAhZ78Dvf/lbZuWN72A1aYRbNn1cO7Ntb1qy+IbTdTFwZuRY7QYm+IyDCdKaufLZvX3nmmZ9GlG6wp7+MXricAAs4iWFyz5atZcOyVWVRd2/pujJSFg8MltPnz5bTEyPl7JzuMnn9snLjTevL/P45Zf7oZLnyxbHSNTJeOsemytHDR8trh/aWv/OP/89ofux+//0yPTJWtt1/T7ncMVlefOfN8uSTv1aGuvvK+LEz5YtdH5f5ixaWmblD5dJAdzlx8UImRmxD5e4fKP/6X/3rVOFqld50kwpmtxWpdhIWbAIIp8qfBLgZISzw9E4lzGGOZBJK1a/weRENxd5IRb4j+w/TwDvJ9Kjo/qgIVzDO51ahZhN3OlLRT8sWJlMPzaAqYhlx4KtXk5xgdA0Nza3syiYZGx6eN5tQarnp6ukNsHFtVCWzN0mihIwNxgZIW8IUPYNzs+0baNO///t/M7R738c2ApfT5oIN19FRduz8IPYLAGwyAd8IcDG+nd6He5LY2SsoLFVnYyK+KVob164GMOEjNt+yJdewZnylf5doJKgnWpqWBoyw8STVplRg/ZjoAKjc/v72tONYG/d+3733RhcBSM32G0tvLWmNbX/vvTAerZ9kJCNeUdejYTIVRghb5hxX8duR+ISu3u7S09cb8BpowedYWyLF/IC2q7FRSXtlrElkA7RFL6zuH1+t+Cu7an9gZYVqrpKP9YnFNb9Or5GQR78lo3brmGCj67EeAOCSbeyFsC76+nJNttAEI88T/ZtmuhHAxD62nj6bjhSgIto5pcRfsH8ZzYpZ0Ih3u39/73viE5pRyUS926kV/p4NaLVOwhrDkhiem8LH/8venf/6eabnYX/OzrOQPNwpkiIpUhIljVZqGc1oRrOPPN4mi53YSZwEqIECSfpLf7DTAkWKoGjTtGj7U9sARRG7dTwTjz3OeKntmXhG+yzaV2rhvu885CHPfk7xue7vS3vQ/6DSAQhRPN/lfZ/3ee7luq/7utlaPx3QJx4pRl5NXHPWACNsarV0ViHMugFggEyuqxg22lKXA06zn1qUS08D24u+0GBAKGsB7Km1q/ZJ+zzA2/xCm4meV4k525cBkIC7a9fW8IAtW/Pe6GAMD+V94hEt4Bnv3tMkARBUC1a1J3le2MvOnHiT3VXQ42O9JyyasdGbzBtxkXZj7dk+xxp6TopUxlPzGK5LjMc++YMBYa8DijqQX5LJT7DhxD4zoY1+TADexTBWJPOxX71z7/w5T+4Zo9a+VShL4WWu9hl2wsbNhDsL/JdYi4kzyjWgjhblybRkxKYNDLa1k2sSW0zfmGkPPrS/N8r4Qnx64tRNGxPDAvzDxH7/g5wt1wG8Alq6RgmwtbCugLATsWNzAQG8FiilkHVVgWHN6rbvrrtix+wFeiRaYbR2A24wNTDSFcU80xSuJrQ0rY/Qa9eaZ1+9CYi5crndsbd086J5s+PW9trrr6U9xg8w5vY77gzDJizxHdujieT+M7KZnR0YzH1aczH3888/F8DAsxG7sv3WVKwi/uabtUWJFcWAL7z4Ytt3974USrXG2N+EUl2LMwXcee3V1xLnEHJ3rgGeP/7hD9vnP/e5aoXduDEgGXBd3M5u8PvAR/elkIL14bPF+d/97p+X7t/69QEnurHQ9sXhQwejIbf7tl3tjdffaJcxGoGv16+3Jz7z2eQv9jl/j5Xoev7g23/YNm/dnFhPcUuO9cSnPtW+8tWvtrNnzkXYWytPpyPke2r91qWIrfhrb5IGsCfp1gDd3nnrrWjFOA/ll1bH9htRDyzrphhWP87H+iUfowz//1+BnwJM9tx1V1pyOMwSiiyn27UDQHu377i1TV29ErpoDNLgYJL/2/fsbZs3bW5vvvlWnCdjKyjDsFB9+pVf+ZUI0t1117728COPtFMnT8YIeA1ggtNndPRjYiI43K4hbQKbN6WH0TQeWiVQ9/UbNgTcYPQkJowI5+L1PvO23btzjoE8AlEBhiTQoWekVDJ8B7CEQfD5ro1TQomXFAkWGHO9eoRdVRSIY+qvdB0EMAUYjC90mDgc4T0Om/FOP2Jfi0F1L88/XyKmX/j852N0IbhahwSkKNucv2BWpYIDI3zVMW6MovSdXuh1gkGJvQAQmq3CIAgrTY31Aa8AMRx60eJnU80j1gnVFhhmdN61q2EL+D1RLsab4jhAhraFZ6MfNpMFZmazVu6HbgbaroosOqfWDJWoV199LcE27ROAlXXkAFVRGd177rk7ya4WIb2eGC2ch2QSyyi9uis1RjNz6gcEekVpPXrsaMax+RG0uNdORJRmgOBWYM7oSyr0YdIV6IIpn23tvE4AwfGrZnYCZtYqky7OqoCsZOqSa+5abDjqVFqWVxKYqQDbd86IABH6b68FNDDKEcBgKgJhSwn70mKqHqnCDUvGVmW9BeBde5KzFm2StBBovRquKiGhv4wTrSk4BQYUi0KglepkhF1L6VyVEYACFML68DnXrpXmzYb1NdqvY45wnq6fWNizzz7dHnn00QSwpVEyFsAEoFKUZon86gRrRmwLfjrAqfRHKmkAKKC5ShLYCp9fLTmV0NZo5qoAA0okHh3gkQQGwBOhQIBQ9Z+7P/8GuHO4i2XjmYRPcJNl0oFLXZKcpBjTJGtULBxr6Py4flUmAYikwn5dM7k6dkCgy4awFyi4wwPDGTftmXmmEkYjFTEnsMDYEGfpyc8+2b797e8UMIM6D8xbuzYjWc+eOd0+/+STEbhet25tu+/uu9va1RPt2BFjJoejAeEcXSFOTPxzablt2XpL1pjdOXj0aPvTP/vztjAz1zaPrWl911RB5wL2rB1f3bZPrm/r2mB7aOeeNrHc2t7t29vJs6fbm6eOtlV37m7tjp1tw7Zb2ujAUNuyMtRmjp9tyxevtv7l1i5OXW3/7pnvtv/8v/kXbfWGte3kwYNteG6xbbl1e3v1vbfbxcXZ9sQTn22jK/1t8fTFdui1txIq3RgeaOcGV9rB0yfbAw/vD4VYgv30958Omw9ACZBANcb6qhYuk2kkjUaDlF5QWsd6An+ekXOi/1+bW1rhikdwszWhJoJUqAbETADXS+gAx86RKhrbpeIpKSrNHEl2sVUkqyqzI8NaTUvPBFDrGUsu7dNQwddO9rRyBhNw06qxr9HXsTJSme0xvyQ82FpaDrAsACb825Url9JiKLB98MEH2pNPPtk2bdwQO8HWSjDCNHzwwayHgFiQD9AE1gENgGnaMI0BdwaxxbCZrM9tu3fF7tDcsffoBjlH9rR2NAE/e279Mxr08OHsY6xDrBcsFWfghz/+UYTB2VTImTPH3v6rf/XfR/vG1DdgPoDcNUimTVPRGoTJSLCYgCKwSSyAaQCs5TOA99Fm6GlwqIjP9HQo6PSkHWdQZV0v/VDYVYCotFYta/0wocb0H0WdEtTu7yvAgV0Pq6DHYIigKruZdpkaS90BCh1YF82RXmIuUZe0A2pUi7sW5A5IZys8W8yDAjIA2fPZluKA6IOIGcJ0qXHmsdERsu5L3OI6tSoE6NHusWZtfDGGW1oxI3LcGx8PzMEO7OlYiR34Fgl/WkIWFuN//L07U52Ya7V5ut9e22GvHTFFl9640whqElTusSidEck/fwDowOCT4Lsu94lZZU269gxANfFhQEwn/mktna+AS+Ors68iKH3u3M32GjFY2pVNm+rpYoXRpH1TUWFsPH5YjFNadRuyz+wNe1kBQiIqrpCQa2H2ECTmYc80Y8DXFYunVfGIVszZc+fzrDC13KtCFz8VravllTz7jpUiXiS8Kn60v+0pxR7r62zxD/HPw7V+gIcANrOz+Y6wFWdnEltYQ88Cc9fzEyuKU91vBH4XFkr7Ja3IG3OPud/+vpxTr/N5pq9lfw0Ycbsurz1y/HjYPtqiz587m9h5aupymF8Ruu610wJefS//pyUFoO2887liTvG6axtbvTo6HUBLoIlk3fm5ZCql8dEBrRReTKo0GWdD3nvm3NkAM2JCBT/nrWOoaxMEHnge2kYuX7kUdma1VwLmxvNa7SRaY91vWmBbS/Ke86NANTNTgwyIRmvXul5xgXhE4Ud70gfvvRf7Yr0wt9nxrWLeu+8JGIQ54561bgF22GNtLSbc0QwEqonT6auwwdrIxd1Hjx5JMU8MaD8bO37vPfe0ixfOtyPHtEAVmCCut4ftGfbJGbEPFP2OHz8Rv6BFRqxpHZ1phSmAxr59dwZwpn3y1FNfDZOEHQK6Ybd8/et/M0Ad/wQ4+ta3vhWpA3+/8659YWWFEfPCC/Env/x3fjl+2FqLS5wF05zYBjZA69ShQx+2Rx99LJ8vH4m4Oo3JFKUW2re//e2sk+dsv1vP6ylKYnnWVKqPfz5egY/KCvwUYHLv/v0rDDRDwwkk+VkuKqIXfvnLXw518NnnnmtXrl7J37EyJtKOMJiRXq++8locbaYcCPa3bEnPIrEmxsnoWu0ZPt8oL7/HoFDZBzwAJtJjGeX0uaDQehtR5NObvrSUvm4UN3Q1hzlVksXFBJ4ckKCY6NwXv/iFdu7M2RhjwIDviAr4vffGgavkMWzaWky1UN09+OHBoMEcMifEaVDv/tznnkxvaRzLyKpU1KJSPziY8WSuSxBlykUnkpuRrWNjcZi+EyOE0der6AdAQJD1pZdeTmDts/SzE6Ty/dZd4OD+gBIqhQT4tMuoHAhGrLtAO9NWkjwvl2heX1VtVdJpBqhkMPbbb7klAQOnBODRHiNAwhJxXQy558LQu2fgCZaLhIHQIR0XQA7DLNhBdxcsMahdRZdT81y7ikhGPK9bF0pfaMgrNdoT4ICO6Qc44h7opdg/qdSum0xQaM295+Chg6m0Ag9UotL7OTGeShMwzPMXZHE0ABdJrn0BfBAICkRQOe1lI4sxaK7P1CSXH/7wxbZqBA15VXv5J8RmxyMSytFYP/cdwICWxDV90Nea0Zjpo0bRvTLVY5tU0FwVVBW65SSJglqOHO1WIq4a43kQwgQamDDFqXYjLK1TTcOp9eKg7H97hEPuxgULgCooLqFLQYl7LmE8FOIKzBMAj6rczoUie+edd/SE8orhIqAxgu/ll1/K8wYAABNVZjJi+9q1PCfPy/NRnRQod6MpOxAnYziJSs71Kp5aIgKY1DQo+65jfhQgVKBsEmRsghuV5BQNuiqmneiYc5xxm7116mjSdf5Lx6Trma8RzMXKYRMCxoSl0B9gQxBXPeoFwtQoYhTwhbSQ2YtbNm/NXtmx49a2bi2Rv5YzY78DAyW03/rW7yUQzVjiudmcIVo23/veXyZhpFuiBUI1yXl+5eWX2mef+Ew7e/Z0Gx4aiMDr+nVr28IcdsFC2uWAWoc+/DBtH4L6nSboqND19bd3PzzYvv1Hf9RWZhfbvbfe1jb3jcROnT53Pm0e185fbDsn17dP7vtEW7PS1wZXVtr1+Zn2/oVTbdvj+9uWx/e34ck1bcT6XLzWhq7OteOvvd3Gxyba1Px8e/Xk4fbFv/ULbcvOba1vabGdeue9tM8dPH60rbplY7vnE/e2/usLbe7sxXbxyIk8t2def7ldGG5t+x1721e+9jPpC/+93/tWu3DmXGwbG0XMuajddR473SpgnPYLz9m+6UDBDgzkj7rRpIDBAsawrjrtnwrYYITpMugJgGLPVXJcY1Qlsfbs0GAxSfwAFlTIgSauL7T25cU2MYEST1djOWCJtjTPDhjKnmL+2J+SCj305y9eTEKhwCD5kqBtWF9VTPvOZxHovXDhXE1NWlxIAWF8bLStm1zb3nvPhLXSqmD3TVpg3/gPgTS/mvbM1Wva6MhwQA4aIuyLa2KbaJisnzTNo1gFkgr6A1rFMCccHFV51+P62FS+iC7Wo48+EkBHlZwml+SH1lcx9iT5CxEeN3nhM098pt3zidL2oU3ALmDVWUMaBdenr7U3VUYvXcx9s2kADzoX9sHiwly0e2id5NxHfLY0JYA6dHrpE7CNmCEzae0gzsoWEK7G+quK+PCwEbOxkGE2BGzrAalAuNjCpRq/K6FymDtNHGsUtklvHG7ih+Fi0IXpl2lEpa2VyTWZ3jSQZ+98FhNuKWBP6eWEH1IitFgufdo0RwNmui62DltMTMOPVEK4ElaHz9Xe4948p4xHTzxR+ijsb/bjynJAAdc5ffVa/Eox8MrO+elAgo6RAkT0fZn8NzeXPcaOdmsPVLQfxCiSJfdvXUq8tc6QaygtlQJvgEPOg/1oz6Q99oqpibWmrsW/bd5yy80YicA0e+vcAzzoKFlb991NkcoYcYCSVkH3v2Ks9bq0andgoutVXOBn7B1rIuHk69La0NdSTOOXxGv2XfTnrlVhit/sdFbC8Oix0tgbMQsfwr5IUk0NFBe5J2fF2qR92IQ9vuDatfgKawTU9H3iXnGltbSm9gV2S6YKTUzc1N0SZ+acmrY0OJTnw/axLxLZtPK2FiCm2nKXUuTzTAATng9GMBAA6IVJLb7hs8+fP5vYRjLvc3xHtVPfiD/ppg0BTAC0jz72aIn5r1/fNm3dWi2gFy9mnwB2qrXc2Onl9u577wZMBXqlxWh6OudAvH3rrp03ARPX5FoVrcQx9rbnY30PHHg3cRFQw/dXa0eJLltP98dGshcRKR3QBjfY3j1wIIAQ/6s10fN3vgBHziXRaXZe/Ov8mC6Ugu6qVfHLg8MjbcetO8PiBZixeUAwRSwFNmfrxMlTKfSIdzFnxJjOzRuvv97eePP1XovPjUzJGR8dbS+++EJ7/Y3XY1s//ekn2l379qUAg2WvbR77zjnxfWwtVkzpj10rhtPCQnvvvQOJt/2bdiAgupgh4vCmEA4OBlw3mQmbyvoQY9VOBexW6GRjPVfn6YcvvBgdlp/7uZ9rf/jt/5B9+qlPfTqgjhzum9/8ZhhM77z9VgCo3/iN3wgLGQvIHlKYpMeze9fOCM/7t4f2P5QY3ihheZf9/bHQ60cFJvj4PrsV+CnA5IkvfGHFlIyXXn4pv0dN5SQlwxLcr33ta+3y1FR+T+lZiwsH7wBzkp989LGM9FJtYmwYMKgrHZH0YTbTVogZGtO4Nr/X+sF4am/hvLATHGzVb05LACDgMxeeY4TsSuI5gIxlnPP7kXxWjYHsjyEiYqQHUvARSufyUnvxxRfjsH/+534+hn7qyuUEpij5KmccAyNwy9YtuW+OK9TdGzeKLnr6VIIUBowxFHQePHQoyZaqMFYJcCfsknPn4vw5A+0vDLOgzGcBGqDCpsYwtFS9L1260nbt2pkkSzsKR8cxuCBVLQk6mp/PktCqVmFIJADsqcRzcL4HmAQc4jjSuoIOjQbdPxDHIQixPtg/UG3CT/riTQnh4Kolam2mmpjMUxTu9aGOCr6IR52/cC7XAmQSQAqsGWx7Ide9spLgImN8BwfDUvj6178epo/gQ5XWpKEaUXe+R3/VRz8aMEHQ0Y2mDl13bDzq4NUeVFN8VHAjMBdAodpqBND2SVWStuS6AEt1jTNJQgUgqizu17oIjF999ZW8H0BC/RylF7giiLKfOCjVAcHiVJ7FhzdR91BQBUsJxuicmDY0ks/wb12PucBNsuPzrBXgh6CwKouWpAIdqoWADoi93E3QsZb2vKpMfV4JZHZACT0Mr/e6CMxdKQo5kCZ6JYN1Xpynq1cuhWUkQTeaGXNMQGYEeHR7ErzVufEcuoBaMp/9NE0ZvgV8FFw4B76765lOJbeX1ETpPhXL3gjyHuipoip48tmV8PYmAEwbQVmASSYJ9EQPQwWPQF6xaPx0gq1/xSip6Rk1PrkAkwJ96799wBxtVyYbjI4F/Ik+Riq4Pf/f18LYAvaZ6LVj245QbQmiqlirZjrr+prRhCW07A4w2BqbWPL+ex9EVV8A5axi3jn3xDAxLj79qcczecFI2LFVI+2O2/cg86cy6DsEiieOHY2o26EPDwa0Wro+25auz7Rrc3PtO3/yp23Ptl1ty9BY2zE01s6cOdeuXJtO28WmDRuaGSDrh1e1kcWldsrEiaGBdvLapXbHZx9vOz65v61ErHusXT53qa1ug+30ux+0eQLDhLpv393O3phqW3duS7vQkVffaNcuXGo35mbb0gRtns1t+7pNbXl6pl2/cDl74c+ee6Ytb17bHv7sZ9r+xx9rJ41Gf+XV9oO//EG7eL4mJS0sAL+vZC96BmwKeyURKp0ZbVP1nCRQxQZYDo1cMF+iu/WU7Pub7CqimxGWLG0fe549sH8F1KaeJGHttftIdAMqrLQA6xHfHNaOUCONgTKuFTDqDAJMMsXjxmzOnaRHdZxtHR2bCPhGV+bS5Rp/q4DgnGLV+LsK+YVLl9K3roUVUE8T6zd/4zcCeguQiSo6hxKurbdsadu37YiNkIzaZyZMSC4ILt77iXvaewfeC5Pj7rv2pRCheuw9zoBnnFMAACAASURBVCL7xtbRQPAZ2IqSEKAl4UVigZnIknYhYEIBrZhSJap9rt26a1eAagASEWU2FovTmrO9xBS9R5IBNNHKNwyAvHwpgAX26NnTZ7L+mboWPajSFIFqRfsqdoBIK8ZIMR1kt3wpcD/so/6B+OnoTMwWSBxgrHcdw8OjsQN9rWxhANaeVk1Ya5kwM1cV/7WT8YsBFDItyejxsklp90i7Vk1Q4VMjrDo62hO+B6YM5/0BDNgn+knaRmZvFEJSg8kCmVjTsKU6RktPf6QKPjXq1rp0bUTdXq82w9rf1XxWgIU4QfsULRzJF3smhpibobVTU2aiAwT0xZZRIcY8AYIsLfXG/w4XKJIpUmVLu5HBYiLstTyD3k+nb5Ok9tpUnhPNmE57xTrxG+Ihn9n9O/2SnJdZLOBN2YP+H6jGZ/OBnR91fRG27gnr8gn2jAq+ZwFscG18Mpso2Y/Y6+qJ2ER7UbsIsAw7wf9LMAEmCgUSwBJV7cv9uUbJuzWlqySmA3TyH/6Nv5PYsuMAg/vuvzcgjx/XJpaRyAMx+DrXKr5Q8cfwSotrRMOrBcwZ0UYHdBEXsblsoR9Ap8/IBJ9efBk26w2Ct+MllDw/HxvSATbOt72CYQSMM6WR7REDW297EzP48uWLARHOnCr2rt9hrxw6dCigEWAdWF/PZlV76KH9scPWTDvhzkxmPBP/JgYTo/MxClivvPJy2rqtsb1muhe7aW87E1g/bHgVka60XVoJ161vVy5dLgbLWBUv/aRA1GPsYPJ4PrT1tPEBDPhI+w/I6LM9Q772+rXpdujgoYA57m3j5vKvprZ5NnQS2Vm6HwqV/KhzRaflof0Ph7nmM8WF4m/tNmzz9WtA5rM5J+Ix1+f5GD7AtmHGHDl0JEWNv//3/0Ge98svvZT/+mz6gwRUFcGef+759thjj/ZEXbckD/DZbKFiI1aLOBHLFTBubY0rpkGy89Yd7cyZU4nX3OcXvvjFCHG/8PwLmeoXMd+NG9uXvvSl2H+26fd+//fT3o7Bw+e89eabia1ee+31gDRAeEAhFs0rr7zS/uRP/jhrR8/ry1/6UvaZM9VNnfx//vRP2p49t2VykWsvuYTJfL91A1SyeVFW+nhCzseIwkdkBX4KMPlbv/qrK8SRJAxhHZw+m/G10HuCUJgfKGHf+8vvparqD5ovSmChzhOhiTF8xEYFQhyF4BmKrddfoNAh5pyXpJZzpzPivxIMv2fcMSpSQdfPuGFD9bmOTbS33n4nCDoH3E0igbxCdaGgDJDr55Cg91B3eigSdE5PryIRJNVOzIbvf//77aEHH0rlkdHQiiA4yujZmdncn8SIYRJEceaCm63bbkmCaR3i7Jeq7zbis9dNsDia2fYqaIxpGACCx7m5VGRUT+fmiUceSGVdRQ+wEP2WzZviiDg8awQBZrg5m7RXXL2aQNgaqIBilrh2CRswRqDsPoiwCnj11grQBMFam7TraGnSqwscESBIMiSJJZpqggJ64UKql+jGGSG2spz74zRUPLT4dIANY1wiqjWa+MMPPgiAwOFzzhgrHcUXeNEFgy+88MPsk4i9btmcoOQdI5TvuTsBfDRN0t51IQ6xxDSrHUfqLLg4dPBw1m15uaY9cAaCZEwLAAqH4EcwJqHQqpLKW0/XgBq4512jjqd7Sv+l2+E6rSMRyo76/PKrryUQE8DUdBYOf6HHkFjIeldfea8qmqlTguRqAYhwZW9iALTfmlrrYpYMZf+aPpV7XF5OIAI4FJx1wpnu016shLREBCOwKildAhoMlq5JEgLVnaGwevr7a1SqCpO1ue++T+SMSYRUdq3z5i2bsgcwtAQwNZK6AElnQyXds8JuiP7HwECuUeBaVPSV7IHpG9Xz21UeUUw70VSBVUf1rGC2Wp7cbwQYTcLAVEsLR7EHSgytqPWEF4t2XklGJdwdoOK/JZ4bundG0hb1WpIrUASIWkuJwqYtFdRogThy9HDWATi7aePm6DRglbluo/8AwmiukmA26uDBDxPYAVae+MwTEa4jQEroGkON5pBqm6o/+7N//4NhjJiaNDTQ3x64/742MqQv3UjpuQAnWnJokpw6eqxNX55qk0Or2vLV6+3U2fNtYXGlbVm7vo3NLLXtI+OhJk9Mrm1rNqxL++KSPX/iRJu/eq2tpxuztNCuLs621du3tpXJibak35tuBibUSl8bXgAiXW0DI6va+LYtbXlksF2ZvtLmrk23s0eOt4FFSeVy23v/J3I21o2vbmNDqzJRgL07eOZUm18z2jbdtrPtf/yT0XZ57vnn28ljxgcvtuFB7JIr7eSpk9FRyrMbHqqkTYU6Fdb+HvAh8TS6u8ZL09DwU/o5lSwn0V0poVb7rMQ7a8ysoFDyKNBlj+3BjJsfGiymS+9zMqmjN4Eq1c1MswGu9Cc4VvlXRaVXIjlMtXhlJclKtE1Spa82Re04Ei+JAaq3fbbj1ltzf4c+LJtNjwLIIQH79V//T8IkdH4+NDFi58721ptvV/vewnz8hqAULZrNl/zYr+zP9m1E1WtE/O1796R95+oVQtkb25tvvJU2OaCP3nTfz6aY4iTpdM38F1FHoD7QCvADAI4u1i235DW++/r0jTD1JE7OoNeoMkpSwgo9ceLmWHaVWczQ06dORptH2xltEomf88VGZRRyT5/GvdD18Xy6KSgR5Z43Pcd0mhJmFpT7O2YJXYUgIL1pOBlj218tVenq6v0XYGJPxO/4XhNYFrGGiCLeiC2sVsBipRTKErykp9s2epPxBEgv1uZKbJqWsmIx8gvF5pQsdRpJmYrUnOkC+wrYNRJ7IXtHIh3ID6DbA77ZTXsRs610OrT0+N6e+PHSQvy7gpF9nalM2nyBqL2x9uw0oKC0sLBs+ophce3qTc0vDIfEDgAhIpxhYq2kFVHhJLpRlf4ETAAYhjFqD2lvW1wIgJhzlylxhL2LcRHhVQLU2pII4vamPNFc4mM7bRD+hrYGm//hwYNZj06snP0XQ0lSxZHONtAh7BrsYmuiNSMgV6/9ctl3FiAkEecj2HCfkalEYWKW3h7QwnPnQyN4u1I2BXPZtStwiGmijUPrZXYmSXO1OxklPp0YRmsqm25/AnIX5uiADccO1hSgsk3ueWLN6jAVxKPiz7J3C9mbrsUPv13T5QwxWJf2D/bK85LMe5bdmoutxHjOuimVPoMmhthGrBFx27HxtD9qARWfKcwAmrTfuTexktY5QK3vAsY98sijWeNKoMfaZpMNz55JvAeApV8I8BIHa0vBbotwL4ZML4bg47Ue8o2uj4+tYgRweXWmuXWACRAb2GRvVBtvX5gT1lkLidgE0IEd1Pl1gAmATfEBQAfMP3j4cF579PixFPPWT9IE4aOuhRUMTLv/vvtS+KJBdPrMuXbnPkzeOgsFbpmgtBjAWk5x7NiJAL7ux70BoAAcKz3Gk/UE2NFlfP/AgRR2gUc+C3Dsnq2z/Z1JgmlD2pxzSzgeq5xOiwLLUz/zVOypWB0D0aSxB+6/v505fSpt0xcvXWiHDx9pTzzxRHIAIDTg1LnE1v70pz6deNA5+tYf/H4AbGAJ7SSAHCY52QT371r4D88Y+0SMj2Us9gfEEecGxtK/MoXn2WefybXbn/ZATRKqKW+AW0aopyj2MWDyEQELPr7Nqo10TWh9/+W//Jcr2AYSbofcnHPK0ZIqSRGjyZE4hLdsvyXiiBgLkF8B2S1btoTupa+OU6T9wElIevfdtS/BIgqpZFkbhb5CjopRhI7SBMBe4CQdfoBHEsdUcmbTisKpHjx0JEEboxN17e078vtintR4wExkuXjx5jhkUwYy5rQ3Go6B5JgoSWvHAPAIFLQCJfFqLQHl/ocfjmP8oz/6Trv9jjtiJCDDjLfkEHOlHPLZVFwAMYy9aS6UtAOOTF0ugbtez2gn3rlmYiL30PWVSxpKrLN6stdi2mAjjI8H5Xd/gAVr7fo5UmvbiQb6XIE6+i79Awbz2WefS4/nrTt2xEnQTOF0OXmCjBIAbA8ORdKOdQEJn1y3NtUydO+J8UoGOQLrfPsdtwfp55RUAtwjh3vf/ffdrBhzLAfDVFkXpFqiSLPEXnJPnJpn7TMFFIKQ6oEdDnPmWE+MKmyKHo3Y+zrNG06CIxZUcVYAFnvOe2v6yVLuC40xPfxG1WY6y1iEd/UnZ8qBdp2l5SQgqsdUyjMRoa3kfdZMGxAwwLOSxNOeIHjG0dqfPvfI4aMlOHfDCOGqqnmGflTyUMuxGuwB9+y6gXGQe0CfdXI2IvrX358KtXHEHUjBsRZrYrn6pFtfAC3PdmL1mrbYA0oWl3tJQMRO+7IPknwQjR0cyN9VsUswU2Vwrj3++CdzTRI4e53QmeABuEnrxTN2djYZbSrA6OlD+H5n3+/sPXvAegj2tDNEhHKpppO4DkGWs+MeuqDXOiX56U2k8Hv3x8EDd/zeZ0s4BNed8GCNHy7qvPMiqO/0LyqBWcnZD1vGmULbz+jYGgksQEXJ9axMh6gpSSX0/NJPfpLvp9Xg7N12254EIgATVTfPy5505tkpoInAk72wh4Fvs3ML7dFHH813SB6BzoKvvXv3tKe//4O2enyiPfrI/rZr561htPWl3UTwX+OFBbTLs3NhcZw7cqLNXrzcps9eaGvG1rShlYF24JXX27bV69ot49UusnHrlja/THBxrC3OzbeTAuSpqfRir1k32dSuZxbn29WZ621+eamNav0xynRkpG1YM9lmZubbxStX29C6tW3b3j3tzKVzbfbadJscHW+DK30lLjlzI88XE6ItLUdw8AgNonVr2+j2LQFUNu/Y0f78u3/R/q/f/u3YHAvunACCz507m/3lkXUtSs5gGEu90YSVsgE2TdMobYiwB3p9ZfaOZ14g2EJPz6JAtgiUByAsMGWlr/ZAQHpTLiLIh20yGGFARp79tm/SKrQkaS0dBYmiyTKo0lpDbszMBbzB/qs9K1kDQM8m4dE/LxB3c2sn12WqDYDs+NHjuT9MKwD1YH9f+xf/9b/IGcIYYS/4KpW8MJ9WjSaRSdvHsGp46bKwz4DrK5cvhhkp8ecDgRLOGkYnWrxEjW/ChvQdbL22nK5tg92XFNnzVake742nLaYmGwgoueP2O9uHhw7lrDgjABL+D3Bsn7Nj/J33ODM+58MP3o82lUSHXlPGkV+pceRplUk75nJs7Mpipecqy86eZ7Ng2komhawkYdeqVeecpomkvZ6zs+35WusOLPHZzne+G+AaoJ79kdia0lLJs31jj1j3dOBjGPbEUQOeD1eLS42dv3SzTdLrwnYFyEmelherVSXPR+K7kOdvHfydregYJoSivafTXALcsWfAOXsZQNAxA+1XJ8B7O8CIrbbXAS3sqe9TKAI8eQ78CjAHK6bYKZamxKr5QucP4JC2pbB0CpC2/sABfq4gJ2C+drnx0tECLvUmTAXk1u48Np4ClPUs/wacMqlmOQC8z8VkClvi+vXcJ0DI9cauT06mmq7FS/zieyXKHWvI9W/asClrqAgBrLaPu5Zj+1cRhC/u2lb4FjZejCrmFKNqYwwjJC1HhFpPxefVaNfF3Ev5pRLA9TpTtyze9RsziUsliSVAXsxP4IkzKm5ho9nBbtxyRkEHfKu9CUQ0bc0aYSu6hrQ89deoZNfiubNvrtO+ch7F2AWkLGSyT03pWRWfKunmX/imxIxZYzpbK/FF7BpWgqIntjLg1fNQpMMqiO7Y1q15FlgomMQY5VjRKVwMDLQtW7dFaPSdA+9kDwNYtZX6bufdfQFD2Bn3Iy4ROwFbu1hV/uB6nAWxlXvPZEBxLXFpQvexnwthtQFN2D2FQ8C6dcn0vt4obntJUcqasXnsaAo+PdF9cbE13LN7TwqNCiHAEoLYYagYM42xt7zc7rhzX/aVP17rXLg3AEfF88t5Xp3mVWd/MaOxkj/1qcfz/Z6Tlp/NGze3O++6K3aLfqE15R/EpPb/2WjtLWRqjWfnc//tb/1W9sDX/+bXsybibS1GCmfrJyfbtlu25l4VkcXrX/7SVzL63TnKKN8bM+2LX/pi+/QTT1QsMzmZuLpYLGdSbMl44e3bcz32SvbYyKpMQbR21vdnfuapxGPf/8H3A5bs2rkz+4B0wGHM+Z5uDHDGj1Z9sbqWyRyUHrPu40T64xX4qKzATwEm//O/+TcrVeG8ktaHN958K9NNiBVxipykQx2aa18BChJQDur1N96Icv73vve99pWvfCUBh2T+r9TVjTxcF6PM2TGOe/bsjXaDpJxhf+HFF/KZnKKDzvULUDlghpQgLKDFbHGOG5qcAADFcu2a9h+/+70Yv641hOFlvJNQbJI8u4eaBqBCLMlhJIAPjBnjD50FyqDM+R0qnLHF3/jGN2KssUJQoIE/DJL3oX4atUzroBPsgs6rxBP6OnLkcJJRqK5rRckmdhcF/+HhUpxeXIxRZ+AZOMZq+9ZbEmxbY4aMAUXx3LZjewWum1X4j7e9e2+PIyfM5/NpKQgedu/Zk4ROhQ8ijlrr+QnYJMRYPIIBDlZwieHhe0o34dasrQonTQZsDZVcFdAnn/xskgyAi75Ym8g9fPazn01PqaSNwUYn1Eer7Uaf/he+8PloZVgHzrCrLAvQJPOc5uioAPxSAvduAovnUW1XZ+JIaqTsWBy9IFDFhsaLQKAmOfUl4RL4oCPaz+m37o2uVEEAmES7ovVF6Ms12x9aAAQgEP+Tp05kHwOePBP7NiJ0G9fHoQiasBA8I0wLzB8ovIRHAmNfCwqJlOqNrXG4U+3yJQnGWDt1+lSef5fIJ5lZtSrPTlAoqFs9sSbPyN5wfwQfizZO/FSAPta2bdtxU78luh2D1UsvUBKoCNq815oKFHbuujVK/aHGrqwkEBIY2HuSNOt0kzo8M5OkZ8e2bW1d2hPoIdCbKEV/9yoI7Z6Lv7vmUKtXjSYQLQFcfczOXonVcvT2UILzJEY1MSjTQmZmsgaec/fZJaI2VIlwT4sk7RupQtfUng587apSVUUtHZRiENRIYCAGoCqA2NWr0aIZHB5Olcr/A0WAuYBXlXhAomRI8PKjH/84rAD7EXCCedaNirR/7Ym0hPUPBjiOeGVfX+3XTZuTPD7z9LNtYmys/a2/+TeSwN9z911toG+lXZ0C7AnQl9rlC+fbjUtX2plDR9vYUl+7fv5SG5hfbONtuB1++7324etvt4nB4Uy7WbN2dRtcNRxQag1tnL6+9u5bb7cb2GeTkxFhFcCyWQQrb8zPtdHJtW1x1XDbdfvtxfpY7mvXpmfa2IaNbWV0pM2obNszwyPtxtR0hLDPXbgYVp2AWVLehobae8ePte1372uDm9a1u/c/2LbeuqP9u9/93fb0M09HGFQQZ00vXbx0s2ptT27ZVCJy9oLn0IlzYkcIYiW1ST4G+sOSYNeKCVCVTYmeimsldgWMeNZ0iAqQK7ZRtfcUC63aT1omzHSg+Ky1GEUNXwq7B/vLs2KPUzkcVgWvSS0S2IC6prjM1SQRtgnDpJLQ0YikfuLe+6ptcOpqfJj94P4vXb6Ya/jn//w3A0grNmDo2Tf25Y9/9KPYD8kdoGP1xFiKAfYrkETVk0bI/NxMO3Mam2tDQF/AonOiNTCsEhM6pq5kTTPp4sKFnCk2kT0DJF+6cqUAxv7+mwCzJWbrjKK8bc/ePDfPwT3GV0QDpHRW2BS+OlPwdu2Mn2ULrl290ooTupLzo3oJOFERBmawie5jzYQR3jPx69GUMKZ3XoVbe4kq/UpvTHC1W2W8doAKuh5/NZXB/gBahG2UBL/sS/8gLYoSlbZ/pq/fSFwgWXOfnaAvG1FV7q4VrBI7TFXrxld2DKewO3rMh047JUq0afEwAaz0QSRD3ZSljmlCvDVCw8Rne8LG/Kt1wiCp6W4FClWCHogp19Lpk1Q+XoCiZBQ7yPv8nl/1vOvXtT7V5vhX45E7oLrup/R2tGZhF8UPBTTABipWFnATouQe5rXkLS2lDQ0Ii01gzYwfdVZqug49k8GaBDc8knMNsHGN9pHPtv7OD3ssbvT/gBb3zc6KNxQL3Kc4gZaOhNu124/OU4oNWk8XFxKPFeOyWBmdhlcAmrm5+DTXJNllD5xfgGjilh6bM624E9qXtdIO5WzEdy2uZK+7fnvI99m/2MJG17Jt3icJDgtmkKDx2ux15yTaa63lPsSio+PYWxXPdevStTJpA9KO0/lsPsVzTZvV/HwYBRjFGVOuRXFwIFoqWH4+32sUXfhT8ZzigrPnvAOFCJl6Lop57B02A9aN61AQMiklYPvScnv/g4OZnHjm9MkUC/y7NUqLLwHdK1OlkXKxBP3ZHfFEWHETEykgACy07L75xpsphu1VoDIGt1cABEbaT9a3hJZn05JiqELt77E215voxNcAbN07YEaMTjg5rDQ25MqV2E1MCPof9iw2I6aLew87amy8vfpaDSSI4O7cfFqL2ARxg/gsBdqNbGpNE7Tn0k6/eXN8KwFcfzBODHQAzO+97fa2ZnJt4kmxIM0PYK84WrGLDfQe69h93n/4znfa2MREisiegWKk55329f6+tnXL5ra6xwBWxHXP3/6DPwgDXcyoAPPJxx/PXrYHFUn5WtqHb775Rth77l2s57mJXcU0zqx7d92GL3ztZ7+WePIH3/9BrkXMA/gB3gDftG9ad+CKs/fCC8+nJScMk4/FXj8qGMHH9/nXVuCnAJPv//hHK5cuXEjwxhD94R/+h/b3/t7fj7gQA3Lfffcm8OZ8CB1JOgS3wAhjf7/0xS+1V159JQeMkeQt3j3wboIZn8c406jwHq8DMHDwAjnskRo9NtB+8P3vt/vuvz8GkGPctKUobRyjXmrB56bNW3KgJTQQ0Vtu2dq+993v3awAoqwKSIizCogYG60onDraGfEiwIX/5+QiiHXufAwdWj6ASPAowQGYoCYTOwoFmi7JhQvtgQcfiKgTo+M677jjzjhK4niQ/jvvuDNVVYg36qvgkmHkXFCHVZGjFt/XF8MsEHCdEdwaGWnr107mnhMQrLQ4TAaUsZWkY5oAY5566qn8/5Ejx+I8rl2fTvsUIy9Y5wQg+b6TM+P4JVGAgzALNm+OUxSkAWFco6qnWe+ELQcHhtrmTVuiPyKAUzlnSAU1KIaM6eL8QkRDMzVmoD9gyDtvvR0nQSeF4BUARNWeY/Isjh4+Et0FgU4mg1y5nEQi1PkReiQS4pUwQgQOxHU5Pu0i0a3ogQGSJ5RrATOqKkfM4RqnhoaYdZ00WtfIypE4S8wMVeUb0xWsoSbaoxG8GxpK64We1Y5aL0iRDJtYMrpqJMkPICHTkeLsLpfwXF9/WrxMFuKYOCDXfuL4yQQUtGisiWBKJReQRLn9/MULqWyganN29q6eWiBBp9kiOHP2BEaCHtfr+QmKVJ9VoUvjoRIbwZfnKCBQvRLw2LeuGUumm3pz4eL5Cka2bo2ifJgsgva+viSmrst+3ELLZlIQmGFaSUIF2x1gIYASsG3ZVBpACZDT9lATcDqNEwF4BBjnC+Tw45qLOVMjgAWuXcuFgLdadqjqt4wStC6eXyeS6xeZZjQxXsnPX5u4kkpp2DWLN4VeJW1AMWsg2B9fvTpJob2sJfHzn/t8EqG0xG3ZUsH44nw7efxEgk/Cbs88/XSxlnoCta450xvOnkuQQ0PJNTuTp06ciBaFKWKhuI6Ntn/0D38t4mpPPvFE7OKlS6YLtGhqzF+/3k4dPtJOf3CorWmDbWJgJADKzPkr7cXv/qDNXLrSVuYX23Cv8mffEzjdOLkuCqjnTp9J8CW3ZAuOnzzert8oJsfyQF9bHhxsW/bubmvWb0iwOdi0Ewy2paGhdv7aVFsZHq5pXLPzbckEqPFKDJY9J4yyG9db/+hou7ww1279xN2tf3J1e/Qzn25bd+xo3/j330zybIrAT37yowR1JmwUhVf1vC/TXUKbn5sLCFu6NURQJxPg8Qtpw+mBaIsLlUjaOB2zSBLaAeadQOX4eOn0lNhnsbUAfM4OWrUELy2XEZskFmz062js2I3rNfYUsK+Cmoklw/QI5ttCD5CR1Pn3iHn2D+bcAxTSDoS50aNmO9sBRkfHIsjo3LFx/Mz/8K//dRseGcpUNoLpgvYL58/Flnvtj370w4Br2EeSotLKqvZUguTGILM1/LRkCZ1dgIsdqXJvjfgMYErE1zETeq0L2uskg97TJYz8SFpPegLHCgjAXe1FdFnYAjZIwA189zwlufYDwfbPf/7z0QB4843Xc03ay5w3LB42MkCFNqzelAV2xtjlSnoXW/9AX8AoCTT7Z30BHsb09rWBNn19Jho7accJNb54SGlRgcJof8HgIA4Z0dbSE2ELvNZamCTEt2c8N1C29/z4g2gh9cTI097Xa7VkXzt9I3Yi4+37+sLmiIjtUAmtAnF2bN/ezp8jQF+ARmlY9NoDXU+rVhbXJ2H3/KpCCxApkAHr8q+3H9Jucb+SQ/4H+N6xVthrRaKaojdTbKmM/TXlsFoRvd6/BUjOSO766dobQYzWpFgqlXy6Dv7sr0T0CSEDpOua7YcAkQGpBiIkHgbIzI2bTAGfY71K5P/OxCDOkAJUbAFtoaWF+PqIz09dyxnk92jKYf9kpPzISM5Tx6C1bmmD6oFn9g7Bzuz1tG/WGHDnPkWV8fH8XsJ66vTJnB/nV7zpejFEPCf7RDsd/579fXUq7wWYWDuf37GDMnVly5aAzBLjTKW5erVdvHwp51QsGe2k+fnYT3GrBFt1f936yayJ+3EdbITPVczxGWxKx3qsNq4WUAyD7ctf/lJ8f0Rmabv0ROPFL50moD0hHsBscdaA8s42+/Tuu+9kEiGQVqz8zDNPxyaJBb/2M1+rkbk3brT3TA+8MhUWMYYKTYxowGjZHqCfYvrl+qyPuMCz9EwBPr67m/LDvog3gADi6G7ijvMFiNYuxP/af67r/fffizaTlvAInwtDAAAAIABJREFUgnuvVqXJyQBYwHFCuZgz7Ic9RtQf8AKEAhoHwNhzW56JliJ7iw/xXPz88Ec/SpwjDvdstCCLy+01IJD7AHp4Hgpv9Jn4gSc/85lofYiXn3v22YB9GEw11nptWpe0LRkcoXAsxrb/xNVf+MIXIgSrlQYzRSE4bOGR4aylfOaxTz4W0Nx10dI7ffJE+/JXvpJisraZb37jm7HzO3bems8+fvRYe+ChB7Ou2DVyEjYWaKoITHBasVZhI6D11as5054v3+g7HnjgwfbgQw9kH7z6yithTf3qr/699vrrr2UqKKHlruDRMct9F4Cs2ps/no7zMZLw0VuB/w9gIjGSXJlF/u+/+XsZNSrB1wP5yMMPx8G8/MrL7fkXng+qivYmqGDMoM4cgGkmXZKvgqRSDtl1WPfuvS2vx5DQ0/fCCy8mmWJIOxqiahVRVcadI0cF1mvK2HjvqlVjSTpoLaB9U89mbLyWgWRQiZqaLgAJ9joVO8mfwIqz8h0OPTYDA+36BWumAHDsevCrYtcfdBgoBF2F6nbUU0m3JE2wreInkOAoMWCe+upXw0gxdcQ1SGaxDiQnRY8WDK4EkGHEJWvuX/VPEhr1/vnqzZccq7ylleS23VkLoxrdK4aJSh+HLIBnzASf6N7WHpXvyc99rlgYly8G9BDARPCsRzlet3Ztu3TpQkZ4WsOqjg22h/fvb8eOHE0wIgF0r+6R2JigxrQE363q4r45Rc9VAu+ZEk/lfDxHDBQgC/YR5xCa+VUih7ckAHIfhGRN7SFkJXCRgGd82bJKbiHpCaRWjcSBd+N36YWMjuoxrx5jjh2NtJTxryRo6PRuOOhUm3t6H6YOlZCaCqHRl1T1tUpdDaVfUo/llEkTnskKsdGaXOP1vsu1cbjOhn3JaWq9iAhtX3+CHIk0EWXrYG0Fd35U1NDHvUaQkUojsCFTOWZzduxPz6wbU+08drolnJl9ao1VGBKkr2gxmgpoZ68DqQQVVQlcSOsUmn6NeF2KMKbkRXUIS8zZVX2J6O6Fi0lkgEx7b9sT2nKNBa7JD6o/nr+quKBAcCCYkH1JTgTCKpmpwA+jB5fWSscuEOx169hRygEkqUoOFWgGGOkSaMnOECZQDzzpJjsI6J0te69DYEKnlXz1RnhW37mJOOHhR0SYnRH0Scfo2vgM5/vm5IfWos+0dfPWMLcErQIp9uWtt9/OviKi58z4rttvvyNVoMceezzgp+eDvnvwww+yr4CE3nPvPZ9ov/J3f7ldtT9HV8W+zM6g1060UZoRnveJE+2GceKvvd2Wb8y2k0eOt75rc+3D195uK7NzbZUJHqHRz0dMc2Vpsd26bVubnb4eO+d+VflMPRmgD9OW28zCbBvQuz0x3r76i7/YPjx8OHtx9tpsu371Rrs8Pd2GJsbbDIBAoq2VwaSjgRr1es2I54GBdn1pofUReb5jb2sT4+3We/a1n/3FX2ynz51p3//BDwJ4vfDcc7GvpUtT4soMm88yLao0ombazGwFcoI+zL60G/ZAtk5jxrWU7oSWhALhJMhd1Tz/DcBVbWtptUjLQyWKQE7XlJacwZrKVAH1QOsf7K/pV1NT0TqxN/fs3ZukvtrIbrTlvr5mKtya1eyEivJUEl0A6HQvaXGOw7DSvjWjhWGmzc1WWx5bSxtFFfvXf/3Xk3T/wi/+fJ6hcwc4owHCxgHPTXZgq+2VaC1c1vrWwlRkBzb3qqlEFwkcdqwP582ITPux01TALCstHwzLmejrSFgljhICewjde/3GjUnaJODOGK2gi5eL5YVV5zuwELEWPVPfox+eTghdg7Tbaf/oJedawiSvaSnRkohJQhxy1apoQng2ElKT0WIjelNhCNTyOb4fWD8zu5A/JSZZ1U3MQjZQMo8bEpCgxzbptHEySrM3GYdtSZsjtkD0owgDAypqoka1+hVyW+1/gzcBCHuNNgyYhj+p1pa+sCHzXRlfi/mAYVL3qPiTVjLgctgiyxHGjY7ZXAnRBozpsWO0f2lxrdayahPq7+mNuE62O8KuEQUvIKUTD6jvKRCjAzN8fpg6PQ0gv4+Qak+vxZ6a67GFMm1kbq4KDr1pe+4BywYo5tMl+tYGAOh5xn6vrATg5HPtVf+usMKX24cq9XQ87H2fxR91jJhzF86nKBLWyqrR+DgtFsBM/qQDokuzja+03nSkStTcHzaBP+vaodZv2Jg4JFPiTARarBH0mGOenf1i/4Z1Jdmfn8v9RLMk4FixHLV6bd9xazt//mL8rvfRgbDuEmnxGVYQlqyEHhsDyF/x4HT8t9iPL/IcFe2cx7TarplInMK/Rox1mV6PseQX2kai8gsLSYq7dlrfU/azphmZsGI9rH9YZedqvHEGAczMBuxZNbYqoEFEZoeG2qlTNXZZfObfPIe33nozhTzg9K/92j/IntfCvmHDphrhHSFuIF9NtxIvywsU1PwACdhF8R3bIp4QQ/F11lo87rOttXs0TMAai3cLjFoMyxxDSHum/AIoIJ7c7TppKV0pcE3bqHv+zh99p919192xQ9bH+dY+jLEEFFPY3bFje1sD1BvoD2ChNR6IA7zOXsnesM9Gemx2BY0SZLX/9+69I8+OXfn93/+DMA7lBNbBdB+2GbhArySswUuX06aC5Y1pJyYQ54q/rPnte/e2hx/en2sU69E7Y4/ZWvem+PLJxz/Z04A63f7jX/7HtDZia997730BzL7xjW9mvLKDCFSyt2ni+Ifnn38uNlsrve8iBEvwdXmxzrIiHZYNUAooJk763W98o+1/aH8+40//9I8z0EDrG5YJhgybLc/R+mNQg2dJMgFgkkJDsJKPAZOPHlzw8R3/FGDyP/5v/+sKOhiH7mCY9JDWlF2725nTDLURtueCbqtkCfL1InKOXs+5cJoVCA3fRDUFGdBQBhpdEFUQEACdhYKqQkgkIa8Mt7YTDppRM06RQ+tU/CW8aX1tfUkCGQVGWUWTUZG8MngSXQwUQEQniuZd3s/xodNXZakYMhyaxFPssX3b9nxOkOn+vhjZKP+fPRchPvcXwc1e4KCqhiaXXu7R6kFHx/eZkjLBrgTaOh07aszjyE1HhNnBYAs6OlHRJNgqFXPzbWgQ42Ew36XP3Sg5a6HdBHCAxmnN896l5YjmmUjE2R0/dSKBFjSa0TRLfnxiLA7de6DFRltSI4f4P7R/fxJawAgHfeuOW/N8OauwCS5ejpgpMILwoMQHw2ZVLxDj/FD/rD/QipNl3H0XoIOz9mzDFhgocEfrlwqdgAtgpRqD7aECoCKL5uw+jfLdunVz9ongipP2vKzp9u23JnhXnbJXsHAEF7RcJEm+P+sEKKGHgfK5qqjT8+mDHU2wxrEbKQocEQAATLxXFcL60QqpdhDTHErwrtO0kWQIVgQ4YY3ctivvc/32tWAFuOD7vTbtNyMj7dy5Gt/HCQkogH8+/9zZGpVIgyVgwJWpnDlnU4CUyjjxxOXlBJhdNVMwITAQuESMdXAwlE/BobPFgW7ZujlB2PsfvJ9gxZm09gI6rVio/ioMof/2xgEL8jZMTmY/rdL+MTiUALwTOYvmwMJCAuPV4wAq4rL92TcSmQI8ACGm/dS4zqKe91drlL7m3njMTJIIU6YC2ACRSW5rwkAxSDAVKnH2A8Dppql07JL07oeqX0Khnldae8JcKEq4gDeTrjJVhRbN4ZtsGN8tyTJBCxDGJhx470B7++132skTx0PzL1FLrQdXUiEGULnOrzz1VNFXTQGZncu+FYDY1w/vf7jtue22tmP7tjBNjh0+3Hbv2d3U+LX9DC8vtaPvvdeuT021Vcutvfb9Z9vxg4fb+Mhou3DkZDv5/uG22DtPWhmWTGewTivLTV0eJZztsZ633XF7O3n2TJvcsK61oYG046zbuLFtJtq9fUda7QAqh94/1Gauz7WVvv42R48gCWRfRA09D88u0xiWFtsigd2hwXb7/fe1J576cjtx5VLbsue2dse+u9LGZhoZYOJ54+evXMm+DjOkryryaf/TajlGe+Fqm7paIHLXRhMWUY8dknaEnlgv41yJYo1+TVVdS04P3Cmdk+qtFrRHlLnX/mA62+BATTAxQhhtOeBdPr6Abomj5MB5ZBNSrTaO88ZsW2sC28BAGG5Zhzl7ab5NXzP1i42rUeij4+j2a6oVdBibrZguAF7J1vS1GuPJt6BFp+1rQhI11U6fPJmkhMDwuTMFfrKzScxo7kSTZmt+nySXMOfKUnyafQasduf2NBCKc6f9IdlDkQ8roxdIO0/2YhKSoeEkSe5V0kmPBVBh2tCZs+dz/aYIATpUYCU21pWNffW1V9PaxxbEhmf6ykL+e/nixYBBfqw338h2A3RVQ12LsxgG2PBQGxzmE4A59GQwLzCQFtriEqCsRgKzhZ5zWv7GxsIuYU+iIUGk1HmwR+kVhb2KycF+FJPUOlXSNB+QqEvGI5rdm27T6XnYC93+cg/sOWvjtdhbGUOcKRHYM0MBgSJu3V8AHN+QGKO/J1asXbK//690RGhWBQQqMCQpSE/zAzNoLgD3Uny/eKazj10Lg/d0U2/qTMBNS+C72FzA4mK5OMPWqSZJDWf/Afs6jSjxhw+gu+P1/t2fjtWDkcGeYjIpcmSsL5F7DFji+kPDEaa3RzL5rTfO17VXm2x/wATXLj6QnItzStC44kfghvsR19nvfB77kLXHdhozyhtr4XKJnAKPhpzPG4kr2Al7yt4G3lkv1zU+UYU09529yGbYe4NG7c4kVknb0XwJt5oGpOX74oVL8V98FX/LtouZMJD5TT+ptvd8lUKWgiPQh22zPgCZTrsOQ9H+Dmt606aekLvJYxtryt7gUNam2tHdc51P+4Mv5mfERLQ3Aj5MTCTmGR8djw1QGGRnfMct27ZmOgzfj8niLEjy+fpXXnkpjJPS5BkJC4KPJT565767wsT1vc6reFd8y556lmyL4Qlde7SiZ7XqXw5Tx9oAwnwW/wpEUYjzXIEs7gOQZB9gaXbtUH4X4fuFhYAqGMv9mXZGl2VNbBIWioKis5YYuqeNZt+6HvuSTRInHz92LOCKoiFbgWGdz16zJs+LPhx7PjRMSLiFLbPntr09Jt5YGOXyGWvkuqYuXw4DkJiuIotnwudPXZ7KNX3ms5+JfQWiPPf8c+29dw8E9MAcFXtYC/GqfYf9Yo2xXKsAvCo6ZnISZ9I+8l5r0rX3FRjcelp/W28Ca88+92wYx1j4zt6jDz+StQaE/9Zv/Vbyq3133RVQxprLPwDeiYXmZ3NPmIja5vkP3w18S5w5MBj9uuQbvYJQcfuKKfrxz8cr8FFbgZ8CTP6r/+6/XeGUgBXQWcYxien5c0n8ON8omY+NxqCg90p4JUGEDu+++64YLslBDOF46VB06LFDqhUg4kSnz7QnPvOZBL5UoDkAyLpqBKOnzYbj9vmMpu/6y7/8fg6zXnEHHPIJkIDWM2wMUya3bN0aOpsJNYxJJv6cPVNK9cPG3o3dpBi6FoYEmANVFgAQtvJ5qi4cKkcQodqTp5IUCbxUnfVJZtzd+fNJUCXfqsr+zWdyXgyeAAtgoj2DMF8U8gVAi9VryFF3GhWV1M2nReb6VImcMvQeFABAVaUbsybQ4KhUclQ3XLfAcwMga2mpnYny+HJapwBfApdz588mmAJgccyCiNtu2xVATKsGep++U4wYY5b1EC8vLkcc177gJAT1Pv/dd99ud++7O8CUIBhYoDKpAuPzrZUAzfp7rsCU23bvCftApcK1YfNIdv1IZk+cNFljIVRy/y7pHxsjvlbTMrTtCNY4+BIRpmWyOUHawQ8PBfyqnucSzvUsugS5+4y0xAieJYMoywlEpgIU7d69K8Grqu346vFUMbRVAfhU6wVgBbDX56t4qzxIjFaNjebcPPP0M+3e++8Nddcz4oSAPui2Aij7MK06/aVpojJtD1hT+gGCsxI8HQszytrZSxgkgknrm2kgAtbZmWqLmrqaoAZwlokhvV73jlnjeQgsnBnBlLPs3BJuBoAA+T54//32j//RPw7AJ4gUbGlPEPSrhKt6u3evL4HiapMrfQkjwzG4Sk8AO8bajq+e6CWvJdJaY8CNdlW9F8wXs6x0PTtNEgBHT5gwrUGAkZpswFF7T0DZoeHsO9/ZMVY6R45iHx2E3gSdgMBzJfTnvgUS7kHQecI5HhlOQMM+BDg5ciQBiGDpnrv3JWhj144eO9Ze+vFLaa0BWKn4S0z8zlrTPAJKGZ15bbqYZ/b44YOHUgGkCUWwjZ29fOFiGA0YXnRnlhfn2sUL59q5I0fb0XcPtF3btrXhpeX23X//B2360pU2NDDUPnjznXb51NnW10t8JAyN4C2wjxZHJggM5/7sp8WhgdY3MthGJkbbOmKAt+8NlRngBeRds2ayHT91sh38UOC00KRtgyNaD0qQ0pm0v6y3/T63vNTmJEMbN7Sf++W/3T71lS+11w9+0NZJ5MfG2wfvv3dTgPvln/wkf091NQBHL4HsozGkuqylqgCvarWotoVU+IdqkkmEgxeq9arEOctlCXY9zx6CFrvYVb0817AAtGgQ+sx0taLqA01Ukn2HxN6ZmV9QXa9WDUlCBBlXr4md8Wd+YbFGY0eLBpOt1hbw6e/ajZyVMFyISPa1VDv5P6C3MZiYRs4tFhNbjanFtvsDsNbKRiRcFdD98kN2u+LCtlu0hNU4zoCQ/EtP6BMwZW/6PYo7EGXf3Xdm3a2dJGz9+o3t3QPv1OSK+Vpz94o5h9Lu3sMo6R9oO3ftzmQrzx7Ywq959qbk1XMZyueKC/gZgo/W9+233oxtKvFVyWx/m1HdHBjo6SItVvvR6olKNlSP+ezlFp8lcaMjhB3Jv7nO0uEo0GdhUftUXbvrYKMzqainBxzh1cWKUcKaM6Ejzw9AXhMdOhDO/rDPgBEd4FCtONXCBXzhv/2E8ReQDrGqP2NX2dylhfmapLZoio3nOZK9kGsLQFvXGaZAT1Q44M5fm7zTjZnF1gTe8RGlHNri/2Yly4og6PYRA60z0Gk1+X7POy1KvSliNQWoBxL3mHydRlaYVwEsO82OG4mngHLYAt2o4xJHHy/9DLoovYlC1WY0kBbFnA0gtfM9XYwQsQ/7GYaSIg8g2SjxHlusAIlqgXFa00KFcaRgsNLKH/faf4D2pYuydLOFJvogI1U4EvPYh2K9FLfofombxsaTeGIJBmSI0OtoGFK+k2/1eu9Pe+LyckRs0+7XZ8rO5bRr8cl8KVDGPnGBW7ZuaefOnuudrSr4eO7iU6ARe6QQ0+mBBQQaG6/JRmzcylL2tvsGCiiwFaBmeqKpT8b6EtO/GPYt32MfKvp1rdv8nBgFo9N9AA8IjwKfxC9XtXWtLIXtPR49nbJRAN2nnvpqYjafR9yaHcLIEKdgtzpzDz60PyBHJsmtIja7Kq0k9mq0aVatCqMiYukpsihcEce/FhAIMADEyYSjDYoxm3J+2AO5Q2mNDactyPr88Mc/jhYg29gVULxnvMdKs14YGZhOhKq9Jy1VN24kJ3BNimUAHm3mzq6hFDempwOyDQ0PZr94Vp987JOJu4xirrZ7MVQV5JwvDGCflxbpC+dzn8NDJf5rb65fj2G4Ogza7333u7mO0ZHRgMjbDFWYmkqMywaKs8RQZ8+dieaP9VFQc5ZM9enjv2auZxKT31lne4tfpoklXmcXxH73P3B/4gsxGLYKe+/5i1eI1SoGepaKXPvuvCtMRS3v3/72t7M2O3ftSszh2u2DP/vzP+uxtq/ktdb0Z772tdyTz5KPGQOtNRkzp4uxEvZi4ClIfIyYfNSwgo/v92b02Qs7/4/f/Z0VAS96P+ekL5lzRsfikAR5DlyYEx98EN0R9DT/pu+atsWBdw9EkZsRIjQKjUVj52BVDV5+5aUYOwGnUVn6IRl3wAgDhfb18COPtB/98IcBIlBVfc9nnvxs+53/+3d6fbarI4LFmABWACacDqcNTadFAk1/590DQZnR1TgNgAEHSWdDxcaPkYsM9HsHDsQhAg4EQbwrMIIh8h6GWz9Gp5YPKOCkBFwSJcm9Sj+Hpk2o2jT0rM+EprxqtCp0nIf/pvf4+vVUBjoRs7RAXLwYQ69aN3fjeqnZR7xtKM5bFUsACLRCuzyGtt+b+iGQicjhoGrwXBtJwl0z5lWwVV1UForBsTaAA6e9e/fOgD8M6s//ws9He0RQeP99D9QIvIHBdted+xIsl77ASgw8eiE2DtTd94k4CPm+9PJLYSkQE1X1z+i3o6XX8dgjj2YvbN68tZ08eTztXtbOnhJcCNAEVkCmjknSVdYEwgIoQToauM8VnEo2+vsHM77ad8aRjY4m6UrCduNGBSPrgC9jNSoxYwz1opcInR/JLSpiwJv5Ar9cl2coALRmNA2AJQIvII2kD2DiO03HABCqpCUBoOUyNNzmFubyvanCjNNbqT1lbQQ0CQoEIyP6ZE/l7xxSenlXjQawUZEFZHgGL/3kpZvAjoq+fede7P9QkBcWEzBq2zoaweEtAdPsZQm/AEDwb0zg7bfvDVh44N13c/7+2T/5p2EICCb01tqTqi+CtC0bN/VGNgKhjGgVHOuhxh4QyBvluBDHnmowEUBV4wBg1YaUalkmoBT1vWvFE3g5dMUgqD58lfVKkottkh59Qa7q8+DAzUC0Ju7UBJ2kzfnsYg4IUDoxWZ8jQDUKXIVTq5/na/qJoEyQI/G0Zwifbd+2o01Orima7+rVsXmqMM8/+3zWCrXZcwWICejoyFDDZ//GxksDQ/BLu0TQdtvOXe1v/9Iv5Rneun1H2BvuThDX3wcNWm5Tl8637377D9uFI8faQ5+4p02dPtde/PPvtauXLif5Pnv8VFu6MdeGM/mnqsUI68vzc22SsOCwyttAu3DpYoLIGytLbdW6NW3d5vVt8/Ztbe8dd2ZdL52/2BbnaA/MRPPoyhT9hL42u7icKpyEQUuEhH1q+lrp1kiCJaXjo23/E59un/zi59um3bvayuhwm1i/PrTyP/7Od24yC9947dVU8hb+2oQQz9s5djYyWrM3hSJBdW8aknULcLVYbRiS3VTIBwd7FfmltMaZCFXtNwW0JS1GGUkxrkuTW7U0pppvn9Y4auc54zrpZywv9aZe1Eh3AIJqY9hQg4PxFf1DRglLIGqCSIkNTmVKhWuZXLc+gInPxCRzxkWWM2lZu5rgV/Ap0M30FvcGfBwd6YmUb21Xr0wFfJYEaRlU9ec7MOsiaosl1RMH3bBufcACvgSLAgCXqSUYkjsqAXQ9EmHg3eGjh3M+XIdkWKU6uiU9do4RsJ4THRZsOzY/bVT91dakLdW54PMkqd30EPo4WHlEJPkGf1TpATm0Vkr8WbsoUc4S5AWQhCE6jSE6G8o9IUH20/lPe0gA7wJNJDKS1to7NV1HEhoADouor0QiJaw1uaWmcLG9pQVRQB3AMsLWIyO5T/a0S4bDaku7WO0LbElJXNc2EW2VgCbWrMRn7Z20HGGxrPSA3LCVFrLXyl9Vq5BrH+4fCAMsE0OWV9rI2KpqSZopwETBIZNEoumz0JZq3E32vPjFnu0YMZVoF/OuE7bu2I/WJPFNX3/AibQcWtckmzSj6hqATlqq+fFigmKUVOHC9zgXaWcbHa3rAcAula3kB9nEABCXq93Bj/aaMBuH6PtcCgOLrebL0lqpBcUI5WV7rSagxdbfXAftUqbPbbgJootHJegYauyCopx76SbjSNIl4RJyfg4DSgGh+/zRsZEwc1X/3RBf6vViLPdmL7GjVUQgRDyVdqa1aybrWczXBDaJfVilff1pw7GXM5nnOpbzmnbpwsXcNzDET555dNNWpSgj5uAPgSM2jLYt61psHKLspRcE+NAqDKT0fsxS9x9R7zUYvltTvLpwDmN7c9pRnDF+8ep0sb2AbM4Eza201G3YmHaN3/7tfxv7rP3i1lu3pUj52Sc/244dO57izAMPPBQ7AHTgtwhPawHk23KOB/rbiy/+8OY5wLp2DwUEDeS7PvzwYM4RVm2Ka6YS9cBor1GMcs+YGa+8+mpsbCYQTU2Febl185a2Sxv3mbPxrQwdf/ylL385sZz7tUexRsSPP3jm6ZzrO26/Iz5ZW4mzLjbB9P3gg/dT0P3iF76Ye+IffZc1PJGJoJvik9986634xoce2p/1onnCp5QgeX8kCTrw5Nmnn2ljkQbYnJHWnrGY/Nlnni0dkf6BjAJ3rZ/7/JP5fucH04/PPX7ieO5Zi5hnrjjpGYufFKOjbbNmTZ6VHEGsbpDCE5/+VIqC2vNNFVUQPvD+e2G0Y3uzf+++cyDnBJMkE07Xr0srvDjQ/sYY0aKDhfPW22/m3ABitJLbM5/73OfChpW3KZ6yq3ziXwEmH7fjfIwefDRX4KcYJv/md3575cSxowmIBDqvvf5G+/SnnwgFDyNAgCGYQveCbEq2tG0IokyLYLz06XEMEtelBaNdtdAst6985avt/MXz7Yc/ejGOhq4C2vK+fXeHJbL/4f1xqq+9/nrEhn7y0k+C+nJoWna0izCE/uizZIy7ahOnIklRLSGax2gYh6y/W1KHYZHqqMkjWCCTkxGrk7gBEzg4Rp/4ZaZ39AIaAEMn9sYBCIL27NwVJyowwKCADkuWJGyMkwRDEMIwSfwZR9fg/wEzABdJPyfi84Ecro1xZ9AEA5ximAPXrlZC0FoqkYIsQlOuSfKSytP0dJIFn2+tOWYVAtUW/Y+PffLx9oMffD+tTcMjg6mcAwUkEIJ3jpHeCfDC9/zCL/xCrgEz49YdO1Mp3X7LtnbnHXfEIfh+gY8AQj+nqqHn4zolEJJQ49ass/Yda0K4UF//gXfeja6MQFaAATUHMAj0Llw4nz7xVNZmZ6s/XUWxJzjonit5pjqvlah6YTOWcmQkFWH9nZ4fR0hLQ8VbkKniDyjA5gEyCfgEeQAtz7WrenH2nkWt6UqdsB0rAAAgAElEQVSUyj0HwEwC8lntMMPVe72yFITf867RlANpvdG6Ad2/cOFcid8ODadH33emT3tG5Ws0Z4lTF0hwpJ6J76Df4LWAlJ07dgZ48Z6btO2+voix2W9hwpy/GOdvPQSOrk8PrUq2H9dRonhz1aZEDG+imDMlPrc91RYtAVp0vvKlLxVjhojvU0/le998442AjHQ3iK559pgnglqOG0DSVWmsTXQReqODradnWoF+9e1HjFMDSi8BsgaeU7FCyjEL+jMWuOaGJmnwmalgS64l211VVQIeYdi5fJc+ixKErIRQ8hkAMsyt8Wgs+VA2zV4CLFkTqTl6aujj14vmDYwDMEpMreuJY8fbM88+m+DGHinmz+kEvOjOaOmhcC8tl1jo/GICI60JhGRRbT1j1TAJJO2RTutg3ujOa1faK888184fPNwWr0233Zu3th8/81w7dexYm7063c6ePJ2Rvrds0p5m2tRgG0HzX15pt+24NfcgKJuZm2ngo2sLc231pvXtocceabv33JbA7tTRE23q4uU2tGpVOypwm75ek4oGh1rfIIBvsY1kCsfaAEtJYAmkohYvL7Q999zdvv53/05bu31re4uo9sR427ZrVxKk5597NhOk2AUgNDCva62i4YQ2br+zNRKeLhHz3AEFecYDhFlLDJitsVuqpQsrBXW+pua4pqri14SUm4BKb1RwsU5a1jnTnRpgrZdkp9VyIaAaIMT+Bzpu3Lg+WhQAAmewwBqJogpwf/Z8CXRORwdBO86A9rK+/iQAxVypa5m+Ot2umyh09Vq7cX2mXZ26ErCXT5uevlotFECfxaUA2/avNeCX7H+AiD01Q2x7aSl2fagnbBqwyYhewPBAfwOgAGNLdJvA8XzslOen7YqP8gNcZy8FxM42logjd2Nmtg3SOFmYj4+YmirtFPayaPGly4LijmkH/BweJTxKGJZobflOLW3ug0YN4ESLQirHJpIMDsZmswl8l0qv781I76mr8RFp9YguBYCkrsvz7ltR2SyQ1TPzk3aijImuRNq1J7kZrLYXkBkmp23gs9h69tR5yxjcgE/Vthdgjt6NVhvtGzeFgWtEskTMOTAthhfqdNcyPt539gMF2L0C3yRenqFEg/YRQGq8fzCMMUwxth5IZIbYQq9VJ4KxGYfd2iyR1dFV0WKgg8OHWT8MC68L6NgbE9+1KN5ktAz297RH+hPraHGqaYUlbh72LIZFWwkwxI9Z447B4myFsaNVErtwxNhgE3RU+AnTF4MzGj/Etq8X48q9SqqxsawlliTAJNpywwPRzwFAAywSMw2ZnDOSZ+wHyC75tH9K56rYFxiq1lfsyQ6LG+w7dtZah4W2uBQQQ6xVLTnX8z5r4vdAhg5QDJsGO3F5qQ2vGs7kQL7Q/sDiSivVEBHlAlZsHmeazkNXtLlw8VJ8jevwuWn7vTads8VOZE8MFEs2mkazfH0Bdq4Hs4tP4JuBjIqHPt+12cOKKe414NXwYBLn0mjCrq1W4cRJdOyOn7ipT8IudSOMSzvvWti+Jfo8kbaWDDNYM5ECqKT4n/zTKpIAUu+8Y18AfLon4nn+qdpyh2JbrOdv/uZvhuHtGSkgABGsN4bEXXfdncJQClmmHbWVsDD5QHvRT405N254XXvn3XfDYBQ3OqvuSeyG9QPM8R5rakLkI488ktjUmrkW67Fr9+72F3/xF4n5gEfiVDGOQqr9LOZis8S6AMkHH3iwVzxakwEW9GXYc9+jkIJZvXbtusgQeIaYKp4Pu0mjJILVA/3t4PsftNmZ0qxzNsQKfERNhSv2nB8x+Re/+Pn2R9/5TvYDENN1E3vlq2PXjVYeGmxXr1wN2G7NxICbt2wNWKUdzo/8Qd6ztLzQG35xscZkLy21n/3az+Z9gMI333gr9lZu4lp8loEd937iE7HtYnJFav4Z+995uymsrJ2n19Iu/qoR96W5VIhJFaQ+1jD5aAIGH/W7/inA5D/7L35jZXSVRHUpDuWdAwfSFyh5UqkwJtZZgYRLFLQf6E90oDA7GA8GmiHmfBghhs0BBSIMDA0kGePo7rjzzvTTPfLIo5mYA0XdvHVzxv2WfsqpXr/4XIyz9zOWjCinDXCRAHOOEFOirUCBiKfOL/ZaKc6V1khGSlbyxNgW5Xp19UOjoA8OhP743nvvxul7TcTdBJQb1gfZTdvO2TNt/eq1aWPIaDLVARWw6CIMJHlkMDNvPXTxCr4YNK/lyNJDvbAYMCD9zIPm229MAO61qprVszrSZq6jFa6Jsbb+qkxnzpyLo+XQq2pftHGBAxG6i5cuJ7B2f9g57tXEl7s/cXdbu3Z1HFsokdu2RuwJw8Y0HGJikngTD7TdSH6wc6wrAOuufXfl2iU8ncBgQJ/p6VAB02c6Oxuk3PM+cvRoggkOFaDi+TLm1pLjcH2eJyaK/09VUrtLn7avqayV4KGjRnfVIAlFEp3oW/SHLqo6wOC7Fs5NQNX1vkakd2Ym4JlAoBsTPD87n9cKOFw3YESCHR0DGgubNkYt3nV0/f4CPUkU2izniOVinTgWexpwsX5yfYIDa+W96QUfr7acPH9jrU3AuT5dIrEEe9MjDRxaDoiobUcSu/2W7QnUBSmct2fdMZOs13SYWgT5atKR+7AuzoAg2N59/70DCQK9xvf5Ywye5wBILLG9mQQKkp79Dz2YhBetWesGx/r0009HF8Y+cK4lYs7Lfffe177753+eYEcSAXzD9hJoZRyp6QEXLibQV+XgxDN9JAF5MUUkmqFD9+jm6bzvR2Pvz/jABO9dooTG3RsVLJAPQyVjRjGwetVyYUNAlWJa+b2MSYWGXZFwCBrR/zOO0OhiFdNVI23b1luSFNqP2FDWSMJumgmwVbJhBDV79dabb2U6lmoQ+xKRtNkaJ+jv7JN2iPcOfJD9YB1Vsijz+6/rSJvKCsBE4rzUjh861E4ePtRG5hbazJnz7S/+4A/bbbdsy+SbcydOtiMfftiOHjwUPQgjx4GMDPjgcmur+gfTwsN+nSeI3LfcFvoKMNm0Y1vbc9ed7fa9e1rf8ko7cehIqMRnL15sR0+cSPAa8djl1oa0etAwav1tiFbG4mISu5WBvrbYt9IGx8fbp7/0hfbU13+xXVteaN/6kz9u7x853D7zuc9Xa6FxtoQiV1r7yY9+nGQkgEdbybQe/+8HGM4eO0d+2KlqZyjdAfvBWU9VeqnEXAOMVDm9gJPYgWIPFKW+uMJpAZDkZQztSsDtaiNrbdhkkxW/Hw7oBSwRAIdtsDCfqRrsNmBEkhG21syNnBX7mI3wb+yoypx2kUHjhFVXV0tCRrJn2QzPfe7GXDENrxcAHubfCH2vq/GT0c6Q/EvGIyI9mOkyaVUYGcn1EOS2PmnhMH69px3EdhmRDJzgE5xRSRbqN9tomhjQd25mLiwie5sdqLNHp2JVfOvVqemw5UZUpcfHwzY8fuxEgIxbt2/v+a9KBuwHBRXjqiXz1sHnqOp7Vmw85gUgJ2dPyxPh4N6Z5rMF8taYTVQOAGJET2NsdaYNeabOqmlY7C2bbEpSRuwmYaz2sExcCsuje/6tzcWO96U9cnhwOEmN5yg5Z4udM+CAhD1yN2FwVGtg8oG+Fv/GH0eYPS1GpatgP83MXM99JcHugb/W1LMwAto+vHLlUltcmE9iBttBi782faMNLyy14dmFNjE61m7btbv0n9heDAn7VTvS/Hy7Pj+XSVaT2kj6OiYOluNQ2jTdT/RT+lrW37/bk26Ib6TR4//T3maE8PBQACPngsYURh0wI2DkXxvTflM01kIQjQUShqUylnu2H4AI9maAiV6bdnS5MPUy1rlaLYEGAwMYPkTrnUXto1oVN2aRrRlwH/sHOFZ7fyAVd76Nn3N/7s2zSbtnRncXk6QD/ztR0YqzSlfCs/OcgXw+w3Pn55xpzzCgLfBo3WTYokS6/bD30Vvqa7HpYtkAkH0FgAAyS/cDWGFiTzHKOlFx+9B6Yra4lmK/9SVO/fDQh/ks1yCusR4ScJ/t7KRdaGEpMYnCX8D0XrHI/vMZ/HRNrLlQDITVBG2BhiUC63rTpjM0FCBMHJbhClu3Bvz2d8AH/2yqGpYZdrD28hewSkfH8tp777uvbVi/MX/XasfuJd7fsiVn45/9s3+az/f9Wojt+Ux+GRoK8JO2kvPn01oYm5uJa6sT65RWYU2pMS3n/Q8/yF664847IpRqLR64//7sI2uRMe4jI4nxEwunVRFLaDqtML6bD/YMPRuFIz5YXOa/7KzCJhuubRKLRlHEVDzrC4jElMKEAbJcn76RvAO4wi4BoYHc1QK0Oc/B9SgKsnWKicBf1/v++x+E3ScOEH8pNi4tL6ZN99LFCwWk9eJ/GoTAaNeAaQTUCbNwsASj16UlTWu2Nr+W/ALgxbZmkEb084oBaH333n57XptpZpcB/5tyzQWYjLcN69cF1EkMOD9XLK0Zk+JKlaSKC+VDf6rb5mbvTRWu/opb8jHL5KMOHnwU7/+nAJNf+se/tmKUoeoKJ3Xp8pUk1I6JwC3q31u3pHLqVAnuPvjwgwQGDmgJvaJO9sWYhKo2sioOgBM0xvelV15ud919Vwzs5OT6CE4dOnQ470OxZlAEbxJkTqB0D+ZirBmrd989EIfpMxk1yPKzzzwTo8WgYrhwGoS7JDkcKiPUKarrM4xaOucY/QViaAOFpveEAhm7aEL0tCY4CUE39s3y3Hx6JxkjTjh6KBfQ3+di4F0vZ8hp+Lsg9srVqSSzXu8nvcE9USVBEsfkHjlzCT2tCms3fXUqzr7aXVrWpgseJInpoc30luUelXgplEXXDdRCK+TUGU1JO6c1sXo8yvZUyyU3hGBTccyIyjMZjcY5Yup86vHH249/9JO8PtoM09M9VfkSsqLqr9eR42d8BduogW+/9XZ7+51325e/+pUYf4ECMVf7ZffOXbmOCK0aZ4hKuqwaX1WlogovJbFWkRGg+2xBjvatTkSQ04goqWC8J0DIKQoUJUL6aNNaNlm0RhNcsCqM6wzraakFvbcXXB+BLQwC+1QLGJRddVYAZz+oOAtwOXuaKQKiBNWDqmyCf5Nw1rW1q9e0V15+pcbRbt6cAENghlZb6vYDSdCdH0ma3wuaSvyw2lj8rpsiJaCJSFmPip/pLVen8kxUI7VRuI4IxGVCwFL2muenl905830CVO/zbK2zySAmW3Cczo5WtF27d7bJNWvSbmLN/c65w95C55Wc/fjHP04PL4FlVYvnnn0uSdeRo0ey5lr07r333uo7niNWeyWfI6i8a9+dbRPR5tCOawxlxgqLqrTLJHivUaGSxpqoUK0bHbvk5piHngCo/SEovvk68yiSUFcgIDH0x3X4XOdW0Ab0evW11wLIbd665WYCcebU6YA+T//gmVCwjVl/8nNPBsDVbub5Hzp4MHtcYnn6zKk652urclgAX19aAnftuq0999wLYdrZR5KNv/E3vh6dCkFZMeSWMnJVYnX4wLvtxPsftonl1g6+/Ho7/eHBRjVmLbG2Q4fbBwcOtBu0SXo6JYShGfBF/fxtoPUtLmWPAz9m21JbGh5oN5YW29579rW77vtE+sKnzp5vxw8fDZ34wuVLAQVRsCVmS2z6sMSthWUCQLGGs6bwAKSGB9umHdvbk099pT346cfb6Pp17X//t/9nm1lYbI8+9lhGkB87eqRt27o10xuMRxQ0BsToCfwG5O21yoVpkjGwfbGNbEBHYxenaY10NgSSVUXvBIBdW4m9phJNxLc3oSyspP7+BLvRpwCId5T7ARMfSnvH75Mk960E6GRPRkaGAroTWmZXtYukanhlKtRufq5AU4Eo8GM+a2QW9DqVxh7gE5aJVs2pqxH8dZYAAtgmbAgblmlemcpRk1+04wBR2SM6ND7DdVaSvxg7I2EzcppQcKZk9Mb1YhlpkZwk8rjGGHW2uCj5WmuLoUBrpfyH6wEaCdhVMRUYsAOv3bgesJ29dJ8SjM0EKTMZBlgwG8FNiQ7AcQ6QMDEePRpJi/vgf8QPES2dRYu/Hrvhh93vEh73qb007Qr0P65da/2DNIlqz/HXQDHABpuWaUM9plm15hS7SAJYoEa18hG7BbayP4BnZ05CLont2nlqWljtE9/daZ5UOrASgdsAd9qxtKL0hHFNqKNxwc9n2hpxZVNR0mY4Ei2aaGYNDCRJ0/JolPWZU6cyOnfgxlzrn55tY4NDbde2HW01lur8bLsRpsNInTU+YKC1s1en2kL/clhiknuMNXuFD2UvreX1GaOjS1S9zk6BHBHBjSg2/Q2xSLXyROOFr+mJ2aYtFLgZEW7FimJqdVpDnpU4pJidy0mGT586k9cTHhbDpJiwenXWJKK5AVsq8dJS5SxV+xsGymKAR9918fJlBycvlfy5ji1bNvXug0jtUjHR8mwL2MFwFYfZU3nWM7Px3eKXTH9ZuyYtrd6DtdD5d75RnCbOAhIALNhjzxDSj+FsLzn79rdWrM4+2F9sARA47A46SIOYKNOlV9RLKNPucAMgea2NTUzkfrzOf30uxl8BXqPtwgXiz9Ntx63bU2ByVtlJf/jKW7ZsLaYisGhpOfGb2EebMB0NfrImHRp1PRaWq5iydLR67NjVE1lXwL/n/Oijj4URZ3/b75cvm+yzVAMPpqcD5DBlWmyAFJOTGxLzvfHaK4lRxASeAb//v/wv/1OKlgpA1QYGcKZVsxRWiTUCWLBXYrhOjwwwLYcAWAK8rI22FQA5loqWRWdz7549AQLFNa7F54tjErcAgjdvvtnubk9jdnl9TToaiA8Ms/yWrbnPEydOBpgOEEVTpr8v1+eaa2JbjR8H4JYYcAGMzpEYwB7nI+w/a8/HY/V4r3jSc67ra2EJ2TM+2/5jv4x53r0L+/1E4lOsc+LaWIHOG0A1k3tGVuWaxf87d+8KW08xNr7A9LZeG6nnWses9N0KpFtVdr13/Jwx/mllWQFiMPudnbBH+NOamlhtjgk+eqLRHSTSaTDVgS6/2/tr74x/FNPlj+/5o74CPwWY/MN/8p+uGL9IdRvtVrvIn/zJn6ZCoUKqp7Jmhb/a7rv3/hxsyC/kk1aJ9yRR6yk6S844MrPEGTXJ+lvvvNmr5C+1s+fOt1/+pV+O0Tae8Nnnn0sSp58S2+PBBx5Kj/fRI8dCS5NoZOxnxLRqxrxgTi+egLwzGBkDubyS4IyT5BgEMBlnW4qd1e7RU4NniKKr0F8TUATIjGOmz4xP1AhbiaxEPgJs12Lww3AxBeX0qUw/QBEuCmhRZxkZxlWSgILXKdJnXGpP6d93C6wysWVehXNrnKHXnjtzOlXBLhBhuFX202IRdks5q9JQGUzSoQ0GJRKLwf1K/LWtGDVXSd1gAAEBnmcDbVaVE6zr9aQfkxnuU1MRvyJMqsJHl4WT8X2CA0wDjAKJp+TdM8BCwTg6duxEnMIDDz6Q9emmA0m2f+Hnfz4OSvAguIwY2mIBPa4n7ANCjYK65QoWOB8OUXWJY0/FA/22N+7POlgDoA8nEVR+eSX7UYAUDZjh4exj36vypGqNjgh084w4dmtC7Eu7SQChy5eqpWNgIM9FgJZpC5Nr29jEWIIzoIp+UMmB9wCIgHF0dLBnBFUChVOnT+a7BXvAReuYsYdj42FnqdraVwJ9CRUQTsISevcwMOX/Ze/NniRNr/O+k5VbZVZl1r70vu/L7AsGg40EjRkaIA1qAWWZDIdNUv4TfEFfOHzh0JXpsCxbosQgJViiFSAiTIgCCA4wAxCDmcFMz0x3T/f0Xl1d1bV17ZX76vg9532ruyGQCvrCIYwqGeB0V2dlft/7vcs5z3nO85A81INWgQNo0pdJO8U8tjfAMOI6GCuqNSjqcw08Ow5v1pGEY9fXBLJgAckaIkBDwI8/04PLc6MHlnlIQAkAgIgyfcXYEr/ypVfs8uVLugaeF2rrgCIEh7zUYtTb5/o1MzMKZnAFGcVqUW1FM96+JM0Yd3OgWsx98meo9tDfCeIJUqLKmALojgtuelLcdoBFSYHPGSVTaudwa9zICCAhZn4sLi0qeAJoi4wkbC5ZP9hos89Azz15HFZVTXsbL5KSax9fF4AEE4j5RiJA4AjYxnM6ffqMgnO5JLTadu/efYnysV/xMwBi2GP0hBMsintBEg34t7Fhc7enbOPeffvBn/6Zbc4v2jAtRDhtwaRSFbKphJo1RMDFniDRZ9xbKu5GgxZEpadtqcGCJfNZO33+rD3zwnN2/fIVu3ftpt29PaUWB54JrlotKP4wAeQ40xVgAmOCJI0EFinYdH/O+sdG7Pzzz9kBRHAnxsxyWXvrvffs7BNPasz++F//sWzURwaHBDQhTko/O9ccEwu1zcAeCglvBEzkekMCnHWWmdoOSN6kl4RQstukEnCreo6lcEjMZN/NegoWqDH4I4BnHinp6XXWCnMMlgYVfV4AAbHtCGFIAG7mtNhmLSw/XbuBf6NthhYctf1tbSnxgsmULw7Y4PCotIqYX6q4q9e+pGfCuQTbBFDE7WjRCakqwWAOwkZgfXK/sDVIktwNxoEDWJ+0dQgsR48lndEZS5CMVa2EzLOAdc40IUgm8OYeYbzA8KnVKvouhoz5QkWf9/oe7KwAOYnl3DGMMVY7TgAuuRgET9kLqC5XA0MDYER7zdKSMwOkkwGbB5tdLwKgq+MaHQWtVbGWGq6fk5EGS6/aMmA0cQg76OsCoPxZ7YhB9NVNol0wVK00AlccWJFNL39H0wTxXlo2KlUBWYiDu0OWO9/wnCDA6FwPrYLOtuD86aryzosKdKte11lDGx37N+CpyExql/XWKUR4pQ/SbtvE+Jh1e8yFgykerazZ1uq6JUo1/a8/mbJcT9IGMr1qc+sbHrQWhRsS5HTSMoNFm15ZsunlBdvgucHmQABVwsiwrTIC+iKY4CLYvn5iS5HAZ+1ZjeAQ461REsOVFpC3NoodE1xdBDoKHHJnOQoF7FmwagBiYB0AbPFvxBZqM6l5UYPv5uwCRInXKacj2VmnVSFnrGAl0DoFSA9bD+DKz3rmLC3J80LMXKzVE1k0tlx3BpFfZ/zwnbKKpr20v7DdAkMBheSbZz1zb0b3ShGKcwxggrjGW5MwNPAWLM551g7sAwozrG21d9+fU9LMfsD6RcePfZz729jc0jUCnHJtsdWGOY17E/EmIAdMYK4RQX3AV+YMwMXVj6+qCAk4T9Gor6+gmIrEXHpc7HESqfY5yZ9JngFEAaQptpD8UtjjvXxHBMx4bowNcTnxutjCp07rzCIRZo+Bncj5xd7omnnOrJhfXNR/x8d3KXZYCWPPeMNcRafwW9/6luIEL3axx+I6l/RYi3kQWtzZ9wQsqjXQW4SjYDTziuvkrJamGoWg9Q0vjo6NCSxhnyV+iKxjn/upbSME5i4FR/ZszhWYIKwT5hlsFsaE+BFWI22PFDrl1qVW7lXFVjp/ZMn9kMmqzjiAegog/X0ClNi/BrDG7u/XtTGPerM5zQdiPq6bZ8z84738PgUqFcASJkc8nhdzj+fEHsoagvkKyMV+BeDHXkiuQFwdhdvFpkPcnlhBYtJRpy20Jwpkdl6IwE3aFwXkBXVWmKHkZBRFlPe4FmN8BW7dTwEi8RPjj3cYJf+pgwU79+9wYlwJif/+f/ofu1RERLPN5+0rv/Kr9nu/979qcZ85c9qOnzhmf/Hdv5AN58EDh+ypp5+SyOvM7H0F32g3HDp40EXCGk27ePFDLeDnn3eBVhxapqbvKAhEuZ/Ng8MM4IHN5dbtW26xtr4uPQUCLERFp+9NbzuMRGqmi5T1arMdHx2TQ4D/jMCAPslZPV8AGNE1gxgljBISNRgH/JwNmXulqkBgQPBA0CBKMRUftTn4RoPFGp3RJFlO4xtQkM5GSIBLUM5mqvYTibSlBXCAOr/z7rs6xCJKTpDA4UkQgJo4rBiSQComBBUcJGsry05HbrdUlSAh5FmIzppO62CPPZ4EgVw7P2ejJYEmYCOwpHpKsABgQqAMC0DWkPTgFovqLSbYJRChPYifrTxYDn2xfRJuhEqL1gXJMf2lfG+01oQpwkaOk0482HEyAp0HpJCjRLmiRBO6ZUTppUshVX9acnBPcWE0voPg0wM+nEOWdU8ccIA4HIQuOuhiuAAZPAOqbmI1rK3b+x98qF5Y7pFn5RaJBMAlARaMDwGAKh0cdpMk7l0xptD1AIwjWAbII5EG1KPKqfaFbsdGx8cEGNDjiS4FgSFB34PFB+p/vXtnSgkWgTzXuyUxtqyCAoJ2kkD1Gw8PCTABOHB7xEHNRy9cuaYGlGiBfSEJkYZJOinKMwCStzOQCDXsyscf6xmcOn1SGheANtjGUn0mSS0OFCQICpsotqwAnkhcDgediQk9K8YTxynYFyi/sx6gXTN/YWNRWflX//pfaS5RcSbQowpFBYr7YZ5OjE2KfUJACijoIp/Ohrp08aLt3b3HXvzUS8HmmnXXUOCpBCZJAuw0bQUCweWC7yd55DvU9hLaMdwykhYP7Gm95UfOOrB/Vtf1bAkOqYyhYfLkU09p3ABD2TvWNtbFanqwuCixX7U4FAYUXDI/2d9oIcJSGHB0auqulSslBTmFQp8qeawDhOmoUAEUUK3cu3e/FfuL28wo+rBJcAneeP4NALGO2YN7M9auVGzqxnWbv3bL7n90zepr6zY7NSWxVxgBA9hUk6RUKnJAYD1TSaPaz/jOzd6XXgbBtw3kbe+5k7Zr/145AI2Pjdq9W3dsdXbepm9PWbVcEyBFfz1pHwnbxtaWQJJkOqOKN4kmCV2t07bByTE7ePq4HX/yCdt77Ih1sml7/c037eKVq/Y7/+C/kyjw1//l16W6T2vThxc+0P4Gc0sB3yNsEH+g7lDB/2KgpypyEAZ1hgmJGPPFbaBhmLD+1ApAIhEEfgECeEacK85McIYGSSVgQybDWqE6D/jmLZiEg3w1DAOSfabEWKkAACAASURBVD6DPY73EFC725M79dCKxTolMQAkYZ1ynvF8u9ZjmVzeCoNDCo6Zc+xJXAdiyeXNkvRCSE5wjYkVQUA/9mJZs8ri0VtzmLcCCxuuMcE9UsSgYg5glCIBlfaL2z6yTpgD3Gc+58K2zFkJD5KYo4cSND4YD3WotXGcoc0kr3uyjos2q4qY8LYXxhkwmTnNnsmYQOmevT/noAyJRrJHGmAkSKxJwFjAGPYYgAWeAd+tpBmGTC/iobTIIJReclcaATYJy8BYaNF2w/NJqzUFQJnPYwxgwXAWcp36zLDuJfQcxFVJYLkusgFp5Ijt6ewMkiDtLQCAEtx1NgTADZ8RBXCpGjMGtDOy/1M80OYaEir0JDh3SLB1RrXaSp4OHzxkXdgcPQnZrxfUspSwBm5htYY1S1WrL69bqtay/WPj1ilXbDCddYYHelRo7QwUrZXqsVK3bVvWsluLc7berEOLEvuHe5MNsfY4t/p2QAlNIKj0nvThRCj9JLlLuX2u6/84CycmtMxjMfTCumPuRDYrnxPZQA5mw5YdsJo+14V8WavELZzLPDM+V85pOPd0AD+zrgMkpyC369bvoOkkthHtLwkXLBXLlOtBFD8nMJTCBAkkez17A+eoi/g6MyYCH1pbtBd0Opqn7IsUndjrSXiZt5GVEOckY0WsASOEVJQ4VMK9QQ+OeMBbOQChaeXLqD1dRZFq1ero6hhOfesqCBHPEQ+WEYgPDCtnvQxqXYyMehGGdcUU5aykBR1NMPbs/v6iCyP3IaibVsEEUJy9h3iQ2MEZET1yVfN212UVMYhnGQ/iNs4VCprsmTBeASqIRVnzjCPPmzGkRZF9kHOTOJHiEeAqsQdnAjESgC/Mb7QuoksOcQLtusQI7FHubtZVYRFwIgJyXC9rd2hkWLEUsQVj6WwfB9uiMySAinSyaEHCoQj9oGpVn632L2yOxY5zVplEn7XOAc2dZQh4rPdQJAnsCw+iXPSdFlFiPbVhUpxQa4wXHZ3TFuy29PkBdd3egR1g4OfeKuVxqVquOL4C80WtfDpDo6Of62wpkovYhdqL3QLcoRr/R2IP4lRcjmSlnUhorJj3xAlq8eoGRkhgwsV9zq833MLDdO6R/NbHwZl7iFt7yqfzhq0tFJF3EuKdEdgZgb9+BB4DTP7hP/rfulS7ULFmoe7eu8/eeecn+jMb+9lzZ7TxoT3CpopFJgHxe+9d0CIkCQQwYRuAsRBt00hyEW1CrOr+wpwq8LgZAA6gl8DvHTh0UBR3Dloqx7IGq1SUmEX7SDY8Ehw2TTYsiYElexTAieYodxJXCKdtRxaIEqwryPaVhI/fI8m7FKrn7KlsoAAI9P5SWeLgItiIYqo6RPr7bWRoyJYXFxQUcFBKeEs9gehVYHmX1TVIsFSBcF0H9b79B+z6jRsKEmPPMTRq0cUzTtPk4Kbf2rVHRlUR3EQhnIO92VRVgvdBV6TFhxd0elg/BERcPxssveUEMQS90GGxJwN84sDj0OaA4XCTlgUCZBk0UJzRwQGIo1ChryDQAcCD50OV7ujRY5oXBB8HDh5QdUXOLyvuJMAhjyAVn4uYFgk6rAkOPinoi+Lohx8gAIeD5gk08ELBA+BOd7sPl6Cf50uAwb0RnMKcQauD+cF2r55m1O7D4QqwAfhBUvP2O2+rSky1BKtkgDGCeMAGkiRArftzc7LUgxnE9RKAkgAo+abNI4XS/5rGOAJBVM0AANCAQSiN+fj8Cy8o2JBobL1h+SyBJM/OnS5GATVyzgQBKGCeUI1AJI3rIOBijDkU+TttZYydKt0SKPTecNHPYXOoF5lrxOlm3DY3tpTksy5QYyeAxxUAMJFxQ5AZDaCKGDh1sWPcqaCjyhmgHb9LMIVCPZU5nj/rF1YYwSdzinGJfcTMY4BTgBFpq9RqAjz5PtYi7VC53j47cQKL07oqbRIrBgSr1gRWYX/78qdfVvAHsAMTClaSALXQdsB+RHuAJyi9mr8EO7TxOc00p39TwkP1JQQGasXBzaLbtVs3buvflSi0WuoBP3P2rJ6HbNCXH4gpB+DrgXjTzp45q/nPngFbKLJYaLfimdCvzNohOeQ7eJZ8xpe+9CWbmZ1T0AOTAOV+QF/ALL4fmjMBsHQXOm1bnr1v6wuL9uGP37L6VkmsjKVbd+zOB5estLBk5Y0Na1I17c9rX8DOFPZGbzotm+dCfx9KupZMZcRCcTAhZQP799ixF5+200+eFwhY5BnXGlZd37Lb127Y6jIOFgCraReaxPZxc0uJK/smgAaMkwZJbyFn+08ds+NPnrN6j9mTLz5v9U7H/vHv/zN76tln7Wtf+3VZz//jf/S/S3C22F+QfXpJgq8u3kuwJkYAYr7RfhdtHhLGEHCyB8nqMYArajPoeJVamgmIZZPsY0Otz/Ik35+9C1Xyv8gw4rzpy1MNz1irDQPBwQUPQreCq0O/7619+SCsjQsItG0SfQdMeI6wzlgfJKL8lz2JNhbWYDbfLyvmHsSN1T7k7J0KCcfGppW3yqpSkqBpDGhXkKsIujG407SUKGxX/mFgEJCrtROh1LxACwJx1gAOSaxfqqacM3KTkvC0aA9qfY2ti+lURr8DCwobZTmlZHo9ucznrD+ft950r84wsVvQd6EtiwJBoSAhS36HvYT7Zm3z9+IQTiiA85tKUmObEtdLGyQ/J+GJLm8kBCo8tD1hk+A2YJ80qaj69ksPplpHYBLR5LaYCN6rn5C+A9+vPv8AokZNJz6PZ64WidDyKnaK3EicmQQLgTNL2hgkPnlfg2qrAhwLbRwkkcwTxpy9XIUEaXU4UDM2OmzlKo5u7EcZ21hb17/v34vrVdXy6YwNDwzY8dOnbQ372lLZ8umsnK3W7s3ZeL5oxd6cLUzdtYPjE1CctFf0DRQt1Ze3qrVtanHeWpmkrTZrZv15W1hbtQqMI2meucMQ8ZV0ftJpOdYI0FVC6TolxBMSbVW7p89jjVHKgQuSSdaet874vOTfXbfENUjEbpI1rbdHkxCK/UPblVgReZ2P8fcd1PBWEG8vHtE1CJQingLUCbpFgAt8JqxJb732diKJ1w+P6UwWCDAwoJiTecQ8JwUlTpH+kdonUm4h3gPI6Fo5tM/SAks7Fs9R7VLDI1786OtXSy7jpkIX4FnSU1dPvBGdbQhMZE7CbuEs4dyTbXI2qzND66U3r/OTzzh1+rR+nxhlFb2y4SHNPWnuUADK0+aHjk7e7XiTPbb/wD5tWLLbbTgjhLOPWFg2t9WqgGjumxwXNkl04WFc2U/QzQO8oLgBwElcEfcmChvMb8BdYgoAXFpA2fvcOhuR6H7pu9E+BXOYYg+xL4AlMQwsEWImzn8YJ6y1rS0vnHB9vte6I5X+Lg0q2piy225X/J3nHNknAjEDwzueySp25nP6Pj4jAuwCcQUEegvKNvIQAMKocaZzJuz/UYND7b0BlIiuac4kiXBBxEkQm39EuSP8MQIvD98f3+PXtP3ZAUwV/OH/FGAYdwF0sN//7CDHdo16m9myfUXB6pr7UZtccLySta8E8eNdhsTuke+LH/vw82Py9zhb5NGUUIDJT3/mTta8MwI7I/AzR+AxwOTbP/xB9/7sjFtttlrySH+JhAYR0PVVO3f2jIIGGA4PlpZ1IIFoqxe86/2FHG5YZrIRk0BDAyRYwS5YLRPNug5xKtIEURykJKq0joDEI+rqoKv3tfOiUkHwRhsGhxzVCv5NPaJ16MMuCscGrwqEdW2AHlCJvfaoIkfyR/An4bMRqJerXuUvl4OYWFbVIaoYHPhCqkVfzEmsUABJOm1ysgjieVy/Ek8YByOjYnJwTYi/kXi7dgPiexMKygjiBKigV9Fy9JxqBNWsKNjEwU7wWRNd0NuMAIq4fsYAxgrjQJCFcBQHEwcZhyLPDLZKmdYRKM94qr/8ssSs0DAB9GLT5Xd4UcHg8FYvfcI09ufPn7PxsQlvpcn1ymq3WqnZ8eMnnJqI6Bm/HzZqron74Bkg7sph6IfruIAMngltJ1Ak1avcbIrNQxWa5IgghnYXqct3CR421OvJIXPkyGEHhtbWt52M3CrQAS0SYjmy6CDxtg6xWSpV3TutXVRD+PwD+w9oHElqmVvYWNOaAQ0XQA7AxEEDnz8k71TtNU6ow3e6CpLWNjZ1+MM4QQwVZhRBBjaABBwAHgTQsEu4JoI7WCMAOwTYBCfMYYIZ5iZBKCycu3enBWbs3eMAF/ozWJhSOYF5IXpobN8ZH/egNplU/ysAEer0JB+0sqF8z/2hTn/z1g1V7GAOwdIpl7akOdOS1oNrxjBHSVLVH9/1wIwXz5TrhuFFAsc8AdxgfEkYSDIBjADImA5UsEiemKtHjhyVSDTACZRf3nDl6lU7gT11skeBK21c/J1gC3oydH/mMq8zp05qLBk/knCATOYaL9Yw68UFdAFX8gpEu6KpewDAnkQAzuvOrTvaHwg2CXphzGCZDI2ddc28BFRiDQFIMk67d+3S/oWoMOKcXo11u0UAlHfefktrEcDk0MFDmrc/+tGP7NMvf0Yg88lTp+yZZ57R95KQI+CLtgutEmLaABxVynbpJ+9ZZW3deqoNib7CktmaX7KPfvyOrc3OWa1MZRkhygFVFmFI7JmcsCnE8hB75rpgDg0OWgPXJaxTBwft8NnTNn70kL3wxS/Y3PS0zU9N2ebyqlVKZVueX7SVRfbvkkCIJC0tSlxpyWG/zQhMqJPAdNvWNzlqR548a8fOn7GJ/XtsbPcuu3Nvxv6P3/9nYtR87df/np7ln3zjT8TAofKJQPDtW3e03xHYE/zFfQKQONqaMsfkSoZ7iDR+vFebtUjVWADHI1V1JpIA7dCiwJyNyZ4SlBCcUtmjBStLu2WOfu6q2IckTxHw9so6ttAbAmcB27lGgTayQsa6OiV7UfYF5oD0DFotAWRq1wHgz/ULXMKKmT2TRFuJogT41l2fhLOHAF4aEi5QzP/J8hU9KrmGhHERMEOrZF3nkbTBSIA7OAZx/ykrFlwnAdDNWToA6w3tPYDkgFaR3ac2gtDGJecW2tTQERgsiqIOk4rvI4FSAoP9qVgrvbYB+0yuZgPb6w7AnnUOQLSwtKT7ApRh3dOWQWJIEkuizJ9JgJi/zg5B+LCu4oHOIoHf7mgDu6QiNpULqQMkiUnIWAUtIubINussiCgCoKlarKSJgos/P+7Zz6oeAYGsczEMpENBWxM26AB2zkThuiLDhNYHnr9aZes1AcMA0c8//6zEnll3AJbsDwk5PCHWm7BdY2M2PjRiJ8+etqm7dy3R7liqbdYu1a3yYMWO7tpnN65ds0apZF94/kUbLha1b7ZxPkELpF6xG9PT1kh0rQmbpS9nU4sLVgIkCPoZ7IOcO1wzc5WYAeYioDV7HnPcbX5h+LhIroPHLmbK7wuQ47wLLTj8bmTtqEBFW0IyqfNpbdXZrWp5guUFkyYkxdJwCSwDxpbn7foPaO7kVLwinmQu84z4Tv4935fTXIkCrXyhRLVph87lg2OOO+MhRh6LUA7owawcsqWlB3qeFByo/AM8AEQQE3Au8b2MjwCKAADxu+zbjIkAk7YzeGXzTAtbFhAvJWBuF8KpS0vbrDGKhMQYnBnMGfZaWutYd7Ssx1YdUlrWC+wMBLhx4mHeEptxz5xRFJ3QtuAc49/6C0WxOgBJ+S9zmOvj/JXLDftksJImfiS2AkgnlppQ0WQjaOe4eQD3Q4zM8+e84yxmH7jw3ruKA699/LHAQOKL77/+umIkgH3OR7SbJiZ3iTGiwoiMFtDYyGrvYk24A53PqdgmEttaAB9hwsGi03kdNIf4c2x7c+0TQCpvrRTwEVylJOwegI1tbENgQ4QVfA5FGCC2rHsbSnht/znCB4/CKY+0lwSMw3kgP/UK3/HvAxD+vkDI8z/HH/Df8N3b1/OYkGq8Dr+GCOSEv3iBISAuj96Pfr49Bj/jWv+qjplHhiR+X/zthzyTn3XzOz/bGYGdEfjpEXgMMPl/vvcX3de//z23vGs07fbUlP32b/+OFuprr70mBgYAgoThNrakV0KgCTWejZXEgKTjAOJK0s8obPehstbffPNHUnlmQ7x0+SMd2idOnNQmgZMLqtcxOeNnJOCg5SSsBKkIK7k6fVKMB8SuPDE1+amDtiPchDgWhx0ABlsZfYfqtW3ElhjE0EigsKNzSjSfI3E9Kk3lsg5dVTxzvdLCAPBBvG6g2K9gmcoBv0PwTxJJwEIlnN5XWpDee+/dkFxWrFCkelbXoQ4wxEtuHKFqxYHI+PC9JI7Q/TmEqCYT0DHGqurpd7v6LPruqZSojUcHo1dYxBqg/1NU2B47f/68lLoJTCUklqVnFfqn2zGiYA+Qxeb/4cUPpVWBDfDaylqw+GtapeQWqxKXCgc5ATYHJwcsLA3+jWcj0S/1l3v1nsABlhCBCgc3wQ2BBowCkmBENDnACQwAkbiHmFgRwPP8mH98Ps+fqiifKV2arZKCAg4Y7offk11kpaJny3yAOgtwwjUyn2ihwfaQZxfY27K2Y9xxslCkmEjYxx9fNUT+6M0FWCKIITlCjwPQhu9nzrquizOOBKRtboqdQHKsdqFKxcV2qVjl8rKzfvutt5U4M0cZB4A9NDB4xgBLvGDukJyR/KjKEoLQP/jn/9xeffVVpzmnUnb5ymU7fvykwBqot1QDt7Y29HvMi+9+98/t1OlTzqoZhdnl1r5cp7cyeAXMqbVOUQeMY42r3SOZtCtXPvLqW29W1z+5e7dAP4I/EslLly5prrF2CVT5LubCBx98qLl78vgJ2dfCKjl96rSSJrXuTN+TkCZBNXRinv01OVW17djRo2pFAHBx1yRnlxHs8pzZoxSAB5ou/2W+EFAzNxl77pUkDYYL/6OljKCV/nHmS7SB5X5JDN5+6y0xcUgGWfvM74sffmif+9xn1PONbTWfc+P6DfVLo9vBz3nWjCOAkKjcWwjsbtqXv/IVjct3v/uavfrKq/bSi58Se0E+rt2OAOef/OhNe/bJp61TqdqdGzdsA+v2lTW78pMLNnPrttoAOwlaGIesDtW93bRXvvhF+/a3vqUEDcFWkpa9u3bb0vyiEmHm0H7apnZN2vnPvGzTN67bG9/5jtgOPORWrSElfZJ1NDho6TEYL4keK5W9eizApNOyZiph/Xsn7NjTT9ihMyfsmeefk8PAwtKyvfGXf6n2nf/y7/99PZsfvPED7eswV2iHe/37b6gCrcBcLXbOliPwjiCdaNch8eVZkbA4YNFxNgStaDC1cE0JlW8XU2yqPYAEKbqkEMDTakG1GlFjPgtXHIA+WkHY62hR4SVXGgGCWTlSsY9w35xZzF8ACpImwPVMOqv1zfzk32GDLS6SrHmrR6Y3zxfqWrk31iH7GToDzBMszGnLiSAz18X9A8DymTApoh6HWs9kJeutK8wXEnn2fBIKtwxuiZ0lF5HgjgHIROJHEsU97d7t9peAHgAgPAf2GjRQ+Gy+b3Rk2NZWVm33rt0qXEi3CwFWAJEczg89tr62qv0WgJdnKO0WFQy2LBG0pCJfXeAXe8p2cu1gB4wN2cDn3aUmFmSkQyOrZ1pTWtZsYxVMWw4aLm21+ai1jjaxYCse8xGSYF7cG2vJxZ8TIsCL8k+7AMwVWG3szxKhzz/CZnIHF+YRQDMv5ql0ZdAkQROo7oxP6X4dOGizM/fs3Pkzdu/uXXdGSya1XuWsVy7JOvf08eM2MTLqIPjUXWuwnixp6UbXOqWK7RmdsPc//NCeOnfW9o2M6Xmk1JJQszJtCo26rWxuWqlatUY6aZtYiNL+hSAwxQI0TjLu7CZggjYOCVkmHWRqNm18fDQI0LNnu2i82CRmYp8Qb9CG6NoIXd2j3A1zaLzRluNtyLA9lBjDdALklljxQ2FJPk8MD2nSOPOKMwLAgxhjazMWWJy5FN+nVgaAep5/2L8B6mDQETMIFA1gDeenrMl51u2m6/bQ0jg2KkCB6/NW5JSAfuIcGJFRA83PMAdkvZULd5mi7o9iGUUsCiACloJdNPEmZ8LkxGRg2zj7hJYoziTp5SST0jsD5OF72e/Zd9He4VyUI16zIWY1hUCKC3wBBTLG/Nz5s4ZtNMUL9hh+vnv3Hs21uBeh8QEbc8+efdsAruuOwNJ1NketXLFDBw44ENvTI7F412zJu6V4sSjGKHEKY/H1f/kvtA9cvfqR2K/EbxcuXFCBhf0WEIo1CEuHsYTBGNne2n+3k3/XBpOWUGznC4VOxWuBbSFmRUz2H+n/d5QBkPRh+u4AgbeVOUDwOIyhnweQ4VGyieKjyECJ7I4AWjhD5a96/RRb42fhEKGV5q9LHf+6b3CQ4m/+EmAUxug/+Nuhveenx+A/+Hs7b9gZgZ0R+BuNwGOAyf/wD//nLpabVH9IUGgLOHHylEAPwA4OETRB2IQRzWRjvnrlqhJSGAgcSAAGVBsJmgE7EEojAOZgpWpPYI1+QrSJhPLI96Fuv//AAb0v0v45QBFsArnnQOGAUK93IqEEi+SAA4seTixySQKFdie6AllgYrCpx75D2nJE+RwZsaoS/qoCWxgrUJ57s26HzMHgQYi7duDaIxcOqiZY5MlBwnsnSfYkwqpgpaU+X8TBeBEwR6E5qokE4AQrsaefpJMAh82R7yOQdLbImhJRAjeq2wAx6unstFXJIDDisOegZWxJtomeYKpA2QUkIBCEfQBLgn72za0NASaDQwNK0AErCLqpaMMG4nCvVsoO6HQIRJuyU0X/gSRRDIs6FSyqfW2NLcAAwSnBCiALVS8FmuoPpSc/oWCbjZzECBV0ggHEBAHbor6MAlYsFatO5eX5E3jJOjTQbHkPIqQESlRDSESpPDll2B1XSPJ5JnyGGDs1rIqhLGeVeFB1AURR5UXUZNpkUIZflMAqiQnAF++bvndPivQIv9Ge8sorr6javIFAVz4nhhSChQQizDuu+fXXX7cL716w3/3d31VrGgkZSQZBOC1YzC2o6vQv89wBobg+nKe4h9geo6QW8cAJB9JI1lSF6uuzb/ybf2OfeukltW+JfdJuqVdZlbjlZT1rqozQbnnGqjjmECD2dgh3m/HeX34ngmzpZFqijwSOVK8IuAjeHHBAeDi0QOEuIuelLSWP7Akryw+C4FrTFhYW1ZpDOxhBPUkJDJt7M/dUReO58jtnTp8RqEblC6AVB4YTJ45pfKjQDw54u94TTz6p5wyQ8cYbb9jnPv957S3sMzxrBdpjYxKvpV2Lqh7gKokiTAm1F6g9x7Uv2Ed4fv/nP/knYvHw4vlgkcz3oOeCeDHMOEAoKoy4Ac3dn7X33ntPcwuxX/6N5IN5BwhH0A1YS3JNGw7BKpMLMBnR6pc+/ZIYJ+wPWmAhqMTml7+uLS3Z+sqKDQJGzMxYq1K1mTtTapnoHyja7v17bXbqjt2+cd1OnzxpH1+6JHr6vgMHxCBpVmt269oNO3nkmKWtxxok6E3ESkfV574ZGGiwVbCZpf1GrIL+ojXV9y3Fa+mWEKrhgFJp162nP2ef+cor9rXf+q8tN1SUGCxMCuYJ2ie894F66T+WGCDzDkFbWsPuTcMUc8vXdpuefw+SATiYk/5zQA4Xfo4VVLdDdTtafj9awqs3PATlonmzDwfrYD7LQTKozGm1S7VaDc039m7+zFoXMwMx0lZbGgkwgNR+aV3ZbcOGYp+VixmAyfCwbW7iIjGs/dn3lpKq2SSAMBd6+wrWVyhqfau1jspqBxexB66NVfEKe9SQEMWelqemA9yAFcwjtVOFCiMJHvcCCOLONZuuHRHEhHWGoFulanLHKqEtUm2klarmOH/mv7gw0T4gUJ01CfOq09VeOjw4JM0bB6UTYqjwQj+oj/2lAdCU057Liz+zfu9M3xXDhPXHOmOPAixy4NV1KbjGYrFfex9pA2ct5xpnMOdoGiZEE20StIe6trlVUcKZzmSVZHGOuGZNQ8ke546fyV6dVgssguehRUf7JkmW2hgRfHbWktgrna7GUToocsehjaW2LdILOM3cbTRqYqTymcwJJZ+Ie25sqmAES5DrAMjcWl+T9TOaXvfvcwa3tW8l2l1pVgHODfTmrVuuW6adkFZRxhK2jAjniRNWW3e24sDIsLQLWHslzs3A3kjkem2tWbML165ZG70JrHUN3bNenT+MgwBvzXlfT+xlgPGAzC6ejSNGWckwL1lP00q7io32QzFmPTsAQLVq9QlsJA5REQLWZaetOQCLKFo/RwaPGLnBcYe1BlsT0IC4gTgEoEp6TQFU0TMMbXjemtHWXuxFmLLeD8NJlqj5Phf1rdeVnA+PDPl8D9oyPDcSf/YG1qzvKa5JIgfEHjSwnFHla9rHizZgxoU5FoEM5hgvzmPaV/hc5jutMoAe3BNxBCxqYjOAJhzzKOSIDSK2L7a6GavUEFDuVVEPRhYAGmeL4hPaxTouQvqff/nLAiaIR7H3haEWXfS4Z2I1tW6nMmrD4nqJXRCupjg1VCxKRwNGMqwOgYYS7+6ImUmsi8A3QBSskg/ff19gCXtD1BHhGRNXcl8U2jBj4J6I3YnXKbhxjos9RPsaLdzpjLe34UgmJndS4KcnFAFCiEyLAFo82hii9wXb69hO+bgWx0/114S0JmqBxCznsfaaqNTx/wWh+BulTf8RvjmAJhrj/xTv/z/CR7JzSZ+8EXgMMPm93//9Li4HURiVauMXfvEXlERCl0cUFZo6lVECfxgcJL4EkGzyaACwCb/94x8rgeSABQ2n75nAjcNxYKCgwwU3lVs3bylZ5SCgak9Aw+ZLYo8IJoecqPetpg430WI3N13nImiIqCd2+zAkgKPK7DoTfshCDc0K4CFIFsgRNBsIGKgsU4UBuCEooLKmAyDpvvaxdxLQAmZLOu0JgNNboXCndM8uquZVDGjUVDG4N4IB7md9c11Vjr379gmg2FhdV0Ag0VkxFtz6VifMUQAAIABJREFUFLYFgRyJGv2mHOwEfQSiOJGcP/+E2n1ox+Dwp1pAYsr7ATQGhxDZ8v7gldVV9dJyyANgjI6NKMAFSIFhQSBIUEUQQrJIUiPBsgQtEwVV9xmjzfXN7STH9WnKqohxyI6NjeszYg++KsZqlXKbYAVl1lXV/cjRIwJNGBM+k6qGtye4+wXzgCQJUIlgRJoBgQpKUE7AxVg5xZjn6VVF7keBzsSEgCWeB/okuNfIck/itgOqIBMIMR6iqIf/olQuwa5SSawHkszodsEcovUGbQqCs7mFBSXo0v0wk4aP9E2qVXvnnXcEZDz15FOyZBZVvos996pNTox71ZmK88aGniltH3enp6WVEYWE+axr168LTOJ+uH/6salekUwpQQDs6c2rIkhlizknvYduVyALuh8Ee8wdEi0SQ9YBY0U7CWsTkEvPJyRI6AmQvEi3IfbkBpcOAmlAyOhGAWDHNTCXAEJICrk/AB0EFm/fuingjvoQ98qzvfzRZTt89KiACNqOAOt07UE7g3sj6QCEAQClHQuFfjYoguGjR47Ym2++aUePHVMFkecFUwjWEFomsJe4HgRZYRc54NYOLW3oxHgvO0Esi/rP/t2/0/xl3Hh2XDuVOMbtHKysVlt7FC14jOPFSxft+vVrshME3MKhhnkGmMS8YS5gFTg0MGgzM7MacwT/2PsAkX7jN37Dnn3uOa05RTRS4keMTkqDziKSM0xTP0NA8v69e7a4MK/++L6hAVuanbEfvv59+yWEZRNdJctUp29euWLNctU+/vCiHRjfZatzS7Yxv2Tl5TXbWltXFbKCo4B1bSu08KAhpbiKtpOelNgliG6Kbg3YkDCrJto2cXif/b1/8Fv27OdftnRfzm1K0xmFxjxj/vvn3/6Ofefb3xFIAlMLlf/NrbJcNWh3cf2Cjq6XVgHpcGRpk6k7oStQtR8VgI17BxVkZxk8BEtcCwXXCGcYqSVH9vAOdrNPw2R0hwtaPrhT/h2tpqTAWQmBS1SWZDOr6yELkrOJHJrqmifsg54sIGDpIpkkCqVSRXtOujdnA7gVtWjf7NO/sTcy3rBKsKFF7JUxiCK3asmULTL3BFBBUkrfvoukss9FbReui6uXqwv6PSHhB5wRyyETAJOqC4Yzf/lfBPsZW3fCSWj/4b/Obqkr6YdRwnnha97PyCyAjnVtZHgoiMp6GwyALrR+9lbmEuOF5hVnroQKgxgiiTIaIZwngPhMbVqBABsi+MqZANhUrzflgENVu9nsBOFXyTpq/AW+h4o+c4D75iV9AlgVVS96uPtOW0AUTEBnOQaHreC8I1AK/ZtwfnDuM/vY93y8cc1Bb6vjmldlmEd9Suy4Bhg5gNBiIqRStry4aK1G3c6dPWtbmxu2uU6brzvrySYUd8HJPTZ15bp1KnXrT6atuVXWvkIM1Y8dcKtl6+WSzc7dt0Q6Zen+PjlXkbz3DQ/Z3QcLNrW0aCmYZoDWwJTYo0uLxYVrmb+MBevJBTUr26KsEhRmLgegMYrmR5CDPZHkmvMhskDEMOvpCSLfuG4AspuSb0B5gSGVmgo38XPj2EZxXM5HQHfOaQBQAIc49uy1gEP8fhTcdc0KgLCk9mqALZ4JxS5iSG+DSVh/kTVWExsF/TPmHEBXZKW6e447/XB+cmYD+MDCYw1xX2pvxRkPNyhZTLtzkDTIGk2tKeYz7+WcYa8R8xU79GpN8c/o6LCeA8AMYwIAxffx3JjX3C/AAmudQpI06mDu8FnRTTGbss989rO2Z99enVkwmbmvWITibOY72GsAxFSEonAnZyx3x0olerSGGeMm57Lsl70Fj/3GhY87KmLy/vffe89+/OMfa44AkGhfDUK2xDK09wKa0GoUC5ZaW+2O5raLYfc40y64aQEoMc4ilcTOmZAriTUiu2mPmSODRPPmEW2Pv6rt5ZOXcu3c0c4I7IzAz+sIPAaY/C//9J92EXiCtk6ACKX+S6++ardu3BKjgCouQScbqbQfqhW1VMBK2LN3v4CQ2zdv2cL8vIQySVg5UOQsUSoJ5BgcKupg4dDl74AKEvUM7SocKlTIaCUh+ASUcYtHr3yJRis2BPodGQWZUcWeajoIvXpqrasNnZcHWmkh8NFSK4owcX2RVlradHYB7RdUyAh6SPQ5VCN4ks/36sAlyHJ1d1epJ/hyIbKWtz8MD6sKpPEaxxGopeSRQMzFQevqf/b2hUEFA1R0qA5xsCPiVa2UXLtgaEi/B2hFZR7NiCZU0lpdLBAOcxJuqvMAN0hdQaHmHmG7ALCUSpt24OB+fRYMB75HrhKhCondJmMtMcBcXokC7+XF92QQD+ztVTUEkTFYGvpfoV+BEboFjD3jQuBOwKGqTwOxS8TRtuz0mdMKLnh22DUAgEknQEFBSUkGPcwEZrHPmIoTnwHg4e4xXpVm3FX9groflOmZs+ifUN2nonLm9OkgEtrUtTLvVGWSi4VXSty2N7Mt5kZgBjXWg0yvYjJeBHlQ0RcWl+zgoUM67LlPnH+4J0REeWYAPrP3Zu3XvvrVwBoq2fT0Xdu/b5++L4riieHT22sfXb4sjRx3lygKfIBJQ2sU1yWBxA23AIYui73zdGhlQRsIGj1Cc0rUajXbs3uX69KIKuutB1j2xfZf9Gz279uv56YkPVrUKdoBiPLn7cBZEEMj3lEygZ3ihkAf1g2CerTZ0KL2xPlzSoRJNlkrPFeSebRdWJ/MWVrICNK4bthXAAtUIwH2WAtqm2s1DScZrh2aO4Eu+w2B6MLigo2Nj2sMYXWgIwNrg2CRihhzSM4R7abT0OsN6QOcOXNu212KiiDss29/+9sCTNRmBguIe8PxoVYTS4f5s2/vPgXjdcCnYtH+8A//cJthsmtyQmvtzp3bAg25L4A2qPsAJIBqJCGzs/dVMf2t3/ptO37iuJLXCJjEWpxk4AABgqgbLJCEmBNt20IDiL73HrNapWR37twSe6k3k7ZutKmcm7f7d+7a0tQ9ezB93zYXl629UbbWesl6Wl21hW2VqWCblapllAgtk3U7aNho6WzOLXvbXVVG2z1mnXTCcqMD9vIrX7Rf/ru/ZuMH90vT5KF4a8rSGXQh6vZHf/RH9v57F7Tm2a+uX79p6+ub9uRTT9vVq9fcaQLHGiVzTin3pDU45IQkPorDCscJWhtul+r2r8xJXgIeYA0F4T+ef3zpTBAIQfXd2xcklpxwbRbaHBlX9lPWOs5H7CmMMewNnpXrJbg2iO/rvufwc7e7xCmnKmCY32l3aS/AstxBIPYlWrWYu4Al7GtOL/d7JqmRxSg7dbDNFtjOmgkCyl69dwFcmT6HdSqR8fAdjBcJPdfGmQEISpKPm4LwNwRlg0YMACs6KrykW6TEK+WCupleMREAcPjMwYGigFqsMNMpH38+Cy0L9kPZ3vf1KZnDop7vAoDh/vl9ABD+zDPM9/WKrUGhASAQBofOZrmi5ZT8wfIpV2ApMC4dsUSYj852q+ic4glzn16Y8HkYtU0Awby1w5TUiv0Z9D74oesdAIZxLm3pWTCvYFLwmZxZ7mDnwtfAEhKtrNY0ZwU+tdsCrVUw4eygTYwknLaGwQHr62UM3QaWswqWAmfiUKbXZq/d0nrcUxi0dKNtY5MTVpPTTM560im14MwvL1km12urlbL2c+KHycMH7ebcrN1dWrQsbclyAXMnJjG8JOQK6QttGP6OoxQuNRW1jrDPsc4A+tQGk/DzLLbncK/cE+tWLT5B+0nzAutv6cC0lZzDEmLPJ1YDVATwIS6KICBjxO/FNeJglbPRADHVyiPgrCe0hia070vsU9ohWWlHcc5KGyisP1+Dbt9Lks4ZCWBBQQ2mMpOPGI19n2fKec56Jq4iBmI/4AykIMRexffweXwGL+JOWJoRZKEI45bTDqoSmwEmcqbxvrgWiG8ZPwnfr63qXolZ2BuEgQdAlGdBzESMAOuNfYv2HJ4FMdk4LO5Tp2zfgX0SmeV6aQmFQck1sA5kvy33xpZawLlX9h+eNfMQbT2AxAgsolnGHMkCrATwSzFSMmnzc/P2rT/9U1taWtA9sZYZG+4Dpxz2N+6f+SA2mQoQKdfLow0uEBi4p1qNNi/Y2DntzTrbFFM68Ct2V3CdkauW9EwcxGH9RlYh+8jjgElolYm9LjuMiZ/X/HLnundG4BM1Ao8BJv/V7/yOogsqICD7r7/xQ9H/RTmv1+zB8pLszqQYXnShOOkFZDKi27PJUtHH5peAFEScpPvDDy+6oNea62I88+wzduf2bSXzMFRISkg2aDGBSUJbEFoAHGKwDjg45Goye18HAQm6bMUEoABQoH+Bb70LxcYKDIF6VH0n+MxQ9W4jNNerJIKXqNaViioBq9j40jeeBwTI6WClCi6mgxJot/IjaPPKiG/8xMJ8vlOovRrZl8uLGUNFDt2Q6MpCEA3DgSCBVg8+BzYBhzmHFaroMHYWFuatVi1LC4ZqNeMJwwTtB1nnBt2UY8eOKdBRtTQIbK2tbyqpJ/g4fOSIvf2TtxVIT06O637n5+f0DLkn2dYV+6WzQfIrijXU1K73O3P4e1Dj98c4kRTT30uCSQVGtpI1DtSsEsdjx44rGeEwJnCSKN3Guhglc/Nzus7lpQf6PQIfPpO2Ir6Dthi0N6i2EBQQeJAMI9pKciDmh2w3XXw22k4S8DOuiJ8hEguTAbYOwTPzg+tUGxeBMVoAogSbAjl/pimBNcw15pfbXiY0/tyni48u21a5YsOjI7ovEmKEcmnROHXqpMZ06s5dsThOnzwlYAJGA8CiNFfKJd2va7UAkODcU3E2DZVjqOUBXIB1whxljRAEuqijt/FwnTxb5jHgD6Jsqob394u9JFX+DEGUrxEJ7Sk5TShw4zo9aXXNEqdy4zIRXCuiwJx6k5n19CG7Sj1zgfUCeOWVvzXNXZhOvNQ7HqyXGWCtMzkjIIrZq/vlPgBG52bnFPTT0gHwcPTIYV1rFDh9/8IFzUHmiSp+SoDdqQdNIQJiOce023bi5Em78tFlJRSwmAgGEdajZZBWPwJanuORo0dVGZ++O+3A78iIu7iQfAKAXbigNQP4BZDFCr9z+5bAlW9+85sCz9AmGB4c1OfDkhN/QZT1Xfa5z33eLlx4X85JtCoCLpEY/eZv/qZst9HTiNW22KKyDVypCuy0eAAjKqNsLrwPy039rmjzLSX+MEdwopm/N2PLs/O2eHvayg9WbXVu0WoP1ixdb5vVW5pvW7WyKn1onqRVDcQ+NSEQJUHlm6SRJIWnnemx7HC/PfvZT9kXvvKqTRzab/mhAas06oH6j2QH7U6eyHzvte9p72APZtyuXP3YVlbWbdfkbtG7SYLZA9kvY2uAEvdgDasElB58AaBtdxKIwn/miRtzClp7nF+RSSB3gxBQM1clIiq3JN+HmS9YaPI+EmvGVEy8gQEBaoC/zEd0WQDjosaArIe7ts0c5HPYF2DyrahlkuSFz0YvwwVfwe4jICvRSdoCqxUBJ2LFhDOLcZLeSiKhfYczSS0gHQeKJAIb2n3EBJDmTVfXpspxuysGTWwbYgC4P75jZXVZmiFyVSBJDuwdnHFIcp0K7yxL1qJo8UpwXGhXY6i9occGiwirJ7V+3XLWRcZZ0wBM2FXv279vW5tGTlJiBLkzC+AnzBKeex/spMDi4ExGZ4v5g5AmLTmbmxWJvsoqNAAqXAzPh+9mrghECmPAvymJpL0KZxcBvoi7ujYJH+XgJEOH9ovrkXEO6qxMJMRkpEhBJd+ZSq6XxTXTditQHkAfxhKaaseO6fwi+aSVToClABYsi/vlyEQ7BJppx0+eVPtna2PLtuaWbLgna3vzRUuUqpbr67fx3bvUlpJCr4diRaVkKTSilhbtNmAwwPDkmF2ZnrK5tVUeisAVdwKjvRfgyIG8ngRAW1pAmQMMgCKcowUlwoDcbj3MPHF2jnSCWjjZDKvAQBGKZRS1YHhmUUhd7VRqE/LzgaOEOczvqKUKa+duV58ZgUgHPXxde2EJEMOtbJk7vJ8YwXUrXCSVeEHxGO07QZ+KOa6CmcRQRySUqjbrfE5gNHEAnxud0jiLiDv5PkANvpsCDZ9DUYnv4Tsp1nEeAV7wd+Yj72WeMeeYK5zJDpglBYqIaRlYErsmJhTz0DIEqABIxlnMemWfYH9inVBEpP0MFoviRbVOjziIvbGuYsaZc2ftiaefssk9u7yVuNHQOQXozlqFycceyr6QArCzrloCFbsATEiPDtFhF0BXm6Pajor6dwfjfZ/kuSFY/r3vvab3vf32O4p7YRMD1LGfi1WMGC1i0+jHYHWtvcOflbPRaHMk5nbtOOYdazN+B2NBjMJnyIKZtSU3eWcA8hmuFejmDbwi8P2zPF0e1XP9RGVgOzezMwI7I/BzMwKPASa/9Ku/2iWpjEnItes35XZxd/qukjYCCIIsNuV9e/credABueGq+aDiYUcV0EHQyIsE5uQpDyCowJA0klhzuKDZQRLMAcVBoU16a0sbu7vIuHMH7AcSaC7YlcapJlRVCSNQhPpL8kew4OKCDSVpbMrQBAVi0AMsBsmIvoPKRBQ8o1cUWi0BAToEqrKknObqBwJJpQMnHHiAPA6QeCIq7ZOAqvNefpcDAMAIsMCT/boOSn6fw5kKFAARLQgcUlTGSewJ3NQTTfCT65XWBtfDOFL9Vv9ovWFLi4sSnuTavWLildJyFYFZ71ln3C9duqgAis/du3ePAhWxXJpN0YxHRoelg0EiwZhKULPhtnVRNAx2hgJ8VS2y0qVg7Bk/2T623fKR9pFjx08oqYemGlkqBAoEH7AEOISdHdK2c+fPia5O0k9VjWdJKxfjubyyvN3/DIBCoMp3ktjIFUhtPBUlwhzQjAXf40wFZwARfPH+gQEXunUWhQvq0pPOex1EKPj8yeb0HFXRDr3k2NDCpJJLRq5Xc1T2tEEXggSaJP/8ufMCwQhmZqXrc1xtNwRbkRZNEAEIwnei5cKzk54F4EKtJhFUqlK8mBNUAGGd8PswOmB28ZJIH4BRva61BCjA+MqdowmjJh+o+ErPVaXl+fE9XnX14AcAlGCO4A9gi/YTVVSZ1aHQoyA7iLGxABFM5vdJigi6CSSV4NKOFVxLVJ2UnoEnbQTPsQ0IkAumAQEaz4SAbvqui9UB+sAKgX0EO4V7pveaa4L+74KQLaN18IknnnBng95erSnuhWfF5xLs8u9//ueI3p6WcB2tQEePH9daYZzYn86ePaOgES2Cp595xm7dvGknTpzQe/hMKqsk9B988L7G9eaNG3bp4iXrtFra7xgiwAKqi1zjK6+8aj955107ffas2oSqtYZarr761a86ywgkhJcG16vfD0XjZLzpFWxsNtHdIImRlfADJf6wJWAsNOs1W3uwbHdv37F7t6dkGTx3c0rtOFvrm5bv9lgfzIdGW+2I9a6z7kSpltBvyoaGRtz1iaQHoIKgNonPetL2nzlqr/6d/8LOf+pZsU3StA1K+JeWR8Ed6qtn+yPRQUOK/f3a1au2sPDA1jdoHcvY1PS0gDj2efYd9pfY/hCTdAZBe30SMVd0S2incOYZmS/rMqIisukMOiiuvRKYBgCd6HVoTNGx6GjuEMQrAe6gE0Jbmkn8ln2JcS6XKmJHoKEwMDwUkg0HaWAgsO9KFBwhz3Ra7C7Wt9ZS0iu4iL42qP4Ga03OHnSv0AvBCYn1DFjPl7Nu+HeBMbKwdacWiV4DDJF8kjzEf8NxB+tTwEgJRjrQxPhIQ2BbLsBdJjY215ydVavqs5gvaHdJwyiIaTKu0OidkYWjjYMrfLhrkPheUeiHaZhTyysiky7gmrS+XE774ODwsJgUXvGueNFCzyYVnB5otfRzR4UM9o4m7TreMuB7AgwA1jQgUUdthjq3cQFperwhpkLGGTD82bU3cC9zPZoWei4WihbShnFQ3O1YYW9xPQ74OmjD83V2AOcHYEIETOSoIs0L102JYBT3xrm0iCsQ4AMsJ9rLeCbSdUhYMt1j2VTKhooD0qdAsHN9ccl6ynU7ODRmk6m8pcpuU/zc889LD8twcSr02eLGmnVTSVtZXxd40sKNJJWw6/fv2Vqtasmcs40YA74LUEr2y2oXo5jh4yI76CLirM7M0R79CFuDOSwWagDs/Lyk6JUW2MS+HNebA3oUmYIGF5bRxQHNf7XABLHX+PkRNHFmiifTUZhWANzgYABJO4F9622ij4Kn8R5iW6hEfWN8kUmrIMD5yTykkML7Off4bNYR9wHDjweORk8EQBB9py2F2Fai+OWynm9hoGiZ3qxiMdY6AKjYmcFmWYKmPc6Gkb6b7H03tm2IuQ6+V25OAfhhnbI2YVLQdk3MxxrhbJW7FKLCgHebDkocOHLITp47bcdOn1QcxfnFOO/eu0fPvFgclGgxACXaJ64n5qAPmzHrERCVNrFYDJF+Dxbc4byPgT4xL/f6zW9+QzEIe8Clixd1b7T+MG+4VmIqQBOJ6DMnJNad0bkaLapZv5GpLfZXiiKNs355rmodzuUUq8JokwaTNKUcZOHv0WVRbZfsCR23ipaOlZgnYeffYZn83CSVOxe6MwKf1BF4DDB54fOf7xJIcQiwmUIHPHr0uKxfSdoI3EDySeL27t2nJASnD5LX4ydOKHi6ef1G8IYvKzhnEwS1JtmhEr8dyBDYNJp2+PChbV0SNmdeoN18HwERhwG9qvTFE+AQZMNuIHEiKedAYkslWeYgJwAtlR0lh/pPwiw3F2xJ+wv6s4S1+vp0j36wYy/pYnYc8BIaUwXU+z9jMMm1cY20s5AcUOUQiKPqodNiSfpcKMuph+iXcC0EzA5a9IjKrZ9l0grYvKpSdq2NgYIqFDBM0DBxy1SnqzKe2B3i5kKwSqIC84LPg/3D4YWlqByAUH0Xk6JHOhacPBzUhw4f0vPikCeRg3KKAwfBj0TvAotByVWrLRCD3lbeS+IQ7UFFo81kdF+xrx+WEHo3o2PjthrsKHlm2Pcimse/A6Rxr7R9AcqcPXdWgBlBL58X9VyiKBkHL8FHFGtT/3F/v7e/NLCTbonxwAvGgfcw42ZRVC95tIbm+ahaGo5gWB/05HLQf/TRZQlVEnjCkmEMuFeBQYmE/kxwpp7nTlvMEURhGW/ujzYX2rhgCgEGcb2woQjiSNL5XRYawA3vJ1lTFSgIn3kC4ywKKML8GXBsbGJcAQg0aAIY5iFtbtIFCuwd5hpzFY0P5oHuH6pwsF/2jSsk5iH6eJTpShKrdrHNTc1D6PjeIuLJ3aOVHQ9uIaw74OJ/p5WDBNUbTFw7wcUHAVMAn4QRdAFavLece5+ZnVHVcmgIdypnoPAZrnm07IyP/oLWAa5RBLoEWwT1VNbeeedt/Yznxlydu3/fXnjhBfvg4kV3D6jVNI7oytDehLsPrSyAtTDZqPzR4rZrctKBjWrVBgeGBHy5FXLRjhw+pM8CMMZBh7XCc3jrrbdk1fzE+fNaq7du3dR/3Zb4iNYfWkKwptAxgQX25JNP2vDQiJJGNw5kr/OEn/9HUu+hoYMmJstGNC46Vi2XbHlpST8j0F958MDK6OBYj929fsuuf3TFVheWrLletmqpak32gVTWss2uJRtNaRKZqnouMCpHnG5CTgiz8wu2Va6qN15XlepaIpeyZ7/4aXv17/yKHT13SuyUUqVkRVnv4lzFWkIwGe2ThNb8D3/wQ7GxaK0qlapisfAdly5fVrDP3OZ5qiLe43bOrOnFxSU9K/Aj5oq0AkJAzZiiCRTBxuiGxe8508wTYl7MITG12og7whqD1cC1+pjCcAH8UjtlYMxxLRK/bLV0drGvkAzwkLRHjY5asTBgq2srAjdJACUCvbHl7l207PXmPAEVU6dHSTKfy96MqxG20N4W4ywJibxqXbiWAnt61HYQa5K1AzgSLJblZASbJYwJ38N+AXDAuKmKz99TDvLW6k7VB6Rh3Jy95Ow033MSSqK5ZhgCAMSP2nIy/uztFC8GCgUbKLhjFOcoe6b2VlWF0xK8BFSMWixqb5EGBO5EMBEAIgCe3ZKW6wCUJ+mNLE3Ge6uEOxnz063ScT8CMPF2D9fqUUsOZ2oqKTBDrCA9L2eHMaboptCyxDxXS04yqaSYz2wBxmTdnpn2XFpQVWTA5UjtDj4+zJkWrBXFD86E8DOFZM+ZEhQyOjBQWk0rwFBod8QeTKQSlstkbKhQkHgw5//6g2UbzffZULrXRnoyNtSTsdpmyc6cPG1ry6vSJekfGhRggnUw7UjVRNdW6hVbrldsZm3ZKt229fb3y02J8WfvUZusgBJaiygEwRZEJBeguqkxE1skaHZwLZH9yvvRo+HFz1RcyPXq/phTtMEynvG58bvMAeIm2JtyQkq5VS8FDLG8Yuuz2qN8zTkY6DpjEk/N93mbRqdjK2srim3YK/1YSUiLg7kE8M1n8lxcuDcjFgdnEmxbgBD2Dxe29diNZ0VsIa2dYGUukVbpoSCMPijmJ2ev2mtCsg6Awb1TEGEuUQBkfvIevp/7VYtfMumAfqFfe0CVeE0tvT5PGUeKNgCrrFnuCTaT2pFwyuvvFyOxWavb0sK87d+7xwZwjurvs92HDtjxsydteHzUSgCEqaTWFcwM2nGIt2/evC0GCoAKgBnCyBJ3VkEtL0045jcxrus+mSUTDhALKg0tMbQss5axFyYW5pkTx9+9e8/u3Zt2hh8ujvWaCn0AOoBFjAFjyHkIM4/YK973tg5aKrDlAmNE+7oL02iOiZWtGMzFt5m7PDtALvYGYid/Lv0+t4Pumoo7O4DJJzUH3bmvnRH4uRmBxwCT40880SWwcWcANCigCqeUSAJMEPxwQHGQTO7aJWFVKt4ccvRiUmH/sz/7twIB+nAPgD4bqJUcJvdmZhREcZBS/SMoJUFxqr9XB9gwx8fGtHG77W7C7s/NS2Gc6yJwRTiVgFXinvdng7vMuDMgMhn1gWoMAAAgAElEQVR78GBRmy9Bi9gE7bbaMQgyCSJhE8REXIEXLSXVqsAPKk/8PbZyMEC0Z8ixJosYmlc+CdpgWUThMg4DEjj+R4sBzBG19/T1eTWe3nTpZdD7iSVgRw4aVHc4NEh8OZDkWIPNXSplm5vrulaCbaomHPyjCMhubFivdENWpONAIs59cgDi3MJpyRmDZgSJDNX6Y8eOaHwlEFqrK4E8dfKUDQ0P6lnwvGEM7d23V0wDAlvsgAmeSc55fgSYBBx8Fwk5NE9aj5wd45UBxnfP3n2itVINYf6gB4FiO1ajsC0InOhFpkcc5koUYSNI5c/cB9fPgU0AI5FFhNZGPGnmeZJUu1Cbq/Fz8BcK/hwB0ngOtOgAAuHYwn07Xd/ZHM6G8OmvxLZYdLtB82oSASWJdWwhiaJ1BGq0aqytbejamUe0rNF+EbVQiBEiE0dzSYKOHV2T091dtI9gk4SfYJDATqJ9eew8kwIIIzjC/Ur8OFhMi42CG0fLgxZaSWK/sKj/YjA8tOCLfcf6cdiaPP6IFFuTzoralgrF7R7k7V0sACP++4gxqlwbqLnkD12xTPz1kC/h4EBCmhFO4XUXEPYLgjRYV7Sx8CuMEf+lLYug8O233xYzhDFVBRTHniC+x3gDorKeJXRZQ/eooucCQNLqdOzI4cN2/cZ1fe7krsltl6l9e/ZoLgCS0N4Ga+nu3WnpKWCfjKg13wNAeOTQQbWvAVhFS1TmHe1AzGECWZIXwBfo4SQVCL+SRNPWyN4wuWu3WnGoTqutTRbYDl4qsQtji16Ms06ckdPtNCUAS1JWq5TVzlirVGxhbt4W5+bt3Td/bPtHJ21jbslufXzNVuYXLdNJ2sj4hC1sbVqn1rD+RMpy3YQVSBo6btOq1qtUVu0LzHeq3Ai+JjMZ26SybQ3LDuXtl3/9q/bK3/qyFcYG7d7ctFw/BkdHrFCkukuQXtCV8nns97hDAd4C9KXT6CcUlfiyd9+4edPef/9De+mlT287WPD8WePvv/+BEh+ekwsbemtarFhCBQfQ0EwCUEvjcpQXaMacYi8WY6DjFU6ERnHEyWXTlssDiKIFAhCL2K6D2BJdlUB3j8BcQDieJWAl187/WPdUskmm2PdYnyQJPOf1jZICeq5XLjkSgO66WxqOYta1xfkFzUl0QwCDKfS61WkgnIc2E+5bSb+LlGy30LC3CTBQO467oYgdJpaYM29kIwxTLrSIsgeT7AL6ejIM44P2nHag2jecOQmICTgVbJVJTqUlAuBSq2ldkhTle3vl2jQ2SvLmmlsb62uqlOMqhsC0KtNbW7K75fepWHM28BkIMPNezhDXY3LBXDmyhJYjzjqYJS1HnPRnrgsQXJbNcrFD/8Tdb0iaSeZJ+tC0aDZaEhBlfjhzwkEWtQeFe4XFwvPmTGfP5SyjGk+LEXsqziacNcwpie6is5NMaZ7prNDv+RnDZ8J2KW9sWi+AHYKoCMfSPpd0MVgXKs3a7slJa5SrNoRmBclitWH5TsLSra7lelLWqiLUbTYyNmbwKDZrFSs36rberFk5abZcK9n8xqqVWk3LYkfODA5aOuyJalMT+JXV53CtAn463p6r3TjEawIfglUp9888Aazj7GB+sxbE3AJs09nijKyoRSLh1x4HNNUWFdo+GG/OOK6D81xtY8wrWmGqdcUBPDP2aTE4soAybkuNCDCMDs42abO02y40urKqZwXDS7FTMukOZJmMjU/iMkj78pbaRHhGzEWKTxSGYnyqVhhscQsFgQgwyWBKCLgPMR9zV0yHdito4mGJDCjmwqbMU9qVOGsYM9YSbTISkmesGw3t/YyFWnxTDkR64WxI+4FXHLpq4RwsFm2eGBgQ28yOHT1s+w4esD2HD9ipJ8/ZWonCVsLGJyZcDH1rS2PAfJqdvafiG2wYF6nFCcxBK4BjYmm+iSKR2lfZ9/txs3Q9nhjo89znZmfFkmGMuZc7d6bs9u07YkoyFySEXqu43k2zYRtbmw54CUB0IIj1CxRDIY9x57kqdiu7YyHPk/2S/YnP4ex3jSSAT8wVYJK19GxURJEzmQN+YgbC9A1swsiGfSRk+blJsHYudGcEdkbgkzMCjwEmZ597ThkUiaBTp5vbKDQbLcGn1P1bbVkwEmjRB0xQh77Dpz/9kjbe8lbZxkZG1M/sVr+emOGoIWeTnh456nAQkXhQndEhG9wTODQ5fKHXU2UlIaLiRcACXZ72kRhkwn4AzGHTpWrHAUgSxGfy2d77nnHKM9/dNV0zyTN2pnwOgazut9kINrRY83oPMEEEASFBE0EAgaraanSN1e3Age+nes29AjrMzM6qegow4m05CMAmdY+AEVREAHQYGoIQDikq2wT7tHgcOnLYKtWyAjkSztImDjJ1mxgf8yS0axLS5MBEGwS6Jokd3wUyT0IO4+L1N15XK8CRI4cEwgBgMI60u3B/9MSSFABgQAXlPhDi5JAnAeFw9AoWQfeWQCsCkSKVjESPAlevaFZ1f4yXAJNKVQc4AcvdqSk52aDzoXGuO7sFCr2zRLx6R6uBg0er21Va2h74vmjvp6AbZ5KtLYElvAicTpw4rrEQsNBEJLaopCC+j0M7tkPInUQCd67MT4DBc5FrAn2+oWrJ9VOBRqeDzyZo4h5hD0hsVi4prj2D5SwvxpzPZS7Eyhpzh+BKFUrAu4EB/S7rh7l+9coVMbX4juhicPPmzW1L7thmxO8STDi93rUIRC0mIArB7nagrMqyG/15Ef4hkLG9fUVBtm5XGiJDg8O6Nt7PffJSKhJaCbyVBybAo209DoCoMS246gTEZjsIp/ypIpF+39tN4p5A8CpdIVqTgigc448jDkK6XI9Tnr3vnrEmQMWiHNaSRPdWVzWfCP4vXrqkdQroevHiRacGp1N25aOPFGgjBMzFMG5nzpzRe69fu6GgH4Yae4lrG6za4YP7xULh36R7MTggbRzW3d7de7QOqVrKOSLo8Rw8eMiWV1ZtcGRE1r18FqwTLNpJutNJACRAWhw6wnMhV9QeSXUPy9e23DdI6MqbG1qDm+sbSjw319bt6geX7O3v/9Daa1uWKtetU65Zt9m2oeKwdXO9dmXhvir9I30Fy+N4RcDadDtXkiBYIi3pZfRIkwd7V7653KhYK9GwyUO77D/721+xZz/zvPUW83Z/YcYy2ZRVaV0ZHbdiYdiSaawk01Zr4MhUs9Vl3K+6WntUlUluSHjvTN21u9Mz1tdfUKsjwoYksArOSxVVTj2J7rVdu/ZonrCmaDNjfwZIl+hnmI+AHeznrgPiTKZoHSuGhuZg03K9tB6k9T6AE4nBdgFwk67fQasmQttrK0q8B6WVU1DlliRcgq69vQI/qFizJ7JnooNQrwPC5HUvACD8Lm1i7sThyQbv45yolMoCTAT+i+bfVSLgTBYHG1UN5v5o8ZTWgYMj3lLjiS5rDGBELIvQMsAepHYmWBc834o7NrEmlBwH8BSwV5XhJoCJswP4HZ5b1FuQhg3MDX0/4Efbin19NjRQtOGhQZ397qKBQ15BLE/YWWp7hJHQ9rYuAV3JHoEtlYrv55y9rA/GO653xpTvFtCKw4fEu5v6M0BbdANSCxaAUdB/YMXwXVw7ICYAi85QWDyBxSJgKY6pQAPGh2vzNhG1ZrGzMf5t1/Hg3BA7hTYDBDPTHjMAfFCw2FzbUNseorKIbFY3SzZIQg/ABzuCOdWsGzthb1/e6pWqHT98RC4my8tL1l/osxr6FOslG8zmLVFvWi6Ztnw6a0OFAevt67OVzXWr4ejSaVklafagVrKlrXUrYXUsm3TOsACKtDuhdQZ5k6w0WmKbA6Ahf1Zrl2KOrNbYNmgCQC2xW/ah/od6bDDT1HKzsS2sK6aqhN8dTIrFEunshFYoni1JsvRGAksM8H1jY8vPOcBJsWcH9F2sEVqzmN+s0QgUEkOomBXYW7G4RLypZ5ZMqghULm8pvmvUYTNlt/VLAG3kGoUO2MK8PgfG0J49zlhmDNQmShtLcD/i3ognACYim9QdtGAwuaUx1wUDk3NXGiiBzUbcQAzIueEuXQ5E4pYFg5b1t0q7b6FoI8ODhvQ6rmXNatWGhgZ0njzzqRfs2LlTNjA6Yh9c/FDxEuwSzg2AYs4MtrV6oyahdJ5hATv0wNjgfgAysKpmKaElhjMbbYcjQ6MCUAAvxWRTDJKR/g7n3Jtv/lhn67f+9N9qbTtQxHxBvLpmu3bv0p4HIEKBlL0QzR+AUF4IScPAoZjJ97AOVHRsuViwXL1ok+LZCetFiN7BRbU6qnjJvQByx33ci4sqcoW5sc1mDa3BO2yTT04CunMnOyPw8zQCjwEmL37hC10OMwKFWPEisCQgYVMj4RAS3Gja+OSE90BnYIsgfLUlQUoOdCl3Z+kLXVEQ54GYs1MIPki0CVL1XoKl0NtIIBwPddB5DmCCHOkWtNsCGVxfpeu2tVSbVJHs0SHsFEGsUWkL4JD2/lsCUCpdChqlyzGgioiqA/T89he8kmcmwIHghn/jc9i8OdhBziPDhLERqFSpiE1CcMD/qJzQmoHDz8XLl2xqakrXxHsJoBXIhtTVwZKuHDY4hEjKCTyGhwft+rXrsgMuDBRsZuaeNAz6cn54U9HiQOeAJ2GEeUFVfLNUEtsGLQsOIqomMBSghpNk09pEhZlAV0ErKD+JYI2WooRN7t6lcVE1RaAKVUDvqZddb62q5CXSlAGZ6LO9ef2662ysrenZSXy1UPTWHtx9ikUdxpcuXbLnnn9OY8gzQMuDsQG4onrHAY0mCyAXwSsBEkwaNECguWIhq4QPEESCgRldC84xVHUQeI0ixPwugUcoPAoQ88o6wobB5Y7kruGUdXfRAITy3mAxntDGSbpOgNZE0IkBuGPcAO2oNsMM4rkh/kqQgzhodBhwS8WE2sGcPu/zj2tRb3EioTFCABmhUd4bAQmAHlgvkYkaQYsYtDJvSR7R+4ARxDOOiYK3xXgyJQp/EG+NggcRrIjtDNsVnBCQ8HdnqsQengC2BO0Tgipv8/FqucDLR3a9+Hm+vv1342d2cBpQsoJVrFcVY0Is2nBgR+ke1EbmLAZ0CVizsT8eQIO9iWcPS4A5ClvlwfIDrUnWCMEsiRnv/fjqVdu7d7eYJ+xVjDlr9uy5c3bloysKFGmdeffdd+2FF160+7MwhlJyXSKAhYHjzj4zWj846LCWmAO85CCVydjExC7bwoI8m7V7M7Nilrz0qU/JTYQ1iKhrs04b3lAApVyQDyZJp80ccQcp2jlgds1MT0vbQwlcNmvTt+7YD7/zmrVWS7Zw7ZYNdZI2mO0z/BKGR8bNBvrtg9lpm3/wQM4dBVoE8n1WKW0JhGFfTqVd9JXEAithtQE069ZJdiyVS9hnv/RZe/ozz9v43glLZBJWa1bw59AeXiwOWTqdE2CCBoqz6SoKcGEFLC4+EKCxZ89euXNVqnWr1pt28NBhm56etQMHDglIgsVFa+HNm3d0niAQOzA4rLYKgvDXX39DTJ46TgzBSUbCrWkSQ9+TeXEeMW+Y4wLdNH9I2t32nReMAKast/rAMMloz6H6WQMYRxdBrlU5SyFku+HtadJ5kLaQCzRPT0+740+XBBkqv2uX0HYFQMV+wn5KksHnMz95jrDZtNbkRAR1362CWV9RkDmyIZxN48KcvEkMNTQo2PflZNPR2SfRZjEwaa9yFqX20UbdW1EDw5F93CnzDi4JiMAhJ027hAPV+l2dta455A5xDbVIDBYLov1z/mMnzPqFGcD8Hx8dt3xfTns3n+sCnM7e8HPeVHBxtyLmL6yc9La9K7obNaxSca9TIaImTRwKJLTQ8KyV9JNoGaCIa5WwN0i4Fb6b7HAfEX8PDAwlfwHAx4Un6pR4qxMCu669xL4UW5DCwDsbBpArlbJCX7/GuLy+IXFNXoKrcZfCoUbaUGaDI8NWbTftwcaaJXNZS3bMMj1JGx8ZteW1FRuZHJUA5+zdaWtVavrdscFhS/G+TkLnG+2e0vDpzdhms26rtbJttepWqtPilvUKv7nmiDsH0gJFEuzCpLKnbreCwLKzQbg47pl9kHnuzBTYI7RvApq4aCrMRllKo2NSdRZOfJ7MU+YT48Qch1UneJd2Hlr8DKAUnR1nPcH84zwC0GB+SzvMTAwJ3s/nquUWm13YmIG9AagC6419FjCQ93KNvLhG6Vtgp5t1JpEXEtCYo+XL1z/zy23e3XWKGIG4i7kHCAuA5/cNOOeMNfYL5iDzzDXrnEVdrpQEQAAwzi8sKNbic4gnHESv64QkxlLBBxFlXKfkFpdSrErsMzE+bmOjw7ZnfNKQN529d88GhgbUjnPqibP21EvPa7wvXb5kY8OjzqQeowUwFkYojs27Bl6tosJAZLTBAqdNaHUNN8keFV4atYZi70atabt27RYTWvcL0NPHc3bXx9dee03A48cfX1NLq9h9wf2vXNqyY8eP6zle/fiqzqv7c/dVDKhWcf6quKMRsbEcdNzamFiW5+trFJDSReWlDRTawyLYI728wObeBpwUA7g1MvukBwTb//EoY6c95+cpx9y51p0R+MSMwGOAycu/+ItdNk0qPxwYJBqgywRPsmQUOwTaZkrURPVpyyUnLUCD3yF66ZeDRlbtF/HFZgnSvbWxoQSJXtRoI4rKu1o8rGu9YoV49ZBDlcoSQSCBqbe20Bvt1TOETTkoCQqhbMY+TafZjikgjFUFNncCCxgbHgh4MM2hz6HqdsMJ27VrQgcQLA+ug8Pc2Q9lfTdjw3WQzO7ZvVt0c/6dahsJPok6h/L84oIqz9wjQASK7YAuXA+HAePhrjiH1EICxZSAloOSCo/69nvMlpYWpaYOsELABq2Tfx8aHtF9CACiCi+hwRUF/lv0UwehPcTOOF+4D3p8Sa65follZjNqq+JMov2E1h6uVwK5fXm3VA5aJ+rDD9VZfS96Ho2mbaytqUWKgArghPYWLEu5T+YILiccziSpAAcSgU2Ynh0BUwTIAL6w4iTJj4Kr0mxRNcVZGbRZxd5/gjaCJqrQBC+wc7hGgmHmLUkbCbHatAJgwn05q4TGEqqdDVVeYqsSc8AD/JTuh2fEZ/PimqQgrznBZw/ZtWvXFUASRJHc8hxglgBy8V/mBS0UcgIK1sWsIZJFgrjYioTzRmxNepSaH4PSGB8QVABmyZ2gQRW9V1ouUSw1AhcRXImqGA5EPNIqExflIz+LoIZYJIFV4s4TP93G47/sLCcHSvje+Pv6LrUMPNwj+RnrTIJwgS4uSnPLxRvlchGAVv6rzw2aFmpVCcr8SuiC+KzGKXyHtBkCi6ZUcUoxz5D9iars5cuXVP0HQESH5Nbt21qjgFI8o4sXLwmARLiV/vTnn39ejju7d00KyGQeXXj/Pbv4IeLJDVUGaee5ffO2qnn8Oy+ew/jYhCxX6c2fnZuXSPOTTz5lx44d1d7QqFctmcCqkwTSLTcZrmZt0+rVDatV17wtbHnNrn70sbWbbdu/Z58CUmjUf/m9N+zyOxcsXzdrLK3avnzRBvMFq5arNjAybolC3j5euG93F+YM+dDRwUHLMDgAgATMCJmmYSQlrUXC0Wioqt3oNKyTbNuR0wftV/7ur9j4gQlr8n/dhrU6TWu2YJcMWyZN24xZvq+othsSsarGO6P9DxYaa5ZWM+loNGFrZAWGrK1t2r2ZucDmgB3WY/fvY0uP2HPGbty8JYctKtNf//r/ZZcuXbZ2yx0Z4jyTDpFkJHwday0HxoXAgyCYm81Q6YURSOXX5yrjzN7L+DJH1IdvXe+Z53mgR5J1oWgqqrQaAeiSiDKPEHzlPARYzeX7Ld9XUILE+RTBePRTpAsUGCdoFrCvy4FF7TgBKlG1NbC4xBJB6NCdJLgn9fuHBEP7Guy2wC6IYIC3TLizlgQ4EUCF5q42C7dX9cTY3ZZYJOwhzlJx1gXfxVhwfRJi7fh5KIFrzj61z7QFlACms2dSMT5+9Jj15/oEKpJUwUB1+j3AYUqiyFwfII4cgKhII8obEiCvMDesK7exlBgmzQbfEwATrWl/7gJFVFH3hC7mTIyn9MBiUp3NaozdJQYtnOj84208PO/YesKn9KQceOGaI+jE2LI3SFMMG3hpuqWsVav7/5ot6+/NWwp2E/On2bKtStmGxkas0W5audWwFok4bIR+2ml7rN6sWyKZ0BhyTsCYgYHDGba1smbNSk3FJsaR38kz/q2GrZY2LZFN2+rmhvRxOIvYMxk32nDY8rwQBbOzR4UfmAh6ZtJACoB21881CeIHpzNv4SQucIcSvlsOMzA+1UrsLWj8u34Wkmney3nqYLiDMipUPQJg8kwYe541c5I1t10pQqdG67arwg73EFtL/LzuERtE7Ga5y3l7DO/jGnGmYl4JGMq42L0KL6Htg7XC+wq0hIll7GAJ5zXFBc0fzqMWgvHEdLTPDCr+A7BhDMR4ANhpNgSY8LtoltGazb3wHdIfQpC1UFDcBRB/8+Ytb3PL5RXPwjaV82B/n953/uwZWf1euvKRPf/iC9ZX7Leh0WGBJoCQsFHQgRoaGLJ0xvc57W89JgtlWEyl8tZ2AUeulBubHvvCSGu3Be4DWgCUbK5vqaiFyQHzuT/fZyNDiOO6++T7718QQPWDN36gOYPWGr/P/kXc+fnPf06ad9jG89mcm+wdxG24SNGGI/2gjtuaAz4heq92esDKAKCplTK024stF3SsdIb3JDQPeA7ENqw5ilJi/OYQGA9C1HJZSrve0g5g8olJQHduZGcEfp5G4DHA5Jd++cvdldWVbQ0DklAOGRxq2KTYp9hYQYU5NEjMHwYtrlauige9vSDMUnT3oJDEBKR7duaewAaCMg4BKrBsnFAIQcD7i0VRv9lwOZipbnl/JvTpVaHYVOnkAgMaXiyowsU18pkwFDjwJicn1CZEK4uLTWakXA+IwWfz3shI4FD2HlunI0YaJhs9iTqHHT23VEycrumHxfknnlAFgQPe1dWTSp74XAJsKqz6cyarQ4vAk2vh/vk9hMaeffY5HVq0HxGoA5xQiYEC2tcPaLFl66srSsYAo7COIxGkz5Wx57AB7OCFAw2vPoT6Mhm1wjz33HPbFsI8E0ArggYOuH1790rMMYI4vfmcqP8jY6OioJOI3J+ZUaIpO9kAuDAG8/fnlJDQIgA7gpfYEnfuBHpwSs+Gg5BAA6ZIbGHB+SjSxmUbScUziQCYWwBStYaZQiDCAe62z/Q7Izq3pu8CnOHgVYUJIGlwILQEmbN5+vpscnxC7wXkIhjifTG55nAmkZHdIm0bweIUC0aelzOYerZ1W2AoQL0ncAUf4HnTAkXUSUsTlHaALIAxKuSHDh3UHFuYX/BKTNOfuztbJJQwc426JrIEtQK5bo+LCD8EOLwLGlZVQ4kTf5Ogn+IN79VXUgElPlTeIoPlp8GSCHYE1OPf26sciIiCrhEwCSyRn4pU4nuVvIZEhg9UUBqSWk8WnZGihO0RwIRgKFYK1ZIQdFH4DBg+AEKqEkfAJDiI8CzpzRYwFBJMfkdaOvGZ9iRsfXVNtpHzc/MCfJkjvIc9LeoqMCdnZmaDK9OKayiNjwfdo4ISQphiP/rRXzoQh9tBsShW141rN/Q8cLkC/GS/hOL+7rvvWU86rd565gwtc4BmTz31tF2/dtUOHdwn1gHzkv0t2dOxemXVFubuWr2yrkTq2sc37cHiqu2Z3GfVLQ92r1y+bB+9f8nuXL1hyVLdiu0e29s/YANZXK1aNrp3L0ik3Vqcs5XNDWv3uE6KkczU6zaQy1tBc5F5AuictHK9ZsAGPRmzfYd328u/8Ck7fPqQdTNdqzTKlu/vNeuBqdS2gcGiuTZvxgq0EZAIATzCnGohdLokejuVQYn9slbULoE2wYRZImVvvfOuQBee/b79B41ct7eX/bVqK6sbtmv3HpufX7Qf/vBH9pN3fiKXIRwg+B63Bna2mOZxAEwA6ACzSdhhNrCPFwsAklH00FcQgIlYdXVvgZQwcH+/kiD2S1kE111XgufLvsNn+9zukZAz90eCn8nmBRjBYkT0F5c2EjBYTbKzbza1dyMC64KtzqSMlVf0T7RuglByTHh4b2y7UFtTYG85i+ZhBT8mfmrnCSLi2rMQ2Mw7gMFnixmHXgVtc1R6H6nO0zrlzC8Xa/ZCRUcJO2cRYsHsKWqhgI1HciNAPW1nTp60Yv6hqDbto335XGDxOTMRcVgSKLE7u7gW9ckGWxom7Y7VVYBJWie04UDxr9cpcjjw4wxBB01wNRNYGloMpXNDqwZMMoCXYLusKnaYI5zpaulS0kULZf3hvAFMHBlWTEHFXiwbkv+gR0FSSSsfYy63HJ4VrMR6k54g68tkVcBgPJbWVq0wCKuyYV1ah5IJ601l5JjjrUI8U7PN9XXFR7QaANSpPaVctU6DYpOL5E6MoIvUawlAAetYcXjIVrGfDS1JAPa+5wW2S2CaAFC4CyBgM+waP085l2gpiUK4EWSJLZ3EbGIrJRKu1SZmgMdL/Iy4BYF71wdyvR3NMQoW6M0EoVk26QjssT86uwWXmE3dG8k+985a5owKWqCBZYezkcePzBvOeQALYjrXackofgAAiXbVaq9Kui4cZzhAOOCmWionfP9WC0vYnxGPlsDw1uZ2u51E/g2tFIRHXTAVBxlAKIo8gB5iIOVytra+oflDPMj6IuaLjAnOqgMHDvq6l8NTRe9V23EuJ9Fw5u4v/MIXdD21Vst+7W//LVm4AxbBJhbISKvpgxWBNKyluMexd8HU8DXaVqs2L+Jg2IzEkbSWohPHc6L9GZYkzCoAE9qcFuYXNYeJ+bgGXlNTd8Sc+b//+I/tmaefsYX5ecWvMgVoNuzXf/1rduG9C/YHf/AHYi3dn5/XXk+sTvxGzCbQxLoeo2UyKrIJKAnP0cEt4huPKXhukTXEc2ZhAMB4Wxn7jbvysPbZW3UW76YAACAASURBVKU9RPtYy4WMKWzwPme/7rx2RmBnBHZG4P+/EXgMMPmN/+a/7d69OyWUnwMW5xvsXunRFGUXQTXRg90akZObDR/xLOlwQCdFqC2qWxO8BiaHNkzUt2sV2717jw4uqh5nz55TgPtgcdEa0JgRRMUGMjBWODjYlEks3bnH6ZSy8YUB0J+XvRrXSwWGDVXq682m2AfRQpDNl8SW3yEwZuOGes0hS1CBBak7oWBniMgkYpM1OZ9ow7eu6IsuDNuW4B0ovgJv3BAQhctm7eTJkxovbBcBDwi8XHDQBA7FChaihzBLPvOZz4bDfU0V5Nn7M0q0SahHxxFAW1Gwih4Mh/fiwrzuMTr+cI179+9XUMz1w445fOSwDlCSfNyJjh87LvYGz43PRj+G5F42fylXlScQod2g3epIg4WgZ2x81BYXFu38uXNqUSLIIQDgOu7cum3PPP2UBF0BGGKVx3vBG3I/4QDlcKPiAYVbYMjKkg5x197AspUgnoq3eU96o6kDn+dNQEOSC8WcQxnRV4RpCbjpr42HMwEtQT9Jq7dtjShZZY64xkpqm9UTgQLZ1gUmA4e77DADuEfSBBMJ8A3QCyDoG9/4E3vhxRcV3EAX50DnHpgLgCNcK0wFWnJk/SxRtoyR7qulDFaOWDTLEuHl+frLeSAEaZFZE8GbSO9wHodX62I1jvfiYgR4pRa08EmiScviz6urEokMLTnxPfws2gw/FneEyo1cAQIYEbci7yt/vLTD5+vqg15CBFC2aSlij4SWCYSSQ/LwKLFFbWb/L3tv+hxpel133tyRSOz7UgCqUKi9q6ub3ZJIkU12kzYtSrIjvHyTvngm9AfoDxppxo6JUQwlzmLRHDtGJsW92c3ea68CUAAK+577gsyJ37nPA6BJeWY+yPwgAWRHVQGJzPd93me599xzz5GN7DldFJyJqlXdQ9TFicFjbPdhvkWwhZ+pVSm4gVDxZ/3ykAjGAJoAIWNbEM8g2okzjsxPKlpo4TAnYI1MTU3YyosXYsTQ6vbxxx/pOfF7ACMEx1w7bQSAIlTlaOmh6vrv/v2/tysLC9or3FK1V60/X/jCG/bxRx/aa/fuSkgTQGdwgLWesP29NSse7FqjXLTeQq89e7JouXS37Wzs2s9++BObHh231cUlKx4c2fbLbeuH5ZTKWk87Yf1dBbXs9UxOGMpBB5XSqdbF8tqK5dnjymUbGxxSe0+5WhPAkcJ9onJsJ4m2Tc6O2Te+9bZdvTlnDavZSaJpnWTHBobYI5KWyaEPkLVSGYZM9pR5x1qBgt5st7X+Nrc3BZIcF7kG9ENgaKVsfPKS7ezsy4L34cPHYt9MTl2ywaFR29jcU5vQ9Ru37fnislgotVrDPvroI+mF8PeoaxDnNcF3FBKNmjmcSQTxgFzY4fKnWniUzDWkGwOwwnNhn+J5IlYuRxOJoJKkHSmxxwWOs4a1RGC/vbWj5IK53ds/IKtaEjb2Waj+uD5wngEIEPBXyiX9nTVKoB+ZVNJzSKV0BpHMux5QEGgVU8CxRelx6d+AlmeMk3iv7BHuguJgh9gYAI5UdwFQGg2BDqeMNFgmCJcjCBs+A9AMhhz7g4ucZ7woQqJdd7chWX2euBgsZyNnNZowt67fsEsTk1oDnOW488DU0fUHi2KAfMaAcxkwQLsF4AV7HYAnrS6VmiVVYKFtJ6c1yPwkYT5lFsk0CiZFYK4FNy2uydtQYM04GBSZOYwxYFjU0KCN11v65PGlawQwoX2K5+hOP7hVOeCiVpOgyRT3MIAMtfZQXYcVExis2e68JXnv9on2G7EguS65gtCexDPGitj3y3KtKmYXI9IEBO+kpHlBUaZSLKltAqCXs5kiBueGCx3jUtSyXDfXEfUm3C2F8eOeKTSQUDNn1ZYIE1TtJw4u83ffcwHtac9zUX/2SJ5hkJsL7S1ZJdu4G8I4IQ7jnONZondFu5zEPHF9CokvcVZkDzPWrAnGQ3NK9tQ+3zjHABmZfzpLpW3mDkeAwyTs3JdckrI5ucABoDCUfCZjxdqLDBPubXh0WIApYs3rL9e8ZSZpNtg/rPYy3od9Wvol6DcdY5tL2xBtaHmJ3FMwYqwQ+yY+8vYwb/8ilsOGGLCIghbjQHGEtcgc5/cVQ6RMjBR+75vf/KY9efpEzLvf+uJvK7ZqnJzY17/xDcWetAtijgAgBuC8sfZSOltoxJ2dzRQxHGRirNoE2efYQwIf63W1y3BtWzu7ilvRiOKZcR8Al8AMPE/mUXdXt+brxx99pAICZ1oUgmUPuf/gvliUv/j5u/bhhx/ovtZhTe/vKdYlVovaS+w7rA3OY83F4AzE3GWOIVbOz9SyHcAa2YXDWJZgsLN12KPF7A3Cw2LAJb2ljHVHCzwsaHfV+c0lSRefdDECFyNwMQIxW4tQbeIP/+W/7CiRxU0lmbLF5WUldxz6MB+igrZcMQjWQtAK+6F50hRQIKeIgUGBJzBQSBqjewqbPDEPAUj0cOf91VtbrXoFhoq/qPtugYjAHNVZAil6yNlU9bm0jYByp1NKbkmi0bpQX6wldEiQUHPqSO9BPcAEbh0dml759r5XKr3Xr1+XcwbBX0z+2dQJVAg+OKijnSXjcPfuqwYbwSsiednvcogAwoD0e385fvaHqliTaJFQ8HlcG60rBO5vfeUtAQT8jPuKhwZJDgcbgnFUKvmc6BKTz+VPmQTcP8kb46z3z3dJSZ1rcAX5fiXwBEnqJ06lJYjJIQfYwZiInaADCy2BSY0LSSVVZYKBL7z+ugCW2H8OaEJWBIsHwS+CLcYKsIKArtDbqzlDIoEVpYKRMddxAVGD5sy90RfL7xC00u+L4C0JKGchn+dBHyyjggM1ZgKhAJ6iGGg2jc1sVcK2sHT4PvctoKx1IstTDlw+x1kbPgaxbYV/Q193MUkqL25jLAqzqM3eK83n8tx6+nolDkni9fz5M70P18PY497CfMb9SICfwAxnTjAv1ZICmEHP9jlGBgsxAgEOcHg1/VdBgvOsE+a0KPey7Q3aJ7ICDuKqIaLwat4ZGBQXO+/vlGn8GRy0iuDF+c/5f9smY8X39NrDi8//W/okgH1UVNVa4EnhGbhCLOhJZNRY8ZzLW/KYl4yX9B6ia4h0Dc60URREquXCgd7YsiDtIelqbImRRKoEeIkzC0EpATfisQCrzAHWF18E/Fip8xEEk9vbm/azn/9UlT/YVIBdUZMGwVicFAAwp6an5RLzyaef2Ze+/GVVkmm1AvS79+o9CfORFAz099j01IQtLz63rixUZFyKnhvp6ubSsiVOOnawe2jLT5dtb3PHtlZeuk0wQB37IxR0hDubbZvoG7Dp8UlrnnSsmEnZSS5tSy+WrY9KHEAdFtlU/6g457JuxEMVmRFNZ233aM8S2Y7de/OWfeGLd23m8rRt7W1atjtl/QO9zhCEERWcP1jfRe17TSUjJC4kSclUVqy5XZzThkddP0oC4hPB9ydr7//yY4Ek/Gx3/wBei42Mjtu7731gLze2BaqUy+6asr9/aOvrmxKo5dmQ8DKlSSLVUJekyp0TKBCBMwcjCLBTqtDSggCjiT0S0Lmvr8f1KuoNrVcSUarRACQCyOucWbThdNmlS9NqtYlUc/ZotB3Q2ugfHFTyL/0A9K9aJ0pIAGdjmyTCiIhYO5MtVP1ZB2Gus/6jvoNaGgRy+r6g+Rv0s7hPEjW+1AYRfg4g4skEYLGDJcxXklKemZJk2hsDU4M/ZRObcgcL1gq/AEODCnnUQwHsUXsDgEFgm/Fe0nupVpQYoa11ZXbWhgb6NZ+5Z7X9JLBZz1tbQs4namXgzIC+z71KoDKw7Rg/kkjGkBZO1oozO2t6DmKDCCxCpNU1a36VreZgrY4ivbcAtGZL18A0Z49kf+Ps8MKF20zrd+QwduItljAszDQWsrHFDjdoojG2p7pTAVCXcyBgRIUW25r1DQ5IH0z6H4A44RyXCCgADK1BEcRGx6btLYhtXgdgYilpc1BFp/XIz6iUziPE2COYzvzmHImix6kkLE5cikqKpxgn9i7Z7Yb2KwYC8EXC3CceA8jVJYmNr4u9uwXxiR0esT+57omDX0np8PD5JPTEMRR5JKba7RoeFHJUDAuAiUASCcC7Ph1zjaBPtvHwOVptJfEIQNP2JtYwjIFkUgwHmAximkrXjFZsB2QwEYChDMuVa6/UKjp3EeBm7jMuMFp1ZmjOw36pWzYPKJGXRhJsTz4bxghngkDy8rHmqmKK3n4l/JzRcs/K5lSccoZD3GdwTSwqzgJsYuzZ9y/PzQlY4Px57fV7ciGE4TJ3BRF4WtAHxE5FY4Rr/rf/3X8vQARmTA/25+22raJt0tdv46OjHqOcllRC+6taYF2s2L/cWSq2X8HOktDswYFiLhUokik5GXINMF0BP2GQ8PyY67L1zWTkloPQOvfEefXBBx8oDrpx/YZiNa75B3/7AwFBnAHEu4yLWsk7bbVbU1STrhgOVLQqZ3HHaTlAKgCUlvcp36dg4AkcQSfQXXLY5wHkKIYJXAs6SuxnAupOYBINumh2RPYu8riLEbgYgYsR+A2NwK+05HyrQ5JLUEnV1JXsSc4dXPDK3LFXxGQR6q4eHEDR0hB6KwcrCTuJvnoTtYHS4+gBCRtxVKvHljgKwNLDKRZLEHmiXQNQhPYTXGlgW2xsbpz2atKWQ1CMfzyBnsCdUHlzVfCWi5RyMNDXqjYPd2AhqKDCQeDMPXLAcF0cDk4dpAfY9PscahwMHOAEFjAasPNlo/fAggMNAbKK3l9WiOmMBGBRaydpgr1BnzIBCuAJLij8DiKIBHMAK6LDNlt2aXrKDg5wAUFvpa7KAwcRiTjBOUEZ18zYE8S6bV+f7dGC0NOtqvDzpWVVDO69ds/6+/tUxeAZjAyPqr2H33GXibaCFsaaQ48x5AswBQcJBMve+spXFGAANMHm8WrKqF779Nkz3S9j48K3NVWuOdTpg5VYbleXBDIJxGnD4oB2VxSCZQ8yuR/Gz0kRSbXjUPVgLvEe9LMSnACaAfLEtol0KiMa7St3busQdrFXFy2lmsV4cnATfCpQJtmE3aFn5kwRJfI4LAQbRn6fuUBwxu8K5MhmFQhyvUpmUllVn2TPGKonMBWYK1wb9Oa+nh4HTAJA4EmNSOURG/jcMo+tBgQIqhZHvZUADsQWFE+EnOYq9kjQQXMXoDPhVD6EINyv9wyQ4L1ZE/ycNcW/1fKlfmlnepyCNUGjxKvY4ZNQY41B23nl+nMs2XivrnbibB7v1HEAKrJTVCkL/8Wxcn0UB0ycku2ivARmEdQJfP3Ta1Ivf6iyS3gQxkAdBxd3zKIVDU0gkiYEekmI0N6haq7kF5eZwUHtUQSd7Ckk2KxL9rwf/vBvdT3onAD8AZryvAW2hfXOnsY6QAi2p7/f5hcW7Mrly2ppU4LS3a22jrnZacvn0ra3u2V9PQV78OC+lXE42d61Bz97z/Y2tq24d2idesuy7aS1ShUb7+mz7gTgmAuCllkrrZbNjk/bMPOt1bK1atmu37lt7/3sZzY7MWHJ1okd7+8bOhpZgIaEg1aJdMbqzJ9MzkqNknX3Ze3O6wt28+5lGx0ftXK1ZIkU2g64gmQsnc3BOfLEtNmwg4Md63Rg+Tntnwp9pVK3JQQtT9py0kH4mXFEL6WD1kG9Yx99dN8uzdGG07aD42O7fGXBmm2zH/3kZ9bgOee6rVBADDsl95zNzW0xTwico2tKMgl13cEBFXPFLAIUdG0L5piqtghAovxq6DV5QE71mYRfQs7ojmjek9TnnAmTSAnUwgGOM4f1z5nHWcI5IUZIMm09fThJQSVHnwNrWRNNnX0stvocyOENAMcBE85LtdUEoVbmeqSWs28xtiTice/iBh0A8CQoMjtlsRtaY6JGRwRTIoDKv7UPAzSImYEFqreYiOEhLSBv76HyrxUaQHN+j89gPZHoa2+H+Vkpux5MMin21fj4qFpOZNUaBGUBpQYG+9WG1ELId3JSYBVrTcyIri6dp+hZURgBbGAbipoXPA9aDPiZaPvazgB2HBCK+1IERBlT9mfeQ2dzaNWVLXLQ1uDMY/8gFiBBjvu8Wox8N9I1RYFU9gxmEjsg1+0tBd4Cdl4gF0CA5wUYxJlO4YB56NpoHc0VORLhOhJaq3x7RMvEK+fYIdP21GnBMHQ9HRc1dlBZQLdsg72izjUJwAjnFc8iCvTCbBOwFNoyTxNqPVsX+WUMee9Y3efvXJtaIxK4zQH40UKc8bbU0G4TwTS0QQC5SMB5nnK3y7qWirQmouschSrYxQAltGj3uDgorJEk+i38PgyZFALANXcm7Mrawf6e4jnaKmn9kE00rMF63UaHh6Sdo3YNcx0eHPQ2t7f0+QIxurgWPyN6ezEiOBIbhwJHvqugtTwkLaVDAbK41xwXDzWnARD6evq9cHd8LAYJIAeDzjgA4HG28ydC0fVWU/OG8+J3v/xlaX38X9/7ng0PD9qr9+7aw0cPrH+wT8xfGGmXpmfVasycuH37jtjbi0tLtnB9QWxe2EdVOVABYAHgIYIM4wf2hov6Sgg6EXSQwrmrdsEQXwgwYc7I1jc61LhTmNr7TpwZHh2rYhyC6Dhrkdjqgw8/sMmpCd3X0ydPFbu+9tpr9tff/a79L3/xF3b7zm3NH9gexGhc+/r6muYlz0DvmSS+8BiM+EsgbcgXaFPi7GQOE095buGgD/tsvdEUY5dCF0AZGnisbfIS7kGacuyHv6EE6eJjLkbgYgQuRiCOwOcAk7e+/o4AEzbL6UuXlCQCUESrQgI0BU5BKT4e3E739EBMLTE9BW32sfqnIKJjAj3UIyr73qwSed5TBzaV/uOinDEUaKfTSs4J9ABUaF2hEnj//mdicbAZS1+kv1fXhM7A5StXFABw4JGY8BmwGVwIrKBkl4OBz+M1MzOXBJxwgHMAs6lLsC/0sMJYAQQggDg4pB/WgRCCOQ56AAMOTadr0h/thxRJFA4Qc5fn9P4Iu37yyccCNTxxdKo1wezwsPfb8m+CfFw5bt28qV7ctbUXLsrWMU9sg/DV/t6+EH5piISDnSoHY4Lo5UmiY88XFwWYUBG/ceOaArD79x/Ym2/8lsaWgwdWARVb3A/QhODwu37tmg52DkBRi9Mpu7awIN0U7k1ice22xGcRdX30+PGpYrwDIV22vrml4JzWJulrJJI2MTklIOHBg8/c5ScPrfXIqZ3BHrfdRnAuVlcBnEYEgBCkULUGfELPRkFIb6+e4/DQiFq5JKqrPnq3OJTo5zZuFTW9lntj3MVYgDGF6n9Xzi08FZ0CAnrlzQUCG3p2JI3Mf+aaazIQXKAVQLIIrb4uNg6BDQAW84XP0+/iIIVVMToPEbgIrTKRIRGQieCY4WBCrBhTRdb4BaG6KLSqudP23l5nlzjo4KwV2CSePDoodAZ+nC36CBZhL+gWgYCJsXrtYX0QW8SxhVagYKks0CS0+nyOWRL0R07Bm9BKwHqDGkwAy3gr4JMug+sRRNDHLU+d+XPa/hNsjKOIbNCLdJAkUJL9WhMCNsQsCn3eGiOCdFW/YZhlLZ3192evwLXpxo2b2ndY56lURvOY583bRyFMRBSrlbJ9//v/RTRn5g97EMwCesfR2GEOEYTTOkI72KeffWbTMzPa7xauXdP8QIQaMPnhwweymLxyedZq6BX199t//s//SQyF6va+Lb77gVW2D6x5XLZUs2NdlrK+bM76e3uVsLYxW0l2bPfowN1oxietb3Lcdhp1O+qc2Kuv3LWV+w9tZnjUqoeH9uLpc2tUqXpDbcdZJQFVzo4rVYNbdJJs2dj0oN28O2cTMwOW64amn7LWCcl/Q0ACjjgE47A8NjZfentBoimmzMzsjMRrjw5L9nLde9wBSUbGxrVWSGZxyWl3YCliu5rwdp1O2xau37JUJm/vffChJVIZS2a6LJHI2PFxxZ48eWa7eweWSAAiIAxIIg8Dw909BA4mqKo7ayvOHZ4nujCsPf6TA4bcMPg9xMsRzy1ao4V474DmJN9DU4TWkJLaGxICTNTOASOg1VL7lJLgrLsDsZcAmNCWQNJM8kjCwFnD2UfyxzqUlXBwsWHPiKKjACbS4lFCRptCStovfi8u4smai44TzrqSebclUwlvbRBjzQXSpdsRQQVaeOSG4wwHxgpGkFgXiKcH4WTWDiuR5Jh1IZACEF1JN4yNnMbcW0Fod4JN0BYIODTYb+1WwxMdMWjYM+sCoARIVb2dlf0PwNId1rxlVtbywV2j0/F2IjlqYPeNq56o+D5ujDOvZbyi3etpm5/Gl1YYRxO4RvQlJNoa2iW5RxJOBwkyIal2jSRnH7mGBPugu3ecSH9GIEsQOhdYq2o88zOpecHeR5zEWEnoe21VmyZnRGxRgXHC3IggWWxzFCgT9ugEIqhBx0aio7i0oHkioKij1qpoG891CBhqYqebdcFoMWAA/J2dBIAEGBjbpQF7eMZKXiVwiz6X74kCbdBj6WFv5t5wNfL4ji/NxWCVq7lDWxVsib4+sa1kB05y3zHpzrnkjLMj5WgjwKRpPbBk0N5A/wddOLUNeSuOEuosa5x2Dtp0M2pDIhCEzSWwos7nAN6lLZlG7wRR0JxNTE2J4Qaj5Pj4UM+LNY8bGS1EfB77Pvuz4r5c3rrzPba3uy8AjawbZrRab8o1CXaTtNO+DChOMY/rk3FAq6V4j3ZNGLy0jiNKS0zz5ptv2J07t+0/fPc/iJ0xMzcjnO/2K7c8bhPTblJ7CvMLlgXn9/LyC7t2fcH1QIgJAQ9hyAHCJhL6LJ7ByJCfMTpbI2ASnhHxcuiL1T7phQVnXDrL1tuBiYsl0C1m77DOTwAm1hVxdhTEp1Wc7+/u7Nrjh4/s7XfeVrvY9773Pfsf/uzP7V/963+la1pbXRULhdh4eWlROjf83uBAv2JjMcQ7Cb1/LMIQj0dLd8E+AYzSmqGQlclpHtNGTvzOeQyrE2CGPIBnTRxWh3V0wTC5yGIvRuBiBH7DI/A5wOTu66/JJYdggGDfAyoThU+ONSHZYxPkgIVBEoMBAmACLDlehIoVB3DUIiGRhhaPgwjVCRIIEks2eDZGXGhgMUjkMVCNCWrYzGEHvPb663b79m1bWloW2wM7WZJtEjFQcBgbXDNJEu070qDIF9QmxBc/gxVCAMGByCFFVZ17w44U5oODHWX9R5KM1opcXcxkpUbygxjq4ydPRB+ln9LtcTl8sgI8YJxwbWzy8/P03R7Z7Mysffzxx253F7RWuHcOcTRcOBiVJNMW02iI3r+xuW4Hezs6hGBzcIABlNArz7UODzolcmt7W+DWnTt3FEQ9fvbEjsvoiNRPhVEZN6iny4vLduv2HY0R9071Cq0RF1XNKEgkGAYwISgjEsIlBGvFaOVHcik9jnpdNNaV1VUFF7IRHhiw8YkJW3u5rmsjwCQRJ6gkkJ2emrYnTx7reRLwc48EOOp1L5Fs0G6FsFlbLVKAV1TBmFdQ+9FoYW4CRnBwMk4krmKMyPnHmSNUkRmLo8NjVfD0vTxVGtfz4ICGCQTYJTtPOTVAhT+zFIY9wnzgvXje/D70fSp1gDo8O8aLQFu2k+Wy+oO5fqooqs7hNtDt4sRuuxho36GV5pSmEQgb59tylYREa8xzTnpedPW5QpDhwUhwDRHDJIquRsUSBDud2RJZJa5pEsGUAKiEFqHzSUJ8zfbWttYkc4ZqkVOBw++7MqP+71o/fi0a0ySif0WNNesdlwz/GBJpOAvuEKOqa+irjwCIAyoB9KEFEGp3AEqooIkGLkFIt60E0ECHKDpeRQYM86V4fKw5ly/w+UmBJdwb+0Z0ycAWl6QKZp1XoX3ukwTiWPC3P/iB2FpYX7OWr169KhCR9UBLj6rnBURRW3ITuHP3rvaA6ZlLej3XRhB7//6nmhML8/MS+oPW//TxE3v33Xetq35iO58+tmSpblauW6bRsRQOUWg4kfynE1bBpjGTtFKrbpkud5/Jjo/azknDJmZnBZQ0X27Z3otVK+3tWxEgp1wR8Mkclr6FdazSalq5WTf8TWfmx23+xqR19yWtWqe1rmDtTlNirQWqrvWmHR559RCaeW8v7LaMXZ2fFeDDk8IBp1gsK6lC3+PSzKycT2ivOC7iPJW35onZzv6BteSs0LaJyRnrHRi2p8+XLJsvWLFcE1iyublrKysv7fi4pFYfqEHepkJrF0keGgxuHxzBwchOUsKE/gNniCr8Dg52d2Of63OI86Far8qKHIYRQr0SYWVGIlJdKmmtkyjFNo+tjS21CcB0GxoCYIM1SatKy0qIR7bbp0k3YPPR4UEAMVjHtCx4chtZbg6K8L1U0HFAeDrtgs9hDcvJJriPRCFT1rK3fHg1OQKPkVkZBaSZ97H1z0FgnqfvQa4Z5KwS9i3OQtm40u4lnQt36OGMB6NhDQhEa7jw4vzlOevKZayF+4vcf0KrCK1QPQVV6fl9ElHYCHwG68mZYkmfg9D5mS9iC/mez3zjGpkzfC8m3wAojJ2s7gGIgpNaZDYCNnFGMBeieCixQ3TfYA93u9iM9mpnHwLMuJMOLBsBpOcYdm6J6i55JHHs52faSz6naO/gnASMh6UpBg9AAw5BsCY456pY57rIdwRzpT8VhIvZi5m7PHuSe29TcAFvAV3tlvS41Pqk1iiPz2gJYi7xPKjUI5jLGcaZyJnEXsx9cUZw4Q4GtYKQKfGM6ysxvxhHYhf+7Va/zrDVTs26Yz8UaORsAPYvCjmsI65Lbk+0HgFOZGBg9SoGSQbWRAcQPJW0GjGFtTUvuA9+F9aHO/VwTnn7XP8gGkGAgaZWEc4Mii+dRNt6BgqaP7DAAHMBQWnBgw0mB0Zak1JJxSKRqQnzdnd7xy5NzbhNuSWt0NVjR+h6pNI2OjZuGy83bKB3QKwTYkL2eVixMB10BmRgEzO2Rc3xcq2mGDV4KQAAIABJREFUvRB2NdpVC9ev2ru/+LlAFMwF3vit1+2LX/odAeiPHj2xq1dxSetTHMScowgkx7VBt5dPJ5KWBfSCOafWUhjLNe0drKF4Frt8tbOP1F4mWZ8YOThg0gL0DGBjB5FddI3OuXnxeV7cdLdGWomlm5fDgryhlnhie2JyWhNZR1zLt7/9l2r3URt7d17FL17/+NFD293Z1p7JPgUo4y00ba1xikUwnImVWaeaZ7W6XnuIuUGhoOumvVpC+KmUwGfAEs4sWj1lBY+lNWAozJR4zxdaJr/hlPHi4y5G4B/vCHwOMLl262ZHwqRU0Wv0crZt7vJlVUhJHpxGH2nFSVXSVHkWBRDr175ThXM2WQKSWPkm6ODLxehOxAjwJLNPTAKJfbIx5rKqQLKp8j8dyKmUzc7NSTMD2iAHP0AGn02i7Xa2q0p0+DsHEz+nevL40WMFQ1i+4ivPIfXpp5/KBYGACLCCA5tKsazlUknpi3BA3Lp1W+/J/ZdKR3bl8hW5ODx48NCdasbGRNN029teHQwwINjUSaKoPNGaBGBCGwDikXyGeqyDnsg/+2e/Z0+eeHsOQR7MC+4LYKFWLcsijwMKu0Hua3X1hWiw5J2wgQCZEH29ceOGgp1tROwyTl1FjwRmy2uv3ZPNXqG719unZBtYcEE49Zq77geH560bN+2oeCx2CgAPlRtaiQhAAH+8RaasJJSAmucMYELQxf0yzswb6KYkyV71T1jxuKTfJUHh2QJ67OzCWqnrYJRQp6rCUIG9gkaAwmuj8JuYOVBVa9XToIuqBN+jqjE5OSFWE+AcQTKVNIJaTwZgGzgzhITKRRihfvN6xMicSi1RP6nPlxT48iw/+PBDVcWmL03LQYK5THLIOEQraRhBzKH33nvP3n77bddM6ZBM4BTlAAUtRSTWEaTxoCcEPuHgjywKiRcG8eRIedZaCs4gatkJrBKvDnuSE1CGWHTyoDdYijqt3auAqmCefoUeuLA+ZXF6qrHScYV9mBgjI+rvjxRgXXkETGCYhRai89epCn3o3/cgzkES9dGrncjpuwJjA+9c7xko6QRdfD+2JxHAR+q5qm56v4R9//vfl6gqgGUsPnkVyyvmBPxYe3IfzHueN6AqlW/WGzadJHo8Q3fgaNqjx4+sUgE4nZSjwMTkhNbc//ad79irr97TXoFOA/9ROaeSTa83wT4JAjcKoMK6Z1/d20crpaxglEw0legITGJu/c3//TeWb3bs8MmSZWon1inXLH+SsBStBDxfKoZdaTthX8xlLNnbbQ3cOGBg9eSt2U2f/qQlDko2Wj2xxU8+teL+niWY+4FhJ3tU9vZmw05SZs1k04Yn+q1vOG/D4wXLF6giI1SJGB/C2MyVrB0cHEmck2lEBRTL3vGxQbt27bISQXQndvdg2JDUAApmbXbuitX5nHbCiiVa7dL28uW2tdAhyWStVK1Y/+CIDY9N2urLDds/hF2Ytkq1YevrO7J3LpUR9STJdkFLJdbSz3JquutKBbZeqJhL+FttJqyVjhJ7njp7PAAKDAZaQgCiEbXmh+w5JNMtKqJoejQaAsO1XwAG7R8oiSL37O7uEWtRe1GKVomEWiehqMN847xi38QKnmuT3hfV9tDyF9kRLjDtTCmSVjFKED+NWXloGeR7UeCY34nJkgDtIHYcmWGsKbG3AkDKfkqF3IEX7F/9OrQmpKWS9rYTwDiBkt4C52KlgBBZ10ShraQrKyt5ALLJ8XFLJNpyruG8JvmFicW+Cgsg6jdJbBuBTFxe1J5FrOCgCYUYEm7AZ419ywFg1iNgmhddcBZCj8IBWQdcEKpteBLIvQRr4Qg2eUzCXoJQrAMt/B735dazfm+s9XoVQVLaUrpOdV0kyJvLCTyNYy2r0+CedL7tyVsO0IpxZokYbAFk0Hau5NcdnFTBx02KtRgYMBEE5Jxgf+K6uXdnjTS0T3I2wTBhjOWqo+twRlEUgmf+9PX2az5wThNzRAaJnKWy2dMWJQnwBqtePp85y5zwMWp6HNfX56LsrG2YOWkHcygSOMtiV8UQzmnp+kj3acAGhofU+jwwPGgHx0fWlc1onGF6kIQ32yfStaOFqXx8rBYUzm3XmMF6uWM9fQXL9RAzpKzQVbCd7W2dX/VmTa2ChcGCjY6P6fOIZQClEHNmbCmuHezuiamMbXMvYs7pjB3uHdj+7r5Njk9apVTRNaeTWatXKPw0xSTZ3ty1dvPEBnr73UknwZppCtDhGcNylqiv2sja2kN9HXUsnYUd5qK/+bwzfN75xtfsD//5H3p7yZHHSpyjQ8MjYnjo9wJrk7UhBhXAiRxgzmma6SgMcUJoy/I6goOlzjg59xUEnN39j7jDbA9Hn4S3kLl7Uj6wPF0EiL2N7wNKqMWc+Qebjvb2ZlOFKtqj0S95+mxR+yvAOPpfw0OD9uMf/Uisy7HREddPyeUEdKntplyWNiDfYy9gfuGaxfe1Z1arKnpF0dh7917T5/B6dkiAPdibLIaofwS7RCBcKLb8403fLu78YgQuRuA3OQKfA0xuvHKnQ9WNQIoEgQNp4dp1JRiIIBIQRwowvvGqwGX8QJduQDotUStVnETZrHibiMROsbhrKnjjoGFDJPFFlwMUGyV2DjyqImgDEOy5uJhrpGDhy/uhBcKBjZYAGz9q5hzsCH6SkJOYAIYAwjx5/FSijaihQ4dn08dF5sMPP9RrOciopsJkgKERrW4BQ0C4AQAYCxgpm5vrYktQyeHAJNHh9VQQOAw5aHgfqtd3X71rKy9WXBCw3db7PH++qGsUzT2fV8CBnsLXv/FPDRokiRo0bvQ6YCrAmDk8OrChwQEFqVfn56Wc/uMf/9hu3bhhB3t7OuhIwBlf9cQuLtr+ETomeX0u9wg4xKENYIJ+iVToCz06rGWD1+4oceDQ5vniDgEIxTXyfAioeVb8B4iAuCqvQ9QQnY6RsVEFnVS6AL94tqVyRRWf3j7Xd+GwXllZFejFAYvzDAEhLJFyGQbCngImqkZKyC0pNyAALuYb9pcE7rmuvEARwBY+izmm5Il2L4K17vxpckgAyIHcI+tLB0LkZoQNMyyCDHoT9CZ7ixZAHpUjF89zu8jIIuG5kfhKQHR7W61IJMiAYwQaJFwkxQQo9+/ft29+8596C49R8aSK6RTrtZcvBaQwlqo65hAT9iXoYMEZcBGFH0Pc7YwOuLYhPFKQ9Cuvj4EUf3qbkY99tBSNIInTdr0LOL4ubjo8F2+j8t/Xx5z7XGlFyD3C2wPc3tGF/wiGolaK/6Y+wcEKgVG0CXgQx9/F/tFtt4NdMkkOybDfW9Ru4Bc8wfRrcSFLkoYonhsBFX/v+KVEM4BMqpCeCsJ6GwBsNyph5bIDJTwzQFZAUN4fEJYKJskiaxT3KZKa73znO6JVw/aC+URCyX+AMLTpEMxv7exYtqtLoCEVVRImNIHY49gT1xF9LpcEGn7pd75k//P/9O/scG3TGlv71p1Iw3G39lHRugmAqcZ1ZbEf09prpxKWHx2yRE/B+iYnbD/RtlIqaSNDI9be3LfenSM7XF6x6uH+adLOvgqnByvXerthzWTLuvvTtnD7slkGYcaaJTO00zgzyHU60tZsJezgEHaJax90kTg3ajY8VLDZmUkbnxi3WqUmS2Bo6jwzEjRAXBgDMAiwBk4kEIXdsly+YF3dBduj3bKdEMPkxdq6QJVkusv6B4Ztc2vXHjx8bMUielIAIswv1ytxtgnP+8RyXV7F51kpwe10/LzoygkscdvLjJJWxpr9iAr+/uGRwHcSZ84D1ykCLOpYvqdHeyLimZwBsCo4bw7QPOij3a7vVGg1k6WNISU6OuuA5I/Pob0K9gUIk0AMARtU6WEfwIoJ7jdiVnmbAxpavMAdOTwh4jlwtrlIuv+e2h0CMKLVFRxyokaK1sjp971AEdlf7GtR58eZIQ5MRvCE8dN+CksCYDKVEnjk14GAdcKmxid0lnQA1hJeyUbwFGCYs5T1odaIXE6trpwrkYnKmkM8mPMBRirMEcxpouAuzxbwjWvis/Wc1V7gSSGAlwQ/q7BD+IysWnIAJNjvI8gd2xi5Bt/7cfpxTYzInECLh2t2IVha8EiAHaiRQHuxKPAstrKoZfBUY8bHTkBUAG8AFBzQ8T01Mt+89fLMYYyxpp0WzRPfV2mfamnfU8xDS6HcCAGKOcNHdT7yxfOLWiYxySahleBtxsEgYg0lqhWEkl3UlvGjcEBBRS5AGYRVvXBCzMJnAuKo1QsNk7SvKdZxdC0R66R9Yvdee82ePHki/S7un/0omU7ZAOzDbNYGRoesu6egtonrN6/Z4pI7BXb39lij3bLjcsmuXL1iK8+eW0qaNUXNhVK5aJOXxi2VS9ng+Ij25+2NTWm2IQqf7kpZMpNUbDMyPqrCxeTEhE1NTErHDTemeqVmrVrN9nFH1FGast6efivT3mhJO9w/EhBAkal4WLaefK8lOwlr4vbTOLFmrWmZZFqAyejwiMS8XazW1xTPLp1OunMOQHRopY5tMojkMydbJ0370u9+0X7/D79l164tKIaCnbmzs6eYEIaa1m04NzkHeQ3rJR+YPvEME/hJ4UX3cwac6Aw+ZZj4qyPAhwaQNHzkHtW29c0NtSGxntij5uevuJ4PIAlC4OZgHewP4nmauNin+DjGnzhTYqtqz3JQ8MXqigqcxF0Uz95//xeK+Vygu6WCIjECIP63v/2/CtwjJid2w5IZUW4+aw/GSvhc5u2f/Mmf2Lf/6i8V62YQHa5UBHDL8SjsiXLRlACudsqzA9/rIRdfFyNwMQIXI/DfbARiqTlx/fatDloYJNok36i/q+e10RAiDNouocwAZHDYckAAIhBQ8N/o6JiSVhJgqM5skrwXhzfBIRoTfBGo0mKCIjbgx8MHDxVWZLJeTVFfN5vs0JAooX/0x3+sBIa+STQIhErnu3RoQ9mjuhV1LW7cvKmE+tNPPtVnQaME3MDylfthM+ffgC+i0+7vSaAViiUHNYwKknqCBa6fhBkQI1YFSbABHdjI+VwCtp6eboE3y4iS0vcfWkm4l2vXruua1cst9X8Tyk5AMjA4pMot185nItA4Ozdjjx49EqBBT+jc7IwNDQwogF9ZfmGX52Zte3Pr1P2H8X3n61+XUOvii0XR1VGg5zmSyPf29CjYJGiH3qs2IlFg3RGEYDiq31Mp4RnPzsLAQZivKr0S/uRLjI0g0MVhNgVlE2cAEraRUVWEqMJjn+c2jojndlQloI0BJgbjTEXl6sJVtRfxethIXViBZjwIVtITWjqYRxzgJDsIdTLn5BxBj3PdRcwuTV8SfRmnCgFVVKVqdanO81mxqsoYMh7eqZNw2+Fgv0jCHC19qX4el4pKwJiHBEGAZNBXsQ/sHxgUABPBAp4B1fZbd+6ohSp+OQCRUbB9cEjVmaqogw1Uub0X3WUGPS04Aymc5XFGtxVTJHwnskUi20OuCNIG8fviXTRfz9Gro72wgvTgLnKqkRIuWKKqwYIyhiKn4Ey8KT4rBFTSrAjVc4Uv4bPPRzEu4kw/ftMyWadfS+yNNBxR3HDfsVec4J1kloBPuA0tBEG3RWwadAGC6CKfE+ntcfzOhVB+GQFFIXngy/UuXOSQPQgGEcDt1OSkkl2AVcaawJlHgDYOFrev3ntV6xQ2i4OrbYn9AYYO9A/axITbjI+NTwiYozWHdQCIy/fRB0AImYWnFgles/jcXr37qv3yZ+/a4ca21XYP6ZKRhsnyJ5/aYK7LqsWi9Q0NGOoTx3sHLhY50GfZsREbnb9sB0mznXrVBvsGrfLipXWt71kKy8zjI1mUsk+R/KVwLUiYNTp1q52UbWZ+xIYmeqyToqqPSKj3vhNEI5QIgHFcrMraN5XKKuDv7ekWoDo22muXpsdsZvaSddoJOzwshd5y2nh6bGx80g6PjqVfgsZJtdq0aq1ldUQyBwbtGI2JTspy3b32bOmFnXSStvRizUZGJ8VoWVpelSYMGhpyyDEXQfX2LRcEBtxRq0c6rUCdNYFzjrRLrK0Kt5gNsFBogwMkReulWBQ1HvCS5+mtpG3jY/qHhpTQUwTgebGHoHmyt8sZAaOQli13fnOdjaRtbWwq+WB/LxWPBIoBKDB/WWen7Tin7XJeQea+lDghRptz+1hf7s64ckcbQCdnj0nElVYRQJZTzSIHEZ2x6ICCQIZg7esMPXcM0VoPLSkOSDgbhUq6s7YAn100krUY9Ve4D8aeFrKpyXGdyY161drNhsaT5IWz3ffVpPZUxhUQkuQJJoE7G7lwMJa6wgq0D8EE8sSb8Y+tRvF6eJlAFNpPcDFT658Dpq4HhkhqFNZ1No0DYA7kaicM2h8RqJJjHBotGbS8KHQcnZ5TAgsLBRe3l+aMty8ALniLkrdY8T/pnETGBy04uay3f4UKPu/FuQZLRuB1YO0Rc7D+mcecX1g4y92FNkV0bQIqwloEFNjbR5gbcMyBY8AA6QOFs1WMESXfjFFWyXnUYov6JZxtAEqc2XJG4XljBS5h/oyKBVFUlfdlXBwQcC2rY0AEzr3BfrXskjgztLwfz2xqdsaKlbINjY1arVGT1tL8tXl78PCBns/M/JyVGzUbGMFpbN4efvSxHR/sWeOkYfnegiWz7AU5sTV6Bvp1PUvPn2sNomGS7c7ZicHWNBscHrLuQo/dunHLZqam7WB7z9bX1i2HzXo2Z8cHB5bP5u3500XrtJN2sHtg46Pj9tknn2o/IRaplGrW1zNgffmCnIr2dvYsDauk5rEnQRlnW09vn/YJ9m1nx3oSD7TGHBQox9nWcqcowAZahABMvvzWl6XpQzvgtYVrip2cyertbsxt9hfFVu2O4s7uQl6FBJdV888QAymcY6d4QPhL/FFoYD0FRwF12Mdg/8IYXl5eUfyimHJwUHENrA6KlVfnryiGGxwa0vWxH1BskkNhl59zrFeBjZwfjaaeK/H+QF+/jY6M2NaWmzHQvnx4sC/mNnp8d27fse9+97uKea5enVeLzvvvvWcD/X32B3/w+/bk6VPN27XVNZ2lONWhl8J73Vy4phYn2tF1huEcJbZTTuBbbFeM5/tpm/HnQJPz//i1yOC/WVJ18cYXI3AxAv+wRiDKBDgH0Cxx7fatDm0HiJQ+f/7c5heu6k+Cf68+uTWYB1Ze4IaCq4O/4ZX0V+6+IgqzRLOGhwVIYOcG+g4AMdjf70DBwIDb2uKCMzZmK6srCtSEJFtC4rAkwhJi7OqyP/jDP1CfP4wRdu3Lly8rgBoeGZXAKVXhjXXYJjlpesD8IHknARfrQYl0QdVfdDtof/nss8+0+WOHBnMCKqtXENNi1PAFCEDwBS2fVp3Yhw4TR20lO7sKomQpfOyaG4zF6Oi47p3qJOADg83vbm1tC6DhXkmwoYwSnDCWVEr4Hgk34pC8F/RHkh4CIQJYKMeALQSlHHIk4Xzelfl5HSTQ/qkAk7RQbXKGh2ncSTJ5Ha8HECDQdaZDTq0EJKlUzPle1KjhtfNXrihIkM0fzzmZUmWcaQPAJoccKhCBokw/N0ErgRvgBkwVKmC8L1X9nl5nZ9DzCnjC82TM602s6NyVgfYn7g+AQ1TRvj7b2NrSYU+yQ0WQcSOYAKAiqCFgkTsN7BMCgMEBF3UNGgh+3yW1IPEMRnm2sud1hkMMqAX4tVpWrlUVTBK8EIBSaZHVdD5vg/0DYpkQeMOeYQy434WFBVWLBWionx3quAezSn6o8NfqbkFZr+u6Y5uLoyHh92SR6sGzgia1wgEpOr4gtoTcFqKwZEegJs/SafdBy4QqkQJqx0VVpQpVaqcFuxCqf7QzWGKSEQP30x4XJR9+jZEJEsOR0xaewAw5+x0P7nlPAjHWfgR+1F4UPpf3ITACREBrCBaOaOWi3rpYJtVcxsRBFv/yyh+ITACbYmwp+NVfwacwXgTKPGfGnPeL+8LjR4/E4gIoYY2zb/G5zBH+Qxz6hz/8oV2ev2z5XJf94he/kE4Ne9rYBFoXNdvfY78blYYA4n6s753dbe01JPH00cvmuFpRRY7WQfY+ABOJKcOkaLTs5dMlq+4d2OHahn32k5/ZIKKZR4eWx/mj3bKTxonlunvMCgU7TicsAztsZNCambRNjU1YY2PHak+XLHFwaM3DfeuTgN+OnHEsm7EGLQ2dqiWzLbt+e8bSXVShS5YvdFm+OySEsu/NWKPZtmIZ+1r/O4klySTssoWrU3br1hXdb63WtIODkhgaUKVhirEfLK+sirGARgAMkmqtadRre2CiJVLWTqRt7+DY9g/LVqo2bGl5zdAdPTw8tsOjkhJTwBb2aEDUbM6vj0DZnUfcstIdXtyGngqtgJQgygnThC8lqSdNtSCwH7EeoMbDMGCv07VbQpXroZFR29jYdMp4uaKEiqXBugZw5u8kwcxl/gRQYS0CJJHglUtugUmLg9aUCsO+duTqEhJdWG/RFtiFT91Rgt8hmecr6ip5dduFXWOyLUAgMES4d4CVCIBKNyWAjawBB0BCaxMOJtIicmCFxEdtJWFd8RnsUZHd4gwUzoSMTU+O29josICClsR820oYVSEPosvcH89HWji02VSr+jwYgqVKTS44Wq0A0S1n/wEewSBVmigWRFrAaA17UbWnhGp4woEh7o91w5nnOjCuzyJxZ2xKta/7/sAeV5dQtz8HZ+icteuIRREs2dnH3B64HoBY13/iOcS9iGfF6wHJ2JOc5eMtA41m/bS9wJlB7lLWnS/o+Ui/DYvzwHxBd4M1IjYILJZsRueBQBraZfsHNGedhdTlLUVBJDMChwLlQqu03OfaDoLFViTAQ9ohSKLRh5GDFA5MQdfEGSq0lzkbhzlE/KDCCGOKrs/xkc3MX5ZteKlWVfwlnQvWCAzX27esWKva/PUFW15Z1ll+0jlRKwv75NTlWe0941MTWqs76+v25MkDG50esYm5aUt2ZWz95abaY7iOuStzVq6W7bP7n4qkmMtngiAuWiJ9Nj01Zf09fXbtylU73juypSeLlktm7aTasOO9Q0uemO1u79vq2obt7ezb8OCwba1vaBxKxYqdtDo2MTopIB7hWhwa0ZNiLrg2WkHnKbFGd6HX9vZ2FDMypjjo1BsAoRQl0NFyIKHecMFozvtr16/a7375S5qrOA0CICLm75p43p5GXIMDIhphl6ande/8voR2T9kk3oarDwj9un8XBOAnt5/vAGGAwgdHx9KY43qJe4hVKfTxd1pmmE8T4+P29XfetvWNdbkOwRRif+XntGahnxKbfpiTrEUuJbZhM+8QSWbcLl2akoEAsftxqWQ//Nu/tXe+9ra9/977ApyJoYnnHj14IDHcP/qjP3YmcqHHHj9+ZLfu3LY///M/F5uPM5rXoxVIzM9ajy5V3AP3yhyX5lNsUw6x0inrJLgHxTqURxtemvrVr/izf1gp3sXdXIzAxQj8fY3ArwEmt+/d7RAEkjSzyX7t7a8JMYbCyIZFJYEgDSEzQBNEsdh++D4BxuzcrBJbBLZUAZJlrYvf4daytroiOi8bHKwSgAjUsKWoHZxA2Mwl2Hng9rUEYQQBbKaIqXJA8x+0Qq5hZnbOxfi6cmqHIKj3nty09fW6YwqbIe/Lho9yPwEWSQ6IO8wRqsyAJXwuiRCVMvo2/YxKaOPmZysvXijQ4UCTNSJq3ScEQGMKwunVpqJAQAWrhM+Gyj8+OakDk88HnNna3NKmTTAkR6AgAkawTYJNCw3K4xy2VPOo6nowndK1xhYSglGSblkL4jyEy0PpWNfCgXP58pwSAg7/Qr5LyRqJDADV6uqa5aDpU5lMp211bU1uAVx3FO6leojuBhRinoOE9Go1jQVaMsyJW7duKbAEiGLMuE6xkDodu379hp49YIJAmc1NVWJIFHmfU/p5MqnnUCwfW6veUMCnPudSWQrtgGCAI9u49wgIGdR9QSsl2ITuydiKIZKGnZJX8Cn1eVFIERV0mipBeKEHdtGKGAVKvEJwStBIsEGgJPFHkttiUYkR90iiS0Ld39tn9+6+IqAG4Ojx4yf6LPq7R0dcGDaCE5ElquAZd6WGV5QQl+N5I3JGEuVOMB6wRrG680BGpKOqVUftJcEZh2AhOCCgXD86Pi5AJ/6uAhoq0gE40PdD9Sq2/cTXngI25/taAogjwDSIuZ6BFa50T/zB9TuYGloOzvdhx0AlrCcJEapBJCC1DpuoPQYWCoGaW2kGcVnpUbjQJUmKRAZFST4LgOQQcp7dEu8haKwoSNcaRyi1/6zFh0o9NqzVstYB4ILE+fJd2h+ePn0sHacXL5Y173g+BHEAy9mujN4LvQ2cgEj0GQvWI8AxwoE8XwC6zc2t0wpxpNgDsFH1vf/ggU1PTttAvttax2V78el9+/THP7Pt50s2Pzlt66srlsxlzDIkikkbHB2zUidhW42aFXNp654YtZ6hIZseGbPW1p41Xqxac3fHKts71pP1in8NkA2L12TLMvmOdfcmbWyyzzI5mBU1y+XdLYYqqHQkWi2JtDZPkmKZlEpVaZOgqdSoVmxubsTu3LkqYe1aFfZVyfaOjgU4FHp7laQ+X1zSWUJlev/g0I4AMwcGrUQCDXBgKVtd37ZqvWOlSsPWXm6pjWdvH20ZNDq8t99dYDJyzXAmRVoANWucYN3Fj72CD2DC3s+aBmwGVCeZJ4lhjpYqJQEnPCda6wpQv9MZ6StQtUZIkv/Q0ZJtdKms8469BnCDZ+uMMwc7Dg6PjHyJeYuNKZo3AErMTJJnr9C7ODFTUQLVai1zkVX2J+4nakQ4wH3GEBNQEsRf9X3+rjYM3FccMPGz1lvVXMsjjpMDtYAa3g4bBJvV3uJ7XUycfd2iadI4ZThEzQ/2TQR28/mM3bg+b72FvNXKVTEjzu4tuDDRPpdIaD903SGeIoA4rjMnYhgBTkn4V45oaavhmIIOFVbPAZgQA0IJWsvZcEEMJBnrAAAgAElEQVTUm2fLOLglsQsBR8tVRs01ulx3RQCTNE8Tp9oTtL3oHGgB/Du7B7BFmmkBnCXuiMUBnpUDIg5esfew5alwIhbPiQAIxQXpdNDJchabg8iuFUO7BQwinVN9fQKpeD+SdI17cPPi99x9zWMsufLhJJNO60xnjBhbzn0HVWBE0PLm7BMxWzNuR83cB9jm2UuktVwRU4DWVdcnqeraEX3n9dhI8z6Mkc68TscaraYAII6nrr4eOygdW7Y7L2HTffRCSiX9fGR8zBqdluV7e6zWRBuNFrWqjU3COKnb+KUpq3VOxD7BDYeW7r2DLRudHbWekT6rdVo2e+mKlY8qtvT0uY1NjBoiFps7m3Z4RGthUvpB/f3D2p9v37hpjUrNJkbGrHZctaXHS7b0aMl6ct3WKNVs7fkLq1aa2ldeLC1bVyZn1+avKlHHwZB2v9s378hKnPEiPtrbdXYsADn7C22TjHVfAK0YI/Y1ilTHJWy2iVud6UT8clw+VNuT7xUpu3fvrnRtYCkTI37ta1+1PvbHHnf4Yw0SEwE+XJm7rEKYhH1pDy4UtO5joeRzrSeRVnJ6fgKJnXFRAS+qjYYdFItqA6aIxPvCfKNFhnmD6xfxJ+fim298wZZfLNvA0KDcDGETATjyc76Iizgb+B6gG/MQcJO5xdwDECXmnJ25pOImxaUPP/7IPvnoY/vKV74i9g6vZV4TQwO0oZGHRiDgISyqlZVle7G6an/5ne9IE0wOkJg7bG3Zy7VVb3+mbbxaUzsP4ydHqKBxGF21FIt48HW6D8bOZa9F/QpYcho3XLBP/r4Sy4v3uRiBf4gj8GuAyatfeL3DIQnowcb/p3/6p/Yfv/c9MThiwhkdKvB0BzBhw/SANC3tDmxmjw4OvDWHKn0ZJkRdIACHVX+fW7yS3GIf9v7770lh3u0GXTdCQqoNKKvutoHAlJLhbFbBBl8cQmrZGR3T5sgmzeHDgUcAKRcY+p2hSeN4MzmlrZKKAIECzjjqna7V1Erj7UYdXRuAifRZ1APdFggCGHCwx8HtQYUq28GKl++hT1CtVdyKMZ22N9/8LQX0sFiwGKUdaHlpSeNFJZ2fUTHl8EdTg4om7ytBSHrfUbTvzosuCX2RxJ3WIznttNtC5QmERd1OpwXEiNbcbom5wX3dvHlDgNSVK1eUPBwdH0pjhrHkIOXv3BcJHPcK+wTQS/3NuD/QsrC/p8R1aHDotJKGsCvgCb3MKMQTNJNkcXhxIAIcMI5oyagS0GgoGaa1icOWaySwl6hauaITbmBwwBklx0c2pIPcXSfGxsb1fAFM6JWH5g9dl0ovoAOJKgEnCQuuJ1w7gWLs7ffkw8X5RDGmRQsQJJOWVSH/Fk029M0TEADI5bq7rXHSUiBBW4+DJidq2aDiRu80SRnf297Z1TPg/tE6ATRxy1BP9AVuBD0NBRm0H1EtJBDOOPU+xD6nLAqep+vQjHvveqgexZ7qaFEZj3m+z/oCEMOtIIIRceNi/Z4GEkEPJdL4PVH4/2j/DeKULiz7d9RjfsXeODJHVMUOIpT8XcKwgZreCbbIelaRXCMxVGeVKOHCvSgGORpPXuigz3nAxKtG5zVMzhqKvNLsLUHuwHVOXFO/BWPG2SyxTYG/s5csLS+JSkzfNaCgXJGoQnflrLffq7A//tFP1NKDEDAJzl//9V/bl7/8u9I14vkR/MI0QxSbMWcOQfGemZ1Vxe7xk6e2QDC/vmmV7T3LVer20+/9J8s0WnZtZtZWl5ftuFq2ZFfWyrWGDYyN2265YiU0OC7PWJFqeS5rs8NjtvXZI0tv7lhld9vqxaL19+a1l+MN0UicWDKfsOm5Ycvk2zYwmLd6o2TJdEf6BXzB5CCR1zxLZKyTyNj27qFVKg7MihLf12sLC1M2NzuhoLVUrNnRUdW29w8t112w3n4HvF5urNvMpRk9p+Ni2Z4tLtntV16xw+OiZbrylsl12+NnS3Z4XLNWO2Vra5tWLCHKWlFSHcFOtZaJEu76NrDVlIDLjvcMPJQTUBdWuPTao1+SM25LejmsIbkz1NSaw2xhz+sp9HrLVypp/YNDSmZgPpBcQitHJJL9gBkvYd98XhonJEUkrUdHJSWaalmtwi4pqgVFbjUSUoBZ6OcFoAbX660uznxinjvAnw0tfkn9GmvCNSKwU47MEK7Tv+eAibvueDuHsxTEMJDTjTMM+OBIXZfryjmr2Pgab5tkWbu4qQu0OwgjNhkFjUTHRkYG7drCFUsm2lbB4abhriYOvPieK8ZPuC5+xlnK/SLcymdU6w213vCngyOcxzXNET7nbH9jjaHPVXY2Bm0ioQ2OvVQaDUJDAH/Ymx2wcCvmujNV1Nrg4+guOSklwEry6m4rHNkjrEvOBF7P+YjIPeN2xmZzBlsEiAWKw3ZqeqtTtPlln9FeG5gwYqLojHZxXAFIOJbUEcktCKACSGfNeZtlxzXh0LLpOPAikCTfrWvX2SR7drfcZd06oBV0nM61RTK/nG3oTEJiCGgRgLhcF+wpb3068RguuPWovQc2FPa8Pd5eLOZEPmvLL9fsxp3bSpylxwQbFRFqzrtkwurtps3Oz9nqxkubmp6w5RdLsv9N0BKcS9vy8pKYbAAia1tr1jNcsJ6RXmtncJebs2Q7aesrqy702mrYcelQzC0ArtkZtOkmxcSYGp+0dqNpl6cv2+HOvj2/v2gbi+vWaXRsdfGF7W/umHXSNMjY+uqa3HPu3rmjWIf4FJYJbYPpdEE6J7MzU7a5tSGW7xe+8KrVaxRLSmJkwFReWl7WWFFkojWHNpdcjhY309hdmpm24+KBbe1sa54wBwcGcRDr2ODQgP3e7/2effWtr4ixwTwAXKA9SEWCVlOtKK5D09T5wDkOUCEnueB+dwaaxMP6c02zAiF51rBLAKk25NbormR8Ziy0Eb9gd01MDNAzKrHWfavBcMrQnn2odUThiZht/sq8Wug5r1lzzHWxIikwtU6CBl1NhTj2R5jXzxefi1XC3y9NXVKbNPezubEuliavw1FRrw+x+4effKyiGCyX3T10BI9llkCBQrEDjChYZ5WqBKhxUlx94Yxz7VehIPO5OEdLyvcZbawhFovAdARRPlc0irDKrxNR/iHmgRf3dDECFyPw/2MEfg0wwVaYwIRWDto13nnnHfXuo8tBEETgoiBLmgUJIfOquqLEjz1rJm072zuiMlNVZTMkSQHxhto4MT5mWxsb6u8kaChXSvZi5YUQdmcFeCVFCWQIAMReqYNq9ypY5POgzBM0sslB76ZNheAmHuKRpUHQA5INY4LNlcCAoIFAeOHqQrDva6snF4opNEQOguOjYyHcCKnyHiTb6BHAtvAqUsMt544OBS5RKYA+CnWWQ4RgB3ojP+e6SOQBFu5/dl8JMUAHY8I9E3iPj43r4CSA4kCPdF8CTu435DISgpXFc7utFiLZ8EqstaaEjgCTwxyWDFWjV155xZ4+fSIEH5E7BNa++KUv6RkScBE4cR1bIXlD5Iy2BAIzroWEkaCNChItCxyWPMfo1IKeB60FCsgQ/J2cFMsH9pCCssAKILHgPajSU5kiWGTMIstEInSFvCpbHOYECZubG5pXiPVCx56avmTlakWK74AXzMf+/kFrt9q2vLRsd199VcAG1wLQFPVm5AKBCwPBKoluNitgbWh40KnZoTedJIEgDdCJAKZDwoJtcPE4aOR4exiCgzubmzY9OaXAATYHa0Zg0cqKEuQrc1e0FiKDgz8jM0SVkOCEcMrG8BNeSzaCjy+Wl/VvRHj5IqGTtWjoXVf1MrTX6P2pvFNtDdXs85BGZLnENiH+rap8ACacceItQ6eAyHmWSUjKQtPL57aWUzG6SH89lQxxxswpSBLeD/DTK90WqpopzX2eC4lnu9mUPgqVYui945MTstTl/lYB4yZoGXNh0chqiXRkATm/yo7hg4Jo5N/5syDJqJT2XPLJr7EWCfABEUlE+X1sJtkb5HySSYm19eGHH9mNGzdtY2NLVbmf/PSnNjs7Y3fvvqK2D9ak22dmNPeLh0dBm8LttmPyc7S5Yx//9F2rrW/Zysef2WhPr3Wn0hJ93T3YtUvzc7b4ct3yA4PW6cpbFheqS9O2cXwogdnuE7ONjz+zxMsNqx1isXlifX0Fq7VqVu+0rGY16xvutvFLA3gF2dT0mHU6TSX60MrlQtCgmu+PuEP1v9621dV1CbeSyOECMTE2bK/evWZjo/1Kqo+PYNfVBJhkEcIeHRVjwhNHtD0qYgo8ePTIbt6+bZV6w0ZGx81SWXv0ZNGOSjih5W1re982Nnfs+LgsNx9pU5x0NDeYu85ecwFVAYZK5MN0lH5JlwuBhrVCuyg3Q7UXdgzrmrOE/ZV7AUBBf4s1yfUidIuGVjKVUWJardbFWIz6XUODVLd7dM7ku9GwKrn+RqWqSjvJM8E/SQ9/T6WTakvgok8BXECFoFXCnskNqO1PAsruqMX8F0MBJkWNinVOaz/a0gIcszc6A9LbQyJgoj7/cAbpGQaLUQf6vZVILC30UQJrUeOqYUzoLGVfY23xGQ7eUK01W7h62SYnRqzdblqtUhdgIpckMeW6g3aZi5pzNnG2nQqvNp2Rg/YDbSGVGj937Rg0SsA+ojaLM9U8MWPdSDWtA2AV2SNnjEFpQXRcfJr5S8FFWgty1nLgKbYayW0OsL9ed9ZV3R3bfE7RikPLl18nxYJYjGDucW5zlnNdnF2MsQCeBuwY3GwA6tLaE7gWtRMGodboZsb40qID8EZCrZgnOM1wjRJmrdV8Qoe9XXGXWqJSmqO+TblIcPOkKQ01t212/ZJY8ffPd3CYOcVcwpGEa4kWshRnhoaH9fu0YDFX2L8AFylM0E4zdemSgHiKHG1akKxjc1eviA0gZ5VsRs43sDb3Dvesr7/X7v3WG/ZkedGu3ViwH/zg+zZ7eVbx4PQ0rn2f2FHxyG7cvWWH5UOrtCrWySUsU8jb8NCYHR0c2SDs0krJNogBThr+nNBEmV+wseFJ6yv0qWCUS6WtkOm2Tv3EVp+u2d7qng33Ddn7P3/P6uWq3b37ujWbSXt4/4FEYaVthO370ydiNmGZ3t09YgP9iLhnbXjEgZN7924LoHn86Imlk0n79LNP7dnTZ5qfJPnEBIAr6NahydXXR/HK2SaAW9iho2fk7J+6TU5P2r/5N//a7ty6KUYFZw0FNAo5xBNyr0kk1S4kx0k0ugCYAtvMW3LiV/x7aNM5l9TjRsQeRzsxz29je1v7NgAEsRyFuUcPHoq1PDY8oriU1nW516WStvrypR0eH4n1yBpm3pWLJQl7cw2sHdqYpcuWgcmLA+GJ3ttdu9qK/YhRmVMU2YibibW9DTmn+C6bysjcgTmNLh3sbt5zeeWFHRaLAqM2tjZlcf/wIU51FQHvaoHD4n7/wLY3NuzawoIYobw38YJrSFFwdCc81pC3rbmItMBd2uICo0xniIDrs/grFq48FrhATD4X7F3842IE/hGPwK8zTN54vcMGSHLPZok1LIAA3+MwZgNx9XVPANkQ2fihKEpIS64qWP61VBGB5UEiz2bMIT03O2sb6y/lSENQ+dEnHys559Cdm7sslgLtPyRQsDlIOqgwcQjQ3kHbCFVakhDo9QRWVGlhZ9y7d08gAa4wBAv3Xn3VPvrwAwUUURGeKg5o+ovlFQlcUfWFMk6S+oU33rDlxUUFGDj2EJwBLnAtXBN9piRwXAvBEwcf3yfJnJ6+pEAJ5XsXdPOACXQe/RLvJaYlxKs4sGMYL85BqpWMKcCDhGSPj/TZUktPpRSs74f+WX4BTRlabHDNIdiDIUJVALYDjA6ugQOLgArghHGnHx4HHqoktBdQSQMgQkyXqgABEmP/8aef6Dlzb2iTAH7R6oReB+/FWBBEysmnH7HcfaH+BGG8z/ngjvmhvvlQ7UWT5Be/eNeuzF8OfdgpJZ+ibndQcz+RGBz0TvqJOas4/Pi5+oi7e0Tz3dnbOw2MAUKYZ599+pksZbkG2BuAGPQhc18E0OmkA3CM51niQM+7H5Y8k7MODlx+ygo6UlhcHx/bZ/fvS9iMliXaqWDR3L19R2PoyvBljTPj0pXvVrXolCFBVZdqYRD9O6/1oRaX4Jjh9PWEM0xIpAIIFfUE3OaTyq8DEQIJzh/oSsq8MujZbujVjdWV0BIQf+jggUMpkQEiO9FgXRr78nm9WBfObT8VLoyApngdwTnnV0O6+O8ItIiVFTVOSNERrMDWcHfPCvm8/l4vV6xWrmg8ny8v2c07d1z3JGH2+NFDm52eVuJCcsv1MD9JJE9Dm/8qaHKKSf36lk/AKOefkDYG8Ie1TTJIEk6SpVYnJWAeaAGQEhTzuq3Nbfvoo0+U/H7xi19UcEpyruRTArMVMSKYfyTVaDixdpmfvWJs1W18aNhePlu0//QX3zY7OLbqwaEd7+5ZnxzG6rZw/artlsqW6euzRKFgJ4WCHSbMiq2WTUxNmBUrtvfwie188qm1BXB0wTg3S3esnW5ZIteyscl+y/ekrNWG2t+lgLlYPFL1jb0Sm03NPxKsSs2OS1Xb2dlXUspzIEkYHx+xG9dmbXCQ1oWGlYsNOzis2uFxyQr9AwKUevp6nfm2s6fzAtcMwDKYWwASg8NjtrK2YZvb+1ZrwCBISc+kWEKXKWoEwFjAftrnXZzvjLF0eaJ+R7RvRQg47S4/BPTMKcY+Usor1braZEhaAUzcdtStaXk91HtSbUAT2kWowFPtlStLoyU9K/ZmVSvl/lZ1W+HDQ+3TzTrXfiDmggslOstEjMSw/wAKyrmGIF6gasiPgwYF/4qBPOAl5wbJgNgUJAJohwRnHc7V2Iahn4d1LyAm9PiTiPAF4MKuoX1GAKyLvmoXCGMrtgfiueZiliQZJ020PrzKPT8/Z6PDA1atlgRENWrOmOAsp0XSBU6bAk9YK9oTKzXtj7K3TWet0TqRhgmAjbsdof0QRWC97QUgIrYIyeY9iJFwDbg0AZi5vS40/24BW4wv18x6jYA0c5Y90cFzZ2vQGhstoJ0540AV+wjzKgIjvJ5zVp8PMNL0gozWQRDPhQma0HN2FxpnfPpZ4i2YFJJ8Pmq/hSWFOG5vr95X94AbjjRrAHPQK3GXkbjn8kxcS6rj7CbWUr2u4gKgPGcC8QP3RuzBvaKLwnMU+EZbj4TcA/OFtjWeTW+Pzl8AAH7fXQ0ReB/QOUdMlWQN9RQEovH5xWrJpi/PyeJ8e29XukqAd4i1337tFVteWbKubNaytBCn0CoqSKOD2OS333zDCl1Ze7703JZWV+z133nTCgO99uGnH1mpUbahiTEbGRm3lRer1j/Ua81W3ba3NzWn1L48MGALVxasN99rnWbb8tmcZZIpe7m8ZtMjE5ZpZO3BLx/alZnL1pXtkpXw3VfuWTKRtd3dfcV4S88XxWD9+U9/rLhvYHDETtoFW7h6y2rVor3++h27c+e69fbl7KRZtz/7s/9R+/LuzraKetI36etVHEgxjJiP9qaR0SHb3N4Q04ZnWyyVg85JXSKw6N39i3/xz+3Wzes2OjIsoKKP8wsmSh2toJzmF3/6Og17QowZTrmU8cw+S/BjwYLny/zEUQh0s1qv2/rWFkigWMzeEpqUgxD6Q6/cuq0x5X5ggdD6vLm9JdDh2eKiwBDmLI5JrBfunwLijRs3xPrAZYz1RoGJNcdacR2UGb0fzEMYLJFtFtt3ujnLanXtEey9h0dY1nu7zf7hoX37r/7KKhhG9BSsVC0pt+AeAaoBlkqcMfluq5VKOkfRnyGOAsyBlXu478K2xI60LyLMz33wc1qpYc9QwJCOWmD7xv1Zo3oOnHLG1z/iDPHi1i9G4GIETkfg1wCTe2+83iHIB+lWm0WoqkSRRA5rgAAXIE2L/UCggN7J0bGrWEduPQeC7H5hb1y5rAMb+0XaZAahtheLViwX7d69VxWc08/IAY4LDjbAEhK7ds0t5TIZGxwaVoIOPR5R2idPHivoy2VhLqzYW1/9qgLN93/5vl538+ZNASZs5LA9uDYEV/k7OhS4qqA9wHWAjmP/hjgtVUoSssii4T5IxKl24HRDJYoNmSSezZjxQCCNGJpr5hBgc4fOSRAd20e4JzZjQCZaVki0OVhIyAmuAFEIeDg4AEVoXSKwIRDCeYF2HgColbU1VWvQNQFg4bBBWJLAmNYhDgSqolwn/aquu9B0qnitpgMShg36JogxRh0NVQvaJ6oAAZiRHBCUbaxvSLQMsUeuhUCOz+Ie5CRzfKQgmXGCFQLAxkGK8KWqwk1qUth9FkTTnJqacC0ciet5oCBwpVZVdYpWHyrjBA+6NijUddghKQE8BHp8hlhJOdco4b0ZS8Apglu/nj5PVhEbpRobaO7eOoN+CkKSXnmThkgAGkh+eb7qCU4ldQgzn/iS9TOfi87P6Kg+h59RzSDYldDx0IiqLLyhkiQlPS1VL+NhLIZH0Prg53wmQaWCi3OHthggMEmi2/C5tpcImnjodKZL4ic8nx0ddQIdVZonZxCGt+GECkwQJBaYI4eNIMoYxdQCg4XnzpyPgXl0tIhASky+PHHzDzsN/sLfxWyJ+0S7Y1UStHbbcpmM1k+DPntYadWqWjtgGPEe7AEEqHy+3Kl6aRukBWrYE4JTtCZwa/4upsl/bfMHMAlXyzMTvT0wGujVps2D/SPqF6nSj8ZHu6k+fZgGOMigL7S09MK+8pW3xOqi2sic4FlgYc54z87M2oulJYEKrEeqc4CRJOY5tHgqNXv03i+tH1elnT07pDWrUrXjvV3pP/WNjFi6r8+WtretiGvV+Jh1aa5nLFmu2bN337eNz+6rkppHi6HdsP6hHuvuSdjwSN4Ghros24UAZ1ZAAIkilUFAVeY9awlQmH2lUsNRBpHUpmjrCFKyZmiZvHJl0gYHCoYdxs7OoRWLTau3TqRhQhuVguVUytbW17V2AbwAPLmm/sFhK1fq9sHH961Yrlk6R/JWtZ099hIAy6oS69g3T3IewQFfUy76KbNWJf3OcINxgjip08kRtsyoQiymAGLSavN0HSH2bOYxawUWA/aY/YOD7gbRQU+nKJ0DkkXOQXQ2sJIGuES8lKS/DDW83hBgAkUcOj826XFvkVNLOjhguVVUADV8X/D9lPXpCb1eT4KvdejtOwICurpcWwQtElgOHfYKBwI0LwWmBK0UOTB5W0zULuE9osvOuUY1PW93f/FzJjJIPYGH9eJaKzAuANPmLk1ZTyFrBwe7lsvkrFws6ywQYwE2iEQx064RpPvz1jfXImm4yOXugWXYC2l7ki5BWuA0TxOABj0RkmSeC1Vo/i2LXbVkEXu4049Ep/Xc0UbB/SoR2om8xcSBcdfAYe+QJk8j6HoIPPB2Ir44D3h9dFNjjBk/zg/GKLbqRRDHwSkYtgDb3u4AQMQX85Tn7/uIXyPneAR54hbEect7A5i4NlNGrEyAFO2bEvl1ba54ABBrUXRhLHnuzFN+FlsMuS65PkmktXjahqh7CaAvZzr7peu4VfT8OKurgKOHx3rf2E7N1cOgUzs0r29UrUbrIi1tMF66u9SGk85n7d5vv27bu9sSqK80agJNUhkYFGU72tu3uakpyyQTdlA8tFayY/m+HuvuK9j9Rw/tqFKyt975qphlrPmX2y+tWDrSM2O9cv0AO/NzV7D4sjQCybW6wUWtHBZtuGfQhrqG7eDloWWSGTmWDQ8N6p5YW3NzV1X0wYyA9fn+L97VmkJo+P79FXvzjd+1wYEeu359ztgO19YWLdE5Ubz4wS8/sHqtKv084i7AEAqJzFEYu13duFvVpY2ErjprhqXOuQXrGECd2PL3f/9b9tu/89sSd+V3XWw677oxAJJo4wgTPWtZlS5NaFc9Y0GcsU3iea75Kd24hJwW+XwArfWtbbFkiT0AF5gngAYvV1fFMIFNzDxE0HZmblYgMFp4MCuZl8wnin6cXY8eP7KbN24KWKGdG6YJBQDOMID03l5YUw25KIlNQuFtbFyC2Zz5gKUwwHqJmymI9PYq/uPzmIu4JcJkf//DD9QKxl704uWK2EtcoxzDWi2JqzNm2VRSWokAOrE9iPVE8YZWHtYwa4j4mrOCOIGxV+t6vaZrx04atpA/s1gsOT++XlA7Y6FEJOvXpVAu8sqLEbgYgX/YI/BrgMnXv/mNzjoaINCYsxmBGI+fPtFGy0EqdoHQYHrFvZ3EVbfL8lNnU8NGk9cg3ARdDjDlW9/6llpb2LSfP3uqquTwyLA2K9B3Khwk6KDVuNNQHWGjgr1CIkwgMTHp1pyg4mx+2LhyPKH8zYb+zttve1V6cdGtdHt7RasFeOBAAkjg9bdv39JB+NZbX1P7CNbCJDWwBfhMQI4YJMVgjY2ezyDQ7unDjaWlfmrafSJ4QoDumhxua0ugITFWrrmfw7uqvnP6b9XaUXbaI+AN44uGB8ERQfzDhw+l1UKgAvhy0mra4vPnukaosDwbABM2cgJ7rlsJAIJrElP1fmhADcZPlr3ZjBLzqwsL3iIl2nRT7kQcXuicOA3dbedi4sg1XV9wxpH3Q3uAxyE4PTUt0VNADgKA2EtPAEyAQ+BIkAJ4A9jDtVF15X45LLk3wBv+VE86AnmJpPV0d6t1innFGPgYF0T1JwAgOaCNiiCTBA9AC7Btamr6tPpPgMrn8lUuVrzKR4KpHttDBbhyG4D+nkl7ZUesART0nRKbzGYFiPz4xz/WvIMCSrJM5bqnu6BWHQI6xlj9zbkuaeMw96I+gNpP1EPuLCO+ZOkZdD1I72HFSHRPrhsEw94TH78iJZvAyF0SCHarAZAjWaGn3YETAqfgPXOqtRMBjNPPDBokau+RqGRwyjnN585VokP1mblDyxrrDfu/6NgQwwsHS89aYtw6+XwgEiqlfDNqplAtrdX0DABMKqWStZsty6UzAkqHAaWCC4Vo7105BWH6iXsAACAASURBVKFoxlAhJChiTvx9ACaRbSTlfe+IVjLL3gCrIj6PmASqkt05kag18/rw4EjsIubs5bnLepbMI/ZT9gDGmb0FJhngJ/Mxilqz1p88fGTdmawlmyf2k7/5L5ZunSgBr6L30WjZCToaJH0dswIMNWxzx8askkzY1MyMnTQbtvls0X7xN9+35t6+dRJtS+fSVj9p2WuvX7OBvrSNDOUtlWw43RvgFzHmbFZaH0TrMCrQnGCfoprMz2GZwPrI5wtaOyTxUNCvLcxZp920ZCJt21v7Vq+3LZnJWt/AgNYCrLtMLmfrG5uykSVxADDh54Xefts9OLInz5atAfkqhVBgxZZfbNhJG2FWF4RmzWh+iZ3hya++QruCWn6Crg2f6YKgbj8ry/lgKaw1mEiIah4BBloRSCIbMAcEmAzLrhRWDvvXHlXpRlMJEuwS9GlY21wQz5nXqH0P562jIwEmCL6qvUm9/h2B6Gf2vc7QkuBxaJ+TdXbbW48ElgZQxUEgZ5o4Q881OJiVsEsiiCrQJSQSAmNx6qg5+yBaDYutIH2OzKk2iSeiLjrLtSjhDs4rgApiXMhtxe13SdRHhofUrpBKtK1UorKLdg0tSQBU3iLJHgHIwd5OYu/ub9EFp6XXoVEjcATtm1JF14EQLBfv4LKzS9T+mc+LoeKPHOCbvdGBDO6BsaTCTFLMvhcdXtj/xJQTRuVVeeYP+zT/dlcywBZngzhbxVuPHJhxRq3bQsM+AajAHt61ZhCgjKAMR0zc1yXkiSNPraprUxsAZwuOP632aVtoPIsEOEvjywV5XTPtLOgEqOXaBIamcBSiJcjBddfI8VYstToIEGzoZxSkYpsOeytjI50vgJmsA0rSt0HXqdVSLCdB92pD74NWEwAZCTQVfopIvKbWrNvmzpYNjI1Ygmvqyur+cj15u/Pma7a+tW693XmBo5VG1br7emx3e8tG+wdtsKfHXq6u2G7xwAYnRqxvqN9qrbo9fv5MAOBX33nbGo2WrSDwWS9rLjuA1BL7BVvg2UuzVi1VLJtM2cTwqC0/fWqTw2OWaJjlrWCV3Yr1dPfa2MiINWp1OcRgCrCwcMeKRxgFzFpXPivG7urKSzHnHj9esdHRCbt6Zdbmr1yyVqtkP//ZD61SOrZX7tyxH/3wRzIKYBwvzcyIEfXZ/c/ExPjgww/ERiUu3EXrzdypCyCG+LbQ1yOAj5YWDBRu37qlopaeXdBkAnjwdk/WP2AtQtDMS49dAABcwsS12OKXpsm5uYJoNfsU8+7g6Eiuh7Q1AhLzfpxjxFKIzqoVa2DAJsZgiWR11gJyqj2QWF/25Yj2oq/TtHd/8a797//H/ylNPMVL2QhSunMT5xjPi7MT4Bmw3ZnJg2qhIReQe9zoqNqmc4CT0sUBUEOTJy+tPJzknj1/ZkMjw/bg4UNbfLGk9+ofHLCRoRG1PDPeqYS3K3EfrH9AEW/X88IYhRQVzhpNxUnMH2LTkeFhrWfAYHIM2O+sE/YE7lXASAhoGPeYIDkN0MHJWPTSOvVA4eLrYgQuRuAfwQj8GmDylbe/2iGB1caRTAjoQMR1Y3NTGyOJIG0sHOJdubyoflC6ARMIynZ39tRyQQJBCwMIPAHc9RvXRc1kk1xZXrGj4yNVVUmKuQjYBATu0JnlANBq6hDB8sx10Dp277V7Sl6jswoJM4EPrS18/598459os0fnI/YB815UZQmU2GjRCnn9C687I+Wtr9ri80Vt0AR+AgAmJ7WJ4nZAUOOieQklRQSGvD9Cj4A7JD+0DcUdVizthJ2CLQQltA+pn7zprAXGFJ0P7hcqJgcNrAw+m+CQ18xcuiQmC+APfboEoAwCdEdYHtmunBIaDmIAKIJ2gCfYJATKYgDJShkHAfqf3aKShBCNktdee83F5mgPSuGOs6r7A1xh3KCLcqhwwCK2dv3adbFfCMS4Dg5d3hOgCV0YgDBRM6s1JVQkktKWocKChWe1omdKAkV1ggoPQR7BL60rABS7uzvqpRZNk8TIoLuX1K7A/CLA5l5gxIidYCYghmCaQI5rl+0o1bNwGMcAmFPtcP/wFBARM6hW1RgQIPMc+FI1EUAnBOsEkvTO82x+/vOf65rffPNNPRfCFheydbBKgn+wnXI5CdESnJ9WOQFqOs4UgR0B2EgAfTpvgngfP2P8RLcOgNJ5wMR78V2UkZ+rbW1/X2ARLJyYRKpF5pRij86DU8ZjJB4FV2NVJQImp608f9fGJ+HIpq6fdYTifxS1jS/3mO6M3XEeMJG+CvTwwHKRjTNtUBJOdro7z40g7YT+4qBvwl4DUMUX45mnelmt2CpCxvPzSshZN3IFOb2QzzNMzleHzqp052+SSrBXcWnVYF56xdZbkaTpgOuBNCSc4s8zYJ4zr51ldax9CLATQWTW4pOnzzRXCMj4OUEcrDLaCXFDYD+EGSZL0I6JWdOpNaxxWLSf//hHlmi3bWN1xV4uLtscFuWZnG2urInJ18hmbODOTbvy+j1bA1giOMe6eG3Nvv8fv2cGuEIil2xbVzZpb7w2bz15s+4coCFioAh1upUrlU3Av5iYIMiIMwaVZKp/uMBg/QoTgMC3v7/Xhof7bGZ6UqJ+7ZOEbW1hrZ4U8wtNKcYPu3co1lwIQTuigrRsXp6/KvYIgAktOJVay+qNjhVLDVt+QXshbl4NgYjSqNGj4jqdsSBnmNASxQ/RA+E1gCMk+TBn0CrAhSNkHNojAIPZ03gPkjzAESUkybTALfZ29gaeX63WUF89zAWJgbfNqhXfr9mjvF++rGfK/oHTCRVLGFK+//l8jXpcsrg134/ZW2PC6gABrXhJna8k6B6Qd1Th5UsMu6Dj5W0+bX1+DRch6bN4AqyRCow+RJ8F2LCOArDA2RBddbgvfoczDdAoMlIQh4TJkkkFhyo5vMDAC22aE+PWOaHtpq69E3YY9wCgwhj6ueQOYawL4gXGQIyNhN8rjnbNVltrir9r3smq1MFrwI8Iyke3GmkQSJyUfYJ90JN/F7J0EE8W64GRI62UoPXk+ibu3MWZ53tUwrJK9ml59XtQ60cAWBxU81Yj3hPNkf+Hvff8sSy7rjz38y68jwyfEel9JctJNJJISSTVPT3oBro5HwYDzB8wM3+OAH2ZETANaKZ71GiJLapFV1WsIstXZqX3Gd6bF/G8G/zWvicyxdJAn6YBkvkKicoM8969556zzdprrx2mDInxqYl73hIWLA/vAZuVtVKrnlgqPi1IPxUxM32iE60yzpwABASYw4DxLAJbkNiGpNNHHrt+CX4riNuiSYbP4Z40olZgO7GT21LsLX5H2jbR5CH5hZjr0HFP3DD7PeiihfYtbC4FDgBqvgf7U5pjzZrtFPdtcHzMkvmM5Xth+VVscHTYukcGrNFp2sLJObES0PiABTjUP2CpZltgOIDKXvnQBiaGbXJ2wla2Vq3aasiuAyZUy1X72x/+reW6cjqfADeHB4fMyrKTkycVd21sb2ic9cnJKdteXrGF6TmrHdatUWxab6bP+rt6bH5mxna2t2xxccW6e4dsdHzOni+u2alT05bNwjCt2OLimj1+tCjNluGhATFSenpgrLZtd3vDGjUm2RWkO0fhjjWlKISNI04gdv30s0/Vlv3k6RM/823fy9LfyWTsyrUr8inEwTCer127qr0A6xi7QeFmenpWAKy35DpFRcwo/Z2JU/EIJnkJMIk5C9JjCIf6AbeJl2Sz9/alRcKZAhQkBocJzL3mszm1i/J/4lPOKzGcWrYkyO6tlxQYaT9mGuXd+/ftpz/9qeJA2M/YPf7AuGHfwdjAn1AMYM9iQ2AC4zO5/ksXLul3AXcBiHS4pDWXF4hOHIqv3y8yTn5fvv3GzRt2+85tqze9pRCbhU3hGmGtBAAzTBQKcgHEEnxNgCesm7a3zhIvcpYBEyls4ZNhhLKC2FfptXCuVWz06V6hZZFrDX4oxEmhPfRYK+4VePI7kDK/usXf5RX46ljhy5c6GAnYCiTvp06fkvFHO4TgBeYBFHIMC6gwFSRGs+K4MVCPHz+Rc8H7kzyC8mLkoMGhGo/BJMkU64JpHgiSqULlFUGAFIIiglQMOUwNAkkSeVppCBhI2DVHHlHDqBzD+M/Lly47BXxpSdVCABVNGlE1BloxLIKUEkzowFw7hhDDS0BFYAC9zzUdnA7L50rUr+oK+wQQBJ5QLJeXlkV7pcWFNWIsKYE6gRfCpCRyBB0EjVRvqG7idHEqEmST2F9SzhcRUpIrEinWnZ+HLqkAOwpuQeABHxDBZI1csI5+5LwtLy/ps7zC5dMKcOgETQQZOOdicV/J38LCgpwX90aChzOHcUP0BwLPfRJQwXKhwnPm9GkJvpKQeNvPoBwK1eixsTGJYgZKMM/DWSE96u0leeBzeD80UZQooytS9WvnOthXTBIaPzFuI6PDEnnU5BxNr0kd0+YJKqHREkSFRBUnSlBIRd/75UkUXRxVIsQKTNsC8gCbeD/+ANIgXikRRKp70eSjILzLniHggE2R78oLUOOZEVyqdanRsMePHnlPfJezc0JiwPfZyw5ahNYUn9hAkKGqd4oKsFNeNW0hElPm2gO9lPcjvdUEwRfc2+P+/DD2EqZMeL+XQZigiaLWnUjzxAE0D1Yc3/CA6yvdK7/2Ba41ADHHPb4vlbj8r79GaQ06K2KZRMGgxGa98kOVJ0XVVBT8aKIH9PhKxTbW1rUXOZO0gym5i8dte3dbiRCA48g4AGE0otW7/P31UhsRSW9/H3bGNR3EMYqYOKFixGWjOUFbitgB0kWgfcr1FLyMFEEtUXuBAlP1i+8KOOVFEuvtfA0J9X740cdiL2gkZzyuaidBKO1uV69cUYDIvvvii8/t5OyctWt1W3rw2J7cvmvPnz6xqYkJ291Yt0e371p/Nm+Jessq6JpAne+0LXNm3oZOn7SjZt26Cnn77h9/237185/Zez/+B8upXYNumaadGM5bd65jXbmExZmS0ybJdGFUgADa2hjNTSVQICttHumUAJNStaqklgkf/AxtZ/393dbfn7fx0VHb3tq1eDxl+3uHVipVbXB4SECpkl4zu3Pvvs2fOiXBVc7Pg4cPpEmzd3Bom9t7moazs3+kSTytdkIMkzTV7jogCgmhC6AG/RzaL8MeZh/S7kJwrJYckso0mkZM8okLJMbWsDMASfAZrjFE+wkaKv3HZ5RxwhKSTiblFygAIFSLnaDymMvkjKIwtpFkh6SCdhzOM8F7tXwkNpCAsWpVIIPraFAp9mSZHSQbIUFQKvzO6uLnBGqzl6PpTxI/jhhaslnptGjmEt7U/gec8HakwIxT20rEamDtPfB3X8ZLNiICngJdPVR5+T2eu64NECKTi7RLAJQccJ84ccJGh4c0ehXbCVgj8XBERGnXhEUh0VoHJDTuUyBCt868pikdsZ4NtXolUs6IkH+Lknq/ZRdwDdOsHERBq8X1WnQuozHK/DzrSNsV142/UjtlNC2EdcVHSAtGE/dcFJvNmck5SEYyxUuTZvR7Jp/Kc3QwK6YqvLNevB2Mvey2PWICRRovJIsOald1v0HsVcUXWgcaPklOFoVkmDYodBTQpWm0lIzzxjwzbJDaxUplX9dorwQdFrWVImCp8cHpiJXgbMXgz/Bj0eOXXwQkAXBm3xKfcV0URGDrNprcv9tZzkhPV7cnwrSoItKeSlmlUbW90oHNnFqwWqdl+d5utaLApCgM99vpc2esJ5+31eUlT1ozOZuZmLStxWVNIpyan7Wtwz3rGx2wvtF+u//0oRV6vShEqzL6Ez/6+7+zeCZp3X293hZZb9nE2KTNTy6InVBrVq1aKhnQEiy80b4hS1vWqvs16830yvZdunBeSXnxqGr7xboVekY0snxmZtRisaZtbqzbg/vPrFbt2KmFWbtw7pSAOIDzdCph6SQsJEbNV+yQqWgRuwdGq2JAGAqVilpXWJ/33n3XXvvaa7L9T549tWarbV3dBf1hYg1AGjECQBQ2gviU5w/YNTg0ZLG4s085gzqjasujbOR6WT5cWJyzY6aDxpRHXg1A7FA6QUyfqoqdEVq+iMPEzgIITaXEvoGVgV+CTcieBUjW5xB/NBp2WC7b4tJznaWLFy7avXv3tUeIVR8+eqh7QccF+0iMpxavREKxGj49xLnYBZijtPIg2gobWKwxpohFY4sDy+T2nTseYyTiiithLi+vuGYh8fQnH39i586fl2A0sT9FNiYSkhMsLJwSU5shBDwzPmNhfl7xP+3RsKifPn0mG0GcyDlW/FRjtHgimlro03r4fewPLezO6otGwQPUcEaieCoAlB6e/ePY59fZP7/LSeare3+1Ar8tK/BPaJi81sFIUGnDWPb0eYKIQcXhA6TAOiDhIcikugPFEIQYo7G3uy/6IUENQQAGFQ0THC/MBUeyfaweAQqGDUBBUwBSXrnFWGEQiWr4bB83XLHR0RF9DoEEgEoIcpSIVpj44KNsMZLqKy8WXR8kGrcoESuPxwSCEIRiwOX8ymVdP9MOVAknwIPJoco3ky3ow2wJMCIYA3QgYaJFgZcm9ZQAKKAJHsmYg2JTjcRJcq8uzAYA0K2qEWuDs6Cvkp5Yv8dRr1AdHWlduCbuhfWkxxNwRhX3mAlcwuHOn5zXlJvQMgXqj8OiXYTPVcuT6Ic7ug++9/bbb2utcTY8R+4NAUoEvQB2WHsmzzB2GKYQgQoOlUqFqM6MlstkBNIwHjW0vwCiUEXnmVD1rlRKCugJ0Eg0eDaBtqmxz+qXHtbXacvJ5DJKzAiSWQtangiayiXU31sCqyYmJxVcAJKp2l+p2alTp0X3JMDlXgIo4XocKL2X1EIV2iqoDpM08j4Ext5j7vuPgJF7IOhBt4Z7Yd0JnHDcsCtIIFaWl/X7VN2plKhq3devtYM5AA026JioagurKGovEShFokeFN5r4wz5S9SQCD5QQRrTQ4KS9NeFFEqakLPq3B9ou7Cc9AiquqtBHHNMIBAlgHe+pa/wneaUvAALWBzYRYm5hZOkLfOQlPmrEBNNEDa476uFnrdnnnD/13bPmTAYgEYwnrB21BziFvqPvMQq7t7tbey+cc87pvQf3NRliampG7ToSJ32ZFRtNW5RuQrOlljuEhAGVRIN/ScPFb9t1BqgCUtAjCeHnvPUsGgfbhl3jFGqeJ8+HteU8AxDTv85Zp2qHQeVZz52ctw8/+khJ97mzZ7X3nzx5KqYb68k5436wJ5w7gkp6Uz589z17/uCR3b93z86cOmWD3d32wc9+bsBCOUva/ua2mA4tWgRGB61nZtIsS8W7aP/z//Q/2i9//hO78dGvLI2QZpVz2LRTc8PWrO5Zd1faOs26WioAFRjBi6Cni2DWlcST5GlkLvYffR4CyLq3UtCDTpBdKGRsYLBgYyNjYphk0nk7PCqr1WJoaEQaJth4WlmK2LHeXrEJ2OewTLp7+myveGir61u2d3Bk9VbMIEuUKg1bW9tS8oBYn1gJ7BexE1xrBzsjwE6tKw6+oYnFPgaAg2ESR2Q17mCrWnSY9qIxyU07LB5FI1UTsk/StWj4pCIAfAATfpkkG2D/qFzWc0dwGtae7FzSrw0fKMHbo5LVq2Wrlkti6tXrPoUntDAGRmRImtkj4Wsvn032HICJpmFF/tTPmY+ZBWRmckcQTZbAM9Nd1KaEVlQ0lSXSNNE+jUZ467NhIKCtEU3Nka4J7TzRxDQYDGqPoQUk6Qk4CbQL5KZsZnrKhgcHbGnxuQ3097k2Ccl6Kh1VcxmNS1shzAjGAR8JDHA/BgsvozWtN2hzaVsqnRVgAmDB44TFxLpzrdwP9yzR2QACRUlJAJmxpdqvTNQSoMGUHLTDUPYJbVywCQDUwgQwb5HBBqnlTqK8bmexlRIYFqDi46dD+2MQtA2ACX5G9kGxRKRxELWCvdyeEz43BIzOXGGdnOFDPCBWHW0OasP0sbLcI3uXujbPVWK2lbIzNxV3+foKnEsmdJ49rnEGIoLLJPTh+UikHy2cdEbjZsMEEa4HYJrngE+nBSiIyLI3iA80arpZt+6+HmmVPF1+btMn56ydjFkinbT9o6INT4zb5MKsjY+P2d76pu3v7Ahcg/UwNz1r1UPEO/dsen7Wbt790pKFrPWND9lucVfi8WjZ+YSYuN24fdM29rYE2LK4A30DduXiVUt2MpaMJWz6xJh1GjWrHBbtYGPLJkcmLdHKWM5ylm2nLNlu2+VLF2xgaNgODhmte2A9vcMSkp6cGLb1tSXFpGur22btpE2eGLFz5xZU7KqUjyyTBqwAmoimyIktdSSwAIF51/xxnTtiQM4NrOYLFy+o/XxpdVk+orePST8ltdBR5GHaUNC8o1BEewnrhXi5S+K4XpH0utBcinvBxAWvIz/eiQCTiGGi9pQkrOKW7o84FK2mn/3854rLidsB34jfAG2Ib/GpfT29OhPdhYIAEzEpK2Vv9a1VVSB9iuD6uXP63Q8++KWtrq7b0vKi4rST8wt28+YNW11fVxGAohf7EP/AmYVxxrm/dvWK4jLa0NlfxEoBqHHGYNLbtyoVjQ52+1mT/Reg3/FJWawJ0zph+N69d1+gzuLikmJlwJXhkRHFz3du31bxkaLE17/+dfv444/t/Pnz0kWkAMiZk4C3QNQXcVQosqh9jX1nHe0RTY8ido3iB+JZAbLNlnKhIE5NruPtPJGIzbHg/m9LqvjqPl6twKsV+Apg8sbvv90J4oT0sBLw0wqDcScRoNKBYYBxQPWUoI1kAOMHOisZPvVnx1QtwaCQ2JIcIhSI0yeowRmHPmECnECBpxxCtYH3DWKoJNY4KQw6AA1BsZKwmAfFqMsTZJH4YzyhDALMwArhOjFse3u7+lyMOVVrEgBaRDD2YSQsjgmaIkEU+iIwKaQr0mxruozohJHQJ6BFaCEAEKCKur+/YyvLSwI2SIQUMKLe3QPo5Cg+MZ/0SwjEEYktl1W5I4hj6o/akMbGrSQWTl1fI7jB2cFcIch3rQyv2K6tr9rJuZO+PtBm0UKBcphNiwkE4v7aa68ds1a2Nje1rjgT1gDnxLQggmmEvEDjfbRoXT2wTN1B0JD1xdFyTfyO2BY9vd4TnUyqb5W/c198LvfNe5FMksjgeKhInDl7Rq0IIyPDqrJAZ6UvmD3A9CJ6aQmcCOpZa9aM18F+UQlTAaV0CTpmpX1CotrTjc5Lj5hOx5VI0bc9MWevIeaL0/YpA63j0aPch1qYqNAlnRrNv9kXJOMEeXwNkEsUzt1dXZcqXQqoGbGdUgUD5hOjZUm6AfkCOMNa8H49PX0uSphIKLBCeR79DQJm1p9rC9m/hAOjsaGeQLgIIK9QtVaSBFMponU7JZjk/wVgIpAgTFmIkghVK6WX4BN6IsrFsTUkNAtTGTQS9uhIAstnzp49FjY8BimiUkrAIXhuBDoB6OHe6YEXqNjVpb1CdsS6KeGjotv0fvwguOjtBaYxkARn7CvWi/Vh7zFucGZ2zgaGho7bs/T5UeLiuIYnrKGlRxT1SMMmgCQSZIwBcNQUVBIMsa88aWl6mxhnI5m2Uqmi5Iakm4CJwIrnDJDEHod5EewY4AzP9dnikt5rbm5WzC5YKdhDglHsA89LExUOj8Qm2Vpdt4/e/8B21jbs3r27ag+sFg/t848+sqH+futKZ213bVO0dSbkVPt7bfriOWsnSS5Tdv7sGfvw3Z9aTyZlG88XbWN10TKplp1bOGHJeM0KWXQUasYTJ8hnVHlSlG/vl8d2JxKcg6S1OjErN5q2vrVtxcOSWFSa/tVoqh1nZnpUIGHx4IjfsoPikbU72Px+AYPQWwJrAIZKLO4jbQHbY4mUbe/tW63RthayjcmsraxtCzDZ3NwRu0Q6RWpr8Qo+Z8yZQF7xx1YrMY0xeQUmCaPo42Lo1ZnakeU84UcAIJwpyD4SW0SMrLSeAb4JgASwhCRTGjSlsnwK7CSxXNCayXf7yFhYX1RhmwBmjBIu+8SFZl3MKFoR0GoJve5iCIohwdr6WQxgCvcCXZ1EnYyAzxagHWmWuEyLg6DcO3sPwIQFcc0TwEdYE36WARB4P0/kfX3C52myE+0btC9FuihiXgo4cGY/+5tWLE1VgU1JW2cEmKD7MD016RNhGLuL9gcaDBGYRRWb68Ivsf9VPNnb8wlonHdsUgJRYSb88FkZi0WTbtj/iiWky+RTpHSc9X4IEgfymusq8SdM59BoXcYXS4/jxUugmnSj0mJuwLrgmvCPPoYY7Q7GaftEGrX1vARy0ZJFUqW2mZfGNDsIxjhhZ+2J2SSRV9eVymS8JTawoPB93EhgvIRKtLcHOWAudo/E4AHwAPABxtA0gdGKMKlrTOFD+RprGvazg7rOvvFniHCvM4QB/Xk+AnvwaxKX9WlEYhtF+lWAKNhC3psWFC8YwLTriGnCuak0amKR9A0P2t1H9+3kmVPWjnWseFS0rYNde+Obv29zZ08JNNx4smi7Gxs2PztjO/sHdv311616VLL9gz1L5TL24MkDayXMrrz9uu0d7evM8KdvgAlVHYunE3bn8V0Btqlc1gb7++3K5avWbsQtY0kb7e6xLEWtRt22V9atL9drmViXpZspm+gbs35aBgf6rG9g0Eq1tq1sMgae+yKhT9i9O7elv5OMZ2xzfdcGB7psYWHGctm0rj+XJabEVtatXgEkyYk1S6Ltujaub8N5pFAnxqJEdVPydVkVG8vac0Ojw2JtEUtNzcx4waDd0jOEtQGYzt7j2aArFZiUtBc7w8RZkewT39MvM0zMhcTjCWmW8B6AT6VK1R48fKgCI9dM2w/PmPgbwAT9EIps3CPi9QJwG15g1HlLxG1ja1MxP5pwj588tZXl1eOWRuK1u/fuypZwvxIujvYPZwHfCHOF+O/73/uuRGbxg8Q7Yt9msroWnodE/2n9jCYDEp9yn7ByYNQBGjoo0Za2ITaS34zC/wAAIABJREFUccncF/4W8IXpmN5yl1Tcj09m32LfyQVgahPD0HoPkMOEH9iB2LhEgnPgttPzFtdH4v+cQeJZGDTkPmOjI5H+2BOxy4lxpmembWlpUYW9Y6MVtUR7zOa6Jy/rEr1KO1+twKsV+M1cgX9irPBrHQwHyQ2BJdol0OCgU+J0CTJwqEwLIAHwXsVuOQLoiVCmSdi3tjcFXuDA0ePA6AAaYCBBmTEgOA0CaCp0okPHGalak/gUBpDAA0dFskrgR/LPhBySUa/278i44Qyp6GPkuD4Saa4HY4cGCpEEia6Sn1RKzrmr0K172GDSxOHhcdsP1W7Eo5yWn4vE5dpK7L0/MyvdiPn5BSHQJNkE6bNzJ61er9iD+/fElkCclV5MkjGMfegF5v5JrAl4qMQRsOGQpcOgEakezJGYIGgFY4O1EIIeaYMQ9NDeQmC+u7OjRCYwC5wCXZAT8mk5+3b58iWtpdN+HVihUkJrkqp/kZgmk0d4LqMjw9rNABxzs7P28MEDrSfaKqE/msAurDH3gh4N34PdcufOHV0TLBxYQzx/kqenT57Yt7/zbbFyeE7ol9x/cN8WTp3S58HG2VhfU58t4mb8DE6WiIQ9JRAik9GEFJ7R5saWxoKeOnXmWNCMa2ItAVJEwde+y9qd23cVJEiMsFGXoC7BvVcFwrQYFw0E1AAMOYrEjSXIGk2S8Iqbsy/WV9fksBEjhiUwNjpmY+PjCo5ZE9aWF8E1wSugjvfBJwSEcXaO27Pi8eOff7nayQHVxIwoAQhij0FpzJNG13dR+9FLnjkkTgIPAmU0GhHMdYVeegEyQXvkuPnEk1NPVl6MoySwDz8bmlWCcGyo0mg9Q7uPJo60tebq0Y+YG9Jq8MWRQKazXnwyiFg0BE0HHjBRMWK/EWhiGxDXm5qattHxcYFaXpHtSIiOdSfpBGgJQFMAd5zQ7I3GgKIEiXykV9YAhqBOd0dAYl2BF0FXV6FHoAYVRa1bJIbHOQSIRQMIijJ7gL2H3cMu5aG0S9cHm7HnknFis7TUxw0IhI16+PCBffdP/tTu3rpjNz/73B7cvS9QEYbN7S++sE6zKXbP8rNFG+4dUHVrs1i07tlpOzE/Z+VGxV577Zrt7mzbB+/8xK6ePWWPb9+yZmXfsqmmDfdlrJCNWaGQ1eQcTZfxsrjlk2mJpvqELJJIBCP7rViq2FGtqdaZ4lFJ9hIAHXtzcnbKFhYmtU4ADoVCj23v7Al4sFhSgAgCzejLLK+sShw1Q0tRIi7m3ODwqK1vbluu0G17xbLVmmbPFtfMYmnb2AIwoTWIt3MBTsT9PMmHgeETnMKZVaCeTKglg/enSgy1XoBJNBYTH1Q8IgB3kW2eMWAvv0crIv5jZGxUzBOS+GLRGXLsOzGLzLQmACTYNc5DpVoXsHJ0WPKWoVbdynzGUfE4eSARD0GzrpeE/KUWDyXZkdaQmCtMi4kADZ1pgEcF7t6ygk1Xe1HExILZgW8Jn8F+Zn3EFMjno+lkjjYoMecHo/Pr2lzejipqf0QzhxEAACU2DcwdgbW0YnXbxIlxjXlF/BU/LeZjJJQKyK6xzPLVrpsC7Z7zE3RLAC44mxYnSUFLw1sU8UlM1wGI0Ah4JY7cb0MVZD33yI7iT1gTb3tx8Ic9ACPHmaG0AjtzkITMW4YcAA7sFS84eKJWrkYC3ySnApdpzQHw8v0WtE+8HcdbcgAgwrRA1gdWBnYHPRT8UgBCwnh4AWwR8BZ8B7EPoITsXjTymX3J5/J7+C2+QZGHrxNb8bsAJ4HBElgqzlJMucBwdG8wG7CXmjaX4l79zAgEYkRrT89xjIUPwh9J8FZtSx5DAKqwTkfVitUaNQHU6e6c3b5/1+ZOz6tllZa4aqdp569dssuvX7e1pSW7/+kXdri1ZT2Fgg2Ojdupc2etVqnaXnFPGie09eR6Cnb26kVb21q3x08e+TSnVsNS2bT1DfXbF7dvWjydtFx3t0CcyYkpq9aa1pPM21AyrwkpwwMD9vTeI+tJd1sP2iWZfpsYnLDxsWGJL/fBnGnFbKdYVYyZAySOd8SSTcZTtrm+bc0qPqVgU1OjlqdFV4KrPv0Iu0OsSAHHmWj+rPADzsx0vTrFqrSZNuuyeYBc+AWm1MzNz1qhu1sDEdBpYe94i5yz4tROK5aFT8cLrDraC70hx8FhHd3QGqp/ooikjjDZy+eLi86Y7uqyze1tiaeOjI74dDa1rvsPEwN25ws2Nz0jUAlQptmm/eRIjBKeO8xNMQtpm04k7f/6v/+D4nrOLrELAqzv/PwdsX80lSYSasb20sbC9QKWvPXmm/ba1WsCYi5fvKTCWWC9EYPih/CVxGno8wFyEIvTIobto9WbGBo2Dnv39u1btrd3YL19/cdah7ThE1uTr9y7d09FUvY970NsH4pX8/Pzug4+H/Ymo4x5noBVFGE4v2LypdOyJcQU/F2aPgD9h0cqbBJL3/7yS7vxxU2d0fmTJ+0RQyzQRopGhjs7zIdkCOANwHRUVToWkg3M39/M3PHVVb9agd+5Ffgqw+T33u5QUSHQgT6+s7crlgEO1Xuy0cxANGpAvfS8xJaAOtpu2/lz5yXs+dnnn6q/EAf8/PlzGS4qfgSqOGEMNVXY+/fvizGCsSRxwQjx2SDFBAsAHQAtBC8knSRKJLTQiEPrEMayq6vHk2s0KSQCGIuCBDd2JHUEMyDtoOI+JtnZGN6rDECBLoqLg9J7GnoUCbhIKK5euypDTK8kNL/nz54dU6ExisNDg3Z0WJQTgZ6PwSYowgmSfAMEkFwTEEnLIhFXm0z/QL+0UAYHBrQmrCdBzOLzRQXo3roTE52Z+xYtt6sgx8C1IyJLyxMGmqlE3vvsQSvXjSAq68+1OOvHhbAATAga+TfJPag9rTuAHiSqrCOOD0cErRKvKxBK02+aAnP4OQAivsYrUKJ5D1gnACmATTxXJYglxgTnnC3SVRAbhesn4JbQaTat3mnExpSYVKpydCSkPB/WB8oooBPJDpVnRNP4udCqRICjPll6tQnAUyklSyTbCjKbkRhvAt2ESNW+7S0WOHsJ63WgpjO1pyMdE5JFjaeDKVFgok9NgodcM9dCwMFzAdhib1NlB5RxYc0Xk3FC/7xPYvHWFY3W0yQEFyoMSZIHyN6m4u0IBPRBT+OlVpgoEXpZcyz8PVRaJeb2a4KsATABhAmB/Au1DhetVE9xlGQdtxa8BJrwu6HqKzCHPDwSGAzvxehL1lOVa4LDlmuYEGHQkgNtnJGNEjSOxGz5OUBR7AVMD7RjYGawP4ZHR7XPYEaJBQSNt9HQOSL4AmihPc9bHCJxvCjgdCDHrwf6dSqaGMG1sL7hHoFWeN4AtkODw7aygjCzg4ScY54Je2BldUVTBNj/sNA4+5wrbBhJNcEz+4n7w0awF9nr/KEqha1FjO9rX3vdfvXBLwWWbG5s6J7YE/dv31bvd/Fg3+7fvWsjA4PS63mytGh9U1OWpD2xWrZz585IW2J7bdn2N9ZspCdn02O91mkemLXKloy1rZDz0YxKoCO2TayJKCzgQkbsAu6La6vUGnZYbdthqSJ2DYG+Rty2mTTQaydPTohmTgCbyRZsY2NLwXW5UrN0tmCFnm49m5XVdWmgZPNdso9qi0ymbW1901KZnO3sHdpesWSr67u2sbUvdglrjy8JoKCSE4FogULt50lJb9ur+TxXAnZ+p6srJwaEj4U3VW4J0NlP+CTAnO4uTxhhKloMXzQkMJa/k1wCjiCuqyQphvZDXuean4G1RkW0DnOh1rTyYcma9Yrt7W2pHUfnVkAeExvEzVYiztnnbITKqooP0uvw6qgDnA5ecmbUokbFPWKGANCJVYmwN62iWhdnnPFZJPQClKCLwxIELIjEkoOYI89E03Oic60AAC2FaPQn9w5IQaVYAKN0fOpi742NjQpUROOBPV8+CmxR1yDj7OJ7SB54T5IO/IADJUxV63jMECcRaYuKHyq72HTYTfhFkkDZi3YzYrS5JeH8BT0gXbOm+WBT4pYE3InAWD1z9gRMiaOS9HewLbSIHVfw0aRAJ4VrEIgNyOaJMXtForBKEsO9OPjF+0qwvd7wccqFvNphYJBxzUyP4j3wP2H6Bs8JH875Ie7gWWDrQwKnSTqwuhpNFZ/YM8QZvhUoyPiUONefIUmtRgwb1zBhX7q2mk8eAfhggosYiQBItI8o2Y/pjPPGnGel3R1ncnpbBQwnBGS9jU2aOEyWKh1ZIpWwialJK/T32s17tyyZTVsql1ZSnsilLJZN2cXXrtmdmzft6c1b1p3OaOLX2SuXLZ3Py/8zajjVlbWp+Rk7qpfNknFbXl2yfCErNgR6FQODfba+uam2n3Y8ZplCTgwTYpjiYcUy7YRdnlqwymFJU3OWHz6zke4Bax41bGbspOXTvRoP3GzVrW+w38q1prUsLfYzYP3m+pqlU1mBJgd7Rcsks3b+/GnL5Z1x12lzriBZxNTmhc3wAob7Bk3kitrbKGgF5hDrHQNooSUwmbT1zQ0BJlMzk2LFcp5hguj5oK9EDAzbBI2riPEWABMJtbInmATzzwAmWEnGnTOYAX9ICz1x1v5+UQy5ru4etz0WUyzE9SPKCww6Mjzk+kfWUUs3cR7XMjQyIvuAP0U89t33fiGWJWsA8A8b70d///cqWHKexNrKZK1RR4tvVdpW169ft6tXrsq3sJ+vXXvN9+WRa8FhY/g9xlcTdyGaG4pxsHTZz5x6tPk4mwDAxAHcF207FE/ZswsL84oNea9bt+/Yw0ePFDNTkOCZkC/w3rBMeFYMe5CunjT9YLYnbVejprkumLlM36El0wtbHhe42DQ+gLyHlkQm4sHc0fhwDWzgjEXCsSW0DJ31zvpIiBnw/CUdOj98v3P55qsbfrUCv9Er8NUpOX/4Bx3RQwcHBVpA88OIOmBC4taSswX1hWmBDaCaz/cwQhcuXpRh+eLmFz5eLVJtJ+HHCaCJEXRMSDQxggrGE3Hb32M0JQDACWcGZLL6XJgHHkg6CMD7E8Q63dTbdwimFahFApaBSkrQ4lMu0t53Wq9LDJZ2G15QDglcASxIsJ2F0RDoA3OEQAcBPALQb33rW6LfQVXEOSEui2FUu83unih71LKoLvB1rp3AGtVyEO2LFy+K5QJIQJBGxW5nCyewLydEwg8rQ8l0LGZbG0zR6BfTg2qO2A8Vn8TQP9AnXQCSMfo1qSjpdzY35ARxGsEpEaSp/x3qMawegQeIN/a7+BYBeyR66sE+ATjjCds2OzcnCmN/T29ELewoCMb5kEzyHk+fPhGjhq8RCJI8EnjxnBDsCskDawFbBQep60OfJpdToMq+UvXWOgKdqK2QJONsAltDLI6xcTlPAj2SGqi1iA/zeSSS7DPvbU+LcSDxWE2C8LG7JOpKCvN57RvukUCeRID3ICEnISKJDUkLyStBpUTPKlWbmp6yjbU1JbK0FsFogjVDlQfgCYcPUKSpO0yVQSA54wwqAB7Wg2vkzKDSTtuXNFAiqjfPgN/h59WmE8T+wtjeCCAJ7JhAG4+USo5ZM8EyBTq/eqGj5JPFYM3FEnkJMBHhV6BMRwm+PoPpPtG58GSKiUvOAGANj6fwRPohEvvT2E6PCdi3JEckclTOREuP+n35NyM40feADcZzobLPWZUeRZQMEsQjGMpn0ldN1S4wYwBVSQg4s+wXgAyeg9qOfo0LS4tBYMp1zMdpevJV03nmXCIuzZnkWW9ubgswIfjkOXn1lSq6r9Hm1qaSMUA/zgm2gTN+4sS4PXn6zCYmp3QNatsQyEJ7V4/uD9FgqoI8e879X/7vfymWCkAdYDUBGTpCVy5fsps3bujv9Fcz5eoIkDeesGFowiNDdmJ81G588Zkd7e/a4fa6zY0P2FBPymJNzlLNslRrM4wU9lYZEm7pNCXSNtDbK7FDqsiIiiqWiyWtXCPBcqBLAEU6LfZZLodWT7faHTa3diyTQyT1UHu1eFS2DJMkOLvNlsASEk/4RICdJISLK2vSPKlUG2IbbG7v28rqtm1sAxI1NW6WaxTDSW0P3s6ibe+InGwWzJ3QkkBi78A64DZ6Kw6YwCJhXC5+BVvX1+djg/EXgJPoEkhLZmBQySxCqo1WW8wRElpGwfKMOLcSL221lJBoT0vYtGGVo5JVywTyDoqJvRO9lGxF7XQuPOwtq8etMjAKeC9sp0Yoe3KG7aF67y1ItAD589KkNgFBHW+JEXvR/Rr2XedJI2q9Lc41YEiSHZiRmCQaLIHJoukT3oajyrcET70Ng0o7/gxNGPRL8Nedjk+gwEdi2wAPmdbGv7F3gOCeIDhYQxKeiCV1TWjFaERwDDDJJ3IA9PPi/lzQMn5M8eeaadsUK7KCZpmLr2ovwJYAdBWoTIIJ64S9TcLrgrlcB3YBgAOgDDaU2nIQ3sVOsC4aHe7PWAzVho9UhoUBMB4SPNH11QblWhICqGBmMc4X1ovYMpXjFiJsgmx89HneQgxTEsaNT+QCzJHuCHaK8epMHlRLYFTZFpjlVWo+WyL6gHz4hohVKEYC7Cr0I/IwYr39lUSOzwjjaQV+M+lMz8bvhZ/lvYltKCIQUxBDca8km2JSpNNi/xB+MfWka6DX9spFS3XlrVdtL312YuqE1VoN6x0csOdPntgG4prlis2cmLQzly7Yysa6bMfWwY7Vk2bzl85YqpBR7Eec0d3TpVZoWsA211ecKdCoWban29L5rIo1xBnLK2s2OzppJ7oHrVFp2ImRcVt+9NyGu/ot2YjZQO8IVsoG+nssn0ccvseeL9HG0aNYEsbIzZtf2tLisgDThZPz1ml1bGio3wb6e32qVocz5v4JG6LJhi+xLPEfPHN8d9C94wdk3xl0kMPWmS0BpFvbhsdGNN49jbZHKqPfcUYEQshMZSmp+AV71hmIMD8dOJV4KpFQNNXJDWDUnmvtaIJfRwWpBw8e2vmLF/RcV9bXdBZg94WiyADaIUyyisftxNioACF8rdirZra1uyv/R4zGOSd+5l5u374jG+7skpTaYrA3P/npT+UjBSBGgxv29naMP+fPnrO33njDLl28qGt7+823HFCA5Qxjo9ORdksAKPGZgVlNkU2MnlZTrCqADOJ/aRxqQEJN+/G//PCHYqVwpn7wg//BVlaWbWt7x0HuWl0+ljj/X/+bf22rq2sCvogrHjx4oOeEH8KOctbQpSMm51y5OLez1hz0dWaWx2KepxT3DxQjr62uRm3NLkYdmCWcP9q/GdIA8OnsNGfUvmD6uo8IIKgTgMJI4xf+4zc6u3x18a9W4LdsBb4CmHz/v/uXHQwIRhPn6orxOVtbW/e+X43p7ZLBUQevaNwhoDH9nvfPulgSQScBDi0g9Ffyu7W6azyQZKYyPrFEOgWwSnJ5nwHfakqYCiMnYUcEy7Iu8Mb1QJ92cSnXBsH4YhSFXiNGKtpwXcwCgiqqAaGvGKeFMC3XDXDCtZLkkJgjlIpzRzALWrIm24jumxRqDm1xa3NLrBsZQo0O7tV9EqjjYJ8/eyoHD4Kt/ucM04Mea3oQwQlACkHxuTOnde04cVUHenps7uScjC2GnO/tbm/LyYqumnaHu/j0uQ0NDSiBw8Hh+Ei66PlUoBQFaVwXDBEcA2BQhfF/wyNK7Pl8gClAp8XF5wIiSBQJSHEGIPvSIZmYFBiDiBtrzTpxbdJdbLfVtkCQTFDDveMQNfY2nZawpQsSuqYEYq0IpcIqYo+gvYJw7fNnz8W8gTZJJYhnz7XTZkU7D9VP2CGACxrbigCtEgfEeullJejoUrsWn8Pn48A0CUBTC7yqA3CmvmwmCWkakgMoMdYnYvEQSHAfBHOaXsPUFsCCiFGDY6Za8flnn9uF8+ejqT8pBQYEPiQ3JL+sBy0LTCDi/WgRYV2p1AQBS66FdSYpgPIfdCQcDEJHwSf6UOYN4EiwP0qqIkDD++qTx9TdoOEhBx05YWkxRNoFfF9TI6gg6hRHoEkExNCbrkQ1sDM4P+Wy9lYhm1eQcFQsas1hC6Hx46QTqsBtnTvOoIAIQJkIIGlWGVeaEJOJ54GQJoEhiSCgk4TWtrZtZHRUIrthzDaBE2cXEIGgffQErX4OyAQmGR/B8/LGA0/w/RUq/LQlkUR5yxX3wj4Qtb9aEwuOFjvOFELQJNIkN4tLLuyryVpiH9UECGInOHOcUcASzs1//pv/rOf72vWr3vdeKinIgtaNlgo6JzwnvgegRlWQZ8d5wP7dunVbexzghc8U2FphPPugAlbeg+lcR5Wy9fT1287+nuzUubOnbWpywh7dv2v3b9+0rDVtpDdj7eqBFdL027csnaR1oKDxnIxkRZsHkCSTzGjsOi0WxM4k6dJ0anSsWCLpQrcjpQAbCnc2k7ShwT4HySxh65s71jfA1C8EmdEKYURol5hs7Bl6xfv6B8Q8YbpB78CghF6PKlUlQJlst9VbZqsrm7a5tStBUABQ7cyX2shC64rG6mpPRfoW0VhdTcfJIyrslWFYRAAFEhpOxl0AUxNl0qJ0A4TwLFl/qrC09rG3sCUkJWiT4DvAbLD9+Bda6mDVwahTop5yzaN6tWo72+t2VPJ2HCU4LKbYHz4eFD/J+XdwzrUrnBHh4BXnwO2qtyHBsEmmnSET2BliiMU6ej/vv3fgNTBXNAJXY4t9NGiwu5xN78n3aUMCUQIYKuYGZ9ZbbTVeOU6iWLKUGG0dsSZmpqeVqwHY6Q9gWKUisNDBLGeqkLQj+qvCAwA9LQqZnKrb6JTQ7sRaAozRhiDgIJpEhAYOSVlgU0iPq7dPdkr2Wffvzx2AQBpSLRcw5nMclKkrOSbx5374WY14RUMBlgbPIeUTkwBJsSH4eYHnYgNG02/MGScAbYGxKhZIm5YNB2bUtiOBa97DQRpsvmsW+OQj19Ty9eY6uDYHwF3TRaPrEYFtNAXy4o9db8afMf7NWTgmxqbYTVXo/2HMqUn3g71D/CEB/Cq/w3QPn1TIOXqZOQfjR5aT67COzc+dtPWN9cgn+NQd3hOwpNF2OyTWSTIm1sZ+pWTnrl+xaquuyXYXLpyX3366+FwtuJVi0dYWl2x+ekYaJLS7UYDYrRzY8v6mTZ09aalC1koH+zY8OKSx5bVSzcaHRi1tbbvx2afW1ddrsXTSOsmYWkDwhUvPFu30HELYA5aOp2xieNwaTNla3bKx/hEr5HssnkzLdwCEcJ6fPV3UmUeDY2lxSWv57NmideW77Lt/8l1bmF+wVrNmI8MApgX3HfJXJLgOpgEGCnhLpayps+ttb6yzphy12/LznAMKc+Va1YrVsjU7LV0DU6Ng3NHuh18hzqRlhmeDjh7+gD3IGzMCW//hzzjjgJ4BMIn8XaSKob1PrI4t58X+TGUzdvP2bRUUioeuYUPMPTQwaIUIMBHoHY3i1gGIAMv19TVN18HXEeNIWHV5Wdp22Evirlu3b2uvsifQMfHYO2P9xGfbO2JCnpybtZmpKXvzjTflF994/fVjbR1n0TFqO6d9Tmx3/+49m5qelN+lsMW+5Lz//Gc/s739XWnwMWaYPchzgCVCvEVr7hdf3LAf/OAH9vnnn4uVzH1jkzQoolq1P/r2HwkMWV1ZFeCCn0c8dmhkWGePc0OhkhiD+4Sl/kLANbLVAiRdu0oCtJHmEDIFYjFSyI0AY54N641uy7OnT+WzQ57g9ssnYwlwD9N2UjCdvR08NF/9luWZr27n1Qr8VqzAVwCTP/mz73dATl1Rn97Gkl25ctWnmzQaCjRw+iQfVOUIpmk9wUFjpEiQSW4JdjAAIKwk9CRXPtYOAa1DGVBNfentFsVOVZVqzQr6/pG3WPR0i15PwIEhwZiKhaAWkh45AwKn8hGAR7+ukZ+Bvsn7w8QAXeYzCcq4NgALronJGSDQJNUEIPML86pASWAV5XAcX6nsehmAOFTVIxV9wIe52TmxDjCIQbOC/nXWAcONEBX3gZFH8Rv9Dgwz1x/6Xi9dumib6+v22Rc3tD6wekjCSMBo5wDBf/zwkfX0dtvk1KQSsM2NTXv08JFEs772tevahDgBfo+Ej2oNAnhqp5ma0lqA0rM2BHnjE5O2vLqm64IOye+QoL3x5ht6D34WmiMAGc4Aqjo0aMacou8CYIKjB/DA8f3yV7+0N998Q5oLoYcTQSyYKefOndNUilBVp6rgVQNvz6FtCfCINTx95oxNT02LnaPWKY3uS2steYVx1gQ/gB2I+ZIM0S7AHmGiDhWy0PbAz8AKoLrM7+Jo+SyeLQEVlVySCAWDSrC8Aiv9klpV1ynByDg6Bxv2/vvv2x/90bd9clRPjz16+FAAFftybu6kwD8AMYAv3gMBW66foF6ClKouM/qUyQM+cjIIwHFWBPJEGgY4Up8alTpulaHq9ILD6XoI/BzXTIClVh/hA2HUoAMYgfbJvtQ5irQMQhAf9A1CiwbgjJJVklKqK8q6mBdA73dVtOZKifaGfevp7lEFmRejoKWxQ5IC64pKGxX8SLywVi5bpViy3u4uCcoVunq0Lwgwqb5x/mlFWVtZtQuXLulcw+gBTPLqsum8kZCxlj7kOHqpiu/aKh7oRiBNBJioBYGkQZoFtEzEtReg9XImx0ZGbXl5RffDut4jgJuaFLi4tLQsO4bODueMvcDZIxkiicRmzMzO6Pn9+Z//ud7vG9/4ugAZib1Wqrb4/LnaiQABoQ9znnhuBLvsjQ8//NBu3LhhI8OjAiu4Lr6O4j9J1P7ungJYhANnT87Z8uqqtb23yPLZjF04f9YG+notk4zbz//hR5Zolm0UwKRetN4CoDKYG6NhEVNmMgEitoeWycAUYtxpwo4ODyyTTlo2z0jsvK1v7tnObsnSGZhPnLm4nZybtmzWhSHxDa123MpVpVZKVlUJZJqAWiuqYoKRnO/u7qsyeFAqW1dvvx0US2r5efp8SSyTRCpn29v7VjwoadQszBU9ywgfWTPlAAAgAElEQVRoVbLPqNSIIi1QgqRSyURcthrBRRIeRuDyb9a/ieA0IEQclpMLIXMm0VxpdxxEYZ8B0Kg3XyM/oVNn9Vylp5HyJJTfA+DDjgBqCXTotBRg8zmbmytWrfoodA5dmFylsaBKrJ3ezXUDTgRxTiXWMHg6DqB4Gw7joF2bBRtbKiMWHIkLkXDQLhJNpmGdgzi0A67e+nPM0IlESQXeaIR3U3tMIEfUc8951dSIRFJ+n6SQyj/tCewNADvGvQNGwAbT2isJ9+k00hCRhoazE7GBJPqADxQk6nXEMWHalVU9dxHlsuVowUtnNT6Uf8cRYIT5FgE++B+B3XG3nawh7EvAMe4RewSoobHCyaSYk4FJw2cTm7hYeqQ/EU24ciDOp13xvjxbF6EO7YXRtIuIScLP8/6ynWL8eGXYx3LTBuVsBPwKLBqfyoR4eABNvG1K+iFRWzM2CVuhqWxiQNWsn39XHczF/6kt8RAdrrKeC6LrYvVGDASNlM745COBxQhYw2qJRM15XmLURAKv/L8RtbyJtSQGTFsMVdYOUAPgVNonsDLzOQEePBP8RzqTVHFkdWfDvv6n37G9I6bP9ChWwZ4+X3xuf/iH3xJrdmN5xUYHB8XiGRgatK2dTYsX0rZdK9rY3KTt7O9aOo5Ic49AtAOEWeMZW5iasM8+/siGR8bUkhNjYk0aYLJmRweHNnViwuZmT9rRbtG60gU7MThszx48ttHBMYmqWzIpmwngSQJ+eHBkxf2ivfPOu/b48VN77do129rctlgnbt/65jfF1gMYpI0PX4ZtFogJ2Boxelgn9hPi2M7sguHmmnAqPgj4qmsPEGc1YX+kE7azt2O5LqZv9UlQOsFwAuzhHqD4E8UiCKlTJAyvOBpQMBqwB7TvRAw1929eIJAItKY+tfV5+EPADeIomDkb29sagICfBfyAvZNNpWyMaYdd3QLIpRd2PKoYgLalOJ4R99zP6MiIJu7wOZ/fuGGIIA8MDIn9wznB1r/z7ruKk1in6akJ2ULaTK9euSz9GmIy4mAKY7SLYQMQx1eb+Pj4sbgzRQHAJ9nmaIAEa/7JJx+L0XL58hW12OJPiNeXllZ01nh99vnn9vrrr4vljE4dhZdLly4pboDRSLGP1m1AE/IQ1paJRoB4xGHEohoO0d+nAgbx7TrjkmnVNIta6n1iZjhLarUR85nx5S1ptHHmYOVwL/hq2rWJZTkL+BFsDTE+Z5eYRwU4GC3kNSnGjfuwgX8MmLwSi/2tyLJf3cRvzQp8BTA5ffFChwCV4J5kkh5G+gBDxR4n4YrrrvSNMw0JDc4GwIJAQKwIdAUQ64y0CQj4SSofP34obRISU4w9PZ5OC21KBFIimUdHLqBWZWSnBw+wOAATggZHoBNiiOi3hLJOMqvRdvv7eg/AERIzMV9Angt5MURQtyZpB60mfgqz2T25hjbYVhJM4EnfIvdEryNTaqimwB7hZ3FYYrzk8xK6JeAA2b5y9aoCOoAaBVvxuNqYghgehvv0qQXRCknWfCJPvwAL9Blw2gBTTN0BnDgxMW737z8QgACAQ9D2B3/wLTkBrgtwptCVV7sT1HNokyRnfA6UxxDojp4YV+UBBg4vvsf904t8cLAnJsz3vvc9If8kp7TfSFdib992trf0fiQWrCXOcnxszCrVslGdIEChjYa1IqDo7xvQdYWRhrQ4AQIB5IC+48RYd9gtVCJYTwJG3o/3d90OF3Hlc6FTTpyYVLuH651kvUomMIGxlU7X5nsEy1Q1F5eXbGR0TAE9bVck3Qq4SYJU4TWrtwlkYU/V5TxpB6OygdOkHYNg8G/+5m/t3/27f3vchgqLCECN94NxwB6FgslZwRHDQAoaGk7DjCbSACKUCPSz3qrUckq1Jqi0aGurqvJI4KAEoeHjiFWxPgYJvKoZZZTHIEkQaQ2gSXC+Gp8pMT8AE+9b94kjPi3nGCzhDQFimE6C0G2lqkCaNeZ6uEZ6kouIsSYTopETZIpdkEwqsSew4MWzoUJZjzktvFoq2/rSivZk8bCoCteD+w+tp7/fEumUGEZ3bt+x6SlvYaEFDa0g9hJryZpyhtmTPMtjwOS4+ubgEEmDJB47zkIQdT7SkOG8wxjj9wmi/vqv/x87e+as/eEf/KEYHOxn7AX3AwON/fPg4SOdP/SFvrx1SwENQRvTDS5eumRffvml9gD7FNADG/XG618TBRkbSUtaECAGJOE+2M/OqnHmCfvSK0+MGG3Zs+fPBeZRCeMmOPNvvfWmvfvee7bEJKupads52BOLA8bOtcsXbXx0xGrlQ3t456ZtLT+23kzHBnthjyQMogKJXSrJWHUAu7q1Og0BH2iXYHOLxX1VydlmPb19tra+Y4dHJNaMRu+ydCZhExMjduLEsJgc7KPNLdazbpvbRdvc3lW7Jewg2CRU/+gjJ1l69Oix+vp7B4Ysneuy//J3fy8RWBgmpWpDrBJy11aL5C5zLE7qI4HZs7BFSIBhUUV6IFG7FWeFe6CyzdknYe/uQpST6VW+35VQRsk37w8AFKMtRPujoecDOAHTRKKk7Zi0WdC8IEiHIeE2JiYwBfvOHkV3A5FDtHB2dzes3vCR1EqqIxFmEpxUAuZTaInxpFztoUwsAcyL2o/UdhoBHrEkbSdu15gcA+rj1HBnrHDfBNnsl/A70p2IgBEBqdFaecX8RXtH0PGQ3kmUwNMKI4AmapFDHJg92t1dsNERr74DZNBqIwCLtruoVQnbJpYFDAfacKJxm86mKkgcV5owB4daP5gmFGKyeSr6PimOr6m6TqstI4f17H2qEGsURBRfiK+6AGsQUHfdp4Z+zttq2g6uCFiieONU+9DWq4KOppB51dfBBd9b4RrC6GBpuURgswPr2OxoIg1tTtE4YRdP3dY9wTxhrwEEhcqymCURGKR1V8uU6+PI71WcVQhgwVnEh7GPxHJNpgRMlI+OIn0FZzbwu2L4quUPINF9Q29PdwT+16Lx2i5CCQCDHeDZYYuwj/ydwohPA3FmEDeYyKBTklUbL+2BXBPCqKtb6za2MGtHtbKA8Qbg796uTUycsKtXr9gOgtX5gu1tbRlFoaeLz6xcq9hRu2ajJx0sKR4eaE+OjYzL/j289dBSrbjl00lbX1mxeCdll65c0cScUuXI1jZWFfcgPE/Ms7m8bnubO9Zf6LZOo2WXLlwRoEmrIuLr7A3Xfira+7/4wG7euKWR569fv+7adxnWvCpWay6XkRYNAAbFIi80wFxyEVK3HYycdl+iooGmKzkIK9ZBtPbET1Wm6zCSOJWwbCEnEJp4JtfVo3hXU2FqsN9ct4+4yM8+Aq9SLdEZk/Dry4Kv6g1yRphbBhczxs/AEKK4R5GIDdmKxRQLwnbg13LpjI0ND9skenEA2QJ/oiAihnBsXQDyw0cPXZS/0bSxE+N677W1Ddvc2haQgn2cnZu1v/5P/0n7T1qH+ww3gPlU1b188xtftyH0xeJxCe3DXEbbidiWwgFrQQs3zz9oasEexS8TDwY7GDn0Y6Y68TF72Jk1O1oHCUsP9B8L0gKmEIsExvMXN26ImQoY4izwrJ0+fdq6e3vUcsdnPnz4SL4D/RMGXDDtjNyBAqUKdtiWSDBXQGzcB0rQBqiWmqiVT9o0aOrhn3d2NGmTuCeMpCY3YW8BMFHkI150r+I6St5654xs6Qf9Wjvxy/Hfb00G+upGXq3Ab9AKfAUwuXDlcoeAY4QkMJtVtXN0ZEwBAwkkyQ8ABCDJG2+8ads7OzJEOBYMBwYUAS8cMzQ1jAQOCsOAY1SVqs6ITtogKurEJOnC6dMCAKgAOwBjT7xIewyfTSCB4SHZ4LNgJzDqEqMCsMLUGKazYKRhumCcATUwkAQCXlnMK9mXajhQTzQ+j0QVh3j27HlVWaAZgoYTUKjqlkqJqSFD1gbV3xDYQjLHNWmqi6jW7hRAx0GZ+RzEXgEISBQBjHh/Bb2JhO5hEypsIqmgCHorgAJaHLS60MZx7+5dUfmhpeJccVhMl+G9r1274slg1IZy9uwZKYDTAuDAVa+Njo4pwDo8PFAbwfmLFxXg0GvKdZCwocmhHt+kT7Rh1j1GnGdH8kaymMtkpNvB59NOwDQEKu5UMDY213VtBK+sMw5yHTHXE7T8MK4VQcQ9of4AZVRVuH70YAg2cGisJaCRwCozXbtYQgScqsrWpZmiJKyv3+mRTLyBIZL0IBlnDT0UgML72Dv2fHFJbT9Mr6FKRRsS4IbrBTj7lpGJGn3ZbEQVB1gIrpGi6RWanFH0yTxiUzXUWrQwP38seEsAgBOlQhGEcUXZjSdU/Tue7hBp7xCUq6IQCbviNgm2uVf2BfuDe1tZWRWYBc39/7OzNQqqjrVEoso8NycQJUoKXv59KfvT/x4JDh5X9JlU1WpIjK60u2v727sKhLiGoLsAg6gfQLVakw7P9uaW9giBBpUfmFvShsjlrGdkyHt/zezurdt27sIFVc3pM350/4Flad+rViSW+9lnn9mZU6cU+HH/MzOzojoDYHDmZ2amtcfiKQ8uPYDwhMf7v71PmASGip80lyKQgmfOOOLdvX2v4nfa9nd/9yMFzN/4+jdVdQLAA7gZHBiyIaqiW1t2/8EjPQ8qV/ybD5g4MaFrgREGqMG+duFrtw8L8yc1FYh9zZkmaVNrYSKh/7N3EdDEXsFW4H1nZmcFiGK7Pvrww0iLpW53797VeR8aHLQnT5+qInzy1Ck7OCyqWl/IZWx2ctKuX71i2xsr9uDW53awuWT5eN2GBpgWRQWLQBwmBpXFpALBWq1i6VTchgc94EWHAZAHoU00PA4OGIOMkDfMi34bHB6wXI7EqlfCjLUq7Lu6bW4d2b0Hz+3p81Wt3WvXrwvs4hyTfFPJQwyXhWMqTieetJu37lgimbbnsHfaJKAkI8SlDmBKJDhqM5P2j7Q0XHyY/9N2E17cF4kNP0dzAskPgSwBMD+nyR+ddtSuFbNyqWL5AoK0GVXR5T9yOYFVVPEhDKjNTxorzpokwCeZF6CTTMn2Y0tKlZJrShyiN7Ojkc3HzJKgn4MPS6Z9kk4UXIshEIk5q9UOOn00tcZ75sFsfJKRQAoSe9hukSaJ2GFMjYraapxt86LyHMSXWUxvvfPKpYOknmo5huLr7Oc6EqSUCHNdCRAJMu04o2MjSiZJTkgw+HrpEMHElGtkSDeKNsykfCyMFa/IOsuNe4JdgmAjY1GlSyTNFLR9AAqIA5yFwzoAboSWPu4Vn8Nz5BWYOfyL9+XFdThYHAHDkYAu9lztZJG+QGiPIRn0NhW0whyIYo1YG62lnh00e9cp4R88LzFQSIzZg4hD8gwFRLMnvcjkE0nc7rgQvbPjEB7m3gTmNH3Mse4lSpKUCAaRYHMtMB+p7O0JAUgnGeTnJMxcKsveAjbhf1/sc2875ZnIPyJU3denGAOZGtqeVFCQ2H3L29YiEVzWkIo57B+SxAp6UH290hVr0uKaTlq5UbX0YI+lu/PW1dstQIXrm5yckJBopVSyqdEx21hZEWg1MDpk5XrNHi4+sakzc/bg3l2xVbluiirPHj619eV168n12NKzx3Z64bTtbxzYmbPnxIoFLOHP6bNnbHZ2WhMbi9t7drhzgKHXen7jG38g9gztDsSr+HcSYxLov/w//tIWF1fs8qWruj6SeM4SbRywE3y6lmuMXb/+mms1jY56W1XT9SccjPUpXbDdAGZ5LoBYajOJBMNJtPcO9xVTMFI4maGl1tQqkk7nrA5zy3zKFi3HJNa0WsEyEbBGy2TMmSWAbho7Ln/uLMowDVF7NbDROh2NzC0x7S1Jm+SmdO8Gh4Z0nQN9fQJeegtdNj0xobOMNs5LVRerRnuFGBFwDAY3PhzxWhiC6IPwmecvXFCM9B/+438Ug5gYEYBlcfGZ/D+FhJGhIbVDUuh48/U3FNPDQKY1UsL8UZszsW5/b5/sr585b+sLfl12iulWdcZ/V9TexDWjg4TGDnpz2A5yAr1XP8Au4JNPxbx165Z8OjEuMQkt+zxXAB/WM4j4O5B4aM8Wn6tFi+ICVwEgg/Yg5xZdGPx5U/pQ2KSq5bNZncWgCYV9hN1EgZXxyMgAIFhMgYW9wu/x+RSLbt+5Lb/rYG3Dh0CohdDfM4hhY1sDsy3YbvZaYAj72OJXr1cr8GoF/luswFcAk6+99WYHEIQEE50Sgh8MJ4goh96da1LJ63e+8x0l9kGrRJWraDQurBLAE4IZjAeGnqTZxZNcUVpjXysl1+KIRCVhpPA7BBr8HzQ80GEBMUhOSDoY8SUnLypbS06HRA7jBbjBtd768pbAAKHBkdAbv8+1cw30zlIhQQwLg3v+/AUlL5psQ286k3iqVV07ToYEiQoMTo42IlXdhLIPCBmHoYH2RT6T1XVjhAk4xicn7Lvf/Z698847ckaqlOegEnOfJb0/f3A+AA2g3L/85QcyrEy9IXACvBI7BdGwFKJjbSVdWHaMNH+ovtDmhJsBjedFEANwBMiDXsbs/JyEImF4QKflXqBHAiQFxw8QhTNhHT/77HNdx+mFeTs8ONDn81lnz55VKw8b6OmTxzY7O2fZnAd40mnZ3JRmiTRuSL5LJVUeCUaGhmhl2tLzJ0n5+x/9SDTKyckprQ+VTZIvqNsSpkULocR4YNZj2y6evxBVjanIe8853+NzASl4sXcR62WcKFUfrplqCfeqHnimkxwUFdijF4BzxAmyDwk+pc0RofwwK6ge4nxZF4ANnDwgAe8bngX/J9DA2VEh1ZjtTFZnJpPxoB6CPnuWgBUwIFwL52x7Z9fbjRRUIERbkrM/Hnnq9JB/ZBeOdR6i5C98NwQfISCXgGsEpHBGpVsQTZNSu5A0FzzwY+oK4GVpd18B6erSUsTuyOtcsJcICg729m3+5Jx99uknNomY8+6et6c0G/bo8WNLZDJ2+vIlPXeqMhvrAGsVgVackaUnzwzpzKfLSy7g2W7bzPSMzh1ngT1MNQ5BO64ZbZjuXoKmiEwcieEqoEBQFWX7qP8f4DK0LBEoEWgR1JO8E2wB9jAyHbvwJ9/5E609Z0d6MjrPzqh5+PCxRvryzNmvBOIwinhv2Ae0tDnDrCD2GbaJQNsFFVsCAfmM27dvH0/ogHUCcy9M0UDo9fpr1+3//Pf/3jULIvFHwOpPPv5EZ4MkgUSd+xgcHtLEBRgmA3091pvP24WzZ+zGpx/a4faqpdplK6Sa1pWHPQQzw/UuCrluMRXEoqocqXVpsJekjkCP9ghaIqheJmxrG0AmZwdHNUukcwr00DBIZwh6oUPTvtaxg2LDfvXRDdvY2hP75/SZ01pnKtZiMEm/wUVaCUPzXb22trEl27u6tmGNJpM4GOHpY3UBLoJQsMBEJqCkXF9CgIGAA8/4vXLvo1w5j7QN0ZLTbkVtGxJZRtyVal1bADvsOsYIG+CM+bQQbDVAr4u4OjB7WCqrDYYKPow/1zBAD6MjSr2mjpVJUlvS3iqVfGKCszSi9jiBPHGLt8NYZP+6C017W5G3m3pPv/R1ovGUPAWBBJFQJzfNz4b3DmNiwzk/1iQBZIH2HU2nUPWyXouEvF3bx8+LmxJAAa4ZNoRLvJo1actoIpydkiAmYCl2m6SZvcR1sU9J3l3LykVMsXkaRwuzJJ/XdeB78B9o2ZSOEB6HNQiIkYwAk6qeCXF/mBKGbeTzuEfOvRhsamn0lwPNrn1EgozNDFOCuLcAoABsO+jgCafYQ97J5mLVar3wFhr2qDNanAnEvqDAg605Tkoi8ccwkhlSgOxNzDVL0EkJejTeEuRj64/XnPdWAu5JeGgBclDemUe8JA7OWYymo/FegBtUptUWkER0ud/29/Z15tTyFETdKRhEgsi0jGqKCc+jUJDNwx9x5lhfHzHsDEABOTqvcbWx4peJXepoyQkML1ujhkBy3GrtpnVNjtjQ5Li1EiZfwN6gDbUHdlGzaSeGhmygu8f+4Wc/tp6BPhufnrKPbnxqg+NDtrezLfHRgwMq8FWrMFq8XLfufLc9uH/Hfu/Nt624dWR7O3vSuzss+fjiTD5rM3MzYl4dbO1YcXPPNlZW7eyZczYxPaP4j5G5szNz8vNMJuPPBx98IBBuoH9IazgyPCLdj/W1dTGesdveBl6xr//+7ynmo+DFWqNF4UMKOgKuKRYdCw9HDB+1dpTLYjr09fbYYfnI9or7BkvssFyywcF+TXbj8aLrlCvQtojmUkFjc7kmgBe11gJcYgcBTGTvHDCBWRL8toodrZbOFBO/AGQ+/uRjFZBgTqysrek80BrPvujr6dG6IO5dyKKXklJs9UJAtmNFGBWwgZtNgQsSzE6lBNIDGsC2A2y/dPmSdE5u3rwpjTpAhDotzFtbitMGB/rFLiG+5vvXr11TXCZAlWk6Wdr/Gs5iYYgBbNzpaRUVBEZyTus1xeMUCVyk3s89AuuwHykU4DsBTLhmxTjY+bbpGbGfuX/YJY+fPJFPppWWuIvCBMMXOLfE+tyb4vBKRXkOMS8xuJhbxGn48U7Hnjx7pliMr7E2Ot+0PsIyij6P/IY8AfvOPQjQ1DROfGBTPobCLszc+w/ui73LWQfcYQ9J+B+GmfSh8D8u9oxtIO7ifPLiZ4g5iDPDEIP/Fsniq894tQK/6yvwVYbJ1csdjNHwCMl4zP7Vv/rv7b/+13+QAZMQa1+/qvcEvCQXBDmuJZJUUE3bBAefRHKcVotsRtR60FYqm/ThEgDT7witrlp3Gh/f42td+YKcNkEWTkQGCvG3vj5V9UmkQHKZ684L44ah4vPDWDyuC6NDuwl9jBgkgmIq14EyTUWb/saRkVHRXGnh4d54P4wtAld8Nr8bKthqU4ItQzIpAKCgNSGgJlA8OiqqIpED6KGqDp22UrZcjwMM0Pdhf4QxaKwJ70HAqHVst+TEccqsDYYYSqBXxDt6Btxb8cAp/Bhb+iFZb5I4jChUdN6L+fA4EdYBR0MyBMskBfiSQ/vDgSraDnB0C6cWZKBpqyIx4/uAQPT78vWZqUmxTFwLJi7NEUARKvTvv/+eWpC4Phwl/yeYQ8eEag/BqAR1V1f0/El8aYWixxNA5Kc//am9/vobardi7WkPcP2OuPZUALwIEj/88CO7dvWadCRwrqLHt03JNQEF64aDBfDzcb2I0DqFHgCLtZQCfCotQCOdzVgmzzhJJjiU9H0xmfI5VQBCW5Ba0qR/ERNTB8YLrBwAKT6HKQy8CKbC1B9YViEI5+uqugOYROOeCWBJQLg2dBRg4wQdA/YC+4MgPJv3STl6/TpgElkwvotj9yqVJzE+8tfbmoLIWKD182vHU3D4HY0RdbFKziR92pXikcWaLdvd3DxOPEgqpScRT2iKExW7X7z/C7tw9qz669WfPDlhDx8/tuHxcZs5taCqPlVpzsmnn36qQKpyeGR7m1tWbTVsn6kPtF5lcwpYSLgBiQAkALugC7MP1PqSdBosSQwJXbhnwBbOsIQTW97uEnqCAYBJHgiWni09lz0S4FMs2s72jkTlJBRZq8sGeEIIMNijXnNYVPwbG0QAxDNdXVtTIMaz52tcx5nTpwXIkDhTXdvd2Zb9YU3QYwGQYZ8xWYlAXqOHy2WBS0zrAjhZX9+QfcN2AVLf/PKmWt2o0AlYZapFd5euE+Dz5My09eVzNjrYb59++L61K/uWS9RtpC9nrUbJGo2yJdTekNSeJ6hEb4Sxm6lUzHKRfkN3d15JGpNtAEx292tWqSVtY/vQaq242qvURtKsqz1nbGzIivsl29o+tKVlRi6bWHCIeBN8ApjwvDh7TKWhxa/Watt+8VA/SxthpVbX50GSy6Z92hntZ544OtjhiSMJQiOiakfTm6wdTWuCOZNR9ZFKv4RrYzARSOxdW4IzQ/WV9dbUkhRBO1X+lg0NjSrIZX2o+gME0LJUrlQFoFCx5L4lEEs7hdEiAVOSqmdZQStsvVqNnncHZsTo0mSfhDPd0E+JRFqVQKM9FAFADtR4Hzt7I0wpETAChgnzDfF11gOdkKgCq+JEdK5ZL5KNcLb5HgBssAOcJ+mOtSJGViQGjQ0QyKhpQgj7uq4FDBMl3dmk7D7JdqvlehhUvTXlpeMTcMQYReRbDApnXfia+SQRL04wma1kVfRTJBBNNdlHJ7Mc3rbpQqQkQ/gxF8b20e74FIEUGpEM2OTsGo1ejSZ0qO0zEpgGQHFdkLqeXRBcFbNEK+m+M7RzcoaDbQ/gK+drf9+ZUtg6sT8in+vMEAdaNK0mxlrkBA5JJydqrfP18tYiCU7TVsakHarKkWYK+0gtHZpWRKuPP2exZVrO9nBR2IZADp5piK8Ybcqzw26yhsQzaumhXbqQE/NJmjYRQO5s3IIEd9kfDpDG5PPxxSThAFPEB2oRiJmValUVa3ieqFvl8lnbOdq3gflpmzg1J1HWdDxhO4DoAwM22N9nJwBXmy3rzubs3V++b1MnZ6Xl8XjpuabjoJ+EBsTh/qE9uffYzs6fVRHo0YOHdvfuLfuXf/YvbH1x054+eqJR6b2DvZbtypklzHoH+m325Kztrm5acWPX7ty4bX/2/e9bvqvbfvXBr+xw/8DOnT2nlo9333lXzATONP4Zs8L6U+jA7hM3sj7o31Hh5zldvHBBcQFtfkqeV9dl97HZ+BZiM8B/9OpOzs3pazwPWpKJX/oH+8XQhGWHNhq6IEwSgm0rEV1aoDIZtTmy3ooJ0IuhnVhtwpxD9ohrH4lVFxVKvFXMwRLOBhpYAAi0tOKP1H7easqvAQ6jqcTeQRdwqH9Akw7RM+HtsLeA7jJH1hH7WXos8bjaZnjRvs6kHUCZDz/6WD6HlmtAFPwbtoJ4XwxuWFytpooiCL7CdsbPA9aga3L+/DkVRfwMt9TOzJ66d+++WKWasHZY1DpwJtZW11R8EfCruMfsPi3Zk5OKrzg/XCsjg8kd0EkhFqTwV6/W5ZNpC/3Vh7vpSa8AACAASURBVB+qOEjcGoqeIf7i+gNrns/GbuEj+Dq+izPAurI+iysrAtlgmKjNE/HfKN4LrB/8XlKtmA6QUHABgnYmmqM+aLEwjh1tFrWkjY1JF4Y8g/vyCWX1CEzxyaAOejd8ipkYlt6mriJf1fORV69XK/BqBf7/X4GvACbnrlzqaJoAjrfTsf/1f/nf7C/+4i8UZBAMEAiTCO4fFBUonTt3Xo6cvyOg9d4v3pNhwjFJcA/6nSa5FMQeEOBR9rYVDAN94AREGCbaAHgvjB2GhKohQpA4CBLiJ48f2+zMjIK50wunZHihrJMQAbpAfydwIGHHzODAuS4SG0SsgsgTBmZ6ZkbsA5gqOE+olFRVaLnAEPf19Ilq7E6q6QlO1HbgAZCLN4UWEk96M2pRiLc7mkWP4d/c2bY61f0YLUlFGW50P7C6GE0qITh7vh7GqbJurDUtOY8fPZYzJyFkHXEMODSShBdtME6vpU1G1YN0Sv27jBv1sWag2z5GELCA6iUUTtZPCWql4m052awmdmCcpeFQrdn21o7ec2hwwE6MjflYuFhMLRTTU5Nal2fPXTuGFh1YLtw3yQ/gDn2isJBICO/duytHe/78eSH+PCd+D6fFdQBSsPYELCTKgCLsNRJWHATO7N7d+zbQN2DDI8MKJNinBOT0N1MtwPHw4nO8t9SnJsGi4HsB3GOPcn/0Xou6igK7RnO2VOFn/Tc2N8RogSUAK0HXkc1KEJcWDhJbgDLAMMClE+MntL4uRkvfuau6s0ekCq/g1am8PCOSmLCX2K+i2YaqktqsaAnzcXUEWy+E30IMETpgnV4fqu5eFfXERJXsUFE2H2PMmhEMafJIVHHlHQMIB6uDddrd2rIW+j+qsDfswf37OkcKyLM5sSuoEFH94xw9vP9Ajl6jAbu6bGpuzir1uibfENRPzU5biVadeMKWnj6zjaVlqfpbKqFAjHUjOaPdhOCK5wK1mGeNOKBAJ6ZYWMc1dtCwiTQjCCYAG9HQYD/DHmHfcU/sG17s8WLpULR5nuXduwjYJVSVAlBFQJgzjQ0hmD61cFoTnDiPXB8JGqAP54izevPLL9V+xvpivy5cuCDQg4oaY4UbjZqAnqBLAmDC2VJ1LNJ6QhAWkIVKEQwrJlixvu++844CLqr7X978Um1l4tVAH8+kdV5IfhbmZuzEMBMQYnbni49tuDdj9dKODffCBipbu8WEi5RaIBAtpALONeQKGYk4xhR0VSQsTZvMEVoTh9jluO0etmxlY992DmqqSkuzIk2LYsympk5o0sPGxo63qmTSWnuS2e1tgNBeMeBIWJIJWhGaovnfe/hI+5J2Fw802Z8JZ9FlXiS3rlcS035gHQn8XffDA1aBB+h1RL3/nD+SeRgptL8JMKEdnLasaNIH7QtUBQFwanVG+Zp0DbAfnD21hnQYEVrVtBwSCoLo0BaiKh9jh6U94pNbYEiSbJr5dDLOjo+ldPFViTa2nTUQWjhcu8hBBxeldYAljBfmGiQwDjAQTbbhWgALAztCWh5MrWs2jjVTXH/DW5BIvAjSsf0SZ0XMEsAkOvDHDAeSeiqmWktTqxx0epKfQj5jc7MzqnCSFGkSkVpcYeCh7eLjb8V6SNFi64AzNh1brjWIuyArmjBHJQBnF7V1No23JHIPrqfiYzVhmASWHtcpnxWNxeXf3B/vralDL00j4jp8QlrSmRJq14tAlmhSDs/uBcPGgSt8FPuKP2JZ4v/7vC1SbXhK8nzsMWsRdKDYZ2qnQjC4t0eaBLBnVLipVmWjeAZcPy/uWS1MEVCFGDw/5yCYAyUUMJwZ4CC/1K80/r2jGArghCRMYI9aiZ3mj4YJcYx8Hq1ICUZR1xyg4e8SLm27sLXaQl2kkvdB72QNrQb1UKFF4xOHLBGzBrFgNi3mBCyBdrxtlk3Z0PyUDU6O29D4iK0vL1v5oCg9n9976y0JjG6urGqyXiqXsYkZ7H7Ztvf3rH90WNnvndu3bHN90x7fe2S//8bbNjo8Ytub2/bFZ59aOpGyVs015Nqdpk3OTVq2O2sj46OyEZOT03b/xm37/P2PbHNl3d56822bmJrS+9398rZdv/41+dZbX34pH8+Z5Lmw/iTx7EfOOrEeRRFsVNDMwRZ4C1tMtv35s2eKJc6ePiMwkzhDfq9WswsXzytWpXjE/wFCaNPjWQ2NDEnAeu9gX4UpprIAPAGA8Zy5HgdNHRhUm1cMppd/T205EbgXQLygRcZzdMF6wM6UrW6sq7iA7yky4rxWjVrB2jYyMiRdDabktBtNgUXsT58S6C0+3OvSynKk49eWD+L9sQswYgaGhlQ0HRgYVvGNfQuwBMOYOE4svnZLjBDsw+jwkPYkNhlgbHdnx65dvSqwLbwEIMRidrC3p7iVM4uPkxg+E7BqtENSdHShXbamt0XnlZcQy7HniQsp1EgTBVYOzF1i3mZTa/L5Z585M5vJfCr0nZY/xediU2C/kmfwM8QMyAnQAg8QRmGCQge2eu/gQD6fmAwAnBgDhoum9EV2Q2e8HsTJHdjEBgCsY1v4O/qKTFWDOY6dY5gDsS7sZfYlRVlpLxYplnl+4YLUPukRnw+rRxiSgHdvQz7Wo3kpZ/RCb2Tz/9lc8kUs+c/+6KsfeLUCv6Mr8BXA5OzVyx2AAwIyjNb3v/9nUhjnIHuFIq8KHD2PBJB/+t3viTVBII7hI+GmaopRwRmQ9JBEXb582e7fvyfjBxCgSTc93TIWBECAAiQtYpkgCjU3Zz2FLiXh0AqZbgHqy3UQckCLwzAi5kRyAziCI8IoYlBIEnCOq8srAl1IkFSFidSv5xcWRJvs7elVkIJRClNjuAaQYqp/OAF+BxQbAySBRoS22jijEVUaXL8loSQBxgUJN/oWOBM0QLRm9br3TEZrSBLH72Ko5+bnVdFkvC8OgJ+hQoCjRYiK1hGhyx2McEHOQq0graZACa4L5y9dF8aqdXf5Gnc6qp4QWIo9kstZtVaxE5MnpE1DawVsD6ntU61vte3Bw4f6OYIFKnSbG1t6NteuXdWaq02qgEZMSb2gf/VXf2W5bF7PhUSMfXPx4gU5KwAwJn2w7t/4xje92pxOa9QxABEMCq5XwWIqKWosWQzj3T75+GP1yAY9GE2WoRJY8SBQLRE5Rn3SMzoo506bj4tndZQkEyjhgGnPwTmyN7g+KgUkvjia7Z1tsYk0zchiAkZEhUSItVoRYEQCAE2VoJhADEAHsAdHjTNkrUhILl26rMCJ6+TZh1F07C2ulUoP94rgIQr2gAjsaYmukvgrAPYef6dre1IkodBoBG5gmgThRk8gggScU80DYBKcqgLvqA+f8+SMmEEF/z4C1cdcsr/4mtgo7ZatLK9I3BFQD7Dvhz/8oZ07dUbML5IrJtpAv0XcDp2eu3fuqdJEReeNt9+2vqh9jskcrA+0bEZFSvdhd9+2V9clVLy+tSlAkXtl+tH07Ixt7+26qGk6peSLiEl2qePVNfaa+rwR7uXfjbrWnJvnPXguP/nxTxQwvPnmW6pMsS7ORkM/aMBu3LipoEXi1W0Ed+vab2oXaLdsfOyErwFTchYWoukoce1/wDLOCv3Z2Emuj8+QeF0qKXAYwI/AkXMEwEbCQSLmf6cKBrPuyH784x/rPS5evCStFM4z54Y9QBsgzDQSHMAcQEGCLypVGqU9M2X5dEwjhIvby3bl/JztbpDA7FoO/Y9IwwOmEiOFYa2wF7K5tCWSZnVGrXba1tffa8l0znYPyvZscdva8bwdVMwOK03bOajaQfFI59OTYqqyfdIXOih6WxlTFgg+MVM7tApkM6ogij2XSrstHR62pZXV44TVRSdd6A4bpfeBrajWExe/49kASnAfgOm+p02AmqqxMR/ZKlYCYJImKME+cRHYasXbMHh/9E1AWbCJxOskX8etKB1vM5GuVRmNFxg4UMh90g+Mua5Ct5IUKrchAOba9vd3LUErUGi1iAQVYUsA6ggo1cQtbx2TOKsATa8sK/FHq6JS9jHbUYxLYsBzDyCJAmNElCPtCzEyADcjqrZ3//sHChyDFaEKp1eslWhFIKqDHDC0YKcEdpqLAxP041v6ervs9MLCMQOB9SQhInEI09K4JICUdDrpVP4EE8FSLvwq8MlZWwi/Hh5S8fZkH9FLGEaBHSNKfhvtEp9YxlnhRthDwa9w35xzfg6QIwBKXAP7i/OiqTNihHjbY1g7kmWAb84l7xtsIu8Fg0BtuGrvdV0TCcQj5L615VpPEVvPmTOulyL7CUgXT+g5cjYEtLCHIhYSnxMEh8V0YaQvax4p8gYGCKAWPhS/wv+xkRq7SmEJexwzCVmqPUSAdls2C0YW4CkxCPpoYdQ0OCJsMK6FtfECVUP35dNfXNeHZI/7xA5JPyjyOST2aSYQZTOWzsEuob1q35KFjA1Nj9vgzAlrJePW299rDdqU1zesUa3Yd//0T6Vvs7u1aQ/u3bOpmWlrdjo2PDYizaJ0Dv2Mtv3i/fcExmxvbNmFM+esr7vXhvoG1KJz87Mbtre1bZ14x/pH+214YtgKfQVNNhwZHLHKftk++Okv7KP3fmnNcs3++Nt/LLAXYPbu7Ttqs+EZLj577pX5dlvxG/uTghv7i5gAP04MAruAswPQoCJM1OLlY4bB81NiLohRkHIGBMUx9DqITfF9Z8+dVRuPWjzSSU0z29zett39PXvta9clsg80cXB4IFYxxxR7prHETK0SUwlQ1NvVJNDuELnrD0X6WGFctU+5gvMTs3/48U+kDQbDidZNCjr8BgyN3t5uxbIAJkfFoooDaO4FZquYtRU0crxlhjgSJgftVYDVCDPjO37283fUSn3vwQNnRlarYpPg3wCqV1dWNB3n7bfetuXFZzo3TF+ampi0rc0NieoCEkxMon/n7UeKWsSK/WrCz1nhuaidlzWK9JhWVtd0xvge8R6MH2wCMSD3wHWxt2G1YOcBxgaHhu3Jk8fyV4j60k5/+84djZnmeePD8R2cIUAn7ARFGjHrKADsoE/V1EMgxqA1nfcPulPEH2Ilw3xBpB+GGQBSxFLBtlDspMCZlHYdE9waynXCBCtyA84ma0Osxb9DC+bOztZx6yGFY8UkEcsorFwQ7g8gqzON3c69rAlznOcGUatIOFh+KRId/x3NhV/d9qsV+GdX4CuAyZmrlzswKQhecSjQA0NyyruRkBJogqYTmJw6fVrGEqdNMkIyjzHJIrKaZ6QaCtY1O7WwYJ988omc9Zkzp1zoqFpV0o4zI+DFeIriW6mIJk9ijOHAsDx59lSCU2rPoIpSq3sP4v6+kl2ckbceuIASDhHjg87CdjTJRjopUTsECQfUSRwUBhantbBwSm0mOHwMGwaUYOLsuXO6BmiLOFgMJAAITImV1WVVQjDqtIEwjhSng8HCiGoEb6FgG1tbWk+SHGeiTMhRMYqP9aY6SxsBgQ2AC0b8sHSkBApDzyuMM62Uq0paAWgI1Kik4xhwwCR2XAuBHc6b6tHcSRckJYBcWVu2+YWTArcw2qD6gED/L3tv+iTndZ15ntwzK7NWLLVXYd8BYiEpLiJpkhIpyw5bVve4pzs0X8YRE9HzX0x/nenwt2nFhCfa7Q/2eGTLVrdk7SYpbgA3gCDWAlAAagFq35fcKnPi95x7C5AYMy3bMREdFstGgCrk8r73vfcsz3nOc3BAGO8dVCKaTV0zDhhKdbVSs8NHDrkDly4AU0amVQn7wfd/IHE2kj/6M99/7z176umnVTnjM6YYYZxO29mzZ1TJRVQWgEGTeyoV27dvr8QuUdjHmfEMAY7QjIhCu64nAg27Ya3FR7TJOD0HB04lifVifUmCPGn10cWaiKDxu+aTA0hWWxEMdhCKpIH3w6TBvUhwWGP7aNPZDAG8J178sIeYsgKLIPbQ8nkD/f3bk5jitBWxIhifS+JfyIfzZBqvx3cp4AjTKeo1BwOkaxIm53AhBOuqRMe2nHANJIVUGIK6oq5NVYWQjHkp1O+P9fNExdkz3Cv/GKvSETBx8TqvllMZokLE3gIQpaJE4MXY6mI+b59evGTPPfuM/f3f/1wTY2AhMEXn2pWr9sprX9V4Q2nFLC5pb/YMDdnI3TsCFRHCzDSbatOq1KsSYyWRIFCkWkR7R3WrpnYkkuM4zQGDRTCvRxco/Vwz1wiIQVCMDhKJGcAEay5B4Z07HQyhRUNV4bQ9eDilIIf1gH7voz9reuY8N4JLGDn8b84KDDoCXMBGQEyAHNaUAJSqLt+LNgmVZ52r1RU9O0AxKMjQs2nH45zT1sWe5zr+w7e/rSCU8dR8F7YG9goVKSp69HgT5LEOUKQ5W7CasMH9PTssl6hae0vSZiZuWynTsHp5zdaXF0SHps7uE4Y6dH9cH4lWIkWCj0bTphJiet+biYzNLazb4sqWLa1v2fJmw1K5ks0trQgEQQic/QN7qkT1TFOlNmW7YBx6UslUF2fqOPBmAQR2puG6aMqe4MY2MdaRKl8cN89zjWNuEX8m4NTZEVDaEJCpc5LNe4tB2TWDAOUANV0k1pNyABO+i5awbDZlxVJe2k3uv5g24y1EXDfsEQCQWI1U655GZLe4T8u36Bzweq5VQf3ysi0tzYdR1t5z7kKiUNR94hvgolo3NMXGz6FsqQCTTAi8uS9P2GK7iqYNq68/MFaCfkvUH9F4bWkTuR6RGwAHTRJNtD880Y9ilfxOYIEqto/GzZYDCOHtqhQ6aAOq2q6dXbYn6AvACtXnNJoqkCCKLKARcEctMvXtpItfMpIUwGRjo6J2Q54X+iUk+jwX1ljMkpAWPtLzgAGU1XljfTlvYiwm0D5jqohXigFT+R7ig+0RqXHKUDKhvYbtiYABn1VsKamdKmpTYWcjM7S8sbmdlKo9FlACLQLA0PCs8GfYRgELsBCChgkgEd/FdQJEMymPCRkReJegfWh35DxorWjFyQPYpZWQRwCYpB2QmPMARR+hVmIi7HyptSiwnc2KjY+MEeyPpg4GIVm39cRq3jbAGvLssANcPH6De8QeUImPwpJRVwf/DxuCkcAwG9s62lRcaiYa1rt30Kwlaz37hqzcqOm9jDS/8M67EhQ9fviwDQ8O2Z3btyTqjr0FNOilSHN/0paWAM1qikM6unfK9nQUS7a+vGbZJEyIXWJC/OyHP7JSR9EOnz5qg4eGbL26bmdOnbacZezHf/NDu3n5uqVqCRvs6bPhoT2auMUocIBNtMuYlHNn9I6ANYocsHIpjhALAPZxzrArrBUMtgjWas1gwLHPEkkXhxfjy6fqqT0rjG1mbDzPi+d87sknxYoG1AEcITaq1GrSGTnC2PcuWnW2bHaBAk2rXfzkotgeFIWIid0+ME2RPet/op1w2MTPdZyqxboLRUsk7ZOLl6y7l4EBy4qnr169ptjk1KmTgelUtt07d1mxUPD4E/A8jBXn2jU9pqWgOByW1Mz0jPYgICdtrOyBq1evyy59fPETFSIRLIcV8aVnnrHy5oZ0aYYGBu30E0/Y6J1b2m8MD+B7mSiI1YGZA5jF+kctpl/NUNRaCGtjq658QufcTO30FDlgv3Tt2KkYmnOBn3aNQ2+VfDD5QPsc37l3zx4/j3WPXSSYjC4dTNuFRbXwcu/YUQ1v6Oiw26OjKpJS8FPLY2Doce38O9fE2SRPgJHSUshL54Z4UAXiHTsEnAG8FIotapuiRUqMRGQHaOOslPUeiiuAjYpZsUWNhvYbhbg4CIFr5ZkqZuE+jYKwaxPxDKP+kIsABx0kgVAuosufXwWkBNyHlmxnofhPZDNv/+K/mj5+8YIvVuA3awU+B5g89dKXmxhtVQeZMpPLq/+TBIGDprnrCEjJ6dDygNNMKgmmMgU7AECjVKBq69VvjCOJIckM1d+D+/fJ0cJGQU+AH4yUjxwrWHljQ8aOoIegEyOCs9vAuIjmVlFVh8RDjI1iUdNooJti0DAQABo4GTRRcIwYOa9cOYVYDIxQ6cM5ERgREJHctgeRSq8WZ+zLX/6y0HS0BjCKgEY4OdpWFpYQAHQ1etgqJA8k+CRrGCCADyHMQeQW1ojGIHd02sjtEXs49VCjNw8dOiydAmj4UPJICjzBWQ4ACIkfVF2nHBMIsi48E5IvteggVjYwILCIeyfY4j737RvWNeJEZ+Zmrb2jTcEuphIwhvVYWJxXJQGQi+vG0WM4STZ4ziQZOAcc1fj4xLYDR5Tyt15+RaOacW5oVBAEEMgTdPT39uozABRIaDD+/DetVDg2NGQAvhhHyB5h7W7fvqX/xjHQG4yqPTRh2iNoSTp08JAnYaFyhNaE9GaWguhW01t1uAEEPFVt1lSmDe03ngkJKsCIT8Bo6rtYM5Ik9jhJKRsJh+rjhXcoqOLZUylh7x04eFD0VtHDCUKZvpP1gIzEN1ao2FPsd/WnU4GlghUE/jwYd10OEj/ugyCS6oXGdePwUE8nyAmihNwXwa1aarxMozO0TeGmzUHVz0fikzE5jZ+hCneYKBNxGIIMD569Ik5gnmyaffTxx9pfAJCAZeP372tEIXsc5tgvfv5zVYISadfJYA/t7N5tEw8ebFd8YW81Ukmbmp3VGUE7I9loiMJMUE2AwnSoqckJtXoAaN4du2+Hjx3RZxPIqvpuCDUiqMikBw90+BtbgcYRZ4sf7pNzwn5idXiG6FgACFJNlXD1qgsus48IeKi20YfOeGA+BzCDSj12A2bON77xDa33G2++ITtBX7amGnV1CTQVQLu8LIYXoALPj9/v3bdPe539x3Xxe4I3qmO08vwoiB4zSUSJZa1m773/vt0auSVQlSAU8Tr2LGOyYyskVca+3R2Waqzbnr4dNj1+25ZnJq0ll7KUbYmJxw7wVgCf9hQrrvSJqApdKwvMYgrTZqVpS6tVyxd32Wc37lsz02pzy2s2Pb8ggVRAaRJlRE8J+jVCnUkRHe1ikvADiAGIIgFPCVvSWui6MjxXWDza82GyC3sW6jPMBc6j64UgvsxklGSYQLTpNPIwcjWCiiTfgBmxzUzsOkZA7+hSsokY5soyk2y8NWWrXrGhPf2Wz2cFPtHuhwCxhAurngizN9hr/ADGuGBzXmcLQBM2ok/s8rZS/BKaDNbger0FZTuBZ81cJEC21s+eMxM4Z84+cEaYWlM0zt5/T4sMJ9SnsDiLRm09UrzltVGjiNHPDo4o6E2nQn9/ymB2qXUjCJLyofxvMfS8N0f/r/HE0soAofExuWgYDdBygZ8PrS3YdK+0NhyYSqa0HjAHSSx45tgJ/m5lclzS/QhgKEAB45nxBaw7SYRsmFoO49QeznZNCYwSBCaFUbEFyFZ7jzME+Y7YTkJywb85UMVobgeDSf5ie6P0XGCf4DuD/gj3If0YjYN1EDVqPUURWBeSfcTgE7MsnGHXiGICEiwkpkv5uRWzElCFRFxsFdd8cWDJq7iw5IhP8sWi61bAaEPnq1JWuwEvxs8y5pqzJNsXWDOy8UL3nKFEtR0Qj/MCwCHQK4zE1ajhMOKaa+c6NDZYWiopBwA0nppJOj7uFqCEtVIb1fKS9I96+npseW3VWjpKNnx4vy1V1ixZzFuhtaj91lpssbHRUYElD8Yn7LVXXlWCOvlw0tvVYOHksrayUrZ7o5M2Nztjvf3dlmnN2dFjR2xhesYmRu9bVxst1DUb6O+zj9573+rJLTv9wjnbf+ygLa8t296+IZu8dd/e++kvLFFLWEumYK+/+praZq5dYzrgoo8GL1fkS2AAUshpybfY1etXVfVnzYgtKDK5XpjHsO7Hm9o3nAmAKQApWk+VdJrHjvh3b/MNoFoDLZ20De0ZEpDy5eefV3xBCw5jeYf37LVSW0lFMbWiocWUStrf/s13xcBAj02jdGUU8TWw7ZwRtg2shqYLriO2pMkX0nLXaEpPEKFX4hOu++69uxp97Fp5ae1LwBJAJOJnzsCjJNotAf6TgiC+AHsAiwyQfnBoSG05XBcTh9CI43dMtKNwQPGDeIhpWm2lVuvetUvi2xRIKd4Rd9P2BMt7z55hnV13ABEGejzh8uEHXJC3KqMHBWuMoRPLYluyz6dnZgVKkSuIkRuAUu4EEIeBEbA0aBMmziWG497Y69hXcgXZh8BGJ0ZkKhlrABBEXE8uAUgDKKIW8qkp5RbsFXT4eDaxUAn4AbuM53j44CHp1bA2rOutO7d1TfzwXgATwNSjh13zjX8jloXRQ0zBWhF/AtDQ6iXWdJUzuyW7qnMeiqrsk8gSw2fCwBXQrNjObbuKbKGwFKlK2FeNyH6ssIY9oO2YdmXXk/ri54sV+GIFfnUFPgeYvPZ7v9scm5iQk+BAHTx4yJ544rTEUDmoJEkZQJRQsaVC60lCqwwJPX8ktY1aTSwCaKQAGhxkEHD6/vbt2WOg8yT6N2/clEEk2MXIIBwHGIJgIjRI2jo4zAQiABxOF95Syw+JAwZBY7vCCFcCY/WKhuAuT4VQ/fGuzs11qGokgJ6A1ftFMTiwEQi2BLIgRBmqWq67sqGkiWAYAyYmySxIvPegexCSVpsOyZ5rcHTq+nA+gAk4In6oDmPIL1+5LJ0MRDKFhNdqMu4YUY2+zeY0VtbbYEqu5L25acVSq0+H2arr+2C0UK2AlRGplErMNjZELcTJExD09/cqKOsf7HfGAeN7OzuV6IntMz2tZwyQpekNyaS1QZXdtUuBLGvA89S1Ba2Hq1euCSCBCYOzQ6yLIOrw4UN6tqjmwxjw6r0nQayVKO0kHHPz+nfvta8pIcMxoZFCKwLJN5UKnMXHH31sx48dF4BCYuuVaAQs3UFcuXpF9yO2SC4nEM+FcLe2+5bZv6w1QQ3sJE3PgWmzvOzOWtVvxhkzihqtimk5OU0Byuf0OtT4eX4kvLyH/cW64sxgAfHZ3CuBtAfmPk4yUmzTUoT3xInqR2zDIT6IwawSiXA9qhSHCSFy+mF8piY9xB5Vb2SVowVA4pl7Ir9i6AAAIABJREFUstTUeSIhcnTFtRE8kfPqtydhMGtcbDebz1rax18oWZsYH9frRUtOJOzOyC2db1gJ0JE/+/hjBSkAJuwZ2FPjE+NiXN24es1OnTtrvXv2GHRa6K5LsNAWFm11aVGiuVPTU2rDYXrB2N27Oi8EZXfG7tqRE8esg4BGugWISEY2VFZVJK4ZwIL1YgrVuXPntAcI/LA/7AMqf5w9Wi0IMqhC8fmwLaimiZ2y4X+wd0yTIsCFHbVv736BZy4st1etZGP3xwS0sVc5/+xjzhqVJc45IqCRTUZiDbiAFhFjLtnbiLwJNKK9gTaipovu0bvOWbxz+7a+D1vAPbDX2I9nzp7VNAR/Tmm1Sp06fsDyqZptbSwKLFmanbDWQtbysO4446ESHfWkYIspOk9A50ft36v86ItUt1K2WU1K7PXe5LxZrs1u3rlniytrlit4cgR4APUfIBYWAmdD7C/aA9IZgYQ+rhRAhgSWdg3f/wAYJGXke2JNqcLv7CcYIK4/4foKBIgEoHwP42gj+AedHZtN24IYApbQ8xDYCVOmtVXsJADpfL5kM9NztrnOdI+0TT4Ys/7+buvt6xFQwfPH9sCiA2ymQMA+8ykYrsEVp6xoRHXd2+NIyDjfsFEAualQWxMWAUmstxM5ec1HAet0ecu+QJWoReIshTA2UlVsF0Qk8QKgEvAi0DrjIoPoe/D6JECCi6TSOuMpT2jnQ68i0MJrFQdqpQOCPgyioonAOAnCr7yW8co0mSixb9Q1ZSifZSzrfrV1qeINeFEpe66TsO1EUuzHYEOcGZcSYEhRhWB+bn5RiSzsM1o3ASlIRFZDdZ/XU7nmM0Uz32LUuSdB7BtaSLcBifqWPp/10PhmM2cD6Z68HZeV4PUkTGJ4BKAQ38yX8JmAY8QcUR+B644AKz6Os8xreX8Um+XLPMnwdY7tOAhP46eJSfjhs/hvQBO+QwCV2i7c/m6L2TKBA72KZEqCp1SaATwATKS5wWQbfBPJUQBMOH8aOx20EjRxMKwp142fiCwRbA5JXNRl4brwX9hpABZsjyaLBEF2AESfKgRAmBNwWG9uWb7YYi2tRavUKxoh3Ld/yBY2VqzQ1c6EaNssb1hba0miom0tRWmXvPLSS86iI47Jo+NB+0LWxu4/sM8+vSEG78BQr6UKadt3YK8tzs3Z0uy8dTJB6+G0mHpzU1M2v75onXt224kzJ9WyMnd/2qpL65asNq1vV69NjE3a3uE9YjGcf/+C2gbxFawpz4RYFB+B7ghsExJFbDkANgwAASZpn1pHnAA4Lf0LtcK59lkhB/PZM3xA8MhUZQ8wFVB6ZAHgYy9iTwD4aUViH585e876+nuV/A4MDUo7bHV91a5fvSoWNWCO9JbEDOVsezFM9i4y0UIbIuf88cIHgDEtkXfv3be7d+/Z8WPHZL9gQZP4UuDCXmKTAeU62tq3Y9xALdWeVbGmWlV8637W9ULwo8Qnt+6Myl9hS2EDLiwtyUdFFvX42H35oqGBAU2UAxDYv3eP/CXP8uqVK8ofuF98tTNCfE3x9cRjsTXF9Upcm0fxTxC55tX4XvwKbG0+J4LoFDV8ultTemmAhMT9nBv2P3aNUcTYnL179tqd0bsqVOBfiGOluVRssQdTD9Wqg22nKIcvRzSWmFqj0nM5xcjoqtFWjp1gH5EvcC1o2A0ND4mxTVzP2rnWSll+3wEKs5XlJds7PCzGKSxe9hRxPKxxYg7ODvED8SW+1lsFHRCPYJKKsLQfIeqP5kuZse6w5YP/CC02cSoR66acp4GsAkw93usAIj+0E2PjiY3EMI5VtC/0ZL9ADb5Yge0V+Bxg8tvf+P0mIp6igJZKmnRz4OAhJeUSRkKclWoR00XyhW0wAmcRA5WB/gFNniF5I5mEysa/YZARVSKZAZygDYQDT2WYpIXecIJICXguLkgolOB1ZWlZQlMYNVpssBq0BnjfrleqoON5IJNyNkPOld8JpmAHkMhxPbTyEIxsVhjJlpdjpe0Ip0mCXWX0XjbrbTbqx/aWJMwKaLOqNNWqRsUhTqmqmkTpvK+ZNXORwZoCFAJ7gIyOrk4JNpKgnTx5QgDIxIMJvRYBWtggLsy2pbFtgERU5R88eCg6v6aXyEB6EEgSlUq4uKn3XXbpocJCYbKOhOYY5by0qIAG4KSnt1tgD8JXmohBq0gua0ODQ3IafA4tElRsMeAwP3bu2i0B2Rs3r8spkIhgZAmK+R4CBgQSqWZFujoB8e//3u/ZnTu3t58/r0UEElV0EksfQVkKo3pX1ZpERQAaKaBEJE4ASh07esy1RQKture7RyDNNqMC/YlyxS58cEHrwaamwgyoouCP/lJpwzCdI4ieSovHEwCCI4JUfkie2K/eAlTfFsE9e+aM9itrhoPCKcK6oc2IljR+pCtRLGlfffTRh6rwEAwQhEZ6PDz1ZBipScArxhDMDJI/KuGMyhSV3MEQzgd7kwRB+1uskdjVHLkl/ht+CBK5b+5X9F3aXCL4EqiaCoqYrCFAhFY2Z6KIzsw0BD4Mqu4SZ4CgekvK+IAEfPa90bsCTA4eO6ZRjzMTk7Y0v2DLq2vW2tau9WEPnzp5yj79+GM7+/TTtqO/T0m5tP8bTdtYXbXZqYc29fCBzc1M25Fjx1TZGbl+Q3oYUIFriabt6u0WdT0y1TiXnHU2yMTEpEBXKnVUnO7dvSfGCz/sR9huJJpUFNHfYDKTt5qtaH36BwYFflENJWiB0n3yxAnZKQBaWnLaioyiXRV7TAJzS0sKRGlJA2ChmsT60GL19NNP2y76pe/eEcvhwoULLmTb4pon7CsBNg8f6mxRpZcwHhMP5hcEKGBPAGzUojc7p0CfatfDBw/sxMkT0jSiH7tS2bSBvl47eeygNWtrVlmZsVyzYjOT96yYz1gRPZCqtzcSAKIxgZ0DlCA5osqNQCp7SxT8Fhh3OavUMzbxcMVWNhq2Um7Yg5kFW9ms+J6FkUZLgHnQpfYEUdo9WWQ/e6ubn0cxBTTlASDQGRHsYRIzfukj6gO7r+DMkngmYHOwHziHBMo8R95LMkLSzd8wHwGWxu+PaT+wdwGpNdEnV7BsrmDLi6timDDlYmJyzIVM9+7RGYXpwDPFj4BkAOhzXqgIM+WM69cYVmkz+YQcMSoECDGNYkkVwHqd6Vc+WheQA58DCMCpVKIegk4PTtGiIWlnXL2PlmUtIrDK+ZcgrKNaoaUmpWtQe4W0fjDtJOJMNQLw8rMsenXCCx0kevhUgaZh/Gmj6s8pTm3guzUame93CoTaa2DD5HJpO3b0kK4CJgIioiTg+Cjpxah9B6FcdKky8jWwhLBTaJOhKYEPRKcCHZN63ZMgnj2aADxXTSxCnDYkpKy3iG2M+5XNc00S9A8EIjFalUQ1z0QrwDVEjJ0ZFFuhBM4ByLPHwk8E6ADf4v5zPS3GRLtmjp5VmusDBHTBVf+9/0Sh18dp7vw7sYKYtAhzZzJux9GB0WhwZyTSwohIJMB1hv0RgBM+a0cHfju0EKHDtbignbTBGFbOabDT/E2yzZqrzXF5yfeaJmYgMlvx1wbtkzj6FrvDNQighPXFOsLaDa0M+OzY7qgzKqDKtTXSLTlL5zPWSOIXV8ySDdvV32P1jFkXoGM+aw+nHmiU7LEjR+3B2LjtH9pj+4eHlQjDJsTuvvHWW3bs2Am7NzphN67dkr4JE6zad7YrJnn4YNLqlZrlMzlbml+0lhzgxbrVMw3L7mixU2dOafTwp29/aJ35VusotVlvd59EuklESczv3LojdhfFJDTzsKfESBT0mOY2MTmhBJrfaVoLewbtoFCF557xGexPhMXZB8SQMEwii8GLIt7Syu+IoTgT/DesE+wh/iWZBjRsFYsKf8l5+Nff+jf23HPPSyuKQ0WirCmSAawTS6Lp9lHPWKCCMwT50YS0AOTIF9KOW9+yqakZMX5hzjKAQS1XYpXUFYPv2IXwPpopTbFOdqFdFj5bek3rGzpnUTCfOIj9RAwGOFJD127kloBv2he5N9qq2YP8+43rNwRyHj50UP5qYKDPjhw6JL022CydHe0qspKInzx5UsULzm9M1CmKwUTx+AwP85jkRhD0jmgzOQjvVXsohbs8YK6LO0fQeGFuQT4EEIO4D0Yz8WajyZCFh2rnAQTh2dDyjc4L6wDTG7vEM+Z97Afed+HDD/Sd3d09arlG+J62IP6NXAiWCMVKPos4Q5NCb94U+4SMgD0mxs7DKbG72B+M4HamurffY59ZA2moTE6GXKis75VobNhj6Dxxvw44Odt/ccFbdfFLPA+Apyh6y1mmlTWOmWfvcn/EqPxNjIn/YB8xLpr4n8/zpDBGlA6o6ecL8GTbH3zxH7+ZK/B5hsnvfr3J5BMAEQ738vKq9AlQlSaB5xCSPBGMkVTggAhSI3Bx6OBBGWeMNQeRxAAnTQLAIZdORLOuBAQWBu8n6IlK5VQaqYQxQYbDL7FZwAiC7TD3nNcDmHhleENODIPL60lu5BRDoowxArmFGigDt7jkCGt5U8G9GAawVTbR3PDAA1YDiQZJNwFsTKwJLgnoFPxIN8UF77yKirCh97eK/aEoi3GDRaH3gCUAI/wQWEVhSoKg/QcO2k8RfgzCpqOjd+V8oYvDwCCJV4DZ2LKenl4FBEqIt+rSR8CRgEbLCNM/zUjUtlYFE7wO4S+YD4A0VJZB40loeG4ALYAsfC5rQvI4NDQs9Bx2C0wP+k75XNYBR0qQCNvg7qiPXL1+/aYcIdR89g4TPr75zT9wpfWUazjgRDDk165dt6985VU9VxwYaDrVdcwzCeGJEyf03Tgt+n7fefddiUZyrYAPJMVnz5zT2GQYSTAcoCWzL+fmZ13glaSDsYatrdsUcAJIVS3C5AmYAexNjXQMgYiqiIjhSUXfq00k5N27u7UOAvXCs7969arWnO/mtew9qg4kAFSq3nrrTfX6kqjBqoj98prsQSAedAkIVjkXAEhx9BxipCSLOF9nNFH5A8hwTZLtFpwAnTwe1ePANTHkMYZKKObo872n1ZMo9jaJEAkRr5FgYiJh58+/b/v37bXlxQUFW6w/lRXeSwsVwokAB8P79xkjKGnbqVeqtjC7qHORTKftIcyp3j67c+OmqhdVxBU7O+z2nVFNkyE5m5+dtcWZKdsqV2x6btaOnzhhM7Oz1lIqWk9fn7Xt6LL1yqYo3STJnA/+EIxAoyXhuXbtquwS6vOwgVgzbBGBOjYMwBC2GKwbgkGCBQk8avTvHvvFL95WggujhOQJcJP2Q84QtO7IoEPMF1aK6NOMFX7wQG1l/G/sBUDVl194QWt5/cZ1MV3+/M//XHsfKrTOfZjOgL7DlStXpJDPOYAhR8ANwAMgyZ4DZBH1tlrRWViYm9Pa8hkjIzdseWnB2koF2zfcb8lmzayyZN1teVucnjCgDQJtkrhNpjVlnB2AaCn2F62DGmOFw9hxGAtpgth0iy2vNez2vRmbW67Z8mbN1itbVmtAJQcEpmLHfnUWVkMaJTGKcgqwEkhVQl2klvVxrQDaZ0hUmttaHaQDCm5LrZbLZQQqATJiQwjkeS9A8vqG+xLpLqTSSlQQasaeYc9JDpxtASsFZoOPUW40acOoCljAxm2srcrGUzFUINlsCDRh+gU22fWNKmK1sM5UGPEj3CHMHJJwJZhULakeLs7bwsKcWDoOmASjT2LPGYc5EdpyXEsCVgQAJgG+645E6rkYX5paEZIGkgVaTGSznF2VEHBPe5ELuXLNsmcB3FWyhYEJ03dcwJhnz0SpgvRs+Dy1sJUrYp/gd/FZJFHOZAMrRaQ5YyeOHtGZ8FGZSdsob+j5AfyxVq7N5MxNmBYxWQN8r9Tqtrq2afkC/q9iqSQCs6a2LPYD90Qgz7Px1q2QqEuHLIwqFhukqj0lEKilqMIEVXOAO3wkn8GPgxuAKUyPAyjy4omv8SPgAzsSGX++bv7cYrWV1+KzXKfEW5CUuG4zgXx9GXONb2V/CJSUNlrOk2meU6Mh0JQ9rbZiJaudZptVG+7p1SjeWrliLbm89ExM0+2yNjn10NK0hS4v2eTMjMbEEtPwPbB6aeWBLQh4z1lw7Q1nDHr7MuzFyO6iVRHb4tN/XPfHAR7sIbZKVfvAcmQKDyPg602msmUsU8xbG9ecQuwekfNZS+RStufoQVvcXNOIX1h7x44ftYHePltfXrGnz5yzfDotW/zOe+9ad0+PvfnmW9bZtdOskbK5mUW7c+uGbawt2+6e3fbkU08KzEDIMs1o7/Wy2pQABwpdRct25Gz//gM2eXfMRi+PWKZJEkghqlP2m2QcUJOTdvDAQUuns/buO+/a5MQDgRUwXPHZxAawMdAYob0CG8X5iRMJIzjG6WOdsHVqFwwjrmEhqxUWDYxwxtgXnB9paqntzferTxNzDTnp16QS9vrXXlfb9ZNPnVOMo/bvuifS+EnAWtYffyHwL+jmsBb8D10T4HYAxGJLDsALADwxgo9ObuizKSx4sbJd55e9ih8E7KdNSRooCQATn2w1Oz8fgMaq9iE/FAS5nouXLsuGEA+TB+BHj584bp9dvuzaO8mE1kkt1rt22nPPPis/g03g+yiwEHsDKsCyBAiIP7T4aJADo3dDO852PUgtjN7WyFqzV3kG84uL1ru7R3ZU9xHegJ/kT2d7u7czI7K7tKTvBRQBCIXVgY8HVCce4d0UZK5cvaq9OjUzpXibOIqJoPhmYmSYWcSgrDf3gl3Aj1JsjO3hxK2sPYVVirX4MFhjEhiem1PsAfMN/0kc43aGc8t4+11ikxKvaEJQoSAWGGtKvI/9VbsqDPMA+tEyRSGSvcAZJ2bkvVy76+zkgladKV736W8Um7ylG9srOET6SG1qiY327hEI9ag852Dxo+Lcb2bK/MVd/yavwOcAk//u3/z3TaoDjOglkGb05hOnT4tG3t3dK2bB7ByB4oKclKpEKIeH/lnaTXDKoMvrq2sS/tLhzWbV1gAQ0tvfo0PPGFIlhWaqSGDkqFJhTDA6GHyNM8xknfabiX34FY1K8/7yrBwtyTHG+/79ewo0SfwwdDi4yGagSilBVhnPDSV/orfCOkGkdWVVhlsGXUi9U6FjqwwJGOOLV5eWhQ5jCKlGMDEIHRIomgQQOAD+7f44VHEfF0jgj3I6/ZBcA6COBKRaCnbk6HH76+9+1/vYK1UfK7bmqvUYNJJDfnAGJOlMbpGeBi1JyYTWDXYMho9++ljJRZiKJD5S0AkGoequra/qPdBHe3p7ZGBZYOiEOEaSQTQ9eKaANgTIBLQxqcBBkDj4dI1OVenpZSVQxui//fbb9vzzzyp4hHpKZQFgBICCe8SpHDlyVAwUvgtByuHhoW3wjTUhcQbkIZAaGxuXXgSff+3qdXv5t15WUPLRxx/pvrPZ/Db4QyCJw+PfxRSBxo1miCrpDT3buCdwnCRHtNKwtlH0ikCZPYiDpv1Bo2PVG95UMst4WDQvnnnmSwpuCCq4V/YiSRzUXXp8Dx06KOSfliauhWuIfdPekoPY6JKPPUY3Zn1DfaTvvvuuKhh8LwFgSMP0t0ReY2oWldBDkOejSb1vnhGTVLJJ9GMVW6wSOT3/DPXCEzjCXgkgCpvuzTf+XmMDcZ44bhKCXTt22pXLl1Up2n/ooDXTKe17ACsSMYT6psYndX9Mx1lZR0StU4l+F2JqI7d1Rj/48AN7+StfsbXyhijfqVrdxu+Mitl06MgRMaNKba124NAh9ch/dv2aKNKqSiHmuFm2d995x5555lmJpGJPVFmnrWVqWgEHr0Voj+fIOefZYm/a2juUKLJHsDv8/vz5C2JewFLh3F68dNFgyMEgIckkmBVNf3ND98PeJHDkPpn6RaDLXuPZAtJgF/kzODgkYIe9TiDLv3N2Yd7IbtQJcHq8Pa1O++K4wIi+/gHRnamAqb2hVBQwSTDD+vV077aPP/nI1tdWbGdXmw307rS9/T328P5NW52btFS9bHUAPJKPKgwqmIJFJUUkt9gdTfVKJTxRgl1EkpjLWrmWstnFst0dn7eJ6VUr15u2Vt6yHHugWrMqAEkIXr3NgBYObwfxZxB6pgOtmj3GmgBK8KN2BQJ/tUN4Dz5/04qlau36mtoVOfvQ0/kOntXqKn3VrjVBAsLvNYUF3QiNO85pfdVOph559IA47wD03m4Rx7HCRMKfRI0fnZktRtz69BXAfCY3sQ9h9hDUCgQViItdycknYB9gl6xvrOo9CKXG0bcuNOpAAuAG54PvEztMLeVbulatA4CKdCa8LQa2ByvKNbuwowvgxkq4zmlgu0QB4yhEyneoxam5xWPXd+In8Ys8H1o/okApgDmv9ali7iOlYURBoIzWT4edOH5UOjUOEKABA0jgbU9cA0yvCCxIEysIVAOi1mvYmoRtlh1kQ78ELQSEJJneohHH6HvUvbUoro9aCAF0mNohECeO+oW50qa1Z+3UViMgxkeJOrDkAIfaSQVyeBKmMbpBR4TkDuZApLhz9rDDLv7pE7KiAL23ALiAKueYzxSTg7Yy6YQgLp6RH2Z/MhkKXaZSNmd7+vpt184dStBIqkulFjHC2jM5623rVMsJiV0dxiKJTbFklQCOJFJpm5n1QgLXCihMXHD6yXM2+nDSVmtlSxfytrvH21JJmjrQXJhfBOURS7aRz9o62ge0mOUdVCHZwqZx7jVeOMQO0slJpwOY7BNTyviRTNL6Bgdso4ImUdqWVxet0FmyXYO9NreyJPsN6Itd21xdtx2lVmsttChGImF+9733FcfwfD/55KIEXdOprE09mNQUob379tqLL74kTSSS0MnxSVucm1frSLG11dYqa1ZsL9rQ4KDNz8zb9L1JCYizuTmHv/XSy/bp5cu+fwE4W9vEOqEQV95Aa8iT+cGBfp1f/DCg7aVLl5Q8Agywp9gvbg/iVBFnMm37XY3cFhXFmR2aTOU6YayVtG4YF0yxL7Q+ZNLExHVpdLGfsW/4j2/9D9+yr3/96yr+EH+QgKv1YnlFoD0sW340vS7EsawfZyi2dPN5akdG82J5yUbv+uhj9n/Ui0N4HSadCpJVWoU7JVDNeSEWiWOr2evseYYqRJYNe4UiD+w9runqtevBljUE9A8ODQq8Y4gD16KW0qmHdujgAXvhhRckkgurG0BerbH37+v9nF2E/WGwRIaJ/EbUX9OYeXySt9t5S5K32UXCQ2QV8++0q3D9yg+Y4rS6qj0uTcOVVTFGent6fAoUMUCxVeeRIl9GBbSk4lIH5Tdsd0+3wCd+R2GQWP7UE6fFIBkZGbGFuXn5M+4FdgfsUmJogFLivB//5MeKu4hTefbkK1xTZxdAC1PrcspzpP2o4pQHct4C5a037GUKPrT7ci/Obk9sa4YR08eJYLNzs7JH/FHLXaGg9zoY3bDu3buDiP2Gnm0s3kpLZWPDJ+9IB9GBsygczpoKYIOdFkSvXT/M22fFcAqtht7G6YW4cDePlfGCTpbf5ecIKg4KBp2v7X99xGz5TU7Mv7j3/zZX4HOAyb/813/YpN+wtb1dRhGjjhPgoILKEgjCiqAqqDntq+sK+AhwEObkiHTv3mU7OztlVHycIpTiqgwbBqRvqE99lrBQ9gwNC3XFoeHIZ6emBbAAGpDAkLhw0BWgiJrrdFuqlxxmjD20VipOTKWIfcccfhBdORdVBhCLy8sQ+gi1tJJTqqRUyDuKrba6sqxefG+FaOiacB4EQtLFQAuEXldGC9M3ncvaRnVTglH9w4OiK84vzklYkp7Vt995W8af6ye5pBKCvgXBPujxlc+uSIh1cGiPXbx4SUEGgQPO38eKUVFOycHFyiwouSiTS8tyIoBKMH1YX5wm1U6MPt+D4QecYSqRU6nzAlBgbiAmR2LJGvAsSKJgkgDiwDKhai+GBi0C4xP6jn0H9rsII2OW1wCG2nya0gIikIgAJvUs2RvEG3zWrZERtV8BMDzxxCkBKxcvXtT1sa+o+EZFcInhdnYqSSFRAjCgQkAARJJJ8grAAtCFo+L+cIQ8ix1dOwX+8FlUnV38kTGSOFVPGAWY5PIeqKsFh0ka5e1WJ/Yne4+1lw4DSSZgBhTbYknfRUsEbAuAL4Iv2AOskYt35bVurOuHH3ygShLOmCQbhXcCfBJ3Eg3WBsftbIlOBYCskcCZBPR3WELtHpA85oIk6BWAktgHrNGgsQodQBXODQAOFaZtajlgCdUqdA8UnDhriVHN0N6pZrEXRMHnbNOzDcg4NW2H9x+wH//oR3b75oh9+ZWXrXd4yFbWVlVZpCpJH/r927e1t2GHMDb58JEjEnqulyu2NLdoB/btsxs3b1jf8JCVm1vWtrPTVufmbfz2XQVb9LxzVgaGh0UlzhbyNvZgQgmHko7WkpK30Tt3BFZBuxbzRvory6oIffe739XkLv6bs6DAslYT/Zlxi7AX2Kvse2wGQcHY+HhgKZm1ltp0jgBeGEnOGWAUJUEXVGQALlgQgBA8L/aPj+x0ABHwTb3R2ayuj7PAd9CKSIshLBIln7SXhXYcPhO2CuMP2Tu0GnHdmsjVbGrPkzgeP35Mz/m9d2HFNOzs6ZPW2ZqzfGrLRq9/ajPjd6yYVv+LFfNoiaxbMu2gBKCyT5NBxBlmnAteakwzb7GmlesZW1yp2/jDZZtd3LCNasOW18pWKJZso4ywta/nti5DCMwkKhcqoo+7ufha7VfYEhr16wyCCHLhGwCgCBDVIlSv28oK065aXVcggFUOsHiVVSwA+rbxORLuJMFI6llhG7lOwEe0jTRCFZsucKWuswaIgfaDM2WyEmKUNoBGxTZl1yLYTmAoEdG1Ve1BgvEoQkilmqk36H6kU7TfJB3MULtRwbVO6oio+v3HRCcCIQJzxUDxNpQEjB8lEN4e4+37Dm6iV6B1xLCG4BSQgJ/IjuBz1aIjppzrfagFUEw/RjB7u5CDAB6Yxh5/rnHHp9xDAAAgAElEQVQLPRNNs6nZvr17bHCwT4E9e5vPBDzBNgNk02qEz4jjaHkeJAYCPBiVnIRJmpBAI9OFAH7RHgD8BGzSKGUJOjoggw3lM+XfmFCBNlnZW2PEMgnT5vDHKs4EgNfbKpymznp6y6rvldhqE1tdOZf4cY2NRT9GfsCZAewRAJPtzwrME17D3sBPucjtpp4/1W0SQiXbocqdgpGQStnxvXvt2SfO6CyPTU7aRrVspbaikpPe9g67f2PErl2+bC98+XnZoiqsxlxBo4bReyFdfDjxwLrQnGhrtw8vfKBK9fCRQza2NG/5znYb3r9fBRh888L8onWWSvbZR5/Y4tS0La2sWq2UtxXGt1eY+JVTsYNrB7wTq0ctxM6U8RYTX0diGInY15nikxPbb7OyYals2grtLda9d8Am56et1NGqpPPIkcNqma6sb9rOUpuN372nOIK1Hr0zKsFwkm+YpUxQ4xkrYU56XHPsyDGdSfYhgvFqeU2hD1JQsY3EDn2M1mJJ4Ps0uihMMapv2ZeefkYTm5Q0IvrNBLFqVeAouhaw8wAIKPrAAoGVSjxGqyQ2GV8Ik096X4AlYjpRBHTGUhzp6/7XGXTEvHyWC2s2feQzjOpNb5uG2ct+jsCf2j9plchmFY+89trrdubMWfl52nrRwsPOx1iMggvtljCSANO8bTFtG2hOhOlubkPrau2g8IWvBwyC4SwWMcW1lVXFmMQbrLkXinzPi+m4sem6OwmTLbx247piYiX6er0XrWBDcg8txZKLkc7PqyVFbek7YXkzGh6GnalARBsr6wHwQzxEXEHbJs+MWIx2e65FbU4BlHLI3ZNqfB15h1qUpI3kk2r8nD0SsWePxhHcHtO558G2EYOynxke4Hp1u/TdACb4CBVeQsso3xtbcVhfvoP7Zj8So8X2Zj6bWBafxL0QF7I2xKAAJrBRz184rzie/Qy4BTgfhZgpNPGcYZAS26LjI6bvlksfxGIiz4YziX0DTKOYxVlob20VyMj3Yds8vmDoBVPpyAkKaqn2Nk+fgoV+DPEzPpR9K0YN9ox2rY0N+TI+QC1+qyvbbeNcv8Ryl33gAc8Tm8ye431qP0yl9BrOqzPYvBjnvikIzkYIJUzr+VwKvM2gRLPLf/wx/lNAk8dBmv82k+5/7lf1q0/vn1Mn1+cAk6///u80SQypKNJi0dbWocothggx1Uq1rkAGVNyNWFpVaBJzEPeNctmOHT1i1XJZlVKSQhw2h7+yWVEffMeuTk9GUbRPuRAXDn3/3r22vLAYkt5FfSeILI6VfkWMAW0tGA2MeBR2o/cVnQ+Mjyf5mdAPT2WRflT6Tplv78CNKufFFrX5ZKDy0ru71bAcARvtM0lXthfNNpdXhRzqoAIOnj7VJAxnS8GWMDSJLevfM2it7a0SjsJB4hQvfXpJxg02Cg4tCi2BTJP8f3rpUug/rgl0QDSXIBQjRWBHYsa1IyyI6BQJlpDtnj6BIhgsKd0Hqj+BBdU7nAnVBVp7eD3K7XfvjSqph/lBQAIoQrDmlTWCFBfTw5lhbPlDtff27TvSdKAti2Aqot0EAPSRAoChDYE+iaYjlFql7cGzJ/ldnJ8X4IEoGfRbJn6whAAFrKcYM3NzWk++g/0CcMXG5L55zrwBgIUkhqCIAIw1VMWPdqw8iDhikC6KFxMCr1S6Zg1RkIId6ZU480ABcLnsYxvrTmHk2lgnronPhomgYCZUN1kLnBvAD8Ab05zYb07T3FIgRDJN4EJQAeOGPUlCSDAAYMUzlhBwmB7CfeGUAC5g7BDgwOjiOwjoWAtVuKJga9Cx8aTTHZUSHo2b8OTLk9Uw7Sa6oEDt5T3ct1djkzo7BAEkl7dHRiSip/1AL3vCaa3du3ZrXPDM9JSC9WQhZzs6OiVShl4E7Q61Mi1LZanZs05PnDltjWTC7o/eM6s3JND3ycVPLJnN2q7+Xuvs3mGlfMHWF5YUZNwcGVGwtKt7t8AYgvVyvWoPHiLQhwDvI4E4gCD2VBwPTZLMmN4333hTlSKCBfahCyjnBRLevXtfwWJLoSjwg8/gWTLulP0V+8ej5tJ7776rvmVEh0lKCfr5N/Z1fIaa6hEATvYKwQ/76emnvyR2Hs8DAVz2Nftjdn5Oz5X9T4uPT+1o2I9+/GPptpC4AepwvexJgiWYLKvLKwrMZman7fatESVrX3nlRdtYnrHZydtWW1uw+vqKdbTkrVmrWzaVsa1mzVpKeT1DKtSwMQiiRSWXWCHthAk9o+pW01YrCRsdX7CZ+YoVSp02u7hii8ur1qQituVjTONPTLgfVZZ+/TCAvQU4En+4DphetFoQpMVJYIAZ8Sx7EuwTo2Lbo4CANAKr4mQEfxRFV0PVi3td3wjMQZhBJMvYbxdCdBFFAramKoLZbFL7iGlPEq1Vq0hGYyj58bHbdfkodGUATADmEEclOSDBc1o+QGtGgXnUF1ECD0iTzngrCECPzqtXU3kOTM+C/eOjvX0SFjYeO6ZxxYF1EttY+B17U1U/iZ4C9iPCuyX2irecJLXnFcwGOjafq5aT0EKaITERYOAMmCNHDllnR5tYP5wtfA0gOyAsz4pkCxsStbVEXd+xwzU1ikXLpBEYrThTKkU7TlMaR6w9gBm6HlFrhMtyZhDtrmXFGfhdkg78jY8STmyPMXbh4Ed7MdLVWQPOWJx8Ett98KG8XpOTKlVpr3HvrpkTEzcHAiOQF5kp0kvh/WI4eVzAvcO4oI1MegKhHSxd37LBtjZ78ew5O77vgK0wQhRAMu3TpTY31622tmGzE5N2/fo1O3rsqPbMQxginTuVqE5NPLTurp129+Yta8sVrLOjy5bWVm16bdn2P3HSMh3tdujAAetE+L1SUbsD52Ty/phduXjJ5qZnbJqiUFerrWeSVoV1E4pHsPMkiClNKG/zIInmXqMGDPaIeIV2A4l/02qVaFoik7Id/buta7Dbrty6Yd393TqvJJSVjU2N9304es+yQXeCZ4cY89LKit26fUd7HuYJIEA2x8S/Tp0P7u/Js2eVsF276hNKqObjUzkDAEcUtZi+AtuUEbYC1jY27eTJU/LTEaCQEGbQoOAGXR8kta3vhl986smnjHZaNNP4N+JOCh9ioQVbzud5USKKNYcUQCwTpEaciRLbKVgfaYxY01u0mdCnSS/EI/gH1tAEJJ05fdb27dsvUN5bht0W8Fkk2GJXoAdEbLmwKPYdvlnTxUKbGddKbAJggk+gQKTxzp3tEp3G/sAgoi2ntaWoWJczAvCpSVsBcGEdEScldmAs/Ca6PrT5sTe2GhJAnZmbs8NHjwjsR28EfwoDFmbOU0896fFVMilGLIAJxQy+m4IWPj2fg1H0QMxIaeVkfAxwFHZ2sOQR+4A2a9q71UqXADjLKx4mNtGAhQD0ahQ8RdQ8QOaj0biKo0LrCXkFhTba/yXWy0Sq8Cwiw4IcgLVkHyE1wP6LQvw8lzgpE5YouoouIp0UeE7MCgiMfca/37p9S76buIViCtcHgEb7KEVC1ham7tKyT8IhRhHLWVMAEUWHLUIulLY14l5aDYP9Zz/AXoGNJVZdMiX2PedYIHKtqtYdYkCAL864QG1pPG7J9sE0c7tH8ddjfNaTPQv45JonBdl4gBDOhq4h5d/F84tTNWnzIu+LPoTXSew67GXZxeBjnIHyyF77ZxL3BKDk8YJLZKpE0dkYJKgT8pe1VR5FHA6SxGT2C8HaXz8W+//jlbFJLpjPf1bSN58DTP7gD7/ZpEViaWXZJ8d07ZBQJ4kbVVkotpqS0NYmo4reBckhiSE/VM9xovOzMzY7Pa0EiISQQAVBoZZiwXJFD9q3qvxuQaJdGN7e7m7bWA1jQunFW1zUHwwvTonk/NjxY+r7RLSIvkAMZxb6o8ZVhnGy4dDhKKQkrcPqwS9JCEGg6PWM0txYFwBSWd+wIj2CYZwl6DiGE2YBPe84ApIMjfMTC8XsyLGjdm9yzDZrFcu1IjKYEZOEwPvll1+2q1evybhC92MNEK3FoBDgAI7cvnVb9EUqqjgDWjugr7NWoNw4WJwiehEE8THIIQBGKFeTiioVtQAQ6NDWAsuGQAGHhRAYDuQACdrEuM3MTNlzzz2nQO/998+rIsh9QbuEukhbAEEczomEjn5TgguNzy0VVTHHEHIvVBcAEUiMqYgDrjhgUpJDEMOja4c+H/CEfktEMXnWJKskqqwiE2/4DJwk18a63ro1ItEwNFWYukMPahRwpVrJ95CwEqAT1mB8SYqdMdFQNZi/na3i1UPRqIM4H/vBae5exeQHkJAfT35XRV9VRaRY1HoQ3EgzB0fdaGgNEOekfYOkNgbWaNPgDGkXwelz7wCPOFyowIxPJhlgLxF8sI4IAXOOCORVhU8m1StMsk7yoEQtBgrhepXsBmFY7jtWX9jvOOHd3bvlOB+FEowP9XGpAEsCiahCSzixrnNWKhTs4sefCATSJIWCJy58Js+HoALwa++B/WJXkexd+fQzPRsA0d07d2h6FaAkLLXBPcPWSrUF7QcC5XRGCeXdsTHL0fZQKgiw7NvtQMOtW7fV4rO6vmYPp6esp79XVUBG6kLf5ruZwKPxuoiqBYaDGFyqWqe1pgB5PAPOL9/HVAReS5sZ7W2ciY8/+khCa9g27B1gB0LCPBcCUIA8TYtKJmwYFhxVIYGyvtYAjhqxXmDcMuNsW7VPcesAOwj88Rywa1RK2Z+AyuwfKM0wYvoH+hWUELT6M+uRkCznFrYUtiqOwMTWjY+N2fjEmCpNtIB89dWXbWtz0e7fumQ7SzlbX5izZrViSbQhpDmxbqXWwrZGjUBB2le2tnRGCXja2ksS/Nyo1m1msWLTC1W7fXfODh9/wm7fu28zc/RDU1ENYsWhjWs7jtmm4v56rjcmpQqoQkaipJWKfYbJTmFcZp1pNZ5Eq/1Qei4Ofmp8YrWqqn88x4A5tapPnIrtOwIRpHvlDCwErGE9cAsEmap6Li0pcCOhoQLXUsxJ0JspCwSpMajExnLNUQ+CIBsAdGOD1sktay21WFdHpy0uzIdx4N43LqZLfUvPgB9vl/TEG9aP9LlCKw7QBmwf/wWAioOeDvL4hBaRTqRH4UGoEogQTKoqDsskTCMjUHUAuSl9BIGqIaBVohxa9BAjhX1SKaP9QbLYtGNHD8sGx+llPBtNaKNijagkQrgNp8/HEZ0kJ7BLYA/ks1Qf62Imof+wtrFmq+sbYgiRRPF9PsUCO/xI7NLZJD5WXYT8MFWNYD3qUMEwUZIfElJsPHEFr1crD+1OsFNCqxj2JzIKedAA7PgZsVuMdhv3y5pkFsa5Rnq6JkkF5kpMkhm5TEKPv5cmCCBUtWaFZtOO7uq2506ctCN79pnlMtbMpmwrmbDFlUVnIdTq1t3ZZQvLS3b95jUl1ImmMyTzibQtzyxYIZWVHcb2kqweO3Pa/o/v/IX9zr/4pgT4Eysbtnh3TFocUzPTYh6gDcVzWFpbt2UYU92dtkEbGAk5zCqNDF3SWdAUGQQkARtpy9I6ONjG81NhCeYJ64j4bC5jlklaV99Oa+3ZYVNLcza0d0hFJNbu2MEjtrPUbm//5Gd24ugxe/Ott1RMYEQwLEkSb+mA7dolAFE6aLm8kjgEmRFUZx2ID2kLFpih4lbFNtCqqVb1uR9cuCBWBjHb6sqa4lEKKg5M4tucJcRZx8c5MODtb9g8wAWEURcW5rcnHmJbYMpwVkgsHWTxMxXP2rYApiYrOmgSpZuUCCYcrKTHQhX+wAyOlXISf9YaVuqxo8c1dRKACFCVBBWgBH/LVDnOBEAHTGYAXbW20EIYwB3+5hzjR6pl18zgGfH9pWLBFhawZ84yYNxvR2ur2K1Rq03CvwwlEHCYUxJOsgxABjtH60EbcCJhf//GG3b9xg376muvaY//3Q9/qBYg/CLT5F599RXdAxqBxLn4tWW1mRelO6PfJxM2PfVQbS0UyABG2XvYKYljyyg6w4Tv4Nxi3/mbe+K/8e2ADT6xysVSZQ8ESscR6b/sf9SasrXlLUmBbYddApDld6yBQJl0OrSNmTHsAp/MPuTfeJ3Wmf+Wr2zXcyIOgoG6/8ABMUZpl2USDqK3tNmyB2DLYsu8UFK3Tz/9VDIF3opZUfxKXAE4SOyDPeE5cFajX9SI9kzWC7WBvU3crJg1DKLA/bIGcdoOq8CQB54v7yH+4Xo4y2LhaWhFTRqK+FKPm1KeR2WyApg0EXN9Q6wS7D0+lOvF1wBUeitlXYwxABr3R41tJiVroaR5ewx8EOkO9kas/QC28JmR5fjLYLU7QjEJA9DvxRkXkX/08yt8Bj+evq8CteH/HWj59WKWL171D1uB3yjA5PXf/VoTFJ7RWfdDuwBMBZ/m4HPfaZUBcMBYc/hUFaQnL4gYgfKvaGZ5VS0KakNh5Nz0jHZzMpOQYYbuy0H/2utf06FZW14RyBKDHhyr+tVbWlSZZWIKk0gwXiSSJPUEARkCpryPyvJRw06tc9aEC6PFCQx4Onp8+UwYGxgHErwtxm3CPoBCzbSHUquCVBcvBMVfcEEkAtVQmRveu8emF+et2qhZtgURwS2Ju2KInnzqKSVOGCtVyhIJJZ20FbAWJKhQ9EjMbo3clg5HXE+MD8wO/jftL7QfkZQCLiGMiVgqQZzog6GnEUdGckXioTFp6A4gHtXSohYS79VO2tNPPylwgOSdtbx29arAAMCMOxLkPKbk//z586IzkhSePXdOAma8DwaEG9uU/g1DihNGA4L7Ajyg55p2FBD0sXv3BWBgiAFQcBjvvPOO9hMGsK+/3y6cP2/nzj0pqjeODgO3Z3hIeiEkj0w+EfiRdqooycfc/IJ6m9kHOHiugTXlM6OauuiU+RbZTXcC606lRWQ1JCFeYYbW6ECIAw9UNTe0rx2xz9h7771rp0+f0XeTiFNlJYniwzkP7CUqBABV165dE9hFoHP58qeioSIaS6Dx1FNPOVulVhPoxX3x+tNnziiI5F7Yf9BsY3+pWgkYx5dC8HNEVRBNdKD9A4pprIYxeo8WkzEYP71WLBZcABMa5pY7ehgGpVbvx+cnUtEnxycEGPK8mIpUZoz2vXvaRzj9weFhfcZPfvpTFz9FyAxAFDvQUlKrDSCgKljQ/jnPG+vWiw5LGIsNHZzKPX3QtUbd1ja9chT7tgE0GC88ztSsStl6B/rs3v37Nnp31I6GkYm9vf26dgALEj4qUjCTOCvn3z+vQPTUyZMKPjjzMLsGBwYEWhKgiQmXTOo7zpw+bZ99dsV6evvUWoVAL61mPg2kJo0KbBRnjTNCQk3VlKCD/cJ5q1R9YsrAwKCLspVhhE1LY+X73/+BmGZch2yBxnUkxCrTmUBfJpO2SxcvSTB2bHzCR2Eiar1jp9u7vj5RbQHwGO/88OEDMQ8ATX77a1+19kLSrnz8Czuxf9DG79y0jeUVIzXH7pFYpDJxsgitS15BR8CV8+Dj1tNKqpbWyra8nrTpxardm1y01o7dNj03b4vLK1aHnaVnyASKVU/yQtvH45X+X9etcg0R4MMmkaArOJLOB+02JMveZhFFFDkDERjkzJNMxV58zowzCb0HnERNSV/QaGEPk5gDYDDeFACBNjJeyznnJJAjESx3drVrpC7JBO+TVktoz1RCjqYHyTbPdPqhpoeQNMGY6OrsUJUPOyBGZhahZoCBms6uzlyI5rzFCGVRt0esb00tc94qx6QVicMGxpgmuUlk1wNUTcgBAFUl2/UVYvueg/Ku8+Gtes5qYa0llCpwiYDahR+hV8NCKjMaXGahYSdOHLUcLAqC4hBka7JMFBIMCSZ1dWwO9oB/Q+wSUCSdytlW3Wcl8/2A/iQf7D2EIF281sW5ffwyguU+8cZbcB0c8iKIB/b4Mv49gr3YV97jrV7oxnDPPB8fnU7C5HomCGdXtEdImngugdSj9aECrDHRJAPWVAEINo2DJl4Dj+Ky8h3oXaQYmc2Y7azaXCj+ZGtbtrdUshODw/alk09Y/54h29iqWaYlbw/nZgU6ZBMp60GQupC37/3gv9jK2pqVCkVbW1yxofadtjG3JLB5YnbWWrt32/Devfb8iy/YGx9dUAK9K1e0h5evW3lyxmY3Vm1mfdVqTF3ZWLcEbBh0SWhtayvaet11fXjexEzYLO2RBjoujBn2IgO2yNlJ0ikOgshNy7cUdCbRo2qmzVq72ixRylm6tWAHjx2Uj0IU/LkzT1mqumXn33pbSdSbb7+ttRQgUCw5s3JwyNtRV1cVNwBadXbt0DPp6+nV9/A7igv8cO7Z7/i5bCplp0+dsls3b0kL4uaNGzY7M+vXHABbxPHZhwJKwrhk2AkANBReOC8kpUqWpf/h4qzsWT4ntm3pnokBfBSVJ36PZWhRY+iRYgN73NlJjjZGUNTb3+LYcM4/kwr37tmnGO7mjZvySYc1sdAr/fgx7P29u3fFqqGNlOdE/NDOmHRNPvSv0VkVIGgqHvqo7YR8BSAtoAX3yH0wxYjCH/el1o2lxSCgTQxBwW1R9gfgnv1AWypr+J//y/flq7CbPOufv/Fz+UKKEmjXfPMP/kDPjO+ZnJxQDIhe3Wa5YkcOH3YtwATxdllscuJX1p84JzLiSKq5h1/iH2yzCZx558Cx+y6endqlNTGx+EvsksfbOYi7JXyLr4BJC9CU8lZ3afIlfOqkCmSry9bW0b6ta4Ov1X6Qf0C4GmCeFpudioHIWUZu31ZMjm2fIzeZntb70WlkDzwMeQy5DyBH1Ggk/sKGE0sTc7Dmsv9qcQTkcdYXLGVey/OaZUQx7Vm5nGJiYhsKxDxzzjV2lbWNa8Q54yfGKayxs5SdnYnNI56JE+kishBZ5hL0hqWayQg0cZ0o2JdZSSXwGfIZmujkzFMAKD4X38yeAnzTv5uJ4URsx/nTZJ6g5SeRcfn/hN6j1lrtB//f/M0aAMDEOMOZfxESefTEZQce11URyBJaXR87v49P//l145UvXvcPW4HfKMDkf/yf/qgpTRKE7Wo1oagff3xRtC0YBlQbSV44UMeOHbeb12+oPYQfBWMhWEcxHQomlDSf2pEWMwR2SiqXUtLNHxKQs6dPe08eegcwUcLMcgXEJLJbTmVvKbXIycCGwIiTPEI5SyfS1t7apqDM6c8kDK6+j1I3VRCcqSqYZhqttrSwoKqQgql6TWr1myTUNYyrGwIh3rWaEiWMlAIKKnZ1qu8FS2TStlFDWG3L+gb7JR6IQUXrQ5Mv6AMWnbIiIwoAQZKFoScxIuHnz1/+5f+tIK+/z9kKAD8EABhbsWjKm0rKMfYwGjQJiF7QAhWFBSHVgBQ4W694t8lA4wyoUqFCj3FkDZ566pwSQQwvST0JJ4n0iy++aPfu3ReThakmn3z8sd7PfcK44L7YCzh39eQnk86eaG+XIRRYk0wp6UDk6/SZ03KkUAtx3rB0YKuQlCJSJ2HcIEj6ve99z1555RVdMwkt4M3g0ID91V/9lSr+UD8PHjgkoz1yc8QOHzmq16ItwZoSmHFdBAsYexIYjZaGlpjObo/XjFNHvMeTarYbXIJu1pxgi4TXAYYtBX0eZKbsT//0T+0P//BfyaDjMLkWKtCsH59H+xTaBzBmqCSijwE7BVCP64GpBZOGz+PaYO+wzwnocCgAZ9BpI3Pkk08+1rqxb3gPrA9Qf6p6sFcIkmAcsI5UNXCm7GXOIGfE+4Xzuiacm8bmApi0FHQeHlH6Sf4qCtKg5beVWm1yfFzvuXXzppKX4ydOmqWTqrAAmAwPDSmhuDNyy/YODmtfEFDBLmONASJIIj799JLt6NltlkxrfVYWl9WDjtOlnY2Ro4cPur4OexCwMSPNmLSEX1vb2+w7f/0dVU6HoPh2tNvg0LD2PM+L6glU1zNnzvjUjlpNgsOcA6p5XHvUrQDoI+FjYgNOGIYcukxQjWGHwFaiIscZoRJKsMGIP1W2pCZvem4wpXhGtMwAgLJfCXQivRrBX5ICKmw/+tGP7Stf+aqeESLAmlhFYKbqa1XPYmFpcRswgc77wYcf6TlxhnmOtNmJLVOraU9RVeYstbUWbd++YetoSdlnH75l7bmELU6NW7NWUT95TtRjqp9h5CmJBBUfNeg7GMEzTiS2LJ3J29Jq2WaX6nbt9pxZusUezi2rVQmbhigsmlaAGFT3AB6lfxKCr3+YO32UgHiAh+kLTIqQ3JIIwxogmGLvq4oWhDwjgIEwqY9zb3oCHGjk7IOY3CpITCGQ6EEbyZEzTFwU1tteEC33taCNsb2Dschu30mynLGCzfeAkPYG7Prc7IzGCtPGQuWavRXKpPJ7sdXPk28P/thHseoG8Krfh/GmBJrrlbL0EZwJx9hnGAAuuMp7I6PKR8vCdgmAiWd1+p0CypBIimmjKq5XAAmI8V3SnAlVeB9F698Xk0Qm5Bw9elgsJq6T97vYqdPaNTo16EAB8LjGQdHtLYkbQrMVdMg2LZPNy38IvIEBgB6B9EcczPA2Kw+xWDPpXwngcDYc96OJIkG7RmsD2BKqlJrspVGbziiIoIcnWr4z+XeNzxRg4oG/r4e3V7HfYuJNskKSyNpGXyJGQWACcd/5nINPzmBBAyKvlsMEwqJm1lso2ul9B21oz5CtV8vWsWun5UpFS+Yy1t7Wart37rR8R7tdufKZzuLy4rJd/eSy2dyyleeXNbHkxPPPWOueQdn5o0eO2m5GnP74ZzZx/qKt35205EbF7mwu2UyzauWE2QqCvDt3WCWXtjqTe9BpqFY1yjgmDqyjNBI0vtyBAu4nTkppmE9Oi+tOa0Gpvc1m5mctW8havpS3TFertffstESG9XVhyT27+ixd2bJcMiVB7rvj42LIVit1ATBMAaTQMTZ2X8w6frBvsDQ1waqtXf5LIvwa770k2yhgLWGK7YoSq23IT6GNAshD8oXdZf/dvDni2jJhH5DIRxFTQJbYgs29sv81crCdxt4AACAASURBVJgJOFEbQ3m5j772tjeznV1dii8B9bwh4FFi/3griQDfCJioXSJoNolN5p8nJixaaDARe/sdnKhvWTsga4hNAdcpWGFjnOVZU2IMQxKGjqbXOBVDZwoQAlCVhBJAkHiEc7K0sKSWZdgUFC5g/WqCUwDPWAPuX8+6Cbt2VcwiimLEW4A7fP7t0VG1j/7whz8SCwNGGT7q0sWL9sqrr9izzz5rq8vLeiYk9MR+xHG0ozz3/PMqIuEnALdhPFIgYg/SIsNy4QOlZ5J+NMXKT+w2R2D7v91XBFsWRpI7GPrLDINtgl7TxKKMYs0CryzYAY3PdkYj94vuoK41sBkBMyiyAobScoP/BmT3mN517YivYL4KlChvbk/nZA8pl6GYlkyoPSkKWMOQZe0B1/kd3+nTxmBFuQ5OBMv5bmwv7CDiddgr/b29yhvk49BqWV4RYMX74vQbAXahtUZg2mZZwKcKCLW69gogOPfu08pgVeUV50h4PBQHCBM4k9g5co04LED6RtWqwB5yM7Xzh30uACrjQrIAHmovC7YXn0XhV5o8yZTAKIrdsYjgrU6u94hdejAxodfCUiI2VDu99PacOcjnPZqQ5AMMeB9+KLYGqZ0LhlpgVUZ45Vc4Kf/Q8OWL1/9XVuA3CjD50z/7j83vfOc7Mh5UZ4eG92gc29T0lEa6MiYwTj4g4Sb59cDClMhA35R7aDak04GTwOmgYM68eFgYyUxKYqfol2BEWWBR0cw0Px2nzuEBMAC55WJW11dVlQHNhbkAtZ6Rcnx3nlF6BPfS4nD6YxT1Q9mfz/VKZUb9oUODAzbH6MqlFdd7QAQRuh/Cb2UXCuP1HoilrW+gX4kvhxwnRlWERH29vKkeZSjtO3fvtFQmpXV74uwZu/zZZ3IKTBvCSGGED+w/IDFY2Cok/K+//rotzi/YD3/4Q43II/G9c/uO2jfQZ2AUM0aF63DQZyME4i6+RFJG8sk1Qg186sknNa4SYwuqjUFEXwSDrNFnhlbDDjEGrl79TONdEcLk2uirhXVCHyrJPK0KVNoxoBha2AJUEDDMOAUSfNZblEOC4HRGM++ZfsMUGRJKqIGg4wRG9Oy++967cva0mvD8qO5iKGFvIOBG2w/rguiZRtLe8WkhtPucO3tOQdd7750Xe+fu6F2BNFwHwUAUafNqi0+W4YcAjaSWhNmpnVkFYxLCC0KBJGXxeeMIRVnOMvGI9gyvxgB2EBwSOIDm815AAMAoWkkYlcz1QFmEWst3Md0kjpLGEQAwATgg/LUnKNiz9owfJoBEnwXAhWf1N3/zN5pOxRQYrg0nBKtrYKDfbly/oXYSknc9i75+xRhqeWsp6LMIwtL0/Yfnzn3xXQBW6lGtefWO38HiIaABMOnZ3W0X3n9f06qgQyOeuoMWl+Ul6a8AWO0/sE/9vmOjo2rLAVARZXR9VWAgDBSmJfzgBz+wvuFBy0trJysnyH5FBJiKVjqXt4G+Pu0xtVtkM6rcaKRkoSC2yccXP7H5RRcVxh4Q1AG8wuQh0f3ww4+0loim/vbXftv+7M/+k5Kzw0cOi92BfTp9+pQCVVrBYDdRBWMMMSAGv0d3hoCFvX358mU9VwnxZjISV6al7cbNm7pG1hemlAKiMFacJIs9QhCqimg2p/Y2kmX2OoEutpF1p3+fUdk6e1MP9QyxQf39Azrz9OlDg44taIBmAGMElyStgDxnzjwhzaBksmmt+YTdvPyBrS5MWmNzWSOFqYCj/YrOQiLZtHrFWxJI7JR8hxHViJQSguYKRVstN+zarSm7MbpgiWyLzS4wNQrgqk1tirTvAYzrXIRA658aOUTAJOYaDtDGNhvAnTB6N1SOeL2zEmCbINrsOgGRvaHpA0zG2NYKIdn3CROcfwInVa1TBHQe6PnkrJwq5QBgmSyil4yQ7Aijnektp1rmkxtIpElOHj6cVAsLAspo4ShgRVAzmdI4WQI1AlmxHSKLRCNrYb74NeJH2C8E8/zvTdgRYXSCt375CmsEpMaEO1uE5J1Ek+vimnQfgChJgkpnMfl9prcFrmMLi9qPQvXNA07/vK161QVBU8kgUNxtDUAGhCKTccSuFxF4RvKzKQfQ+MM+dco3Y39brVqDeVJWgFurodFgGpErIdcgrsla4C9JDIBBNjfKsp3ellrxuGBrS2ffEyNvN4q6LRLWrSAM67R0ADbiAT0rsUwftR763pGso17HPRMnPBKKdbCa7xNgEMZtcl4iG0qAkTWlV0PSAUuO9QCczJA0bG5aW6NuXZa0gWKb7ejoEAgMYNJEC6elIJ02pufk0JvQ2aMgsWbvv/OeffKTNyxbbVj7ji776r/6l7ZezFoilbKh/gFr7+iyt/6vv7YHb39otfllAcafrc/ZRL1s5aRZGcZLW6s1igVr6+m2FQTrq3Xps7Fu7AeAPB/p6omRs4+aYioqvth8lFwIXLSmZZj8k0lZtpCzBoLI/bss2ZKxmYUZG+jvs2OHj1h5YdU255bs1RdekpD9ex9esPEJKuEIce+2g4cPKVY4j3htmbYPZ4TCSsKmA4iwp/iDjhPxETEQ7W6d7R0Slr17e1Q2fmFuQe0dKgwoGarb+Ni4YgXOgMdbm7LRkZWG1hBMPopH+A+dBbR2WgrbUzriM1arCM9SBax+sfw4Z7EdS0wIteQ4A0VMJTG1gtZl0jUu+JVYzmI2eNVcb00kH2sf9jYggC3a1uRrd3SpkHTu7Fm1rhHnUBiChU3raGzP0ZAEtY0gjA2r1ItdMK3Z2xHg0wSuBKPbve2DNVNcG6ZiOdty3Do6u8Sq4z5h31GIgF3Amflf/7d/r/PFhJt79+6qxerf/bv/RXH+p59etNsjt1TkAqQ5evSIzhjx3fCeYZ0xgDVY2XfvjG63M+NfsQWafqcJRUGMOjAMHk9qt9k7yhO2NL0GXytR67D0v9KnsQ366XOCSD4vRiQZ9kYEZtgj7BdNjWPCVRhlT7wGGIef9zHqVQGZgCbEM9gC2uFg1vD8YJoAPJDrsK9W19ddgwWgKoWoclKFRBV4Gee9jm9wfRD2AP6DOFR6XrQINrYUS3IuuQdap4jl2Mv8b9qbYUDTGokNxNe40LDHH2JobXnbEhIBzrJz1hZtXqwFBSL8QWR7u54arUp1gVga7x0mL4mhFwSOsRsAOQAmxFpq/Q4Tz9jrUcQZGw7AhExBLGwSd8t3w0Lm30JuRAELPyAdwWZTAs9qD1NbYFXPYnllWb4htujC8sa/8Bnce2TNOLDvex6wlPxLEyG1VwJjKfAX/6kxzBfv//wK/EYBJv/h2/97k8oHGx3GBn3HVGFJFAnooYrjTGVcUC5fXFCSpFaI2RlV/aCIUUnh3zn4JGu7du6y2Rl6+jet3qjb8NCgKuawRSbGxmxVaDAK3666QJWX6h0BMDT+lfVVm5oFPGkKMMHoiJEi6hgJoCtLS1hPiWIL/QZW1RSUTSsjYgTFCxqmwJGG2CwyEqqgla2QzVkjtM9UtxxooZf9yNGjNnLrllB30QIbDdu3f79NPJjUVAMYJjjkPXuHvQ9UtMcliT8NDQ8KTCDJwwgfPHRQaDHXgGYHOhj0N1IVZw1J2J599jkbuXVHgNX83KxEJ6FB0spADy4GEXYNrRNxqg7J1/PPPSdAKVYC5Ujvj+keuT8cIgb1pZdeUhsICTDPhj8EpRcvfqJWAhJ/wCiADr6TCj4JMkkE38e+IIkkgWNtDhw6qKQbJ05AQsCQzaRFN52bm5EjgF569dpV9SE/+8wzoi5SGdLEns2y2At8PoYVwVOcA9V46LzcL5WOzo4dThltbdsOYuLIZQw7VEQAE680erKCYLHaJ3p6fGx1sajkSCKDgd4JoET8w3XjuEimSHK5PuiqPBfWApFe2D04ApIrwC/WDrbOCy98WcEFAB8VIe6L4BG2joLDUknOjkSawBAhU9TbcRL79u/T57APXnn5FWli/Mmf/In9/je+IXSdNRgdvWOvvPKqPvfiJxft9OnTCjgj7RyAjnMIo4RAJ44T5Dng5Pl8PotE26ckOY0XRgRie5yx6uamJgl89ullARkEJ5HpwP4BwEA75OCRQ9IkWFtcstGRWwqQAPfKtaoEY0kk+7t77Kc/+7k98eRZS5Fc1GvagwAIVAd0lpIpAYJU17PQT0st9t7589IwIcg4cvSItXV02Acffih7RLUBrQ9a0uifZl3Evtm7R9N4YP4QpLNHmd4BQInz/sY3ft9+8YtfiA3Ec3722WfUeuOTqEhwdyhw4zz8/Oc/V0UJkI3nxroAIMa+Y66BawFAYw3Vuz04qISW1xP0Epwg+Pr8888p6MEWUE2ibY6xqucvXLAXX3xBoKSqYK0lBZx/+7f/WdU5frATYplaQmKzJAWsH39gXBGslDdWrV5es+Wlh5ZNoF2yYdlkAua/gBMCbrXWG8K9y9be3io2h8Zf1qoCVfi71N5p5UbGLt2YtJH7C9ZMt9jyyqZALiZMbJQ3tU4AJhIJhZHwKyJu/5jAgUSc/R8TVSqgBHg8mwg0OBPBqfcRMFFCKyq+j4xV4h37m+HXkKwkXKzVdXrSYhRFkKu1SLslrSEFPWsqsARxTtkvCNTnvAKmkZhyPWIdEvir1aMu8WPWDntDAMp+VstQECrERuALNbkADCNM+eGasS0R/BARgnIeU2jU/umVRZ6TRvqS7D4u6hpoxmrJAciRSKRZo06felZBrQscui8U4zJcuyfOsGq8IhfbCvCb3ojIujVtaGjAujqoquJTqao3FHRKdyWV2e6H1z7StbneTLNJYggExzV75/jUw2lrbW1XYE1SwetJ2kgkHPBysEhAWAC2VlbX1JLAdWPfaEeU/1Ii4C1RrlPhbUoR/BW9P5mwUos/TzFEw9QUtQY1ovaLM25IGl0LJrSEbevLeHDtSXRszWACkesLFANAX2+4KK3anVi/Stlam1vWsdW07kzW2rJ5gRQFzj7aYtmsDff1W0H6JwW157Ln+JQHM7N268JHltp0gfg9Z05Z68E9lm9vFfGnd2DILnzv7+zq938mYfyF6qY92CrbvNWtlk7aBjoq2bTluzpt1+CgzSwuqr8mrbHVTYFaJEDsSQoT+EdvRaloD1MJJ+lS+1jahVBZO5h+LW0la2WiWXXDMsWsFTtaNPL31BOnbPeOXXbtwkXL183aCyWBzX/xl39pM/Nztr65aQcPHbaW1pIYJ/fvjwu0wFYCaGBj8XUAAcQHsMq++tpXnU0H4A+okc+JVcsEHfwXIAYTc0Zu3hRbmdj05z/7mVrlSAgBz0mAScbwBWiewHzEx2Bf+Fx8gn4XJ2jBlpPWj58VgYFJnxRH7OjJVgAXQ3uWdPECoKnJVarsw7x1Jp/OlIAJZ6nxbomz67+dgSJwMwB5zkDxqYhquUsB2PQq/iVW+ta3vqV7b2/rdEFcdMfm5/R6zpRPcMnZcP+gBL+JQ4gD2js7fc8Wi/p8wDHAe01nAuysVOz2nTsq7CjhRJNodc3On//AE//VNfvjP/5juz8+poIZ10bi/0d/9Ed28uQJG7lxXYUI2rb5eenFl4K2zKp02WpbVZ+6l6Tlr6z1Zw3UFhPWTeATbY6hjYP1dL2SRz8RcKJgSS6CzVas7zBUYCr+f3AHgrG7f+++AGH+JwzV2LYZmb/4cGIMzgj7BDYl2nKrTGsrl/UHLUJiCWITWoZj6z4Wz4WHK3q2gFa8nz0OS4mCGXEGNo37WV1dl1/CfsLQFbOqQEGmU/sFNik2SmyX0A4DY5sJSOwvnetyRYCZ9mnQ4OP13A82FVBZ/iPsX2JPBOO5NgAXbDjxMAAO+QFxBf6JOJnYEFCOxY0j11VAlbaj53zyN2qd8yI3z5QYiX2F38S28H78LNcglmuzuS0bABDE+6KuDGsZWVTeYln14QMpFzOO2mfozBHrsj+xVVwDHQv4Phe6bcj2Tj+c2m6v4oP5ftc99ElT27FEdIb/mEDmi/f88lkNsYTW9pGUzD+LVfqc6Osf//G/b5L8kviikD5y67YCMRJ6EhWqNlSQFXwGxX0CTyrVSjLpcd9C46FViS4sAoy0RNUqTIOZV988iROH//Chw6IwToyPecsPIl2MxOrscCPK+C/aIFaW5AgxHDhS/vaebqcXk3Rz+BUkNpsCOgBcVIFiZCYofqNpOQVOPn1ANDAclJlPjeDgZul5rFq1UVdfMtEKoqdoutCHF6uZR48ft1t3bqtqVm82rNBaVIInQaZEUsAFY/lgQKDTAZOGxLpvYEABNo6Qaj///u677yiZigguoAifASiDEQWwuHTpopgov/3131GwQWtB7+5uBUAk7yR6iL4i7Pp4Hz+gFdVV2gYIODCur7/2mq7Px7J1qFUGEArkHs0ZHArVHBJIghpaQAimcFbcA8/41MlTagMiUYbxAcBCG8R7778n4KKvv1eJJHRVKLQEhzCUCHwYWYnmA+KcGDYqI6wtQTHVfwWR1ZqELwkMGNdGxSmbydmBAwe1B2G2xIBb+jdra3JwKytLcrYktAQJsDYYiUfbiGtMuKgYe0jTF4KAVez7x9mtLK/KMK+GsbP0lAMMQUUVNbVe31bep0JGYAJjCqdHYgA7AAYE5gIGD+KprDMOiiQfZ0SChSMleaAyg0OamBgTMESihiI96wd4xbMA4CIYxaHC7OI58N3sZcCfDz64YE8++ZQcLeAZFV+cFqrsVJ/YAwjokqTu379PwQkBA4ETlQYCLNgiVDN/9pOf2Llz51z3R+PtFqxGf+7evTY9P2e7erptcHjQ6ptl+/7ffk+Tshjly75gL5JUZpJpVa4OHz+mSVJdu3YoaUcYbn1lTXuJcZQLS0sCflrRr1lbtc+uXhW45YygihhuFy9dFCDH2nV2elsbDI3bt0cUoLAuBAZvvvmGAD/AEZ4f+5tR1l/60pfs29/+tkRdsUuq6iB8uuTTedg/fCYAH9pB3AP7maCIXmz2CbpO7DHeB4MKR837SDhOnXpC18G/E8CiiQDwxl6mWkqASoUKG0OVBGd/4OABJRHYKmi2r776qn340cd25epVMYk4V7J1mazOz8iNET0jEoMXnv+yRtmOjd6xu6MjVqtuWEdb1gr5hOXV85+wTAIbSM9wQroCBBEtLXnZXt6b1DNCW7RqhVKbLW1u2eWRhzY2s2m1Zs42yzXZvkhb56yxXiAw0U7FRPMf6wm9ddJbJFzQ+jFdi6Da5rH0I7cb+7RjoBOp1c4MSCipVmILvTq0Xoii3FLQ2vOaONaSwA5GFQLJ9K2z39s6HBDDdgDgizm14kEwQqxZWIQNFw5H4wNdLq7fGVxeVeRc87w1mpF2xgCECASiBYTJI7BANHHFe8AJjB1wYbR1SQmApiAISGEkuuuWsEYCW/i/AAaJntwkGHWRSwJkb6UJhW+St5RPyYiFhViFc9aE7xFKFY1G3fbtHda9cS2aTiQxzVqYGsR4yk7ZHa6L6XVqmxXok5Kdq9a2bH1zQwEygAnXTSuYAvowjtgFR73C6gwZT1a1HkHcVoWZrS0F2zDTaOVRpV+Bb2DrqFXHK9QCiiwRWnh8dDXFG9YcSj2vcWJAANuUsPlnKumSEKU/F74X8CqXIY5A98V/p2k9QYMlVsYLubwAnurqspUSTetoNGxHM2ltTIEptVq+WPS20GbT2nMtVuA+q4z+dir8HAKVJEbVLTOmBGXz1tK90wZOHrOtQtbWa1V74ukv2fzoffu7//QX9unN6za2smDLjZrVSH4AxVmVbMbSLUXr6u2xdUZBW9JyaW+9kWhwaKFzJoEzbDT5YmNdPpu1QP+HPcd7iC1onSxvVW3XQK+lWnK2sDJvx08fs8W1BTt0+JAl6k2bunXPurJFe+tnb9jrr72uGACNKFiEvYMDYuACxKytbSguA5zB76DJhC8kwcO/l0ptauvgOjl/aE8BgmM3sf2nnzgtNiAsrg8/+lD+9mt833vvensFMQpg5syM/o3EHpulewnaJc4EdCCAvRer+mqbDkBG1L2hEEfSqFadAHBwtiIzB4cp85R0/aC4v2LLMnsU+63kNoB8ijvDyFztO+lyOOmL/crZB7CVALOZWB1MXCMGAzABWKKlBSCZ+2Nvo0VHfMmkuoP79lutXFWiq2lEO3dsa/zw+dgH1sanyzUVnxPL07rImhOnUcjEFzGUACbrG2+9ad/97nfFgsS28X7i1v/53/5bXQcsC84nz/ib3/wXKgR1tHtRk1iENkdi+E0GKxRLvwSGqF2QPGIL5ohPbuPHWzeCKOxjduzR6NrtjrvAFXhMDPRX2nTEBAp+hJgChpPykXo9jH6vyT8Sh6hABEgSxphHu7IuLZyyt94Ui9Io4dqXV1ddf3Fj3QuxZios8FpNcwoMcPYURa84vYbcQ0A8uQxsXoqNS54DYF/w28QNsELxD/jhjbU1Teph8iRnhNyIjcUeIGdR4QEQIAipaoImbZqwTWlpkz/Pq42KOJXnwz6AIYdvlHg+MTE2GZFvJuOo5dS1gNRaFlpsiLd4Pq4vwtQwBzWw9dgS9kMcSczSO8OdzkWfVkbRk/d5G2ZJ+07abGgxiemIPlRexRqeAcUB4naANkAo137xVkzatPkd388a4Itj6ymADN8TNQpV3A9gu4qqCNYGwG67gvCPDWi+eF+ALz3u+I0ATP7jn/6fTSrO0MJBjUloJiYfiOXANBSAiY6uLqHKABgYxv+HvfcM0uy+zjvPm2PnPNPTk3MCZhAGBEACJAJJMGhNMJli2XJJpSppLa/W+iavXGXvrvzZ+0WlD17KKot0iZJJmiBBEESOEzAZE3t6elL3dA5vjlu/59w7GFECV1SRVeulumpqZrrfft97//f/P+E5z3kOh4jNh3G9cPGCDhyHEaFLDg7ikSjmcwgQZcznM+pbhSFCdWbnju1yEIiOEqwAztAKQTUi3NxzC/NipkjAlRniGn8FS8CsWnLNCCkvMzkA+isBYwM18IrFk3EdVMZtIuyKcCt/9PsEW2iRQKft7LBcJqueQQUYBImBHLp+v2VChHE8VA6WAIfaTau3mtbZ06UEXwags1PIMwEH74kD4T2pVgK+7Nm7R8gnxhGHyFQY+kglhpbJuDp1vkPgBTPZoWQSBFCRhrKKgXn37XelJYEThTXw4os/UXVbY2YlfOj97SQKofo1iRmz25966km9H0AJiDNTPEjUMWJcP+syOXlVoIQHFEm18vDM+RlJgI8cviSj+NjHPy5WCGJmBEFQHglKdu3aqQr3sffeU2IKAMB0EhyuxN5GRgTMkaxKnT5Aon0Mb7+ExdBy4XMQFgWwQxwWJ4BKu9TvhYB7yxVrt7y8KAMLC4b/U1Gg0glgQoDA9YpRkMloj3Wgc0FAHKwZz5YKiwfSTgnHGFOBgfbLNQBEwE4goaZnFxo5TgVBToIkAEXAJtaSVi6AIfYka+njbNHEWbaxsXV6Roy/5XNhGwF0ABZS8Tp56pSSfRwAgAlfODVAAMAn9IEAYQDkuBfaTPjSdKmFRSVc27YAAlwKtH2iSgLWjq6RyjsCnvRGU6UAFIJ9tXZkjX3rm39h9+6/VxUHtfQ0WzZ+8aIqvej21NstteUszsza2ZOnBZao5aHRlPArwAGCa4BLTL0pVMqW6cgr+GQtGG/Zne+0yYkJS7Lf8zmBjtdu3rD5xUUxdwCRYLQRpL31zttq1YJVRWJ2//0P6OyMjq6xw+8eFrjA82e/so68bvfuPQIh+T/AxcWLF+yRRx7R+vNetI5RoeRMEKgAkrDuPBeuGRCJe8AWITDIWaOSNzc/r7YYBVIkwrBKELXOeTsZe47zSYBPqxXXqaCH0X6ptFrMCM4lbhwxnYnTp05rPyqYnZ0Nqo5N7YtSqSKNk6mbU2LwASQeuv9+JRO3bl7Xn8WFGSsWlzUSN41uUTJuhqhrMqGWG3r/AUviiYglE7SNtC1uDUvHI5ZJ0bYTt5nlkp27MmNzKy2bnitaSwm4gyMEIgQ0gEBiEJZcMPXvAkxcmLPtfdZ3jX79sFgibJ0gEZUAqJgkXrr94P3/Zvnn7r51VWwDNoXYDVLs97YKAla1HgTijfgl2mdICEjGaQWAbUUQBWBBsIjtBZCAEUTAxn7D53Hmk/GYWDuRCIA7gEzCJieu6lmGkwzwEbQF6AwuLQdrEFEVTJoKQd83QbLLycStHOhw+NQb0xh7KnNUDcUOpDWGMcGiSKtW7eONg7G7AMicUWj93L/A32B6i/sDn8ymFqcgUBbAFIhFc28wqQCEuKetW5gqRTHCtRsEwDCViwID1eGeHn0G4J2zWDz5iMUIaHuQ85A2D8E0CTgFE8Re0Y/BTobsBvXrB5N+uDdNxCijQ+GsI2IDF2x0QIUFU4sQgTJAGxXIet39PoBFva4CCswiwCGuLdQhUatQLi8fHLZXaGx0UBnlWjTxIZz6wMQY6fzENflLLAOnfIkdA3MPhoEmDMFGQGx1ZcmSzZoAk4F21DqYctLZZbmOjju0/YxFrTOWtNLcgnWkMmqDJNkq12rWA7CyWrAkffzJhPUODVnv2hGL5/M2ODJst2fnNLnk1tKiXbp9S0KvKL00Y1GrMD4YRgYMQ1o3EOSHWh+hZS1gYAWjcDVetAWg8sFecckXnyBFbAP7gDPPqOuZxVnLdOZtcO2IFeolG900asuVFdu3Z6+lIjFbuTVj1fkVG7942cZG1ym5Ed2/3batO3faK6+/Zrl8p09eSzvgr/biqk9CWVhc0nkl/mBvAGJSJAIIoHWaZBb7io0GHIeRSbx38sRJsRxCAJfkHzsPS5c4EqYh/p54g32EnZZgtNq6vL2P12CzGKvL/mZfiW8lzSGm8S37c6etm+ksgZCwzlLT34eXE7+EgEQ4aYlzGWoz8PsaTR20iklwOZyORauYa1SKWc3PaGfmc0kI9+/br5hBRab+QbVHEndTZMTHw2xmvSn4rR0ake4JvkZMNkBp4xhL1wAAIABJREFUgPdwop5iYtf7kq0IACDaLrl3CmwUed47flxtOfwuhbZXXnlFOmwCdmnv6uxU7EOxi0IXUxf53mc/+1kB1RQRiAF90mBGYCHtsdxHqFPh4KcLDastl3Y64vaATci+VXtl8EW8wrMSMOUOwn9yl+h9yARS68VdhJOQUReO85WOVa0q36zEPmj/k+B0MHo7BLrYJyvyeW1ND+V8TM3c9glq6GxpMuGs2qC5P8AIikXYVFocKRRxzcQEFNP4grlM4YQYEUDY489qwPz1SUguqAqrzwu7C3PzNjdzW2A9YDm2jL2KTaRwkyGfCX5PE80A3wRsNy2R8mmLrK//fku+nPvnvPL6MJ8S8ww9yhbaWV7QICbGL7If2DMC+QNB9JBNFaFYQ8s7Qq0l5AMQ0Q5F59OegwUPxadRuZ/39jwX2iY+glVGhwDPXi1Qd8SpC8pnKDgT3wtYCUYoY2vwM+wZijDYGlqZ2ffsdd5bbe1d3ZrkhM2gaBjutTvZ/YcFKv/4/b/3CvxKteT8wR/8r22AEFpI9t97r83MzmlazhNPPCENEhJtFLup+HLQNY6VSk6ppMSXSSBQ1tjwJM4crIX5OXkDKveqbCR8igaJ6O6dOxUQrRkZtkuXL9vs3Lxo4HyOtDfSaRleABMmZ3AghB622gpCOayVYkm0cwm9EgRQEcBBSUGf6lpMSV4UQ8gIYoKyIMgmGDQCq1pN492kSp7N2vT0lFWgDhOwBgK43ANOQ8JkKyt278GDNj45YYvLS9aOmhJgqsZMFIHmGE7WYKfhtAkmcdh8DtfPmpH84nSYpgIbgnsi0Fu7dp0YLAApmzZtlNHEsGzfsUPPAa2Tg/feq00cKnFj9Khou5hVJUjMXTWdNhxYJqFKOskJCTqIMEYb1gHtKzgU3o/nCEuC6gGAD8GAWjqGhuzy+GXdGw7y/XPn7Itf/KI0WwBdAMcwhKPr1soxoqMgGlM0IjbR0SNHtBeo0kvwNJvVcwdQ2bZ1qz6HgJxEnWRSGjVpnyD03//7c/bpTz2j/lhAD+5T+4kJFFEAjmDqRSSidXZWU81KjJLL5VxdvF7XOGa+Xn/jDSUntKH4dCQf+SmaX4oJM4zSLMkBcr8wNago44QImAi2aMXh2qgWiF7c2SVQzacUOZ2fe8Qps7eoomiE4uKSgj9pGESpdJUEclBVgA5KgvOd73xHQCXCwLS+3RJbJqdJO9zHxMQVOU2YE6wFDAScJGtJ8g5YSaKPI2FUI9NoOJskXK6xkVXPMwkk4AUByfYtW+0H3/++WkQ4U+wN+qp/9MPn9Xz7hgbVk7ph0wa18JRXEbdllPSyjQwNy1EyAWD33j16djwn+vDbGrnolV1pBJXKdhvGSyJha8bWCbxLZFKyNbQxISz93vETPnI0HhOYCuuDtf/EJ57QaEgAGNaB7517/5x9/etf13588803xTQJafuAkgCF3AtnjsSfZ8L7wMyhPQrGGyMtYcVRASEgJ3kkwOd92Le79+wW60UBOKr5VNqDxBywGDBGYzgTSd07tou/AQ49eGkLWMzls3b48BHZS5I8GEQwmAYGhxwUEj2ZKTA9AvyY/gOQEybuX/zCs7Z54wY7+/4ZTeSZuHJZ55REEQ0oWkUiYkPE1a7hrAdE7dCvqFsmHbNMIirQpCObUlAyt1iw1WrUpufLdmNqwepkvQpKvdrMCFXa5kgalpdW7mg9/LQXDYO/O9WlMKj9e7vbn++FIS07FPIMabuitQfB9909zTx3jSTv7dF+JcBl31MVE7ASBOM8L9afwJYpDwSo2Ab0K9KpuA0N9IvNhuChKnyyU4BerK+3E9JWie2gSubTIQCbHTDzceFM9Eh62wi06UAIFbqzt+OYpXNZtaiFDBrpcOg6PckQvRjNjjZjRXNWEkjhoIPTjmuu04G4bcBQCVugQiBJiZyAJphzXRpBS384+ygWj+r6vAUXnZKYbBs2FzvgrQgqDirZzuY6dA2FUknFlq6OLiWjJKxce6gdRUAbTmyAxaLJCTFYNrSMeRuDg1/OhPASvSf4zhDC3ye1HwnSWXfpo7Q9AHeRWBf49QkObdu0aYsmiDlQgyCw60toooi0aejxb/q0v2AbSkuGJIQ1QlQQ7QRiCsY3N2qGsg3vPTQ4YMtzsxarlqyz2bS+dsS640nrymYFbFcadStUatYRjdtgOmeVmXnLoG8RVIjx0V35vNpY6vGIWqz6coAfnVaLmuW6u+3G/JxdW5izrtE1duLyJZucnrIU7T4UjOpVqzKxbWDAYtmMxZmoIt0ddHqchct9ED8BxCJY7M1WLsAqEEtjbGlXaCve4m/accqNqsTt8z2dNrJ5nW3evc2m56ds/dpRy0USNj0+aYlG265dvaaEBLZqrVRRS8HO/Xvt5tS0WoMlvkxcKKHWVSXTAJT4WQojaLKR5NCSQAwCeABjDP0zGAqIZj759FMqOi0vLikBxSdha/DF3Nux947dmZjEpnnvveNitTIk4PO/9nm1ShLbAYTzPNkzFJdOnzmt+x8aGhZgICZb0MImdlGgxaBzi5gmey3igAaFvFBDDaDO2UrOeoJ96T/z4ou+F7QEkIB6m5e3svE7+G728vDQoFoKYHcioM/X1i1blZhv3rjZDhw4KOHpiYlx27lrhxJDEmFaYmktZziDPjdod+BeSKw1KaXhLBw/Az6diMQ/HPdKbPKTn7yk8wBwQsyATwfwIJFm7fC9xBZPfOIJJajkAxuZEGO09I1poqC33bnP57NIVFm/UKA+UICREDRFiHCMLfvB9QhdnyrUEQKEJr6SPQi/AhsR+vpQ74T7RVMPMXf8QMgkEOgi0WrXr6Iogm3DhsA84TMp9GDjiEExbsTVBRgm5bJsG0xYNErUZkJrT7Win1FMwUYyKez8+XP63K58h/4GKHnrrbf0vuwd9j9FWtjExAhqaaFdpdFQO7GPG3cfxvmEKcHzhR0Cy0SjwNvYIdbCfQL5lIN2DYHpFG6cNVazGoy5ZErix2jTCYjhMwPgEB/BvRMTEpMITGgx/hfh5YgLvQeAS2i3sfsauECrF+B9OKkM4CsYGe36bjDI+rxYBCsmEtHZ5vp4prwx3QzoL3I+eC6sowMlTBmtKYfhvVizPbt338HKYJqEE3x4pgjqYm8p6izNzWmfEwdzJhXvMqFw1dvxKDYSZ/lZ9wJNQPrS90JQ7pccwvx8Ac//AK/+lQJMnv7kk230GkD7N2/dIgbCsfeOq+ILpZ9JKhghDD1INxucQIwEGGfBBg5HyHKgSBCZRkOAJQp8b48tLs2rt3/Txo2aE99Qb1pMYAmJ4fbtOwUUkCDSb0dwSJBZKJdUVULtHgcRTr2htYdKDV9SQ8dRUBmkkpiMi3VCBRu3lU06Q0X9dlDXRGdrCDUlYeJA0irDhIxasSwxN1WuqDDIsCXUmnBretruOXjQ3r9wzmnTLfr4Ej6dJZvRuEAOIIgsyRrtRgTRgAEkytJ/oT0pmbSNG33yB4AJ18F9A7oQCMCy4D1pwZBwrBKzq2oRuGf/fvXIwyDAAPp0nFtSMk+lMnK4JJCozx86dEiBNAE7RorXEyjfc+9+gUBYrRde+LE0S5555tN24sRJBVHsBcb6wpTAKcIgYIQsDAoCTV7/9a//ujF6GmbAj1/4kd28ddP279/vQr3JhCpFGPD7H3jALl+6JKOFgwH1ZZ/RPkOVgs8h0We9McJQcDdu2ihAArGuUydPS8eDkc8YPBwDa+pjzVpWKLrGDI4AzQy+uju9tQtk29ulnHbNvnzz7bf0bwTWsJQ4aZhVo2sZEZtx50IwSjDb1SUwicSUa9SaXINNk9fvsecBLgiu0Gp56NBDukecBE4ZJHz79h26Pio3OAz2GRVRHDgBLcLKnDGYHAROiLviNGCF4IChu69bN6q2JPY+FE+SA5hIrAcJO2uDKDPXNH7pkkR/H3/sMT17AlQCJBwHY3nZH/R9EsABThZXVwVGfeev/1rgFQAM7BNGHjP9gH2/Zfs2m1+cV2tNZy6vhBzdjauTV23r5i12+tQp77vetEnVfN6b3l1ApEq9buvWjykI7MznREtvWNv6hof0+6ls1qZuTxsaBtt2bFcvMcHb0MiwdDyoonR2dtvDH3nYEHM+fOSwT2IqFlRt/P3f/32t949//KICCZgvtJfxewA5nAU5yLbbpd/7l/9SrU8Tk1d0zZ/+9KcFluE+YWvxnuxLnhl/A5hwtkImDwAjDBWCXdadL4I+Ak32C+LA7E/aegDpACF5T/b062+8rufOF+9P+x1rBJsPMbkwyQVMOXv6rBh6ADAEE/cfOGjbtmzR2bt+Y9Kmpm+5BhNq9gG/G8FOkjr2D2PXNf40RmYL5TdlCYnBliwZh32SsfmFFStWWjY1u2Izc8uELh9wnoOgFwYPNoh9TRCkMYPFYjB+1T25gtMgOdC5+yVHGyHDhDVUch1MTggDaO959gkVtHrRBsZZIKgfGx3VueE5ke1rZKWmF2V1BikMzM/Oi/3IfgMVgLUz0NettsLlpXkFsPwh4CdIhO0kWnU2a+MTV2Wb2GsaV8pY69kZi0rxH59GhZqEi8QV3QJvy+mkPz/uICqCffgk/I+PhXT9GNeQ8QQYcBefKAqzJi14TznPHLCAz/eWJwLSmCrnrlXhgrNqa1VSWLPh4QFV+AgXqVh3dOatRrJYphLaqT2lCQ74Yap6tZpAfoAOABP+JumH3bC4sizAhFYMAnC1TFGJjzI2koq2T4sg4eIceyuVAxjYap7b3c+Xm8AvYJtdo4TPa9xhMgFOhS1aYZWY/3P+uTb8IGCnMyu8DQrQBOYJlXriFzFZFPE5AA+7BEAq1IrirPg0tbJ0ZlSYabZcGHJ12RLVinXRkhOJWlc8YXmN701ZMxazpWrV8pGYDSTS1l5atRzvK/YKmk4wGVwYt4q2TyRqPfGM9soyDJR2yxarFWukk5bs77MLt2/Z9OKCdfT0CDBZ4XoSSevo67POgQErElOpJc1Fg5UgBWys7u5OneNW28cse7sWE/3SanmEFp/OZaxUKVm5XrXO/h7LdXfa3PKCdY0O2qNPfczqzYot3LptfekOu3Hhsm1aM2aXLo1LbPvWzSnryOZseXHB+kdGbGzDRjtz6rTa3qqVmtpviUF4xsRDa9aOyod95CMP2w+f+75ALZIa9hiFnAP3HlAxAVv7hS8+q4QIewvIifgk8RXxCfHP7NysEnrWk3P+jf/7G7JXu/futWc+8xm9FqY0vpeiASAzTGj0w2DaAaZi1zmn+DMAHPwgYAbrQjwnhoYmIKLnQ6zBlBMHL30KVktAhStQOYtJbSEtB1hCDQWeCcmgmChx7LOz5dBIIrEGeBK7dWzMevt61Abz1htvSScEBoeAUUQ2u7v02nA6IMMUsAXhmYNBh12oSluQeKmpOJBnznkMBwKwT7B9XPerr74msInfGxoZUZsroAlAMgU02oFIXL/w7D+RDhnsB1jH0mKq1e3RRx+9084EOE3izWb0M+722JmCxOB1xRDEWw44OKsF24YfVTub8gwYQD7pMnCc7muCkfOy9aHWVNvETiIW4ndCPwSTNgRR8BXEdBLOpj0ll5cdlrxAIuGjlwFMqlUrqfBW1nOlPV/MtlxWYA5tOaw/QAuseWII2FNp2vkaXmyDyYvIPN933Q+efUPsZIAdvnhO2JmlpQXFK1wf78s54bxwfrLplE3dvCW/S0wdi7B3omIUFQur2mfYe/wP18+aUDBEgwVbyhlhJDXPXpPg0PsLfDg/J9bGjhInUXDx+1oN9Nq8DZL1DCf6SOcN1n+lKgAce5oPpzAGrVGcB2JN9lcNhlOlqviK2DkUZJXwcfwD7Rp+VWLfAFiBIC4xM7+r++jq1D3A8ua8c59iEwoYcianJprW67I3FDMB2PH1XB/7jtxJwt9qb6oox5SPvGuEdZA8/A8AU/x/5xJ/pQCTf/Gbv9GW4aMX79aUPfzwI3bu/AX1uBHkkDRDPevt71PwQe8ph050bcSRCs4iodJAEgkQQB+qqhvxpJxdobSqJHLD2HoFmwShGPABpoyUKzoAGAmSZAI3jdXt7lLfoPRSVlcFmOBgCGaoVnMwJNKKqnQ0pv7gwvKK0Ff15EIdJmgQmu/BY9jDyyEE3WSUG5UxIZr0TBNINhi7GRcdknYTro+xtlSlmerBpJy1Y2NWrPhEFVoB+NmuPXts/Mq4gKLbMzOikHGoMRSwBqhOkxxfmbgi1XwcCqgzweiFixc1mQin+MCD9wv9Jjmi+owxJ3F97LHHbNP6jWKUUFHns0nYCehw+ErYFmnLKAnIoYpA0H306FG9juiMasVXvvJlgR+0fBw+fFjJ/Je//BUZIoAMkj1yMJ4HQQVj7wC+tm3dZucQ/LoyYV/+ypft1CmfuoMeC8kvn4HIJAE7wST7gPYSgmNYGgQsACnsMRgerBmJ7Ntvvx3ohDTt2WefFWhCQoyzHhoYtA0b0FMpy9my/9grOEEc+ZUrl3UvCloQgWKaUnev06rpw9fEJAdUWBuJEKK3owQlLgN64uRJ27xls6pNJKCAbVS5cGBcI46B/Uzy/PJPXr4jvIrYHOeGvYQOBWAWrydwwXjjaPg51RWeAU4UA09rAI6DVhVVn6Fodnfr53wmSRzOkSrZvn17BbYR6AF0hGJanFUSGZJsgi+Saj7z+Hvv6c/XvvY1BRvqVY6S3CNAe9Oda6Fgw4ODcp44e4Ih2BS0SyEqR+sY+xWgABHjtQgK3r6tHluokbAOGPl9a2paAs7zs7O6R9ZWegS1ml0ZH/ckqF6zRz76Ue21no5O68rmrHtwwBaLRSUK125clyhqtV7T+1LtQ1/i0uVx9Q7TOvaRjzyiiiPVD+6NSUQSuG02xcSiosfvAvjBUKJqM37lsqpz2AD2t6rXrZZ99atftWvXr9n58+/Lrj3++Me151mL4eERVTRhEGBXPv3MMzqDEub9+OMCljiPAIU+ncSFQql4si+xUQBYTz39lLe75fNiNHHm0Bq6PTOrXmeunf9jY2EWAeyxDqr+icY7pclEUGIJdqHdspeGBwbEOoHt5aNA2zrjxVJZ9FbEOwnKACc1OjXuwT2vA3RukEQ20EuIWE8PCVTZ5hdXbW5h1eYXlr3HOBilyhkmqGJfhZV93o/ABLtP4PLL+gqZBuH7/zQAc3d7TgjYqCVF15fwnvgAMIHST+LPGrA32ANo/BDwy96rchnRCGXpNzA+cmlZoCH7Dd4B7U79fd02umbYqpWSteo+Op19QkIEOzKsUgK0IgwYipGSkMMOZEoR+h6LYl64MKmLDzp7kuDSe7GXfAwvz0sTCjwh82op1+MT4QiWKUDwvDUhLuOtRAA8rIHrLnnbDL4A+8f/PflwMBABYMYJDwz0esAYMMEkrEqVMJXSHvYki7YkZ4zxniFQl8nAcKkqwcCPSgsgmdZ148+4dhIiVecZ+RzxNkWBbKFoJmK9iVTgtzxBUusRz1ATRnwCGsGtRGrDCUForWjcssvXsl4E/+jFaLwqlcqatyGIsh2wblwI3adWsHacDRIOF+gEXHfNCbXkBECLijCqnDrDkbiCZ5JCXLPZsE4BJjHrAHAiUdRYi4RNLS+LYTKUylpHM2qdyaTOFT6DRIrWE3pY0SQBSOlOensb49dnAVSIaVoNm2/UrBiP2lKlbCWE8XkNOjSdnRpXnGREKs9YGjFx0fHDcabsCe6LIpQYPNaWvcQ/81qosjAmBoeHrN5u2GJh2dL5nO06sM+mF2ct0Zuz9ds22LbNG2z66jVbvjljS7dmbcu6jbZaKgukwa5xrno6O+3sufN2/wMPSocJ9qkmf8DykoB+TP8HcEOnA3uP/zh29Jg01tiXTO0DMGCN0AmjtYtnBANybN2Y4h2KSdwLwAc+icRseuqW9PL+6q/+WiNQh4aHROfHxjsYWRZYTrK6a9dugXjojTApECCTM80+Jbag/VUT/ND5Ctq8AOEc7PC2AOwH8S73oykjACl119iT8GuQPIZMlNAHKS4VsOx7tlaHqUbV3kdXa3JVPG7bd2zTHqQte8e27ZpMxzru3bdHAxaIF0i4OZ+sLW2Bam+T+LUnkOxTGIhcN75CNgd9CJ0v0xn3sxhVDPmTl162weFhDTyAHcHn9/T0CxAAeHrowQfsyac+ITH7o4ePqAX1k5/6pP3wBz8UK4b3AvRlmhJ+iDYjfBb2ubunOxBtjYiZoAq/I+w6vwBWrBVJM4Up8gZi5jstOkHbjtPbXIeC+yDOIa4iEQesLVcB95mi6ck8LBn8I9eG7+WLJBrmC8Ap51rJu1qofZINMdUcRS8Nu0D3xVslYb4SU8E4UatQxK/7+rUb8h0wGAHow/G25FDYsXA8MTkB/oHnRTwKs4/rX1wEpPdWHf5PPEHhg5gCHRPAQN4Xlh75SDwelS4QeiMwRrBfrJWEZxkTXK5YuVpzNlEmI3/GMyBmJneDQck1kVuJ7YhmVsunbcL8p91L2n/o8SBknEwELBjAiYANaIDnPixBwJNEb10Hivib86lJQhkmCXphQHqVqaTOLM9vaXlRcR55pFqBmKbFFCXWLFgPhodoEEQqKSCcZwcbTW11i4tilLCb1EofTCb1mMX1v2hjY0pleB7EBGfKUbXqhWRiKY0sDtpA7wQev6wI5/9/7/srBZj8mz/6N20ODmg6VV1UyKGNUV3COID8Qj3D4PHvRoN52osKMKlAqmdOaviOKmLMaEuASUHyqL5Ja2mjQ9HrDlSied3GzZv1WqmnBwmjgpJWS5MkJiYnlQBp1G6AAkqRHDG1jk4lFQSiHEwSCl4nDRME1aB3BZN01JdNAConxqhg+qRdGE+UyCaTfZYkaJai772nW2tAsoOBIqGF8kX1r1yrSFhLqvoxJp5stonJqwJVTp46qcSLdaIlgZYYkkZG5Tn9rikRLwRSAWMI3jB0Z86cleAo01ZgmAAKifodGDGSdhDrMMlm9CyCq1wfianGbVWqatl4/PHH7b1j70kAbOfO3Xb8vWMKIjV/fn7OPv/5z8nBkByS8L326mv25FNPKRCB5kpV7sSJUxrld+bsGXvkESoHCDOZgCCuC7V8Wg0IuG7duqGAlGoIn7Fp0wb9HCSffUFwg3GjzQRHQqWOfSOqHgrsVyfl0HDYzzzzGSXHVHmYLAS7BsV4gDueH46DzyRp9nFwqy7oCS0+k3UByHpdPdM4B547zp4vKqMEOWIPEECgPdHRKXAOhgPVf1WTat4SRHULR0SVnyCExIg142+uA4POs8frU50G7HjxxRcFHDHxBAPO62lLCifWkKTT4sRz5Tro2/YEFKGtjCYBsO9ojcJ5ep+52euvvaY9u3bdqNaHs8XPWDP2LvcMaIGj4x65BgAPEHqCB2+YpnrasKOHDysRdzFI1qUuBgStTCSIF86d04QrAg2mP61dPyYmyq3r19TG0o9uCPupXPKAcbVgheVlVU5uMNmFc8IEGRhB7ZYAGUbnLs8vWBz9lsEBI4VFp0ETPKJRy+RyCnapbB84cMAuXrwkZspf/Jf/YocOfUTCgAQUUL7PnD6tc8BZoWWH8dwkhasrBYGU0K9JamBKsUdotQGA40x+6Ytf1DOZX2DaQDxY/xXFbAQniBqK0lksKsGmygaNk3OKsCvjLqleUBVHW4hzhFYR7x0KD37pS18UuMUUH54tgCcVLtgzAM/cGwsPCMmzAWyMCKxL27p1Y3bh/HkFAvyBlQZbhOC4Ui7dYWcRZLD/CMzZZwQTaqkQcOCjZhOqdvnkEGlAKBgneWJkLUF5Qp9brTZsYmJSgBBTDdjbUv+X4K0r2IdTGgRetF2gj/P099Es+XnDg58GRELWSthuw94KNSm8yuvVQs4EyTmBGLpZBMMEVrwG5hNBEwmqV3FhYPh4YewkCQO2ncRMtF0CZAD/SNvy2bR15mllI2ArWwM6Nv3agW3AP8C+4bOwFyRhaFjojDMecn5RVTOSJHQriuWq/Co+C2DDmTFORfcKdF2BOgEdAR90bxZdo4mDdhywEVG4SZoz6TutKvyOAmR644PWRm899OdNJVg6EpGIJWNRteMMD/WL6q/Rk21zIU1AnK4u7T9sLOcIYCecCAdg6K0wKfnAlWJRDEsxBWOwSGpWLCEO6OKFobiqj750ajif4e1wTDxAZ8Ep4QTpAHZq50hDkScxQryWUc8IbXr7pdqKAI0DcVZNbkh4oSBstdFUBEAXpowEoo8kUdLCavoULlhIN27eVPDM2SFBUNtNwOzxvn0HKFOphH9f9tuMJ9OBaC/s21bb8lRsYePgR1pNm0FYMZawkY4u62rFLKNWZgSFawKFCPClFZPL2sLSsoo7cVo64nGbxT7k81aJtK0Ui1glmbCbc7O2QksJFWvpl3RZNJexBiwi6bnBMMtYB2OvV1bFHBKTEMFiEpm4tyJ3dnfdYfQgyEF7GLpsiXTCauja5DM2MLbGEh0Z27hni+V78rZ5dK3Fak079vo7loskbc3AsC0VCnZx4oqtQ6NkZUUsk9dff9MefRSQ/JxdvTIhwDef9rGs6LRhK7PprAv7wqZYNybQmrYBQEHiGvw+tpPJfLTvoqfG5BwYlzwHbKq019Ip27Nnj84OjBPOPfpTfEYomA7zlfO2WqCY1rbjJ07YhvUbxKCmVRr/B2ify2bsT//0TzUVUslqoWC3Z2fcTorN1pReHyAiyTHAO4AsxQz8gI+49ul7/Nsni33QGhXq8xCbApLDNtC0FXw/YC1AX6VyZwIlvgGfQIwLQKopefm8gAQ06fp7ey2bpWJf1rMm/mJPpRMOamPLNIkkmHLGs8c2ciYdDPQpPsQ9+Afa6ADf8Qk/eeklO33mrIt/lr1VlKSettBNmzdKv4eRwYwRhllLIc2LDsOKxbCrgDfYRE9UG2JThhoW+PwQMAlboTSFKBDKBWjDZ3I+JZIb2FIB0XfJS2LZHwMPAAAgAElEQVRv8AfscVqEiWvY63xWaMu4B3wpf+v7ZtofnDtsHM+O+CBkMAOWiHXEBFDYo3VaqBxcY6gD9pNcAB/JveHHAdl5vrCgsJPEcHxfUwlLRQGK3AdsWHw/z4T9xf0RXzIZk58RrwEgAqriv1gj2LrYReIY7pPrpbiBT1temNf3uD7yCOwetrJUrQg85fkT5wHq8WbsKa4PrRX8CdcLSEQsrnuMOcAtALnlWirSzgrAfZ/G5mLt/A3jkHWlfTFk56hAF6wz68i6kT+JYR6MHeZaQ22UsN2HFh6BOOiLJWEgOmhOfrawuKg1cGH0kvxvyCwnbsOfAdCtLC1pP4T3Lb2k+XldG/ExdpU1JZ/gHzCfFcsEmmK8XmLvZkHrd6jA8jOimLvVTu962d9UYfvgB3fJ7Py8odGd1zvE+OFfAMTuv7w9zr9+EZ/8d3/mrxRg8kf/9n9r+4gn6M1Rbe4LFy6K3g49nO9PTU/rwHvw0JaDI+n1PnJvDUH7BG+BIxRa2tGpKgHBPG03bEo+hw2sqhXjflPei8z3YHtgYHyUoPcXI6qpiouQZKhUHqjwgAB0FuddCIiAa2zdqNPjUK9OJtzYAtYgoEfiYCYlfzkOAiCohPW6jCxJMo4sF09aKhrTaLbrJProEDDWNu89cuiV5NAGIFjKZDQOcNOWzaquzS8uyLlz8DEUJLcYePq+cXqL8wuik+7ZvUdiohgpKigyRiRQy6syNAQJOEoSJ4JHDDMikCRw9EVi2Kl6M6aUth8MM0YCYIEKN9M3YIvQA/n4xz+ha2HiDkAS/e2IXwJi8KzpIf7ed79rTz75pJJmqhmADWfPnlOSdkrsiy161jwjWgxCw85zo6VofPySmCZiksxCiewRm4Q9wbWClsMCwSlhjNkfJJMYJgw3Tn7f3r0CQhBPBRgav3JFLVIH7z0gAE/ONHD2rCN6OySIVIZnpmlnYOxZXgn1xcsX7XOf/Zyeg1/jTSW5QwMDci70opZqFUtncj4at1q1G0xj6e31akbUpy5AE4Z2j9OH2owDc7FWrz76hJgR7XF0DwjqXnn1FSVke/bsFQD1F3/xTfv85z7n4rDorkQiGtXH+SBRJkFmf1M5IgCbuT2r/cHe/kDVPC/6KpRYAjxaTlyTwYWY+SLxYD0AJZngwH1x/QRivD9OuQDYFI3Y9M1bAieXCqs2MjSoSUD77rlXz7e/p9dK9HsmkvbWG29aPJW2+x9+SDT0ycuXdL9UTTp7e3Ut6DgUVleU2GAncPbQg+doTenttsGBQbGq2k0XXdZ7d3dZIxEXe2z//ntsaM2wksv3z7+vREjir5OMAhy2I0eO2MYNm6QSz5lhLPe5c+8LBBPTZWZWgTTMNIIIkldAlL17dysgYJ3YF7C6sCeHHnxQwQxMINZrw4YxOVsC6nBUKuAxFRqe5/HjJzz4I5DN5RTMExQDRvB8eUY8Wwm6waxbmNdZYI+HoxA505yf5374vGzb6TNnfNRqMJKbs6qqeqNuI2vWCpDkedGmQdCLfVszskbMEsBMqi2cQa4D+8Lv6RmjDRCnson+CJM+mj6WL+FCltgUkqZqmb5n143gc7kvtahEolYpVe3ipYvaUwCbElgORuDyPdYGmwmLiwp12A7B+vwiwZO7QZOQcRIGtA4AAhgEE2BgMQTCs2HLpdZy7RqdafwMYBeAKucWP1RcLeis+8SetLdpAK7Bqmk0vDecBDLWtqG+bo2n94k5PvZ2GnvR3SUfAwjKe0v/ifHWaBshwikR06QS9V5EwOfnrUhlr1G/My0J20NA7ewiglMmKaxqyR3sogpM0YExqK6VIKE+6Wj4hBjYKEqCGPmInwxsKn6DZwtoj80ioISpR8AJm4Q2rcGBXrUbSeCWdW1bwI6D2ZF2Jkap5OM2SyXtOb4filtqpHI2K9+3uOpjw6GMLy/DJvCKnVf6EKVNuLaGNKhcnJV7VsB9535J5gAmXKiTeEEgErRs2KVMoSiX1JLE7/D8uCcKDA6s+ahlkpy7R8OKYUWFk+kO6ZTaTKkMkwjip2FNAqbxO0x1YT1Yb+wy50aaLsEoTVXo+T/jU9tmuUjcelst60fzJRaxTDIu+4rw4kqlJFufjcVtMJqyVKDJIkZMtWYVKPUkhKmETS3MSRA7m8pau9G2qfk5a3NeYTn19doK00mo/DabVqE9Cfr80LC107wmYg0xgGh9SCh5FdssEHhESF6VYpgsbZ9Uwd6Q6C1tyiRCrG8yZq1YxDp6u6zUrFjHQK/tOrjXduzaYa1i2crzS3b59DkbGxoRS/Ha1C1bRNti+zY7e+aMphJiQ/p6+yXOPYvGFkKTqYxrfRGzLSxJaB8/qYkWEm+sCjgg6X/kkYdlY7Bd2HTaSYkfKBi4LkjDpzbOL4jRix9cP7Ze+wPxV+IWijXDg8Oy19h7WlmXVphIUhcblBZPYoqe3j6dfWIFbMdLL/1ErxfIf/O6/ABFMOzI3j17JGY/NOj+F60PvkesovZIMV9uufh1u60YRRPH7rQOxiW8DgCqVoVa3dIZn8iEveO+iBXxET5FzBmEYjNZRGvDM6ON/PHHPqbi4Jq161ynLJORmD2MVSXjq6vWGbQxYy9UVJKOj9RFZMeJpSUyHUx6ISa7fgPmbre98+4Rm19YlC27Mn7JHnnkkM3OzggseuD++62nu9Mmr0xo7QcG+hXreQtEyGo0ASbSPgo0KgSMRCJ2ZWJCzFQS5p9uv3PAxON9tc8FIqEhyzAEV0K2mthegbCxxuMG51yaRxFiaqbD+NkFbHItE2/Ll21CdBqm1yos+bb2DvaTmBHbjM0Q8JzJ2DQtRB15+QkXD23pdWI2FMva08QfAFjh+YMpRbs68SVgLDEjALSnr8GUn3bLwRPYJejSzdxW8YpnxnMEHCCxB/TBPjvQ26X2GYArrp14gd/HZgKOcM3xZEp7kvdmX4QTZbDFYtEFU8fIC0KgSrIHcRiaaMi7+DZfAsJp92y7UG2ozUORgWeP3Qx9j1qCE7S6uS4M/qtac905gSqB1g8xEO/J71N4U+cA6xqIFodiviE7XKO/EdwtlXRP5HrKWSMRf7bZrEXEtPaCBv6T56l103S+pNaI/C8En7gvilvSHcygVRUT0431YQ9yrsW6DbAGfJN/+bQrDhR7MhjI9AGgEb7+78AXBC58GJryM2AN/UpQQFW8EIyZ9nw4+EC/JLW68fMwj/5HwORnoEv/Lz/6W2OF//iP/482aCWbkIQFga3nnnvODt53n/QnMA4kFC7C4xNpwvGcbCiJ0wk9XdbDAsnLE5xCD44nBMAQFLqga0ZJN4/XBYpwHFVV9BCaVDXKojJA9XpV7yE6b9CrTqAGyMKYTJzO6nJRyQAJLe0YJClQ8jhYGieKI6pTyabSRDDo0xJIpqh+EwTiPKCp9fT1WqzetOpq0ZKZtM0vL1mWEVyMpUsD9Cy4WFTGDQfCl/1DgzK60FmZkjN1e0YJFsABlFCqVyRMJBckQv29A7Z712579dVXZCjo9WQtmV8/Hkyk2bFtm66dREoOKB6zo0ePCdxALBYn9crLL0tTgwD76tUJJQQk3+jKwIAgGXz3ncMS4tqxc7t9+9t/affff5+SSacmOv2cis2rr75qn3z6aQUOBOvrRsdsbn5B+wHtDpJ3+o1pj6ANh2ckYCzotz195pQ0QVRRjZqtFumV9dFkXCuJBNUR2n/kIC2iwIFkn0AcvRsCGAwlAfHmTZu9Baynx9aOACh5jyJGgqT+ulhHMTE1CD5WFpesUa0rSJ25PW03pm7aQw89pIQewwi7g4oyPycAZkKBUWmrNzR6jX1AojO8ZiRQkXc1cPRFjhw5KpFi2DbcC2uLZg9jngHlSLaYSELwRODgjKSS2rlIuF/40Qv20UcfFWjEvXMtrAcBGo6L9gvWk9eiOo8D+NijHxVFncTYE9eKWjhwjDCElph2UyjaPffsD5TXFwTCsJcBDgAeuXeJndL3qoTabGVxwaKMcVtZ1fOMpRKWTaXtzJnT0s/hNYN9A3bl8iWNnWMCwnKhaA9+9BFrNxp248q42qGolnO/H3vsY1YurMqBAggwPQTnxLQqRnonAvYUZ5YABQppgTG1qbQtlUsSe6XPnHG79LJCf4YGDYWTKQqsBfc8ODAkmvTRI4fFNCHIu3bthgChp5/+pPR/Zm/P6Do4bzBrmGxCJY73AFABbKCq9JnPfEaOEbox41HXrVsrh1corKjVkPMWJv8AU+x3nt3OnTsEnJEY84ffITiHkcWeoKoFmPnCCy9ofxPg00u9e9cu6wsElP/TN/5MZ502vI2bN2mvMRqc6on6titlJewAqVQP+3v7dB5zmZyEhl997TU5QMDnwmrJ2WcCQbydwQMiH8vKviRwYs+pYkMbRwCY0FfulXnotAnZoXQ6acVCycrlqkByAANo3NJYQIdBrRlMYkjpZwQfgMBhPzOfH9J67xQzfkZQ8GE+Kgyq7wZfwqDZwfowAXeNBml3wGYKes/Z62pHQh2/t1dVZmwsCbgm8bRgnK1qnXEI+BKSb+wOABwsA/wU4sZwQlKJiA32dlklGCmcSScELjH1iTNL1QtWF79PpXzi6qR8KK2o+AECRUAsWgduTd22heVFaweiqiRHShaD5LBebyrIrZSrAtR4bgTMitHuiL56lVDTGoIERFNggmlBHkh5e6Lv/6YDJBGmcHTpfbl/VeHSFBVyxj1RXSfAAmTD9uZy6Ha4DgCMUhIGjREN7ieTRsiz03vzW00xuwq0PgEmVOsCVgQQC9jxIgdVQ+m4BiMewyAOuyMR22CKCIEqwS8Jl08w8ShQGmToShRd0I/2Dny/M2ZcC0Jfar9zTRIpWSFgnExKcJlrHRoZ0nOnKORJk7c/jQwOKd4hZpHgoTTCfCS5Es0wOG5TaIEhUjVgmnQkYb3Npo0AfEfblkvGNREMAGK5VLB5bF6jYRuyXdYVT1k5OFfEPBFpG9StEWnb7eVFS5KQJbN6DtfnZiySyQowyfT22HyhaHOrK9agylqvWSset8G1ayxNfAXgkUrbiphTwZQKAWsmrZtE0sF6lgWWjNYwmIjVopWvRTyTs2akZel81lIdGSs3KgJO7nngoJh11cWCXThx2uZvTFk+k7YDB+6x986cslxvt/WPrhXoxGd1d/bY7O05O3PqlBg0AFDJuI8HJdkUu6tJ0s4I7hWBjorP2k1V2CkEocNFgQiAAKFRbBTts+xnWI60X/A77G2AyG3btgnYg32ID3E2Gfs8Lu23SrVsl6+MKz6CSQcrhTgU8U6YDIAgrA+aEwDeJHvEpeybt995R21y+Fh+F0ACliLtmUyrk0h+X798I9/Db3MtABokzOxZfApgCt+n8KKx87WaYk9YMYA9vEY6bCpM0nbnmhQkrtg5YkQYHYj5Ay4RawD43XfwPq0h7R3EBexdXk8CHyaNEq7VNC0HYUOGIGdDLLe2ya9MTc3Y9O15O3bshKYcTU5etzNnjtu/+le/o7gDLQyey/atW6yvp1v+geLDPfv3ebtL0PrOeGKAHT5HnO6AacO9vfvuu1pjF5J2XcEwOQ5z0Z9VDJcGU1g115hkZ0/4SGdnA6n1LACRAc+Ip/Ef0kAM7CZr44LftECXxKwEoOOaaHsnnsBX03LGFEyKQDNz8/In5BD+TG8qDkSnh8/HdhL783k8O0AumMqz8/POhNGo7VXF2tg12Gb8PiAILdHcC+Oi1VoF0y0aFahIIcqnf/ngCHISHmQ+CzDq+ln4Gwo3/J/YAPvPNYS+mbWV0LPAkmgAVPv7uSg4OpE+lpi1AqSW3knQjpRMO/jPtcLQcI004oqM8jfWWzpDxAqNus4r7dWpdFbs2zBWINaBBaeCtUaftxQrAUYQA8FgZm+g6xba3PC5hf6dIgBgrITmYbfA/kklrK+nR2tDtwBngfyRPAbfj50PBYRpf+Qe8AOcHQqSnG3yWReqRSsoFkzKQ5AYgNzZn84ujCjvc5Z21Nmf4aS/YHf+LIbJhwEmdzM1/kaMxLnCBwWAidxcKEwu5rDHBdL4CkY+s8Zclz9/Wqjv+uV/OH7wd/7mrxTD5J/9s6+3ocGDNCKO1d3b431hsZg2JJt1aXlJAq3pdFZJrvqLA0ExDJL618yUEBCQ03YDpYreS2iTODH6HmkhYFOyiUnq+/t6rVItBYrQRTkuAkVExAhGEVskYQE9xqETuJPAox4NY6FSdhXwdMp71wkeNfovHpMGCjTPSiDuFgw08/YJeoGrLqxEEk0Ci3MuI042MyfK6uLqivUNDqgfFgFGEjQQWxIcAhCmXOQ6O2VUYaTgFBitiCNkGo1GuyUSqpiTTFGVrFXrSi5pKcFpqxWpq1NB+5FjqL3H7P6D96mqgoHk/wQR77zzjpIqgj6SgO9973sSRuNwoA/Bz7h+KcfHE7Zj+w45fwwWEztefPHHAi2o0vNMoU7yO/yhx57PoNWDIAHaMwwFppBQDfAxyfSxoreSFgKOAj4tCaDKjCvE8PP5BGKJlPen8zx4X34XBylht0JB18h9s2cImkDTYbXAXuB76rfNZO3APfdKrImEmDXE+QI6EbgP9Q9IFI4Ry8ePHrNIs6WWLI2x6+uxgaFBF7OSsF0qqLoUVO2SCFkiapM3b1orErXugX71dSNGh4Eh2fdKhtkbb75p69eN2YYN65W4s/9on+IZMiGJoB0QEQdLIo8DxVniWLh3gpc1sFCoJBeLEutlv/As+DktVIzRpUIAYECCtGvHLj1D1pQqGsASrTsAVggysn44FASUCZr4P0EMtE+q4zwvWoUQw5P+gfmzaEFbRSzv6qT21Zbt2wU0YninZwD4hkX9PXXyhJT3o21AgdO2efs2G+jrs6sXLihARNPkr/76r2zPnt2i2mqU8Oio3bh6Vb2s0gTJZq0KE6G/13bu2WO3CVqo4C+v2tUbNyxLMkcSFI/brt271LfqgEneVgpFBVAEnlSCEeTltRNXxqUFQ6WLwID98Lu/+z8r6D55/Lim7gCuEWAyhpInyPp+6tOf1t5jHZ9+6inZtUuMTGYyU9b1Zq7fuKbgk/MFsELwQGCEXWC8ovfbD+p58Hvsc/YB60+QxevRffn+978vEBK7Bi2SdiFej116+ZVX7fyFC1ap1NR2t3ffPnv++ed1/VRYsHHXb9zQXgEoJGgi6KYaxzhHWuA407Cl1KusdoyMq9EvLykAIDBgfwOchMLFBATYIpdBRssgov3WhnpPzzCAcM7bImq1hs4QLZf4A/YN/5dmDNoJtbpTrAM9CFWtY7FABK6iAOLDNEd++vsqmIRJbuCGCdR4T1Wafko8NqxGqoUhoAn7hBqqVl5BJZnh91gXAF1a0whI+X+r2fZxiqWy3l8AiqZr0T+dVGWe8wcjUQK6rab193ZqulC1VJRGTEfedX9IAsnKNdkG3SslIT5SU9TzWEJ3hL0jQaIVAZYmuleAXFR10QEi8VPwHI2pLZB+ecAW7oUzje9zkTynQEsrgRY2ia46sAsoir2AVQGQxffEAurxaUBqq0LjSxNv4tpvaAysLC/qfjLpuFrzFDQ3mgqQpamgPcMoY5+4w9+sLSBFb1+/njn7GgCadhLOO9fEHnFwg2fpTBLAyZBVgh/ms1yLBL0o2ru8yk4hQtVLxF+DpIL9SruCYoxWK9AygdYeTMehNUxjpJ19IwZIw4s4PuUBirazwwqlgsb18hkkgICr2FkScuz84bffvqMhQRzDPuOeiT08caUP35lNAA8kFbTwdtXqNoKYt7Usn4hZTy5vGdqZahVN16sXSjaW7bCeTM7mV5elL6BEEpaNGBYVK9BKnMtZKkZSF7UbS4vWSqdsuVa1bGeXGCS30Plot2y1WrEWldXuLtt94IAAk+VqzeaWll3zg+kY0n7ztjqv9HqhSOvY9uBfbST1qjVhHQBW5zLWRtwmybQV7EvK7r3/gMDb9QMjdvi1t2x+6ratHxu1wZFBO3HmlDXiUbv30INK9GDG3Lhxy5r1pgQ4YTX2dffJXsDaQOtmaWExkEaNCEQBVIClxwPl2mi35Pv4PLTb+D/MUdpEiQ2w0QiYs5eVnDG9rK9PrwnBbmwgrXW1Sk06arNzMx7zlUuKnygY8B5U/EnsiQNhK37zm9+03/nd39EZwb84869hr77+muzso488KoF3ChMABVTj+cwHDz2oNh8YL7SfkqzCbKTIwu8jGgrjhjgQW8FERfYpz4ZWooHBAbGcAVIInth3iCmHLCC+RxFk3eg6e+KJTwjg59+A65s2oZeVU0ECtqvOUbMh0FS6MYwsZtR10J6h9rhoVOLq+AFYNG3AM87E4oodPnLMjh47bu12VOtzZfyi/eZv/XO9FhCGoshgf5+to3gSiVhfP4Wk4TujrDlzp06ekr5JqBmi9g1ss1kA9HTfaaXEf9z5CvyBKyp5yhn6CNl3AM6AAcHPSF6VEKpVxJnBYSsO/w+11ULGyd2VdiXFCW9/w0YJvFCrSkPPlHiOEemAJcSH6NwcPnZUsRU+hfgEP0JirtZZ/EexqOKyGD+aDLXimicBSC3wWO2RcTHa+BxNWmQ0eCZjk9euSbaA2BZ2Lj7myuVxxbxMg8HOAdiLvahhGDXXbQoYquRiEshuNQXch+KsgPvkLfpd2ldhIQZrxjVJxDsQwG7UAGBYR19/4n7ABpiEzspvCPgT+zXqOjxi8NXr2mewyLAtfBZxO6L9xPvEzjwT9oRkBDp99DqsXATyyQUoRm7dvk1+kDMSPn98mQOPziICdFqCFYxfDJg65C6sEbkTe4DX+KCJiq7HC6/elqpiZyKpfJP4h/gQm8kzYV3CcdesFeeGOJ59QjwmAB2/ErAklTeW2Svw/By0Z+/e3QxzN8rwsxgmHwqY+FykDxgmARMFP8kzlv4Rbb3BKPFQzPwOECsB9g+mcv+C8RLd9d2dSf+AWtkv+pJ+Ye/3txgm//pf/34bXQt6MY+fOK6AhDGmR48dE0rIwZ9i5G61qukqBDde4aLfLSuEnw0PMneFfjsCDGbCx+MSvWQzYbBwaCQjJIqiv7ZbNjDQp8Ac44MiNOwCDiqBDA9gPeNV0TYINBpwjjguEhbAmXYb/YqmdXUxS91HmTXbTR0a9f1TXUM9e2FewSuGYe3oGgWX9KdyCEn2pPwPPW+1COfNVkoFqUwzBWbjxk1ie5BAkdTB0ujq6ZawIy0581Q+GKEG7S0B7W5FzAzo9ThothKCZQTrd0+MoSqCg+R9aPdhogdBzc4dOzVGjFYU1gD6KYAJ78n74Jz+8i+/rYNMuwwgCIaZ9yNxIlHifkjuqIqgKfKjH/1IhjmkeRM0YGCg+HPgqbYgBovBZdwfiQbIOAkziC2jjXlGBOqAagTygCBc385dO+3ll19SpQ9Hv7jsSSWBTSiISTLKyGkONwm1NF5abemUbNq4yVXFh4bkjL7z3/6bgiiAKvrq33jjDXvqySflHOnn3Lt3r/V0dtvF9897AFuuWh1GUrWqPZbJZ6V/Ew16eKn8IHyGECl7JRQGvHR1QtUxjWRMJW14eMirkamkeppxYKdPn1JggsHu7u7Vnv/Jiy8qEaY3GqcUOneSTPYJDC32MkkaP+OzcRQk1658vqIgDZYPo3NZR9aaz8NRonmCASeIlzZJOq214Rl+5KFDd+h2xBawmkIxORJqwDeCJcZfa592o4OCQFiHWmJuXr1q58+cEQ1749YtApBq5YoV9acsUIBnI4ZEV6+ABbQJIgQmyytSiX/w0CF74fkfWVdPlw2ODAVj7Cq2eHvW1g6PCJhYM7pWVcvh0bXS+5milY22v2rdJiavWc9Av6WzaTt/8aICWJI+Pnfrth1KLAFvNCWnWlWg7GudFCMD6jeicB/92GOqCuzetdNee+1VCQsD/r1/9qw9+OAhCebyng88+KA0fQCrCK6++k//qYJ72sagX+LsaatgL7H/sCGMj8Xhfvazn5VoLOcEFh73xt7kmSAWyBoDmEBBpV3o29/+tlrj+D8BAlVsADG+ENIjMabSSLD9a7/2P9nZ99+XLWOsJc+RSgcgAAmD2kYiEdu/d59sFmDWd777XVVfSeAAmWg/YB+FFTLA42qtoaCJQA6wEup7SB91QU8f4Yf8YyLBGFqqD+1AZd8rgthkAkj2KvfIsyPQkQgd4p5oR7Xb8gMkYQpMg/5pBVohEBIK9X3I9JyfBkykyB8k/GGVMPR83tqB7oi3FsFA5A+fzX2KiRgICALssvdhJGG/lJw3vRopSjHBE60uEliExUdrqAvdahwrq1Ov2bqRfsskY9akrXJl2fr7uwVkUWkVJRrR2BZi2jN3BHMBvwAaeG+CSJiInO2ZuTnXRMqmlaByrgjOCS5IzPBJlSrto4j2lXUu8FkKbCW2WlfSThBEVY73ImCN0bYZTODhvsVaqVUF7nOd3Dt+BQCEPQmogw+hb76vr9OyaQLBRSVcLJ9r48RVWaVqCvOFYJLkDLCElgFaGZgUAUCC31vEn3t4q6ANmxNT4h9xEM28DYfqpEAS6WlQ4EDM28eb3h1shtosvKkqZmrdZa0csAEchMlCNZT9G4pXSuxbmmqeQElQlVaZLt8L5UpJTCIKOCTZE0FQLpZOs6lR69hr2uH4fdaRZwhADuuAoJn7Ifbg3CHevoAmR6lsAzxrteVErSOZEmAXTSHyWrI6P4+nLFpv2Gq1LOBAa8ozhEm3tORTVmDUNF2U9QaChtWCLZWrNji8RgzYBRgrhYKYJuiYALztPXDAFsplW6xVrcQ6AmAmU/Kv2DCeKXtBQqTRqJVKruOlsdMkDqmENSNtKzLtp79HDCgYJuif5DJpMS83r99o7WLVxs9fstXFZfvEE49bo1W3y5MTdnP2tm3bv8duXLthsXbEzp+/5IDJ7KzEJYf6B6Xbhgg3MRWtKojzA+4RC3KuaZnpyGVVBOAMs/excdhwn+rUEiJJVgAAACAASURBVIMrZFehG0WyRUEHP4vv5n6JQ/milRZQHSYozBeMGgxm4j+YFIil4mOk91OrKf4hqfuTP/kT+z//+I9dDJiKLZXbVMpef/11xXVK6ijgVStir5L0IYbPBDmSFk+8SwLn+ArZbthQEsBdO3fL1p89e0aFO9ZI7UcN2jwTduHCeVXpiUMQFwdoxacT37kuR9sOHjxoO3du17CBSxcvaW9ScPK2CAfHSLDZt0riIg5MEWMBovB/fB3FHcB99gs+gbMCU+LKlat24dK4JuawJgCDMNEeefhhgSKKwWEL0fYiJndez8lBeM+cKIp6654XbO64g8APiJkWtLiFhVfXJwleHLQO3Z318LluO1J+toOEnv3iCXFDPlKjg4OBC/gt1lUXFbTyh6kd4BtAiFqj0pyXls4qBSB8HfZbIrkSiC5Kk/ClV16x3Xv2aA2I0WATw6YDtIKZxr/RYqNgBDBP2x/+ANZJ2B5BXMf6A0RUa+hf0ZbSobXlmajlc/q2ch9akWlplnaJWpzQ1nHWMK/nb3w5AAC2mHyC588aCERGqyrp7C7em3vFH9KajT1nPXm9ABe0TmQH0fzqUf7G8xDYgxxCUIhw/T0mI3nRgbUnxgj10xA4dyCpIFYUOaOzbvJqdyOmI2fct3+/7Dm/h22ioIbfQ1+QfAgg3n1GU3kAtgp/z7OFKULhgjXAl9Mey2cANo0ME5OaivCAxuxhZ5lEVAhmgAFxOHEDRYmQictaAGDiHwEcuEc+h/XV2lQq+my1W9brgfg5TEwH3Pi9cP/+TbDEPWNY//mHAiYhu4TYPdQp401V8AIMVdHBAUb+uEg6I6bvbpf+5eiY/EoBJv/u3/3bNjPeScipSvcPIOTaVPIM9VDjfQuFQNSzrIAdZgIABUaSIIgDx7ZgQ0mdmg3SbNm60VFtLDYbSSS9ZTggfq+okbDek+o9wWz8Hh1iAimmbUjYFdZCQKUDaIHeTABZWIW+DuU5bp3deelzCGVTDzPiR3W1BwwPDkmsi7agjRs36DBpM0WjqmDwOu6dawUwoe/34vhlW79xo36HhAewAHodOhM4TK4Bw83fVLNuz85KEHXdGFT8fgErEhMMBKZgdHCPtJSQfPF/ByNSCk5FPYtGbf8996iN6M0331J1HXCI0bw/fuEFBQfok3B4WVPELQFJuB50HQA5cBowDng+JGYk9vgspn088cQT6meHcr916zYBLQBaHGQCDtpYeN5hDye0fQLsy5fHde8knxgaHDR7I6QBokOBRgoJyujoWjt5+kTQE5iRiCZORAAYI6cLBfVwgp4zPWj88rjde8+9cvRcF4adfQAowmGnzeX5Hz5v9x04qKo9Y3cJqsbWrrPi0oo9/9wP7YmPPWZzt6bt8sWLctQEeAh29Q70a00xtju375CKvrUilkh5Veji5IR19PfZYrlgA2tGdO30/uHsQONxaBhBWlxYY+6bs8GYWNYXYTqukUoQQacEfssVtWIRPBGIkHBSqWQNQodPew9nACOLMacK9Z3vfEf3RVV15/adCvJqdVohOjS16N3Dh3UtW7Zs0hQBEmkmJZFMMIYR1gGAEGcxm8sILGMfArQQ2HFGGLk9OjxsNwGs6PFeu8aibRNSTwvH0qoDOQQRVAbiFlNAx/OYRSemVof3aoceesjeffttab1s2r5FbB4YR+1KzaZu3JBnuOfAvVYMerlzXZ12c3rKEtG4tSo1y8AuiUUFYnJmSpWy7hPwCdE5Ws9ojyFoYC/jYGFj9AFYTk2pIgeranR0TGtCu8rpkyf0ehKod995V/vn8Y8/LoAN0BOqdDj+j8oX9mx1dVmJBAAa5xLnTwDIuQYcxT4x9pJnxPkHhCXowMmyrrxnyJTCgX30ox+1P/zDP5R+Ded569Yteg7sC4JkhEABMsLAhX0CeEiQcv3GTe0lUTxjUduyeYvOOaAyOj7sTcZMv/iTl2xpcdl6+12YUGKiBMpBVczHrnoQqPbFZFJgh0R4gwQAvT8Cfdoa+arVKlatlhWQ53OdquYztpD35MxTeeXswubChrHm586e1Z7W+NRA9FtgdSAw6hRsQk4PFgC2uDfOnffSq8fhDovkbuAk7LUOz0vINGEP8zrWmikBBE+0FfFceCY+htKBfBd0zVhnJzowAAo+Xhe/4voItCmkpNtCCwNrw/e4J5IK4A5r1m3dcL91d2SsJDFJ9BjSYlZ6cO5ADGjF7PR0wCbJCeBeXUVoGPq9V/8IwMQ0oBc86RO8mBJFkCvdJFF8aaGA1enTZryiXveJbzA6YxFPhACJ6z7aEj+AFhOMPJhr3CPCyVCIBWahzcX0gXRado19SzA6Pz+rFoihQYQVqaAVZLMAa+rNutbSNUzQxPGWOth0nI10Mq2pP9MzLorIWGwAAJJJnhXJKMwGABNshCfpRZ/UEmROYglhk1QBrOq5AYroDAT05lCgT/pVwWQP9gY+CeAO0ER+0yKuLUX7D8mTquzeRsPEM87T8Jq1lsoCkLXFeGVXEghfn4RZ1u0Cx/W6Em30mHhuBIHlclH7lMqp9FskUEtQvSSwauOG9bYwP2f5as16ajVL1eqWg/EajSmwZpoJzIZGrW6dFreWpvHAovRWLeIL9iR+gnVjfRDRhjmBrOTE/G0rMaKzu8c2bd5iJfZaYcWuzUxbhoJQtWbVdtvmi0WLQsHv6FCCB9DF3lL1V5oYVKdJjjwmIeHnHEp0vq/XyvWKrVbKlu7KWSKbtngmaZlU0tYND9uG9eutt7PLzh0/Y/VSVeuE7wYwYQRxtrvTLk5eUTwIyD49hTD8VSV77KlGrWb79+63gwfv0yQZbOnc7Tk9L4BlbLxGWHd22ObNG92+Dg4JoLj/vvu0D2G3kbzAUmF6nLM7IwKcGd/NnsYfE1dhD9hTgLoEe9/4xjc0Pp5Yi7j2+k0fR0yhAj+M+D46JIDG3/jGn9lv/tZvKb5hop8L1TqrE2AQcJu4B3uOHeI8UEAgKWE/EhdMXJ2QDpnYtgla89L6XUBOmFn4GpiSxFTYQ4AMRPx5NhQpiaNI9CYZgSxQ1wLmicnf0Iq9b+8eXT+xOEAnbF+q76mEC0TDDsYG0i7KvQL2E5e7FiBAZUm+FyCL1jFNgqnAaI7b8eMnBZYePnxEvgowhPHjFB4R7ifx7evuUTWf9+V57tm7W4UH9tod0mDA0g3bKkLEQn4CHyCb7C1B/C7Al9vTgFsSCkMECaBa/4XFO0vSWcDORAmZBNgGbAR5htiDSYQ+P2CwEEuE7AABLU0EzyfE/OG8nj19RuAUyTx5BP67RQuc2n4idvT4ezY6tk4ir4AVV69Oin0MY4K2fdiKFGEAGRA85jppo0IPhsIvuQKaGXw2wB0AvWv70eaLnfRRwNg3chfir3LRW3DYzwAr+AeeHzEMIC/7nX3MfZMfAT447hRRPEgxgdcSu/MFECKdtoBpCXjtE9TizlSIEFN4SxNj5kP9Eg1+gJEcMPbU4qWJPCUbJTYQw5CpbXHF+PgftNf6+ga0HvycL2Ir9v2WrdsUb3NuYXuJ2asx1ACI3lYkdmImrTPielbYaID+PvkOzhLPmGIs8Ri2eOeOHdrrGqohv87ACER2VxWH4IsAv/HfKrZ3+9htYpuQ+Ui+4uzVtPwa+4r1E2NHIu+wXGMqQrBfuE6JxSqm+dkME7XXfggF42cxTELAhPMqlg6t4bRZFYuKdaR1RI4VPCfFjxrBHcRbQIBB29AvjH4RvNGvFGDyB3/wv7Sl9yGqbZ+YDUePHfUKzMSEDg4VWdgUc7MItja0YTmEOCgCaCqmgAeiS62sWrnowAOGwdWQW0JI2eRQDwn+RO+NM+fbRdR4wAR3eu/VQiC8R8/5iqoNbDQ+m81LFYsNUq00LZ1BvZqgDhGtjA2vYYrJig46FRzo05PXvBI/smZItDk2GVVuKhwcBA7BCAKgjLyj7WRu1h586JCdPHFClOpiuaiNqPYbpgcwxq/dtsGhYU34kNGn0jnQF1T1I3Z10mleIJ8EMARlGA3WGkropUuXlcxjTAAuAHFUAVxaUkKIcQfEgKWBMTh3/rxaOVgzJuHAvODfgD04tvCZcJh5hjw7kGIq66zx7/3e7ynZRL+BA0Y1g0r8qVMn7bd/+7eDHlwq5h2quPBF7/Lp02dkdKio4SAwLnwWTgpjjTHq6+vRdJMNG9fbuQvnVO0nAIamCnMGTRoc+q2pmwpGCUgAe9DwWD+K9krQj9huK5CAjgu9NJtJ25HDR+Q8DtxzQEKw7JGB7j4b7O2zN155zfbv2GWlpWWbnZpWsvPgQw+KPUS7FG0q7B/GWVMJxnjQjrOwtGRXp25Ytqfbmqm47dq/T4ZZExsA8Op1BSw8Y4wujoggDkZP6BjCnkGSFNYBXRaCcKdHUuH0qjbvgYMDBGAd2cdhEAZzBQN7+tQptbuwrmGCB02ZIB1Bu29+65v20EOHlKAC7PHcaf9Qu1suK0dKAsUa4wz/43/8v+zLX/6y1lKCX9G4+mB3bNmiiTaMtN27f7/VcLzLy7ayUpDIM86QEXJrR0d11qlmkGRlod8XihZjWkx3t108f07PIdWRUwsfE1wS7YhdOPu+xjOObdhg0WRCFTBad+aXFqUzU1wp2Dom8gDi0UpGK1urJf0dggWoy4gSU+UiIB0cGlDwTUJIBRLHGLYpkXDwb9bl3Nkz9sorryoARO3/6aeetp7ebvvWt76lABxnRjWCKUwvvfRS0DNetv379ympAGwi6ORMkUDt2rVDa8z5pTJ58uQpXSc98LwffxS8Rel7P65rZV/TKkcwr+vtyAsc5X1eevkVG123TuuMI6bSwXQqiddFOcO3da4AJXwM8fqATst49W576olP2A9+8AMxkmCuwXKhRVLTVmqu+RCOKeeaZ2fmFCyz/wlM2ZPsFcCSMLiKJ9yGYoslpEkCkGDMJPft41MVpBoTfRal8cBrCEbRbwmTd87MnXYJjSL01hZsNQkRbWJo+vC7mkCEzlSZkbj0LzsTgOAjrMgCIBC8AQqE0xyw3SHow7/R2Gi16gIVGfmKeC+gWyyKCLkHLIiEq9ebB4UYppgJXlUjmWSiiNDktr837ZIkDuptbzak99OdT1l/T4d6tFeXl8XeojLFPVKppwovTRgFLgVdA8ATVG71fgcVsrCVRJRi+sMDDS3ADwJ6F6BNqd87DFZJBjSqu+0tpll61BcXtK48E4oQ+DLaO9AnIUmU2C/Cm0xU6uz0qWDRiAATHzGZFXDBFIrOfM7GxtZYVwdiwbTOVCTWGuqJ0KIEHIGvCPcY3dK05aL9gIAt7Bb8G/9Hp4K97AE/gInrkpDw0vah3m+1g/lYRypiCh4temf0MYAHz8v3nY8Q5l4BmKRzEbQXCkxDSDrQKSFhcWYJDJ2mpWhrQn+nXrNUNqOJWiSBjXYjEBj06QnoT5AkUNvGx7BefPGM5S9aDe0hfBF20ZlAPgkFTRaNYkaAnmSYCVW1hiUR64wnLJdKWWcmbTVaTRDgbUetVSxZnMlH0Zho8dNzs9amvazZlghspNaQTca2dvT22uWbN2y1UbMWLZQ7dtrM6rItVkp2Y2HeOnp6rNpo2iwVUfZPd5claJ0LKsvxKAwfbxWjxZjEDHAPO0DCAlhMXEB7zlJpVUBJz/CgJfMZASGMIe/N5+3A/v22NDtv+XjWYtKXK9mNm9esB22gfNbWbdpg77x3RGegM9epiVuXL172FilYu+WyjY2OSU8tTmFhZdXGL13R+sKkwfdripFacdMqCDD2l2QcbTQq1LTlElNg9/78z/+zij8kuPgLtIoAKWhD5kyQgJEczc/O27XJ69qHgAwk9hQ9GGXK+QX0Yc8cPnLYxZPjcfkgQDbslIMvVMV9vDDaY9gtbL1aMWnHXl0VG4Z1VAITtJISQ5EEYhtJyGAh4n94P2IfABeq4l55Zh06lWAiBO/6PzFdA/ElhTJibcAX4mzAU5JOAJNsJudT26JRab5h82HaTk5e1bnBF3EmiQ8433wG55uYCNsD2CIATxMIiU8bYjPv2btXPnPy6qR08wYG++3P/+w/27Nf+IJ1d/ro26mbN9WGyjoAulOQIIYB/AgydiV0HwAmYZrmIEcoyqxJKkx80phe2iQDky27HZBDAkYJ/yXeJW7Gz/HF9YeACedGrR/BbJCwBTVcZ0At3S86VbB3afmempJoOAwHCngMEaAohG+ADRvankg8bqfOnlFcyxrwWcTT7C2uiWcBm4QCEEwPmCHYL9jWaDxRhOPCADBULAt07QBFnDVJi2NZ98QzRMKgCJOsUpXOhgrRkYjAVZ5dON5cvlOguos6k6cQB/u4edeJ4XqwjcQozjCJKS5knXh++H9ehzgz9thbFpf0nPlszgQ6LOFYamISbORqEa2fmorSPHfFWcmk7pczQCzFc8IHuD5bRYVdzqiKAdaWViYs3mvXr6uTgdiYs0jeyHtjpxhNTfGUbcBZAySh0A6jHDCbe+IZ4PdYT0Ap1pcivaZaIX4tBo3HHWKl9PYoToGdRfuQa910ao3DSWbYNF5PUdNbRaM6O7DDWDv2rrQfV93P8rv4NsUY0v/yFloxYVporvnwip8XMAkFXznnnBPel33FmVcRSq3oXkDgtdhBchbybh2jwK/+I2Dy80NFf6sl59//+z9q40A0PsuiUpHHsWCkYRwAVkAp5BBSDe3u8ocEMokTAY1jLB89sBwaHCIBJi0utFywUXAIVFBIFjDcUsiPRHSoOPhsPDYgRohDhiZEvUJVoVObPpzFrgNDn1azpWkg2WyHKsWRWNvqrYaum+AAFA5jQQVpeXHJqzzqoWyJuYGjI1nj0GK+YbZgwDlAXOfi8pJQZ/WCB4goRoDNx8hhgiyNrAT9Rwcln7cHH3xAFDwcHRV6Nu3NW1NaGxJpElmCdtb1/LkLAgz27t0nOipACNViRMtYcwUalYocEhR/KhAkRyiih9Nyvv/c9xVgkMSJKhaMitU0gmYrGBE8rCSaC4fKSeCLkccQwpahv5c2Eqru/JvEkGSJ5worBbBGGg/XXVuBSS3vn3vfPvmpT+vgY2yPH3/PnnnmGX0OAMut6VsyECT/rOvJU6dkjHAKc/OzdujQIYE2ErWNJ233zl0ymFwfiRnXyNoLIYVtVCyJCVEu0jIyZGsYXYfIVsusuLxi+XjKqoxvXVoRIr77nn2WzmUUBNyemlalS+PxqtAEVzW9BfpxudWwsrVszdZNtn4LbVElVWNCQTkotARLmnsv6l9DxlW9sYCBBMpynFD6oYK7ccS484ffI5jq6oKt4FpAtH4AMPIM0dcgMQa04yuc9MA58KpsSWAe+4z+Z0Re0TBh/3B2Ll2+qOSHvUFbFEmYaML5vP3Xb/1XgQY4YSoSIOU4BRICxg6yvwEpUFlfmJ2VZhAsDgmJptM2PDIs4VWqxCS8XVTBrt+wnsEBTYc6//5Z27tvr1nSHRtjoFPQ46s1W0RlPBpTW875s+/b5o0bRR+HXkwSmUHkL2ISfeXQb92yRfoRtBcByvLNY8fe097mPAPYIYgGM4c9BqWbNVdbzPETzgZZXdX0GYIWnDl0ZdoOfvCD57SO2IKLFy7ab/yL35BzIfEkkEdMl2QR7RCcOPuQv1lT9ahWymKokJCRXIV6MgBRBJ/YKcBMgn72BXuM7xEYY9twarwWLRwSWu4fx0uiwAQgfkYbFiOHCVZpH6OaiR1lD9APzPt86lOfVCAA84w2O4IQbNi16zcEagG8cW6pGnFdhUJZdppAX4lkzdl3BATYc5w6QAMskGjMaZtqXWGaStYpuuq3Rqwz7q/jDIQaI2L+aFypaxfx/bA6xp7jvBOQyeZFogIL8QEEbthzqkliEQa0bNHFNdp9RbZUQUCrIbaAWDcwHgL1fexDLptWi5Z69Zs127BxzPI5Rtp7ZV2jZ1Xx9ClD3t7jU9EExPA9KOCxmMBErzA544Ofo6fQrlctHmlaPpO0PNOmNE7WRy2K9l5aVVJJoi22Cb4pziQMgjSn1QPMQzHGf6kKhWZJpO2iyEyYC6jT6kNO+nhjzk5YIVSgg5ihJgR45ZRv4bfYLwD1y6sFgQ8AGewr/Bz+FLuh0e5BIQH74NobiAPO29DggK0fWyOmCb6c54nd4v3ZC1RYqYhyHwD8PBPWhgkosGdq+MtS0UqVqoogMHTYPwKEAg0atefmfLQliblAr0TKKfR1BHvjd7qfvfLsLAgFtc2W20QE7wBRGi7yK12mtnAq7WkVZaRrA+jl2iD4FfYvdod4hlY7AUjloo3Q3pZMybZShSQ5oZjDXiV2cSFhxA8RR/T2BRVzSDTiThEHOCEOWF5etGizZR21uvU3W5qa06rXNUo3TfKGL6bCnYhZPpqwJpVNGIlRADD0I8pGItbR3WOz07O2dHvWqviKKKPq+2z8+nUrWdPiuazFOEu5rF2bnbGpxQUrt5vM+7ZGJGqZ7m7rWbvGClTQueZ6U/s6HNXaRxv06oriIG+ZM+vtd50l4qeVStEi6YT1DA1Y38igFSpFqyCMzOSawWHbvmGzWc2sI5uX9s7q8ort2rPL6u2mza8scuw8kas17OL5y7KD2ESeCQy3wb5+AeEbNm0UG/HEsRNaY3wfMRM2JJ30cwUQyVhiYqJtW7bIlmIrKDChZwJrEIYqIDEJG4AQgDyi/IDUo2rdSYhqf/TIUXvqqaf075OnTqgtCKOGzQaM51meP3fOi3qNht13//1K9oiNAFele1Mo2KXL40rY1HIWMBZ27NxhL738skRlEa30trWKEnYlzLLjvmeIabkH7DuFtEwyKYavWm7Z782m3bP/HiW8FAEovpDwcS8U0mCSALJjO0+fOa3YSjF7rW7TU64xBSh97z379W/sMtdA4kiSxDqT0KGVgS8A8BlWjNWQPiGJMPfGfoQNQ4sFsQSC8ABH+LQzp8/Yow8/qv2zvLhgczNz9uyzzwp44rmhq6KiaZwzHZaevQXgbn2DsJ1Gti2go8guyjbAEPygfcFfE+iYYMPbbcWlxAz45FDnJGQhAtqgRSc2YtgGcfeHY0eYcBgUVBm/zfoCnqplWEXYioAqBLvnEQFvNARM025/4tQpXSc5BHaBGIJYFTsMKCAdjGDkNfYFbRpsGYVGbB5OApAKdjhfiAXznEORUWIa6eckk2I03rxx3ZbRMxkcVBGaOJ/1wx+z7mGrCSA7Z4P/E8vApMKPU9zl2RGL8ozYhxTdmDTJnnN9MxcyJ6YSMxrWNCy64DpgKsNIo0Aj3blYTBPoBIwjGByMfKaFnr0ke9ls6HUdHbBpXGuKe8MnAZCwP7GhvB86i+xv8iamGql4gBg707UYMBGJ2OnTpxWrwcThvIgNEkvo3rgObADnCxHct996U2COt6b5mnE/3p7umiucDXIy4mhfE0TyvWh07eqkn6GgjUe2KRDQpg2LNSNG4fkS8/BzMU4BvdCcWl4WoEMRwXXhYFC6sK/aSjXp9adaYwLGyU83zCgXkGaK71uKHkzgE/gFyBcMJcHfqwWvUlHRRHqaCwv+ea4aH8QU3iL3i/76lWKY/If/8L+3AQVIst9+511tBpB8gi3vc/QJOiCd87NzCrrZ8GwqgndeoyQTFTYSv0hU9DFNv6lUBZJQBScIY0NCZ5VhRP09k1XlI7CLMo5sZKpWbHIoXWxkgjySXal9E7xLPwUR2A6xRxibB0UUVgwTN3BaOJjpW1Pq1WaD0bOKKCvXjEPs6euTUV2YYxToLlVDSeKHh9fI2XNA2fCsDc4GPQKcNzoPGJU9e/fIuMHUADT59V//dYmDcWD4fKofU7enlbByqDdt2igElwNMryiHHE0SGBgIaT377BeFdr/x5hsuGFoqCizBmPIsMIhc79j69VrP7z/3nN6X0cSwSAi0eVbe5oHTYLwgFQinD2LYqEoAVgA8aLJENKr1YILNww8/LDDFtUfQbZmwbdu2ay1oHeA6aINiGtJXv/Y1VR84wBKtzIHiJtW+AjOCnn4OK/fH7yNoSKsIwpyABTy78xfO28jwGlF+0aUgefzu975rX/3KV5xCR288Tqe3T+DZ9cnr9pFDh0QHXZiesYmLl9Ti0ZHKGLuJlhFp0mzdZNnOvNM9FxastLhiqVzWEpm01gKDS/9/tCNrE7PTdu/DD1lHT7ecBsaT+9QIzYBVw7nAIF27Nql9SBWF3l9pAyQIzGGRNGW8WHsMKFU4xNRoL6GXmoSYNQV4oq0EweBweg2UzrCYQqJHLyz/5/MBCNgvUHjRccl35Oz998/o51cmxm379m36bJyPUzvzCnZgIvT39IkuuTi34PuCsaalov5NUgKIguPBgU+MX1FSi5PBMXPGeWZigVlUScD4pUu2Zfs2JVEolK/fvMkyPR1qHYCJhSkmEaGv//rVa3JuHdmcxErZd6mODiug0h+NaswewAsOiyoYwQbaJaDnnAvOP/uK6+ReqAATQBP4ombPMwHcAtk/fPhdMcQAGz1YSkgXB+YJwSUCfbS/vPbaa/alL31Jzo8ziXgxWgZ84WwPHjio/Y/tO3/hnD5fVc9sVpMJGOWN3QPYo2LnrR0u8Mz4YSjYaL/g/AmMCTTZN7wWhgmAEU6MfUNCQQsaNoFR3gQ0oaAnIAtBOUAI4rW0Se3aia7Rkj3//I8EwrAG2XyHAoZisaw+c00bCRJQn5bjyT8JJrZUQrZ9vXd6y9lrJFQu0ukimyEYwOe7BETQykOwGkxDoyVFQnCMDiwUneKb857tcFQktH3OLoECgT12U8r79I03mxIc1CjRoH2TwJHEfn5uwbU3oLg3qnodiR4U2g/aW7BlVEeZApDQvTNSk3MDqCOqrMRjAU2SYj5wM9gUEnsl72ItRMSoEguEnvo6gp4AJ3UJJNcrZevIJpW84m94b6Z71Bs12Vfss8Su06kgSY+p1YnnFIsllbxx78sriwIoObQCa9o+ghH2H/fJcCSyJQAAIABJREFUGvA69i1VKf7GzuMrQzYJv4utJUFyW9GW7gDBPHupXGQ0JFN/aJFqumA4E2VUMUefJiOdILWi5HOqslPBHxoe1HWR4GOPAKz4wj7zfjUqV4xFltAxPeUJ2QkAH0CTlWJBiQWsBonC0qbL1AS1XlFOaAuwYP+FY7tFEdZ42JbYJt4vDssEPZJGoE8TjIwOqqbqGae4gWYLbUfSM3D2Kv9nbfSl/IqMy1kpEo6NRQUGM/EOwH7jpo1an7nZGQELgGAA6ySXCJUCKrhIJPonznKSThQrEosISGI/IRi9woSrbNZ6G23r0jNAO8CZNGg8AKa12TeM6k2lrZfJJYsrYiOlMikb6RuwcqGkdqzlVZpw4jZ/87otTd8SfRyB2AZnM52yWdqRR9fa+M3rNsO4VBIn2kwScUt1dloSsIxniX5C2QXj1X6BeDPV+ChTMorBmFpTUYF9QRFppVKweD5tjZjZmvWjVqlX1ZIWadRtoKvXdm7eYc1K0zrznYojiAexv9FE1I6dOm4j69Yo8ZybXbBzZy7Y2NgGu3Tpgp6LEsyePjF4aVMcv3xFU3RIZqjcQt/P57O2ds2IAEb83WOPfUxtiUzCw45ii7HxJI7EVlM3b0lrjXiQ1hLaHdkTxDK0S2zeslkJBdpg2HkE5am4Amyw51597VX5cZJvwAeq+dhmCg/79u2X0De2SvoAGR9tHRbQYomY1nHnrl2y4RS9JM4q8fdF7f9QcBT7SZzDz8Mki/Wj7frI4Xd1vSTYMHqffOopASL8LnYkFKwneaeYgI0FFAJsRuvv3XcP26XxS/8Pe28aY9d5nemuM1edU9OpeSKLxaHI4jxPoiiSohRNTjwktmU5HadxfX+lEaDvjwt0o/Pr/ukgjTQauAESd7eRbs+TbLkdKZYsiaQkUuJMinORNc/zeOZzLp7327vIxGmgG7m5aOC6DMJi8Qx7f/v71vCud71Lz7hzXadYxZxprhktLL4XX0dcwiQd9kVFZYUtzDNeOS/2L8AJI8Hx97yOmAOQnWvAxlPBR3TcaWvkrTJRKbt7+9Ztq0vWSgSXc715S5dsz6pQw38HMPGyNndUS25iGbaaNVELDaLNTLxStd7pDz0JmEg0dmJSMbnEX300xqusqz3BY1W4FgkH/gpk8MQ4eZb4VvIE9g8xIcLm7FXWizwB4JriA4knf8TkzDGhblb2ipZHrt9/1thgAE6+AyaTAJZgUHuX9SWvwBYDXPJ8NJwhFBJThteztzlPxJ3sAX/iI5qQvI41Ii7DPuPzVKwtFpUXsGZ8JsU34hdY2wDg5BA8G2JPYlofGOC6yaXw9ZJWAPScmlIuRqwi/aHpKQ1joHAD0MC1r6ykVRDgPJNnOeF1Bwj4+w7mIvsM3+cYJkmtFz6Ns873AUpevHTJOjo6pTVIDPWo95HAakAaQH9YPGjq8W/kcYgpMx2LohnxALEWgzJodQSIIH7SMIjGBhsZHhLgyP6U1hVtaBF0RtKrgAkgFfGvBPkR3lW7dJnWkwIt/hUA2AdeWGv53wwsuHKtAfmCNMaU3zpfz5oQW7I/8Zecf00VlP4K1+mKRADxj2FE77D8WpuOp0FDjsEVIfINQBKLqlgGaMh0SGltSa/Etd+wT/mdptqSkz8hnv8bhsn/PFT0awyTP/mTf1WSCGgu57QzGhul7QEVHsRQ/dOMzCJp7BtQQu2L5+FEVF31KoAYTfrq0B6hIsqDY3Oi8cAG5dAw7x0NEgwe0yIY18UPhgsHzgZns7IhMSj8HVomSQKHnaCTjcwfBBEnpia0wSuqACmGrau7y43srau1SCgsuj3BGEaM4A1q/Du/+pV63dj89C1u377VS0QWJdpJIonaOdVYnCwOjN7Z2iTCYajPL2qdSJboE8cw7tm71958600lRghK/uBHP9I9qdKVydixY8d0IFEaDwYjcmo7tm9XtYON/bnPfV4MBIQhN3VttAsXzouq/+DBfQFDO3fsELqJQUS34fWfvi6njSGgKoJxI2GjSg4TgqrgxMSUAidYKGo3yec11s2NEqXFps/2798nuufGjRv07+jYnH72lEOEQa0XF0Uv5XPefec9271nt73w8ssKFgAIYKHAisEZI845NTFuZ95/X47g81/4gowxgX1dQ510N65euWrPnn5WFNoNiJWVzC5fumiLSwtak89+9ncsGgqL9s+zZmILrRxjwyO2s3urRHkT4agtTc9bWShsY0PD1lrfYAUJbs1YtK7KLBZW4tOcrDNL51Q5I/iE8seemhqbsMaNnRaurbKmzg5L076VYuRawAPwSkK7CXR4PT8Iv0GJPf3saSXmfqLlevxzVpusEeCFOJ1PJccJURkDnedZ+0YTQ83+5blxJgjK1b8pAKNytTeX7yXo+8ZffcP+xb/4I1UVeh/1yEkAPHZ2dii5JgHi/BJQsg+mxqf1WRhrnDFASpoRY2k3chuAbuPGTXLG0EupLAOA4ZQknjs6ZmthhgDsRaPqq2d8M+Ac5/aT8xdsfdcmSzTUaAwcrVLcg0DRWJnEn6GdyzkvL9t2ABPahnJZu3f/gRwt5wxnjzYJ945+Cet99txZqwYUm5kWc4LPoz0IG0MVg2oQoAZJNhHRN//zN5XQXTh/Xsyu0ZExBQtPH39a2joEE08//bT2OrRuziYglt/v6Vc/aCm7fOmS9jxA1ccfX9B5YjLTsaefVlsiyRS6QE50FHEyJhk5Kifn9bOf/ayCS66Piiq6I2qvy+UVjBJUYdd4/rRU4WRpnyHppPJDjz5nkGALpgzVScQq2cswUbAPOGHWFaethNujfbJXOMf8W3VVUqwdggiCQ7XYWEkBC+faCeGZEncSHUAHnoUDXQARXAsLNoLrclNoXIXEr9I43Q+nvs579Xn5vAIFknKqb2RpSnCz2dXpUaKNqvXFTVUhdkBok/XhvawV4Guu4ITj6K2HwUTizg/PVswU9CwAaqDZZrOa+ETVnj0B0wywRCAegCqghs4244TJp4Oa6uL62V0yTIsH1wnbIJdOE31YeTSsVhgCJVhuUAqx55WVTOBiDGhWLRl8J5N18AkkgrRYJJMAk1HZNZIxN34yrYkhBO2MoicRZC0c0EWcDq0aEMCJTzvQAYaMa4/imfJdAsEk1BiwUsExCjhTPEtVPtNp0awrqCjncu48zc3qnNHGxN6HrebaElxQxRpy/9gugmsYN2iTsM+wNwARBMMEwTA3pqZmLIUYLj32ZeiXIBbsxk0SbANo8D0SDNTY2JL2idOwYR1dSy7gHj/sMYI+EhRe40A+J0yKPhlnwO/P14hNaWC4Cr6YUjCGlGi5kZ3cq6jdsajt3rdPY84JtmvrktJtQhQQew/Iy9lm/wD68Rkady+tknntT9Hf9YACat3kh/MfgWJfWWX1xYCVzSxaKVC0QNiNeZTGF73mFQnZeaqfbbV1NjM0oiQe0evmmlorZgGRQza7wDpWWGpmyubGR6S7MjY9pbaXRtqMV5bt4dCgjUxP2goAHy1mJJW0gALKANDEy5VY015GcCxmJWwf1gXwwqvWc99M00G4m9a26eV5i1SWWTgRs9b2VptfnLdoOGCNyWrburHbBh8OWGNts23o3CgfiD4aYH15otyufXrNiiGz+YVFGx+ftGAgKmARXSSSRb60JlEl0F0ARFnca1Fe8SaUpOUDOCvSkink7dixp1V8IUZzIv8As1ENJaDABYDc29snfTVartra1thTx56WvyC+lIDq3TsqphGvMikQcICWTewGr+E+AGSJlYhVac1Bj43phcQu2Freg82kmMS1//CHP5QGEVp4tA3DQAC0JwbielhzCgDEV7R3so/9RBFGx73797XflhbnFZfC0qSARSKEfh3XwfPDhvA7qP8AsCO0oTQ0qFAjtm4MZvGEDQz2q5rN37GDJLbEomiyINjOOlCQQkcD30OxiHgOHwjIcufuHe1RWkEphDnB54hAGT6TVinOKgAV453v3bkrO0qMgrjHvn17lcxTeCBXAFzxfYuq6H+/ku7nKx7AATgmNhvAoufT1B7FXqXt/knAxHuv327js0qcWLQ3l8TrXeBrWQ9AtcaGel0TjFkKja7Vg/HNjhFIcY9Ek3PCmnMvtHfEYk4oWaBJsaj4AZvt+ynWCvtNwQhmjisKRGxoZNix8fKO8Q4IwH7DBvBsuUTsrGPsp1QAxseyT9GNYcGZ7jk6OixgDfAa20Q+IiFSBKzb2hRXYG/FogzAHqp2U3mmZ3TuATH40Xjk+QUxbjmj/J08CxvHD0LYztYWxOQFWCTvwD8TwzElCFCBe9Io92hE8Q55B/EtsZIm05gb1kG8AhOecws7F1vEWQIAhrlLfoSWD/td03ZiMQ3D4IzPLcwLFCKX4/UPHj2U/+JZU3Srqqi06ekpsX05y6mVtFhTnBdyHGdHyu3+/Xu2pq1dvo3WKPYYORZxiSbFzc/rPlkLCcB6gxWIfbD55ALVVTWKP/jhPdgCMcs9RiMFGf5OPobv4Q/ryudJaLc6qbhcU3kUL/K8V+T/sb9Pskx8uR4XBPiHxOnNACCxD2E4cg/SqllaUl4ioWeKOxmKq2nF/BQ08Vf+uj3+NI7jbxgmT67H/8h//wNTcv64BIqIPgeCgiDhL778ktBKkFAokKKnrzDmcl5TQ0AE/Z5hh6QFRXl1oq0FJWFsSg4iaCUIH0CDE6LLygiAiqkakk5LP4BRu6qcaRzagg4/o65A4dXnDw0c1B8aKiP+cjnbtnWr5Yt5qZRDHcNYHThywOoa6lVN58CjYo8mw5WrV2XAqdrCdOAAkvCfO3NWrSR79zLqtUmBp2tDGVQgRYUOUAQjy/g4gCQlNWEHRBAgvvLKKzKyGEfo/tt37JQ2CFROqJesKdUSrCXJ4/JSyhsDGZF+BRUw2m+g/COoRwUToARjBIgFKAWw8eILL8oRHzp4UEKhvOfji58oiaA3EFT3F7/4hVpkMGag5DglnCz3Q+AO4ozRwcnTS0vgQ9WQdaY9CGPuhBTbJZ4JKHbh44/d2L5UWoYsWV+vtePZ4dx4Jryfijx90gAsGASMIsg3QQEsFRw013rkyFH1xmJMNPtcVY+cDMGe3btteHBQRh4BVIxGb89DUZ+rGTndN2B7urdbIZWx7q4uu37pisXori4WBfZMppcsXlutdqjDBMqlgHV2bbLLN68r+GeCU29Pj9WsabOGTeusce0aW0QETWK5jIJzglUEECQmaq2oqVHLB0E2QYJayWTbXMURRB3j6ScFcvRG5ZrkxYmp+VoPbAIYIwRnar0IhaSaj4OhesbZYe3US0kymMuJWXDy5DP6HkBBMjeMvxuJWWnzC3Oi/qP5QuVgbnpO14azIPlCf6UUcBUdAjzaXGC8IOJG1ZB1J7jAEaM0PtQ/aMdOnLBBr52ssixuU2Pj1lBba3c/vWVXPrloO/ftsab1HdbU2qJz6SYTzDgKJmg7QGs0Yps2b9YenKI6EwjY+MSUkiX2xuDQoK1bu1bnknvFjiBwyxr59NF2iS6P2tjklPRbHj7o0XXD4kDc7t7duzoPfD8Vw9u3XUUPoVSCH9aUFgkcEeeWz7tx84Zeg8OEjYIz3LlrpybfELQ3tzTJPgHoAnhRfaa1DCcE8OtYcVQdW+WcAHTRL/mTP/k3Akw4G9C5sRkwWwiWAC4Aa6kmEkjxXdhSWow489DMSdawAQTBAD6AZVTIqRbMTEKbDWtvkhiLjuz120qwloTRo5xCVyZxBCDAPgPOufGSjDAvc6BImIkHVP5RWkfwLSwND/YuiSzBH4GRROWkRZAWY0kijJqs46jSDmhxWiyu9zetdSeJJRAlqRXleJUm7ZJbwB72qJLWGKNlEU7L6lwlKhOWL7kxwdwbVUX2B9/jWthKllpZlh8QpRmwE70NACPG6BaKAk+UuCYSul8AXdZR2kOaJpTV+Vb1SFN0irpH+vHxO3xG0ApunCNBjgVFA+YnFEEslokvng4LT0NT3xpEy0UXJZ9HLyUtOwLjjO+ldxlGAyAA68t9YG8DwbB8gxNGdYwXTTBhTLDG/bopEATlrvfb9e4DSAVQJfT0kvxRsQB70gyBeUGbVSKhqTz8pLMwDgjAqDBWyccIsPV6uwFEYfm4CUJhAUv8AJpAOecaSMBHxsYtqzaqRdHjuW6nR4DoKOsDSw7AhXVz9+REGl2/vT9COB537CNspTQ12DcwjxDXzbF/qEAX3Cht6c84wIVn6CcLnDMSYScGCRvIfR4yNQAWXd3dqu4CFgGacLapJJI8OnaNE6rHhpB4kARhL2ChYLdJqjSlJBTUMyTxYZ/nVlasHvZAtmDxFG3GrFRRjEfinXh1ldXW1ymOqK2uBmWx9NyCQF/WpLKs3GKMhC6WbGZuwXLpgsUCJQsUsxavqbE5xHK9ajF27PrtW5ZGY2N2zubTaVvmHiMRWy7krWPLFptZXHCaQMGwzqmD8kztmvwXrAs3stmNXo7EwpbOpWwutWSNa5stXhUX6ENLWl2yWu1op54+ZVMjUxayqDU2NNu9+z06u01NDZasq7H+oX7rHeyXsCVJ/Jo1MHhgQhVtcHjIElWVFsgVBTiiK0TxJ16WWPUVnCEE3VlP4odt27ql6YaP3b1zl/wxwC0+mDZGYtKd23fomd26fcfWdqzTWdq7b7+zaTDVpqfFPKTIhq3du3ePYlcAA5IukmYSTuJG4iT25uuvv67pkIAWJHq0obtrYkz9BvlnWjyJSykAquW4tnaVzUybNcADiS9tBufPn9d7N3Vt0r3AUARs5zn09/U6PZlYTEzho089JXAeH0HsB5gD8xPQHPDGUewB+V08gs+AIUObKX6MggdVd/wODGTOMiPsedZU6Eme0aHo2rJZ38kUKAo7PB98Aq9hXbGz+DzsPLYHDUAYmsQIW7u3qn2JAh/Ve67nt55/TsAWcSDTYUi4sXM++PvfTUi8dhxsrp8gqnXA0+JwYAtL9ERLzt//MA908QGUx5V09xuxyKamVExhXVlDzq2vmSW9JEB0T4cCm8iZUew/NKiWP2wvfgfwk+dOjgErUeDU8rLWgrjbjXEF+ChTSyZtZtgqbAkMKOwvnwPbiwKiJmgFg2I2MalQI79zOTFdYPIMDw6rPT3isV64N0ArYj5AM2JnCrhq6UL83Zt8JP2SgvND+BL5/jInmsq1EIPDYgHE84GtpeVFB2gjzl5To9yL/UQMh7YLXoY4gvvDBhIjuNhzRevCOaC93O9EoA2J+Ix9SVzU2tq+2haDryMOALyrqavT9VCQBqgGDIBlDItHU52qq21+cUGAIecW4E+TewIBsdj5bBhXFJFVFEZHBhH/8nIBMORl3LvPHiO+AEwkT6GQSD5EjspzIv6DJACDhd8TL4lJCSOkWNCzx4fzOr/9k3Pkzp5rk2IdHj8H5+95hhSiAV54FmxqNz0s49EhPXTEnwrla/Z4h0J6jQ311tTSIuAZeQdpv5WK0tskh6W4SZyE/8OvuOl5brKYDyr6R+c3gMn/CETyd1/za4DJv/7X/2eJIB8nQgxG4uX65KPqhyP5rUxUSAuEgIfAHuNIgIyRZnQbhsmvHgnNY8RePK6KrpDKWETGiUMIsimqssYC04vXIMDgyuXLOpiILAI+AKywKaDAE4hxuPhODD0ILH+nbYMefE2XiYSte/tW27V3l2XyWaGQvK6UL6hvDlEhDJZ6TKdd+wUJHv2EMB1IkqApEkigvQKN/42fvaEqBdV3WB0E2Rg1GDnQrjhYiYq4BE8FEoSCQqIZM4aDImG9ev2qmxywtCTNi2R1UkZPFYRkUgedDQ7FivsfHR9XBYpA9sCB/QoSaEugPeHI4SPW1/tIhwIjg8F88LBHiRg9sCQsJFywWQg0cACIUkLhg3mCEWFMMob+8OFDAmKguxOE0ioDAIToGsAGzxEtEz4LkIYA4CuvvmbXrl93SvwhmA3zqsADrHz+c5+3Dz88ZzUSAcvISEO9Y4wrIBN7pLe/z1555WXr7t5q5y+cl8YMRpDkFsQUwIbkHhCJwJS9Rd8glN7q8rjVVlTa8KN+W9/WbkO9fXbk0BGbm5yyULZg6aVlXUvj+jVW1Vhn9x/02OaNmyyXSllda7OlC3kFjDwTDMtioGizxYzt57nmc3bmvfdsx/ZtchYwimAJMMmIXmcSboJBjGNTU7OSL+3d+gYlew7NdyrUPrXcb4vAgRHwOR0FjPOEejKhs0rM2JhidFNAFI6O6QQYXv4AEuKo2LNuIknehocHVWlA+BLj3tbWIgdC0MLZwRHPT89pmgUCZn4bF84Boz06jP6EGzfIOWRcMo4E8JLEnf5WiWFt6tIoRO4Pgd2eu3ctEY3Zf/vpG1ZbWWUNrU22cfcO29C1SdV/gjyeJ7ob7HOSnE1bu1XB4rnwPEIww8ri2uNo5iBoh6EHqCEhohIBQMcZoiKysDgvXRK0OhjPilO+fOmy+kBxlOpVRksHSiWTO8bH7T4MllxeZ+H4M8d1L1Q+SK4IhLEtBJaAjfw/TgeNGBy369d27Qq8HlARJhWg1M0bN8VgEpKfy8q5VtdUKRgDVPjJT163P/7jP7bBwQG15VDt5HrRFvqLv/gLa2tfK3ordkICsmPjaskBDMLWQrOGoURARbsF7WwkJtgEkgMCB7If7IZPYabnHdu4mmB6LRoSDvVaNlhfp7njKMQ4bc6cxoyKquxaNsTeyxc8ACGgpJNqEPfAWRcY4gEfCnQ9wIS9yfN3VGc3gpBgjfeIQcL/gm78IAkxZ4QqMt8HkChRWk8nBSYaAVUoGlbALP0SjZ1142i5fvVI5/Ney2fa9RIvLVtmJSVbT0so1WzGAlMh1RhKDzhx2i1UNB0zAZtKsOuorDmNQRWNlWDDG+cLfZY9FgqELeyNymV0vfRIAXXUioreRlA+wbH3AOOWbGVlXr39JBdU1gFLuF/8IN/D9zuhWQcQOAalJwTrAWBofkjFg3adUFi2itdq+g6jBM2N/vWZt/hxta7AJJufE6DLdBIJUQdhFuQEiNBCK9aLR+cVuwQ9jDLXUiB/TW93yk1QIoli/4XCUcUIiAAaLKcszCNYKlCDs3q/EnWJXSMMyyjisBtpSiuUJ0QHzdgBy4j4JjzwrihQxgdGWG8Horg1IUh3jKqwKMoSPGR8cx5GxeM9xzqJGVMsiva9bv16iYMidCzx9awbLc3eQUBeYCFT7GZm9PzwO6yVm6zgklZ8LD4dAAcq+OLyoqXm5q0K3TcmxyQqBDQYzwfx12jU6ttarKG1WSPF66urbXp0zEq5vOXTGcsurVhtosKiEmWcVRsNIGeCEcqFrC1k0laWrLFcKKjKpHTbqirFNOkbGralTM5SrB8965GIbd2313qHhnQWYXVRlIJFwhqJnaOJWo65Q7IIoFMIFC1byFqqmLYNWzdaTW21zc1OWVk4ZC1NjZpK8cKzz1sgH7DlRaq5dTY6SqU1JpC+qqbS+vp7bWyaVqa09fUP2uISrTNNtoB2QKnotO0CISuPojnH1AmSrbSSc4Fi+ZzFyxFSDomh8Pzzp5X0ayR3WbnWBhsE8EpbMj4RW0gLCqAeDCf2kHwpbDXaThaYTDYigJ32a8BrbDSxBAxfKO3cP7YLH4AmBb6ODY7ArKYfitmMoHlaZwEQGUYKtgsbTzskrT6nnn1WsSgMNWJG/At+BMAD/0TBEPv6+us/FXOGZ4AWHIUq9huxHu2pxIckXdhq9jl23p/WQ8yBT6QAhz/BnuE7YScSpzjR44JAHnIuYjfOJPE5xRD0owA8t27fpv3MuYSxzB6VxhdsKFqVofErTnKjVLlO/NvB/QdXNX4mJsZsdmpWtgKwhMLL0PCQpoOtgiXOOfw9rQYvG3wiH1lliUiXA4vwWMtNnBHPqP2a5oNnXySg+eRkHa+IxfvEjkckM+Z0QZw4fVpnGruGb8W2kc8A7GI32ROsOVMEiZ/Zc6wf9onEn2IohSe1DgWD2k/8YPPS6awtp5hgA+PbTVQhvoftw2dT5IDpSLKObZJPxvZnM/qORw8fCdwjThseHNKELvIbYlbWBl1InjN7FBtF7IctBPDzQRNiS/6bPcH3cVY4OxSX2M+wVLhXABN/9DL5kwoaCKtLd2tFryW+0XQeTfaCMemmO/rr4ViASBbUquDJWXIsFKbORQRUrWlfqxYnzgmf6bdfz8FGm4Qh5USZeQ6AWbA7ALa5B+IeCs0aKx9lVHFGOSGxtATcYYPCpFyBQRt1nxEvExsVVjS5De10nAH26szMlOJrAB1YvooRPRFY5WbVTMtxDFr5DxUtHdMTRjagPOtLMYu9zTX4r+ez0L4jx8EGUKjmvMLIphiPTSAOpXhKOzvgLfsboOOxwognusP3euO4VUwqK1Nuhjg4zwwiADE5vovpn+hwYdPZo/Nzsxqw4TO7VFT7TUvO/zxK8qSNkpdRacrFvH/6b/+vEpoBHEZoa6qgKYAtKgHhIZFAoEsyPzuvzcsm59CxadFpgP6nZHR0dJUuTSCiOeGoFMedSjKgAO0MVOsBVUDjQb05jO+8/bYcVZOEHm/KkZF8q2eutk6bQUKaHet0rec/+kjVckCAtevWaHrH5z7/OWtd22YXr1zSdRBU0srxysuv2C/fedv27tsnQ4Zmh0Ye0/6zsCDK4o0b13QdtN3wPQRGt27dFiOF+8IIkezwfpIs6WAETJsZYIEg793335PxQOWd/kgAJ81lVxvPknOsuaIQZpw4iRjJB4eSw4NxpR8Xo+gmcrSrfxX6GYcROiqxLI6WasjlK1fEqqDqByjCgSYRJCnB8HNA+U5+uGamH5GYwSwhucZAcU+0HEg0KJPRIQfsot2IxIsgBmCEVp6vfPlV91xqa21MolTDei0/J545YYNQYBud2CBr/1ff+IY9e/q0bd68RWriINEkagcRyGU++sKi/pSXu3F0tITA4mAtuEbad3BG+3bttlEU2+u++jSMAAAgAElEQVQb1YZTFgzb+PCI9sLM2KTFoW+mMhrlduCZpyxT4v0jau0R+pootzXr10vngv3MKMJ4S4PNlbJWv6bdllIpu36din+bdHcIMKDqwuyg75rED0eixBXx30BA+537Ym86BW+XDBBM8t84MiI43sszxumwJowMJnHGUZNYulNIcki/fMFV972pIThPPxl1VQ6nhUDfOetFsIVYIUATVX0YXlTcoXkzlYbAHgfJusIgIfmiisqZxPlAKQYc5Rorq6otGMPR1XrUvqIT9YzHrSqe0MjgsaERicQyMSUQDll1Y521UpFCyJmWipWVVecsJe/GBlHiqeYifLaSyQg4oe1s2/btq2Ks6zrXiQXGfmR9cbxU7PlD9XAl5SaA8G/Qgjm7OK5nT51SUIdD4nygc4J/+OTjj+3KlSv28isva19LLT4cVm+62ATFop0+/axU8XF0BNC078D6AajBGdFOc+rkSaeiX0G1pFZMKQBJAFJYWjyLgYFBgYxvv/2OG/udd/odgECufTFtP/rxjxR8oQkECwYnSfAGIORGGpv2g/qmNSa4IIAIGjdJNaAmf9gjOFAHgDBe0SXZBMusmV+dd5NYnTI7/+5AAyZBhORARYFmwoe3z1y1yYluumTVJbcELKqcGOrvtHIEtJf9/UnQxGdr8kDGTR5Ae0R9+oiVAswAMnh73E9uHYhIVc21akhs2Bsdr1YZWk28oFgii7AV0mkvsWaajQMouG4CJfbX3MysLc8tIo5hJUbrZlJql1H7JyBJKCzAXO2jUu53I5e5B/yYBE6BJjxQQ62o/vEUgwZwzlFaSaaNSrwHZPgSGhKnRXBODB+AoJJaclQlYwoCI/+USzj9LrU+0VIhQVknBsf6OrYQJBeAGu7TAQPuTMBwCetciJFTdCKAnhC+KNOyD9CxNYIewdKI+qD5oc0mWuaqb76iviYweMkF3+MDXAAOGiUcZyoR+6Kkc8R5mZ6b00Qerj+dygjoIWkk6MfviDmjEaBo9qQc48wDgbTPvGku2AJYLWLMKKfyVR9h70W89pycpnixF9BEcmK0XjOUN57aHzvNGSCY5ZljbwCHWtvblRQyOYvAG2E/nq9YrjHXcgUTlQRQordenzjtO7RaArg2cJYzaetY065iT5rPuf/AkgibhkKWZDrS8pKFCkVLMJ4zHLaOjRutsqHW+ocGLVIq2eTIqGVTKYuhsbK4YmXozvDM8wWtKbpXsYg7m0vQ9suiZglaA6KyM8mGBns00G8zaF1EYlZEWDZZa8HyMmvp7LQBWLjolRWKEkGGaUQywd8BhaiYsi84p1RwLRywpcySBctCVt9aZ4cP7Zd2SSGdtmR1lfbkIcYBG9XwCevs3GTLK1m1uWEPSlawy1cv2/jUuOWKBZuenrOehwPyiWjP0faVLxUtESuzZGW1LSwxmSNo0bATSOW6AF548MQNiLzuP7DP2c7GRj0f4oCWlrZVIeOz75+RP4MNDIANY5GkDOYK4AS+DV2UudkZAZhM2tGo08VFUfVhR2DTSZDYn9hqCmD42YuffKKRssRMtJ1s3rJZjFx8mQ+ccz4oVmhEddSxgXt6Hq3qNOEz3VQaN2aYPQvgRSzJaGUSdpInWhempibVOn395g1dCwA9MSnxJueG6viOXTv1GoCg6elZgSLEgzdu3lRyRKLEDwCK31KgZArdK2IVM2mCwXqhhdAluPNqHyV5530UD7keWndJIkl2iSvEhIrEVKTkWZC088woiABmYZPRpqOwRAyNPeWccc49RH0VPHU+wK+oO7lWtQ0UYTi6thI31eOxX/JtAf/2axIP7BpG16+2MDhWCj8CaxktDNPLAzcI1l3bQk6FTcZWA4oAJgi8h73pCZYTc4spJ9ZlUW2ITn9x3lbSKyrQSI+i4NjoXMfc3IKma/KdsAr9EccwJgBQGEIg4VVvsgk3JJ+w4vTUSLAB2XiGS1wbrGva2NB7LJVUPCbGo1DKfvRBCkABzjlrKcChrk6fQ2Lt6ylqoiEFpbFxrQ8tWdg54knWlvwOwBM7xDMFRCPux16IpVJeLj1FdLAAFxifzDOjbZNzw+dhT7E1nEGxrBoalAfh/1knX0NFAG6xKMFmplXie3y2CqCd7HrAxUes/8jYqABIXVcqJbAonXIi9mhBEYsQR3O+0UKi+NXc1OgAlPK4chHixXTaCbT6Mgk8Hzol+B72AHsD5h3XQ0GdeA8wgnuhYIqmIzlB76M+sebZeLyHzyNOJ24mRoe1ht+CURYOu1iTs4St4FwD8JALshfIPXk20iLzputgCwFE/FiCdSVfBADDl/O9rC37hevierEnnE/FUsQSOgquGPYbwOQfhZdoDf8OYPIX//efl6B+O5XvjD3q61PbAQeKygo/IOQEFdDTCdx5+BwyAj0CLxCzhrp6W1yYdyMFoYh7/Xe0sSylloX0MyIVJwalkC+QaJsEBoNKJHCEGBRo9ggIgXRjJISQKgBjfFu5bdncLYCFDaM54qWCNTQ1Spyxqq7GLl25bM3NTaoUweCgB/XNN9/SBB0ADhIsAAuAnrHREaGbgCgE4CipcxAwFCRhh48cFmjDQUVHgP+nAoLxgd6raQMdHQqmvv/97+uAAKAwmuz+g/uqtnD4QIRvfXpLBg8xW3+KgabftLXqviT0mUlLgR/DgjGD3YEGA9dy9dJl69rcJWPQ1taudh9R/Ty1bhJWgBEMEJ+DwwNpxdmfPHlKOgu8lu/GwPDfTPehikAFgurKc6dPy4g86OkRwsprqKawR7762msKKtas65Dj5rNffOkle/e9d+2lF1+2ocEBCRrBjiER/f4PfiCq6bqOTv09V8jL4L7w4osyZARkgGKiRQZMQrskjRgRUGAC2/raekPzfHFy2pbn5sVuEPU+V7BkZZU9uHXH4sGwRQs0wZjlIwErIvgIA2ZmVsBZsqVZoMmDe/dkvDU5Yf9Oq9u03mZSyzYyMSYjCfDBCEySPaoDt2/fUfBNjyCsIIIgwDwMO46AII1KFwESwsE4GCpDTiG8UkZMVRIlXEy6CAtU4PwAkjlBMgeYYPhwzn4AQALhC6BBDSbQZ+0knqnR3IhAZhSM9T58KBo5lWtAtanxCYEmfI8Eg5uadC6ZfkNVCiegXs1sRuyu0aERTeOA/k3PJGBa2gNcamuqLZfOaNoQew0m0NL8ou5rdm5GLTmAZ4gbck6xB35gXlVXq3UEhKKCNzIxKRCRZAongOPFrrS0tihohfJ65swZBYsErFC1caBT0zNaa/Yg6wQw5FrcSjqrtA0CBDF5Cgd+/dp1ac689tpXtD44JkZCA6KgJXPp8mX9PzopVI7Rc7l06aIcHtU83qOgc8sWaSFx1nkGVBb5LIJRWFqAIwRdOGwCe84pzwVwCKCNs/jmm2/KltAGBdDCuYLR5wLaGVWpcPr07kowLJlUsDU7v6B+epIHGGaaJBYABHHJD+tCEMl+0IQQKi48M2/CCM9erRu0nKh3laCQqTCuauJYG361zPVV+xEniTmAC/uVveALbfq6PQR6Amo0FtZvDwGrKGgSif8DSAQy7ybXuEkvvIa15POdEJtrJWLvci8EBpqKwn166voKqpi8RpLvVWX4Dol6cnbyRVueX7TZ8SnLA7YhMprPufYcMUDcd7MWfuCNf8LeAy74CbzG4orR7XRQNCUFAEUjbN0IYgFNYXfNrKmvC+GATPc8+AmHAlZdmRAoxn7i89KpZSsVHf1Zui/+FAi1rBRcpZAWUAIjrzLEs+P7SLx4Zg4YoKXFA7gKgGP+xCOeGWNqc4/XkmcZCspHqiffIT6ayMF6sK4sIq1mfmsMCQB6R6VSQOCxtHE8UBcB0YWlRY0xX1he0b/l824NuQeEIXnWGkEpdghgGsF4XmwOgXbeJAaxiRC1I8hTRdntIf7DHzNKYo4N/53PflbJwOXLl6SDRMXP39/sT2yy0wZwApIAOQTm2JZ4RYWAE0A6ntP1q9f03BBlBRwk+QN0W9veruBcYtmzs4oX/EkXPG8+h3GwAuHDIfvw3XetrSZpcGri6KSRoBaL1lzfIMZD58YNxlUyFWxwoM9KANjY8FTOivOLpnoxApLBoEAQWveojrL+y5mMLcF8ioQsUVWtSTBtG9bbzbt3bWpmjo1mwWjUGlvbraquThPfaMlB50agWyCkpIniErpUAog8hpVavhgvnM9aIViwUHnI1qxfYzu3bbZgIWdtDfW2vmO9G+Xb3qa2SQSeK6uSFk/UWEWiymamZ21xZdEuXv7ERsdGLM19WNAuXrxmrW2Ms6XtbsUamuptcmTctndvlcA9wP3aNR2KHfy+fmKfHTu2WkWiXJNeiBmwByQ46KXU1zUK5KGgg84UIqbYN7TB2AMdnettZmZOoDdgJqAdQNfwyJCm2PBe/ARUfWIxkg0KBcQYYrV5E8CIaZjiB4uWGAnmLP8GgEJb1dZt27Rflpdp242piAYIg90VewXRdW/cJ0ks8QIjz/k+rh2NN7RLNLlQ7ZQrAkNgCWPriUuJf2EHibEcZIRwrSj5+HfaOwDveh4wstgVAWC+4hsA3FgvxOnxY8Ql+HhNnVJsgQ1dsY2bNiouxv8QW/J6rtsHa0gKOQNqO9Y+j6pVg7NNkZPCKQk5sbmbIsXUkVl9PzYEXSQJsj6hxYCveBIwIe5Tm9H0tK6RYokP7PF5Avif0EBZbbv5B3If/7N9FsoqsOK17PiVYeyXD6aoULq45OxeeVzFUS4YKwR4gT6TbBTyAslal9wuwp4MqgBKDkCxkHvlrHIPTAljahixi7QKEwk9d42rJgZZXFIsAaOevUCMhG1kPUdGhjRQgzgSn4t9ofgJq4znT0IutgmtlQsLApZpNwMIANhBmw/wixZa2izZV4imapqKx97j95w9fIwKZrmc4klAe4A94v8Vse9ggobE4MVe8Ad7IYAx6Np4OTO0yDS3tEqGAOCP3I2YjfgOVgWFWfwN8RSxkRim6NC1oLHTKxY3NsO/Rs6zhPyXlmxsfGx1vdjbThx6SeeGKW08H97PurDXJZEQch0Ptz69qamO/n1PjI+pDRvwm2dH7MW/8T7Gb+PzuV7HLqwUgEVRjD0OSMP3wU7jup599rT94Ac/sD179iruUKvOyoryWZ4nsdrm7i3au7TvjI+P6kxjEwAZsSPEPABT7CkYS5xFaY4B2GjyEC2IQOmu2AAgC2gGyIs9IGYBMOEa8YHSktMEu5xY+Y776+313wAm/zi0xCtP/x3A5N//+Z+WmP/OWDI20icXL8pZsAnZJDh+DChtKsMSLJvQwyahI9Hm4WFUa6rpj4/pUMxMOtFJNsLefXtF14duD3rPxoJtgFAkn3P3/j0dGpItNj0GEHABTZPZmTlVgjmg/uHAeEPxOnfmnKiUVAQRFKUVQMJYdUnr7etVPyVVKTYem4qqA/oIoj8HAnbq1EkBQlC4YD4AFhw8dEgAAiDBj3/8ExkJwBAozVs2b1ZfKIk/zuLatevSnti/b689deyYNAk++uhDOSru48TJE6sTM0D3MbAEfuNjrk+ag0EFAKPKwcOgwZAhQCRx8g0BCRdtCrQNobPBhBUcO9R9gBvWCyYQjBYMFOsL4gtDBQQVAaZ33vmVdXdvUXBMcIlz5N8wUCjS/+Vf/qWneJ21z7zyGQXkPffp4c0oEMB58owOHdgv/Y3qZI2YLxiff/l//Ev72RtviGl0784d6Wiw3lQsLly4oEoGFQiCYQIOBGJpR2HNCYwckr2iIAEnrupmNmt379y1xvp6GYHZiSmLhyI2MjCoEZ9MrUCItCYat/nJKYuHIzY9Nm4R5tSDOkfCVhl3qvI45k07tto9km2MCiKEIbNtTx+x5q1dlrKC9fRBb50UWIAjQgVco1ULJSHKotsna5X4YvR4vgQs9XUNCjYwjLBmoOZBX6f3nXYdTYeKUd1G3BDxwsdJKs+nvr7OS3i9ijIjx7yyNv320nigWhMw7RcMMcEEyTprzHVhgNkLCGeiNM65G8TgV1RaebRcNFE+Y5WmniuI6cVeAOGHQhgNRpSoBqlOBwKWrEPcOG5Dff1WFgpp2hQJQteWLfreRw8eKqBFcIoe9YmZaQuXl2mKDntmemJSLVIkLVTIAGLvPrhvI+MTuhf2NyNd1W/b2Ki9DZuBPYxWCMkKQTT2iH1F2woOF4CJz8epsR/ZVLS28N/cP4EyGi+cp3feeceOPXVUoA5tOkyx+uUvf2mvvvqqglH2G3aCgJXWN54rZ4kAis/j3OOUuDYclQOVHdXfbw+hmgHTRKN6U2k79vQxgapUlCTUvHOHxF05v+x3WuQ4MwAs6qsu5mUX+Twp9wdDoo0CuMLC27ipy7qgXQ4NK9hhSokmjhij+tAlcUAAEZRT73/cXiLmh0bKkbzT4uKHkg6o5kMIktxYbMcGdK0hrrVBASzVPxKXCkbnObYK9hb756Y4RBQwCpTxxEElUOpVCrmGlSVo3gTeYddGkqddakVBPI5IowwBPQBIIlGBxlwP+1BtIVKYz8km69xFY6L685lqMcmwL2ICUOenZpWQGu0fjBwGBGL8qm6d1iBYGg7akJ6IwAMHdDgh0qITHKRtSTovQQXNElgt6TS6PnufUiKx0seZgS8+ymsYBcwIYb/9SN9aYEpQVloNYpDA1lFy4T5DflWAgWP56NlCuBCjzDHYWEM3KtlVUgFxHPvEXZcDMFzbjqajwdwIEXwFxDSBNULF0J80w7nXtfmfHQiqxYfnEKQti/GLCLKiY8Yzj5XJpgD0w8yLhGGcsr9cxU0MDfamp0Pgi89xlWGAHTFLnJ4Q905CwV7g7/ybbslrv+IeFGAWS/baV78q+0s7XN/AgEBJV+VlDd1IWvwG1HiYOdwr7LYXXnpJmgJu6lhaICygP9eTiDN6ckn/rylrgYCdPHFSQDJrN7e4oMIDiTHXuGvPHrU5UiUkEE9EI1ZXXm5lCDUykQ2qdc4lE1Sr6xsaLVoRt0ygaPd7HliM5AmwY2HJAgtLVh2JWgHQG4YW2ie0zGVzNvCIgL3aZhaXDOWZAmcrGLCDzzxt7334oY2MTVhOzzVsNck6q6lvsKGpSQuXxaw6Wat1pFhAQC3GowfaYzuxs9h+FQZiEYtWxCyVT9muvTssWVlu81OTduKpI7Zl0xYbHhyx5sYG27hhg9avKolfLLdoJG737/dYY3OjWCOT05OqLMME/PnP/8YqKqtVfHj48IFt2bxJbZ7Jqhq7c/++2lpYTybusc8ospGodHa2W2Uibhs3rrcD+/eJYYcNLeSZ6uF8GLGabOXikvY5cVRFZZVFyxB6pHi0LPtJ4kaRD7CSvUERhoQCu0OxADap6PZMdWtABJw4oagCHGwMabQ0Nsk3AjgBlDsbamppwfYAJKOFR8yFwCT2mriUc0vyiE3BthOLAUrgx4hxH/Y80O/HJxzrgzgC/QyAez6PZAngYXxi3Hbv3qN4kDiNZ0crE22S+DY32W2/WMYUaTg/xM3ob1BQkA4ESeXCgrSyPr39qRhqsKxZA2w4yRzriQ8jxuesIpxOqwUFRyrdvA49B+IKNymsqDg/EnLFHtaNIiDJJ+vljzL+h/VeHQuEGJXcgrYLimXoR3AdrDFr4Y9hFTOK1lHPxkqjyRPYXAVIvL3ts1DEavO0exzo/PjvruLuJhDi+7Bv7EcScmzD8OioknLiXwAQzlGdx57g3wGd1b7jCePyPEmMEW33Wwlp58EP8Hu0zjhvLBSCpoBh2EbYIdgy1gB/Hg05NpGmOCLKHg5LyJSEHbtN4Y0iJvocFJh4L/aJohG/JyfjhwIN/owCi77ba2PGH9NSC9uVPIP7I/dgLdkn/D8gIIxk+XfZfFcs5Znw3Ll/9h7nDeCafUKeiD+/5OWMxFSsDWdq34EDup/WtnadF2JW4kBiIoRpacnBPuPjYIJwZhUfFPKK1wBUNREUxtjiou6ZvYbYv2OkJHR9xL4AwxTcAG4+OHfOdu/apcI4gChngs/mLGCjeC48H/Y6uQhnEFYxz7q1rVUtXORy+ALY7TwvACYKhWgvfu/73xP4wZkkp+Tc0LJDfqeCe9cmxWsSCi+i8TW3Gu/AWGEgCr7KFawpkNWuMn79Md8aR4523cqKzjJnj73ixnczoYyJi67ti1iYs4948JPAomv1+f+GYaIw6u8ANf9onOJ/oQ9wcbOzImaBf/8f/l2JAAWjQbIH0wMHApWMTcTG4qFRSa2tSWrj+6KBGOPPf/7zqkSojxx2RHWNxHvYEATdBIcYSA7Pc889rxGy9Odfv3FdVV6CPDYSyQ7MCgyYpkLMzqrCDxOE64DmxkYF+USU79Nbn3rfNWrP/dZzCrz27j+ggIpxoqC5GChu1O/hQ4/kUW+fqNEg+lQHcDYS2FxZEWvDBZx5Uapoe8GAY1jVNpHNSh0d4OTMmbOWTafs4IH9chRQhVlDAjgOMu00BCz0UnJgMXQojYsWFwiIxo8h+/CDD+QMoa/SToNoIG0pGE4O5VtvvSUdk6+8+hUF0ySSGCl0L6iecIDQhMCQO9XmERkLDhxJGgeaZwqLhs+DdonxwWls6d6sTfCnf/pvZRQ2bepSoJDP5u3a1WsyfLQtUBmBGbQwN6uEtAP67+Cg9sbX//ev27e+9W0ZddYTgAbKKE6fwPr0c89p4g0aEF/+8pftb9/6W9u+fYfQcYwQGjKsFYDYgYMHtM9YK4SvNq5fr2ezODdvTbX1VmRM2EpK4x/HB4ZsTVWNJUQ1TlsmnbLF2TlbWVxUwoGtWPbGXW/cvtVu3rltUZhPZVGLt9TbnlPHbTlsNjU/Z7kS4otu9DLrCCtIjjkQ1rPo76UfsU3gDmtJYE5SiwNRAJ1OubG3qRU9A/YO+3nX7l1WVVkh56SJGN4ECHRHUPyHOighusoqir5OB8VLghFS5fUEC6rKpzMyrLAyePYEBqw/zgZ2Be8lMFyYW7Caqkpbml/Qe5gsIxAqk9G57uzcoIBOM+oZ3Tw3Z9UVlQpoCWAW0ylrW7tWZ+YKAqyZrJ4NjguAC7AOhhStP0119RrXvJBJWVPHWqttQpDTbHl6zgYfPJK6/6nnT2t/UkEl1cdBj0lc0en48Lk4XiXAgaANDY9I3wYwFIPP/zOFg3ukykZwR8DJvie5+fDDD+ze3XvGeOZjTx3T2eUa3377bdtLgjNJ69iQvfbV1+zP/uzP7I/+6I8cxbasTNoq2AgCeABaaM/sG03wiITtzu3btnnzZlWZebasOU6XtUEsFuE1njX7F72jp48fV2AivQkJdjUIYOSeqRjJ8S0vqxJBtZNgm5Hg6UxKFHoCbpwhiQI07Y516y2eqLKmxhZR8qm6A8ioT/0JrRv1E3vtNNg7BYPaN7RmuNYGpxfhxtPyfmlm0MrhaZGIPeJpHNA+QdsGjttNuKnSeuDQRTHVNDM3ApYPEJQAAFZ0Sb4opmnaGl3LDAEw30uCDHuChI1r4/dqRRHjICfADLuErcV3sH/5LGaU8HkO0PI0MjSaljHAWUuUJywaitjKwpItTs9YCfCPe2FCCGshcdmQJ5TqqOEuBneCqc4lOrFRfrh/rlf6GZ7WRgDABPvhgRisgw9irPbYe20mPpuGlgVpswr1KBqdNZEQCvYI3nK0HOWaFhPWU4K0JRISRHYRQRbO4wRPGVfriUH7oIlj5wTlLx2tPCKNIFUFC3mLeJRggtBgJKQ/ACZ6FmrDCijZYbQk1ycKeoFWvLRsH7YJ38d54P8RQA+G3QhzbAfABOwWTbQg6WcCj6dTIkBXzCfAB5f4wDDR+GwPDNM60SLn6ec4TR0HmIhJ4zGkuB8AE9h9gBm0YGDLADkdw8vtLa0FGiHoxJTFpG320iuv2K3bt3Tu8I34w8ufXLRCLmvVVZW2OE+bsQN/SV7Q7HJAWkC+H0AAIUfaL/fu329XL1+ymekpibJv6+qyrjVt1t5Yb8tUy4dHLZDOKuhGELe2vsGa13fYTGoJtMj6Hz6yhfFJK0eUOG9WzvojsJmsttYN66yprdV6bt6yC7963zpa220aXxiN2mw2Y+HKSmlzTc7OWt/AoFqimK6jCUUwjtAOAkRI1mlv0zbE2ZAf00hrx8ihHXRiakrrE0uUWaImYZXJKmvvaLFkRbnl0yl75qmj3oTBXtvWvVUTVfD38XilDQ2P2dq16+3Gzdu2c9cOjWcFHKLSfO/Bffvud76rwgdJUWplydqbnZB+X9+AdG8445u7toiVQUxIUaMsFrF4ImrrOtZYWSxsx48/bbt37xWTBUBwYcExKwGwaZtC7Buwf82atUqAaBHmoGAbNDERsUr0U+Llduv2bZ0bWjeZzAYL8c6d2yrIbNiwSYkWsSY+muv+yes/kW2nsktFHQCE7ybGZS2rqhlnzhjXNfaNb/wn2759mzVJ7wWw2b1eOnkzM0o0sV+AArv27FZRBpDn2vVrNjg4ZHv27pG9odA3PDKiGBSAi+IkcQj+jT0ISIFPowUONuRbv/ylChydHZ0qlilOCAWlUwcTmeujEIBGFvfGg+952KPf8zv8H+cRvwejBD/IfqFdB9tM64CKhWs7dM8ALDqzpZJyAAltIlTt/QAgcr8knyoM5dyktydBEyUc3i9gr7Em0lvy9KXwE9hC4l83rZAJfykxUX3WnsalqwXDZ/j5iZpLZkhQZZ+f/HlMOfGAcWfnxTgsBQQ2UBAEAH7Y2yvWiITNc46Vg83T6GMvFssV8w5sZqpMa6sKithn2p1hCbB2XCc2S+xPjeIN2ix2hgICI3oFeOQVW5fDdoaxPjysUdDkOIw+h/FGUZkJO2JQBIPWUFcnIBRQj8ItDCD2P+cIFgMgBu2esFhZT2ydBNs9fSbuUy0/Yiq7wo97trBipsRMo1DLNTqgcdkqKyr03ZrimC9Ii01yAhTIAfbGJ1RkJF9kTcirAAf3HzyoWJlYhj98FixadEyY+EJOwxQt9mL+QLcAACAASURBVBlxD2PHFS9k0po4RQ4JO6WxuVkdB6whbfHEzNhrvpuYnU4EmCUNjU1qgfnWf/0v0lNEWoCOCHwJAChnk9xQ7MdcTs8d4WfiO+nEFfIqbBEvE+9SnGOtGD4BCAhI+OKLL9r7Z88q9gVUAiCiWEYeg/0A9OL5YQsBSfkDa5715pkBSAGma/gCbB6x8kz3gv9ivznx4JhbfwoE2ZyYWPydZ8Hz5lnzGVwT1y4hdA8w8c8c+5bz6iBD9/NPJfr6vxC68U90KY9XMfCjn3y/xCFnE7HwPBCqvvyOg0hyQk8qASfJMIGCLzIEPfDo0SOq0ihIyGSFDCIKhyEGUbx547qofKB4BCNUixXs9PUJxYadwQhPNjCjZqnsgmbSO8oBAvwgYOfAsRnZyBxqAAoMAoZsbcdagT0HDh7S9773/rtKZqH/4kA2b9liH5z7QJVzGBYIkpHEYOwY4QstSv2LU9Oi00F/YoMC7PQPDChRoTL8zPHjErf6+Rs/l0OmMrWtu1tJFAkplTt0ElCJpg2CvjaSWw4X1wrSzyHVqLzUiv4uYbla+t8Yn0qVxtGBfcfAVA2M78EDB5UY3r71qcb1kmRjfKCsXr5y2QuAS/psDjHIJuAUtC+3npNO/Cwel1YKbUqgodMzU/a9733Pid3V1ek7GOM6MjSiigvGiWkgJKRXr1yxsvKYKJQYZQICgkiCAg4n42SXlxad8npDoyrtJ06ckAMB/NrQ2SkmDxXJ3//q78vB8exx3Ow12p8IaqnkhphKEQzpOYGeJisqbWlmVkySYL5oqZk5mx8csjr1LC+5yQ7Fos1OTFpqaclNQsjmlNBv2LrF+kaGdW0VjXXWdXCvrd+z3fqnJ20MA1RfZ9Eo/ZNBfRagGQ6HoGr/vgMSiqXlDJDn8uUrMlgI1bJHfWe1cdMGtXhgnlhDgiYqw7t3o/Q/J4aCgsPyck0C6B/os7GxEd0frCkE9giOcAL02FIdkOhlMCBjzLOgnxhUWZWZpSXXVuP1nGIpOCeonHfDhrp1y3of9uq6t23fpiofextWDIEJ1PHa+noZ+cHefgEvGNZYVZVt2LJFiW0kGLCVuTk5KhzXQH+f0HQmEgwPDFo0CF28ypYLOWtdv06UcM5iOFe0+1c/lQ05cvyYjU5O2Chq8VWVAvOoiu0/cFBVayoA7DsCQII8EjYmy+DYqObh5JsaXYL08YULTnNkYV5nkjPxH//jN+z2rduqXDz/3PNKqrBBBAqw3+iRv37tmn3uc5+zM2fP2vHjx90kKMRo+/sVjGCXCM6gtoq2Hol6lGgXhHNuuJbBwX6BQNi/Z0+esps3bwgMZKoD+9tVwgISkCVABKhBNwjgpL7ejYhkXRUsSnQ1aKnMilgw6ENwvVQVuS6SvNa2DgsEI9bdvX11BOaly1eU5JJUM+JSjrYAM4KAwPWE8z8SVWyY2AFKJEmqHYNJ/eJu1IhrU9GknKi0MZwgJlopMSU36oktOWV8X/PEZzqw5zQ5xns/gYnAmBDU0iUlaexn1pr3IiqMQycol16lAHVXyaNlQ/ocYpc48T+1Rno0Z9fOg7aKa1+DvSTQwhPkKo+UWQYq8uy8peYXNJGEthy+SPoZ5sCPxz9e5UAjfQMONBCbQ1wUb2KNe7UTH/QBExJ8F5z7wcnjgEREWtcqtErndJNfACTKYiErj/F3zjUjH3lebs9A33cBdlDTRNALoLUGkUH+p3HSgERoklD1A4RCQNerzPoTjKJRx7Tg+tDDkEAtQAnV0VzWljxQFx8hsdssOifsecBYJ4I7P8cUKJMWC74Wtk8mS6KQZ5qo2BYkB6m0a5Nl7/JsigBEmnTntG2wKfwd+0ESQmsT/+Yo8F67mKcp5BbfCT0KNCYpEjsqJLD5tddes1t37mg0K/EJrQVUyGGLcQ+sD+cS1oKET2NRe/r4M7LTAB6wkrCjxCgP799Xh3dLc6ONjYxovaFJw8IUS6/gtIIqa6pEIT9/4WOxvVqY7JbJiBUBWHj39i3bvXWLHT+430LZjD345LIFV7K2gpA6ye2WzVbf0W6TSwvW0blOgn+zU1NWXE5ZYWnZYkVTYrB51w7r3LxJ5+bSmXN24/wn0vyobmy0uULBptIpm8mkbQFgft9eu3r1ms3BPslklIwAZi2gf4ImD4zacEQaCKSOOjf5nNNuQMCYs5laEehUU5+06vpqS9aRtDRYoJiz9R1r1ZqEYOTQwKAdOnjIBgeHrb1tjfbrmbMf2IEDR+zu/R6xh/FxAN6P+no1ifBX77xju3bu1ESH8mjEGmqqLMWaP+qTQCs6Tjt27lLhiEp4eiUtceb6xqQd3L9HIN+ate22det2q66q9aZ9OeFGCj23b92yrq4titEAngEaYD3xB1+B8DhVdHzhvfv3lABzrijMsKcpety7f1fMxGdOnFLSq71YKKgQhv3EJ9NujU8C1IXKT9X51S9/WYUnEsqpKRLFRX0Xa0yll1iVmBFbS0LK9RA7MHmGwgBsYirWMG/5HFWXoxExA65eu6b4WnpUGeLmm3bq1Cmnh+YVYVi/qpqk9OWamltseHhUhRtiFWJZYnVEdolP1PYqDZWwtLeoxOOHAIjQlmAdKQRoslc0qvgdn4oNJ9HF/hKLc45JqknO8NWbu7qkaVIWBbh2dWwWFp9M7MTacb3++X0yg8FWqI1O1Xdfq8kDO9S245hw/Ab7AuAnjTyvnQwgxRcr942vfFkehpprQ3SsvCfr3d4VeC2kT14PbTK0GHL9TNikeMTUJYEMadqdU0p+eXYk5QDIxGjcJ0CIX/EnDoP9Sa6B38NvEZ/zWp4lawo7DzvGewDOXKzNRL+4tTU2CrgFAGaPs1+Is2ivpriE/xRzvKHBFucX1JrVtWmTwBPifJgjPEeNfw/BXl3S+ksTJBDUtBlsKnkJ1+j0PioUg5CXsDeIl7HNfBfgBz+sJWBBe3urpmChZVhdU2tbtnTr9xSY0Isj/ndTYMyOHjlqv/XiC1ZenrB7Dx5oLxDTs+8oRJKrYL/JqwaG0H/rElOGc0GMxToBmLB/YTkzDYq41Y936WRAkJbzTF5BIQ0AUABpebldu3ZFhWfABs4seRhnm3sjl+FMsM/xG0ysAUSFKUIuC2jIviTGpGUvBuM1Q9GxSUSBgwcPyM8wUIQ2I84rZ5rPhHGGXya/4dq4ftrC9x/Yr2k5PFvOGSAkua40CefnVWxFV4wfMXdaWpQj0B6F1AVFGwSBiclcASKrZ0cRnmfJ9XlBihe7uMhDLF/vhP4GMPl/D0cJ/Jdvf7OEwQHJJJmn53Hjho16MEoIF+blrJidzYbACdHSQTDMg8fBgOhTtSb4RauEhBnjBeL509d/IkYHbTi8BmfDw8QhkxgAcDCfm8+kN4xkAiqSBLrq6lTNZkNTyWUzSXAq4WjzbE6XQC5ZU3OrRBJhvKCpwYFk42nccW2trpVNC8sDujWHHGOF7gmJxPQUxmdewAg9/gR7ULaouuIwcEIEmTg3HBPG79HDHjt54hkZKwI9HA0gBUYcdgqMFcRHMcSDA4Ny1hxa6Jd37tyVwWEKEOPaQEQ5iFwrSZyQ6JUVVVmd/sJVG+ofEDIL44OkDM0E1hS2DY6XtaCFAHDk7LmzbkTz4oIqDzt27LTW1mZpKfC5vJfKSLwiLgPqo/f37t6XMClJIwk3lQ0OKFV0dCwQ96IKzDphyBiz9sUvfclGhoc0peL6tasCtxiDLLYKgTQV+1BIzws2CBWrl158UY6FqT+I3bG2L7z4gowWDJcgWVO+KDCLQJNJLdCZZ5gqQpt6KmOXz561lvp6OSV66kG96UvH0UjzhgpcIm6VDXU2m1q2hdSKPfXi87Zhz3aL1lXbYi4jUTryGRIWNCLOnDur/U5i/1d/9Q0BJl2bumxD53q7dvWqHBAgIUaX72DNWZ9wJCha6oP7PQowd+/ZrVajzvUdVh4v077GyNL+hjju0aOHpdyNUBWfAe2XRBKnRMDPpCUogTi9D85+oP3OfiLIkoJ4okL/L/0HzzETJJKzQ91Eu6HvYZ+Cga6Nm1TJlCZQokLVMp6V+iof9Vou5aj01bVJq6ittfYN6yWK1trcbIuzsM1mdJYH+/sVoEmzIJezR/cfWl1jvXro86GALa4sS0uoKlxmD2/eVvKxbuMGiyTiNjw+qmdMdQE9ky0IgiGC29e7Ou5V9xxPiI3B3oISTDCOjg2gwre/9S177rnnFBzdvXtPIqtv//JtO3P2jFhwCDQDquA5CNoBMLgP+t7/8J//cwl3AZigZaJRlcmkki4qmrS8ALQQMFBBIjjkGgAKGQdJgkQwy5rDjjt14qSmOXFeOT+AZVQ8sTOAw3z+z3/+hgIJEujqygqxJGBqUSGlHYve2VhZ1FJpAvAZVUSwDVwLYs6bt2wXYFJWnrCt3WgTpdTexiQnAvLycjSgqMTTqgW44UToOGs4YoBJ9ofTpnACbTCZXE97UQkyQLj0BtIp3SN7kb2m+/V6z3ktr8EmEEw6JkZJdoBWKI10DQRktzm2+r5cXkEedgWwheAMkMZnDXA2CT4k7sb70bpAoDce9xgxBX2GLzZLAkswUxRDxQEzJIICnkpupHB6cdmW5+Yss7SiSjmfyeqIvCWWBKADSbmbBiRmiCqNHBOnfcECrQb70nJxwroKPhwNTOsiNpjGYDJFx3ur13dMslHQ71zwT2tfIQ8Thmkg/N6tH4uFTgh2x4mV8l0AVE7Hg2kpVJ0ESMO+0BQd1wsOwOsmIfGsmCKQFdBLnMQzErvAoUlWVhG3XCErwCSVzcjHsxapFachAzMUgExtiOiI5EsScuUZUWSQILWnS7LM1BB0UnJ5W0KR36BuU8FjDCe6NFkJHLJX/NZdwAj2KWiLLolWG4C5AuAJgJsLaEQt9n589gnVXezil774RcUejJLFJzPqFaCSwPfRw15dIwkK1yMWDdTwxgbFELS1Afrgtwmk0bhBFBQNhuXFRTFNiFF+93d/VwUP4gu+H9tG8vKrd9+zrdt3yF+jWUa7FUHyL/7bG3b00AE7snOnpScn7cq7ZyxeCtgik11qkmrtrGpqsImFOcUu0MID+KeJcRyOGFFMbeH3mu7CSPeeh3bv2k3XTlNTY9PZjCWam6yqtdmmPabf3Vt3rGXNGrt+5440YGD7yAYXSxofjd8A2CHopgpKUu/alTIq1FTV1qiSW1NXY40tDZZKw3prto72Vtu8aZP2F2eXhIzE4a//+r/a0aNPWU110i5fumo7d+2123ddAkFxh0kbxFu0JLe1U1R7oOpwNGhWHg7a2PikDQ2NWHmiwurqm+zAwYNKwGirQguFhGbbti125PB+a29rsSQjjdGdKUuoRZKEk3iD3/3w+z+03/u9L2rvqX0FDYNCSZNN0Pag+ov9JemZnJ5SoibdAq8FBeax008BVMRP7BLrBpt17uxZCbOS4CkxqaxQYgPNH1tHzELihjYKLJXPfOa3vXbBFSVJ9+7ddZp+8wuaqsh+dq2cUQE7FI/wK/goEkXONWdAPmRpUXvExdp19rOf/UwaXJwNzvdFWFHFosZ5Y3/Y1wAoJJQAksS2+BYVO8fGtH957qwJSR0MiobaOu1bfAwAKaAr/nf/3n1qu9KZC4fFzlzf2akiBe87eeKEpyH2UPG4xic3kuTCMHSMDWwI8TMscfafpovpLPvpmlel9SazPU7mXJuO0jx/vOoTYCq/9xNyv/XOt6v+G/3JadgKB+o/FoD17YlGFIsO6a4HLUbpRggwN28ca0BiyNhEilv4M54ha801ACw7YXM3BZQ9guA+fqy6OukS2GxW4JnTnBlfLU4ABPF5sNAnxyfE1r1x/bq+O4c4czisljOf1U87CT6K7/en51AMw+YTt9AGxp6DAQEbmd+xgOjJ4TOIm7hVnuEKAE51tRJ8iljO36e1Lynm8hoJ9XoTB4lZ+HeeMYVk2FbsqbRA/YhaU/gd2nHEaAi4unbMkhgmzz//W9IgobgkfSoxbkNOdBXQCAYYzA/vukn+0VnkrLJ/KaqTkwZCYdlGXovtJpYAmNu2tVuAErEOLBzujXUCxLl7745id868ugZaHCCKDdE9NTXprFFYI59VW1Eur1yIM8ozBWRnrxG/AjLRCUGMxw8AK0Dp2TNnVJzkzPJdbiJOt66HARl8N/+NDMX0lJuwSV4s0D7L86qVDijxIuAvgD62A3Y+eQxgDQU3fsiJpNk0OeH04BB+bWwU84T7fsxwVXOu3uMzTJ6ECn7DMPnHAyeBP/8P/65UWcl4tUn1ou3bv09BPj15UCDZhPROSoyqokIgAkaXqrh6vlE1lrCga2vx2Sf0Y8JieONnPxV6SuDhB6kk/DgAxpFJeK9kojY+c/wZoe84MJgXJPpHjx71KJOz0lkBwWa0Gj1svIbWEZwldOTDR47ajh3bJTx07oMPBFQcOHRQB4hrxnHAQgChxGAStG3Y0CkK5uiIGzcKGghFjIP1i1/8QiI+XOPJkyft7LlzqzobIPpoVTQ1NCiBhoVDyw9OA9RV4MrWbar00t8KlR4qI2glmi4vv/KK7pv1gpYPfRRdCwwOBgXDBtULLQwc5VtvvuVE80IhAVt819f+8GsylPTkwtKA+aHeuoUF++TiJ3peOBNe/9JLL+kgE2ASBPG9s7PT+p5jx55aHXPMefvP/+mbWhMSuw8//FDOAbE7gkqMTk1dUgcXgSwqVdAoYR+0t7bZ7PSUqtQYlva2VjFRcDiacT4wKIGkF194UQg84BpADMkCRuPrX/+6LS0sW3ppxcrDMVvT3Cpn8On1G9aEgYmW2dL4lC1NTtnIo16boJWrrk4OAh2NCgATRK0qK7VnCPqJ5PORoFk8Zqlgyb74v/2hVbQ0Shw2kihXgiT1dIThUlm7cfNT7YMDBw7at7/1HVUXGN+F0dRo5mhU7Tc4P6pPJIMklxo/OTpsly5e1ojII0eOWENjvX3yyUcypiS0JKUk7WfOvKdqZnt7izU01Okz3n/vfTklKuxQRTHmACCcQ5g7JNOI7rHeAB7ta9eqTcKBkyE5gcoKDC2aDxmJ6c7PzMkRAmjyeQB2vG+G9RsaVqsTgrZr29YIqEnUVKslpypZKwCTNjFYObBQSIpxnvz+2vUben7jI07NH72aidkZiQHTfhMrBS2YQlhtwR729dnO/ftESUfUtbd/wIZGRqy+sVG9y5wTwFCcH+wK9hJUVcQaSaY5ey1NLTojj3ofuokaBI6M+mxvl825cP5jBSqMOISlRTBMJYyWNBJHQBEm5rD3Odu8H+fN3uPZ43RUAaePHSHhB/f1vSQYiLf64xZVcUnW6MyQDAr86+y0q1evKHD60pe+JNCUAAqH+8YbbyjYpaL+qOeB7d6zR5UBbCjff/jQAUdjjiIGnLIf/+jHEkbE5XWu32CHjhyzubklCwQQX61Xnz5nm0BPo2yVYLvpSyTLOE7YJy7vd7oWLil1rR6qOgTNTaiAFRKLrepNsDd1f2I7ufG30pQwp3kitpM3To/PlpgnVSAAQ9gKUHahKnvjs1kD/ALPh2fKeqhq6Cn/M/lDYozSJmGMn9NaAcyRbo9X4eI7CVYVdDFBpOTaV3D+MBv1vkDIASa0hTJmlKlW8/NWghYNiAHrBsoqQbzX+uYElkE8HGPEB0LU9uJPeZCmiROWVUTv6Y44/IS2nsfJAELn/DiAxWEAUvxXyxLTZjMWL4tYKAhw48RiNawuwOc/ppG7EbkOYKbFyQFd+VXdFr8vXy1GGkns2nF8JhHPhEqbC6RM4D+gdjgWsmwxZ5k8QLKrWqMjAfjJfiC5wqZrAhFjGzM8S5PQKeCK6y8v2uTMjAQFSWR5L6wDx46hXQn9m4gCaLFgYCzlctKdgdnBPvTBOzfe1o0RdkVqb8ywv6a+WLan3fJFAJN79+zOvXsCfgD7KMLgWx496nNgCFRy9roFxBoESKeCCqMBkIVklT1DwYTWTSqMgB8UHThPsPigpuP72YdM1aFCeebcOdt34KD8IBR62owphNQla2zP9m5rr6mxqd4+mx4asdp4wpbn5y2MDSyaxMbz4YCNj46plTVRW2OTE+MWFdgWtA3r1tnDT+9YiTG2yVqbmZqwu7du67XvfvCRVbe0WPfB/fpz+dp1FVAe3L1na9ets9s9PTa7vGx3Hz6w33v1Kxq/zrMhJlMbBy3HcYSssTExJXqsA1OoZuZnLVvIWVUSkV6zqsq4Hdy7V7R/no2Ay1BI9uG73/meRuLCLBgdHpeOAQG5Kt5qCR6xsfEJ++jDD+2Vz7xoly5+Iru3rr3NcitLdvfufRscHLFYvFLg74mTp6x/YEjvQaWQAsvBg/ts395d1tZKkoaIcUHf09zUogNE7MBeGR8dd0KSYxNiqZBg0bpIbAdzkbgG/TriKZiVgCMUiUh8KKi5BLhWe+XypStKfmipZjIMSdShw4f1XTAlKQ7gPz748APFnOzpqqoKtU7A8jhx4qQAGvY9yTKMaWw7n43AN4koxSt8FTHF1772NbE9eC0gPOcOnwgQ6BjZLqljX7OfKaYxtIC2FFp/aa1gOg5g2voNGxXfunaHFdlSJnRgq6msw7hlH58794HumfgTu8C6sj+YAATD+dKly4qPd+/aqeSRc8g9cH3EdxToaEPn+gCLfF0Lku+mhib5YwpFAFQUd9TqIhsOUO0jIU8kKqsTb1y7gCzpk2feA0gkzh+NrrZQ+AU9J5Tv7K4PsPgtOk7TyWMDPqEt5V7saVd57yNeCoZoL1xWEst61dU3iI3h9DvQEnQjayWSytkp5JXwAzZiC4j1KUjyDMrL4tbb16f14XnwPt7POXCsmtLqOF90wfjMK5cviyFCHLVekzpvePqGS/LzrCXxPbaOHAqGKv4SMfrt27YLoCOelkCv5x+HRhDVz+jZsxSAKtgytekD1s7OKoYl3gNg4pnix4hLHFPVsWqJefgM7pPWEj6LMeXkI2vXdghUYG8CiHSuX69cijZrWlDYl7TIcHDJszjfAA6s15GjR3UdnFOKlRRnASYBZwHtGSsMkC9BXjEcy8Wo0eQocszlJdu4cYPyKL+1hv3Gd/JaBlvQ0oQN47mQB/h6j3y/a1/Ou1YqD3xCiLl761add76DayX35XOPHj4iAIPfaahBrEwgI7kyuiXPP/+8Xoff5dmzd7A5tLlJBw6/VnCTGvFVsJ0dmMladajQRoskYD9t8jCZiImJ1QH30WtirbgfABKKZmqRwn96Avir8YpXkHJxm1eH8Io97px506v+8bjB/28/IfD9H32nBF0Tg0718rd/57ftvffeFQIGZUxUbei/QSiGFXLqAAAgpYAQIGH0ZfXcvy9qFA9TfeqM3Q0GVYUdHRm2zs512nBinjS3SKGbjbdzx05RUa9fv6ENy2FGZJAKLCKtbCCCeA48+ihsBpIaVKsRYkVHgGQbVP/3vvglBec4CKi7OHMq3iQ+MEtIUggWcRxUxXAI0PCZMw+TQZTC6mrpBeDUqDC/9MrLOlxQq/guKsdcE4YCQS+Q9L17dsuwzc0vKLHDUA70AwY4ChysAtoHWA9Qx4uXLto/+2d/oCQIkIQDMTY+qsPMGmBQMRIk0jgudEdAOzVJBero3bv2sPehnTx1Uvd648Z1Bbl8H98B+sjvEAZivWiPoU/2ypXLAnxofYJmSrsQryPpVrtOIqHXf/tb37ZnTz0rJ0trAMAJNF0SIKr5za2t1tnZIeOCo5ZYVSwiRgL0WgkdUYkZHrKuzZtUrYASh2jtwvyiHT58RHSz0fEx29rdrXskGGbSztjwqIUKAUsmqgSawJ4YGxqy9PyC1ZcnLDUxLXG93nsPbGV50RKowFM9y+csUVMlgby2tWsEPowMDisRtvKYtXdvssVg0fafOm6x+qRlqTIHTHsWo8TeTqfRFIjJiVD1uXD+ghIDV9Fg7N96URcxwlTUoFYyHQfAhKrtuk7U/ycl2AejY3pm0u7cuSVdCle5d/Q5jXybm5EhbWxqsI61TjTu7p17CgB5ltBtJeSZzem8EMRNTs3qunB6jJ8m0OO6cBQkLLAsXP9wQAyofCajIK+mqlpniLXkDGZWUnLATEYlWViYnVN/eSRebtNz82qVOfLUU5asS8pxU4Wdk4p4lfbOhx+dF7LOMyXBoKLEWSGIn19aNGaj1CWq5Cx++e47dujYMZtF1b2jQ7oyt+7cVRWtoqpSzpwzAnh64vgz6ilFH4jWL6dZVC165+josM4uo6HZ3/x57733dB7a2tbq/30ABeYYldLvfvc7cjwEMpwTAtHbt28piSLoJnmCWYcdA/R0LTN5tdoQTOIoCZSpZhBgACpozQMBteAw+pJKOr+nmgT7jMAOMIFKCKwwgjFsWjabluaQE19Lyc7QpsN7GD3L/v/Vr95TskkLwY5du6xr8zabmoJymxEDxQdAHPDsXCLnVUGZl8QDFrH3WDfALCe4+ljDhLYUEk5f/V4TCQhu0ecIBhUgCaSQlogLTAnYNEqXFN+basNrASr5u5vI46bmcD1UcyR0rNG33phhAQBUIjPyJWJDUJ2ETu3pK/giZuozFojlzj9njkABphaVTAL+WIzWE8TwVixQKEnDJE9SzmcHAzZLa+jCkgUlQPtEwAxg4elmeDwR5/wFMD3uVdXoZG9spXQgQtRuit4IYNe4I/aIF6QIIHLSF04IV3pErnqpSTqlgkXQDkE3NkihgRfyCSFVORXkeKK6Ymt4PeYCr9Qq5IRZ+aG/3inHBASYEAj5oqlOuNa1Z2lUJklHOGCxOGN2VyydzyjwxwcSFFOdx8YQwPEejZ+OkPSUxMoAfIBdKhF4xjcvLgkshuHCvwGWSBRX04byKqyQhHLNTj/DFQUA8vzJS+w99hh+XzR9sWucDopfROCZ8xq/ZevVr7wqWjTJJYkjQDa2jAJDbW29zg/MMXw92h7YIlpCAXto3UCzg3sjMfGcQAAAIABJREFUEF6i57+6WtPfYOPx7y3NTQq2/RYEbALvh1EJEFEGozCf0+hbNH9JEndt325rmxpsmYl5wyPWWFtrVYkKCyM+PjVj8XDMhhH3bm2yvoePbO26DotWV0rwMFlVaaVs3lpr6+zBtU9tZnzCdu3cYSPjYzY1O63JLz0DA9a2fqNFamss3lhv93seOUHo6zc0DSFakTCG+/aPDNvpF17U9CDOCWuITVKL7KKr6HZt2SwbDPuGMfCBSNCWVpbUrlVXWy2tn/aWFjEPAbpJSCgCzU7P2vmPPlJ7SCJeoSlEnZ3rZaf7hwb0vC9dvqjEB8HuvXt2SLsE+5GkXXZmUuNwVwDQl7PW1NKu9qaeh4+kf7Bj+w4lGDu2d9vhQ/usrq7aLECyHFZRLFmDLhxTvNjnAU15c7omy9LvIFYEJIN5xGnauWun9jKJLEA1sQggE3uFxA4Qg8KVqrqFohhFMIShygPcs75iNjOxsaZGzFDFkouLdvXKVXv6+DG1z7LvATdIGikGArLDquW8khyx10ny8AP4NwpaxFcwR7D5+HbeD9Okf3DADh86JD8F8LNr107dOwDGJxc+FihPIkvVHnYdWhsUF9CVwY7yObCpOO8UDAAKGX/LXiDOgvrP/RKb69wFArrnPbv3GC2erNPzp0+rSMH1EzsAHmIn1Hq3wmTFOl0T94S9RkdwXcc6nV2ASIpulWJ/l6vFzceYfbDCB0Zkc5/smPGSO01KZLQ5YC9xLm196JngC7KMkndsNCWHnlaUJvfwe+UnXmuPBD2d79JI3r8HnEinLp3RWvnjXBHgJVmHFQajHpueSTuhcYq3PjgyOj6qtjz2AswbYh4KX+QSFOdgGlCc4Ue5hwZiONAYNi0FTRjo2HFsIvsC9sDQQL81NzYKqIIRz1rwe+J29jfFoAlYQ7KVBeVe8bK4RE4p2lDEkoAv4tOpZRXdKODBRCXWZE1hCEs0G7Ft2hyZukfrkzetpxk2eN7lgYA57F/2K5+DHhH+h321a9ceFZX5gfnLGhw6clj3yblj4iegXl1dg/wDYIhrPUq4oQVlZWKYscfwkcTS+BPAV+6bZw+IRfEPW8XfiTvZl/Ibng4eoKfTHMwq/udzwlFaYoYdcKcYIarpp/gjTd6KRrXGioGRUCgrcy3ily7pGdMVQFGNf8MP8DrAKb4XBgxxI3/IC4hDies417QA4btpyQMcVQu7mDIjynHLIhFb17lO68/55l5o78fvsA5ouajl1tMM5TkANOGjuEbWGGCWWJ5nRpEKO+aDcj4D1hVnXBzxG8DknwbTCXz08QclHhAJGSM9v/CFL9h3v/c90cX7+wfkcJLJOj0EHhp0LBwLAQ5BBQgn1VxGtrJJJETpjXoiyKI63d/XK0TS1ycBpZMIYcC02djE9K0BNoBqYhDQCrnw8QXR0/fv26cqNiAF4AOOBGcLU+XC+fMyjiTIe/fvUyKCBod6g7dsVl8+CRigDsYPYVPADSbcIPCDgWBELM6Dw6ceQwR6co7uTRUc48hheu/99xQYcCAx2tA5SXr4b5wgwRmfB1gCfZ/PoUIF1Y77oqLr+j0XdAABpUDmOdhUgDHWJFRQ4Vhf+tL5b5J6jAaaKR9+8KEcK9RXHByJK8+Gigev80VfAXeYk86hIriBhcNrYI5weN20jqDFYhG7deu2Wg9YX4w47JQ/+P0/EHBDu8/fvvmWHBhOcnZuWiNPD+zfK1rn37z5N7p3eqYZC4izxGHxHAAEqLqwL+gZ5p76+/qtY806BcI8fwIGNFJwyrXVtWa5ogWyRVuambfU0rLFYzGrZgLMxJSFMlmbGxm3lQXQ6jkri5eJAUFlGePb0Nps+XBIWhk4HII9KqUrVrCu/XusZftmy8TCtlDIWmVNtQJonNhHH35ku3bsVN85YAcgAmAdRhbDS8AEiHL0yBEF2Rh09i8BPE6RYIn7PMVkpIEBsZXGxkessZEpTjllawSfJM+PensFKjEXHkCJSSnd3ZuVuLNGnJGB/kEbG3NiXzhXjTsNovfBSLQKNxWDKnE8bpUJRmaWKehZt7bDExTLSbRP2hKRqAxs1Bu72bFmjcYE11XXKDCECrowM6sgrBQJW0Q054Tt2L1b7Vqscwzqbk+PgBEUyN/8mzc1jhhkHAcA7ZEJEAQOrWvaLZ/JUY6Qw+kbHrLyqkq7cfuWbdm2TWP6Pjp/XhVg7oPed5wCDgpaMOcQJ0MAALW1paVN9oRk7O7dO44JlE7LRhDsIoLH2hJ0E+DirGD0kLj+9Te/qYoGNogAhjGRjOIGQOBM4MAJeJ89fVr7lc/VpJ7r1wQ+8R5eByAIS4v9QCXq4aMeVToJVmnhAYyEjg4YiTPEBmA7OP88A0AlwF3sFYE8Z4xrrYiX28GD+21+cU5VXHr6YQA96uu37m3brSZZb5OTszYyMqYkCGBCbQuefp5rLSnp+frCmQSRmUxKUyqYXibBTvq8qSx7+iJ+pQxgg+vEtmjyipXEYsNm8KNJRDwlJbZupB1nWBo4mnTiWBrYBgJWsTNo9ci40eBUsNIrKa2BqoAIt3kTjtCYcvorCLeSqNPSEXZ2BgFRBFs9wT2eJQwF9gitWSTZANe8B/HO9HJKoAn2ieCkEvbPwqItTk1bUZNyHrfRaOKMN3mKm6BS7o9RlowG+EqJtpaIAGJ3/rxKqadxIs0Tem4EUjlgwYkaeuVLgUeuvUdCuwG0XgJKtB2sUhCQABvD/cYF++iNuC4hN/lISvt+1UifAxumKDu9SnVH9yUYUuCrth1vog57WdfJ+2DYBYqWL+UtGHWfwT3lsrRoOaFXPf+iYxMR5MI0IWAlyKuvb9RZSEmEF5aSY7cQfLPfeFaMp1wF5xDRBrBBODfwuGLpKsYInXJtDlxC/4Tzj33zgRT8pNod0ZLSeOOSpltRtcNOMV0BGjbnjT0HHZ72YQSg5xcWlUAz3YJgm3Ye/I+rmi4r+AyzFz0KNEJ6iCeSENJm4Ys1cz4npibEkh0ZHVNSyAVv7d5inesAxsessb7O6iriNjc4ZNnxCQsBXmpkfMwq4wkrZPNK6tFBmR4bs66t3RZLVtvQ2Kht6Fxndy5ctMZ4lWWXU3b75qfWAgAbL7Px2Rm95sTp56y8ukair5Gaanv/3DnbvmOnY/DEYvqTSFZborra7vT0CNACBKOoBSD2yScfyzeReB48clhMo4HhIdu1d48YJhkmNgF6WtEW5+fkE2CmQAWHiUdbct+jR6sTCkmi29rX2P69e9US9be/escqqtEN6VcAPzY6bmvXNlshl7E1bWs0cWduckz6N+n/h703j60zzc78zr28G/edlEiRlERS+75XaalVVdXV1V1dvTm2K+6J3bEzDvJHJggQTBIgQAw7SAADCaYz093uTGLD7e6u3tyLu/a9SqWtJJU2klooiRT3fb0rb/B7zvex1I7jZGaAYCZjAmp1UXf5vu9937M85znPya1YLFlpydIKnTGSMEAHTUG7P2idG9vt+PEj1t5Oa3WjpVIwj2n3gBWWtPlZF369dvW6bP7EJNMnALCbrKe3T/aZNggAD7WTtrQoEcJPwdQFYCPu4lxzbyRFAkEuXBDbimo0uisU4/AFsDpUxZaeU0qisd/81rcEZgg8UNFtWX6bH2wuLTcwQ4gF2C9oclGUArSgXfTc2XPaN4BPxKf4es4RsSJx4EcfnZbt3blrp+JPYl9aeti/YuIyvSuRVIsQoBP7m/UmNtmxc6cKcexxzjA+U9NSFhYlNklCiW+TILhFBAQiZA8AItbsrl0+JQTh7YyzLomx8W3kAWonE6sOUL1UcTDFCHwEiS7sSfIBigj1dbV+xkJ7GbQnurX8uwETtCjwHTDXNYmO1gP8jkBhZ6O5JhegQeB3EDpHrDpoCZUvKhRU4HC7UO2tgA/8YGN8tCxxU5n0dch/XK/LfSTtOKrkl8QEGMBa1kTNwQHbs2+P7CIALcABYtDkLsQd2Dzsi0+qbNL68KN20mJRNuvq5ct6DevM+QL0H7x3T46HNVfxdGRYLGJiy1DgWkLYtHrmc4rzaYeB2ckzIbdgMgv5Av2hME4kVl5A8DTjo9EBw/VMagJhehNLjvXj+dZW16joB7iAjw5zudVnGwi/AhDRGs6+5PNhndHCyIhhni2fwXfCrsQmAwDBLue+uGd05H73935PYDRnK0z6NbUHX1FWqnHhFJNpkaE1mXtkr1LUZK9KP4x4AYBwYkI2tzxobSdO5IezTgsLZ4BYne9XUXt6Ws8D3yiQjDaea9dVwMOPArDs27dXYAY+g7gSwJL3ww4jhuS+zpz+SOvM+pOf4i8483Q2ANo8/cwz9tOf/lT7gjZO2F/sftg6CD4DmKB3BMuIfAIQ1xlzjdrjMJnEHlfOdMeG7w+pYM51YJf4LlhxnH3AL2cEh1EB8YcXWYJKWuBv/4Fh8m8Ko0T+7F9+sxiq7J766CO1EnCASMDYxPRActhB+m/e7FMPIweCIBdWAosLA8FH/BYFeoBkg2iCbGM8abPp3LhBquBvvfmWei3ZDFLzbmgQIOGjdauF8EG9ZLOidYBzYWOx2eWUR0aU6P31z38mVggUeJJuNiTtHwRRCG2BzB49fkzI7l/8+Z+LwYLBOvrwwwrMQXr379uv6hQJDqyHO/13ZKQ49IAeqOzzLHg+ODTYKFcuO7sG4AbhJfplMYDQJ+VI7tyxH/3wh/boY4+pOo/gLH2G0O1w0IcPHRLtnt8B/OCASURoPTl75rT6ehltzP3y/3lO0ENBc6EPM84YY8P34/xOHD+u++dg48C5R5wO75WDQ127qdFefvkV6Z5wyKieIOCKY6YXkQCJg4dxZmQdPbb/9L/+pwKyEJmizxgHMjE2ao8+ckJsiNJUQv89OjEm5fWhwUEZ/vXtbaowY0R3btu62rYkkS8UuufmEVGw8lSZJr50dHdbWapU1WEmUTQ1NtvK3LJdO3/JItm8+rp3btlqM6OjNnCr30bv31fyhDBfU8tajXfMLSwJGKtDSyZeIsE/9hNVKYKyxeKKrduxxZq2dtlitGh3RwniMhL7xPjT1gWLB+N16PARnYE333xTBoqAAeAJNhFBC0EEgBkBCM8JxBmDhXo/jCASchxyMlViGzt9NC2GtbGx2W7evKX+blgpBHWAL16ByCgoIQhj3akSTYxP6RqpNGOgG+qbpAHDfob+WZIg0a1WsECAQ1LW0tyspJFIhf5IkqbuQL+EkZUEjYAb6cUFqyxDd6XE1q1ZaxWJlF25dtUSjGOERQb7o9q1gmanpwQ4UDMCMOEzs+ms6wfcuqVWlG1btlpspWh3bvdLs4ReVz4DcIRRxXNLi/bmO+9IBwB20o9+9CNVJQATAZigHmpyVFeXEHuCPu099AWqa8RKymTT+j33CxABkEGgghYPa3zu3Fkx0EgOsDvq352c0OtoD6Q6BuBBgMgaEFhzbnBg27fvECXVJ4eYV57Ly+3s2XNipcBEgfJJsEAA9sqrL1vLmhY5Phw2LW6cH2yBj52GSTakAIqgHwAOTRUqNzf6+sT8ohWLlr7nnv2MQLM//4u/UAA3u7hovTdu2VPPPGPZbMEGB4cFmCjJV3JM8hsk2AVvVdHUlKB1waetxCUizQQTbLKcKQKtiYTWnAo9IFDIamAfkZyHdh9AQiMkzSv/EgbN5fRMOMdeBfS2mFBwVtU8AlYraI/wPr6XM0RAQ4LigqAIRCMoWuaTdQhSA0cvlgFtJgXEYoMpUbpXgoGIxWMJrQ2giotiRyR+uzg7L7ZUFNpwetnK4kkrSzBqfMRy6KoobhCaEfSxe7YeBthiyqj6Gk7M8dHKXDsQBOsp8CGo3AiAyfu4Yk0dElgEGhJV8i09FN4JG0dZQsFSiZiPd1X7qkMZ0YhPdgnkTCTwqusIhFAJDF0r5VM1AN2BR0M+OcfQM4nLH7PKfLf0GaSB4oALQEw2n7aVSNEqasolLIsNJSEoLS+3mZk5admwTpoOk/Txz7wG0AefQj+6ZBkjMQHL+Ctnl/izCwUXSeDYJwqa2ZMaHxzTkydJESuIfzOmfKEjUdTvNcKaKUGqKrruFWCuX0dGoq+wLvk3knXiAAT7AK1v3+4XswQfiDAtYoGxpOvt8N8ke4D/oRAxfhQGJEkBhRSm9HV3d4qhwj7HTnAPJC7/wW/9phLXM2fO+ojXigoxSpm+Bbtx5+ZuW1tZaSM9fdKCwgcT+2h/WlTTEbLptE3fH7LnX3jBShpqbHZpwRpqau3m6fN26+JlK6usspVc3sYGBm1d5wabWpq3CgoklVUCqGZzWSuprLCf/uKXdvzRRw153daODvvo3FnbuGWTPfbkSfvn3/qW2jRord6/d68zOIeH7PLVy9JlaFvfrv0ZiUXlH9d3b3RB+EzaKivK7R5AFIBbrqBYhUSI7Xr96lUF8zC5OtavV4GGyTlQ73v7b9kogEFxRQLps9Mzmhy4Zk2T1VZV29zUuKZViblb22CRRJml09inlFi8nEmq6Gs0XS1r1TVltmnTRtu1a4eVU3zRmmVspZjQ1Dx8Lb6xrKxCNhGWLIU1kjfiLkAPJqPRIrl16zaxO5icxpkYG5/Q2ojeXkDgd6v2A4A/NlxnPRpVYsbviX1pQ8FeaeT8CjopE6pIM/mOmJG9ia2DpXv48EF9JvsEnayf/vQniglpE8Kvw1ImtmXyDfuSxJD4mWsnOQynlMAwZV8SS3z7299WssYoVUA3ppQA3nEPvI5JQTCP8XmARQhqIn5L4kzMQOEGNjQFBeKQtS2t2sM+lpnJRD7hAx/ZunathKYB9Hk+6AKSBDJJiBYf7AgMTApraJjAcqb1iXgZkAgfiB8hnqyrqbEM4tIIkwOuBz/Yg/8LYBJw5WBCAOw749ETOzHqAu2msIou/xf8hC09DyZBvEcCpJGIj8cNJnLxGk2HzLidYA3QPZTmTxmMoKjsEoMfeA22jfgcG4lNmFtcsL6bfSrC0pZ7u/+2ngfsjt7ePjHciTFYR95PLMLr+C5YytjqKsDPyUnXvUHjYnhY9zgkphCjhL3lCf0SQA/yDK4ZUI7zRN7DnpZtCdpviefxIawXEyzZ69wPTCQvRKVs0+ZNEvllzYl3fUS1TzYK25h4Hjx7Wl6w4cS62BKAa+KGuoZ6ASl8Bqw+zgzgysknTlp1bY3ODPsbHTqYudhvwD3kETjj3Av3DSj9+JNPKtZSzME0MfRQbtzUmWNNYfqI8agYI6L9x/c6E6xdz4ACK3adOJw/gI8CtxJe1CF25MzxPJ0xE1U+BvDFfmdvuBC+j4AGYAQs4fuIKSW+mkxKz4ffcZbxOQCQyEfwOb3Xe/RZ5LUMeqCtlYEagH+I3/J5PDMXOPaplgQEXAfPgwIsJAXA3u6uLj0rL1YhPF0r5g2tnDC8uQ/AfYAvQCN0XgA9yT0B+NhfYQHHma8BYBKilKpQOC/1H37+9Z9A5J/98/+5KKoU88Hn5mQk2ZwcKA4cSQkbFjSTxAZhQwwqATfGgpaa119/Q8kHG55NQlUa7ZGhwQE7cuSIvfvOu9JzoOpJVZj+Ow4nSS2fw8IDRjz//PP2kx//REkjgTiH8h//4z/UgSBQwonjwKjgvPb6a6oUgPKqh7ukRLoKXAM0PAQhac3A2KBW/Pprr2szYthhd5Cc7du7T/14JEYwWHAy9GZifNigGEwSAY0Jy6Bn0K1nRLX4zbfekgI70zmgYmFEQBNJwFA8f/yxx8Xo4NrojwOUoJpNDyDX8uSTJ8UQ4RAQ8I1PjKn6QOKOYJhGvM75xBmMCPeGWBR9bCju/8n/8Cc6oEwZwsEiKEkyCLhEpEMCTjAIs4Rqy/XeHjkDzgvPH+SW4JXnR5LKQcRxMzGHtoNDhw+JdgYKzjXjOO7duSMWBYyZ7PKSzc1MWW1DnS0sLdrHZ85aKha3g/v3WSaXUWVvbWODpRcWgsDXe0C5BxL01oYmS5aVW7KuRgyGobuDup/SZJnNDI7a9OCw1SRKbXJ0XCyT2UmnL2qcFnPMl5esJWgFy85TBWX8bMqW0VGwoozNMsKvVLrrqm3djq12b2HGGjvaFDCCFn/+C19Qcg0dkX1OoHjs+HE7fPiIvfSDH2iP8rnscwIlghjGXoNME+i89/57qk489ugTdut2v3V1bbTR0WEl6JFozjraW+zO3Xs2Mz1rJbGEWt7Y8+xjpjNB6yagIHgErJNeQZ5e9lqtE3sAQy8HvoyYmI9oJXhhPQAlOKMAMmXQV9kn5RWq5PNagJTuzZtVASdY3tC50RIlMek9ZJfTQuWZqDM15KMJE1UVVlPPiEazusYGofEAVgQpUK8zy2ld06YtW+WwR+8PqQoAa4VxmVc/uWLVDXW2ccsWq2lstEisxG7137bmlhaD9kprnwsYf2xdm7p9VG2+oM8gMAA8pa2Ls89z4CwvLCwJ7AQAwi7hqFBb51zQ87lp82btYarPrBFOlKlEqP6jF4ND49zTx/6lL31RPd1+Dhv0h8kIVBM4vzB+aEPjnBMMnzp1yk6efFIALA6VChx7jGCY6gq0SX7YlwCqBLW0w8C4Yg8QpHKd/Hdtda2qAjxTbB57vaw0abvRXOq/Yx+ePmUdGzdY761b9smVa3bi0UdtaSmjxGB6mikfypB9zGTYwrDi7TYhWBK2ZQDcksSQ2PI2nDX7DKouorswOLxVpqhqP8kk/8aLw8/XlqGihygoSS4giJgF/p0AeawnSTUJL0E7gQG6GwSeGhcbaFtxjvg+WGUCGILWFz4r1FgJGSwO8DCFxVsLACvYx7TKwcjAxhLEhZUkJsGgsAqzBCHixZlZK0skLBVL2MLsjFoSqJpHig4Aebwd9M8HjJDV6swqU8QJ5UzOUS++QAwHc7wHuiBwRqwMEUloq3HgRCBGMOkFMEOjAtGESDpgorVTOw7rCeDiOidCUR4oADmYRSXVhWVDnQ9PJBwsCZ8jgAQ/4ejoXMGriRokDc0XUcZc2laiBSuvKpcdZt04fz7qctmSiMiqlShg16haCxunRKAKvoVkDACC5CB8n8Ztqv3KBRdh9LHeTqvPa8+6nosnQ85KcaCPdeG5AsDxudjXECgDpBPgFoxU/p3/8Hf0PRRC+DxpfDU0KIh988235a9ZFwAetCpgmeADcivOdCPZIFkheYXxyp7nPRqxvrhoRx9+yN5443X5QuwIfmZmdlpnl+CVBIQAfG1zk8WCdaat8kuf+6y119fbJx+e0nh2KPI8E84LduXylaui3OfGp+3YiRO2bu8Om11csDV19bYyNWvvvPyqVTc2WmvzGrtzvcdiFWWaqkPR5PKlK7aMgHFJicWqKu3StWu2dedOsfaOHD9mb7z7jlXV19oGBERzebE27g8OCbzn+TzyyAl7/8MPbE3LGiuWRJT07dq3x773wx/YC1/9kvXfvSvApLGuVgzCxto6m5uaka5VOp11zQqmdqxrtWikqCSdfZUKNI0aW9faBBPcuLbzF2xsaETJ89YtWwXKl6USVl9Xo6IG4Pnk9LwVVhhTu1bxCWcZFsbWrd1WUY4dQxw4Io0R2j1Y6/7+QWtv6xLLs6nBK+W0Q24UMzdpM7Mz1n/nrj4LNrDufWhIPptWX5JQ2sIpylG8ovBBgkSlmL0FuxZwPhyxC5jOniT+JekFVBI7I5EQQMf3q5jH82pq0mf5+NA2PX+SIkAOJr3RokOcQExNDApbCV072L/ooJFQs8/Yt/zNNbt4po+Nf+utt6WFwn0SU3MWYagiLslZQFwZoIfkj7gbVsz6QPSfwhrxI2vIWbuCLs769TqjPAtieZJSil0UHgFMYIsDmKRSCZ1RgJ+tW7dLP22EIlMAghIL44vXta5T7AEw29HWrpikvqHO7VwhJ6DNp9x4ghIC0g+25IQJnNuyT0VZZece1F8I2h+x/RRUV9krv4aWBBBKCDAHYAvfy2cDUHDWuSYxFGFxi4ln8o+0uODTBdpEXGeChBTAr76xXjE0rGaS3YHBe7L/xAr4erScAEx4fppWSFvbmjXy9TxzNMoATnhuYj9PTUsbh7yKdpsNHe2yZRJKT2cMcWKKFhTfpDEVACbE7byfwjWPFTCbvY+PRPCV9m+eAnaU54RvYG9roEeqVGAKZ5jcSmc5ABBVDJHNzgoIUQG86PpWsA0pcuMfyH+4f5hETD1j6tXe/fu0z1955VV78skn1O4MW6K1rU3FKeIvWsiI6bDJxO98HuOoyc84L2x6gAaKOcTHgIP4GLwH14p9I14A/MC2ARBiH7g+4kmuCaY238Xe5RwSI7AmzprK6FroSKAIBhjKuQf4AkRSvjU/b3v37BHwRyEQ+82zBvTirFOI5gdAnd+x7ohJA0hRDMVuaRBGJKLPeeftd+R38LMMOcEGSMYiyVjyDgEt7Ef0KdF/pMOgps4HEaAvKH2owfvaP8R0AE/SekkmBY4h3gzYTwzND3ZEwG/kHwCTf31I5O9/Z+T9U+8U2dwcMBaczQY7gWSfoIUNiigOG44DzMQQAAU2Bsk9oAUJf7hR+T2JDpolTDd57rnPCsUHFWQSCEEKyQWJDJuaTYvzomIFTelXL78sBJs+WQ4D1SLAADYzh5q/t+3YoQCddhVoiLBgmDP/+//x79trr72qAwk9kgo2KDxCbS+/8qoCONBSruWLz39BLTXz84uqeJMQkgSAxkPJpxqvthXoix0dSsoInHCeOD4QcQATbDF0OKoLJMAguhgvBGp/+NJLSh5oOwIYUQWtWLSFOQCZdABOxVStIDEIdQG2b9smoMMPwIpQTYI+WjagV2JsLl66aKXlpZpoRKVFQFEArOAQ6BsEDCIhPHTksCqQMH1gNqCnglO4cvWyercxHqC3JPPnzp+3hx46Ilo2a0VSyloQVN+80WdbqMrfvasK7vLCvJVXVsgQXjp33tY2NVt350aJYoGiRgsF29LVpWoDTAKqWySHsBHaGwniSqxqTbNTMADXAAAgAElEQVQtLSza7T4EOdeoJWd+fNoK84uWKJhGhM5OTmnqC2uO8ablZmpu1mKlpTIoheWMniWjbweG7rv6fD5vywTsZUnbeuSgVba1WDoZt5V4TEwaJtaQCEL7hoUBHZeAB2QfRs4f/fd/ZP/kn/zn+h3U641dnavURwwxwr0EMRcuXrCnn37W3nzzLfvc556VI7144bxVVqWspqZSWgdUcDOZvF25fFVryfmCOXX12mWxJ+jxDgXVcBBlpVCESWwKlkUPAmr64rIl40lV1yWGSt8uAl2IzsYTaoUiiSNxgQIJu0LaEtGI1TY22NDYqDRYckvLVp4qtbimQDTK+N+4cl17uQqKeVODEip66Dlrg/39YmNQ8Zwc857zfCTiDAoERqMRa6xvtIl7A3b10mWJHG6GUhyNyJkj8JoqL5dxhx7J94hWayY9AqpeVDpwmARxtPfhmAFNCUSnpmY0yhnRXcAKnBRnAUaIpncUzebmZ92ZRUznFMo09w7rBGd84OBB++5ffte+9o++JhYRwQZ2jhZDnjvnjNcAEIYaQAB+BP9MRiBR4rv5LJ75D37wA6H6IQCLHtPjjz+m/YAdwE7x3QCwVCYITOg55jsJbgCgYavs2rHN8tmM9jCVYHQW7g0N2eDwsB04zBSlWYkbomESskpI9DjnrD/7Q1NGoN8G1G4BX7STBG0sBLFqj4knlLyDGCRLPTnGJlBN4jNgfJDBq60maOEhICRo8laJ6GoyG7Zd8qyc6YEgsE87Aazk7Gn8o0WUkEmpI5hGwH7BroTVHQ9WQ42VTzncYXAuAoYm+pTaSp7ecsYf5lZpuez3MgLolaKSo5V0xqoJ/rLo/6Sl1QNQEykGbA/FzgHY8CAYEY7hkwKs9zwBH2hEcFil1AQZGCTFVWxDE4ToLeZ1UfRmGWPs+h18DkKbK4W8RqzyG1HNEc/l84PJPcJtomHbkDvsMFlw/aRVhcOAZuvfE/byr1ZaA5FevVyjewKdGUDXQsYKkRWLlya13/PZtEAaF9mFXZKSXgG2Rq2jCMYmUja/sGipslLZAkBfWl54zoC1TCoRMFLIO1VayVul9jnJHNcXjkMMQT0BJQEbSoybYsRoz2KP+W3yfHyv+SQd6NRJMUxonwQ8JaCEdcneIzj/y7/8roOXaMAwnrGhUffAiErabHkt9oHgF7AKwBRQWiAQotJr18qe9PZe19Q8fgBmq2tc7G/vvv2KV86dOSumLKKvxDS7tm+1zR3tlp6asmtnz0lfqrK6alVriPhoeGxUdmR+aNT27N5jrTu32ujEuHWu32Az94fs1rUe+SNYUezdxVzGxudnFFjPTc/a2OCQFeMJa2hvswJiiVWVNjI+pvaenr5ejXJvammRzsxbb72jYF+CgcvL0g9DgwxgvJJRucuLtm5Dh/3q1ZdtQ1enJuYAri/OATLG1UaEL96/d7/69IlrDu7fr2rzyPCQmJXEJYjFSzMglbR16ztEu79++ao0w+bnFpXw1FRVWjNtgSURxVOAr4uLy5bNrVhrS5uCfK/4pzW974nHTyj+nJ11tjGxHRoMt/vv2NGjj2i0poQdU6Vicba1dygOwnbQGormlBIXKtVT00qgACcQWWSdAYqJZaH182zXr0cXpEQMJfYre4DWBkROiVNJetmztOcAtMDWwacQJ2DouH4VA999R8ALtp89q31y7pziEcBWYhpiPQTIX3zxRRcuvn5dgAkJOa+j1dTBkkwwdSUqO4H/xJbjo7Dh7K/rPb2K1fAJsGrxNTz/b/6Lf2GHDh9Wu/XwyKieHSxmYljX8gmEnCkmoWWheL9BbICRoWGdD+6VP4Ao3sJQo2usrKwWGwzNlDAXACiQkOfMrG3dtl2twTAjGhrrFYM01tdZdSWAibM3sCd/F2ASpidqMwzssSzwA4LaPsDMW0bVNhuIwT5o91bTnIA5+GtpTzAFjf1DjEFsDxsJ+0BiLhZbNiv/z/5AsJQiAKAJz49kGnY2gtkTUzBI0gJXWAfa6jnfvNaF/dNKkkny2VcquibiNjBIe8mkYrMbvX06PyS9JPOwDqsqy+UPiJtDHweDhQIGvpCY3sW4M7KRgGGAvaEMAGshppFykqjiVo2EFwM1IQAQDQzsAvuS6ww1XtifxL1obMGuB+wBUGdf8d/SNYvFgmmOg2LSktOsafJpgDwbzsX1nh6x7tm3tJcBknLuATHZL5wT8kOExNGDIg/DlwDioNOHn4etAtsRljL2n/vgviQeHui+kFOxXzn7kn0IJv9s3tytdWBtADRYB0AP9vv9gQF9v8SPyxHCbtZrPjp9WvaXmJI8KHxmnGFyKg1KWAfbBpHpEXvhhRdkn/j//I7/H4ruc85YT3wJkymRKyBOkwTC4KDIAuwvAA+EackrsUEUS+XnYUVVeHHiVt8N3SM5H68HqFXhVCOrEeglH3J7TG6J7eBaVKQI9eTCQ7CKI/4Du+TfFEiJ/OBHf1XU3O6SEhl32hNYSCaqcABwJGxqsT7yCCy2aCOxYdgoUBj7+++qcoNGSKi0DBWp//Yte+rkkzIeUKnRFiABZ8ND6cRZ0OJy5KGHvHo/NW2nz5wWIgoQsHFjl1A52CvhrHkEHddv7NRBYbyni8m5WCFOB/CATcqBQKAJBJNE8dvf/jMdONgYOIWDBw7IyV671qMRxoALUC5xikyG4XNwBrQeHDx4QPdKVQFHSkItmllDnb38ysuqQnHYqDa4cJ6PgqO9BeOBkaPqxOFl7C+ifRg8sSVSVO2ymjKDkw8rtSTFoj22tAiowTijykygh7FtX99uY+Nj0mHB+AGE4EhgTGzbus2FSe8OSGTswKFD+g4qxAQNAFZUTqjkUhXnWtxRNOqeEY6CYUIlkWSRBJMqBKrcgE9Qj+MRs4mRYTFyRJPM5PTdJEoc+Ex6yeorq2zd2hZVpwjO+FnCGC8sWYre/WjUygmSpmdsRmBFtVVXVNnC1Ixl5xZteWbW8ovLNo5gmcseWoaqCmPC8lmbYd9a1EhFCMKbW9favfv3lbTRQpIriViirsYeeeFz1ti9wWayGbMSFw5DnZ72MCb20HYDiEHlhyAMw83Y5yeffFLgUCJeoipa96bNSjr76euem1VScq3nmu3ds0/Ie3UVfdKzUr5uXdekvzPprPX331PFjucJet/Te0OAIr2OnA2EYtkHmgYSjHClpYL7hbqp/s94wspS5Zq8wNhk9inAFJVD9geMERB4KhSVJL8rKwpilnNZa6RtbG5aTrEkX7DluXmrYGRxVYV1buq2ZJQWjjKLxEssWVpqqfIyq66t1R4/f+a0vn/Ltq2WX07b5k2bbXZpSffya9TRsUkBKsVYiTXRb10SUbVg27btmqyBY6dKSNWJxAdHylhxEpt5AvbSslD2XrYA+4FDAnS4ceOWglOEwaA8EvByHjhHJOBQ58NKD88cFXUCNad0L6hiDLNEejkkJ6WlCih5Lc+Lqh36IgRH2DtRkh+gZRMMezXOJwUwUo7gi//P72CG/fZvv2jvvvu2GGcEX1QYSUQBTOTsljMKwgjGAUyYmFBdWW53bvrkG7QGRhDevn7V4qlSO/TQQzY1PaukFFCXYAm/Fwr3+XQxb5lxjRvaSGDs0JOM4GeJWsk48/z/kOpMIFISABQSCyUQKS11JkcWO7UiYFyMBud4rrb9hMwA1obv5bNDIW2BCLS0wF5RdSuhPRu2NGraTsyZLNCdJfQajKT01hxnPfiI30BMNgUzhYor1+RslkKOABcGhUkfg7WspBc8qMwBCJL8JaKMNs7Z4sKcnj2jclWVBCwROBIwH3zybvADQBTqkLimiE8f8t95T7ADHQKG1LIDA6VEAAuVpNU2GjXzRCy/AqhXsFKALlg/TCIwRj3TsvRpRZR97AyJoL3nAfDDAZPgGoK2IL1WmIiL1YbUajFPeH1EfBq9ETG8xfSiWcwsUUorVNSWF+e9zz2YUMMeIAmEPcSZBJCJxZNiVrheTUGVZASJ8Tckb0zPY+0kMMv153Oy4fgAqmMAQ2Ghhd+pgon+QKDyz37hc8OR2OyBkC1DrKGR0kGv+YkTjxi+//0PPpAvZXIH8QPsx5deesn3TsBmgVkVjcc0LU3Tbmpr9d0Em1Q12bOsJ4F0OFVleooRjTnRsQFDiDfa29vkj48eO66S3Ssvv2xdnRtt06ZuFUN+88tftgYYIffu2vi9QauqrZEf8raNKlH20SNh8kayULSHDh+2aQS/Fxds2/btNnJ3wIbu3LWJsXFNN6utrLRkZYVFEzG1NjNd6GbPDbs/NmYNra124OGHrRrtJ2wp9gLR06oqW9/daX03b6mKzfhfKtmIaAPqc97a2lslEn69r9fWtLVa/727LvxbUabJctjtLd1dCtJh4Zw4fsKuXrmmBJJ++c9+9rN2/vxZMU9pMSFOIrDPF4t24PAhJR63b9yy0SHG2ZbYzm07ffpVFMChyoaG7ssWUKwiJqHtluo3NoLkBpAZXZiK8jIxQADIANEB2Glp2rv3gGwq/gbtBmIqkh8SNY3cNrPDhw/LHtOiDeiDvQaUuNt/10ewl5f7lL7REVXhYRRij4m58IuwULZs3SpA4/TpjwRYkFgD1LPXSYphAxAXsmfx3xTF3n77Le1ZbASxsRLvK1dUxcbOA8BRnGGfcUZp2SD+oC2TQsTmzZtUBMDvEO8Rt3EfxKO07BBz0lYTjiEGtFizhrh2UvE2f4jRqFI/8tijOnuwYAHCEaUnTifG416v0TZFQp5x8Xl8AjacteJ5NtTVCSQhISZJZA0omu7du082EzFPzg26DazTG2++KeYDjBfiFGJ59BrQP9zUuVH+VyPlYw7grwImn5pb/b9wyoiIdg+0963me9JxcsAkbJ1aBVQCHam/DZhwtkMGhVocC94qCmAAoANbjj/okbAuxBqwCtintKyzP/GVxPTYy7qGBvkDhi0gqIxfoz2JhJ41E5Oh1AEKfADry14gJ+Fv4hhYtjx7WAEkt5ocxwjiekCUXoErxOL8jj/YI85M6ENZL54h/pnrZc8AfKGHQ6JMexqFC2IrWMuwW4n3uaZVbcZ8QbET7ydmYH3DVhs6Tzmv+HYAY3wBE7bIefDp5BD8jj3C/obl0d21SSAxDCeKLmi6YQMQyuY6uEdiIJ47U8m4B4pnMMM4+7SFIY9AKx37RX4oEKpnHwMKcnbIOQFAYOlyXrHPxMA8W3wgZzxsX+XZYsM1QIOhJSUlshuA4+xFinacMe6RZ4EdFTttwwadl3AyEm35/I68jcI+9/j1r39dfg2WFvZAYA0+OxrVued+iaUBNcgvOZvkeUzW4nzs2rlDtoLWIvYl+5TiNCxmck0Abl4/TT6kro4lsathc9GeQ5GPXBofjR2ilQsxa9YfFhH5G2c5iNyCLh1nbn3a2PuvChsERaR/1bf9//D1kZdf+6U0TDCO9Er+6Mc/ls4HyQ2CWIAoLCAoFtUcnA2JhdpUsjmBK0xwgGYESMGG4VAx0g5hVahdoJRskqeffkobno3KYWaE8eVPLishxxlzKHDkgCVzM4jeVKsCQADivWZjGrdJ0AVYgqPGKRIAEQyRxGHcCFYAAAggYKDQUxxqn3CNOKCD+w/owP/iF7/UQcShMKoXwbRXXnlFhzJsceH/Y8wwXARq9IiKFl5csZ/9/GdiZIA0Y5w4wDh8HC/PFVonTh1qHgaOvs/XXn3dNqwHxXcaO73Zf/PLX9i+/ftlOHySRtr6bvTpmSKM17mxU1NmOMw4bQ496DOUMJw+64dBokrD73gdiebPf/EL23/ggChzOHkodKyFH7YSBVYg2qwRveEkGfcG7tqRhx9a1YugP2/3zt2adtTc0GC1UAvNbGZsVI51cXbOSi2qitTEPFNWogoAq8vKRC3DoDY3N3rL0p1+K08krbq0XE5wdmnRFqZnrSJVZhWMxU0mbWRwyDILizY/NW1VZd5fnV1eDJIxWnsKCvZzK55AApjkSaBSSZuen7NGnlk+b/OFnNW0t9qJF56zxVjU7o+O6f5pAYGeiNFkPyGEizP98MNTWlv2DqATU5R4VoxmfOXVV+2how8rkCIAXNdGcJSxj858pACOFjSm9kxNT4rdA60V5Hx4aMxGRpkUMKX7XVxKy3lK3T6zrH0BUIjeBHtcyaoVA0dXkNPUPpHIZMRqK6psanTcxbKW00YDkqbjZLIBFTNjK4BjUPRImJNxK62ssMxKXvdWU1Zu2cUlVTRjFSnr3LLZ1jWvlaNmalFtQ4OYJ4B82APAAsC4Hbt26r0bO9bb5avXbe26VlVo2IsAK3FsMpRNWuy6Oi2ajFvvjRuqRHds7NRkH4BSrpsWPJJ7qvIIvNKmQisR+5hxbbS88TmcPzRjsCdoDDkNv35VaJIKLg6WHnIlkFYU9RGqIyAGwSOJNvT2ubkFrRfrzlhPHA17nWAB56qRvxJWRn1+Qt/Pugr0UlXHZCcIZLA/TOjBLuBQsQvYtu9//3sKokggOY+cYekR1aATNKSgGzvK37TOrWtdY4N37ljvlauiY35y5Yr13rppa9vaLEXfbSxuqVSZKrOh5gb7wFkjLs6qyhv7JmiJwJ7QFiQWT5AM8zfJpvZclj5aT87DQJLEgGcHGwRbxbMhkMaWwkLhbwW2K4yBTejcSE8F0KSkZJXm69oitNCQvLrQGtdFEq9JAWK6eFUonMgicVKNK/YRuwDqCJJgB6iIUe2SsF+0RGLCBHmsmaa5MPEMwUaxTwrSilgGRF0pWg2jFleKYrdh35aXaEEKKasefAtXeKAKo7abgH3ige+KM3hEDQ+0RyKo2QOmOGASTscJp9MoMQiACGAZsXqMlqGozodYIQAmOuc+nlnXoVHNLubibAxvyeFntSUnCO5hjqyCLaKqO9tE1xy8RwwTvkmjlCO2kF60eGncYkmfeIStQivG75nxwzBPmOwTlf0DHOF7NKa2xBlAVGNhywFYwfjhPJMkqI1Azxah1/hq7z3XEzKFJL4YgEA8AdqnHBwJx187iCVRYQn7UU32YghrD0WdfQVjh2CZuITzyHVBh2Zva5w3rTZpRAejYkTwN8AK4uDEF7CLsAEh6BcytvgueukBZqFus7YkhUxAISnAHl69fEVTzQDVb/X02rMnT1qsmLP07KyVMkWwpsYuXLqkFk8KCezHq7duWf2aZqtMJK2zrd0unD1r6Elt371b03oKmazdlZB8qS0sL1pNQ70KPefPnNX9zS4saBQ7DIGjjzxqIxPjmnI1eH9IFPw4ouj1dXa1p8e2bt9u+w4cULURjTNNzrCiPfOZp/Xc0Jxq6WizNFNEtLFMgF5mack2dnTYu2+9LQHPzz33nCrBTG0jmXniiceVOB47fsw+/OiUxu8CSGEfEZA9e/6ctE/mp9Gsq7OaqloJFXqvfq11btgou9m+YYP19vRpzCdrD6sXpt5BJgiarQr+UyQCtCCpAzBBSw6wnET3G9/4Z/bcc88p4ezetMn6btzQdRBXYXNJGO4PDtj+/Qc10Y2paOjRwTZmL+CbiZtI4tg7JFXs37Nnzqpwh9YD34l9wh+xBiSbtFeGcSD/RsEPVhOxMOA8LALiUP4b0VfOMOvAZ4TtGejIsW8B4qTr19mpgqPaFQtMO/xESR3XgwYLzB7iU5JWCg8IpHNO17W22ZmzZ8V84b8p8NFawPQRfoiDuTZsKUKl+Cj0KBjjTOJKwYHXCFiHGSfxbNeLwPbjK0iKuV/8j5+zotglTDUkQeNe3333PU2Pe+yRR1T8oZBAmzsjihsb6q1l7Rqx0AHtHtSIci0oFyPnR6KumiyH4OiiWupCXS6BwYH+XQgKO3ZclP8mNggn5MjeqZuSaUpjzhAScxwg29tQQx007AUgB1aHlnINf8B+xGKK4QGLiXt4PYw1paAlZrdu3xLoxTOCXc9rAOJgpvP9xCcUY1hD9iNFYr5belIrpvyHs/EgYNLW2mIfvv++9hmAzZyKMfPKRWhhAYjAHol1nHfRXmIUchLuic+C2UCshd1nTWdn5xUj8Nw9J0npvcQO5CEUaKQnZjA+vQBCTtNQX6dkH0Y4BVi+W8KwKwX9jdQB7Smct1zQhsR6aKJYx3oXZp+eFsMQpg6xArkLsTQ2F6ABcAJ7PjIyJAYFe/TkE0848C/xdxgxackGUFzj+nme2HGP8xCNnhTYgU0PR07fuNEbtEHNiGkC0HD//pDOFHtNANXysvTkKLydP3fenn7maenYsC4Uv9hLfB5gKC3ZALEAO8RyAJswTNhiACE8c1rBARBp56ZTg+uiyIN+3dd+52s6Q9hiWMiw5GAWE6PS0sT9YdcAPQFMsK/k3OS19/rvaLqlt+gV7eEjR/QseS9rL3bLvLdOkR/jp86dPa/cRIzgaIlyQXw0+Tt7UKft7+xl+/uQjaCwFDK+/pZwEP8agpn/PuijRN5469UilRhoggRoV69cFYWVQ0+CwiYlEedQYuCprLKhMGgs5vr1G0WnEm09CZoHeptQNQBRUAmAlpYpOGtb16pqD6KhOBV6XXEwQi3rasWmwDlwiKFWIvBFsgFDBLSRa4AZwGdeuerjQTWBZRTaus8NBw2EWgwSh7iqWBqtLQI62EQ4cWj7aIzApqE/88tf/op2DG09GBG+B6CDTRmOtMLx8ScUaGVzMJYPlofGjs3M6FlpAkEkKk0WJgqJPp9I6Dqgq/F8zpw+o0SE+8KR8dxwllBoaXmiasZGBNV0CmJK9CzWwTU8Ugp+oMXhzCQ2239HiSeJB+wUxJWqqmoERLGlP77wsT118indAwEP98VrUG/3XnDG2ObUDkKbyZe+8mU9AxwPk3na29oswlzy/QdsoO+mlcfjovKuA4y6P2SttQ2qpIyga1JXIwCrurxCIlJM/kCzAVGxyfFx9UAnS+ISH8MhjQ3ct4p4yjq7ulXtR2SvmM/bzOSkVVUw8WbalhZmLV5SInq9Dj/j5gomB0OwlS7krQQ6IaJzrS1CxMfTi7Zm2yZ75je/Yr98+y3bt2+/VVdWa6+TjBFcw87o3NilPYOxYgoHLWIwDggAQILRmviz7/xv9ujjj7k+RmlSvdYVFWUC7qi2AZgwAYi2LJBezgAObH5uyYorUQEGBHOcn9HRCR/Jyj3ksgL2GNeIt4DBw37wNgXu1ZXEYVLxmkpGK88tyCEAOCwiRIhoZy6vZ4wuwOL0tFnOxRIj8Zhl0IqIFG1+aUH3nWR8H9Mx4lFrWNNk69e12+TYuBhCdU2NVlldo2oxjjVRmtTe7ezusua6elvT2GRnz52XNgrVSXqAcbCsAVo00xOT1rVtq9ajh1HjdbW2fcdOm5hyiigtYnv30r9dJzohoKCLYRZVafz2N79pTz399Oo4PpwQToc2PUAM1gWnwLk5eOCQAuZsNq1nTksfVRDsmAS/0mnp9Rw9ekxOHEfDfoIhhPOcnERXpSSYrNOiQADHyvewLwES2Gu8VmJrqNQXCgrUf/nLX8rWcN4ITgE6v/f9v5KTZl0BJAFQ1avOSGeByDcULFy5/IkqK7TkDA8M2Jn3PnBB6Z7rNjM/b9t375JQbhIQsbLaMoxVRE8iaGWIRj1IDHutpQMSABOhwJiqDIFIOjYN0E3jfKEzl/hkFA88A1BAdAXvfQ4/Q+wBABO1l3iVwoXhlgSiSLME5fZEUm0+fI9G36lyldXZFPuAa+MaE659gs6FAj+N9w3FZrmnmBK2sM2I14TCxyURD+hglaglRwyLFY0RphVNjLJsWgloJL8i4EvTFAQmRFRx5brDFpGgz+VT5obYOz76WMBF0OakyQxqKXLmC/8EZTjAPoKE/8GgwqfiCCwBVKFFJ2pi5En3hJanMLDXZBpfV40ODlg9LqbrrT/+eod2uOewCqvFCscHhtcrsMdBlrDGxMu4huxKzuKlCWkZqTd92Sd9wYoRYBWjXdRBsFBbCL+xsLQkET6N8Cx4D7tsTzSq8wVAgj9G2Babwb9hj9Qux/fmqAD6HXC2nP0S0Zn3aUs+NUfaZOjrFAqKFwTWBRMcQgYN/0ZyTBIRto65aHZeAA6/w6ZzXtjnJJME/eiTYTMINr3H2yc+cf+w8ACI8Kt8FuPFCVglclxRpv3S0bHBNm/q9kkY0MSnJq0ymbQ927ZbzApmTBVZXLKO7i775No1CTQ21TdofdAkWo/w9uKCtTY22tn3T6mAA4uPUcJoSqEF1LZxvd0bGZLmClOAFmbmNIZ9PpuWrWtubLayinJpUTCGljHHcwvzYu8xceyDj07ZY0z7qq2THUMElQB7dn7WTj79lE3NTEvjYjG9bB0bNqhKCQuJoJ1Rwkw5uz9wTy0vJPQAzMR5xBwkO7R8PnHypMbC37x9S3FMVU2VWirPX/jYxoaHbCWbs7XNa2UD1KZ76RNLxBLW3dmpajCj6mmxucZoVRIjROAXFu2xRx+X3eS9SnCSCXv3nbdlI2HkbejqkpAoUwKhtZ84cVzrxWSOe4MDKtoRf7EvAOLww0w1PHDgkH3w3nvSDmNCEK8LEyfiQQp3xE60G9OC/vDRY3br5i0dLew/ewXdD+JMhF+5JwAAEmEYQuig0QLB/sRnc27w0/hhYkhpqCwuKIbDF9D6zVQgQBqSbj4X+0p8RPxFDId9JXEGkMF/8x7ay2mLPvfxedu+Y4fNzy3YW2+/bQ8fPaq4AsCfa4ai74LbDkQSb+DzOP/3Bu5ZPJFS0kqRC6CDa8UW4DuI18QGk26VAye0RTWvXeuaDSOjOkMwjflvEjGKmTz3//QP/1D/fuHcOQFRTLtDJLipoUH3SLIu0CQQ1QZwJaHkex1QdztH8kt8DogkuxToMnBP5aVlQZuO+yF8ATEeLSEuyh228bi4N+vHHuNZhnZdifcymhwOdGNLsHEzc7NqMWYPapy4puyUiCXH9SELMDE1aY3NjSqq0ioMEMh5EjiQ9cmg+FQYj9hI8hqKeaE9RX+GMwXIQyraMGcAACAASURBVNI+ODCoog7FTdpxemAHzM6q+ARgwl1w7STF/I3vFLBEiyItkxLRLhdgwxkCqGRN2Ifof8XjtLG4KLcL0pYqV3BwwcdtA+i5PpdrdrHuVVUVYpXBsOb3xMe6jgUHYBDI37Z9m4AxciByLNaNpB0WFM+YFqa+vhsqXJaVoksFsF6qOAjQgfZuch9yAwZ1kIuIeZ/PueYibIrR8WA0c8Mqm5fP4LUwvohV+TyeCfEpz5S8bufOHUEu6q2nXA/PoamhSSCgRJKTScVbFCoZtw6oRoGbfco+5LNCdjIxKe10xPKsFXuWti5AdfwBa8hkR4BWclNs/vzCvFqYyDHJa8k3EMVmXegI4Dq9JXRIzwVmJeeK75DWSl+f2kbZ87TrYIdguqFfiRQE7CV+x9mmyB2Ci+yfUHQYvwVDDT9I3AmjZ1UT6AHx+r8PKvn03/7vGCZepPGBBP9+sFAi/+V/9V8UoZGzSVgskmnQUqngpzPSK+HhY4xpZfFAzgVm2ODbtu2QMjLUwTAIwcly+AhEQNtwCvS9goJD7yQxBYkFDCHAwbC0d6xXddZVoqeDCu2yRGWpdFNFZpNinBqam+Qs6Y0FMGHjgMDv2rlTAAEVfMZ8qmdtelrBD0glgb3Tze6LhQIggYDkgf0HhPJ9/PEFOeSnn35aRhhjwQHHCNEfioMB2OA7ODz3h++rMsB9EHhgdqjQEnDxPV/4whcEEPFcqWB0dXdJWIv7OU2PX42LipEEcs+AeKHQKJ8D6ogh4v4ALjioGDhejzYEYTpMCAAUnArINfeKpsXf/M3fyAF8/vnnpaiMg+KzYQgBbGBoOZjPf+F5sVVAQKFmogD9jW98w37jN39D6Ofs1LSqD2gBpCIRO7r/oF366IzloGXXVAll7b9xy6riKZuZmLJYKmVrW9eojYuJAiCu3Vs260DhRKlEkAAnYwmBWiQ6k/eGLL+wZPWNjTaAo4G6j2r50qItpZdlJCyfk3isBUwCqp9oHYWil3MYuYoyy0J/r6xU1W2ykLFtjx61h5560q7cuGH7du62uekZO3XqQ6079PHpqRk5T6p2VNEw5Fu2bBICzhhAgsXqygr74MMP7eRTT1lZOVVzs6vXLlp7R5sxWQpHsWXrNrt08bKeLYEEdE5KeEw6oUqDcyH5u3dvUAaMJJK1UlJKZZ4xfEraXN3dtSioyvqkCww9CQYtSDjdCrQC2N9zsxoJFy1G1INekUrZ/Zu3rJbJE4jJpZdtPrMsHYLlfMbGWUcU8qMxy63kFZyvb2vXpBECZ4LvrKoZFS5ymkyIJlgLMFdaKnCNaTiwwmKJuKbpsK8BXJg+IYX/2jq7NzqiIJXq4OT0tPq6WXeCVNgc/Pnksk+OIpDivqF5fvtb31YrVDgpBCeAXeG8kvyocpzy8bqwLWDC4SSlj7TEmLfNsmH0hQNoHDvGFB1PyHDioPboR3BmYHqINZL2Hl6CIL4vHHtKOxZVPJB6AGScJewmHCvq6SG7hOBj44b1smvYBoIe1pWqBZUoxqiTMGCP9uzdY5dJJBgfuXO73ezpsXdee11OVfo7VrQjDz9skzMzotFXVqIWTxJPwd+ZBSSusCVCMVX1GAt8cyCCNgICz5D2HjJKiCBZMzQj1MbDJJtAWI8KOzZPYmkElJHoAwKtLnAKEMJ1h6wQzjRBPSCmwBC0UEpLnTnAd8Vi8h9KhPPePiUwiWRaAqyu2xSyWFzo0xQQEuTgC/guPjtsS0E/gpHZAg8Ykck1LKddNyQAJbAR8WgQ+CN0CzulUFTAgXAxz9HDap82E7bkhHvOwZIVy+ZpBYpZMgGThuFeWV0fwfTKijMjVjkqQQ+yRh4GmifUwgA86Q1n5GwIfISsFn/2wRQc6cZ4+UasD9Y8EInliwheAXIkAhv1dQunHzlLI/xvr966mofrovC5hUhBDBOL8VoAE2jlOQV2JK4E9MkklXIXOScZiScDIVhyFE3jckFAziITDABT+AGg4D4BswjGeY5qVSpx4Cccr7lazRblmrHTcZ/AFLQiYsvxp+wh/ykq4A3bj9S+U5rSGeAZs09hi5CA4TMAa8JJRlRGOR+cVYBfEpjx0RE9M3Qb+AzvOS9ViyrfQ9KKLRcgH0wag9UKGA4rDvtCsKtxkhs2WCM6I2NjliwWbeTuPWte324tG9ZrxDUjw9Feon2S9gruhecGG7Ouptbu9vfb9Oi41SHmuHaNlVZX2lx6yQrRiM3Mz4kJ2bZhg13r7VFB6Mihw7In2DuKNE1UtynYTE2qXeBnv/iZPXzsmPSiSDiwZ1TDSQx27NklW4xtvtnfL6FsNEnk32dnNd1ubmpKU02oartehLdHAEJzz329vbZ561br3LpFlVdsKy28MGOw6f03b9jU2LjakPAZnV2d9tGp09bY0CTNLJIKRhIPQymfnLRLAZuC+6QwQ8UaBjPgBnYXdjLT6kgyKOiRwKPnRVJKpZ1rI2GlcIQNJ07DHlOoI/6iCELMev3qNT0LEk+uef++fXovFV78NP+f/Ubrd3tHh2Il2nXw1fhkPpOzBXjOuYBxg8/CV8ESwU9i17BX7DVYIdgznruLNZapPegmgpOnPxKAzr7s7t4k34Ddb16zVuePEcTElcSiaMcA8NGijmYen4HmF3oL6ENUVlULtKFQAHtYgq6xEt1neRlTQUpUuSeGh5lCTFxWXqkzI1CyvDyYgJb1lph0xsFNseJW5Gvld6urpb0DA5JCA34QP8lZY1/wvkcfeUR7Gl+wZ/du/Q1rAsCuo71DcSjXpolgnOlAW4hnj60P9xtxDec3BASAiim0AgQA5HnBgJbofgFVxE2T01PKS0hWed4y6WFbYgDEYDQBGrATIfuTGKsk4W0NtO2T1LNWAA8k7ZqOk89bRWWVchH8KucMYG12bkZJtu6fVpV8Xj6f/UIcrxxmZlpJMNfEe2ADczYYzU2BCaABxg7Avo8UBszxEeo8U2wQ4A0sXumiNNRrbxMDAnoxFRQ/CkMcQIjXhkLb/qxhShCDFgWcsae4FoA8ro9zzl4AFCKGD0f6hkAN3xmyRDk3nEEK2px1zsRnPvMZxbCwm8hLYGfQUgLLnNyOQhadB2Gcy9kggecziSc5B8R8FNCwS5xH1unOvbvK1RYWlsWyATwN9amwNTwD/p1rZq/wI9bO3bsqcH/+889pjQFR2F+AexQxuzuZ4lRpfZpoNKsiJ4DHvgP7PSYJxNwp2JCz8Iz5bmwDLUmsP/uDdipEpdkTgB48W76Ds0G8jC3i7LE/OH/cN1pCrCvFQfzeRnxHU6M+i8AOUOPA/oP2+uuvqdgAIEfMQg5FjoR/2rl9h2wcbWPkAvhNcjhsA0x2Bo0glE0xjr0Ek4x1Y63IzXlGIZsVf+gtjtPeVhywlN3jAiE+ENcEvwNsJj8CcFwFXh6URPlbzJP/d0DMv3uvivzGb32x+Mgjj8oQgcq++977WiCCbR4mDkvIZ1OT0GSSJmi4BHAEEByk1tY2qZ7jCBBthHIJ6k1rD3QmNi9Vefq4vvylLyn55DtkEDIZn/SRTmvh2ICg6Tgeghs2G0k8+hK9fTf0hNFXoKf5T//0T9V3CmuCqhR0WgIuesUwiGihsFnQ3oBmyQan/YIEh+CMvx868pBduXJVGhXc7wcf+LXhhHDY3mc7YU+efFKgBwkAzwLDDJKI6CmHl82EFgZOgkMHCsqzYqPSE0miyX9zqNEioQpC/yrXReCIEUMICBol9E8CNFBX2BasCygkiRffw+E9fOSIRLi2bN0iRJifn/zkJxpPxbOAJgi9kedz8ZNLosXxubBwZAzRFIiXrI5FxfHy/Pfv32ff+c53rHFNk8YTzo1PqDIaK0ZsYWLCHn34qPVeuyYnu2FDu6XiSZsaHrOR23ft4tnz1tHWIVX+VGnSx6rS/gPtspAXLZpEFcdRU15p0ULR5ianbHZ03PJLabU4OZLfjNcWzXspm/bgxYpiMIhAStZCHzxFZjnhiM0vL1skFbdoMmErsRKrWdNsJU219tw/etEmlhesrKLSOjs2KLkCaKurrbeNG7oEmmFcMJIYIPQvaKeBSolRvHL1irW1tNgPXnrJnnnmGYtGi5ZIMsZtSgEbAezk1LQ1Na+xuVlaqTKiMo+OT3gVvxixfN5bJkh4qBaq71EtCJ4EKzlBO4B2BWbZM+UEwFHj0GhBoF8zIfaIKvORqNWrD3NR1xyHcUAFGvHb8gqrIYFGiA51f4AStCkiRcsUcjYsEeSUVVH1QRxswidHACTkl731g+B6ReBdykpht9DjTNBREtG4zu71G/U+wEDAKVD0WDDNBxFaxHzTKwXbsm2bqhgVVRVirnHfqp5tWG87tm9XJQaACSCC/m/OCSPKAWgBYWgFI/Fh2hPnmPcSYEIL9sQu62LVDQ1ezQ4qTgSen1y8ZM8996yozbT5EPBB4cTgo6OC86eqRiBMgM36YHMEJs7NCvgYGHB6I/aF72OqFaLL9AyjUYJ9IDngzAOqXL78iSpf0G+5ZuwD4Avfd+niJVVeeA+gKUH/U0+ftPNnzthL3/srH6O8uKDEFMCEHuDWtnaJaCrhpR0mmbTlJSqB2VX6NEEuVU+N5g1abQAY2M/YaZIFiXAiqhnQUgm2oSSHehFUGQlKAEz4/17x88ScvUagqXaWoCUnbK8hCIVVEPZY8yaeMT/STgGoIJHmrIYTT2j1EGMDEMNp4GF7D+ec+xOLZWlJASQ2mesiOIR9hS0EMIFZghB0IZfVmQYsAQiEhZbDp8STej3XLyA7l9fn4cvCoDpAFLwHmX0f9UAzEkHUkeDag4lEHBCAdhcZHAGhaKKELBPOsoNPjFF2Zg8IjlgeVHBpXQqJq6FuSQDWfNoTJJMXACjBqOGgLcg1V/zHqe0O1rAmAeSie/L/DuASVVFdtFeLWRIRYJLOoV+gMTuiWfN5BIbaGyVxyxWYjJDRbbJPqOAyUlgiqpqektGZwbYTbJNUQKFWlVfTm2AvMRmoIDtG8uTCuM7OClAmxRc8L6jXurwAvPOxip4Y8RNSsH1aE6OQSwRiabpQwALCbyDiyDMByOH7CHJJSAGuS5P4oqxGCbMnSAT5HuwRZ5tAPxTyo/qvkbE5Z4Cy97/61a8oUJVeBnoHIyPWXFdnX3z2szbQ02f3enps4v6Qde3cbtVNjWI5UM1874MPLbec0UQ+4glabmsqqmxsaFgtp598fFGTX+LlpVZTX2+54op1bduiKW4dmzeJBfD6G29oD1JJxDYBEGALG9auscraGpuemxENXzvER1spgScW0RSg9nVil5RVltva1lYxU/A5MAFhjdA2pFHYaHYwPURgJWs7p6IBZ4KYDp23hsZmS1aU27/88/9DrB3YOV5VztjMxKTOIrES61BZWS6Rc4T1ayqrlTiz9dk3FNRe+uEPZed///f/QIkBABtJJzbypZd+oHN+5MhhgV20FrEWJEysKQE768U+BAggieN3MEPxHxSC2JMkpuxXKPj4cs4NoIhEipPYEibImOIhqPW0EFChBQwhPgSwEIshmdRnsw6A8bBgQ0FP4jHAHFhHiHAiqE+LNddM1ZoYjus8ffqUnpnEcmNxsUa4B9oBXDOhSkUFBFex2YcPHdQ0Qva/j5f1NktilQsXLtouChFTU3bqw1N6Vs+/8AW1BdFCR0sazwQbz/cRf8/NL/g0r2iJGAEAPYAm3AdguYtFensM/sztYVRnhdiVGJ1zAYuZdWCSIO+58PF5Jd+00W7ZtNl279ppw/eHdAYA7mnH4rvwScQ4MEc4RxQx+J5wGIIGPCSTeg0FMvY6iSi2CXATW6EpbcUVu8bEn452+VmEU7k+Wq4cMAm0prAOsrVBOynvxwbl8zpDJKloeV29di0Qb63Vc2fvsy74dWwH7JIwtyEm4Jmz1hRTWR905Fg/9ENgPfDc5yiuxOOKvblPtGxYI4BPmLLECAC4/PAMNMp3YV4FVJ7z5PjEKjMlBByItXgP60IsGALbxJQwP/DNnBWKQsQWeCle49N/iEU9l/M2HBObl/cCJoR+RWy9TFbro8Q/EpH+Da+DVUvx1kWIF5Wow1AHQCcfAmwmqUbn5tixY3qO/Bkbm9C1AS4xKQcB1PPnz8l+oyfHPXHfrDVnrae3zzZv3aJzSfIP64JrCduKALNgrZCvhYk7ha9QgPXYsaNimBD/wJAiNoUp/tCRw2IRaTgGe7skKjbZH/wnf7CaU2HvaJ0HyGC9eC+AOkUzPs9bT1cEtJKXQjRgrYg/EYsGxAMQY0AEZx9bRqGIPJd4lq4JAC7WBd948cIFFTtp6aHo13u9V4U/DYBYWhI4RGFSMWhtrUAhnhex89lz5wRkstAAuOR2tEvdvn3ThgYHxexin9PVwJ4FnCOuY435N1hggNbcV/gcOR/OTPZCkn4iPkgCQAxhX0Cm8PVNzU0CePGjzjJ1F6QoJtAWCokn/8636wT3FfnD/+zrRRyEFHZXClLGx+CDprE5QVxBYKlqzE6BkLrWAI4SuhBPCLQLpBYEmXFKJCAkLF/5ypfFyKCPtKu7Uz3BJDskHGxciVAGgZLQz9lZV7VvQ2ujSwrnaJzQZ6bNVVcnxzU9Padggj5OHDEoGsAEBo1DTTJHEKTWlZs35TRgjuAAEIcEPGCRcb5rm9fYe++/r8+jh0yzyVeKAmgQ7KINCVCH+wVNlTDTwrzaSbgevhN9C9Bx+t0I1gjMMTCI0VGZYQIHNFJEuLgWmCMkUYjFYmgwyLBxSBIIcqh4U9VCYBNjy4HgsHDQuAc+48mTJ6X/QIICs4broer9yIkTcrwEBBgkDM6Zc2d1uDhUaqdKxCW8BC1Xo6yqq8U0kNBZWZn1371jYxNjtnvHDlucnLIbVGmSpTYzMmq/9dWvahzhzOyUhNoWpmatLJKwez19dvN6r1g8gA1Sex4fsy3bt9liBrEtxhBP2+GHH9KY6YXpOUtBe5yathKSoiKVyowqJDiyOBVuWgSKeYsQ7NP3HylxcVC1AuQFmKDzkMnlBcpEkjFNhcmVRG3t5i5r3NxpR559yu4MDdr13j77/HOfs8qyCiWn8VhCQkoY9YnJcYnZgYxjvK/3XJUhcervrEbu/fEf/4lojdu3b7G29harqirzSv7Csl28dMlmZul3TevPyPCYjU9O60zQFoWDgcZPsAP4geFFvwRQiYAcJ+Y9tWWwpF0LR/Tf8kA/w6uTmfSyxA35HAUSwcjYfCZvZQiYLS5bIhK15oZ6Sy8tiRVESxEGDtppdiVvkdKU3k9ymSyJqbrInt24vsPS8/NyBIhQTWiMIa07LiKWzuesYV2L9Q8M2PHDR2xhjkpWuSYRjU1OWF11jUReLVZi9c1N+i4qdQQmVEOwL/RwgrxTfWSvgaSHPbVS6x8ZUbURdggTDghm2MOck9dfe01nmrOAzeGsQLum2uY6PvUCNGAF0U86PjJqL77421qzS5cuqRoIWAg7iz2O00TFHwFDwELaA2Facbao0DBx4fatfiXYfBfK6nw/9oEqJKAbQDOvZ+wmtE2CCVhqODVsG/cvUeds1i5euCRwCzCY5Altk6eeOml//dc/sZ/+5EcCePksfqgAl8SSYoKwLwAH2UPeX42IKP24Pp5X+iL0c0s808chcn64bl4PyOQjhL2SEVInSYQJXqV9AnMmHyTY2K8cIqneioS90VlDwwJ2h1oZCmKxhQkkn+nMlBWdHxxnPk/bHLRip7nyoxaePMwJKpjJVb0QwBAcsyj6TM6g2rk6NaXobTgkyzFa8pzKzeEnFC5kc65bEo1YaTKhc0CwTgsUnxcG2+F4W4IQAlbHK8LRtjxDAAOngQuLAXwIQB4J7QqXDaf4AIICXrqIKc97NVgXyGECKBEJpFavkbtqQ3lAUDbQkFmt7gQxSjhJk+cUBh5iTAf/oI9YBVB8mk84PljtOEHC4K1kiGEHgrCxqMRfvcoKS8dZdfFELGhfwZ5ENBWHBxBPIcpJ0YTKLOOgATyKXolbWdE68UfMxdKUEh1AKcZ5C5CHiQVQAUMk0IIJW7ik4aJnFlNCwf7i/5N4hkAor3URY2/d4g/gI+dZzDxYLIGoLCBj2AbEpKnSsnJr62iXThjTqrwNK6JkgLUMJ/oRZLNfCcg1maW5WX+IDfi3zVtd7+vrX/89+/CD9yVSTaxDm9fIvQH7o//mv7Whm7dsqO+W3e3ptRMnn9DoX+zI9p3bbSG9bOmlZQW9P/7Rj+35zz9vC7NzNnCr39a3tIppxkhLaOllMNwaG9QSOTI5bnuOHHYxz1dftTUtLWqBxB7SpkOg+/EnlzRauGltkwpRO3buVNxwtbdHLT/YBWzHU08/ZcOjwzYLw6KjTaAJP7TGIt5OqxDnrWXNWmtQdTSquOLSpQti6+GLYMjwrNnntFOfvfixdMo4t5oUQuFreVkABWAzvwOsp9hDizH6Wvgvxv92dXUr4cAGYpewkYDY+F4AGK6dMaH4BligJFrEk0ceOqIiEZVZKrywhGlVxp+yR2CqYB/wMVRlaUNg+h3xJAUBwA9sMpR+WL200hKDabxpoOsBCwYGLG1BnG32btgiwz2FjGViSmyLdAIa6mVH+Ez8CXsHwU18ExVcfCmxW1l5qdiFFy6cDwqOMSVNADj4F9jT7Gtnk1TrWVKg5HvRkyB2JBalSs05pUBzvee6xCwpPPxHv/u7rpUnzaeiLSygxcbkp14lhGPjE7a4nJF/wG+E7Be+G8ArZMaxzjAGyAWw9YCkakPXazzh4g/t4NhYWqdI5mnR2NzdLfCNeJQWBOwADCXWgZZ57AAt9ySE0rXKZhV7sv+wS6HNZl8Qf7Wv71DRRkyOjBcuiF3ZO7C6+UzunTZXjS8OtLHdbjo7TQzkAJUWqL2yIjAGsB4bB5hEjMxnYwvwm6zDcnpJ9owWN3y+/G/c/SmxHvonxM4kkewL9iV7j31GQQrGBAU1ro8iMJ8NM4v86MMPPpAto8jC9BSKsJwbzh+ALYKfFE9USIvHBXao4IYYPS06aAPOMf45pf2hCTlBKxd7Gd8GUM3v+F7eS2wxNDKsswKYTC7G/iUH4PmrUFIoBKO+Gx2gSCZt77592p/ELkxVeuTRR8RGB4QMC1owGdhzgObEljCfYFxQeCbOYz1De02MRoyPLeU5kU953BKxgUGEYuPW2dUl4BLha547bBZaSjyuqlLRceu2bVpjrh0hZ+Kn8LPY8+FUVW83g3m8SbkUoAm2kmIy5/PAwQM6H9h/zoR3WDBlclIC2gBG7C0IANhxsbhm58SA4zuYGsl+hhXH3qQ17cChgwI0KI5hu1gT7A6gEIwafrAf5CGQC7CNuPi9u/do6hasLorjrBV7BFbMSj4vGQo+ixwPYIoJjuTRH1+4oN8DbDP1lDVlzbGDAuoCPR+ugVga4Ia9w/eztxWPJZMqvFMEwe48SBjBD5DTIicgRlUQm7H3AG84A7SYqRPggZ/VOEWCsw/SUX7tZf/2/0egKyf86I//x/+uCHJLEAVbZF1bu50+fcapU1evykDgHCV8yJScllZtfgAE0VzHEUBiVFuNglNQTpA7Whk4/CCuVBtAtTZ1d2rjYfhJMglUJFyUzkgANhRShIoHKspG4TEjlMP7QDKpGEM5vXrtuoweTpuNAE2QKhhVeq6HDcRmBdHkmn7x819I/RtjCDp85uwZXR/XxaZFywRKFfcQBmkCUBDrjER0re+9/54cA5sRpJDvoF+Y9heMAxVdUEoO5fbt2wTohOAShhjWB8bvzu3bYoagME5whaYJIpDQQgFO2tralYxz71RImFiE0wXsgTWDiNjOXbvEKMG5klzyA2iE4CUVdQJdkGgc242bN6RkzvPFiZGQ1dbX6WDtP7BPFW8ADu4TgTQhqdGimBX5pSW7fOac5WbmLZLPSXxoKUtv85iVI0A7NGaWydvi1IylElC4PWlasRX1FJdXV0kglKRm7P59O3LsqF26ctlG7o/Y0L0BVYfbm5v1WVQvcGrqrVTJtGiZYk5K2ZUIO2bzVl9bbwV6UXH0uYIo5RaLWw2MC9p3EKQsS9rhzz1jTZs7bXx5UYHo+OSk7dm9Vw7s1s3boiODBpNkjE+MKghFOAnmwcWL58Vk+PKXv6RWMqro3//e97UnH3/8UevoaJV+CaMKZ+cWrKenTxoAJFE3btwWoDc0PKLra2hoUvKp5CIQryJoYRJReYWLD1LpJTkBLFBVB6p6nr5YABMfo4eBA92lFcrBzRUxQRj9VkB8i5HDMCaSKVFGpSuyUrSG2loF7aqYU3mtrbG5gLGUiJUocOZ6eL5FRGRzWY1tnksv6yyU5FdUdV4u5Ky+Za1GWjbU1AogyaWztkAVYXZKjpGAuqG50RKlKVXvAOVwnlJYz7pINHsYgJOzyXhIqhIkMJwPiYkyijaoNnHOOHfsSwIF9jIJM4JdOCsc0KuvvmoHDx52kVBaQBYW1JoGFf755z8v0VYqJTgNgBjafTiD0KZh1ZAcAPziUAEUoDsy/YpJGPTbYyu4F5hfODISbu4H8BQBMBh0VJNxmARnBAIkXVxf2LeLnYRVBbUYwJfzy32hFfDSS983xMqgWuN0qA5Tsdu9b79GTov1UBJTMqR+USN5pIqPcKprSakqYLSyMImB4xAXAMzr2TfhD8+HM8mLeJ/aIhIkmAjCMukh4iMWpRGCSJhX50gIoEZLrySoQKvK4GNn5PyxmaHmBvtXYB6tKAhAw44KABOuVQwVEmTGHxdNjla92aUpASpUwlStYOxtLi96qqjieb8G9C+YigMIEbOIgFiYHIAlCDS7SGpRCbISvUCEmuCfQHVxfiEYSxwKhyCC61ouq/oiwThjkm2YGtESery95CJAZIUuQRqoAK382fE8vDgTEVhSWEFg13T9armjlSSI6klIBLKoncZ1VsLyDOeOBCKs9ITtemq7CZ6jaxuKoiatFKehB6I1ARjk6THugwAAIABJREFUDBOuo2DRuIv4euDqjURLaacd85yppCpBoi2qxLVu+K6wlROWExVdaPAko1RWBYxoTLBfi0ZrJpIKckMxVdZVor3BeGa19GqajeuI8D5sE0+N8yPmkQAObzsiaflUWNe1B1zsMbaqA8X9AwBiR9BfAiwBBCSpAkwAQBMww9/ptM4l+xCbE7Km+C4KJPh07CvXRXDPJJkTx49ab2+fElSSm26E55fT9oVnPmPjdwdseWra7lzvtb0HDtjA8JDsx9q2dZYsL7WZ6Vm1M3588aIdOXhIYrGxQtFam5odnC4rt4HB+2IBYjeXMxm7PzxsO/butkkETIeHJBLbvnGDa6sxbn1w0O6PjlhLR7tV11bpjNPOOjE9pek5x04c9zG4MAmrqxSb0b6TSKU00hNGweLcvDXW11shl7GZKcYtI4Kdle8eGx9VTz4+Euo8iTdrSlJCWzVsQ1g9TL67fPmKklAKVZw7RJh9AtSK1goQhPNGS8X7H55S8YiKcGivlYDOzNi2LVsE8FAdZ4+Q9HhxYVm/Q1QfoJ3ro02K4g+tzZw9/mYfEs+4eGVOCbYmPgWT0vDdJBPYWeLad959W20sMDrwpYAnjEPG/lNwgkFGBRUwgBgLkEetC9GoxB3R4YJ1SpFM4rxzM1rPH/7wR4pnYTtzLfg3wJktWzeL9YMvIQ6gSEa8SeWWpIWJikcOH1ZcB+hCogM7hb8B/CVorOkn92zHrt2yn4hJEnOyL/bt3yf2EHafijJrHraFcu0Ih2eIl2RzvF2Ss6oBBtK6cOaB2hN0Ht1uhmPn8Vn8EJMISEokVEzFjzfWN2jqpOz8yoqdPHlSLAv8Hs/s8KHDQWt+Vm0RA/cH9V5nq5eKbY3uC2eP34llxohVTbMyrWsowitQiHbVIMbHBgGyaWqc/JRPw+Fa8HWwEVzTBUagt1pSXASsQlCZBDjUrAiZ7jxz7pc2ZoBY7BqvAaxC6BWgGX+h2C2fV+I5il7jsgu9cg87tm3XOvDv7CnYs7CRDx08aG++8YY0GbFjgEHhUAzyMI3QzWbVxiwWbCajZ0zxiuIuTBTWm1gKRgP3TazhBbdS7VdiJeINCbIzvbSqSkDG+KQzV2h94zwABLD2ynkKecWXgCZ8Ls8MIIRzKhBnZlr7mlZqWtopwPIsAZwACMJpQOEEK6ZOYX/4PM4u8dTAwKDHRovEeYgTz6poDQiCTSA+QseQ98G0AMTjTB08dFBx3dWr18TWIqmHlQHQwe+JEcjzVKwxU+GNQju5GLEJI35r66oFwiGFAEjLPocVwedjI7EX7Bv0GymowyLC9rEGXCdgy7Gjx2Sb8AEAQsgkPPboYwIywvZo4lz2LW3Uzsh0qQs+g9yNWJ8cGwACph3xBYxZANPmxkYRA8hX+cMeAUjm2lhT7ADnAHvMmrJPWV/WH+AVkIlJY+x9gFTAEfYOuQ3tULBUAMCY5kNOSVGAs+xspKTAmdD/KZaRny6q8MDvYfVwdjQlraxcQQSgCfuE/YZNBlh7UCsljGn+dpvPv/0oyQNX+CBg8p3//X8tYmRA1EDVodsRNBEwECQw9YNNioGqLC+Tg2cRqDzwxEDTof1YxINCUCoACBabABhn4kBFVokF1QEWnFYUnAUHCjAA1O+73/2upmGwCDdv3NKmZtQZG53NwQHHqHWs36D+aQJzNmMoLEXwR9JAhTlEdknO+N6LFy+JasnG5d+5Z5DfE4+cEHCBg8YZcQjZ9I899riSu7D/i8MIleyrX/0NfR8Va4zOuo52GU6uFXSxe1O3jOb2bdtkpDCKMFFwWrTiYDDOnjmjdiWCYjYjzJCjAAmXLmlDkgh6FS0ix8d7eZY4dDYjVDgqEdB1NQYrntC1cmhJfKjscGg5GMePH9P70ZkBUOFzuH7WNJcHJKuQ82RyDPTg0x99JKML+6GutsZKE3HrO3/BMhPTYiVgZJiiQqIyeveelcdTVswWlMgDdNQ3NjmtcHpSwbaENBHwgoZ446Zt2rbViiVRBZIkl1DP6isqLGVRIcHhYQuBq0LUq+g1ZRUCBirKKmwFrQbEKZnqgGheWUp94JFkQs8jE4va01/7LatoabKzn1yy7Tt36uBDH6TSBvWcagivra6usGQqYe+8+46S58cff0zGGmbJ3n17bGZmSuKzH1+4qHGImpJQUy3BPInMrZhdv9Zr1TX0hEas5zo95pMa+wc1tqaGPlZEtmaF8lOloUWFJLG8LGUZqvkS9GQ6RaUCPJIEjVOThoBPJmHvL8zNidmh9hvqygFllraZ3FLa0vMLMrpMu0GkdyWTlaggoBSOmCSHtIrACvHHclrEGElHNT2bs0TBE7Kq+lpbRFQtnbbs/JKVVlTYcj5ns0tOwacShHgq65Gl5z69ZOVVwai30pSCI6oxBJo4P/aBkqFYiW1cv17nm2eHM+Ns4KioiGCUOVMEtQRFOGqorhh/gvcN69cHInYFnTVsFA77M5951nu8e3skSkb7C+eAMzY8fN+pvYmE/epXvxKzgz5sHA4BPk6DgBuHyL1LFE3aK7tFoeXcaHRuBCHqGwqAAEyofuBQNWJ2hSQSe0clgspokwJDghlakbBFErWMxwUgAZpAceczGUV8794d2ZBMJhewsyoktElyDzgCMEeiyvWyN9hDEj4NdEwIpkIxQ9pISBahZhMkEhSH2hycLfaTRD/TaQ+akyRV1UqcpScCZRccoeDVG+llGKOCnaWC3ZegXgCY8L1S4A8ouKK7RqJKuDUqmxaz0lJX1Qjontg2HnY4GpmgnWCR/+ZcEPwRSPj0F9N+o1KUQw8rRzLk4q4xknQC4JkZgSn4A4JVQB3eg21xYIjWItaW92YEpAgUBoAK1FYBNTVpBcZGIJzKNQBECDCJejIRTnVhDSQ8G6F9CRFUHy2sdpSin89C0ZMQ9jkta+pJEL08mJYTjASWZoY0YgKAagUCjQNQ/PBseK76vqCK6thNAN6sir3y2a43I/ugBCJg7yS8ZYjniS3gmbDWJQApasOLKZguQW9GIJAL2wK+8cyXmDwTidrs/IKCI/wI36AEVf3fiLY6WCLwCUYK0yFCRpCAEW/BctYS70YThwoq9+r37K066DfRCkgfvWvdcOGsJUF9KKQokXJAZbUxllljY5PO8Np161R1hA3L9XDfjA2mSsd7SOrYk6rGmqlow3URHLNn8ZOAs20dbRqTCnsA6jqCqQDRaEXVVlRaW2OTLY5PWmFxyWLs00RCSfE8LKl81uqbG2xmYdHWAQqXl6tdsu+TK/ob8KY8VSYmbm1dvVXX1WoCDjafc9nS0SHwI8/+C7SiWCcKUD03+uzh48c1nnh0Yswef+Ix+dnvv/SSwKvjjxyXyDYJA2KfPE/OeASGVrHoE4IsYi1rmCaXs4XZeStNMj1sTIkr7A58A8ku9o82JoJyNBnEXAuuZ2p2RlR0EghNNpybEysFn8m5Z60YCABoAhh8rafXuvC7w8NqB+GHWIMAHyYktgi7xpphh0m4Sd5gmoQt28vLjIs1xTSw9Vh/fAtVb2wuCa0q1sJzPR7F73LdnIW1LWvU0oK+C63eACb4AwlzAx6jyXa7X+cZpgVroQk1sBpqa8WCBrAnviNe4xmT8MGChVUxMjSsvU3Chf974vEn7MNTH6qgRzFretaFTSmqEYP5BJsx6V/BaKX4x+fiI2E0UkQDoMSHoWfCZMddu/fYxCRaLSMqXMKwYF+gpYHI+umPzuhZworkb8B92fESH0XPXmf/kyxxJjWKPsdI93D0OmfOW+iIhbGLJKauO+Q6XrwXpiaFK5i6e/bstpmpaSWFsKMBtbGfxMLsDaavyL9kszpP+FTsNUkj8Sv7wdtLATgQFEcUmlmM3iYUgjyAZYCGvCfUZFDUEgDW7G3FEM3NzqqM++hk6XupwOoC6jDRRtjvNa79wXVJm4uJL9PTsktMd8RnYHdqamu0LsQKnC2ulXtgjw8ND6sYA1CH7gZAbVtrqxgTmhoDM7+qUrEKop9iNWvSyahsL3vPtQWHtT5qO00kVNjkDPgI4KjaQ3imob4ILcTsDXIr9jp7DCCNxBmQRuySAHimCELRjgIudo78jLXleXEfrCfrR+wixl+0RGeVfSIGiUTbATQrlLyzb/k8OggYEMH7AWJYH66ZnM0/Cz08zqWvB/ZRwuFMbqMNmGlZNV5w4nW0kPM3+9G1dspcT4x9MzmlFnyYO1w330PuiP3G7vA52HTyHtg+MLrIaXi2HislZNt5L3ERuYwAg6Agju3nfbTOsd/5b3IuYhIK9gAQFAAYDqIpqbm8QFcA2PA583zJpWAcvfPuu7ouCrPYSL5rTctatVgrlmTaVnu7AB3iElqBuHb8Vgj8YJME/i0sKHcGVFIsvGGD8lXsEj4aO0CcQpzB3+SxaJrwnD86dUr7ENCOZ4pdgxXC2Qv1xRR/qH7kMYeLcjMJrUrfjT0AFCNnAjxjOg/2iz1LKyU5PvuWddeUsSzDFz6VeHuwxUeFnv8HzROXLPApgp9OBAxnG4bKcf8fsVYeBEz+l2/8T0XAEO8nXrY7d+nLy2iRONT8iHKL0aiqFIBBoAWaigO5dOmykg+SBYmhdXerYsBsa+axg8aDXIG0c/DVKpNKSQOAxB1HwP8HAQO0ANRoW9cumqqq/C98UcwINgCoPYf22rUeaYfgwDkAJC48WJLeF198US0fGEfaN8KRcCHtFqQTSh5tAvR/okvBD0YM58+G4poOHNgvp41z5Xc4Ag4jTBCCB9gmGAjUo7m3n//857Zv3z5N46GdB/ErHND7772nzycA5YBwaDiEUNpIzKGXCWwZHV3VeAipoxxc0FOuKxSjwzi8/PLLSiZ5/oA4oM0hk8X7GPtUvSXhofLDRI/jx4/rPkA8YVt4n2KtHDTIM32/tDdB49q6ZYso7j6CMWkTt+9YYXpOoAiHgSk0+Uza7vXdsG1dmy0eTUjw8/KVq0KId+3eZX03b6iHDgNItpJi5OzAfQEB9U1N0vqASp0sS9nYwKCtLC+pRQSHwO95dqCxtNgAxJUyPs7r605tL6xYTXmV5XCs1RUWqyq3svo6Bau5RMyadm21ho42m1teUvCLYSFo5vkRdPC8MO6IuAIOXbj4sYSFq2sqhfhz8Hfv3mnTUxM2MzVpE5PT1trSpp57UN+FxXkZTlrYYrGk3bk7aEuLBHnDlkiW2vzikqo96bSDBewvHDHJJIAJPeKIukZjURfGyuYVQBCQi+Yf86o1JkKVb1otAgo6yaASXsQwGRlbWqq1WZ6ds5bmNULgCd4xwgTyVihaeVW5t4tl0RSptDjMA00RKdr49KSST4RgqYqUox4fpaKft/mpOY35A2yBXaJgCV2AVMoy6ax69peLeekKAYBJuK1Q0IQJACZU/AniCVKoJnj/bVwAEH3HNdW1anFDEJjzD4Co3tGyUvWgEgziSNjrazUS3IWPcVLYEtaVKhBOnX+jNxf0HJo4DrSzc4OPoY1G5AxxJgqYlHwtKvnCdtD7y/XR2gP9kxGTBJ5QP70Sk9N3EQT79Kpl27lzl5Iv9g+OBKdCAI+twkkD4tDuA+jKmFF+T7DymWefdT2Wa9fstddftbt3+33ywrbtsoOcTYItwA8q8aqmIX4KNToATPBGaG2E4ozeg+7CobqnIOn0Nj6/ZwdLGPXq7ABNRYk5sEVAJ60QgQAuc+EBpDMASErVLlZZoUDJ2RFeqeT/I6YqmnMwPY09r1HGVHmD9jECNOX5wf8CTHkAmFESzwUBpIXTHjzZjnsQwJhOhNhgFsBYoi2NKVGAUbQc0dYXMDnwLwQdYoAUARxJFHC8DDTJ6rMAU1h/vhP7AvjqWiYerOtZBeKfjk2QRHgSFgYVzqpxQAPAwRk6BYkxC5zSKOKIkgzMqVghodZIEJiE38Pr1KNviPr69CEXgSYA8lHGIdASMk30GINn6QKwXLNHKQ76eFsQkZDGNvPpJOBq14g74BK0dfE7iiWl5WVKrNlHasUJmBz08/M7qP4ktASbBGoEwAA9VJ24Rp692E2MQRdDMq1qsnRuNPJ62acnaZSo998Dbv6a2LCAYCYsOdNEAFsg0+uJnINJoRAftxzuY64T8Jbv4sxhc7EdszNToroTo3hrW1b7A7+MLyCg5FoJ8vk3qv20gbBgn3xyUboVJHVU/bGZg3fuWl15hTWkyv5P2u40yK/rPA/86b0b6EZ3o7EDxEJi4SaS4i5ZpEiZWihriZcs9lSlxoljf5qaD/Mtk1TNB1dlJpmpTJzESZxkvMRb4k2yJUuUTUkWxX0FCYIAsQPEvnQD3egV3T31e869IO1kplKVStsUgO5////3nnvOuzzv8z5v2bhmTRmmFTS/kJYTYO/BQwfLwNDKMjU/V1av31Duf+ihMjc5WY7sP5AEE61/bNVw2nL8/e777ivzS4sB59nzu++/v/zmb/1W7LWx8FMz09EZER8dPHy4rN2wPponr7/1evnrf/Nv5B7//f/z78uqkeGybsP6sFpMODH17dD7B8unn3yyzCzMZ8INHbeRVSPlvEkRly6V3q4qsq6qLgl+/bXXyuc/97kIeZpO48HaPc6M2AelXmsQ3wycb9v62MALRoFu3lw+OHmibFi/MQkBBmta7eYXYs+x/dpkt219vnV71e5ogRF7hw+W5FQdJi3fpZw4fiz7yvOVvFXx3onyr//1vylf/vKXYnPpYc3Pzgc8cT8EKHv7aC9MJd45cfJ4zod10D4sXnUPptRgFGbCU4TWtdlOZ5KgKYV8HtsvMRZnAQ2tSfbc4FDsOV9hL73ySmVpu38xk8mT99z7sQAgbLLKNjsnkRRjAtAVvZwhcfLTT38hscrv/M7vJhH2XkARTOE77/5YYmbsEgLoWKbOIP+0fuOGMCMBJRGmXD0Whs6JE6fK1GwVeBVDu07xbRUK57NvxPZXXasKvH5oA/29EacOgFH1KQIMXboUva4nHv90YkfxL+akgo1piK+/8Xp8Lb8ueU0yFtxY7FHikyVgktEI0TYTNzyDWvmubMWaYS1Hayt+Ja0q9JmqD7S/YtNK1XTg+ysgXz0OhqhzDVywB9i9awZaRET9RoCHVjcJuCZnycCB6yrrq24m9VrX5UlVx6vGDq5VDPP23r3l/NlzSSB379oZIE5xk8+2J4BBku9WtHMa64vODHmCwcEk2u6NHxFzxa5eutTYvxLNSPET0E5cL37CvnGe0noyN5dlEpuIL4AzEnnXz+4dO3ki1yG/qRNVFFYHE6uwkwAAeUbAiA8+CHMHcCemkot5tn6m0K2VilSDvWzSjNitFXxvQQms+9rOV3LPimjs1KEjRxKreQ70P1xjNIa6uiKyK3eJ38MM7auxlfNoaqpiHxuCreL6MVNcn7Mix/M91+JPdkNLmLZueohEWLW/AFkAZeyUWDI6KsMjeYbiEWyNur8X89xbsVz3DjAjWms93z9g4uPHb+ZbgMF0Zuzfn24NZ9TgD7INbTvfwMqVGQf/yssvl20N08Sf1gow8b1nn40P4jOx5zCkafaIVQLYXruWvSJOf/zxxwMUp+UUkLmwkOEDYeZcuxbAw++HkX3tWvn0E09UgKWrK/k54CsgaSkB3O0te9C1Jt/oAsKtjr33GYAqXQD8LttLdsLnAG6sk7X2TBUfUxw2Pay3NwVQzw+46KxXpnS1A1oavTcQrbYT1zjHtcf3Y9py8CYPNqOR7bPW/nwYA/13/NtHAZN/+kv/+7KA2cGAOgFM9HA6DA5FKjFzNZCgMr+yYY04KNCvN15/I45Jq4wbJ3yVKuzcXIJ+B80BlShwLihBnKLXZhzvNXPMT1YkjjM7fiK6D5IW42z/wd//++U7f/adIPJ/7a99NVVfVS5ghYoykR7GDf2JY9D/Bgl24DLyeOOG8p3v/NlNDRKfoxrcUgtdlwdEdIcRgagBWmw6v+c+JGZAGZUC6DG6q4POIKIgaQWSDAFwOOsXX3yp/K2/VZkoeuI4Yoef83aQGT49jgzu4cNHoqvgMNpMt2y5Je0x0FdrLOGyWR771KeyAT2Hf/C//oMchC996ctJ3hkP9Mwf+eSPhHniWrBWJCrokEbTeb4MD+OiWuxQW2O9tu/se6cGE4ODOUwO7x17dpeL59EMp8vEyQ9K79xCxgYyVsRDPzhxskxeulw2rdsQgT86AxlzdevOOoHkzAflyPHjZXZhvnzs4/eVuSsT5drpM7kvgQJniUa8UkvJ/Gw5/8HJsjijFUcltyNVy4zArLXXYrgnw6di4JoAJn2dvWUaI2BooMx2LJf57s6ybuOmMnrLpjI7vKLcfv/H8/4S7W/8yZ+U2/fsysg2zx6qzhi8ve+ttNegrnM0l8cvRfzz93//PwWhhrr39fZkgsT6debXH62U9JnrAZpUBAdWDJb9+w+Wq1cJZ/aUHoDJ1FTaHbTpcBYOf5yfHlLJ9IjRg1eTyGt5syckhwKzlsYWUUzU2Gg3VKM40vQ7Mpg+m6Nc0ddXpsYnSseNxfyckWnbK7TRCfB9phHB9lmPSRMmWBg329cX4TkOZWig7k/PR5DDyM5NzQRgoU8C+NDKxXGxYfQOiA9O36ijkSVNEd1M5XcgQRsdpLa/lpHVbuHnPpezbjU+BMbQavvZWG1/SsoefeTROArsLFMcBKraADlFbBHJh/Y6Z4WxhryjBqqWMuafefKJ6ASpAgE0nXGBk+BXxYdYnUq262kDRufQFIMrl8dzvXpXOfNWzFryVAGOO3P9aZH72N0BAZ1Pvcoqo5k2Nj8fMJSN/dof/VGqb8Yc33HnHaFhYpi88urLcbo+U49zJm2ha0qclypdEmBS10qwChypTqRS0OtEmVb8tU4KqVX6NggNYLKsUiP5rE4prVJ0LLp70tMsoBE02DveK0ByM8XEM7MXVXz8nr2g2mKftLpKgmrPMeN/jWNs2qTaFgivd80ce9WsqEAipps94pok2z6bDxHE93TVCTn+vgBYwYJYLmUGaFNKABN988DByq5Yzj0LTu3piMZ2NwK0Ye0RDe0K4D959VpZXERJrUyTOgK4HWdZwYcALZlSU3VMMhS4ATKr2G1tN+Hg2SpOvR0nHO3XzjqiMy2GjQRhm4jU9h6f07TnhAFUBX5dd8CWtLJUEKdtgcp0gI8EF66nvh6YU59tFXut03KqlqwgpVaQfT+sDVOXlutoYTZo1fBIbdHpMua4aqOotGc6k71AEHam6svwu9oyVNixxDy3COp1duaMAUwAMElehkfyTFHZBcoAV2etBUNqG07TZhPAroLkbKmqKq0AX5JmwaIEJ8kBv6D9ww4hzmsKHm0Ue7KrM9RqopCoyHOz0+Xi+QvZJ+IMsYj9WRlT2jvnc14efviRnC171l6/cOFcEkDgkJGiprnQYZsneN/bV8rUdEa4Y/ZduXAhCZB9dfDw+2XbzlvLxm1by/jkVACWRx54oFy7Ml4+du995fylS2V4xWDAifcOHix33XNv2bR1a5m6OpEWs3sfeLD8xn/4jbJj164yNDJcvvntb5fzZ8+Wv/t3/26mmJ0+d6bMLCyUyxOXy5atmxOzSJTvvf/em4yboeHh7IMjRw5ltHDpqUxSydb+ffszAW9yYjzJ+5rVa8p7+/elcnjLls3lE48+GjYxMCWtsTMzKarw9QJo2mRAGyLtGe2+MJ814kui9XT5UgAJz12Mw6fYD/Yxe82eihVpy/3Mz/xMYie2w88D+C5qY52KH2lZETbh2TOnowMgwRZ3tUAH3RP+IGeM5tPk9TChbt9ze/TC7FWMDK1bklji+JLDsTWrK6DS05u4CeDiNfYX/Tn71N/Ff2Ojo7H7kgP+A6vJucJ2FgvyncBowKdrdk4AmUBg8RUmq8q+7ep+3Zsq/rNNi4ZEFNXfSOi/87M/m/X0M4AJBgpmIp9z/GStRNNYUPkW1z326U+XM2fPJCECAhC9pZVneAD6/PuHD5dlLPBor9Rxty3AWwHIaoeAWpKcMLHaKTOtSHcjHl61hrDJpuoI3lLKZ5/6bNm187bywP0PVLHuxCBV1NRZtnb2nTimt6faerZBbCSBpHsSJmczar1W/rEQe2vbnpbQhqHWjhyOXwAUd3QkdmjZ5uyyWNu/FbTsNRowbCR7oBCTiW8KY1euBKDCEhJztC2i9J/Gr17NKGDPQTK+75138ryqAPZs9q6k2++I7d54/fX4yztu3xPwwRoqNnv/I0eOlp/+6Z8Oq0T7lZhDQooBJZ5U7Qd5S8jZTwwFSbfibtWMqDZbwi9fUgAFxMll0tqxtJR8Iy0VjX4ZFrB1FnuIKYCZYTg3bXnuyTkTZ2LkSHi1UsnbsK/sVftLG7MYTF5g//Of2ApiFntSC6Q9KG+0hvZWRGbFJNjjzn7/QNrR6MVoEREfsDXW0n5pxUdNSxUXpC23Ae5SkJmfy/k0Pp6fEttlkk0zzQm7i92Rv/Ht8jKv8dWXgmMJs0kuak1cl1jS79O8dI0mnfpTW7AczOe5X+vXals5S+2AFLp6cgkxEH8hvrQf2VjX/81v/mn523/7bycet9bi0zf27k1xCPCwfeu2sEbEQ8SRsWO//a1vxZZgusvZ7CsFt71vvBm2NeDEXtcaKY4UN/kvo8WjI9OR9WSv2vZ0bDoizfwzwNfzE5eL02g/OS+ed21JeitnpQUonEl7RCyeuGep7iftqv5kj/7iL/4iUg7W3jO1f6JThB3f0xsdGF9Ay48CJr5HF8fnt8/qJqtWQU6s6Mw3JbaArFrPMZqb2Ou/I0zy4Vt/FDD5xX/0D5eBCIJgyJuAUjuBIB9q58YFRBKuo4ffL1dsqoGBODutLA4JOrNqa2hXjUgcZNiGeeThh4NMQc8cWsglh2NEq5t/9rvfDdLl3wzM23vfrtTMpmXmR598MgiWDWjhoGXbd9yaZIuR99qoOy/M53p/+Pzz0VnxBQnWP/fWW28G6eSgGAGGClItYUZ0Sy9oAAAgAElEQVRfA1gQo2qTNxtS8kfbwEFheDFRTI+x8SVgxpU6GDaJ+3Fd7Ws5zKee+tEEFpJOyY4DyuAK5t964830mgGaotfQ31+efPLJHGibNYlLoz4tGZN8U1/nYIBMv/lbv5m1swaYJnHOC/N5Vl4HbYfyOpQODsMGuIG4QiUlwKrwL730Ytm1Z3cVul1eivAb487ZfPKRR8rRw4fLUcjxckcZ6emNzggjc31urlyfnCzDAytDiQeeOPSz07NxzhGSHRstB44cythZVfpLH5zO+MUrF9EFr2VaAOqdtRkZGSrLSwtl6vJEWQYMdJTobahgJRhWQSxdqRj29vWH9uggz0zNlMnp66V7ZX+5PDVZLl67Wrbv2V027dlZVu7YUu579OGM0htZtaq89OLzYRu89sqrAd8EEqqBz/zZtyLaKSgh9IV6SXvge9/7bp61ve3Q31hYSgJ88OChsv/d93KYMRs4uclrU+XESUbielmDFr5MbLGOYCXSmepHd51cov0lok4D7uNaZZ8s3Uggb99Alp0h+iS1v/9G9peg1oi5gV5gRnf2diiri0tlRW9vmb52tfR395aV2iCMHdYio9UlPYodYWyoRmkTMwGns09S0ZVr9HnpvRxYkUTUHtP2QN+kO/dSynJnZ/RojLoFOkmeLpm4M7gyFfVWgd1zYRglQJmiIUEXII6NxRHao5ypRIgTFEC5Tw4qAVFnpcZLrBjXVDrRHE99kGcOrWfoq9FczPQEAKmfWafagjdann/uhwGkNm3eWCuRDLYKwerVoVGiNT7zzDMBXAS/6VM/dCgaQgJhTnP79h0ZDaqlr4q1HskELo41CHi3iQPEVeuobwmrZ812Aiato2vkOFwvEWhj1TltgQYw9I++9ofljbdeT6XN55oq4fpN+0Dz0d7h2q0vW8dOT1+fCagIyEvrgikHNED6sDRKWFyee2i8AwM1gEkS3kxQSZtJrY61lFTJiufjuXl9xh2aPkWwuLOzagL09gSkk4x6J+AL25sxtE2Lj/tsk4W0okSrhL4PRoHPre0VdRSxc1WvMwK0XV3ZM1X7pDu2JSOECTBy2JJp1d/5Cp5UnaM6kSUaFTfqlJgaoFUArG01Yi/txZvgBjG6mdkyNztVlhcF99qRCB321paWpvJYW0dqEmdv1gFdFZhI+03mPVd2SCAJ3/e7zXQad4t911iym7KEtcJe9UvSdgL0aFgYoaKG+VLbZdo2pwAhTQtYW4mJ3kfDILJmLWCSWk30gD8cT1wnH9XJXF4Y0EK7UnftnbdWYQPRXYkmQD337kdgW0ELIB4hv/kyN49lUjVQ2DAJap3qMVb77rOmN0JJTvtsM/a67rlKHWar0pI3r+AxmH0mMGqTnTrNpLaApZUA2E4EOALEvfk89+GeRkZW5waxZFyjljwaJoLM6/wocG1pKUGacw68B4p4X4kfe04vjU0WEBJylpBos929Z1f5wDSWpaWy89bbytbNm8utm7eUt196uVw+ey4tkVh+G9bWaYIHDr9fPvWZJ8v6TRtL38BA+b//j39Snnzs8VTMt+24tXRpt1xcjMioOfXD7H4pGe+r3XVBRXV8PPZVS94lwMbktVR9R8ZWl33v7Q8TE1hir1kLFdQdt90aoME+0f63sLiQRMXUu5E1tDYmEzi/+867ZWxkpExOTJRjR45GvPCtN98Iq/KRhx6qFbz5hbJ+bG25Nn41ZwLAOzN1PYG8SRArh4fifwkQsutYFBhH1p9vqvpKy0kIM5nFWOXp6ykoicEU2QT+jz/2WBU+VDxoCwSYWk2bHZtXRVY7w+KwVzyftI+uGr7ZwuU+rQNbcP7chWjG2ecCdomrRJNNtjcxOdlhFX06MeI/QfuGDZty722LtnjH91NYW1xMi5I4yqhYlemNGzflOuw/NkoB0V6VXPodQL9kgy6K2IJ+gtiOT1k1MhLf9vprr9eYesuWFAElNV/+8pejJYjtysYC9zEQ2SFtVoBMSRCW65Ur41XcdsWK6GQ4q+IDthTAx+9FiwSg2Ah5V2i5Mj8XlxoAPi2pFTjMcIBGY8ierSzYelb5ipahIo6WsItDv/D5z5UH738gz1pRMVVpAwW0iE5NBRQB4rAH/ILP19LxwAMPpArN1rHJzu6K3HdljPi6cuVSHTE9ONjY8K7YKIUmvoPf9XfFU/fG/puYJMk0ZtnZcN69hzyBndSmYq9ieGSsbVNIsCaHD7+fMcJ1ksyJxC+AOn6dL/GMvvvd7ybRNF1J2/CB/e8lib99z+58lrhbvC3m8np7iW1zjsSCGGlAO2OXJfwSawWX2L6+vsRnYiktq/wFoAcI4RkYTevZs33OhXunhwjIYhtprUUXLJpC3YmlakvNUIoinh+RWfmQ/alYo21KbExQWfKvBcbe/8LTT+fzfDnnrs0eP3/uXLnr7rvL5lu25Bqw5QnxyoPEMIrl7QRCOabkPwATf99d29Rbvcg6ObIrhfP4wqWlJN4ALiCcL2vW09dXjhw9ln0t6cf8dy30LtmWNu6S0/Ab2gHlePbj9u3bEnfqLgiDs4PPGM512afVv5oYqMDZXUWFG50rXQS+tIJjpwA8Dx44kO6HOhJ9fc5I7EQp8Ts0+rSLuxY+BiD6p9/+dli6gGTXjj2rRViXBrBUaxLWjHWgZfnCC89X4HVR4fVa/KmYjqyDPEJe6hk7RyZHASrDXtm+PfmfdXZ/2mnkfM5mqysWO3XbztoCyk/1V8YcQCvDFTBP1q7Nzz1rNqotbGGB00a0f92vuFgbYmKnRkC4HUrx0dE50V4ktTG2JmdF3prJginmVEBG/JcCVMZt1/zgw1Hh1R6003havnJloP13atH5KGDyj/7x/7aMCugQ2yzTM7Ppw7cBqgE/mIXykGeuT+YwOrSSE0E1xW7GwsNVVfXF0HJcUPCf+en/IRsm/dKdXRkZR9hKmwQjYjE4uMcfezyzyaF9jBQHgM4o0LIMNk3ELvXEDQ3HCHnIjAdxSejid575TmbdM94erDVU9XVfDrD3QGv0c1Vo9Fb/vvfee7KpCDAxWIxy3mfb9gRS7vf++z9e/uAP/jCJNjSPQJwDwijedtvOiD9WVeQLEfNiGNBNfQ7nqeJJ6Fa1izHTFgKEoqOC4eGa0BaBOxwWoEc1WsAWVLe7J8ARlF4lQZULCOLe6B2o9GGVGN2lymAkXyiI8/NJxqy1AwsBRuWDCKuY2fh1vrb+7FVJXHkTuhiLs3Pl/KnTZQUxzStXyqBRjCr9K1eUdavHyoaxNWVukgDSsTgxDCWJPTrwfQ/eXw6fOBbUdOLCxbIMxbzj9nLs8JEEEYTzOhaXy8XTZ8tiWSy7bt9Zrpy/EGFE10z3RE/uIk2G5ZIK2pZNm8v01HSU4HtXDGQawuWJ8dCQl3u7y6XJa6VrcEW569GHyupd20vfyKqMVNQmplKLIoomB7FlKOzpd/a9naRawHTxcqUT73/v3VQuVRc4oAvnjAIGJK3MIb908XLt8cs46NmwLzybvv4qYDU6sjpBruqAADU6AE3vqSDC/qoCtx0JiFV3U2k2VWdoqDpuyHiDpGL+pJ8frW1qOkmDgHRJewYV+1Dsu3OPEkyOWBChX51RlAQJdvRtVl2DxTI4vCosHhRHrQ7LqvmdgqIK3HT2alOo1xRNAjPpOZ/x8QpYrFhRrk1fz7MQjDKs7fmkFeNzOWnBJadvXzlHEXY1djKjSefj6FO9pneDntldQZxM4piaihNwHcBOQUsNapbKli23hM7HiXDKAl8OyPdQUd98442GKl6raphUbFzLQsHkomSOJnji2LFUTPTuP/TQg7EB7gWo8MEHpxO4s4fpz7xwsYK+oyNxuIDJ7du3hvEWSrq9vrQc+wYU8x5AT+vw7J8/m+lWbKfx1V/72tdCo6e3oMoD6OXo2qCQkLC8mgYMeyhQsU8EtcAC7XKcUvuz9Gc3VHVgWaZerdTjX4PTsBAIeHuvZjRhbXeo2i3WnvMNYyHVvM5yZXwin8nWCbKq7klfPJbnx/lVrZPOtMtkAokpAzMzYR0BG1XKqp2fS5udSSptew7dotwvFkhagm6kJdTvdQpg7PFmEk5ZWEyL2RxxOiyl3t7SLckylSdTsxbrNUXsrr9OfTM+OxXr2uISzZmm/cZ9z16fLMsShgAddTJQFXHx7zrRp+3vTQtLozdkPXM+GuZHR0cFNxqZktxvZYQ0Y/ry3irP7fSbGiC45jBNFlHDATBVmNHPIlZYVWQDujhTGc9MOLUehGY0c9uwUt8nbUN1qHEj2Vsp9m3jcNqp6IvYD91VCLarpzOVYKKgbAcQJdokQJK0na2owFazPibuZPpSWEETWXfvZ/+o0ofyS/y1ry+2QWElAIqqKzvU9DHbB60Is4AecGyPVLFX7UxsQQWmPIeM/gyoUqcPWSf2VyEi709kcGws/2bTVRu1Yl67OlH7qpuAbdOmzanueZ3kij2xb/N+s7NpK7UOwHRBe09fT1ilaaslHNvbVz710MNl74svl2X99ecuJHC+6/Y7wuh79Y3Xy9adO6qI88hoefmHz+fPtFwuL5dbd+5Oxbeflkd/X1m/aVMSjKsXLpaBzu4ytGZNbJUiywmUcX57y8bS2dcbXZP3DhyM7ht2lmCT3yJKye+4fswPAo2Yp2xjxrPfWsW2TYfg89etWVOujk/cbMPt63W2e1PMcU74k9EVq8qN2fmwcsYnriaQVhhjA4i/Dg0PRZdDTIIZKGEF2IrPvAYbMEn1pct55ljL/LqkzJq7VkknUdh2ikkEhxsg0nWETRTdjf5y4L330gLt9yTJNFdq8Uy7WGXlOmfHjp4IyKKopRiS6zeFLJPlShKHADrOXKkjWQH4nrEWIpo1tY10MHGm99VusWvXzsQEGB/eg88BXLGzEkzaVu7D1DV7XdzF3ns/QwQkJNYe68qoaJoE2kslsr7PV7Mr4s1vfevbYS7yMXyPGJZY7G07jbteDBhw4fyF7CexJtYXAGb7rbcGzDGN0pfiJk0rrUM561rS5rAWqr2yh8JgECP19ee5tZNXqo7AYqPjVSem+aq2ajms3FaTSvHiztvvLOvWrml8/WT8IeNjrU3UwGBYiFbXpvgTe97zlHh7ztpa2CfvZY3EQK5ZEmnPyBXYGMzQTIuJ4Cmgv7ZR+Vn0TZaXMphBW7DnVWPc2cR8VR+JCO5C/Lgvnwlkss6ewbGjRwKYaHvCTg2TVMI6r7X6SnnxpZdSJCDi6jqAWyePH8++tResD4BOq0NlOXbfnNRkTdlRe2Hzpo2xnYohYkhnXhIP4KqtvcN5Hi1QAYy1dmJ7gFjL3mxBLq+zribGVZ9exdWx0BWutZwp+G7ecksKj4AdsSngWNzHhwMjrQ8whe0GPEvkNzfainIfmpcOklhJ2zUQxv5UIMKyd82eretxTmjLWeMIOBuhjqXYiOJyTXJIeZwcBcAdAObSpbR0yavY/oyu7bAXTqdlSV6k/anGYh3l61/7evJAwK3rl9uJKfn9ifErja/syH6r8gQmFa2JNELb0mO9Wi0bOYe4Qg7XMnWsu/emp2dvmORKywPgoUCOncUuKbhjYhNjFt+wA9g1mP1pOcGwGRvLXgW0mrD1tT/6WtrynEXnWmuQs892AGgUs90nwek/+eM/iYB2mNG0uebnw0piI+lrugf7jwj+vffdl3g27YSkAa6MV6DCEIhmmqMz1OrOZCTy1FRsos9zzwAtDH82S4HSGrCdYlO5q7wIqzsMkca3h8iQlppwXG8iHd4TQC/mo20lT0gbP7HcMI5v1FhqyXmurbJtC+dNWCQgihJVoroP37/CKX/l3/+N//woYPLb/+nXlgEfqp0JZvoHgnZK2D92z8eSbBtHJVE3wZLuwsnjJ/IA/N62bTuS1AtuJDQWqQb8dWIFVPzVV14LgkesiaORLH3ik5/MA5W8c2x+Jmk3ti7ru7ycJMT8aJuQ0wmF0gjAyan0BTqIkl9JEgVjolgOCSPgGj772c/lNZy1+/PZKtAOOdT4F37hF4JCQtBVDBxwyKrgA4tDtRfCaPSU4IoaMrQzjnVsLM7LyF6G4qkffSosF1VX01bcS1gyV69mc7VjPs2/VgnFJGCwKD+7BxuWISIeJelmYCmPqxZlks/ly0EgbaIXXnihfPWrX81Btq5JZlauTCsAtB7oQqlcQo9Gay0BQhl9p981lPKSipWKPSN2/OjxJIyYLg7Gu2+/U9YMj5SVXT1lfnamvPv222X26rUyOzUZQ7dx7boy2NNX1GNVGNZs2JA2LlVGFOI1G9aVW3ZsK4cOHMzI4fRl331XOfTegTJ++XLZvm1H6VnuKBdOnCoLyzfKXffcXU6fOpXEWMVEH7qgS+Wua2k5gcuGdevK1PjVcn1+rlyfn03f9+kzZ/P8Ovt7y9C6NWVifqZ88gtPlY137i5Hz5wqL7/2StqLrk1cK7dt3xHDLOkHDjmwx08cTbVx05bNea4cUEVYiSydzzmgJTF57Xr2FcBLAF/bImpF2bk5c+5czg4tEroc1ld/N9GwqLPXfoEEqK2yuUyPFg819ohtLpU63UaLzowqQ9ODG/EygWB3mbk+HSHX9KzO1Kq7ABegEaHMhZo4CvYJOLoOoJXWHImKvReHTcNjbrasUGmdmChz16+Xvs4aMM/dWCgrR4ZLV6ODw5FmpN6KwTxj+3bt+nVhAB05djQOWaXNWfOV3tjBlbERnAShWr8vOBQAV5X3OuITYBJaptaXzZsr6twod7uPSsk1nrZWxwCP9joHpz2O3am5Y62ko5U6E4Ir6LS1FSgbASzYEuBytNgjbAWAz55wblQiJFmACEEiOyTQaNtuBCXAPvvE2WoZGoJalQ0jhTPS7tpUBNs4VTYgIxUXF8sPn/thefIzn0kQjKKrgv17v/97AUzYCAD1jltvvRnUDgxwIIupEEpCqjhwdSRSYi1Kvhc6vAp+I+LH9tXKTRVSrdV8bBXAV51MkhHWWHgz2Cp1Cho7W8cH1ykTgA5BpucWgKUB6uxDiaDXpl2lARKIaoaC3micYKc4J0ZgOleCjwAMEn+tMM5DBBeH8xw5X3/OzmvpWlFAF3PXZ9AayvXxqxmDCj7HgvJwVvYPBNhN/73PbgQCnZ+IxS1rj6kVjTpeuAq11vWr4qPEo4GFnG47GtFBDTWcBshSPS+tG74JkCRpqEwZQZxxiK2Txy5Le4z/yxoZp9xqqSxW8dXmy75QdPAcG1mTrAHb1AI3QBfv3dJVQ0Nv2nK0Erbfjz1qtAbcS9gxjbBsS28Oy8S1BQxC8yY2i+lRn7Hg3zkzjrgDOOa5CfAaxoA1S0GkF21aNbhOrrk+PZUq+40lYr1V6ySiqqH/qyZi09nDtbLnWtmwAHPR3qnAET2bCFHaK0mAKkgoELeWw0PD+dxWZM8+0QbCJmBeYc8JyPnM2JjQ8c9nj7A3ee/5hexH94ERwW8/9OBDKSBIVIDZCiPYJtoyjxw9nJ9t27Ej/vPs6TPlyPvvl8986rEyfelyGdN3H62anrREGqPb099b+gYVlJaiEzI1cS3TRLD26Gzdc9/Hy5ETx8utu3aVRbZ1aLC88sqrpXt+sby39+3yiU8/EWavse/EVU03m1xaKGs2bygvvPxyEmyxyN6330psxJYozGAAsl2zmQY4kqLKmrVjYVmI1ySYKtV00LBPJeuql8Rtn3jisfL+wQMJzrXosfszlyYi7L7SWHvsM5oijdgl4Eb7E8BMspCJCju2JWB2j9HqSFV0MUF62I2KV2Orw96VELC32H61Z74Cm/ZaALLGrjSYYQDVdpJKpexXtlerSRNb19gAMYRnaQ0k3RgO9pb9f+HihRS4JAtpS0371UDWG4CXKuzScv6k71BFMsfjx+xHDCoVXcmZs6IdzbWbvsfWS6DEkAB07wPUuXzlUhgWgA3AilYMzFstMJi+ADwgh6TB3kR118qtCEkTQCwt2X3jzTfKrt07G92uLVlTZ2zv3rfDTgaY0JeRTPNr/tRSNjFxLcBnAO2GAs++ezb2v89lcxRi3Auw03ryC9ZavJspOAGcJFEmhGEcTDbAsUlDQ2XtWC0EAgM8FwVFZzWJ7C1b60j3xeXcr2fDV/E3NE8kRi+8+GJGvroPsYp9q3CJOUOvIcXVxx+LyKyk3HNWLMLaqbpdPXlP8RvboMjludsYqtbRLrpRWb9Yt2xWmyDbS+wUQKEvDFwJX02sW3asGOr0B6dS3HU/9qTYXvXeNRiA4X4Ae/yxpNNzBdrZT5JsX/Yehih2oBYaSbyEtk7lAWJVn6YFsjJLq94M+37nXXfmtfylveZM2KPuW1uQs7N5U9WNcL9t+6JzIEbVWgz8YIsz5GKhAqLOjriKnXB2gDMKOPKuN19/vXzyE5/Ie9Ng82zbsfLYU4pmfrfKL2xOkch9O8OuG5ha446Byl5sgOnErEtLN4V6sTcUYMQQQF+sHsUua4tBc2ORKO50ilH8gXuwZp4D5pp7kXM6p9G7I0rf1xegT37je9jCgBRxatro5ufSdi1vs6esGVvuCxAkP7OGzqCcUE6mCOhagSpVO2c5cVIdOd4d/yEfc27uvuvuTFHKMIwr4/G3CpumOVrjyFP095dnnvlO+dznPpf3e/XVVwIGmf7jzGE3K0R6rSK3/FVLDsBG+5eiv/1rXY4eqedeF4B4GuCkqK0VERgdMOzKeJ4L5snuPbuzH7U12nOAGV/OrPWNvkxHZ4B3+8wwGM8CQGIPWAtnsNXFS7ubWGJgIPa/FW2OvW5yz8TpI3S0zudc8P+ZxjSuRbROr2NffJ49WgX4P4K73IxrPgKGtGjKX8VP/hvxktrx28SAv/xv/umyCxWEEFdEOdy//71spLYC4GGH4nPlcvQjHDiv/9jdd6eHCyAhQXFz/vPejLdF9R7vvXcwhgMgUacfLJcnnvh0FhiVitORKOrLUzmBsKNbQd/27383lRmgCAPl8H7v+z/I9XgYqIoOr0NlowMGBMoCcWwLG11yAqG2UTgim4hBFlS5dwYSnQs9lqODZH7zG98Mfd7DNjEDvVNgAHH1MCV6Kk/UygVT+qUh03prGXgjCCH7rg2rwTPEmGEstt+yNWiyL1VvBwQgBV3mnFSBbFJVCnRgn50AcGE+DJyvff1r+YxMDNq2LUkpxwwFvPOOO8sf//HXy0/85E+G9uXeOH1BAsaPBDGCS8OrcvCsK6oakAw4ZUQxUOfAvn2a1ssA6uTCQjlHVfns2fRgc9Ib164tMxPXygK659RU2bF7V+j7N+ZvZBSjKQG37tpZTh47Xs4eP1F6OjvL5o0byxkaNfrQ526UNSOry8SlS+Xq5NWyYdOGcvnCxRhez6m7r0516SJY2j8QpxswgKN2OJduRJiTsGwo3MtLZcede0r38MoysnVTWbN7Rzk/cblWGcbWlIPvHSj33FVHvamIOeS0SgJy3ZhPZVUVlMOcnJpOZeTcuQtlcHC4LC/VyibQTIUsyufj43XO/ehoKJMSVmOE7TWB5oZNm1LxYdwZJtUb+9y+TnvI9akwF+wZRszvq+7UyTi1kszwoBA6qgx+5AeAR800gRiopeUknHIQgXraHlSKVgwkwRWgMM79EvyFxTrlpqlCAkxU1K6YFX/tWl5j/enCrBwdTjVTwq69R+AQlH+WhsFsGcMm6+q4OeI44yhjaDvCoGK4gS/2dBWXu1EWsAv6B8rRo8eyB62l/ZzXzM8lYOVArImAx7W3TAhJgP0vuFYBSVCEyaJdgIjsyoFasdls5HOt9tkzEj7vnR7vM2cCBjr/AB7PRa89B/fx+z6eZ3Jt8mrp6UaFnSyzcwtJMKw7o+0ZsRF0fHbs2F5Onqo0X4i//cFBqsp0d2OIjQaYFVAK3PyngvDAgw+Glv3rv/5rcdz6+dkV/fWeBTHosEYW7A39tEupyEaU0pSjxdqWoVdVwFUrL3MJnlK5kHz1DyQ5jHNspsHUlhHimF1JRlWCvbf3rIDQZIDsOgKaMCqxuKGmpapWGdiyNmEO2MCWN04QQOzCTbLJZ4Za2Z2WJevATwSQz1hiFc06xpcvCbMlo6iBZXPZa0ODK0snlodK6MJimaWzo70JmGN6kIozDZ+0w5iW0wq1VoADMJR7bfxN60PDlumoIqotewPYVrVKKrhCxyS6IWGDVHZGHdlbPW9N5rS1YJnQ3KgCdTcdegCJht/RsLwiNGyMcqlsCc+qTlhCia/PtH52nbYTkCef2eiVoLkG4OjK95yHCpS0P2/+GhZNDTaCyxgtHBZMBW9qS1TzmlTxK2PL+9VpRiYcV+ZMKNwAeZOGGt0CNiwsl4Z9E2C2EYa9sbwY2yqxE7BJqug7SHzSmtawT9vqtOsBQAtE2XzJiNfZ+20FTIIhSQpoQv8A66qp0Fl79mHafmuCIlPTBGKET8OU6+qshYbFG2EkBURNn/qNsDIFtN7DnlHRxva0rgCJxx7/VOzKwIr+sDY9F/ECoPrb3/hm+eoXv1i2jI2VzWvXlxOHj5ThwVVpU35371vlwUceCutxZvp62lic7emrk+XEoUOlq6e33H7PPeXEqZNlcNWq/NvkucPHj5eJ8xfLS3/xXNm2c2dZv3lTKqmmcmBcnrx0oQyuHimHjh4JuIz1RiwUOKifntZAqOVa+ObmklhFHLynK8AQBm0mhszPJxYA8gJUxDR9Pd3l4YceiBA6G8ue2WcXjpwqawaHa/vDjYUyvHZN4grvgQkkYDbm2D70mpVDK3OuBdfRhIpOUX2d5/6D56rAP3sgbvFZzkUr8Os5Bwxr7Ept4+vO2lcdpcpgrtRu36vAOxsoofeZzvz83ELT7juSNWhBeuzMTJc4diQAk2cNtAlIs9yIJUakfT42sRUElghJTMS22hewDLU8iYVQ0X3xEfw/28pXZEpJd3fOlYKAzwKoewaAN0UFQKsCGMCev2RXfK7zp0jUJp5ADMwthb0tW7fk+VS701gAACAASURBVDvfqvtAskOHDiep8Vn2i/XDmBBHtq3m7rFNdPlfPmri2mRs+65dt+WatS7w186DBJt/cxb56vpV210qi60mlNY3YvYrVwSMA5J4D/ElHw0YFfvaN/4kyAtY4IMBc5493y1RErvQ51OocG6xaBQSAQRvvb03xbm/93N/J/vcV1rI6SPNzVY9isuXA9B6fvb1qqHhiCrbG+2YW7ZJguaMsyVALv6zNeBENkdGh2PDxA8HDxyMrZCwmvInTnZ/jz32ePnud5/NGrte7DPDHlyTlgnvrfVWYdMaew72YTREwugeTAuFNjvvAai13+xlLTDEXM+dPZ/fxZIJC3lpKSyEg+8fzP2wK6nKz8/Hlln7TNdcNVRbnObnA+hofxP7Yhn5bOvqM+01wJG9YX8rKGOPiJHYZN0AbLTnaGomP4aFS+LA+VdAAx5VbcqZMEQAJq4p62r6InB9ZqacOHkyCXoYjh0dtRAUxlNXCpjOT1qIeroDmrzz7r60SSv+xiavxH7sTezY6gxlok9Xd9WDPHIk5989efb2w8iq4Xy+uNKgBvsaqIPhz+8YIyy3Ep9FKFiMw/6EPTVbzp472wABtehMEzICv2+/nfPDH8h125G72uUicLx+XXnzjTcjTyAmra2zWihvyb0D7YFqpuUAS/hI+jbAakybaI2kaFLK5s1bAiKmtWp8PEBsmFS9fXWizlKJ/WAX2YfvPPOtvBdQTF5tvxnzjK0CJG3bEtOuuGFj7LKisXPo7AG/fdmLGSkfVuGG2BpFQDnSzl07w35kh7XZYbdkQmljO6y952xN7eswUlLMqf000QltWm7aOAbLDLuvCsjXApff9zxr4elD5EPOwBm0wrU1qCFeuzZg0EdBmv9WvOQvASZ//x/+L8uSbgsCzSPe9O1vfycVi/RnUoQ/czpoFwtttGmcY3dPjBYE970DB1IB5oAt8uFDh2O4JZMejsOgmmBzQMb0pkHYPXRJh6qvDS6ZoQWyamgkgbNNd+jgoRho4InDZoP+6q/9euioqFk2kuvwQLQtAB4YiLZ3/8qViQQ7Tz/9dBY+mg1LS0laWgV9YI9kqRVAlMBY/Lvuviv3wogILOqo0fOpFHuQjCg6sE0CnfvJn/iJBDihYB4/XhOCK1du0puASa+9+lqAg71v741+gg0piDVyTi+r90erkljYyLffcUeSPxUA6+HQQbMBQGj/3tNG1wpkHT1HrTkMNcNw6TK9ha6su/t2EEONGxoMvdTzcsiiPTM3l03v8JlEMTk+USYuXCrnP/igLM7Olk3r1pdvfeMbaR0g4nXx3PkqdAfwWj2S978+MVkDgZ7uctFovVWrYhz6nJS5uTJ+/mLaecYvj8cQ44SOj19O0E6XICNAVcMz3GU5+8I6ABIyPnR+oaglr928qezZvacceP9gqorzXR3lltt3luWB3tI1srKs331ruTqD2lcCGGgFWj08HId1eQKFfCFtTRBvwJfnRDRv4ipxNiwXbAmGe75cm7yeEYyqsAJuRhndbnR0OHvA6zFRtCC8996BBBUAPf2gwMSg1REuu5HgHmiBMi85l6xHHTyCuzUBToU7OgmN+KAqKiFFmj2dXaGDR7l7ajJGtFaN5tPC4FxifgjE6RJkpLDpQ/M34oTQhwXYnBWnqHf39LFj5cZ8bYNIgoWBYjLWwIBiUCbgVKBkvvamh9E0UKamrzdK5v3Zx/YOoNJ9MeZ6YgXFwCmoPJE1n0Gx32dLLijrZ4b9QqWPAiKrvsv1gA3OcUTobizEDnCUo6tHEqBZK86d06ystjou0fm7Oj6exC39/b29CW6rgZ1KZUCV0LO/cK5qNakmE6AGCAMirk6MZ+IRZ8exctKcGpozO2Rct0DXeeVE2TLUTgKH3tseBgDYb3qF0Sf/+OtfT+LCJv76r/96dJ8AmdYGsAlYkEyE6pxEAJOjVuO1Glj7Gtg1I+CAaCiTDR0Z0JTR4s20KZs/6x6WTk3ArYdAid1ohf/8DuCqbTMS7KQCn5azmfwuO5vEUhUjIrS1WmzvClZnrs9kPdkQgROGFDaQRCmjP3t6avDe21crTEtAoJ7sA2uUkYBaCQDeOe99EYCOaDFHS+RZe2bDEvH0uzs6M91JIqx9IC1JN2qLkSCMLfHMKtyhxaW2ujiLAqKwrZIDVNq5Fjk/bxkQdWpC0+LSaGg4k4DOFjBxHdaZ829BmDqKufJUGj/eaJ8QUzXatwF3Gg2UG+nhrdN26gjhCmo0yEYVYGtYKW2lowVdrEd+7j2waBoh2cq8qu8jqKnAT63a+3x6DK36fO0PriLBbFvaeZr7DavIf+3e6u4t12emMz3H+rIlPr+rVwsgm3YtFftMazI2VN95d01wXUWevSSlaU1QWfb82YiMMg7YU+1fSylHfffviAYbi0xHx7/TnjaXpKCCSZ1p09x8yy25H88hmg8njmdkPTvi9yXIbRLCbgBP6BKpxGGQ8Y18qqLOS6++FOF4NHwAvlbOj915V/md//Cb5Uuf/3wZIwI4N1+OHny/fPLRT5ShlUPl5Reez/jI1evX5GxoGbvn/o+Hpdnb0VVWb9iYth5roBjCF45qY9BWxs7OzJU333mnPPVjT5dbtm9P3zsG4eT8bOno6037jop1HWl6upw6/UHiMv5eEC+wZWcwdNlSQWQ0aDpK1oDOhr3u2rQvWgO7ZXBlfxJSiW+0Bug37D9Utq3bVEHKvp4yun59Wb1ubYooWCxiKgw5gTh/I9jW9huW29JSWmJrPMYWSFDeKg89/HAC7wq81Wk3bWwmZuIHVIxzRgOMSGAqsFcFgrGa6lnN8evoCHDh96pYdGU9Odf2Tgpc2Jgq9xK52ekkK2LJFsxWYOBvBOt8jGJFbKm9q00wY9/nU7UV49nD7tNelVjTy2IrVdVVTCU9wAH73/UAtyTOAX3YmNKA0D1Vn4RmgdhNvAPQ0QppaqEimL0IyJIYqgaLzTGznVVJPHZVtJNu1Grwvv37y+joWBLhtMMTOQ/jrpoU50wCCdDm89JikEr2chJE686WW3txAr/LL1dQwlSeKiYaUAsbhZC/Ue4S1OGR6LDYB2w4QEySzadiZilMqObz/RLggFX0LLTqzM/HB7pnmgn8Mp9g9LP3YDtefuWlaOx4zq5LXOx5AUq0TvG/FiMFQfElLubScp6RfwPyUjEHWo2OJGbxTNJq2FSRrQ3NFPEgxp0YzjpYpzxTrTJDQ+ULX3i6fPOb38j1aj2zSTOZprs7sQFwzmeyLeJz+Y3rDhtuejryBs6aKUOY9XyuYodYRyxfCzrjKcI4W9Yc45OvpMmiLVoeFTbzWYXRVbk2yS+f6PcVi3Ld2xTFK3MjrSja8a5ercAWjclML+tJHKPtiO+WDyl0i7GAINqIFVy9RsvUxs2bo6Px+htvhIVfC1EbM949nx2gu04hcmbZCXmkPWaN2rHX7s05E0u1rRfiSXbs2898OyO8o1s5uLKswLrNs68gA9sPHPM5b7/zdpi9cjU/t07uDYNubm4m56G2vBNir0wkYKc95MyGHT9kuuFwGJTt6GI2gm/hMzwXfwIf3KP1l8+yvc6Be2NX2DN7XDEdWxeIZk8+/MgjscX73n4nreCKzeI1nwsIk6vao67HPZje6LnIpfkheZ9nCOzdt+/d+CMAPv9nb77x+muZnIotvWfP7thx+Z/300bG1/EN3oMmpL0IxA0IlWJWbZcDhPG38hv7xM/YCpo8chFxPRDG54odFZ9JMrhXzzXt0XNzYdFhojifYeUTcu7uKXfeeUfYOPIK/sk6OO/0hMTbLWBSIdoPGR4tZsLO+BI7tNOtvBIjzfW0reZNEPX/2aaD1JEJUWmNblqbG9vW2umbP/Dzf/9rv7wM0YQg/+AHz5Wf+qmfitEBANgENs3b+/blMK4ZXR2xKv2m0HDBu8DYg9u0cX0UpBk3o4R370LzGYxxCrrW3R0H8+yz380CZOzVxo1N39uNgCmcIbrPI498IjRCmyMjCRduZJNql7GQX/v6H5eHHn4kC+6GJdMQVwmqYAdKBZW22bS8cFbGDXNmDiWmy5e+9KVsUO+BqrRx4/ogttR+33nn7bJu3fognYx6KK/HjwXB9XpGA5Kq8k7R3IO2ER959NHom9h87+57N7QsD0Jrjeo54wS9XpmDuyqHyuaArGLO2GhouZ9+/PEEuBBTYA2ldweJwcFkQX+CvEoagThUx7EjHEqbW9KFueJ6Z2enAw75bJ9nIzHgDBsqOsOHXRIEsJlcJCGcm54Js+f08RPljZdeKlcvXAgz5uihw+XShYu5BpsbCPH4Y5+KloiK8JsvvRbjxAieOi34HCobtmwuK+khEGFrkpTeZhQxxzXQX/UKMJhQ7SXknjPAZOuuXZkGwGidg+JPzxQh/dqNG8v2rVvLmfPnyhTB246l8onPfabMd5eyauOasnLtWFlYXgwCiS2gd3a6aQ2Znp8P2MZxC/ppl+jBnpldKGfPXSxjY2sDmGzcuLlcu4p1MF1W9AMl5kJX1NMqQGEkIj66tJheSGCJ/T7Qv7IGJejIKl3as/QZ3qgtb5liQ816bibvx3lAzqH/jGdNmKrQojFkkjLVQcFul+R5ZjaGrm1DiCJ9RIDre42u0bZWUVnrTQxWcI2x0NnbnYqm85sgcHqmXL92Nc6dNo3AYHj1aCYxoOSPT1wrY+iUAry5uUpJP3M6CUGENulEmFbQGGXPk81oQU4CW4w1QMr5Ghoazn5n1DitOja1o1yfuZ5+xh23avGrvfL2gGQ/DneRgNyqRnSujqB15tIDGhX5NFWkmsAeuDcAY6rZy8tpueLcQ6UcHk4VWmLv9wVpniVQ0RkcXDGQe3WmvLfgovZhozPWezNNw4hIz1Y1iLi1+/6t3/rtKlodsd5aPecsnnziyQQ5nLPA8ld+5d/e1BMRNAoUMJU2bthYRxCuWhXGFjBkoL9OpnEGQrNN/7mkt7L1iLGmTSbMhK4wuDg1dj26EgNGQM8l4FQdEXBYAzbY/m2FzdauXX+zr78FllWWrGGCn8WqBdX2uLMpCcovX0mrmOAEqIhhlBaKhsRhcwpu2AvPO4m5tiY9nh21Ehq9nkUUZAK2VcjU5JqIQGJwuE+tYQCFihFkzLbAEICoQl4noddxlRUwWA7AGmr/cnXUYuJKvNCPX1XXAW1txbqmAbXVDjCSxKtx2G2S3gq1ujYnNeBuWlNqEu93nOEAJhWfqCyPvE/9M61BWnXSkpM0pkmkvKayVypYUwEde/sm+tJiKWGp1O8HaEjbUQMP2QsRgW1ZLIs3J+UEMAEkNe3GAWNa4CW3/+FEHsBIy0yKTo3zpt3DqNOG0bQCG6inK4wzf2d7iFKyC+cuXEhCc7N9C9Muk7RQfytNuQU+Imw9v5Bzao+oZNlf7c8la4JDvpN/sX/5WoC3PW3dhlYNly3bsE+v3kzIJ65cqUBaM0JaQOhLkOpcsEcAQAUfTFUBFJ9vrPC//jf/KmNlgYmAVsk5Ycs3Xn61rB8dLedOnCz9HZ1leMXKcv/H768aRmE5zJfVa8ZS/BBEA0RW0Agb6E97xOF39kc8VqvwscNHy5477yxHT51ML7tWw3/xb3+l/I+/8PfKrrvuLC+9+koqk9977rmyavVo9KcUNVSxMWIefPCB8sPnnkuB66677iwfnK7aLIBKNlACDlAACgNpv/Wtb5W77rqjTExcSSCe1uh1a8vRI4eyTg8+8EBAYQWRC8fPlLt331EunvogSXrf4GAZWj0SPQb3F0YHEe+BgejeSMa0CTgYwPljJ1TXF8r58xcDhkpAH37k4QTiYhF2wrNmJ9kwtoUvsUfsu5ynDslKHS1d9bi081UA1O9k+lejz1Htff2dAHMKBmFKVk0cawEsopPA5khi05pw+WJiFXsyxQijkxvWbxiTRgob5zy2JnYUoCOmCzsv02JM3xvI56paWz/+LROCenvD5A2DrKsrOh0BCzasj02UsEjeFMD8jv137PiJ7KdoxqzfUPa9uy8t1ZKcP/zDP4weDRFdQAafbUKi/W/oAVuzYuVggBX2LC0DqazfkuIBfxfGzNJSuXjxctZycFUVa6/soJVJtAFcPt95wfSOWH1ff20txgbp7Cqrx9bEXivUAJkAvvw9NqfYxlmtbSGz5YOTp8JAeeozT9U2F0lzWrXvLieOHU+O4bXRg+vtLT/+4z9efvDcc8lDauscgO5qeeH558Oq1VbbMjjsHyNe+ecqKIuFiWlyo6wexQ5hS4xh7g9IUgGX/jJx7Wr8qrVwb4B21vb555+P/g32oMImNhjQVGV8dGQ47BSTpL73/e+XP/vOn+WZ7di+Lc/KGoottFRZC8mgiTZYNfaAa6kiunMBS+xFz0Bczh4FvO7pSZsMpqfiEf+SFuaZ2exrSWbaduI/lqsujhYnwxBoxU1erczmzs48P3aJvpE9wsfKm7B42U9nQKzK1Xgunhk7FzBqYCDtK95TTuXn1s49igHlPP/xP1VdSr7KPlaEraPjF7IffIbYxpph/yr4ujd72fsD4AB/rrcdCuDZOJ9aUQAZWDjsD31NfuGBBx+4qfVmzVzf2/veSawFJPCsAZCKKFfEmo0+U8Db/oHs4eR2oyOxOT7DvsOKIkocnZvZmeSeiXNMi23iRfduzXVeeC1WSVqZFIim6jAR57KVfnButSAqosqPFSDt4WORm+hLMfeBB+6PgKs8Tw7pmdtvmUa3aNzzntgUYJC4BPOS75BbZpKcyZ3T0+Wdt/cmbtBWbk/dfsftaXsRe3q9dbLuadvasiV7XjcEJqbcg/aYAQau/ZWXX8mZFtdG/wvbhej4SBWvpsdinYjfViC67s3EgY1mYwYYNLplbEDEZDs6wqRGtHA9Oho8t7RsRheu7ula/qkF5Ob/b4Ka7SSyFuioAVNtBUrrWkNHqfFcjRfb/23Cp/wh31AkAQ62cV4NyGpLdttC1P5Ox7/4V//Xspuyqb/3ve8HQYNOt2rTmBcvvfJKFn/bllsy9hIdEb0KgIEm+Bu/8R8CuDhIn/nMZ8rmLZvjhDmqe++9L5oa+w8cKJ/6EUa9Ct3ZdFpWOCZAhv+ABmfOnI2R8Brvycgwvjah90f/gmAKBh1OyKoDIuFljCF/3ktrjPsmxmQzUx0HlmiPASYYZffII4/k77/9278VAODhhx+O4fMa/VsMNUT/pRdfClIIMQTiEDViwF1HS2lXVf7+X3y/HHr/UKiw3/jGN2LAbTyBGZTU61999dVyzz0fK/fdc28AEHQ/B5IRIdRqPT8quqXi4P7+3b/7dzH0nIhq9PMvvJDkyn1ZmxdeeCl0PGvi9xkLSZEJHgAUv0vPxBoLALQ1GAf12Kd+JAfNzyCkKF56dQFjWzZuKtfGJ8o7r71Wblyfjno/gaKJy1fqLPQzZ8rczHQ0GUL3QwG9cKmsGlxZVq1cWY4fOZpZ9mi8OzZvLqcPV5Hf++69L8yVU0ePh30yOjRY+rq7ytTVq6U3Yz/pXcwGMFkxNlq2796VqTmH3ztQupeWAwQx8PrFAQDzWCljw2XnQ/eVjsH+MrJhTZmS4JWlOC7rG9qbSuTScjl/abz88IfPx6FCJNvKkok68gjTFjiToUGq/kbk1Sky6PTei3aNc8LgAj1UjgSrjA2xJs7AgYOeClJOnjxVrly6VJXnaR1IGJYW8p92KYlAgsPFZhpHQ8n3uogwdnfXkWo9PaWXVoURxE2/N/TcwW6Vt9M/2DCbOGXuv0cCVzozThi3hePsbdgnKp0S1yRNqnqCpyETduaS9JjywyHZSxIPIFoVIOspi8v1HEtq3CtnWvvOFxMQo6lCwhlbz1LQa3wlw2oPOqcCH+vi9RBr43YFPc6x90yFyrhD4qBNfz4DnqBhbCxAUBU4Xawq+gCm9CV7/WBADntQYsAmtA7ZOYnz2LI5wba/uw9tf4NDK8J8AYxJeyUdPue2nbflmhnkTzz6ifLcD3+Y833XHbenl5rhPX70WBkZXR0n41xwfEBQe3bXzl1VnHbbtvKLv/iLodwCCTZu2nBzBK/KZK0MzSdYWypVfyTAoqSkoyMU46WGcRPF+mbkYDuJRiCKyVEDoqno5FjLthVCkKKCwtECU6y1JM3Ibp8RrQm6IdMm/pwro8MjZX52Lmc8k28IgnKQjf6MgC9VTGNDsaiuG1O9XOYanZ8AF6YxZHxl4/OaJL1lTARYaGEvbTPYHi3bKmOaautJw7/KOgBSgCb2u+vq6awAhrPhtc6L3D/tQb4fqv1C6TYJZqmyMnp6uhK4Ly3dqEwMTIUmWROcVg2YWs1uq18tcBEOR6YNaTepVy+AxQDKM2to6xXQqNdeO2oq3TRgSdpigCV+UAGfttLZuvhmttGHbUSNzFnIIpniU79qsFGBlrT1EI3NZ9ckMoCKYARQ5D4DaNVxwxaq1WbLnfh3w+YAkGRU9bKgvU7woX0UMAYLbsVAGVmzuqwaJSRd27SwZjBv2OlVw7V/n7g1u5hkOOssAVC5b1r2EjBrFx0OyCLBtr9bQUNsOC1ersHzlpiz3aphXqd4Mzq2ptyFFn++Utn5fEkZDa3xyzS2xpP0EGYXdKn6OQ/sNnbMo48+mt+TADjv3/3es0lkxAJsGRuliLMwPVMeuf+B8toLL5TtGzaVuWtT5Y7bb0+B5u6P3VWZUmUpNicjGbHn5ubK5m1by7svvVYmz10M8NE3Mlymp66nzUPMdOzIsbJycKicuHShzCzfKJ/94tPEF8obb72VZFiirADxqcceK8/94Lkkslu3bknAqbCyJ33ny+V4M22BcPz3vv+9tJN+4ekvRHxx/3uKSOvK+4dqOzNdDIG8GODhBx8IYDLQ11cO7n+vrOpdUSYuXC5Xz5wLm7h0dZedd+wuF8evlHUbNqToBYiQmKhS29NjG9aHjTMzP1cOHz1SNm/aknVhE2+9dXuABkmquChnqu0P10qXEaD1/NSfVfDQHnQGI3a+VFle9bVViJR5YPMrQ0V7TZ3mBPjG9ANwKGaw854z8D0AWgSiazIkCbWXJGpAYEW7Vr/KYRCHKr4Fmo8gYX/2D7vrfflxQJ62Tffm+4Tf+Xj3aK3tP1R9n7v79j2VoXPuXBLC2269NaC96+FbDEJoAepnvvNMbDR/c+jwodhG4DdfY9LQV7/y13J26HxsTEvEjcSX4kAgkzh32/Yd8dEABMCAgoA9WadU1EIVQEWBYHziStYpyWGRkF8KIMSGipF9dl+fdtf5rLOKbya7pBK/kPPnGUvya7vJRMTlJWNrV69JPIE6L7Z97FOfKi+/+FISOHEOoWKMEzH6H/zBHwQUkVQ5y3QV/8U//+fRMPE52h8kpGNjo8k1AEFi99aO2gvRbmu0ljxzIFU0Mi571gNNa3ZN1oGibMEHH5zMOWQb2CMFHmwE+0lxSfyMaU1g81d/9Vdzr0SfN6xbnz1CLwPLRLsQcBFg8lM/9dfTtqvizvbB9Netqa1y4ny2smXYWDP7PuDjckd+Lia3X8SfzrJ9StvFuvhMBVMFVhorp06eyP4DhsgP2N1z2CeDQ3ViFVYZ0daGwe3efab98eADD8Yu+/J9rBBn8ZOf/ETiGPvMWdaWLQc8cOj9gEpeY304Ogm99g7aJWKJCkBiwIkLT6aYQ0TXXhWLtC3D9g9zwM5jjpieZP3a50BfEENZ3I714nrYHufO9WOwyXeAPApX1kui7j/6kJJ9eY79X0X2t91sD8HeaVtv/elc2qNiU0V4wLmzIm5zjgF8npdk20QmPkXuAqQI6Dg3F/CDPzH9lUYK0AQTg3aaYq6ClGKu/BAjRCEXOGqPIS2wMWwJ8DYtswHHLmUfeQY6J9av2xAfZ2rT3jffiI6U58p+uY5v/umfhsUWLRsDF4YGY78QAsQEYkC5KlAHMUBRdBfdmjffTNwbBmlnZ9bT2WJ7kSPsO7mjvBPjBC7ATrvmsGijKdQbmQf+iY3FVhIjOSstu0vxEvOH/YhG4FwFXrCiPL+2oOfMyG2jQ2Za4kd7dD6Kgnz079EuqnhCff1fFoQF1rnHAC8JM5ezH9K6OFVbk/5SPPY//c8/v8wIMRIHDhyM4XaYVEfRGTERXn71lQATO7ZtjzgT0IDOyac//Xj57FOfK//yX/5ykhYb4KnPPpUgYe9be8vi4kKMnQ0AXbSpP/vUUxGSDRV78louEKIpcfGePk8/psP05BNPxHC+9vrrobVDDR3gT3zik6E6Oox/+qffTBAMfXS9ghpj7jhS4ACWib7Sn/3Zn83vEthiXKDTkheIHjRZW4pgyUIRQnMPeueg7ACUHMq+/hhGDBSO4v77H0iwyJj5HAvM4T300MO5LusooIC022it9oU1ufvOu1IZ83rBmOvgjOiJYOxAob2ve4OmPv/D55tNtK0888y3c7B+9Ed/NJvX5neIEgxcuxZKGGBFgEFhGZMGuihoAh6pPjtIQKCnv/C5OJR9DNGx41nnr/3hH8V5A0zUV8+fOlU2rlmb5PvIoUPl7rRejaWXWl9gJiTMVzR7dNVI6VxeyjSL4wcPpdI3NLY6gdjJY8cSaK8aXFVOHzpaLpw6nTGhEp0+YwP1zWopacadarW50dVZ7rr/PtlOOXX8BHGHOFstFz0dnbXNY3S4jO25tfRtWl9WrBst/cOD5fipE+nvJnjnuoyx0i6AXnnuwpXstYnxqze1YYALt2zdXun5i3XyUEZbLZUEEZUdMJC97zo9M47LnrMnJJMON6PNkELyx8evZr2hxNOTUw2YcCOsAU7i2vVrVXNiYEUCqMqmWKw0YEnHsnGZXXm/VhxK8ioR1BdvjKVKsWtHKa76Bkt5FowKlkIcUJOw6cddJhjbX8VgJboq9F09XbVKd+NGBLQwXbRSqP5tWLexjF++EiPrLGJHRTxR8qQa09kRJ+z19qqglePMhId9+zKJKsFkT28qq0DHdk0EZQylgEFg4Qxy3Fs3YAAAIABJREFU+IIfrXoYJyohEnMBLnDF/q4TbGh49KZ/tA2MOeGPAiahEFPZ7+qsgMXu2nvuda4RDZq9MDoYYOq8CRZXrx7J2RQoRERwcTHAg0oN2wVMFlwDd1WQCU5fvngpThHgaO+0yubYXyoXWHeAVEkfB/HLv/zLcSLWQDVP5cW17NFrfJkm1NkytnZt2hoENqEUj4zc1JFZlPgb9cz5JZkF6i3EOVgflQCOGq019Pbk0B1V3K1horRJe63cTWXfcXbuWUCcdoaTJ5M8aZdTyQwo1iTabdtGHFFaONrMvTI3aipe/1Z924dNqDVJb36hYTfc/GlDs6+/4b0r46P1XS2zowIXDYgS1kkFAQCA2G7ARWeFTWG7MuFh2YjtOglMIOf8Yaeo9rVjTNM7rM1vviZiOUPG60awtApmaweKlkkmTSzXSVfOHmZNo94eyKcRJa5QTqMl0kzeaQGYWkepFfFmKVpMpoWQboI11ek3rwtdpgImua60MNQ1qaBH07rVjDjG8onIKrCiJZFkJG/z+3mMta6TpBCrqtEVqS1H/mvGFAui0NgbBGx07VhZuWowelT64wnFCp4k0WFLNSKM4oRcq8lnK1ekfa/1YWxEpVhXnzZ1XVVy8GZindaL69MRmFUI8OXZEBjt6VX5dh6Gyq7de3Je+GwUdQGg/nutoxfOnQu4yZ4I0jdu3pSgXKsqgJcwOSDdtQ0NG3VbYtuBTrfffkdGqrOow4ODZc/OneXwe++V9atGyszE1Yhxu3525uLlS/n9rbdsye8Azl968YWya8/t5d2XXy23rt1U9h7YXx793FNlePVY+eDEiTJ1aTzChXfdd2954DNPlB88/8NMUZvQyrLvnSSszvQtt+4IYAKol3xkDHdnZwJMCbLr59vYHEmHEZcSJwUik3kI87KTz/3wB3Wcd3dXwB2MTRoMCh+DAwPlyMH3y0j/inLq0NGyOD2bKWoSzI7e7mjbbNyyuYI+2JEzNCiuhWWyadu2MnNjPiKxh44cLps3A4ExPEpiIcW2FJzWrYuvdw4wYqoNqcBCW1hLiBtNIJpeksx63mrbjZabass/ZHdVBpvfy6Q1GhzzppD0pi2CnRW4+13vmSmIs7OJCVV0adKlUi9J2bIlNhBYr2CiQKJS3k6QEQ8q6lm7MHQBkaG5VTDF+9pj/FQV7byR4D+AA30UI3A7OpI4+EwFMK03SSzGJ9KyDFDwnCVDwC/aEQAFe9uZVLhSqNl5264wxMXxteVjJiywliltHHPE1WdmA6r5TIA4W4gBIWmyJ/gLY2L5O3uHr/K8PtrCIXZnC2nLOKtpvxkYyH2L0a9OXKvtUrHH9GVmylWi3Qvz0eWbS4vItnLyxAcBwH70yc+EIc73Wxssc/7z9j13pJCoVU7yhxkhdpYbeF7v7n83cYNEnFaQ6Sha3Hbu3BVbL24T23pOrlGcBgCyXyR7mEBadSXxvkeQ9/bb9yS3wCKNFkcjvur5uhYFVB5AggpIAYoQ5RXTvLP37QAGCsFa7rEmXLdkGwPg4x+/P4BOYrlo0tV2T3+2U+jkPwAV+8Rn2xNh9mEbD6yomkgzs8knAPuevYKHz9Ey5nnUqWDaonsDjAKrnDdTZ+RMwKKMyt64MftJjiM3cb2emdifDQH80eCwhoARrDb7m+4kEM4+An6mZb5hCrK7nilbJScR59ZWK+zV7kbUVtHnaoaFiEcOHT5cbt1BQ6c7AJG1wSzxbzGZtXd2onN4xUSucxW4yvPszv20o4wzUWVRK1ll7civrKnrweog4g34bHX8CF/zMdFm6+7J+eYn2QzABpCFEL8WfCCd/SZXe/fdfRFzlbcCNIhohx3X3R32hfPsmt/a+1YAKy1mbT4IFLS2Gbs9tCo2W2zn2uUXrtl+wkRTQLdvxch8JhFo1y8+BAy5nlbI/Pnnf1h6u+skIj5Vi458BCBu/7Fl4mCAv+dfn8HVxOrkDXwPuM/GAt9aNhM749rdl+mSfkd8LC4HygJiAC66RDIpKBNqq6aVddVaCEAUR2eyXjNJSv5RY5SO3L/PUKQMY3y5Tn4TN4hFvcY6isHZLgDmTXZJK2TfFKI+ipfwjXI/e03c37ZJf/iaFkSpAZFrU0jkE8W7N2O5FtT/pV/6J8uogZwrNKxe5GTADKixDd32OEFeiOVUGiKq9lIzencii2+hbUAP2IYnDEPHgIK3yrGHIOiwsDaUBy88s9l9//vf+14Qewdc0s+ZQ72ANTaFCodExaQJjpKhePbZZytr4b77spCSID11HoYHNjF+LYwQB97rOTEjySD/mBrQQsKDHgaDbcNWle6xJGvAE0I8AilTMGxuLT2hMQ4NJnnnnAQCenPffntvDrA11KZh40tYGAKGvgrhjIbuC5kzM1vyTYH/3JmzSSCNWVKFsM4tiqhKISF22BhFlV+gBwNspLMNwcm8+upr5ed+7ueCnE5NMholVGOHHIjk4AKOqlDkXPnKV79SRodWlVdeeKm8s3dvAK3/+Du/m6RjoKunCD0ERMafaVeiGbB2eCQHcPza1Yi7MhoXz5xLz7PEanpqqoxRhj99LgyUjdu2lrHVo+Xy+fPllu3bKpg2OVsGJPiE1DIFRvDdBD7GWTY0z2KSwaaNZdX6NWVSW80VoprdoT0vzS2U0t1Z+lavKsO3bS/Dt24rt9yxq3xw8Wx5Z/+70TcZHh6qlaDBVWESvH+YuviNcunSeITh0JblB4I3oFtAj8tX4kgZBNRWSeuJE8cCBnCkt+3cGTCFMbUPjJV+5ZVXsp/SApGWjMUk8968BneddaTk4mL2swAF6MBBocKpThGxNH45I5VVyzOWq4q0OuiYJUMrVpaRwaEyaeoEimZjdABHEibOhUYMw0+skSN2jRgGKhK9WoAgy95PFXAG3RNANJIkobe3v45f7OhMlXTL5ltCg+ecxYKcwPT0VJIBxoiRd5adxyRI16eaKnIduYviDgDw+dB098loJ2kZWZXEhVGPYPPFi2FlOA/OEEorZ86xoIxXm3H6pliYUaE+V4AoMG6F/1STXJffc90VDFlT+5CnpxNICe4Fm0AKNE9rDEBFZiDGJiDQVuh3QilOkF0pq0BQ/dLYK6YtYHO4Txolzrm9YQ/Zd9u3bksQJ7hkjDkTZxENEpio8kTkkt1FDyTCRZvG2V01OpLApXegigyzrwCY5Kho1/01GGRDc6Zn7M+B/L5KWRX7LAlYUhEZGkrAqEfZz1pBOEAUIElghN0nOeTYWpE6wUmYDI1aeGCOm2B9DYz/Cqj/kX82IqOcWdOOklz+Jt2yJuk3vxpdgoqFtN+v9Mi2xeUv1whaHKIBThqmSgsKYFdJZDFR2IyAQr392cvOYtoAervLMuBZe4DWHoBLI5bKRqTFRotQmCd1Wg07mAQpLTnx2PV6k/Q14Eez/m3iUJetUk7Z4hYVaUmjmaTVtBt9CCbVlp8KWLRgyYd/1o6ddo1vEnEaMKd9UM1kIkwTz5G+SJPQ1ET0Jr3nZhtVBbs+BGZaiuyShsim7acyc0wiWg5rJ/pHZams37ihrhWAA425ty+AkgQDCOLcYBD5ArR2ZbRxnZDCfvJ5LSNHMGetPA/21N6dvD5Z+gbq5AMAL0CD2CtbbfwxkDTtAQB1+j0SEiOTB/rLxvXrU72UAKuAso+SQa0T168Thb8jttCEBoH2HXfdEXuBdj02uroAKu2pXTt3lrMffJAWm7WrhstI30A5ffJUHR2MYdjTVdZu2Vi6FpfKvtfeSNxw+uTJsmH1mrLvldfLri1by4vv7C2PKVisWlUOv7u/nDlwpJw8d7Y89Phj5Ymf/PHy6osvxqdcmposnQN9qWpjE/QM9JWHHnk0jJC977yd2EVRJELagP7u3nLl0pUUfRSriGfSqNDff+qDk+W1N14rX/nqV8vet95MrIPhxs7ya2jf1yenSufSUjl15FghOT4/OVVWDQyWFf0r0npy4uSp8vAnPhH7NDldJxKaXjcAuB9YUQaGh8qN7s6yglD6uXNhNGZCR09XEvor166W1WvWpioZ3awO0xfryHv73rNqGV32l72Svf9XDr69zE45x217TmyLCV4KCZmKUgs5wH0tJ/7kDwAT3i5sEsw5OhpXr6YVl+8UZLPJYUDOzpaLF88ngU6rCjHQvlY/o45Idx2Z8tNM7hCbZZLkypVhbkhEJDf2dnxT4pva7tb2+Ht/iY79rI1L/GwdFCq8rzhZvPLCiy8ETEmLZgThq//+vd/7vbRv+syz587Hn/APfAFhRmCWrwfuv798+5lnEruGMUAAdvVonoW43vfEoPweXSK+2lpYH6yMTDxbqGfVfuPbsTz4Vkm9RyUOsEZo9s6d2ASzIcyEkdGwrdmtc2fOJVnCGpMMWSMxrSITZ8xP/s2/8TfTQnZWi/fKmri5dzFvC5ZdunQhbByx8S23bKtT3yIbcCPgl/d0Lp0V+0FsIsfZsHFT1chpBHkzInVmOqOzrSNAAguU73n+hecDKJpO51489+9+93v5TL7y2T//86yvZwNk8pWxtsvEeScSO4njxR4RC6/WthYwGiC+JmgVwOYPaoI7mgIpIM3PsQ2sraEEaWNNEUPSOZo1SfvE8nKAYjGd+CutO42QsPd2LjAitEDSOsLuSdt3f1/2BwaDWNizERs9/YWn4w/EN4CZCLzu2JF7vHi5Cvd7ts6SopF1VEwWtzgz9qfz58xXzZiexFjyOrIGWpnq2dQ+fj12qgVZouk2Oxs2x+T16cRr7SRA96mo417kQXUi3WKGPXh+clpreMcde8IODsgeRmdH2BS6CjL1DXu7mSATTa1ovdR9DRCx3/gJ/tL106hUUMM+9nvYGOyQ/FgrkmcnfrbOtFcwRtgRwKJcUe7nfAE17Ek/l3uKG92TdQ/r8VqVf9Beh6ne6vXxYaakWcOIDp88Wd7dty/xMxap4j1WiXgn7S7T03kmYmhxIHDM3jEumr1JsXt0NNfiHnSFZAKXduLlWgAlKi6HYhs8D/eX3DxF/QcDKun0SIsbpmHYSFN5b2SKOkVnOaQMDDR70uc5C9hVbbzXFnn9PCa/oyOfD2T15Tm2NtG/5dd1mMDCzX3expPiBjFC1SglXVDZi36nZVx/FDypYe2HjqYtCrbf6/hn/+wfL6eS1IjyeajAD//2oDgBAT4jKYH53Gc/l2MOYTXtQmIo6QAaMFKMugePGvj4pz9VvvjFL0boNAd4ZDgBDyfOwatM29iEc/bsuT0byIgqyuASEMwOD5jjYxgBFRZYS4tFtHDe22sFJJy9a1fpzSjSFSvKxQuXwjQBfNjYFt69+CwLjB3hcHiNA23j26QcCDqWQALV1ZeKuZYjqFoV5+u42Q/qYXo/1QCG2Jhh4A1gA2oGZROAqQ6gfdo0HAwwyjqn0nDG67ZGqdwmZ8gkwKHb3nF7DqjD6/XPPPNMHJivL3/5S/kdxt3GZDjQd21YRo1wLBRcG5Dkh0E5fORwWBM/9mNfLBOXL5fTJ06VuenpsmPrtvL+gQMBd44ePFjWrBgMEk1I1Ht88uFHyoF97zZU1+vl1NnT5badt5bLZ8+Xno467pYA3XqGMVNz5svw6pHQMeeM+Yty+lRGBfd39fD2AQkyBSeibnXkpa/0XOrlXD1aVo6OpCXI5wAbOKFpoEF/X+keW1X6N64vkz1dZffH7y6HThwrb+17p5y9gBY6ULZv2xr6nbGTL7/6WiMueaVs27q9bNmyNc+IcRZQcBKAkvTMmjADyFixIkJx+/fvSy+hveK5ZLTb/Hwc/WuvvZo9KqC0LwKkXa8jWyeujMcZeHaqC1DTtPhEAKk7lU/BA22gLhVjFb+B/gjnpiKr337lULl+bSrJztDAilwbISYGSZC1angk59L3N23YkApriLZaE0JjqyCUngD3RGuAc436tip8f38Ag9nZOhpbCwsAcu2adTcNHUPPyKjwxlA1lD42AkghWHJfrXCftSAsrJrjTC3eWI7Td57ZCsEDISs/zziz81gYdwXcYOBpEqlQZPxjMzqWbahBMBBoJvtQhagVZnUu7Q/PgkFH3WMLALEZd7xyZSMiS129p6rSz0yHZlqnFnSFSUR7BQjTjuQN+6CXwOlc3gOiLkgCUvisNavHyu/+7u+Ubdu25tz6HqBV1W7f2/vS3uU5CNTeemtvAmgP1ohrf9GKI8HhUDkq9zg4PNSI1lbgC3UzQpba1hh+6Dy6+jwnNnFTjHRuYb4mDcT2+vuyZySHKp1JSheqvkjamLQiqYbOTDeTXf4zOKIGdQ1A0v70v4YN2QhwNP4IYNLoazR5/H+O9t/EED70Yf+Vf7t51R8hrdA9yXDeivVUR5mWnQrOugfJUy9dn4BQS83UHQ64J4BqZUMs1+o29lvDwpCM03yq4GMoGgFCavtOBUzau2mrFOxaAJYGWLnpl5cr4NECJgnqmik5XlrHA9fWoo++Z5KFrgxIrqF3RF8blkgmClfmUXuvVeek/mfvhInSiKW219tgNjchsLBnmgv17gCRBq4JYOv1YTgBjCCKPlMC0N2VvSfhUoUU/EQ3aM40hzVNW5e+aDahBlJta53EIir71hLFf47eDXHJqvlFM6qnvyf7fmhoVUCYaKb016ov4EYcI1jMtAnjXRt9HNVTz8n7KxIReBcTEHjUusGWq5wStlWd/dznP1fGr15N1Y9oZYfgcWhV4h/C5xh3wytWlBtT02XVysF8b2FuvnT19ZQNWzeXpamZ8t6bbyXRJend3QAoGJv7Tx4rj3/h8+UcOzU5Xa4cOVWmy2K5/7EfKSNbtpTXX301YPbWPbtKz8hQWbtuTXn/8KG0ulyhC3X5ctbDJKKf/pmfLt/5sz/P88A2wKhqgTT2sxar9pT3DuwPs+RHHv9U/CyGnF78eRNwRkfSAq0wdVmF8epkuXXDxvKCVu1NW9JOif3Ljt9x592lf2hFGRoZThwzeflK2Ti6Jjb9yuS1stjTVVaNVp0b/gz4f2N+NgWqUUW3wcE8q7SNNrFUSziz39mlGgj3BqgWG9xs32tPQTNtqtVxSFsggUZt39p2Fup0Me/nPLUJp/Muyag2urIL+MtaoKqJgDUAaKjWmpomMVCs89qAetevJxHng1Wzr14db+jz2nEreU6sWwH7mozxHXVaRI1zMi2EJlkKDdeb5J84/GL54fPPhUFcq6KliodevJREUbLV6owAuvsbQV0MKaC35PP02bM3BSrtoSqoOJ494T727t2b10VHBRjfXYUnU5hcuTLAyMQ1AozX41vE5y07hh4L/yTmryK7gKv5OpVs4UbiAICPSS3OqufL17hH7RW04zwT504b/ZtvvFFu370nZ8SUTuAGFoOi5Tvv1Jj7jj27y/kzZ2txa83aiIwCT46fOJZCC2AACAZUJazJLqQlqLs7zw5bQPyCTWYNPWOTtMTmrl9Bo4p515bBW7bdkmeM6Qo0c73szdo1Y7FLXgvE+JM/+eMUtew57Tk+8557780AB2fOmgIQgE4ScLkO+1MnebSTeSpo8tH93Vp6QFImfwAeFC4ywWsw4Jai5YetBBV/ae26z0iBDAAxA4Cugtn1q7Kw5CwfnD5btm7flgEXwFm/98gjj5avfe3r0YPT2iGn+/KXvlReevnlsueOOxL7WPPaftOR/FCukzHIs7P5BLmOmCtxh1G9N7CPa6zmWqyZfVkFi5fyDMJI0HI8MZEEWmwoV4lOoAIpIdEbi7VdxyQsgykm69haPkqhrdVq9BzEgZ6z/aI2ywYAEexvcZ9YDHvJ5znrYs7omWgfjWD0XLSHsHvsI+sOSMJokru6Vj4NYJDx7MvLaT8xKU4hDAHAlFPvrXWMT5JfuCfAN7a1Nh3Xaj0BxWLesClGR3PdWNfyPbmGyTx+Vz6XIujMXArjWsVef+3VXMPH7rorepweNkYUkFt8bf+0Obf1litaAz6ELWRfnJMQFbq7b+Y2VRdtOfeBHQ1cVbTHYK5tbXU0s/zKczXEoG25xQ4CTml7QUpgy7DZtM5pJbXe2Kjel00D4ogH+Hp2qmo01s/PPtxQRW/rFLEP9zNb6hmFaeN3bsZJ/4XgsRkvbm+nnTBDAf7/v2pzeA0sO37pn/+fyx64je9iIE7G6TL0mSIzMpI+OQf/pRfpbDyaEVUesqD/7b3vlM9//vPNmNyOLB5DARnes2dX+cpXvpLxQw6VTf7wQw8H+PA+6F60DKrzWo4B1Zu27519oa//we//fvnyV76STe9y0ZMcojfefDNsEEkpFA4VTw9Z5m53dgUNtxjV6dVeTb2QP//zPx+00yIBV7TiSBJtglt3VBDCIfQzD5nxjRrz4mIOCnG1H//xn4gzYNChi4AajBiBC02QiJOeO5drMPmGJoLNDXhxUNH+iN0wFHt2784hvPe++1INdyCIinGqgjWAh+ARe0GSboO5LkyPb337WxkhzNCZ0uFgCUTRDB3a3/+D349j2r17V9Djf/srv1J+7Is/FgopJPDdfe+Ezv/Fp79QThw9Vq5cuJixvWdVw0Ot7C9H3jtYytR0KvGLnXVUNIr71fGJMtDbk1HDnjX2zvvvvZcAdXT1WLlo8glGwuJiGb90OSJZrbYAg6Y9C5Cyfu26BE1zU9fL9YmJGFsBOUPEeNLUGFg1VDZvvSU0P4DB7PXrQQoZn0JbRGvGhrEy1dtd5vp7y/TiXJlfXiqXr1Wjytl4P1ROlDwH0ZpjHl24cCmtWUA2TCrUO89BtVHfOmEi4MLk9alUQCan2kkEq2/2x3tWjOw+AE1YS+dysLRr2RcYCoxhVMEHzLdvFKBz4JeSvA0PDSWRQFnt7egsPXQpAEHAApN9CFX19lc1bGyV0plkJe0sqJf9falCt2N49dFGU2ZhPudYUO+cRMPB2MYeQMFYWVyqQrSpDsxQgZ9tnEVXei3TG7tuQ0CdCDf11ZFv1N2Bgmnv6OxIMMB2OAsSb86YsXT/zmZF7Cso8VGRP2cPoCVwEPy4F+fa6+11AZBzlFGZy4tNy08dg5tEjvDW+fOpcNtPbcsIW+XzMdha0THJW5TwS6lsi+GROuo0QscD+Ty/v3JwRdhGmAahghrp21CqBdrOsODTe6lCchAYWPr+/+SPvx4KvsCAo73nY/eEjqudbuWKwVDmX3r5pdgKeyVTWTq7MolI8OKMG+ss+ExwJFEoekyNNl0ROrX/2ML56Zm0AWkzsxY39WNS8a9shLb65p5DAW6y4Sob0LAKmukrTfPLf1EYq4ZYH4IdbXvNR3klH3JBPgK41PLATW+EYdI2fATHh6D8d/wKSJKWnvohqeS1rq8BAjwDZ7tTT2/mYpXoKHn+/GLae9iyRsi1Mq26wl5ISw/QQMWqmWoV8KAl4Nxky1TxMK1ydTxeA1Q0VcVcVVthbDQdUnFsQBfTRtKi0PxZO3FqJS3JZsCVZlJO7rS554qiVBX5Zj/ksTeaLn+J2VNXKO+bZ0RvpKkuteuXz/iQAvOXntxiJvmkKJz9F5aOwKeLMOTqyjTB/EjCVifkrVhRR8g7d7nq5hr5cecrrX8SMi1+Q0NhtrEpAdb7tJLUqShT12fCiOtfsTLjVvk7/lDg+8UvPJ3KLyq75+V9/J6JD5IWvhzDC7NLS7JiSsYSr1+fQgDgVDKtnZVd0cKomofKvmf3rvLSiy+WoYGBcub4ifLkp59Igs8+vH/wYLnvY3cHSPng6PEE80CMD44dK1cvXS4D3T3l9JVL5akvfymtFONnzpe+mRtl447tESx/8c03yvDq1eXBBx8qt91zV3n9wLs1eCxLZWh0NNog4jO0bK2W+w7sj+4U27NyQHtLKVs2bQ6lf8uWzYnLVPUPHT6YCQo9fd1h0AKJVVolNOw5xh9ACLA/MzlZ7t5xW3nvzb1lGfC83FGOHiJEv7Os27CxjG1cl2fmOc0DnHv7459MVRwluN3o2wxrAwYIlMq0HF2zpvQQAm5o2+jVEoSwTNnniat5ftYYYNHZWYE/Z0t8JhZo7U0SxEYXz88E63VUaU8ABmCwmCx7pZlKlVaeudmqWTE83CRHs3Xs7BKBau1Ddfx6xrN3dwUs+PNnn63aCRs35loE+ny/9zGNkB+RSEmWAOWKDhl40LAca8tqHdmr2IetqlDjy/t7LtgDPvvsuTPZe56x+1I45DOcBUU5AxRU1hUfADco+pvppZ04WQuDRqT29Py/7N1pkF/XeR7403uj0Y1930GQAEGC+yJxs0hKsiRLSezMpOI4rtiya8p25kOcqlSmaiqp+ZKPM1M18Uw5TsozjieOY8eWIkokJUoUKXET950ESBArAWJfutH7NvV7zr0N0JZtWXEmM1Vuh6EI9P9/7z33nHd53ud93joI4MKFcs9990b40w+fJeYWt/kd69KKNLq3iCGbrjIxnthHO7cYUCzKdvDz2JEdnd1pY2vfHf8erYxm7CnNDd8NqLBGgANsJ7FHYnq6iFu2lOELw1nHzVu2lhXLVyYOxiz3zCramUAyPFJ2bNueSSgm7dx6260RTP3w2NE8i6QJw5oOo9YXvlSS698SQYmyayg8RoQ6AO7S7FU+GrPBuX3iiSfCVtfyIg4B8NmXGYO9fHnYJVNTWq06y3PPPhcmiZgOy1g+IWmVxGL0aJezNzMFsClEmW5lT54/e3ZhdLo1bcW9F3pPG+uKPJix22GFtuPiq7B4tfRthaCx+43HDVCeP2r+PrqZ4a7kj9kC6yPm+6kvfil5wtNPfz+J/Gc/+5Pl2WeeLZu3bikfHj2a8/ML/+AfZMrKilWrEhfzOZJg71SsctWOHQHrnAHXSCvOTGUcR3SYj+1UcKLN1pH95nnE4n7XGoTREH2gCsDZ45gEKaadPp191LcIELJoAXiUvCtMid/cZ6t5AWQAZLaTjQBrbA9Qi020f7x3WoQAh7SWNdP6nB+/K2+0LuJmMbM4lUaK2BjwpVjmmnQrFf79AI7knuI17VoJPRtxAAAgAElEQVT2juc3rAPjB7uIvSXE6h7FqZg42GG7d+2qLBxi0n392d+ABWeF/XJP7DibzxaIbqz30WNHA1oDTwH2fNu7774dW3Drzbck1/z6Qw/F3iuA8nmAGYBS2nTn6hQvawVUwVx0ZuTk7XQ+Eg/vvP12ABJaXYrt9iQ7bA8AYOTQ3rnigvW0bvwpFkyEc/tNIqs6QZWZMpP/7R2wZd410JVNxkZn96w/PS721HungWJ9K5u3jeualuKWlXxlYPon48sMNdTCWnVNArz8BT8fA0wefuSr81ByCQ9DxWlQf8aCIFCqkhKqe0ZPnsuCQrjQzr1s+iJoefQGvIA6Oms2lRuq0RZWwuV7OQ4sCQAAsRp9YAJ9Y5lSDaJGv3Rp2BHoVw7Bvffem82AWnXjjTclUfO/77n77vLCiy/megIkf6ZHlbjYz//9n18QudH3+dBDD+WFQaWJrHpBrqXtxeaS8AngvvrVr+YA28AQt4ALAo1Vq6to1tYtYdNYcKCHapT75GAfeeTRKBg7BIzt1772tfTL3XfffQFuUJVsfEiaxFzVzYGoY+Omg6J7BrPQOUm6JRxdO0Lx+099P86DEcD04OwkWdaNvgQ9Deigg/eP/tE/apSWL4Wi5QB+/evfKLfeckumTEgE9u19N47mpptuLHvffrtMXBotm9auj5hd+qmHL5ZVS5aUiXPDFR2emc4GBpJF1HNwsExpcRgdix7LmdOnos6/bOWq0Bk5hHMnT5XtRhufOhVaJoNBKV3Q2R4Wzt41L52/kESc48Ms0ZZChdt1Mx5uejbfGeRXO9HUVFTiL5XZMtzTUY5eGi6rd2wrTz33bNm0bUvZsXNnVT43+ejIkTh4VGOHXQC8ZvW68vIrr6an08HXa/+Zz3w2Bxzy/NLLL5U7br8jBzqUtS5q4+sShIViFkEgdK+hgIHOjgMMaHGW9QRyACoYmZyAYeVZMW4IqJ6/ULq7OkpfjzGwgb9rbzRNhb6+OAaA0bLQ2vx5X+nW1oF+7B0S/dSTPDEZNowRznW/9AXkxCHwTH6WLVkS58DgCBYkLhmx2ll1CNKmQZirASqIRQIGxscm4ozsMUmXc01zg9MX4On/dz1nw499xiAyQukRHa/tK0BLiZKqlO/wg6XFtpw7eyZK5Qw2J6D/l9NWIWLAOZxKFaw9nnok3VvGhjfCgM5oZcYNB4D1foAcKt2uISgQ6EChMz6u0RSwB01FEJgJYi6ODDfj+2qSyUn5TGjRFy8k2QUuAeE4Pu9R9VoIcu/dd5dXXnkpzoNTc8/AHsH/wQMHy549N8Zm6jPNBKWLF/O9mTDU2x/bwo4CMdl771IrDgeS3+mp7BDsJAAagHN0eDhVEM/b/iSpbfRE0m5R+2iqTkUDEtTOjtpKcyUz488C5i+HWZev8sPAkh/udxY4KR9nmPy/AJi4n0Y5pIkTq5JI+1PvDJhBPHW29GKRaFeZL02FHniLhdITgETCyI8Z/52JPYRaI6haS8rWla0EHqQ3vUnkgC4Sh5zzRqRZxdL+9VNHPl8GDPI+w2RpBDEb8ETwUkGwei1VuaoWX2OHWnW5Qhsm1aEKzEb4VQtRU8m8ch1aAMe9RB8irJNmdQJiXG6HyHvP3wV5qfG952xak9Leo33J2fQ/aTNhmjj3qju9vaW/fyAMTkwuayvRqgJ0cyl6BFidFXABRepEEkBHaLUTk2XR4kVlek7APb/Q8oN6Pz0zW9ZuWB9BOr7U56/atj1gtrPCt7MTwFmxC3adxFKLCaAWu1QwrfJsjC8RPsFtW6X+yc9+NkEyBklEvwcXx/bzl/wn0NS5npiaLF3z8+W+O+8MkHDu5OnEBRgjps4Rz0chnyml7Ni1q7z+yqvl+MHD5fj+w2XZurVl9dbN5a3975Wbb7k1Nuj4ubPl3Ohw7NODDz6QaWZff/jh7N2f+uIXwwx59LFvlVOnzyRwHbs0Fpv903/rp+sEgKYyLXk8ceJ4ufe+e0tff28CZ2CV9XxHPHDhQoQl7Slty7HlI5fK1jXryvlTZ8rJ4yfK7OR02blrdyZ4bbtmR/xQAASjM0+czLVM0lmxmlbahRRZ+LBZ1OjlSxrNpVKmJYlaeLTEnD+fqiJbrTWnTkkbDohlqlRXtxabmcShfs8ZXKBvNyyk7N3Z2QV9KmdK0uX3o1EQNkcVVdaKnCq3oN6o9micGFlvpGqdAMLPC/7FdwATLMSvf+Mb8ZNYS5na0Qhmpg21owQAcc1oM6hAY8j09jW+Fhurnt+ACh99VFmngxXAa/UDxJopFnXQI6pUdSCcmFDMgAEzsHhRCn2Y1BL9LVu3xTeKhx771mN5jnvuvTfriLFtrfgX51KBSqwf8K9/UWJHyZ0zj4GisOF6YgX3i/WFZSGWErtX31unSWqfiRjs4sWplqfwaTTxcWycWlTIJJymiAh0UDwCuIh1+EY+UeGBfQKkLF26PLGUmEybvvNF3B3QrSXOM0t0MAMkU4o+4jPrz55qid+27aoq8ti0H9lf1pdvBqh6X/a21kFAipzBemzcqC3lQkBDibj18+f2oUTYj1xkZnoyoB3QSwwAWMKo8N//8Q//Y2J9RczvPP6dxF3uTQxCjNl6sGdi3ej3NOD5leB1CwI2TqCy9q5wuG2bQBpbG22ysEuiV2dCSn/V4lBc46MaxmLVE5kJW0aslkl5AwPlU/ffn8IToVs5Coa67gH5jVxIjPG3/5u/XR577LHYSwVycSxwiRiv68pf5DnujX4LsJCNVYDyvOxF3VOlJryKE800TJ8PW7eZwJPz2N+XtbduWtbsf7H44sVDyb3aCS/yEfaqnVxjn7JJzpXCqkKReBigYd8C4oClhPe9M58Ty8kr0040NBSbGeBVsXHx4vjMTIk1LTH2prZ18CVARHvaOvFxntU7ld/J7byDtqhKb1D7ERY2LZ92KhAQ9g/+4A/KnbfdnnxBbkekXOwtB9eOow3N9b0nLB1+8qOPTgYkHB4dKTuu2h4mu/Yt8gmPPfatcsCU1a3bUwBg34CV7j+F96GatygagOGdDaAXeylHdQ4S0zS+X77tO5wXhALiu/YFYoNYV/6/bfu2nCugoXevyMBett8BO5C7OYv8hAI/WQs+gu3JUAzjnhcPVsmPmdmIkVsTZ9ueseZVnP9PRpvtPJyPt9R8LNj784CUPwc0+Rhg8tu//ZvzWAuoMpgWVUV7eYRTvRw9eDY/AyZwh0za6IIvSCxkG3ABHbJ4NDA4DUkPg/DQ1x+KWNVnP/uZLOx3H/9uNgEBMgFLJp5cHM61UL2qIndNOi08oSFVW1UYhtbmVbW2Of/Vb/5mZXFs2ZIDZQzbU089Xe5/4IEgaBkTtXx5Nob50Y9/9/E6OiwVw84q8rhyZV6gA6GNyO9/cKCOe3KgBHYSK5Qohl/y6hD7cz+t2A2avXsTGJlc8+1vfzvULQktI8LBcX6e7e/+7M8mSLDpCfswWj4HdVSxRElEz2c0AEI2OIocI4d5QrgUEMMAYrpIKqGh1uWP/uiPyj//Z/88AaNElqCv73r+B8+XG/bsKTOTUxHAQy922KztE995PIH8LXv2lKlLY+W5p58uZ06cKLdev6fMjE+E3llZGEMBeTgEZnjJwEA5deyjJBnod9gYXb29Zd3GDeXs+bPlwLv7yg3XXpvDIOBZt2ZNOXnseL5TyN3O5e6cnS/zjKQAuZeA6UDp7u8ty8wA1y9MDHBkNC1DqbYaSz0wUFZv2VQOXThbDo2cKxN9PWV4bqacPHsmvdoMMGQzgcD5C+XYsQ9TEdInLMldumRZOXX6bAJlgfcHBw7EQUvE2xnwjAdqNsr38uVLo6PR9uHar37XP3QsVDau7NlzbOOsurtC3YzAU87ZaNaBMZFAZUzf3HzEa2maQNE7ZudKL3CEweJc59ASjfLuT+IWBzxqvK3krTvvhfAhZ+77VQ2JwI5rIyE6192TYFuAY0wxurL7iVOdm01QyJbYZxIU+9yahQo5VStkjHzAJxOCtm7O51ohZ+cL8ATtZhvakaHtuVIpdO9AlASiU1MxgjkTF12n6pqoVtnfmCHOnvfi7CxaVINZzi8TTPxZEzQLht0rx8QmcE5p1UkQrPWu9rhDtyU+KKKCNcGRNT2pwjxlXLQ1q9oHhIzR1QWuGWurRWoWFfRC1RTp1X9LQM/YudoXKagTBLmefRMK9Pna5+y+Vq0CrM7m2YCe1si5rc51VfYhWnHQ74wlnEgS6doZraoFLayS0xG+vHj2XJyO67cBVq0g1QG0qQzMaiWpVN8rpEGuAEsammFDNvnRAZMf7l1aZsWf7XuudGqBCv4cN/VX+1eV7n9Fv87CfzbVPUCEd9205gAUOjuqralNL7UFyvkAXGKh9Hf3ReA6bVtpS5srU4CJZspHndATFdawGHq7e6N90gJcLQOoBVYqIeSKKTlNlAx8SD9vmCUVvEho3Oil1MpjZYeERXSlqkyu3zCOmok6VwJgLQ28rbQsAC8VZ4sfri0NVewWCHmZTdSyaWiX+LvOCqY0VX9tOhgmwIeFz6iMAjIbkWoJG7tjTZxbCVvYVRmH2t1oNSyKvWLf2DttnQAVmJ9pPLRLgNNsNd8hQHRW91x/fQBUgSSGiaqg4Fi1iu/VT592xTnT1CZin1CNTSbzHBJHNHWBvuBWYmiq2HVNwUg7rTjGSN+BPqy3uRQgXn39tehMbVi5osxPToe5KcEzweDM8RMBI7btMBHlSCZQYXh2znWU82fPl46B/nL9HbdHEPaW224rr7z0Utn7/vsRUMVoVUgR13z3u48n6L/9zjvKu/v2BqAgnnj27PnaXtrRGZH+995/r+pfTU5kOh3rgG259729+R7xHUaQ7wBmrV67JoH25z7/+fjBk4cOl7MfHi/XXbOznD1xuqxevjL246WXXyl7br4hRRBjzGt76GiA8Fs+8YnYHZpbx48eLReMpkW93rgura2BaZsWqr4mWdf+YP29Dwmt5BrgMHpppMzN1xYt+0Jg31K+G7SxnoNmz6tGe1c2nKlfdQQqO1q1vGxoIqT8A5/is+27xwAVWzkL6OEKgETwK6sAq3Ik7Az+hH23z/hhSXuNSRbFt9jTgAz/2z73ff4bg7S24bRaYKNJNLAR0yqqD39K62dvmZ5tqqgNEBqdL/ph8fu98dFiEPaIyLhYUeL/0bGPwtSwVwD3odybBhONIXaq6gVhUbqfMGm0NHR1JpEFoLVaLJ7Hufcu0rbfFFc8D9BFXMwS5febKVx8nbUSJ0t+tNdKXMWjCpDWTqLlTAH/7U3MS0mxz61csWpBxwjo88TjT1RNjC1bS3+PCUTHo+Gi1b+OEK1tIdt3XJXf8ywSMawYvpGflsQpXvjHO8eA0Rq/58Y98cevvPxaEjf3RdSVX9eyBCgCjBgyAWRUAHr66afK+nVrou8oHxGviDmAK55XQVYLk3ziO9/5Tqry9pHk1ruo467rNJnWvla9rAqkhQXZgNXhdC4wQC97y8t5X/VnYquKY9f9LU4V40pWq2B6/UTYRGnNrlV1RaoaJ/clX9N6JA85+uGx2E/nAkj8yU/eFfvx2uuvl+v27El3gHaPlxTU+xeVu+6+K1NeFLmcXXaNjpoEua+3J9pL1tK1tSsfNkRiw/roobTnoQXyrYM8NC2ZmSSk0FZHvrLZcowDBw8G1GFj3KOY13OIe/OM0zVmbYVdrSMNKgNLfMb7d71tW7dl37791tsBY9ppQ9//3vcDaFsLDC25oLzQn7EtddTueEBp9+ZdKvr5u7T1iJtnZtNJ4WyLibGa7Sv3a5/R9HSmo8UxP5fc7+67PpmJitFMWbSobN64KXshRcKBxc0UsDruWOfCt771WHnv/fcDSsnZySgsM/Wtrzf5DuBy5GI9h1p/7EnF9pwzhdiRkYA69o8iqP1CQ8U623fWL9ICzShi50drm9ibrwFeOKPyUvslTLtGx0RO7ry0w12c+4x5Bnyn3bIK0Cr20vjDJo8daotFjbaP9x4WkCk7Y+OXtdz+EuBHGLMto/rHCCs/Bph85Su/Pw+xU8HRI2SmMnEbD2qzSAhR4uoBqqMjiQtJtmh7SL6eefrpJAcPPPhAepkYIZuAuGsVVuvJ+FpHHnoLIJHwav/xEvw8/PA3AmpgkdAVQcmhPIw10Yrx1KrOYJzLCy++kM0meUmxq5m2w9FJADEXLDKgwHeg4j3+ncdDxYJocWacisNmQ/sHkKPa7PBB0VAfCaYKOhhq17fhrEWdbX6qfPnLv5iEuK3Oe55WK4UR1XbkWdLPhT3R3V1uv/32MiFpPH48jtaByPSa4eEEV34cJmK1N998S7RTHDR/proNzW8RTy0+DLa/w3559NFHy8///M/nIDAMDrl70lO5bGiobNpg9FVnOXLocA7m7TffUk4cP15m9duie773ftm/d28ZGx4ue3ZfF+MwPnKpnDt9JsE4x9w70B9UVcVBK82Jo8fz55BcIxI7+nrK6o3ry/DJU6nsbduxPd8/pS1DEolCLcDo74/Q6QTHCZ1txqN29vZkXPCSlcvLecrNYxNliYRXH/LYeNbMGMvpxf3lB/veKaO9HWVg7epyZmw0ySZDJyF3T96Vkb+YRAc+OJh9zYAwWucJJ912e5wVECxUwampHGwGXY97ZoVPjAf8ao2IhJcPAm54Z943RlEVg+vP93NK6cPctDkspfRXE0FDTV08FGNl9DLQRBLgmYeWLUmCPD58qfTMzKeSODE9XbpUBjhU4IcgT2Km0oop0tEZ5JxRcwbstUWLB6IdoNJNhHD80qUG8Fpag5HxiQoCqOiOjaXNDTggGLP/BUjuXVBmwkNN6FQlludMqaxxagEiBhYtiNsxgNaxCtuNL0wlANhJKgV3dc93ZE2wQDo6ASJVe8AEGmsn4LSmYRENDsYJVyX2vlDlI5o2XycchG4dTZSJ9CHrn6ZJ43zWqQTAlCq2WiuHhLRGwuaoQoFdTWVDv3kNKAWXY+OjsTOqeoA3xt9esj6qGqmONC0SmF8rUKATdBrTKKBeHZbd5LjpCKipdVIQoMkaCSiJXQr1jdZLG+CQqmTVSalTFsaTbAJOTp08nf+Owv70bJlSsTJvPuJxlZK40NbRtE7MA0zqCPtK+b1C0KqBSj7mPv4scuKfZpj8cK/zFwMmP4a3+iv6yGWeS7sOFTdSwc5PC05cMW0nwrSSsVCmgSa1ocf/3zPXkbYK6Y8KF82ONLNgVjRCzv4uY0+N8m0AjWhLdHY2mk3G/FZGSAus5FaaJCnrHhaKanMFb+rbvLLiKNhuQJKGYZIWnJZ+HVClvpkANK2+SlPZbCf5BHRpxFxbWCv7KeOPqwZE/Gz21hVr2LRquTuASeAZ6yUxpNOAkpwe8AooLWieNJOCXCsB/Pxc7Sluxv+xNdrwnDPnPnorGSdbdWME28aySi7ZAToep8+cDTNxxao6atIEAkH3cULuo6Nhr/lz1+D/43OJs69ameQNM9QPTQ+BoKqjH8E/388fuA8AAR/8vSefLHfecUcAcwC8s7/7+uvCmJ24dKmMnD2TKWYCc3oU2lY7Z+bKRppgpZT/8O9+r1y/69poewFvB5ctL1uv21W6lgyWk4QaTfk5eaocPfZhADfCrQJv7SpsZhKAnu5y8OiRFG4IS1pDE3mAF6dPnopt4w/YOn6R/fpg//vlye89kTjJqFDBte8fXLY0rER7AWAtCB/s6S1vvfRquWn3dWGZKG5oZSX0eNsn7ig92HCnzpb5ro6yadvWBNI33XZrPQdYqZfGy/DYaFm+dnVZunxpOX70w9js3r5FZYII5oplYZp4r/ZYhMQVVDo64tfENpNTdVqSvSiBbc9LguDGsKXVrdmXtbIOGKhtla1mDdDCfpuZqfp1/E/7XfYB+2uSmzXGdEFhx+YTu/FBAKVagKmjqel8LI/o/1gq+5Im+4wv84y1Hae2laWVyOcb/RL3CJzZ++67iU2r8KQpeXW6C0DQd2C5SEL88NE0+fhW7Qp++Gp7d3DJUKa9Oc8Ag7QtT05GnPz99/alUKTwgvEtbqWZZS/YY969ZAlo0jJuxE/iTz7L80jY+B+fjW5GgKY6OYj/E7NjkOY5+/rK4SOHAqIBQ7BzFO/4U88vzhCfj14ay9rccuut5aWXXs6Zikgr4fSenrS0vvbqawFalixeEm02cQQgQoJeBTG3l+MnP0pR14h4BV3adNpFsGNefvmlFIqcHQbMmTfhw/nfdS0WMB3B9xMHiJ0Ue52vdiqaXMFn3aPzAKjUOmH9Pat8xRhfnwvzVk7S15t1wu7BljEpUKHIJE3raQ0UK7NvWr/d2HD7pcptV09wJWBSre8VnkzPbjOxMS3FEt252QBHNUaqNjP/N1d1KgFVtC/sDedNCxiAJ0M+li2L6PXV1+yMtiKmgfZ+o6CxRrxL6+BcPPyNb2SvK+jed99PNILz/QGqgAsAOWDh8Y+OxTbZjwqP9jyNNUVNOaA9bg38fXzUbAWvqw+cDYBov2kXBKp5/rGJyTCFqk+bT5tGCv0rayuLdxd/3QjnpkB3/FjeY51kh1l8Kswme/rNN95MLmjfsXuA5AyKGFqSdfG/3ZB/8w32mlgQWOq7PC//hp3TTlJlP5w1OctVO64up06eqPagszPfIf8A0snj5G4K5/d/6lP5c//t/vm+HU2bi/sloC32BmLI7555+tnE9du2b03BTVv6yPDF8uHRIynU0dVjG3ynVjZTX7HntZS2LBNAMiFjz4w9ktbuMJVKzrHiAGZf7bYg+DyQWKVllfMpbe7gO5Eg2NIWJ6jg88UFjbLWv7PjKQb2D1SgiYZeG4O1Lc2lxE5g18iB5eqZ1NcGST9ibNi2u13ZxvMjfnQhZl7QMPn6N74yD6xop8SYBGMiDLQQkwAapPVDAiUxoflgU0oG3DnNCmimcXi+gxGycSRzXhYUmxN1sK677vpy3333xsg7sHqdbFgb44nvfrds335V+rPa1g/0KcYHM4BBksg6kH6effaZzDVH3bQgQaeayR6qx5JaQYIpOhZKwBPtkqt3BM0T3NA98WIxZfzuk08+GafG8GGJMHA2mHuAMmKZoN1pORHkacG5//77c182S+3dch8VGAJUSK6g8ai+EkpVrXfefaducKrKq1fne6CxkmhgFNQ66ODIcJyfedyf+cyny6uvvtag9qtTsXLvQCUHzD1BXa29TS+xdbAYyaB/IyNJ1vVVO+iMKz0SCdeGtevKqqXLyoXTZ8uZkycTYH545HDZefXVZe369QFSTh49Vg4fOJAE9JrdxOP2BkjbsGZtkvfp2ZmomGOqrNu8qSxeOlQ6JybLgffeK+s3byrLFi8uxw8cKpcuXMzYQv7B4WeUzp04mWkCaMypokLNhwbK4IrlYeIQu1yzclVaWmhxcNaEYE/MjJe3T3xYVl+9vcwv7i9dixeXY8ePB9xA9/TerAP1f32vWDgQXAmtdWewerp7U9VsR1ZLlo3Okph79yoR/k4gEwGp1auz/7xvhtLeZcy0c/mzVv2d8zl46HDZvHVrwAHXoJWA4aM6wdkQb3UvqdwY67dkSejC6N2DXRXdRfHvM1ry0qXQmAVqEUPsQE8zV32+tvgYtdvRERAn7TUqc52dYbM4wzUJXxTGjkCn1RjAmMj4QGKJUZyu4m/ON+cawUUtdX19+R1oMGCMw7cuAiZJvuDWfofSO/fVUA4nEGFUcy5KZzP1py9aJ4LRwaHFC06TqPTc3Ew0kuxhwa4Ax17FMmEXsGnaPkZ0V9UUwBhjilHiTDiHKLR1NNp4AjWVtO6erlSpqyhnfYdsFiMsCNazjv7q+zhrgRbleM9Ctd86sV1+3zO2bUHsiqIQZ2ifcPJpMdDaEFE/U2emEsT7jCDYvgzy3dkRhwowqRXW/lyHrTVytbevnl8K6UleZ4i2zoSVlLaKBSdTkZEkva08SVN5bdPs+u8fLrX654EdfxFgciXY/5cA/v8yPus/+3fbCvSVaxHAJH9QmUyXPbFgqwEFGq2cy1WGKrTbM1eiN0R89zIahVFRw11Mkp75KiDYAh/2YEKRZqyz6pG9UcGK9g1UgdmwRdpxeVckhXnljbhr+yz53Yw3NgFnbmHcXiv6uUDtbtp+Uon8If2+aflp7gOTpF2ziCLSNLkCLMneTfyOXaKNp7JJ2PXE/hawuytJZlosCUI2YIj7dS17eYHZEmCmiuZ6D8bBm47CTztXdJgEahKdjCgeHExrMNaHgGwaCAKonZ6K7WYHtXCyw6Mjwzn3vsMBaVsxgApAHOxIf9aKeXum+37iJ9Lbrp9bIimxEFekAjoyXA4fOhz/KSgFiKkoYoixJ+zNyPnzZXZ8vIxcvJgikqrsm2+8UQb7FpUh/di9feWhr3y1bFy7NsUEa3ZxZKTcfN89Zba3u1wcHQng7Pckutfs2hnA+YnHv1NOGovZ0xNx2v6hxQGk2A1Vz+UrV5S169aXDw4cLB8Y10lbAN19ciIin9irWkwmZ2qFmxihmGZ47FLYh9o1PYP1Mm1tzZJlpXtmrlw8fSZs0kWm2aDA9/WFFj9y7myZGBkrF1SUr7+2HGOT162NWHvaqM5fCIjV2W+qzEC5eO58YhLjiY/TyDJtjMbDzHStKHd2LVDV+Vc4HfDAHogmTjZ9BRhtM34tmgONxo//tofCxmz61L3bgONGys7ae82EEtpXzSQGBQctVpMT06m282vtSHvJmmKIeCHCgkSJ+/rKq6+8nHiVf+3pra2tYjEJlQTDmeaznPNWY8HnAQnuUWLh9zP9Y+RSCgVtR9307HT8sIKGWCHJcOlI7MrX8sVildruW9L6iiV79PCRsGmAZNoSfMfwhfNlw6YNSS7FnoeOHE6xC8DTCmomgVy7pqH7X0oS3TJoAVjtQAcFD5XlygibLIMDdWqKM8BXYnzVhHc+vp//BvLLEfx51SXYmfhZjCau8M7FShhQmLJipVFETZoAACAASURBVBoHrw3z3bvUqr5sydIk749969tZa/d3w417kpiKzdkM73fDhk05g/aFHEaRTWu6AlmdUnMxlfkdO66KPoLnUNgEMnjXYpuI12Lpjo+nNaK25qwLsCvW9lzAJu15Bi7QV9TCJ0ZsGbJiTbYJYHLxIqbUfIo1mAeSVmuvLU58CzAwpY2mVroak/S3k+IaUP0K3YbWl/t3Ru+GnTeaFtHaznmFy2xsKgaGtidtGC2bODohWrHHx2MHteT99E//TPI5+1aMD3AYFu/094fJQ5hfa5S/v+fuezIxxj6kyYiBo3ALWLH24qGM4x0aLOPjk9mjADiTS8SXzqh79y7dsmu5F3unsmFmw8bG6Gf/JO9yD6zlABWdXZlko7CFJeIdsRNYvq0IqFgMCLpy5YpGD7Mj5woQ70zYn4rbmWq4fVvuz1rSVhJ7WTc2xHeH+dvbk3jTezMOm3aH+5PHiZUB1kT+2VykgbvuvidFakUychTWxx4ABmA9utbzz/8gk9ecAbmrvejMbVy/ITnXVAO62pNiQ/ty39738v1btm3JnhwcWFxeffmlcujQwbJt25ayZdOWnAf3pYVG8Z/dacVt5aVyUkNT5N/8TSZCaRXv7c275/ecQaQDgt8K9sCaQwcPBiOIfui7VT/Us7NLlb1eB16wQd5DRiufOhlQkq3w3iog+CcYsS1TqgFN2sEzYvoIusr9omemNa6SCxqXsFDw+ZMRbpjaYclrg/vLR6gfb8n5v35r/plnn40z3bZta8ZkPfDA/amSuIAFFwjY0AyWQ6EPCw2fqCg0UoKA8cFo3X3X3THEElsPSPgIU5f69acf/HQQRkYLUsXoSB4kWQ8//HAUsyUOjI7N1dIjP//5z4ct4YBomwE2/OEf/mFADS9UhfyDDw5ko9jg9957X166F+k+fc4Lh/YagQuxV2k2Ws0sbRsYuqhdhvOyiVpwBoPD52me+G6JTlvKgKinv72rO6i/A23jUKN3rZ/VenPuXBI3FW9GYnpmKuKynHFESVevXqACv/HGm2GAcAoOG1qgTaE1qRXW5WCggf/kn/yTbB7GuYqJjccJQUg596eeeipr6d5tts0bN5bTp06mIqrX+NpdO+M033jt9TI6MlI2rVpTzhz7KCDD/v3vl37CoMvriMSM8J2aLhfOnY2hp5gcvQwjGzs70xZ1adI0n3OhqwuuUXEnzp6L8Csh1yWmf5y7WGaavj+bYtWaNVHZB5jMjU+ExjzVaKQYJTxuPOylSwnebHiglcMr6ehfOlROluky2t9dlmxaV2YEZCvrfHGghMPLAQAroNiCVuATNNn7gEZ773QzOGjG2bp59wxFRiXqs714MQkoSqlgbcgIyWVLYlysjffBubz66ivZF4ytiguGAeqgZxQYRb+jQdE5YN9t/fxZ+vbCLqhK/lpy+lH+eypFeWp+tkxFTLIzTqsnY7G6IyRsDwEuJAwMFAqxao9nFPwCpQQIVbRqNvRzwZn1EQDSxhCoVlHXvlQoQ23NaOe5GDf0wBrkask5nMTf+7eGDBBHFZrv6lWpwgL6KvCCbj+edQoVcdJ3L0lQkt7848diV0ywEEyYSuMpAS9tsFmFj6cDmFRQtFIqGUxOjoMXrAKPsEb8eHZ2Qd+qdwb48MPuYMLVOfVVOI3wJKfMBkniAFaCF6AIe4Qhx/hzrK7vd30fGwW8wmxxjQCQdFsIFwvC845qgB9x2bnKRGBLfY/PtWJYkhp98fbEIoBMM8WECKC1cQ/2dc1ya99ype+29aaGdZC/vxwo1XrUlVWpBd7BnwIg/iLA5Eqg4coPt5f7y7uhP3UL/3X+oC3YVQThT93DlWBR+7eAAvKU3m6TwlWnnf9zSueriKzfayYZpWLTS/QU5bq2CNTJH53NiMlGw6QRTAUaC0ixW2SNBDKzLzIup77oBZCl7YVvWtjav3PNMEpSYaz6JW0bUO2vaaqPDUMpWiYBPyqH5PK7bVehtnstgHSNVksjE1s6OggYm5JTK59YgtgDHd11xHBVvJcA14Q17RNNy18Lz7AbYYsuGSorVy7PeRN0Z9xzh6r2eKq1U1MzCVxNxklrYqN7BTBRnNF247PacQaiTTERloDAzbWr/tDJcmkMzbunXH/9ntgpPl51VMLJtkkA+DcBqsKKtZGAiTVoYmmvYZ/QugXgN99wY3RTzp8+FRt+/syZaHZhigrsW7Fgk9EE5EMDA2XfO+8m8dSeMbRmTVm+fk35vT/4g3L/gw9m2s5KxZBtW8u+d94pb772WlmyaCCg8dW7dpZN27eHgfjEt79TY6+VK8omYoF73wvoLZFmY/fu25sJOIQqV65aUa67YU957gfPhXVz4tSpsv/ggbJ+08ZMGAE+TBslPzVTxs6eL6sHl5R9b7xVxi+N1Ur+okVl1+5rIwR79tTpsmnL5mhmLaJrxt/TKZiZTuGBjtnY9GRGDIPW2ooy+5hxtmtW1zgzgEcdDxwG6BQG5UDAzEzOI/QbllNlPVlze9lnVbLbNgPvSbLUm9brOoEHAO0zrcBptc91upjvsE+ijdJXEyi0c8xloAnwnD/3eSC6dyZGtE98dtPGTWVmbiYj0/2fREqyEYYJxkWmMNYRu8B2e0/Bsa3+V72grgZQqe07ARKtZxL2iVzXWgEqJPfWCGji+SQ9S5YsSzwpLn/6+98LmCMOEfOKCcRUEipt0pIdmjf8oMKg+xRzaKPQ6iYJcg91JOyFCtqMjKYCHPFVrfsjdVofv8jv0lTAsuKj6KhgpyhapT12ciLnxQ+2gQLMp+7/VPnwaGV5XL3j6vKDHzyf57rlttvLseMfJVGMSLL2W5OMaOBMzwY8XEHH5M03M4EQCNLVU/fLu+++k+RTQrp27fpy0803JaaKZsLFi9E1als03MPXHnqofP7zn8s5vnRpLHG0mE+M02oTiTfDeuqsgwI8u2IyUCKaVN3dafnLeNk1a3LP4pLvfve7yQGAKG1LLt082nAYKE8/83RiFHo1CjVhG50+XZn5zSQ1+x0gFladMfQNa6JOLWm0qBornZbQsCmMDtaW2XjrK3yb9nD2jX6Ua9qHKvfiHsK2zqNYSlsO1jXB0nvuuTfPDVDFzH/6qadLV293ufPOTzR7uZRtW7ZkjTHvicFKzm+86cbs6fHJ8dLf2xPNRmyC8+cvlrNGVG/aWHp7Ksjr2Z1P50P+VFvmJrP/MZGss7Zpe0ELoniX0K48TPzuz615O9FyyxaiyZXJL3fSIhi27lid0OnfrllHzY7WseTyp2afYM4p+sv/9n/wQdn7btWqFOP6fWxp74Mvdb7lVq4vZnVPzpdzLsbXKoelIwbPS5mfLy+/8nJApvze4oHsXbkyH2df0jYR17sWLRXFSWew3cueSz4I+MKQMUnWGcirFtsPXwxQvXnzxux7YsP2xCOPPprcUDyANQOMpGni/AMX5SotIOGrgDeATfaJr7F3ACbOdQRbscthAsuWpRCg+MCPOgPuRd4lgNDhYI+FrTN8Md0ldZpgZcaz4/6xZbU48QELqHEjefHB/g8W4t90Mixfnry6anPVOMk+uCziemVQh5n3VwiYfOPRh+apO7sJBhk1ySb6znceT0WAuq+EL8nz0JIYE4dDwoQx8oUv/FQQPzdsuo3NSl+DE3vrrbcT1KvsqrzfdOPNYURYVItrIwJqKBf/4AfPlQcf/HRlpLy/Py/DpmFEUGU5HfeI9QHVJ0CEbgiI8fId7CeffCJOAvVKEux79fPq2fXnv/3bv52MweFihP/tv/3dJH2tMCtDAoxhSBg9/0SICEp6001Jeh1sh8WBEhhwbvr5GH+sD2vn89p5XJcTAXB4ZhsWevj2O28FXHLQsB8ARw/cf3+EYy9eOF/u/9T9AZLcv6DDoayTQubDkMFm+IV/8AtZc5vcgWKo0ks5fLE8+MCDuQ76n+/hZAAmzz3zTERFgRkC1M88+GBEWN/V8jM8Ui6cOJ0WAJv9Mw/eHwchqLgA+JibSwKs4la/b0MYK97Plu3bysartmam+9jIWJgml6C2J0+WG3fvLqOXhsuI3uDRiYAB3d29mf4yuHRp2k7OnPiozI6Nl6HFg6FvQtpXrV+flpKZyckY+PGZqQQ/As6IsM3PlYuLukrP2lVlZnFfme3tKUtXrw6bYeTicA5dlN4nVSi7wkzinPVQElx78623oo8DmKPDs2Xz1lA4fY5hlvwyZiotZ84xhNgMVYjYga9THqrWB/HijAY7c7YyTk6eDkDBKeqvN73Ae7BXIOf2KgRZFdR54QTRwitdfKb0Qte1zRCVNZJuZDijGIkaMgXamAQ1qI1au1RAQ/NHVTe+sqenJvSpeK6M4VRJBQhu2Fh1dRgXaDFHkV5Mo2gbRff23+nXbLQZoMb+nHFVoWCsBJW1dWxjAi32wnMJwDBKnM+0mc3N5ywTPYtWCGZN7udUM7WiKwGZe0WHtT6Q6Qo6VFaKvWfNBX8fnTxRW2TOX4hwJMMb6vmigXxWcKLCx1AHjCLkvGhRZXUQ9GwEvWiwVKp0d3XcM9Nx8rlXzJ7+/gVAkoONwvu8xLeO6nOe7X/vFehYJ9nU/viWelgTVEFdb21HaIIfdoY+gjUG7nBEKj3OJfs0PTWZyqIebQyuIP9tm8WV0qUfS/h/NMzh4+6kwWF+hI/+uJ/7Eb76/ze/0g4doHXS6Z/2zhtGhhaetBYuiMeW6KL4XYACh9hlyg7brVVMW0DD1sj6prxYtULCBEkrnraeCKJUMdnmJsLUmDUKswpeXjnOOHhI9l4zgaepyFc2ymVhtNTpm7HJLYCSwLt5rmBI7USGBlBpwaH8u53uE4bLfJlrJgYBSTALCvvR6OqEjYISTXenqf47U5hnKnDOe9rzAqh2RcAujJMAPjOlu7sCPsSoiV+qGGv5idZQV1cZn660+KuvvibX4KeefebpAL6L+nozDh1g4jtVVq2NSqN/MEAUdzBWAKEmzxDjE1Pcddcn874AyWwRm8L//9vf+Z3yN774pQjUaX95+aWXyjXbryqfuP2O0t/ZWc6YNDA9neA5bXqrV1UAi9bSpUsBZgSczz/7XKqGksWhFSvSGkNg9Nob9pThyYmy5+Ybo43z5huvxx8M9S2KLRhcuqQMrVweEOvV518sn37wwTI2OVHWb95cTp05W3WWJifjBwTuO6/ZWd55660UtEYnx8v+D/anGnrqzOly8szpsuemm8qtNFIOHS5LFw2Uoe7e8vz3nyq377mxPPfk98vqFSvLDGZbX2+0DM59RLh7oFx3600B7MULK1asyu46euxYwJhLBKqHL5aNW7eUi+fPVYFtzMXpqezrxUuXlFM0NtJWOpFE3Tq3rK2qCVWBkpamXkG0yk7yZxLXWpXubtrO0kxX9Ya6uupEDqLOmXZGD6GCMHxGW3n0Tu20sHEC7tex1EBtcR+wRjVXcVDcWts+NyZ2Awpg7GgT8xNgHeiRe5wNiOK5+E6+vmocAOUdj54KakxN5Tk8U0uLp0MGbBcTV30EfrUpsPBzNFVOnc598Lk+9/RT309sbZ3FMXyMuH7zlk1l7753c8YkfTQlgPSKNBJmgw8UmMQGWlbE3PylNWRXvOfEKlgz2Kq9ffmMwpE2Dn4w00R6+zLRBOAZpsbMTBJGZ+zQoVq8FK+j//OJ7uWRhx9JHG/Kz2tvvBk/n2kjk5O5t09+4pNhchz/8Fjuj80QY119zdXl1JlT5Zprrs5kQ3GhAqdc4yc/97noNrz+2uuJj629723HCyum0lW0VufPXQjzKnHHkiVhw0gKJaniHnGEOF1R7Prdu8t6Qw0uXMj0z2t2XJ0KvbhQHCK+BLJ6RkMEMGmtU6Ylnj2X2ARzXhHE+hKU5f/tL2NoJcOTk+NJ7J2TJObNfm+nSGWqDuHRinpXsB4CyE4S9m7scgt6+29rDdiqzJ7zmerjHdGNM+DDvliydCi5Fdtifzz4wANpDwNCff5zn89aHfvoeNbRfQe06+wqt9x8c/IPwNFbb7+V/Md5FbO99eYbAavs//n5juSKWnSACsTTxTqZ1jNW27T4PHGteBVYqFApIXY+3X/i1C7TYs6lQFcnR83m73zWWraMTfdOQ8Y+Yhv8nXuvrZYdKT6K9QAHwDbx4NPPPVN2XH1NJh1lmujbb+dc2BvaUIxcHpsYy7OKw8Xc8jPvxhvJVCrA4WLxa0f2w/Fjx9L2aL3sf3EmTT05oTYXe3f3tbvC3qYplfbErs4Ud+1FZwEAym44g2+/9VbO4Sfu/GRyxMVDi8u5M2fS1rNp44ZMb9u58+ry4gsvlvf2vl+++KUvlt/8zd9M7sr/eV5nhD/SugYQCzDbFEq8/3vvvSe2B1CEnaOIyIfIaQH7WDfuIaSII0dqHqGdPkNTTAMdjf0jfqutLaLzEeSt4u98M4COYLPCZ9quBgGcVdS1ZZ6IkwFHbKwfOZxYGOuIXfYjVrCH3ItrXln3CqGhu7IWayvhXz7U/BjD5N333p43Gk+i7YKSHxVzG8XN2pTacHZcdVUERtHYsDaMzePgfu1Xf60888yzOQQABkrzXvDnPveTYXDoNVQBVpU17guowrgwQirFktb3338via5RrE9+78m0yuj5ZXSIbNEhqdXogQRTbcXa5264sU6fYLSsBjVwCwOkeOTRb6Zqa5PXntHTBe0/vacmr8yXUOJ+5qd/Jgce+qdK8+Uvf7n8i3/xL7KhOB5sEfoKXvidn7gzh0XApFVmaGhpxgnTJXEwOWCfkZxW3YW6yT2LtYWyPff8czGgRFiBUX73zjvvLO++806otpJKn/H7AjnOxVhj32UDf/uxx8o//If/fRx3FMWnpyMySzUcQMTIEHvNRJ+OzqCFmRM+O1MGFy0qzz71VFkyOFT+5he/WJ5/9geZmKMaNnzmXBJcCPYXPv+5HCKA0ntvvx1dE1OGtEE4MPaBtVVB0wP7wBd+Mvd79INDGSt81ui606dKT2dHWbNsWbl05lzpmpop61atSdDR0UXUtDNB9fT4WCkNvSpIeVPFb3t6T58/W04Po8YNlqGBxVmj8+OjZWrFYJkY7C8D69dk1CI1/oiJDde+dMGRgEeg9Fu/+Vvlut3XZ+9YLyDXAw88ECNiH161vU5LOn/+XGjMbZKdMWUjw1lnLWMRHxrXUz0Up+ceBdoEY32nAwo9Z0DswdJRqWDtGLVMwOntDbgFZGmDJBVRAU9fX09oz7RssIHonpwbHi7rNmwIiovx5XlUVzml4dFLC1OsUkGZnEywo/JU0VqsmKEAGMCNTZu3xNAI8p0bRtg+lWi09GbrI8jwe4K2NkDldOLES6ktXqNjCRwAB632jx5Gz8sRM4gCD46h1fBYPDgUhosARlWFowG8cBCMuKBE+1yrrA1wAiIBchlGhjg9q5OTGXm3ZvWqBBVh3ABKTAhqel4zscG0nLBMFjdK9bW1CjijgmSqkeA5AEeZS2XZoqnuaMlyDrPeXd2ZQqGdyhrYF0T/VKjsN5OIVB0re6QCUjHQYRb0LQi6BYQq2nCqHcWcsT4AJyCMZ0jfbqOiXyeRtL3MremuafqPYfv/8t7irz9xea2vrNg1g2MAIQlb2xYeyZh0DWDCvkmKAqI0fVJYKdhGwt0GvMtHjVhtFPjTKtQI3mm/SxIWBhnAobbN+X0VtNkZQGft5Q7NtZ0a0oweroBD3SypkrdMlWZCz+U9VBkrVf/kCgp42CK1pzmASNNFH9X6KyY8AHgk07Qr2PTuPm04PXXMMDbJnPGFzXjYBsjx+cnJRrS4GWHsnJpAMj05EcFAdpivZgO6uztje2emsd4GK8DY1VXOnDuT6u341GSmNviM9XD+n3366azb5k0bI9wtcGefqrj3kvhTgbXr8uefvOuTScoy0aHMR9dMO6w2WdVhNHPMWpMMBKu33nJzpmCJDQ7t/yB6JFs3bSoD3T3l5PFj8YW33XprWdS3KLZq9OJwWblhYzm2d19iBZPGULtPSU6HBtOu45SPKz6Mj5bhifGyC3AyPFwujNSpHaPDI5X6rBpLJ8RUiP4q/PfiKy9n5C+2B9BYIDk2MZEguZ1mZ33/6Ct/lCQQlVz1cfW6dWX1+nXlqqt3BGBfPkS0dk05uO+9ct2Oa8q3H36k3LTnhnL0w+Nl2eqVYcKdOnw0dvvaW2+Ob+HLNm3aUg7u/yAACj89NjxShpYvC3tlcrxOZzA9R2uCNtQ1mzeW6fm57Be207vwPS1AMjkxnrZYoJcYCgjUtm4Bxexf15GEiMSBAwJ2CSQ7GsBoEfHSChwmcJ6ropAAab9LLBFQFt/dS0cE+EOwtX5Pqz1ADNcFBfjWH+jGly1fubycu3i+AeJMhyE8CfSejm9zrZap0Np3jBF+s79vUc42v2YPun9MpGXLV1Thy+7uMDbTqkNPbqy2L9RWaxXbi0nKnnjyicSmGA9uUvGHoOKRwyYv1mcWDyTZXb9uIU53b0AE4JV413QUnwdgtPp7GCwSGS29wDfgBTD20shoWtOiMbJ0aS26TlU9FHEUEMU6KlYqLJ08+VG57bZbkzQrWvF71vj1199IjkHQ06RF6yIGeOvtt9PuIDlXiDlz6nRyB+wyuoGeQ/J65x13Zn1NyDly5HDZs+eGhsG+MmdaPOSsa99VKPN+sME2rF8XwAfrIdOatLEvWxrwBPtDbA5ccG2Jn8RQq/2DD9yfwohEGUN9ydBgNFiAYAAHcYBcBxj0wQf7o6GnBY0+kDwC2GYfeI9idLGaoqB2qvfe21f2v/9eWtEVoOr44PlmhGsDjkjNozNRmYALOigsVpizTeNtM0Le5z2z/Alg4l3+wi9+uTzyyMNJZiWoW7ZsC7v2U5/6ifLKq6/m/mhKYhl889FHY+u1FmGzkQ8AFGLHy82AHfaqfFHsIzfSoRAB50vDyQ2BIN6bH7EsZqEYCvDGBrkvRWTyC0swlvm4ufly8PChTDljb2uRcDr2vRUSBmi5D3Gf6/l3fk8ulnb5k8mNMDcUPLUROvcK2sADz/Hm66/XmNHUzfHRADz2ur2G7SHuFasC5kkr0JTia7FZgOGK035XIbEFbQnnYvN98Utfiq8WF0f/USH19KmwGw1JkXtgrZG9kPuICeUomCXiT4CS82CcsXWVY7mGc08fz1Q0sfEbr78WG3/LzTeF5Xrb7beWd99+N/m2PVYnj43kO509NuOee+/Jn+tGUIBkH7zbSDysXZezQFcovufihdybPN09O/+tODQ7VPVIjA0eyV4IaDw3lzagTH+dnV0Y+8wGy6H9Xp3MNZp3xqa1YFcriCxG9y5rlFUBMXEyO9eyCl3b2rUtv1cGxvI/9+k70v77YwTNHwNM/uCP/sN8EJquzlDQIa8AAMERY+YiDs3KFSuyAQASNrXNLWmUlFK2tlEpEettY1Q8vM9JsrFR0OjM96Yob2M68L6boYJwaau56aaby7/5N/8mG4ThwdiwOaDGz7/wfOiP+oqh97RDjH6NTgIab5lP3+OePddV0dWlSzJKd//7+0Mxc39oZlBPxohBvOeee/Ky3MNv/MZvJMm+5uprMvIY+OOACMAIevo80MLBZXAqNbI7TkvrjHu1MerUlblsLsEBw8+5Sp49M7oaUIjxUTlAhQQwqfqoYEQEdWIin0uA0Nub75ewRwx3ZCTG87d+619Fr8PaMLwvvvBCNrN3QhSLCjNDddONNwXp1wvHGa9ctjQir4CHPv1/p8+URx59pCwfHCqDvX2hGB89dDhTBWiYOESH3t+f1piMQT5xIoijWeQHjhwOCJXpOWaKr1xVhs+eT/Xs/Lkz5aYbbyiHPvigbFy1qlw6c7ZMjYyWJYsGk4hzrOi7gusB1Z1U+GuPmmShu3SW/m4imTNlZHysXBgfTd86enUq/B3zZdnuHeX144fLzjtuTcAnyLA/3nnn3RgJ7TtaaiT1aKQ333hT2bfvvVRdBCCf+tSnagB6aTSOCZXUGhGUaoNqlSsGDnLsOwEPnAm0FbDk8yoepgU8/8ILeRe0ZIBNDuqJk8SaTjb9qDV3YdhbOr0KGHDAgc8UDhVmY3mbipfgJJW4jMScSkIvyEN5JgjbitVVIduJnMefuO++BJmCuUo/1IpyPntj2fKV2fPpmW3OX+25XZeAra24pVVGEhcxup4Ea6jJLWBCgMteBISGiju4OAGQd+vZ9PVaG+AEp+TPVQFQQp2ZOr3qg1BArYcfSckLz78Q9Nq5d14E0OxQ1RmYyrUY3Iy8nKW6via0YIa/FVFLT3tnV9MGN5SgSMLVBswcgqqc9RD4nDtfJ+dwCq5t5KbqQwLXZcZsqnwPZAKFe3Em2BrrZx8AQbdu2Zp2pUoxrWvQ2rhKG6zTEdKXOzMT55nxdls2Z909TzsuO5oR2Q/IBpcF4BIc0Yr4WG3prxGN/xorcGWrTgtetS1QzTyZvENMXOCJ+lMCW1MlZkvpnv8TI47naptPhTeqDbTvACZV8wNgYg+pnGMr0UcgMCxRrGKqVeiuKzoqtXXmiok8DXiXRDTXsLMaAbVK4sj3tJoita0nfUGXAZPgOnUiSZglDWCSNgnMTYBIV0c0KTq1azbskgqm1HMhkKpMlvqsaVWTUAJW5irjhq0jXugOK+NEHzSVfRoLy8vw8KWydMnyJMNGFgM9TXLz+U2bNtbgTyvb2XNl86ZN5e233oyt1tcteXZhbNmrd16ToFqAyvZLgFUuU0kvJeL3e/e+m3jE9Iy2yOOsE0ttk/BjRz8MLfnU8Y/KLpohXd1ly8aNSVYlTwATvvPM8Y/Ksfc/KLt2X19GT52OWOWqtWsDVs/TiFqzphzev7+cOXGyDITNO1g6+nvK2kYY/8VXX4kWALsq/lKdk0DsvPbaMjZ6KdpPL7/+Wtoi6Ztgj7KfwFnPc+qjE0nYfuoLny9vvfNWKrqKNq+/+WYZGBpM69QbmJe3317WrV1T+jq7s29ffPbZsnHVmkzdOX9xsSn7CAAAIABJREFUOO0uWooO7Xs/GhC33fPJ0qllE5tvYLCcOPZR7GgmG42OlRVhR06XM6dOhPExOT5ezpw/XzbvuKpMdcyV7Tt3lt6BRfExC+Bew3wSHGtNFKOJQTMeuNEeSYGhYYKmOkqXarwCClULpYqtRv8k47dr20xNILviL6MXlDaiGu+6A77AdaxzqpZhcs0mgcPkqMLnVdQSi3r7ju1lcqayCsV67lVSFhsedmEdKuB+nAFAnlhu1crV2X9tTOF6nokfs5e1zLon/+0s+h7taNEGGBrKUgEGAfK/8zu/U+785J1pu7bnaOVJ2NOqEo0UemGDCwUQCWOm481XcAUQlUEJ586mSgzgqDaoK8mjthlMDm1KEibtxAomQAPFhxRT+vvDzMIgBTQ4g5JICQ3/jB169z1317179uwCtV4+IDYQJxEutob8LkCSbpCilDNtERQT16xZF6aG8wHkqcLQ/eXJJ79bdl93XaZjYamzKwAURUPaFFpAaiwytTDt8MWXXmraQep447DasSiaaZruM+vf6NaxDMSW5UHyFlNkLp6/UN55990wjcUUgA7Fn7/zd/7b8s7b7+QeLw5fKucvXgzgJUfwLj2j3//a1/5T7kvsrx3+xRefT95iP0W3Jz5A3GCf1iq9PY1RU8GRlukHda7krMs6VeyqVjci9ZcZgb/+j3+9/O7v/m5yCRIGAIpXXnk57Pz392NSfCJAl3fx0Ne+lthXQrppy5Zc09oDhbAnvvqVr4SBD/Si48J+H/nww2gobd26OUkzcJu9BsgBLTAMiP7aa2lhW7w4hXPxpNZ5tkBex7azzQq0lQU8G+Y4QFu85V0CXDIQY9WqgHHaK3UQ2C/eHw1NAATfYZ3tdaCVwrwzAnqSn9n7xJC3bt+e902rKkzsVauTO8r9nBGAkph4+7ZttRUkRYay0DbivjEgnY22bd8e8HLEee4Je8V9y1W8r93XXptuDgC9OPDYhx8mB9QZ4Jq0X9geZ9s7k9t9/8mnUtBmy8SgWnEA7seOHS3Lli8thw4cLJs3bYmwtDXDksYosZ4ElcOkm5oMYMdXYm64phhbbqRVCOAkp/BngFFFQkwb6568e34u7xOgZJ+mqNtMBrTOzgrtSDEuhhKbK/43VKOO5j4efyzPpisEIKoaoNWOyt8ybrgB0b3TWoy8PKKgLQpd1kOpxaN2sIWX2RaPf5xY8WOAye//4b+f12936uTJoIKm5FRaIsdDwXYqAqQWEuXUYtiMNhFWhBYbY8wIWbXUe5VlgMGnP/OZJOAqwTbcHXd+IkAEyhakzAaW3Kv6qNxC2f797//78plPf6asXbc2FRML43eNEmPEvGSMDAeacq4kB9BjUdF2+FwvPiJgWdTO3LtA6v/+d/8uiLXNDo3Xn+Z/+9wf//Efl9tvuz0OjWPQ+kNZGONElZweyb/6rX+VarL2IG+5sgzOB0lnULxkn6+jmvTk1Yo8pytx5OQwal586YUAJFpfVKsI4QIi9GoNDdYKk3V24OrouO4kf0GiL5wP2KKFB5DDeFoL6+AgeVaI4R133hGD7r6gwL/0i7+YdhrUZGCJEb1ECS8NDyfoUlHauHpV2bBmXXnqySfLscNHytXbtqV9R1+cAGF6crKcPXmq9BitOjhQLs1MlaUrlyeZPXfqdJm8NBZBV/3PqkkPPvCp0t1RytTwSLlIHXt0rMxNz8bZei9oxhyCa89OTuXwJqBW1URXJzaKRqvabqylChEkeMWyMr94UVm+Z2d55eiBcu0dtyTAZKitmQM4N1NFR/03YIkTJXCn/YYxEoDYh+3oOXRBBw4YlPG5R46mmqJnG9ggwAkK3GlM8NHsjwiINdoS3pGKSPqe++p4XZUFI9Rc3wEWnAmWrBfn1/ZVM5hR91YxHBstcyh52mN6e2OAAJDYXFqsFutnXLqknD5/LlRKlHQAppGljBEjIaCX7Lf0XwZFAKMlgPFlhDKOGFg0WvuTOa5W64MR5JiAIBG8bfqqORRtRILBJP+Q4rVrM87QGbX34/gX9QfJdl3JALCEo1i9Zl2mSdSxYoK/U7lfSD97Q4MES0cgwcAyzv6cc/ZO/W8Ow5m17hu0uLkXfZbnzy3ohfi8nzjejhIDbV+perWCUTRmVF2yxqNGhY/nfLkf4nFpZxAwNiMTly9bUUWmOjviSCI41tVVR6Dr+e5fFBvKudRpSvX8E+wCqKWnNgEPJfjaa8yI7959bajrHIcz7M/9Xgi26WdugvyG0VCbKa4k4/44LuCvP/OfuwJ/sj3pSqZGZWjU1CytOGndaVpsAB5zxhcDU4APzShJoIrumxYwqZ05zfjgyKo2gbHWlUjNJiEp8xVkbiswoWZHD6JCEm1SvwCEND2/bEFGgTZskoA8IcFUykz+rpa1S0fbknMFYNIGJ7mG9qIyl8lcHb1o+b1hDwJbcoUG9Kmij3U6Q707T1Hb7gRPdZKVBHI69rCdUCw5SI/9smVVCHvKRBVFkpIqmOT87XfeSaVPgFqBxzqt6o7b7whwcejggQRargW8YDfZZ59dtWZ1zhyNkj/+o/8YlqZ2Rfps1uEgEdDBwdg0yZMqFxur6syvs79vvfFGeePlV8vNe/aU86dPx7ccPnI4CYhEf/vWLeWbX32oLJ4tZcXiobTlLFm1vHT19EaUdh3mnwlao1UMW8y164brS+fAogTFAOqjxCVXLE/rQx0Ze67MdsyXE6dPlWuvu65sSCvO6bLvvfejNff6K69mbHHp6shoUBVIYIx9x0bztyjOBHkPHDpYtly1vXzv6afLuo0bM+0nPmzV6vLYw4+Uu265rUyOTxRjgM+fOZfv1V578NDBsnLtmrJuUxXEHTl7IZNjMi1icfUVPb018B29dLFMTYynanni7OkAJq+981a5ZvfutOwYv9pWy7WfiLMALeLJCq7VAlvLyPAutHtEzLUVu2ymLgWooIkQ0W2iujXAZuftK89v3wIrsDoVOAJyd3QkfrOP0iJgqsWJk0k0sKyB3H48gwRAwauzuzNTatDzJQn8UTTBeuoo5BRFUmUei+/ndySd4lO5RcQIFSewXsbH61TIifEkkXwMAKeOszcRCoOkI8UgDAutDUAUMSimETFG52jzljoF5+033yw7tm8v4xOjuT/PnOLL5ETu0Tol7pKcaxceGgrjRnFEe/bigcHEGW+++UYq3OKYTPgwBhlD8/SZFIv8m2/VkhPmQASW6c7U76+0+5kkXRE2pXExPh4/LmaVzB05imlxISCRs63FGTgTIMxkncHBFGfvvvvuiKh67/R4FIawfIGbX/ipL1Tti5mZtMsQ8NVSopgob7n9jjvy3MQ6jxz5MAUPsYuED0AqfhNzV7HpriTWdQLNWFmzdnVisKMRzV2d+Pof//qvZy+9/977Yep4LwAerIgv/+KX813ipjADu3tSkFVgFJsAFLWHPPHEE+VLX/xSYqVDBw6krQXY8OKLL2XfinGqALJWlDO5/7TZdFcwpdIHq0cLuJIpUXUam71SRTYbEfpGD0trhXxAS56JYArdBIG1Botpfu7v/VzOr31ljX7t134tibKWHGsgf/Hd1mfNqtWxzaasss/iNvcs9llF566UaGTYP8BuRb60/nR0Zg8ZT6wAC4BUNLW/7GXvy16Qh7oPZ8TYc2tqLdJiZbx1plF1pcAMwFW4kzu2bF+gZISZe2r7W9jTYeU/lve965qdYS4Cl+mWKP46P+ydvcwWOFeZ7LNoUXln77vJ/fgS7ELXpuvIXtqvVUsSi2Y604WcJeuFTZzJixcu5NkUaq2t9wnMvH73dbHr4mosJznwpg0bY0OwxTwrXT4tXZlEtIp8xkT8ns/wM+fP+fxUYmvXJyJLeyYtmTt3LtgF9yz39mwALe1l2Cr2jv3++S98IbmTPZI2wcnJMHmsrcJ+u9d0Slh356e2OzY/82Uh9seu8dxsjPYteZL94v1oKQT4YIHt3bevsc8duS+2lN3wbO3ko7AKE+/8sAbxBm+nAwcwwRzX3vNjCL1eGR9+DDD5ytf+eB4qSOn40W9+M4ujDScVnbVr07IC/IBI2dgSZ+0djBxxUomVTQJJYvT8vmo+gMJLtlHPnz+bfjXGHYpkcYIOr1oVAMVGJiokIYFyOsw2HNSv6o9sDcuCAfXCoIkONXVslSIooe+AUEImoeychk1NeAljAPUMcgzo8R20QL7+0NcjhmbjMirG/6VfdGYmmhdHDh8JRQk63TJIIMYx4hDISzbCYIyUZ2L8vWD3KrluK8btOFIbTuJ45MMjcR7uK3RjtDJUtKGhtLtwWNqGMs1ncjJtOYLNdoyqtZMgttQpzsCB4FB/7ud+rvze7/1enAC2kH9bR72XvDPF9MUqAd09ZUnfojI+Olp+4sEHytqVK8vint6y18H58FhZqvWls6vMjI0lSeSczp44WU4e/bAs6u4tc71dZfVVW0r/ErPUO8uFU2fKyqXLy+mTp8uwlomRkbJ144ZUSMeMlZqdi3gs0cJeYmxdPZVCRUhVUq43sdnYABzxDaE/M8XRDH3P9OxcBFD7Viwt3auXl5U37Cwfjg2XjqWLy+IlS5Lcq2gsVEhKSf9bbX8BRCW8TyKcUZzzJXRLewFjyEFE9fI9oVgfOhTBP3vKe/XTCq15F2FqTE3FcbYUUi0kBMlcj1GioSL4czHBinsRYDM03gdnYP9wuowVACsaJvqmu/Q2z4T5xGFL7okA9vT3l/MXL4S9Ipimjh2xtqYaZt9L2oEiglAOvJ0gFXYOUGtmOkGfZ2C8OZVUXs6fy57mPCJUt3gg9+pM23MSGa1IgDi/zxACWgUCKkecvn/0MTPaEebq1EqjJ3cg51G1yLu3f9s2M/ck8FE13bplS+6LIQbmAIxQ/cIQwayhkTJVHSqHnWciutpf9YVUvFxD0FABS06AaB6aJpEw76MjVa3BQcKtk2EQpW9dr+yK5QmqTX4SxLZ0QftFsKmqIilFwfU9wBFO0buVqEUs17ScaWrh9FAqIs6+CVor7ZAhn03goJIDMGEbBEHtux7JSGRJsZ1XK/vVUfw1YPKfC3j8l/t8g5A0EWwYJgvuvWordM13BjBpE7S8UQKxadXxv+cr0JI37SfDeosx0dkBKubN5IPKLqkVrstXqt8dSKIdvRo2yOWnFlAsSLs2Y4ezx6JJUmG6gCwAk/THX7kDK6CvAt1CNQCTuc5Sumh80WKos/zy/7SOKGJk0keS0jqiOHosICE6FMYBR5C15Oyq0mqLY/8rc4awSx1lCiwBH7kH53vNujUBM9yhZCQK+jO19W3t6tWx3XwwfTBTuQRj8T1z80k6VeP9W8vliy/8IEH/NTsJ/60PIKPSqKDBv2d85YoVqaZLDAgQihsirD3XUd545ZVy8dzZsv2q7UkMbrrpxjI4MFCu37WrfO33/7BsWrYiTE5+Z9HQYARqTxw+UqbGFQtmy+oNG8ryNavKO/v2ll037ildjXaTCXVLly/Pnhi7NJp7CJ15Yqx8+8knys/94i+U9w8dzN5gj8Q4b7/+RvYTQdef/MnPxmaOXxguTz3xRABehSG+lo3hidds2FA+OnO6HDh2tKxavy6ists3bS5H3tufltrezu5oPNCSGLs0VtsJjh0LiL9l29ZUfV9+7vmybeOmFDbEHlpPlhIi18++bEk5depE1nd0arKsWLu6vPveewHarr3++rR1ABL8EAcUr2lp8V7FSIJ2QX8KGFPV3gLN2eQqqN5OFSlp7zABT1xn77QaUPwJfapMyOvpjm1my31fK8DuXVYAr7JZsRDcldbmtAOVkmcVJ0giA/R0dcT/2EsRNdaG57rT00mkJF72MX9a2ZOYMiVMW3Y/BbaGOq5gyR/n7MzWqnRt7akT7VSDAWjENPnq995/L0mee5EsRdyxE9AynJhg9FKdTDEwuCj7V3zgXsWXGJoYuLTQJCgSVFV9sSggSBxGK0xxz7P4++iZdNTxxYoH/KfnACTOzM4nOdb+olUjwFGfccw0KcYWWr4VmxQbFSuBdlgsI5dGs3bWwnMSZpckit3FvMuWLs9ZVtg8d+5CiiHahsQUEkx6ZuIgbffazuQF1gTzAwiKFUYTEDtF0i1GERvLd6yJ+MU7AgZ5TpV4xV7vTlwiF8G8/vDIkQrq9veVX/2VXw2DxEQc91gBuc7y7LPP5Xx5x96fkbzOTkYMnzqV98ZO+W62BQgk7rcuQBGFqa/+p/8UKQJ5j1jH35limilE83NlyWAVEWZLMu2pnWzWsFvjETLWvgJX7CXbZ+G8G/+NlSYP+cHzP8h9WjO6GV/84hfrgAstNGvXli/9jS8lx3j66WfCKJD7WTvskrvvuivv3t5XWMRAq4y+bQHTsB+AMewpUWAFrFq4Gk/+RmJALnjrbbfFbouFKmCyKjbGmRNju192xvkXr8mdvBfvwrW8Nz8ReR0fj81YQg5A+/hY3XsKz3yQ/w0Y9czicd8pZ3t3376yYdPGfJ9zNjE2lrNCX8T3atcBUAAHJPzyCwV/32v9q6RByV4lpeBargEUsM+0iDhPbAbbwx4BNq31qRMnsn+9a8/iOpjM7+97L0CR72E/yCIo/F6769qyb9/esM4VemlKTk1MlFtvuznyDhmSMN8RzRP2CouDXUFOEEdrV/PM7p0mSCsPoWUHS0eczUf6XetfxVO7AwpmwEJHSRubvYe5+Sd1UABg/o5trSypuXL7bbfFXoj96RN5t969vxPDA7LkOfaH58V+y0S0dnxYDUT+3J+Wk30ZUvmzwZUfJQ78GGDyz/6n/3GezggD6EDYEFpyVE/aUbmmrUBU9VpBoyCinJvN/eADny579+4L+iToAD5kHnUvsayqYH7u7JnGSPcHZMBogUhHeXr0UhJ7AYjvpp9y6623hBplcg6wQPsNlNuCegEYE5y8l21RGUMvAf0OosnRCkQuXBwuu3buyot0gDyfwEEy6H4BHy+9+FJGD7u2P1MRQmm1gYEyDDIGi/9d1ckX5bA6GCrHru15GQz3EArY++/nMDM+UDqJd8s2iZDq9GTWF6jU0qG0Lqk0mwLUjgSG5DrUAK0DB6uAFpRWJdvm1Zdn4wlEMQh27tyVudlf//rXFypynCpE0IzuFcuWl56ujtBpp8YnMvJv+ZIl5Zbbbiu9XV1R379w+kyZvDRa1q1YWTpUdOhcDPSX0+fOluUDg+XNV14t69DaBgfKis0byvETH0WklWjsdbuujXE+uv9AmRYoYWBcOF/60u9eR18CP/Qtzs3WnvnoT6AVSvATQHeUdNFD5FNZrNT1nrnOWr3p6S4XO2fL0I4tZf2t15cX9+8t3UsHIyJbqaI9DdW0IwlqRpItpwa/OHTI6EzMzqYXcWZqJu1Z1pRRZTAELQACB9W93XjjDQFYsGwITNHg4FBiCLEbOjpCo2P0BHmMiL58walrGgcm0EsFibjV+PgC1RfbhKOuArXaXfpzHROK/D4jksCpaeOpVbHuMjoxkSRE8CBwBnxEULQJ1BhmZ5eR5HhboUj71rltA//s5yD4ixKk+D4GkMHGrMkkpEX9NYmZgLZfinHVlyvw4AQqRbgjPc+cP8DA+SJWKplQ6RQMVaFV2gsqHgRfz2QtJCSCUgE2xw/cAVq06zQxMRYAQzDhOu34Z2sHgGJMBS4qci0lmkEdCW2/Op96Vuu4yVb0jLNGgdTypZLp3foeTjE9scuNUK6j/1qdF+fOfwM0jKjjqO2V2RkASRXYVOm0DwA8lc5dhf8kQ0CVdmQsu7h82dI4azbEGWZHsHq05HD2qfSp/jVtTpdB9b/WMPlRHN1/nd+pEEJty7kMY7RgRsusYOkSA1wBcxCHrf8ATGpLVkdQDe0GdFFMQGhtJvFXn69isJeLjE1TT1N0bOmqH4syGgHaNrCoPO6mTaZhf9TkM+hM/WeBXVIBDmfYDc41Y+BRCeeJc5qIo7LZVDclRM49m6t44szUQB6YQ6i6NxeSoEp8BJLskHhk2dIlsW/+jj0U9Du3zr3qvvPu/El8BeppYcm4VkHrfOz92jWrQ392fXRfQpFVBwGQPZYAVrGC/XOmsSOwwNhlwSvfC4RR8eU72CoFFNcCTDz/4ovl+LHjZfPGTWk1+d53nyiLeutEsfnOUj774INlbnKqDChGvPJq2bFhcwoW7DK9N59bv2JlOXfydLl47mJZvHJ56V06WA4cOlTuvu/esmjZ0jIDvOrsCDN0CktzorZ/EG69MHyxTM5Ol4GVy8vk7ExZtW59klsFLOxQwS0be/XVOyIMuP+dveUH33+67N65M2xb/ktyuHL16nLg6OHSJZG+cK5Mdpay+6YbypoVK8qJg0fKW8+/VPbs3p33oUqsBcr+UFwCDkVMfHS0vPnKa5nuZuuoIrrPNZs2lYuXRsrK1SvLh8eOZooPkGTl6lVlnzbkwcXRODHVrbYS1Ol/Em/2kQCl4okAWwHL/UrC7R82np9rBf8kwirdACF+xP1l2koDGLLF9gE7HtYisdiMG2ajZyqDZZrANq3jChbu27cvfoSmTlo1MoGDLshsKtpGa2IHAuNpAzhJWmmB9MA/rOGwzTo6UwiTzNc21I4k/q3uivgguiXN/TYHpSY+nR3xr2JCrQg+77nt00yLW7GiPPPM05mGY9+KDyWBACUtyOJIU6fE29amFW2UsGIlBSxpWmHFv96BRJDfCqPpzNm0JqflnGjx+HiAKslvOI8YYMkZxsu7+/aWm2+6MX61FlFWZP1rG86yCGC2Awucd0VMMbrYhP/3Xc6mUcOKE+IHOYj101L9iTs/kWKE2FwrnMT68NE6WEHxSAFHS5q9bT94H0AeLUi93XUiof0lWXVfYhl7+OFvPJx7BHSIf9555+1opXjXikWuA0wDQlkfoIe4HUvChCLtbZgpR498mIq93EWhyZ7asnVbktyrDEjAKD1+vLYc9/SmAKWFxx50bcCSVl2SAnKadiqTgjTtSHoW4ov1a9cmRm6nllT9qdqOI06sbO2Gk0ozcG4ueZzrtjGRoraEFRtO8YscgcKS58Oq8jxazOWI9kxGkNMlWjIUQDJDIFasiB6SXERxD+vYOgKHMKIUvtwbPwDMYm9PHP8o8aTiWDvNlA7k8hUrs5+dJQATmy/OdC7CmOlUqJoJ2IcRlJa7pn3Os7uu9g3srIB+Cl4KkbTvmgKdPIEtV2i2h8W5Yi3vd2hp/YxzLjfjO8Td2rrtJxN+gPbWIqPDATR9fYl1rW+rVUTb5NFHv5mJUIAHP/a9ViTsplY/xXsAIMtH/uW//N/KrbfcujCRyZphxVuP+Js+jPNL5eWXXg4oql0NoDeRaUR9AUkM3LjnnrvL0NDiaAOxP/JRn6cLKv+Wk8p3Dx74oLadvvtubDm/xj8Tj01RYGAgZ9OkIYQKIEa71zKUoaNOhwzTc6nCQmUEWgP5UKsXGYbOoUMB/JwVAJ19A6i1t+UUGDzRegRERl9sKLlIABM3tyBM/2NEdQstx02w9RcALj/sCm0jc8ev/dp/N4/d4WVjT/zNv/U3y9cffjiGxkH34PqA/e8PDhxMCwljZjM5PLt2XZuDAIhw8PVGOngMOoQdVaml0RhfDEn135IORshq2/Am9ageWEBVGQfnn/4P/zRJJjqYQ+gebH4Gw4ak5h0F7tHRLPo3H/1meeD+T0WTgKFdsXJVEnP3Q9SVoSIOS2uFkeQQX3n5lfLqa68G6ZRYM5yvvvJqGCUq5Qz+s889V555+pkkXZ//wufzMv03+qAqtYPnvumMOMycSh3D9H7WIyOQmoPteVQEGQ1Bkw3I+fh9gYB1d5j9t7WX5Lr/a3buLG+/83bWjSCelgJO/MypUzFIfjg9oBLHahSzd6C3UrDHyBNtMxrYGuprPbR/f9m9a2dZv3ZdJnEYAXbm2IkyfOZs2b5xU1piMDb6BwcCjKzWcjQxEYQy49x6eyPgtnr5ylTJGAO9yKdV4Cenys2331IOHvygTI1cWqiYCkYWL1qcaqngP7TZTH/QRoNeLqeugYqDZzpO2ke6+7Jec52d5djUaFl36/Vldu3ycuTimdIdBW6TWMZSAbhhzw1p/bBHtZjZs4Rcn3/hxQRgDKJgYs3KWpn0d4Jd+0jVUOUB6g+QE5BRLfduAGT2PKOv2qBfF5WZjkwErkZH81440oMHDi2IJNo3rZAq4CEAwfR0EgFrWEWNSlBlvej+PowWFHljOLFBGmE1rUOnTMBppuE4O3GSnV0JKgXIzg/0v0V1ocTWEJhZJzXVkbw+a89HaI9afMbN1SodZFviEbpgw1hhEAlMUfWGVguIGV/OBjAXHZXJiaDEDKfgAojKWDsrAjXAgj5lQRA9oQgsZiyozwJYBxYoyhmrG0Ckgq+cm2DA90fEiljfQB1P7p7NeXeNTIeaqkrk+b6GrijQ5XxVCzJ+MgDWWPJBjCNr7F2g+bqOgMw7wXZDqwWUeUZOC6DbVsxrlW0qQIvvBQa1jJig9POo1xTFTTSpFHE2QjXQ/TlP3mf6vKcms/au1VICXK8VOvzzqIg/hiv564/8la9AC5a0jKDAAw0rqHruKwmlrSOuv1WZJUCTBSDFRISGtAJUxj5x4onIpmWnYaNcfox27PR8WANt1bGyR5rfCqbTquNAZOrfBZvJJJv671y3U6W7Mknq/1frLbXVppS5ro7SYRpOT1eZDQO8M+2T0TUplRGSXuem9YB9cBbSh5zxpQOJB4hbty0I/B9Aqbb+roofcG4rc8tEhGWlf6BOGnFmJMXsGMaLamY9L6ZB1BHi7pc/aIU1+WgjSSWWKPsjl0wsW1yGRy6Wz332symOrF9v8tdQYh9gNoq9GMM5VT13Hwozxz+iy9Gd6ys0EdiUKKCu7z/4Qbn/nnvKxVNnyta168ubL7xU7rvrrjI7NR22wuPfeqwsWTyY9patGzeVjw5/WBatXFa6BhcFPKZnRddgcN2asu7q7WV+YqpT2iMbAAAgAElEQVQcemdf6ZicTrC5Zec1ASAmpybKsXOny6c+++myeNnyMErY8i2bt5TjHx7NiFVJwbnTp8tgX3859P6BsmJoKFR6dplP8L6Im5vQ89H5c2Wscy73smXDxvL6c8+X+ZHRsnbFqjrZZ+XK6JdJdheSmq6ucvajk+Xg/gOhkUfPbHg475io68XR0XLtdddGmHf56pV5PxJy03Q2bt1ceoyNn5tNAsnmW1txjHUVI3kXChMYeWIthY12Kg0GNB/DfgM3JAP8Abr3ls3G03bX/Z12yNpqqaDXgmj8n83t73I0aJY07T92vHiXf7dv+OwkYc00G/4CW+XIkUNJ6MQaYVGZwDQ6Gv+i+tqOkweKJ3GXAHZ0lX37Kr1dwa0FTFy/PaytDpbfES9rbxVDWRexBD/q3l559ZVcC1s2mmMdnWF727/Y0p7PuQGeYHbwp5gCinTeu7OvDc29AwmcvYwCn51LAUBiLp5SXMLgTcuH4tIowc86lc9Z1lKEHdLbKx7pKYcOHU7c7V1KmrSqYU04P67hXjP2eu/enEeMJcmjfSYWFp+3CRl9Jgmx6Zyxfh01qQeQKSg679rTTX9iS7xfTIobb7ypMtxGRhMTWDtxfdj0a1bHH4vhH/vWtwJkYE+sX7+2vPzyK2Eci5NaJoOW84z6bYA4e44Pz4jka64O0MEmYR789N/6mRRk2UzP6Z3SFpQ0fufxxwP0uh8gmtZ/+0Qx+ewZ7UEr0/YtuTfMwXp591ofvvHww9G8EJt4t6+9+mpsoCJVu/eoEdTxwxXsjhZKw4yKGH1DNxQTZRLh9ExakUkGeNftu3FPElh/FlBgdjY6MfaP+5Of/N2f/dmI/NvvgFlF90ceeSQsFTEa9rXvcY/aPgAZABP7WI6lSCzGZIeMibfnrSHQWWtNGNiGDygYdHaETYFBlpaco0ezXw25kAsqerI79pT3CigD2rMV3rf7tU/8WGOggxZ99wSw9U7kJGyF3OfNN9/KO4iO1bXX5ox98MGBACd+gCYKXkCFVjBaKxLAxbQkOYRWHvbrpZdeTHyI2cGX+Dv3aH/xc//6X//rClhNTqZo74dcQ7RGtOT3mnRU18vzHj9mDbE35A6DETjnR+mO7NixPRM6D3xwMMAUuYef+/t/LzIU7CnQduc1OwIkWUNdIwGMhoYCugIm7Wf5jlxCQVleg7XmnpPHNpENW47pbg1p1fC/clZrY88CSoDfclrPzL8CLJ0hgMwdd9ye/FzeJW4PA6+rM8Ad0Khlxl4u/vyVB20/8hd2/Oqv/vK8/lYLRmRJ72rtl0JxJVDZ34iJ6nucKq+99noOAAOHEuTFEk/1YBBZjhzSi3qjCqzKY3M4AN994rvll3/5l2M4VVsFNzYbSqEXLonwkiDJz7/4Qnnooa9nU//SL/1SNhrjwCByEIz2a6+/HmemEsz4/5+//dvlf/1f/uegmo9967GIyNqcKGLPPP10+ZVf+ZUYb0wTm1JAR5NEosPgATf8b0k0IVaOAPJr1rU/c0BVEARqnsGmOH36bAALB8r32nA2huvQd2lbYmySVkjUoWSU33tvb65bRSGBBCr5kzkgfrIx9Z12dgbB1V93gRKzYGExgbLaF+/aPtMKX7o+YwUl/O7jj5err9pRVY3pTjRMBpSzN19/rdx7113RH6HgPz46XoZPny1vvfJKuWHXtdERgdYvXb40lSzCr7fedGPp7yX61lWOH/2wXIAqL19Rzp85m3uIcKgZ3V1dZdOWTaF3ToxeSksNAC1TXrp7S29XT76/JwryNW1IoELMcFqPep2lPk7Z3azwrt7sC2KnJ8p0WbL7qrJ/9HzZcM1VZR47ZslQDigHiXEBAGNY9a/aLzfccGP5jf/9/wjKusIowLHxADcqA4xV2qDOnCm7du+Oozbi0QG9bve1cfCQcE7kB8+/kBY1vZ/AAAEfwEQA/vobb2RaDgf6ztt7A7oAYBgWRiTVK+rRmXihB1MVrFYCXEtAU6mSKqeVdinBaOfVW1sVWbTXFkBxxloEGhKOdu5eVRl9l3Oj6rNhHUX+yhbJdJ2mxYhTUkVw5iOupCqnwkYLiLgYtL2/L/fr/LuWcwsJN+JSMMVZuA+ou/NOEyB6Qp21F5Hz4mz7el2/Izbjut3XpUKX0WD0WvqrEC7GD8TefXgP7gOIwFm0PajWUQDTCvpxhhy670sgKvWcnU9gUhFqo6y74xzdE4fn+VWlgTb+qW0y6JPa7Cot2RjOZcsAZtOp9LS6RN6J9yp4EagfNi2is6ts3LghugK1XauO5Hbv2CS+37vIqM/x8SRVp04ay1lBJO1Kfq99ByooSYibkZN+5/8LDuNH9iz/H/rFK3GC//K3VQGTKxkmV7ZR/dDrh0rdaJ7IleoRDUARRknT99ICKt3tmOL5udKjleeKZq2FHpnaxLPwPVXxz383g5DDQEnjTRVZacb8uNSCnFpYLl1hi4TNFfC2Bq0C7TmsFIE4tgfQUQ4DHGm0UCr7BRXXs2B3VeV8PgDrrvY8Z5RDWIbtT8tCAXwKwqoN6o8d8Y8Wvb5FNcllP8ICXbuujIyO5nnZPdXjjI3t5Bv4A9WxEzmTKOb69tGcJU5E8ti1uz75ybJDK80wpltfQAaJG9Bc8YNQnXMKDBXjCColAc6opFmhhf2RdBw7cbw8/r0nyub168uFU6fL5z71YHn5uR+Ua3dcnWKNXu5nv/e9smH12nLm5Kkyc2msLO7sLecnR0v30sVl49atmd6wuLu3bLhqW9lxw/XltedfLP3znWX07PmIpV93661l/4H98SEHjx8tu268vixfszatPoB8awuw3XP9dQFgFVOu3XFNfG5aa3v7ysmPTpYNa9eVS8MjaVU5K3ke6Cvzi/vLyOxkmRobL6uHlpYzBw+XiQsjZXDRQNm8fWuZAnYtUY2tfmHs4nDp6+gswxeGM/llfHgkyTMwbdW6tSl0bNi0IaDWMQzZhh1Ii+sT991TeoeIvnaFOQLQryNtjYw26eJ04irxqVGn3pW/sy8E6Gzzxg0b4xOB/OIE78H2U5X1vluQg+9li/loiRD/pCLNd9AWsR/8vmRbQaCdesGPtILnYTs1LJAK/M0mHnRNsa7rt5VWsSJ/7rM+w7emXaerK8yWEydO1eRt5cokCBKyVny9AvzdVZOC/52aSlFOsVBcyQf6UbR76qnvJ4lT+LBHa9HlQmLTb/0/7N13sJ7neR745/SGg4Ny0AtRCIIk2DvFJlKdkiXLa1lyZhK3eDfeOP87m5lM9o+dnY03u8nMxk5mHNuznrVkR7bkKouS2HsnwU4ARCE6cACc3s/O73q+F6Qdb9aO41mOV98MCeCc73u/933K/dz3dV/3dX/3gXLFFbtzbsdf1n1DwqanJ2Kd5ql0tCfz64yqjJXVtW13S3dN4GlPZb9Gs6s3pQC6zmBmsQ3GQjLy2uuuK2+/9UZ8SnuEH+r++RPOOHvQ/fGtgTqYZOyB9anbDBaRGMM8Kc9w9gmkZPnNF3FR4p7uVbm+wLDRALzxphtjn1yPbxLQdc2a+Ha6a2FK8FWwlgBpgku+OcAUS0iwjNGq8xjmGACPn8e3p2vHJqWUanomdkAQmXU3eiFsVcAX7Yldl15WhlcNJ7nG1xgdH4/vwe9XMsxnVE7hs7r6fPyee8qDD/4gQT97KPC3ltg95z4gInooZ88mBvvij/xI9N74ohppCHz5HHwdWin86PiZrVJGdp1/rDRK4guDw/WrltzpgMB7rroqmkRKMu77xCfCTgI+khhgE90b/8j8uCf2lejxT//MT6ckCuMOIEE8m6bUl774pQTSfBy+OB9YDENXI+wBJUmjY2lQcOedd1Zh/XPn4kO5J2vmrrvuKo8++kgEZs+PjoY5AfwaXLY864K2DkBA63dApJ9hcthDlVU1HD8PO81eEG8ZR8CfZ5CUxvhgkz0jYFMCDuCVzoWTU6222yPpqmlMaWfaO0Ac+9p+lFCz1pTxGHI+XiPkb08C5PzbGSROZkPcQzrirFwZAEF8i5WkBC1J9KHKsFE9QDcywsXdPeW7DzwQgoLSHvpaZDIID7+npKwshq3Bh92ydWsZG6vl9NiM2C66WmHEiZnXb6jjkf9andfYS1UKael86GDG0Jrjl7Kx1k90Hvv6qp1YsbLqCnZ35Vmi9zM+XstoWyCdP2PvWglaz+rMSBnu6tVl08aNrZJ0WoK1vXFTfRCB+P8CRsjflp/X9i//5f+0ZKM8//zz0c/Y/96BoPgMtYMg9YODg1lsgpw//dPvhO4GcfrCF36kPP/CCxFA239gfwJLjkToOHqfExdNq9QaDFkEaFePPPpIKH4MJwNiQ/7oj/5o0EYiWq+88nJ56plnsuh//Md/PNl8YIb6PQitzWYxCBB/8IMHc48WiIn40hd/JCUoNtwdd9wZUEUA9tDDDwfFZbwZmtTXjo9nk6D7MdA2faM+zipCx/2b0fJei8Bm5JXZ3DJLFstjjz0eBWUbwEHkOjav7Ht6bZ85k/dZfDJlUVjevi0HV9gFbc6ryhTweQGsA6IBTPxdYEtTYWJsPNRQht192Zg2sWsaYxsYiudnGDvq37Zv3Ro098Sxo1G/9+wOLPXEV+y+vCzOzpbNGzaWibGxMjM2UV5/8aVy6SXbSvviUuqVl9q0f5xORwYicCsGl5f+nt5czzyGWtjTEyFZ3W26IZ7+PT2VGvTFRX3FASMdmXNO+LKevgjfSWcCXxJkJKOh9WWlFTr4FtXNCYIXaz0vKu/5vs6ycs+ucqZ9vsx0lLJh06asN4g7o23NmXPjwQGyjnRF+frXvxEGyNDKFWVwwPuXhf0TMd20qVoI2wSdURbG79S9HmOAQ8FbkQyEa9rw9oXsQLoj7dheTp/Rlm5FxvrsGYHz+XT2YQAY3tT9c+hTo1/rTxsKagUnteOayxgNDenC0gArdEOwP5aCrA8uH8q6NF6cKGPlekqt0IA9u8Dowuj5gAcOGK2OHZ4MWvb2/PzF+kKHBDpsWpMSYEzGrQY4wJomM21sOaeyrJxKWTr7jKPTZOZiWLdsztypsUcNd4hGyJQA3Ix2i/NhTDkwsT/C9ujuCg0WGwoIUUtfJmJUzQPH2XO590a41Xwx9ta+zwj/Gl0We8Zcsw1ACyCG7g9ADuNPHMvhoIbbmHje2r6xOrP2rGyY/eT7HeKcPcEaarL15nP+I0Dn+80Be+K+/Vcz3fPJclfhQYyqzjgabOxUix7NOTc+gBt2wO+V/0RD4uJp8Terw/zbOkA+6tf9QD/kQ0DA39JNNxmXpt3jn/+aDymZZCo/PJ+t4pgPMUsu+ghNV5qKdAZAAXloTcw+A0+6OCdBOjBUPhAAbL4/3xTRy9ZVo2uSnDp1iPo2miofgnnqZ+o9h+0nq05oNp1G2mp7V46NMhxaEBXdQxdt9d5xn/UZFxcr66XqqviztgC0950rVSdovpZHdCq1qd1NFubmY4s4Z7LVFSwZyr339vXkd+yB/SLLLMgQtPALgND2pt9p6RvHE0i8tBQ9AcGlgPXkKayxzvgOn7///jj7bAZnEFNMEgdQwvYT7gtT49y5ctutt5a33n4nOmoCbzaJHdJ6Vt39idMny9jkRN5/9PCRcsv1N5SVg8vLWd3Wtu+MGP5xgqHzC2X83IVy8uCRsm75itLW01WGNq4ry4bpKLUHiDA+/A0Zz13bdpTjh46U2YX5suGSrWkPT2vinff2l807tqWkpmfZQFiIK5UNLsyHVWn+Iyja3lG2bb2knDtxKjpmgBIlPgTZjxBM7+8p26+9upSBnnJ+arwcO3S43H37HWXv40+VI2+/m4QKXYBLLt1RirKYCE+2l3n6TaO15btSRx15jO/I6GjZfdVVZXRyIvMyuzCXNVTBg7kyMj5abr/n7tLW05mSECyNRjuBwKEgXhACmJEJ1mhA1lP9P/vNTivXdl4oxxAM+Lx/S5oIQmgsWG8pU9XBZnIyQQqfUoBbOzBUvQdzicnq/txLoy3SdKNjk80HVorzKyzOlqCr9c33tQ6sIfbcdV0zYpjO2BZLKgmhMEEavaESbQvrTsDWMC+ce02CxTNLykjwSCSGjXyugnoAMT4xbTPsJGvV3hCca7frmjrlNDpqAAB+onVL02PFqpXxXXyXPah0Z2JiqjJrokPSU8vs53Q7Op29Z/wlQrTrbkp6MZo1d3j7zTeSaAFy8Ln9NzvDj+WXVfDfWNnn1fepHTMa3TPXAyb5HoGr81sQu2vXZcmOy7LzPZT8aguM6SVove7661NmkH3fr5X32tD/gU8jZ8+VddqZ9lSGrzUgFqjiriezdsQBYa+OjYal3t+/LPcJTFE6EsbC1HSeJV0NWwkvY6gLULoY9vUGBNmxbcfFtew7XnjxxfgUkpWeu7KUpqIjwnc49N57Vaxzfjbrh48QHYj5hZTve79xcH8333xLGlXwR95+553aCUW75yXZfmDX+fi0YU2FmdGexCqfkh3xsh6tQQnmu+++p3zq058qf/bd7wYc+tKXvhR7DWwSTynDBlZKFEr02XfGBQiDbfvCC88n3mAzgUHWFbYEBhrbY89iI/GLlIzT4XBkBKwrJXESHzkdlpSGj4zE5tvvf/THf5SEMUC1SXBJuilx4m8CdcRbfHSdbzyX73CPwET2XaccMZR1BWSyNzyb+6RVg8ki7gJImGsAAmbxunUbArhgrl22a1f8YZ1BT5w6lfEEPGHnsy98QIChexSDRFB8eDhnSxJfM7NVK292Jn4idgV7hLUNjONbuyfj7vtp49gnAZvGxsM+sp9oiRpbz+y+zO85oIYONCMjtXPNxvXl8JGj5fy5C/HXn3r6qQAa2FsYHS+99GKenV3VzAVwplOmBIDrirm//e1vXzxj7ZWGtfP2W29f7NgKePbiw0drRLdLepxDQ4l/3T9g7mKZV6vMRlyCocgGWafmnLdQGyS0zpSF+bC5Gr/hb8lt+2tdtu03f/PXlhgQk2oxa42KUhU0va1kc0HxPTRDKhBUrsLdgvS++ureGMOOzvYsxLpY1+SwgqxSXUY7s9ENqskAKDBQDizK9AK2u+68M4Enaha2C1qdTaKPNXDGoKFHQbkdLAJFGSE9th2qFMyxDNR3vvP2W9kQP/HVr5Xjx04kc2/yLUqGyb0AavzpXmx0WSGIXsRTZfHna/vYJsCsQktVLEj9ngXAOHBkGK5PfepTYaXYpJBGRsPfa5lCZY2kf3VLrT2sipbjmtq3lKEIUhfyfnPh354jlFA10YJtFMhWq9eUdszOJChOuZIaxbVrM/7GF/Kp1GSaqO38fByD7u6K6uXgWlwse668otx2402lq609Brt9frG89867ZRkl94Wl1MTRh3AY9OhogjEhq8a51v62uzuLnYMh+zQ7PgH1CQgCAlLPzTHv6u0JNVfgiWmwfGCwdLV1hMIcDROgT3tHdYS6e1rOtmigs6gYxTqZct1l/eVcT3vZeMPVpWfT2nL4VM0SmS+BKUqsEglGrWlXG3X11cOp6bNuOLxAjWuvua6WLb3+eoAoG3jl6tVl7Zp1aX9mDd5yy80X9XhkERw8UGIHpUNS+zpzKyPj8w7CU6fOJMsmaOc0M7j2jvlxYLmGuWAc4pi1lRpsX4Bw92UDy1xYC7KjDndZkUpJrIBG7SBTy18cmgwLFFqWMKwFh3FL+T/tuc6fi8FuajZ9B9qqjNaWFk2O0eTkpL1iW3tAAaCpA9u6ZRPsmer81HXngAdkNYCdgAQg5SABoDK87AIQqu6rhRy4wEWHovuemKIl0BNQlpG15t0bpNo+SWeCtlK2br0kh4JXBFIp1r9/OMBsHL+xClww2sSvALkVrKl72b3IiDjQojTfVjN76rCbEhrrQRYFcGUfuRcve9BcoStq1di0XRYQmcfBwUrNNf/Wnnth7wBQvqeK3/UmGPRzGksycNaueZa5tz7ch3XD5kWT5s8F1n8t2/7DN18UTa1D8UEjur+doakVK1WP6S9/sfl/yW8+hHH8p2yYVhvfD62DwBhA5RZggmES3ROAScNQCQDyoc9GQ6pySipTqeGS1JbE1lntw9N6T8CZWn6T37Z0SbSP1T64q6eKds8tLUTktfgPSxLgkZbEiy3BWmdavb5X1W6rJT5slL1ZySULscn2Xco4aERgn5Wl2IuGhcfOaLHsDG60l+xZe5Wf4qxas5ZofRWZBYoLPgQOfBNnFUefrZlOx562ANWu5do7thFwHU2wxR9Zt2FDPicLJrARXNinruEseejhh8ImEGRzKgUXtFh0TTHZspdKSa676uq8hw8xRHfi7NmyffPW8szjT5QNa9aWKy+9rFw4BYwYKhu2bgpL5MrrritT4+Pl9OEjZd/eN8qe665H4SnHjxxJFlg3G4HRmnVryosvv1B2XrE7YMno1GR57uWXymfvv7+0d2k5OVp1Kwb6y9T4RLnhmmvLzORU2CMdi0vlzPGTsavOsx1XXVmWbdlQ5tp1Spsrp98/VnZu3lqee+jRMnbqTJk5d6GKkEuy7NwewOzC6FgAvLEzZ8sbr71W7v/c/WV5BBnPJqjZsGlzdFg6ejoDsumixFZG+Ly7qwytXR0dFn4JBz5tbru7E6RpiWweBFgCWj6W+ZRsYksBF857wBUggVihBIX1I+hg2wVdfBVBk/NBoI1pYE3Hd5X9zHlcGZYCFP6WefZvAAkmU+5tsnZr8TvBhbM1XZ+WarcbAZezzxqyLn0GmCHo53Pxb3xfkkyEXFvMKmu+Sdo4+/gHnq3Zq/ahMwyI1CTm0soTu2nZQMZ59+W787z8EwkLDA770PnsnJ+d1zmq6qIJ/iX5wnDmoVmXK1ZU9jZG0UhtpyvQP0ETcMP6VkKlM369c1sQvHnL5qwTSQnBv7L962+4sZw8fixnuedsgBllyk3HO766cZC8M5aEaQWbfmZOjD9/hd2wl5VdSLRcuefKi0Gv++PjamFLAF/i6/7Pfz4BMNAM+GHvAkz8XXKvabBQA+0rIwUABFGaJ6GaMv0XX8y8in0AkilFXrs268Yc8/2VBMXP1hVlcSG+mDFnl8yzTj1X77k6Zz2BTGx1/r/EXfU7hrMG+ZiNjgXQQHnEkcMHE+SyUfyNKlJfAQ4+KJ/PfJmHRo/Ec4hpakBeA3N+l1IOJVLiC0Fsgtu0SZYErUwfa4RUwjXXXlte3bs3c4AlBAyxzwJeHT8WgOjSS3eFHWsd2zPXXH117NxTTz8doMjalPTm19BwrMDQQpJqOj1iskjO8x+1cW4aYohpjp88WeZ1x+zuiS0NW39oKAnK7O+160pXd21le+F8LQ2xJ/jIEl+AavEcPzH+GaHj/v7YE76keIxtxkLDQHKvXphaKhb49ObWuq3t7IlQ1/UYJnTr7LQvmzJBY5ASIdp7BF3Pn0sc6RxrmJHGAgsGm0lXHdcWE1hPtcV0V+IDzBNM97CXz5wJw1m3Hvvcz4EdwDKJSBoiXj47NDgYMNkxOh1dnsVyydYt5eGHHy2vvrK33HzLLdHplExUggb85zfffdedibW+850/TfwfcDQlryvLT3zlJ8KAYuPEE0DIsKomxltMyq7cv/nDOKoddqrzIZkqKfH8C89njpT9OQto/dmzTUmPmMc5G3FXzPqwSWrSEyYh1ogo90fo1fZ7v/c7S8oWBEpqEAWTylsa8Uughg0NTWN4bX4bk6FAbbfRZGwtwgMH9teWTgRNN20qzz7zbA6hm2+6KbR9hoeRiUr6xMRFRgcjADk2mAReBRDKd66/4YYYB/Q/CwhgQsCM4QMIMJ4cB3WbFrd7fv21vREbNXNQU+rVjPPDDz8cg894W7AWKmCmERjyfLINDz34YIAgkxqK1bmRlBmosXJYV9rXQloyYRAwfIyz31m8rmcB+T40rJdffjnGtFFCjnJ5BJCalmC1heMHLwHiTA4yGzRlKRwbrABaCICFzq4YYH82oAXqZKOhEeFIh9DERFmrlngEQEB9uCuLX9mTAPXsyJnS1d5efvG/+0dlZmKqHCBWa/MdPFz62jrKsUOHyukTJ3Mg0tYY7O8rq5cPhUkSp6a3N3TFfQcOxPkhXtc9vxjKJkegr6urdKjLD1W7o8y3qWnXPniuDA0sz/2kpthG4XxwunWKQOtO6U5nWWLEFhfKzOJimSmLpWOgr5xuWyirrri0rL/80jJN6KqtrfSGFVEqPe7MmQgTO4xXrKh1dA7MN998Kwi2TQ08uf3W2wNUyAquWF7F/oBSHA3ZjmefeSa1gqk1TM3m21mjBGZ9ziHOQWBwc/CnhGY2bJChwaE4sw4JuKs159UAb4xTsk0AFCUpAvWxKqbFaAiuzSHgxIHn98m6tuqb0T4ZE2uFg8aYGQNZQ1mDGviPxxGuBls77ImsQ8be/WPIODBXDa/OXrbeHNLux9qGFHPqZAYcAD7j3jgTSkYYaE5rw4pwkKTlcFspnd2d+f4bbrgx2kbanFIOrywbGeXKDgE4otRzEjlTTUcbNiL0vEW6Nos5zBx2cVTnZmNL7DcOpMPD+Lq3RqneWFQHY7Qlrne27kGMqI7qKDukzGf0T06eTCaidvGZysHARjQHZYIvhyqh2zOnw3ZxmHgvyvjmzVuzp4E7HMloK8zNBZwxdn5uXbMdDfh06Y4doTTKsphLzi5bWDs4tZTBW8Hsf3pmfIR4ih+hA+0v3sqf53H87d5oq6qlltD8V3x9mCUT0KEFPwQ0oXmCceLPMExaJT21LqYy9+igXOyydBG6qA5gw0iRKa9KDvXOW112mrKwfCdqbXd3mdY9SuvgpcV0M/BzulPtHV2lvbu7LER7qaXhIgkwX0uB8pOGZQKgaTlIlV1Yu9akK1QIMbUzCnac4JEtCIiiG0R7W1m5akUCSvaLI6+kkFMMpZFdT9eT+blyxeVXppxmbmYuNiJifzv5C8vL8ZMnYtOAJoKAffveLddec+1F4WtCkgHDV66KM+5c9V5Jfx8AACAASURBVFw+y4m/8y4M1pcC/LInnHU6XoIY91O1D86Wp59+pnzs9ttSHsqx7u/rTcvfnZdsy/l69513li0bN5f9b74TkfR169YkYLr6xhvKxk0by6tPP1tOvXekXHPTTUXvn+mx8XL0yJGwBTAfsGUef+yRaIaNjI8VxcYjY6PlM/fXDK+gjQ/FrhN736hERfecN98uQwPLynTLvq9TTjLQV45PjpXlq1fEx3jj+ZfKmmWD5c2XXy2r6GbNL+VZ3zmwv2zZsb109fel5Nl1py6MlddfeaV85nOfS5nWIWKtnd0Brdh4QNCc4HK+1qmzn1gyp86eKT39PWVmfj4OdLol6cAwUpki6OSCBsE5yro29vxBNtm5bvwxSQRNO7VJjmgogfdautMIEMrGAlUwUmR+o0NG963FumyCUmc9n6IBNpoMPT/Meggz6eSJnPmV6VkBk6bcNu/XnUSGNC2Gazc55dbWfLrdhaXSmbUb8JAosqA7bbprUsT1opXRYqM4651nOrt59snJ8ZxX9seLL70c5sLMXBW5pSlRxULPZd0LEI0pf8PN2lfOR+eh/eL3AjV+Jt/DmT85PVU629uTAIiI8LHjmUvXACbwI5TCKUebnZspnZ3t5dXXXiu33XpbzkXJx3Qh1J2joyNMciCWwBwDwJ6uXfW05z6dc1OA65zFlF2/fmPuXZJNQBfh1nXrcrZG0LTVavrNN9/OnLhnkgKPP/FExkTgx294b/+B+OLGFAgjUOa/Supi7DRsJy3IAQ20iCRxMQDoJHoGa4+/od23pmTWjUSV8hhAQRO8rhxelXF3HewtwspYPtahcaityScSJxk7/sze1/YGULNGwlLppSnXndhGCTm7Zq8APQHC5ootdD9VU++9rGHlK1q2spvAGd1RzG815/VQqrp2NQhVHpZ12NUZ8Gz7zp0V8JewW7Ys+jf2nvnAtlGePjY2EX8YQ974KNsxZ0rbMV2UDonF7F1Bs3UgNrQHzbdYKSUcnR3xfYwHP5P/paGCu5yanglYI/5SauTeX3zppcR51g05CHbUnLLD9jlAj1aN57GPfAewyff5XnFAmMqdNYFt/XsutsJ3NLqbQHfj3fje6muAKfaKz7OlTett42/fRqBUd87lNcHo50AzJVLiRmOL6WSurAvl6rXt8oV0V+VrW680+9jzhh2pe5T78G+/B9rHBoyNprVwwIWhocRJ4kLaUUeOEEp+P8/76quvhdAAaFGSZF8iHGgvz84Or16d8jP7GNhov5gHNobWJ1sJuPTd1gpbwq4B4nburJ1Z6ZsAU+wR/oC1Y96cmc4+DLjKnMcarex5YJ29mBKfxcVoD0YioyVo35QvWtOVZf1f0Zn6G16q7bd+6zeWnnn2mQiEOdTuvuee1CXa9GhKRJhMtMWnVl/HGKgXgVj0u5/9mZ/L5jx9prYI2p5+2rQ9TsU4Ute1uQR+FmjEj1oZ26Z+ymBCxwEADj3ghcOWgYGc+r2JYRSBETIKjUYAOmLKaOJ8Leb9H7/77gQ2nZ3d5YknngyDBIJsAV62+7Ky99W9CQwhyRa5a3sujpAF7R4d1Ki4glr3A1xxSNu00NrvfOc7YazQYAEgYZQwRj5j8QgWfc61bcYIFCn9ODeSoKh2CWio0XUWazBZEXVZbtSt6HbM0EEgXlkZCYTgHMJKgvxM9xs/T21Zb28WbEXIR8pAn6zSeFSU+5MNKalVRGGmd7EwM10+9fF7y4WRcymREfBim3TNL6Yjjpd5Gjl7uqwRsKI6dnal+4v65I7urnTQmZydKauXLS+rO3si3iqzvmbVirKUTOFsadc9ASLag/I2Vvp7+6vga8tpn1G7S8Csq7sszC3EAOh4s9TdVabVqtOyUJva2VbGezvKmssvLVuuvLwsduqy0xHAQxDNQDOSFKMJk1objBzHCkgCQcVIeubpZ+McJ6s/NpY6dXQ347lV96UxgN7+CG7pmGJeGD9GzpoDInkPZPWNN9/KgVq7L2h7O5PsLEOtNrgpR3KNsEVmZ2qfce1oZz/ooBPqbWd1ljrbIekVOLGWHM6N0VG+Enrv4uLF9ooOOCK9WjY79DghxgEDwvpraMOynO69AWQAmKjQ1rLDQz2y2t90kGjVQ1tr1qBr2htNyQjDVmt6a8vkxolhlNER7RcCtHEEZTiWr2gxL2bicDowAaCyQ4CZJhiJg9/fl/XB6QQ21EzIUpyzKqY3VRlYHTUzaL3bI6n1btWbYw3JtthmwN6m/bl9FUoxjRP32j+QTJJD1jMCLByONEnMib1lbbBNWr3JjsgiOFitJ52Y1q3bWLOaY6PJLllH7hPzrlM/eLXurWtxHlJasFTKUOjG5+PIGacaMNbAsgmM/3Ib/xE6Rf6Gh9D/rz7ekDv+ig/dAD4f/rMladLig1QApNE10V2nAiUVTAGWAKRrKU/LaQ7zJiqYF99buxTXIp0WYpJ/K5ZMZ6dWIKcEQ8CLaVJbVtKEsP87SxtbAOSO6GtFdnK1VrlPxGRTmgOUaVRb8obSjpfScpgusqpa4pt+z6ba8/XdOnj0JohQhsnuAA0CsizOl/5ltXWrc0uXAdk9gbsgh01y9nmxDewO24HWDSC/6aYb4zt4Jr/nRLLVfs+ZJJrJdmCq3XX3nQFEIw5N1O+55+JXoCyzI/Y5f4jgnc/RM6C5IGB/7Iknwq686so9oVcff/9YmTx3IXO1ddOmcv7s2SSuBleuSMnOpjXrytr1G8o7+w7EzuuWAWTVpQhCd+LI4bL7it3lyKmTZdWGdWXXlVeUjVs2JyAhELli+YpoJtERO6EVZk9v6NvRi+JHzM6UvoGBcvD4sdKxYlla/nq2c0ePl7NHjpbuto74BUqIfCZM2Pn53N+GzVuqtlpbWzlz4mTO1yMnjodxtHbt+tLf3VOee+aZsvmSLWXNxvWla6A/PpDzcf3mmn1csXplOXryRFk2VIUB+Q/Ydvwl565Ax88ESc4184jd6Xy2XthgQYqSAWAIdiUhUEDX8eOyp73xj2S9G2YT/9I6Ma/OUp9rWEvAtnTqa2mV+D1/QNDKZ6wBWRU0j75UC8iMDQ/QoT0uvTGaZfNha/qZlwRHLTnWtpcILaB9Js8XxuXExEWgy/kkqeB3EVoMRWupTE9NJFFTS2V6Mib24/RM7TLhTBE0GaeGzaO02ueTmBkcDCiAzShJKthR6sJPSPviltaaZ5GAdA1MH769Vyj4hGhHakad37Vu/dqUxmACAeSM+/Gjx5OIFEQ/9NCDCXQlUVy3fhfh+RUpRxDIixOUoXgec+mM9x0NG0J2HHM1rUxbjK39Bw6UweUrwi62FwX59qHzHeulAjvrErwJNsUBPnvm7EjiE3NoLnWDAZAQyJQotXaqVgmR983xCYhoKhU0J856WigCaoAH2yODf9XVV2fOH/zegynBkVRltbQtD0sFgEaXb2BZ1u/+gwfzc4DX8aPvl12X7kwcIil9+RVXxL4FZGvp9rA14jOACH+UpkajoWZM+b2C2VdefiUdTzybNc4vuiiqrwX74GDsKt8YGKyyQOtyDJCvffWrGXuaOXxEpdKf+9xny6GDlQXEBqTEZ2GhrFgFJFqTJKP1Dli0ntM0YaiWU/GxrEvgjqRtNIo6aBb1ZF9itwE7Jci1Hra+2GWlV/RJTp0+k7EFjNBZ4Xu7b3PjP89vLK177ASMC1URgDb7AjBn/9RS78nEVp6DDcUMF1s2gHoY/+l4WLul2et8O340u2d/1nLQrpwxYkJJWv6l/dE30Bcggs0Xa/o9OYtDhw5e1AZRZnjb7bdlPoBwEnQA3TB0Dh7KZxpGBz+YLqF1ClTxHJgqjf5S9BG7e8pwgMdT5fy5kXw3pthzzz4f7T72I6zK6enE9wgSGIeuDcARKwIyaZvQBwIaiyOx/qKzsmJlhM+bigdjL0mudFysYL6AK34fCQ7s19Y5av2YB/bcPg4LZf36gGLWCUZYZe+0B9g3pmnNXpG+jxTLuu0//Id/v8RYCnyAAn//p/5B+dVf/dU49Awd50QfcKruD3zv+6nNs9nRTFEcv/a1n0y2GcJc67KGI8xqEA/s21/7kre3l6uuvioGiJBSesIzdouLyfo76NTryQSZ/M9+5jOpv6X8zcAyeKH2bN6cchQTIpvzgwcfLPfff38MlsD18t2XlUcefqR84r77EthMTkzlcBRIM5QCa4wYdYvu67vf/W655tprsvhsACwRhyYDBUwRPNoAsho2OKqW+7ahHvjeAwlytPKVHb9w/kLui9I+jFb2QrmQRQ5V86eN5z8GP3WcoXJWOmRTC2vhEKdyf00rVAuacQt9OSUZ2AiE6brCxPD8qc1taUnIjGsh6BDXRg3SvZoDt3wwTpPs16233FKu2LWrHDlwoJT5SsOyMRyw6qbXDAyWN/burWj/xEQ5eeJ4GZDNm5+PEF0OywvnU0s9Sdiss60s7+kvwz39ZSnCZgtl5fLB0k2Mc3o6jmlU6mlFjE+EgcFghqLa3hY9h0GgWv9AsoGNrkWn7jRlqVyYmS69q1eWEbTSFctKx+oh9T5lt3ZnmA+LtY0kpWVouI4xHFbP7aBn6ObmFmIogW5vvPFW2XXprhgKL/MuKK6CQyWsAeN/7TXXRMTJgcaxaNBp72F8OONvvvV2QDlMAQY7Af3EVOaJQ1tV+Ft095aIEcPivkNBX2iJlSbLWx03orQMegzq8eMX1fAZdtd1EEHWOWUEXgE+JoUQq/tyCADujKOxZ/hlUus4oAt2Zl45N7WO9Vx+Vmu8J7JmU/LTMpwOpAa08ewyQvm+wcGLjDFrJ60OB5claNn37jtxEqDmHB3v15ISGIjhZG7sJZneDiBlflZFpNxnLXuppQTe53sBMYDY0Bh151iqzltTax5Hb74e2rIYJq+KzHUFGRf4cDJqZmB59pXghkNhXGSLzB+jba95nz2QjB3AhGZAexVadgjk0LUH6ROcHalCtQLYtEaeDECJ4eZG2RDvBzgDMs+ePhtHnlCivR2I5APxir9iSP3Dt/1dH4G/yDCpoMGfT7xE16QFlEREPAhI1TapgEmrJXELSGlfbHXBuaib0pTjtERgW0yT7IEWIAL0JtrJ5lcdCoLVFejo6ukLWKL9bVtnhWZoleSqBF8DlFSR8iXK943gbBylCuY0pUG1TKf9YotZjxJHq8nEY2t1dYTGy0mTgaffoE23c76zqyP2jnA9Cjl7s2qFMsLZ+AUpRsKC7OqsXW/WrI15xsLEmGTn2IKtW7fFtl1+xeU5n1/b+1psjvNFNtU1PvnJ+2pZqhbsrU5pBOad/+zhjh3by8lTp8vBg++l1Tnfxz2PT07E3yK6KTFFSH3NquEyMTZartmzpyzv60+JLE0KWerrr7s+Gf69r75WNm/cmO5vnmPHpTtrV73+/nL4/cNlCaC1OF8+dued0ZJ67JFHy60335KueAKTgb6+cvz9o+X82ZEEuYKvZQP9Cay6+nrLzNJiuebWm8v0/Gytzx8dK+eOnyqrh1aUs4KuiclomHlWpdHt3V3l0j1XpoR1ef9A2b5lazlPS6YV4J89cSqgm84fAUN2bM89jigRDeBVS3OGN64LEKeUh6Nu3dFy0IVPkOUsEiQ6p9hMwQeb3JSnOEsAUey7cxXoLyvq3+ZLsioMy5Urw37G3OHzssd+zk/k/zQaVo0Zji5Aq4zL9znHmtIGZ7j1HAHV7try07r1c2sY6G+MBe0AA0FLmIPwRAdDqwPexbLrnp5y7uxIzlZd51LKPTMTfRFrN+WhbRJYF0p/b198HX5kaPnLl5eJyaky1yr5ibaPYOTo0QSTg0PLL7ITrBdnqDEwppJ6wEHP3+gBOYuVRzjvLrlka/YeFo8ExTCRyQvYs1PRlTBXzkKilJVNuhjxZGPOjwFEGKeHH3o4HVb4NBgq5gljwtgBTLZt21oz/vRAgJlhUByLj7ht+/acw/xsPooznC/gs1ozC7IxObCAlapY18YvrNyFhQSLb731dgC4sMUGliXRVUs6lsde2OsSw0rtxRdACt/lOjqd6HJy7NiJAC/Rbdy3L2vHesB8wHzzXYBLPjxtCNl98ZKxwoCIZlNXV9Y42yj5xhfib/BXJWHWr1tTnn76qdLX2x+2kfnin0vk0bUADPFp+T1KNVImNDMTn8R+8G/MdvqFrmevYrfxvzEHMFfsFeDwc889n6SWNSLIt6Y8w8///H8bvUasIH7YVVftCbAqBrKW+Y5sothD4vznf/7nM1/v7ns3a99cmGdgm7iQPw3Aq8L5VdDfNbAm+GWA3SuV05W2i8ClNfHkE0+WW2+7NS2r7Rn+GeDKXgR4+jm/CmBhLAElYRa1NEqqxEFtV+tngB3sM3bc/LqOMsgkaAHBLZC+7oWZ7DvnB906NmHbJZdkjKILVfizYzlTgEDsFH/SuoQY+m7rFRvc3O57d19AFfcCZGSbzKG94FwwZ0AeYNkdH7ujPPf8c7FPdZw2ZX7Ntxf//vXXXq+MLM1HCAKfOVuGV68KQUEFhDUqNqd3o2NPWqP39GRPvfXWmyld5fti6VgndAW97CkgtWdM0ra3N+tGQgCQKK5QlolNCfi2dp119oEY3b62fwCzgEUlUu+8+26LuVMZ9c4z46DUSnze3duTphTWCFvCdl1kRX2EytLb/vk//x+WOAkOj8efeDyUN0bAwCp5UXaADslgPffcC+WTn/hElI6feuqpoPi/9Ev/NIiuLDwDoqxHWY2e5K++/Ep+ZxEBHQi2/s43ficLWtbaBlMyc/fddwesACQYfMbbJlo1vCqGDajBWFqQJpOjIov77/79vytf/epXY1AY2nvuuaf86v/xb3PYqKPiDAkuGXqImAX4hc9/IffOaP7ar/1agBqb1b0QpHWvFov3u6b7oG/C4Datg42NBQkUIo5kAaRH+rvvJOizaCyY3//934/QpEOXoTGugnVGyD3bDDJ6EUJN3Uotx4H6N9SlZKVbXQpkIhxovp+zCI1raNfGR9tYY8CA7KPF0t1ZPnbr7eWtN96KQYGyAk1kvW6/9dayoJTq7Nly+MCBoMud3T0R3D1z4kS5+5Zby+njJyKABMTQBefksaNlw/BwWaSF0deXzT6vq03bYpnTgUFr1q6+lObMTk6Udl1LPGMC9NqdQau6qenZ0CtluzAi4kDTQ8GQoJ2y1FbGpqeiedI/OFhml0o5rzXYhrXl5MxkWXPZ9rL34P60I5RFiyJze0fUwY0XQy8r4bCCakLqGQssij1X7ckaPXXydM0qrR7OdzO8xv79Y0fL+4ePZo06yBggmQSAnLFg+CChaIxEyTj5KGXolZx1lEXgCtBHveokdtBAfw5ZzA4v9+o+GWwGOuKqwCi10nOzMaYQXmtftoUh4pzW1rSEEHtj+NUqQ4k5nFgPDAw0WcaGI+A+vDwLfQBz4PADWMkoAhCNQa5/+nQADBRuz2YNuQYgyiHN8Fls9AQYafWYDHQVMJbFHcvzp03uSp2Blsorr76S8ZKVM+Y8RQEWALa2L9NxaiEZRojyhvXrsic4Xcmc9RB27MpYJGM8PpHfmw9ZG/dnD3BIkn3WCi4daibCDEtWYNlAWD9YL037Y6wbv0MZ3bhxQ63RPYEWWNs0MuLJnLRE6Xy3cQpYNj8fp4stMIa1PXMFsYytwMj6cC1Ow/z8TLI31g5BRHPUgLLz9lH/slbb9VZp3g+JI3/X8Y+/9vN9GDD5gP9RL/PhkqNW/5vW9dNTp8U0aQEmGCOtMp72hRZgEoJC/Xs+j2/eJruzlL2POWJv6srC0ceY82/30ZHSuspKoV1SlIi6UGd7Ja+0NFAWASbKgtraq2bDks9LGFRWKMCkFiakICEOrr+hp7N/MqscV8AzMFQbXXYyApUtPS8dHC7bvSvOJifOtZy5tQUtOvOmMD28+AeAVRl6e3zHjkuTkdN5AlOWs8wnuOuuu1OPf/c9d5fX33gzfhCnXXDEvvzGb/5G+TjBUgApzQkaKDt3Jkjm+ApSoqHw7rvlyNH3y3333hdxRsATdgVAIloVnZ1l9eo15aWXXs74bNywvnz1y/9N+d//13+VswsjZsPmTeXGG24o+9/dl3ERuAscBIZsN1A2mlRzs2Wpvb3cccfH4hvwA7ZhDwNLevvK7l2XlZdfeCHMG8LXE9NTSYYY711XXl5LbAaXlYW2xbCE5yeny9oVK8vpYycKNSesvU3A4vePpnb+5JnT5cY770jL4q7SFp2JodWry2xHW5Ilx/e9FxCAHV65drisWV+7GSmzHVq9qrx/+FACjhXDq8tcWSznRkcrA3bd2rD++FiWjHk9c/pMBCZlR503fFPnTRUGHUzyQ2Dq7wIZCRHBjXOGP8aRT2vp/v6MqcxnLfk4GwBq1+7L4iekHKcdI3YpwdXeV18N24eP50xuyqmd584FAb014HyojI+aIOF7AG7MjeBXxnVpqTImlbBJdqQzonIZe7O9I0xfZzm2x4Xxsejs8EPMNbCHnzeum0d/fxW/XdBimJ88kK42QApr2rrXQcO5DZjTqIGvJsHje5966uly2223hk5v/QAGnInYUTfdfGNKfQS1ri8A85zmwH5vuglJ1NAZtO7Nk3PtxZdfzJjdcvON5cjhIxkzgZBn4pfRmCHMKREi4OJfY4UQfVVSAuQEhjmb+Su0Vo6+f6zccuut+SzQ4rrrrg/DPAzltlL27TtQtmy9JM0EMCKUCwhy3TsbQISYnZB4Eoxp/etsfvqpZy6W0/F7JHvFHumyNTl5UUOGn6H8SlAoqcY/FxNgYgg2AcfW0cCy/iTkBLPmcmJ8Mtdau3Y4Y0YzxfOygz5vXDFBsCqwsg76XUsAl58AZMDABfyZT4moG268MfPywAPfLZ+///OxD2IJzCkJbveozEiHJ3EHm+XZaABJAmsxbvyPHDkcjYw333qzfO1rX4tf43Nsn06Me/ZcGdvF/r377jvlH/7cz+WZADVYBRKE1i42jm6g/+Jf/I8p9aevYV4OHjqUJLu94BmxJ8y3BJ217fslqrFqgA1PPPlk1uHH7/1EBQlXrAhQYJ4BdGwlH5yuxhVXXJ7S/oj+7r48+x8AkD3aSiz7PN8S+0YHS3tW+ZRqALEW9lMtP1eSM36xVTeRbLaCeDCACEPEg2r2AEC5996Pt5oyYEcA8ZfKY489Fv9fgsz+F7cCAmvs1pGqgwpujcVn5R8bZ3PChiABAC0lW1VA2NcqHtLhUhvjffsiLAsgck17ny4J0gKQnwjzqpUryquvvBr7oEPtU089GVaLsXcOEDNXdm887c9jx4+Wa66poD6/396W7HRPEnrOLEA9Gxnx7Q0bW93ADmTcgFnRbcKMnplO0kGpei3HWZnredGaEYdjU0nE+j528O4770rVh+cWm+QcJykQKYFalgTg+yiV48Tf+tf/+peXGvFJCJeMheBRiYkOIZDXl158Mciwll+CUIZHQIqm9ov/+J8EAHh17ysJCCCXd991V/n0pz+dzfLcs89lkNRxQbModqOmcoQEugw61ooF3CBugAebUKBpEzRZA4edwBGSuO2SbeWbv/fNGA8o2ue/8PmwAZ5+6ukswJRWROhppCJ2d9xRfvmXfzk1gYzuV77yEzGuNpRFBuRwsAo2v/OdPys/9VM/FaeJQjNHRcedlPG8VHto02dJ540bq0YDeqiFAohxn03g5vBWcwfssXEcrq+/8XoyEQy37DulcQuEE9ewStI9Z6lSkaHMEXVNy90qhMVxjEo3J7RFbRPAEdE9eOC9bCSOxhWXX1EOHjgYR4yWzOqVK8oxdLU168q5U6fKRgK9WAHqjMfGyosvvpB2v3fddltortq+WbQTBPXGxsr64dVl9NyFsnxgoCwfWFbOnD9X2nu6Smd/bwAQ4m/rhlaUNsCO2tv2tmyUphb+/GhFHaenZsrQwEAZ6htIXfPY5HgZ7OuPpork5uzSUjlxfiSOZKfMnQ4xq1eUc2W+dK9dXQ6fP1OuuvbqjDVhPYfRxk2bY1AcSqiSDkrZBnPBGUid7hCxvpncA9+eg8vw6xDFQSIuK4CIAvyhwy0qX0dqADk6wAHfIdvnUBMUaJ321ttvVyraUglt0bwFsMEyQLmdnqm95DE8ZufyXTEKLZ46I8jxmJqZClUNGFlZKP0xrgwt2qK1rdSM82cP5jMReipB36vCfgUVGR5ro4I8Nfvh5xD/msGp7/PdHDLZFXvBZ4AayeKkm08Juu3f1qwD3Jr3b/eFJs3oGd+o3wNM2hazL9N2bXh1HLXlQyszFhNjABs1uJ2pmzY/snAM9+TUxEUGjEMf2HDu/EhtT5p6cN0vJhIwpB0gJfJVq1N6lP0ho2Qf6V0/Y+/UlmbqVNXkApfS0nJpKUbc93LojKNDgA1oSgVdi6NjHmrLYAyRzpbOyGLWSFMjbJ+7N8CkF+MPLTcHnjOiu7M140XIcOTMSEoitLYWMFys1PghYPLXBhT+rn/gLwImH14iHwZMPjwO9T1A+KAgtT0xTSylOYCMFmDCLrN3HzBRCHp/UGJQ2jvKXAAToGB3upRxKiVYFucqcMKALrV3pSRnSeJcd7MWk04gDjBp7hlu3q7lWatLD/ZebT/s/irwDZABSNR6/t4AkoDlYC1Lts1CmZ7Vtrxm6TlbgtJtl2yN0+fvL7zwYgJde1R7T3v/TGrQJ8P+oL+FEUZ/o1KVZ8r1118XBx7jwzmvRTwHcmZuNqXJGKfo3ACTG2+8qfzaf/i1OKf8HnaD//SFL3whTiCfg32iwxbW3tRkOnRw7AXz7vnI++/nfqL5oA3q6FjOm9CSR86VqYmJMgcIL23lyWefLv/9P/qF8vSTT8ZuCCD4Gs6xJ554PDpOSit3XX551V9Yu7Y8+fgTZVZ7yoFlZS0dhQBji+Wl519IBvP06ZOlq6+nMlV27CiDw6vLYkdbec6zX3lFOX/hXDn1/tFy7sRpUX3Zc+WeMBX4FvMztM0lrwAAIABJREFUc+WSdEA7WfqxG2fnkoCZmV8oWy7dWc7NTpfB3r4yfeZc2ffW21mDwxvWl8m52TBJ1m/ZnH/r5CYwIPyNraJUCVV9z9VXh7XsrKaJhjEoWBM0uF9rMcGmNtHrtcccj3/JZ+HAA1OuvbZmMWuHipmc9QAFpUbmnn/obHT2CVKMQdXxoOtQwQzXV7aBQQgUX863oQUT7bDO1hpsWrhW3ZO0uF+ogJP1Ith2DZ1O+EPzi4KBUnp7u8NAnJohxroQH0HL5wjHdnWWl1/dG6Y1P08RWyOGGqBQS+VWopCvI1B84403w370fYJwgS1/EEgg4NuIRj8+GV8XmCd4lrjizzuz+QKCaYFvo9ng/AWw8BlSLtM3ED1C69saNl7+LoA2j5pGBIjqJdp7IPdCV65p3MAfUFIPMAmzZmIyCc0dO7eX66+/NgkH9yvwAgAICvv6BjLvPiuWcP9e9pl1wD4sX74y68Oz7Ni+Pb6VZ6BH4t6icULjqK0EPAVY8l+sA/6HObVPgUDVD5mqGfqTJ7L3MSlqScRIwBznPcBEcN00FcBCAOayOZJE5lGQvHr1yjI7Wzt+mTu+h5hHIC8BGsH79evLKy+/XF564YX46Ng/svL33nffxW4jGGP8Ef4toOTjH78nfqvvd//09rQ2t3bvuuvOrCldTP1ewCtRbI4feeThBOdf+Pzncy9KZ8Q9OolaS1deuScgjC4x5p1POTk+loQyn/q5557N2mI3JbMakFKMZ0+Kg8LkvnRXAC8sCzFMmDGHDpZ7P35vgJUKXm2N7cT6B04MrVxV1m/YkD1pnvm+6XhZlqI7QySXD7pmzbqAV+ZYAstc+rt4VSwJQPJsyuisZz7en/zpn8TuVQHek2F3Y0DzJ9l/tkx8YB2nRG39hrTFBnoag6bNdxhLSkpajBkJdntDHCwBAHBQPmQd1NLuqtUBhLPW3CdWBTDPe4mcukajqcJ+8V8BpJ6LvICx8znf7XzC5JGQBRLrkGNuTh4/EfuGBGBsVRkA45XYuH8xpziUHeK/qzTgn4pb6Jo4d5tY+bW9ewPiAW7MpbPMuIT9tu2SCDSzbRKMTfkVweJ0j+2ieVK1RwGThw4fiZ2pzLKRcvttt8beAhub2KUhDCRR0+qoFxbqR8wfbvvlX/6flxpVZwbpxptvClihzikI9OrhUMsAJsmcqiXWMqm/9sP+zKc/m0myCR1cjBYE2GK/9pqrYxC+/a1vJyBhSBnByuDY0lKProvKAGNf2GCoYYxUJnfLlqBXFnBqHQ8dzoFmMdvgQBkTBrjwEuChK3J4OGDRWejuDrvl3/zrf5OSHN9/e9rFamN2OpsZmiYYVsMI2TTx7gmgAtxRemMTNvTbZCyWDWQzQ/Dd66233pax8JwNiGEcnnzyiQiJCjqhkQJ8mjEQ5oOHD4eFI9vlFWZJgJLpVmthCN5M1aFoUZIxIqpmC0e41FrAXq1k2+p4CM4j1tOe2m2H0qc+8YnMyYmjRyPMNkzkdG6ubKIB091T5mfnEtB7r42xfKA/B3ITzM1NzZQebJGF2sFjeGhlGezvLxfGxsvE7FQZXDkUtsaiLjcLS6V9drb0d8ietZez50fCHHFvEEcINKAAhXewq6fMtS2W8Zmp0t/VXXo6uoIML3R2lJMXzqebDqHBc7MzZX6wv0z3dZX5ZT1l2drhZD2tCTWs69dvKDt27KyK6kePxuBHfVmnknYZvalQgBlEm95hzQESCNM/eeedd3OYcgA4BZ6bA7J8kDBUWw7SBLs7tsdQCKoZQjTrS7Zti9CYNSqgZoxnp+cS7E9zJNG/O5XXVIHBGORkXGtLQWuFEY/OxdJCxJgcMoyvA6PSk4EAlXYJMMGy8GJkOYuyKQ5TziCwg1Pv2hHXIxAm+xsqem2v2OjlOPg5d97LeUzZTsC7hRxE1rv7haBzINON4sLoRR0e91A71IzngOaoDQxSv67dAzjy1jJgcNWwrjPdYUIFIERNXD6Y9Q20bW+r96uEyO9TZ93XWzONE5U+bq9znt2r9wI5iLd5v/sTyJmnkRaLpbe/isH6HKer1mHXVmihEsriDC3PIY+xU3WWqshkLYXqzWGtnhpDpXbT6Mw+N2/NcziQOHDm1Tq3jmr2UC1uFeA9faoKKAu2ACtj5y+UjvbOZKSb9ilNV5K/6yDAD5/vrz4CfxXA5MN+RQUx6v8qb6OlXcLW4J3EENSVVpkl7VU8VhvzdLdprtYWRiBqPlvLYeTAsFFdQIw5opbEYNupPJeljs4KtbS3WqXml2mxE7p6gJsC+PCltRwVu6QCOvWeCULXVoJVPLx2CWmxE5X+SIbM184LebUEszmvmBnYeditjz3+RGjIqUPvr6CzgDltwEdHcxayJ+MTkwnO1gyvjZPJP5hfoEM1HVtLaF4dNyDFM3D07GWsWNnZqlc2Fr/m8cefCJMWcCJrzvaxOfwo545znk3lNAvAf/DQg+Wmm28uV+3ZEzAWI8i1nGlKZrZfsi0BpAzxY48/Vm6+8aZox3k+Qctluy+Pj2WYH3344djY+z75ibL/vQPlkm3bo3FA9H2gt7fccNU1pW1+obz9+htlv7NOB7YVQ2GVrN+4ITpk3csGSv/ywfIe4HjjhjI+MVba5ubL+JmRcvCNt5KxXD68KiBVyhW6upN8mZueieDwxPkLZeu27WXN5k3lzPRkWUv47/D75eyp02VsYrwMDa8uU/NzYZMsX70qYsEbL9kch5xopDWBsSIwBCobb8HDiWPHArA7L6yHWhagjGKgdaa2x2cTUESQ/NSpVvl0/b2fW2sBzc6eybki0SaA8PeUBKXt7lgCITbeOegz1ouki/k6ffpsGNgNCON9zqDo0bX4UekOFQH+yZznfiHJcTrtdVeWhbnpVjtagX579pL/nIm037Ch4kd0dqX7S5IE8/OV3bKcuKT29v0Xy0WqNt7RBH2SR03ixT1hWQD5+I5PPPVU2XHpros8LtcR1AncrEcBusDJmWcsnJfu31q0Bl1DUOi8wpZ0j+7JXpD55xu7JoYGvxhryd6w7jF6AExNuVIYLa0uJvwQ/isRZ34lkKyyz7uzl5Ud0MFZv259knf2ob1pjAV1rrNlyyVQ2oAXYhLxQkrYFyQwKlvV90TnbGAggBbgBetVYKpEQdbdHnSeG0NAgXjAvWKm+Uxlty+lzM/vJVz5CVWjZbAcOnwoaxkjF1DS09WTdcRfUDbEP+M/NuL5xvPGm25MHOTzYoOzp0+Xjra2snqYiPT+csttt6WMg13Qscuzs4HmbdPGDbF//B/sfHEX0MYaAgpHJ6SzI4KpNDDcszFw3wf2Hyif/tQnW3IBg/F/3njzjfL73/pWue8+scKWMFKUv33lKz9evvH13y4fv+eectedd4WB+8brr1WWeHt7BGKTPL7hxvLq3lfzd/tTAvuB7z4QAJct5VsJyK++6urYR+NvnrCjxFnOidfeeCPJaSC05/TsGND8JkCKscSCv+qqawL02LNkHfjP5o0fKTGFaQ2UYdvdp/Ui7gNQ8LfS1ruzK9drRJ+t36otSb9EiY729AvlnbffKVcqk1T2NjGR5JvPmEtnCDZG0+JXLLJq9cr4ydddf13iEDbCc/APvQ/Q5KxhR4AlbIT1KEnQlPLx/+0ta55fff1111UmW3Sh1pZf+bf/NnvO+C0pA7tsd2yQ/VuZYIux/5Kvvv/5555PxYj3m6eJibHErT7kPjyD+MJewbp21ktYsmMR0Z6azNk3NVUZevYR8FDM5/uI14ph7WH2VAwhvkrZ1/Mv5DorJaunp8t99308TVGAQfZH6+D/wCFqyVR8xLCS6m78k3/yC0sMp8myIHr6ei9qhtgIqJHqvEyYfudVxbsj70VjhJwadBMjgMSeMCk2hRoogftv/Mavx7CocTT5hJAEVug8Jgoihn0hCKIrwtGQoR1euyYDrGsNICNlJy2WCcTYYvSdAAQLRK2U7Af0FZLJkFgA3oMN85u/+Ztl86bNQRIdwH4OtYcEAgpCKXzxhRhhaCenCKIJTb3//s/n+22EiKCeG7mYFX78scdTIsEAWoRE3BirhnZoc0D6BYJq7FDtXnv9tbBkTp89E7QfM6fpAe97CAHVBTqZgNJzpH68VcuaVnYttJrDJCiLvgnRVJ0FqF93dpTLLr0sVNZ77rorP3O9k4ffL0uzs+X8mTPlthtvLGeOHgtt1njUTF5bWZwB2MzmGRC7Kelr/ctbOj96oSzvGygrB5aFAjyh5XBfdw6qjtJeOtS+joyU5VptdXeW4+fPRMxVxmlpbqHMzy6E0UKBvaetvUwuzJUOivHzi2HMTM7NldLbXc4T/+zoTPeF8+i6Wh0O9pWhTevLzj1XhCJGgA3TQhDvMDAHxp4R8DNU66p/syXlNsPDa0L5rKUdY+WWm28ufT0yF2cz7wwBcISzhEIaUdHZ6RgyBw4DzJBXsbJVYSEBwwTQp86cDtB2buR8EOvMRcQ700sz2dMotc9yRmpLZga6HsTVGMq42jPqGhkTVDooLnYJ0wLAdGi7d/cAKOIspduLQCPMlYUY1Ua4zjwyYpw5a8t4NGuG01eZJzr51E4Kye7OzWbPpi0bYdQBwmaDVeQw2iiTHwg8YQMd1757ZdaLdQ58gzQDq1Lao8X0gPKTqqGCjWGPp5ympfxOHFUtdsOy4jA1YEPVIenJmuRAGluOiZbQ5igCtb31OzkTGC8yY/ZNSt0AeP19uff0i1+qHTkmxydiy2qXHYAlenRJBqayRmoGxXc04BBHtynhqQyf6TCBOOHWxAdOK5o2/Z7OHIgEuxzWqMdH3z9aThw7UcX/Wg73ny+w+KsH1D9859/tEfjPASZ/2ZO3dF8vFuykE06LaULPpJbefPDJ9iWQidbEC6UdSPGhi8Lm0zlBe+wWA4RDKUVOJDxgiFIDrC2Z9QAf9QopCsIg4RT50oudc/yulqAGNMmbW6AOuKZlMyNUm/dUZomf21tAyASabGirI4GzG1WbEybDLKh++pmna6b87Ehs6ufuv7+89fZbcd44yuyqTD+/gc169NFHy5e//OXsY06mrN6bb79VPvnJT6Yk2fmKEi545rNgjgIunBlKgB977PEAJs57jq4uEuwPJ919pnPA2bP5HD/Gtb/yEz+RZ+JvZKzLUoAKoAj/xnVktPkD7Bc9sptvvqk89OBDCQiuvfqa8mNf/rHy/R98v4rc7thRnnnu2XLb7bcno07cVWntVbsvL5dt31G+/2ffLYcPvBdNEvO284rLyvmx0XJu9EK58tpryuCKodIu8z89mfNy9/btZdPaDeWpP/tebHXP4EBgL2fPYG9vefett8tAT28SHSd1OentC5NhfGmhrOgfKMffOVBWr19XRudnape77q4EfhxrAPUtd94eNsWh94+EyYPBtHJ4OP5aNFRmZ/LMtWtgyfiZH+MaUd2Uiyxlvp0dzoTqsC+mDFZpgOwr+8t3q10XlqJLAvRJ95G+2pnHdQFpAm1rvWkzqkW9oBa4xu+0ntLWunXehDkQQdcqfi6ITDnF0FBsP6A9LEb6MuOjZZqOzkKJz9O7rC96LrToaMkliYJ5PbAsgJJAS7e9iamp+B7AvsrM7m0lTzrDUMC8to74IYASApj2S6PbIlhbNlQz/wIcLAvnG/9bkA2IcH7zO/wpKDbHG9avTym76wFIzJnkS5IkE1VU3UtgLrGC5cufPnLoUEsgcqqcOnEi6z/ip60yjqarJJbVlVfSFTtfzpw+VRZLLWNwrhrjqcnpnK/+zS8BQLpfPoT9Yey7OrvL2bPncx/0Imr5cUeAHSwRPhqfDjAjEJTk5HNgqTbnN79A0jNs3omJ3HtKuy5ciCgl3899ec6BgeWxM9gnAnQBJt/u7DnCu1UPz3qV2AESKTfiD7I3V199TfxU/go7geEAYBYfSEzTJxJsmktzMz07mwCbLwdUBKQ18cpVLT0YJTMy+eIqc24dp5Q5OkxYYKcyp02HRj+PBklrPzVtj80FuQUdS90XwVXj8rM/+zOJgSQP7RMgHB+KT+YcsZewcsRb5kRJJNb8lVdcEV/MegXoNOwiehhAze07tldAcnQ0YC8br0MOvZiIs7bAOGvH+WPu+J3GLWvh0l2x6xL4YTKvrt2IsIYl8IwLXY4k1zo6M572pPjP9Ss4sDGAWZjRyoAmJzN+1juNQGse0xxwyKc2hw0oAdQFGti/GEju4fgJa2K6zMzNlBuuvyH22889IxsUkGPZYOJEvrg5ifjy3FwYF+4JwGPfmjdr+Ko9V9XOjWOj0RMRb2AjeVYxNtujW5GxlxygKSMG5kfTqxFnPvX0U7F7mpQgFyhfVbKHrYSF4jlJCzSlUHztpuxPTGF82Bj2wx6IZtTp06Wnpy/ajgA6tpWPK/5g39nCG66/vjz7nDbSs3nuwWUDuS97J00ikiTJ/2Jza/qkkgE+auU4cVP+4c//9BLKmhsUhBx+/0gWoME1ifd94r5WcLKmfO9730/dm4ETQHnRFfC+pjUYqo9F85Uf/0raDF93zbUpgbFwqdCbEHVnDE4jRvSTP/mTMWpACJtBJgNdiENho9pgBjnaIPv3J1Pwwosv1gXTUv6F2t778Y+n7zi0Uo0cOqyMDEPiIP1n/+yfld2XXRajZbIFctoJerk+dosMELVmE8/BeeyxRxMwWfyMrO+zYWwshvdWDhJ60b79MUqeycbaddmuOFLvvvNunummm2+K8bAJkk1qaRlAZFGhiMi5TxlwVNsnn3giIlWQZYaJsYij2lpg6USj1XALNGGYOYEOTwe8jjgoyl/76tfKH3z7D3LIEX5DlaTGPzcxWY4fPVpuv+XmMjFyPh1pfM4aYJzn1Q5rg6sjyLLB1CgP9PSEFs2RApjomgMwIVfpzRyq6YnpykTRZz1ofls5Oz0eJ6JLqUuyme1xrAIQGPtFwXNXFPht/pHRsdLR11MWOzrKEBFZZRC9naWsWVE61qwsJ0fPl6XO9jhCqekN4jsV4IkCOweKsXVNdZIcKIaJujbDsDBP3BMaPRMgsIIIldGg5fGbb74RmqAOS7IHDh9ZE6U01m1ogr1VfOrkiVMR40J78zCjY1W1Wy23A5ZT2tPXd1EXiNMtCLDHHODGmxPGyDLmtYSkPRkaa8maSltAJU69vXG8OERVkHQxTBLrg7NifXEy7cfQJSN0pQtErfn294BprTl2DfvGPkprsy5aHQCXqrUC1IQgc1p9lpPmnoyb9c8wsnVVKFat7to4CIRr1fGGDdKqKfeMyVbPYZbU0qCg48q9ptQb18wzY+xerVfMj2S1AaJaMLe0E3xH6kV7e0PvtbZ8XxVSqyJ8jLCf10OWGN58nDL3z3h7xTE87DBcWUVzS+1QZe97HhkGz97oqVQgp+rAKLExDwAkhwswKnWgvX2Zx3x/q9MDQMs1aylYXxwSFMiFWRnFOl8N4+ejeEj83YYjPvpP918CmOSpWn2OP9yP5sPthZsnr64K0djF0vYhwCTlNJhw7FjEWjFB6r6qdDWASEe6pQFLwiy52P2mapV0dAgAXaPW00SM1jmW0poK3PhdC2OpIE+LPYm4kjOvBZjULHFPwFzArL2qrl/wpRRDZwE12oIl7EjB8uW7d8ehk8FXguB5moCLjdcpQ7BRW7CeT7DDrrNNglW2jQ5Z3c91r/ocx5cT/PIrL8exFJh9/RvfyHnCMY+Qe4vFpjzGWcWJxHijEyHQe/b556LNIJBXviioY9+XDw0mOOLvLCwpR5nMeckpl3m99957y8H33os+h8DXWcdh5UOghUvy/MzP/GzG6LVXX02yY3psotx+yy3l2SefLu/t319277o0DJOP3X1HOXXmTHln375y58fvKZuAOz3d5TwW4fho2bx2XVkxMFheevTxaKCcJQ7e1VG2bNqcMpy9L79ShteuS/AzptvX1HQ5J3kxNFiWdfeWC8dPlp1X7SlLfd3lzf3vlqFVK5O0oKkiA3rXffeUg+8fKavWrA7DZEx5YkdH2bZjR+np7U5SqPFFrY2LrD8trWdnL3Zu4yvxswRA7Hm0986cDYDArxKA8HOdeXw8gT9bLOCQGHR2RGSdpknaj1ZRdr6Cc7zJSPMTaB7ULhnVJ6ulFrXMzN7g20lw1Ba8c5kf80qjbWl2uoxfOF8mRsdLj24a69bEnzK2UxdGy5mRs2VwxYqyZv2G0tbemftWAsNHlECU6OMz+nnV0dKms0Qvwrrln6StqQRbW1uCK/7L+8eOBYjC+pDUtIYEkdY84C2C6v0DAYkEvij/Sml89pVXXy633HJL/i1RwIeytl5+9ZWLPkvKx2ems38xosZHL8R3OHDgYLp2AA/5JhIF/OLo6a1YmT0kGJXY6uqi4TYTH7Dx9/lm5tJ1PdPpU6eTxHWue4+z9gwG1HuHAyBhI/ANgGXOcEDEU08/Hf+KD2FO7Sv72N729/hxp06V48dOZC9KVBrDKig7kvHlJ/AFBeLWAF/QHEsAm3egjiRRR1ftdBQNkpOnK3s0wHF7WbZs+UXdHIwe+iJ8DB2+6HoAN+kL0gd87vnn42dinUhoM5D83PnFhYyB5CrfwYsuknEI2De/mHWxf/+7AZewZLCorQvjwrfSlvueu+8KuwF4vH//vpTShHE0PlFuvuXWrAsSDOlMRXB3oD8ggvWeZiBYu9PTAYrTDZIYMVBJF8/e3vJHf/zH2UtErbMO3hOYdyVp/WM/9mPZQ5KzbKwxx9K2X9kv4Im9oyqAyOrDDz9Slq/ExGjL3t6yeUsY4RVw2h4/kN0GXLm/2o20ttPWVUeZGVkHVQeRA5ieyuf+9E+/k7UkdvXz+IFDQ9kf/EF7B7CvuQk2i7jMOPleY+xnWs8DDSsw1h2wBdCn+QdwApOYPY1u5/x85shcYFgob/J3zA9rMe2SOzur9uBSSSm7/e4z4tAN69bnOcVN4mVnnvm87NJd5ao9V5Z977wbFo5uNtaEfbr3lVfiuwNA0y12//6wn5XVOHMlm3fvvixnKTAW8GJPqjABVFn79kyEdc9qUV2TrsbCeXbs+MmArB+742MZF2uWHWE/nJNAEmcZW2M/Kks9fPhgTfC2gJgAEfyHVlOc2h/yL6jaf0TctLavf/3/XCL8ZLJM1Esvv5yDWJ2URaGtFWBAIPDUk08FiZblFXQR4yH6pDaO4BHjgppjEiMi+9ij5Rd+4ReymEwW5WfteB0u6kUtWkbJwDbqwYwq+p1FikEg679zx46K4J49G9oYp0uA+slPfDK0PdkFG9OmIIpmwgVeDDJhV+8xcQJqhh8KjerHMKo5Ruf13ocefqhSb0tb6ryefvqZbGYO0be//e3UHDqooKeeT7D6mc/UkiTGQ8DEqFvgUFLj8L3vfy8HEKOovlAg6z/AEvVwQpne++u//us57D03hgqH6E/+5E9SCoFloF0ypNuBbOMx1ILQ1IqH1gglXF7Blba2II2bN28Mve4P/uAPytzMbBnS51z/8Z6esnvHznxuWX9f2b55Sxk5faYsEZudmSkjMuGjY3F9bViwxui5c2Xl8uWFiQ79lZBPd085OXKm9MkEtESO0qZQKVRXZ1lGDEvbsGnaG91lYWa2dJeO0tfdExq4bJMmqufHKJ/31NaYpT01vW2dnaWzu7ss6+krU0tLZaS3o7StW1UOjZ4rUwvaWnZGRE95DYSbiN3pM2dzaFqHoVKvWpmDLVTTEyeSDQTGJVPW25ON774acU+GwZwRT7MGGueMRom5MeYcrQadtn4CCkzPpFNOZ3ftGsEYyHAp9ZJ3UqbTdMKpxqGtKkOrvwUkdXXV8hVBe4R/p8sYQLG3J7XJ5tX3uFemxHfUkqJaE9t0vnFtP/NeDqCsBsYVw1uFcQENUzVLSxsntEQdJZaFIRINl9nqSFRU/EJqQh2aEbdrtfpqQBNrjeMhuGi0UCKQ2mKZ+B42BY25yZwJWM6f49RVh9Q9OCABHjQLwsig09JRO10EKMLEKe2hcabMqKOzdjcIqNGTjAxbEfG/ZbVsp7JY5nIAQukdCOyEsj+AiXsMfduBvXo4ts6hH/bO6Ghsgx+4rvtxUHG0OWIAEuvOM7MPnqNmqqYuljaZC+PmEDp+/GgyVTXg68ta8nlZRbo/AUw43B+q3/yInA8/vI2PwAj8RZ2SvzpVtfnkByU2/09pmyoRq5POBw+cjE867tSSmiWllgAM65Yo5vxigtuOHmKw1XlvOj2lAAdAEkmq2qw4DJUgI0FJNAzJT0PLjfBrzTR9AJh4f1RWsnf85732brqZlaVQ/nVakLG6/IqamTx0+GACQ+cAJkhsxfhkuWLPlWFyAiCU5wBVahct7cBriSV9EW05U6Y8OZmznYg9GweQcM5jmEiA/OAHP8i/r73uugAWv/IrvxJ7JqHEF/H97CH7irnyf/32b8cWs3fXXH1NuoO9rAtFb2+cb8ETW6ArjyyhewSqnCGgt7hYPnHvfeWVV15tCdr3R0hRUPTkk0+WX/zFf5wS0pdffilUdwGqzoTfe+CBsmPb9rIwO1eGUxM/Wn73d75RvvzlHy2XX747LAe2UdnB7Xd+rAwog+wfuAhKzYxNlLVDK8r3/vCPy7ZNW8o7EgP0SFasLHOjEyl/HVizqmzatq0M0x9Yvy4/Y5u3btpcjr13uMx3dZTLrrkqDEzlTUq8MCqJl64YXpmgA7OljxZDV0eSBpx647O6lTBIkiHB5wesJOdrUx5qJfk7W2wNCOwFtsoKBM3mT5ApIAGg8RGbpB3BYKU4SgO8AAhJEPT2pKuNOU3r7HYlafXfzrPaIWoxCTWZ1l5Jnlaw7DoppQ0AUEtt6Mm0L82X2Uls3aWwaYaGVwUkwtZ689W9CYi37twZLQddb9wnEAAbEwOACKg1bG152RPOHkGshB9fwXM714Esfs7fOXHyVJlpJUKUDWBPC4iqrgJwYSpjR8vEmg8wuG59kgza5V62Sxl9nAArAAAgAElEQVQKMcZ6HgKVgIXWqu8UxJsPJXXGf+WK5WFwvP76m/F1laDTJhSIE9QUWPIP3J9n2L/v3ZSl8AvC6jRGbW0ps+b3V4ZGnVdMB6wbfrT9j81z9sy5sNSd7c7s6LCdPp2zmg/iWo0ws+/jJ7oekKfqvRHrPxOfuLevvyWyv1jLfzo6ApgIqvlFAALjAICoWi/n4htFB4a+0jQB+toOWaxUy4Xb8gxhzgxWzUT+v3jH2nz/6LFy6Y4d5eabbowP88d//McBWX/vm99MQC7phsWqha9YKaWJ09MpPanJ3ZW1fXqSYQtZw3feeUfGd8uWzeUHP/h+fBjxC7bR5z7z2YwBH45AKJ/JXL7+xhvxtXQd0xUMCIRl9OwzT0ckVAdUz0M/hI/mOehcGEeJY7bb+rK3iOjSPTJm777zTnw1ZVPAZpo67lGgzEZHVPf06QBF1qPraPahuoDALXBF8laC+r0DB3O/1g+7gPFOKNra8PKcvh9wwX5ImmP5YYpIZlonlY11NGvNOjDm4lEJa89c24vzD0/mu/mH2v0GxBDH9PRkvVobzrbaTWk2wIa4A5CvpEXsCVDoG+jP9TwzzR4xsHNL6b99p2QqIsZLS9nHyjrdhz2obEsXMmvJPNv75p8vqswTmEWrErnAOIrfnEH2gJjTc1uff+/v/b3sRfG2fz/y6MMZczG8fwPkAS5+9uxzzyU2cY4BBq0b1Rn79r2T8hxrh4ivUjOJ6Ps/d3/KRoFPwOFjx49lbxgc55116RoY/S+88HzOXuNm/iS2a/ML9vQj4HD9Z26h7Zvf/PoSlBEdx0RYMBYjaicEKUju9HQADzVODiDo0rp1tSbtlb17Q7W7dNfO1MVxZARrJteEfvKTn8jBIVBFT/qnv/RLUZ+//vrrq0DTjh1ZMP5uEqB7EESDx0ljMGVoLUZBTFryaml7dqTccustaZVn8+6+fHcmhdCWiZLJ9hx/+Id/mH8DSgT1PqcrkB7l7sHG8BmLmUH1Xt/DWDFaX/ziFxPM/dZv/VY64igBgFiqdbZYgUu333ZbNowFs3rlquiu2Ehpj7q4ENSYEVH24xnvvuvO8ru/+7vlvvvuqy3m2trjfEFFXc/Pbfo/+sM/jNFlpF548YUsYgAA1BpYIvuBPhtWQlt7An/o/EI0KzrLVXuuKJfv2RN0t7e9oxx4+52yfevWsmv79rI4Nx9l5Z3bt6ft396XXi7tC4th5hAR6hH4zs6VTiJ8QJiWkzA9NVlWYo4staWk5vjpU2X1+tp+ygHS3dkRpsggxeMWdffCxHjqjWn9ERzEfulaai/z7aWMLyh1uVD6ACpzc6lz45gATQAmFLvHFhfKGyOnSuf61WWqq73WP7e3ZZw4nOYVrdq4WxwYRpzJpi1W2gYuLMRYm18Hec1SdIXqXLvKjFWF8A5ZnanaLSadWcaznu0Bzh6nzQFsrhgWgFUANGyE+bms0wgZlVLpbVOVUtoIczXqz8AXDlqjM+Iw4ehyBBy4NF8YRdeAFAOysB1cX0asYYdYH5zPMMS6u3MQODixMyoLZD7iXamXXljI7zBFmixUBRVWBK12eNcWufX6tcawZtDcH+eh0V5h2WjC1N93VaCOo2vvAVbaSz7D4UutK4Cnpx7mYxe0/uyKsUyJ0vxcwCYOAOfFWFXAoSNrXSDV0917EbSJbUiNtmchHl3jLN/lIDMWjQire2Pf0KxNigMsZW1dlSrNTjR6KO6P3RIMoudyyKwtAZX7qIBICTWe02JsIwYWsGswoEfjwLoHY2ttcybYqYZJwpYCWoC71gFEnm11j+nw06KN/7BE56N9eP5/eXcf6JRcrGb5G95Obe37Ybik+XsYKCizdE4wSqryau3BI0jqqEy6ykipHc8acMS+VJZY4ZIaRAYXiRhsc+8ovy02ScCUVnap9b6w1lp0lFqus1gWHSalxKFk5+zr3bu1EB5PMAYAca76vtjWvv4kc5597tkAuKjCTz/9dMABmURgKkF4PhBGAvsu2EiXjZ07kwGWtCDeKRvKZjzwwAOxNa6P5eKzhBrZtJtuvKG89eZbKQX1Unbg+9hUd6586Nrrry9/+Ed/VJNG69bFaZftw+4QuMg8vrp3b+zGww8+WL70xS+Wt998K3YJ3ZzznHLlo0fLP/gHfz8gBd9E9pbvQVxRRhEL75OfuC8gPaD2kUcfLT/3cz+TzobYMHQ9ZARlfvk6JsP5wLmeujBWBjq6yotPPllWLRsqS7OViWnuu2YXorOx5do9ATqcTbo8wL8Ive7ctqOMXRgrJ86NlN1X74muA7YSUKBqvHWVU8dPlOG1w2VyfrasWrumdMjSAtnX1q4LstTGutpeZ0NtF13bqG4MwF7PgUprT0e7Eyfjk267ZHuSYCtXDmX9AKWUWQla0OPDTjh9OoGJwNPZyddEjVfqCkT0/dYSH1Xr2gB89kLTFpjNnpxoJVHq+eYFsPDKWUhsub2zzExOlrIwlz+729rLhbHRMqC0Z9myMnr+fHlj72vp+rdm44YyNy/7fjLPRtCeXy3IpOXgPvnJzhBBpABQu2m+ysoVK/M8KY9dWMh7BMiXbN8e9qvkAaaCveDM4b84B32XccYykDxxnjUijR2d7TXAPPJ+5o+fTVcsYq+7L8v6Nz98YMGuUobbbrkl+/jgwUOxCUBGCSvjePU116Tzh7NaQOY+X3n5pbB4sSFcm78DoMFkB3o4a6vo5JnMVTQ91q1rdZikJbaQknDlFsbB77CLfS6l1i1Rfb6AuEbSFBjkHLf/3Bch/5T6Dq+JDAEWcFO2AgR0vodFmzLjibAXIhEQQKY9YJa5dl32jS/l84lFCL7PSQ9WW2istm27JLbH7wTmAtmrr9rT6u44nvXzve99L8+YoHZx4SIrQxzDh63Jr6rpYqx0gcGCEJB+6tOfSsLVfq1tZevaYAeAhERp+S9YHXwY+pXKUzBQAIi09Dybsh4JXFo2WiO7TwyHpixHBYA9Y1ybTj3G5Zqrr84eE9uZCy2flQr6LknG6JKsX58g356ihaNExFw017JGAB5r1q1Nwkx1gu5GksZiR/773tdfS/dLiUl2i702ztbPVGLHmkAzJ3x4Qb2qB+K25tP+rgzpNZEv8Ox8ybrm+O+YOeMBiFQq7H3t9Yw5PxqY6f2ur7QGm18C3vhiJkr22WPWmD0LvIhuyOxcYsFGu9A4WdfEyjF/9u17NzZcjNrb0501zDfl7wNT+KrWjoSfpCp7bOyAVPNzswHR+N06Vdnfku2AKQK4Oqmai4cfeTjgjTWElMBHZwOwJH/761/PGYi5xl7ws62HJIlnZ7JvhlevyV4wv9aAe3bUswfOEe9FQAi41tmZeVm9amV59NFHMuZJqJS2nH1AFUDMhwGTjyJ20vav/rf/ZakRxWpUpm3wm2+5OeAJVA3VVTBpAAQbMqQyAKj13/mz75Sf+umfTlCJLgpE0KIW0+Dyy3YnC4SGB+XXPpT4zGc/+9kERcSHLHDBr4l1+DF8kD7oojIXwZEDCZqlvRFDKHsCuLHwlfHYEAIa1NrG4PuZe1aHJ/sjuGZ4qDFjj3g2qGSTiXJdC7QeluvLjTfeUH73d/9jSnaamsEme6+06P7PfS40Vg7VfffeG5aN9zUt3RgeG4pzJvBugCbj+dnPfLq8/MpLpYeK/PRUee3111MGhDpoQ9x0400pHXrppRcvilMZczQpaGU23969CTQZAIbSYTrQWzut2CCXbNkcBf/egb5Qb+fHJ8v+t94qWzdsKFfv2ZMOAufOnCl33Hpr9EXee3dfWZiZKyMjZwq1Y0CJevYlwMryWmJw8mxtPwcwUVfMaAjyNm3ZkmzJrFbA0PWp6bKSo5MuJNNRxQ91u1SwBGtEN5xRnQHm50IDJxDLSJnDiLRC4/v6ymx7WxmZmymHZybKwmBfufQavdpLuTB2oXzmM58pZ8+N1FKbAC1q61aHGsbAy9w5HFD2GCaHXEPVQy/ktL3//rGACQ4PVGjOgvfJ6CQD0MqcQmwZDevWPjDe7jftwsbHytp165N1scb9zAFqfTo0ZaAYJU5AZXpUZ6oBUTiCATA4HEA2VPOB6rBwBKHV50fOpbxJ3ACRdV/Wc9ou5nq1zrBqjlTnhUHyZ+0pP13b605OxqC7rjERnNeuOGfyWZ/BHuPwcdY4msbH7xwKnsf7ZXqV7KDX1tKfKn7HlgAIGF9ZK/swziNwRMZOyc9sLZnx3OYauCJfXDs/KXnpjWPAeqajjdal0YlsDwrvdwAI924vLNFe6KhUWPPmWSNg2wKJInK7tBTDrISQM8EhdN/GKm0gWzoiNYPWWaaIQQ6vDuhrHDwHhym025b+DdtkTVhnEcoFVHZpKUlTsWre+NN/qWlOhrSCNlokEmAeHBjMM1uXnsv7QrOu4hF/wyD4hx//uzoCrWqbPN6HWSF/k+f9f1tt6XQGhGBtWnYjGbZWABntq4YJEnCkFhM1e/ci8JIvqvs1nJQWABowJQ/kfy21/Jwajahm/Tn9ksX2qkPEtnnRsgDKc2zZnehGEOWkPUQYcflQgsiXXnohdpl9AF6ElTZYf6e9JrZG8xJ8CL7CIpyZDgDi+wWwbIDkiYBVCafzWxAKgHC2yKgTpWQPqi1evBiYaKur1PmGm25K4kRAU9uv98a3YpsJ78v4NhoR3/r9b6WLj3uhb/LN//jNMF98pwCJPhzhPyxa2T1+gvt3baUvQFq2hb3CwDFe23dsCwMOiOLMvONjt8e+RSh3Odbh8QjFdtADOX6iXDh5prQvLMUXWzu8toweP1VmFubK1XffUUbGLiTA3LR5Y8RLX3zm2bJ105YIX06XhbJizZoyeq622VWKAnDAdp0dn8gYzne1le27d5Xlq1aWAwcPRjPG/CoPraB3ddo9Q83glwAF1ptzzXtr17axcvjwkQSKavf5BsZeUkxghmUieAOE64LkhTnYCMbyb+nlhf0rkdPXn6BCNnjb9h1Zs4ACgZLEgqDM/QwMVFamF/+AP4w1C6TAVlHWbFzmZ6bL1MR4xJV9FxHVHpny9raUjfUPDZb2zq6IrgMe+M986XTG6enOvNK4kXxUKqGMC8N2fHwyZ3TVGluWpApmiXHZ+9qrZddlu8vk9GyYQ9hWXgAKv3deNqWz1qHvsK+wnwFIki/Oa+cZvRAsSSCM58WqEAQqh8Cg4PcKeDVRMGd8agzdmWmtTI+1stuLCYidrwGilg3Ej8agcE3fWYHI3oCfWCv2W9PFR8OGsE6Ve5+tQp1ADvdOd04w6owF8ADxrOkGpODniSd8XulCmK0YHD09YaqkccFSid9oH6TUeWI88Ynn5h8082xvCRY9p+C6tqnFLCG22hlGHiCYX2CMB7Fdz1+4WDJsvnxGAIoJLO5RpgFgAjzY19jcPsvHNi6VPdRZXnvt9ST6/N09WZOe/7rrrs2YE9MmjBq/c3Y2vqb4atmg0vKZ+DQ1CVobeUSfb3g4oC3BUXEFcdt9+9/NOrjmqioiCxTGnAAEHj50KFocgBnjJQEYEOO48qquVClEb0QSbLB2W8UuwfZ2HYABm8+GGX9+mVgIww8gwufmZ3sfkFqssX//ewHlBN/sOL9JzInBgT0MALIn+Y78aQC3+EuAz8ZLnPv3gw89lP1DKoLdcM/xXfnO2uu22jWbj9jTc+fLPffcnXLOg4d0Na1MbIE+2//Ms88ENBfTKiOKUOv1N6TUzNoUlz7w/e+nPM88pQkC9lx/LQXC7jh79lx55OGHA857Zi8A+osvPJ/zjG9rLLGVn332uXTJaZhSRw4dLocOvtcCwroicBvNpvmFPJemFOIPnYyMNw3Nzq6OAPJYH/aXKhPjIea1HgAw4gLzEt0kLdzTpbMrCWmLW7t07wX+WVM11qo+OMYLphLQTYJ0z5VXpPGB64odzL1Ev2qINOVodYBtzt9Wxe7fxKX5r/7Ztm/+3jeW0gZqmlL5ezEkP/jBg2FsCGYcUBHGOXY0XWUsGsaUUXGYyPCjpDJ4Donad1ybvqnysdtvT3tUE4EWBvW3eQVUKHw2APqO9yp1gDx99rOfi1PivQZR6y6OAeqXTjyyP1gn3//+9+NAcGgSmGhnF72J7vKtb30r15QlMLHKbjwb1ogWTdA292kTK+XwfOhV2h0zPDYjAwit5vDULh21/o82ycMPPVRuvRmC3paD83WGt7f2Yfdyr+q2bBoBpQXOQLgGBJNKsAMwFEoI7MkTOUhefPGlMCqgdZfu2JlFPzE2lk1y4803l8efeDyHAIqcEiEbgZq9TAul6Imx8RzCUNWbbrghpTw6CqDmrSFQuv9AeX///soK6O0pFyiIt7eXS7fvKAuAjbGJsEaySUZHy+ToWJkbn0gdMwDlfYDJsoGyvJ/Qz0hYIMpyVg4NlbMTYzkEBwmiTs+U1QPL0noYWEAUFnJoblb0L0t2RRA+sbBQptrb4pD1tXdE9A2IVOvZ2tOecmRhthybGi9l7apyYXGuXH7ttcm2DK1YniwdhwJVWuajPaUvVXX9oR88GKfemmTQGDcdVTjTjLnPMqxdhEQFztNTZe3wcAycDB82yu0f+1jqSh261kLqaLu7M7cMtQDB8zHu0NHR8fGwfawtjq2sij3SZDsFzrUMptKg09q47f9m776DPT+v87C/t/d7t/cCLHbRe28EQYIAi0hKIilIVnHERLIjOaaVeBJnPJbzhyVHyiTjceyxJpaoSKIo2ZJpUiTYRVIAiI5FL7vA9l1s73dvb5nP8/6+l1DieJRMRgYzuBjM7t77u9/ylvOe85znPKeW2JgrATNDGtCgtz+OShUI6866cVAFEFP/OVdLf1K+0tlV6bCtTDDny30qhdT+qkCk+n73tt+BLD4HlWcsrdGI2XZWx6TSiWeyrxyO0Q5osUgcwj7H0XUtz5HyoPn5OBOMob9zLjnRDiiASMqOBgaiM9QwbYyhACgASivD7VruzeHjSNTAqjJkGOQwf1qitxEH080BIAOJj1jYWBgkDj73gZAz9Nq0sRWNWJz3Tsa6lQGwXryr9cNJdZA6ZKwZn/FuficgbstJqnTOwRwqDROnCfwaFXBOnM83oJJrONy1DOWg6ADkQLSWfPlskxH5/9ziv3vBd0fg/+UIhCESpkkj0Fpi72KvWyV/FeirGq8VFLWr6TbVMoaIubVqlgUUhJ4XWgy5gDECadYiv8fvbfqPNDjKQpkrsynzcRMZYU66jgWCYuewwKcCtcphBqJx4PvdxBcnJrJPK/g7l0BCZs+Zfc897y1PP/V0znvBEOdaAiUaKC1bq05dogVbQh06RoNz5MYbb0iQ7UxftXpVGcB40OIcVb/VOh1DBVuUDpsEkqAW44WvE/2xru74KxJKSnIEc74nqNJeVQa7dn3oS7fAqluwPhlhzrovpUnOIz8XUNTy3x8AAs4CArH3vf/egMad3V1l2bIlCaYa3Q73cMbKsivDnb4wXqbOni8d07Pl/IlTOWe2XnxJ2fH8i2X5yhVl+aYNZXJmOhl3Tj3mBA2u1ctXlqMHD5ehVSvK4PJlZXJ8Kln8DZs3JUA6evRwWb9iVTQ5OocHysjK5WXF2tXxAZYuW5ZncGbl3GyBcuYP+O1cAw6EUXBedxU6UHWsgTKNrogzjW83OztdA8bB/nLgwFtJzDTsH2wdzJUqZllbNgvknfHOVj4BUM365K8BxZx7sshKmZzTfX3dCcz5B4ItJd7WimfRGS7ixBEuraCJLHA72ZP5Uk6eOZ3782mm5ubK7Px82bVnb/xoQYTkgHMJM5pfFt+pBSA5W2j13HrbHdlfxsR7+qqls5NVsFQb65ZGhySAzwKQME4kDwEcsufeUdLHWhBEGmd7qNF5Q4m2hprWv84/ax4gB4jYu3d/ufvuuxM8iRescYE9Kn9Trl67r/S0dDg6k5nHnnUv+zblJi2xU51i+Cjsgv+JHb/33ve2xPin4qv60sJWYA/sqeylnvhkwCEMGUkwcyYDb14xTYj/A1b4M7Lx2N2SxZJv6WQ4N1/9vI72CLgCY8+dq5lx9zDPvoxB83yVWbQQ1qjMuuRQfDRdpfp6Y5vCeqFHpwy9pcWiNETwi3HDNnl/gSZxTfGSWKbpXGTdAqzYlibJmED6/Lmw/z2D60UnL91OloapQMMDQ9w8W9NrVmnHPVo12OYXkqy9RHeqNs0EVicgp59z8K1DAQGUZYk/XF9cJDYDJgKItetlM/lNGlsYa4CPMQK03HnXXRkHQTxpB/EY8VG/g+VhvsRLPtvYy5deejl7CjPCmiMO/W//7Z+UgYGhCOe7RxKWo6PR3rRXjR+WfCNPANRWSgKoMK6Aavbr4UceTpx3+WWXZ97dlx/H/gIhPat7eu80F9mwIUACoCHdocKaH4z2DXskVjP2nkd8FqbK6tV5FnEpEgEGjf2LWNAA9kAIfwdeWas68ugSizVizZKBOHHyeJgkbKfPbtu2NformCjLV6yMfceUm5qYCGhF++uZp5/OOeHc855f+9rXWo1RNmUdnT57OrEswMt5w66S44g8wdRU+dCHP5y59X3nsLUYQLDVzhuABAQxflg44n/73z6yPtJlDvjf2xvWpWOcP0+4FiaQkvienthEjRes5aa86R0NmPz+H3x2wYMz2AaF0Xrs8cfzol4ArYpBzuHR0Zk2QQaLMSeK+id/+qdl2Yrl+bnFqvzEAlQOAcFjmCH6jG9jSB97/LGAB0AZs9F0nZBV+am/8VMJIpqsLmN81913BViB3tlkFi4QBtDB2Psy0UAHDo7e6017X8bwR37kR5Kxufs9d5d9e/clOHZ/z6zeDJKKHobeJZshwIaCCWYdfMAizAVOC8ODWkuY6eJLLsl9KRY7KJcuXxrUnEFUngOdFNwxjl709VdfD0Ls8CRolIzIeJM5uZDPCTRlcEKl3L8/jgJBOQHnd7/73RwQ773nnvL1r30tmZSNmzeV997z3vLiiy9XcbCpmSCzqH1CUAtXbTeKsHrkpx95NB2ECJVesfWS8tKz28umtevK+tWry4E9+8qS4eGARpzE6GhgSgwMRXdk/6nj5dzkeNkomxAHq6sMtHeUjvkSwOTcmdNl3ZJlZQBqSDQrJS1jZWp2Og71QN9AWYKRoIVsCzCZbG8rFE161bQTyuvoKJ3dPQHrpufnytHZyXKqfaEMXryhnLgwWq687rpQ5DZt3ljGJ8Zy6BJKi37JunVhjFjP259+NuPpgOQwMT4MXDrozM5EvNgmX71mbZwtiDEnSa04gTQHlvWVGrxzo8lcQIo5Khg4ruMzHBn17udkvlrMCms3GZx+2hY9i8E1Jy6K0C3qel0XaLuzqQMF/k1OaztIab8e+hFio+fif21ste5tibwaL++UcUuNLuZJrcl3oNfSFkr5+qUTi60ZxojZBQSReSG0WjN4Dtmm13sDjoTt0GrnmVKRfL4+D2q1z/tM6KdtFQxiN7CfrF3OXyO+2tRJTgEgipIVbUkX0sbTevCVe3V2ZUwYWPu0Mklk2WoHHkbZunYvTqmgxWdRViNMiYmj609/X5wGnzX2QCnAbFMfzTYkeAO2dHXHUa5tqCvjiLCre6fcbHwi85zs0kLt1tDo0rCVVai2czH7hGHD2QdEEb92TwEKOwZE3bRhQ1hDxByBdgAXdtOYGc9agvDu17sj8Nc7Av+xUp+3i88uslGaerh0CKmsEXaqAW9jmyp8Um1fC6CMmKuyjvwOcHW+1Xq41WSHnlBL7LWKC1Ubx6leaNNLA/jcVq6++poEazYl8ULlhQJ9+7FxqAUpcBoCtMCVZEmXLs2+Bg4AMdhCnSEkYtgvGXPtv7/3ve+mO4oz4t733ZukhBaTKN3K9gQEgkxOPXst2GRfAb0CEk4628Pp5pzSjuBPsX1sXMDwkyfjiKJ2c7wf+OAD5ZGHH0lr3UagGt0ZS2DT5k0pu8EeEZjITtNIY8vYcO+EMdGIkQp8BNFV2PtMAl2B08/93M/UhUWSZm4m/hTQBZCwefOmAETapK5auaKcPHy0rBgcLoMdXeXgrj2lu6OzDPUOlN2v7QhTZYoub1tbMqbO1rbO9ozX0qGRcmDXnjKwbGnpCDOvK/OyctXqMjQyFC2OjWvXltd27ChrLtpY5trbSt/QYJlotWblb+qIBOwwxsCDCnbVLijeSeDHHxV8en9Bp2BO+8uqN1ITAlVni5j5fDl9+lxZsWJVxg3oD3QxRhgOzZfntCaMK9DB2fPGG1V/QWJosYT2zJmAMNafs9f/gudojnV3lwujYy2R9dkyPDhY5uer/hy9rg6aQACT06dy9gC4RifGy669e8vjTz5VHmjp4zVBOXCKj+4a1qh9psuixMhVGAAndYLpTODi/vwQewOQODYxWY4eP5HADwNG4tG56Azzb0GdINEaAaTw1wV969avzXrij1pT9pH7NFox1q6xQr3HegEQ2Td8SGeeEihzqCMHgWJJDfvAuCZQ7KA1uCTj5yx3/jZlwN5bIlcSMQDG/Hx88Ah99vRkH1sXfG7vbQ2bZ8mSqr9U25CzS/Zp1kZnV5J9NYFRA3+/Y64An7QiIgPQSoiEHYJd2tI5MZ9YIr4qkDa8CJS5po0sUAVkTI4rF6td+CRv+C7WKttg/hr9NXbg7NnTYXVgMvFbUu49v5B3428AhCVU+LOjo8CfZbULytGjsblr1uqk0/hjk2Gm+Zng11zbK9g6SjWsNSzjpiuJ9SyiBbjccP0N5drrrovdUcLGlwLwmme2U2KH/yJ5xw6lI2JvX1ghEafu609pBt8z5dgDA+WlF1+Mbk0Ald7e8ruf/d0A1Ngwyuhrd5VTERzFehJQv/jSSyn7EeukM5WS5tmZsn3787HvykrMJ5vP13IfTCddyqxnZ4MYDlNYOb3YExPr6quvCpBF2+mKK6+M7XfvdBLC/Dh/PiyS2GRlVsPDGUc6kz5rDJXgq3ZQts8fr3FzXwA6cTHGvjkmH/YJzjAAACAASURBVKG6wZlkvv3cHne/hgnunexBArt33Hp7dGPIYUSDZWgo5xAdJD46P9J6U7amdMf6qH53W9iApBMwuTZv2li+8uU/C+v5pptuSRyjAsJaNqfOoj379lRff74mDez/hgllXRkH763k1X4TM9sj/PGXX34pIFFnR1eY0myB0sdoA87P5/PeKx2tWiyh6G2mzbf2ybrj6PTVl+SLBCqbGBbZ29yddyTD5Dd/89cX1DUJzJqMtYVmsapzIkBq4CwegfbVV10V47V0mc29vvzFw4/kYMXW0H7PYEE/bSAlNYAThhADAipIX0JrPxsrIlNLlrSM0YWKKq9ZnQ0IncQIgUSZYAtQptf1gRY739iZBY6VwflJ9jm1yuooz5Snnnp6UR+CwWBcbRpBsg48kDgARMSYtMXt7okDBJCBVNu0jAvjaeGiMn32s58NymZyX3j++fL+++4LBUzHC2K0dFxcW63dl770xfJjP/bjWRyCJNkm9zh5/ETAKUZdgKTcQoaOsVeKs3ffntRiQoVRfSH/FrYNRLhLALZhvVZYb5VHv//90A/vfs89MSiUpXu7ust3v/OdlB9EwXpyPGOGprliyZJyaPeebC7vcLn2i2/uKn1dXeXqy68su994I9c3lgxBNGzUrC60RdNkz6lj5ez4hXLRhg2VmiXj0tlVeubbypR5OnWyrBkaCcukTyZ+fj7t8KIcL9Du6Exg65kJ047NzhRqH/3KGKZrFknwKBuSbidUnHvay86zJ8rmG64tR8+eLpdsuzTorjWLorj5ok1BeXft2lO2XXZZjIjD5uypU9HCMb+yKJBShsMccwYBe4yfumR0Pqix58KkMf8MnM0ve0W9WzDciI0ykFgmKGdqLP0/NjH+lxgCHAP18SisTb0ew8TQOIwdWtgSNYZYyDpw4FoL0aGZm896ceBX8KV/sU97zZj5jNa5vVUzZaEaoLTFSylNLfNJUNJSfHcgAh44l4yTPW/tY9BwHhonr8kC1+48HJgKxjTgi0My126rtbiukX+3ssFdPbVuM4rpqQsfz2cBieZYDiYI/sRk1SmZrirrzZexTua61TojrJwONOVashOwhtFtsfdRnZVTMfiNc6nUzr3PXxhdzNik5ntystUxCIukN8/ZsH6aWuwIKndgsZxfFLy0J6LKPzxSHeExnZDqYZcyq1Yw59/G3rU8z9Fj6nf3ZP2zIxw2ZXr2j85T/X0DcXjRYN3Pnmmasv71hsrv3u3dEahbuFbZ/19Lfd5esvMDwKR+PjYjtToleycaJumMU8t46odaaviNpgmmod9ptUNvxr+KwNI+UZbn91yn3jHgSht+CUpvW/nEJz7VYtDNlunpGtgePPjWYmtNNldmeEo5wvRkSn35E+lss3lzEiS33np7SiDYXlk1wDJwXCeRh776UNHlhi0HDjg/BJQSMs5kzrhsoJ8LxDiUd9xxR8pcvDenlZ/DLgsUne1skjO4CUKITQrWnRPDS5aU+++/v/ybf/NvIlQoOEU5B3youVcKzZ74GVviXVIz3ltrxrFQzAXfDKjjzJP5lJXmx4VmfepkNFWU5HCEAcOy/h/5yEdypiQxMDFedryxo8xOTZfLLtpSBrq6Uza786VXyvIly8rEuQtl9MSp2jp+sL8sXb4szD4sD9c9cPBggJXezu5y5ty50uYM6q2t2yPWu2xpOuwpvdm1Z0/ZeuXl0WMrnR3lpVdejh+1avXK+A4AdUeBjH8E0y+MxQZXduHYImuQ7+fMEpQcOLivjIwMlYF+IuBKLmRba2lU9Aacp62SC9fgo7LdQJQIoZ49G7/L+eTeSg5ee31n/EPnL9ZD8CYMyTl9ApVe6tw0E5aNM5iPKfvq7PKVM9Z5am07N2Zmy+T5sbRwlnT0BSx6avv2Mr/QlpItSTHPw7927tGRcE5spn+xYkUZn5wop06faYEUtfMj8N2a4E/zlWmHREeorTPl2fQydLWgg5EkT0dt4+s+gjlJKIlF7It169YkUensdE4BGPjSfHRrJyxK+nlLl2Rv0DUIy+jsuYwff3nP3t0Bd5SYiQ34XfxmbA7PuHHThoyNebAHnMey9AA1+3diYio+fUDBC2NJXHg/vrwv56pnF7DJzlsnjV6Yf3s397T37A1J1cpGrYk5/ht7Jbki6JZMwwZI8mIGM2k6918ysjQMYMkT1wFE+QK6mnt+WNrE9vVnr6WznxIeiZkWA1byyhdfCKvMu1o/yngwlfiB5sO48s/YDusaQ4EvJh7A4hGYRwB73n0JUVfQpzKjTmdcAR2EWNkx5eLAmGj07NmdRDgfZtebu2ogPD6eMcN8xfJXWiWINq/8HGOGoSsmqMH8cNYHsVKJ3RXLlidRKxbDpDO/Sgf9DlvZiCzzoZQ9Ah8kvq2ZpizcO0iyWz/ivzd27gyz3u/a1z6nqxlZA0CLe9un/PWRJUuji3PfBz5QS4VeezXJ9Ftuvrns2bU78RumsXWjXJ8eJDAR8Gwv+mKLTp04UdfTxET2AmZKgNljxwIKkkr43sMPx9avW7++as5J2I9oP7w/cQmuN/D4t37rt8ov/uIvZh/wXe01e8g78xlJXViX0UU8fiKxgiSa88Yz8PnpLZl/19uxc2eAJmsmoGNffzlw8FD1+c+fz7kwOz2VMp6nn3wi99L0w3z5vPlVveCZtRk2/z5rLQM00uFmYCCspn/7J3+SeQfeAYnF3/aHtQIoixB2CzRhVwEjNHWsIzoz0fhrASSU32vJY085fOhQ1iA7onX8udNnEnM2JehvLzV+RwImv/iLn174hV/4hTgJassEMdSssRocrBaYYD492s+cySIT/BOzvP/+BxK0B2W+cCELSqaFcWXwfue3fydCYhAviDXq67/8l/8yh9577n5PABk0Vtc1oT/yIx/JogiVP+1IB7PhgC/svYlhaCw0hkCnHEbFJNpMFgKWiXvZ4ER8HIo2NtYGaqB2VDYqY0D0JqJHL7yQANQ1HBYOHQu6alwciuiR8ownn3gi6CaBHJSna6+/Pu/8yMMPh7YI7KBsPzDUH2AILfe2W2/Lsx49fDgHhK9lS5bUOrnjRyOiRISNo0Z07siRw+nawQg2LWAZotTjoeEpPVq/fhHptEltdIE/oVDO2/PPbo8jqIbX4uQkGpuLN28qU+dHy6EDB8oBPd1n58q2zZvL1IWxctHGTeXsqdNhUmDTCFgjQKoj0vxCymhOTU+WmfaFMjMxUVavWBHDgE3S2yYEbivj58+XFcpMZmfLUH9fVNmjedGicTuUuqI8XwJATMu0+JnSltHR0k94V/cFDjbtkO6uMrVipLx84q0ytGl9mddBad26GDAO5Btv7iw33HhDDsqjx4+XNWvX5XCkrwJt5TiZUw6Cw4ixlmFjIBgk645jxkmN4v18FXmTHWNcrDX0VcE3AAtQIguAYaLWsnZj6gyaevb8+dBPrRlOLPS5Bs8L2VOpUZd5GB2NEUav1U636XLkUK1dZ6bL9BSBqvbaV56gr97yrQ4sHLoqXFpb+7ouQCdGr9VmO6U9587H0bM3UII5sgxgFV6drQrj7e054BnJZI/mKwXV/oSKd3bWTFnTOrjSTgFJVXzMQcGhleW0jzw3I2cOZDjQUIEr1jJH1VgAI9Rze1fOIwBHcKQuO+sCg6S/v7Z4fptYF4HeZBWTdXQ99e01W9fd1RkhVtmo1HynLOdCbbHd0hZx0Jtr60GQE4HbtEWuAn6Ns9EEQewK4I0Dk8CnBZg0WRJZRzYw8zA2lrWGOp3yJ8yZFkAiGAGmeicArywDRXNfDovUSsfRnqvdP1qCme8G7++OwH+qEYjT0tJe/b97hr8EmARhqaVtFSj5QXlgU1BTS3IAJ3bGQtUuCsGhdr15+/UWm+UEiGnJxbaQnHSTol9SZmKnPvnJT5Xdu/ek5NdZt//AwXLqZG2vKnjliwAAgCYCnAcf/FQYdwI3DiIbotOd0oprr7s+DJPaar0j4vRYmxindBiUaSrHcD1+xr//91+IeKzAFeuBE8o++VlaVfb01MC5lW31Z0oVDh/Oee/+zhfUaH5WU4r3oz/+4+Vf/It/Eap60xVBkMimCWjQ8/ky7kmjzfV+/ud/Ptd0JoSWfuhgeerJp8KglchStsvWSeZULajawvXocVnnUwGB3A8l/fbbb0sw/PyLL4jsy0c+8EAZO3O2LExOlZ2vvFbWrFpTZiYmy5qVa8q5kyfKBawAAW+SEmvSEVCQbW5XL6ul1c7H1bosyPpOTJTlq1aWtu7OctW115ZTZ8+UDZs3l2Mnj6erHD+H73DbbbfGj0Fr52zTrnM+CNiB3c4g8yRrL7mkIwc/yTjv20c8si+BpWQCrZBwnVqln97f3BtzgVTKIzowFnuSjOMLCFysE0AZtoWOSoQWo7vXVtvcYhY7/9vbq3vfJB/4D877ubkKPzovapnn2QS6ysMI6k6P1cwt9oifYeqcvTBannz62XLfB+7PmSd4dT1lDO6tBJUOgeAJ++Fb3/521gSWjHPYGhOEeDdM5qNHDpcjx46XbZddUZlWrU6Urue8sd4bv8W6FcTZr4I//gifkJ/hXhJIWCQAkwMHD8Rfltjx++bVeNPXsP/4LxKgOqRgNGCUW2vGzdqvuiC9LbHUVmJ0VhKoJ3vI9axnANk5JWEdHfF9+NxiDiUhMuBYCXwFz50uIdaH6w6PhNVpDr2jaxoTpffKr1QSAmhoMXofwXjWWJds/p6c1fYYH6OCblUsP/okpSRA578pVeGDua81BXzj81lD7E4y52xcSzMkvtjMbNgLlWlbZQq0YbfP2VDvnYRaq6ti2B406gjoR0NtLKUZRJ/5XwAuiVHPB2D1i2Ig471t66Wt9tudiYl8BYTo74sgtNgPuFD1ZAbLz/7s3wzogUlnHAl/iu/SZefChSTTAzhfdFHWtHIR4K0SY+vEz1UG0I3kEylje/KJJ/Nu7CeQwn3EiJ6xEellewTn5r2xmfagZDBwiW/a0d6VfWmcBfbsgbFPK+CRJQGIJQZpfDz99FPlP/ubfzPnEmYSVk5KrFKu3pc4sNFAASxi/xkvsZ2f6xgDQLn00svKc89tz3wYe3GReQdo6Cq2Zesl5aknn0wC9aMf/3hY6vzib37zm7HFmDBsDNBTLP3440+EJSKm9FXLXA6mCQBAFoPJ3q6am08GeOLL2lPmgL0gBqyUM9o5Yt7Dh8sTjz9elgwPlXFtzHu7y73vvTdzSmLDuFgX7IY4BusKcGatYs+IM5xv/PtPfeqTqRwRBzZVGBH5XVjI/e0nY7OZRtSefQGK/Cw6WRdGW+v+fPYtBkujf2KtjJ4/u6j1lxbLOpYRQk+XyMW8SP176///VH7Qf+i+bZ/5zC8vCNShowbUJvnyn305xkWgJBj3wtoT2dQb1q8PWofBQehSj+yPfuxjoYpaiDaEBeKazz7zTLI4AjGGFkgBGLEJ0T9R2lzHfU3ogw8+GGPfoMa/9uu/lo2jsw5E0+YSGKkDe+bpZ1IzC0UzWdrpWWif/vSnk92hzu25G62D++57f5gdUDU1bYze7/3+76X2UckNJWYGBJCDesZhePmllzMOkDOUJovZ4QxEAXpoAQy5veKyyxK4f/Nb38wYXX/Ddel6I8j9uZ/5mfL4Y4+X0ydPZhMYhxUrlsW5kwUiasQ4pnxgYiKAjnfcuH5DFqLxdM/33Xdf1JEdQrqMCMqvupKK/kvJjqmxFeBdecUVQTAFZ1defnk2ugPmgQceCLrXSf+D0jyGxKG3yuVbtpSjBw+l5aCA+sSxYzGiq1esSjnFXEd7uXD6TOlp7yjHzp8t49OTZenQcFm5nDhre8CRucmp1KHpxLO8b6C0L8zFIVsU7sQKaJXcJKXIYQsDJTzpMjY5WYV9qdCjmc2Xcm5yonQNDZbJZUNl57mTZcnm9aVnSP/vbamD4yBzZrGbzNe69RvSqcZaAmi9deBgueLyy4Oc0q0xbpzLqD2vWJHvV6O4JoZQq1s7VHlFE2RbzzIaAmviYpBpxoWDai3K6Ckf0yOeAWVIrcWUi7RqIJlDhyeE1YHp7+aeI0FIsLaynV/sBMB4QCJCBxwZabGm6toQICjdcYD7dwRHAW/Hji3W7XIkOZGMIlCu/rurtvUaH88+D021vX2xXXGjtK6UB5gQwbiB/qoSPjmeeebgeLcKwHRWXZDe2lkq5ShdynQIsAIs+lKSY++iQab2tlXawmMDJEKfOZtpW92hZeR4jLux4zBFgKul/m4fA94MFkCQ84KhQctlfOxC6WkxXqpTU5kd3k92BM2WQ4udBoBtwKKaXRwPuKGGuqkPDk12pnaCcA8Olp/53zrxvuYIa8k11L1GdX/V6tgR94XGA928A00B1Exz5v5+hx0AGE5cqNlRifQGuGkOjnfSIfHus7w7An+1Eai6Iw1IkjXd9MeJqa/iz2xAwFcgSsNOad0gTBUthltAuiC3QiYg5MpSg7us37C63HzrzTnn0LRRn1966cXapaarJ0EpZ++qq64MQCJwYTPvvfeeBL3OcKKh7DHm6ze/+e3yUz/9N8o//+f/a7nllpvLtm2Xxn7t2r0rQGvaK46OBghwHXZFcuOTn/jEIpvgoa9+NTooOlIIIi+/7LKcyTpsXH3V1aFXS44AWVHOH/yJnyjbt2+v7Yzpfw0O5rMP/uSDuU9q+c+eDVWdg+xnrgkAQUEnoihIFCzzO9ST03mjsfLc9ufSZUcA6NmNB9uGkYtS/RM/8RPlueeeLRPTWpOuDwuF3eQMs1sAbHZz7cqV5eiBQ2XzqjXl1NFjZXpyKuDx1i1bS5mdL2eOHgswNDY9WZasWBFf6Y1db+b8OHX8ZLlw7lzZuHZ9Aq3l69aVmdaZL0Fw8PChcuW115Tugb4EHrQDZmh8lIVkeAWAHPuqJVc7GDp/asliPQNTojM9k0xsFd2s3d3iZ61cUTuaHTmaMxA7p7enL+tLgCAhKGgXcPDBBEACex0jBTApVR8ait/qHBjoH0ymuCn1sJ5r9zlsAVo+9ayv5bFKhiqzZG52PhnYdArUnlvwrHT2wngYwRFx7+wob77xZpmZnytbL7u0PPnk0xGNzBl6toIfEpoC3l17doW5nTIRTEdCoF3dKeeyzowbUX9rqo6T8vcry8rVa3Iem2/X5SMkwaR7Tst3kYxUDsY/4ZPTdyHoaO1LSPChZY+1PKYBcmPrGTECgHvK2r7z3e/Fx8cAEMwrJZDJVu6lNIcv1rBYMECM486dNWvdCGGaD/PJNwGAAo0EY0nGTE0lrqDTA2zko+moxE9bt37dYvlNyvonpwISNloZEZyMn9CdUiHPwQfhXwj+6HZEFLanJ6CMfe6zM9OzCQAbX4A/1JRW3HX33QmY00aY5szZswFgWKxGr846xgRKgw0M1N7emuThG83Nph1xLVesgWO1f+0JOCWo+ayEQwk7AwjoJ2GN2fvAPtdz3eyPmenEQOaPpgvGHZvx5q43qlbG+Hh+N2UQaWs8mJgBo37VytXlve+9N+AP+8kHsyYIJJsbTDRzy4cxPuaDlg9A4uYbbwow82df+lI+93d++ZeTODNOEsj20de//vXyK3/vV6LnkkYf01PZZ+wb3SJ6lZKRxsU9BPjYagAc69q7b71ka2XcTEyU7xFJXbs24+r67LovgA1b1ohdA5P5c0DhpkuaWFS84PmU8qQ99smTrc6HWtGPJlYElrMxGBakFpQsuTedKeUzD3zwg0n+u6eSt9FzbPa67HeC28qRJKCnpmaqfmbKztrS1phttm88i9Kl/+I//4XsdfaCPywGBCLx8/mV3k/zDzpZzgDxL0BSKY89dvml28quN3aGlWLNT05MpZub9/Z8vsc+fvgjHy5PPfNUkr8f+/jHF8tlAU0Abywdz+az9LbIdADVrJ/4tkuWpJuTuEhCmi3CbmSbw5RvNYCwj62BmgiUMK3llDfceGPW15FDb+VMYVObcuC3F6O/0wrT2z772f9tQcDg4HVIb9q4MYPqYLX5sUJoiNgQjA+DY7AZBxNu0Xj5GJ6p6bSwtejf/7735/A2qRvXrc9AAh9MfOp5X6utmWzoqq9Q27dC+iCE7vu3/8u/Xe7/wP35noyJBa8uyuC7N6NpAVnwrmly3BuaazMzoBYeR0BZjk0quPZv4m4O/nTEmJwMNY0zZnFiI9hUNulPfOpTQfI+//k/DA2TGv1Xv/JQVRbu7Axo8p67707LpS8/9OUAHxs2rMtCgzhu2lA3MSQNnUsNl4wJMR+LePuzzwZsMMY2E7qXLywTWROfefqZZ8t9998fpH/9ug3l+48+GlFYhmr33j2pyZNd8HXJtkvKG2/uyjwO9vanE8fFF20OBW7njh3lim3bSk9Hezm8/2A5uGt32bBqZdn5yqupu2M8qRbv37O3XLR+Y3Vu+3rSBm9hZq6cHbuQQNjPsEb4ssS6jh05Uob7BwKY9GorpbVwko61bVQPdgBwpb2tTBFwU3NIc2J6ppSZ+TI5N1Omoes6oBAZLaWMzs6Wqe7OMrVkoOw9f7pcfN1VqAsps8FMYODvff+9qTnlaHK4AEdBT9vayqsvvVzue//7K8o5N5sDF8DiszInvqx7c2inHnrrcBnnwLQyEw5NGYomy6EO3sHqgLCmbPCmTheFcPXaNWFHNSUalRJaW04mBghLYTb3cwDKihA7DUNlZiaAICMKDPM71ppgPrXKnpGIW19vWbdmbepIG2HWIN5BzTuyt+xZv+93aisyHQS0wqVbonML0bKqN1KZJZU6H6E1qv2dtTVb1SmRyTjfqi+urf2SZRgbS4u8voGBOLTU8b0TJzhlTV2ety2ABbDPOrHXIwypjIfIWEsENs4vJs7CXPZ/KI6NeOzUVJ6nOh1z+Zx71Brn6uilpWNP1QhyIwdFU8vP3jhga1s0wOp8i377A+X62oquM3bIezvkrFV/5/TIpnl2QpSyOz4LiTdujQaNAUbTxUbhUKdLkZbKo6Nl3949tVSoVSvKoZD1Nkc6U9Vx6agZ/beJYv7VAtR3P/XuCLyzR2BR96TV5Yq9iPOEwdmwTJp1H82S+rNajlfFZBvAJBomgNcyV5YtGynXXXdN/Aa+gKylYIyGiKDV/mIXJWaq4z/dcp7P50zlY8iQYmECJh5/4snygfvvL9/4xjdTCsxRp1XGp+B0X7zl4gRi/CDZPg4xu3nNtYCa6jcdPPRWnPrvfe97ybKdPHE8gDob5qzGvt2+/dmwPfgHsv9f/vKXYz+B+1iTz25/NoEiIN9ZR1SfjUgZ6N69AVr5QECfJlvLJrHrbNyLL75Q7nnvezMuzlilEcbUGcCvwfbzec7ww4/+RQLMa6+9JuwU1/S+/CSZfCyWfW/uKm2T06WMTZTjbx0Jg1ZIdzHfa9eeMj0+EeBcnQn9MWf7ocOHypatW3PGhKV58HDpmJsvq7dsKRsuu7R09/cFQMGwXbFqVYRn02lJJ5bxsTK0ZLj06HDEH/DsLSHhyvqtbamnpiZiV9lndHigA+DAnDirrS3sZMtHYsN5oQNKd3cVFnWuOqtQ6yPsPzpaHnvs++WBBz7QOvd0WxqP6KOzurIx6XnVchrgiuRWOsBMTZb+/t6ML3azdVIBqNmUZCnl4CeZE+edUqMwNDEu55WPTC+e6c4q+nLYDMB0a1N5tM81rXWB8CtXVfFS5445EZS8+urrYW86f/mZztOaGZ4vt9x2Wzly7EQAEwk0QZovPkOjQ5LOOJJx587mvvxqAZUEoHt5H4CCtQtQMtay0K7x8isvJ2D1Tm++uTtJK/6Vsh8Bued1PWPDbxdjhLY/MxvhYr6ZueVXWbfelb+yYUMVUsZENW/8fF03saaNZbL3oxcS4Htvz+P5PD8QhU/DJ4+gfUdHgj7ryB5QBsPft/8IiYbVPTuX8cCGSDvUVpdEc8HHUjohoQSYaAA74wkg0JoZq43/EcHeXLeWWotJ6OwZ98rYtb7pWkxE9NrzYESZ69oadnaxQ1fVX2rPvm/0ZbAD+D0AZUwJLBf+xg4CvIDaUydj+9gIQbNnpptj7RDSlQgHuvFhPI9OMBgvbI8uYObGONsDfD7MNiAbW2S+rS2JQ0CFJBs/+9JtWwOYfP/R74dVrzRRoo5NM6f8Huvxnvfck3Hyd+X0bDVbCwyikYlpcvDQocwNuw5M+MpXHir33POe0qtMSVUBDRvr6dixXFcin13/ykMPLTYi8KxEX+0nG5ftFFd6ZuwUwK459PvAiNoQ4FzWp/0jaW5uVSekAQBW9PRUNJjsZ+MdQHXTxtgH68a+GNBpbG42XZjY+q1bL4mW0pu7d2fcgI7m85FHH805YsydR2Iw69ka271nT8ZaedjadWvyO9jvYgz6lfxMDBVer+5t9obmG+bg1Mnj2bfmUPOIBiyxDoFQ1gRww1kJUEWSAACZY+DUiy/UMwdwYm7ta7GE2B+Ab0zYWNfDtpRkpg2ItcUmA1AI9FqrlfneETHbiFHTleroSGkZm4KB1Nj3dyqr5O0eVttv/MY/WdBOyksy9q/veL383M/9XA6Z7c9uz4De/Z73xAGQcUD70V8aWiwIo+VgQtTLycD7/oc+/KGgT+otDcoHH/hgAggGGWLG6Gl/x3hwRixYyKNyAYCH+l7I6b/6rX+V1rGyribr8ssvC+2KY8HZ0T9cPRVnAp2q0u32JnAJXV/LOQKjDrupydRvyfygXAJMfvqnfzqbUS95E22hMhwWsWdRP3zTzTfFGXr++RdabZN6ol+yasXKGB1G2aRje3z1a18t97z3nrQu/MiHPxIHTk2ajLSymltuvqUcfutQgKQH7r8/yDeAAmOCEZIlYVRtQGPkMCRk+rk//MNkjYBaNA8oVQNf0ERtbA6ELEkcDNkZ7Ay00dn5MtTdUzb6Gc2U48fLpVsuLv3dPWXy/Gg5tv9g2ayn+p49CSp1qTFv2gvTFckY0q8giAU1ROOdni7DkF+f7AAAIABJREFUA0NRN5apOXPubNDsi9etL+3Tc2VeFgLirTOKNqtt6L81gJZVuaAFH/EnHUfmFsrshYky21HKbBv0sZYmzHCohwfLobHzZeCiDeVCV1uU+Ns6O0Pv6+nqLH/4uc+Vv/3LvxSH1MY/e/Z8OXGqHkgEebGDLrn44jgIqH8cIqCEjIzWh8YX0CH7whE4c/ps0FJBMaDEuq2OtdZ64wEIAWc2vYOx0nJLnHVGXw2y7gBAxRz2LSHDejDW+mh7qdJ052og0Kb1Wa01ti7zmVb3HCUoDIn3VfKBVaX+mEOQusqOzkqBb2/L2vU/J9Fl7TMHCgYHZ2B2tgYhHJy0OR6vNeBpHxkhutoq2JpngR0G1lI67NBHaYEbTes86yhgSWdtS2wuPbv/vYtOS77vMEkr3VZApI46+iSh58u8zS12xeA01rKeqVB/w/Qg8NgSifRnU0/OcfHvsDlk/MJKqqJRDbU9GYr1G+JQhw5JHHd+IcFAQ33Ps7fAWkbR2qn6JZWunXbGrTapDkpjTitFxsx8oftyCDkusiUXbbm41dVhLhlW2QrCjBgwAEbOA+cb8AtgfeP1HZmfInB8p0Hp7+w4/N2n+yEaAZklX9EyaWn9VHtUO+ekyw5btqB9+EJAVWBJ/XxTxtNirqSkgkZQR+3ycba2/dbRRkkDGyC5ogU7504XPLagt3cgGV2f5TTKiPszzqDOWz29oRnv3LEzgYmAC+X/1ltvCVDuy3UbXaX33fu+8vgTjwdw0DmBwy7gkmH0+bcOHiqPff/7Yb6ke+DkRNisXk2Gjg0XFNOX8GbsBUDFc3k/12N7dr7xZuy25/Gu7FPAEN3GJqugo4u6Fl+HzRRMcpYFkSl/WbYsCQNBai2ZXpEz8/UdryWodV4ICPzp99Zv3JBgpa3Ml/27dpelPX3ljWefLwuz82XTxRcl+Bk9f64MdHaH/zM4PBLgwdwRP9+0dVsACmeB5979/EvRKOsaGS6XXn9dxF1PnTldSylandfY82laDufOlg0XbQrYYU4aTSfgy6K+cFstYwAEYHpGVy5nWC3NjKh3q66rdruYCOhehb0lKOYirJ6S3BU1kBeA/MEf/H75yEc+lCSBbiGCXWdgw1I+fvxkfIgI165cGY2F2hTgUO6r855OfM5Ya+vll19JILZ546b4Em/uejMMnOEh7WXPlE5tSdHne7qz5r2zoCsaHmvXhtVsfv3bXEpwADNooDTMhdrmvjPsHOU/fAZ+vPNFYMg35u/Mzs2Xl155LeUMynr9voSG/eLztiiQTslAEpu9ffGTPVuAyoX5AJFKkgXHTeAcH6TNeT+XZ9bZBIvHvf0OUAoLhI8LWIz2ykolcqM5Y6uWhzJcgTt9mtoBkN/VJGief/7F7FNzhenOv2+0xJzrPm/OnesALH5F/IDxscWWwdahazesCGW8GDLLlq/I8/N7e3v7sy+sW74/MEMwaG+kVLmtigfza1zHXvSMjcBqbXmtFGc+zK6mpsAejCbg+Hj2XmVIVSF7wEFYJfy2ocH4WlhzxljJbzTfWv5II9jPb7QmxALeC0DCRwTWPvf884uZfn4SZodEIhunIxkfDyNHEjcMZcz28fEyNz8bXb8rr7iybFi/McCwazfdD+0ne/qyyy9PLMcG1K4tI2HJA18wzexFawhQm+8J8nfsWGRrmQNrmp2RZGMLjQd7VxsR9JZXX3st3zPfkuXY/2IM9plQ6+kzSm6ejl0TH7mmeQCcPrt9e8bL91LONTpaOzhduBCZCWeBeQLGASGsX3FlQNaOjtzT3LK1Pmf/2Mv2ingTEeDYieOxI+y6GIK/qqzJeIlvL7t0W3ny8ccD+rAjNSlHy+l8QGhsZ/cBXllX7K74+64776wJ/pb+jIQ79oe9YG/YNz7v+b7whS8EkFq5enWSkkAdrJCzp0+VLRdfVB59+C8SO5ASIMLMfoiNgUESfsrxJqYm8m/vTXuL349NWUvyahctAKMSSWwlz8wIb912aaQp3M9ziXW/8fWvZSyMJ58YVmCvmK9Dhw6mfM17/Ye+3q6N9k53g9t+4zd/bUG2wSbCfEBxQlE18do/cUSuv+H6RaRWgG6DHjt6PM4A8RwAyp99+cupZYOs158fLbfcemsWKrEhBjrIbSu7/OorrwYZtTFMEN0UXWVMSiMSZFHLmkAdk+GfmS5nTp8OnUx5zBe+8O9y0JnwO++4M5tNpsREAT4SSNmEfb0p/VHP5oBVxsLZ+PlP/3xoW6hmDkKb2KbwrDYJBBVianzSUrSzI4YEZV+Wn0FmPL//yKMRF9q9Z1fAFwjfNVdfkyzEwQMHyqOPPJpx+MmffLDsevPNtP1Fs3UgKZtRI/jv/vRPy/6DB4LYXXr5ZdnoDieB8Oc+/0ehZ3JKdGxxraGBwSxyhsG1bMRTZ86W9q7O0tPfl42+ZuWqsnZkSelXnjA8nEW7dtXKcukll5TR02fKqYOHy9LevmiYKA85eb46TdOT0wFVumW+tVCdny1HRs8RrEigPDUxVVavXFna5+fi4GB8KMXp0TpY5p1zIngHfLTq+SDhC+3t5dyFCxFZNZb93b1lYWImYMlMwSCIIlw0TNqWj5QD46Old+OaMt7VXjZftq1qZnR2JviUDfrkT3wqGzbimwvqAA+kRAr7Z9/uPXFWHHYcAAJN3p9zDrElFFWzBLIK8zno/L9i2coYS2vPOpJl8P04w+s3ZL9DaB3OsgIODYbRGlOXLUPT1EZHBzEtkhuTUDMbvpSkALE4jcmozMxmPXk39dZAHAaIcK/7ey/sCiBI/m+xSJL5kAUJsFByTc5EmCYO5JYmBkPWtNpsABZGnIEEUjTMlAqwaHuH1g6QqIBjAJaF+dSqhkHR3595QgWNUN5EFTOLcHQEc+fy/LlXa48CBnRO4tinYxBmS2dX+sEDrrwTRJvRrAJ9HOMKBjWZpwrmdCYoSVepOfXA2Dy1m4196j2DkK9bX86cPbfo3LmXdWesvS+HIhorHGx7ZEkVOIO2G5P6jO0BOIw/x46QIDvpWpwNGgQcWWVssrIcEsCfTDpa+MGD+wPA2H+AU9f0fA53AtBVk+FdwOSHKP5/91H/H45AOCItMdmWQmyu0IAlFYQAmFRB0EWR2PIDFopg3Bf2lw92dbUnOSPwFJzxB3bskImuVHs2gfMZRmlsRX+SQPYq54/daHQS2Plrrr2ubNy8uXaIO306wXUNUPrDYhRU8wX4Jz6Dsfmtb3+zrF2/riV4tzp/EpZ/660jyfqdP8eRxS6YyfkArHBttklHPsCMgCbtKl95Jb7TmbOny+lTJ8PaZSfV4QukObDerWEZYMASP5QFBOZfd931yUY27R+xXNgjz2s809VhcCjMVmL3gH/dcHS0ceYrb3am8Y+wPgRHymonzp0vF69cU15/5rmyfOmy0jc0UJYvWVpefv6FlAfRH1i3cUM5uP9AzqcJwv0bNwYg2L9vX5mdnCpLZdnPXyhvHTlSLrvm6nLmwmjpHRosq9euLbv27F4ErSRfLkyMl86e7rJqjU46IwHMalBey7vqCsE6kXQoOd+dnzKcbCogyRg1OgvYDQ0zKSLqGcP50t7WGeaCLHz0buZmU+J0zbVXBfRWPhWR087OBBcSI8AROgjWltJQgaKxU3KpKw/AXdINZZ92jOs3XaOsOVlfgAWA3brtHRxMkkqA7LmtSUlH5wzGNvaRDLtSBYKOkiAz01MBJtLZZ3AgTAaBy8DgULLj6UKxsBCfMloDa9akO9wbgqQDhzIvfAvfS5OE3r7KFFgyknF0jjnXrBUsBUHp/gP7Mge1ZXEtOcHWkURIQmGuav95B90+KgOglu56V6Ain1UCEfCRjk3ev7c3QqyAJMzOaLt0d2cNZ68ODpRTJ06ldNseNZb8Hes63XA6OvMMbErO6ra2WmbX6v7jOV0rrcPXKXs7nz0FVKHxoFwCmGAMzbUOOIJ7wEP10ebiCwCU7G0dDwWtnj8depS3EB0eHY2/3ogQA7WGB4fz7lVXrfp7jCBbxS+oICdRf8KvyrRqeQwAJXow43VsXdN9Kuu46tlpSc0WMYneO886OxcwzlqWvOOvekZMBTFFurKIO1oAg/guQNNELbnGjmJ/brrxxrJ69ZrypS9+KWvP+hGPKcEgYhxh6uHhVnOC2QAkDfsipTrrtDl/JesHq04SL10CJybyDBLHt952WwWvTpzI+1gTwAz7zPym/LyUaJfcfttt5Zvf+lZAKEyq666/oRw/cbL88R//cViAykWaxBq2vnuYD77/zjfeSIwKFJDov/P22xPn6eJjToEJEpGATslDNsP8uiaWCxaIRDmw+6M/8iNZ29oSS8zaD9hjGhycH72QMr50M52vzTIO7N8Xv9F483+V6J87X5sxsK0AbDom/m09ASN9H9hA+Fa1AT+RtIWWwGxCWsSfOpXkuLJP64iO5pEjunz1lxPHjpf9+/aWq6+6suzdvbuCav2VHUeSIbFrK6kpltR8Raci60PsC+xlH40ZP76ZL/pebAQABbnCWQn8xIa3L2jVKAFVXsf+SVwAEdlb55O1xsf+j2UFmwjpHQ+Y/Hf/4L9Z0EPbphBsYXowMAyrRSX4MrEyzg6XnTt3tIKsmWTcn9m+PQevLHNUwScnY3BoeGjnu37t2rA5TL6NZoIsHj3aZfsFHGn5tgCVXREBNxud4TIRasxq9qi28nLQQ+wwSvTSNrGYI8SfGhFLnwV8ONgAMii2NE7QVuN0dXYk2+P7gJo9ueepGBl0IxQyB4nndX0trJJ52bC+/PEf/XE2MWPAWTBOn/3t3yk33XhD2bHz9dR+3nLzjVksS0eW5BBWQ+uwvPPO23NwrFyxPNd9+JG/yGfu/8AHyuc+97laP3uiUp0gxpdfeWXAp9/93d9bZA1wfk6fIn7EkUDnrGUSnAXZHQYAQ4VS+qYN68tGtMw33yxbdS/au7cMdPeUDTaxMoqzo2WAiObohYAZ56cmAkr0qL+cLwE9urS9m7hQ3jp7Oi3vsGogmksHB8vK4ZGy/y0q7mNl1cBwGenuKSN9vWmVJ1soFyjTZ5OGFdDWXsbRsuL01s4rbQsVRMjBO1O7w3T39pT+jevK62dPlIXlI+Xs/Ey59sYbQ931BfV//PHHyoc/8pEY/LQMHh5OH3GODBR8146d+RxanAPx6muuDgtAK1zOKwMTpee36UcoH6Jo73MO97QQDHo9l4PP+nBwYEBFt6PVElKdu8wiRPfN3buy5hjAev2mql9WqLJSIrja0Z5g3YGf9rYLylYmkrVQL1uzjjWDkJIOXWYwUFpdWdAn7ZtGrMvB2WRs/dko37drM4g9NEm8tR7SDrbaKaIqsAc4SEedCjA6iCO6Oj0Zh8FXo+jugGPcsI6mZrXIrp18KoDUFWdV9karSm+eDGGrHtfaajpHpOSnozM2x7Xta99LW1/U7paTwG40DrPrNzTYWhOptKYCT81nvJ9ngGbLIESVvq0t+8ec+KXYiQksrO7MA1fc7+Q6LcFcIEdaCLdEbB3k2EACF51vOIXmJdkxyud79qateMQZqbF39+S9X3vtlezFdWvWBNSyPgVfnMyMbYLE2lL53a93R+D/jyPwgwySYLcJfFtvmh/WBpc1KG4Jc7YAYEyAdEhpBc2VRYf5VUW52QfAA9BB4oXTefjIW9mfHHXJFRlG7eYFtOw52835A7JEuLOnp1y0ZUuSMrKFMocCNs4fJ54j7HcFhRxHtpbv8ORTT8Y5PHXmVLnttttzhrEFf/j5zydQwKxFTW+o0IK3JgvturKC3kEnwoceeiiU6AAV3bqhqBevJZHsBb+E3XK28JFkXgUz2o46r2QRddvh+8jg0vaSjcRY8czsFJCHRts//se/Wu644/aIcCqFUBok4cLGNcA8Ns1lW7eW8dNnylUXX1K+9aUvJ0geHBkuXc7yWWLbXQkYVq5ZXQ4dOFhGz54r6zZtKh3dPWWMoHdsY2+ZPHehjJ8fDbN0ycqV5dTo+TK4ZElZunJ5OgWu30w4tHbqmG+bj0AskKh/sHaD43Czq/xD9G7z36rUytnlSwbaucbuClCABU3XnFqqKvmGLUCwdCAlEbWzA3HR8ZytArj169ek5MuakDx4+C8ezvX4WLo/YAUYS8GSzGs9d+jT66ShZb3s8fJo4Fgbyq2d4dGFGR1NMGc+BT/LVq6IhpvfdQooC/VMkhi1HOZQ1qKOIPxBZ58gZ9vWS7IG6RhY59bV0uXLwzgGxEmg0A+pDQs25dpPYQwsW5F9ZJ8Iisy38yclWMPDi0LI1nG0tRYWysYN63NPa/iqK6+O75fmCmvXRfOCbyvgpfORc22hJJh3Xf92losflBzwl9D2BaY5tzuVoTg799TWwK3WyhKr1kKEa+ltrN/YKjfZEfaU+EAQ3JRBpGxu26U5yxt2SpMc8i7sC38JSCPRoQ202MMeUzKhu6QSY0lgTHbxD78MIGtdKn+ppUUj8QnMp89InBmnqoFS2TJVV2aszM/OxRZgu4TxMD5WBYO7dRkScJf4+75qYrg3ZDp/5yOdOqU7CvZQR8aCb5lkZvTUJqPPc/r02QB6bJqYypq0bgkIeyZBvLn6qZ/8G4kLXnn5pVwPsx3w5Z4SfABC6+G++96XNeg5raVGYBRrReONxhfFnA07pbc34B07475s22B/bTmsfAToTHcRQKEJAvDYvGGF+BL803Jih30fWAfUsn7EngS4P/WpT6XMiN0D6Gy66OKAo2ysveF3vRPfWVdWMepTTz0VwNk6YcfD/Ni7r9x6y83ZS+aNvqY1+KEPfSjACPDTWIkFtY+njyOOpXtoHH70Rz8eEMDf2SdjBqAERKt2MN7WBOBp/969seP8Q+sHGC72AQAB8FVPACOxaviomE78R/uSjTMXWCD2gcoF7brZCwlyY405CViVwDWv1puSTuMuLnxdh6C9e+MDAzG8yz/7Z/88epYYYJUA0BviwKHDzsq+6CPxU63ha669Np959NFHA5huu/TSgOzsjNiMiLAx7Ovpy/nkHaJ1c8klAXclptls42ft0voCJLEn4vwkRH5Iv9r+4T/8bxcsRl8bN20qf/T5P0rbtDvvvDNdaKJ8vXJlFoXJfuSRR8q111wbAaZLLtlWvva1r5e733N3RHhsKuIwgjoHFkfABFvwAAiDJkiTaUEF5ZD4nIEmmmPS0mO9uzoxFr+SGdRYgAVhHmCHYMPhCJxAM+IEmFybB1ig9s5Cb1oUcyKIhBK0sfgEah//+Mdy+FnUrm/TMeBQS8FkrUNcmevXVskHM/HoYYz2+rXrUu/1wAcfKP/sf/5fyoOf+lR55PuPlIs2bwpiqc/3COpjR0eEWBnQc+fO5F420RWXX1a2v/Bc1K2vuOzyGFHGAgKK8ka8TsDJeOzavScLD/rJgZRZquKaVbU7OhcJPGuJySroPzR5zeqydKCvHNEO+tLLytzEVBk9dabWPip/GRsvwz29pUMQLsjt6CjT83NlOWXq02dL29xC6Vgo5czYaLkwM53DCzDmfv2d3WWFkqy3DoT5s6y3v6xbsrRE13u+VS4xR9CzPaUqnL+erp7UKmOqUMO/MDlZphfmy9KBodIxv1DOnT4bYbU4OMuGyjOH95ejs5NlZP2acvmVV0Qc08Gxbu2aGBzrhhFTggQYgMrm4G1vLyeOH4ta9QsvvJgaWR0QzB3QJeLFGzcEeJO18KfAHirdvtCW1nLWrWwcp8nh6eBDQ+NocwQiQjY6Ggfg5OmT+X2AyuFWXa5hsM44fA7J6IJ0KCWp7AmG1SHaAIDRj2mJwqadV18FdJo5llUBJlmvWBiCC6CG7KLsTGWF9LUyLVWjozIk6n6prdOAVJ2LrIowQKZnWmyVCppUBBz4ovxqKi0dHcT5va6uRWACwDYzV9HxlMu0d1T9FkAeUKq30vOq86E131SZRoWO2GMF0dgEoJHDBejmXTG3mvv4N4DGdaz/ejDWNp6onGxTdZBnFnVesnam0bXTwzTPk3bWLUHZqlvUtdiqzvOElYIeOlXLbsyJ/eF+7mPeormDVjs22lL0Xsi6D9g7t1BOnzyVEp2OrspgERpyCGS9oeuEbtWYenYHeS2/qu3s3gVMfkhPz3cf+680An9J2LXVKvwHXXFkV2tLnsrFexu80nTIadgFi2U8yvkqiwzAiQ0queJsF1hyZmXMZfh1qXPOC/QEKMopJRqaLD4HT7Jl46bN5ctf+UoSMZds3RoQgv3TUUOXFGdLLfE7F3+AA/uVh74SfwSw7MnZYOxcpRgy51p38h+c95x9pbUcUCBuU8IoUOB0SubQR+O8u9/3vvvd2KgEW2Nj5Y7b78gZrxuCoL/JTgv4tz/3XJxl4JAxodukg4YMK7sbRsnkVPmZn/mZdMAhDio43bh5Y4J6Nf5sLd+BPVQmwg6vW7u6HNm9r3TOzJbZC1UgO1oIWsFu3FB2vvZ6fLnV69aWC2fPlx2vvVa2XXpZSmoPHTkcxmX/4GA5ue9ghGOvu+WWcnpstEwvLJQtl20rA8ND8XE6CHhfGM37caixIjF3w5CcmytvHT4SwATogPVCJLxyklqdmdKyvp4Hzi1/d+42zKXY8WmthPvCmr700ivK2nXrW6UbtQUw8d1vfeub5TN/7++EHWJ+BI07duxMkgRgNTyshEUyojM6cqHvK4WZnYkODL8g76DJwehoEjVAEv6zgF2G17nMByak2oNpm0QFTb5DaYJAtwabhS8MdLF2nDFYH3wQQBhAhv+Qs29mJv4qwGTnzjdyNgnEBIpNV0vUf2K6GzdvSWAomEHnt5ZrG+HNAdUkiW6+WQnaVHwlyUDgAgYI4GXlilVl3/4DGRvdLbE1/OwGWe6jR8Km9szYvPaPL/uD4xbWxdBQ/FtJUKCQcRZ0S27y2yUQzFnVX+uNCK6zmbCmfSgITDfBqemAfI2+hjGwNqrOSHvWAZ/A4iLGzofAvMHyAGJY+6dOnww4gpnFr3QNoqwvPP9CfEwBpT3BPwKs2Gf2beZP69Xly8MiM1YNu0X5t30DdPWMG9dvzF7xBdDAmOEjshMpXe7srEBJW0kp0MqVy2tgOV+7LbFbADjPCxipXXaqjo/x1GrdGrSH+IT8Cqz0uodHFxNkH7jv/sz78eO1mw3bwa9pyi68A4aZPaXU5ZOf+FRsgmYJkQFoJYes2YbNYU2SYeDQmiN7hN8lqL7h2usCPrqPNSaWCmukrS0An7IswCCdG3vPGhTb+LnrAAYI6EtMkiIgahodqFWrMkfLV6wMe60pjzSA9f3PpBpBzIhRgdUivtz5+o7Y2Dtuvz37GEhjjL/xja/HrqqgEC/y7QEmt9x2a37uuaJ1tfmigNm+rNsDhw6Wv/je9ypbaOxC1qdOamJYewlDUCmbNRLtz6mpgNkjS633vsyPeTM+gC/yAcYZ0HP3XXdlro2PdWavAj/Ftj4TnScthPfti/it9QioFZuTiTAOuvwAR8ThkaeYmSu/+qu/ms5Kz23fHhs5OjZahkaGyqOPPJJ1g/HGbnom61kpDbYhrRExLkDfWeaZjMeO12rnXDaVTMaLL72Y33OWuh6wjhSCPWoNVFHjarP/TymTv5IP8U75UNtv/uY/WWA4TKCB/+53vptMBEEZ9bXQRpR7FFCoIcOKqkUzwu/8/h98rnzmV/5ejDaUC+LFAFrQP/6JTwS1UsJiNxJnEiAxQFAm4IRAhrF1YDiE/u5nPpPMiwBKOYSBf+z7jyULvWXLJS0dg7ZkVzgu25/bHnYFZ+eXfumXck2o6Re/+MUscg7Jww8/XO66667y9DNPp4RCiZDAmvGQKeJA+DenwqLU8QcTBMUN0odWRU/EAuKw2CBqzrY/v708+OBPli9+4QvlV/7u343SN1QQ2mmTLl+6dFE4DHhy4uTx8vzzzyUYYyCMCSFXvxMKcEulHX0Qqn3wwKGULTCy6iyVSSQoP3y4zEzPlf6BvqC2AnpirCibgruNa9eV8Qujpb0slDXLlpbpC+fLhmWrykBHVxns0nu+M+jo2bOnyxoAQ0tTY45GCVBraDgCZ3MzcynXwVxxuKd14Nh4rR9VjtHKtnMCCb726YYzM1sFXjkxC/RI5srk9FRL/LV7URjOfcZnZ8o0jZT5UnoW2srE6HhEWbEW9k1fKI8eeLPMjwyVdVsuyuFFjMp1OQQcwzXr1gR4S1ebdE9oi9GEaE9PTuQwc+BZww4ACLb1qSEueq0slmdlQKDGp06cLB1pi+k9x7J2ON9V62Qi1Gy1qdYkdBoKLtjnzAFQTp8lLlhb2wYo6eqO4TWvjGAOqtYByti4Tq3LrqUtMnJp2Ysy3EHro1b/c7hCVdN2NxTO9sXW1039v/s5xFxQ7aNsBLAiGbFWGUgjpgrw8n4p42kBJFX/QxlMDSassyoG2xlgwOfc18GfOvy5+aDmfq+pPXV9f8cqAvoFMBmu6HNosrPzWecAmFyLtk1bfSfOuoMXuOCZaZLESeiQUayHhC/3CPtFZ6aJ8RwK7snJSYa3v7+W5xDTm50tg0Mji3onnj3XQLWdrOKHjTBv84wBc6xhjnGcb+JzNUuUOu5J3XaGqliV9tTDlRosk2wtOvABow7IZAM40d5BB6aenpTpcQzT9Uc6LnO8KI25SFt8p1MT3ykH2LvP8c4fgR+UUnjWHwAiLeykBRrW97BPUp6zuCcqQ6+y1Orvzs/L5BLUrPuSvbrl1luyJ9GUtUP3PfZVFw+2w/7GiE3WffOmOHeYIxxiTu7wyJL4GzrLCETZdkF79vCZs/FRnAdYFuxUNDdmpkPXfvKppyJsKakDlNCRhz9x/OixaBgBYNSnq6/HchNMc5I55NiznPmI5/X1xb5cfsVl5bd/+7fTsjjdCjEVgdNdnemGwG6lLfLISLn+uusjOGmMbrzhprwP/+p6Yomvv54zQBYU84APpLXyJz/5yQjTXnElf+1smLPOi5p953mHAAAgAElEQVQ06ipjWJuj58ucUscLY2WgvavMjU/EZ+MgK5XxLIf27S+rV6wsY6M6lXXnbN2ymU/2XFmhc8XKFWVmfrYceG1nmR2bLOu3bimd/f0Rfl+xZnVKb5w3bChOZWdPV4ACSY0qJtqf+Z6a0UK6njXYJfVcnG+1qK6Am+8BrtjVhnmE9dBofQA5rCuJr7Vr1me++XT8CoACcO2rX32ofOYzv1xGlgzn3xhH11xzXZIifBIBmPUgs8tn5ufyPSWFrrzy8vi3knTWDwaRz6WtdEvEVCDBr4wOAFFY5c6T42XJyHAy3oD6a6+5Lpo4k1PT5corr8p5JijyHs4dvqK1ZRysH2UFyi7Wb9iYdr58W4GKNWEcrJ/Tp0+WzRdvKW0dXWHFmEelKxgsgns6P3QjnMk0LF548fkwKiQsx8YvpOTnPffc02J8YJwSZh1IwGS9rVm9Nv4qn33zpovynAIo5UtJ6pyqAprAEQHjSy+/nCBQ/ODdjOnAYAVCJA4F/fwT+oTXX39DzlX7JQmKwaGsV37bkWPH8gx8PAkle1w8YYys+6ZNLluS7jgSe0uX5V5nzpxOYCfbbzyU5tjnGBHGLKXABOyVwMzNJTgGUNh3AmDPKFaQFGEX+H38TeyZppSmv7cyTPh9SrFouLERwKBGb8h+sk4x6i+6aGP8PP5JV2d3bBQGfpOsAvh4R3sNE8wzeE/+I7th79CuwSKSjLO2vS9wy7vyl6zl2iWogm3Wkut5JiUWSlE+9MEPBQAAngBuVBBEpDoaPQeyzyXHPXMYtgMD0XkUHGdtrVld9ekirtuV33E/a1XZh/tahxLgAZtKCUDAN2ajgYzHTxzPz4he00KRzPfuulmKXTBIwhqOILbGHrMZW6VqQGvg8fMvPJ+Y1RpR5fCeu+8KiKGzq+/pACWGBP7y32ntWJ/2oThH4xNEAb+DzSVRffsddwQk/NKXvhQgW8xx4003lTvuuDOxnHdjzxdaPqM5sIdff31H5mHf/v05W3SatV/CeqfZc+5c3vvWW24NcGE9WRdsjvEB5jj/rE37Wsc04wpEwkryp7n+wr/7QtYgjUlnCtv4vve9L7ZKQlXMa29qCQ6sEVMaN4CJdYt1yKbZu9aE9a1qROxrDm+7/fbavfWNXdmLzizgJSIF2+ZdzYvqi5S6Ww9r14SVnQYHKa19u2rJO99/efsTtv3m//RPFpJZ7+gIyo4B8YlPfCLZewYBanjZZVekftEgC4T8zAFkUv/33/u98mu//uvZLJAm9YGCBzQuYITuMDQ2TLJBh5RpG2XRmACDbuKh5tkIN9yQ4InR44gonbHoGAubkRFEtWXctNlKS97evpbY4nwQxMoIqYupZqbb044W+0U2HoXQvSxCf1dXB8wQUKNPCZAoG1sMWB9QMwYWIqrlGgGgo0eO5aCEaL784ovlg/ffX3bueD2bhlN20w03xgAoxenTv72zM9dmVI3bYmeS6anyyssvZ4Hde+/7MuYQZQAUEVLXoFsiME/2ZWYum5HxVvcokxZBs86ubLzxyfEYDDXFM1Se165Rx1SW9w+V+YmpsmxgqPR198QZOHfhfNm8eUNZmJrKIT5hoxJ1XQKEmSnz07Nhpdi06iI5LUHIOW+lrQwKxMfHypKhoWyBWUFoy1CEYdHVGbDE7/nPwZUAmzbFwnyZV7PZ2VnmJqdT+jM+OhZwjtL+gYWp8uTR/aV76ZKytWWolXgBH4a1xDt5Is4bQwZthe5vvviisJaUWVEEb5wMiKiDBUMkh09PT8aydqapz8Uo+N3JsYnUCDpgCHSZf44bYyIzgqbpUBdop9ZdmdDCQp6BI+l7DpCqZUKCdyEOVO06UzviRBBJi+sLF/Jz389n0pq31jMSfbXXrDE/S/16DlL6HdMxnhGLVeMa0bUqUMpANtktjjWnP/WT587FyeAQV52Athgw82ZPNeU8VQNkOsbc/nR/KZhQ4lkOHWTQDQEJLY2WZAnfVtaTte0+OhyEclqzJgGPtEcD7lBcn5gIsyPu74IDFsSns1Bv2D4OI3bJvTkpuT2NnFCs0WDnktFxj2TcenrzzMkwoUPGQeuPU2hcAYsAG+/tvQLsMd+o7lN1TP1bhiMiuF2d+Z61Zay9I70VhzAH0DP5nANGsFZZPr1xCuzjZJEFde1t5dKt28rZ06cX9VOAR60QcbERa6MS907sP//Dday9+7TvpBH4AZukVcX8l9DAChr+JdHjVgBcsZMftBiumkpEFqcifNl0xZKFJVjIXi5bBrA8Fx9CQIkxAjiR+VSag0q8ccOGBDBXXXlVbIW9fe78aBixHFc2B0X67PnR7G/3cW+dctjmsFtXr46/JEg5+NbBcuWVV5Qdr79W7rrr7oDvPq9DFpsmS/rxj30sgWKA6vlS/ujznw/Qzi9hmyRlAggQUR0cLP/0f/z18umf/3T8GWfe4489tlji4P3YMMzeG66/oXz1q1+Lj1WTKr0tzYZ1KQ8FPjsPnTWcbQycj3/84zWhdOnWPAN/RnKIj4fu3hs2w0zp7uwoM+dGy/ljJ8q5k6fSoU0wAWA6fvRoutpNT0yWo0Qf16zJubByybLy59/+Trn06qvK8IplZWTZ0rLjhZfKqqXLS/fwUFlOKwWAPjWVQBiYs2TZ0rJp65bS1dtbXn71lXxPwKNNMj/ziOCpqyssGna7Mktq6ajkRi35ravM2eqcGZ+oZZGNILnz88knngigfckWpU9KboDmXTkv+ZsyxMPDA2XTpo1pWGDuVq1eG9/UuSXZphyKXysoAGrxZz2X88dzeCdnkN/nXzgXKlOhdnRxlrmX848I/t79+7OWdUTELsGWkrjs7x+sjIKWIHLYrCtW5PxfvWZV7Vi5e3eCdWwBAqGCPn4rkM6axazlJ9MhAzqdHx0rQ+n8Nx6fAFVfECV5xx+nEQHg+OpDD8WHVmasXKajsyY3q8gnIdCuAJMYE8bBlwSi89o4AaWc3ynDwKjS3nd6uvRGaJ4uyGTVuxkfT3kBPzx6c+dpsFSmpv0KsFC+IQjTRYWujCQo1gjGhI6cKd/t6Iivz48xzwJA/pXxFjc42/lxTdkwBj2gp2GWKoE2DlheEqTeEcAoCAeU+HcT3wgWfXkmJRbASewhNkg2XyzB9/CMKdGZnQ8ry1iEVX9CudFYPlOFWGs7anpHwAuJnqY0MYzx8fGWMGr1NbC8Eg/RhevqzP5ga1yPLgX2OFYPTUJrADDAf3VNgbXxMR/WlfGy/gFXmC7K0YFau97cnc4p1rP1yN996qknY4uAzYBlMZU1AFRrGNOYG2wrv8p+tX+sW0wRZYLG8vHHn4itaUAnf9LbeeKJJ2NbNgIZx8bCoGGrnnjyyXL1VVeV9993X/Wfp2fKiy++VG655dYAxsYPQGCeMZB0rmKLJUMBbr4+8YkfD+tE0hqQyX7y9bGFJf/Zf6Uwl19RWUtphRv2VAUJxGZa9pprLYSdIfx964yttv6cB9aqhPrk5HiYhM6HD3/oQyk7BHxp6OG9Mt7Ai66uALNJorbKtfmWmPz+1AHo5pturg0NMPR7eyrrsL0j+1E8jWl/+sypxM2bNm4qv/97v5/nA5oCXO3rBx98MLbKWGOM6JK0d9+e3EcpJltw5sypxLm33nZrzoqPfvSjGTOaoMBX97UWrrr6qvLC8y9WLVIx0Fk6M7eHBRQ9wInJJA+ATJiWWNvaUoufgWDW7Q81w+TX/+n/sCAIcZAI0lFvHN7oSwIwxn3pMuyL6TgXlLRt4osuujib73c++9nyt/7W3ypLli7LIdjU96EX+fv6dWtjKG0qC9XmZpgZJuUo6p8qEr46qFbTqgpq6CBoEFrPZhKCrh06FK0VIqqMETQcpU87K5uKAWYsGXPIN9qV62oBLIiCgDrgGUQ1lJ4NI0EvcKipQ/m6a6+LWBXHyca46aYbc3AS4oqQ29R0ueiiTckYH9i3N39SA3bvJpOvlZKsg/cnmLb92edi2LZsvWRR/BNVUGci76TXufFm6IjbMvAXLlT6bmp36Sm0tZfujs6yeeOGylBoCbp2tXXUQLu7q1x943VZwDMTk2VJT0/ZtnFTjMWJI0fK/NRUGekfKFNj46TTMtfjygzadA5U2tKRzTA2PlE65kuyS37W1dJvEDYfP32qDPYOlBF6GEo+ZqaTLeng9yrDQZ0W6HOowqioPeXNvZIcoEwCcQcAyubcQpkcHU/GvYeeR3dXOdXbUZ58a29p6+8r937gvlBEr7n26hhsrfPSOviVV8plV1xeiBJxlIj2vfjCC+XIsaPJEqFbG7sVy1eWJSPVkXagECz1XACIlJGUttTiSviH/iqoD/DTHkfGQTUyvCTPYLwYIQh0BLaWLc3nHKRLl6+IU1HrF9W0ViaDA4wzX7U5dLWZrUJ0aZlIwLCWpTQ6JH6Po8c5sjZlBqDzDVDyg+4u9eC1zl0TwAYxBlxWUdiOgDdAFAChQ8w1GE6HcyN22rBfzJNniW4IRonyt/m5GOpQZdXT0t3QQrJdvXAtW0kH9YXanSfK+LQ9WsBOM5agCaAOIMXh4L18OZwi4xfWx0Tu5ZrRXOGAtdoIR8NF55qFhVaHn5phBFDZ0+atCcxkXzJnIyOtrgiep5bhNDRuwIl9GUBmntp9rcmv+iaTAeRkNowHwMT33N9N3MdzRvhrbr4sXTKc931jx47cV6DmwOWUcXCsLxoDp06eiLi2QyQA0mLg+HbJq9qP/l2GyTsp5H/3Wf66R6CWXPzgC6YSZkGrW58Ay37k8C0stEXozj5TQgCR4JjKCCZ5cOhg7AQnFfVdFl1ZLbagc4O9Ejz+7M/+bMohZJ1lpPfuryLsbKbzCuDimpxjf/9Hv/qPEpDwOa686ooIC9K92vHGG+XOu+7MXk/p3fx8ynLZEmeVc10HHQ4uTS1BhpflC7Hb7NaXv/xn0W7wAwGt86DaFWWDtZuDz2IqYIvQceOgCmAEu/wlgbeafb5FI6RfdVKqP2bsnEc5i0s9+2Qu0d9lBRckUE6fK8cPHCqTF0bDLE2Sq6evvLVnX+lznf6B0jXQG9Dg3MnTEXkVwCxfs7omWSJgOZHzZq6jvSxZvizdQuggbL7o4gDPyllpo/QPDZZ9hw7kZ55Fy2fO/BigW4e8gcGU8/JbgPEpo3UGYZ90dmRthBkZBopzoqsyFbtqFvvr3/h62KbXXXNdwHVj7rwSzDgbnn32mbJ1m5bNGBy1VFOpN4BEeY3MsXOUb2n8/vW//tcpBRMcRRSVSOnJU1UPb7KKOBKE5QPqxAGk4Wd7N+1O3dtY+Dz/xHmH+WqOMQWI5EarZOXKrCMBrt9V1sBvpJ2GqcGX/fPvfDf6cta0kiyggLXJRyFwjrUyODRcVq5emeexPryLcYigeXd3gjB+9949+9IdUoDdiD3yw/kyElTKWuwPAIBnsra8v3VqDpQhYIHwGey5JpHg3DM3fsdzCcyid9LqnOW97Q3vqtwdCAgIcR0scYCfErB0uWvFAUMjVVwVWGEfu15E9y+MZc2ZQ+yFhgnrZ9a8M98ewhoOa3VwJOCNZAkfAPgEQAGEARLDaF6zJomQxgcRCAvq071qfj6Aln/bp7rupHynt792mlkAnNB4nIhvA7QQM1i76ai4sJB4qZYs1ER8FdSdy/7hG7EfSdxIkHZ3RbuvlvX0ZYyUY7gWIIX/CqRqdNiqr7os+5ft9K6AHp1njEPTUevuu95TvvWtP0+JB/ukiYVrf+lLXwzzAQCdcrWTJ/O84kDtkK0TIKF3Z5O8gPcTPxk7uhzeBaiCsWKds3PWnwSyJDiQ7LZbbs39lApii7hPWFs9veW6a68PEwJQRbMKwJPfO3kyfjnbzG8D0hgz+8m833nHHfUgWSjlueefq8Dl/Hx8+zvvvCPxnTli37AqMJ4wvF959bUAm2yQZ5WEd9+0JW9vT3dMVRXPvfB8wCGMGeNIk4QNkYBXjQBwME/Ah7Vr1gXoSfeq9evD4LCWlaupynANpYD2L5FZYANQlLaMdW88AEuYV+aNwC6AWRknFo4ub5gqwEXPtH378+XGm27M2v32n387TCDzR57COCq1EwMrv8Ku9H7ASdoxKj6UddaORjOxJw07ip6R+/i5MiJxMz9csxfr07hgtUTXZhjzfaGeh8S6f4id27a///f/q4XrtHqbmw9a9o1vfCObktApFBWKRQei9tm+NItXYISaKsP/xS9+qdx1990JOCCDtExMwksvvhij+qEPfbCyTNatDfIFof/RH/vRbLDjx04ElTMRQawWFhYNAyQS1QeVyuHU0ORs/GR9z54tP/7jP1Zee+311LvpkpP+86dORXQGZdDG4CxBwL717W/XDjxvvZUDiPFi/GQBbrzx+tAi6Y44bIiuEaWVPYCOQthln44dPZLaULQ2iDrVaf8P5aA8GXDGwcdIcRogu0cP117za1fL7lQByuuuvz4MD4r4FphrMr7azdmsDlbvqXRBIJzDMiJKnWVuarosGRwsmzdtLMdPnogq/VBvf+laaKutc0eGUj4DcFE2E8Bkw8awOiLqMzVZ+rWU4+h0dQcVJIAVLRTZmgVtZ8fLYP9g6WnvTOtfAfLU7EycH+yMc7oDEYadmil9GCOtVrAMZztONeBkYSG/TxyO8QeU9GAvhG7Gmegu04LkubnS3dldxi+Ml67unrBOQDnn+7rKme72MjY3U26/666MrUPx0su2lZHBoTite3fvSTbC80XbYsmSiNwxmmp2R5YuyaZmWBl/BjxUxmUrYj/R4+xdzt6+ffvjKKM5AuAYSJsb8MfhGBocTqs0ToF1bfNHCbqn6sbQRenu6cu8efepqZms09qNBbOjI3XIqQedngkjKq0QMV5adNt0AAIq5cDkCOriUlsShwbeKovx7A2wAbixHyn/B9xk1Hp78n4ONAeGNWS/NHXv5sPedg9z7vnNh//Tmpqie0slfmZ2Os/N+Abh1wowAF5nmZqZyjNyDLxrA2hWEKpkLcvk+oo2yORU7SDTEnR1P2s2dd9ztUtQyooWqL7X+3CEjYHfsZDyPZnm1p+MPrvlwDEfWCtRJe/UYrK/AjrJRNYsMaCToxog1nVlXlpGvOkCFOpnOlwsi1MYMcL5haDk5i4AWIvZYx76envSfpndMUco+dYFW6LjFHCpKu8vxAZ4Rs6D2um/TE+sUMm7gMlfd3j+7v3e6SOQsgt7GHA6U6npbK7yVbZHKQI7qE7ffmSzJDBix3XK6+lJkMAm6GDHERWM8UPYYYEmOrKAd3h4JOezziMCcr/Pj2Bj2DTZS9/DGHUNwc+q1SsXO2xIHHE8gTH8Jmc8W6c0hxPJ6WdTgLacep0QDux3fc9/PLYS8CGQ5nv5Yj88+zPPPpOglJ6AoJ7t41DTPyGS6Bppm/zmGwHLZYU5smr0PaeyXWfk3/nlX666Mf7vaA9gIBBXtnD67NmIfb7x2mvl3PGTpb+9M531JpTjjoyUM0eOlbNHj0dzZvmaVWXbddeWucmp8soz28uaVatzDeL1NOCSRFu5ogwvW5pEy6q1a8LAmZicSsmKIE6WtMzPlb6hwTI5P5vseFtpL/NKgtrbysr160ovDTAMxJCRqgbW7MJ82fnmmwlqAENUcPh0EW/dsC5ZWqwe/ihfynrh761YRuehtqa3jgQEsuUCQplkd4i4ebrxPZYsNADD5yubsjI/lCw0JcICJQGze2MdSUZYE75okwApJAr5oM5owVcY3K0yC4GrJBdAy3psQDuJQO+RYJpP1eqK8tKLLyWTC8gxhkC6xRKgwcFF0VrMAed8Shx6egIYSu7wZbAIgCav79hZtm7bGlYEuj52BjYVvR/BlPvKyPNBrDVfkkaeqZYHYLSUvJtg0hnvXFTG1gCA1pYyL36T+fAMAkDrs2HOJqG2sJA9mfKuLVuSXHDGC+i8J6Cyap5sqgk4Zb9Dg/Fb+LxKjfwdcOE898x8DAwS7G4gjfWOaW6vCHonxrExdLKZj/9uTDCtmtIe82GdNC1n/R3wZv4WS3TP1tIZ9xI/GcOG+QvgnJyeDKMI2GTeTh4/HoAXaCEmwGJgv7CCwx7pwCSu2nlh20pCtrWHXWev8rWMM/8ygNP8fNghEkASXRKYrhlmc0dtoV017Wq79sogxkYbCODGP8Suu/nmW8uTTz6VqgKl7wA+6we4yp4qbce+4WPS0ADkvvXWwXT8tH74TWwxO+bPMH6OHAnoYFwBUMbR88SHnZyOf2otSXZec9XVYVAZF3GJfQUMUfkwMry0nDhxLJ+98667YiN0ixHTsXn2lLJDwAm9DXZFyaKxYaetO+s2DJ9ZJfWHy0c+8uHoegRk0Ua6vz9rRik34MBetaZs/K99/esprQwj4/TpnCc/9VM/ld+zJu+99948LyBm7drVi0zn7373e7kGO4VZDKTzu9a+ckCgvBInDUIeuP/+7At7Twy5ZcvFGXMlaUCWWt1wJNIDWCCElxOv6tg1MhIdIedESjlbml8AqWuuubZ85zvfDljp2V97fUfGj207fuJYrgkcA5SLuT/6sY+lcQvGFCaK88heA/DwYYH59oHxdC97pSmPtU/tAc+U5CuLHQZgtZ8/1IDJP/jv/+sFB7YXt2HVUppI2XmDr9bs1VdfC6Ci5hfdiTOAdmdRGhg1XEePHc8igHg7GEQpNoUWSduffTogwL79+4K82nwCKQjckiUQ4ZkwRUyEQNgBloz90qVRtmbEgB8AF8GVw/KKy69Y7LJjA1okEHJGknATQ22TCG5dx/sxRJ7RZjfBRJvotTiUlowMJUPD+BIWgwpCzsyuVqJ6a2M0WBQWBJDjpRwuA8ke2ew0UhhrhqaKSfaXgwffihZJB52Knp4895Jly+LQ2AA2BioZRof3BBx4P0FV6MCtzPrS4eEyMjBYzpw6UTZv3FjrslEtZ2fLqiXL0rqv0U+xOJcPj6QjzprhkZTOUGcXCAvUetrby7LBoRjTMC10NunoLEuHR8ppWfGF+bJkcLh0d3SF9eEznJgZZTZ0VKanovUxCzjp7HbSxJHt6+spM3O1x7yyod6OztJLx2OhLY4Pyi1DxaHy/cnpmXI+ta2ygu2lu6+/nJ6aKIdHz5WzHQtl6ZZN5ejpUxFLooVCyG7Llosi5kpUz4FCBArr6bUdO7J2GATXJyKH4sn4dHR0Ze06eJK5WIcFtBBaJ0DF4WuO0hYttZgTAZdc69XXX6sAT1d3ymwclNYUA8uRcS+Ir8OJw0SQr3aNqUF2MmEthpBDG3LMwEbTI4BAPdA4vv7eiOphlQBSOrXiVfqUQ3hwUfg0AEKAFQyV7hyw6QiTzkSYJQ7m4dpNoNT2i3XtLs99A2IQmiV4y5lslal4Z3s9WirRAaktgDkZDlrtAtMmWOkQ0UUghvZqYcnU1n7+Xms5RzOG6QrU1gIrZudSo950kZGJEwh1drRnP3PI4wjMKrmZXyzLSSvj3kgKVyAKKNKIsgJH0vabNk91XBrB2coCqWKz6ZJhH8zPx6FqaKNo0t6XcZcRS0ZZC+zz5/I7TXtoGUbPhl3im7KZ1qB5OnL4rZSKCYQcZrXTwLkyMVYp/DJuvgi9+szstFbJ7wIm7/RA/d3ne2eMQAPu4g4AXlO6ODlZM6htJQ42IESGHL193fq1af/Np3BeR3tjqHYW4+DZw84LGTlBKn+k6dQCYBDgXnnVNaFRC9xee/218sQTT4S6LUigE8WXUEYxPTOVQJnNUkqydv3a3JewZFq1HpdN3BC/x9mB0UA8MC3Yu7rKAw/cn5am7I5OD4IqouTs22OPPR7fBcADrKWBpozH7zlLMNk++rGPxmfComOj1N6zo2z2NdddF5sFoGf3XAtV/NOf/nQAYAxJCaCazEH67EwQOTTYX44fPlL27NhZlg0Nlztvva3sfuPNsG57FtrLm6++mqBwaMlI2XTptnJk//5yYMeb5fY7bi+vvvZ67Cd/Ehg9NT9XVm9cXyZnZsIwOT92oQwMDFWQnpbC5GR8iemyUAZWLIuIu6ByanyyKGodFhxibMrMj48nwHNdsPzO3btaGlp9+X5lijxbrrrqirCW+ah8AOcCvRi22VmuM4oxAhwA6s0n3YahIYmkzgpmzBIJ7QtA5hwBaPBtrSVOPwb0Gzt3xleWMHOGM+nmxtguXUo8tD8JCQlAvqZ3FthZe2lhfeZMWAfALSxX48v3+z/Yu88gTa/zPNCnc+4JPTliMMDMIBOZAEEkEmAEaYmirGTJJTpof2h/eass1XrtH7Zlr7Q/XCqX1rKlFWVKlpjEIAaAIAGCRCIGOc0QmAEm5+mZns5x67rP94K0dlV2yUGQxEZNDaa7v+973/Oe84T7uZ/7odFAr0Y8qtADqLBf+EF76sihw9nXYgKCxNsu3p5EDnNbUQdbSXy5avVIJhVl9O3ERIpJgD6go/HHQP0L4xPl4u0XB8wQ1zofPlfrxfbtF5cXX3gh/lzi5h7tU4UH6weIkbyLjcTm4gwMrgBXKv8bN+SMOh+q/s6x4pXEMtNdFIkwjcWg3eKYjrdGRYvfJaKeIX9ahXfrNB9JdFN4c5YAou6rGfQAGPD5zogChnPvOQAgnFfsp/hhwuvi08XFxOdiPwm8gldABt8L07vGJs5GWDKDg3kWzp3rTDESq0ObbqvNG/MlbeidndGCEd94LitXLE9sRCNIUcZzC9Mqwyx68ln2jbxIvBCGSqYXGlBgclYd7euMhYV+YTxgINuU+EuMZlpP9HJKYi3PrGHvNDFRHbE9n9xKLMSWYGPTc/H/zo/cStH84x//iTI+XqeMvvba6/l8+zDTdnq7k9thH9WpkvNpC7Mv7rnnnjxPa0kr0pf8UTyIIU/YV1wctpcCYitg3bVzR7nyyisCGtinQIZXXqYrpMg9WC65dEdATnEuHZBmotD73ve+gMMAbiCfgn2kBCat70LAFT7C2rF7d9xxe/RI2DJ5Exb5e977nml8+AAAACAASURBVHLx9kvDhgEuO2Ns/qc//enyd//u36352fR07gtoYa/LFzHRAKzshzzZur7yysvRhQGKOJcGklh3jEZyCtZB65vWcn+MNCZp4exaD6/D6gBcyF3sBdNoH/nOd8KeBEBpvbOvn3v+uRT63YezAuS98qqr8vxfefXVCu4NDgZEdp9VX2RD2f/GvtgYLDjPlAbV//JLv1R+//d/Py2EruXHfuzHcmY9Q2wXjHc2JIXrN96oQGR7e53+ZRT5gQPZp/aanNxgnLc9WPJnaa3/P6FP22/8X/9y6e677opwFOSJovov/dIvZUqLYAJ6DImF6jMOv/ALvxCDQKOEMQBSMFRGyelT8zD9zCSdACOrVpVnntkd56AHTF/uiy+9mCAE6KKaEzoShe1LKrru5xgct912WwwEQRnq7g4WdFHgsuuyXeVTn/pUue1dt2U0lFnVxG0c8C9/+ct5HZaMIAb9VcBiA6D0SfqaFiFOyjQULTcMLIfiQCr/XnH5ZTEkxsxhnxjXZENIvgUgeihtwNvffVtAD4acsXUA0NNGVq4uExPTAVpsNA5p+8WXhH4q2GJwrQtQhZFZPbI6CCSkV6U6IpVJ5hbL0EB/6dPikikhg2HS2IxKRGtWjpRN69ansoH6NDUxHgBlBTGmNWvL9PmxUFl93nBfb2WHoLMSJu3ojLbCsr6BsmZkJEKsJ0fPRnzJZA+VGIYeoLPQ1VGOnz5Z+rq6S39XV5kEIAwvi54JBow+wvklbROLGSvcZSJMN7ZDR1nqaIs2CQoyUU29nfYUw96pPQO4smy4HBu/UN4YPVVeP3W8XPvud5Vz4+Pl5JlTZeWqVaGd3XLLzaHnMjQPP/Jw9hynS+COKDDj0QBNnmc9tJVR0bSYDS9bEW0PwdPxY+aLbwot0O9rZ1FdYGD1Wh4/eTwsAGt3GPAlSW+pSXtfiD92gXOyeTPxrypwOjk5nc8DBnhOwAnggffiVDlDBkYQG6aDvk+ioKa5ZKLMbALmsEwSVHRGU4VDbPosGweaaTDRAajoSMZwRhx1OPtcgNdUGAAm7oWB45wZTe8fenNr2kyjh4JZlalULWYL4xlhQOAIZg3mBT2aluJ6WB0DRjb25v2tQ2WyaLmhvzOfgAFoV9ei5BwIEIeX0TSZjngb4+/cJogxXWtJwD/xFvU0AAzhW2LEvT0JNCpwVEfrhamj0tICViJAHPr+iuyHAE36zQnqAS4kYTMzVfekp/aJ+pnrT2tTq0/YZ7gOz6Zq1Mzn34MD/Qm4L26pvwvOm3HU9qk/KsAAtTMnT6WKDbz7EWDy9kjG/ypcRY0jW1Wav8KU1r/4WtMyqXpKzmxA5IzYpL9Vyo033JjgeX5uNj4VG5M9Z3P4DWefPXH+o+4/0B9BWH3/ijynz5wt77y5TpBhB9Dw6Q7wV+vXb0xwff/998cfi1vQnLUJiDHYY0CGcy9olkCjipswJiAV96hi6yUXI7C/O03jO3+u/Mnn/yRiivfcc28SZkUhvl11zpQdiYD2ADZHUgbcwXxlk9gjDBZtQAowWlgkN4J2P9uxa2eSE0kwO6bCShNAgKsiK+4aXjYUtgrwNxP21q5NUjHU358/B/ftK+tXrynL+gcTjK/dsK6M9A+WF59+trQnGF4qy0ZWlheefqasHBwuN999V/nCZz5TVixfFgBCm69iyfotm2OrDxw6GJbJKnHJxFRlUE5PlRP73yhTC3NlcMOastDWlgRMi4nYc/nQslrYmZ1LYmn6jnZeMcNki90q5ttx6aUtBtDyCDlKkmt7xeEkdtgjhE75hp7u3sStdGyAL3yF2O6ll17MNCX7Ky0RS0tZKz4EpV4iIjbjH/g5gIfPaLRvsnf6+8vjTzxebrvt1uwjfsKelOSn3SSafasCyCiMaCl44YUXklDRyQNuGOtJ50a86rlJUAmSep2iIz/Hr7sXhT5TLXr7BhKj29+YAw0gIdFtdC2cF4AZpoYCi1jHOmuHx6ZtKvF1MENbno9EzjnR2u7atOC4fyxK901Pwmf5meo9nYQnv/e9tLDLA7TCK77ye0YiSz7pfol3+H46DmmzmZsL01rOIC9QIKOj4Gf2cyacPP984qO77rgzZxMjwHUAGSV2EQ3GhMZgnpnJ2jmXTUzob4Cq6FOhyee5F/tLi4R2iIOHDpfZmVqwsYfkJpJvz0JxzPOWyIthrKc4y/fFWApmQBpgSQpMKSK1l+mZqbBmxItrVq3KtSnOuFb3IMYRd2nvdqbFZphk9qB4N0MNWrpz7hNL3jo0+jhilehpYJAoGLXYzfIR76ngxvaltbpVKHXPQA2vq9+bT9y7afOW2BxrLk9zLsTVl1xycXyQyX+1LaUjAB2NEOLRVb9jOs9XLok1pTXDuXEGAFeARLqRkm/gsTXYsnlr7tP6pdugq6vMz81EJFWa7R7s/9Onzya2FZ9pDVc0lQ+yldiBNDgefvjhJOziU3mqPSO3rTqUozl7RFudaeyOj33sx8tXvvKVaPV4/lgarm9ja5T1E48/ERY74IQQtRjceXHtziuRVnmglhQAyne/+2jZtWtH4ljXLLe0z/yMDXrg/vvD2tFx4T2vv+76sDzksvYYP+b+AI00inRvvPzSy/E/iuvfffS7uQ738IH3f6C8vu+1qt01sjK/R8PIZ4mF2QT+SWwK3LXGclDgDjAI6KkFCND5vSefDNhoP7AzmDTW1TPGmMFGwy5hx4B5d9x+R8Bm+4C2o2tOC15fX/YSexCmeUt6QF76gxb0v3gU8Jf9yrY/+MP/Z4kz5UQhqfqc/tE/+t/Ktx9+OAfJ2DR6Hg693kRqwHoDgRgqPQkYpqZKZ1d3+qqgsJ///OezWfRvfvhDH0pCySn90R/9Udp6bGafZQSdqogDsXfvnqBYaGKMkUqI4EOQYtEjitbZEQPsQTIUv/mbv1ne/4H3R2vgc5/7fPmJn/hYjLmgYceOnXEuKjV/8vnPZ4ya0WSSYGwXVEP3wPhIutetXZOkEdAh2Lnvvg+XbRdtKUePHE51aW5mOgir4Mqm+fa3Hymr16yK2M7E+IVQqqguMzgcB8ZEV1dPqLaEiBjfTJPp6SsvvvJyGAm1lUEleywGmtEHwyWJw0owNYXOhsRR32JDSZ6fLyuJb6EAGjHY3V1WLltezoyeDYAySA+jra0s7+8vIwQ9icEG+W4rW9esLYst42VTXyTJp7PS0VV6fcbgQFgfmjKwYoAmKu1j+ufGayK5ec260u06pybLxNhYGezrLwNAmI62stBW2QsqQgATCb9k3/txUgASIEr7Ysk9O8jzWiWMS1s+XF448EY5375YzsxMlqE1q0JjJKZ67fXXZW9desnF5TBgKu1Ks1G25jgZAs5Jr+6unZfFSWKD2HeCwejUzAi4qkHnEOwDezwjvFpq9IybZDhipG3IM/MtCt65JOj2nh8wrocOH45xWrduTYIPdEj3G0rpeWuFrVENFUft8zAZBGGcUZ22INmvqRCwQbDdVJLQyhuhVP2pwDt7glMKU4goa6YHqGBQ024L4syIpWWkJfJKc0dwzmkxZhy5wJMxBJakFaU1QSbCdf39dSoN59pVqcuCmwr+VJFUKLakH/AUtkz0PdpyTc4+Z+x1UG72wb+J+ro/91oBmvkETBw5myDQFFBwmpydcxHVeC1OYcDQgKlirT7Xl3UVUDUBrOfe3GfDNPGzppob4GZhPkEvirm1Uk3L9J5W69PM3GwSrdo61B1EnVMJSKNqs1QS6HLAnveqkZV5HqNnzySpCXWxJfCKcaZtgM3Ut4v6qFrgOjzbH7Xk/GW7wLf/5wcsaahisR1v/2v+H3WFgYwkslhiU5MtbajOBLm+urs7k7CwzQI84utsAqOjEptKMaF0bS+7doZWThBSgvjjP/6xMAXEGdieEZNctzYVQlU/AD//b7SrSua/+3e/Xe778IcrQNNj+tdCWhuMitWDPzs7FYE91/rgg98s/+R//ycZxSnBInSICfHEk0+kqv3xj388tlBLqGskFtq0k6jWXbR1axLYRrhckIwZa9TrgQMHE7+94x3XhCH52KOPxT7XCv/GJDz8ns+0LuIlcZ1iDz0BPomN5gvcr4LXvu9/v6xfvbqMnTlbfvy+j5SD+/bnvZevHil7nn+xzIyNl0NvvplW4yR1XV1l04aN5fzUVJm8MBYf293XW2bm5gOQDK8cKdOTRoieDsN2amomz2X7JZeW0ePHywuPPlou2nVp6Vm9srR3d5dTo2fCRpkenyynDh1NciQB6xscKEdPHI947DR/1t0dPyuRNrad3RUTYAnV5Op8KsB8nRYh8SY/LG76nd/5nfLzP//zb7V8YtsofGENWh+sDj4hba6Se+0mCnovvthKqmo7WNO3L7nmZ/hCwIW9oNqcFk/TdTZtyuv92+u0rBB2JHjJb990880BscKg2Lgx10280eeLbRrWNTaVZKeKfxKRn4+Yq4TURud/ARf8n+tX2DDu3n4GRIkvxdP2JD98x513pnAh5ia0630Bd/a6Ni4/42e9BoDRsKytFU25nTt35fzwazQbgC5a8p0T8T5mS8Po9LMUFmfnkqBJPIFiESTt6YkvB5goXLkOo56vvfa61rjTruz1Rx/9brnyyqvS5oBx1IzFFj+4h4a9K/kTd6T1I2N8q4Cz1qBuxaL29kgEiFnEYs48P//mmwfL2Pk68QNrRMKv3Rao6TrlDPIM5yqg18RkQDZfnoFKvhhSyy22jnhgbHwsgGGKMN3dpctUyf6+MjM1nZhIa3zazOYXEg/5oz0C8JJ4XQKKyd3RnrX07+hFDgzkPuw3GhxhP7V0AsWrfhbdidk6bEAMY++5Ju9hbWrxBjhTMhZariI+znsuWxbbBIAU+ABI3J+4yahlbO2LL95aHvnOI/mefU48FSsJ2BKR2YmJxMnXXXd9np1CuHY2Z+yWm99ZLtt1ecAn50rORnD6+3v3JIejKwSYcLa0CbH54j+DQ7R5ed/Y91LKu25911sTeQAz4n9tOVqF/J6JqmyfdWODH33su+WnfupvR0+IrcTuUGxz7qyXFqIqlruQ/Q3kAmBYBywbDA/5qDbJB+5/IPvdehlTTF/oissvr7pXBw/GLgCGTKziT4DYvoeh4v7kqMePnwwjp2lJFwsDvL/wJ18o1153bez66dPaclbkc8Xo9lQF603onC733nNvOXrsaPYKO0hsms7IJ37xE+Xbj3w7+9I+IJzL7wA37ZmXX3k5ujim9wA3nXnrxN8C9DxX+0E3CVCRPQaYWDcAf1OUTNtiS4/HWXdO7HOAazQA/4p/tf3xp//jEuP7/PN1/jhnbaMLNlKdL6X20545G2ADmMGRcOw2mt+96eZ3lhdfeql0d/dmwemgGFkkAFC1gegyCIIRCTKGBrosp0mo0oPRo0udnPODODOkwJgnnng8+hIqKw67RLVqMaA9jgZZw0aB8HF4qHLnz42mggPlNBbqM5/+dLnpppsTSEG7oXuMAorljp0741AEI3r0UL7Spzt6tvytj3441SB0yksvvbgcePONUDkdDGjq+o0bctAd8OXDw3GAVdwH/YnQZHcqV0ZhcUwqQA73q3v31gp9KP1zAZ7Q4CS86TurIiBx7l7HSENdyWsyqPRIVq9ckR7iucnpGF+smPnZ2STGa1euKMt6+0pvWylDnd2lv7urjI6Nlb6e7rJhZCRsioAMk1Npwxns7i0zExMRaR1E9evqKmNGQi0uleGe3gRb5xm96ck4gH4Vd1TB9va3RtgyYl293aWtkzFeLAuzcwFMQknUorFUytj0ZAKcKMQTeh2fjsMgCzsLHBoeKM8e2F86160qp8fPl6Hlw2nHsdc2b9kUhw0kwua4MD4WQC2K6ENVLA8A9cA3Hohh8j2VwbRaEL/q7S0nT56OseGY9+79fhwVkArA0bSzoMABIFLtOEnVebaF7ldnS9DJzyXZApjo4AwPtcRfu2JAvE5AoLoEMAmAtFhZJoKWBDKLi6GRN8wGz93ebeipgB5gjsRdAMQ4CsTs+yrSWoMlX0CejKltCfdVsKLmWCotAgGvVyniPLE8VBPtJc6bU20EZyuQU4W4BA9T01qLUEV7s2cBABhHzajDpoWo9tgSsq1TfyqrprP2+GNlzAAhWqCgUZGzVfg0ANJiBWxcg/2L7pfe4/EL2XtAojh2OjptdVKGdaoTfWbi0KyVL8a7Ct7WMc6NweecGpX1KhC4WNtzWpRXZ569Y6c85+icRAwOm+tsQN/6HCvQI+Fq+jZVsycnxgOGpK96cTHOFsjjNFN5j1BbT096lyN0Cyz5UUvOX3H3+T/n8n8EmPxgnSPnuVjbAP1Jdbm/TusQI6RtbmkhlHD0eYJ/bDv/VPWOBhJDOJ8ABvGLOELbjOqcggf2CTFDMZFJA5JENt2BxZpgJ7Ay6LfdededNcFdvyGxiHjg6PHjiTHOnDmZ92YrtR6zUdgAbLP/VzXke9gXMZVgHsMjU0uOHs1EB7YdQ5WQIh+GFaE637R1uE72j02pY2fPxNZj4GqpEK8AhEyK83M2lE+QAHjPi7ZtzTW4blVrSQx2xOL8XNlo0seFybJp9Zpy/PDhsmnL5nLxjh3lCdMGFQPmF8r6NWvK7ORUWndVxSfGLpRuvmKAXtl8Wa4qu35dpu5NnB9NAM+mWwN+dO369eXVF14ox9/YX26+7dbSv3ZVGVNMWlgoR04eLz0dXeXNPa8lKQbqSJJPnjlTLr3yijJL0LWvL0wg7zs3MxufLKbr7qkj5P/Nv/k35eabb4oPklDQ/Lhs565MOUTNx0q1XvYSvQBxqT1iHRoWE5suYVQhBgw1DAt6aLt27gyrIayVxHTabevkD6wgN+q9+B7rzzc3rewKSJ6H5FHcrDWYb/cs+U3+S7uN13o+4gXPzfPXysHH2lv20pnR0XL27LkwKsQZ9iw/X0XmZ9O2jE2BQa2NTBz6yCPfibaBtdV6DNjn8zGdJK4Apr2v7glwQH+HbwVImEjFde3dsyetZa7Z+ikUEjB2rSZqajtQ2FAojN+cnUtyxm86k0AGorq33vqu+HJJX5inbW0ZrKDS7d4wO5xXQIV9n4JKR0faXAFOrpUmoVjT+jbnIW1vreceJgZgID68CvqbLAQ0aATrnRP+v71oEVqMvzbVRiIvdqHrIkn3DMQ7DRBkHwCXrFMV5qzs75EVI62CTm2ZsU/FVhJv1woIUbwiXAvgqwyQkuuUzLIP0RWano6NkHi674xPHx8PsOQF7rdprbfW4qULWOGNKGy/qX4zifXsOfGw+xejplW/VUibmJgKACLGEk82TCj6jePjY60JgAcDAnqe2urIORw48EZ55ZWX8hzkcvYZ5oxz5feAaMndNmxI0ZzOSApP4v6Z2XLpJTvCpgN+7Xn11bJv3+spal1xxeXJNwETtE7sW8wKrS7ibgLd4j/rKVciLCs3c91iOy16vq65+uq0mWBWYXDZ7xL+9o62lp84EQBUy5zXAseOHD2WvNBec+2eLRARcMFHiBc9/3ffdlvAEUwtQz4AlRs3b0qe6x4V4+WyrtN12EfOtWK9uPs9d98dEGxmaibPlM12n01cyxd9/Wtfy2Ra54HtBvJbG10VWm6Ak/KKkZUrkp/Zs3J2zxlzRl6KYSN/whbxHtiCciHrf+78aABh4ItzqMhpT9OCEXfzZXyEfakd1D7CmGQP5F9snvfm69gq9qspnPqdRifTXvir/tX2u7/7W0uMms1gcRgDD8fNQZoasTKAiZ8FKduyNcKlVH05cMDGiZOnY7xsbsq9WCmSJ47DHHYVDw7ahrS5GZamhcXGMT5JmwujQoTHYUM19fkOmYqOgMgDghpCmm+77V0xrHv27I3BAJpwPIwyR+EzVCUgc3Xm+trKPFizJtoqNrT352xtEn1vkh3skz/4wz8o1113TaiBAhWJr8DFYdOPCXWL8To3GsrvU9/7XqpYHAdWydjYRFk1siZOWjCmF9ohAyZwoE3/oD48VLgmwdVegdkRabMYrtq7aMRfU1lj9Hu7u0obhfjSFv0RThQrZezcaFmLkknQdWGhDJnQMzxczpw7F5qyfyfx7ulOCwfAYvO69WWaCF1nV+0F1B+O/bKwWJZ19uSeZlTlqdybpnT6TMCaro72GG+OPBNTujpKWyfR0kUUggA5SQyND6Z8PUXUczhJtzaeqbHJMkf0CY1w+XBZWDFcvvns7tKzfnU5P3khINra9euCKi8HngwvCyVOsk2oyEhFB9lecV3QfhUsQEV/30BABcECp8sQqfAHFJycDNuIcHEMrtHNWD6qHmtpo6C79mfMYCMyzKHZz/rPvYZxASAaR62yIpDr7VXhOB5jDSCJ5gZRvfY69rf26LbXtiTTVVYYVzeVs8YBo/E1DAavETxUxzSQe2aEMlVHcNZb1bwlAihyNp/n5F5r2w5VdQrqlbLqfWtwZQpQb+6hGb9rj9vzrrFqo/jbuLsS0KJOHOiu+jCEVQk5tVgnEVV1/Z5ha+znDwvEMuBpT5mt2jYMc9Nug53R0PYaeitHWVlJldmiy8h7e5ackXMiQLOwaLDuyZ794XHCKJlVNwZwQ/itPzaj6VkHcAFS9Ac3PcGCWfbCGjp3QJU6Mao796uK6NzYZ5mYY1whrRMMsXOjEX+G3ls76+qPQKy/p69sv3h7mE5NX3WQ9pay638+Yu1Hoq9/1R3q/4jrb8glzXv/jWaYtC3lHArYnF12GniNYu0sElJXKZMomVimtSG2taWnwc44w5KJG2+6MRV8dl0wrSKoQgxQ4dOxWxtKt+8BTRodJ5Vf02kAJvrBgSXsTfQGFhfLZZfvKm+8sS82gk/42Z/92QSyBBUljOzDXXffnVG3YRwuLgbUAFrwOfxUmAR0Mr7//Tp94uKLY0uvuvLKMCokRoAWtk/gqxKueumar7zqygiVKwAItLFpxBpsNN0JsZr4ynUqDrF5AmOVx++//lrZtmVLGKpDHV3ltZdfKRtXr01ydfGOS1Loic9dsTI+ubOUcvLYscRRywYHy7nzY2X52lVlcHhZ4hztM2xmW1ks7YuLKbII1lHT3c/LL7xY+rq6yuXXXFXa+nuqEOfUdOnu7y1rRlaX4wcOl/nFxbBzCPoqoly0c0fpX7G8nB49l6Qcs0icZS0kZpnk1lbKv/4/f718+MMfarVvzZYzZ06Vq6+6pux7bV8x7AAzsGkHwdgx6cizzCSzMJboPJj8V4sKfAj2zOFDh8q3Hnqo/O2f/Mn4MzEHNoYYWiKlOOd3xcu0SGiEeGbNONDopW3ZXLq6OtImZf9KlPgGPgsLxt8RV9d2Vkoq5anCj4xkgoy181n83fd27y4SXhVqMY/4xnuJh8QcWsie2r07/hO4IHYAGl0liQuj4EhANoCIRBogODs9k/0k1m/aKDIueIguyIUAkOvWrk2M6yvDCYhKhq1yNCCiPRNRZKymk7X9pbYC1/icICZtGQybF140lnbzWwxVbUrALjGLIqprdA7uu+++fD5wsZk6BWxKW8fZs5UxmlZw4EMtHtn3mEOeXYCtycm0ix09cixrr5BkKg5m2No168r09GyAL/eiNcKzt7fEkHIIxTbnWEu3GEQLuxzHdYkHXTO/r2gsLpidn81npP1H7BVGcAmrFjDjLHueiUuW6Kn0puDSCNMbD03w0xfgKOzXllB/RnT39aW1y9+mkkhNq8C9wmtnnoPYEFg0Ti9omk5bWyYAuqa0gk8rPi3FtopntVApiF1zzdXpABB7s52kEeowA/Z3oExMXMgYb4wez0+LijZ3wCIAB0sHGMymfeub30xcH+Z2R2chXgzUlUPSB5JTEj/VwuH8KGL/9E//TNbmwth4QCPFYfkftkvapgYGsj937thZPv/5z4WZIklPgW5gIOfG0AiMCOeOL7AWAPJPfvL3cu/iPQV7RUTsGNdqX7DF3qcZipEW/OnpgB+AMUV6zw94df/9D8S2AnTs7S9+6Us5j9GX6upMSxvNI2PmxbbsejOxhxyFZ/HUk0+FeSUutN+837PPPFtWr1mdc2lvsAkf/ehHy+/+7u+WbdsuDuukGa0kv9L+Ldc2oSjsx+7u8sADD0S6AkBZ9RUXopNkHykyiMsVUdkTB8bwFtIXGG+VFVb1UyKwvnFjOXPqTM47e9GMrPf8vR+AqA5KWMx+kSsBan+YYeI5NEXTJq5ptHoajcX/EbHUf+t7tv273/7NpYayDs3j4B1a4ARnZ8MQxLHhUHGSyA0OBHmz8b/4xS+lB4uwDFTKtBpJ1orlK2NAABM1yZqOGKpN8sILLwYh0zdpYxllzHmbmGOhVcKbqrF+Mcjdtde+I46DtorD+rWvfb185CMfSSuMUb+SJ0AOY3Lv++7NwbMpq6p3W+ivdDaIBzlMUFO9eDZLQ/OHMBOOO336ZHnooW9V1saCCv+ysmH9ugBGEkDCPStH9KDWCgKH5P0ZY/2HAJPurp7olTjUeiIZIhX65SuWJclPlbw1YUSCLlnNyNKWsnGlNlVRT467k8rwEhClzhwLcyONP7V1Rl+bCv+5M2fKxpUjZVlvb+kiOjozXbZuWF8OHDpUVi5flu8TVurp6i4DPX1lbPRchGt9rg0rkGNAgoDPzpe+tvYEFREnBbJIzLXb6FObvFDmp2dLX09Pfoc6dy6oRcsS0GrQmXMdne1lBoAzMBj0uX2pLT3M01MzZYqY7MiKcrrMl1eOHylLwwNRFZfYv/PWOhKst7dSUgUcAomoe7eE0+zbJpBhPKqzmSkbNmzKe7gfPXsd7Z0xBBz9seMnAn40Y3nT+9lep58AG3xpsRJMAnjsTRU1bVmqPrm+3v4wMEKxFdCsW//WCK7aO9pK+rEtMk0FK2Q+gIkAlVGOTkdP7cd3hpqefM9DUO6Lk7Dm/tbKkS+UypbwbDP2mwHyfc6AU8NM8jmNHkcjfipgsd+cGUafAbSHVfwq44NQ6nySnwFrJwAAIABJREFU/Ebh2l61v4EWadVpTRHgkGtbUAU5XLf/fL51bEDKRtGdAJ3rZBMSjGp9aanHN7S+3F9r0hIbVBtXaotO1XMBZrS/xXIBkDbMD+vbUKPTT9vfm2caMbuMRJ+Kw3SNEi/PPALL7bRZKjre9BO7Pq/18yDshHeHan+yaQO55/aOcvrUiQpmLi2GiScYkzQJCDauWx+AWNVYhRIlmgOuN1gZWD/4+hFg8t/q0P66vT7dOP+fHfLX7S7/6+6H7wOGSAqOHT0eoFQgmykoiwthmkpejXR0BiUZaO0qbcRY6WpgKfh9cQ2GYgo6o6Pls5/5bMT+BNXaDATg7IeYh71SPVUcoh8hIJUEixdMYQBIiG/4I/3cuy6/LHFHR2dJQoDNKICVXDS+9OVXXin33ntvKqL8k/tZs2p1YhO2kR9AMZcEqUZKTDFz//TLX45mgFiLH01F+8yZtBvxdRn1uW1bkh3sFAkPYUVrJeGR2IVFcOJENpYee3a30Q94g97K9FTZtH59OXn4SJnTtrthY9m2cXOYs03SJ2kcihj/hrCRtQx3BeQ3yWd3ufbGG4opde5l9PxYyx62l2X9/eX0kaMRc+0Z6Cs9HZ3l+Wdpc6wpq9avLfMdbUkqsBgkpUTPjwFMlpbK5Mx02b/3++XSHTvKrATnku3l0SeeKO1dnRGbtQ4o8IoJ/AAbrPrrnt2fir3CGZDnwBtvVCYKQGepCsArEGJVSCQlAZINwI59IE4AAvBr4l5xLL93zz3vzd8m7WkHpvUg6VLEu+7aa8OYVBiU2PzO7/yHVLHtP/GzBHj/m/sDBqgIa6+orCkaYBfKmL24ZUt8s6SMv1H9dk38Dl/FlwPF/v1/+J0UB1X8sTH4evGLljAtE5ddfkV59LHHysiq1YkhxT6Kkz4ruiGr12S9aRncdPNNSXAzOYjY65Yt+XwtOGEbn6tFIwyPOtVnKSCA5I4/48XcM00Z+xezXBEWmGHPNhVo7WVYPlohtE5JsOUFmCH0Ez0r68nnAj+tv59dccWVKWCIDfbtfyNFCiwG+5hGDf8uHvTMAI72g2SwaUWJyHyEWCeTD3iewIdmqow46OQJ41trW7FnYv9YK4nvmTOjid3YIfvAVx3Neyb7BjCTSTkD1leRa7G0d3Ukl3Bd4omzp08nyQYWKMykjWZq+q0Zec6uPWDoJPsg1lMci45cq6BkzYBlTQxm/exnLG6gSeIacfoFQGltZ/aVYk909IxfrmK27KisYnpmNkwl57pp7XYmPAst/dE+WmYq43xZt3Z9eX3//rTo2KNbL9qamAe7CJhlms71112XuN0zAIopXsm5PCe2sGFrAUwwiyXWZBAA3mJ8miDsnes/dfJ0JBbsOawshXAFbOwUiT1w/F/92q+Vn/u5vxN2l0EcwJM6MKAn+xt40UwzuuGG68u//le/FiYKPwDYYe+ffPKJ5LTv/8AHwnABgLlOLB/tnE3LOKBWrgoA4Tcee+yxABsB10+caE0b04a3kGdtCs3TTz+TdrOGiX7zTTdHY0kLvzMIiAWeNJpHujVM80wbV1dX1tVeoNf56U//cc6Gdm8A+fPPPV/ece21sdGEcBWzDU2hW6igD7Q9f24swDIRYu2Y9LBcu3V3Puwn7LRIahw5kr/lvPZRJkBl3yzkNVgr1tMeZ28aPUnFh4ZdhHkCwMSWbIBffgdzO+2LCAGtQQ7Y/p6bnODt+tX2R3/8yaWq9D6XMUoCfuiiBxTtjJ6eOCHINoMOoXJ4GG39V6osqFDPPvtcHJPNawNaEIsN8ZLoeT3A5BsPPpiFuunGGyvSOD+fz3VAIftEcRhFlCtG/UMf+lA2/FVXX5WkxwYijiM4IVgjQHFAd+7YERQVYsfIhlrb3/8WPc+BcajoqkQJ/viJsmZNHTP8zDNPJzEKsnbJJWmx+NpXv5JRwxBKxtBmgqAJgLT1AHtQ9CRC+iAxdNARIZ5P7X464q0OloM2Pj5ZqxU9VdzT/Wc8acaiVWQeoJKN01IT9nmNiGfyx7Y6nx1uwoiqeJSlhYAlWAcMr3aVybGxsrp/sGxctbp00gyZmiib19WNvWrF8jJsCgiq2dBQWTkwXKbGJ3KgVfLNHj9/YSzr1Ee0amGxdBvvRxSt1UriWcS4YoxcOF9WDAyVrhYt0H6pFNC5Ot2H+Kv+UYeis6PMEkvr7smIQOujijQ/u1DOtS2W7nWry6vHj5SVF20uHYP95cgxY7KGyg03VhEk1GFoJlAIiCFQpKINHPD/nD5HLqmv4/l2hm3EUEt0VfcEEgLKl159NcGrPSLwY8AEeq4b4IW2i7KWcVsZjdcbh+/Acw6Cgb6BgQTfnBrmjqA7Y9XOnY+zhH81DAoOz3tzZvVnixmhDNUO3TYo/cRbAkkBHQAmvb15toxi8/rWYK6cResSxX9U35mqldKAIqmo6omdm48BrRhLFT8QMNZgYjaJg0pmg/5y2s6h13q/voG+qq6uTz394oyaIKQqr0tQbNxoo7TGJ3NunZ2qOFNvteRwgAAKVGmU4WYUccb79tYWO4ARvZwAba3JDqke9qgW2VeqbzWAcRYarRSAiYTpBzT9KtwKsO3tq+05UcofHsrrVZf9bHiw9oJ7nWfUTPdpgK7s49aXvcXBC6I8G5T/0IDb2sqZ06fK+nVr8zlsVBNAqiwBdAGDnHVl7R1qtVLVPuIKL7UwsB+at/Y3WKbi7eor/6df158FS3KG/2pP5fsLr2G1XcaqdqUqqxrK1rNNgnjJXVrqsBzbiXRPlsmcuxWxlVpz2RctOMQkX92z561WYD//7Oc+FyDURAaBOtulB/ybDz4Y5qJC0BtvVKE/9vhLX/pyAmBB40MPP5SkUvJBI0TioHAzONwf4F6CxX8IRlH3MSjuf+CB8g//4T+MXxYj8AEB2d8alTpUbr7pprR7fOc7j5Qrr7iyJqUnTtYpZ20lTArBKzssJlMdtxY0Ah566OEkGXX8q0k4I4lH2DqsAow7NtL4XT/j19kyQf+Wiy4qQ319EXzta+8osxOTZePadal4a+/EJsE+WDEyEmAo45oVaDo7EvuZ1rByzeqyYfOmtM9299TKetvCQnn9lVfzfitWjZTVxof29ZeXX3w5Qq/GCveYznP8RNm2eUv8dvvCUjmy783SMzRYzk6OR9jw3g9+oCz292WksQLawtJiufLqa5Jsuld+yPfq9LMq9It9Y+0jCNnVlUq3Cqvn6ZwpHLz++muJKRRkgP3HTxxLkSQtF1u3pijGX6q4SkLtC2t36623lBMnjqXqbTgBYMkzAgSktVfyFEHQcwGuvAaAIoT72te/Fv/tWXuGNXGeCnPa/fO5jYB6fKRq9po1AanEB5JdSehDD387gElTcAOUaZlxDiRw/OPTzzwXNodYDp2fvmBEHffuzflQXDHc4CMf/UhAfqCj63C/zovKu2uVSPncm995c9bTubGXMGj4TjE08ADrxtphGYjTJIPaB+QJwCvtAdbB2dD+9uxzdVgEdkuKk+vX5xx5br4AHJkmSJejtzKhsXMkmxhUTAQ/bY1dn7ihYXJrTUjbs6l9A6YVDpfdu5/Os2jYQUbjYjkorJ0dxSyoumwAD7Ee4EfyiYmiiJaWqaNHc8/OlvG64sOwqsToBfu3r8Zcy+uYXLZDHATwUTy0/9xHJq+0JuwApaK7MjMd0MxzbsRd/UxxFHAjdvU8ahxYJyRhbSnOpY2ZlmF3d1g5Yf5gJHc0rcpL2cvykEzcabXQzM0T2u/Nnqpt1YAW+nuV6eRejbwOE729o3z/tdfLqjXVDtjv2AXsGRvcjEfHUgIwAfvuvvvudALYC86l/aUtzIQd14KxD0RjawDAPo92Evu+d09lZAB+FbEBnIT02cGV9OGOHw9oyVaafCWpB65gvChWYr04w555WjcXF5JLiG3FaXJaZ82QEPlCtc9VE+fZ555LTmx/sMPWGqsJYFYn1wwmFg7It3Fjiqof/OAHo4mJJQVYYQO/fv8DyXXtj2eefSbADAYTgVttOY2NbgAIZAK2WX4JuJBrY15VEdmZsOQU4WlpYlvJb5wdPpJttNb2r3P/3PPPx35jkqXNbH4+rwPeWFf7HfD/5BNPJO/SygNwBYZFiqF/IAVL1zJ+vmroRHNmYSHnwL+thecfUeC2tjq9kqbXhQri1himjkf3+exzA5h47xrjY9xXcO/t9tX2xBPfXrIAUCwbg1H8xU98IsBExtlt3x7kKEFKqGSTEX8Fath4NoiH8eCD3yq3v/vd2XQRi2lrKw9961sBW97z3vfmsAoKvn7/14OkejA2nipP6FYXLgTxRsdyUBliwldGkHmt6jCksqHwC35Ugr77ne+mikQzxaFiOA8fOpgeNPRWPWA2gMTWv/WcSggZYobGw5XkMMKoShyMdZiZmSrnzhLqog59Sa6J46GaTMSV4YoKu6kps3OhQAJXHEzsBdUtB1HyhIrP8TKMVXdiqczNVlHJzGoPYFKnxtREqdJJa5JbE90QTBDtJOJtJUKTE0S+ovBeE8x+dNXevjJQVHIGonnS2bZUhvv7Uv3xp19rRWdnWnZ627sCmESMijHs6U6lJdWo5SvKAMGp2bn8LE7gh75MipFwr6SzMVP7Rn0x9NbDBQNMCm0S/aJzc2UOUFDaS39PT0bZGTc8O79YDs9OlpGd28tsd0d589jR0jc8VI6fPFF27NoRxBZ4dsst78xzE4AcPHAgRlVvq6CIk8w0F21A3d1BSN958y055JB6QZufDQwOxaA/8b3vRbDKs+GwgA6Sbg7IQV+2bEUCMwwie7Q6auNxBxIIeOaev0pcM+oWaMfRVkdn4sp8nHozIg6LJGwFIxTTQ1uZEpXq1561bLQ8mgqCn/seil4Veq3TYER4DFHDSgo7ovMHI/k8B6BXHUk9l6CasWaQrE/U/xmq1shdBlUlKQJX81XkjlGLmF9vd64tdLzsz6UAJhyyQL3RjmmefSM0K6BwzRx1hL/Gx9P+FXbLUtXria6HnuFW5cNnp5UF46g1Icpau0/PMWBJa59ZG3vBdUP9BSqu3zU3AaYKnkk/2ue81md7LkRc/d6KYT83jrmKxjLUPjxAVWsijvdKuw8NlIw8HIsD4SDsHc9EYLN186aAdoIq1wwUBaqsWjFSLt1+SQJH18c5uc/WwJPWaf/BwfoRUPJ2c5F/edfzI8CktfYtthl2W29Pd0BkLZeCeQB3TdpHa+W6u7v09ffG3kjMsFHpVPAPzuwHP/CBsEcEggoezqLAnF+Q+EsOxTxVyHF54hR2RoLKdrIdmKdAdkG5Kp5WkXfe/M6Mp5REqoICfg8dOhBfetFFF6e9R8COJWJqA7uPnfDNb32rVWhZSBzis7BtxTWqruwdZosYa65FvceulWBsu2hbpilgkCgcXXfdtYmbVBl3P7U7woTWh43FsBGvSWRuv/2O8mqLXavqK1lmA32+e5KgGPX72MMPl6t3XVa+8oUvlZ/++E9Gc4HOxeljx8oKYPMU+95fTpw5nThlxcjKsnHLprLvjf1leMXysnbD+nJhZibM3lMnTpTOpVImRs+Vns7uMrRsKCN89zz/QpmfmS/jszOlu99aXVSe3f10mLLs84aR1eX7z71YupcPl6G1q8uDj3y73HrXnWXTZTtKl0Syry/JmPYKWmeuRyFG2wGAXGsGnyKGoE8C4CKgi66ukLB61eowIzJFZWkpr4/e3pnaQs3uq/bS8KDZ99jjj9fW07m5iOMCp+r404PxC/YBpgv/u2fv3rJjx6VJ7sSfkgvFFr6FFs7M7HTVJFHIGh7Oc+arxBqq7dqkswenp8NYkWRj0njG6PK33nprnVAXdmdXGJiY4DQOJFTYE0aFmlZjrOjup58ud9xxZ3zegw9+o3zkvo9kfU4oQNI+OH0q4A7GCrDGnsh56usLC0aCI+aSdAKLAC5+x/kjbGn/8Jfaw8X9WgyAA2FBGGl95Gh56qnvJeZ3T6r31157Te7RunhfuYZ1ilDuufNhcdGd4IO9By0KxVavWVhcyrU7m9E80wq9tPSWiCtwJeyM8fG8Px9vv4sD2Irnnns+uoLic60fwE6MBLE04EBhRdyhJVxi7z0UTEAh2qnlC/aGNVDABSoYlQvwknzaa+KgFIp6FX2WYhcAtAAOcZs4TqHFdQNH6bp4bcZtz86m/d9Xbe+uzJhGK8V7uDfMHcwDay8eUaBmq9LWVZaS44jp3LOYzf37W7Eo/zadcUjhcSpFU6/9Adu3xoE1jpyv+jyX7ogNrZNPD5Z33npz1Y3r6iqvvvJKbYvbtDHXqfAIyLBHvI/XyJvSIi5+7O7OM2/aJsWKL774QsAMa4ohxlYuH15epiamwgoz1CPtRQqCCwthMm3fti3n/itf/UpANzGzIp14LeK6MzPlHddcE8YK4NJ6O7NsIxYE+8A23/quWwMmAGwAy8AMeSn/IDd+5y23xDbILcR/nr2cVYJvbwFmMT6AIljx7PIdt9+e8+Ks8x/9A4Mp9gOS0pqzd29abE6fOpN8kB0AjFgva+dv98we8Q0IBliNGdt87z05I5jc9icwT2xpOtETTz6ZZ+5sWFdAC7tCNsO6pm29oyM5eyMG/KZWvoUKqruXgHV9vcX3fcmf9+/bn86A5OVr1+Yz5NLuJYDgwkKerQlIec4LcwGwm69mWmUt0taI175mg3/AQqkM7LfbV9szzz6+9PWv3x9UDYsDe+MXf/EXy1e++tWIU6nIpNLcW3vHGiElB9qmtZH0Rh0+fDS/42Ex/g6OAOJnfvZn8x42PQaGvisO2cJgAqAiWmCb0MZ0gAUhDoaNxpgBWBw0PY4YLJyqzeBhqYigYnEWZl9Drk34wTa5/LLLkqjov9u4cUNZmK0jB13jnXfcEYcXVJ+xOnosbBiGQQIEIOLkqnjnQMAaXwAV2jUOIsOC2oryi8ZWEdmuII1ElvSGMoocWtNakzYA7Q/tKHqVIcLIec9GuDOotupzFK19X79fTZ6jL7G0VNauWR00loZJb1d3mZk07qytbFq7tixNTJUhPWIz02V5f18ZzIittrJE4wKldN26MtzeWdoXa8+l96dpIgDB7NCCBVAxGlhi631dSBgMhDqXJM3oioulT+LfAnWa6Sl+p7O7q8zR6kAjpL/CcbSV0mGc8PxCmTY1ZW6uTMwvlpNltoz3dpYV69eUY6dOBjV3Vi5kktL2MHO04jBQjDFqZgzs4GACP0Hhpo2bYsSs7auvvFpWrlyVqp+1Z5D05gE0gFgco03A+APB0tc70J89WMVeT8UZMviCjTqWcCaHuma4bXl2DAvgDjUSuOg9nQn7GaPBlCRBPiNiD3m9QADg4PwAquyDsE5aOia+58v37YG0nwC7AljUli3Bv8/AFHFdadlqASYMVONMGiDC+zRCqD5HAClo4qzC5pibi7OpDrkZf1yq8WqvujwBFCJSV6nOwEE/BxC6J9dQWSJEZLWqdCbZaEbdGSUNfHLtc7NVUJa9aAKhMF5aFTXvG4ZNX2/e1z1VgKkrAX8DNAEfXK+go9L1gTtVbMt9+oyu7s5ajepo1OHr/QiEtVQ1IFatzLn/rrfE9JxVe93PZgA5rWupAMpUGCbuHbNLb30mBbQCHNfAkSwbWlbe9c5bEnAC2diyzKX/zxot3l5u4b9iHP3b64L/Ol4Nk+u8/5mg4W8cw6QpHCwCJmfCIBHoCyyxPNmMUKBPnQz4wR6wBWyc5A49XjKRdgYjctevz/cxNfTmC3QVXPy+BE8AjPnK12SizvCynGv6ZqjSe/buSeUSTfwzn/1sWnSADGyRhO/nfu7nwtaU+Ozd+2oYB+zW5z73uXL11deE1v3qq3vim8QtRgD7f0C8qm58+KbN5bd+67fK7bffnmBepU48dOrEyXLw4IEEpxJSSYt1UNnnf1R42T0TAdkbRRzMBkxdlVbr5OfX33BDefHll/JZPxDBPZcYR6IhZtq8YUM5oIq6bn35o//4qfIPfvETZYmm2fBwOW9KwtCycnjv64kJS3dXOTcxHsbHuq2by9lzowErunp7SnuLri2uXDKpgwDv/FKAr9npyXLywKHCN6zetLHMYg4uLpY3XttX3ti3L0L3V112ZdnzwktlBGu4bbHsfXN/Wb1pU9mw45Ky88oryqo1a/I5QCjVZpoCqsMKOopsTaVcrKIarOixfm1lAyqseO6SI4wMPrqnp1bl7SsJikIaXy/pkLwABcRixjh/4xsPlo997GP598JiZZDytQALlX6ghpYnIJx1RznXolMLYvx4e5kkqt4q9IhTJCEAt9Ujq8LmJgoJcBGbKBJVXTZs0oXc7+sqz1jVm7dkUqRrvvHGGwP+8V9i5RdeeK4cPXY8iZFCkYRePCF+nol+3lLiptoWsDr+URuCdbFemf44NZU9BBTDzo4o5+VXJK7CILE24l6xmIBK9T2sUoLEU5OpwEtwATL2tL326qsvR/DV+bOuTVyiAKbFxnWKKcUYEVNfWsozAx7WyU61kGdfRry0pVtWJyjSnWlL/Cc3sP6AikZ+wDnCpAizS5t0a6Sxwkt3j+mFlfvZRn9nerrVokAv73wY43WvVKFWOYR16+vryTlugIn1a9fXuLGjM0xdLB82xX7xPetmf7lG96lg50yyb4AzSScmhvhRTuUrewW7pDU61mvcd7Q5huRPM3V4QEv7JmLIrbYkPwPGiF8yerZV5U+BSnwuX9FHqI2ebmELXGnynprgtqV1RLwsv8F2CSt9eLgcOXo4+aMC84fv+3BskuTas7Yvib3+wR/8QaQUMH7SmnT2bOwcjQz3QUfEsxEnanOThwI4JeiEWjEiPCvAGRDGOcIwEQPaP1/8whfLx37iY/m3XM85ZPuN0tUiJ3bFdMHyM90UiE7CgY33e/JRAJL41rq/9OKLOV+AK3kDG+I6L7/s8gDuzgjCARDJXrB/+APFeW0vCnSKsXSsADEXb9uemPjOO++MbU6BeWYmbPgv/MkXYyOcpRAGNmzI9WENeg1AhH9yL/Juz/G2d98WO+f8AGCAYda6AVucmzvvuiuAENsCPONvgC1+DwjkDFsX4K7PMDXL+xF/JkXg3Bk5DuzzvDdv3JT4d9/r+3IurbuCsDPuXIS5PzqafJ+94w/mF2ubjfcineEe2djKNym5l4y/1gbXYp28LQGTX/+Nf7HE2avaQ6u+88h3yn0fuS8P5PXXXg/y7OYtCkDDgkteOVojhjlms6g7Orui7O53IHUq7gTN9OnanBYKKkwF2eHUNsPIMRg2JoZLZnJvgVyeioN49+3vTmuPfx8/cTyH0XVA8qBwaFRaaqBxEaui7L5hQzly9EiMvr40GwVw4PuqTcZaAUKufcc7cjBipNray4EDh95KkDndp3fvjnEPbW1uLqOZouuRiR7dSbaXr1wRNoU+TQk2hJURbcbPZfKNqR6tZFjy5bA5zNbDhgG8SdjRGm20WnXvzmfaxBLEpUUtCDVyjBMoSwF0GED/v6x/qLQvGhM2FufSu9RWVugRu3ChrFu+rAz19MRpoTNjGazs6S1bR1aVxTnsFOKZMwElwDEOqPYCk3P0lUhAPaNOf7q78ywzNx7qDDBo70gfchJv2iXtVbUbDWtKP1pbKdNLS6V/eFnp4QQujGeCjtGBR8+fKxPtbeXY7ESZ6essl162q+x/840g8xBvlSq9eQykNjGGowk6BI3Dg3UUGb2YgE/tHeXyKy5PHyJWgnU1zsq+cRBjJJYvD4umam6gGVaHIpio01xmAv4R7XKA7VOBtt9v9kIcR3vVfEkyndccjuMTWAncA2S0gCSIagVEiPjOxxlxaumfDtV0ooIARHeNhVuqU2Rq9bMv4JQzYs9wmBy955bP0k611EzhqW0xEVRqKYdLHpLgt0YRR8xVsJb7ryBCV0dnEn2vY8ABFRwUx0xt3bUQsYvgbHdtx/Ke0eHp6Gj1yNY+6woq+blrmE0lhiNxxoApWFLW2Jfz104LpTV9JgwX6LQKC1FjivHztdXGs/L5jGsmMqn2jo7m9zgJiVIDSFnfZt2MRXatqZbR7wkbR9I1lzPl9a6zacdJj3UmHUzHafl+6LJTU2EysT/eW3DiZxVZX0j1FWqfkeBYT+fP5/eIvhrdxkmjeTetBf+5MsXbK+P/EWDyl/882P1qQFoYbeuS/sYAJgGMqs/Lqec7o/1Uwv6YnzVKdSg2ha12vpuWQDZGKwzmGVHXUOi7OiPqarKCBJZ9FND5Pr/STNXif4lqek8ACBZh2mc7jQ9fVV586cUAJj//Cz9ffuM3fqO885235Ez7Xb3+vjZv3VoGtZUeOVTe+973RnBcAIrOj+1Xp68t1Ba/2ZmWIPnyqlfR3h6GggCZngRQxGhJ9rOp4Kt2azVSDfdeYjVJBjBIsUFSoWgEKAbcC6QJUFovvyMpOK1QVDB5VyTxUAhi37z+8SefLFs3bSwDEsqunnLs0KEyPzVd1qxaVeZm5srhffvLxhUj5dir3y9bN2wq67duKWcmL5S1WzeXjqH+0tXXU9qXShmfnioXpibDLJVknTlxqixOTpf58xfSlnP44IGybePG8uILL5ZLd+2KHzlx9FgZWVHH+7K5l+5wraOlf/my8sbRw+WSy3aVfSb27Li03Hz7baVHYkMsPaDVmYANfNlUNDY2hemRwkGE0Oseod/Gb4l1sByacbTuffv2bbX639FRvvfU91KIoQkjCXZ94lJ75Gtf/Wrei36BYQUjIysCLoilJc/ABYKr/L5/YzOIOet1TKbKjT2rTcMz9DsN6znC+qOjSRyAH+JNX/yQz+KDxDKS5t1PPZUCpFYBY4L5GntVLEFrRwLzz/7p/xE/SpNBhRvQqFLtvUZHz8fPaxFmWyRf4j7FyYE+jIzl5VOf+o/ZMxjfwMdmSo3raeIG1H+MAEmeuFZi7t4BDGfPjgaQ2bKJyG1nkmMtEZJLo5ftZ9oOkm7nEDCeA+0mAAAgAElEQVQkrrYm2ttqHLWYYgOfKk6xfpLQnp6+JO/8ddpwwpipLA/vYW80ou2eryQ8+jSnToWZII53Dz5bfkCfsLevv4xHNL87z9pzljCL14Avo2fP1YJMZ2c+EyAp9gGWuK9mikxHW0diiFT4e3rK2IXzAUbS4jM+Edsk3vC9xBIXxlK4Eo96nWQcICZ+UXRu9NTsFy2+rKO95PXuyXo14EmeQXQSa6zkPWv8VItwabMOmFVjkjqGG5BXq/yJxSIw6izUyYTyJutEb8g1eC5YTvIttsV5Em/TdTIiW2LvtX5XfkP75Atf+GJkFoBX1toeYCPF6Jjg1sEaituw2RTeiQ7T5/Ae2EfyJM+s0cyoDP2FgEsAQoXvC2Pnk1PKyZxvxX923zqYLIYF9Y1vPBBgW+tlYm9izq1Wa8ABANrnW2vsrsuvuCItmnLddDhs2RywROHauF37PKO4J+po6cGhFrt6YiJsP0yod1xLaLVq3wGnm9gUM/nhbz1crr/+hpwvdolOCXvjTLEJvke7RU4r/2UHtIV+4IPvTx6ENamdTR4NMMUQYV+0/QAK6YkCceV02obYFtePNSdH5QfkWv4Oa629PevmveQorgPjhpgz0WA+zNnATLv3nnsi56EFiX+cnpwqO3fuyD7TLQDA5rvlwHwbH17bcarURBh+raJ8YuS3IbsktfJ/+s9+ZUlCQ4fB4v+n//SHQQIJK3nINuLY+fMROVWhwOjgwD1owMmXv/zlzEm34TwID8WGZFx++7d/u9x77z3prYphOXcum5CRlxShkzICkkE9YYzuPe+9p6qWz8+FTeKhPPbYo0HGPZxXXnm5itmMng0gwkj39vcF9UbP1JsrCHB9Hiy6mlHBzbhgwdDM9GQMkXYfhpbRHDt/IQ6s6j7MtkYMn4wRYJglO5yP+eRhfxBJdYCN4jt9Ji04Ks5Qf78706qYz8yhvRHfrCNXm3GyUOS0PaD/zUn265gviWEoegCJxYr+q6pB0YWQjHFna4qOMcFLiwtl1fKVZfrCRGa9R0tiabEs7+4rK42IGhoqU+fPJQicXZgrZ8fHyvLevrJuaLgszc6XTes3lAvnz9dRwPMLdezcho1lterd9HRrakudzMLoo0mi2AZ5n5stndbBNUNKVT5aI1kZldmF+XJhdqacd1j0eS5bUbrmFkrbYimzne1l/+jpcq5jqUx2lLJh+0Vlx66d5fkXng+4tWzligReHAp19dr6dWP6JwE1gkTCZPteez3Pxd4SIDJGjIT/37/vjTiUynIgaLQqQfSxE8dKT3dvjK5nktHWy5bHYDqrDG7DyBBkMZ4ZF3n0WIyBgOTMaNXxcdiBTZzb6LnzCYJrO47JSgsBDjj00EW1Z7WEfYFO1jMtJLne3jiEABKLSwnU7ZEGxOCQGMiqK1QrLv6gk9sXjTYKQEkSYS/5mc/ktJrJNgwTB+J9UoUh2Jp2NNTtGkgyVhzw8JCJQpXSDchpGCKCiEx2aDFggAYcXdM/7RnoC26Eauu4vBqoWrAGqBGYctgBbbTg0NFpqxo/1j+AyawxbHWcMRDC8wEK+qE9ocIJwccMc3asubWwvvNGOrejs/aVEyfq+GmfA6xynoAm7lcwIEhwzw0w1dAuPXeVMvRcAKXf47yss2djD509ezrJBjvp9X6nigyOlJ6ungSeqKkJWrJu9Sz/6OtHK/DnrUADmLQ68H5I5+ZtG0v8d32Y7r8BZCOOLNhqCStLXNlIVVqFG4mNnzmPte+9vY6KXZgvd915d9m/f19YbTTXtK8IBvl1dkQSqCKKDaf4I/n80Ac/GBvx8EMPxy5qmRDEqpSqjNEh+sTf/3vl13/911MZxEgRaGvl0ZcOlBDPdHa1p+omYRD88l2ACdVMwvdipaHh2k6oRUOyxBZLXvi9f/tv/22o2/xRdMoGB2vlf9bkt4G8t4r/0WNHow1BAPFdt94aNsyffvlPI46qEooWbi3YLMUmbRn8C7tuXC47zD+ww74efuTbGb07pI2zlLJxzZry2T/847KFOHhbW9n36p5y0ep1ZfLA0dI1X8eLDq1fXTZfvrPsPfxmufq6a1OsOUgvjuj6iuVlM1Dl2MnSs1DKwZdfLccPHioTFy6UW2+7tTz+3UfL1PnxMk6Loae7rN24IeDz+Oj5ssUo19WryuTMTDl7fqxsoQ8zNlZWbFxf1l20Ne9/5dVXpSXHftG2qz0E81eSDwDgj3xhivKxGRVK9HtxIc+Jv5EIqKDaI4TJJZkPP/xwxBoBWU212h7w+xjZEj3PKq1ivQTbpxMH+7JnJO/8g8QB6wWgRugUOyJsbYDJ+HiSEb5dLFgLgssytEALgUQnDIFUYOlPVPYLH+Oa+CkxsDaaTKtpK9lbCo0SaEniJz/5ybwG8OPMVIHXFWFZBdQfGCir166Jb3SWxDKSXXG8+OBXfuVXk+QavODnzmaKNYT+22tV+MUXnk+iZQ+6Xp8Tfa8zp+PjaThUAc7J8t3vfjeAAKCSj5S0ATLFSe5XDIt5ZY0UXOnSOM/+ROB5YT5xKIH/TFzMNLySnMB7igVdg7jDRKXmtQ2LyFlybUYzv/WzaNhVxrAWu2lxRyvOAHDQLZQMS4ovXJjI/Xu2GMh10mFljwBynKtM0zk7Glaa9bJWBw4dSLzB7nie4mjX0tHVmbMp/1HQq0BmHRt94tjx7OuwDFqsXnsQ+AO8iIh0R0eupWkR8VkV7AGcdaZA5z6rJt5iimeetb1mhDebaa9ihnuvCCNreWpJBTSxne+7t2akLoYuW3fpzktb7C0MqvPJq4DDmEmKU67T2cLiZ2OBiVhwjXaclis5okId8AnQ7NqcX/mmfWeaEbZf067oXuwXOR+GL5ss9gJ+KF67T3aviVGBHTRPGoadz/z93/tk7GEm4mzcmOetiCfOo1ly6SXbA0ZF+PXUqTDY2XoC3fartiMAqdZrwKkz6wwA3qZnaB0eSFxqLdlq4Lf9xRZoj1Ho11KFBQQwBHY68wBNZ9u9KtY612JfjETtOM4+ppUYU85+w403RH9JHouhjrmEvRJh8rHzef6eIVADABLx1rm5gId0nOgAYRUqDrMj3gsZwp7RhijWl487vwAksa5cETuL3iMg/4Mf+mB+VzF6amIyBV1+1bmnheL11jcsdWSAZnjFW8hIi1L7NgVKmuCm7Qtf+OMlYjAeMoNPn4RexM6dxs2NBhR59LuPRl0bjQhNEIrH4HD8TdIlBxB8XLbrskyCsFif+fRnkuRKsNCqLCxjDb0mnkqlV0+Yg2nT2ZgMrYd8pT40yvBbt0a12O8AWDzw1/Z+vywuzJU777wrRpMDU5VhVPa/sS/JLUXgVStXtWbezyTpcXihygP9feXxxx7Pw7e5JLroiA7Dm28eyHUyiA7Enlf3BHRx0Did48dPxEkwttpKAAMMEFqTpJahzOjli7YG6caOQV1jjKowZdWIqFQ9OgzzqeZnNGtaLlT9JcP0PSRYpm3U/lre0P9n7HCb8aoVBeyR9E3PhOofit/SUlm/fEVZ0d1TRgYGyvlTp8rm9evL1Mx0uTA3HUG37sWlsrJvsGxZt74cO3IkjtgXBF1VZnhwKG0IqTarsE8b49iZ1h7Fz7QeLVbdkgaRhhV2dkh820q7yv38fDk2eqbMqdiY5DO8vPQstRcg0lRXR3lt9FSZGOgqqzduiIo4wInzRdHs6O4qq9auDhLpGREdE9wxWgJHYALUN/3EqnWLi3GijBGkfmhAn2QdE8uoc9T2HoNiso2EXj8jJ8MJQpExWzw7wAqnxdBDTGvrR1f2UnQ0OCBj2oBRqj2rRrI/03M7pnJStTs8MY7Ql/1nXSoQ0FYFiaMlslDbO0wmUgl7K0NqS5W0BjFdQed9lmBfAOhZu3dOwvtpMQlzZWCg0kztzQ7CSVUPx/U3jhsC7bwnQOip1YfK7lh8S4wJMETE1ouBdF7rHmLPPN9Q37Wx1Ak5vtKaExCl9tk2Wh2Z7ON32+p1ZxxeQJDOPN8AJS0AiJ6MKVveM6MdM1ZZcLaU6/WaxoHXNr6hgL0R0nWPbVV0OKreExdCe/YcPVfXVjVqqMKj8lbrDChi65zvyq6ofbsRUu7pKSeOH8v55gR8z72EydUCTOglGJ0uieHY/DuCgATxuntLd2d3qgIRkW2xjv6L2eWPaB7/xSX6a/0LP1ACrn6hdbN/YxgmpjnE/9UbxwRJ0SH2kl2v7axsLzAz4tkDAzVxna0j09mUd73r3eX4sWOlq7M9yRYmKt8tqWYzFIG0FrAjBOnZFhP02C+2vJ73knimoZjzBzff8s4IxYprAOeSTD7A+7CDTz+9u2zevDH+yLUBPny+2MKXgFfFTsziGmZm5mKDauW62tb7v35/xPeOHz2WkfVsYqVVH4pNU3Hffun2gMMCbPaHXyNOCxDyOwAdwb5kks2zLh/96EeSvGBjAJvrWHh6MBfiM0+dOV02bdhQxs6fK1vWbSg97e3luad2l4s2bQ7QfMq45s0XlcPPvlwOvrqn9LR3lS07Lymrtm0u44vzZdPF28r58QtlxoTBlStQAhO3HH79jbIwPlHOHDpSRk+djp3dsm1rOXLwUDny2v74vlXr1kTzbGJ6KmyTi3fsLANrRsoE9m1XV6EA508/IdGRFWVoZEW58aabyv4Db6YNBFCheCURJI4qVmi+du9+KowJiQJbbr+IOSXYEld+5/rrr31LuN6kITGbarCYgv8RR7D7fMXll1/RaumZStHDnvF8+Uk0fu1Lqu+7dl0WX+xzJIDiP0kgFm3aM7q6kmx5XoAeoA7AI+zNtKPWhBjgBgDxJe5VwLHfXY/EhV9T3X7sscfjs/2u+ODAgTcTMygSASjo+hnSIFEWT0lk0u7cWxNWiejZ0XPx46j49vmP/9jfyn24B+dCfCo2F1NJpAGLSWBTtKrtzsAEPo/PlSsABflBe9P1uRa6PhhQTRut+6fPc/DAwYB6H/3IR3K9Z0+fCXN4565dAVgULTBRgIk1HlpKUdT9+PK5rkk864/vWye+PkW/gcEkx669st+XBQz1DGi/tAWc6q2FpZaei6lPhw4cSvt8Wl208rQ04tglX+INa+hcT4xPli2bN+d8AQzePPhmAAzxoxjb3hQPinmceWCuHMozxHBzNsWAggZ7IjGYySLRepsMEwZ41AiOeq86ZdRUHMyYKpTPpiR+77QH6uRT54R9HJ+YrO3e3nsKkFKn81hXwIGCVSYuLsoBpnIfzik2lWcgFrrpppuT0xHTlb9FRDct7QMpWulSkGtJnAFB7KT4ia2Vj7GLWftldXohALFOrFoT4AxTanJ8Mq1u9977vuh32NMBs5ctz7PWuSBXdf/2G9sK9CPL4N80OehcOSeehzzg2JFjaUmRH2BQO2dyQOeIvWRH7RnsInE31tvdd78nNlK7I/CoEZa2l43/RSag0WfSD1DSsxRXe76+jPKWx8oLtcQRZvXc5Jm//Mu/nD3ufkxhdL6wcPwtLxerK843LfbiX8x7tsX5AciYhMVXuRf+ih8BulgXMhSN1ghw3uQaU7UwUewJxX92yX1sv/SS7EfP130CPaO3SVfl2PHEtPyaXMJz3bVzVzocGr1C+4x/UtxgG7GVGvFp/pP//sFXg5K8/YuIbb//+/9+CcpFAMeB4MghWag9NvF73vPe8s1vfjMH75pr3pGN7iGoXkDwbrj+hnLo8JEcIgi2A/HA/Q+ESvf07qeDrlPCdsApwzeq1w6Th4rSRZPCwadpQtzKhiCmJRCwERn9M2fMcV4oL7zwfFB/ND5gggeNEiUQUCXRl+bAfeD9748DNb4KOrznlVfL3XffVSbRJ1esDJpLrAfNFnXLe++67PIwSB5/4snco3WIiOPSUqrHEjJGDlo2ox93bj6VD1V4Dp0OiGpNFW67rBw+crSMqooz4K3xSdgkKvyMZu1XnCsLWBet3dMkoAJFYjlBw2uO+lbY3FTkrROnN0d/In2M3WnN6W5rKxtWjJTu+YWyftVImTp/vmxaORJAbG6JAGhf6VhYLKt6B8u6FSuDAtr4NrXRfZgo4zQeqNtrG2FwVaD0mmEhNHRxIQ9E+tyojLd0tXeV3q6etOXMd7SXCzPTZXRivHQRw+3sKcv6B8vyoeGy/8jhMtHVXt4cHy2LKwfLQEa19sRgZiY6UdWZ6RgWdDBj7iC+DMy2rRelEsfYov95BhD3jMIF0Bw/EQdSQaYSZ8DQeC4AOOjqUnuJAOwzTz8TYy5pt+6cN8NSe5GBDB0tB38szwpVkJGKrkXLGQmk6hjAiartkpaMxdoSEnZEz1uTkNIu49+lVKVu47MjpKWHeqCKfQVM6Klq+dN0adrzHoIGzgtaJcDidMJy6qrgg/3PEWR8MQZQS+8kAAudm77etC1x7AG7Zgn1LsZRzBEy0zo1PZN2sUpBPR1E37VYO20nEXk10vP48QR9bQFkfjCtxjXlOoAiPTU4qcyVngSoxgKkp9M40O5aiQMWpZreEn6yBqmQdHfVaThLi9mvqjpeXyfiVHBENUdFEbDi7SPgOj4e5+acMtQqq9qCBAL6KRuaf5T2e+q9RoF+jkL7udbzt4ZV+NU+OnhIkFQpwWyKv+0TPbWCC/c8O0MDZim9uZ6rahYGFDbV4jw7peLdchL/BRT9hwWf/1qDAj+6uf+qFfibCZhUraxmepdEo2p7sUMzAcyti9Y4iRV7EM2iVjsFGwLM6O01gWw8rAH+jx9797tvbwm7/4AJpjLJzrHvAk92Sqyi8OK9JDhsIWo4H7V5y+aMqhdgRxfr0KEEo4Lt48ePJghXvWRTmgROEmRKHyYKgIN9NDUCCKJlg52UdEpeVVfFV8ARYofXXXd9MXVLMUrAKXhl7/gNSbnPopEiWbIebFcdM9qVa5Gkho3b2xutN+994403VcYqEfjBwfg6rccKYtUvTJf1q9aU3//d3y3bN28tV19RxRmf3/10ueaSXeWlRx4vPdNzpW16pozQEhkaKJ3Dg+Xiqy4vS73dpXd4KHZzz8svlxlTLp57rizv6SszExPlhOr8hnWpVp47faZMnzsf39UNHG9vL1svvrgcfPNAGVyxvGy6ZHs5d24sLIhZ9nrZcFlJrL2/t8y3t5Wdl+8q4602lW6sSiy+0lZeePGlrKPn5QsLJxNBWi2pYr+wmaMphl1JhH8p/y+utN78bqb5zc+lWEg7xlqtXbsmosLYp5JZvkaSrAIMHLjnnnsSh0gm0hZ2AcjQHsCE77/ssl1vFRsxm4EsmB72F8YKnQyJT5iXaZU27ahOoQDEP/Tww3mefJuCD60U9+a8YEQ3OghiKeCKcyLWce3iGloMdfSuIgQWwLKsk5Gg27ZdVFatXlPOnR8r//dv/VZASa3OkkRt8PbQY48/lrWlB0SsEgNVbOiMVVHPieyhiI92dbUAvDqdrxa3anuruAp4ScDY+x4+eiSxCBBUwdGaSpQTk5w8GdBIviB/cOawdoaXLS+zc/N1gsfrr5Xtl1yaZyzGx/S2BtZSDGSPj1+YSEwFJHHeK+t0IMx1LWxa6Nat25DzyM8riMo5XJvrEmtiNDhvriVtWh0dbwEyTYtPZ3tnjZ3Svj4XvRqxgVyDtloT7/Z1mzjTnqIxSYPo3fRXgBS7vGGchz2b9uHOPAsASKPRAyxNQSvs9yoCbC9oPRKAKgh6NgSW7POIyLb0eTKgQXvV6VN5XURk16wOIF1zjc7sY2ch6zFVJ5DW4l97Wb9hY5lbmK8tfYODsZlv7H+zDA6ZDFQFcQ8ceCN2jj6GBH7PK68E4MWysw7OonPn+VoH+4PdErNFQ/LNgxm7fskllyY2e+aZZ/O3wuWJY8cyRp3dth+1I4pP5X3+LSfV/hIGecvjAnZc72OPPprnKN6sQMloueqKK8rJ0ycDymgtcV6tLdDgmquvCaAWMdlWexh7i1Vjog1dEzmvyasIASmgTs2Uyy6/rAox79v3VluKDgqFfjbokW8/EpaGC3TG+Qd7S76CVCBef+CBb+QefS4fAugA7Hhfe+PjH/947ILPbER+M+G1tJWndj+Vtkw5TISO29oiAk231Gc5A9b8x37sx2LnxLlslVjdc3coyV/QMGEXhweGsx4b1q/P8/TM7XExOYZJJoe2NCGRBXxhn83Oz6b96q1Y+L8qAnr7/FLbv/y1f7Zk8Z999pncLKrQ3/vEJ9KrqN3GoQ0qt1RSJZG0PvLII0FCPQAAg0q7Q62nDJIo0UNtlcgabcaQ18Sy0gpVnDlliPDGqLevqKKJb7wZg8Jgvbpnb7nvvg+F7gbIsXklvjYM1Eo7jio54+RBa+Xwvf37X49C8NXXXJ1k7PV9+8tnP/f5cuMNNwRtfPyxR0t/b3957rlng966H8GEqS168wQ/IyNrsul8X9BghN74+YpSAzusCQpTd19fGSVqM3q+zKiGccQtMIGzUOnCsvB9bAxVHElqW8toWTMOa16vZasPuxH/DD22Jf6axK2lIlxbL+q4L2BK+iM72ssqtDdURHQ7018GhsqagYE4uDeNQe7pKWuXr8gkHfTk6anJMjK0rIwMDpeejq70mEo0D584Vkb1WrZEQZdmZkIF5IAEqIJSzssBpttAg2J4xYok2IK47o6uMjk/Wy7MzZaFzo5yaux8Wb1ufURpgSkSyfG5uXLgwmg5OD5ahjatDcPnysuvSHWHIB7UlHGvQUztbVN5uP7668raVasDRKQXFJA1diHoK/aHXr2jR6uYELFE4B46HKRaog1cINwEiNI6RRGck8QaQkVj2AUaHA0j6WCjN9uzGzase0v8jJFjAupY3rFUZjhawUAqn5wngIIT76IeXltFAm5Em6M6rHkaNktLcUDNZJa0VHGURvgmWKuaGaoK3iMsFZThruoQXYhgpba9tCVxELCodIY6hzarEjuiSlcZN00A7/ftZ3vO+6iYNP3bKqZhhrQYKgLEXGdfX6oywJKAMa1JP02bWnpqW8yTZtQwCh77YR0ZSgGm/ea+2AqvsWZV36eKy7qPChhhUqnKaG/qyTNzsT4Dqs4xAM4EXu6b82n6gjkylQRnq6GmWjcOQo8zNph141R8ZR1aI7wbMVr/bpIe4Mjq1Wvz/HyO/aX663MEGdNTE+ljxvax/tdde10Z7B9M29jZM6M5tz8Ee/65XuCH2zHePq7iR1fyl7UCfzMBk7raTZ9zM263Ut+rwCMb4AymBQ8I21kFOzMVa3ExgbJKZ7WBJYmPaiWGiffln9lDwKY2FwnpT3zsY7HtzryWHOKFqn/sDHBEYuwzsBdULCVu7Mm3vvWtFFjEJIJYOiJiDOCGa1BF/8QnfjHJtBGSmco2ei4VW4mdIHTHzl1l27atSZjFNejbk9NT5aItF2XU7u6nn4mfJWAvIReAuqdf/41fD0j9q7/6q6lqs+MKS5i6EcQ/fy4JY0TR29sjvAg0uvHGG1oMzfkwCbSmalnFjhBY00d75fkXSz8dg4WlcsN110XQdmF6rly0bmN59MtfKxcOHS0dE1OtSRtDpWdkebn57jvKGF20oYHS3t1Znnvm2bJh1eryzHe+Uy7dvLmcOXa8HD17plxy5eXl0ccfK5MXxsvqZcsT09BBW712XTl55kwAn2VGMZuMsX9/uePOu8rrRw6X93zwA9EoGVw+XF4/8GZZPrKi9JqAsnJl2f307nLb7beX/v7B8vKrr5RdOy9LcsdnaBfQwmCf1NG0FRTXlmMfbL3I+FrCl1WzgY3XFtJMbti79/vZV2JEbFcJXWWh0LXrCnghfuAfMbR9BoAO6CWxJQQp6diz59X4nDVrViV+4be++tWvlA0bNgZIUdD45//8X5R//I9/JcXAvFYCK3ZeXExiZ7+5Lr+v4APwA5b57GYv15i5pxx480C0QiT627dfnHYJsYrKuXaExCbdXfGTiofWROzuOXz2s58pd955R4CiZjoO7QOAmxjBBMwUOFo+GpiJccXhJ9ZojeV1Vp2FhmHgZ9ZGsQONHxODP9//5v6yZu26xPoPPfRQWAPu/2SKNCtzVqM1p+CzuJg1xX43ZAHYQHuQUKXzqvgrNsKQIAqNyZDPnarjcZ0PMVwjPi/ukPydOQ0wWJdY3WcBOsWQABPPeeLCRIAXMRXdCPuW/alsZwBUV575rh27st8Ui8WyQnr3KLcYGh5MbOqsd7Zpkx5I7mNNxGTWsA4gOBHGNZvjM6vYbE9GO4sRK9uaBmEFd8TpgJ7Oztr+oNCr3UUeUFukzuTnrheLAavAFEgDFtiutDK3QLT+XpMY63k4QVR7obYuW3u20v1i6wBjCDYvzM/Fztz7vveVz332cykqEyP2+/aiZ+Dn9ovnCTBxnoBxQGL2cHBoMPZZy721tN7WzlS0TRs2pnXFGG8sI3klRropqJ0d7bkv+4s91dbPLmPouW9s/SZHBRbS8gEyvvziS2lL8VzkwfIa8dyD3/hGPufMKS1lk2Xvnr2Re/ipn/rp8uA3vhmwRux/3333BXhj10MOb28rb76xP/dh74oFafaIB+0tzkWe/J3vfqcyrDZsSE7C/lpTIuHAOL/jOf/JF76QZ48AYNKV3Pap3bvLz/zMz5TPffaztTXs9OncsyEpzoD7ta7f/Oa38vzkNRmZvc3wlc4USK3LQw8/FJvyvve/Lyy6L37xC/FNxjDb79a/0eNjUxSvnRV5J7Hzmek65ci+lO/OL80FYEGQ+P6ePekAaGJqeQRAmMxEhF0b6uhfVlD1F/zctt/75G8vVf2H7jAu9Db9r7/8yzmsLwfBGs3/r1ld1dMlVFB1AUOoQt/bXd51221ZAA7529/+dnqz0Fz1Lwpu/D7R1nvveV/YKhJOo58cHJsWG4WYztnTp4Mmq3TrH+2giD87E2qjkV02gmT6sfRArig//3f+TpR6U2GfnArF9MUXnosYjwf3wgsvRczVnHlgz+T4eGhK/oYUA3dCuU07wUy56Az2p6YAACAASURBVOLtGRlm4ohNqB1jURI8bRoIupmZNLWizlDMLy0loIlIJR0LhkZ7TBLbxbIouChLRV25I+Nca1uBQ+P6IXSQTiwTCV+EQvVm68kMJbmqUuffULp2KtkLVQw2eErVsehuby/Dxj5PjJelubly1Y6dpX16toz09qedwQG+dMPGsqqvv6ygrTE3W4WmurujvL9x9Zoy2NefJPgk4aqpibJk/rrrXliMoj0AwlDZGOaZ6TAjBnu1lRACrUwCh85vjc1MlSmjY/v6wiYZXrGylDbPkpNbKkOrV5Ujk2OlbdlA6Vg+mDaod1x9TURpTTSKmFNXVevWxyfA4ED8P+V8AAcGA+EjYJ1Kg3UxPnLfvv0JNFPB6+xMILF160U5uISRACVagux5PboqdgIQrUSem/9vxuUycIAYjvPii7dFqwJooMfV86mCq9o3qMzXkbNNe0vTSgMwaVqWmu9FlwYA1lJIx1gAIHhT+4A2jn8Dl5r3CyPJQ/e8e7Bm6jQd99Wo+qetpa0jQIv3Z6w5P88689JRSBcqYPIDcECrDDHahXwmwCLtLcCNVh8wsMJ+TRuQPaeVRs/44kIcdnN/MdQZ30tXpSLlQBpMpemM46u6BIAjgQxAhKOqU26093Tk+7nnUltrFlRmJup4P460TsqoVEjJC2egxcrn+rxGvDUVQlTc9etSlRE0Wx+JhaAy+gdDQwFMBCHuw3v42fx8nZCgMu2a3A9bhuqd/u+w20o5CnwzLntuLhTSjRvWhQnnnnwWVfbFOars+zKyr3ESlU/z59MPfwSY/AW92V/Tl/3ZnfI2b/P97/gUqnB3o/uUkeYzM0l0fLFFKsMNmBJI38h1RY329vhJfjM2ks1YXCzbL9mehFErA/vK1vNdQFzxg6A1I3YPH4m/+OAHP5jWXD9n/ySO7Ixe/J2XXRZ6ONBGNfPmm29OvPTNBx8oO3ftTCB54MDBJNZipdCdn302QalEiW32OnYBfVyAriggRjIOVmGAbTGB4fW9r5VPfeoPfjC1sK+/XPOOawKapEd8jsD2isQSwPoHHnggVfE77ry9vPTSy4mzJBTW4P77v17+/t//B0lSmsKQxFzVWtJgUt7zzz1Xbrj+2jJ9Ybxcfsml5eTho9E1sd69nT2lbW6hfOn3PlXOvXmodE5MleHevqzdsg3ryjtuubmcHTtXJrWIjiwvS6j/Y2PlteefK0vjk+XC6TNleNVI2Xr5zjI2MZ4kyAQ/ib9kRcJ8/sKFJFyDw8Nl/ZbN5cTJ02XV2rVl7UVby4233loOHjlStmzfVnY//2w5eORw2bh5U7nlttsiSm+ikNeSFMSSjBB5q50L+5lddu+SCgABFjE/wld0dla9Cf6I3xHvSHg9B89DrMFH82Mq0+y8RFVCiFWhoLdhw/paLOnujj+RzAA2FGAywvTkiTI+XguIEh7PXhJh3wK4xB0YJT/xsZ9IqwMmCwY4Oj4dAq8TpwO1fPGNCn9VD2Uy4JB9DVQxcUm7zy233hJwRiKEQeLzmmku/LD7txciMpq25Zly0baL4/e01vCBGFXOnOlSYiWFS/taPKTS3IwwdX7sReuY9litZOfORRMPmIEF4ny6L0mjNQKmaInSRsv3Kmby4fabc7RyxUhiPKASMWStOdZajIMJo7VEQmtMNMDPWor1tTzsumxXWDiraeFMTia+x/QFGEj43JvYJ7lBRjmvKJMT9fOto/cUxxw9frzup47OrLX7kyhbf2CZZ064VJsIMFVMCwTxuxJscZm9g3UBFEnBaGY6+mbrVptYxLbVwQ0K1t5/bOxc1TvRWk98c2IisWum8mTwQ2Xa0ayozGhahIZLLLWGUNT4M1NsTIdsa4ueYcATsU4rfqQxiGUhforOiSJWe0eu354yqj2CrMDqxcWIprJbaTkE3AwN5ZkqrGHfPfnE98qy5SvKmrUt3aYDb+S6tW7YU0BcuRJAMszxbdvC3HCvug7YVZOoXIP9Y1y3kbgmgqW1uZTsWXtD7rd548ZywOSj7p4wgoE8nguxXLnAubHzGaeOFeV8ye3ExBjBH//4T6a9y3MGdABUvvngN8oVV1xeVq0cyfMDvmFeAJp3XLojIIdrA1w/8si3A8qxM2zIqpGV2YvG9yqkfeYzn0k+6fPE5dH+/NM/DWOczQeYium//KUvletvuL68+MJLaQv1TL/zyCNhhgGCALv+ds+YV/Ss7n7Pe0JyAGZ6/tYJ80ghGINEDM8vPfnk95LDYNw0bE3EB3bMmG9xrvdHbADKIxyETZ8JtmdjXwFv8mT7H/mA8Lr8mX3TjrNQ5rPP1q9dlwEw4xfqtMoq394WsH1JIhmf/ufFv3Www9t1imQYJqGvj48lMb3rLmPMKqWO4ZKUuvgrr7wqqF7T1sBgCkYwTO64444YRD1Kx49XepQ+NiNgOHWia88//0K5933/L3tvFqzXeZ1nrn8+/3TmecA8AwQBECRAEpQAkhocS+5KZMklS13lOEql3XbH6dz4Ku6qrr5wdfpSfRE7bUu2pMiy3FZoiaQszuAgAiCIecbBDJx5/uep63nX3iDTVR2rY9kiTR4WiwTOOfvf+9vft4Z3vetdn3U0MJFQsgoYgtgOCC0VEabS7N6129qSKakBY1j6BxDGWrZNm7z/8eqVy9ooIKZPPfWkAhDYKq4bQW/mcd0jhqVYKOsw0RaD85qdnnYtiZbp/8+fvyjjxM/zAkdGV9n01IxYCjw/jgP9jkqpaCODw9IySAYKyRwiqhyAFgRjGJBlxvnmWcuCWSJicyswTxoCTKCKso4g2nyxsagIkMyyp9iYIWtCiSc/5PLgGtFKohsqCt/v+AoSVC4gMAP2QSRiW9auswiBUyRq+XTKSktLNtDeYX2M1MvlLR5MTpkrrojd0csY4TYXT8KAVpsNqxgK2gXroHca5JzEsFLxUWrlopLQDoQ9gxHB3trg89/niwUrtpq23GjYPSiP0B97em1+aVmVoFimzW4vzZvl2qyZZnKKWYb2n0ybQCyEj1gfqHqI1h15+6diIlH9ogoCAIfGCq1AoPk4XASLSGihz+LEb1y7Hgi+ZoV4AnjNzkxrEhBoOqwlAmeh7L196i1EfIuAESeEsyQohtkC0EAFRiPPbt1SFUktM7Q4VWnP8ncKgAIrQ0wQM1VGpMVRpY+UmeeI4/poYwRQ1TYkZXL2BfoWPv6X51QLFJOJpM/hjAu+wqqNjKzGH/q4Y0AbOTsmLsFeQSE94r3j3JcomIHQnXoRW03XYwnGzHF/6nNmDCSidAiMlSt6Fq8y+Pc05psqA5pHUJnVq+h6AVDEsYP0v/Lz/Asg4aAKmipMJXKDi3PGoBIkcHawCaEjVBBI21CNccs+gQagjaSFteO8sV60xtHvzLuUIGTg/LEFzvap691yHQGLrBctdLIBLSHeId017HXHxvCZBFc4EPUYJ73liUSto6Pbp1xZSxU6nA/J17mz52zV2IgqPwT9rDeMt8JSQXoB9fp7c+j/NgXwjwGTn2PO/fGlPvwrEOj5YFscLHGGGWccxhtJj0+cw6b59Ar+jiQHkIDAFvvPWWUELTaell5sKL3knFeCYAJrjf5EBD+VEtBJQMxZJgkmOaD1BXCcNmYqo6FYJfYKe0KswvQFYhpsMj9PkkcCSdJERdqFPJ0VA8BPskUr8ic+8YSqrmi2/db/+Fv27I+e0+90dnTZsaPH7M7tuxLkh2b/5htvKt5CTJWJFMRvgDVXLl8VKASjhTGRahesViSaz7VJHAFwdu58INDkKOm5uT/spjQvbt6ww4dfs+1bt9q2TZssWm/a3MSktedy1kX7Q6lsmVjSfvy9/9siy0WrTs1YP0LYqZTEWNEwgXFZRsOkv9c6BvvsxVdftnTL7Nb5i9ZYWLZsR97Sne1WbTZtem7O2vJZH5Wq0fB1FZh6+no1AY8gHcYr7TmwUzds3WqRVMI2bttqc4uLdunqVWvLZuzQU09ahpaTRMKujF9V5ZsEA79Goopvfv7HP7aH9uzR2F6SY5J3WmYAEvARjSYi/fgLhNTRb0A43RNj1ofnImYk6YIqj5+ggMPaHz16ROt86NBBO3vWWw7wtbwDmE3PPfe82qFIdo4cfVuJLhV34hkSGWl6FYsShgVYYfwm74t2ICrQ7GVa5WG6MIqVfUPMwx4hoZb+Qb2ud0iMotGxtO/W65oYRKJKKgJgApDH7wES4JcBLsKWWvbujZu3bPuOBxSLkFzSkkZihk9lcAPJnybTdLaLDeXMUDTb0vb888/rZ1hDACneAWAYBVXAF56PxBvQgvfN2WRPiy2+5KCAA4UbBcLxXIArVKzD+I+WAa6rccDB0AXAx917div+4zzyjiiOUWwjNpBOY7VqeVjVSRjt4yrQAHAQZ8GqUR4wMqYhENMzs8oX+Bx+n/G5DMJAG5G4k/vViN+FRTHGYMMDMMAc4d2yr7geTBwqjryXUP+F98X75vu0aZBkSoyV8b4UorI5Jd090sEoKAkmRkFb7uatGwJ1FLPQBq6cIqK1UNqADsiKj44mjmYNydVcg6+pvc67Im4mb8PWtXd2CmiVqW22FCvz/+RPGlTR2S7JAen9SArA2SfEYYBVKjomYgIdYM010ZyrOxuLcyUB3s527TONuJ2bVas/98caOFukItuIfeYaFLWxp9J97OzStXkXPAf7gX3KuWMt2xHXnp4W4+jCxYtaBc4SeabYKJ0dkpfg5wE92QusNUAI06N4VgF89ZrWPmJNn1IWtIRhB/7DH/6hPuuXfumfiLnjsWHKXnjxBbWUcTbY448+uk/7mz0P2P7d735X+zks6gEuwqpi/xMjE0/v2/eIfefb33Zgc3FZ55gx4+TW5CC8a8SSWfcd27dLooC9uW//fuXbMEhC1hzvBECN7wO8sf5odiJxELb5EQejyUIOxD36SOI2rSH+APvDPgD84vwh13Dt+nWdHe6BZ5ifnVMegS3Bx9RbTHNl9yEC0FL+gQ/0L/iKXvT3cuGHFDD57d/+WotFpeIBkk4fFGI3tMWwOQEkCCao3ktbgtnZ87PqiQSxBjBhI+KkMBDQl5hdzZJcOH9OM9OhstHeQgtPSL3ysa8tIZK009Bv/Oqrr9jTh550GhnCS1E37hcunrfePnqnFvXyb1y7puWm2qMxUNmMkhLQK4w4LxPaXSioiogZya7EalCEL5Xs3JlzPqqw3hAtDWNHglssljXfnao/hxhtgmqpJEVrUNdE1EVZ1U8YiI2mRQVOSaeEDUUCl8im7N7slJVgVYhhwgjVqJywhC9TKR8/3CDIo7ruo17Dfi8MG3/WKLCGjwMLUTkhcBTTWqB2vo5QSdNUwyNRWzs0bC2qU5WKDXZ22gBBHpTFRNI6mcQCiyEatfnSiqUzWcvFk5ZB9BXRT01qSdpsEb2OGevM5hR8Sp8DASoqLxUHomB7CKoJxkFxLShhU0uLNl8q2o2ZaWuRxEdjlu/qssViURTQeFubXbx9wwqthqW6aB9pF+K+dvVqO3bkiA41jhVn9MjehyX4SmLNegwx+YgWDEbCtkFJhBI9oz0AUwUGgICKSFRBA0E0gBoOhoCZcdcEVVQUMMSwCNgnBEKIaNHryN5F4RoasMRUawjyzdmq1WMKkMPqAjxvkn4Ms0Ys0zISjbkgWCA8KrVy/q5eE7OCdxiKu7IX+XNoNHHCgHQ4MH6eFi7+zJ535geipYgLelAUUnQ1Jrfq4IVrxkb0fAQFYTIRtghhrAA2wtG+sGcAg/iSsj3aLASKACd1Zsi7aC1BpF+/JX0ZAaYSV6vrs8SaoU2oVlPllmCAf3Gw3CtrhHCh03/9OjgYnG7YohO25nAdnhlQLpWMy0DzfgBwaH8SewatlEhEQWPIMAkBJYAsKK4SgswEQWu5pPNMkMC1PZlK6tp8hSATjj2VSuhnodRLLNdMjDruD7vSaCL+5zR01gznS2UOJ0HAxDPRl46IcLlAu868hJ/vO4m/TcMkaOv7kLIWP/wJ+gf1CT5qQsBBTIWN5ExhL4hRenq6pVUEi4AChQL3QNOEqXHYR8B710byggOjUrFL2C10j6BCaypNHLHxnI2NjCqQJ37BsJEQEhO5EPx1VSZh3OKXCKiHRoYlnOi2NubC8zOMA85aqeST1Qj6YcXRwvCjH/1QmiHEPRSkYCOSuNB2AHOSz9i4kal//X7/6YydOnnCxRcrVbt+7YbaPKSjls+L8k/yhT8GAIYhjN8jbsIuMT0BVsmLL76gliDAEyqbVA2Jm/hsYjz8CfYQO0fMoUk8s7OqUOayGeuEeUfMUq3Z7OSUNWt1WzU8qnHDz//5X9rSrTuWr7esv5M2jIYNrVltPf0DCrrxs2iS1NJxO3L6pGWjUZsYv2a1xRXZf4TDV2BXJuI2MDqituVe7mt2TqwUTdZjxOb4dRWctu/aZYePHrFdjzxsw6tXWddAvw2PrbZTZ05LLHbztm3S+LJozM5fOK/KLMUwhetBYQImA4xlARllH0/KXsAv8FmwC6l+kwDyd7xjn4gyoyo0v0dyDQOEyjigDIk5tHyKi7AeSNipuvI7xK/EylSev/3t72jyI0yD27dvah9TWOSdMJWSvcMXABH7l9gQvw3bCTYlcQytCnweoEw2w372yS78l3gc/8X7BKgTK2FxUdcHFKBizx6hLYepkryDcCIl8SvtLjBwmURJSzzacfhF2DPcB/uQyr1Pqmlo6tCOB3YIyOD3lMBHzH74zF+rUk4sRFJGDAFQofXq6hKzgbYDvjhjMBFIiK+OXxVln3iI5JkWHNpR2Juz01S7WY+0ihIhIxS/DGBx5+49MWC2bNuq5BWQQOzhLsY9+5RCzigxJSxcYo6bCIcWC0ri+UzsC/ECD7GwuKwxqbhqwFX2wNTMtB1/513dK7EeYCtACbEA98hZIjZk74Q6ejwvMWalXFKeAUsEsJV1lJZcrSqtB4DI7p4e7VMSXvIPAJP+PoCp0n3dO94HfyZ2JT4TC7fZlL0C/CK3iSvm9MlXxCcApMRo3KdYO5msClZi4cLkoqAUi7kuSRCjIrLLvfB70oVKMomo5VMN0dGLAQjT1liVWCzfo42KWI/4i1bFpaUVWymU9PcwN3hnFIlZJwrE1arbHm8HryluJmbjLAnoDvJN7BVMECQTWFfsJ3Erz0wMB8Ctdq8uGC0DYtDxDtgvaGtgW2E2sb6AYpxr2HfsEQr5AJgh+4g4mpbHvt4enTtiOvYKLKU//A9/JJsCYKHrN1siGcB2AqwAfIF5wTPB+iN+/MpXvmLPPvus9rNYapWqgAvsDs919eoVAa4U144ceVvtTGgpAo7wXBAYaJ3h8yjQ8fnsKUgD77933gPACfsPm0WsTE6J3wIw8mKmT9OUpAL3I/+Z17sBIAWg5JzDVuGzWJ8tW7dqbbl/QB4GYpDDU1Al90dnRYM6hsn9CypoAJZFgvHB5NcqZrTIUF2ynvz5//vrgy0AG/nf//3/1mIxMFwYE2hEp0+fEpBAcouBJoGVA83ntUkBKXy+eEZJIH/Hgj+6f5/QVfptQQEBXkgW+wYHJL7K2CGQK5BCAgEOOj1br7z8kjYpPwPYcfrkSSW7oHW069y+dRO9R1UgCJCWFxYVFPDCMb7oBnD4cRpUXUD5qQIwVomqzMLSkmhoIPWrx8bk9GAyEOzgzBgJdebsOVGPQMdIbjg4HEo0TJKaRhOxaEvEIm8ZAMywiFDhXMKVrhlFJnow4puphBUqRYsk4lYgwQSzjLSkaSLWCOAI9DkBRwBv9B4mPRGFchIkTQKWJPzqAkxCkIPWDel7wDpo1qXMnDbAkkGL11tqJcKI5ZMJWw9Fkd8Ryl6R0Gs2HhcdFsMR4+MQSqs3LJNiZnzSVqplm56ZsmSgp+GTQ5xKBbNGAqTAOJGo2ncwmhxKjR5G4X5p0aZWli3d2WlLpZLFaOWhPQTdjI52m15csJV6xYZWjwlo2rptm+1+cKe99MKLChwB386ePW2f/tSntVZnz52Vk+CwMuUIYx2P867qQmBxAuwnjDRViIE+6HpTVtZEnKwmvsACwDkOjAzpEBOY4PRJ+jVBB6HSNm91IXhG8R66JPc8OXnPmsBDCJdWaxIvAvhgR/CzqoxVaRdJyhkoiK8i0JVU4KB++6D1RAgrbCC+RysOqvKlcqAwT0CWVM8lz8398BkYSRTYcfohW4VgmZ+R4BfiqRFv32J/hnR1NovGHGvEsN8/96P2HLXoUM1wjZpwlLJAogrrU9aeZA8CyuA4+Ts9dyyq/0r3JJm8z6pRP3PCR/1hcLEVBEpUDSVkzIhEemiDd6igP3CY3pbjIrditCRT1mrSQsT4bReB5GdDgIlrDQ4PykiHz653NTGptfagyvR83Bf7gKBC/cYx0O+G9mw4dYf1oAJB8sEzOf36PWFbfg47w7/SaglAJgIiaN0ERZxdnL80cfr7JYBFz7PADziJP8PXxwyTn2GRPmo/om4Tb3n7SH0FY9jVzglgQuLR03t/xDrsNL5HNQ/fi/AygAMBN4nC5NSEYhDAfkRDsZPYBZJa1pLgEh8u0OLaNQWiIcC+uLSg5IyfIZkgcWRMKHHQ2nXrxE4kMeA6JLF8Lj+HXSFx5r5omwgn7iDcSoxBEg8DAbr4X//1M/b44wcUyBO78PP46GEEyAtFAQ/FQknJG0k0FUGYtRQHEJCl+ALde8vmzXbm7BkVtrCBPEOxiIDlpNqkESIkeAYkgqUSVn11z0xyi5hAaQAh/huNRaQ50EWy39dnsZbZ1UuXbWF21nZs2W7lhSV758XXbPydd60nmrDufN46KcwgoMnkkkRCdpTkKdqRs/layVq1qkYSl1dWVOzBxm7ctFkCjmKxtpq2btMmm1pYsP7hYcVYd27dsuW5BcsxQSOZsAwjijest0qkZZFEwlavW68JObSq7ti9y4ZGRwQiAV4x1QRQIqSA88yaJEjBq+7ttPLRSTQn3E/x3FRmHSSZ0thnEr633npL74skXixFtVmktW58lqjyExOy/d7W4awh/DbrDhD2QhDbkDSyNhRnYB/AWmU/wiZhTQAJ0GCBTUCCrNbQWEztIMTF+C7OAM/CDaDhhsAkIBhJMUVOYmySxRPvnpDvAyyTbwv8IsA+bfIk/xSjiBc4L+ztY0ePylXBLmEPcV4Q3ww1X0gwSczRDiNWQ0yX+IczhKMDLEIzhVgDv4jPBQRg8g9nAf9JLEK8xghT9ixin6xjNu8TnwB/AHr4LPYssQDFCs4Va8S9sHby6ROT0ipkaiVrIE2yCGBMUQUWkmWACu6DL94he4IiGGeV90gBMBSi57PmF5bcVmRzOivYCFqpAGfQbuA5uR5rhklWu02EQttNxZHkGpxVzgRxAc8LOOWxTFNALXEVyTvrQmGLa7EvuSfaQnhXiL4qxq/V/PsN13KTllwgGErBkbyIBNZboGindjCD/UDsG06BCSeA0s5D0s51OC9oB6FBgpaSYj5NskkL2FGSnfCWnVADDxvDvWAraCHHLvNsxIesJ7khwsVoznF/JO8qLNbrmlqUTqU0hcvbpGnrTyiJ9zyU1iBnTbMuDBhRDNuWEYgUtk3yrhFbxWbdvHFD1xJQEEykIq+lbY53AljCmtPixpkkvgWkYAQ3NpAc1/ccE1zqOhecQzogmKw1Mjxkh19/Q9diDwIu0HbCHqW4xjCKZ555RueB2PaNN17X937/3/075RGws8hT2JucYdrk9jz0kM4Hth8myQsv/sSefupp5UIwD2/fuqVrsIc16eeBB5T3Yvs3bFwvbSKuyb3wvg4ffl35Ncx8Bq5gi3bv2qU99sUvfUnACa2WvPtcJqP4lnfCYcH+oI3Is9HKx7nifKFFevXKFQfUcjkRE4ht0ZMBhEQoGB8DA3Ol4BpKDDlgL3TkXYQaQCXUIvNi/88WB38Q45zIs8/9oIWqMEgrD7l50yZVUhBhwkEcOXpUm52Dx6b90pe+pEXHyKIYzGEhoZcWQTYrkCMejdmJd9+VAjIiXCRliMRw8L7759+VvgkJ7q4Hd1m+o93OnD6lz7t3947t3vWgHX7tVZuemhVAsnfvHm22crFgXVSGxkZtcX7BFubmbEQiQO/oBeAMAHhIpmDE4ACPHTlm09OzOkBOkV8nYAK0joowDglUcmxstRLj+bkFq9dgjqAp4iN/W426pVMkgFDl6A8ESGmotYMxd2xkGCYguVS8qGSBrgE6lGsVjdct0x4AwhZtuTiSdC+cqgYUItDEWqoCYHgkMhYI94TxsZhNQZVEYwBJjgPdC8Akjb9rtGzDyLDFKnVrR9m40bRKqWD5tpQN5zts9dCgql45WojaXKuC6hpofxctMMm07h9nWWkyDq4s2pzuJYLIKXoYsGC8NxynU6pWVA2qQz1s1KVWX49ErRqN2GypaC2YNLAI8jmbWVzU9J1tO3fYrTt3baGwZNse2K73jHIzqC5gGe01VOUYB4kwHc4aFBYmBHuJRBSjns2lVZWgBYr9gyo3qD/vgqo+wAmJO88BMMZzUpEgSeaZQJ75wokj7MXvsSYYTow+jp97YP8QELO/Mc6ounPPsD8IYjCiVJ1gm2D4cXphxQ7mlQMOtOMETA7uqeSBu8CGZvP+dB76a8VAEbrv+hnqjwWYYE/JMZkcHfuEfRQKgQFe4L1JFvgejpupEtwP15IOStSBD5w7FQj+X7TjBi1DMQVOOHtAIRdrJQFp6N5BowW0AAbVnf6pEbsBS4NriSVC4qIql1fpnO7LeD5E4Jz66ArwVDUdgFQLUVCp5X2IiQMgBCpeAS137ZYwIOBeoZNC29Zko2D8Mu+B6i3rIp0YHHbOKyqlYjm4ZWDPlre5sTfT6UBgLK6ExgMxF8MVmyUYl6xWoGpV73li0vudWUfWiqBW7UNND2iglbKW0xNTVmFseNDH+bM4gXBq0P+7decXlSx/1IgNP8s7+of+GQUZ9ADfp7j+j3gxjQAAIABJREFUQ9/BL+7zfCJZTbaH6ix2SHajWlOiIgZfzauT0i6R9ldLiRGVedmjgCUGQNvb5yLP2C7a6WBgULF/5eWXlfgCXJBMkRBNTk4omMbukkDRavDQQw/Z6jVr7Ic/+qEKPwC22FU0UKBRY2uGBtFWAuiYVYKAnf/85z6vaTj4BhiPgP/0xRNw47foNQeYRjvlsccf133RioHQ3+HXDmv6BUnX7/z278iPA+YgJsi0BOw9lU7sDvYchiR0diqY3CMJNX4BH0p7tVPE8R052VlVwStVBdXYbZ4JJvHo0LDtC3wxwveJaMwWZ+csXmvaiVdft3wzYst37lm0UrWe9g5N/Mt1dFiKEaOJhDQYBtavtfbBXrt984adPX3aSiuFQIDW2T3xaMKuXLqkAH8UTRbESGm3iFLpX7BGxf3QwsqyDa9ZbX2AIumkDY6MWv/QkC0VCnbr3l1bvX6dJfGXPbz3gpIHYoUQ9A7jJ4mZw3CRv4sIiKdIgB979bVXpTXjY1WrYjWTlOD/H3v0Mfdv8ZgKblSdKbSwfhQIAVp4ZvwaBTr2KvtwcGBIRY0zZ88q3gQwoPhBksF9ACrxbhihSkv73r0P20svvWxf+MKvurgmsR4tqxKkLHshIBgVy/odZ7LNunX6WX6GVlJ8Gu0EFDw5L2LaBAUWfC1tAuxjtXksLmrPM25ZrezFohVKBVXJSSYB2/hctFZIkp48dEh7jKQWXw2bh1gDNg2xzjLMKk0Wob3olmufoUVB5T0AGWDmALrQSgATh3Ukx+joQoS2LqYmDF8mc166dFlnAe0fkkbeE4kxe5jnu3DxkgCZT37yoPYLYBFxgLTK1DLrE/t4xwI/imjwNay9s13PSi5D/kKMSEIOQJPJ+HhwbAhxAFV24jTumXNC/IH94XNgXfA+WBvsC++EvQBToF6rql2OghgAEgAQMQIxCrYHBi76PrBisAPsW/IA7oOWKeyOgD5ErLu6fLJQLKaYDwYCMRzPJxHX2VlpqXX39GoCIGCGi9suqbWCNfBBAE3FUsStMDKIqfNMTKrCZLsmvTnukzyG3+X62BueVVqOwdhzFczEMCb3oZXNp5ARM3GP5XJVORKMLu6fe+eLdaKgjY3lMwFXiLfY5xTHFcO2pdQGFgq/7tix07q6e+zk6VMqysKYg1ERMsiIX/l9wDbsF+8Ohi97nvG+FGA5f4ATABC023/1K1+xl158UevC/hwc9KIqe5azwdpx79hp7CeTpNBWIR4FSOCZsMEABvse2ScfxP4mj0EaghHD7FEfG1+V0Cti4NhqQGzsPfuXvfXP/uk/tdNnTmkf0m7k06zi6tbgbANKwlACXEO3CsYN8S8ABpN5+C9taiEUASCPfSJmpd0GCQvOGF0crA3nFoAW28Nn/bMvfEHALe8Zf0rMrtzaTIAPU5Bgt9ClQZ7EpFn2Me+d7hDa4QBM5FdIGcmPpano3Riex3pu+WH+inznP32jxWglnDu0JFDMsMcXpApHzXghaDv04h448LgoRmxGppL09PRpU2N4MBzr161TovVnf/qn9rnPfU7ACQwIUE6M33/8j/+XJxXJpK1bu16b59LFC7b34YfsrTdft3/1L/+FXbt21U4cP22vv/GWPfHEAXU/Lc3NWyyVNKAKqrYVDFA06rOizeQcSfQ4MH29/TYzNS0BMIwjtFicXz6XUWJIEgXliJfL+KOIxeALiUGCM9U4Q00OaVkqEbcULQzoUmj8lit/a9oNgEWkZVGq3mg70GsLk4M/M8UGTIF2CTFS4lapV63Bz8feGwtLAAzQQnUlJRomT9jSv41AIBaRzTLtCxFve2gq0SPBRQWWn/SAMBGJWF8+b4PtnZaORK0znbFShUAgab3JtHWB7tPOAqOio1PVBAzT+PXrNtjTa+0JxK9iViiXrNHy0a4Idfn9R9WCVKxUDTUVdakByOA0YGUgILu4YAuFoqWyOauRGPN3K0vqO44giovyfKVsfUODEssl2D1w4DG7dPGSEH6cEHTmjva8xlXzflxVvS6xXxw0LTEYcI2T68yrfxCnBpI6MzvnauO0yaBuns3JsfDuBZyU0JyJKJDh/IaGgwSXRBmAhXWEXUSAw4hAfpf9gKFFL4MAkx5v/jwwNKQgg2qAkPPFRRlfHDDvlbXEuBPshWwgjCzOjf7M9nxOgQ1AR8iQIHACmHLdEsZG5pxxEXcNDhB49r3admo1OSGujQF0kKYl8MeRY9gYMCScecLzhp8fskL4Mw5GzJVAkNVFhmHIoGHiVHj9XjB+ty2T1hhtdh6fzfOw3wFKNd654aOBQ0E3giPYQQQirkPS0DVDcdhQJwXjSoITJkSiRHe0a58LwGn4CGYqQKwLzy6VeE0jQk3d9Qr4grrPe6DVS/uYPRBop/DZOG3WINQwCasq7HUCK5IuAj5E57AJfC6nko3TrDdsaXnRGTiARKWSgpdqraJ9x/MiGMaa3Ry/ob2tYuB/Rej1v3AiQVX9/X8nsOQXQC4I/dsv4KM/zH71537vH2XAhGPD+Q2BSRILiW5TbU0iuNitVhr2qgQcYUGWoIK77XVshAlirudEUQf7Ch0dMWt+D8CdlgrEOd1WFe36jWv6XdgbXA87TyJx6MlDsu20AKCxhSCnRo/29alqS6AP5k0A6W2TDbt546b98i//shKl2VlEGwdUjZRorKaFVRR/bdi4UW01FLCo+jFVZcO69fbqy6+KEk0C9ZVf/6qmFDLFkMSdmIz+cgpUMG5ZK5LnNatXiZnpI26zsq18FoUwEnwHbjpl5wmWYUjw2fTTk3Rfvz5u+/fts4f2PKQEdnpy0uKRqE3evmuoHczfvGOd8ZStTE7a3UtXLWtRCcJSqcTfa1pRoy4Nk2Yyrr7+u3du2+LcvARF0cDi+ZjYAJOEoJ+JFYBH88vLNlVYtr37H7GL5y/IN3G/2c52aybiNrJ+HT2klspmbd2mjXZnckJFrOGxMetlTC82nNHSa9bIRpMUhu2vtECHwtsqVclXe3BPckH7tkTVaT8uFlURBsQ68Pjj2jdcj1HOvOuHHtqrJEbtXEEMTIJEIkUC40LkCNhH9L5U2MllXaC0r0fxAzEAQBaaOYx1xq+//PIr9nu/93tKcigGugDokoo8jzFmtF5TLESsjj/jTJB8ikHJxKAO2hqS+h7PCmgX6msQK/zu7/6u/eZv/qZ+D78OC4MYVvEOyW2lJAFIWDacBfY2IpLsP6ZtoJMDKwTQjYIm7WLsMT9vxKlJ7Tf0D3jee4H+CAABMR2jiik8aNoODJdozFtdMuj8XBbTioSevUryn0i1CaREj+773/++9jpnDpBAxbH2DsWMEkUNWqo8ee2zmekpVc7RVyEfgC0PM6y7r0f7j7VknULwiLHMw0OjiiNDtiuAGfaCGIOCCueI+MbbVmISVCWG5D0Si5DXsGZ8H2CAWKFRbyp5BpzELhAnkWQvLSwqrqTVSYm/BjIw5tXfO7/LNcUsaWuTzdNQiFrNAZdgdC+J/N17dy2dzio/I44F5AD0I9YP3y1r5GzbCcW0Kv7GvUAMKMxa8GyAPFyPuImJjuE4bthExIfE2sSACASTL1GcU9ukNFs8UeZfgB/iKn6fvYktJb5iZK9rCXbLzhKLYWOwnayP9P4CBjOTkLAZt27fUVKPDRfrOoZuSq/+n3HbgBrvHH9HTEFARs40MTO2lLMFm06jpVeW7Xf/zb+RpqbYTg10Wjrs9dcO6ww9sGOH3hX2gOsTb/LeJTQ7NaUzBbODPXHh/Hn71NNPKwcF4JCIeFtKhV+N/+7vl0YRhVbOMAADorHYDew1IBZg9/nz51QgPnbsHZ1zWEPsCWQtXvjJC2pVYi/AQPnWt74lgWj8CvsdQPFr/+JrXuSdcHY8gAmxJ/7r5Zde8laa9ryYKbASAe0BqmYlN7BK+50zTxGYrgu1Os3OCEQnZ4Ixhb+EsECeK4aR9EU3yb4xillTw2oNrU8I8oV7yuVcBZv83OOjf6gLRr7/l99uHT1y1O5N3LU9e3YLuUXMjE3FBuYFE0BAbUTwCHSRMUkgZWzQpeUV27plq+4XZ4Ixvn3zlv3FX3zP/vlv/IauMzY6IkMKekbQQ/WDZBHEFScmVJE30KxbR3vOpqeZlV62I28fF7pNHx/tIgvLS2ojATCBigtVlY2BowJBlEFoOHpbLVfVusHMdZIokjVaazBG1Jeh6ILYYXA12zyWUIsEXwJDok45Y1pIWzKp/lqmgvA9CQpBNYXWH1A8vSocsQitIi3vFVMvYSBQKbFMegURpJN+iatbZ0VdK0holT5d1rAYVLRlcKgokuwCksiQYIjqzgigVYiqYwD0pGJRWzM0ZPWVgmVaEds8PGaJJEhv0UaglqKVEmlZJpm0FIkl89m7usXGQSypBmrfABQBWKD3G7HXutpP+PsmAUS1ahVYB2SALZ/sk6DfkN5KnHqxZLFMxlZqVStHoxofWCHZ7sjr+9VG3foH+zUpCZoqwR6MJaiAUOToK+3p6rS9ex9ShYBWJw43VR+cJIYGh0ML1+Xxy6K0EWRirKAk4gilRj84JMNFAo8jVFAKwyDoESUIEGV0dkbVHQEP0ZjEZH0cbkSGwicSRe3MuTNSnOf98A8BJXuBa7N+/Dxnhc8jQOb9S/iUFplglG9YKeD6fB8HrkpNMinEX/sw4UH+fVZHh1dBMJYASnw2e4preU+/o/bQhmGnqI0H+iojeRkxJ10Vn6YUOkz/GW874edwWKh5s6cItERhZ2JTIDILmApIgNNlTWHa+Hl30S/OfNiGw71zTe4VxhfvkGtyzms1b1Xii/eKk/YzCz2X/ewjx0MmEc+dy6QVlIUtTmLJBGOZ+TuqBbTQ6exFI/d7m53+WdO6cU8AJFA4vf2wqHfFu9NZDMQOnWK67PcXcwE+TQAKtGpCBXlAEe6Joj+tTgBl3iPtImW0BFI95LoLs0wHgAkU9NL9/wBN/gsn8AvyMR8DJv9Qrvi//jkfdcCEyi6BF8kNwTG2Cv+NPaDqSdDIl4RdAwFp6Mu4T9ppseHoUwAOYDM49+GUL36PWIZAeWRoSGeapISYiLhHGm+Fgird2Aj0GSjM3L13zw488YT6uIlDQjv74E6o0/773DMMQSp+xEmA2UzMymbblWAC9PA83B9abwienz5zRok+iTOBOgH7O0ffUfBLexDJBCwRxh4DdKCLgRgoiQRt0CRKa9eskV4Xn03hCpuPLQYM3rptqzTltHYBWIOtpHeddSEROH78HdkzfPL96umdu1YpFO3YW2/bcG+vjXX32crklCXrTTv706MWr9Q0OY8Eq7O3x9JtKcVOM0sLtkRrbHtOPuEaDIhUWolWD+0n+ZzdHL+mNT3wiSdsZmLart+5Y4uxpn3xy1+2cydPqtpdWikKQDl64oRtfGC7NeNRu0uvfW+fJdIpW79xow2gTVMpKxEGDCBRYh+EgAn+K5n098vfqUAVTFjjjJHA03YlMDzlopn4WMAcEiD8KXALvo8WchIoiaFHvN2UxIX9QxGIqRT4d4Cet376lrNixWZFt2RG7T/OGin6BMBkSqAd7FUS6B3bd2gv844Vl9brStZI5kLWI4BXyBLlPjVRprtbn0VsS1zHuwd84M8AbfirP/iDP7DPfvaz2gMAMDwnLSe0OLg2WVUFQooAly9fFAOCSjhtaKwNvpSCFMAH+y2cmsLEHPYevp2CA/dLEZaWCZJlwBniJURoYT9JS+TWLYlzAtrQBn727Bm1kJBoc37QroDZTAzPxJYf/OAH9vDevboez7+8tCJmA+cLkIaz2N/Xr5iCSjjAA+AObFXuCR0gsc/KBZ05F2GuKQknUb17556tWbM+EGilEFoWaHXpyhUBCbCDxZAFrO1E9wY2dkXghYRcA0YINov1L6ws6Z2SzMMeIR4hoSYG4bpcg7NNCwjrDnBBzHTxwnlN/OFnKPCy92AuheAW+5d3CSOCNWZPA97wPig6kWshCsx+DAVn0X5SvBlMtkRCATFX1nZ5pXBfgFVtjkU0fqZUqEHwWWwsaS4iI+Cxl0bERomj5ywWd1YwfwfrxONH18zg74nXpF8nrbdla2hoQEqgIcBDrVrRoJCwAM8a8zvYYPKgvv4ByQGIRdLeIS0q9jxMKvYiRVRsqUSfL1+RLWR/IewMM5DWGkCDkydPKLZjOgy6UrwH/o6WRwAPfAjPD8sdxiCAFO9A03zWrRMoQVwEyAFYgCQELTkAqDACZ2amJe5MTsLwEu4NIJ6zCXAJUIj2Dc9GTsz+58zC6vu3//O/FWOLKWeXL10SSHjo0CHpm5Bzs6c4Y8hN8CzYLop65O2bNm32NvBSWbonTIPlunRyvHvCtUiJh1977bDa3wB7i+WiyBCwSTBi+BEAFwA1nhegJBSdZf+h3wK7hTWiZYjrsLfWb9wgH3zz+k0fvR7IEnBeiI3JI7VvPsRgiQovzz73V63vf/8vlYQ//PBDEjmjJ5K+0scff0yJCAcZh07FnS8OM44IpOyNN9+Sc6elAiYHVeAf/vUPZQz/5de+ZpcuXbSpyQlVXaASvfE61NKIdXd12iMPPyxDzoE4d/aMgJXXD7/qM91rZm+88bYSY/6+uFIQilmDeVGtWiqelPAWmxNAhwSNCjeGAxVuQBWU0Knka5JJuWKD/X2ODjM2rYQwZEYGWP16Ca98g3RrYknEJ5JgZAkAYrTWBC0QHGQmrSC4irGUEjkIK2JIGENG1FahkZrU3TEcGDKCPYwV/btqB2iZevlIRhnNBXMDIKKCAYaVQa8NFFiElgB74oAfjHP1qSEk6ek2Rsy2yWnwSX3tHVZbXrYNg8O2eWBYPZBVWBvxhMXqjvbmM1ljxnqrXrNUPCEEWnRAKuXFkiiu6RTaFQ4SiWGCI6Blgj7HStlawYQXADPYBgi5MgmnVKlbJNNmC5WS3Z2ftwVE9JigQ7IN88JaopBhiPl/hOloh8KQ8/f1akUCtFAvObQ4s7/6qx/Yw488rN5rnBI9oXwdO35UwR/sJSHhcdpL0gLSfMwdquXLMk4E1TgSwDSQaw4vlSzuA2dKogujZ3RkNBjZ2xKogxEEwOK/GHtayNi/OFYCCAARkFgCI1p5tGZ1R9rZGxg0nD3vXmOpg95P/p99pIkObSl9JsaTQFLgGr2Y8ZhQ3ftj6TJpsXLIvTkjXCsUSiW4Uy9tOqt7ovrA9UNH5T2EJA/uhAD7whYkgh2CaYwczhvHGIrH8VzqT2X6DhTRUtniyYR/BlWCoNoSKr6H7TY4SX4XR0PAD6jB2eJ3xLihNSgQmw0BIrXm1OqqOOHoeE8kHkXaXQSKmJw0zpo1BtShDYv3BK2TdSQBAIwhefB7YB+7o9YeX1mRw+V6qhCJ9u2K516NWdIkLN4j94CTwxbw3CQrAKio2hPkEogT/AKIoYVDux7Pt44pHKjbrxTEhJufXQjGiauv7oORgf+Md/ExYPIzLtTf8499ZAGTQLsFW0rwhh9H0JIvkj8SFf7lXMuexuLqIXcQ2XXOKDKoXaFWVbVXSS+Mk1AzrNVSUQZfQXWTnw1bJQA+sX/YGmIGfD3n++LFC/KLgCfYSgJ07A3U7fXr1urn5+dnBUwwhQCwBRZkLtdut+/cs3yOseVUer39kPjBEzJnvDC+8mog4Er7AEUVEj3s2OXLl+yJJz7pk1AWmJKSVqIA+4VfJvhVS8jykiZofPrTn1aMhf0lIdi1e7fsPZV//CXXIehXr393j36WyioVTmIkkj5EPWF5XL9y1f78W9+xfbv32C8desrGz56z6tyCnXj9TYuVq9aZyYl5CssOjTFGyk8vzFnNGtbT3yfbWikUVMiaYtTmyIgNjo7YzevXlbgwzWJhbhEHZ4W2uH3x179sJ4+9YyvzCzY1MWGf/5VfsdfeetNy3V228+GH7NbUJHN1bWJmxg4+ecgStF+0pTQpY9PGjfdZHvJ5kYjGkmZz6K10yT8BCknYs7tb+4f3CMj0xhtvqqAD44V3HmqciHUC8zCb9dbWQOOKODScloftD8cEw17Br9ACsGH9BgEOOFONuW41JN7LPcDWZh8ArLGf+TOxAMCPCwJv1O94op6wd4+/q7YBtcrX0WDrVfLCXuB88Lz4MgAqfBJ+jNiJuD1sraF6LRZGX5/+5Yt1kA5avSYfRyEGkJGkCtBIk1t6XPiY+wQADCvf+G9AmXBKJdfQeQ1afVh/Yojr11xE9sL5C7Zx00a1SqNjgtYFY3nLlZINDiJ+3LSTJ05Kz0dC/Ldu2/F33xW4QXWd2FDaQtdviOlM7gKAAKuF+IZ85MGdO++zM+LEVYiixlxsf1mjgu+Jvay2gWZLui7nzp63TZu3BsWbpM434CjnA9YBa0sxkQEEnDFACWmTiGWBMH9FAADPSwKbiMOcLeg9EfcANhFfSAcQjWKLakIlMZwKNBEKP1kxZ7zVxYcIiHHd1SUQBRCIFiK+75owfj1AZGyFGCR6X7OyZzBsuD/sBQk27CT0NIin2NOFUlHxMc8KsMO+JnZjfymmot1R+nfR+xMbNSkQpkJ3r96b4rZgXDvnm/YLQBAYVLApwpYm4lvYTuzncDIjZ5+43ocRMPACcd6I7hW2ktp4MlnlKNhAmFWM3ZWmHlNHc3mBbIAitM3zTrg3CqPse3SEBCIFkx1hBRPH/f7v/y9K9E+fOqV1PnvmjHIAGGJMH1N+2t0tFhXrx/qyLvwdZ4Y4mHUc7O/XWHbsSzLheShtUOxNwFViRYD3t958U+1+7E/eCe2UiMWSQ7N/YaDRJsOaMxmNlp3uni6dScZ581yAMocOHrQf/OAZWymu2PoNG3SuAStovXlg507dP6wS9hN7cPXqNWoZBZRFo4TJNl/96n8vXUby3h/+8Id6t9wDgAxrr1yrUrGRsTHtO3IgF8auq40M30Zey9nhzANgAqawzsS+7B3p3gSdEv8oAJM/+qOvt94+8rYSVICDbC4jY/+Tn/xEgqw4B6ogGCYCBgw3jp5NCSWLjQ2QAE0npOwcf4dexyV7+lNP29Url+zihQtCzwgkoJCCDrNhoIyePnlKhp+EgyTwb57/sZDSwaERe+ONn+rAdOTzdvP6DRvAsCFOtrBkk3cnvJ8vqJwj4gN3hM0IWMLhzmWyMpAYIIwIuh6gXxw4Dlk4sQOghTF5JMYAIxgh0FuCDYgvVKigBNJGIoYJYErA8MBfIjZFpIWeB20xbZGYxuQWNMnDxMCg0gVIwjOmYRGAwpFMwzLBySeStrSyrEChSRK3tKTPZLrO1Py8pcRGSAqoWSaBBKyBkpyIi3HApozU6zba22fJZtNWo2aczlomGbfC4qJtHBm1BgEf6GkwjrGL1hnWh6p+W0ptP4Wyj10VM4XxsVBZSe7RgCBobNRtEcNG64pUsmmVaAhAacUSlmzL2HKjZrPFFUu1t2tkIM+apxIg516zDRvWi3JcKCyLNoYRgBWyahU9nzVrVCty3DhF+s1//Dd/I2owATIVMhzO4sK80NFEMi60mTYZQAacHmPhhNozUrFSlfMByVZQG4lqLQl2QHD7+we0x6Sen8/LIPAuQlV1qnSsOZUL3j39kBgEKM1hPylIaygIyl4DuACADKtAqg5JpBZqrleipPQttgTAnE+O4WdwqKGuTRjAsB+5Hr8DuwMD7OP4vAIDCOYoPm07Kf8c+pXDsxEIgVEFE0WcnuJIRJ/r/b0u5qo2IFTSo4ylW1HSEAbpXhngXtENyOr/MaZhW4wUwAMFbpx1SH8GnMAx8H1pGQfVl7AlJwSQQkBEGj7lihwG5w+WGM/pGiHhpCjAwpj2QoYpA/Nz1tHe6ec6ii4ByvXFADTy/m+ADRg97OlwNF440s5V7n3c8zLC0jmfvMEXwZz3YLZUTYOFhjOCikgwIMArlVI1l9YhAloCMPaohKALXp0MdVU+bE2cHwMmf89IyM94+Y8cYPL+jScWJToT3iYgdlzCq6RUsh2cpmUjLso1gAl2nwQknPzFWScWIC7BjmLr0gjbBYAL8QIB8PLyYqCH4mAz5xmA1kXCYQDGNSIWX873KR4B1iCASVCKLW5LMlmrJXCGL+wBgTTABYFqoVDWFAueCaAX24v/IqHis2AmUIggloHqj+Drpo2b9VkE3vgeWJW0kJLQvnP8uNgI+FaqpgTgzjTosoGBvkAIf0C2HbCF5MF1utBIKCvRJnHneQTs7N4l+zszMyXtuSlE/UZGlaChcXDm+Lu2c/NWWzsyaq1i2V599lm7e/GKhOV7Mu3WwOfms0qKiYtiqYQYICp60V4Ambhptsz7LBetnalHFVqsI0quZ6ZmbHTdOpsor9hnP/85O0MyUyiqNQfwHX+YzGXt8acO2b3FeUtms1Yol21k1Zj04mjJwZ8jdErffSgsiT+EoQowRtsCQb5qnsGYVBIhjRSNmCZQUJwAdMG+Q5Nn3fhi+goMBmIT7Y9mU/ojMLBJkoilBbrhI5l4k26TTsdAf5/evzTnJEyc0H7DJ6P/wT6iusu7g81KWwXJCyAECVXIIoDGD8ilAQy3bgvYgnUAqANo5ixR173QFKXlZS+uBGxUWlL4GardxPCI++LziH14ZiYywQKm7RQWMwASSRWfSREB/86XGEqZrP6MD8WHs3b8DgkwQBHxgwohDWKNlBJI3gdnlEIZz8KUIo2O7e6Wz0+mEtq7r7zyip6Jyvng4LDduHXbXnjhBfly9j5n35mrCBdndU3AGOINfDnXoKgLaCcdwyST/xp6JwQwk7NTYqzz8xTUjhw9IvbQ3XsT0pFgupaGMzQaainijJOQk2vw7mEiAVxwHolzOMvEmuRHkgbo61PLv8bHxmOKn9ljFPAoWJJMAk4szM4J4OR3eG+AGBRGAaNYR4mioo3DaO28M6BhlZAIE8uLTTQzo0SbfUP+RiyIfhJ7gPeGDhPvi3fBu6e9jz3KPQF0SDfPnIXMehJ/87OFkOepAAAgAElEQVS8T3ILEmQNB0Cbrt3FPNmvMOWTbWnFYLTkcK/cH7kiMZrAQabnSIC/pT3Hl7Ra2mm39omHXIvYkqmkxKR8FsVs2Cck5WLvJF3slmfmLBDL8W6QDdAQEvRVEnHr6e7Re8HGAWSyR7BnsLhYC84S8dn3vvc9jQh2trkPVnjxhReUEwDcSDi7UNDZgmnCzwAkc+74HjkxbT4wMdA0Ie8kzy2XitIvgbWyY8cOMZ4AImil+frXv2779+9Xeyf2B/vLNJ6dD+6UXiIjsNVGJ32tNl2D85fJZQUysXd5hr0PPaQR9TduIQC70fWCbt6SzpImwXV1qRAO+YH3zTnnvjk77CmAoMceO6AcimIz16b4qvcOO6ReF9OR9eVZsIEI1ZIHjY6tEsBNjhRO4pKuEq1/QfGRfaQx14HAqya6fsjZJezbyL/+1/+qxSJs3bJZhvrosaP21a9+VYg4LxmEy0d8dclRsDlYHHoLQWKpQKxZu9YuXbgk2hjOgsWlYsEYVtDp6+PjAkRQdYeu98SBA0r4pqcm7fLFyzJYbsTb7bVXD1ssEtMMemZCc5ALy8s2efee9Q8N2vzyoi3NL9r05LQzEEQpLasFJ9Q1ISmmxQZDJaSCNhcxSWoaD0yV2Nsb/CtBEh11oSKCKIwIARUbXyKoZMBxxFsd6dXI3yjtPRQ34laGSsZ9MkecIK7RtIHePikIM/o0jmo2gpC0FqAfku9UFSacMsI95dMZR10zaau1mjbH1B+ooum0LQH2dHV6u061bPcmJ63WrFkqk1aFShN9UJGORG037VGlirfl8DxRs3QkYsPdPaLH0rKyQPU9ErVuhM0KPGPTWrQX0W9JlU2tSz4NB9ZLE2S+UbP5pSUp1c+XS1aAAkRbBfoYAkviNr2waM1ozJboy6yWrX9kRKK7rUbDOqHPcYjqVOX26MDC6vA9UtOBB0ghoF1ZYq59RtU6jAEBIPsKA8p+419o0Mx9hzJKxQCDG4IWCETRBgHjhOoN9Fb2CcEKARn7E6MLwrxhwyZ3ulAHNfUEPZCsoevj8+CXJK40OT0ljRmcARU4jKAEZhPo4TB2q6xzQvDjo7O8j97TblpsXOQ31APRCEG1dUQUcOGYQzql2oCDdiiqLgT/OFAft5YUAEBwyf4HIEpnM3r/0CBBkH0UnI8wxvATPAA6sH/UI6u2Lm8tw8kr2UjEnaIc6K2oJScA9FgP1lrAT72hXk+BaVUAE6pMWZ1BKrjRKCJrDtrwPjDuUBNx4gRFes6oT/vhnfD/JAo4Zd4Njk5VB+m1ANSmZfyh9koHhnYlMcGiqsC4AFruvTYh2nRSKb03GB/cWzgamfXi/EpUOWDbhK1AXJt1wDHz2VClWUscAAGQKtL0ESOcRkWnUZPjITDAHhAIRSJNVU0A1dauWadgEfoldFX+9TV/7wsw9oP+9TFg8sF4Qx9lwIRnD+0rNoQYDFaldHAD0U6dZ2wBRZy4jyWVLQ+CfOyk/335viggTBOC0rCVl4QkmSSA9+kOJLqcX7eX77VZYv+ZwILNorJLIEhBhqQXBmtKVTXE4WsSv4SpQBwFiA84gR8Zv3pDSQGfgV1CkJAgHn8OGKMpOmvXCSSClcBzPbr/Udlo7A7BKgk8Mdo3v/lNsUawe7QwwwD46Vs/tdGxEf0/sRv2mYCZhNAnlrjNxm/ib/BVMBloh4DdQEzGVCAYoGmmU8zPKznv6ujQlL2J67fEFNm+br19/4+/YcsTU5axqOViCcUy6MUQn8QAsZMxp/0zwa6tzaZv31W8kOvttuuIgkbMkrmMbC6sYJgnxA4LpYI9evATtlQuW2Fxye7dvCUfnWtv17X7Vo9ZmRgsk7Y16zdYpVETIxfmANVO2olIMEM/JvF6YqhCSf+lQs0UDOlXNVv22uHXRHsnIQzBBfYHe4zefPwe60diy3vS9I+It2VfvHBRbbro0rBHGSPMfqTSSnERxjZJkfsewLR5sSfx61yfUaN8T1ORikW7e3fCHtq7V4UkfBZJExqCxJvvvHNcMQi+KplIiV3C8/Iu2VMCFMUQhu1Qln6WBNOrVYEC3V09ahnlswCUSKr5DH4fNvm18WvStlhYnBc7i2IFCarETQPgksIG4NLo6Cr5+5AZwdmpNZiEB/M5pbUgzqPKyFpyDlhHfCkJLQx02OnE+rA3ovGo9itn8Vvf/pZyDUYu00Jz/N0Tdvr0GYEqGp9KMh1FSJWCDLp+LSV0JMY+2YcRuhlN6wBM5L8AraVCQZNupudnbXFlSdV5EncEmGGpMo0FgWX8//tbeDk3EqZfYX+ltZ4CnhYXXWQflnVHh+JU9IDYe7xjvkeMQEwHmOR6inm9M2wUgAl5FVNXwuEZ7DN063hu4ioKY3zxebxT4kz2DfuIuJCYifPsoO+KLcwv3L8+zAB+njXAn3NNGLh8UdTjuXLteTHFARZ4br543+RQsGt5ZvTkuHfOB89EEYj4i4IqoB7adhImCNpv1FYuhj1xkcejgHNCDBm20NamWFuASTD2OZ/PutSAJv3UxOAA2F0p0GLtOiNLCH8HGnbErxL8jmG7k2LzsUcBmr1NCgDcgR8K89hN7CA27rnnnpdtJhfhPp5++imJsfL80opJufAs+jXc4ycPHpRoNWskYe+hIbEsANH4PnsNQKPZrEtSgP0E2ACrBLYKWiR/8id/okIwrXd8LqAJ+whWCMA0Gj2cLWwxZ4S2TvJichHyIE2YbEsLzMQeAHZAYqD1RyAiBIZyRc9FfP3OsWMSd5Vobb5duiUOIsWUW507f077Ap+CoCu2RCLk09M6T8TjFKrxUawdRV7u4dbtW3pW4mexUEZGBPayP0IdIw2uwOZ6CvSP4ivyP/zWb7QAMkiQcb6o6EIHxSDzkhC3ZNOBYr/y6isyhIwe5hBhkDk8bFb1il2+LPSMQw8yvHHjOmMCDy+EthM2FJXZA48fEOLOgcDoctj4KiyvKFDgIErtvtG0bD6r9pYK7QqZjE3NzRgetri8LASW+5bTajRtbnZeDoVDRBAAaELvq2abwx6JRYQyexLQ0n3jnBAySye8tYUDyiQbHAWjeaGQ0k4AaEAVg4Q/1F9ED4SWF5gigAswFWhxWVlYsDVjY+oJbYDXgFIHApkJi9qagWFrwOQIhDm54EB3ryWCMbJMm5lemFcLEvdEhWnN+nV2d3rKyvWqpXNZu3x9XIkz9yn9DYvaaFe37dm63a5fvGQ9nZ0Wj0UsD82qr89mJidFq4TSJm2IbM7StBopgKpLuJU2IHqCSevy7TkHgtCViEVtpVwWQ6TQqNnE0oIVaWPK5yzeNK0fcwnmMWoId9ZrVm40bRNCR1TUlpetr79PgrcAGLBKABlwCFQBOEw8Y09vt4wZQaeMYCJmTx56UnsJSjBOSArYpbK0TnLt2WASwby+v+vBnTqsaEjcu3NPiS4HmH0EGwEqI+/XFd5hElWsq7Pbrt+4of3tLCVTBRLKK3RR+qwRk+VnCILY21w3DDBwZNwT98g+53y4wFVUjh2HgkEJe/pwnIAZvDfvrfcgju+HLSO8D/Y2VQKQeFpS+B2Mt1p7RGWMCIjAQPI8BCVo2WDYCFK4Jsk7m52f4b58upEDCtDbCcwJ6J1am9Me1qQJBXqeKGg6jVgnXlHy/ts2nR8FKUGFDlBHtGcomwF1WJ8jiqdXJKhg8K4BZ6RzQluR9p//LsAHwRm2JKTy8TM4DPooOcdcG6CRgEp6I3jCFpVgdGeQh3YdJSqMvFM5d/axmVO+1ZNeVlJEPzHPGDJNuEdQeWir7DHWGGBXSHqG0c1FOTecRm9vt6pO7FXfE+gzMXUopr24fcs2BTmAavxX7Kf36bYqsPgQOJGPAZMPgJ8P2lI+clNygs0nhuiyT6ESEMLErlxOdk4aYgTtQdsrNgegElaserCXlwWca0Q54vEry05DbzV9mgZVasOuxGWbYD3iM2ijJMnH3kJ1x+Z5dbbdRwe3fHy4wO5ArwHmoV+vFVT1vYWQtmKugY/AZhOfnDlzTpoJJJCMviQJwm9wH7Qz4zf379svX4N9wT/s27dfgqQwGRDG7KOyOTqqpIkA++DBg/KbJANv//SItOjC0egE5qtXrZJmA4HuA9t36Dmxk9heAl4CeInWBmNKqYIiXs3UjbfePiJa/qYNG6yyuGwXTp22zmzODuzZay//52fsysnTNtjeZfVSSS21rALtIJ19vTYxO6WKdlc2bx1tGZubnLK27i7rGRsVQ/TUmTM2tGpUYvnTd+9ZKpe1XFenKuTZzk7buneP9A4unTtvy0wXSaetd3DAsj1dlu/vtUvXxm3fEwfUjtPV06PWJoCyrdu3K2lwkf6G3q9E81U4aClepWc/9JkAHuPjVxX/Eiu9Xxg2LGzgk2Hp4BdgUj/11FNeQADUAbDI5XykcQdJbER/jw4NYBPvir1CEQEAZu26NSrK8d4BVYgZaOXAv8zNLWivKBGloJbPax/wZ3wiiTHVb4oMmioXaIrhYyTOiYgnhahiwdrSCMKTgNbtxIl35fMBikItL9433yfWIO7n99gTTEliP1LsJDcgmOAZ2fuwfEi+8KG4YPYUYIPGKpeKWgfiDa7D77jOS0QMMVhgoQA9SRatQeQFFGC4b9gb5AY/evbZ+4LLxETEYnzhS4mt2dM+HtoZ3wCSFLL4fdYL7TsxZ9DIoBDIUISenqBFv2qFSlExEIwCgBYKMAAh6MgtLix7y3HJxwlzvzBXsUEk99gTzgeTVYjRif3x88R12ChiJv6LzgYt9LwrTSqsVXUuiHFYEwpYaKJ0dXSqwEoc7DHsgOIkGCjEI+H0F94VL9uBArcpoWYTsTPfx2bAEnKR2LRaiXnX2ALiJuyO9lkg7M+EHE32KcF8i3krY80HaHBt7MTs1LQKV9J7a8/fF9cXqAIDuFj0s9V0DRI+l2SbfImiFfEZjCp+HvYc8RR7ltxF7OWW63kwaIT9H05QDFuC+G+xWBYDyhnwSRWYxSCj4M1AkGAai7dFkUPQ3l3V/7P3YKdhF2CHCZyL+dQm/AUFWNYFkI3vAyrAUAMMe+nFl/Tcv/M//Y5aTijME4/SqkiLGsxCgJNQaw+RVRhDnB1ICOgiPf30p6QRiv4O4BaaPiIDFFZEItj/6KN69wAgAIHYS/IQWM0MXUFbi/cLm4l7OnjokM4IWiUsJO1nABwO7HYK1IElwnQd8hb2P2PtYaEAABFrf/ozn7HXXz9sY6tX2cWLl7SvGUUOGeI//+AHugbnnveLqLj0djo69XN0CAiUXFjQO/zMZz4jeQ7ujfsJbWc4QTic9voBiKb+TrcQ+ff/x//aOnXqpAzNU089qV4mXjQo2AM7H5CR5EWhbo5RO/L227bjgR3WlmxTj+TnP/95+5M//mMhtlDEWOCQHvvAju32Z3/2p9rU6Eww8gpxSRAx6KY4Fg737duuYQGaDtMANBzjDur34K5dVlhasktnz4mlsVwqiiECg4ADiOHS+FM2y+ys5bNZGRO1kjDHm0o3bQ78GdS0UhYggIiRaxU0JSibwpgB2gRirJ35vEUYx8rvwGwgoQQwYQQsVQL156b0eYsry1INJ9hYWVi0VDSq3klGLWlGedX7OGnNATxoFMq2YfVamwHh7+m1Lma1Vyo6hKh9I+6algEr2Sh0xTJisTG7eGNc4rNQT988dkQiSIAssAHWrVpjlflF2zi2yg6/9JJt27JZgWR5dtqGOrsk4DVJn22tqjnaYho0Wtbd0aVWI5gjC8WCzSwsCIEmEQQgiaXbbGZhXq1CfH96adEWqxWrtpyVkk+ltf6las0YNNtgrek/hrbYPxBU+hlJNaAJRyT9BBhKMAP9F5yJC6XWJHoHiAILhp/ByIG68n1QY94DBo79iLECoce4Au5t2bJZB5bEuKujKxCnatnlS1fkHNav3yCHzfVZG0/8HaUHoPMe+JgMFXuRAKqzq1vK3ArS2/MKdkSNDmaj04NIAIahdfZGzEfv4sihIwZK9ZwJMRVoGUm1aY+zf/mXd6/xbNGIWmqkbk4fsYIENDBm5TxBkDUGN5NxIbt6XcYVp+BUTvQ70KRZUiCKYcZZStS2iBhdRgwNOXToqQitJhM6O6oG0WspjRAXboU27BW2lgczgbI7v4sjhGWCgyVYoBJab6DT4n32OEyBNnKGaP24YDLvKrQPXJuEJqRxkrjwLA64RG1pcVnANO+DRATDjOMDeOXvBXbGGdXs1HlsAesEcKJpASjZd3drzcMAjTUkoAuDW56bnw/bblZgOOG4BcZGtW8kllj2wICAXcBNPCabGQqUsa8ApahQQ6kf7B+Uc6LdjOBcEC2AyfskTD7ogMn71VY+BNjO38kRftB/+SPHMHkfgTc8Y5xvkjX8DQGz99N7m2MotEhwz99RzEEEkMCfWIMJaeVqWX5UIzmDKiUAKGuL2CWxSXjOKZrAIEADAFunxBpWYNDiAHUcP4bdA5DFJnJelCBn8IloCyzJVwDakoCfO39eLS7e3lNWggejl0koMOmoWO7c+YD65UmW8T/Ytv2P7rcrly/rWb7ylV+3b3/7O94Gq+mAQzY2RiKeELvgxRdfClpqMgIEAGzlIyoVfSa27+G9D9uunTvVc8/ngCSQoB05clQsFyq6xDLYPdaG+I3rw+yFmn/2xAnbsWmLjXT32pZVa+wvvvlNW747YQPZdrXTxiMRicrDKm3LZlTJJ8kBMGmUKgJGtqH90qxr7DAAMyyR9mzW3nz1sOKMzTu2Sb/jzPlztmHrFiWm0zOzqsIjMrlq/VobHhsV67WZiNm6bVts1dq1lqU6OjdrV8avayoj7GeeQS2mgDjt7RaLJRQzkSRTdQ0nxrG+jLlFa482X/wnbQYu/P6eNYQ6j4+6fv2G2AywTfCFtPowoQOxSD5Hov31hn5WFXvFkVnXhmBQwdCQfLDEy1Mp+e1Lly8L6ON9SE+P9qNk0t58601VlmF+UD0Ok2TiD/zhc889Z1/+8pdVNCFOIZkhMYL1DUMDMANQg/cPmIBv5P6c6eKJNeCBiiz4YbWqlcWAgrEA8IAfdY0xmKTuh12XDJCkJP/78qsv2bbt221kZCj4ueh9ho9Em2vOyuDMAMzgE/HvnEe1O8CWSbf5JMLrN5SHkOwdOXZMbTJU6mHtPPPMM/boo48GwIhrmBGDHz78umInWBcAUQuzs2JikdiRQJLLCMyyiN2bmlSiT8xYrbtQKiAQzzs7M2flEgUkpsf4NELOOm057CVYMcQcsEkpZhHDqAIfCLH6nnI9NvIW1iqUAtBEw1hMa88ZwyYQ28J0CdlugDwCVII2aJ5ZornBe2PPUMxmn8HwgeHGtQCfSNLRSuJa3CvjmAEHWANiLPYrtoOfu3pt3LZs3Sp9DewDYBRsYGkl0iJTdVtLuwlxM22Nzu5j8mJM8T33RlzO+hHjsRY8GzG7iywz4adN9wlAxnrxbKwDa89/+SzyQYwoexBgGgYYp04ASTwRsIhpJYcxwn8pbLs953NpgcTuY0s5d9wbAIs0KYOpQrLHHR36M0k+rZKMe2ea2NFjx8TmfvTR/Roxz9lGjJh1oeMCO8kZQh8RMAkwrLenV3kb4DT7mTH0nCeEaBkt7IXCiD366GO6P2zyk08+KSCXM3Pq5CntqS996UvKrXlguiu4NgVkmB6MDWeiEO09+IaXX35J4M4XvvAF2QXsEMAe4DdkBMA67ATTe9avX6f9//Wv/5/aZ5wTQBem9nCu8GGce1rK+QJIZd+gV8raHjhwQO/qrbfe0jsF6CK/wW5p6lQJoL8qkIVhMLSFhTPIPugx1X/L/UX++W/+WssnbMTkeOmH5Qv0DuMCku1oORXzipAzkhHYGefPnbdf+7VfsxPvnhBixkYJEdDdu3arQsCopJ0PuFjNa6+9JlAFUR2SNCr3iVRK35ufW1CCASWQjQUA89hjj0nAdX52zuYnpjTCqt5qSIiVA0OyprGehYJXEGipAG1kcgY6DS2zfFsa+FngBgenWK1YhWkgiDWWg5nhFrE0SCoUNyrcHM5UmxgmABL8t4PpKVTeaUOo1yzWlrRaGQopAkPzNjQypMPfSZtQMBJratonsEDFQwmellKMWrTetJ1bt1u1WLSOTNbWjI7axSuXrakqfsMSbSmN9iUo2rZps81PTjt6GY9KvwTAhioMhwn6K/eGtsLM3Xu2amDQWoAiXV02NTVpKzPT9uCWLVaolDSqD8AEyiOHG9Apl85auV6zaFvK7s3P2tTUjKjA6LrMLi7YklgnkxZJxG25UrHZwrKV0eNAOBfdi2ACTAyNFww0olVMmUkk9W4xWhpdhxFrNSXgixFNtSUVfIquqEpEQ+wPtEo0ArdS1ug+UFyctY8Xbsjw8h5gm6g61moKpOvp7pJBh6rGs9HTyh7mQDOdBaQeh0VQTBCAQ8VwgGhjjDXGLO4TZjROt95QBQFnce06/eUNqeRz7zwP18JBMoYRg+cBbMurM4yCC6bMCIhhxLTosTAQGH/rlFlAAe/BraktBcMUChWC9msdWGMYTs1GoK3h4mJS5UedPqClehcPbBDEif13WE+cEeuHQ8Wp4HAx4jqn6J4w3QeAJZFQcBuKt/J8AE+Ap97Dj+Ah7BNnoIRMK0AvgjM8sAMY/jNKIAINAFehp3/WHVzIqAGA8Fae2n36Lr/HzxCsIRzGNTo623Xfi4sLHlwCyKQdkOFZCGRwlPRAh6K7YfsTz+5VhoocOvdCYAsjJ5xYQBAoFpxGT5rsDwwsgmmSLNpp5AgCwT9N7Fhe0T7xccfe5uMVoXZVlKlCwKKqVdy5sz4+cPE90OSDDJiE6QH/De/7v8XBfPw7P58V+MdWqfnbVyVohYWBVq0oifHKalqACGefs0wSgf+nvQbboJYHWKX02nd0KpgmgMM3cz4Jpp2Z6VM8SPxIiAE4SVrwL/gErgf1m8AQdh2My3AUKuAo43I11jJKKyO2mwLSohJ6/BAJD3GNWiYz6WAyyqxsgQPkVYETxE1U69Qi29MjYABwJhSQpCqMTQmFNKl6EuRv2rxZ99bekRf7huQbIUco1mqb7OjQdBGen3+5Hq2l2EuKPKyht3q4zSRIJlFSq0k+HyR/Pu1gz+7dYty8+tIrViqsKK5aMzxqXcm0RRllem3cihPTNnPtJgGMxPXRMeFdAci3Zak2L1i14NPWeNYuAJCVZVtaWRJ9fQqaeMs0YZFWnG27HrSp+Tn5+js3blg2n7MNWzbpGbqYjhSF/JpQEW//wU9Y9/CgnThzxtLtOdv24C67cvWarVq1RqwO9oq3UnsrF77tnaPHNKmFeDRs1WFP8ry8X64tvxbx6TT40lBEPezNl+8OAH58K/sUjRRVZWnDJuGEbRoAe84g8gIFcYvaFcSApizXEuuTRAyfTjUff8m+5X7PnTsrYG31mtWaMsm1SYCuXb8mIB99ARJjmCkkbzA/EDBlryA2TELLCNJ7E/ds29at97USiKHCiTfSGAjGbUvTi1g0mVRirbah4RFvoQ2eGQYwPpOYSBPuWi07feaUgAvYnbBbiItoBwZYEUOzVpXWIXsu1EBgTfgen8PeI1kHCAKMwAdTOH33xAm7dfuuHXjigK517uxZj90SCbt1644KVUwwAeibnJxS4qcJOgu0yjqQ6RpAHnMoV4CpG49p7dhXI2Ojug5ASaVY0XmCHcG5JEYlMYWZCrgUtmqR49AGwr4KGRm0AsM+dZ2NslrqQk0ZEmnsDoAA8TdMAv6OeDGcNgijhLhFYqtBAYvPxw87oGV2+sxpsfSJj0meJfI6cU/PePPGLesfGNR70d6vVtW2RMzJXmN9YZhQ/NOUlXzOMipEuvaIT2j0vQmbAICDWBAWFF/e4uLMaHRosJ9i8nT7RBSfaFjTvUowu+o5B3aPe4I9jR2i8ASgxDvkc5Fx4JoCX2Aowb6puOita/h5YVkAaAEWE+07gOPe6sx5Jc5l34WFSsnsqxXKn4ezSf6KPaIbAlAR3ScKnugzcS+8D9abXA1AGTYKbCVy33ePH7ft27aLcY42FSDPxMQ9rT/APGDf4sKigB7YHZ/7lc/7fkmlBLpwdrdu3SZAA5Ceohv5AxNr3v7pWwKf5NeyAJiuF4i+Fjone/bsUQvb66+/Lru2eRMj6MfVAcHeI649+MmDOue0YhLHAq4CRsLqAayCZcgZY79PTU4JSOPnsMPkSLQxnj59yqYnp7Ru+BswANiHsgMWEZCEz8N28KwAz+wdZ9K7xuc/VtAk8iv/3VMtNiYJKQJhbESMN4gqmxwjBPLL5p6bn7Zf/dUvSlEYw7S04P1/vEwMAhQsECiSGYw003EY9QoKx1xsFhMHxUFdWnJjyufRn4agWqlYkJHhxeJCAGygV6L7kY4wmSOm/kheBmJKHCRQd2aEU7l1JfSoG71K2bK0MbSlrVGtqZ+Q6TO0z2AkABho01GFCmFXDADU2lpVG1STa6LOOIhFWtaVzlpPZ5dNLszZIkYTdftmS+wVazQUiNWaTRtGCIyEPZuxy1fH1S8az7TZXGHF6tW6dbV3WKTREtDS09FhyWjMutvb7drNm5ZiAkqjbrnOdjt3+ZKeZ2xo2LKxhKhQTMphljeaFUylIUAb66MilLEr4+NWWlo25GxHBwbVjoMByiEsJcHYlC3TGzs1abWGV886c+12b2LS8oiu1Wt2d3ZGbIa+rl5Vq2ixmSoue3sQ9LlGXeONSwAcgegXa6/RtYmkBHmZsFNHGT6VUjCLYXJ6ZkMK+LxDHBbAgCPd0GOZtlKxffv3yRhibAi0MC4g5hh8jFbYDqL57SUfKY1hkGr4/Jz19nYJDBEdklYa1NI1OWnE8vkOOWvXoyAucN0JDCRGnuuEKHioKE+wgiGfX1ySQaTSxvdCRXWuhbEB7AAM0ijbYHxWOMIXZ0KCrypoIOTko34jGivIGeArZFlg2FWBrNbkMILvnt4AACAASURBVCVQFsyoR+WdvRoGcBh1USYZ4cxUnYC9QgAOCBR+EThI56bhlSyCP5wZQTCVJ82NT6ctBjsD4dhUUp+NgBXXJLgJRep4Hs4479AF0eqi9wGmcJYBnficQG9OztGdFyMcPQBXa1AgDkaAJqE3GC/6fvP+mL9wLblHBFU50xhlgjYplMdichQK4moOHt0PRtGSodKZahOoIWp+wNLx5KCsdRSVMbAJ/oxxORKYUOHoPSocrDUCdXwOew9AJEVbV8DEAXDBifQF4xZpz6Hvt1bxNia94w8ZYPL+dpyPGSZ/e4r/9/kTauH6OYFX4XX+Pu/353NtQBN66YsK3LEbJASyXUzaA0RHqFkU+aQKJZztEJQlKIf+L+ZZIHZNEMo18EnSqWj5CNV2KPFT09bb3ev2ycwmpiYFSCTbvAUSth4VSAHjAfiNnQ0nPQDCqoUilVQis7xcuC/aSLANcEvwCruBcZvEJPp5sfho30krjkJPjurqjh3bJcKKD4WVS9BKTITf6u3vlT0joCeZCZ8Z1gjsBWwXE8SoVlIJxN/zzMReiO+fPnlaRQP8Ki0+FFdotaayiM2meIaNB6ja98gjaik5euSo2qaH+gesTKxRqdn6kRHbuGaNHXvlNbtx9rwAk+1bttgSvjUaV7Lc09ejKSNQzsMpG7NLS7ZYLGhyDtoe50+dUsBPpX94wzp74JG9dvrSBTFwz759RNPpaAEmpsjA/m1LSe+t2qjZg4/us3RXh506d05jhbfvetAqVVpwmLLhYpMSHq0xJZCJHz71hviWd8Am42d457x7WiOIIVgfXkz4jlwjwH2e2/SIAAtESwFYvLBQUywo0L9aFYDG94gvBJaoSu3tV2JoBKKx4fACfA0JE/EyEzlgEYTxBm3NaAygiQAYwtRA3hH3R5zEF8WPoeERPSfPzHhjmFYkQwj7UmSDjct7keZbMK0EcFGsEsZuB6xL9jp+28fLTovtoUS6CXPUzyBnxxmrtPwyHbBmSYqJ9arE0fl7np2f9biAWNl10zi37EmAC/7MuigearV0r+xZmD7kInfu3hMYxTXQsyPpJQGFnQRzlvOigiVT/qIRtUnoDC4u2OS9u/cFWb09tuT7KOsJN9cCrEIsmMS5VCxbo0brDZM+irp/CjK0ymFf+DNgEgYZ0ELCsoGILevC/oBdhgAwNoHCIs9ADKGJgXUX5QyBonDsNedY7S20WmmiS90GhhAtBpjzoprkBWo1H20bFI55TvYKEx/VqkOs1/Qcjn2FTcFWhu1osI54Xuwl74eEHR0StRUxdhmR/HxedsTFWIORsIH4rAqXbW2Kn9gXDoBRjMvIXgjUkFSCs0CkexJMa9K1c3kVv7g/n8bo0yJ5foCksGjHOvmQgIaDXIEvYH/yGexZAArpyFlLIGE4FSdk/VAghnFFVsF1xRqcntYaw9yDmcEZ4HqaZNMXsBKDdhOuCTueswTbhD1NK/258xcUM5OD8V74XOJg7DHaT/wc7/Izn/msQAnWkrZJNg3xPzaZPYNNYa3wI7ChuTe0Shqthvwe6wpocfXyZTt48JD2OCAJY8k5jy+99KKATL6YNMWav3H4DYGrsOPQquEaxN6ItfL/jN+m9QciA5ot84vzGufNOsLwp9BM6xH3CZsGwBD/C5MG3wWACckC0I39g0/hXiBQkAP9owZMvvilf9LCmM7NzaiCjqHnpeCgMfgkznIunR12/sI5VQPYeDg/DheLRaCh8VhMpsnl7qOevHwONWNbF+bmhYhfvTou6ifVD5DtM2fPyTCQbJHEkIxJtZm+RKh+JILQyGI+pQMBIf4cshIkchnoNKhKjDFPJKQnkEmkrI02AgwNAAssDars0HkBVkL9iDribU31wLK5+RmchXoWYZNEIzbS0yfBs/E7dyQ8i0gSTJREK2IbVq/RWK7xOzdttL/fRnp6dQ1ohSNDI1aNR+3q5D0JwW5as85OnDghwGbtqjFLRuOal81B5oBw8AFOCrWKDAjCrNvWb7Qq+iEr9DMv28aNm6QGD5C0fnRMFf2r4+MWa5ndvXXLKkUEuTK2UlqxVcNDduPqFdu1bbuM5OTsjLRTCCRombly/YYRAtZjZndnZqxRrkrPBUbFYrFk87WyKLI11LLpVaUaRVtHNUCZWTdE02A4xH2SDiJugCYYDDl7/qHPrrdXSbiSdkTf8lmtrRu/DlHHACTQryBpJ9hgT3q1rNdZMTXvp8SQsk81A3z9eo1wbEslBJiIGVCpSsOGz+/rG5AqPsEH1T+SesAWjU3M5uScQa+5LwwAh57qIEaJ2fQguAB56ouddsNCkILR18QVxI3iLvCGYeUM8a9onIhBMRpNLJaYVznTGdfV4MzA8gjKxwRh/L+mwQRjeQE32L9ilfBPkLlyHWc31GXMhOgz7jcWV4UMhoSEjgNQhUCDdZGOzQoof1ZOj8/hvnDCVMh4lzynMzT8WRCx4nuulYLYGtWvmtaa4Cns6ec+cZokItUKlTWUx6lgApAAaDrLhvuSMLMYK95Sxec2Gi7OzOfwOwQlqsRplOJ7Y5SxP1yXe6Ia4wBUVKBWSMmnYiP6oEBUF6xlXTjXVIq5IYJ/p5E27o9AYxIVQSdJJfeGfeOe6Tumx7kBjXxhUWLQArRKHoDhMGHsEJwC/tDvv7K0rApJOAHoY8Dk55NGf9SuEoIl7wfdPhpr4MUNTSwLQF0KHLJb0tlqv992Gfa6c5bFngimOHBGCXo78h0WT8Zlt32EqjP1sBf4QhiJxCYAqAJqGTtK1a2j3UrVUjCysl2+CWZrqbgS0NITgX1pBck0bI2y5TJOT4cBgY8YGR6Rvwq1Gihg8DkkmcQZ+HpsEUUEaNRULmlVIFEg6cCW4bOoTGJ7qVpjG4nTsL8k0AThJCwA+7T+Elt98pMHVW3Hj1CJhlVJMevo20f0e4ACJF/EaIgSfuMb31ARDF/MWqJ58cgj+2zizj0ByUxdoEd/cXrG2ipM5eu1scFBO374DavNL0rwvr+nVxoxbYmkxYPJN7RCM5EE3xlpNq1UqanAMjg6rOsd/+nb3h6xsmxrtm+xXfsfsTdpw0B08cQp6x3oU5GI5Ka7r1eTcfpHh9WO0zHYb6nODjGHV61ZY8OriYkYh1uX7wDoDteQZI2/w88S/4Xd9hLltIgKH9h71suLDi39PnsK30o1FfaQA/wNsWCJa0M2KO8aYA1AwsfN39FRZeINsQVf8wvzapUAXA+1GtiHxDv4Y65/4sRJe2TfIwLHAMrGRsdE0+cdo7dAksukDnwuLAWSeJJiAi2ugT/ki3cLWEgRhWQOvyvQSAzXmM4W8QPxFe1bPC9TQcQgaNKKW7Pz59kfg/r3/TpmAAMEJAKbxGSo6YwxTprvUcxgj7HXvWAU1bN4K5sn41yT5JYgnmch5wBI4nuAVYioog9BPAoIcPLUKQF4CPQCBu3avUut6W8fOWrjV2kv2aK8gjYkCnHXrl6VuCjxHecdYJAEn32PeDDvExaXkthsVqwypjSVCsTQ+WA6X1MsrqvjV98TRRVgy0SThvINiTEvLmhvEQ+wngBBKjrFojrrxCTdnV1KOsmTSLgpBvKuGIMNi4x9pgJ2V5fWDNvEvmE9uFcSfYpjvB8m4wBsKMkH1Gg2FaewnuxhWi5gQxE/E1+FAA2JO8Ul/h5mF/fOn9k32FEBzZmMEmL2BnskHCcb7nMAJ75gegNOOdjjIJ1Y3bQ4weIHqIThz3QbikjFop6Ta3KPLkgb03qwPzxn8HiXswQoQs4TaulpXDN7pdEQo0PnmAEVgSAx604OwflUDEnbeSIhGwgYSTzHF+cTpgT2lFYS7oPzBPDO9MywyAXgTJskdhhwmUmbtOTxHDNzcwJHsesUgomvAS7Z97wLWCmAHfgL3hPEAwBG/g6fxB5mLZz1vKQ1YNoZwOHZC+fk886cPSMw4obs9m5bvWaNwAxsyKZNG9WKByDLfdKi9uJPXtB7d00h8lxn2EAs2LBxk/YM+4Bc53Of+7w9//zzakeanJoIithM0+mxq1euat8NDQ7qndAeir/ljMKuIX52VneXBrbgOxj5zbqE+iU/jxiF3FEl9A+ImF7kkwcfbkFTYtYzSTbGCaMGTYn/itbF/OmebpuenrRHHnk4QMuTGmvE5qSqwUFCWZ0NjJFTgtcyMS1GR8ZEm79187boS4cPvynEWyPrggkjVBcwKCHVjYMmim2jrjabjmRGLQwwRBBWLawsq5ITVgekAk2yCv0KPYcYSLjPS9eYV6iV8ahG6GaYiMNBCyaTgOaRnGn8GD3KhRVtwt7uHvXscp2ejk4dphnaAqSw1bS4RS0dj9to/6CtlAp2d2HWBnt6bM3AoKpaMG8QSVtpNezw6RPW19Vjgz1ewUJod8eWrXYPJDKRVGuL0PZUwqqthpURuAtG/j75iU/a1fMXLRmJSotl29Ztdu3GDRsdHtHf9Xf32MXzF9U7DcCF2jFq4+Ua9OS6nTlxwn7p0JPSaqGlZ45Z7Iz8xfik03ZnasqWSkW7dvumdec7LNqETTRvBarpkZZVomaL5aIVGLMMo6HBtBMXEiU55nkAFQgywiQ8KsPfVGVI87hTCYuDZs/O3k9wUX7HQRMsEMSGBp1gDfCMqUxrAkEwRoXhTKgGAF70dHXbpcuXBD5g+IeGBiyZiku9efPGzcHYZx/dmEnnhGJTSaPnm+CIaTwYcUe7Ge1HkOFAh/duVhVc00cdhz1DYJtqU7KNwwOgYu+HwqPVho+2DCnYPlqtJLVyjDK/24o4/RbjFVZzQt2UcJ45joDRYnx5W40n+zhsvtTHz8SdmPcG4yg5o+xbflesC+ald3beBwKoqvA9ghOBnUykQuEfR5VnHBgOhwAGKqODEfycJ2jOkPHRa1ElDDjXUDgYkIb3xtmFnotRpULDs+MIWNNQxwSrB5DCOuE4cOI8gxg4Ai+h37sALNfifvgsACecaDgGk5/h73GoAi0COms48YL7IcDA2eKsAUlIfKAQMuIXO8VniuUSgFtCxqF15jMOQFFdq9FXO+PBACytlPcKqzVnZUU2XO+xVBJ4Njw64qO+U0kxzzRGk0pU8KWBXR+ilpyPGSY/D5f/d7/G+7VkQtDk737VD/gVRIPxRIyzSaKslkUA3WByGPkuCQVBHdXnkL2gEZ7ob0mbCFV/pld0WrItJUYdh5CAk4oeSTrnmeSI5LBZ90CXhIAWZFpxqnVslQttEojjPxB890lf2fttF9wvoAf2wvUvaFOkyMGktqySi2wuH1TZUzYzA+V7SPfDFDAAfALEwYF++T8SD76w3fh1bKx6/7NZaXjxfSbhsB4Liwu6P9HfO7tciLNSs70P7VXSR3y1e88enx5RLquyuGXzlvt2njXYtGmT/eQnf2Of+tSnlWBiXxE4JRg/duSY1vd+UWFxyWbGr1suGrPeXLvVl1asMjdvyYB1i70cGui3Bq2KxGloamHnWy27cXXc6es5ChCTNtjfbzfGr2kiHyzWgbER2/zADjFil2Zn7ea58za2fp2YumGRDavaM/T/sPeeT5Je15nnSW8qs7yv6jLtDRoNtCEcCRKzJIfUiiOO242Y0Y4+7EzEzl8w+79IX0a74iikWYoiI5aSgqARCYAgG91w7b2rqu4uX5U+K3Pj95x7CxhSO4SZICWqKwLo7qqszPe9773HPOc5zxm3dLnHDp98xnpHh+zOg/t27MQJG98zrWe+03LRUUAHvog58RFMYXzzzTcFCpEIimEo8V5nJcZ2A501xH0pJgSdPCq2gBP4cDEqWrASKeZ19XeKXvgffi6mdmg5lcglGiCAArRkNVuqfNP2y2dDsWe9qTjz++izwVwhtmJkMSxtBHjxv99/9VUJSAKQSJi0XpcvJ8aQjw1xMO9D8sb+gwmLhhvPj4Re4vn1hlq4iBVgKBCrUL1Go1CxKGzXRkuTaTQtKQiNCoxRS3DT8gVvvZVPJ/lPu64QE6LYi6wtsRVxCokj4ITabhoOBCKwyfvBKPa4wPVCiL1IUOM+hA17+cpVrQVnCX1AzgTvNTk9bX/745+oqs5eJ/ElyQTwuq+i5YSeEbEC8SNsL571wNCgACXWnylF6BYB2CADkE5kBE4JuOmaElfaDzSuGPHTRkMTqVhb4gTAy41118Jj3dinejaNumwNzxXWEvcDK4GCF0AWYsbExQCZkTkL0MA+5X14riTzPDfWhekqtB5T+Y8tTeyxyLAAcBW7ooOAdUXxBqAdgIFG8jabajXh+fJ5tGbw+dhF1oH10RjaUknJNa+VSDa7OQ4M2NrSnott6fv3H/CJptK+gS3sOjjSEgmTclyPp6HnCkjAIBFiSv6tdvAwlYa8KwImxNJcBzkpzCpewxp464eDMGpnD0VKtW/39XmrUYe2TGcYYwvj3qBVCmADH8GasvedpeXtNxI5XlhQjM97MUACABmAjWeNBgnsY6775q2b9uyzJwVgouERWdNcH/FpnK7D+GkAk5/+9A09C/bmiy++pA4A7o08iVYZBqT8k1desWNPPaXXLiwtqCAKy+rt8+dt7/y8wClvh+/amTOn7ezZs8q/pXX1/PN2/q3zip0BebEXnDdy7n/3v/07+/nPz8pmEBdLBLrd1tQsrmEAAW1NdcqJ3cYEUQqj5Gj4hbfeekt5AewuGHi0seGHaP8hD2JCHGcDe8PaUej4tJNx4hhixT8f0pD6tO/7aSKfxDMnD3VJwnC8UEB5+IgtMV6N/jSqJdDIqDLzM4yEVyYGpazLATx37m1tevqlcNpsGBaNFYM2SPtNvdoQs+LYkaP2rW9/JySATtOLBwHjpJFSIPs4Kiro3Y5lUxnryxV0AElIxFrQiNKkgA42kNPym9ZTKBopJqAKhxenhoFFE6QDClgoWpYJXwi0Qe+nYhQ2D0ALrA0aTjD6wwiiVqqarENixX21UwRXPba5vGo9+bxaZggCNirb1ui2bWttTSN8cU53bt2xieFhs1LRvvuz1218ZExtOCTOUHoBQv72Bz8U42V+eloGtQVAsdOya7dv2cTouJ18+oTdvn3LBsq9Njc+6eyZRtPOnn1L9Cn6iYvJjFVWCQC9yoCq9/sXL0jlf2h4wNaWl3W/fQji0mu5smyF3l67zrN+uGQtmA2ZtK2sr0vdnpnZq5sb1iYx3GlbM2m21WqIQgtgAmhFAIDBB4DxSTCe6ArwCqNecwASZaavoMcBUwHFdBc+xaBhtHiGHFyQSlgRsGDYbxg70HmMC4iuDK/Q+7ookATAJNAYMA72wYP7rVavyPE8ffx4YFGUQ6XIdXIA+BBOogICYIIxdRFSb9ngHiRsVXe9ivPn39beYVyagCF0RgKVlWAZIT6CY9aD/UXVBlBBkbImujhoxHnhXiUKq0kuzsaK44QjI4V7xNBQkZG9QeAw9E/zzKmwkDDofdBF6douwMB+jRRNWpEAKvkiWGTtM2km3SRU2cE5cl0EIbR3IXRK8IQzgnkCsALry1XNqzLYODHuWRUMnFoAkCKrhV5VDBvOXOPGdrr6XOh7sGkQPsWRA+woKKIdTtN+XFVe69K1kJD41CBACwy7qmGIzJV8LDD/8XqcD+AH18UafqBzA7Cx7Z/NuoWEg6ANZ8B+IRhiHQlwqDxIGyHotdBmhtOFvcLvsDc0bi8ELZwzmEbqU2+1bG3V+1gZDUeAwWvrlap6lP2ZOLi1yzAJoMnfdw2TJ4DJp3GtT373E69A6IHmxHB28esEqz4Bx+0c36dyRmAqrYLQliOfzkj3el3JiZgpubxG42L/BoepwptAcippMFsleL3Tka/vKQDO7ggwITldXV+1Yk9OyYbrXTEms6uR5d6UAdjswIYAm0xaYtXYfABgfAlg6oeZBB7Yl21hgeSkNyyTV9EQk8Ze4tuIf0QVJ3li7HsLkdRNJexRD4vxxrR28n3Af01fS6Vkg2CNcN8kstg62qupTmIvYb9hk0hesPkk6yR5jKz9whc+r2SBdTh37lxIgnIqgFGQEEOQ3y31apxwtt2xQzOztrH0yFrrmypKAU4NMoYXna2hASuwdsWCRHTv3r4t4B/9NPRJYADg98rDgza1b16tNsR9TCVMd83ee/NnVujvs33HjshXoxsmhmO5bOWRIXv5K1+2dG+PGLDT83NWEEMybd0db+kS8GasLf4mrfZrgAoKLySOkSFBS6q77lAjVeuuKTl682dvSsw1jl2NoIHGu9KeTJsOjCXGSTMREu0cjdTsuubAlI949glNvldIaF97/TUxZNlXgDfewks7s49oJY5A54bPQRuLQglDGmJbDa/nIvlTwE3HlPTDpo1TU/7k//4T6QGSDLM/SIB41vh8kh8ScmIv/D7TQWhxjqNlYRL/zV//tb3yyitKXmOBR+3K9ZpAR8AYL7KkFBfA7q43XCSdPCCK5lJI8EKoi8qzx6M4PIwEEkySMJI8ngmV+BjTwBimdf9PvvENCVYSS3LGACHXNzb1H8+S5A2tB/Y1zPhSsSC9ISZicZ6Je3juFEIovwOYcg/8nTwAsBRbU6/4WHIHwWr2zjtviz0Q28mRDWBkLM+U58N6EwegwUgcEluseISb2xuKVxHEl5ZJ0FjaXF9XgtpTLtvlK5f1vIktAICxP5w/nj96LtLTQVtye1vXQIKuui0tzQBXuZxdv3FDuQmteAzZ4PuwKzR6uI8uglXtOXI0EmpNpGw2bGHpoYRpAWqkx8g0yVTK2wdDOw2fiU3l/YnLnOHWVQsJcbRrlLT0/oA2fPE9PlO6fdKmc3H9CORhs13bDsFdF42NhXL+TuzLeYP5hE3HBvL+5IGeK/qESAqCrA+/6y3tLdkzYuXnnnsuaLV09Mx5DVORuBaSewpafDZnJ4Is3Cv2FECVcwa464yWsv3tj34kjROYggArADzkvUwmg4WBBAXXzfWcOPG0cmj+jd4JrTY8S64RHRMADfISQFhavLnmf/rlL2t9iC/Pv33ejj11TDnTrVs3bWbPHoEdCMsCJsK+Z5wwU51478999rPS77l3567ErjE06JEAFjGI4K/+6m90xmGDOGuzKtCHc8j0OGe4m8gNMFoAyvFnnEP2FrEuYDqj52Fjch6wjVwb+wWbwnmGdadx9VQIP8WX2CW7/cN/P1gmia9+9QtdnDbGhJFi+/fts2/95V+6aBN6Jt2uPX38mBz7/Qf39LAxSul01hYeLArcwDCxNCDIUERZRJC7jc11O3L4qJIl5srfvnU7IOkbqmrTP8Ym4cF6S473vlF5BjwgceGQZlNpteSwkTSZFOdA1Z8EE/oWDjrnSZztdMRIgRKPEeBwa9QrAU4mbT3ZnA33MG2kK8pZKsd7uvq3NCKkz9G1fCZjk8OjGmmsnsJSr6hhgAcAKKVMTugwQVlPX6/dvn9Xn1HK5SyNhgc9aX0DNjM+bo8qW/aj997WBod6RRW/t6dkzx5/2t45f86OHT5iTx84bG+fO6eJNH1DA1KE379vr/1Pr/wT+8M/+kM7/cxJO7x3vwwViCCHaHJs3BrVuh2dnbdiJ6HK0aOVFRsaGdZEHICTmZlpGekrN66p6jGgMatNjQ9eb9bt8p3bVmEufH+fKjokmPwcYdc6iDv9g522/qP6AxhCEMF78cx5PilREqG/AhAgoNkRS4K1AcVnPLGS/7CWXrmh+lJzQCObFVPE9S92QhsH495GFHhglElwqcZhpHE0tIR95Sv/VDQ3jAj3ee7cWb3vM888o8DIjSBskoqEwUjY5+ZmdI0gzThRDC7XjjEg2NHEJaHpGJv3BDxwLzgYiQky+lliVnWJRGF4aI9iehH7EwfFfgMg4fNxOOxVkn7RqwHkuozQ7dE+5X5FN+RaMVi0wgAIwtAK1EMXkGvvUsBhI0EdJpnn/nDs+i+wQggKCNJ5L6pJAAd8LiCR0x59Es8H4wH7VdGSoG25V3PXCXQwglRICADkRDZcdVyiwaJa+hQdIf7tHV+roCMCYMJ98btOQ2+pLzgK0eLkPPlAkI1xfFB5fbIP9kDiUUH3RYLAmoLDyGansPKFAyRgUYUtmdTf+eJ9COo5+9gn9r9o60tLAkeozgBYkUxJDO/uXe01phNAZWeMM2dMQU7GGTlcPxURkivu8dHSQ1GviziI+/eUSBDE4HTF4lletrYmbmHowyz6j6JBsSuYFYL9T+FwPs2v/uNtA/k0q/bkd/9HrYDrTHnlH3uIjcEmCogOBQ5sFTYSWyTKedptiID5SlXMPqq5VMZVSIEVWfD2PWe9wUDgnPFnQsEugvTYNFU9C3lbeLhgqVRCySrAguffXSWa/FxtNaGn38VozSdJZHNqC40sNBJdfCZ2BVsG0Pzo8aMgks1ktl7ZXFgHgNpoM7hui4+I95aSomw0oDRrQbLD+wKAu0B3RkE9r3VghdbgrlqJsVn8HoEsyQct0thNqqes9SKs1CTs2oqqiMRy2ExNiusfUELIfd2/d082fGxk2Mb6B+zC2XPWrVTt+P6DtrNVtebquo32D4hRWsReMylocEBi+f2jw1ap1VTVriHo3e7YSF+f9E40PSyftb3Hj6nizfour6xpyiEsEzRKigP9qtTCIlh+9NgyhbzNHz5gh559xpbWV+3oyWdsaHzCOmqBoOBGgcPHTPN+rh0xJIAmoF3yAxEgIR6J05e8qOG2++qVK6qgU6Dy9lMXRyUWAIjSdMNSyRN2xBe3Nm12ZnZXiPhb3/oLo8oMk1sAjaLfpCruxNLEL3/8f/2x/bOvfU1xBT6T2AR/E/U9uAd8EdfaaNR0zGLbAPud/cwz43s3byJiuqZkD+Drj//zf5aWAiAHe59ki42JJg0ismKtwqIeGrJLly/Z/v37FW+xr1kzGBcTE5NKpgEN2UvEZLCaYJ7/+X/9r/b1r39dzAvWEPeseMW8KIYPBDRhfwoEMGIDPwPEm/Hr3ffe9RgmiKSj2YK/JQ+5cvWagAUSfV2e2QAAIABJREFUToCKd955V20ftLjQIkB7OewLij5o8QCYIHh7YO+84koKJazF1NS04hSSZZ4jz5vYiX3PWrP+aAltrTPe2c8ecTTtaCS9xBIk+eQ4s7MzAgIAbYjrAUzYb3FSDXsD4JDnLA2PoG9H/MiaE69zligq8n6cTYAOci9iLa6J2JPCEM+d86uJQozlLfWI8UKcQ6LKXiQPo8hD7sFkSfRY2BcCcBhosbauWIyCJHZEMgD1ugtFd3x4AvuedhWJ6Ys5uyF7qFb1Wk3sCrVwN12MlXVkM7lNZR+5XpDr9XmhEjYza4udjeKrMEw4J7wvgDOADiAhLYWAopwz9krUx+F1Ap83XVA1xoR8Jtc4NbVHcaRastHmkd0v2P59+xX3UZAV+wE9xNAeSWyrYQzNhhhA/Bt/ocEb2YxyWdfyo12yV+tM0ZSzwfrQIkeLGPEwoBFfTLRhyhY5xTMnnlELGDku+xygh78DUJI3AExxFtkX2KeJsfHdgkCptySdEc6kiAOBRcOZAazgbCGujMYVk6NY85vXb2hvsrek5WcdW155rH38b//Nv7Fv/+W31a7DSGKJKg8MqMDMnkCnhf1H3vDy517WWGEAI54Lupk8cwA21gl2Hnno5ASMHEYyL2oNWRf2Gu/De3oMH5gm4Ux//PjApR0AuSBscH+/ya/E//w7X+h+6ctfUjUfI7h//z77L3/6p7pxDB208smJcSlvX758SZuKhWBT3bx12+Zm5+39Cxc8kaR3n/aSbldUHoxMFKbkd1DxvnP7rqaw9JR6ZSSu37gux0CyqikV2gpejSYAIanRaGAplzjKqL6scEjZuDJsia5AE8YHZlJJjR72oD9hWSb8MM0ll7FMImnTA0M6jBtbW5ZIJWVApfegKRmAJ00rwroZGZWRwLhMoTifL9jS2oqMCgDKGiyMbkcjeUmo+3pLNjkyarWNTRmzfTNz9sKpU3b+8gX76ZWLMrCIkxJ4YBgxgI+WFu3E0WM2Wuq1O1dvKAibm5+T4UBdHgdFwDDUT1WpZXcXHmhEcalQsMr6pg0US/bs/oOWrrVsdX3NHiw/skFG+BLUPX5ks9PTCnruPlpS4ML9QxOu1OqWpGJOBeSdc6LLoj+y3ahbs9OxFgk5lQtaZqxjTcCoVEq9pCyAehLDdBcqM4xb5lCp2iFBT2fu4HwliBnEwYQM4zhpJaFSFfaNU0XrWhMMuhv2IdvaZDLKjlB3JgOAWDOOGaPw0ksvBoX2lLdObG2IjowR8n47V/+H+szaqR80kxWQB8UboI21FnOAnsTlFRk6KY4vol1R1+8TpMV2L64x9ncSPOKUAJgYsUzQQUCEA4zoOEEwaxHZMc406KpXnlFtAlQ0XtjPDWsTVft5vwgeqLKT5j965n38LuvqIENSp4Pf4/r4HuscARv2FME398CXqmJUaRn7Vqu5CvijRwr8CIYI/ng2OHk+F4OlilK1pr2DQ6BqSVWWakIUMvRpSEXXa0HwT2LDLmIWp+QQKAnAabd3Ayjuk+qTMzFcV2BXs4XKj9pmXNhV/eWiH7t4LeeWe+ZzqM4IlGKcX6A9T4xPOiul3RLlmN+NIAv7lwCAc0Py1d/Xa61GXcEPtguQOIJYnNnIPGJd4lhSXkt7XXQM9GcnLSW6Jawgzgq+IoLtvwpzJwEM0bBXR39DX08Ak9/Qwj/52ACUevUUe4k94OzxJ7ZPLEYC+0JBh0saZVDhQyKCH1fLIJMmJMCZtpS5qCF2EyAlaoOIydFqWTaX11SM4SEX/ZMwfD4rqjIJD/GMkrdqRddHEQD7GccaE2BjE7BBBKsK9hmbGpJZmHoUBUgyI8NArRLQ9ctlb6+g5TXp0yewz6LDB30m7K1EZ0NCwM+jdhL2CCAZvwWojE8iqULbASZoD5oV0ohywU0qpBSv0MGAhk6rCskLoADJAd8jMOZ3PRmZUq87AfOBA/tU6KIN8drly5ZLJDUVsLtVsUy9bflWx8b7+tXChNg8gEkyk7Ktet0m52flb/haXV6xx4sPbWxgUEUmAJxKp2WnX/6sPV5Ztnt37sl+8kzzJE/ppHUzKYnEArbz/DOFnBX6ynb09EnbbjXtwNEj1jPQb/X2jn6HSXMknNh84gN8Ds+3kCsIHHLAwQ00wAkJInvLQTEfICBR4U2m5sB0zKniim8SQ5Q2nPaOGLAAXcQeJEPEggBRUczzprQvimIfSBclxK/4O4+l2/a9V7+naURcE3EKz5KWbtrDScB5L2fJuB4JUTJ7ObJeAdMokIA8keB4u4sXnEi48b8ka0eOHNa1oOfFdEsSJfYsQB7P+cGD+5rSxL2KAUvsoji8KuCAs0RLCzoYJKHXrl2xv/3Rj+3f/4f/XX4VFvnkpGudkORx1uIYWtY8Mj45u/w7itbCeoBJ4AWklFo2aJMhLuN7b7z5piUSziJlfX784x+rnQfAh2IPkwzJJwCgXn75Za0ZQNfU5IRavqikwxJjhC7nFGCH56QWMyZoNlvOnEqmxajl3+xzkjTiQgksT0xoPWkrBwigTcSZJas2PzevOPXRw4dBF+OunpWGEBRyykcADqR3wrTA0KJC/Ms68b5Ry01tM2trAqhy2Yx09tgXPhWIOMmZxQBZnF1YH7EtWVNF19dt7759YsrEohXPEOYv+4nEli/OOzEU+ovsc54fr+N7Mcbk3vgsxfaJhH43smzYv+SNPGukFdhHKrgGjRZiNvIYb/+myOVFXdeX8mk62C7WEpYPn43twt7yxXrEtmuSez6XM/dwaVE/h61F/MazGh6mswGRYm8Fg+nAmeDvMKAAfeU/kgwM8clPnEOetYA/xLRX13zipaZI9mnENfYAxhMMKtaAMzIzPe0MFxiIq6uBRbih/BamMfEt78fakGPAegTMgolCUY3zQOsbz5F4HiBm3969asNZWlgUExCAnn3je21N10w7JXuMz4b1gS1izx87flztlefOvqWWc9mkpSWxU7A9TJT6T//p/xTQgh3k97EH2CzWmFHomqyFTumlS9JbuvD++8rd8DOMMua8IgRO8ZZptqwdn80z1BCESHYIRdA4kpr1xmZ4i2oIaD9qXBuKJnw29gGpCeUwv0HV+sTLnzvZpfcpjiDCEEKNA22EJYIBZnNRrcW5s8E4zGykhaUlGYrrN26iLCPjwCElMGBxqPLAEtEItIkJOevFhYcy2PlCj4wWGy6OsML4O00LAUsX4GSSDQyTjJwBiDXBj48axNDxPR4WaBqJLa06QrZhmUD575rEWUmYaomupTpdKyV94g5tFGxajACfKcYKYwS7XTlxRGOVDCfMJvoGDAhmDe0UhKwyOVvZ3tA43lqrqQ2YSSWsgJhplkktGY3v2zc7Y1du3rD1RlWUKgwRwcrc3r2aqnPh/fdsfmrahgslKyZStn/vnA4RtKa+wUG7fvOGfe4zz+nzSPoRNltcfmRz03usVana2MCwldHeqDdFq7JMxq4t3LdqvWrlYo9EZjHqV+/ftf7hQQFQtGzgdNK5gu1k0/bW9Su2RlLb6dg2YrMIWAKOoKMCJRqNF9Y0xbhfT1g1fpeEPUxpoV2EZwMCrsQd0dxcXiPXMI6sjyPG3m8LkMBrOFBohEAn5gsDj3EkkKnXq9ZqN2xqwgXHSMgJamABzMzssRNPn5BY0erqmmaOP3X8uJw8ASgVBp4pvYlCXXO0XPhEA9BRjDYGWsJrIfFm3+MkuWZ+F4QfI+1z4F2MC+MQtTJAVgFeYHt0Q8BOUO698x1P6uUoXI9E4F6gJMpRBGfE++H0uCbKMwqOQtBMAA34xllQ/7Va1nxEGmeFZ1Iu+ehMgnze36fQOEND02lUmXVqMr/DOYwAjabelEo6hyT+Lsaa0b4HpOJZ6z2DMGpUXhd9OIwU5HOg0rK3BZgwVjjjlVwJySLqRpVJyvJYQVcKd4Fbgs+EnJ8fcVd396qfC3rxnNQf2/S9x88AoLgPbJGqr/Qzh8kX0j6ifa7Vln4SCRSOAjADGrJE1Fg7qcEjNuZJGAkLARoMJp4tTjz2PhNMAfxQgWIdaQXifaG4g8rDWuLa6HmlYigqJgBPreZjoT9iIvwEMPmIC/XkZb/dKxCCpQiYcNZiUUVaJgiKhoq7dBJoL2RSHSAFjNVqVeAvZxJ7hKYFIDoVSpIpkiAAUQAGgI+NjS0BHPheFxJErylt+WJe0/+wdyRrBMHRDjOKsZD3MejYbnybpoJlfPJYbB2SBhOilYFNCHgKGxO/RDIr5krXWwwoSKk1t+WjSbErJOJoqShGabdcX6XhLZT8nopTjx8rqFQlmal2rbYNDY846C3drLxsL0kDYoHXrlzVv7G72Ff8Hn6RAP3osWPGJDoAcpgFMGMvX74i071nZlq/C1jTiwbJ4pLlkkkbR2R84bGlt2vWx1qXipaHLdhsWgLWQCZl+w8esPuLC1YLbStM3inl8zbDSOTbd1Skeea5M3aH8beMK220NBGnNDJoC8uP7fRnPmO37t/TMyQ5O/TUUXu8tWbHz5yyNIns1pYdffppyxDPdXYs+aGWT/aMhNRzBYl24z/YH3xFX8vfpYXXbu3GmtwzvlwJJK3mrZaAOLEvQ1spPkPADmzLQOenqMW6sh+JKfFlEknXGGEvbvA9fEP0ebyHdMuUnJpduXxFe9P9sCff+Ll6zcfz3r13T4AJSZy3gaT0XwQYxaiiEJFMSsSRZO7UqVO70wvxaawLoFi1Wrf5MLKY2IozRGJF4uiaGK4FQxsZ01/4DNglTAThdYcOH1bccu/eXema8Nn8DiCFWunCVEt+D1AJPxnX8Ny5t+wzZz6j6wQM07owdSWfVzEWfRdivG4iKc0RPo94DwFMWrY5ewhXio28siIMbO++vfLfY8PDmr4pdkRfn42MjdriwyW9jsRvfu98yGnW9Rm0sXH+5OtrNbVukRg6sNjrk1oq2655k0rZhQsXVWiBjcrnMTyDOAzfT2zClC2YCrQtwIYhiUckU/uR+Kfb1V6naPbc888rXrt99463HDH8YbuidYht2wIbV1d1r9gstXZtV5QvkIyTp6EfSOERFja2gn3psaK3xautmzHJd+5YP5PGaE1GUyUw9BTf53Je1KxUlP+x3wAC+FzeK4J33AP7AuYCcY9iXdjRxGihcIcN4t/YLwFR9brsB7EV+4CknvvgXJEzslf4wj4S//F9aRGtrmlQBPmEJiyhXzM5qfgP++5ahNyjA84wOgCv0WKJfoQuCn7OGhLHAfoRE/I+xOPYUQErtHgPDSrO0yAKtck8FuB5+tSp3Tic6+D1H0wqA8h3rRWAEc4lbW60ynAWAVJgSDGi2vf1qmQuYJShYYJWCe00X/zSF+39C++p2M2oX4AwnhtrGHV6kA9AuwtdLEYUA3Zsb25rv7BW6C3eX7hvly5etN/93d+1fDavuJ42S84MPu2rX/2qfec73xHzcnZ+zm5cv64c4NrVKzoLXC+FBIq1EBuefuq41pZnDjuFZ8jf+UyAJ7d1LggbW+15jVokPyFgIh8eWq2irslvSsckcfDAZNfH7PXY888/J+TWxYeGLY04ajIlehiGnBG0OFCSCahsILQkp6LVJZMKSLgRqP78DgYChw4tSeOrVtdFRWSDkmAS5JCwITiFg9hpteWwI1qFUcFZScSVJDEkgt12RwcJjQ5RYtttsUvUo9hsKUDIhOkbtOjQXtOgypxKqL82ReKWSglUGCi7ajpgBO09qlyg+ZBMWl+xZNV6zdqdto329Fq73hC1lI2WTWZseXPdegb7rdZ2XYVsOmX5RNLKuYJ1ujuOCKeSWicO79T4hAAcDku5v98KvSgnX7aJ0VE7dfCwLd9fsHKxILCF35neMy2dmPHxMZsenbDBHv+shcePbP/cvNWDHgWK9WN9/das1W1obNR+dPZNGRjE2AYZtVWv27lLF2wY5gmaC2vruv9m12yz1bD1nbatbG/ZdrNuDcSrKtsG7ESrCaK7BB8WeqNJgAkqWWuo0jx/nxQDJS+jig6OD4OKccVxYsgIQggavUJD1bAhJ4ZhwiGDCIMk8ns4Jnq8+T36xw8dcIoohh8n0KjXBOaxX6ET4tAwjKhec4hx6ASZVPVWllesUCzZxrrT/3CakVatFi+pwXd0LbTY8CeJN2eCqguUSk27qTKlyNkxSrbZPyTXCOemUwrOlFwXi7uURPWtE7iF1hunilf0uwp8QisJhhQEnH/HXmQhsyF4Z3+zXozP4/sROCQpkAI3/dKhn1VIflC4d8G6ttg6GDTemyqDqq6wUmBuZGCjVPRvH6/mk6rEpOlxGjuAJ+8T+5GhfeIIADzVrob96HFWjU8CSFiXIDOJgC5oPRMjPKnhnqRlonFxLqjHF+uBUFzsRSVBAiABmMNA45QwuNojofKMfSCZYT/KVgS9F/aJtA+aLU3H0LqG8ccg765Z4DowXtn1dicCq63NDVUUCXjYK5zFSPHk3iKtWTovzaZawkg2cCZQkrGBfD6TwzDyaAVwXUzd+ChfTwCTj7JKT17z274CzspyOq/6qqFbNxwMIaGh8iqGCcLLdQdS+beEIyXG2RJoztnHnhFQwzxTH36pLBvgiS/jyhsOkG9XZEtg/0nYul4VVbpYBMxFL6VvV5iTCXQErJp2JmagT/zCx2GniXEkXrjjrQhcG36R70k/ylwckkAbewkQw/hGjWXFL1lCAAZ+B7sDTZ91EFNFPsYp8fhc7g9GmwAjaUR4FXJyclqxCoKvvActDtItGR3dDYyxg/gz1o24i+D4xZdeFKOgXql5RTSf18Q4TeKwjp392c/FAv3851+2a5cuW5IEiXach8tWaOxYKZm2wd6ydWlztq719Pdpsg0xFRP6iDkosGEToe0Tg12/cEmFEPwnBQI03hgDnCrkzYp5a+3s2LGnj4sRvFX1ZHb2wD5bqW7Z6ZdfkpbJ2fPv2JGnnrKh8XGrt5o2NDKidkueL4KJ+B3W/p3zbwtkmJ+b2x3rK7+bycifUaEn/iXhiWNcsd7sJX5OvMqz0/jmwIwVAyWI2l65yijfUW+7VQuzt++oIBREZVlv4iCBA2Lkenzro2OTSsguXriofcXnRMF1mCuEAOw7wDaq9+wb9gRxOPtOgrS0SMvXZsRaIm4S+DYw6MXDWk3VaD6H84Mm4dT0pJ0/f84OHTygc0Eyx7htPlsFnVZbyREAIPdKa3lszY3JOCIqsJ3Y7yqobG8rVvTr45y1NZVQ95GkHSqpvUVi1m53VAUHeCFR5YuknkR2fGLSSr190m+5ePGSziHXAGsboPPuvbtiSPA57H3WH/HXgb5eMYB4Tly32pSbDd0HLGI+V8yzBknvtpgKxCkCx5hctLioAjI+Xa0pmazOD3ES+wE9Hfy+CjiByQuwRbwKW4LWNBj6Gg/NRJ3QMhhbTYibOLsk3lPT04qnYXqz9keOHlH8Gifp8PmsGXEpLQqAFFEQlhgYwIYJQCpGJVOeyBaLKt5IlH5qyictJhNhag2ivQUxTNBG0UQjrhtGQy6n+yV2kfCtMUL5sRev9Nxg4rcCA85jYdgk7HViKh804NN2eE4+PMSTaOJKwCnOPiAMxXrOpdu0lqQh2LvEVNhq7lkTKdfWBZgAtrC3FJ9ls7KlEcghJtYI+c6Ox+P5gtVU6KrJvnNeYsFTgGBfX5jCmNU6C8zB9jCpaGhQej+wnXjevJ7CG8wmmC1ah8AI5t6xxeQx5NKsPf6HNYtt8MSMrBNnkhwMBkd8Ha1AgGqAZ4CtsEPu3L2tPQib5M6t2wK6eeYAMDwnCeBq2mbSTj7zrEZvb6Hns7bma7bJmO0+tWkBlDLhp1Fvqm0M4PdmmJgGQ2ttY105Ks9pfHRM54xxxe6jfPw3HQvkXRQgvC2roVyNmBj7Se6F1qkLQXmxlv3grPgPaTf+HdTp3Wk4vxDY8H2fZvv3I+JJTIz3dtlEUOfGRkfs3ffe04Pk4FIBQDVefZ+Fgl24eEktGepRw/DQAwZ1NZdX319S1BtQYq/G0lLBnQp17ZgMEskVhxM6P5uLja+xoCRvyaT3kBFUUHlO0ttblqEBNKG6wkFo1RtKRvg9rsWpg659wOtoT8AwcXDUEkECT54JiqqqB+NYvWLFVBseCL18qv6nktKWgGUyGPQ+OMgjxbK1YUXIEaUtm8hYvdOybKkobQ+cRAlxOcabprO2vrVhuUJWyFyUC56E7luBIVG1QrlkQ5MTduv2TRseGLAXjp+wGxcuCejh4NGucWD/PqGbjOOjJWe0d8AIGde3tuzA3n2a4EILTZV+uOFhK6Qzqkb8/N13dP1pBI1KZf3+4tqqghbWC52TBkAUVMREwu48fmSbCJ+26tblIOzsSM+EPwk+hRlCYYXHQ6LJGoUAwVkEPved7wESoXPCXojtJNCYlRh3aZtinB1oY0cHkaR1YGBIPYKwQTjg7L1sHtZJj01PTwrBxyFBTYTyuNNu2tDggMS/QI+pqHEg+WK99u13NXiMDcEXwQAGjYNLUMm+IVD9oF/WEWeorBhN9YFrTNyGjBfMHSpu3APOknWnkgRaK8FhgJEQ4MO0IBByEC8rRgoOWJNkoCOGxJ/7hq3lgYcn/Ao+1IZj+jcRMkk/iDV7k6BN1S5ohTnvO8YYc24IVCR4GJgXsQeb/lAJ3IJOB1YNDC+Cb525MFowrhc/iHopcTwnz0pq8GqjSYvuzdrxb84QhpY9wM8I8L0i5YlNZGg4ldwdpAeKXomILUWuheK9/xoFJ/0UZ4NEYIXXshZ8Fp+NLcGB8RrW1zUA4qg5NEqq1oswIYKQVNKYXpFg7TxwJnBiUhcjOR3c6lhFo4cbWi8h5EE7RVRtqkGM0ZuZ9VakrS1VurxaYT7mEVYWAnW0+8HwCc+brvWP8vUEMPkoq/TkNb/tKyDARLaQymRTyYfT+N2/83NpjaR9EpqmhmF3YfuFkeAkUJp20EtQnPFJO/m87DB0a2wrwSPxChVZtZEmfdoIn8PPbt66oSqxg7UuMIi9vnP3jh06fFDXRryiNqHQp61pa2EkLRVfvkh8qdZTHWWKmFf/3YbzRaCPDVLiudMJPs1thrSiCrAQi7t+S2OJiZOkI+WBrn+8MxYIxOnrd8ZCUqKYiNwStFPlpjggP5MvSLQSHYY4elSjLgtFKxV7lAxSySUoXlldVvsD429pKda0i5UVOzi/11Zu3bHKvUXr3THpqRXyWctTDDGzwbFRGxgZtq21dcsymn6nJcYdVdWlxw+V6FXXN+z2jZuyl42qU7yTCCrumbaadQSUDI+M2sTUpIua3r1rY9MT9nhzzc688rIN7ZmyH/74x3bm+eetp7ffOsmEjU5MuDhlmGySzbrvYKgB9HjiXtiaiNl6CxYM6e0ggOsTkYg3qXrzJJjMAksYVqKYSOxONMfa3u7C/gNEQwwSoAr/SczizCJvNY9xStQHYZ8Q31I449kAEBB/wPAmRsG3kQDFaWski7RmDcCWbNS1V7lu9sHm1raSSpIYjckNySoHQvos6YwXgUKbB8mcWpCL6K+UrVDwAgT7XVojEidNWbPVVsGFe+a5cOOuI+Z7LQqZEr/4SGFvbRfDl4EDxIOBbQqjgEQralTw/ux7QCHiAibh4PthgS0sLioRpiIOW+rgwUMSnwRA4RrQMUHM8v6DBU0t5JmePHVKcRt7k8S9QQLN5B5a/HNZj9lCocbbnBF6pbjBFJ2i2M6sF89T7GTaycPIXtd4KyvGJnbFjnDOiBvEaG7U7cb1awItyFuIRSl60v7UbNTVykR7B9o6xA9oIbIOKtbUafllugijcL21mwmTN65d189hQETxYs4fLTfsZa4xivADnBITYQEBn4hhxYJ5/309E+Ji9iiJNEAR9pR9T7LMWsNQY+/QLoIt4DU8W+4Te0W7FmvAz9ijKghtV/TevBcgAHEeYBXJPGuLXeQ1nCPWl7aS2F7Ez8QkAuimINeifX5FdonnTtzJ55AsI3TKe5NPYXMlLss0IbG4nd3FHotTjeJEKvJW/AVAM+/D3lKbNewetALDZ6nFHLA9xMjSjkJ6oa9P76t2oCByyzpzvmCeU+yMIrnsAT4jjj1mXyPKyhkGoAWEZ/8DjBAjHj58yCUftivaL7SQcR5cY7AZCo08TWLpjPTy2BvkU3Q5wAjv60NYd0XCrtLj0oCDkvRarly9bHPzsxJ55WZgnbz22uuKXwHPGWUtQWYjJUbvz30P6zuJYHihIMCZvc51cg1YMekjGlqjtItBtHjeXn/tNbFd0preSY7ik7GiNlKpp1dxdmxn3JU0ccw4MO2wJ7Y7GVT6f3z9BltwfjHOSvyHf/9vu1cuX9aGhNp5/cYt6ZiQGJIIoPieTWeUfGxuVeR4RVlNJSXoKeSQFpayj2BiQ5NQYtRwumwGUelhhIQECuNPLysHSIkk4mViKFDBXXc0voszR2BxQE6ajaCEKSShsUUi0kxdEK5rfT1OsVdCRpUaI0T1APEvklA2CO0jJGToN2ijdSS2qv7RQsEKTKKp14W0Qb9rN9tWJtnOZG29uq2gqiffYzsJ1/dAnb3ZahhYZ18uLyoqyth9/b3qE4NChXObHZu0xsa29eSKNrlnj200anZ/8YHNoHg8MGzvnj0rNglA08OFJZudmvJKeaJrV69et1Q3YZN7pjUSOM+I45VV26jSj9ayMmP8BkesXa/b4uNHNtI/aF3N4s6LJbKw/IiGObUhbTAiVsa6xx6trNrDrU2rJTq2ArChtcpbo922KtNNMCzQUdte4ecwKFCgOkQiTxuJJr54722x7Akxjsl7BukDjs7Xxb94rVgDrab20OjouNVrTTlztYINDsqp4myOHTuiQ0gCS3CCYePfpVJRgkQ4R/7D4eO8pLZfLqv1iP3L+vcUy3bp0mUpU+cKLuhHXx5sGBnNILaq/b65KYN/8eIFOSTeK5lJa4wsDCicCK/DIInKCMAEqBT2GJOBIsVzHvfxAAAgAElEQVSXP0HhtUahPYb1wEkSmOAEcYwKHuj5DQZciu0SP/WqFucA8E+ASZgOxTP68OdEyrDG1aUzcrycKZBx9oeqBWHMdtQwoZ+VM8c98ExIHGKVlrMmBk4Ya8n+jcZOQr9hapTWIJnUGeWssi6ce2wG5xyHBYjhLCCzPr3GKxWxCkfiwL1UKghFeQU2CruyT1ijOAmH68Pm8NykKQAjKAiRcS3q5w+q8bwn9PjYyxudosQS6akMgR/7huCZ51rU2NGu9hT7kM/ha2JyUgEQiQPPDduh4AJl9PsPdL4JeKngEYhSWRNK/HHbNp9omPy2YwFP7u8jrIC3QngLH6AHFUkqfirQKKnpyn/stiomvVUPRqiq2yEQj5on0JHX1jfUgomNoh+bP73gk1MCAnPg6uWrsg2i3KeTVmu4bhPJBL6P4hAB5VZlS3dR7CkErSevupLAijkJe1aima5XQGIebYyzCjwpkEB4YCsSgJMAYBu5Nq5LrYLyUd4CAAuOOCqdIX5x205SRxBPTEYxgSQcPwaoQbKPn4ZNAIBEFRsTQyJG0A94TJJCvAYoRRECcUtYvMRUw6KU+3hRKNeaGlQs2tzMrKYlJDpmX/z8F2zp6jWz1U0b6np7MAwgsWW5z96y9Q8NehK9s2OrFZ+gwP3zTGEHSHCQscSwdCjIEZAXCvbs88/be9evuDhmqeTC7O22gJC+wX6rNKp2+PnT9uznXrS//pu/sdm5vTYwMioW7srGuv2z3/s9PUuSwKnJaRsaGlGFWmCbRrtmxEiW7hpxn7S5vDrN/eNHX3/9Dfl9fDFMFSrkJDywLuSLwuhrkn4SjBPPPKN7o6iiNo7Q9sPz5fux/dv1KJxpic4Afgt2ytEjR6UpICHN0J5FDIU/Z2IibCMSHnwq+wQaPe3IJE20WyM8S1WaBI1kGhYsiR2sx7feOmtHjh5VAgeFPw5qYF+T1GqaoUSQd1zcvla3b/yXP9U1/vOvf11rxHPUJDjY162m/HvUMiCJUuGk5gUmphjG8cuALYxCJe6MY5jZs3wODBiKWiRdCORS+ae9B/AB8X2KJydPnrZv/sVfKAHkOn/wgx+qct5oNe373//+bnsGe5jfV7E04UU0GCtMa1QLGjoinR2tD76bvYTfHhwctqXFhwKFYO8QFxCP4vtZZwrIPH8YIwAfFE/QOgNU5D+cPRMHYXTt2zuvvYpG406nred46OBBXQt6acSwVOSxP8RBnAeKebCbeF/ADcAsNC3Yd+w17kktOJWKABqmcLFHiZd4H9aen6san0ypaCNdlhRdAhsu1jw6quviGaotKIV2T91W1lZ1JlgfbAEMBp4xNkfFn6CPx7VoEEeGISGuGQcrDWCYNcSeAETzxf2wD7AfYq/k81pH3pNzwfc4y8RvrEss3jkw4gU511ei7cUnKbKPASQ4zxQnAX9j25iKZgwKCTpJ/Kmfl8qyX+xDck7XvPOYmtYsQE7OFiAZdggfAeuG35euDK19FNGNMfE+kVHFSrQyM7DD+3TviLBGnQ3iQYB62uAcyKloX33lK18xWtDwD/v27ZVdYS8xzefP/+zPBeSzLzc2NsUooQWNcw48CTDOPuZ9HtJlsH+/GM60MHJNTLWhQ+OVL7yiuPPOvdt2/cY1Td5BOoNc+A//6I802IXnu11l4lCP3h9GHfpDAt7N7F//q38lHRQ+CyYWAspqP00m1WJ27q2z2kcwTvCdgN6vvvqq8g0VPINsAPuGmLxc6pMGEvkQX9hPr3GjKeN5Bmsaix0RJ3G05O/PV+Jf/Mvf6SL4yCGhEk01nnYInO3FS5dsbXVd003Uh981obOu/px3ql2hqEOOYZPKdLXm02dEP4UZwpgnH6/JoSYxJIlttnBKXiVRslT1iTwggyRZEmSE4RHGE7NRXf+BcXHuPECweF9N3igUFNhQFSGggYqlB4NYHOilAhff9IyVc/Gllg339el90CEhuOI/BFUT3CMUTtDlbteKybQZI7C6HSF4MEFgpXRSCUvSGtRuWYrENJG0HlDPJPhESgwK7gmWRMFSVllZt8SO2SC9ld0dW3r8yErloh2ZnrUr71+wVDZle6amrJjOacQxwdfjjVUzpr5kcjY9u8ceLC7YzPQebwcJGhMY3L58UcAJauHHDh62UjZn1WZdwAeg1HatqlHBSxtrtrK9bSWmBSWStlzdtoebG6r81JtNK5bKlsDRVrbVulNrNqwWBJPEVGg2ZMy8/cPEDiGgk6ZMAoQwo0qcxiMSNGUJRFywUxNVdkfnFdVHTu/j5pbPZP/cyy8riORAg2jPzk3bmdOnXNzsQzRBAjKc+huvvWF9vd7LCN2T4AYDxr4gKODPSoWRv3kFGc642Pa9go4Lfcboz2ikYFdOlYQXShoAoAtjEaj6eGlARQJVp9r53ltFSZw2l2zGgzr6toMWCQEYBp/ABcNLEIGDvP/gvvpeYdGoKqB2M5+Sox5msFwQBgLOco/O1a6iP+MnNQ7ZEVz+4/qdZUUw7uwsKov8jOoGVQGh6kKUQdxdfM/V92FX+CQG1p0P9ZFgnu3z7OIa8bn0TsO8wbnonmBRkDzQM8qI7fVNSyVox2mpMsH94Si5JhwLwfxjdHR6ELcD+PJpNIC2IO3cv18rIoUOgMa+WG8BbOh58EVwK+pzEL/11p4dVcRIsgC9cDScdxwR1SRAGdYDxJ018z3QkrNB8G6DSmiwD9w3e5jABKdOlRm7RIUZmyimUehbP3HiGX02AQJi2Zp0pKv8YErOrzL9Txgmv2qFnvz8H8MKxDMvGn/bJ9VhJ2JbDLRgbA+2jsCWOASbJICe71VrsrMk+fhxJqOQ2BWKPUHEdUC2ncILfgqQmURDI08DK29mblbaIei6EaSj7YANwU5S6S70ICzogqr4Lmw/SUSt3lDSRAFBorChDYO4ySv9Wc1JAeQQw0SjHKt6Xyqh/n2q+wkHtAGvA4BN8YV/42M0LphEn1ikBtjtGhoSgCUp7XpgyjqQnJH8TU/vka944/XXNdkLvQOmz0nLJbTYDg8N+9jhHdfP+P6rr8r3krQSZPP11PGnxFKhiMA0wbU792y6WLKxRNZS1bp64hF9BTDpJMxGx8cUB2yjAVZi8t2yNWsNgSkkr1ThWQPiL1q5+fdD7PGhg5Yo5Gyrsq2EVQUPMYES1mg1LNfbY0dfes6mDu6TL2F64w3aOLa2bHJmVnuHtiIScRgKY0zRCe0qJPydthcKWq0d2zM7o/eOFWiScO6f5wdjhASPBExFErEpaN0IU9u6Ph3k9Tdel19joo5Pe6QlxsfKs5fjfuDfaoVNpZXsk/xEQVj8C/soFjKIkd944w2JMQJm4dvQ1+G6SQSJRWhxoQ2Z+OaHP/yRrvfo0SN29q239DOePcxQfBhCr1wH4D9nCIbG9hZtThV78cUXtI4usQJLpC3AgqT84IEDzgYPeoJqOQNEDBNMuE/apQHoeH63bt2Wb4aRQ7JGHkDCB0CHvsKucLOmYfn6uBYGEgFlnSlARgqwlWrNpqb36Cy+9dZbeg1T7YjdYax//wfft5MnT4lxgvaC69etWHV7U+1d/WhVxNgTNlhoMWf9VHAs9aqoNjs7v9s2LTabRoVnxCK4e9enhNJ6A1sNpgcAqZJ5QMgbNxSr9MFCQZfn3j2tA3ER7eKsDS08U5OT9pnTZxQnUGi6dvWqRiETk7HOMKa5Z1rjaMmJ2nDS7SiV9DzRxED2AKCLtYhtPRIwptiWTMk+YCewQ0w2iYwjvkdxh/ehZQehU0AQipzEglw3+4fP8pHpXmDGBisexE5VKrJN7A/iJuI6gCDiKZJ8ciQAaGwa68LnkJTHuJV1cgH/tEAFxciBYRcLkXwPwJdnIOHjPBINFNTaYphxPxg5gEK15igD92KsRIfbO5pcNDI0rL3gdj6tXBUwLTKcsad8JvfBmeJ80IYTC/eRSRHjPWJOzqRA8Y5rBLJfmbTImWaQBKwwny41rj3PmrDup06d1uuYUhO19/hd7HZs/cK2sBavvPIFnXvagrANaJwAYjEFFU2p//gf/w/7yU9eUz6DfSam5tlpLLVadqr2aPmR/a//+n8Rq+VrX/uaJsEBshDnE4cDOsWJQryemJhJWV/+0pfE7IL1hF32/X9HfgFRZ4BhZ5xnNCELhiLCtvyn/EcM9oR94Quv2LvvvCu9HfIBtRE1vGWPvUJOI3sSWCTemhPgkoiV/JracaSPElqAPcb6ZbAmcfjIfFfULJx5tao+N/7Oobh3976CB/7tYlgkyVCiaBPwKg4PSnRSkuQaiDMJRjFUdrctG4TZWCz6p+JEEJJqp9q3tXAREOFQyPEzho5E6/Gyq41L/diRUVEFORQAMoxyDeNUuT2MNw+A7/mDS6iNSGNUUYkPlXkCLhKaYs7RZnpeYxU/TwUHjQX17Pq6FaF9MepYOicJgS78HuwDxtjRLlQiiIOSxfV1QbD7tDZUsntpwSmWbHtl3apbjAYckpjqZpU+ul47ODJum4+Xba3KuKlxCc5CFWXNbz+4bzNzc7oP3o/pPjg1Ah+uZaBvwIWOdjo2PjJii/ce2GB/vyVoMajXbLOyJUfHqOF8uWQb9HAirNlNGHe4Uq3aeqOmdh9adQSOIJRLZYuxjYid0nqSSOhzOdwu7OOjbzl8rCXgkCiaJNFBT0J6GxnarZw1xB7BeWIkNIWk09b4w42NbQkwge5iSNXznTC15Bw+fNDHKDbqQojXVlZFT+ZaLl+6LGM+MT4m5gJVk9nZOVVhcApqj9hm9NqYnBfrRyKtCmJQvdaUF01gqQshp9+UqgPXgAHUXBsqYsWikH56+TAkqvjVa2pfIvAk6WctojOIlHF6CPm7+j9D8MXeFUCIOFUIUOjRZz0j40LOOoxdZs34mbRKgqgWa806yyn2hEkIKi+4WKozraBnu9ZQpCyqwtN10IUv/s578EWgzRcBeGTf8Ox4L+i+OFIANAkla/qRj7DEeGJ4cd6c6VqFysLjMMvdATQAEJxMNO48Z4JOAkyAEu/r9X5nQA4MOO/HAZIgbhAFdiAUMVnvp+U5qCIo4UR0c/ietw4BlrG+tPpAZaaFhr1B3zKsOVg2VByoBjB9gGC1Du005VUyUQulcQJtHmYL4r2uqA+IpzVU8LutUX60gEWRYxDmj2vznwAm/xjggI9/j7/oun9NMcTHv9BP8Bu/fG+cG9d28Ekw3taoKWdqlaur+MH3eA3xCDaF5IxEiNgBJt4Hgn1pgd3oEwCmYAt4nxjsSpsgm1UljaBfDNjKto8NLxUl/EiMAihPhZZDTXsGWlmAFdhaFYmCTgUxE/GNaOuAOoxGbreVrGLfqIhiN9E6objjw1q8ukZSQhwihgIJdqjox9ZAKpf4EWyPwPKuj12UjwkTf7CD2HGSHfwXwa7rnbhwOLoPr732E3uMEDbJKf34wRFQVcd/Uk0E9EVzzaestJSc83nLqytif9IeW6blpNmybL1p870DNpXKW6ENOydhA+VesW53rCOgQ6KOtapipka1rrHry5sbdub55+z+vbvyHxQQlPDsdMQQGRgbtXxvWdeAPW/RQlIqCbjK9eSsk07Y8ZdftFbWC2kUgCpM2xsetpn5eflxKpusH4kVlXn8OgkRhRrANP7OM6dCK7HLHW/RvXbtqliTvJ74DcCN139YeJB4xqvePsWNwoAYAKOjVkTXq9VyvT3Gzz5c0mcSo+K7AeyIsUkA+Wwq3TGWkg9P0e7sfpm2KUA9pmcQI0tckXbqO3e0hzQOW/upreTF9VaqihmIgyRIurYmfa6x8XEBOVwDe4kkitYO/CZVbRit7CHXAfPRzOwLPp9YXPp1tC+ESX0kmuioKI/otMW2JM6SX0Ujgv0aWs8ELgYRTp4zwJBjM0kr5JxNhV9mjalqz83O6WyhW5LJ5QV+oXnCmSFOuHf3rj1YXFQcxjXSkkMFnc/k899/5x07cviQ2lS2K1Ux0ACyWBsKaCqKSqjS7Mb1W64lRxtfuSwghnPGmGvWUKOIAyOZmCfeH3kCMdb169dkl5hYwsAHGAskloyInZ6aEsgA04NzeezIEdciaqOTsqT4FlCLcwJ4QeKJ/eLZEGvxrABRaAljD5Mko/dy4OBBxR58DvYGuwmTiRic3+NeidlgMRATYVPQdNEkrN5enSWeDesDQME+Rk8JIIbPBMACFKMALfawGB3oVqzrNdjF+3fva1wz9o8zwBQbfob9xKbJbnS6etbsXUAv9q8A6jBMgNezb4izfMKl6/2hd4O9JJeiwE6cy/7mmjirpWJRZztOyOHzeVZiw3dg/ITiPYXDkA9iOyAIcDZ4b55jFIyN49mJPzmD/Aw7KxFn2te3vdWa/YouZmyFxGZzPez32ZkZgdbXr9+QHgtALSAYa876Hzl82C5cvKgzyZ5lXX72s59r+iefw7ngGjW1auFB0PNJCHjgWhDexmYh5AqoQWwNOx+fcef2bclO+KjphA2Pjihn+e53/1/77Euf1dl/7fXXJZrN/ud5IrrLeWCN6zXX3iL+B8x4uPRQ4M9Ln33J3n3nHT1jz4G8nQ9f9/TTx7W/8LncD8+Q3I61Q8CWNiwAT3wSvwNbE7Awtv25PonnLQJMYr+OponF8enxH7/QovM/rF1n16rvRjC7LUEfimkS45PDXRZNFeqE61HgPHwCBsh7y+leIdljo8RxpvFnPo/egwIcMg+O98BgqA0n6DeoN4/eNMUHXhkC8OAhyABLDwFhS0/gcLAYA6+ie9uDKgBB6VljaQMCzOkD7VUrAWBJywWwWHwEkKLWBkiwWnTUg4rD8HGt9bqDK9xLGgcXRmvx0BOJrkYK9/f2es+eJvEoj7NUJml1gBVEiABa6MFiik+taqPDg3JqsBYAP4fKfdbcrlqr0RI6bq0dq7V9Pvf+3kHrVqq21qhatkivdkqMFomkQpPsdK2Yy9vq5oZ100lbWFoUoEQlbbh/0PKprGh105NTElvj+kTX7dCX55ozj9dWNUWnTh+cBPAaYsxss/EDOLIFyl+tuUgl/bnelKeN7qKsoHAgzs7w4U/2RLvtNDoCUow0YmE9ZW+TYe3VH6rpOAAYFTlhDDrUYsbfQcmEcoiTAniAPktrWKFIRclfQ4Cnw7xdcbCBdqh2S8kuQTQOnUQWo8PhdMFSB8sUSEBzzucUMEN5w0mMjo1pr/O5q8vL1mo1hLSr5UQTXqCl1gT04ExJhjG2GEcqPThz9jDGHqTaKaswO/wM9fcN7CLzLCUBs4S5FHQ4QOKsD/Z8FNHyFIL7EV7nGKHvzzAOEQdB4KL9rRFsyOuZa8kw5pl55SETwbkBEnBPOATQf43nDsKrkRbszzUolLfRBvK0zNX3E6oKct84ZvXaElAhKkslgNnrYS2gzGNIcbYY/djT7Ovsk31Ev9x2Re/IfoEJgwNlnQFQNPqs7JokBAj8viZUhHYg6bwYCUNulyovNokEiRl31lAAoapLwjUJsEmsBfeDzcHR8CfUc9YYkIagp7K1rc/BAapfNoj0Yg/YY2Iu0XYTQC+1C+YLCog0ojwEiB9XzfsJYPIJMu7f8l+JgMKHgYUP+F//sG/+77y3IOrM0QUYJYFQYpVwbQFpFokRAQMvjGIHwA86I/q9RlNVbJge+NeegtO/S6VeJVfEGZH2jV8j1iDxE5sjTCtptl0UcWFxSbaABECTdXJZxRcaIWzERh+AItgofiYWBJpuod2RaxK1Wr7QRxnzmd626bpovAa7iW3BhuEPpKuiKWHYdnyZi8ySYBAPYTNdf8onC3ohwGn5UbiSz+FzY+sPFUvaHfi5AG5VjKtKlLBf0LelkcLEoR1n1pFAr69v6rVrG2uKnQA/eC6wTJJbVdvbP2RzhbINpbO202zYYF+fmLjlvrKtb29pcskKSfvWprVqDemVMCh0cnrK7t68JdYICcZmtaIJgY+g8pfK0mxTdTyT1YSTHH/vKdjo1ITtpBI2dWS/5Qf6BWiXenvt3sKCqO20VNKuQYJGoi2myCCTShAwfGxTk0zD84Q4mUjb4PCI4lViLdgDsS2cSj6+bf+B/WGaH63J6OA7OBeLCfhE3ptfVDtNbE8gTkylNVGNZA4/BNgAmM+1oS0DmONMRqYNwg5gAqEn/WpbV4sL/rCkAQcRAOM84DN5xu7Hu67n1WqJgcCe1RkL/oozA8PbCx3edkohDDYImh9qTwht1JrgQ4ycStnZs2cFpkRwjb1HXMR1UBmn3YRqNbE0jAWAKmIFND/Y41wPZ4P4n5iQBJXPk95KxtvSpJnWbOn8UM1GbwEgiRiAEdFiO8BAGhzUOsKaYkoPexLdGLVTjIxqGAA2At9+5+ZNsX0Y3LC1XdFr0UNhrxBLyA6EceSPHi2LjS72atfHSWssNUL/QXrgwb17Onsw1wBBsBkI+/NZ3IOmFk1OKucBGOM+Cj1FFV9Zr/nZWbt546a/bnrKZudmdH8wEGglIv5AGJkzj71SOzE6TujkrK2poO2MKESam2ImASCQC6GRwnOhRYN9T7sHzydKJWAbarWGt7XHgjJi2RL3Tympj0ByMgGjxHVVYGN7Ec81JgAZNtbXxKrmPtAuwY5gQ9iz2DbiLU0cFXvAK/ecPToWGALi2iOM+/bJM6yxJpbCSOoh70NzpCvAhHgZm8G+Rrtn4cEDXSdFL4/9uUbWLKWYDFAyticBHnBGOB9ot3gLJlNsqqHl3jWGAAyJRfE1msKmFjUXL8WvwGBkfxKzck9R3w9AxoEe9uWQAF8fo5tQew73TCGNdQGcYt8pH2F4SP+A2iApQMNGocBGIV7MtFxOAAs2H7vOOYFh52ebSWcHtZ+YogNgSlz/wvMv2OrKsl5DLvxg8YH2GNf6ox/9SO/JOWXENs+R+4TtQm4GaEJMgebl0SNH7Hvf+56AdvzB3dt37MSJp9UuyLOnwIn9ZN3Yk6w1+1HgkjpGIFLQnbGjFi+x3NFkCQwkbPG1q9dC6xT2ykFLyWqEr1D3jcSTUPzdnQK/y/6IrJBfVxSUGB0f6rJJEUlloXnITIzxXjhHe4TW7dJVQP99hKZUnxHxRA+AgGXHR+Pxu97DGFVyHdn0hM8pOH54vUcMw8UhExU/yfhRnzrDJuF76puDvRLaMvhMR1LRYPCe31xgmuBYXCiSSSzNcGhTQvt5wJH2GSvFOGmq0pr0E8RM0THB8BMwRLodCRPXrFFs6m9leznDQqACiSoiloyPA72nfQgwJpNSVYTDnKNSH5TR+4o9Vkrl1CpD0HNiYo8NF4u2tLZiTTRRaKtotG1seMiSPQW7ev26jQ4Miv1hKcb2NsSywEiVcgUrZvL24OGSDY+OapoPzB6NlBVyvKnDwkSUenvHNhsNW97a1Lg/WCU1hM0AhlIpW6cnF8ZPoymxV00q4JnIaBQcTGC0rUS/PJlXa0jX+9YAZ8rMMKcSZ2Yzs7Oq0FGpUEXwQ5UGgjLea5T2JKqIJMKtlowvKDrVFGh8gCFUbK5evaa/Y39ViTJXZp7ZM6114Fr5PY2XFtUZMVQS4x31KmLYpEtSLMmhLEFPHRuXvg0IaYWxzALRMgpqSJTZQ6CtGNLxiQkFTqwnRiMi6hLpZaoMVOpwViTEpRYyFw+ViJ30S3rU1uNfTnUkgHc1fYyYi5wKCEEbRmdQKx3AP0dPWK/IWlG/oMAjd1C7gG3QmmHPqj0s5f2vMHPU3hP0MqJeCp8VQRZ9rvl7cS0E8goO6TnMZgV8EHwREIFwN1tOr+S1j5YQ5u0osInsLz5XE4IAIhXQe1DJF3sTRwc7A6fPmcPBscYuaOjtN6wh1RJdpwCltIJFzlhk5fgIQzfggImIGvIcosgvYAwfyxrzfYIsnL4SioSLe4nFs7MjgA40nEUgkPSqHeK3gMFrumYCPPY/vZz8Dq9R9TdM+Pi4hvwJYPJxV+wfx+t/Wxkmqtb9wiNUvBFsEWcY+6WKWdInd6gCpepgr/c8wz5h3GUFWrfbF8439ieOPKRqubW5Lbo+3yORRF8Ne4EN5k96tjnHsRAEM40g987de0pqRkaHZYv5DIG3BWemRFsUW4oBll2vzYVglQxmMgqONZ1MQqFhkkgQifbXuV2MmgS8Npfz1mI+D/uLX4vMQNkwYo4wSpPglLiEYD3eA39yjTF2wt4BchBkuy9OKBHl/gmOeX9+DjOCdeW9ESNkLbl5VQZJPrcY4en+XoD6ZsUODozYTKFs/Sk04KoCTIgrhyZGLalCwYC02apB54Fr2KHY0tmRcD3tF0NDA9IfsXRKrZ3EJPVWWwkC4NmtO7etb3hITNl0MWdZhOEP77cHq8s2Mj5uY5MTauUpl3tErUdnZXxiXILc+BnWQRNnVIxIqA1j/4GDtry8anv3HfSpMJaQ+Cr7kqSBOJfqOn8H7Io+ke/DBKBS+/Of/Uxxw7PPPiuwiy98HWvsz9Qp/4zlPXjooPYB38efsH7EM9LWgNGQSql1A52d2For1gDszDwtMSZmCQm7MythYgGsoPMGzd214mjn4P0npybDHvFiFvcFYEFbh8CRIFrshQoKFB7TcZ9icSZMGiuM8fXW96ren3vi90me8NsSn+14mw5sFmJxAAfpsGhKoucNAIfkHNL90HQ6n2Y4NTnhbUhdU1xH9Zzkim1aKvfqDKLv8YMf/EDrTJLHe0UBTsQnud8YJ/BnqVjQmSaGu3rtumKK2b17dwVbKf4QawCMLi4+1N5g4AKMIgClKA7PPgTw+6vvftcmxnzaCdf2/nvv6VnSPs64WPY0+/TR0pIST77fbLcEEDCd6cTTx5X4cs/Eti+89IKNjYwK+CFu1ZCH7W2tNXuHa+Iadf4bDT03bAWAEfEZZ5UzScJNOzHJ7+LSooBFEnjW4/hTTwlQ4XXELrTcAeQSZyOnEIucW9u0+OTs5o0brt/WSUjjB+CDglUEAmm/gVHDewuQFtu7R3tbYrZh4mWzSfsjyhwAACAASURBVNGM4QrOUKY4CdjhRehEyK+8bQgtQ1ga5JHEbMRV5JK0b5GAO3PBpQ2w08Sd7P2YT8II1OTGak2xKYm/C2332vKjx7ovzpB0FcNgBJ/6MhCKo00xgMhtAQWIXwXK0xZv7mvEMg7nVflhG6BlRbEg9x8ZhewZri0WixkfjFYTk085NxQw9+yZkcYd/oy9xzoKeDbvnOCLfQmTD7vC2mHLiY3ff+995TlMcMKPjY2NaH9w3bdu3lDhDsCOdq+pPdPak+iT7Nu3T9cI6EMeQ/sOGkDE1Jw32swo5J989qS9/vrr7uNyOb0OttOF9y8oP3MwzHMUAUjYmzAAgs/tMJxFOkgdAU267tDBocJiEf0jH7KCrcJueAuVF/o9fwlMk1/iaPsryHMAvGGbuSDvp4wDP0Rg+e8VORNnnjvZZWNA+fM54msyXvECCD4i0BErIbEVI86Mx0HwUKMwlRgoTKhpujNlYbgpF4pCcMfpXlGDIQYE3oeGsXZhGIARnAcbUIAJPbboTjA+mCRoa0sPlBYgNl+HccEhAFMyFYy6gMLQCsChcC2ThJA9ki2UsaUCHK6Lz+RzQA9B55grj9EnWY9CpqDKgASac0+iyGfgECypygmbwOlEBDU+MYVr9KknBUt3zDJN3zD5TNpmSn3Wny9olGG127ZWMmmjxbIN9/Xbg/UVu3H3tg2pzQbNkJJ+Ty1G2ZzlMghVmi2vrlqJ6kG7rcNHdYi1ohJEIAS4hCbJFv2d29tWbTetAk0NcIXqFWPj6FOkghaCMbyzevw4AKFViyCSgMqDgY565tqaerPhatjFoo2Ojat3FQScPjuMB8wOnDrIt6taO2OCZ8ihxRCCoDvjwGzv/JwOXpyYwjNFGA6jRa8qtGEcUuy/pq/xzOkzQYy2JdV4gDOqPgA9BCGqwCDgm8/b5atX5CB7+/tCO5HfI5/H3mLf83vQwqGUcT/OqmjJ4SsQAkVlvZoNCZpybh0AcQaH98V76xlG28fidmRgocy5Fg8idz61xgk8H4ie8vsENAQSMZjgGnhPByOcVssGlFgq5yW0G7HHxX6h/SqABPyej/xzbR4Fdoz/DWKrBO18scY4X84v7wMgxDUSnIAqO0jj96/gnHHQoZp0lwoHDBhNUgLQdIYXnw2QBp1QSvk9PaLnRvFdWB0wUggKANNo2yIoxxETGJAoxMCBteA9fUybK4tz/7wm6plgfwCo+IqAq5T+EauTllJveL+6+uYJSLBPTETCQV58/4LrHhQKCgRiYIqTwEa6kLXr88zNzoqizhdJCe//cdklsl1PRF8/ped78uv/kFbg7wJMuH7OouKAMFKc4NnZE077RpMMG65CACN/ScwkAl3xKVdqgUzpLGJr+Tmir1DH1T4R2nud6ecsOfwTbZfYfGy14poMUzQQLewRa0GjX1veJqGziq0OATi+jGukss/kBvQ04iQyvq/2DLXtwCpxFqN0ANRu7ACGB6Jug6m0+pQg97X8LnYT/xXjkJgAS+g674UebDY+S2KFAZSO1HJ8A/Ybyjc+lzYFWi3Vx47OS2h3oYUJQIlnQEW8bwA2a1UsTTTu1td9FCjry1odGBy1yVTeettdO/MU+iY3pQNXymbt0DPHbb22LU22nVrDOowcRWS8QRvFumwuBQySVJiFiKg/ZIxxkxbwjOVKJV0rdvvB0pJNMUqWeKNeseHpCXvulc/bu9eu2NjUpMT0m92u9fZRpd5UTOpi3P2qlKsNJZO2rU3Asrz6/pkowucce+ppO3v2vGKIOP2D340sU/aDfH4ArXgm9+7eEzADywJdghdfeEGtE5MTk0oyPAbwdisSaYAONA6UWKgo4QxOYg2xNtuu00cLCiKSEuY0dNi2w5nwCSswOBjtzPOPBcpdkXoKmN2uRF5JHvdMT+vziX05FxISbrVV7abQhG+MI3mZ6oFgrDNZnMHJvnY/S0yNxk9Ne5FhESSp+GSSN0AtRP+JIaL4JmePfcl17Gq4SCzZC5DsRfb3O2+/bS++8KKeE+tBok0iyjNiGk4uX1QiTdX9z/7sz/RecfQwmibEK+iE0DoAWMOaSOx1alIMM65fe63Zsr6BfhX13nzzp3rWml6UTBkMEyrzxCwk5rCo1ApWrWrCJGsKmMAEERJdElraW2gLYp2OHDmiNQJ4JHZAIJZ7ADChKMrzp1WnWW8IACbZm5+fEyOFGPjW7dvKcQA8XvrsZ2UbGBULWxY2OXH1ubfekk38na/+Tpji01Y7HoAJMRzgEIMHSOR5L+zmgf37xbJgXbAn2DJspNqZKWBRIFVBmiEHJe05hntsrHuLDs+A50n+w94BaNG0n1ZbQCSsa7W01+uhtSslMI98QJpMPUW1HfFssXlcK9+T9h3TFHNZscIpAmNfORXsTwdMOJ/e7s3vMh0TdgutJT4d0u0wMSK2Dzuh31WXQ2gbk23Mi7HmhUhTTMd7OuMkJ5vK+vAciPmIX2GqMOI5xswxLvYR736uJYatTgr3I/wOFxVZL3yfz8L/4FeQHAA4pS0Hxhl7AoYPe3NtxYcPsOYwQXg+gBjSHwIIhMHR7YqV5gyhhgRY+ZMzR+z82k9ek2058fTTdvHyJQmXA2hS7CWmxQYA3FPs4zMB2dT2HgZMaOjFyKjaGLHL7HWeL9cJ4EPKECdmavBCPq/3oP1IBAhNp02KNSfdQokLI4Rela+IsTn3qL+Hrg7lNGECaKTU00JLLhVb9GJ7jhMrkjpDsP3jdKm/q4XmI8dCIqI7OeS/C5j83j//3S4ijgT7JJ6VbZ+nLSpSCFBUfQ3jv6LiNW8sFkhfr36mfqQwzs+1CWCV0DfrNFHv9fJakid+XkXi94RmM6EGY0L/cUC8ofqwSbwrBPElqPxptcLIySIaFARfYXhw2Nj8Prc5CFYCHvCzro8h9EPqjkmVAM9UtejoUKjqsbMjRgOTUUSh7fFZ4qLFBsV6AiUlsiT9gUqYYmxV0mlhgApi4QRxMAAHCdgyxaW31zIds2Sjpak87Wbd8owA1kjVtiXyOQUEuY5ZgXFeayv6rNnxCbXlAM4QEPFePbk8RBcJ8pIVA3Cp+t9ui4Zs6SQ8GCGvTCbqGxi0yk7bHjE7O5WwRxjRlLctsVGrtDIFtWLaciSOhZ6JknoAhIYMnKijQS369OlTduv2LVHkXEEeRkXLRsdGBFZgXOnXZYQrQARGhOeEAcXIse8QdYpVMI1mbTZ06OuNmpwylEcScpgOUPoQcrp8+ZJadaJ4q1fPoCGSjNNP25HqOYk3VGzamJgWAPhFpZH3hOooASf2pIKXUF0JiCX7lr5XHIImDtXruwFy7Iksl5gNXxdThf0JaOR/hrG/oQWFPSTKo1T4CWbdeHMuqPKBvAKgqIVFYJJXI+XcGB8c1hsHH0EODCnVKYw3joIgB4eDAVV1CtqwnKObjthv7ZpBTt924AExprrOoCjA9Yach/oKO66VwgKx1gq++bxwbkk2MORUmTiPVFgx/qwdqDZnimcomwE7Y8MpkgR7VC89qMpLzZz3ZG87Y4ReyH619nDvUbVdwWUYXYiIKwER1V6MOr/va4xNYcJOeZd+6i1FWWvUAD4bApNIHDjXoPMCROvoH7R1z4uL0Gwd+JJxXl+Tg2Ttoo2LzDxo7PRq8lrAwU8KmHy43M55+3VTDqOD+XAi+9vS/vGRneeTF/7aVuC/AUx2y0vRv9M/7oWVyKrAfqHV4ACva5hx5qi0cdbxHSTG2DUCOPXODw8pgIaS7yPBXR8E+0giyhcxQ2xPcRvsvl16DTu0V3rFEb+P7YhtQUz2wnZR1eOzFcxRPW1RJHKABACe4N9bZFru4wG6g74btlwaIWuAEN5eoTaFdNpSSbc/0mBTQu32LSbuvLdiLZinQZOCBJVrVHKADwkCi/gjtUsTw4QCCuy9OG2FIJ3EjDWDGg5gonZUdLqUwKJbkBMYsfz4sVibal22hB0eHrPRnaQVd7p26tgxe7Bw37oUybpmJ158zm4s3pcPaFVqVl1Z3R0djP7XZq0ivRLAKqYgsuYkCikm7mSz1jc6orWQdsLWpq1tb1mdVuJW3Q4cP2qDkxPSOSH2GBwbs0xPjxVKeXv11e/ZMydPiBE6OTGhmIAAG8CD/TA+NiHA6OHSsg0Pj9rs7D67deeu7Z3fpz1x4/qNXRZRBE7ihDwSd/wRyQsJLzaS6jl+ggl8c3PzSmBiexTvx/6IBUOxssWydCYpgQA+PIJm3/zmN+2LX/zirn9iX1BQ4j9aY1gjnjf7hgq17xGAvKQSQZ45X/hlkmjiLmJf/BzrRBwl8Agmz+ZmiK+dYQ4TiKQav0ocFvd7bEWN7TPcO4lgZMoQi1GgY3woTBjiFp4ZcRP6LVSb2avsb2IG2A3oIpw5fVqJnNi+aG8ItCQP6CjOoRB269YdW1haUkUcwAQw8YUXX9Qz+M63v61745n+/u//vuJxkn/ui6l3aNFQKEFn5eq1aypssS4MtaDYB+AFGwyfT8zBwAvWD0AD+wATmxwJUIyEHAAKkOTMmTMqNCOgTHBEDEuLg1gHK6sqDHJOEilvsVt++Ej3D+PhheefF1spl89aIZezfXv36T6J51g/pqawJ3qIiTTq1UVsARCIq5xx5SCrEuDA9oDNwPhkEt7JySn9HICL2JxEV60aC4u6ruk9e9y2Yr+KaNI1FbugwQG4XKu6Tp8ntxm1z3Ad3ANFL54tk164JrGM0KZAzBkmXBgFjB4jAAPvi/3j9zW5B3vbiy5JVvfyaPmxwCnP5wAQNgQ2EYfSpkdO6pOb0Hfy9n7FqHnGrTuzG8ZIHNMsFgTniyJfNmub21tiq2D/YgzOnvRY3FvC4jQzl4KoCMThGWiiS2ir4znjiyLThO9zpr19alsMjl0x3FXEjR1oc53PtOn5pNK6ZvYiORDnF6kCHzmeUIsVQIgKc6u+j7C7PEtnvNekX8IkTwBYGCvsLw1U2GBk9JDaRa9cu2LFUo+eH0zprY0NAaPsMbQeeQ0aKdy3JuOOj+sZoIOiToIwpQufw3nl2R07BlupppwOn4BNP3zksL19/m2tg9Y7kxGrDS0b3keAMyA5wxbw10GCIxaB8VMUMLCP/F3C2BQMymUfFkIbKl+uSyBiB2uGQG2c3vlJipO/FOR8KP74/wuAEoeOHOiSYIPuQMfBIGvKRaiEwAiI8+NVmaHqE6reBBzSQgjZGAeJFgttwkw20LjccMeWC1WmA4UwIjox8YoMEyWcUHcC/Y/DxWs19o2xRKFHWQrdKODjMIJwGmyRmNBLpBE+n0a0+nsQKHAN0O5IsjSKD0P5IZE5Ek96lbku3ptEmGvgYUdpGh4eRlmj2ELlWxoQ5gku6yZ6VUA3AUw4ZOoT6y1J6yTbYbRgUf106WbT+qLKvXWsQiWpYzYApWxzA29rE/2D1o9AZk+PLa88dnRSo5JBTAmEOkLkNEIWXRKME//GGCKAVK1ptHDDumq9SeVy0kRpIcYJuMNzJRGO4pqsV0joAQy8WuI942xqAgLu6dChg6J07T+4f1fQM7aBEMQiXAV6y0hDEEwMC/RWGBuifHa7ckIcZpzr4tKCev98BrqJ+ki1AGCFBeTwAlz85Mc/1gg+nAHJfdTOUYtWzqe/YMB59kzJ4U/UxOnPhAFC8FPo6RGiT0CBw8UgsW/YJ1BAcUbsDqho0ggJVGz2Q5w1T3BJgBArTy6I6y0nBLz8zKt/rt3hbWY8p5yAEQwWQT77Xdo1GGf1fgIMdOQI1Oub9fG7fAFkca3+mWk5Ra6Ha5Yu0G5rDtey4wHWhxTEcV4EJFwDnwlYwPciRV3nTcLILrrEOWLdeSYS4A2fzbXgyDmvGOWoXF7ZQvQNsIsWG0bO9et1qvK0GDuZFdouquVu209NAQlgZmRpEETx2RhcWvAIXOPEHpw4vficoQi28kwBjcS+KpYC4u8Va9ca2FGwqCpAvaGAlPtj7aiwCiBlws7KilqExJpLJhWgLSwu7iY1rI/TD3dcVJZxoKm0nBIO7Vch1b8yI/2IiPevfJ9P+IIngMknXLgnv/axVuC/3Wcu9spXpPHGgImzFVtbpAlA8AjzIoi44svFYITJaV6ccGZYj2wQcQkFAI301EQc/yxsE++Lz/R4xFkTbktLro3FWPla3UfAMwFkc0P2lPcmoYosNgLGOCaYFg+SMB9f6ywAfCL/kbgT8GuKWWhNjHojOBmv7HuPObR7Z8o6m1M2u5CXH5RWQNC0ijY6VvC4frX5xCpeAN9ZEyrV+AeC8dWVNY0FhVkCa5P1kQgiWjGhtZFHAoNAgrTptMTTWWNpQNCmu121xMq6TaXzNlIo2gDARz5rabTUanUBJuvowfT22Nqjx9Zc27I1RjozujiTsvVqxdYrWwJpUl5GtE67YzuNpuKWvrFRsX+Jw6ietxJmy1sbVhoasInZPXZn6YHN7d+nhKjQ22sTc7NW6ivZT17/ifX198p/Hjp0QNVbgJyDhw6paksF8/6DRVXSx8cmbWp6ztLpnCXR8ep0FXPENsz9Bw6o2MC/2R/4Y9Y40spJQiRqmcsJMJmYmNS/ASR2m84S/swUQ4X2VUls+f8c4AgCwYxNJXF1Nra3PuNXKMapUh/ibOKgqAFGwk8si/6KmK5VNCjq0jEAkCCZo5CHfwOA43kCCqgVf2lJbSAkUcQixASwWCgGEacp9ue8BZCS++S9uTAXJvZrZz+ff/u82k3EKB0eVhyN1gJxnAolmYxAHeIJ4kHeE7CB62JtqExH8JM84uqVaxLNpTmCZ/LN/+eb9tRTT9npM2f0etqhYFTTEkO7E9fAmYY1fe3qFfl8Ccv39dlttdeV7catW8Z0UJJiwC/iAGI1tAwFPKaS2vPSVqCQKFZNUuwxWCIkqp/73OfsvXffFSDD+ZG4LmOyxbCtO6CFhsj4mDQr0IKApUX8dPTwERsbG1Xsis0AwADgYZoPyTWC0hSLYD+JMR6KzsQlMDEGmUrT2ycbAWBBPMYIZ8AH1lh6kWjNoanUdD0nZ1hTxEupxerZkycV999feKB90dtX1sQa1ofYiWInhTT+49nRWs/e8AKft9AD9nlrludX3obO83WG0OzsHl0j3+d3BFjRShnAWyY/CUjdaWu6p0AuAWuZMJWQ0cbOVMbm8Cx7S64TBKhBMY69Svu+TzxyrRhvvUuo7QsgFn1HipJcMzYMO0yBi9YjXsv1A3rzOwL7mm0fv6w42oeMcK+xBZPPcMFgb01xgNqrkth1AWOPl8X45zlEhgzDRLptxhvThrPprU9B7qB/gFZItBYfyvbCVNPo92xWE4040+RZnJk/+IM/0LOCmQXoRmsgr/vSl74k34cgMMXmZDopFlCrgWaSF5RZ64eLS7pu9jgMDsBRzgCAL0AoYA1rR4GZPcwX9mJ2bl5nngEbgDM86z6JxdYUt7PnWQUXrEZugufjLYIRfAMv0PCUsF98qAused+r5GEqGkfx1w9FFORLsXDK9Si/F5jyscKOT/ziRKEnL31PvkaGGIu0vWvU/XB5lZNghE0gKlCrKWMs1fMwZk69SfmCAxBM1ZHYzuYuIsn7+OQTHycV9Utii4MCmPCauOkcgQ+jUUOCxp7EiUSqLklQloPb6UoxWZNdQg8mB0Rz3rMoMDvrhfckWIgBBQ8gpKDa8J4I+3QOrlPJkNByF6GVYQjezdW1fRSyAynhwTEiTQh+GGGscbve3sFr0BJp05rEaMFSj9azAwos9fht65Aoc+iYgNPbb91UQq0L6U7XRsq9Ak0q2ziajhBjqgqsA8iflJ8RTapVbaPhRk0jVNWC07YKTi+ZEDURNAIgQFuO58Z6p5yCh6GlEiUyaahesB84lJ4cplS5AP1jLCF75OixYzpA0O8wGnEkGIeLSk6kHjviOWo7O65XQpUOQ/L5z39eDgrWwJGjh2U8APOOHDksp8ChpK0J5yka8fq67Z3fq8OHI2FfjI6OO9Ur5RRUUGiNr5beTk7vCQgQaX4ARAjRad8HCjiBgVgNQRhL7AWYR2pB8v0nhkUcR0wbEnsyCcjgiDz7TJoiYWwWDpsgWyBE13VlfMyas6Ycle8Gg+wHknOJoRVdu9uVY4mjhbXHQw9x7Dl24T+fUy+NnVhlCjofrkzu4Ic0e/g8KfxT7fLqFrtYUyhUGWWUtesBcU+sP+vCe9DGJHbYTlv9l4A0gIxy1i0//zhN6XsMDAiYwfFyzej2iAFVKik44joIZh4vPRQjhWqFzimtcTgbphgwwrDTkVHHUULdhkHCPbngr6+hszuc7UavLgJvrJ9acMpl7ZMo4PXBWgRtAI2UdGFqrkHgj5nuj6CbPSfAtkti5dXkuN44V0aaSxNFE5A+sU32X3wCmHzKBXzy6/8QVuCXWnJCAhmZp9CBsRnYE7FMASpC0uVjOL1CyBd+rlhkOsOAbDnVXvw2iYXae2nXSzHePatzKsFyihptH03O94ZHBuVrfApfS3EDX96emFQLrwDojBd0fKQ6gGvdYx1sQi4rccVCnokvtDSjBcH30HUjjkD43hm2sWiET+L9Y2FIsUcQqhXLL4h+e0xEUcrHZqo6J/23xC7dGVsXWwbwYe7e0VFJ77ZDxyppo9FWsgzwgQ1G2J5ngl0mWSCRo9pJMgMDhkSGQHlkdMjHmS6vqC04sbppfe2OTaM1QTGFaXcwD6t1G5iZsOzwgOVKPTY5Omq1lXW7/Pa7lsIPAtwnzdY2NyWeSfFEyQeitUxsYBoKml+ZtA2FCXrdVNJWqts2c2Cv9Y8M2SoUfSZKMD0jk7a9R49YvVlTWxAgy8NHS/JLuSyg/pD6/4nriJnu3L1v5XKfzczM26FDRy2bLaiyTsIkjYB+mEu0CvWq7fXDtO9v/eW37DNnznjFPVRviYkAAtgv7C/2qO/BXo1xxu8BWFFwojjE97kOnjcJJr7SQS7AtA/G0n9YW0ydYJrcB0DhLFb2BT6fvzsDtKuEjPjnxo3rahfBnwGS8Rk8Y2j0aCvwHM+fOy+NDkAegASSf2IPQEMSIhJM9gLTWKhEk1jxRbLP/ahdmwQToGHJJ3bgE2EscW2wednfMHvZh+zPqJkA+DAyPCJACiYruQVn691337GZPTP25ps/t1OnT/to0p0d+8Y3/kTvA0CCn4btgU7HqZOndC33F+7r7BBbk0g6mEMR1mNkEs73L17UiGZiFGIO8htiooGBIRVh0CAkVgB0odiXyed0DohFYJUCivHseJ6cm7HREcUI+H3Y+q77salcg3tB82Nrc8Nmpveo/Zf1Hx8f8xa0RlM6EYhqPnPypI2MjSquZg8BZvIM2YPEG+QB5BGAwDxTYjT2GKDA93/wA5ufm3OJAk0H9UEarq3Bmq/p+ojv0e8TAyqdViGIJBpmEdd9Hz2W4ydsdZV2uYbsg8frxI/eLi5hbNoPN7cUX8GW4WzAVPF2Sn9to+GtgfE/LxbWNZKcvQbjj71FPMs+EBChaTjO8qDAyc8BOImTa9VtgVnEusSUatMHxCqXlbexZipmZTNqDyKWA6TKF4s6l+xpvlzcP6U1iuOW9dowFYfcinYc2uZdJyotUAHbCygj5k4QiFVsLKkJZ3p5wZR4GkZ1a3eSJdfYbjTE3MPOKk8ObAvpaLZaNtA/KJARMED7Cf3ARkNnjnPEfifG5dlzL9wnWkcwQ9jX5Eo+4r6sXBDbh97PT9/8qQ0g2FoqCQjl3mHsA8xK6ycIkMOA4X145tgAGGe0krJXaMckj/v/2HvTJ7nP67739D7TMz37hm1msO8gdpIAaVILLckWLceS4iyl5EXyIrdsleNKUveVq5z77t77H8g3tqscxeU3cSRSlESbpLiBAEkQALES+zIDzD6Dmeme6e7p7luf73meAXOjupJiuhS50CoKwEz3r3+/ZznPOd/zPd8TpTTEGMcf5uxNZxxUIqlcpdGI64fyElOerkJiursGYiRJxCqWKEVAbElnHUAblZ1GanyM0p2Sr7Umm/d3Fi/5xbwkASYqRQjBvrcGC6gmgRaZGRnGnBYiwaIf/FUZRbINPBQGHKEdN+UOHEgMUjomjriJQhtAiyiCyXUYvPhzvj8OsmjtiDtSO1kjq11W/3m1vAoDiEGSdskKHUnabQbV8KBSHmt/XVHetR48W0O9lKNZQgMp/QmUKDYFm52Ji2wNdSBpNIS0q2bu08hXaCGtPEEKMTcX7uGeKG9iU3uZhGnh4ThxkSU0IjAk2YyViouW4b6WSgYPgNZiLEOxUwCqclmvDUya9be1W3uO0g0HntKAMWo/XBPrQorK0I/VKtjrdHF85peX7CEZB+aAg0nGz+M6CZUGIT0XQyMT4kYByEQUqqCbwfeCPKIfIqXz7i4xTGCxcOi5eNYDXZtMHEJ7zANGnp9zTcaAsiRQd7rgYLyoTTx27GmNFVmPvoF+bT7GHlofG4hNjpHV/YVDZuu2rWIycUhh/GjhxedAXcUkaDgt+e7de8ooqaylhlivt7KmRSIGCQMlY6oNCZpaUmDPADFHGHSxDVKsv9CNQJ0HmHPfCwL3whrnIKINoteTA0Ck5ZioflgaPbRodgPrWSh/udOMIKuXV7EGuJZnL8l+sbq4F3nYqxQ2xlVzGUrjnN7m75Ujo64wvhcZA4yi2h0GhXoHeHy/xfZyrAW136bEJ3zO6Ylu9Nj7OEW8MLiMJxRXDgq1dKMLjlhiRb2fwEWizvWGaIQ8Iw6AaJjQcEtLMtJq2Vde9hKjLG0fvS1z/B6eixZoY2PU07fb0hJIsx9SXDfS7XEMmasI3PFvsm9kNVQWqDF0OiCHUzbt1EwmHecQhwykHRo3tepk9ySqGBXgE24Xaw2o1l7CFB3XX8wM/5R3PwZM/s5D+PgC/+uPQMjV/NQbFduvuBi0nVwvidIbdTJp4LBSVudi9ew7aYNl0l6a0d0lm4yDCYVXNeToKmXcWePvYnCIAkzXG/wQutf13wqz9QAAIABJREFUqvTOEztLsqkSne3vc6YbmWb5QVk5pSSM+BmBFMECvgVBdiaT8zNUzJCGd5GA9RGyb24nPCNPYEF2O5bzcIari0docevngjMTXb/KbV1MJrlf5XZLpaFk/z8lqK8MdczYBYp6FFTk2gKHm50lp1LkIpnbqu4XW6pOhQLH69JFo+MI302wN3b/gTWl09aZSFtvKmN92FC67+TzloehsrRsmfZW27Rnp7r7kRipzhdtnEAQ/QzaKqdczNdbJddWNSVoO6xyZ4KGes3WDG5QkgTWbC2dsq7+Xutdv8YFfNE/YB1kMzZLM4BcztasHVAd/6bNm+3unVs29uC+khQHDuzXnxcuXrC+vn7r7uqzFUqJDh2xdCpnIyP3rVhcFmMydq+RZpy6fpC8mta4EAR7G2Dar87rDEOfhHlz4MKp65QvkOX9yZs/ka4FAZGSSIuLtv/AfiWeOOMImPfs3q2gxpm0fk3XvQktNrUiHY33zL77ALwie0Al6fw+tJ6+NzKicmgy12iU7Nu7V+cs56I0Q1IpO3nypO6RMxIdhCNHDgvAEPMqmZBeCRobnNdr1q4N+ikEaxvEvmQ9F0uL2kf46Pz73sioypXUHWRxUWUAaNqxP2D0EshSsoBfzF5hzQPyMCf4XGpb3VpQtxwYO/hs7PVrV6+qfIX9rlikUrGjR45qvwOG3bx9S/cUg1fELxWE0v0mkTDGg3IgsvYEyJQSPxgbl4+9e9eeIPZfFjBIFp9gmwA+nfXug/jkjAfzigYJDBW0k2AskFyhGQNzMUEThm7XcmBMpmA6bd0mcLKzvUO2CsYYvwdwOHf2nG0YHLTtu3aKSYCPTKc/xliJxcVFgW4kghDsFUMkif1zAAofliCYUjnmAc0lFyClzKlFjI2YwIP9wHfx/Lx3DnAn6NepXAbgb55yxYTWKUE69s47oOQ0j9gatENilxbiK8YfXSBsAwk0utzE5DgJP2wK8841GQPFWaUlS2ZS+pyaLSzSpYjkoccY2C/AJXVKWlwI5UWLslXMOQAP9jF2MhQTMN8srZTO0AWMPaIxkhZPRraXkiSAPOlQhioGfs95wX7m75HJyFrDF2VdlekeVqf1+LT2pzpPtnpJ4CqTsFjUOqYzD7GTs1iSAtvUyafggElkThLb0rUUe6N1AQtFZVIrAux4thi/MibsU6QJNm/ZorWBZhJACKaAtYGGzO07t6W/ye9Of/hhaEe9oPg4dnhsRuOv0dDeJ1FAmRL36mVzizqvOIdhBbEWKIvj3wKgc006nwW+LxZXO8tCFiDZQKUF55J0xlJIVVBhQVdL18QRI4X4ZKWqzwL0MS+AsSTdYzdeh2E84ncCoicN4s+UePhULftqa2IuHhOXny63+bTT8QsmNhOF9la14QDZx2iRKY/oD7Q/HsSbwNRXdSuUQQ1aJAS70QkR2BFuTLWVTXkNjNdWeq2Xl904dSsuophpiQeAFtan1L9VL5zJWLnqDpKU5hF/C2CMR/4NBXcEuTFTH0UpcTBWUfgQGEZkj9KNiOKxIEFqCeTY5FxTuieqZ05qYaq+lwMsqJ97JZD3BJdeRLWiDdKUdWEt0fsklkVtA+CPI7MYecaWw2KpuGhtODkL89acpv1psy2HHtdez1lxlWEWFchg1uv2FkpFvY/lQoaKA5IglwOb+yhVnK6p1sIcaAgYUWoheqN3W2GsxHyRuJPTv/h3BO6864vJcZHTZXUd8GvW9MtQQCukZo4xUhbOkjr8Cbqd2univ4ynVKIDOAYVzbU/aGeIsNGQ7X1inwfjuYwMK7Wkzc05AVU4gMryoMdCvebigmqGMdAeKD/U93OwQptUBwM50mbTM7NqW+xZEYRWoWt6dubOvXsaA+4h1ljyLKwv7lkIpsrB0nIcpPgd0E2VyKg7jYuyRrBJiCosnmWyk656zSEUkezo7LroraP13m3KUVi+G0csrlH2ThSVEnDB9UPmkDmJAA5zyLpSq2JaboaXO+UYyQWtBwcRigoEWN+ME4cAC9RBn7pnJ1ijog57+Y/Xf1LCgwidI806pKVjlFRGgNpFf46K5p+MJONI2QyHiqi9tPN9cH81+xqZbABi1KjGz7hQIbYGdpqXS7konIvpwmDju1ZqrjvkArkELGS1TKAH3xUpoTqwUTlPJL1sLbS943txfqMdmp97qI45u3fv0jqmdhlHnf0MVdwdMRcjdsDR2Tmx29DfmV0SvOOYff5MrvcLxs6PS3J+wQF7/PbPdATkqMFkDQKTLrYKI7FDzjh2B1YHdhP7hY0mY68a82zGBocH5fBxeuGcEpipZa/KD8vOuAhi9TBjZTvqK9aSb5aTC4ND4odzsxKsi+UR6C/hLMdSRokhVrytJWcy94Gdx16XSsurjMB4rhJckJDBlnCeRTYidioKhcfgN4psyk8KWijYZmy4O42U+RRXWTbRHnN2RMdSCbDgH3FdzkkvdU0qq40Ppfb0KlvN6TlJ9sQzggud/uijUKYAqyYvhiwgt7LbiwtWImCom21obbc1ubzVAeNrK9be2iJ72dJZsK6BfmvKN9nE+IR1tbUrqUSNO90AEauXXlwQN6X8hla/1ZAAStBGN2ESdYXJIUCLczWVsJaeTuvu7RFDtq23x1o6Om1idkath3fu3mXf+ZP/x5559rgCtLu0oK2UbefuHbZv315pANDFr60F0fes7d2736rVut29O2pNubyYFR3tDmZwphBQsi4A0d966y174YtfVCCJNkb0h8kix6woZ5f8CmmHtNn42LiuwdhyppEVRtiVMig04FgjMDpi16ezZ89JH4AA+7/3+73kjKYEsBtU8x/KySi3eNRdzzOxXrpbC7oDCwIKOLOlcxLK1HmOyMJmzxF4c84TwPKCYXTx4kWtbZJWBJWsG7VRTeKv5BQ8L5YWbWhoUGUfdLnZsXOn1hssCoIrxiHq6DhrzEs5HIBClNQEqHgHwIzO3fdOnJQ+BkE883jmzEdKQDGOMEi4H4AoslrYBfwG7g0/mviEueM+JyY9OcOe4H2sR3xTnvH2rTsSagY8gFXb0pq3uZlZgUzSoQglJARqgKP4CPgGW7dvk29KlxsYKTBuYLYBCJEIxUdApFQto0NbZZ4fPwk7QDBMKRlJSCWxgh9J8AuLhHiMwJR1wLPDwsD/RpQO4VpiAuYElghlKQA27HGeCRCUBBv3TMkQSUeAOsaRcmRYC7AGSNAy9ySIYYwwlviQuSzjU15lkVCmg90BREKzTSVK8/OyCewRt0k+n/iJjDkMQYAFfgZwhlAxHVtgxrP+HOSGNdiikiLmGbsNS4GAOrK88OexmehKqcX5rAu/svYBv1jHgKCAXtLDa2vTZ1nH+Ig8n7TnSLpnMt79qlZXJxkCe8YoAk+UgTtgXNJ3wmD2TlYAMYj/83VJaY2sJsKzzmDEf1WilhbmJOjGxhQ7xFbUXe2BgZbz1uJicgdNFNY7iWd851hmzmeZa9a0YtKQRIYJghgybAwSkACgvIe9ExmDNMRgLTJexYWi2Ed37921ufl5sciYm82bt8g+REZ3jAko4zt75kxgKLmtwLaxzoiBAcM4QxCWhu3CuoT5BjD7cHZOzJYoPM5cOyNyRXGmiBc5SltpU+/ds1j33B/fT2IVEIx95QlM12QUGhQY8pG56XbvvwdMAqth1R/5NJMzgi+PnJX/v5TN/+jSJNo6Co1I62T22VgRuHBgxHEdGd1AIVJniMAMYTJAL5ks147wLKvXsnntWhR8VaY7IHmR6cFnlOWR0KQLUUWdh5gZiegegEnUYYhZGGXog9AmA+/BEcGL1wf7y0sUfjpAQ8Ybup4jYWqBFmqjRa+lnIMAWo6Qd9zwfvGoJztrBcNJb/so0rhMHRb0LGq1ArLIrYhihIiq1O4ZT8o6KlYtL1sbraAwNjVKZRLSH+G+CVjJygAgUKaTqNakfwKbhlbA6I9A5VJLObqiiI2w5AFzCo2UFlsEWEHIMgTasFG8Ho+xWrGl8rL3jc81aaNiqHD2JHgHcyUo+uNsbhwetGp1WYgv14BFQrvFyDQoL1V0yOHYOFUPATpHV6mVY5xhwmDQoHnNLyBQZjawdkBZu527oMU6fVktZI02h54tBNCDbsYapd83hpjDQQBUdUWiYd4/flG1gSCWCGNNT82sisaxSdXtKZOV+Oj45OQq4yKuaWiYbGCNIRojsKy0Lp2twt/JuImdkfZWyTieLuT6CPkU86fqtGmAFgyiixd6hjB2aMAoYkDcsFMzn5G2ijKGZOjERPIuTQTyGO1ItSZYB6hRlil0lBAFVYrTvgfUFSpJpgAAw+v1cVBA3Fvy0MY9i8D7dW06Kam+eEHCwQowUinVYkrnJAsLiNaN3u6OPac1V28o2yJwpuisEsZb7T9DuRHrn7XBXvfWzC6SqvIbuuKE1qFiJYUyOrJD2BIQcAAy7pPDsL2tI9StOi0+2hHugTHDQaW8i3XEgT5IRmH0vvYI7+VApJUi98BY4EQwLzjviDfjFDJuOGX8TqYVHEonpot/cR06dshK/gyF7V8oonzMMPmFhuvxm/+hjYD7EDiPnL/Rp8DmqCPVxISyo5zRApNDAgMgA3Zh/5oBd56bcwpGcMTZnhPjkypt5Fxzcfm8AjpsFc4a3V8EatSq6haAjcAOqa0uSZnQ3QQ2Cmebzkc51N6xgTMvOsjYYCVIAngterZK+igJRdzVRa65JjaIZ9XZEuqyI9DLOKgcFLHSUCbIvwnOsK/8nfsX8B3a14vBgu1Pp0PSK7S2nZlRsDCK4HkAjjjzyaYTfK9ft16+ErZ47iFg0ZK9/8H7stUEUPgd+BtRR2Fi7L6lcaYTKetJZ62jZpYjkVWtWE+Xl3v0rumzuw9GrR09AUphKClqNJTVBrRBILNRdoFcdfTjzKVsGQ0UAAaCqnyTdfb36Zn4DOXK1aTZcrJhLW0Fa2lvs4GhIeseGLD23l67Pz6m9rH//j/872rNCVWd7CmZJc7xr/zGlyyZhC2Ysnxzi42NT1m9lrDnP/d5m52dt8WFJTE8YKxyNvDZXbt3at1xLrz8gx9oLFhXe/fuVRaXeafmn7N0cHCDn/XB3+W+8VOZH+aXdQrwAhiCTwGrg6CQucG/ZL0hNEqmODKqndnsZw/nMwkBzjpp3sjX5dBwHQX52cH3Zf0APrJWOO9jh8KojRLBN3VaWamqUyE+FL69yo1mZ7XXEGjn/nhmMtQAERcvXZAu2bFjx5Txxh9Bs4NkBi/Oay8dc1+Uc1+lbIH1xPrH16PbDN+Fr8B5zT4nEIdlgv+mjiZmWrff+95/s/XrN9iuXTsDYzlju3ftFuihdsvr19m69Rs09mIr9/WobANAAD+Ke2LMEbxcZVxIELSgjlgwStH8gJFBYIn/oVKpVEolChNjrinH3BG0Uzo0OnpPkgQwbHlOwDCCVYAUdAaxI8Qn27ZukU1Ajw0GCc8Ek4NYAbASUIEyCVrHPvX0U2LoUP6zfccOBZDMHYlHbNX2Hbvk12AT0H3gdwTL+GasPxj++HsAU7zHWUzX5FMinovNlO+F/aytCNjDb+MZot4e9szLqXxNYrNotkBgzr9hqtC2m30O0IEwLOvNAS86HI5qnbDm+X50cugmBXBCO2V+hl9HklIljVn091KWSXp3R8q2dL2g6wQIQ2mTktuIO4fuN7CdATQQkmUfsfdInEbNSuwY+5PnAWgHZMNu37lzN7TOTuq5Ydt5yVOnDQ0Na13C2AEIAvSTyHHdk/+Kb/LNuhbrU5pSCaQIvF09oCQsJOIJAeblsnUU2q29rSD/FWYNL+JP9gAaj7xiO2L2IfsWZh/7Uno/9brAEcb/k0+uOuBpLljO+mStci+Uj12+dFFxkhgiKrds173evH1b69JBfe+O5GPiujh61kpFawk7MkjZFJqXrH+BRA2x9ZFi4MVYME4Av9hGRI0Ba7gurBvsOM8h8gAkgdBUBaDQhdk94ej6hFUlQUhw8xn2TBQuV8e5ENNE0gbX8wj/U8DHI0moR7nGaB4DQyUmwn/RzjqJ9s42mdoVsTVcgBJknMDPsx8o8zqlnwNZNb068HE2mkLWx2scY2lNVB1mEvhZLMuJTo8HkE5BjewT/h3roWJmlUXBQLLQBFTkvHUx12GyXXiHAJQ63oo+z89FYwwBurduoxwBZXrP6EeHhOdUV53QKUSHdGBAqC4aRggGh0kJ38nikACbdCtcyDOicjhgOC9MLBsHJ0TCaNSnlR1wYhGB/mLAQck5/ECiu9s7VNNbq5Z1mMAgoP4Wp6ajuUWbeIZDjO+GriWqZFLlNTAZVDPoJ6UzA0BtWyhv8jozii2gfFF6A2AiHRI0U5a8H7ayUrR4QngNhkPOhemYb2l5CAms2eYtm2zNQJ+QQQzU1NSEqxiHTi8tTShcz3opg2h8rdqMgAtemuIZvphNUacia6j2nKD7X/3rfyXjzxhFNHBGXYI8W8OBjbEFgaatM1kMjARj6S3hmuzmrVs2sHaNBFBBQHGS6dnNYc7hzviQjWQeESDlhTI5BiwyakSTRsODevQyYwQYl9V8y8itAKo4ICaWEYAAdXxBJErvEWjhGR9eolwHtgiGhOyHZwUXBV7hJLCOcYAQkePwJOOEoebFmPLsrHneEwFM1h+AlQCmQNVmvcSSGOlsiFLs5WgCgOqN1fbHwgHURtr3vZT9aftYKlk2DbW86s8u6p2LHHIosMYYA7KG7KVHa72sw4x9GIFWnBWydYgycl3WCxlZ9ktEknWfhpMzrfuRkxnswtTktA6ruN/4buqYyZjADpF6eqursTNGOP/cNweThGxDpxvQb+4Fh5P1BXV/5N6IsonMKYe3HNb2Do0ZgsC8Vy1BmceGs+NcNd01THA2BBg+Bkz+oUXtj5/nlzQC7H1E6zjbyACK5RcCSQG0CPjRQjdkmNTBTCWqaKnlpAOATcfZw6/BHuHQC+ROplf1RAACsHlRB4VMJ+1rsSk4vKqvb7h4JZllfoZdo9Xu0PCQlyoHpiDvBRzBjnK+07UgdhAUizCAMshLYSo8IeP6K9xjubJsNcROKRkN53AspeFcYhwINiM7N/4dG4vPEEUzI3DMdXFOSTBEOxzFcDlfCi3erQRNAOjSOKwqcSw5Exg7fOWTK97FAXZfR6dAZ8qeEVF/cH/UGrUVa8vnLY2I6NiE9SYz1oVAL6yKVgR3u6yzr8cBE7o3dHdbb0enmCWppqz95NW/teWHaJ0sCXgmKSQfCkYnJUih41yyKaOSGw5QhP77urptbnHeGtmUmCV969darq3NJubmBJrMLszb5MyMXbtxy27fuWuHDh1UIgdhy0waFuyUffObv2OD6wdt5N6o3b8/bqc/Omt/+If/znK5vEpy8C+vXb8uYXnO6A2D63XusZYIInHqSRyxNmA+MccwA/gczwnQznkEoOICvl5a5WBWXToSVy5flnip9DJWVsSCxd8CUJmcmFIQw7nLgiG7S1cWrgcLl9IGfKXoVzhmkvQub+jnBYF5iQXHsz/49Y69oL/HmeYi9Z7YNO9AETo2kUmOen+XL13SZ1gLWh8zU6v6LowDz0vpGr/73ksv2de+9tsac3xIRP3xbwhcWbcxqcKaphSJcp0D+w+IPQT9H/HSc+fO2cWLl+wffe23dZ8fnj6te2GfkeggcCepw3js379fCTmCNRg/3MOJk+9p/GATcX2GZ3B4WPuNQB0QCCHUQ4cPWqVcFRPZtVsA8u4qeOY6MM7wHxE+pTPHyJ27CjTZ6/gNFy9ecIHclha1i4X5A+uhra1V6wR/gow5peX79+2TbwdDmvuRwOVKXeAs6wMfGd+NBA0B/YGDB1SeoEQ0wq+yMTV1z0GAEyCG/b53z17FHVeuXNHYwrY4f/68dDUAjPGFJiYn1H2GL+7r7xfjaM26dVq3ABb4XCQxGRueBx8QfRfAnyg+y7WxGdhAQCPARNYZn8PXisE+30dZDC/WEOMKm4WSK65BUN/d2aW1BCiFKCvPMzY5bgm6fq7UpFuCD6/yJASL83npEvEnoBw/j/cMM+Pq1WtiTajUKshGAMpIYHhx0dnPqZTWDnPE+MSOTM4Kd2FjxpsGKBs3eQcg5oEYBmYjnyWWI/lI4pf3UzLFWURsobJ2GOsL82LIA7aQdMXuHj9+3GYoO6LZxtT0qs4UtuLipYv6fux1BFJpk01MCsBE8hcADwMIk4j1QUkRoCpCxQA3dLCBDQ1odfDgIWttzdvY/VHNJ4CHA7HdSoDzM5K8sW0z989YiP0ugVeS287G4kyMpTkkIWhRTAnPjh3btQa+//3vS9uor6dX38HYkkiP8bWzv52wIBdZDTUKihvlhweJC1W0oDOGdEbQ0BSwEZIIq+WHlGguL+ueiIMe6Zy4swKgQ4wnMgXJ0ZDMcP3DBZ2Vuu7/F2j5OXydRC6fUy8tNgfggPRIQgeYmEEHGefuCNxYPKohFnDBgUyGBHDBMyNRA8XLaGBrOILsqDo1T14fKyqS2n+5bkIs04lBUizL8cDTB7zQXtB1CAS5HyaYa6ntaWBBqGuIDpwmvReHi4XBi6wJ748HgGe+g/o8wNCn9BhcRNUXGUPrHUwoO1jUga0uJKGHN7RYgkjRjii/wBGCwQB6C3MlTd00ysjQuaggq8towuLg74xdL/3scXwC+FChFCF07EiU6QyUsKVQpgNt2FsRenDNdWhjyMbkXgmovYQE3RSuuWLZ5pyez1vJ+iISwojSMHMomq9nAWDH8PyiQwdErxSMA7WWO3ZuE2DEgSN8E/ZC6BYAmgg1Mx6Iot7hJLAJCbYRA0PQLp/X4QpoQFlPIkF/8Vv21Re/akeffFIHAd89iwMSOv9wv4AC0OwAjiYmx+3WrZtWKi7ZhsEh0cFUEzo5qU2ezTV7x4PSkj24P6bOO+rzHhBiAmzAEOiTOCPcH443zJq4OVmnbDA2Gt0NmFeNs8q8PFOoFreUNGWprfef+x5xQTZppgBYBOYVe4NDBKPKPmKPMO6sab6X9c7YwzLB2eX5qZ0U7bu11ZqyWYPFxJjiXMjoJF1fiP0rPSAzGfQoMIfTor0C8BcYFhFAUY00e55Mbiw5C6AQhwPONIeF9tvKimq4vU7fQU8yHiovW1nRocG+EjCYy0mVmwMXRxyjLnAKdXpEXpkn2hgHZhrgFu0fOURj1tXLbNjz7qgyNhyABC+UX3Gw83PYRtJRKZYsl/UWgqiMc23WHHO7Y/t2CbeyblnHUFYx2tQOA2BJ14RyJGUBG8oMcchDSwVMgd2j1nMB6BUlGQHmpZItlZckVPiZlc88Zpj8HMfX47f8Qx0BnB7sAGBqZEpgc3hh17BdbiP8bFHXErQtGiQTsrLjsBOwWSplbaJcOKnM4eJCUe/FLgOYUBsP2MD54IxRxKo5Kx2k7+rqUOaSMwkby38KGpq9fp2zxhmQ7tdggwgMYWTo/gLwG88SJaVgHwLcA3zXawpysf+incMYDBMr+nLwZTgTcGI537m32A1MZUES1HPR+uj8831xnKLt/3RZNGAPAS0BC+cqyQjsMuA0n8Xun794QWKg6HHxHbQe5v5gq547e0aASTfZTcq56w3rsZQ1l6vWhNYB5aMA4x3t1tLVYX2bhiS0ef/mbdnMdRs2GEH4uv4Be/fV17z7Tig9Yu7KjbqSELXlsiWbc1ZONPS92HnOK5ip0lNpzVv7mn5pnawbHrZyrW6Frk5bWF625XJVAp8qHW0rKOhAML9Rr9qLv/UbEhWlfDqfL9hf/MV37d/9+/9gnV3oTkxbT3evSiZgjRB442/95V/+pe3atcu+9KVf15hxlseuLCffO6lgRkAZ3UekrZBQNjaCfnQ3kYYCOgJ0qZmaUre4//bXf21HjhxVpyIAEuYdMVP8SVgt27dv14qgIwxA3fDwUCi/9Yx2LO8ikFdnPgIJEqASmffyXAdq2AaP8qrSOgn+tScUvdzWCasNPdt7770nrQ72EH6EfKhGwz48/aFt3bJZASOCwAANa9et0Wc4e2HdeMbYtXEYK/ws2g87+8OF+tnjlBew55hbAkieh2w2vhtaMiTCAFM+/PBDO3r0qH73/vsfCCxhzfIMBGz4UgS7fM/YxLj2O6wEfJNr129Ye6frZuB7EOQ/FGBI4rZqXd090tGQ3snignxH2B4EsJQZ4csCUk08gHkyKQ0Q5vLdd99RmczyUkkAIUwFmNMAEvIB1fGKrqHz9sQTT+g6zMHdkXsaT/bhhvUbnAE3MbGafGav0ggBEIQ9zZiobW2G1ttZ+TWU1xB7sL5IKMHoIM4BjEPsF/+LzzkjwhOrw8ObVLqDHgrXaG1r84SpdO4Q8Z/X/BDjMD/q8JLO2JXLV3RvaMCppEu2rqiORZTTMP8AfcRK2ArWHT4i64kEaGTA8R2MPyL5YlphWyoVaePcHYVxNmskXl/49Rckeks5GGsC24afR3KMeWCdxUYiJMhu3rqpvYZuDPYdHxFmCusDYIEzgWQgnaAo54eN9OJv/ZaAF/w8xok1SRIXQILnY53DivOSHZc7IPHMPtu1c6d8W/m3oYyMvYg9ZswomxGYzR7IUubVYgsI1AaNIr5L4zkw4OWnJONhW8DA6O/XmYJNBziENYMf7LIE3lACYCiTy6lNNA03SCKQdGau6UxaKLRYRV29FjSnKk9KOcOD54CdBsACSwoRXu7VK0Aamj9iDMZOyXW0V4pFzSVxLPdH3LZjx057++23xSjZs2e3WEPYLQGUMemczXqHnaEhdfFBL+n8x+dXGzlEwNcrW3wNSosxJA3Ugp1ImYYRQaMrSpJwz9745JFoemxuwYFKHAwTkHibWIB4ht+ru1FIKAhYVmXAz34lsk2ZhqjlRuaULDpAg7fejEG1+jFnMzIqkSXApVkIMSvNzUiPIZvx4AIKf2ubJoCDPjJJWDixkwR/Z5BU/x+YB/HvEWnS4IWsea45JwAC4AYqRlAoAAAgAElEQVSGgxCx0KOce44ImWoYQ/mD7pGsTwB2oj4L98/GIavDczF6bFovK8quirVF+v4q9Sf0icbB4bpRMMjriZd0He6XRYZjx0Snk2nV8rJh1W4JEANmgVBqmDo5ld1IBA6qMOrSga1CFj5d93punAX1tQ7dimBZJCkJoT2fugR4vSnBnzrvNGqGHC/GkfdBvXMNipTTpCqhz3rCe5XzUqcjtZT1+lHRoFIpWxToVdN3t7a1hPaK0ODogV4XdY45Y+5B/SOLh8PHW0t5mQfOAGNDoImSMuAfGwk0dH5+zo4/c1yoNwcnByhrhc3OBgXp5z45nNj4P3njdTktzDfdUPr7XHCUwD86HXQrgBXA4SVKXrmiAzK2fsVIzYYWd7HDjbopqOzKtV3YuAgAekcZ1/PgxfN6CVrQig3aPDE7qLaReMahpbVTrkFFs9aUy0qTJ4Iq7njVXcw36P5455mw2aFNwvTgoCTL2KC9ZF5rhzUtICeAmnp2GC0BGPF79jrNKAwW6YnMF4c2+ztWsMnIC7RwNghdbxwEwZn3rK7aUAemktozf0rsFzDChbBaBYqpFR8K4SsrGncCD8aNgwYKIPPpIFFJQQgvb/+ZDqVIrNO0DjHRWBsIpU0qwwcIQ8YB4INxIVhhzVDXznpzYAfbVbGBvn6BcuqslUPLBVbTstcpd3VpbUxPct1pfRcHJYBrPPwp02GjCaxU7T+ieDmBbuw3ASaf1esxYPJZjeTj6/yKjgC+BWdoZPFx1qprFz6DnDFYsF7qiEPOWUspjcrlAmjK+YAd8zaodL1rFajMvscJlc0L2XgvVUgqcOcscGp1Vtl810qinh076kE7doSMquw5jEX8nrSfrQKaYQA052WjpCURWLCUgTht3TPtOLA1CXJDhebPlNhyPLsHvn7m4MtE8esIIkWR7wiIfLrk2cs/XSCc93EdAAAcSMZUopnFkpgBZAwBBQB5CFLaELQloJ+dke0mIOK+CI4pm8Uf+PjsGWvOZS1PEPHwobUmkra50GGZ4pJ10K6eUpBSyZrbCtY50G/9m4dt09bNduXjC/ZwFl2HvF2/ccN+49e/ZK/89ffs/siIl6piZwFDUgBcXVacnrNMIW/WnLOJmRnv3If/VmgTYJPubLPWvh5brJRt2+7dVkYrorvLMggyFks2O/dQARHZfoIv2APZTMqee+4Z+8IXPm/r164XE+n9Ux/Y8WefVVabVsN0hFA2uViywQ3rJZj6ox/9yL785S/bsePHFDgiFs45y/mIsCJBNGsCJ/6DDz6QqCvjTDabM+3o0SOhI1MxtLAual28/vrrotEfOXLEhVYTCXvvxHs61ziLAAZYR6zbkZG7tm3rNoE/rHMAL9oes9bOn7+gYAoxfOYZX0Di5kF3TVU7UWgwBAysrZgIIGh2/xmdmqQC29OnP1LwtW7del/vmYyy4yQrKIuB0YkGizTtBvqVgNqyZau6skQBTumT5XIqNeE55TMiXtnRKT+PdUnW2wOzRZ3vaCMwZsqaT0/LF4tl0/j9rBV8R4As3r9v7z4FwrBBYHiwv9FScGH4JQnFohmDD8F34WcRrF64cFGAAQDZjZu35EfgJ0SmO2wMtNMI9EqLJZXr4gMNDw3Lp4TlDKAkXcH5eSXDEJ+nXEXtU4PuxL2Ru7ZuzTqJsZKMJQZQoE0Ti7onZfG3WKf4Luw19j/PzPpiLPlOnpdSD5hefB5b8PHH5+2ZZ57xeMQSelZEaLEj/B4QhzHEN9o4vEl2DwCKvcR4ADhgEwARmBeYJWi3qCRlakrMBNg4lHQpaUdXHGK75WWByXQWgn2BDYMlNTY2rjGgLImxlE9HGVNIcrO+InMaFi/sHcroKZGn5S1jTNnQRx+d0XjwWf6bnBhXUjnqNAHIeNyVEGgHYIIv58nJFdeRNNMz8JywXpA5YJyxb4wx4+K2ulnjBqDnnY1mNUecM5R5kSiEaSLxbmmm9AoUPH/+Y/n5vX29+j7YFbxPnaKCQCrjQDkXhAN+zn6Icg6cBa7rQ9chSixrAoj4Xs4GtZLmvMoB1udska5Bw8MCBYkBYOaxRvkuQBHWBiWELrVR1twr4cj6AvTPNT3SFyyVbOeunQLDiOEcPCyLOQXoxJjFdQkgxotnBVxHhoJ48sb1G9bd0yUWGZ+HBUdrbRjgLH6ejfMD+/T5L3xB7/uzP/szrT91/RQxwOMY2J3+HaE5iwgQGYF5To6or8Y18T1KRnNuwHhHfxRQJQjBSw+SWJyYbbVxqOvgKA4O5b4O2vxsPZNEPt/UiEIsLDAOsUj7wklgIeIIEJTo8A0Ah5wTtQ9yfQ+/hgeRsXUqQQ7OTGSRsHEJYEDW4gG/So0J7fH4d2SXRGopxo7FRU9pCaEFeg+D4osC8GJFSC2jomxLqB3FWWIB4ogIGeceUy686uUi8dpuqKP4j5dcuOgti8Drkb3dWyyFgJHD4sFhIjPP551J4OrHyvQrExJZBkllvQB7OGS5bzY/Ctp8n7LbUIkAhVa8TphnLORbtAEZ41gDy3Mpc6Ua7qwzS7I5XRt6KGBEebkkuq30JUBj862GoJpE5whei4sqk4idV6TLEe6Za0olOYyjL7iG16StEMC60wlqql7tSyggQ76gTKWmseZ+MSoofTPeogUHBhBOGEYXwGhwaINls2kb3jgkJH+huCiDzXeDaIJ+bt+xXaUfaHxwzxjwN996U04BTpWAhUVHPwVwiDbqHVLIuFALy7gqMC8WdahzgKOnwQHBusIZF2IZKKOxXa1aia04SMI98x5lAlNJ6Xrwe+8MA1DoewbWkZcVOeND9D1a6cKo0NxJySR0SUB4N3ZZoeXZkg4yQBQyADgnKokJHVxYJzhPfDffFdksHK7MhbfGXtJh6fol3i1H6tTB6Y6lLvwcKqX0SGiflk7LaGvN111DBUonY0WmjXXDePNssYuNnKhs1h48oJ1gq8ZJJXChp30Ud+N9AFjSDUknlRVRBrW52QXsWttk1CIYyv0ow0HGQzpKVR1crHuudfMGrelw8jPKJDG36JYwJh1d1Ms7XVmssFxO1yJA4BVpmhxkAkMZs2LJ7ty8pRpm7Ssh0l4iJwAqdNap1zxTB6ASxRFjjeZnFps+Bkw+s6F8fKFfvRFwwXava48+Buc4HSpia0sHpBFcb1JgCFhRrVcFmmCPqAnH6edMwraUA1NTNHtKN7p7Vll12JRYQhjLVtjknO04nZUq2VnvNoMdkfaTyn6LGlwcOmXCgnYI910sevlB1HASozAwPGPLeWxIbHGMD+PlxSvKFpNFFWgcyo95Hz6L2I9B/FvfHbqkRF9KXe0CW5afxbIeJXEUHLswu4Bgtf9siK7OGYDNx+Emaw3Qjegt98AZhENPoD6wbq3duXdXXT8yyaR1cs7QWXF+wdZncpYrLknEPt/kpaAZxHizGdu0d5clSajxvbAG5xfs5IkT9o+/+U27fu26nTv9kVVLS5YRC7thSw3PMrbnC1bLpGw50bBRdU5pEcuy0NRk3ZRptrdaGT0TztfOdqtCxW5pUXnP0ObNNju/YHfvjShouHXzpn344QfSjdu9e6f9y3/xLWVaKZf44Ss/tKeePqZnx5cQWF6t2vTUrB0+fNhee/01sSHoTMH58aUvfcle/fGPFawQ8KkrTaOhgCEyq0kewGQgoGcennvu16QDATuDsYHizjwQoAAkwMSIfua1a9dV7sFaokRFujFdXbZUKkqjAkFJJR5GRgRikex65513dV4CHhDE83tPXqFTtqBngh0gLR7K3RGTlJ5Yi/wf1lLU24i+38mTJ7QePUnofjH+DecjYqSuJTevAJlSE3RfYPvCfMY/I8AEeBG7q1hU4MRnCNIJTr/3ve8raIulzbA88L3ExhArvSRw5uy5c7Zjxw478e67CuTU1hrR3c5O7SvKYXgeAm4ObMAbSgXyIYGzsFi0A4cOiEECY/rD0x/Z1m3btBcIDIhXAA9Zc4wpZzplFewNEiTvvPOO/iTRCkUMfxmtE8ACWruqI5ZYAAVl7RHNJPjEXjE2JIR4SLQfKIGhrMbLHRBYzUmDD8YRABGBMkEpe51nYo0R0GOj1Nmnp8fu3RtViTPxFGvl+eefF2DBw+PTsW5YY/hRrBc0aiRym0VINqdy47YOWq4jspwJwfac1gXrF7YUjBfYPDCH8afR9fAElJcH4mdyLVgarHPWBzEf98Rzw87zBhDoQ83JJyWABWQjcOfZsCUABF2I61J6/nDechn8y6rsOhoufKf0MaYnZadkZ0PXMu+AVtYawdaznxlo7oVxxfcnlhneNCyQGu0fgBOSa4wpoBNxAMAM5wLPwX2yx7GzrEHG++rVq/4zJZRdDwWm1+07d3RP6A0RE2Erl2mNnc8L7MBPB8gA0KmpVImzI6EyLHxKwCWY6MwrLCREXGmk4ba7rnNAcgmhGQn+MWwcQGBVgQRwQPFJU5N1dHYpGUn4zvkCuIJN57vGxx9ofVJaxhyxnpgLwKAIHjAnMLQpc4rnh0tXpHQd4kUxHCmhTyYF3FI+JCHZee9+xX3QdYwqC0BJ9i7jSxcwmDcn3nvPY5Mgjss83x8dUTxMLE1ynlhFZAnptDirRphEIHJH3TBnaHqnOOaLuEIASLg+19O6DPE7tiGW+sRS3p8HLNFZ25zPNbgRHp5Nw4qNtYyxHANaJQPG7wiUWGjcABvSy3C81ERBkuh+LuKKUGMMnvjT69q8H/YjQMOzIK4N4lkQ1TAFhIn38zt3EgBmvNMM1xcwEqiGElZTiQzUpdDfOijdCzFXyUldxlsAT6iJFjCijIYH2RqUoOvIfbiWCaJq9Gkvr2Z4ItWVAxQnJgag/LxUWtQBpNrfMHmMMQuNBY7hoPMLxpfFz6HKIgNljuUI3A9BpCjAOShNrhjMplKmX9m1pBxIp3h673HogxgyZ3tUJKSqsUcQt6nZqjUvPeJwBODhQItKz1b3ts+MFWPAIaja24TTpFgXPjfO+hF7JtQVA754NxYCS9hGrpTN53FUIhCmLFlzTrRBlJgpWAQB7eujvrlLxoVaS0SuGNdLFy9qDngPqCWbFtAN9tLNmzdkzMlS8GzMfewKAMCk9WwJm5+bl8EGEcUpxfGMjgooKoc4xjiufYwl78OICQlXa9+UMiEAB5E1pTIxqXA7LdxbrnnbStG6ORQlbPpIn4cDEvaOuk7xPzmHXpsqwC/h+4Q5cNZSSQcea8Q79Niq+BfP5+vYxWZh7eBUrSqHB8oi9wwzhT9jlhKAyNd6QgaP53CBOtN8Rc0T1ijjKgXx6WmJriFERhZBdbyrArgZGWkO/ci60RppeCtOrkkraAAgVxqvK5OrumbQ/sWiPsthijFnXzDuXF9UyZlZvVdMI+ovV2oCNvgZgCAHDOsENhWBFIAkwI9sUS4rR5NnR92eTBDXR/CLw4Rn4b083w3Vwbq6vYOxrk0iMBAbFJx5Dj3XoVkSmKlgZ1Vk+u8WoIb4x2lLn7rmZ3T5n+vmHnfJ+bmG6fGb/h5GgGWPzRPtGiCaVoRigy1ZRvpLZJmcQqsSw2DbAMRJqqgcsLlJDivBaW9Pn0B2giK1GO3u0VnG/or6HnK+wn6TFknd6c/Silgqqi5cADBlhl3dq90nAG4FRofOG9gZnD3KRDnrBeSErJeSLiFR4v4TnXIKclyxWTh0sBsoaaU0UYmmQI3HrhOw4ujzWb9XB0vEWqSrTNDjwjfgJfsZBGT5Pf/FjCeBENlwPzu8gwUgkM7uRFKUfq7H9SlLYCwIOhDXhKrtIocVS9JJMJu25kTSksvL1l9LWKGyYs10rWkriAFBmU13f58deuaYjYw9kJ+CI8f3vv3aG9bb1e3Z1rmHNjs1ZfPTM0oclerOwu3p6pGoa6lSsdkFZ5kWWvLW3pS3ZnzBrg5r7u60OyP3bKG8ZDkyn4VWa+/rVYnOlWvX7dadu7Z27TrpVZ06eco2rF9rm2nx29st9gQsR9YS2X+AIVH4c022izazCvYWdN4QGKJpwnx98YUX7E//9E9t/xNPSOvk4IEDgcnhpbiDg4MK9miteujwYZ0lTx49quu9f+p9sVGYB+aIMxU/hJa/aDEAdvDz6zeuyy+QsKTmK229vd2aq8UifnTS7ty+rXbGM9OzYghwjnKmk2QiWFE3HEtIl4Qzm2vFlqBXr10TKMBzk5zj87RpFuO8XhM74JNPPhHzhbMOoVTW/JqBfgGSAAHeVcY7GRKES7MlC3uLcoYW+bFkw/HbYN3s3bPHSxHWrBHY8fIrP5AYKPPK9+KTcb5C+cdvJltOEvD8pQsqheF9rEfGgjnp6euVf6P2zHSdmZyS/4vPxH90h7l+7ZrAEXxOmNi0CiZQhQ2NT0IZFWVniL6yrxCw5Xt8Dzqr9NSp93Uf7GOCecRHyZZjGwDU8B8AGbEljDEgEX4TY0RLYtpaw3gjYCTxx7PhQwAgwdKQXkalYpcvX7KNGzepfHj3nt3ye3keiQkPDclmIbxL2QVzTXtsL995XuU7YihpHJFPAHB1CQHWGl1RBGBIR2VR4stcMzZ+gOXB8wMOACTga2EzKLvGl8X24L9hp3hGkmSwhC9cOK+1hr2AieTlG4v6zxNXdB5dVqtbSmawoTwz6xsmErZCCTv2MxpIyZTmDZYJn1HnqNaW0EnJfUqN2bTr6MTSy9iamO/o7enVHrpw/rzuZ8u2rQqsKRmJcSXvYy0hJE3sIbmGZFJjg53i2rT6xd5xP7xYx2gLshZhMgkgaG5SeR/xHoCJdC1zJCgrWpti2C8uaI2SaASU5BxifdKYQq2Ha3XtW67FOuE72VuANTSoYF6YZ55J8QKVCaHyIybTeRbANRKqNDjo7+tdLQ9ib8DSd/+8IbvOtVjDvERKSCRUTsf3E4MRYzG/+OusTfYH65u1xDms9sPow6xZo/WrOLbmml9f/MIL+h58a+4bqQTAQnSJsDUAgjwvthG7g54TeB++tKozJPPhAblK7np7tFf5bmJx4hw1Tlmpeolr0DCVvEDQIsVPEMkjyCbEShHGku+RREQgAyjxoI7ARNOPEhGfdnEk+qpDVwwF707CF8cMs1pvBpYEV5FAUBBA5O9RBIub4iYjc8TBhpwMX7xmZJpwoEspm+sEFIjrxABU1Bxq+wj0yIqUy3ootRSG1QEdN3YAid1MAGyqrqciJCpkn0Tlr5SD+jKb1tE6V493BXsFRSHwFOpeZrJ8PCLFNtL6IiU2jhGGk80XgyvXtaiKSQKQxN9BNTlMXFsCQZqqGDsqVVJZCrXHBOeAQF62obrS4OzEbjXcG2PD+/mT76Wvt7N+YCRkdACw8XEsybRJYEuCr9Q/o8viuiQgnow5C0bzH2jBESBhzPm9aiazWW1ADDjGgBf3gmPIeo6lLnJtQ+cgXysO1kAppXOB6KBJF/vEKCDARhYAQ7Nj+zZrzjtwdG90RAcoBwM0NrJJGGYMLk6I1wh79h/HrtHwrBxGXN1ogjhxpJBhnGgBBmuFQ4eDMgJ0BM5q1RiYNWKmSNw1ozmSOjvASFtBG5+1G2tQNeaB5cRz0paSA0oZPUvYcmU5tIN0zZgI5Kn8BqdfoIVX47lxcKqxSmrUPq0hwyrHW516fE0oS0nAAJ1NLBzmqS2UVTk9LVJXQdAB6tiLrA8BnIBLlJJwOKgUD30dr0/mc2QP+B3rMGqJcJc8P7+DLgnDR7X/tKSjJKqrW4dZe3unri+p5QRO2qw/G8yexZLuQSynWkXODpRIvhcWEoAOTnysm2W+nfaXlVEm6GHvqxuUGEGZoKnijgbZKi/lQSzQDx9on8wnWi8YWp4HZ5Mxh15Lto7xZZ2TVRq7f9+zs6HLAA6Fl9o4ny+S9nA44xg6VfCzq8eR4f4p7MDP8jt+Vpz7GDD5WSP0+Pd/byOA36K2794xD/smgVMxvdyWiBUZEh9iW6iEIB2E4VeUvUafALu3Yf2gdXV0ydEl80r2LGaqOO+wXyQxYq2/nF2yuc1NOqfIzAOaiIXSnFcA4C01F9yHwIEtUlPvjiL7FHtE6Q1nPme12CGA0g0XYXd7D6DsgDk+BzaGwBPNsahDEtm2Pta0M3bgiI518gWkWQWTg5Jiz6xFGn9kowoMCv4d3xs1HFycPiGAmk4XAPk8G0EhwZ7O+tBphMQKzikdZy5evKyOC5QetLbk1a63XipZN8LlD4tWWK5aNkGJQZOYkkObN1k10bCjzxy3m3fvSMw+09xkPf399jcvvWz9nS6QymCITQhYhoM9NSVnncBCejOtLVa1ho1PTog925ZttqZG0tI9nVZY26+zYGR8zDKtecu2tdr6LZutd+1a+9s3fiIB2NhVbZTMfCatbkuwhyJgAsCAqP3c/EMFaSRljh17RoHM1avXraerWwxG2q7CAti+fYd9cvUTZalPnjolhgjzc/DgQa21O7fvCCxhndLVhXaqiM9yn2fPnBX7CV+CgHHz5k1ah2iVEHicOXtWnWfwS0gKIUBJ6Qf74Mknj+iMJWMNWKKOg+vXKVnAnHtwd8cOHjqoQBBfCv8I6vyGDYPKoJPYYZ17kqNfpdX4HLB4OXMjAwXBSUoAeObTH51W8EnpAcGLunqwnpqaFWDh17kmoB9fxBB0qaNMiN+jIQb4QqDEWY9/x72//IOXbfOWrVp7bfh8E+NKsFBWBKuDZ6LrDcHnSy+/rG4ylPqyz9AZ27hpo+YrshYov2b8AVxoHY2fSnabVrhrSdIZydGqOt7NPpzX/MA2g0XB93oHkivyecWub20Ruxbb0dnZrWvhTw5t2GAD/X0CFwCd8G1gOWAj2JsuVtqqYHhoeNBmZqf0jJsAQx7OyTdi7LED+LFEfbIR1hDQS0B7+NBhiZC6jXGtGhJN6Lfh9/KM7B3iLNYzwBTfzVpH0wO7c+TwkdDpJikmFEkjNAfx+2Ba9w0MyBflWaP+CPuf9cm+ky2dfyh9F8AW7An+EvdIiRtlUXQK4t88L4AZthi2DGAS74fpwLwDLCoZRWeXQpvduXtPYAysJwcDGgIYtm7ZojJ6STCEpiNRe5LyeO4DEAX/GB+ScYsdFnl+AEiYJoAcxBC8H40qGNOsBz5LSQhJRoJz7CbxgexkLqc9h43X/VA+Xy4LoBKInnU7yb7FxyTZin+6betWrXu6STHnStZlMwJ2SKCKLUGHsJC0xc5GFgl2Y+++fXb50uVVRjTsPkAqYk91pwmaIIAU7AUS3+rgimYm91iBse3EAoB7NFxIJhMnMiYuweCtoPF5Wcf43TComOcI+txAt2dhXuPK+KnVOe2xH87b0NAGnQvsFcAPxgp7RYMT3sMaIvO/d88+AWcAz6wlQEIvbW8oQYl2Fec210L7BHvFd6YUPzs7nblSZQhxSDZtu3ftFKjMvgKEZa2ylxWTKWHhnaggVUj4OlQ8OPPS/XeRQIIGE+slkkKUhBGI79qkLqTwP74SzS3NDRcHc+HKyNxwylPDF00I3iWuEtAe8UhE31sK4Iq3MZUeSlCup6Wq6rACIwLnQZ1tVPvvQi04D6K9B2EcoVwBEODBPBvd8JbDlCnkPAgXZTeIVYmVgliYnAgHD6KTEJkwhPaRjaKDnOx7U7OVl7wsgCw0D8f3rIpOQvGtBFpQaLka9RC4B0AJicMWi6s1wWRNlpZLWsQS8gzZJwyXQBVaDjc366Dkc+hYyGlbKut+uPdIoZWYrWqbH7WK84XvKuXci7obiW3inQDIVrFZ2Bh8loUA/U/0NMTj1JXOs3LKpEOvq1bEVGGh46AQyApEQqyqKacNz8ZkA8bOK8wNcynxnCRBtwuL8eJeXBQ1acmUB+S0eSy0tWqDQF/0g6RqrW0FG+jrs507dtrC4rwM69TMjIwdh2yZ1mIzswp2+TdAhtcieocVgmoyX1DFoFxjzDD0GHgMCqydh/MI202q9AenAsAEh5Ygmpdq5AGdIqoYWB6xLp01xzrms7GeFOMSGVb8jsB8uQy44XV0MGgAzXC2MSrcNy8Hapy6C4If20VK/C+0AubwikHzo/IvWCoVKViz0aGUMp8OUsI4cgHWuD6ZA+905XPhlDpfR/FAd1aLd/6Je1T7RQbL9yYHC2AbABsBAYAEoAYsMwBBHC3eRzaXzhGAWbVQssKhevr0aRlLCbIte+eeRqKuzArrH5ou64TDhzFkbVPGhcMsVhDaJ9rnLlZMYMHe4V5A86FSKptDy+HePtkxDm72M04NjJVYegfIwSEE0wU2E3sH+jTfyzxghPldVG512p53npLxDBY0sqUkxtjwEsDV934GUST76ae9HgMmn8HgPr7Er8QIOPheD/oeNdkBgty5We/e4K17ncGKvcSxwv61FFqsgcMEC8O83G/tmnVWKLSLRo095lqrtfSBzozdYQ97q2B32EBKpd0moXtnBWIr41mnhEPogIcdjRkuzkrO89h9h3uJZT5RAyW2p8eGcU2cWf4TEBv0VrifKCbOmSKwWrRiyn7xP2Ibe2feCvgPzMHIyuX7VEoYAlhsFj+L9p5zXEGThDVzyqZi13GCCRDJtBMkoHGiOvqmJvvkyifq7LFxeMiam3PKrOdJwlCOe3vEUjMLlqlVBThx/rd1dKgt8K5DBy2Zb7JGJmV3R0bkC0w+GLPtW7bYJxcv6R4psYAJQhaYjCzlm9xTqmHyBUq0x6VxwErZ0rWE9bd3WjHZsNb+Xu8ESHtStGASdcsVWq137Rq7NzZmlYYJ7IABQCcV/kN/gww6yRoYFlu3bbGdu7bbjVs3bXJqQoDXs88+py47585+rIwpvhvjTKBIW89/+s/+qb377rsCUABKmLNDBw+plep//I//hx05ekTdX65e/cS2bt2mnxNsUNPPmYfWx42bN7QGSAiIwdTdLaFVzsrf+Z1/pK5/mzdtVvDJXO7es0vrl0AEQEQlQRs3avwIgjitxsYe2PDwRvkM7AHaFpNU4axl7tGKU5vfJRNrZQEAACAASURBVDoikaDxcmrP6LrmDf4BAQ+sUoRu33//lAKbDRvWaZ8AEAGanTx5Sh0zYEVIK6hctru3vW0p76OkmoDv6WPHtHcjcIT/Q9LjyiefKOAEREBnjJhC2i3lskqZKA0BCMAvwRdAV0Ns075+ic4i/Au4QFcVAmXOfdYqoApCrOxLAj/uhdInSoW8RSmMK7pWNgmwYPx5L2NGcMznYWIwngRqZOzRyAAUuXHtum1Yv87yTehB0KXQhSrppERikXlApwTfQ1qNdTrpLduWLVu0z9R9UyysdvkXAFHMC3PJXmSMABgAuN544035jK5R0mRvvvkTld+0traLwQEjDZ/fuyxWNWa6bsPEwABIIQgGjOuAmSMh4IaAnuUKAfM6Ky65dgTJIsYYn4i1QnwgEd4OmG/3ldBlbJk7xoVxBWACcJavGbqJ0sFFjKzbN8UiYq1hUwj+AYnwFVOJlPWvWWP3H7hmC/41IBzBbldnh9gb6hqzgFQCOoIV6+qm409FrhjrH9uqrlFUAiQSYhgxBowFukSfXLkif9kbLPi6Zg8xZ+iP8CyUkvAnoDBAD4LUXpbuzU4AGFm/gAywhaKezPXr13UWYEewzzBaAEv4LPcgUCeQAxAvZs5JnuN7YufiOQTbHXuqeEcNB2oC7rgnzhIABgE96ljrIqcAXorbAdkLrbL7rJepmWmV6mCnaTbiTIq62muv37BO+5O9BKtF7MJQEg8IzzyzH2D7wHLjOfkOfHzui/nr7nZhdM6Gffv2yV6x9wC3sDOgG8SSrEfOQPxzACliMs5I1ppXYZQ0f8SQaBVR1sa6h7XFOLCXT753KpQWpQQIo28CiBmBM/SKWG+cD5SVAYwRN05NT3jpWqkk8DiyNCMxRMSNkIwRyAPZI0gsEO/ERMxPc5QSza3NDWVqq7QOTjrAIW0SqOguUMmCI9Dn30yEB+KhXS2lHrmcJlIGqb39Ud1/0PuIjBQX8nT2SHQ+BJjQ7jbUEBPUQUHkITgwuJ6zPspGtOiik270WUz8yQJynRHXKmGjs4EU2NAaNyw8lVmAIDZ5XSefk3gjNLBAV8Uo87t4D16aQUlKTWhhpA2q9IKSpCA+pYWsABagwdXFMc7cn4ANKEKUEYV2SGpHiONjzhqhFzuosDM3HHyKlFoWGsYCOm4sy5F2wuKi7kvMm9CikAXCQUKAWak6GLQqUsqYWGNVcIjFrNa4apOasBx6KTBPFungQ/kNi8nF9SIQBmjCv6XLUamIVgrCHXVj5OQFER4QiGxTRsa7KU9G3lsLU8eL8wdyfxexqPY2sUw4uPsH+kQTZF0QwPYTPFOWQr1oFzTHKWXhcFSZKwJd2gZz4NL6jBeHDsYKhxbjxcEPAsrG5/mhXuLMsrb8gHQxVe6dmmXWEWuZa/Ae+c6hAwE1wGR9WEhkGJlzjBXGROK9cqhXhHhLW4f20+oO42VqvCRumqd1cpMOLAKDCLQAREicF10c0eRcdJc1XatV1XWANQyFksMTUIg1hYp81MyJwUBEUlWyFbSB4tw56uovPqeytQB2RqBSJTzQoGfntB4Agcg+se59DJOilrKWuQZGEEQcRxDtFr4Dpxe6Hodjo9bQmoS2C6otZD8NsNiqOXRxsS4JrMV9STCEA4BBh9XCWDHmjC9ONfNJvTBrhIMbB5g5S8NKWVhQRyv2Kk4czBLUu3kmWmry/Q/u39f+kAaJdGgcjWaUfS1/Cil5BKWsItsRQNZkfUavx4DJZzSQjy/zKzgCngli7+F36DwqoSexLIdqenrS65XDmSS6fBBBF90WoDjjZxrZQwIcMnmptCcIohhctG3YEp1voeUv3XLimel6VNiChhxUzjiV2sIYXYapmZJTDWiPzZXeGxm/ZMqZkU3NIVjyOuwITPs5kJD/ogRKPi/76tortEl03SWVSYdOQM5QpdTGkx2cy66TRrDrbBvuVzRlstGLi6tMlujfxO4mcVFEoXcXt81ZR0dXSGQldG7iFAMw4Uhz/mBHFWwU6UAxJz+iUMjLkR1es9bytYZVAUym5yyHtox8NQd92rq7bO3WTdY20Gd9wxvs1s1bKs948vARmxwft9Hbd6QNMnL/vjLTBBT4JpyhyWTa2przVqXrTW1FYpeFzjZrSqatOZm1hcqypQutVsukrbmz3RZgJ7c020J52frWrbXm9jbLFbwFKvoWly5c1NkBGwhfcvfOHfJNfvef/K6tXTdgH505rUAP0cJDBw+LwfPKD16xZ5/9NYl23n8wpvG5eeOGyhAIQEjIPPvsMzrD7t69Z08++aT90R/9kUQOv/GNr9tLL72kgObpp57S2qZF7vXrNxRkoUXC+/HbYGDgTxFY8x3PP/+cgg753aHbY2dnu505c0YZWcpKjx17WiUzBFkklgjwYLYQxKJ9wuv//L/+b7UdxYfi51/72tcUEKkry1JRoATBlDOXqlqXBDQISvL9MVHHZ6emJiTmSbkE644yELpliHmV9HV+j/LpZFLjQ4DD98gPSKXUJhWwhcQXa5rzfWJqUmMI+Ib/xr4HrCG5iU+A30eb8DXrYFaYdCjQJ9m7e7cYJgiqkszhPCexQnzB+j506IDY3VD+Ybtwj3fu3JNOxKGDRyzf3KKEIkwb/DGuSyDMeEs3ZnlZwTJlPiTfGFsAtetXr9nhAwfkN5CJJ7t95fIl7TmAEvwIkkKwD7gu90fC8MmnnhQrKAZ6+I6UKlAyRJCoLpBt3koX1gtjeOLEe0pEbdniDAj2JSBwT2+fbFJknqg97cWLGi/2DHOIbYSVzbqK2hIklhkb1i2+E344ZXbOnshqriSuXff2v1wDoIIyIMYBkVT5xZS7Aw6sVLWmsHfYCPxFmC9KyKYpoXeQkPtGK4h4ABBNejA9vSrBj+A3fndluaznJHbDF4KJ44l07jvjbXXLyxJSZi3AjsOuw06DZRR9d/xF9EtY1yt1gLYxaTqyBtkrL774osaZsYddQPcpwAYEjPGBSRSzjhjXS5cuq3wb4AW7wHdQOoV9AmzFN1bp0sSkRF+JV1jDrGX2M+NKPIMGDEwXgCbWItdh/Xd39QiMcb09P4M4EyIzEd8Ve8h8Ey8DLnJt5ibf2uwl54qHalqLsGfkc9dd70/ATZ7OkCQEnFlExy7AcUA3xgpbD3jzm7/5G/bmm2/qjGLcWRckGvHvsaHeaKIqcAJNIZhv2D0lJktL6mJELCZdTmKq0PUSm8FnSFjDLgOE3LJ5s+wDOjASUh4e1DiRZGVs6Z7FGqTzFXOOZgy2QKySppxRUogNT6bSAsPZi7Nz07JzxB4QCADCPD505iZzi1//xL4n7Nbt24oNFZ8H5lNkmcQEqacvw/+nc+kGToKEK0Wnc0eFQ9dLRRB9BT31wJ7NpZZLeo93uIn0UiY1UroEPIQgTV+nzhqITzrjgMVFkErACEDDNVhgqrdEmVW9oJ2CFoNxshWIobJLuL/YpsqDwZSuR8DJ4S52QEATyVbr8A1ZJPV7zma8DWyNsoqsrhuf2Sfa6VOxXALHRJ1qQNBQK4ZhQGY69HSOwSoLyVkmXk7A5yQOi0Br6HQipksAnLgvgs7yElnvbo2PwKvQa1otV7OIeSIAl1qts2NTkennWaQjEmqW2WBk6HmxAVTDGLRpAFZEARPIktGCldCPWBYIRJkMM4aVzcq4MCaifSWczoeBWak4CAQ84SK+MwFcgcWS01pRHfgKTIJmoYOLXC+HFkm/bd60UWOEgbo/9kBGDJoiG5p7VQnRkrfHAjHGcHV0OKsEQ8fYqCtP6PgDwu5lKk6PBgnmswTMOF6sI9Du9g6n/RHMMzcCocgYhZq1OO5yjFspJQMAcOFQidhSXkTHHwC0wNoh2Jd+jzpGeftgEHAYF4iMSSCw4EJ9KmEKJUvcJ6UpajdoznZi//F77hvmTewoxDXZa2o5HRD8qPcTBZBVp4qjEMSYMDYyDMmEnGh1D1rtLEWXCQfO2H8wbdg3vJ9xcYDQBWpZLxg4gEgce2i3BAuMFdklrgOlW/XqAZiZm6N1WpvGC6eBQ7U52yRBKA4csh4wSyQyl0KA0NlBsW2w1m8A3jDsrFP2LvuD71A2rqND9eGML/fFPiBDJN2fZoSvOkUvjuPBocFnVP+I7lBLi0RecVZFkY8mMdDkf5mR5mPA5Jc5+o+/+5c3Al6aqM5koXuM7E0oyQUwWVx46I4YwEFg7aFXEjU66B6GYj8aBRKPbsYnoWW7l0Ry5jtd2jWJos2K7VvlcAN+yMeoCaDBbgNA4Oi6ppmDzJ4ICUxLxGADOyV2KvDuaV4iCa2dwA27zAU4v5116l0EJAjp1Zku4s3zBz8APwRnGgcRUCQyUDgP07QYpfUuiZ1PtYuNiR/Oqpg8klg5iSaSTGQgCSQCY5Xa+r6+frEDAYfIkqN5wf3D2POuZ54lxj+LrY2rlWVrLbTY2u4eezj6wAoPS9ZdT1gO38sAikxijpl8k2U72lQu08hmLEUAUSra0QMH7Mev/Mhmp6dtcMMGObiAGSQmunp7bJ6yUdgABG9TnOHtVkEbrLNd5RuzkzNWWVq2cr1mPZuGLVNoscWlZctx7iyVbOuePTY6NSVdE8Z7dmpGrEKSQviqMDE2DQ9pHr79B9+2jo6C/eTNN9Ra86knn9a8bVg/JIbG7PSsQAc6kly6fMV+93f/sYQ9AfQQfOTcJjjavWePHdi/377/0kt24t0T9vznnre33nrL/vk/++cqPXj11VcVPG7dsk1rA/ALX+3YseM6ny5fviI2ye/93u9pfu7cvSPdFIINynBmZ6bt+nXauD4UqPD5z39e+in/+bvfFZuFTjz4X/dGRiRyC9Wf7jQIg+IjsA6+9ttfE6AoP5yukAgqN+W0hgHDCDAACvBpEGQl48yzcYay1hDnB9Q5deqUfkbgRGtR9gXAEN0e+btr9ngJmjM1Fu2NN96wAwcOCEzh96wtlRSUKxK5BQhEl4QAXCyakRHbu2+v4oC/ee1v7cmjT8oPRagSwfdNWzY5i+TWLbt44aLt27dXZUisfbRgSM4xrtgDMvWUpeM7ZtM5275jp9iprA3uh7bFsDtgY/B8fA8+IyDY9q3bdd0LFy/ae+++a33d3bZr9y75qvhvADiXr1ySTwnbhniBsQAIqqyUpZeD38O9ABpIyD8w6vExAXUAziiTB4wjmEVzBjYS44ftIGgk6GbtwoJhH+OzEyfhj7E/0WzCp+K+eS6uh69HmRHvo8SYMYc1RtBN8s3LOlwCAX+O7432ARCKe1f59LKL4KP9ge9Ewg47ynpz39x95N7eHh0jxB88Z+yaw88oT2Ouspmc/DQF96lU0MUrqYwkdjZhbwH2cB3GCpAQACZ2x+Q7iYtgodCxCrYC/iAAGHuLMjDWD9oslFwTd7Hm2W8wwgBuY8vd48eP65lf+eEP5Q/CzEFjhbFnPF/86lftY4E0sBp6ZTtYTwiwAjrgQ9MGnfnlBZDDc7GGAJiwD3TWws6zr7HLAE1zsw+lRQPrXv8mKU2sh3B1oyE/1suaXAsmloACAhEvEV+RuL57947HaysrArUkK5F25qPHh2V1I+X5AfkB5EQOQIS3t0/jA7gBKMheZl/zvdwP16DhAiVuxBHsd+J19sMbr7+u60jfkaqRctlmZ+aUdvR97xIOaMiodfak658AFgO6ck3OQ2wVMSA+/I5t26053+KaPEELlLXO+Q3Dyxt/dNmly5e9TbMlNOesE9YHgOy1a1c1j3w3QGz0LfAD2AeAMrBjPAYzgWbxxWceASZeTSMcA8CEDc5Kj4JgkbKJ4cJpkFpx6JoBy8FLAB5dHINPFoaDTTVEQVsh6kGIOhq6qsTaSCnhqnbXKaPeAcQFQyW8otaB1PK1qk4NNBLABGeKhyGAYiCZyKgID2ADuuYb1bM4TDj3QRDlKtUNLUYxKihT4H+IdiZITgHIRHDIdQxirTODHOm4fE7q+epJ7xlpZUJCFolFDLolvYTQHtcRb6+XZmJinbFrMpgMFCilQAq61YCYhrow5oFsOCADhwhzEp2gSO3lmdkoUbWa90b1fRYHY4gmhwf0ziCSXorwKUqFnApGaQwHIi3EuC/uhfkVY4ZONKodBNHz8icvV4A94QcxYrZsBuaBNUYADqUMhw+9kq1bN0sJnnWk+vBSUeUaIM8wDwBcYG4AQnDf0ABdeKnHu7xUqjLOHGCJRFqgg3qn0zoyrAeMKAwIgUbFohxVQCnuDTSxuck7PrF2oAcCbvF31m6saVdJCqBBvlkONFmvRyv+kcOsjRWAo+iMCuBLpYTi9vb1KcPA2ABCOVMo7/fTWpABYC/xWd4PeIFTkW9t1ZjzWfaGgzm+rlWWw88CtQwjqRbXkSUTEF2xlMqVwFDxzjlqA035SQCeMCIg5CDDolq2O0BJkMJ6ZsymJulNn1NmE3CVQ4vSKQ79qPHDd8V7FDKd9ICCPcM6LpeWPRjIAtRRQjUrB521Qis31rEcpR5v6cZ4S/tIYsUOfvL8rl/jABa1rxKrRXw4ndEhK4HeVEqONU4/9F3uA2Scz2i+Qws5fs/BotI+bi6Uq0XJkl9W4PgYMPlljfzj7/1ljwD7kPNEZY6qyXa7RSYNwGQmlCVgt2DuCSBHVE/aHVmdN53dnbLZnPucdTA3sQ/4FrE0lvNbbcgpK10Jivy1uuwJ19H5sFKVE4lIOcZBgq41BPeKqxlW7Dn+jkToxAzMCaDm/Iti+rFEmXM1MmcBO8Tka8l72eMS3XbwI1yEXu10YbUsI3yNfaf0siIgXwmqmnf1wQElsEKIPerIaeyiWDU+VKEgp9Aza4D93g0PHwI7z0UIxkk4LJeWxVglwCFoV+vXzi4/ywsFBbBqgSr2jJc4oUVWLZWsPDVjA1Wz9bm8ZaorhmJbLpex1vZ26+zvteauDssWWmx8ZsoK3V02vHmzXTt3wWbHx+3u6IiXYzycFzthpV639Zs32fjcjGURo6UU4+6I7du9x+6NjlotnbCe/j5LIvw5NuElFh2tVmrUrRVRxo5OG52YtIGhIVtE/DaV9MROMqUsPD4jPhV+SWdHu+rxX3zxN23d+rU2OzttD8bui+rPGb1163Z7+823bGJswvr7BtSmmLPnueees+9///sqfSGJwM8IoHbu3GFPP33MLl2+ZO+8/Y7meHGhaN/6F9/SmP/Jd/5Ec0ECimwpgdt/+tP/ZPuf2G9btm7RGj353kkxU95//wOV/9DKePv2bXb+wgV1J3JRfbS32nR9rnH+4/N24OBBlTxDkUdDBY2Fo08etUw6qxbO3J/mOuWimqwhMvaIu0rsNZEQ8wYmJvON/wrz4fKVKyp1wY/njEXvYdOmjWLJsEYAbNAZYI+R4CIJhj8VfVj2hWf2FyXuyIKCcUJAzNl88NAh+ep8B2uXfbll8xYbGR1R6ciWrduUaGG8KVOCWSOmLwmbh7MaD54tauEgWAn4iT4NJcXeacNUCtJSKKjs686tu7Zm7Tol1bgvngmb8Tev/o3+DrsF8ArfljJmgkrATMqMCWK72hE+7dIYcz1819GRe/LtGCNilqeefkoAREtrs5jtsGTIeLOu8LUoO6FkBd+LcicYRYAYdF9CMwK7gq3Ap3JwjVJDB2KJBQhm8ZPxnwENCOTxhfmsOoBmMrpf5hA7g/YMgb1K4wc3CEjgmcUCCMLQ2B/YJ3wfQTN7ntFjrQA0olnDiwCVUguel4CfvcRz49fhI2KnCK7x3fHZ8XFjZxaAF1i+/QNrxPzheyi/u3XrptgBALIxWcZ1COBZP4AKDi4nnDmwQGkKe3t6lc0PSEWJHADDsaePSZBW7adXVmRbsOmsLwBaEmkAhDzb/v37ZV/Zc8Qm2G/eS2mWNxwYUICtDlFqOuIJV/xnwBB8aOwK4DrPQxkb5WywljgjSCrCdgS4wqcFpFYwPzun8hXAN64HAwufHl+VdXft+jU9G/McS+XYY7Dzuc9Cu9sAYjNVMVCqPj+v2JSYWF03SaSKIeixRqWyonsRISBIb/AMxOpRkBimN+cmn/fvL4hdxj0DlMQukgB9xIY+PwUlJMfHJr1baiBhEBsMbdyoRDPgyMz0lBhhrFdsD8/Jmp5fcDYdSQfWIbaA6gNAKEA6Khx4PuaNOJgyLnx9Psua5nOck8QtvId1z5/Mgao3AmEALS7iAdYw9y2WSmC2xnPypwImTfmmRhRQY7LZyBzQbCo9bMjExNa6OCQsfh46Ukpjlxy+iMGV80JN78qKAixl8Ffb/IayFIL0kN0gSGXwCVxdZ8TTvVGU1UtvojCri2p69w7PkPCKpSAyLDWn4ym9oUwRAVXKlstLCvZZVEygWCF1zzThkLFI1daXvtAE36FlcgQjFKgFpgjXVUlBEPHhPhgTAT8giKH9GhQyWtLyva5S74H5p0Vv1bFm0QVW1e0H7ZBczoM8GC3QMQGGAm0IQ+ldW1zPxIEmB4Fi6QVz57RhpzUTpJJRiKUTjKlowfVa2CAOgqGiTRnD1WtXQ22XL3rRpIOwpdZLgzpq18bguUC+cepwLqMoJ4aLe8ThotsA6CELmH7gzAebAedsaJB+81kFrzI8S4iOlqQ5wv2zUSN9GGqfxIqWEfJtEn2Zw4aXBPHKFaHsWr/B+xfCGSiarHHWF/fFhsMx5b2MI+MXuzj52veSDJ6xtFjUvEXAj40ee7lTz4nxi4JY+trQ47ut3Z2Q2KqbZwbMYf4wMlybuYMFgyEWPXuJjj5tVsZBBlVOp1w4N4w1G1s6P9Wqnp39xt7z9r1JOfSsLw4dkGTRuAMQhzER4IhoMFo6TfznfdlVtxm6OrAfQGUlJsv36vO+rwhkYPxEBooc9VpNmRScC3VbSBI0FIOw2LylEykr5AvagzgWUOFQ58b44TT6WCO+1i3Kd9QvAXGPwCnPzX0BgHl9ZdpbN4dSwnpgezHWPBNrHforc82+AITZvGmTHCuuIZE8xoP1LSMSjM9nWF7zPxOAPgZM/mdG7fFnfvVHwLuGRTYqz4NtkV4SbdRbWmxS3SsyAldxbmGnwlJjy2LzNm4altg2zAsvEUjKwcc28pK4PP4AHRBaWmx+AZZHUrYSexG1pLBx2EhqqmO3F87gmKiITJPJyelV0MOl4jhbnJGCfSJLhm/D2RDbFkvAPp3W/cbMFWenymjxDxA4pZMXIH4AivmM2iqrdXxJSQTOIhghriEw690C1EEo7eXCofUm55ODLNg513fD18EnwTZyH64bVXbGbTajwJMgksCC81NlPfhNAuOzYplSXonPUGgvWBFx72LJ1tZStiaZEcMkkzCJYsJhTcAE2LfbOgb67PrNG1bo7bH+devtxA9ftTVd3Xb19k11vJkbm7DZ6RkrdHRYqq3Fyo2aJdIZqxaXbGF6xnZv22EPEPO2ujV1tdvajUM2cuOGVaHxN+esmknbwNCw1RMJezAxZQX03JqarMEZW1oyVgEMD4ILqP8kbmh9SrZ9y5ZNdvz40/bgwajdu3dHXVW2bN2qoPrjM+c0folEysbGJyS6eevWbTEsCIxoL8s5CQhBIEAHnWtXryuYXrN2jcABmAL4RJQSSPg0m7V33z2hM48yADoBHj/+jI1PjNvoyKjKXggEYbQgAEuSgnMWhgk+AUEG/viJEycEmOzauVMdLnxdoEPhrV9Zx9wrAAS+mJIzsDpU2gXbOGXoAbB+KNHgXKYMh7MX9gXZZN5/+cpl16ZLJkRndyF8WhUvK7HE+/B30PajRSjfjQ/BsxKME5zwM/wDRFrxldHWYF8cf+YZ+UgLD70MGqAE4Ib3UW7MMyA6y+efeea4gBq6RzInVz65IpABkAaB4LmHszrj8REI1gFcPFhtd7ZBd5cNDg7b6L37duPGTdkC9hAMEc8637KBgX75JZQ+4asCZq1UvfyddsRLxaI9c+yYAmoCPkqS+MzM7LRAH0Aanvfo0aMa71Q66ayE8bFVpmz0w0jiMb4ADQTNxE4E5gTuaJjABFBZuPzTFoFhrCtAuampafn5rEcCQ5KT2EaEikkW4d+e/ugjjTGgAWsEXxbWBvZlw/CQdxANSd/Zh3OrwBA2y+OanE2Oj7ldKxZ1n3wW9jeAJV2Mnti/P7BgnImMUC0+PHo3rDPmgmtx74AxsFwAoAjaAW2ZV8aW9aJSw9AWFjCLOWTvqLlAd5eAJuwkjKiodxn9a76L8UMwGlsJU+jB6H2dH+q2ODVtd+7cVsIQkEmxRGlJSVwJ4i4uKsmKfeU7CdQpzYrrAaY6/iLxBzbZgZ522UoScNK7SntXRoAUxot4hMQlwAu2lH8LXCdGFZvey6qOHD1qM9MzYhpxHjA2kmtYWNB5AKsG+x2TxqwxzgwSxcR3APzEesTRAsGWy9ZecGYL9wxDUix2yV04e15s/dAqWToe4QxkbFWNUKvr2Vl3gFbFouuy8NycQ7EDDpo1ABACSBNJAUDYH/xw5oa4h5Iu7pHnPEfLbSo0lJBf0TmuSgSSxh2us8PcDw9vUlkVL4SAAaVgbsF6It5Wl9TODtu2fbv2LxpGaC0RA7E2mH91zgoME4Em9brIAypvisll8Ing90fARPF0SOCsMkya8rmGylto6RUYEgwUD8tkqT7WEt7+iItTmgKNv73dkeBSSX/HkBKEM0mgXrGkJNa9Sjg26CUAdjDR3r7Wg3w2oALoVErfE3VICGyivoOU5wPwwPcCxvC5iBrxoNxn7O7hop8ezEk8LbR8XaUJsvxqj8AcWAGRPqTAWG2OvVZKiHEAUKjzTEnotCZkivtnM0tvIrShjQyWBmKzCdeiwNHg/Rhz73zjNVUEo4wJf6pkhHaHhYIWn9pntbfrfTEgZ+M4LcvLUyJwonZiYQ6duuUCRxgQNpHTaAmWKx4bBvG8qWk631AyBAJNrRhtxKa93EptHYWX6DmlS5JLq62rK6Q7HZpFz0LmGmSfCEy7uruUddm6dYujnI2GatZw7lQmImrUZAAAIABJREFUEkT0cAy6uzq1HmAbsDnZCBg0npV5YzNiyKAhYpjoYU8ucvT+AwW6zvrJqVaS+xLynKbmkZpw76riVGgH2ShRifXjCMS6WLDrpEjXZAVtG3Q5ihoHWAliUVS88xBODg5FbONL1iYK7TFiQlFnZy3f4u0aXTsmKX0W6kBVJ2fO2uF5WG9qQZbLSrCW63NtkGNlFQRYQZ+jXSb90X1uWAMYzAigsH4xqMyJOukEugTXB7F3NNJBQubZy1vaXTke0IvWbqm09jDGmzXltfg+bl476F17uDfGmT2MgcLY8b2MLeNIlnWcwzGRtHwTjlKr1h77iaxFZOfgnEGrU9coleoBdmQCUFixB2Pj2tcxg8oax/ngvjiU4iHEsyLSRpkRmZOoY8PByXfhFAJscUCyB7UOnFuia2iNAwo+Bky0RqL07C95OH71cYDHT/DzjUAoSfFy2KRYIuzRmAHkInOztLfMu8OZcd2pto52b4vb0iKndHpmSh1ysPnQyLFPiDJy/mJfo5C7/AC0ydIOBlAmgSPoDmlR5RgrVbKvMEm98x4ddrCFJEv4/PT0rAIEt6V+3gBsOEvXQWyVbNJtQyLw7uuQEZfNl+aan19omHBvrlflLdnVMS2wRx34zgShfT/P0CrAuVebx5jgCv4Dfg/2Xp3ygo+F30RQJeCIRIJAcHQB1ul8humKbaQchxeBmRxrS3i5bb0uZziWNwPAUxLVqJTFKhm0rHVWataKkH4qab0DvQpI5xeLtm7rJuvq77MZ2mUWWm16ft7OvHPCejs6bGZ+1lJ1syrM0HrDBjdutIVK2WYW56WrUVks2dDa9bZcLFm1XrNKwiwPk6i9YEuUS3V02tjMtC1ZwwboyoMPUCzZwIb1Nvpg3KZn55xFbKYgmDWFrwprqaenS+KhO3eg91GX+P34+ANbKC7Y85/7gsaLeeY8p/vDmbPn7OHDBevq7rG3337Ljh0/7gHW9evW19OjM5QzjGCWc+7rX/8dBeo//vGPbc/evWKREuxevHTR/st3/4sCpH/zv/0b+XycvTACnn76aa0Jfnf69If29NNP2b4n9qs1LQuCc5lyAvwHmBeAirt37xL9H7HLnp5uBafMM2cljAxYEASpiNRy1n7lK1/R+/DbCYbYa7cBVrZsFjOLUqCzZ8/Z17/x9SAmOiEAh7IH/Dv8ifdPnbKjR5/UHgHgwF9jbVCCdOP6dQW7L/z6Cwr+bty4LhYBmeKz587ae++d1Lo7cuSwWC8wd65cuqyzm/vles5e6Ffp0QenP7RDYtBsUECOP0WQ1NvfZ4ODG1SiG8FEznwCZFgwCOPybLAO2He79uxWGQRAxP3RB9qv+CvvvPuuM0bGxm3t+vV26+YNZfu5d5giiYaXcr///kmV867pHxBjmrIABERhJpHswnbEhCcsCOKGgbXoXngSh+BarO3gn1NS7nFNTs9Bkgv/m3uC1cAzKiarkAycFjNEbJG+PoFJ3p2w3YEKNFzUiIJW2HMqTSCOkC+0uCihTnR8pFsE4ABwm2/WvscX4loHDhzSeJGwJbh3CYWydxJTAq1J30c2H3BPa2LXztUySkCr1177W9mK/Qf2e0mi2pIv6JqANYAu2F3pnQwMuLh2xUuYJJCda9LaN5X7eFMNF9lGJ7NN88z64NrsMXxgbLLryfj72dsk8dz3J8mYCMLGNY0JAAkC1sSY6LwQTxInwfphnhTol8tqf+0l4OfsyJGjIS7zEiTmAGCKOeW+mW/JCQR2NGDqmY8+cr2PnTvtvRMnVO7GvXMOADgAxKl70qbN2r98HnYbz8j4Syy3w7uFMe7sCUrPYIywhgAA2UeArowhdl0VCnMPNcb46NIerHn5FD68YnuDpeZnGaXyziD3jlf486xhPouNYF5YU598cln3zXwCJAGoXrt6NQBHHVoDjPvN6zfFUgTUBXTnek1oOSYSAgFhya1bu07MD37HuUfMwTnLGc7eBHzeu3efSo3Yb8wBMRn7Az+/tdAmMIU4k2tRoUDMfv/B6KowLPPKunMdF68moRSIWIfYFXBT/i0VL5JdcIYd88Ha5uxkHCMhQyU5GGmn+Lt2Bi8G2lvkOpUH2iqGhQ8qcAvaAWxCvpDfgzyzkQnUYltAF5KiO8hSEEtbDq1//OYdMHFxWRadSmkaZDkAKRyZhZbqYlJRo8IFR0GJWHDKRFG7JdaIs0AURAqV9TZLJaFxnrGSngTOhKhItDhGuIzglMx4QguawwvHIar1q+4JkIhMz4rXe7IQ/Du95zsOCu+LravUYz0EtyxsnCqCSWV6CM5qDWtuaV5tFdvZAfWVwNWpyEygMmSh1IBJ52ccIDxjLGeK7BNR5kJ7Zv6OSCjjD5NA6P38ggyBdGhEGYS6VLDx8QlLJNFygUTrJU+IQCnzvkrTSGi8WJzME44kjhAvDmQcBgzTwoLX4wGMcGDv3bdH64F2WeuHBqWgrJKOfF6Ip9fTFa2v1w+9Dz78UJsEsCvq4QCiAVjgvJHRiG10b98dkWiU2CIrtTBOVaGtjDMZRBxOxlvtb9XtgA40SSHZ3Bdji4HC+GEEGBOeH+EmxpnPYKAZYxgKgDmAAqC7aNmgPo3zQgst1rgLADYrQ8O94rwwh1AkoRPG7B4HJocHdY6IFcHacdZE0iYnx3WPzA00TuqPyQ5ICJZWxk057VWcJDZ2BMz4PKrtorEHEVe+j2wV64+pRISM9c4zM56MC2VD7EP2GIcPrJJ4QLuGkJe58HNv5eVONteTCCBzA6ghcVvaCbJPG6KasmboloBBvHP7ri2VyYYMBMfc28OJYRYU9VknPd29GkvAIQ5xaotxOGntx5oRoNjWJqf38OHDdn9kVIeqd7pxai2tIWOb0KiFdPH8BR2AdESSHeO/QNVdBQhiZ5yfL8T7e3nX/woMk7+XB3t80ccj8NNGQF20vZW2QHk6olQ864idwjnibCZLT9cWzh5ssGi0yaQcbgXzKi/sFuCsNpn1upxMZ2x4twrehwMUmX2yYcm0bDh6E4NDg6u6Jn6eUtoJUJ0NQLVnCLEpZOIJNLD5XI/zj3JPbLNn+N2fclFXWqp7Zztn5AU2SGjFSMv42OJegq5pEipkUb0TmjpWqMuga01h951BQjImo3MoiphH0W8vKc3r3hhXxhJ7i0PIn6tgDNougeUbs4qxFFpZ4bv39PywE+QbLJetFvRVJPRdaFFJTrpcEWDSvly1QjKpMzLX0iRnn/NgGFBizx774OxpezA9bdv37LXXfvyqZZIwCzutKZm09X0DCtrxT9AgWVZHjKTVKlXr7eyxJcqUanWbX6nY7OKCdfX1iuEB62T64UO7PzdrWw/ut1Qua/P6fZ91dHaLDo72BB1dyBIDnONsA75RSjDQ220H9u9TcHP40AGVRozcH7VNmzdbd2+vvfLKj2zX3n0CHApt7faf/+K78pue2P/EakdEPguI8dzzn7MXvviCylq+853v2De++Q07dfKUffTRafvyl78iHYtt27br94jBPvtrz9pXv/pVdWE5fOSw/dVf/ZVdunhJc0KgBTuCpMavPfecffjhB/b222/bH/zBH+hMhJoPvfyP//iP7Q//7b/VeuQMB9Sgm8qhQ4f12f/6X//a9u59wt586017/bXXlQH/1re+ZZs2b1KXjwcP7tu5c+f02c9//nNWXCype8/LL79s3/72txVQst8I3vFrYeSwFvDxhgaHVjPXKqm3hrQe/vzP/1x+8o7tO8SAoUUwmgS///u/L38HAGn//id0rXNnz9rRJ5+yM2fO6pnUQWN5WSAQmX6YPvji/y979xXs6XVdB/7cfPvezrnRyBlEIpEYAAYxgEGBpCSKlOUqWR7VPNgvHpccqvwyNTVPo4eZmjdXjR/GtqpGlCmRIiVTjABFkSAAIhA5NYBG7hxvDlO/tb/Tgl32WGLZlGamL4uF7r7//xdO2GfvtddeG2Dw9T/7ervm6msCKt13330JBl9+5ZV0ROET/8Zv/Eb2G3/5jddfa5/71V/N+sUmsDcEcd7t8suvbH/0R38U1rNMtECez6FDUQeQ+Lq3vOuW9sEPfijClD/84Q+GEh3sZvHOyBBY2eNnAlx2uQK2CWABkGIjSrtte7vt9ttjy4wdvRS26dVXX0t89Iu/+AsBCsQSAsawMDZvydzoqOR3gIt/9I/+UbrjYMgYY58FXGGrKNN5663D2fMSs0AEc8XfA+gBF62P3iUnGoiDJAOwQOAuUKaXw7fn2xE45atiq3XZgwv3E+YUD5WmBbvm+QBZr7xawrq6RJlLdg9gdf3117c/+vKX8wxKJSUFBa8f//gnwtQRzzkLCKw+9vhjCeLNo7mWRHU/Prl16FrEZdltvl50gYbW3myt1ueSmACA+x98oLrLEDvdvi3sH2AHf5HoNNspSWn+nR/mmn31XsACmkHmFksLQ8b6FesaW2s65UuaDUQUG4lgc8A2ABXgQJMDa09JGJaRdWAdKntkR+6+++MRllUW1xseOGOcgd4VSCZB0CsTPH86h+7YlrggsgdaP2OzDMQC+9IZRA9H96G19YrhxTJiQfG9OJufXt1s5rMWxbn2VPQ9BhDLOQRkSnn94lLeS6Lb+mWHItkQIPi9bXpysj3z9LPZo8oClQ5JnI+GNDARxh5RavFZqkjW1ooFQxLiumtzljnv/Igz7B0gDG0r69YzWGfR9FlYSNLUHna+AZyA/dbF1VdfFemG119/LWdIOoGNjrZLL7m0SvIOvhyAsbCDYrmYU2Ps/DP+9k/pog4aJpu2blrv5QiCsVBAaWUoL5kopeUSqqzg0gFqwNPGlAq6ThlKItKmh5JxlWp0xooT3eKKMBIHiBjoIFzZwRLBcTInGBMDAsZ74gzEwViTKaHbVoBM7+DTszW94Ydnn53dUB11ZBOGVsBpe5sguHRFelcQh/7ExFRABcY5bUJpUgwpZwPYr+N9jInADNAjUOwtYtP6dCjXkDHiKGzUbnDoUqO+GE3RjAFmfNaEMBZRhx5aBHo3z2Y+irFCrLPqjntgH32GoXOQ6/jpJQe5VmtZUK7vvgAdSLBrMIbl2E2cA5osWvVunNCqb1ttm7ZsCcDC4QJ8WQfQPxQqYIBNlR7h0cMoCq+aMUZQ6Q0QjUEgCqX1GmVjAIznhtqrGe4Kd9Sed+0mUrse4ADqe8011+adMEoYG/MDZFELOjWlQ8FCDPxzz78YwSU0LWskjulZ9e4OgGIOeW7XdW8lNTatNV21oUXLqmCZOOpEsV9kxE6erHrQ1MeXGrj7Glfr35xDYyGz2WQzG0rcVInLhukcZtabLIHDj+NaLbor29hpdGn1m3r8mcyVGj5Ous9owYWxxFgz2hFFTheeav3r853W7ZncO63l0m99LO+WlmUcdKK+Y2NxFOMMD50njIsMQYTaMKWU1I2OBTByOGIn6XpDODHdaTZurLbIa5S2T8WQURZ3L79jiKHDQEPrd3F+oe3ZvStZScZLFpThBjxFk0enqqFTkUPPGKKZ99I5a1mwxDkRqCRDk1Z/paL+7jvuaCeOHQ/4JJiAQvu8w5mgWJg8Q5ct9NkITA97yrifB0zOx/DnR+BveAQGunmBJW8Tfh3Ev1PO21pAYyU57GPE0Kenc3bu2LUzdsHntBN37jpT2M6Uu2pPvnFTbG6c5qGDjMCvs9l6RrXbYWck28oeLi1xJGfivDs7nFlODPaOj9LtVzoKbNlc2ktLK1HuZ386QyTlvElElX4bUDh+xfSGCA9y6EJRHlpMctgixD8IhSdBQuR9fLxKgUMvXg9AXcLsxXrlQ1UipxJh/Z26n9DP/64b53n9hI06+BD+3v1Cf+723bljTF3L942FrPpG+gfLq23P0nrbsrDatk4QIK8S3a27draLLrm4nTlxMmC9tsJn11bbJddc3b797W+3U8eOtasvvbTNTEzmz+w7H+P1w4ci7h6G4PJKW5qrZgMnzp5tZySDNm1K/T7dK+DG2uhou+ymG9rKzIZ2ZqFKcg8fP9bOzi8mYHjlFWVGp0O9dl7kWrLmmze2+bOn2/vefXsYkXy1T37y7rBXten81c/9Wnvr8JH2It2MqekElEpz/q/f/2K79jplKFviL/BtBTtELZ27Ak6+B4FVjIuHH3q4feADH0hgJtDg5P/Jn/xJzmyBAp+B/4N5IoMMSKCr8K53vTN+iWCR4KeA68M/9+GUojgvb7jhhvaqd0uANZ3vubZWtda+vfLVr36tbd68tb32+msRTHSWAmkEhMpeXnzxhQi5vnjgpXb3x+9Oq1UBk24+rvfzP//zWaMSPwK0gy8fTEb7Yx/9aPRH+EYCcu/zCz//80n2/NnXv57Py1C///3vj5/we//230ak1rhbQwAiGip/+qd/OjC/MKJmkqzymVtvuzUABh9K4EvcUgmSrL79LbN+zbXXtHvuvbeYKAcPtl/5lV+JjyueUFJ39szpJPHsvy42L6gCUHmGgAJvlQ+jFP2G629ozzz7bJIrAjAdiG677fYAPNbj/MJcu/qqqxKsPfjg/Qn4Bb/AgWrz+1qCf/bD88beKIGeIbi5nGCzOo+ciA3DgrBe2AJrmT/tO8whn4nNwNIWzJsTJTD/9J/+s4Al3kE50lNPPplnA2xVWc5EWiX35gdEdgW2c2fOtH1792WsaIdEbPPll9qWlHu0rFfruWvC2UMARUKdYoWt22grFRgF1OB3A0x6opfNsAb5kN5x+04dZp6sRPPQ7EPwzNceG6vujdZdb40cjanWci/lZfw5/9W2uvbsSMAHzAT7V+xorZpvQOhv/N2/GzAEm5hGCiAMkGAejb21iPkkQH/Pe94TLRqJt55UrT20IdojgBlAn/v2cQS2Ozf4kcD3Lpdg/iQj6aIYC+9RbW1PBfxnM/1Ug4EqowT40CcCkJMWYC/Y395xh102ZgAxSUN+eGKxKXqcBX4fO3EsSexiK41HwJeujDIUjTSee/a52D12ZWVlKWcDv10cqhW5canYvjq8enb7SvlMgJChK6W1Ga3IoYxPbCIpbqxTjnTiRNZdmIyLS6UTOD0TOy7J+YQ1oPxzht7WWhIfkqm5N23PxcWhDGnzkKSo2F8cFJboSGtHD1cpk9JFJYZKhTy/PeT9PNuBA3Sa5tsVV15RZabz8xGVtR7DRNKEY2Ymc+y8s0fEhYl7yZGsrkV/1HzZh2yOuTU2gQW27di6Ds3v7XGBC722ygHsQLaCHY5VTztapRSDCKzfubHfMcxhbwyASWr0lharde2gpmzR+H2C1KEjTtX4Vd1ttbFVrlD0qXSuiYjsX36vnqPERt3Dpo1YjT7NG6aL9jqowfdSDX9PDTLRzAhXLccgbpzVyeYv9RZcE7pWrWwLrDAmniH96gctFuhWCdiU/oq/e8aqNVYjpT6Mo6HMYaV6cAv2B8V/zlboU8ZqYjJUTH83D5XlqSx4ryE00Qy6uWF4O1jS65w7c8ZCSKmOeYxY1YYKsImcDbXTfieYR420AVErgRxbNiuZEMwL7seaekaLz+ddF5DAmFWdN3BqYzaJhYh66Z1K+KnaLzIyjMP777ozgJQDc2V5MWrLnMDDRw9n7GU45qOhcTqbIz28F5dCgX3mqWciLtqVsM1PAT9q4xZyqGT9pb7bGC3HkClvMc/RNRnqWX3G+owwrtKRgS2VNY59pOX10kJ1a1FypHtN6sxLA6Wzfrqz7DOpIxyybkCj3jobY8UaWgzFeiTG1I85PX78ZNYYlpP6+5Sc6RZz/EQMX0eBXQ+wENXtkZbMoP+qNQdaMJD+25+3ixYxQMX80JYM9bqo3CkpWq5uNCVgvBJAR3YDIm4P9j3PyAPAfFfGQm27OedwnJ07k7FmeDlf3q93wOJAb9lSJWMMp8MMSCOAsB6sDeu86wuklnBpsTo2OYRCpd1yrr4yJUfT03EMzZvxK0BwUw4SYGDXoDFXYRsNbJoSRVzPPGgpx3EqILZsSopxhjrFDpplQf0N16CcZ5j8DQfw52//sx2BzjAZ7CMbGKFnGl1DmS6ggK1C5XWmRq9p6Lp3wYX7s4/DqlzjSxB93pqsWbScwuwoYKLriHBkgSDOEbZRCUCvw2ZnOJZdr2phgb7YbOyCZA3fAfAbOjPh9PUSjA+YoVNZANly5gvqKbvfab3ez7nby405+wvzc2HTomfzH4DfvT6/a564Lp+DvxA9kZQj67KzMUCO73XAKR3+nFtDd7cAx0NZDvPWy0e7LpcxipZAOiaOxt4WmFCtRl3H2cY5FtByII1pOpAcfqttpkGwuNR2zq8GMNnJIW1EB6fb/ssujdDm/ImTSXrsv/Titnnf3nbw6OH22JNPtjHJtsWltAnG/HQWmYufPPFENKYE36vLq+3sqdMZlyPO/21boksyOjGRIIUDPr5hpl107dXt6PJSW25rbfe+Pe3Pf/jDdmZuvm3Zuj3nqCCR/XfW+J4Ae+eObe2ss2zzbLv8kksSWFxxxeVZOwdeejGdVMYmJtuLBw+20fHJdujwkXbn+0pzw7ozPoIu9G5nl4SBQIiug+tzujFonbf8IPf+3p9/r912620BGbADlHz4rCCIX6pc5UMf+lAyqoJEa17gSRRW+Ue0yFI6v5SAif+LiUKkVEcZQIvsObatMcUKev75Awl0zS/w0flnTwEPJGo85wP33x82heBIACdDLLjWDlcmXZbX95WpGB9//sxnPp3SHd1OdMD5whe+kOsr6cUmFSQ5w++///7sP4wl57rAV9ADDPjKl7+cfVUlxzPxL3z+c7/2ufb0U0+3DbMzAQuwyfxEiJQI/NZtbdeePQFvjFdPMOb5jx1r17/juvbkE4+nFChaCYOe2cTYWPQsNCIQuNsH9o/n8K7xt43ZC8+nDOW6664Ps4evQsAVu+xH992XWMU7GVftnfdftD9lSgI3rADPCcgIEBK298wgpjsbP8gekvB7881DSUDSMiTu63cCNX6SOdWxx14U/EpyEcIUhIo7aDvwn4AI2LX8OHGN/ZzE69h4Ep2Ee7EJ9uzanf3Nv7Z2gAPsLd+rJAgK8LjowovasRPHC/BdXT7X6phvqZQm/mjjj53IWkjp+CAOi+kkiSihiR0jQRcx0hMnYkf4tXw4Pqxnw664+eab4tslcXn8+CDaXVIN5g7rZXy89CWtqzAlTmNKFHjNNillMRanT57MvPl3c1Giw1V+nlbaShN37U5iDrBmnryPP/usvZ3Wzjt3xFcGzNnT1V1mxxBTLWWdAtLZcvcCpBmvp59+JvsLwGJMrA+/B0Z1Bsqll12WPe0cSfvg2Y0J4BOzDrYVOOWZzUcXG7fmPa+9XQB5dRUV91z3juvz7Ng45p0elIoJXbsOvPhCPu86Yh4dhLyj8yhNHRAklpfb/qGsyVypohAref+6prk/HttzycUXxw5Yq0BCZy5bwycXLwBVAcHOR/HYnDL41dW2ZcumCBzzwbtmKNDYnk0yVaypMmCIg7HIAdJpD/7SwZzb1kSY/nNziRcBJs53thugKHbqLFSlOmwyVsptt90agBLY7J2w1zIvm7aUWPKJ42nz7Kw0z/nM88/FFkTPZPO2zeu9jW6ESgfB0966rwtMJvDoOhiDzkFpEAy6ENHzoG5fnXXSHjg0FrVBqzmkbGRBYsCRsBc4EdWi1X2LpVJZDtmZ0hmo2uHcaxAe5Sgl4AtVtVTffceguqVrRHh1ECxKJ5fRKv1J55e1An5MABDDxHkG97BZOTO99KZfj2FiGIEmgBQbzjMzLgm2BoHZXpaTDFiYK9UtJv8nsqrESUuzyVIz7uCRntlvB0sCJgFcFgp86KBUF571386UCQg1KGj7Xs3VfFr6MnpHjxzOYZSuKukoMp7Fq7d1SmIWSjvigr17qtxGCQu61NRUMhGMZdGNlbWU0BthWGPoMD2mzdPWbdnYr73+agCkc4rJS+qEd2bjMawOdSI9jNmhI4eSCYRUA8siThtkvdroojA6sHVcsRkZ4XQ0WFqOhol5OCs7llaMVR6UkhGK6cqaUqMHGFmLMRLgd+aTz0Uwdx0AMd+mUw9PFJBYXzFGGMPOYnKYlnEs0MxPRFd1RxifyCaVxXJdht1677ohYUsMbSjd03sYrwgPa/ucWnb/PpfsTTFRqoTGunKgdtDKHuyq1X6fjgdYU7oEpNtRiSGHubJWa906imGVsV1YCLptDbqHMTcuDlAgnwxpAMp0ZJqOo5q5O3UqDhin6tQpoMiWBC2lvF1lOZD36mY1nmCFYygLg6LnOtU9q6VTj/Fg9LsodK1DLK+pGOFOK7dH3FPNsrlwX44QkTO/AwqhjE6Oj0dfoIz5WrIunEGt5nyec8Q4yy52cUYDnC5RQ3gYHZO/YbDknC35T4SsXXT5ZxvNnr/b+RH4bzsCZU/XY+Pt6QjHS9YM/kA/0/wb2vA5Pa1Bi+mqa64p6i5Rz4mxoSV7dXphwzhUmKQJJHStG7TXqryw6rg5VXt0aRkE6tjslITSL1nnX2BV6Cy3WEzCDRva9m3b25mI47dkrZzBAkF+Abt6+tSZoXtPJRjY+8oyKikiBl/lvAngwwCUmKnuc3yXClwK5O6s1HS+GK8SIsGQs9pZypfhjVWZUnUESUe+oasgGx3W4SASz976XXSy4qBOJrNmfDA62Ez2mcMocHY2cEix+DiSVcZabZHdZwO2sVbAcytty9Ja2w7UUUZNx2TXzkaQe+tGTvGxdvEVl7WNe/e0V44fbcvra+3giy+1U2+91cZXi+HoeZR/AkFGlAnrWkRQ8OjxtmPrtjah69zYWDu9vNg2b9/e9u/bF3HvBcmeLVva1n1729JYa0fPnm4bt21tR44dT4mCc+GZZ54NLZ9OhoTRGd0kgFBjI23b5o3tgn17S19mkv7NhWErPv3scwFMxgFk0TpbT+cc56L1gL6PUewsJBQqs2ucr7j8ipTdqMEXIBIAFeQ4z4jFyubrtGM98dl3L26uAAAgAElEQVQ4/YLLai16In6Gspmvfe2rARZ8BpXdPlHCogWthIgzEBNBG2LsC9enL0BEkW+CQUI34LHHHk+wBqCR3TZvfDLr8bLLLws7FCiAAeEcpf8BrMLmcJ7SX7AWBXqdzfqtb32r/eN//D+0H91/f/6Nv2HtW+9KSeyT0uM7ERbJr/+dv5PSWqKu1pFg+d3vvqP9u3/375J8wc4BmmC4Ks++5uqro1snGHzhwIsBvDBjdDqqLkYb27PPPZfg/wtf+HyYsgJbDFP3pYnw9FNPplRDNyMMo+efey5lRFq88lPsX74wP/DrX/+zfM9zpfvU6uo5kMK6oHFyZu50fK0//spXMlbGw/orgGBvgkH34fvzhQESSmuIT9tXGEFYAAA2e+z6G25MWcnNN98c+8E/syb4QfacNQTwshcF+57jjdffDIMWWKobkLFUUoRZlAB+ocoWK5A3HyspSdP+2rr3HMRtgVY7MVIC2s6nTM17+47A/Oz83GDDJgKYpaR80H1k8+h7vPLKwYwL+8cmAHz4a2yn/UN/xroReMePHLrIaH+sZBLrqcqmt8T/Y1eVT73+xuvZa8Yi8V3kFyTUx9IuGoigLKTHP9poew5xY4RJN29JkGzPYUw4B8ytMVTGXU1ONsYOCvTjR2Mw7NuXgI0gsT0oXuFv3nPPd2N7i1lY+o1iH+uVPZYUtY4wXZTtOEsuu/SyrP3eDcm7FzOyzjvzwLbTOmRDJJXFgdVRczH388N+FLN7PeCZuY7IbzqFFWsE2IMJxXdnk/jiy4tY65Ucl+h0zmi84JwgF4AhYg151lAQRkfC2LKnuuSD9aTFstJ+80h02liJS2mDOS/ETRLt1pDPWgvamNu/1sLWbaXl49zA2qHTFGD+5Km8E3vFThlrz5Q4NczJtQDoAMI3XnstLJuwPWil7N6d61ljzhitjN1HTFEsp2p3jSmD6QUY/sTHP5Hz7E++9iex0ewse6lEDsBLdsG6FdvYh2Jdc9dj85Gde3auu2hv42uhdd2MtDMdmBldu8SLCB4ZAodsgAjK2YKygWKTzBBq1sCy6CEJI+o+UWWOIvxSHIQq/ah2vzaGCQCbGUiL36J9u0J9z9R4MUEsIw2oAZhwREym56ra3/pvhH/WWzZELysS0DGM6JXex0REFHW5Wr92Z0W2ybMawHJeSgQpehKT1Uvd731HVCogHvJKcYo8UxwktNLFpaGmt9SKMTnCxEgHGmUhhOhWYpDd19z0zFjXlTCOYdKst6CHDmqsAuMOXQ3jIZ0CxuMEep+oCw+6JNUuuhZinDjO6epqe8d1aG/HY9QmJqdDo4XGEXU7c1aNWc2ZmuEoK1PeX1vLxhUMh+6YmrNS8U/3l0EMNNmuMJNGQy8DtHg+orgAkakBQGI0OXFodA6wY0eP5z05UIGcAghV7d0ch3CMMCv67XrWgoA/XXDSmm4uxr9YMRgpZzPePsAB7G2prDvGP7o7a+sRDUTP6r3e00EJuAARV4c3XnXoRc2udota+qmZc59uaKzlUmsey/MYO5tUlsFzAMO8XM9kVv1Xq84v2hpjQS0vx6hGWDng43oUn5X9dIPahWfpw3iPlJ2E8l0lRBE9tra0uz51OtdPBlObv9Nngv4y+OYr+iDKjYYODubWuAYAWVnJWJtn79Y7OhkThiuideMTeUcobcCos3PRbom4YDpXyLCUiKDsWih+a6s1h4P2EMpmwLmFhazn6rNeP+bEvYBTyoGMwYHnXxgCLZouG0scSo/748djfItWvxSn+z9mj0T8uKubngdM/ttGxuev/v/pERhw5K4r/Vd+1wJAam/bz2wm+8qRdfZUx60zsR1K/ErwuhIogOFtO3bEcY6wnFLiKUKGM8lwySDzMWgeOesA1cWiK0HVZI5omWu/Ozs7CKkTxiuQO+d8q5JGtqrTszmL+/ZekGweuxnh9uXlnIt++EZsdSU2gPnF0Os+xdT0ZN6JT+A9/btAKK0YW4td5ghW8kHZc2m69NJf9jf07oFhGfB9KOF1noTNNwA0zvZol81Wi8lzLNS36aX1M6gnErxHQJqh3Nj1mcloQMzOJigQwMhKAhdmnImnz7TN88tt18h4m15eazMT4218tLUNYxNtZFXSYjaludt27mjLzvvx0XbyzJn2/LPPtHEsnYHxye80r4QfF3UPmppol1x4UXvjldfa6vJK27V3bxuZmW4nTp9pey+4oJ05faq99vqbbYTW3rguORe30Y0b2nOvHWy7L9jfnnxaR5ASjRS8GTOBmYHet3t3m+b7LS20mamJdtHFlUndtrVEDZ0/x06caC+98mrbumNn23/RxWE/p2sEwXkJgNmNceb5a5iMEjp3f/zjmfuvf/3rAfQlE377v/vt+CfKKOgtEJ+t8urV+F3KJvzoRvPrX/j19nu/93vtpptLV0WwTDwWkwMTydnJp3Nm8qW+/Z3vtN/93d+NhgpmRgmPTrePfeyjOf/5HD7LV8DYuPXWW3MNAIzM+jXXXp2gnXDqL/3SL2WsnPPW41e+8sfRahFUPv/CgeiKvOO6d6TsQamGziuCOPfzTsqUMGL4Hj9+8Me5zt69+5LNJgKKlcVHLJ9hYxgxX/z9Lybof9c7b2kPP/JwEhz0Vf7wS38YAPTW224rgEfJ7spKAkv+GNBA6TfmjbOfLbGWZeaBGUePHGr3/+i+jIdyptKO2JASnRdfeDFMJkETP5pfyl+IQOTAwuGXWPvKCp584ol20403tEcffTidjwRYmCbsjnIlbA0sDsGsxaWMXAkWhoPAz3sLbPlJypwE8cAomg69PAgDwTWBPuwHQCxZ//0XZv/SHVHCwr+q0qW9Q0nRmykv8RkgBq2XSgCezfrgF/bSwZ3bdySzbnwNGPDGfe1p4Ix50T67dIwKFKRDZO3aRxhC7KWOJEn0zZ/NWvc9Y3kzYVki1K1amkfYdGU1oJ/nuffee+O/zWyYzZwBHbqOn78DHdg9mX1g07vedUtsFjDxpRcPhEmEjeD57nr/XdG8cF+AENZEWFRD15M0kZidia3HuvI5gGHKNi6/Imvu2WdK+JVtF3tqmXvo8OHcmy8ZrZMzZ5IUBUjZRwXejIThwj73UhX7TMtcPiwbjSFGkwmYlvk/eTLzDlyxhoAJmkCI/4yf8bJu3JeNkCDGPLLflCZ5V7+bn1uIzo5yVGvNHgOSeA5aM9Hr2TAb0NIaJouAhQU0MLbORyAeUAMLBLDEBvH/jSkB5B4/WCM5G4nV7tg5tEkeCeDjM9Xhcy6fscasE+sBkA/0A7TRZmHDSp+kYnJniTUuxlTi45nFIQA46xqoY/0ZM3uTHXWWpWvu8nJ7xzuuz3yK88LyO3kyoBxfIPM0MHuw4sQD1rF9Z208/vgTsRn2au9aC0j3Z3uhdEjXUpblOTpzbWT7ru3rHl4m2EV7DWuvG/ZCASR01Viqi+RwH7LQDLwDLsJBTQ1tlb645mSyOoRexstY6w5DdFOJS7p0YCsU26T/+Ht1rBiJGrM/p5xkKEdxD393na40XZ09ykkwcDJCgtxqJ1sdf4AQnjPlRtFJGc2BU+JvVUrUBT+BHP49pScrBWqUkj3xyqVMGAfGwvMuvY0xp8Tvkk1akk0qEKhnxAJK6UjkvYaAuGukeBeBboQ9lX8YyzBzlOWU5gOAwb1cM/opKwXuuJiFwuFyb+wR91aSw1H0WeVKmatediF7RzNlghZNac/s2rEjht/7LkVD48ICRrBnEBYiRjeeA5bhHx9Fk94eA+XAsWF27d5ZpSjJ/s+FmvnsszbMtjhBDl1gBUNywf59afEFgNAlh/HgoAjgzSnnKqyOiYkc+AA567Hr5oRGptOS99btQN2q7knUyEfHgiyXCOtMshfWAMPcgbkCHABs2EDQ+Coh6gi45ywh4snQ9Mx3ra9SLAeYeC7/5qB1MAV0iNYONkXp+wA3XDs0yGPHBoEm2iflKMcZHRmpNpkrqzFm1mAH/Dg2eQd927X8HvR2OPs+557GwTsH+FN6NQAyK0AuQlnzC5k3tFnvnV7nm7cke4Omac7DzBpKVhj4lOENLbiMnf0gI5IuTaulYWLN0gYI0Jo9O1W92xcWQ1O2nmRyUtIVhx54ozUhIdxyyjvgCJRJDf9QcucAcZ9OCw/AOpRUqdXVAtBcOPC0iASgAgM5Qb4r6xMdgFBFLeG/REb6n4aGwn/l4O5n8cHzJTk/i1E+f4//2iPQWZF/fSZUcb6qc1qVyfmxn0MRn6oaZwKLJeRewHl+0iVnawIatjCJhIEdIuNWpYeE66vNOmcuZ6CSlaGbWsprV1bjPKekb7AXkinJqK5poXmszlLlOsp/Zmfaju07c1717BM77rzQsaezSbs9K+ZhaajZ33QyonUyJCyAwlWiKxmg1KW043pbQ88VDbhkTwtcqTLg8qX88B2cCaWTUqxTdh5wwsEMhRmrVjeIOITVRS9+y/De/tzPt2hQEckGZA8AtjMopShDeY/3A/6s8b1W19rWlfU2eWa+bcB8mZwK82TXxs1tCXOHcCtG6qmTbW1qsp1dW2mHMf8G/TT/DU1bks65xlGVaZydbhfvu7CdPlbO8YZNm9vYxpk2NT7ZtgxaB7yt6W1b297LL21LrbWXtG/dv6+tjIy0nzz2eJtQJ7+wGGe86x1cf+072vLiYtu9Y0c79Obr7WYC9WMj7eDLLw5Uw5EEpzt27Y6g7ONPPt327t8f/0rAeustt0ZEVlcZ55yxcd5/97v3tL/3m78VFgVnHeMUUHDXXXcl2/nSiy9GfwJ717mu3l7AYi6BND6jk4P2w34wMrFPtN7FABBYyBabT8Ersc8//uM/br/zO/+kumVEr2Gx/Zt/82/bBz7w/vaRj3wkGipYJgASa9/1BM3pjrS2GmZEfKOxsQANjz/xeAU6W7aFicDXEXRLBjq37ZVNs7NhbvizciLrU8D9hV//QoRrZX35fyj6WBXWkWSN0muft3aU4/BN7//R/fEj+FNhQ42PRzvkH/yDf5DSphtvvikBjlIloI5nwEa58YYbk6A58OKLYUi95z3vHZKypT8wNTGRMj7lPHwa/gDmxM996EPtxw89HM2Pb37zW/HLfuEXf6F97957EwgKNP0bvRhMFoKeP37wgUHT4khYCNirfET/xZIwpmzYw488UuLUK6sBkszFgRcPhFlAV0HQSAfnhhuuz358/fU34+vzo+1Leh0SW8AxPlovO+FfSp66j32JVWQM+FcELNkSIqLskvbOjGoF2NsC0nRhaI0B6MK8853vamMpfSgGdgC0114NoHTTTTcnlrFGi6VdjTRovdijXQOQb8nWmGefrZLqzXkXNuXk6VP5+9uZcta6YF2ZUlgQK8sDeLY5Yy5AZg+xiVz85pvfGbuOVXT/fT9qH/vYx6qcaXIiIt+ETs1PJfO25xnEaZhMiW3pY6yvZa8ZS2CLz3384x9vzz/3fHvuuWfbytLyOS3CdIRdXEpiMmXo/F1teSN6vVqi16srAbNc03v3mFSc4bMCefNlT3mnXu7ORtOQ4euKnbxH9H/eBLQuZax8HhgkqYllY41pNw3oiQ7n+Hjm05qTRFheXamWycrQjh5rSlTtj/ERepc0C2ezziWCfQaA6pwxTu7Fbpkve2+WFuW2ben4ZR1kzg+9lYS88wBrx7WdBwA2+/mqq64OM819wlxPyXt1gQM+0FcCJlq3VYL4YmJpIA/Wl2sBDq3n3rhBKZcxEDPpGOVcA6S5rj3ExlmHsY+bNmZs7G3grbMxjSJeezVzANj13mxX77wFQAVCAqVcN3iD9vVD0sM6YdfEO0ATtiuNcGiYOKBKXKZET1OPRgNkCPB7GUvPknQWSkQ0h7KUOCFj1ULPgnJjmzvtnGh7yLDTDNm0KYHi0nJ9xuGeA1vQOJQueAZOlw0hAMI0cJ0K6Kq8oB/wrsUwhbqkHGe0aKedgpra3aElbdd4qHq2cphKQBTNbDVZIgPnfoxEBGaXq84wmgu0T3S6keHq+heDtkUvV3E/om4MgU3SFbP7+3VnsgLFYiqkBGgR8FG9Tel1BKiKRgpRzGoB1dvE2iSowD2A7GPhmYxXD7iq/et4DnPXrk4kVa6h8xAjSD0YK8R4OOA4hMlAJcDeFUQfhUtvbO+UziOLBUwBnGxeAaqNJzB1+HF+Q2dOi2Rsj6Wg3lu2bst3IMrq3zgjB158Ptk012OMvXM2M6bE2lr0L6yHlCQpz+Icqg8PW6YYPh3kM96eI+wni58A7/x8VJTTgnIQxK32j1paF2ARB3YQA+7aPMTqGNqwiRaXc9hmE23fXqVQiwsxin7c3xiHsTM4tgWuaBW5Uuhz2qLN5QBOF4gBtGCEvZs11e8XhhEV7oGO552t2XNZxZFCuK2d1P1OV5eZgGkjVS7FaPiB0KamM+rg1WrX8zgg6dX0mtHSpylWE0OZ+QugWcJ+gg2gjHHPoX/kaMaAMfcZYI9FBvUuZk51evLs9o8DDULNYMoqWbPewTMxdK6hftNBQNcFuGHPsBEp95mZybM5CD0bO+J7S1hGQwcJ9/I+5rSXOIWNlpF4G42ktxGuJpJ/637OAyZ/66bk/AP9FUYg7L/Uuf0VPjx8JPtzsFW9jDEg76Dv9XYgxVk8rWQxPocWhWVHnc0BVTHnhm517F8PeirzzE8o5l1vI1qZLr4DfacqjezaTgJz/opsle8Amt0n+kejo6GsO9uAB8UUrHJHPobkQGeM8kWcqWxu6tg3bRrYuaV1wjHvLMPSFSkqMNvOlnVWCseV7XOehS2XDgJ19jkvBR29Nbu/9zbs/czwnc5OiY8z7wyvc780naqMNUxeAoUDQ9czRjONzzVQ2JU/sLUAJOceXbJpbZ7X1tumpbU2cfJ02zYy2maBXW207d62ta0oZTp9uk3PzrY5Ipnbt7eDh9+Kb2OudLRxxjiXdMbxLGsAcqXAW7e0iZExL9lOzy+00enJtmnH9rZpcqqdPXIsJTfbLtjbtly4v41smm0bd+9qr7z5RsRmT8/Pt0cfe7ytrq8n6SRDn7NHN5CLL4nWgZb3koGXXkqg83SyscqBn376qTj0p4Yy5b0X7E/rW34RxgA9FsmWyUm1/0spkRE8ffnLXwk4oazE+Hd2AJBNsMTH+OY3vxkf8uqrrs49dZf47j33BICo8/VIAkRUctoUgt6bbr6xvfTiy2EfRAcu+jWyupWt/cQnPtEeffSR3BtbRYce/sdHPvyRrJfKIh/L+YkSj2VSZ/C2+P7e+UMf/NCgu6FrRonsAnDuf+D+duf77gxji84J0dq7P/axdA3BOP6X//JfJmlEx0MHiscefzx76eprrgnY+K5bbklQ6Hm943e++52sPWyW737nO3keXYAeeuih+At3vu997f3v/2D71//6/wyFXhLp9ne/u/3pn/5Ju/yyKyKMe8UVV2Y8JaQAJkQorTF6CsZLG2ODhBUioQjMAVrwT7x7xD/PnIkeh7kRoH3rm99ut9z6rsEX44eNRReEFhutEPPLT37xpZcCXpnD0r8oP847YleYT4wKYrvxg8ZGi41z/fXR65Md37RZ+ZvmGhOZ08cffyxr64ILgDECPK1ziW++Ft9YuQKmDltmftPRcGOJTJfWYzEeUhqV5gJKPbQafqPddPPN7ZWDL2dfKZ3XOUXpy8WXXtrefKN0M/jFfFh2h1aMmI3/SMMOMMHfBRR6HxpQOpEIxAkUX3X11ec6gRlr3wUuvPLaq1ljEaIdL+0TydJoP05MhX1h/qwVjBlzR8sv5RZDp0S/4xey9T959NEkgq3xsH90G6MnFf+emOqW2F7MLeND5Mk1AaZYMsBG12OrlUAp28a8OKAl+O49ef8qga9EplIWgsvmlg31Ls4e7+ZzStU8Vwc92ETzh61BYNbZowQIy4j9YScE4g4vQIykLiZGAJZdu+MfK+GxJkgVAC4AE+nais0xNxc/GhCnVKSzCZ0T/PFeiZF1laYsFTO7p/Hiyys/0UUSuALw8rtIcXiv9bWUt5X8RHWG4+t7r4zLOcLCRNNEwb4k4nzPPfecA9rTwW1tLSyy+O0joymVQkwwFsZdhyh/5v/3ShbJBs0hwprbuzddWJ1rB19+uc7FgSVKyNfcKrvzvlXyV8nXtAR2Vi4v5d/CYlldTZctz2Tv+651QC/TNYylOBMj1RpxP3YSUIqBIzYS5wBdRjZt2bje9UESZKo1C12xhFMT0AeoKEXbXhvb64oZAgNtgXVWiu/5s4VVJS6VQffgJqEYKEQ5q/ynU0kDbgx1yx0EyPcwSIbgsYxP9ZHGZAgLZOh64dpE04ANpVlSbAShEsfF3x36XWclGg0C4pRLlCBsPjNkvTt1KMybQXekgtTKdLtHdeuo7if5e4RfF3OQhoo7jGOctaHkI+89UvoP3SFKO6qIpAI2sGO6BkwbnK+qfbagbYaAWZJxhHEGsbeislSCLhSisEKqo4px2rjR4q3uQe5LNZ3D1pk5jH7ErzhHyq6ARgCr+arLJvDgv/6Ng2r8Gesbb9Ir+5U4Tw4BY2WhqzsDgNhYFvINN96U9nUcyDiUI+vt2PGjYQeoheM4AYjCmCBCtWEmJTxRtucgRml6PQ4CRlFQv6G1sTFlPKr+bBwUUiVEy9pPz+bgYDAcKJuioVGlW9VpYC2bIQKBEQecrtbLC6UxA3hJ6dME0SjlHurO10PFxLBArXYNjg4HJWVixJXOns0GNGZAIVQ7B1Dp20xnXmSSHAzeOe2raJbQ7lELnFbNpZnShX4dCqfPns4YdqDQu/nxLBPGZRBOBvil883S4kA1HxlKvOqAmp3ZGKTb2g1La7wEuHrba2vQfc0x8CYtvHbuzPsz8J0ZIgti79h/6MwWWcBRKLlWwyjQUfaey1qACBtb451+59TcF5XfzMWguQ56XIQMB42W7HFAHAM8BCecyqibT02lpZn1YB7D7oosArCkF8f9h0FcsMnzgMlfPbI9/8nzI/BfGIHuE/x1BqrKaytRYL8KlhaWF8PU6EyQfsbG3qctvKSChEaJwvs3gMLmLdV+1XnOhnIMZZDYbPbWPZTWCHRkiF3H/Ur4tQu4Vgt62VjnPAfa54jJxlcZA6xgYbRzZ0/Khgch9QD0O3fk9yjR/I6e4GETu/0yRmGXDD/OIg4wP4ANdH5WuVBpjrHjAdmxbSR5BsCk+0vOZGede4TdG8aps7oc/c7a6/6Ssya2fmhZnOc/WYmVcpyLWSywUPqQkuuhpMhZUCU65gyANNImNAYgDLuw2iZOnG7b1tbbxhGAiYTZWsptPNeUsiLs2rHRdjAZ5NK1Sie7TZvjp8xhCmIQLyy2SezF2enWVtbbCL9uaqrtuWh/O7240MZXVtsbL7zUltfW2u5LLm4X6jRz+mSb3bO7rY22duL0yQjEvvzKa+mG5h6989/Rw4fb7PSGtjC0e7Yu6KnNbqyWucCDn/zk0WSRIya4uh7wAk1fgDE9PZOzhmC9jOnc3OkAAQIq5+HRI8dS9uN8o9ui0839DzyQNsHxsQfGKgbKrbfckjX4yKOPRNPEGtLdgq9yx7vfnWDfepTxFlQKgAXS5sMzCOg9L706CQv+kYz/M88+ky4hfFtggnPXdf1Oy9+uAeJ9nNOo8brmaLVrzRG+9VnBHqBJFxhZaMGG81+wA8D8zGc+2/7gi1+MQKrP84POnK0OHzoe8oeBDLLQ17/jHe2qq68K5d97ffJTn0prz//ld383v3v++efTPpdOCd0Z7A17Q4nENddd12imKPmQUbYO3/fe9yUJxRewzyXHZLT5cFoOAzCuvurKgBdiFH4rAAiTh39mT0Wceeio6T0/+tGPZM7sD1npaHOcPt0+9clPtq9+7WsBHQAoSmckgrRLtm6qHGBP9jHQjW/91JNPxO4IgsM2H/xXfpQgUtadBoU55ztFDPeCC9rJk8WEuO22O9r99z+Q+af9wOcjKPpzP/dzYWlgohCFTVJq65b45GGBDdo2WLi0PawvvjR7tLK2ko4jSlL27r0gbCeBNLtFb3A77bejRxKPiDMI9u/es7M9++wz0YWS5GNTrBulFg/86IG032aD+HTElLE+MBPEIOa0yzwIUoErXYuQfWbv/AA5gG7WTcVhlcS31np7dWyBa66+Kv67taGc2th2e6dlM2ax7/M/lZ+xmdt2bM+/AQ3dx/MAH26+6ea2YXZDeyIstMmso8RD01NpWnD5pZeWLt7aWjSAMNH79yVEO2HA93zONeg0snVYDs4Owbd5KuB5JfPT2TA5A9Zb9q6SH+8PhPLs1m6VAh3KeWBdWG8ByjCGjh2rvX/kSPxrbBTr1D3d25hYT+bi7cx4+xNDDZOqWE3zeWbj43n8m3cTuxl3a4tNqSZ21X1UUhXzQ3zveTHG+o/fWTfK8vx0sV1zTmfwk5/4RLqjiZ/YM+BdVWeQ7ChtF2t5ZR0ItBg7qBumdQTkqSYQJ88Jv3tXbDjzJh7YBlgRoysTo80yMtquvubqxKWSHxE0P3ky3XbsDXYMQIeFJo6QHMFAMQfsuPOAvwA8GZnZNLMeOkoy7oOA10zR4gQevV1dAJOJom4W6KD0oMQpASwQoNSNdYVTAzXqEO/lOQRcqiTFyGt5K2vuBZzS5wCSNpLrdSejs1k6OyTlIgNg4TNhmAw0fgPSWw0mEB663AgyIySnDAhqHkrraA6tCKcpu0nXjOqUwlmA+nkXxr6X7Pi7z/tvROCI8ESHpByTtEluJeAW5D+02gKMUl4RYVuOlpZFRV1KOc+Uv08mmK5uLEqeCjDJMywuxdh6lpT5jJXOSdoba1eMjTMxcW4sIiZL7HP4rOt5L8wUbX/PUXgBG0GCS6A0i3SZTsXZCL5yQgX86FLFxAHErAa99/5AAGPAwIbiO6yFMGBOn4kxZQwFyeZauzYlORxWY1xMGurkBYKEOUBQKboSo2066GCVixlTG5EORUR+J7V4LoDBBpL057cAACAASURBVPKdLqCantvrBbTJFJpn6O6bb75RBmB8LMwZDm0McVoyFliXz09OZYNkrqOiXSVGHA7Ooc8CDcyLsbShodDpdx+0eyqHsnkNW6MH+epBl5YGdkc5nN65i1p1MVfOy3LYOt67UNMOcqW7AnbLSUJEq8lYphuMMRxoheZQBi26LqhzcW52VOnSsFfsIVlSrBfvZx0x5LnPympRMZPNLX0X8yLTw7Awwg5kNLsKXrB5ls6J9no2z8DA+14vqbNOjV/qYgfwpdeD2tfpdjWUPDH8Z0+XQJZruwbDZk45bGHGWPPKntI6sQC0iDRGD6jS3ODSv/zbX4Zy5wGTv05Ye/6z50fgvzwCPw1g0sGSnHd+oktSrLZQbocEicRMBeyVMAGY09JgIzmAzpyc8wS8N7DxEwMzcbyyWGljqdxj+Zyt6t0gdFbjA3BMgSUYcMBdtgYbkjOJNSJhATBxLjpPqyvPagJxZwOnOKWqY+M572R/u71NaTB23FAiE2d2AIW8o2RKgemYfJVo8fmeKIrfNLAZ/Xv3i7x/QJDV1TAJu8hrn634HEPZdBeo91mZ+GiKDAGh81yA50wV+ClrSqe8BAGYH8UkLMe59LEAA7og8genJ8bais4TI1Nt0/xS2zi/2ChVbYqYOobsepI7zsLTi/Pt2Px8m6NfNjXV3nrzUJuZ2hDAJKVG3hU4Jeu5cbbNLS+2SUmyheW2qJ5++7Z2cv5Mk1aaP3mqrWuxPD7e9l1xedu0d2+bI547MdZOnT3V3lQCvKkEB2XqgUrKUD3P7IaZdvqErhzj7ejRwzlrduzcHoaE80mgIfgyhnyevfsuSGeSlJdOTFRA1LQoPtpOnVaeuyGMCp91rgpWjV8vC3VuWauCf8CCuZLN/LXP/Vp77LGfRINAm17sDCyOz/7yL6eU2Pd11XPm8afOnD6bMhkMXcEyLYQf/uCHWSt+75zG4JXltpYBPij9B144cI45wedQvnHdde8IM4UP9NSTTxUFnYjvhsqiA32UQNhb3/jGN+IfKJmwlj72sbvbn3/ve2kZjP4u4McQkuRRCiBQ1J3ijTeNdwFuymyMgbIaAd6nf+nTiRG++c1vZNwF0BJcnufP//x77b3veW97+GEdeE60yy6/PGwAuiCPPPxI9uVHP/rR+BgSXcRP7QF7V1bceGCyfPazn4nPZ4/zbQXNGC/8tm9/61uxDZu3bsl8C/YvufSSMAO+851v51kEpQKrX//CF9qPH/pxe+H5F+KTCbIFU9GGO32qXbj/wmTP+Wdf+tKXsj6w3Dz7obfebAsLc7E/EYheX0uiCCtpy7atAWExbAWPGNsnT5xK4Hj1VdcE0HjxxQPtxhsLKHr++RcC+BAi5bvt2r0ncY33YqPELkACATinnaAvkVsMG2vD2L715hvtgx/4UNu+fWdatLJlnoGNJCTKxrwVvYla+5jjb731RsrLOoOA/5gOjusjARHsE/ZNOYUAmi0GZkkoslEFEu0YGAGnBtafJLqmCVV27veub61jKQu6e7cga1I3sfe8+z1hOAEHL7rkonPi2Na04N055PfKMYAObKd4EMBEw8P16ZRYQ2IeZShYNDRZgHd8Tb9/8vEn0kwg+n7jY9GZEev1hJzSLgvbu9HCqLLJmQAN5kApmbIi+4XtFPOVTR/LnPo3gLy52rt7T846e5Cf7gxJk4okgYtRSJfD+/HNzef3/+L7Q5OJ07HBdGHsseeefTZ2qIub2xNp5rGykg5b4mvjes1112b+MJvEO720rrNW3LOYK4txp3fu3J04DOgYwdhXX83aDgBx/HjKb/yuGDfzVX46MpL5c76IW60vpVDf/vZ3Mi/uiQFUYM1KAFYgte+9cejN0h4daUm+ix337N4dzSL3Zq+NM2DT+wFv6MeICdh0doH9NZ/WFj1P8Wx0eubmYocCnOzbF6YcAMdziBPZBqAMgWNli9b10aPH28jW7VvXfSiEhmGAutDXORfpXOkKDYwquxFIdUBB4BcnQu3vwBARs6Q8RMCf1oBFW4QKh2mxXmyTLOa3BXEWX5gi52pqC4joDgLHQ22yzZn6XMGU7hcDwMBQm1wHpGu7TgcFUq6zCPAYzUSEmhWdhGoRaAQcEqnXm5oeJtECH1oRp4Wgzj5Fy2X03My/5V3008YyGSUqpryp9BgEj73cyLPYVFmMK2vVzSRMmLF0o4mDOIi3pQQlQEk5SEp9KtsFdBpp40NwGUV/WZDetSXCtlgzDr6ZYgnMzedeguCM1YAU1nULBEhWJ4K9ywnEdTvptGMZtsxvQwOtjgDG3aKxaAEmnYVio3QVZUAFh8LzcXAZAHW35nnDTHWhqWwZVkpRIM3TundC39UXfXoq75ZOAkOZhwyjzaAmnZM5t1CCSUUxLn2WTh9z/c4cqlaUJVZ75sxcCRfNz6d9mEOHI2mNoys6WIxzp0AzZJ4fugu06Zk+h6WDlZPMULg28bfUMA50RGvFHNvIDDZnovbP0jlaea8NHx3aYrp+BLe2bMkYWTsByEbW4xh4XuvMHBnnMEMI3qbtpYxkaQ4dPXY89EnrSTDBceBUVFtigJ65hSYroSuNAI4zZg/HgVGzV/zdOwBqPDfAhNMM3MiBMDUZQxOKKJGvffvOjbvPeA/7ynrwA6CxP42F9dC1gThcDhkOM6czWZ719TCDOFQyDgy1A5gI4PHOKolm0SDsyp4NXbH+U4BJ3vPc6vsvB4M/y0+cL8n5WY72+Xv91xqBnxYwAZKmDHdg86k3T/mIJM6gWeJ3VeZXpRXOE8E3OybbLjCkYaCeu5dNCv4uvuTitNjswquAbechG15g+Wo7c3oudpstdP0upFq/qxp8gAhnz3OkXBZbwrkUpmuBNGwftkkHbJaWKikEgGeLvY/zq3cbTBJnYEaWn1CME/covZL5fCedBdP5Txe0SsI4a9lxYx6mbJiky0PHnUr6eJHuWzlzXNMZwgH2/Bz1JGOUhK7JCC4FxOHL+b5AMM6y7O9AhwYElDjtShxO58TRw4faFiWZi0ttz8hE27U60jYurkTHhBhsG11PB6Dx6OGttZXR1g6fOd2OnD3TrrzuuvbsM8+28fVqz8oJXnd9raUnJnNuHTl+LFojixJ4KOaTE21qY7ETvSMWyeLqWtu5Z1/be9llbZ6unOYSE2Nt847t7cWXD0YUFktUYC9zzz9Zd4aj1e/enbJha82ZLSBx9nK4MQn4Jhx+ZT2nhvJhTAtnIq0Kuie+a44JVBKoB7QAAFKqPHR0CAtVd5RDhwKCoNqj3WOZcvgFlzfdeFO0CR55+OH2vjvvTMnOwVcOZl6Jc8pE//n3v9+uuvLqsClof9AOEJSk217eYyTAh2DRusd8Ebw/8sjD0bzA8qWFIFj65V/+5QTt1u6X/vBL8VU/+MEPRBRRaYG1deVVVwQU+Vf/x7+Ktolg3VwJMoAkmCw3XH99e+TRR7Mvf/VXf7W9/vob7fvf/4sEG1VyvhCQKGUOO3fkGYl43nJLic+ixl9x5ZVJ7FhTSotePHAg53/aIZ84EQYQBoiSDr4IMMYzdAFf8/jMM0+3D37oQ2E7e/fX33it3XTjjUmyhOmrY8qOHcl080O9t3kEEgieZJkF/IAQXXAE7h2UEbDqQuQzBOeN/Uc+8uFztsq6MdYCsAfufyAgyjXXXpv9JdB7883XM8eCS3vVvTUK4LfObpqNP4tJAoCdnd0U31TJyKFDRzJXST6GgbEWIM06phWnbCyxjgYBAE6l/ivF6mcziZ1efPFF0X8BRC8vL+ZeEpgX7r845TXshHnh+4bVcepkO3nmdFJOmCgnTx4PoyNshC1bMoa+xw/cs3dfAKowwycnM2cy/mFXnDg6CPJjMWyOz2ePCYoB2UqP2FWaFHzJy4cuP2nHfPLEoJm3/Zw+hv2OGUCTx9665jrA0b7ETMbVHCixAMg5HzbNbkxAbk7dG5BjDAmvxp8GWgwxAEa3fWjuzTtgbBV4csklsdlJbg7gh/XozOGbshN0UPjG9DD4weYK656N4luzsx/56EeTSKW5Z62JGYF+viMGAUIQSe4xFT/Q3uAbW9vR84tIdHVjYz+AWYAV1zWegG2AgpjMfIo/2DKCsUBFAJEzSeKcf27cIwQ7Uc9sTWKD+a/5Sny9XBqj5sznAGvmGCMtrLfp6eoUpj3v8J0CpurMlDzvzBQJ6euuvS7PW9qjmPXi+Uq83nnn+zOv3vv4qRPZr+yH+CrMnpGR7CGxCuBRtzPvYO6M0eOPPZZEK30l41Gtiitx7Jm1eWazreNduysmMp5aiescZn5//NBDKYP0DoJ569+7G/uRzVs3BS/p5TDpoKHl6iCU2staSoNDmUu9ZP5dhxdtXSM4Vs6DBS3gCVV0tMpSCqQosVa/w5SIUCyGwVA243e+4xAHLnRaFgehgrEqE8qBm/t45soeh1GRcp9imAiY4ygMNP6ud8FxEVC5V2fDpOyI40EAdRBEZZB6bYvf+QlAktbIxaTJmI0RGy2BMovaO0bUEuooSzOoAft+lN+HbI96Ot93beUUvbRI0O8exbCpTkMVxNaYlr5GMXJSusPhSaeh0aavvPHLQt+CKSIQJ1ZTgannCpMGYDDouhRQMVmYRearslFZyCl/KUZCEn0yfAG3VoLWWwcCbl8GyjA01ZFmPYFv9VqfiaFwiMs8hMq7pJ960VZXV5V/YbyU2Ci03POYB5mn2U2b0xd7dmZD6YWsr+XP1X1gvOjRkxO1IUda6ux6wL+ytJLDO0DDSrFoIsAaiplDYUM79Nbh1OTWATVbdN1o06wH0LNeOIwYI9ZsgS0tzod/l4XybgxK79jiGjYasEZAX8ZrUz6HFglNT6aPgvnc2WSiCiQsZXdrHSWMkTYtntucpoUXdDpdCWpPAbbMq/GDsqal78hYOxsAo8QOi7FUorjWj0xVvR+nezyHnr0d3R+1+VoCDiwrxoNRSR0i9hlHewDN2Afiht4tZTBRx96SMVbbraSpi+CZUwdZ9EkCyq5l3XtvSHEZ6V3ZHxyn2IjFxbZn165cw/6uOsgd6SDARuTAouJ+di5GrvQJSq+kdCMLDqk2wn8tWYX/WvHjT32d84DJTz1057/4NzgCPy1g0hMEBYoUyDuitbu2ugOjtJe0Au45Ts6aaEQN5b9EX8cn2MGZSjjk3KoyYSUlgFr2m22On5HWg6Wx5jzhi8iIdo0x12bvBHqlkUXAvYTkc94niJ46Z/tcj21mg519rqteP4mBoYU9++95ZaC7blu6C2zEXCzWq993xmdn0pau2XiBLRI8A7jEFvN33s5GfTurtfRYKmnDpqYEdQCi2NckakZGkwTgmBr7HkSwtxt0JWLz19ZiuwVZ/D2OKHtezMeRdkKN/cyGNrG61nYtj7Tty+ttZnGpOTWm+QjjI218aqKt63Jy4mQbn55qio/fOH6s3XTrLe3Aiy+1tUXlOtNtdHKySj4FfiOj7YK9e9Mx78zcXFsdGWmXXX1NewUQ4HpKeDfOtLeOHm0LS3yOzW3D5s1ty549bW1qrO2+6IJ2an6uPfHMs+3EqdNJKBDHBIQJJIAwxkSApDTJGlC2gLWBLZIk19h4Sie880sHDyaJZP0I2gQsAPz9+/e1ycmxsD6UK7zznTe3hx96JMBJ6vIXFiJ6ikIfFuraWjQ7gFMfv/vuMD+MpzIOgZ01YS04W9XyC/JktwP+bdzYfvAXP2yf/OSnEuQT7+Rjuc/73ve+rA8Ai/cTPAimBYcCAMGyRJJ5BMpY65/61KeGpMtIND8AL5grzlDZbH++774ftH/xL/5FAJA/+8afhTnqd4IjWdsHHnwgWiJKMARRv/M7vxMB/y9+8Q/CzqB/V6XUywlkgSgCY4wIzA0Br/JgrVh1PTJe1ufTTz2VjDifCBDA3xLMABmwFoBNdPEEtwJ2fgg/6JZbb03pUDWXqDI87C++j3vTApkYnwzowie2P5QJ2e80VDwzcO073/lOfJA777wr3zVfTz75VHv++efOMajvuP2O+KYRKR4dK19t42z8rQKWCKW+lXu89HIFdoJlwK3xqFKhkQT3wMGwlbB/jh5te/fsazfeeHPYD54VyOVd+YnWGR0Izg0bIKDEAuIPBWR64YX4SfYom2JdWWP8af6lPX/VFVelLB8TyZquROiQ5F1daWMSsm2kXXrJpe34MaDNm7G5mCXsHVCD76ktsqw9G8FGAoeMo2z+2MR4MvURw56dzfN4PvcEjnkmds67uK5gnU5K1sDSYt5XiRbmn6CV/49tcP+PfpQ449LLL01pDbvHz4wuxo4d+bt50dZX0M5XdS2aIJgKvSUtIKQC55J4sM6uuPzynKJvaIgwlODriOVMEfDbw56Zj15tveci0OzsUWJlDIGg1rYf6027ccCV4N665pOyO/bRnt272qMPP5IYQScYAI54wnPRhxEPuiegx55zptlHxhNg6JlefaXAP4AVcBuQg6meTkdz1Uo8zKDVkilwXgIaq5VvdadjCzsIbl7MT5ibQ0JfiVyVxI4mvgXUANnZR8/kO+IOAK5n6bFpmDeY4svLAXqsnTDlokG4WELkG6aTCAEE+zPAbduObe04JvnkxDkR2d44AwvL+qYh86P77sszmlMgK0kCbCFrAPgiUS+OAD5qMhLG/5AUxsR79tnnsv/f8+53Z4zNm2e1b4E5YVIurwSwHtkwu2G9l4T0chkHdBd99bK93EQ8HUbEACC4aS91KTHO0inxQPnMCNbE6rlrya77jKyQyfLCnQlSVNtqz5tSlaFMpLdODaATZkqBIRUYlRPjO4Q5TZTDPddZrLrdTmktR6A6l1jQ4TUM4E4CsjaWBQZhZ2B7TVV3oIIqDe/dwRPvIC7jAHm3aJm49gACub5vWVyls1JZbYJhhTyuxYAW8LSQsVhaWcpnHNbGJOKbhGcJmQ7CnJ5tcVD2z+GakqqiP5lg9OHuEHk3KGaYPQGcavzOlRANXWdcI//HkBk0Vro2TBy0kQIpOKzmgXPhGv1ant279PHwfg6QovEWUEZfxrP3NshhbEwS/F2Js+qw1sM7eh6Li9lAaKO9/bFxOVd6NHQUOgeyACI2VJ974AwQxAbpABlQpbN+MCMcMIJzRsEPQ1RrrgRTHYCdoUJLBVAEmYTc+py1Yo05uAEFBSoUndy/Mfj2BJono2INAGe8Q+8oJQtiThgvxsYzeQffB1wYTP/eM1PmWsmJ+Uz5+FDnaczDIFLGNL2hPf/ss3kn17J/47gBJXbuPNdtyhp2QGEGoWQ6nBgcjmEHzexl72UNOXwcSAwWY2fPMUJVT3i66OpQfqVAys4ED0AU47q+HmfDn3v2lOFMmc+xY7k+EMq1Hnjgwbwf9Nih7vC0H/2oDzYPXt7B6J7WDsNoTWaLdtrIsNfOAyZ/gxH0+Vv//2oEfhrApDNbe/lpGKFh9lG/35Q9zkaxcVoapuRl0BRjb9l3PgZHnEaXdoSytGmNuWfPMP5Vcnzm7On4HO7JrrHlzmB21VnurGGLnTtE0dOFb13ZrACbmPRYm5ndEDvr3OvC2GwhZ1yAIIsX6vjiYlo/FnBb7MCu/xUa98CqURrqz2xnsVdKZLWX8cZvwUwc9M7S8Ws4q8NKSXmqshc+QzFQOqU6bMv4YXUuub9n7b9fW8HimMj1etcHn+Gf6eTnnE59/DRndiYAkNcJC3QcoCVRcqotLsy3fTt2tG1YpKcW2paF5TalO53ER0qdV6N1kU5mEhBTU+3s8lI7tTDX9u6/sL108JUkN+awLdta26XE9/SZNray2jZv2tiW1lYaqz8hCJ6YaKdPnYlu1eLKclsYWWtk5rft3t1On55v88vL7aIrrmyvHXur3fmRD7TnX3qpzS0tt5NnzqYGPq1XN1Z7ZYEGvyvlBOvr7Z03V3cYOgkAOc8ayv7sxujhOE+PHD1WzIGrr4nP5ZoXXyzb+lYCdufjr//6F9oPvv8XEejk2Dsv0f9/dP8DCZAAGMbw0CCCCmhR2vXLn/1sxESV6dB5ECTyMaZ1rxAcXXlVO3jw5VxXoMRHoQvy4P0PJGOL3XDZZZcmGw6M0AEEuPHbv/3bYUU8+OMH46PQKfn9L/5+1vXPffjD+V0Yo9u3xyfiP6HNA1awUSRnAD7uYX8aP5/5lV/5lQTGwDZ7SDmLkiWsGB1Y7r33e7km/5hPAyzzfHRVgCQP/vihlJpc/47rU0Jhf9GOAALxw15/9dX2z//5P0/Aec+992bd6NLhvbEdABe0h9wPW0V71BtuuPGcGKQ5fuXVg2FDCNL5dRJEynIE95/85Cfb9+79XvbexZdeEmbCv//3X0+5DmaGUgVAk7Kgo8ePtQ/c9f7YFuNlPwi+ldyIK37y2GMJkr3bpZdd2v70T/40rGVJns4k+MpXvpxSZvtW0Op5brrpxpQZ+ftv/uZv5vp0QgScnkN7XyCF7k69s5Jg2LvxabFyrAtA0O/93r/NZ6vTSjHpaOAI/AT3gDcl7sYO8AlU2rxpa+5nnqxngLI1rJz+5ltuCUvCXrj66itSVqSER2wBUNIFUTb1E5/8ZHvo4UcCirDDzz/3XMoLAXxYQXy10nWcSOAORCZ6K3lKB6MDz2yPeQcOAYUIbptXfqLOTbEd4xP5OzBLd6qrr62uUtaqd33qySez/hk+3we82t9iC8zt7m/eftttSRLqGnXxJZdm7x5+61C78KILqzPLkSPt2JGjAWyBOexsX8vmExADhAHAAih0NAJyCPYTjy4VMyVCqyeOp5TptltvDcj09DPanGtxr4PNxoAyxui1V3VauqzEvKenc6bE5xfDbaruORj1zhdgC6FgMYa5BzYqCwIA9C431rV177MPPPBAQAuxgLIsoBnblhbxxwmazwxJiInsH/75HXfcEQYZu5+Ye6QqNFRx8NGrrE8idHP0jnTdEguwAxddfFGeLxUGR48OchGl72isCSh7D2VobHDkJkZGU2Ym5jZOl1x+STt24nieCzgGBHG/3n7YWdnBF7EL0I5gMPIAQNZ7WJM0oohCmxdjCOxmfwGX5sA1jQ0haPYBW8jvrSNJZqzBG264KSzTMEwSwA2HdeqbtKZLm+ASDS1gotgkVQesZXDVENvYYV4MDIcOdHAcqr1otcErJHQqL9AZHqlPiihM1xOpbEYHHLyERdM/03Uu0upuqEvrYjY2mslcXpZxL4emhFqL7mvhVcnQf9gwo2uXpCwltdFVOtTHBMDi7wCkAjGqY4n356AQr43w5BDoopKiRfV38K49hkPr7OU1njftASP+WjXIKY9YWUpQ3EWOwsxZLSVgc5CxHh1rx07IXtmci1lwncFiHlDF0pIQGJISnxqPKlsa6sIjhlt0KYY1AfbQOiolTBmn0gGhmF96I8XOcZBjmDi4bHj3L/2R2RyMJZo7kesCFqI1MjISByttjIeyG/3bsRs4CwwtlBTCGZrxhpl28tTpHCTm2sJmABhX7SU7LRlg4t0irjqUWAFLbEyesUPAWuT4AjxQGQEmfmzuLrQa9DBaN2qzq494NG+AInNzqUVkeB2+HSSSsbHGfBdAwiHwvqFrR3V8PFQ4Y+VwAiQ6bGxabeV6C2rrwmEoS+PPEdsdL6DJwYGNwdFBD3agUfTff+FFGRNjlTFU399GQ/flLO3etTvzxKhzRgFSG9JxqdajtV6lb2t5poifLZURZ+A5Lw5vxtjvfK+zhiwN+5hx4lxDYG0s8yxQ8DnXdEAy2Na8/cDA2s/AEYeQw72rp3MIGcLenhBwBvGXqUqdpxrCI0cDGjo8HDBsT7dRHUCtCKmClEEV4a/TtONvRYB7nmHyt2Iazj/EX3MEfhrAZKgOrf0a0fTS7grLJOWnQ8ZzZTXnms5epcVUJY7sR9lymka6J1wYW+X37MM1xN6m+BEnci4BYSQVykHcEBt95IiSQP6OpECJhwMM+Abp1hIfaG3oWrOWUgisFV1MnItKA9hI92A/ZThTmjO9IWekoNezuHbAnR07YiOByz0z57NVyjoe36OfIb7X6czes/s2/JLuizmvZPY9SwE0de51hop3LHr+Qs4g1zNGQGldxgRfVd5UbGHZ8SSyhm6AMvuCC/YXiKIsBOvDO/PRnBdbNky3nTOz7aLJ2bZrZKyNaFGbORptG3Q7HG2x5fyeaNmNrKdVr2DlxKlT7RDNidmZNrFppo2utTYzOt6m11p1GpydbusT4+3MfIkIXnHpZe3Ng6+1JWVEo61t3LOrjc7MtKOnTrdLrrwyAMmB119uR04db7PYtuut7bvwwvbsc88lmKNPAMTHTMx5d/x4tCd0TXn40Yfjb3RRVc8vUPIZvh2A3trU4YJfIOnhnL3mmqviWx47diRrg8/IMQfaHT9+Mvf17rv27E1WFLjxyMMPRcAVI8Q5fdttt6Vkhg/0la98JefhHTQ/du9OcOlsF8B84fOfz38v2L8/AeS999yTwFILYUEKaj/2iSQFoAELJOf40mIYMXyW226/rf3BH/xBrs/nBhwEsBs6jji3ndNPPPFYAn/defbt29tuu+3WJFoARXd//O527733tttvu71945vfSGb+4Ycfbp/73Ofad+/5Xtbwb/69vxf/IyLzszPtj//4q2G1WEcCvL/4/l/k7zr6aBu8FXvp8OHQ4/lDgCrv9KMH7o9Gw8vR29jQnn/u2aEzxlrGuHe7CPt3YaHd9f67wvA4fuxoWhwTuOVb8I2Mw1133pn9+OMHHgyAJbj96MfuTnvmz3z2s+0+DIbllYBoQE375e6P3d1OnjrRHvrxQwG+/uiPvtyefe7ZgFkAoLRyHRtL4P7gAw8EHJDk+cVf/MWAtX/4pS/Fdn3ogx9M0CioxDB5+eBLAQA+9fOfio0yt64n263k4vixE/GtXz54cGjdW6L9yp72X7A/65PvRZBYOQ4QJUAp+7hnd3XNWSuBYHGLNarcjebK4489mQy7ub3l1lsGfY0XVV5KdgAAIABJREFUMtbsmHgBw2X37h3tmaefSsLZ362Vetf3VPkfPb6BiSxwfvLJJ9MMYuu2LQG5jRH/2Zr2XdcQo5g7n2U7gWxsljGw7wTtbNK1114X9pOxtO/4lgAA/vxlV1wWbQ9zfuttt6UMretWsK9AD3aKz68EhQ8qiSmeUroJIGcPnnjiyfbwQw+njMW9O2ByxaWXxgZhrwvugQzWUWw7vZhBtwMTxH7jt9vDAv7f+q2/n64+mFfiG4Ktno195zcDz8z1hfv3xz77Pj/ev7Ex7ARmGZDEZ9yr22hAKLCSrQC0+HcsKG11jZuYkk2wTqwRoIAYwL6WNHj+wAvt2uuuCfiH9YJVhR3jc71xg/3BRtobCwtLmTt7wvg4A82fcqe77np/riOp71xwrlqTbA2M4KUDLwYwYVcLdCrdK0wac9TPKbiDjmLiI7H+ngsw+edjZ8W89j2WHvFja6wTEix27+65rY3Pf+7X2g9/8IPsH9cGWtrDn/n0pxNH2GvGC+jnmfratD79u7I/a5Q9tnboCB05crTKHWc2bVivLjj1U5yIyuQL0lL+kmw1tLsU2G0+bIOuIVJlIlU+kI0kszA2ng0bgGAcclgATFrwDeKhKe8Zr+xKv1ZUmVeqY00EXekrDKU1BrqorKXYG82NdPEph8D1TGJaWmFRpK1vtaOtZ6a/4DPVhzqByVpL+6KwWobWyr7nmoxQZZiqQ8fk9GRACAs+4m0Ez1aXY6R8hyCR0UMvVNLR6bWdecDBKTCh2j1F8FZpztp6Amo3UV/ov+kAsKo0ZjyASUqSkgkixLUh6K7nwGrpgp8Ri01ZDRZJgVgcsJ7t76BJSkKGMg0Hca4dkV4MBerQeqNXu0VBfYFnlf1yDSUtxrvTjS0848EB8+zQef/FODGftZZk9TiQteGq3WHpz/i/LEJqtjl31P1zb51+RhOYe2Zo/vjkeHQrkpWbGM/hF4dPTbE2VMvL2ajYJQFYpqciAuSnd7ORKRLwQ0b9+H61v+r14/qwV6uwaVTH9Raw0NhwhtI9IFlPjJwCoIAvG9M2bDnv63nV1GNHlMNb5U81/7U3rK++10pLZzUbn0MCYVZXb314R59nvBhi+4ERYIRT206zZ5lg33yeu8SPS/fFjVPOs4yWeip7wTNwsvszAJHMjzGJftHQypfh4oCUUrrysOnUDDKqvZVmQJ+V1eoHrz5+oNR7H86o/3vmfsAwfujOb2eOeR7/7y1CzbnWYIAv2aC0jBvWnn02MVYCaQyYd5cdfHvg9fY476/R4fTtX/sb/fN5wORvdPjP3/ynHIH/3B78f7pcmJuDTkmVtJZAH4e2ymoJuw9MCa0eCeppba+DCuYm4euNG+NsqsuWXeudYIiV33DD9fFVUvN9nAhmsdz8zM2dqWz/6Hj8njBgE2iMtD179iXA6P4P+1r3JGgpq1wtEj2f8z36EUuLsduy7+yWM8md+EApc4wNqy488WOUx0xMxGZ2f6RKQsuJY097gqWXKHc/KmKvNFicJ2E1nh2YJwWkdPZLNFKGREIvz+kM2WiGEJufI9BXem65f5JYYwF6+CgR0Iy+mZJeCZlN8dHCBlpaynOszs+3KToiI2Nt7/hk27S82rYRAJWpO3O6jWkzCbQnlLu61uaXFtuhI0cS9J+Zm29vHj7cxmY2tJntW9u4M4vNPz2XZM3q9FSbIcyI4bLewkARbIxOTba51ZU2v7baTiwttPEtW9rl113bTp2daydOn2hvHj7Utu7c2Wa2bGlvKdk4piZ9JAEcn86b7t2zN2UQQAGBWwK0aGScaeOjYzm7nHWy5YeP0DOZDINXFhMrgl9gTq659uq2dxBEx6ahq6XERumEri3PPPtcu/WWWwOYGEMZYeslQvZtPYKmmCwCyJdfejnPofwEoCHD+9jjT8TX8Dw+Y9yxV5Qn6Hjy8CMPtQ//3IfzPYwCZ+lVV12Z0g5zjHkhOEnpBBHjrVuT4OET6f6jLEgA9rG7P5bs7J/92Teyr3QAsvZl8fkCH/3YR7P/iFO6BnYJf/zRnzwaNgsw0js/9dQzAWk+85nPJEizl3wvMcDiQhgQ/AhjLjsteJJEmZtfaHv3FAh6y7tuaW+8+UYYN4cOH2nziwuh3LvP7p07E5O8/tobgwjpapg3fExlMwJJnTEkmMQt7AIGWUqdhm4sd9x2e5JQAmACnbr0SeLYA+4rQNe5J4HjqVNt7769KeHBFAGmAmsBP/aieEHmXoLSeF5+2eWxN8BEDJCJyfEwk7761a+G4WP9Yt7s2rkj97ImJctk3g+8eCBgTzHoCtgzPgAZtuHNNw8FSHn6macTYNrHRw4fLYb36GhEgLW/dn1z6JoPPfxw7KLgl16Kud62ZVt77qlncw/sZmUJ9jsw4/obbsj1w57eMNsuvnh/AEXAabpGDWXceY6nn26XXHpZYpiUgMzP5bNYUm20Zd7YIPNvbZobYI81igUC0LYuAR9VYVDSAtYyYIpYK0DMflGysnP79sy5oPniyy7OnjQHAlxzWYDGdP5PxDXM9MmpBPmeL2yO117LmhALmC/3evKJJ3It8+rsePGFA+1iwBHA9MSJlBd5Vn/2f+Mumacsx5ngO2Ip72l/xjYP3zHurstmOBv474RbgRr8cuOf0rNjR4sJv74exhJg8sabbgxDHBNIvAc8EX8AkdiiAAOLi2lZbbzstQBokrVrawFCUgqDcb68krhiYWkhZxc750cC19ybH2v8hhtvaI8+8kjEY9moAwdeylkrwWyOAGpiUGU1xtQ4eyfrr4uQu4+xM09sqXEBIisXs8fSflop1SBn4b3Nw6mTpSskAS453Bt7eHaxkLhHiZ1/Bzw//tjjAaqsMbbyox/5SEqknFOEpdlve46NF6cBq5zR7E+XTLCezAMQEagqdpN09qOsUYyr1GxkZtP0eg/kktFJa59iaTgIHPI18cVCiVbJ0IarZy4s/K7PkcB6yCyMp1XfQltfqzIdn+laJSnv0VIuwAHRVEH5SNAnh3FESNN5pkghfwk+KGkpelAAGq3msDCGwFRwlU0XjY1qh9zBgzgKskVDFiWaLOkwU6VC3sv7cTbc3wHP0eEcJZOvThE7otNbhzIE4I7sPE0OIEMBDZX17wFtB6LUWXsXRsdi9oLKiTqDJPeAxpmpQVumjeE+1Ht0QCpjMABcHL4I0dGzSJu+kRgjiwg44/0CdBGRHRvAqyjzyzTVXHdqdBb7ijGqTFXphRQQU8BYKUKkLd4gSNc1S4x9r8P27hYh48kYoPxyaCO8u7QY8INj2kVSHTTWk3dPFi1th4vNRBzXnLjn2x1KrbEYLQeDQLqXoNgkUHUbsOr2VlOvjKmRescBNOhiqtaLz84NAkPuk/FTTmSugFmALaJLGzdlEwP6bO50rDlxMki1TVjtw6DPJTYMYQ8wNLBAvJ9sEmZPMo6DuHHAPKU+1p59wsHGkpqaymEd8C/7k1htCWZ10M13HWTm2lry3wJcPFvV0TNk6Vg1ULw9x5Ss5rgWwcczH34HEc5YzM21Q4cPhS3FkXNou96efXtzaFVJTwFind3RgQ/jFCQ8ZTElbBuG0dBdgGEyHp1F5fd+GFRIvvfmzEXkavOm6AJgm3hnYwFI8d/os3S9kiEI+o/BkvOAyU8Z/Z7/2vkR+BmMQIEX2cR/2fEOYEBEtJ9jQwc6ARKq97luXqtrOUv4Cc4oWVg2ojSPyu6ELUifBO13cTkBUfSTUoN9Muy4tHgPi7RKRtkx1+FMFhCydK6LgzPDv7FfOXsGgLjbMzacP9VrwjsQHABi6O4XwdFB1yzJhHTvK+2Waq1YpZBsqO+kC1ovRU43t/LJSvurWDHu31Fjf+/6Jf3MrNLpsZy3/hwG5MRExoGNrnb2FfwbU13miG7zgTjbzh3vxZcgvlqlObrLVMnO9Ph42yBhc/JU2z+9oW1fH21bJqbahKTZ3Nm2qtPN5GTOvoDzc5VcWsBcOX6irfGvxkbatr17SqtrvbXJldXoh51A5xcUzc+nxMf7zShLNTdtvR07ebKdXl5q2y+7qK2MjbUz84tt564d7dU3Xg/DZHp2Y3v+5ZdDwQaQSQR4L8GGs8Q5YlwSgL+uzen2jAXnHtjh7MN4OHzscMZZ4DV/Vob4TAQG+Z6AORoUp0+ebDu2oaxvTscTgqP0tjjhv/3b/337wQ/vSxJGGSyf9447bm/f/s63QwcHsJ09M5dSDy1sv/gHf1CiqWPj7dFHf9Le8973JrPOp+7JkuNHj4XZ8eCDD4ZC77wXVGFvCAgljow7oVRrhj8mwMDm4IuZWwGZ8/673/1u2qyaWz5GBxkADYAajAiBRz+/BVb2Fl/i3u99L2uKWP6P7r+/zZ0tMUzaC0pdUk4xORmNCnvQ98JQNQ9btrYrrrwie0lJklbLwDo+sed0/ussJEus9fIlF12UoEcJBE0ZgToQSabcvGEJYAiZV219gTz8YoK/nkk5Ew2Z6cnJJNeMywc++KH2woED6Rok2KqORFvbHXe8O+xln8PgwK4CBvA/ACIEYYEmMuzWScoH4t9Pt2uv1eHmhVwTg0LrYfctpvt6GE8YE2wPX5g9uuvOu8I4EvhG5PX113NdYApTmVanR6vTy5NPPJkSBswJwtYRSj11IkDFG2+8FY085RjuB5AQ0AKR5hbnA5Dt37e/HXjuwNCxcEd0TjQ9oONBEPYnj/0k7KTde/ampI64sZIFujr2os9h0r3yyqsBQSTbktwKg+RE9onW3qfOnD7XMVFgbW7EDFhxPqcrEd8ZeFcl6NjIxR5WiuOaQCQgyhklHxdfXJqEiwtJ1HlPdguj5ccPPhjbn+Ac6+fEyfiOkT1Q2gLgSAeUUxkvQGVvBex5JH6tJc/18EMPxX51vZbr3vGOzLm1kVhg8+asZ+1mAwRrJbwPAHsszxwNocsuy3nF92UflJgrq2NjPB/mGoDDueLaPW5iL1zf8xgv72h922OAMfuWLQUG8N+rC9CuEgsPI/5IxGT9OF/s2c4gYY+Mg3I7jHjXvOqqq1Pi5tn5++w8O+w7roklZ/0BYYxd2OuzOnBN5Z3YD2eOeYnswlBmKk54/bVXwwoHuAJ2sO4jQJ44XTMHbZjrPHVt99G5DkEhoq/p/rU1ZU1i5upOW2QCe8t4SjLbR8AwYCMxYbgDu+G8AQZ6N8kBLFT2iK3AHDHOWoQrHbKerTOgct5pbDzAqWoCZ9HIpq2z52KKlJtMTMQpCW0/gWuVYfj3MAMwK5TEDIwExsJDpERlKGsJyJBsTQXuaBypT0Q1TfkOpoXMe2X0bZAc3KMjCfxS+uJgBBwM9FHG1CQ4LAvY0UZVPe5ktRIdPucZ/T7PMjxPAsqhp3hl95VaLIZdEh2NqSrbgWBZQCWOBuShJ1E1hxZVuqJAxgawIF1bhvtVxr3U7QX7UMTOKiitiaUIkwqmfRaNVzeA6LIQrJ2aHsalGD0JpperY48+7QErBvQowXVXwdc+OP7moCcygA69ZhpAE+ruECwX46REeWES6awywCABLZJJKkHQoj0PbQkJtg512P6JEenj/PZyjRwGw9rpzmYhjsRxtVUs9X+HEEfXv/kv1gjDJWivDKFOMEo8lnIIdyc0rJYBPX71tVdKeE7J19BdKKUxObg2DOOPYcIlbJlP9z5x8lTWGIp33n1Yh2H3tJZ/Z1QAPVHHxjLBAmJcJqdyDYci1NHBj2qsVtNhZt1479KDGW2nz2rfqAZvNXOdPTRBfHg9YIS1zzHvznnX8inWTInWhko5WS2KGRf7jbOarjUjo20JyMaobK2WgtYKI+17xiJ6MuPjMcp9HVmDHJfpKeK3paaPque9gBb+C+1Wr2g8GJb+jJ6p5h8F+XjAIobGHjM/DLkSJqMOsWaQYkRRGzdtyt5zrR5UBJydnGg7d+i6cDaG2rMTb1IfWm3WxtL9x7sXvb5o8jkQ+gL+jwK8/7eJvfbHP88w+RlE6udv8bdjBMI2rUSAfZwOMoBx2l/YjgMQwEawaewi2+fM7uLzYWpMTsSJkwXidLPv/uz7gjL2Zsd2ZYozyVQGiF3WKn5TW1utMz1CoANrwvOwlx38LTu6Mfdg+w6+8kquz/9wLsQ3GBI77Lbvl+8jwVO6SwK/7hN0Vi67zpmXme8Op8923Sb+EOZm9zO8639Q7jsA0Zy8ZOqGTn8ReCeKOjVVulq63wzCe7KWnOteNups4uCXtlzvDrgsOZxEkHOmGIJ8NoEKZoTs6pawAjzbtE4G9Adef7196t3vaWdefqVNEWId0TlNW83qdOiMJLB6kjjmpo0Jgk8QK1Re3Nbazn17Mwda/p46fDSO9qm5uWSpDd7U2HjDDdm2b29bFQStriTLuU6IfvNse/XwobY2Mtp27tmdznnX3nBje/Pwkfb4008PIpZ1ngJIQtU+eWoQZp1vV159ZdaW8liAGc0vnTIEOtbNK68dTJbYWNM5AUYsDr6AgB/AtGXzpnbhfiKmM8l0S14IhIAT/+Sf/rP2v/5v/3ubnOIjroX9gAWiewmGA+e/6wIIdgTGNCSMO1/j/Xe9P2sbgMHpt3YefODBtOr91je/2f7hP/yHAUoEDa6D2SHoplegIwwNNUCEQPPTn/50gklne2eaOrMF8J7bvPiukhH+KVY2IEHXF8GtLjb0OmSmf/KTR88JXHrvtw4dbm++8VbYI9a7PWKse3ZfwKszjzVofDAIgBmCVN8pav7+BInWZbL5s7Nt05bNCUK1Ff761/994gl0eaUZ/Gm+BkBAKY+1CSTgqwrcMXEEyJdfcXnEYnVZOfTmW+fYBrr1KHP/O7/xG+2lF18qNsegRQgsEVgrv+n+p7Ih4NX73ndn/J9j6VKEZUKctpJtQLb77rsv8yA43b59W8ozMD6sMyCXPf+O668rJszSUsYIQAJI44d97WtfHVhFu9sVV1wZP5q/aT/SrWMvBaISX5KB1vWVV13V3njzraw5rA1rRjkP8GT/RfvboSOH9U9oV15+RXvh2edTYsSPvmD/BbG7QBNgFP+efdyyZVs7ffJE7G1pELEVtCw2Z32+9PLBlKHw8wTiabsLEJ4cb6+98XqAK0wA17U+7DkAkIBUEKvkjPZGZ09bl/w869/eM5cYTulcxSePb1wJQb6/siMgBzYMQVXjY6zZYV1yxHAErNnsdHFJ+flS1rlOVPa2uat9WqVA9hbg7uyp0wE2zHdvauD3xQ6cbJdfdmnsEgBKO9rbbr99aFCx3p57/rlGFJi97IlLe8paZzuUbEXPBlvswgvPVWZIjluDyoj493xiNtrYdxsuHsGYcG4Yz+hXAfE3bMh4AWTFJOIQ4wR4UNpkbb7y6ivZl/OLZQO9q/kvgeqSDPC8NIGK0bY38UF1r6kOX/ZuQNvR0fb8C88njumxi/PAWdJj+1RuiAvopRw7lnfGLHQdzyZeUnpnHIApYqyzZ+fbFuVcp06GLIDtceRo6TmKIeEQbJx15Pmtv/37L2g/+IsfZJ5cC6jHFpbY84UpHwIc2w9sPKYOm8F3+OAHPphnCwPo7NliNu3e3Q6+fDD31Gn0nTff3EY2bplJHwkPmZKNAQCIXgXtgaHUJoHeIF7aO3N0AKNnzzk8XbU9NP5l9H8lK0WpLfZCAQIYGGEjLJeIWddVSCZdz/SU1RRaVfoKSwXaRCulAn3ORNcwKdHHylQVQFE6Eh3pYoQcxAyLTebg8I6yClW2o7VqBbS913aVMpSGBgPXgRkb0f/L6SmxSQswpTvRBtE6cH4owZDVwtRZSacZ1SGuVaKvxXYpVI5+iowRkEqWibbEcumqTJQgnP+VMR6tzTVezAI6FGn3SrRUG7+hcxCDV4ySQv5SPvQ2wAQoEpHbVUKudf1QflPuVG2W/dlYdkFeG1O9t3G1CTr4FIBCKc1AybKxOTIMW5gnY+rBlbVM5541Jtoqj0QMznMDNCxy7Ixkw4BnbSQbIM83dGbaOFMt/RwOjLcf4FPvoNS7ykQM1xrIWAHKtMutQ8YmEdh3illAsIlqryjjaKNirFSXp+rUxNh5Dps8tLehxRqqJeNR4z0WJoexMb9q+syT73DACnGt2lNr2qHRmSbGwyFUpT6lMdIBO+/SketNGzdnbLv2Txhdgx6QufJsaKu+ew485Mxt3RrQzoHjUEv76I2b2puvvx4k1Rz6vv/KRLEJ1oY1wSGAAIfGN+jeWOOuEzswgJAAET/JHG3dlmyZsQV8hN2lPnzXrhgnRjkAikzwJqDKWInfzs4mC8Bp7plbfw+yP5TXndNLEGj9Z2gk5wGTvx0x8fmnOD8C/9kRGMoge8IjbL+hra0Aqds/doINZ7vpU3GUANpAlc58TIClg9hCsQnTlWtkNFR4n929e1+cY0AwgViOqPOVOGvXx3It9pid52RznsK6HTRV2CPX7Zok/s5Z70zBKsmtLHPXbvIZwLL695QQE3iVJJp25kycK0d01vTSIO/ZKcspvR2SQJ2l4hk54hGbH8RcXbeYsiu5Ts6gaJ6N5vzp4I9zxPnguUqMvfSpOouF/e0AuPEUWHCQXcP/PYOsm7NK9wf1/jPTU22bktTDh9v7r7+xHXr2+bZhabXtnKoxnJ4xT8VmFdgBPYzvyvp6m4tDP5c/TzvbJyeaM37h7HzeYWFpsZ2lJbO21vZs3Z7nHpvd0Dbs2N5e0iJS5njHjrZp7672w4d+3C654so2uWGqjU9OtV00MJ5+uj3zwoEqPdBeeaZaEqO4myfOvXPafNxw403tmaefCWvD+XTwpZeTUXdmrq6vtMsuvyxsAtojW5SvplPdWoJWFd53vvc97dTJEwU0rK2Epi9wUYLxW3//77f/8X/6n9tLL7/Sbr/j3RGZDIi0aVPYDZz6tNU9ezbMhM9//gvtnnvuCSXc3Mg6ew5tfvkNAjnaKDxOwAuQR+AiSPBeSl1cVyc6tHhBxXvf+974k6XPsxAmgaBB0AMIETQ/9eTTofvfddddbWZmOl1pgJUAAtcB7ji/aYv82uc/3/78e9/LOhJQYBtoL3zH7e9OC95zzNmZDWFmuE7FDeMJSpRRADYEj9bG/83enQVrml1ngd5nHjLPyTmz5nlSzaOqJFnzaCRLskzbNBiDoR3CNNdEcEHfQRNcYMMFN45ubAPG0LYBW5Y1W1KpVPM8D6q5sjIr5/HM53Q87/p2WjSBHUATYaT8Kyoy85z///7v28Paa73rXe+6//77wyrwvIJkWiv73t7XTtF8OF2sHrpE1jQwSxBoTIjSujeBsuw9lgaf5jOf+XQ7fORQe+XlV5Khv+uuu9Jil7i87k4+99BDDydZt2vPnvhlXvwfY2RsZNWtl+dffCGMGZlGWez77r8vZRXGCpOAJoZyA7oTAtEPfehD7Td/8zdic5RsEZOk0+ezfC++FRYT8Er7Y2K3FROtRM/jqquvbF//+tcCWBorcQadBowdZXL2Xsr91tezXnVO4V8rp9FKW1tra1iwD3ASSAN36AfxaSfHJtrunbvaww8+XOKd83MpwQCsCdjtF7ZUOYnyCyVn7s816VlY18AJDSiwINIdcnQ0PrXW1EDOF3/wUtaU8bMu2acrLr88to0mDzuazmZD2VPYK4uly4i5DdwW5FoLzgI+KS0QybkXXnqxnX/B+Ykx+Kz8Sn7ia6+9HkA8DSLCyCtbYy49k/fwSVPmT0cj7IFixhj7Bx96qDrgHD/e5mY3hWVhjXXWFrYGHz9C1QunMzfuDVsEWMUmW88CbgANcBWQZu3SJTFn/XzoZZnGQGIYGGqPdJ1AZwmWBP/Zyx7AIFF6QoTUNbHBgEaJnVbNxc6ACZ6PjeCjmytjGBbF4mI7tXAqP3N/PcFsTDwHYMszAmJfeqlKoWZnaW4p4TuVBEFnkbhRZw2mZjFRSn+Elgy/3kuCmz0PYKrEUZOHPeckBuvYQUq5dLx03+nSu9xW152hpT/TExBVPjqRZ3SO97NPMsO+fvGFl8JO7X4DDcgd27cFfLT+6J8AhpSksdHKfzbaetYkoJWN1RLeOrbXxWrmyFl757vvbCPbds5vdKCgWsWijhaYkYzCoE+Sgz4skwrmwvQgkzkIwvaDXCBTtFbIWWUkACZhjYyNttnpmSwY2Z0wP5YqIPO7PHwO8fEcRAV6TJ7pA901ONxvFOwDUJQCvmCsOwecpNIsQd+sdnxVxlNlKNXppcqLUIrSaSNCp0VvBcw4TLpOh+eoko3Txc7wH4CmlaJ9v6/opmh1O4iMcqwcxum6gnY33gLAcOZCZxxKPjgSXum606rFrvunL+I5LeQCNTwD0KUC82TWhzKNjXWitaPZHJ2i6z6BMBlDNcf0NSbpsxRDZWxsIu8/0xFmaI3m/jlvVfJRDCAlKIW4j6QVMKPQ2ToQ5E79TWccGSfip2vrYVGkNAkYsVEOk2cvHZfSW0GzAwKg5HFmRPUpBUobx1pjXbw36t6zs/kfe6bUxsdixDlapeZPWdl1SnfFhg1raG01c6pm2vVsIsanB+XWS4me1UYOYrsJy6QAnS7ma12mvzmBU2K8oYNvPlOLbjwZklwv1EFaJBsxhMYEVfeySy/PGuMcuWfPYM4dJGF0+fNMWc50jHx0P2TY1oGPujFA648GpAQcdd0hxt1BJBhgPMzxHNBpAJUYSHPkOtbovr1v5/48i+uj/KaUbJBN7Y6yA5ch8vuAKqerxaVxgdrLeljDPut/NepdBNd+s3/MMWPnHgBTggj3bxxy6AzdeKwntGdr1cGAGr3I0R7skX0QPG8ATLrA6w8HZmcBk7OB+tkR+J9kBEbaoJ20kExykhIcn5Onkh2LWNyQjVI+yN5wlNnErdu2h4qeMsBWQXEXfwz4sbERm7OwIMFS2lnpqLe20o4fL3ZfqMwLCwEGnAsFjBfLLxn+Qdze+cE299IcjrDPVXec6dhsNtzP+nv9PcKDKSk8Ef8GEMBX4B90xid7FcHZCS3mC+ybtDCOAAAgAElEQVR2HhWDtBiLSTylK87GmfcU87O6/G3buvUMsIGqzwGUDOK7sbFozeyp81sA4eVZwnQZ2honyZROg0sJzAFOQCGOufvlOAsSvNhjAMJWAdn0dNu+MdLOw0bBPBybbNvGil3KV1LymqTV9GSTg/bTLdu2tr379kfcvCeuzJ9MMgYPbYdjJ4610SRyRtr1l1/ZDmMQTU60xamJ9vQbb7SZrfNtem5zm94y344tLrYd55zTltZW27adO9rc1q3t+w880F7buzcC+4JPgSTfBdPGczmzjhw7mvaYsrXKap33MsZABEGmDL0/BWKCRdn9m268ISKk0ZtJcmcjAfpDDz7QLr/s0nbJJRe2xx57NN08brvt9iR+3njzrXbP9+9r81u2x3997tnn2i233NIef/LJjP+FF16Uc51Wx/vf/4EE43y8Hdt3hpEQwGplKQHju66tjLEzUkth981PVUohuLvqyiujOfbH3/pW9E4AAAAI4KHrEGg1Drq68BEADtbEz//Vn8+1un/2+uuvxi9XXoRpetNNN6b7xT/9Z/80gqYAptJ+2BUQ6lt//MftA+//YNg4NBpSJjQweq2nO++8q/3O7/5OyoCBMtYQAWW/k5WXTbZXBO43XH9De+CBB9pTT2uvOp3yIaUSV15xeTty+Ej2Lh9NBxLlM48++kjiDvsHIPrZz302WffvfPc72UfpvnHxxVm7XSfRGnj6mWfDqqE3wm8TXNqf7q37Wl/9+tfSHcX1MIrolAC0Hn7k4TyH/5984skI4CptUiqhe4p1fc65e9rBA+9kDWBTsANsyq233hIAzFx0pp39yhcjxFpdZSaz7uyRt956MyARds893ythSzYD0PDiCy9kjG688aZk6skdWA9AFiUNbF/YMMeO5GdXX3l1G90YDaiXUp/DhxILYKLwcQW+xgwbSCnNmLYCY6NhwFg3StowxRYWluJr6uRDI8rYWY/r9vzi6dK7OHYsICCWjEAdCAtgEMSysWJCdgjTwn0S4rYGlFc9//wLZwJrY9OZAWxjgTGzVTqvScjRo+WbLy4WODdRid3X3nj9jIiss6FrZEl6AsskkqOVODWV+6QH8tYbb7Z58QvNP+LRq6tZbwAosWaXsnDf0YXc0DRiIWePfZTEH5Bnaipz7Vl1kPECrPXOkMbGPP6Fn/wL7emnn0q8ZN+6x7DdjxxNsrSTB8KSP3Ik/jbAyLXtsWhurq8HBBTrsWWAFPGt8053HnMn3gD0nH/hBQEfH3igyvyyl2Znc11rt0Cwo/neKg0FMu8bZCEq/neudL0tYwd4LvFUjMuN2BH3C/hhD5yDSUIMXXB77FXAdVW27Ni5K4DJwuLpdGfFprMP7Gvzys7Ym9GPOXUqydzgEGOjeeaPfeyj7dFHHysNyDYSlhVwxfPZOxIruqUZK8BmYo6J8YCXzjjz4T7sN76F37P3H/nox9rI9l1bN0r7YDmLvmchqkSmAr5ea9Qz31A+QXsHSQAS1TlHoD2W6xgISCHmRVF1BMgljmZygAuC8GJHVIcaTkroq0CQQSi0BNEE6lVq435QaA1wGBVQxEF93nvGxwEv9f2hvw7IoWfpaJaJFHDpc+/78hwBWUoQViBXYmw14K4DQZO5F3znu4FL9Cj0Lt8gUnQyLXLVORUYUXVXqY1ew+LQDcbnSow2wbwyIt13htaDVQpULJfotkSRvVVGKsKWwKjRgD9hVQxU2ujArJfzwuDJwKW0KS1sC8BwvxVwl9ELELJW99CzZ52N4BmIrhqjYr105f1ic2zaTPui7sm9ej5OYGcECfyhkLRVrIcASvneCmsBJrI51lGBcrJhhECLnrW4sJT15SCEEFusBWIs59kZ2PQHj67LWgweqmPXnwkSPQjZ5vuU+aTzDCFfYlulnDwVRsVKBImMg98ZdwdiN+ScUGi8e9DdoIMU5sTcuQcGXibOnFuvjJE1yYgGLBxEDdMSe3VtcECrns/zWHvQVuN59Ahq52SMUM8gduYMQ2Psts5vPdPNyTwDl8wvA+sa1mmoo2lxVlo6sicMBQNoOjuTCCi3OjBdOIkADOOoBjmlMuMlsEpkrfdOL7CjMrsR3l2oUpwt2hcDvQi2Hj8RZ9dacxjbf6lZPXIk1+mt74yNZ7XOCNQZD6BYB0w4Cj5PCRz9ue+VCgMLTKvV+Z+/zgIm/5MEy2dv8+wIKP9YWT6jVaUmHAjMacfsZAPZDhnygwcOpjWmMzn6TkObW36EQB8tHFggGFVjzj7u2EUo7mTpfoyMtNmh0xu7zckqevdY6r6r5Hc92S0AihdnlJ/QEwPRb1pFj68MFHsWAbxNslvEI0s0n31kLznX1YHsWH7WQfwA/YM4fWcohoW4d2/e7yzoOiU5pweNrzByBm0o9+ff7CqnlFYH34ZzK6Pn7OzgBkeWvQW0OycA6sprPJ/PG4cTJ2RyK9CQfOjMyLSMH+bJPRpXyR/O5/l7dreJtfW2bWWtbRw41HZNTbed05va9Aa/rSXZMzFC4H69rY22the9eqK0tpYJ+8eOj7QNgc/4ZNodb+Jrbay102tVBoCJunt+WxtJl52RNrZta3tDhnV1tW09Z3eb2ralLY+0dnpxqR1fONU2+JXj49E4WSY0u7CYencCkMX+aSnR4B/wA9DCCYbqDiJzKxARtL355lsJBNJ55pSS0ZU464IfbBKZyTdfr6z2rbfe3P7oy38YEOYv/dz/kgDeWBI/VTp7/DggbKwdPS4BspyAQlkDfRKAhdIPwZN1Qg/hgvPOTymBM3/f/n05Q435888/G3aDOXHemmvjp/wEA5Rf63u1b/3jb/1xabAcPJD1LPlgPfpZ/JeJyYyv5xWYKP0RdBEoVfZ8yy03t3/727+dshf7T5kEAIV/D/TgK5ljdHb77vHHHk921lr8+te/ke/67Gc/m3UMUImw7cCWue66a9Pyk++o5Md9ABSwBLBP7rrrzvhmX/nKV1PKQGdD2dOrr7xSzyuoO3okPq/v4Nd96Q+/dKbEQBAlwPYe94TN0ptE7H3zjfhMfi7ww0xJMHn6dHvhhZeyB80/30z5us8a3z27dicAu+666+NbvbW3yggEr3w5Y4gl/8D9D5QI/1CS/t73vifskueffy4BuTIO19O+2Jh6L6YHpgoWT+3FY3k/4I7dENQbj0984hPtlZdfbQ8+9GC75OJLcs9sEVZD7zApqau0Cahrv7JRAErsAuto987dbfNMiaBee+27MkaEhsU9Wi53jQcdhYw11klANMDAokz/ZLvokkuiaaQUAhMAc023mWiwABrffD0ACTst6L/rrvfEz+Y7Y9sAFoA/2DHmDptElye6GOzf40880fa/vS92yjqnGdS7WCo/B/YBgNlQayqlP/b7wG5QUsGOvfzqKwFLBf0AIaCZ8hJJS/uaf4m5Yq26F8CN8vep8bGm7bfPmBf2y9pT8kLTp+sM2g++l38N5AGGPPTww+k+4wWwN25Y7e7/nu99L/PiHPFzZwhQE+DjviLuqlPVnj3lFw+AgrME8Gu+AQCEpdkD7ClzXc1IdFqtVveeybhVcn4l7Cdr/ARAfnQkukcAIjbH+4AR5g5zyPM4S1KScuhQzgd+fUrzgSgrK2GwuLZyF/PXZRh45L0rkjFKYmPr1pR6AV0BMh2IYXfZwjQM0e1nrlgvakKXI+NQ8Tj75H9zJ7YydiVSu5pnsr6M/3vec1cAYwCovS02SHJgZCRdhLA9MdEwte677/6c1RhNJ08cTyShtbO1RN9qbn5ryBHO9osvvqSNzG6e3nBoMWa9PKMzSDKRg8BKWAST0xm8iDaNjWZSXAwbgXMhcO3AhgFyiKfUZGATlPBTqcIXpYcuyFKckwS+6KVhP5TOSW/z2mmyETJLbW6Vn0QcTCnCoEFhMcoapXxl6NbTkacueOa7CjAZyQJwjeqaU1TW3tqwOzH9eVxHhnxq2jOOnQGRMDY4bhY6kMA9QOsN8NYt83EC6XSULoduIEXhTAci4NAANoWOu1GK+gFMIvJWorZ+zmgHWKLtomRptRahILdotUqbqiVgL61w7XIii71AR8W/XbALyAqOE3BzaAJ4EV7V/lCZ1nQMiDHpQnSl4Ky0AtijZg5bxjOtxVHtgrP+DONhoAgDSHKdoXSK02aulxYLrPKdDkuL3jN4P1RX2zyHRECZ8VLoP5MNW1sJtTcMIYBdRGEBTMVeKbX/0sMp1sZEO37iZIx9xP6mp2IUHEbWbmUFBfCl9G3O3Je/Y6LI3pkfDju2Bsdqw3PKRr39dgxCsn1jVf7iZnrNetcCMlbu19qz0XNIDsbIGsK8IuTVEXDPwEhwfkKlO3kq7Zntl9IMmY4TZ+w5PhNTkxkvBgFA1MvqZALsUSCY/ZX23ksrEVwDlnIA3Y9rpPPNSnVjMtbAotAaZ6ZzLw7WCCHL0qSUaaKtp4yqRJutbfdqfIh1oSmmvOjkyTibQDzPwRln9Dh4jGIXhnYQckAARBDDLpDokGBvGOq+5ws2+S+/zoq+no3Fz47An98RGHIF5MQqAcCHGFoLA0/DThwEsZ0311x9TR4mSvfpeHBgYHFW20FnIcdNjXgXHD95+lSc+QPvHGwTE1NxNnft2hEb7trsviCk63w4O3rWk3VB3WXX2OCuIRLfY6Bep1Rkz55QzDm4nSoPrOlOoYwqR9RZBITvTN46d6s8tXcD9JnOtGNnnUOSCaXtRqCVb1Qac97b71UpAyeRXaWTIGvtPPUMbH+xRvltbHRpeSQz2lpAI46+DFvYncZg6NbADlegVJ3epmbqMyAO8+BsPHf37jZFlHJhqa3vO9DO37SpzbbRNrU+kiwhKvg5O3aEaXqY47u00NYlW1bX2klirpi+xG6dOcp6R8dS8rKCaTu+EX0QqZulk6fblk061220Cf7bzEx7Q7eiqYm26fxz28j0VFtS9j0x1l5+7dVkag8cOtRW1miGVKYW5ZsoIqaJDC7nmJ+gdJdfpUxVgMfZNrYCJtn+YyeOJygFBDhHaX+p89cxR1mSYJGf8kBKNS5sN9xwXXv9tVfz2Z/7uZ9tc3Nb2n33PZCyn2eefT6+KwHS/+v//he5T6U3Ej9VdkOvYi1sEPT1V19WjqMs5VQCdwG7+xAQyfRjcggkBHU+D3x4/098IGfrN77xjQSlfEggImaKNsq9HAI4wXexJnXFKS2VEssE1nzxb30xrYsFuDqKCB6BI+739ttub//kV/7Jmaw+QAbAYj8oWwKQ8McwC+y7/fv3ZY0JBtHiBcjE5bEYsDUEPkQt/Q64IPDkuwIvnnn2uZS+/I1f/OtVEvTkUwMTYqVdeullAZy0PbbXfDb0+tdezd7C8ultZXsg+fSTT+bewhjfGIm/I1iS6CM+635dhy+jtHjvvn159ksuvjgBtuYCwBhlEoJrSTwxjbE2/s8++0x8WKUW/DEsBnuUrokXgCX6GAffiXaLdqbm3BwKfrFhgA0YXp6PDSC4j93CP7zv3vszLnQzfNZz6+oj0fjKK6/H5tmvWBTXX3dd7OWJUyfb4aOHw0w6fvR4O/ec8+JH8kd1BmGLPNfNN9+cPd/LoO2D/W/vj0CrUmsthnefc05YUN/45jfjJ1tf1mqYYmtrKZkBZhhf1+8x17333dcuPP+CAGXGGDh3//335T0AuWpEAAgfbW+9tfeMFAMfnS3qTAVlZBLRpc23ETCUJkl0gA4cyBitr66lC5EXMMn64qMrAe8C18aHFlO0ojDQBw2L6cmp9sZrr2UeBPXWgfXIqQcyiVeB4+edd25108I4B7IAH0+eLCHXwf6aZ3uMb+0MMRaAGZ9hr9/3vvdFSyaxw5Ytsev9muK3dGSanDxjn42Lc4H9Esc4L1zfGYhxYd6sucx5RG5PBHRK4w8x+cRE4o7oM03PVOOMdKPbaOede94ZTSH2g79tLXSh6dilzZtiD5wpxuUMS1/JFobGyEiSr+J741yNL1azt8Uezpcklaem88ySIdGYPL0QdpXPW4/snfEgNm2PlH7KzuwHjCbghzPMtdLJaBA8d0/Glp3pzHVjFebkykolF3btDrONYLd/sznGR9nePd+/p70r7axfTuxLuDgNZqZnpzboeAhyGHtBcz+4DUzqRccBBKUw76TtGYuUxQzCi0F5ZkrjoLfutbAYCV/UhcdKw2O0BCfTyaPquQSR3ute0p1GV5WJyQR83TnhKKSeeK2YDR7cJKecR5Z+QhvhKsepkpkST+2lJACY0ktJ+444TK5jIS4vFwUtND2tS4e64WRUIiBTuhd9QlLvBkzCchkcKci3oN/voLRzc6iPpckxt6XaJIbau1atXcO6weCQFTmlhXEJkAYYit7DRkCpCLeNEoLDRhgZFPyLDeG7UFWBOJ1SW2U0sv8TYZSU/spirjEyUuBIgTHr1WN8bj4OVcqJhpa3ynWwTCxs49Od2QBZqaeuNrRQ+arJU75StYie1896d55qu1yMi5Q+DS1i002IEn6yWdNnatpSAjWI1XHs6llK4yVlUtOAEWuvyrCCTipmGpuIQUmZB22TtD6uetkIGQOLhg5J/uSwRHk/bBrtkIduO9PTCdh7B4YCshazNohYdeor0SXfr3PO6ZMFsHBWQlPT2cD6cyBvVEtj/3Y4GYcuSmusZH4AFwWglLq89ddZHA7FauW4Gif2wL53ct+7du0ZMpDFyNJNaWRspO5v6LYTccTx8fbO/v1x+o0zA5IMwfhkdEIg3qUvRGS4ggiGBdNHLWPGbG0tBtn7oLUOOve7Y+fOGEECal7WmEMk7JpJh+/bQ212AUQOms5k40R3zRP3YW9UTX9RzA8dOJCxYAg7C4pNkCkw7hnQ/8ZXB1n+Oy7x3/jNf/bHzoq+/tljdPYdPwIjMGzCKj0ptiCnqbpuqdeu7izsUcpQlK1OTYV+zv5Hf2n/vmJ/DDocXaSak5X6fm2HgexT9KBOt6mIm2IyAuiLJec9vpBd6mLdynLY6tg5wA1m39YqSQwbJSUGc+X8DSWInNT+MwcKp7zKgkubyfU9R4B4QfahQ5nErsOW0p7JErEzJoJ77+vlSAGpO/t2EOgHwvheNplT3vXgPHvq3WlvDG3h873j4ynvFFQBrTmy6RjA6V1eCfuE7S0xvYmcLzKqYXOuVmcIwUDq/7dszfOzyZu1ij9+om1fa21ucbntpkOyMdJmNkbD9Dh+8nibwXrESDl2pC0vLLYZ/uR6a8dpyShTdn4p3cUwXV1rl192eTu9vNiWRjbaqtadg9Clc3dpcaGNovKPj7Zjp0+3ya1b28snjrbzrrqirY60tnXH9vbYE0/mPBsH+i8uZYzMH9aJbjiCH51J+Bta05sroAOXFsND1h0wwZ9yDslG8gkwOwRl1saNN1yftqpzmzelFOKJxx9vb775Rrvi8sva3JyuD8cCpPzS3/wb6fr3xutvtk2b59q3vv3drCElJt/+tg4z0+1n/9LPJejtiUX6FVu3bm/XXP2u9sJzz+fezCHB05/+6c+3V159JdlaIM773//+3Kcz1P4Blt1y8605x197/bUwoC+99JJ0aTHXX/ziF8M+Uq8P/AAy2gsCR34cn0qQyOf62Mc/3u5/4P4wbI2boNO577vufPe723e+852AFUpSrFdB4uc++7l8l6DN+f3008+EeSEgDsN1fLw999zzYWfoNENjRNDCZzZH1imW1EMPPRigg9+jbEYAfuP1NwRQePqZZ6LP4nN8uFdeebn0QPa+nfIqTAUZc91/gFbWrXiiEnWLmRvBl/2FMfD662+2T3zyE/F5XOPGG28IMCZQI5QpRrn40ksjRgqosn+AavZaCVBOBVDg72IWCRb9ni0CdohLAGuSU/w+gIY9LmhVTuN+AELig2efey73KOmEufSe97w3sUSCttGR7PX/+B9/P8wi3xEh4r17A+gY49defSM+El+JvfrgBz+Y7z54+HAYJiVu/IPseZ1/CGa++ir2VQW3gmP3KFCPnRLTLC2law5Q6cmnngrAdMft705pW9c2At7Nz21O8gs455kB17r/WJ+lW3I8/rUyOPcINGTPn3nq6XQrGefjSWwCoubmq2Q9rdJn26WXV0conyP2u/ucPWHLYWVgZAHU+Zj33PO9du2112bd8IetfecHkMJ6ARDfcP31EU5VqqKsUHmdoPq22+8ICII598xTTwWkEeNhZHnWsB9ayxzwV51JBXIfS0vngOf79kULhZ00hvahEjMv3yWQdy3jrxTKe6yh0ofaHZsB8KP7A1jji1sn4i3rSmce48n+Y7NhmFjHc/Ob24svvBibf9311+X7sD/YCbGXebW/b7nl1vb8Cy9krPj1xkS8hpFDC+aFF56PGLO5smF9zvoDUHjuxMRDZzdsT9dWziauYQvYMHsPGGSuPbvncV6kMYZOZwPwjdEfsEOn06np2Ayvg4erPbIYimSDceq22H4/cfxYPgMkiq7purLP07HRkbcYwdI5f0iqiPNcZy77Nm2ET57I+qDtpI2yMilz7hmee/7ZnG/HjmBVivXLRxiZnZvdCDCRVsEjlUUZAvowNSJ2JluvS8hsHoQRDaVxACQCaqzUYdvZHXXNclgsbjdR5TU0IoYSk2RMCtVKG9eh5apgLmDEarUs7eCCwUnZCSZIAB5MhMp2pCVwHA3/KoZJp+8n0JwpobgqL6pSnkK/tAweDWDCUIUWO06UdTaL2b2lDGioWXPIORQCu3CGAm6Ucj2BLM+Y0pmJsUwGpy8irVrgrRDaxKiocqbSbilwxMHMiClTin6FPudLyzGaFkSYGWc6ExXw0McgDJSBHZL7BWQN7Z0600M9mPswNsTI+sv4Qwv7eJXDBqCp+zL2NntnvRhDRgDY4BnSnSfsDo7g5KARg7FTc+AaPuszPSiXKcx8x9GkhzKR36cEZJLWiGB4I2Pnu9XfeZ2OoTeuuihstJWBTWT+CAy77xESaJmjYuKUKGy1nfbzZAgHJ9wGSllNxGfHYrC813hXycjhHOy1djmzEzl0Hejp4a5vuC46kwU42hcOle5AM/LWh/3kM9ZeZ2e5Z/dovejII6sQQdwIDJXmSbRJJkp0LwDK9HTbNr+laSVYdXdYO2NhyKQkZ8t8W2vrqTftDBrj575l1Owve9G8VJnTZMbenNu7pQFQJTKjrYSRodzWkgwY41Uq53VgcARi9NbWc2DTGIl9ADhOTiQ7IBvpfb1NpzEV6Hhuh7nDRWkS4JPDgDJprJX5AHmiITAIKGYtDYys0lb607glf3pA2ct4qs/On6/XWcDkz9d8nL2b/0Ej8EPbN10Alpdi/9gETlXKNTkr6UggeJ+IblJ0RuZk8qpznW4obJOfRSF/0JbiEzhT4iMMwvJKZiQh0mEPeDGphHY9ds17oq82tPLttN+uE+B+fI/vjM5GGK2YeHUep9X5kEDpJavsLXsYMb3jx2ML+VgCCoFlgTFVf58y3CSeioECZOlnSS8BjXbKcKZ4H0eWjXZ9v0sSZX09/3btSjJUV8IkuDA2BuHaXv7oO5xrGI7ODc5oNMBalQBx/ovSvZrgIK0nZzeVpt1I+YLKZ1ZOnW7nTs60TQuLbdfEeNs6NtFmNkZSVht9NaLzkxNtn9ahKytt+/zWAP8Lzsf11Ta2ebZt2bmjrZ9ebKePHG07sDAltqYm2tKxE21+crqdXlpse847ry0uL7QV7ZVHRtoxwBqne2qsnXPFZe04nbOhZEo5qfvE+jl46HBKRj1rMvlKb06fSheI5aXFdmzI9BI6BBqpfX/5ZX8fje97zz3fz5z3dru60qGYP/vMMwlCdGzRpYOPq3T68ssuaQcOvpO19Td+8a8FFJicnG5bt+1oTzz5VNbdu669rr38Mnr/RQmO+b0PP/RwSlF0cgHq0TvTbhiLlejsN77x9faRj3wkNHpZXuP/hZ/5mQAn2AspF7ro4pzxfNif+In3tS9/+Y/i01gfGCd/9+/+3dwzkdVnnn46YyHApBXiGuefd158BhT2j37sY+2f//N/nn2HZWuN63Ih+HFPH/7wh3OvyULv2pWzXBval158KVoWAijBIZ/FOjeu7lHwJYDV9Qazxc8FrMAFYB+9DgGQZwaeADHKNx2NQCm/BdtXsM+f9BnrXSkIX5oQriTud797d/asObzmXdfEtihz4RPPzE6HUWNvCPAvvuSS7FPlKoJpPtJz3jskiE6cJIp5Ml13BPe9Zaxg0LMJDLtYLP0a68jYvr1vbzqqKL/yPJ6hl9HwgzbNzmRtfeCDH8za/NpXvxbtBvsQsAGgorHAZlWDirW0JcaKU6bks+5foHj7He9O7OA73AtdGPcZRtGmTbErWEbWs7hIAIwZgg0MTOYfAhN9NxtLc683NeAHKnshUGvMLjj/gqxdoBKAGNM547d7d+wSsIVNu+vOO7Pv2A5gk1hIGR6bLfZRFm8tzUxhsG/kvt1LAbMlls1u3XHnne2Z53TCebtNTmuNLiZci9992aWXBlB48qknMxaAnTBj9u0LOGK8gXQXX0xAdyPMH/IP2BfWJnDCcxpLrEJ7GcPdOLJ99HqAb0qtjMu1112b58Q2An71ONH72YgvfelLAfbYiGLuaFm+LWuUsCo77dmU5tgzfOQfvPyDxHyYTT4D5FV2hlVmzWM0OQO1zZWE1ULaprZXKkmASYgpt5JSI0Bslxd44fkXcp7aoz7HbrkP8UHaMCstfOvNAh9ffjlxYW8+Ia7uWp6YiMDPDtgoLWPLALp8e0wfa80+U2HhfgroqU6a1oDY2DowJ4AwDBdzLPnaYzCsjkPOyNW1Ki1Ly2OdRbEFj+S9zpVIVzjDN20uUdulpbwPe8172Z+eXb3g3POqQ+fycq5nPJ37EszAPms17K377q2EMJss/lhdrq66M5umN1I2MehieBAPKCPvy7xyaA/0zwrqxxIoJphO++DKnCeDAm0b2v4x2BZz3ifgGwANga8NDU1itBkAmzImisgAACAASURBVIn/5MZz0OuCgoI/AB8BKQZNFRNK6yPM3dA6UZxKBDLpAZnugAP2Qz1bgnz6H+nSU2AK4AVgUgH6MAZDyxvBf/Xuqe4xcYSGWmCGOjTYlZW0x2XEoZ1dhC5lHZtnMyYWQnfaQsfK5G7kkKPb0fUnODi+A2rrEX5YW6XutcRwPYf70qe6REyH5wQSZC7K2HTaV0CZ6LdYuAJmZUCxE/me6kGOYYKlIYu0HhQfABHG0GCozIeA2nsZFGCE+4J82kjzW/RgV+tZAbn/I5xKhFaJzFBKZM69x7Xc1+bN83meiN0R7+UEKe/AFEqZVrWLZBwgjIwKMMuhiuqbuZ2ajvBU6gGb+r5Scs78j1fNemjdQwbGRrbZBKZhKlEMVw50CGgFQCpRPGvdGAPWMCdcM+K5QycZfzKk47Ra1MYH+CsgLACQbkwr1naJsXHgS7SvDn3z4FmTpZvEKJlux44dyZrR3s94xNDu3ZssaRgnGDloZeoUF5WTFcvI/zoDENtl/F2TU0J1n5MK5Ch0lyaAVs6AwpG2vlrzpQ7WfdZaqbKh1eUCAq11B+2Bd96J4WKsrBsOu98DdMxvgSlHU9fs2VGhIeW2VASgTp7MGpepYqx662ROCePZ9YoohXOUZEIZ1C78G9bVAIb+97BL3M1Zhsn/oCD47GXPjsB/1QjY0fRLCoxwVnDe2Sb2IQmIQWhe1limDNOjOuCUhhGfgZMUWjBtkvUS2OZUsz/53Vq1qk2nvQjQ0/0qMMP/zgZnC9Cgd5nhPOsaocsBm9qBYo/n+3vr3n6NKlc8esbpA4j3Lmieg3Pq3lGgOYlajXLSKvnhmAKgVxeA0mfi49TZL3BO0mLo4tPPdedVnm/I+JXuSYmWA2Q8Z1opr1THOS9Z3xJ2LbADoOTZJIy8pqeVFigTqiDFq+uX9Pe4LsBexu5VzvXMbBvf2GgXzM23DYKNIyNt5/RMm5cAkkyQ1CC2PzqSQJwPuW1uSzrc7CWiSP9tbnPbfcG5bfPYZHvn9Tfaubt2tcPHj7U2O9U2T0y1qTbaDp443qZR7Uc3cq01TFfPoNzn3N1teWK8LawQFqwWq/RH+Gevvv56zlCBtbKlXuYNnHM+HszZdl4779zzU95Ce4BfSHSVv+n8SqvOXbtKH2RiIgKgnHHrY2Sjsv5pMjA2kjKLc8/Z3U7RTdg0026+8YZ27buuTeCweW4+PslDDz3SziNyyX/RGWRpKUGxbjTYUMpmvvPd77b5zfNtanombBBsjLvv/m677fbbcp47R83qL/zCL7Tf+d3fTdkOv+0zP/WZ3K8ONr/4138xz/TVr30t57JzmkAqH9ceiVgkYeQdO9pbe/e2r37lq2lrGwb40lL727/8y+3v//3/I88dvY/x8WS0b7n55vbIo4+mDK1ELQ8EgPrpz3++fflLf5ix1mlDN51iHpdoo7UHWBC4K9vB/uDb2H/2zPQ0Qf659sQTT4bl4nPWaYElpcXgGW648cZkxHfsrM/x9R97/IlGFyXCjXySTZvSOcNYYRnceNNNScRgOmyMrLejRw9Hx4GfhH4PaHIvy4vLKX/pGoV0VTBygDzmmI3gF/keJSWl41JlCPautfDMs8+kNCcdYfbva1u3bY1feeddd8XXBAAZLz/DdBI0YxyxLTQY2EGgDbaEvY/ZVDpL58QPMqfACeNZ+hUzYdlYK3wu4BYRYXNlnu17DBYgxoc+/OH2+7//+wms2QztoV3Ld3uvEgnf7VkAJuwgWwvU4qvpgKT1q64j9oRuTEmgzcy0t/fty9hgTQMo+clKkSr439mexk4h6r1J57Jq/f7Cc8/FL8aIFzdKxBpP9+IzkXCYmmqzykrW1wM+WEMZ35mpgOwe+o53vzuAn/sHkAEBnnzi8fwJSCMULI5it9zvo489lkSjfWetYB+4JtuLWXLLzbdkvXh2wKA1CeSLztX6WkpFepcZz2F/YP2YE628xXXYKoA4gCnfHuBk7WOmAVPExl0/0v0593ymYu+Kt7FS7EXX19XNmAII7HcxpM+XIPVbWY/WgdhYvMZ2A8CsA6CiM8f7U4KaTqDF0ugMR3uNcK815Yyzd+xvY+RnBIWdXe7FenDPwLaQI4aKAd8tJgbCihcw/9mAJOyH6gbJi06GSGJBJcDpU8Ee0jVnYSE6iPYxdo84qJf3iLOCEdAZ5UCEKVHEi161YJw9p2exzsWiPRkhNjcW5jxn6OJiO++C87NmdCtT7gNkN24YUu4LsDkyMTW+YTPmYB4U3qPncHohzgughDPjdgRNbo7RtZg6Dca/e3u7XvJiUbqR6p5RIqQ2kUDdJvJhP3ODpcWhZaAgeiw6DAZvbHQkNCe/C1sk4pmosLQyRrPBU36i9nkKBQeQ0IUhN+p7B02FMC0mldpAJKssJcCLPthL7q3EWz1vtBIo1idoHs2BB+2E3tkIDAQkDfrFCLqGibM5XN8ihWOgKvVSFg/uAHYfFmB/jmS0BNJAlAjvjqe+sJcgdPHSrpqvHAWjAKWsL4xeJtQZNT7bAZPKUFVw3tsbAwHMhXEDNERglK4Mtk0bSaaD8Xa/FmyvT3RfFiyUFPpobAEsKb/Qqm7oCmM9dYDJWIapslLCeL7Ds3jJZm2ZL10Qn0WHIoIVh1WNMuBhplgXBVxQW65Wz+C+A4cOhJ5tA6acanI6dFdrq5eScQY7Ah1ND4cvZXn0r9S+AZyUGI2k1lH7LmNjbZf6c1GWi5F0urJTq6thXDB0nk05yrl7zg26D612v/aHbCcQwlpCKwX+xEEdBGkd/O49ZWYb6/luGS20dEJ7/ZXMTIRusTnW2kh6no+1w4ePlibI+HiM1qiuQasrOUhKc2ZT9he1/975wQYOur+6FqfSWuqgmLlXM4uWC33nBNpjDv+AIkP7SkaT8XYg2++QapnHtPDaUW0fORDmhrCSA6ZrAlWXnaUYZ6wotL20Gt6xI0JkUGUOBhBFZuDY0WM5vFJ51lGSP491NP9VQeKf/uazDJP/Hwfz7KX+3I5AnVeVjOB7sDWyX4IhNtLZIUgJVXd6anBusD+LEemzWj4CZitTVRlR9rIzUoDf3suu7Ny+I1lPjpqfszPOYraJbRM4sE3+76yCriXlff6X0OjMONoWHCqOqvezaZxnjmxvYe/88HIOdQe1l4FywlJ+KZHUlIQWO9FzuSc+gsRAZ7DwPSLcPj6e67GzXe/l8ccey/N7boGA+ykgvtiD7K6AU4KHvUd5N1YSEZIOKW3OM3DAWwI/08OOy7IZX+/nd2B81vk+FX/wyKFDEcibGhtrV+/c06ZPn27TCwttx+RU2zGzuY3rTLi03EYI8tMwwWTZuqWdPH26HcW8xOAdae3cCy9os/Nz7cBbb+czY25kYqwtjKy3LZs2t+VTC21sZiZdcHS9GJsYbzvV4O/Y1hYnJtrLx4+0uT2729rISDuwf3/WgQy4kpPVNSzn6bS91e405V8SAYP/qYPP+9773oAMntm6EuDx+8xv0cmr3NdYXH3V1fEDZKw7Q5IPqSSDtsm55+xp+/a91a65+qp2+eWXtGuuvro9+9yzbc9uQceFCdK/9OU/amvrGwnUf+pznx/aYW8KcAAYFIz8zu/8TjLMgi975F3XXNO2btsSYU0dVr71rW8luP6H//Aftn/5r/5VAhpsCOfzpz75qfaVr3wlmXsg0RNPPB4Aw8TaB9bFpz71qSQmlA+gr9999/cCvv2Vn//5XMvcC0AxUQRM1udnPvOZ0NeV4tC6+Pf//t9nT9kLymRk+mlU+L33y8TTVeNX8BN/+Zd/OWKV9vuv/dqvZZw/8YlPplwcAHT02JHMHX/4yquuTADL173qyqvik3pec6mlMUaKshyleZJg/LPoQhw+HEo9AMSe5Ovz1e1R+5wO20ZbC/iSJJlOf0NJGt9IEk5Lab4u4Vzglc4+OuM8++zzybD/1E99JowRLXS/+c1vJai1JyUcBV0CPJl/+1VpgwDO+Huf5BP/l3CoJNMjjzwcxgq/0u/dPxaaNeCa/EFBq2u4LoZAmMILCwlIgVL8Mayj+S1b41eKUT79mU9HXNY6uOjiiyIsyi74rMAXWEXzokr0ToYtYk8o3wFaKe9gp4mrsk+9IxTAydgG2F1fTwmRcbUO3LfOSUAMoAudQMAKf5nWinv0HIAKgKZ1Fds4NdV27tgZO/Tkk0+lVEiwq8yIHQY486MPHjlcejV33N4eDYsHyDaV9cfnBDhaR8ZM4hGAjsWSDqOtxc93TSCZvY6pYoyVa4rx3FNiOR2kLr64vaGt+u7d0YX6o698JfIM7l+HHn4+8oA58bziR0CYNa1cxnhZowJ+e8x1w9ZpLc/jOzJ2W7bGzngBtcypsjqAISFo5W32g5c1CQiLDmGSBDMBY7BctPUF/AKEAHYpiQEAklwYHQtwc9kVhGgr5nnwwQdia8QedBetJ3OlM5WyIffnPrCixOLOK/tYLAdMdN5Um+m3A0iyl/a/ckF7FsuHkHZVoVQs5VkxidgX+6POzIpVilVa5TXm5lQkE8bS7huAUkn2EiouULSSF3QfJVoBmuIFbCc23PvsdfvfPZgfMYkz1R6ODELA6sW2eX4+mAfg7rbbbs19J7aeGG+79uxMrDQyOjG60RkkDs7KPCiZKVHVdFFZQ3fZlKDboHPoGeXUBw8UmtIPKRZINEmGlqhBgYaAM+UQ6IrparN6hnXgOrLSGASpIx7azUa0Z0CjEmgND0wFWjaeoTcQdXj7nuqyQtuia7Kk08s4EGIx2hdjY8Uq6MyMMCGWVwqVHUpvGDx1ilEXxsrQSWdJJqZqj90/x4PPpuTA4WPBAXz8vlovCzaPlSgVvZJBCT8lBkPWBsPEQdbrKoMytj9B4jvFy73KBvi3OWGYBOZFsV0POyLMjaHcggPW2yx7pipLqRpdgJUFEG2ZAAsltms+AnzQFQmrpEAV1w2gMQjhMUQ2LIfNps88QA/HKztmsZm3CCotLQUwsHi7OG+yZ8Rp19ZCLeNk+Eyo175T+dEA1Phcr+c2bxnbsdEY14OHDrSduwtUID5nHRDrSoZndKwdOSITWQE9MILq8xY96KOBs3ZGVLXKa7aWyFDoaVNBIa1ZY2dNMbjuyxxATXuduWsTwAIutrWNMDrUCgdpHVhNBAeNTzJqFNfHS5vEoeh7HVR+Zl9EKLmtZ28FUEKxHkrB7Cu1te59O72TlbUceBx4B72Dhqr0y6+/GoOQ1oiTxIBLT4bRBmjYY/3egBFXXXFV9na6F0TwblPAF2Mhy+Ke3YN7o5JvzTDs6c4z2AviXZxGTmUo5zrmbNmS7IF2jBwZQq4AHMaVM1DZisvyPa6PwguZTwZP14TV1WRCXJcNipbND5XZ/fcyTP7cRpGOskFr5/97j9bh2dfZEfhRGYGeBDnDRlxZGZIqI2ds39v791e3tAFI2L17T4J851O6a+lCc/x4iUUODAJnDNuPxi6YklGT3IiQ6cxMAlJMWkkCNqfYp8WgLL0BLYuLqee6wBU/9292h+MXtiCR082bStg8JURKkKsNqX+HRar18eJSPsOWCZJ6t0CBt3OcY89WdxYKIEew8tqrr+VeMSP4OtEPiXh3Oc7pPja0G5aJDeAzlPz2JEqSVj/0fs/DmWeLZbX5MkkuDC2OnX+nddKZrVaffhdNibGxONCybnwH9+7AyfgQDZRQEmQcP9Uu0C5+Y6Nt1fpxYrpNj45FtHVNxxvClYeqLbCSmoP8n/h/83H8J/gxqythUZ46fqzNb9/axudm28hGC+OxoY9v297GsFsFxkC2yy5uF1x7TfvWow+3ic1zbW5rtflEYzePgi8vZ4v7JmQKrJJki26GlqqHDqbF5uuvvTEI9OvKdDQJBOMlaytocbYl+TZWQTC/EBXdedyz/Zz4U6dOJKnzqU98rN16y41JWvAVymfbaNe+67p0M3nsiSfa008/27Zs3ZZSCuPoPEX/52coARCUA1zefGtvzsUbbry+QLjJyZyRnstZC6CQtQbYRU9tcSGdTWSd1em7HqaDYPeXfumXUnJgbgV7b7z5ZkAcZy/9jYsuvrj9zBe+kDEW2ABkrrj88uwBIIs99eADD7T3ve8n2q/+6q+2m26+qX36059u/+7f/bu27+197TOf/nR76aUX44d//OMfb9/5zrezPgEARGEBFWE4rKxGxPTrX/965ub8885tR48dzbMJQPlJfB9ClMYI0ADA4aPTmBF8Cg49Ix/1lltvre4uBw4M3T72J+knOXPH7XfEXhB6pHch4SaTv//A/qwXPpPxVM7Bn7r0ooszVwJQHXuARA8//Eh7/rkXhvKDzSlhUvrDB2NrfLdnwwZhj4wXsAXwiY1jz/Kv7GV72/dZKzp7WF9KnfhRvfRPy+loTGzdGpAAoPxUAKRK2rF11qPfdXCXmOV551/QnqYJctGF+b11AGDAbHiFVsnEeNpZ8wWtW0Kd/Eb7nJ5KL0f0PIJ9IIeMfHziwW5eeunliX2s6wsuvCAgi3V42eWXt3/zW/8mNs+aAXII/KO19M47Z8opV9fXEpRiWSi5wlyRfOTnvfnGW1nX1qZ59feUuuzY0ZbXVnMGpNvXiePR+PCMxsi5oHNQ2B4XXBCAi7ivuEFZGHugVCOgkHa0bSOlTZ4LC+Wqq65sX/va18NM1NZ8YdCsAm5gS2AdJfBfXAy4ZK2w94Adz+2cMCbAEjEtoAKzA5BjrymvUkam3Iq4LNvj586SiMQerS6SxgvbS9KQuLLYwn2KjegVff/795aOX2t5JoC1ffXkk08EtE1TkdWVzJkx9B7njLPyuuuvL53SkZHs0QDDp7VXnmjXX39DxpntDCt/fT3gk2eM/tMoAWclgtXOW1zz7LPPJUkNHJNo7fGNmNe5ChwFlHXmep6ZJtWW+QhxO9MKLBrJe8UMFddVwwuxF9YcMNS+cM1gE5H6qLg3ZT2D5pizROLd9YwfQMv9s73TqkOir0gnp85SsaxnxTDBeEPoYG+8wuRfWaqYWRJjcmYyDBMbLwf8UDrQtQ66DgV0RVANTKlXiaRxQvqhzbhYmMX0WIpTUYOuVg19aKGyN3mPlrX13t4FJoyRhhkiw6++a/5M8MQRcFiYhNRVQQMHAVH3lO4jQJiUphQgQ0XV9VPqITOfjliVmaoMw2wxV6I/UZodveY4zBQdZtICeD1OkxrrZH8iWDN7Rp/i0MFDWSzleJQuBVphD5yNKxAi9GG6F/pSpxaLMv/pfM5iTSZpSfebclRSloJdgeaElRDhpeqMwqiESmzTAEHcf7r9tNCrbJgOuPR65Jo1LBpjAriAMmKgmKPShzAmYUgQxhufCArLuTDWEGCOYEqHZuhrTJaiPBGnqYnS3YiwXF3TYZh679lN+VlYLNoRm+Op6YxJKfLrcFAiqTaI+0hXpqmpgFmcRxujt986GWdko23ZVr3R3asx0T1GO1yfy1rFJlLiQyx30BMx3T7j+a1f9yir5pXNOTMTBhNniIGHWpcS9OnMOUPBubTBi0Y2EUcuooSDvo5n91n3YGMWiFbivhyi3m7LJi5ktZxuh0AyJm+9mU3sORhm74lI0YkT+fecrj6DkjhDaU+ow15YXmiLy+XgMMoMTYGUpQMQNlbucSUG0jq7knr9QH13n8Zlcnwyh7Z7laHrLapdl8FKLTSG2JCNlTlAW4Q8O1yLjVO1iv6MOviqQ+5UDmZ6LV4yyead4fJexsozx+asouFqOV3skrSmLFz8RyVe/C8+x1nA5Ed+is8+YFi0leVio9kJDgmbKgMVFitAwdkyjTkxngQLW6OsZss2XcAq2Bd0dEaJ67E3fAjX4FMIUtgw9ibn7tpa6MRdwFWmjl30Hk53L3F0rc6ODbAw6F11MW72KELhfjckFXK+qcEPQ7O0BtyjQMV7BUldz8sicAaxaM4qARsHF2DfNaW6M5cSkqHzWxgqEkPDtTtDWGApm9sZkRFLHECi+ECD7XdPzh6tcuP/DGxO4+EcpdNAxJRP4HM6hnBy+QJHjx2PT1JnaGmGrUu2OH/HJ9rp195oF03PtB0bI2375FSbH5tsE/y1yYl28vTJtrC82FY3NtpRwt0jI+3gsaNtVpnv3Fwl0pZX2ijBWBnlI4fb+NRk27J7x+AQL7enXng+5QM7sQVOL7R9+w+0id3b20U3Xd8OcJhXV8KKGJuYiKikcwULBMPEGgLWc8jNA+AKszFln6O6YxQQx+l31ponZ52AwplNPNW8CqZc19gcThvYHeko2Ft6QnckABYXT7Xt27a0Sy+WKX8jZTAAP6zcy6+4MmzYf/HrvxF/49rrbggYJeB86qmnmxa0ynGwO3VDcb8c/miobFf20SKymk4qu3a13/rX/zoAYTobrZef6X6Jfcqy9i4TMs781U9+6pNJBP3mv/zNrLUwl8bG2yc/+cnoUQiysEX5FjK1v/7rv579aW8BUwTbXcvmnnvuaTfccEP844cefCjtfQVnQAysUR1AohcyM53A2znPpxNkKs/4yEc+mvWv5EgpO9/JHgKYfO1rX0vge8273hUf65lnnw0g45l7wMT31gELYGm9Y0gD9yqL/FrG3N+xDXRGwpaV8FxdX2lvvv1W/GUZbP4Lm8F3kgDTJaUEaPmzyjg2J4iVZFQW47toofCZ2R/jzJZhwtjr7oF+iPdi0j7w4IMBS8Q15tF6wJ6RhceMpwODyQAEsuaUOl19zTV5Lmtd4GdcBP5iCmvCd0YPcXw8/xYnAJDEB7qusGnWKT8XI4L/tHff23l/QIE9ewLqAMaixzI93a6+6qr22OOPx67ZG54j3XKSVKtGF5J1EmiAOCAOe6CcMZ1oZmYScAuSrYuu98dOuwYAic0Fhnu2gD4bJeuwebbiIolHY6AMBsjQ/dcDhw+1Cy66MAwLeh/a0xJaZUeVObFt1lU0Oc47Lw0Z6BMBzDD++ZSANs9D2+a2225Lp834y9PTiXGAhxgkC6dPpQTetatEpZgbwHf7yDxV6dLO9vprr8XupATspZdy31gf1lMH5fnSOhABt6zf5597Lr6/PU6o93v3fK86Q7aWttNszt3fvTvAJ+aOfwcgnNvSvvLVrwZIBNZeesklORvFf0pxKjk+lhjB2rZGgBvmhV6K60lBelafAbT5PL0nACIWHgCZHYz48ny1+TUHkuLWrrUGvBHDOWOtJ/sfC8m6Mr8dcPB5e6uaqyy1bVtoV1VnnQ4w+oyEgpfvsiZo3HRdsd6xrRLtpxLTFVO/GsBYM85g91Pg+3TAbM9a1QcTsXez5jit7EtH0xl98003pxOaWM8ZkAqQ0dHoN9lbGElHjx9t5yoVnt08s9FrqGxyr15O0VuMOqDRrNKONjobDsqWn3lo7/cgnX2SQGdD1ng6N8AQe68N0YMeAEHYBhvYBjrUVJ3i+KRJ9t6FLGDflz7OsiSDkn13SPzJifAS9IXVMLQ3PuNghDVSGiYmy6uXrkTEdqh/CvDgeuPKiErQVstYAx1GCVVs/cNXqqQiTJlQZHXxWUpGzPiZPONVLcaq3bJFZGH4nMXj39ZCtQautsa+16ZeOGmCa0xDwU3GqETbel2z95kAivMWAcTT4u0Mn4jMDmKeXTSWQ1BgUT2/BY4xI/uVTiqplasSJPcFhLDQbCqf685tUZQmirUScKbEQmdmp4bORFS8R7M5++KHQG+sy7itlA7Hxnrm2AY8eaKovg7TEisqNeLQDYf6tNnNFVj7Qsgk4Ctg2hqw5HQcEOur15Yan6p719KwZWySiTx2vDRzov1SJUHGmaHvoJ8RilDv6Fg2VDf2Nqk5tUYdIinnSUnXepsiWjtVzoB1bd8wqASwAEp93Gt/jQQU0W7PPAM1ou+irE2HJob/yKGMn393p5yBTTbg2NFkt6orUKlaO7AZ6xLCXQvFUaABve3sq6q5L9DEsxWdbzW9xT1vdRrCIBvN/evXzvjME1Yi7Lu2ekbwTg06SjdjzDkxJrILmDE54IfAgnPhXrroVNUSrjb1wNBi88y4pf55/zvVU32gmWf/Des1a/bHACjpUfRZwOQsnvBjMQIpsS1gn+1wbgiK2DrUXvY/2huDeGGSK62Feuy8jY1eXorT6uUcoRHhbE4yBMtT8DUyEv+ALeqtgdlDZYrAeewMDpQzxrnYNa/K6Sw2Re9W5zxllznGAsZ050lnmdHYq+4DOOd93r+j28ARf+ONBF3OOcA8xl8XPYx/Qah16J7n56nbj5NZgWA0nDa0VCZArvzzWJ2n68Tqi4XKeU1LSYKmp07FCS1q9cSgS1cJj81zyqsrcRS/S9ZO68flAkI4nIsLlcxxlpW+BK2F6l4RluLUzMBG3mibZ2fbNHbnoSNtVxtpOzZamxsZa3NjE22KbzE2GoCG7sjYzHQ7pkXuonKCo216dlM7vbaSAFU90NyO7W2CsDufZ3SkTWNhErWfmGz3PfJI27lnV8ZRSSlgpG2bb1svu6hN0UwYWn+eXlxqz734fDLClWGsLCKwYO/eN9NC2ZmnS4rn010uTKXotpWIuXXYhRf5LJIT5k0wZS4FgGl3PDbeLrno4jjcnGtAwUUXnp9nPn3qeLvx+uui8ebM/+AHP9SOHjmWQPPqq9/VHn7k0TBIrrzqmuid8UkkTJzJWBfEXX3u0MHDCfxvuvnGIUifTuCJbYHN8L3v3d3Ov+CCgDfOXwkP8wpUsR5kx7/85T+scvJNc5nr2269Ldl4gR3GBTaHjLzSHJoU9gVB1j/4/d8fMsWXxB8nNCubLtPs2hIpfKWHH3qoPf74E8l0/29/82+G7fLtoUMN1gUhTd1MADKSJPxPc6js5kMf+lC0YB57/LGMvT0nmL3/vvuGTjHz8ePsi5TpaUV69FjYCVhA6PU+J/gHeipjsBfM+bnnnp+9IBsOvEjCcvOmtnX71vbwww+1c84790wpvr3CLzp+9Fix1IlAzs+nLAFbAtNgdbXAt5tvg5lmPwAAIABJREFUuinsJbaFDwmk4IcBZpQISXRWF8cSnGUvbr3l1tyvMmWaNvz+G2+4oT38yMP5mRKQ6lLyQubMfSdJB4hd12WmdEDMLR/NPiwG3HzpfezYWf79xFS6yQj23Y+A0j1XGcRbsRuCd0FxZ1GzARhAl11+WVgmbJs1b82I43ynvY8x4nuJ+t/1nvfG9sjkx4+fLV0Xf4/A7VBOw54o1/K5n3jf++JbuqZ1E/2abdvbSy/+ILbb/kv8MDIaNgjxXGMJAMFKMRYRc31nf0pQiJvy/7GPHn/iicwZIKFrM96GSZMSjwPRplCO4/rYQe7nqquuDnN8185d8WOtoxJ8fjkl8NEjFNcNreUlQSt5uZTzB+gEEHdNQL2ul9YG0KeD8pj2hFx10bK2fQbTybWQEXS9+r3f+72cPRLM1pFW2PahMcI2ZN9vuunmfMcf/MEf5FwDsJ67Z0+bynlyMmch3SRzx2YTNQXY+HcvUXn+xRcC/PL1rW1nnP3gGQhZY6FXy3kamxXXY/H087ZYlFNZC/YbXSB/EooVV2Tdnj5VYEha+G4P4FTJjC2lo7gIrKgmK8ajiwr3bkzWWoSaN23KOeccdPhbN2K+P4l3dQitzrRh6G+sB9h37rHvvSFLT2R4b5WonqzKj9HR3D9ZAWermNFZnCQI6YJohhWx4+Zbbm4jO3Zt3whVZrh5gXNasenVPDYRpyUGRhZ8tLrRCDoduulbPToaZ6LTPquubjFgh+yIG2eASlG9dDygbhyXgCyCv2TeF2JwTFynfKLP9DKcBE2+a0l/5TrgDWLXyzAwjEK666Q9b4nIyEYZeNRZm981PHzouWeC1bF26nS1HEsnHgF2shybS61/eSVGIwHpoEIcNszISNTYeymOZw9amk4hY6GNmlxAQfW5Jq5Dg6PU+41FmDwDPSoiWwsl6NMV/n3WSumOVDFyADslgpRJHdgr7td1OWIFiExncfp8FzwT2AdMsDGpCgvsB8XxZLC0Z9oAIhzLfJhH70+xEDBpeaVt3b4tZTQ2DFppadFAK1fj0FZrxrGMX3UOwMoZjWEIuKIjQJ5hIvWTxKqAS4x9AIzjxzIOQBmdiMKKGe91psvZIECH19+oEhBUXmNoHPyumDMjuW/IetrYTZTwqY3ufTaG5082caihd9+nIPkLtDh21GZW+612Wws6B9XScgxKZTCrj7h94L3vHHjnjCFxiKJ1cdw9s3EwvwxARHuXlwYHrKjh9l+JoR4KpZMjYG57XWHpqkDesXmqu83K6lqU6H1PdTeoFtqhbqOXHj6UOQLadFaQTEWnm9deHE+21f34jHVy4piWiQs5QOyzowOiDlnGIEEdBWxxOq2RiF5NTSd7B22Ptot2crKls7MJKDI+77yT+3G/1rNnUXO4NDBckkEhwPxj/joLmPyYL4Afq8cvZSJ2lg/BKS4xN5phlR2ly5RytJS+lEgh++vVS/qcFelIsXNHzi42MMxZ1+J8LZdgHnAa0MvvEGSwiwBgtqeXu7KvAF017fyULshepa4VALHlPsvOC0i6H9LZHe67M/vYQVlEAQY/pWur9ZbEgjAAAJvIgeWspcQXMDJVenLFXsUEbRXQHafLUN38wpAdHwugbXzocPBt+F4YCKnXx6QYSmtS471lPmdst9MlOqtLUDnaXVxbIJiyomT/RiI0zkkQ6CqZ7fLZKdnWTnhsvM2eXmhb19fbPO2Z9ZE2bR74LXypkdb2HTvaFtt6O2kc21jGY++xwwFElOJs3rGtLa2vtll+QVoxT7Ujh4+WvzM22k4sL0QPRVC4Zfv2trRpuq1umk65zuzs5tZGxto7Bw+2w0ePNB1vnKe+g98R7bwlLM/5zKvnMrY0bspJXs255WdKFPgK3QcWUAjsjCf2RunsjebckyHtGVXZ2UsuvjCtq0+dONquuuqKBD+Akg+8/wPRjdu1Y3e75NLL2le+9tW2sLDc7rrrvRF+JZjJHzGPL/3gpeH8nEtWGlvi5/7Sz4X9c9755yYABKpYU+4FGKNkRKDnOta7zLW20J6fpoEE2Gc/+7l8Voaez2H9mT8g0NVXXx0xW+tOQCdwlAmns6CMB3CglEeJSgngSuIcz3rii7gX19KZ543XXot+zN3fu7tNTo6HSUJHRXmTJCg/QWb3A+9/fzQP7Hn3LqC3tiNk+//8Tsq6MUCYAGUSDz74UBgqnuXGm25M+cNTTz0ZIMbnzKs9uXvPnpRDKGng/0vyCJSUE/HvzKd9pDSY/oHnuPb6YsjqfBIW1cREwFkBH7DGOJpvvtOdd7475VP2OSCutEvODyhz7333BhzqLWnTkXF5uX34Ix/NXjfW1pX3sw1YI2kxvHt3bJeysWo/vBa2j/IwQXYYc3NzYbEAWSRk0+Z5x4583+WXX9ZeeeW12LmDhw7GJkb8NBp67MXmXM840bqjz2EPsxeHDx0McMYnL1beUsCxn/zJn0w5EjDx9TdeT3DL9rEznmf/2/syfwA9ic/uxwF+6FlgbPCRgUDG6j3vfW/aNAcc0Wr50OG2Y8euBMTGma4P3RuBNo2NzjbyvXxXwtr2KjaF7iW9Ja9nfOyxx5PkFNP4szNiUt5DzPbo0YBppfE3GybMBfQxTp0M6KlkSDkXpp9YAfBinXT2I6BPzKbc5vkXno8+EM0PgM0zTz+T8jIdpgAOzjJsKLGfeM49uK45tEeMh7Xr+8SF2EoRoZ6YzLi4PwCe9YJlg9UDXKNDQzMnreu3bE1Cv7S7jqSDKFsEPHN++E6lTjRJ6HwAczDvrrvu+sTZvUW2sWH3lAIBhnStsg7ZQcCkzkLGucCNXe3FF19IHAO89Jn3vu+97aEHHsz3lpSFWFdb9Wq/Lg72XADqwwcPnRGY7WWm1lMBfZU0Nl7OeLbbNZxJuZbypaGbXBEnKp5HEJCUN7daAdtLbL34JHqeQ4lPOqiOSwCv5TzwOzGL+bCH6ZN16QRllD3575609h7Zfc6ujSqTgThVG9aIcp7pTqNjTrWkrTKWKhVIcUfYIdUWz0PkUB9UrEM75eykU4quJ9VmtxDXEjdjjNyQz3WksfcBxwBIYD3U7Xc0KmUAg3BmtE6GjjMmKId6xFUFxGOpVzKYncLaFehD55mcCtoVSuzIRmg+YX5AlAZhWAYQEoamwMCYbIehl8nCMPF9obpSLR4ApNLoqDbFDr70Tk8QX8yPYntgmPjcSoLw7oBxYro2hO+x6F3DZy3wOpRXAuh0Jy3lJ+Pa8xZLxDgETBpEd92fjciQ9W5Hfm8RugfgQehUgK7ZYsYosTCm5jDlQbJ/U1MBYYjyGmMHnP7YFrk2yrofVSejAsKoUjNQHD4HmEXLWTE37olBVMPtedG0Six3NBmfYjXNtKWVcnbTXWDQfzEWEVg9UZTiCDsNm8e6UvbR77fAq/EYKvdpzXGMfU+0MwbH1/1Yq73FsMO4EPaiONt4MpQOF4BK18EprZcCldJWeChFAeJEYGyL/uYTyV45hLrjW+3O9me/ccL9e8vWUrRm+CDDBURiuRBzQuVExd3I/DA+gEMH7R4037ViWxWdW8vKIyXkdepUgooulOieeg1g6NQbG6ndM5+AtgjsBoTbiIFcWy6DJTCQ6YCSE11jiKurUYkuOzjMX6iZydTNDHXuLZko4xswLiDpaPaVNm7mqspuCrj6k/41P1ZR43/ysGcBkx/fuf9xe3KBuWw35qDzChgCuA6gHt2SVow1jk+6uGzEuWRrusgq+9tFG3ur32gFHDmc4CXgx8x07FlAkW3bYstir9bWYh9lO10DuCyQAO4efOdAAg3AA5smc91LbNh0NpvDmO5wmBE01wZm6A+XQobtyglcrZLh/p38JueBe/V8rh1dEjX7O3e2555/PrX9XZRWV4rOTBQQpLwjiaJKcHWGCQCoAzCc1eh0zFUbVqDDoYMHznSkKx+lruEeObkzM1ijp6srwFAyVT5hlTdz9pxZmIfRMvMePtfKats9Ot62rK61TavLbdvEZJveGGvjAqOlpTYnWbSx3l7d93ZbnRhrh44fa1umZhOQvnpgf3zIc3fubhObptuUs+vEiTBX5ue2RAeMSOyWXTvbfuKuQBWJJf6Qrirn7I547PTMpmirHDt5om3ZsT06Do8//liCPNoOmMuyyXwZgL+gRfB75Ojh+FSSY/wLbA3BigCOKKfzyhhYQ8ZA1tbft85viVB72NIDO9vY3XzzjW16aqIdO3IoSbadu3ZE8PNTn/zJdvzYifbsM8+3y6+4oj308MPt/PMvanfccWcy8tgCxlIt/5e+9AftyLFjYRIoQTBPMuBf+MJPp7zAeDn/JVcwTYhw8rsELdYT8BBT2D2urFbnC/73X/trfz1istaiTPi3v/OdBG7WijbApbFwYbLE9gbmjESHs/+RRx5p3/jmN7MvPD8WyL/97d8OOCGYEQw/+cQT7dZbbm4vvvB8tOP4ODMzU3m/shNUdzoM9tRv/dZvtc9//vPt7rvvzn4SnAL5POt1116XDjHGRNZYItZ3SEIpqQHmAU7ci7WqawzWDV+Ez2Z8ZfQlnXQ7ee21V0s3gibQ0PnDPuMbpyvowNawB9yDvSnw6nsXgHb5ZZeVmCvQYWws3xGm0VgJarp/jg6b4zvcrzKViAafONFuv+OO7E02DaPWWjKuAFI+6mOPPhrwo5daSYqZj8525ovx/wXp5lk84j7tQd9pzQpkX3zxB/FJ7VPXN4/eEz3G5Wo5y24BWbzo6RlTGjcAKywB9wt4syb4fAJjPmlKfyYmAvzx7ZRNHTx0KAwGJTieG2gd27m8nLIk+iCeFfD3U5/9qYA9mFS67xQTYL3t21cC09awOBCLyZzShsFqEbS7X3s5OhmvvNzeObA/QIDkm+82/q7hec0d+2+vXD/8DlAIPPN793vfvffm3gCHfP6nnnwqhADzdvnlV0Ts1Pebb2vS2rBPIkJ7/HiAiHdd8668z5lhLdgT4iZ76Hv33FOlRsDsNNlYyHhbL97v+YEhntM6w2LKOTGcF8bZmRgAIPIRlZA+iV03PpFyNyVCzzzzdMb3nD2740eLIzyja33i4x/P/krcPVRh0Cqh1/LNb34z4E80FVNms5bvSfetQc5ix/Zt2UMS2+yPmAmDSiLcd1vPmERYXoA6IKR1Yi2apyd1RZoWb6s0KG0osZU4Rcxs77FhaVU8xNbWmIQtgEesDshT9uQcMNfe18+rNMXQfv2yy3KGvjp0I5JU7ucxW2fvi1c6Wf0MaWN8PGvq5PETwTrOlNWOjAbctSckhSWlR86/8LwNQV9omYCCBE66vZTGRZWpVNshQWy0IGQMJqscodfvmhhGILXEupH495AhksUGUvi5zdoFziy+dOHJd5cGBgAiNVZD/ayaNkGoYN+gY3ykLWrKISDr9EoAJBwRx6e64BKgDdNh6B/dQZpOATaRfl9OjmtqR1Q1xwn0jx3LNdIhhoYFnYzpqRiD7du3VdDp/UqPBqSqgBpddWbjwAi2XdPzMlxmyp9pjbVawBGQJjWIQ8eVpQVlG4LiylCltjo91ctZqXKikVDTOjjCYAbMGBgnXaC36rUBIlX77XrF+LFYSzsjDimgKwhd9QX3/5tvvh7nys9+GGCgNI5Z4xUjvnX74FQZw4WhB3bRjn0HpzXq/PPzmS9GBuujU3wdguoXjWHER9fWAhgYd88+NTvdxrUcnJwMrTYA3VCDnRKd06eyBmT/ItY3dEbyHuvXIexuGTKbotOmjXdAFd0LUKHTtrlYUMYjJUBqrLU8HBT1O+DRa9hRaBmI1EYTa9q6Nc6/Oe0sD98BILLRu74LtlaV+GBtFUAEvUfb7eOdttKDjk7Rto/kPmZnppPNsWftqV4fubi43Fa1R05XhNm2a9fuPIPxp4Kd+jwH2bFjmTtG2P5VhyrDxLg6cOmLGAOtJZOBXFk58xl2ABBz0UUlIJc9t7qaa8nkeD41y1OTRVk3HxwxWb4SZFzMeDmwHKgMpL0dvR0tNHNnP/oaJX9WUHwWMPmzRujs738kRkC5JNbmoKnkzGDb2HlnAiCE0DVfIuyHAbjnp3DeeqaJAwtQlz31Ged2mAGnFwIWCMwAJl0Ylh0XbKSbzKA/Embk2GiyTewatp3AS7bQe8KAHViMzg7nlSCBPeXnsH3R4aqa4zOsyf4Z/ovfO0uTbBhKdNk/wIcjtZfielbX57R2QKWXq2L+9dpxZ5tkiuehkSHwK+E7pcP1866/YUycueywgK80vAqY6vpnxq+Agcqurq8XG8YzcvRl/AD1SaC0YqNEf2xuczt94kRbOXm67R6baNuU46yvpa3w7Mh4GyV0qrRqpEWf5J0jh9vKaOmXTI1NpORmYbSSb5vQq0dH2pyzNNoMzulKBGGbLqyutIWNtTaD5Tq3qa2NjbTjy8vt6htubAcxId3r4nJ7GygyO5Nkw733fn8oldge2njRtFG3t+XsBSK8tffNBP2YLNZg2BOrNU85G0+cSCmY5xXMYgYQ+6THIUtfwoVb4sxjK0cv49w9bW7zbDt04J32qU99Imfl7bff0ZYWV9vi6YV23Q03tHu+//22dev2Nj+/tc3ObIov+9KLL4b+bY6wOWV4sb2JsuqmoqQDoCIQ0fL1pz7zmfYrv/Ir7Yt/65ezboF4fAyBKr9Bogfb4LwLzkvw8YWf+Yvt7/ydv9M+97nPJVAh1Oq+lJs7kwXI9957bwK+977vfSkVkJQBPAn++RLWkABVoAK0EYwIVHXmCStgvZgmEm/85hIMrrJbe0JAbl0BNLCcfZffYW8AfjAZjLWg2trVitna46dZ166R0u6ZmeiD8NeNr1bH3xUcLi4mw48dA3BR2qHkJ8EZMc8ks7bEL8Tqcq/8ng9+6EMJgnt2XjAbfcelpaFL6EZ8TbZDwOtaPTPO38nempiIX3XFlVe25557NkE8gDZadJuJ1V4b/4mWij0bjYfXXw9Ih8GDZWIf33bb7SljUSaR9r6vvBzwjM5EANr5+diItGNVPrdM5PNUAscnn3gqyU+g7K233tYeefSRYm1PTuTnX/jpL6TzkbbZnTFiXdEBEQwndmJHV9cyr9HR0NFrYqLdddddCV4Bi8Rllf6wtcBvDKU333gzdtc6IfZvvwBb2Bel4oBLMZGuUVdceUUC9qnp2fbQQw+XVse2bSWcevFF6XSEBeJ7+ZJKJ/ydpo35/949dwcA75UEwAp2hE4R8Ikelr148y23hKnE7vcyEMGwMh57Rnwijki3IQyk7dvT6Qgbwdw8/8IL8Z87UGhd2PPWCX0g9yTJab4St0xNpbzKmvQszqhonGzenK5F7C6Q6lWNEua3pJSv2PyjQyJ7NaCHzwDCdcmy7sQYNKUAgw88+FDYUfx3QAYtHOus9KUmwpiyj6wHa869OocwSPbs2Z2xsc+NM1Y5O+Mc6eubLTIfgAVj4xw1dmI4c2hfG8/oVA7JWbGA9WTN26v2NvAJmOj5gOOPPvpYQDHaMmJviV33h3WVzjinTmWcvfftvXvbnXfeGdtgb9mHYsbIYgwtiq19cZOYJ2LkNNEQDwYbgRXInhtrCXgv49+rNQIMDUmPP0nelkYo3R/zYB+EqXLOeedsoAz5QadhMjY9eITIlKAagdFqxebLKgNPnLSYFCbaqzNBEtgP3gOU1ODZ4H7OaAMoBE8RGx1EwRI8jY2GdQHocFj67lB61Djr0jMIvCbDntpUAp8lqJp7G7pMOMxT+zsMTmVv9H2uuqnQfkN55RjIlmwEMDpTIoSNMbT2UybAGPm3w9aGSglI20h7PMFyB0s6fcxzCVY5NykNCb3Pd20MNclF/+wgTWoUh3piz83x853GorcPHrowtpWUHcm0zVbZyhBkeqbScikHQxCezj6jYzkYOIKcHRvGAmeIOUcWhLFzbzYSI6Fa3DgxEn7n/Sk3AgAMwrbGKoDdKGBiKo6ieXVvDoTOeAm7ZqgHTUehoZOKefd5GypCpoMjmvU4dOqJsOv6apVjLS6FHhxQKgwO1NlSS7ZeATHYC+63g2zuI9oureVQtZmj9jyAZb1G3LjZNN7r9wybv8tihCK9ZcsZ8T4HDiPintCC6Ypgw/icw89zuK/lpZWAJ9ZYBP2G7AagBzKLVtmFWauNXNUMdiZNSsomIfkLyQ5hrezetTN0w1AGJ6tD04GDh1JPHsrlUB7kHjjInBT3YL/aQw4NB1cXAouSNFGoWQBHUc3tm9279lSXo2PHczB0wSnzhWnFQWK8GWD3KwNFtA2bqpz4ucwhcOX++x8IqJJOWgNVlDGvWvihBKfjJGcbwZztkvMjgQacfYg/bQQK9x8pjbKN9ThBbJYzTSDL4UnpCoblcC5WCW9paLFRZS+rFSmHl+MlAAn4sFwdd6r720xbWMYeLQqvcs5olqROvs6myeli7PWkgzPOuZ/ExQCUOFOi/zEEbOxpdNMA9cCSdJBYSsCRspYwP2S5SrRdJs4ZlEw2R3R6Omeve+/UYv6AZwMSAZVLj0xXu4kkHoDfHEM/c13neb0Iruvi9k7GK+Lgc3PR7eIjcHyBQe7VmUZcky/TAx1npwyjP7E+sS/Ya2POd3A/BA/TDQhARBDz5KnQ5/kjym0m1jfahZvn2+bFpSbE204IdmS8nTp2vM1t2tT2Hdzf1kerDeSIsocD+zPmS5IgROPp0IyVeODM5s1t6/YdGT89hyWgjBHdtjfe2d8mts61ya1b2tyeHW1kfLLt3L0nCSyCtQcOHW4vvfpyO/+iCsJlzI3d6spyAP3lZSzXkcyjNUJsdXqm/FnMSkGK78LUEWxJEggYr7v+ugJYVtdCezdXEioRG1yVwCowZYmw7fJy2zI/1845Z3fbtXNHOuX4PuDYKy+/2m668ZZ24403tt/9vd/LGF5yyWUp2QJMGO8bbrwxtHj3LzP79NPPtE9+4hPxyWT03/3u2wMIPPnEk6H8W1M61ghGdFrBzvgP/+E/pOXvF//WFwNM3HjzTelo8b/+5b/cvv/97wfo0EpZ+YfSCYHfo489Vkmi9fX8jLjr/Q88kOALK8B7fAbL5GMf+1jG9st/+Iftwx/+SHtr71tpMwxY2f/222E28CkwmpQw8YEIbmIlEG9VQiP4SmLlwgurvHp6OoCPcRQ0PfrII/ERUe0xsbG/7BffxR8EWEgQAYTsb4GZINBLORFQxj4F7vD3exkcpgd/TMmQa0RraGEhwI1xsUbtUWNTyaUSt+x+IJaMPc0v83P+pO+xZgR/fGsBrGuFXTL4fnfdeWey9Z4ZE0epXE/yAaN8D7vBJ6u2zjuz/lK2N4CdbIG1hK3hfsQjgJaU5hAHXl9vr77yesALoIwYAAgDDFCKIZh1j1gFtb62hn1DPFW3HmMC6DIu4izJMHaGHcGA0GCAXcUut3+xtOjeGEO2A+hGO8dY+g72GTtHbMSeKtHSzhhT3ecOHjjULrjgovbCiy8NCedN2V+eR3eZb3/72/HbPfMjDz+c/WkvShYCBK6+5ursY6ADtog16bm8T/wFGGOj2EzzxeYCc9hyekR8XMCS8wAQEoHg7dsDKCAKGC8djuxLoKV/Oz+6Jh8ASTcdz+fl+v5u7b3r2msTe3hvzp75udh1z5WW3ffeF20ftlkJXI+zgPVaR5f0xab47cBegT/gIuWCGwRSq0Tf2gV+Ki0DYtg0ntEaNT/2nPjGOvIz52jA1Xf2B6izBq1fYNe+d/Zn7tKtZwAdnRldYsM5S4dQHJnkwomKbcR9ziuseiwT6weDyx5wfkTQdmSkvfHGW5EycL4EBxgbHVhiJ8+wy8RXSo+ipTI1VQ1Rlpdz/lmLRUIo/a34EdH+Gk9JGgYLvCEal6dVx1TJUpINP9ReM2VA/hskJzpWYA6dBeIvEiF5j0oV+MTmLZs3XNwFBWR+qa2XN1TGpBYBwwdlwvIo5XbtXZWxLCZwTI2eTTUIkgJDUm6z7MYBEqOp8fM9nCEHUALUoYzEzTNmEafMQX7qDHKbrEy0OIYuL0OnHoalZ/sj4ILCO9B5bWRZhJQZCaahQ0P5jHuMlsmQ0C6wo51hOFhUcUSidTIekc2I3Cws5D4MYrLrSk+mJuKccJiAHIw4R04wKEPTs2Nx9AaRUGNSoEIFsQ7g3Apq62o5eA703m7KmAMXBKIZv4El0sGdTgetjFM5XAG5JrXarTbQxtZ8Vm34SgJ+6uwRQjt8OAuYEWcoetvhtFEaHQ0tOADYiDHaHBZQasezQcqZc78BhjAjLFZrYXLyTB1cgBedcVaLvVHAGsChsgZ+5zsYxa6SbiNh41grocmdPh3U2/c6JGUMUsYjc5U1OJ7Di/FhpFO/iJo6tGZ84fnno/Ae/ZgwfyZz0BkzdZHGhMEKiDWsR45mZ/IYCzRFBqOL98p09rp0miH2CINkP1SnohojyDpnrRBj5UQn8qwyo7JAABaG3TNaP73mrmin8zE2tWY32uwmQrElfGVcMV1S7rKyWh0mRmtzm1vGPTokhG1HR6ORsmP7zijgK8lRh+pZGE3OYGU9dofmqB89I+VAtWeNO8Q11ztypE1OTcfgEprzOZlNwFfRh6sUTW1klbIdDjtGYGTe7JlepnM2tPxPR+Asw+TsivhRH4EOmGArCvydSexy1+/oTLsuAN7F32UcqefLKkUcfqnOM+ejM8H7OL5sI7qzGnIJAGeIs0t5BeeL88RGcQidU87AdMKLnzMe0GHb1i2xf3wB53tYFlrmSpIcORrAXnbTfXf2Jm9JgONP5zDbWiXMLY5fp8/ztZw9XVfLnyVsXlRjZ6hsmvIDZZnOZgyGel8xQ5UYs/t+x2bTZ+Az9O5kGBNsNedbYCXATnIIWLDpT+rLUzY9AEgFGJUIPdFXZ2EHhsKWJAAeH4VI+2TGJOD9xESbaqPtYtnwQ4fbOTTMRsfb9OgE77PNzc62t955OwkP93RiaaEdW15sEzMz7ekXXmgjU5XYIKIaoddb7KToAAAgAElEQVTZ2bZlx862cwctr7WcbXwj59f4zHQ7/6rL26ZzdrfFMaBb6brwFd6g93D8ZDuxcLLdevutab9Jh4Ef4BnjQNNwGxvNmDiPBXjWI7+K/wO0UIog6BLIC3jNpwCks3mdz3yNCFZu3565Albx9yIMPF5aObt37mhXX31lO3z4YPvAB96fc/mdfe+0L3z+LwY8e+kHL+fs/Pm/+gsBTNTR03549x13tC9/+Y8CNFjzgpBLL70k80EvQmmIYIPWhqDxxRdezBpVgmA+P/iBD4SV8I//8T9uf+/v/b32xpuvZ61qTfpROhrz8+2b3/jGmZISPp5AHttERhrzm1aL/SQTj3WhW01vR/rVr341+igC6y996Uvtb//t/z0+xd3f+167/rrronPivHe/ygUkbvhEf/mv/JUEqTq4PPzII+3tt/emo4jOQP4eFu5YCaFKYgmW+WTXXH1NGBZ+L0aQeabpEPHmOV0UZzLPgBABGiYG8EbgJnNdJR0Xx2+xV4nTC7gAHOY5jOShBB4bgn9rvDpQ4nfKH7AdwhbZvDm2IwK2J09WG/MdO5IFB/TYH0AfY8bv6n45PRAggn0j4LeX2B6BuOCQD+Z6/vzCF74QvQggmIQaf5loqX3s2mHD6+r1Q7YlYplLywkar7jiyowNBohnN/cV02GN114IA3ukyqbFdEBdejA+5/NiHSwma/vqq6+JfdRNRbDN5n7gAx8MEOMaWETWsqDeHncNc6mchfYdEOn1119r3/7Ot8O+ueTSS/I+9uq1195I2VUSdctLaV7AXgIOH3/sscwNm5w4VdMRZfkzWH4EgMcSXNt3RIYvuPCixD7ATrGfeCslIhdemHUNUHEeAFNuv/229sxTT+e6u3bsyPoGOPCbtQ0G9GJJWCdd7Jj/ukPS8OTJACGXX3Z5RG/5wXRn0gmKkPjycrvj3e+O7+7znofNMNZsM7uT9vSt5VrGSdmeOcEYsUaVA/U9oXwPKGIs2Q7lSUCNkApOnWr795UOCXshhk9Xq23bskfFJPaD9aoRhkjC91jnN1x/fdgXxob9AuRpHU5fiJ1UjiXu6tUcd7773QFtevmTfwM5CUiTGXBP1rsyp6uuvDLfaa1XIng1sYCYCCizuLwYEBRI63r2vJbLASGxF2dmMgZ11i+VRAZm6hnNSlqOVVLqpcMT1l/XcvFczsz6vRh19AyJPRIA0dsczXjYFwPIMCiekHOoSoRe7TEyPTuFShBHQObFxEFDU+9KhEvpjZKVJUF4MJhkKxxAEREbrzpjF/Qe12EYgQEOIAtb+YkB71n5BO1L2AIzWQxRzQUCrK4WAIJdsFq6HgmeB4XnTrUtUKRnb3TBoVpdNcUp8RAEayWk7Ia68eLiGTaK+1YyUNophTq6X21Mewtam6bQs2LDjNAwGRYMJ+kM02JirC2uLIfC6f4xWKx+gAPAp9cGd5FcWi4cnDhsqWWrwNa9dj2ScSVAYTqMZi4sGvcn8BaYAxggc7IpnjtoG2dlaioAgDlJuZGuK+PFmJCBMDYYJyhyvWsRY+KQdaDUvNX7q4MNJ3QkiGhAsMzxeg5VGT7j4/uL/lW6N2Fz0FBRlrKwkAOka9OYwzV6H7PaEWvXVj21oeojwKNB6dgzOEwiEIyutXm2WAzJJq7HOQPUFdOkZU0BMCqbV44uQ8FAdR2T6OlgeQytAr2v6rM5gNV5wfMSBePgeg7PGPE3eicjIznM3Ku5kEUEbnSGibXT14V1bpInJsezvtwDC6VGnpMue9qRUocRp43RrDkfDyvJvjB+PZsaoGig6oVuNgQJDDQgBPCivl1GdPvWQnf93DU7o8l9M/yMovGoUr6RZG2spSuvuCJzynmQXZTVEhRAr80xoMgrv9fF4vRC1obvkb2QAQOMqM8mGmc8fT8FfgeVNcYZtqZ9VpCUesKzjJL/LDY+C5j8qMMFZ5/vTwCTcn6cg+yFs4lNVArY2+ZKKNgTBc5PtuW11RI9n5iMfyDzWbT96kjGvvE/CPBxaF3HWeJM7SUxBQJMJihki+o6FawJhsOg27Y19F6BSZV8Lga0cH+cfLbMueIczZm5pnX66XRHiCj3IKbfy0J7TThfgk4aAVWZrJ7QsSq63hSb28VhneUSMCjK7KXzyRnJtiv1LOr29ugZOAuqA1qJDBpTDArBu9/1kuHqIlCtHSPunq52lcThx5XmGg21Ak2Mm+RLJc2mY8OVTvls9OsI8beRtgeQcuRYu2hiqk2ubrTxjbG2aWyizfPlTmCyTuUM33fiWDs11trMzu3tB6/r9DaTeXJGbtm+rc3OzcWZnd083zbNb2lri8vtxMHD7fTJE+2cC89vOy66oI3Mb24LIzUGxA9fef3Vtp5uFqthDJ04fSLBkJdSHevEWtq+c0cbGx+NkGinlHtWgQUGhfkTkAOrsDmdg34PGDFepxYWEsAaS5niaJcN/pxxNt6ek2dBsn7rFno7p9qdd96RQOn40ePt4x/9REqbrc+rrr4megn+Ljhxxv7sz/5c+83f/JdZR1rhCvgEZp4BY4VoZspC9r+TUqF/8A/+QbvrrvdkHKv7z672nrvuar/xG78ZQOK+B+5rN910Y3vl1deS0ACKBEgYQCDBJVbDr/3arwUkEtAqV6Aj4aWkhY8nkONbycRjyCg7+D//0T8KeIBxIgikmfDP/umvtltvuSU+2T3f/16YJRF1PvfcdsnFl4YRYe8ILo3hAw/c3y65+JL4eTQDMDgETZgsSjGi4zMy2p548omsP2tZqQRfRGDOb8OM8Dk+mKBJWZP9JODG5ODjdKmA3pbbOldaF0Dx3HPTjYQ98LkwoUZHz7Q5xZoQ+AE8OFAYLBgowA2gjn0JyBAkWhvKQgSP5gIzg0AsBnBaV+/YEcDT55SZSJKyT8qi7WeBMZ2Xt9/en/EG/Bo/fi8AAEiGJdJZ4Mqyvn/vvfk+YMkPfvBy2Eyy/PQx0gY2zSOU2Gxve/e+HdCA72ntKllh97Cv2A+BqXEPg/nAgcQ42BvkCnTzAQqzwR/76Efj55tPa49dZIeNj593ZoESmmuu1o3mnZSUWH/8x2hATU62B+5/KH6vfcCuPPTIw5nj/5e9+4r29LzOw/6e3ubMmY4ZDAbAoGMGg0J0gATACrArJilKjiNLtigpku0LyXJu4hX7wkqUCy952TEpObJkkTIp0RaLxAaAAEn0RvTeMb2f3kvW73m/7wBZccLkIhek53BxATjn///KW/a797Of/exWey8xVylhVlgXOjBhxGCgW5e1k1pHWogrWWoThuZo/1v7EiO0oqVYzcA59g5QdfTI4ZwlRL5fe+P1WoHQdEJry2mAOK3G1I4zapOEB+5/ICQADBBgTeLV0dFaprm4WN7z7nfnbKsCvpU9Ze1gQQK6vKdEqrNoZm42pTqXXV47ztSk8FBKcYBdfoBREfA9/fSUqmF9jQxrn7xttVvZK6+8nDgOy9F7APJ833gpV7PH24S0Uj3gKuDinh/9KJ9PGczBgwUIQuhXow7diIB6Yaz09mbfW6ePPvJIYuZLdl+SNSrGAOIAtHIGzS8k2Z6usytV5zMs0c6ucpKQ7JlnldO2nZZ4BqjvHuYtHUGji1qDAyKxIUM0+i3Rmmw0zuwnyWc/1ocytueeeSbzU6UPpnPGJvHyTsCkObd8xzube3MXhlfDhHLutdiGb4dosX7junBIGH3Bc2U8VLaGhdVSIQW+g0O1fEXAbuMZBAMogPTfVVsCSKEGd2A1a7SyUlEcP7UlXm8VY2kYJgAD2WlOiXu777I61YH+MjU5nYGzGSIw2QTGYQlAhVdKDj/Oj2w/5Cu6I70VREiwNznZdMpZU1kcDTrl3xnXvM/CfIL7NstlwFtWSBW3XazUOYyaiCctRUBnuZODVkEf1wIwCURrjRRnsNZCJYumY0sU7buzmPzN/70bY+g9tdbzvdQ5N33Xq15EpaT6jPeKaKmsCUemYTUYR5uB2Fe0U9KtBN15ZlWAyeK0eVM2ErGlpQTSNhZAxfwL5OsBVcccyldZIQCPgdy7gmjKqrB6MDyI59bxbDeG56yZsbV5Tg5aeoMP1ZbCDJ/7tq1sQ4trmCRAjwgFDw2uCla19ONaxuSzQxUVbxgwxiFj0vT35gB7P/Pd6sxEVXygouyckDBdmvgla5tWSqMVA6ipTIq+zEWrNG6MUlPd6NtEMHhuNocVY1U76/TUw2yi6gHZ5AHfOjvidNhzoQy26tDWxMLCaglUepvr1DQ0HKeCIBcDR1g3berSV73qhERPx3paXC5DUXE/GYPmnWsL40Or6wnNM8wOa29pOVlXnw3lW3eIicmMt2yBTApjFLCrEQfkEFWUv4ooqtmWvWHwdDkCOuX3yUBUgMR1HDwc4kqD04kpraz+T5olp7CTuhBPASanAIWf6REIWbEyFmW72mSLc8b5pjsKe8uJcRY613Ju09ugJwbEbhyoiI22rIScU7S5BmNjOPfsIpAeW6IKJlbGSBJCq7pYzVmpy1pj+50NxDoxN3KGrIrQroQezr69k+7rXGQnI/pYqP3XJILzN91ZOGbpOlD1M1pmrGu3+mo+S/eMPU9r38bxjB7aeBWd42T7uzPdeTc3V0VKMS8EYM72NmnU19e0pZ+pXWHahBMH+4i2p4CqiKsP5ozPWRgWZW3BGmBmtgIjru9M7uroKkNpYTkVH29sYrye/4IM5//kVIRfd/YPlb7FUjoXVwq+ZJ/ExBJ26UBaEx+dny4HpsbK0tBA6RkaLB0rfDhJitmyZu2adN9T1rkiubG0UKZOjpbZ0YmyRUvp9evKmi2bypyk3VItw5E9ef3A3rJWkLZcypatW1KygB2yVke9/fuT7deJx/PSYjOHzrPafnSuHGp0OTj/5gSzAogRn0gXIMK8CaYno/XgnDv9jDNSsmBsBEJ8E453fD+aetGN05mur1x26Z6UhiwuLJWhwTXJsO/dt7/ccMONuYb/6zxkPj/ykY+Uz3/hCymh2LPn0oitCiad1WedtSNJIwEG0IDf8Wdf/GL59V/79TBjBMFYALfcfHNYKwLrb337b5K44CNLen3rW9/KWawTDbYKX0cm+M+/9KWUtfBNAEhKYb75jW+U/+mf/bOMCaDk6aefjg9D8BQ48M1vfjOlATrWYIYoUfgnv/u7ZefZZ0VcVKnBzTfflLH0vPbwOeecm3mwF/2efyCINm7AoCQrtakVhI6PB6DyjPwJ68LngYjEPK1r70xngi958a6Lsz+AOOwI8EtgZW4kvfhD9Cn4ym1iqRX/b1sk0/bYetppYWFXn2s++9590x2pEfjHNLEf/R4YAJiwzlzbfhLL2EP0Qdryo927d8VmCYA9h2fgb2G/2bspGTltWxLTxlupnECUnpLxBFh4B90GgRNsnUAbGwcATItCcpYtUMLw0ksvll27dse39juAnpIm74MRo9QuzK9GaJQva7xS+jg3F2DNupFIYwskDwNSYKYQwj33nMxRqz/Btl9yye6AQnW8qsYgrQ6xhXVurxi3F198KTocExNTmd+27FLHTbEFwHZ9Smtq+YU5dV5gvWh1q9rB87Yse7EPYWyMD8DsaZv5ouNhVQNkwjDSDXNqskxOjKe0JCWPTWc2HX3CkFheyli99sqrtbnF2uFy+eVX5Frmkx1X6lJ9YF2cTk9Md+jggehBeh46Q2IhAIR11ZbHC+Sx0YE//gYgNY/sDvDCOHpHZUtK7oCXEsL884iWj6wr+/bvi62YnxV3VI0Oa4MujRjLWjfHbJz9oE20GEI7c4x79sFnlLeZG3u66qqsz9oCmCiba0tenIfm3/qU9LW/MOPTDWjb1uwT54W165/WsusAdGiIOB/tffGe/Y+9zg4Z18NHDlUJBZqJS9btuiQrnPnKl8LCWV5Z7fwmmeFvWHLicc8oRjMH/r3VpYkuYkpuq4/xToZJ4vOmqsM8e+ZabllJDdYsW78KmDj/xbjrNq5bkcEYGhhMECawbUtBgsy0IQ2Nj+4KelS9C5mX6shA+Ds6amYG44RB8R/KWbRK82NBmhiT5MaujaIU8GBB6Uql5LpuW6aijXGLEvl+r8zGzMxq3ZGXsiD90zsYmoosVpXlIFKdnfV6S0tVeLJxmPy3SbTIHeLJpkQnpQIald2hBVHtTGNADWDbW51hJpAik8G4c4IYXdeFRClDEhXX+qgaG1bAp7bki2hNkw2zGCzsoGhB4t7uSuOQaoEP1/eZVhzIEpCJS9lPyj+wbbxXdRgBDhNTAueBLMz0Dp/TcaZpy7jCwTsah9Scts6i6xgrn6stvKo4LlaG+kVicaHszs7VbOASEA1rZCrObJgn2kKle8GaPMviUlXytiAJ8DHEDhBOoIPBAKXlcRD/qsTcUrvSwrkB9cwNFgYWz7r1GzK3yfJh2DQHV6UCEh6uOjZti2tGx3cdHO08h/q9MJ8N6Z5tXV6yijRhmjr1tJcaHAzTou0eVMuDaLBMxzm36FPHjtatrXRnHSNgUujbTS0sYa5aw0e4uIIIDtjKLGEAKgjCofUdTh1GC8PY3aNd3NH83r0ZHT9Q3GOHjkYR375yj1bYCOov65AsSF9vACPgTyh969bH8FjvQcBffz1OtH1qPoF8sh3emfGqrBV7VAZ2feahPWjTCQlrpwCKagmYQ8Ve4RSlA0FjUFrdnaDIsWWV6XPq5xRgcmoN/GyPQOTNmlfkczjTncuct7ZsZXR8LKWwbDDmXGjngvrFCl7M6qw3W1mdvtvqW2DG1fNmMdRn9h/bzR3ZLQ68n+p3VLChpeJG+LFh4PkMYPqMHWcka5qkAXr2ieM53wEjAo5WC8X3aofBWmLruhGnb+qn2fm2A0oNNqpYeMt8dD9nllIjzr7sbkDqtG0dDRjiHBfwR3y8Kffp6qp+joC6alNVZgt2hOfn0J922uZV4e4I9kWossRHqvpltXSCzfY9PgpfodUCi0OKdSmJwa9Y6Sj9vVim8znXnQ2SVpiiEzq6DA6X4em5MrjcUTrmF8swBo4OSElwdJdjOsEtzZV9kyfLwenxct4lu8u6EUKBJ+MTOL/9mMve4cEy3bFcJk6MlskTJ8sZ/A++4JqhMk2XpnSErUMMFrCyqPyBVsCa4bQzdR775+R0FWzkA2tT3VLz3UuQQsOB5oi5EbgIzASfyjuMQ5s5rp3+sHOqnoZgVvCijMf5yemeGB0LmwGrBENFe2EU8ePHjoQWv+OMM8uhAwdDl79o164Eod/97ncTkLmOdfKuK95VPv+Fz5eb3/u+cs7Oc8pdd90dRoMg9tlnnkk5jMBQqcwjjz6ajnN/8K/+VQA3IJFnwUzRZQa9/k/+5E/j5372s59NScyXv/yVZMc/9KEPBRjh5wEllNd89GMfy56UlQYMWaOYHLqB8LOffOLJ8tBDD5ZLL72svOvKd5Uvf/nLOev5gmdsPyOaDL3dPeXgoQPRMBDgv/8D74/vysf+m299q3xSa+OjtcxDqfTdd99drrr6qrJp86byzLPPFC09Cbbu2n1xEjt0ODzT/PxifCelMe7nXWo5fmeo/tY838j+5EvZN37nOcwNn8VznLnjzLAw7C+JqJRKHTkSQMXfDxzY37Tr3dAkC5VvXFUeeeSR2iShqzulxQCl1m8GPtB9wR63hz2vNeT5Uqpy2uYATHxV+xTbwD0Fm9dce0156403y6uvvRZALSCl95mdCbhnXQqKlQv5DHaB+7JZtQXv+pQ5nXXW2SlVqrZRsoxY5sHYKuNiLgW5NDGsK+NE2FdLW7bAs1951VUBBvjhfNgkKBcXA4bxOdkaY+rdjdUt772lPP3M0wmQPadE7PkXnB+QIDZDbKab5YaNWVNhEWzaFADl0MHDlbE3OhYmBluzc+dZ5ZJLdpXnnnshfqvktX3adopUkqKES1DNb2XTL7z4orybcdCZaWx8LLFjK8sAOJd8xM4CrLELO87cUV5/7dWU8PODse/tnfjWHaWOccNsUd4JWDVfgFh2ALBo/dx5xx3Zj+b6x488mu9KIiamacperNP77rsv480GiPe8E2FmayOMpxVaRmdnntkddkYsoCOS7j7WMtvMH6fXcs1VVwdQE39Yk/RgAKbWs5J6WkLOzXQ3mpsrTz71VL6r1MjaBHp6V0CsmIXYNCYQIWosEr67GEoMBKT0bOKfWo6jFfJgngtbhs0iK8BWtlo/5trexUA3L4Ahawlg4qxhj62Nt/a9lcRGhND7+9MNyX9LtLpfm3BwbevT8yBosF/Wl/dWzuS97Sn+Qk3wAizfZolUWYmaHm9jI3FI1ex8O36uYEpH5rH5cFOys1I6tmzbslIz1PNZBA75Vr8ktT1pv4rtMJMyg0qbrTW2gibBss/rqtHSWVynaptgVizn8BJYuZYNAHhItr0preGI+K5DumadK8PCPRxsyUp36q7RBt8VbWzbFHtBBoFxd9+qDq2sh3hsbUFrItqSH5vcRNiIJo/zQWTW5DEMNgb03n2D4HbUtrsezQEY/ZKGMkTgS+10FT6tmTFjhMYpgI5AXBgzOgrRO6nBMGeFQWSQoLcWvXGxQYEbxtY7MgLJgDSaKmnV3JQzcVQ4lA4hUwygYDwYUe/kO+ia3kFrMg5dLdPh9tRyG2wIz8fQ5R0BOtPTcapa8dEqHNsRhFJdnc3qfQXQaktRGhl9AAJHwoaB8tkkaW0cEbuFCM1ZO9ZYBFq71agNlp6mxVaLHsumrXY86G5E9WTpmnlIHeWhg+Xss3cWZWjq9VwXoMDo+4Hop6PS3Fx+h6KmttZngUoQ9JZNAphoKV8MT8tGcc1k8rqrXkiUlxtWFZDHpgYIKo3x+9B1OVxHjmSdOJgguun6AOkErKWGvLKD3nzzrSi8pxVzspvVKeDg21etCneYLRhTvYAhIKTWerUeEOiBKukA3/vGW2Xd2rVBoN2LcWZQGWD7A1OFgWwZOWMnx8rxYyfSEu1wxGG1ia5AWe3jXsWf1SU61Djx6JTqpHUympqaCIrveTl65gPyPz5ahQ2tbQwVQVA0b7QIz/7GvqpjsBo6BTA51SEneBJj9F/4aVus/2yH06fe7md9BFrAxP6vrILp2BEZMiy1UHOb9ovsEctQyxIrQB0h1kat3zX4D9FVGh9LK0IgMvuDki/DXlvZdyQTxtZjw1Wmq6RF9V/YR7X4HF1nJEfVc+og0JYMB/DP2TGUczblvnOzEWZsd6xzq2plvN2+nR9RWQyoyS1bbyl+SVvC2YIrPgugkYFtS6MnxnUUe71s3Lg5Zzv73Y6b8eAYstVtCbPsqeDaeeW827JlUxWwLyUUeD4D1s2V73pXghwJA5oPkgVAJllp302NuxKBkyfj70TfrKu7zExOlhEJFQmLmakIHird7O4SZUyWHQPDZWhypgyWLhSCsk6XvL7+MtRbS3imF+bLkcmxcnh2orxwaF/Zeu455cJde8r0NDH6NeWVl16OX3LNddeV0cmxMrdSE3POlYsuuKBmstO9pmreLXV2lE2nbyuL/T2lQ1JtcaGMnRgt87ME6JdDs5e9Lh2dTQa0L9fnFwgCJCtkmzEjnnr6yYAHV77ryvxecGRtjZ0czb2UMwhwnIXnn39Beerpp+MXtZ1OXPOsHWem7BttPtn1nu7yW7/563He77jjjnLOznOzhjA+rr76qvhhX//6N+JvAiUAY9ded1357d/+x+Uzn/1sxFy14zU2ghTr7u677iqf/Ln/Jo49P8OzWiOEPv/8z/8873LrrbeVP/qjP4xOGQHWb3/7W+XTn/50+eVf+ZXyj/7RP0qnjfe9733lD7/whYzl537tcwEt//2//5Py7LPPpFRGy18givKQdLlYO5JWn7LjQBrsFevvpZdfii9HGPYTH/94ghYB0rXXXVPuuuuuKsy4sJj3+qf/9H9Mhx7X/MY3vpFA/A/+4A/KLbfcUt7Y+1ZKy2677dYyvHZNueP228urr72a9YxV8/LLr5Srr74mewygwtffs0frzyMRWcVeoPsBAHjuuecjjmuPLy8q96rNI+gc8I1feP7FjKWx8XvBsn0I9OD/iBfoxqTTyob1Yd3ce+992bNZCxs2BEjCwODf0Kh797tvzDXpdGBOtJp1xuX07dvyztXHWyx33nlnbMKnP/2Z2AL79+GHHylr1qwtTz35VGKX/fv3Zp8qpfC9lnFz8UUXxbf8/l3fT6xkHgh2jqxbn3KkdH5Mp7BadnfrbbfGH2s7PiXoT0fI+fj09jugBWB70803Zxz5gexQ2sUCoRcWw+p47tnnsg4F/vYXFp4yN/7jIw8/EjbbNddeG80Pdh1ziC2JOO+xY/HTn3nq6TCh+cbGk9adjjvXKysb7CvPPfdMko333nNv+eAHPxi7p836W2++lbWHzQSAUKp01tlnlY2bNwc8Fy+xZfZSNGuUt4RlP5vOQd4JCM4nxcq550c/zFixbZ4Dy2r3JZfEvtrngC97yf7CAgIyPfjQg1nbt956a94ZUAbA23VRZXIcPHyovP8DH0gXLfZZSZj1JNgXz+r6YkwBEspczBN7YgyIy3pGawogBPQUQyp5wvB4//vfH1CAHQY6AR4APZXksBJAyljrFgTwwWKTrDTf4gfSAOaO3bOePPeFF1yY2NecW9dKyZRg+VxKgLZtK2+88WbWToD/ocHEEj6rPbH/xhgBKltrmqAAx9JYo9Gk9FnntjhUzA3gEHPRAxufHA9Dzfkk1jS/ng1W4Jp+zBeAWWzpXWt1QY0tER8AZ+kWpbxpejoJjuAL2OxLS+W6668P4GbcPWONPeoPm2l9KYe0/l559ZXagr3RNWrYDvlsx8iGkRU3Fojb6IyE+tT2MPfSAm2BjaCZg+CniqjIigA0qn5JdWZ6stAFq+ixEYnCMFGG03SMcVhVdflaTmKyIq6mrCW1s1WcxT9tZP903Qxc08XDv7dtjBkR1zcQaX0cYZcanLbde6rOAxop/YaVUHkconG+4k3mAmEAACAASURBVMRUVX0/xoLz4POez5uGPaKmSWam0RGJev+C8ojBLGaTB/hgRAxPMjOhFdd3ChuhEY7z7C3bxg2McSsq510XFytTg1MXwCIUIeK5tXzH+0ZstaEqhxHRKPa7lwDbAoooamdHjLlF5p4V4OpvKL9TqwuSM+jzDiYOYe7RaLykVXLD6PF+kFOOmQ3N2KTPOxnRdDzqTaBsoaLlhdmyUBFvyDbDG1p0X28OowGMiLaVdbOmUrrUU2vWk0FId54qfGvhd3RUMdUIHI2OrdbrRYR0IweRCvR4gKEqFtsZZ4DBkEky1+a9Fcp1beuUg2gNMRjpcNOwQNoyqBZcNNb2CWBMJoxTFPGhpVqPv37DumRsUItzUE1ONNowi6nrM85ocTY6tDntL8fG4jzJoLTlV+aNIwC4CKsp7609dW2bvG/v/jgsEZYdHYtIletAhBkyRtO1vXerwA3owkBZM7imebbJ1bIjc2ktcaQ5HoAbBwIj7tBxbXXeBI3TcWFstIrGbt+eeX3gvgcyF2jbKHuA1tgLe78xUJVQEt5Vi48mODkFmNQBOgWY/KxDBv+Vv19TktNUFYch4Fxi81JqGtYfp0bZbm+0j9gktcbTtJoMXwMytw5RhNhzVvXEVslO0TBxNkQvabmWGcuEcYQBwGHE0j5ZsyZngTPfmfG22L2uOvXsBio429l/ADR77hwO8N7TmzOfQ+o67LEfNjily2UlzqUuB/4p0+/3rU6Jd0hZTgOkt6vD+V/LaLD9JpNwccbIpEXEtCnr5bw6qwR1wB50b04u213F2EsSRMbQ8zsHjEcL4mDjCCycyWj+Y9iunV35u2SIMeEvhE7N56h02QSrkh3joyfLwvxsmZ+ZKes7u8vw/FIZnlkofUvLZQ3msuRMT2/pXK4soZmF+bL32NEyubxQFob6SteGdWXOQ5Zadjw9MZnx2HP5ZantP3L0UJIDEjpKYEKtT3chJUp9ZZ7OTFdn6d0wEuDk9TfeKscOHw5zwnp6Y+/esFqxfqemZ3JWSXgIkAFEAUW6usroKIbCXJmZmys7zz470+Ds9KO9b293dxJJzkZrRnnN+OREgj5sA2OmjIc/ev9990aLg+PuDLzw/PPKhRddUAVGFyswInDDoDAfwA5nOLY2jQStYP/xP/kfyjnnnpf7CEAkLgTJ/KYqojgY3Y833nwj/raMqzkS9HlHY9Nqogj27vr+XSkLwKjRwhXrQ9nOD3/4w2SVf+M3fiMBnGAd0Ia1+oEPvD9rzkEtKQZIfP6FF5L4e+qpJ+OTfebTny7f+OY3VztVffi228qDDzyQwJBOjPX44ksvJsFGt4DWiL2N2WofYl185St/ETDqxOjJgC4fvu3W8uxzz5Tt208v9957bwL3ql1Ry0v4dOZXsGwvychb2zL55tBn7XN+2bnn7izrR9aFbcFfMTYAhqeffqa8+sprSa7Zx8BE+5P/5n7JUjcNMex1mfkI47/5Zt47QOvGjU0XxPFk92mVZAyfeiogZS1B6C7zC3OVKdIworWgFfC7LgYQEHDr1m0pXxodHU/wrVznrru+XzasX5d2x9b8vffcU66/4YbaPajRtbDeiIvy9di3lAbS3Nu0JSCI9R3QYXAo7BA/yjX4npJ92NCeg5CoZ/7t3/6d8uWvfHm14w4tGiAJv9i7+H+N/ar0AQAN+GDcgBaAROuFqK95Mt50RRJnRlR6sTz04ENleGg4QMLWbVvLzMxcOspgO2BmvfjS82FJEB4V/NNhsedaPYxdu3cHLMEMm52fK1u3EbReCgvoe9/5bvZd2CaHDmWPiBMefuSR+Na14+PGxG30hextfi3wy30kbsWGfGEAT23gsVz2XLKnAsrHjzVafNMBOYyhZgj8fQBGq82ye9eu+OjsjHXDngIBKrPl9dWYj2/88Y9/vHz7u98JGIJlBdCwvgT4tZpD+XxlxmNSYYqIASTd+YuxOwMD5dvf/nYYJYBJcZzxt5edNcYEccD6FefQKrIG+OnOMwAdQEycaD8pt6olSLNJKFij7CIWeuK9jo6ASObFu1WW0liAHve131vhV/epGixDWWdjo6oLhhOn6TSrnbEkg73jfDRfWCyS3BhtRGHbmDeSC00rY88hPhbrtoCOOM8YAHnSQSwth7WJX8xnIknQAiZIECO1nKhlXwJpMEVT0mOhqxSp4Urp2LJ180oO/qZtrIAeSGFh20jVN6mgiXitzX63GiIAk5TUNPocLUvFC6CP2kStVklqZLXfmprOQDnwW6epbROU9m+LlSrbdopxkLiPF64aKRyrjqCnflrRt9B9uiqrpa0/aoVmHYgGQSaEM1apq+qVKlWXU4JJU4U8qzIuUAX1pAUBOCkODIaKkTKgPX09ZWioitf6SRlDtDEqghUQoasydZQteWc/tRXycunu6omTwwCnnChU3Z6yssLpqq19/Tf2iPZzbd2VsfQdTpbPpHyIDkW+W3VT/DNGrQFSjE+E6Ba1EKzURPe0YTFR2jIKCxNLoipoV4BmcLA/DkvQvcbB9PyyHtU5U8JCt8M8VSfRvRgdxii10P0VSEmmrlHB5gRzlYAPHNWW3SEryCFrxyUgUYCqnjI1PRkU2+bkUJsfPwyCZ3Qd926Vlq0nB4kxquVbRIHrpvN8nqdSxbqrQGAj8hexq+YAbcuUWtpt7bDTWU6eHAuwY89EwLWhh3Lgjx09UvoHhiKc1Bqk6oRpsWtvqAPEZKpZx9Xyq5TpVD0ga1UtrdXEybMPrNPafUpbw+MBZSbGJ6ES2fjYNzIbGYemNbV5VvMYWvqxo1W4b2qmjKxdF4OTtsp9fbEDDiE/6qzZFZROh7dxBJpU3ZmOsEyMnzVoDVDql3VyMJvTgGOpCXxb3PUdnJL/yqPG//vXPwWYnFoa/zWNQFr4NuW8Tkx2D+AhUHOeyS61wT6hVF1yIgIY9mntsMPW0bsS1Alq2SY2sBV9qzogtasJxgRHjxPL5stcOevZb4w8tr0CI5U5IuhiP0NR1zEvyZkqwOjslOHzPIBzz5+WhsRFN2ysNfY6yUxV55VzGb2oCLfONsmoquXgXdsS5bYs0xntvKulPdokY+7xuYhq1xJnuh8VyJ8LcNK+u38XGHgemgCeoQq7d+RdgTB+MpYdHUnYJCiZr4LyKf1ZWFgNJPkMbSmRgLljpZQefodSZSxd/zwxWvqmZsv23oHSt1RKrxLijs5omHQuLSe7PLu4UA4cPVLG5mZK1+ZNZWDblvLa4UOlp3+g9PcNlDWSOb19ZVwnpCHdiaYS6G7euLlMzs+WjVs2R4dhzVosl/XlwOFDpRcI1dVZuiS7ZpR7Y3jsLcPr15WHHnmszAs41Nn3N+XXMzUIMm6CNlT91157NaKs1p05S5vWjRuzNq2ZsGP5hNpQ9/YkK7pt++kJKvhLmAqy6cCkH//4sQT7SmlfevGF+CZ/61N/K2MuCPN+7r97zyXRGbv//vuSsRcYrVu3Ibomjz/xZHn22edDj5cs8zeBy3e+851yzTVXlxMnRgOUCMCwQCQyBOKCEywrfvaZZ+6Ixogsqh9rnpArIMXzAh28X9utyTrg81jL/BGBLh9NIBeNNcL4I2vDJPBZAbLOHgJx/hXADVDywosv5PpPP/NMgqwwYucXEuhjEAMniNhiXAi0gBc0E3actWNVW2FsnJhq1R6R8eV36M4jmFQaDnDgdwhUMSMIPiq5tsbsWYHg2NjJInAVRMm+694jiYddo3RDZtwcC4r5poRdZf6tfXuUnyTzzi/EPvOOriMYt5+Bl4JP48jH5KsB9LB+7F1gQfQeTh7PuLEHxpDd0oKXn2v8fPbYsRNVC+XQ4bLnkkvjn1ov+cxVV2X8aU0IZP3THjZv9EIuvnhXef6557Mmrds0StBha24+IMz73v/+sBYErVh8ADfPn5a4M9O5Hi2g08/YHtaRUi9rRSL7t/7BPyj33XNv1r65ENCbS2tCSRbA7qKLL4p9jQ8+V8GPMFOazmfYONg7OqAI+LFhtm/bXgHKGZ0hh5KgA9ZOTo6XqWklK2vDSNDZEgAl6DWegCPgtLUnJtNJChgqwP7YRz+W1sMVFNlU7eKc+HZNSu2UnTgv+K3nnndOnsda9gwAk7bzCxtgDj132/odkAAAaMW+aT+a27a8E2tGAnvPZZcGqDFeQHOAoWcHZJlLP5jaQFO+OFvzgQ9+sLzx1pux35K+vod93naXAbDUc6a36uTs2FHeaAB4Ab49gZlmTthMyX3lgm18x6cUa3h+7wO4S+MKwtpDQ9H5UWojRthx1pkZK2MICHbmOC/tW2PqmYDEKeOcnIx9AjTZc87HVntT+epa75EEQ00MA3WdIZhCYg3PWruuai8+H8DEWW3tAkmctbXxi5h+OTolzv0IL6eMZil7FZB/8vjxMjBUBXgl+lM6idXZACQtkSITkJDkbZZJ/kYItvl/63+F7NAkeM1fx/Yd21dkTyrDRACtTqp2tXFAtLKMBsMtBJseFMDggTgz0zMesAq5+r/gWDAJMEmWpGGutKwUL+T6rWZJy3BZrb0luNpJ0X6h6kE0Am8GrIpiVWCi7Q/kxR36bZlHK25W2w73R2hIwJ3ygP6avQ94oMa4QUsBFD4fTZSItDaCMR263hBPlW2qbQ9b4Ge5oNoOlzXDdZICAlGdj6hmBUXSKSUsEOPQnUOv1a2wiAEmFrrvpTayg25KV+kBVjXtk7zb2w5iLenwPj4ny1K7AFQR3fb9IjjVZKiC6jadiMLUAAo1tc7GzLXRSjlB0HZUuYA9TWlAkOWe6nCOrF+XuavjX4VLHYapsdy0OZvBEktJ1Tyl/loKki4Huv3I5FHnRu0aHKpdltBxVkqcWcaeIY8jF1ZRR1O3VtlBDk0fjlNNAXluPiVHMmj+7kBy/za4j5YO0KgBkGwIG998xFkeGQmq3vaj9znzoYbVe3Ie0FVtYobFJlf6lTIdpVTTM/kcx9n1vGfq2XuqDo7vDPRz+ogO1jIwB1bKphbqmkzrs4XFfKYCa1gxRP1qq+SwsKKhgo69pkyMjQYsMm8pherszoHdje21VIV/sw46OhsWVU+exVgySKlb7yfedSJOy779B/I8gBPg4wvPvxDD1tvdm/2vzpQTAkV++ZVXooyfrhALtXyvVVXnrMiyoTej364iue+glpwCTH5yKHwKMPnJY3TqEz8jI9AInHNsnCXWviDQuR9tLBlNfkjjk7RsOqAJG9eWntYyndLU6uvwdWIVnEgCpKsmQJxLAgE0cs5uW+LQltGgE8cB6+5OW2HnIkfK3zmUzh6lB/39bONKbK3rcRT5Txx55afR91q7Pg5hBOUikFd1T5wdnK/okQ3WjmjxuZpkjXvxOQAdAA7sV+hEAJOF2mkgJc98rOitTcV+c8aNj+dpy20lnfyt6hkQeq3lqJ5D2a97tp0o+BQye0qi3MfYeEZMSO8QDa5GxNbYSZgszc2Xtf0DpXNxoWxYM1wOvvJqGV5cKWcODJXhju7S19lV+ru7Apj0ls7S38cnXCkHTxwrc92d5ZDOilu3lBOLs6VTh52u7tLb0VXWj4yUfYcOlu5e4FJPWZidS9nn7MpSWbthXTLoEip9AwM5+8I6GRsrRw4fLR3LpXT36kTUUaaIuR45VmYXlkovjZehoVDGu3q6EsRwvI0NP0CQz3+g6aI23/smydLdXbbTAZidDaAmsPP+fAQdK8zniWPH4pMATIB9AhaAwfzcbDK6hD5rhrx2X1QiQjAXuHDlVe8qjz/+47TBFjQQ7FSGww96/Imn4kNYO+eff2Favf7pn/5pgsOrrromfqDgXxD/ve9+N4EXlgNfjU8jUKFlgJWhlJa2g3sCGcwrzZOIvnf31IAXSLRpY7nqyitTmgQIkmjkx331q18Nu0HwrsznzjvvyFqkeRGq/uBg1Y1YXk4pgJKyu2iTXHVVdA60K+VQEB1+7NHHsqeUTQA9lMNpm3r2OeekBAUD4uSJ4+Wll19MkIytY48IYvk17ISAnF/CDwFyfupTnyq33/69vEdlxy6V8847t5y2ZXNKha1lGiT8FQHnRz7y0fLNb/512CRY79a9feF74iG+qjWAYWufCwztY/vL7/nL/Ck+3ROPPxFNG2sKmGCfGW9+lLKOA4cOBmi46uorUzJivgShMt5854suujjgjTnHZOI7A2itGcybsL2OHottUfqMkUQQWFnS9jPOyNgI9iXA7C9+GU0QuSracu997/vKX/zlX4Rpbi8LsLX4BQLxia1R+4mGBdYEQAi4AHj5+c98pjz6yKONra0dmCQqASWXX3ZZyrlplkTzb2Ymz4HxYD2wkQmiZ2YaEdylMG3Mof9Zb+aLj22egRAafohJt209PWAPQNP+tkaVSAKpgFjsv6A+lQYShYcPRS8Ds8GL28u6O9kHL730cjpK2UfeU9lHkn1dndHQAZZ4Fu9mLK198a2xMz6eFys7chPYgNiKNK86OgPW+ezxo8cSGwAAXBs7RiI6gsNNgtiawnJ57vnn8gy+Z2yUjPCtjXeNb6ezTt2HnfVsxlXyEgOGKCuQaxMB14YNbq0ARfjw4iHJVudE28FUKRqwwWfMVRXvnc6zOnuBae4FhF7Q4ENX1RPHc67ZL1gnALxUPejWtbkC176rFMlZB5hyz1U5ga2nJTFbu60tZV0Bcp5//oXEIOK/k2O13LGNfezH6OlMTWYfOAeV9ojZ2Vt2wx6SkM0Z2nRYY28kS1qdMnMVmZAAJHVPpOKk6ZCTGLep/giAojJktRlF9a/SfalK1FdMYNv2bSu1XAQroWpQyJi37AQvUQN0HVFq4F/ZJTVznGCfmGPT1omTYwM4zFtxzbdZF0txNrxwbfNXA8FK06rMBy+fYL/JuKf0oCnpsTgZIJ9j6B1Unilim/7HCRGUN4OUkgsHYNPDeb7p4uPvDrWwWwxYo6UQpWXOUdNOKGyHCK/V7jacm5bREeZFxOSABuvyvIyZdzIejJIFS8ApdGO6IStV6b8KzTQ05IjMVsV+G6SyW5TUVNDG81igAXYE001rJZuWEaFZEfRtleEhQ1fLjNKFh8FS4iOA1Y6RU5eypOVkIBy4NpoFy0glozVZa8TqHBMkHQ14EwOycUOZSxea6dwfYMPZiPDsSimzU3OhmvpCFXVdGwcF+OGfMh/EY/04nKw3c2ie0k64Een1vimbEbAfPpw1gnLMcHCgokMzWdk8rQZIqMbWMdHhhuHSKtyn3ZmSIIZkfi4MG9kLgJq150BliFphXUbamHhHP+bCPLY0avMPMQV0eA+gjUO3toG2f2orTIBYBX0qRY3RpTlSndTawSgZ1pUSY+sA8G6cP4bCHDqIATJh2cTQHa1dbpYhorW8KoLG9EQW5mMIGSZgJmPqXR0WxK2MgcOm7o2BsmZ4bXqwO1iquO5KnEU12No/R/yvfyiOCURf5oGDw1Hg/IZmpwxodCyBDSecRkD2bYzQytslJg3R5JS46/9zsHsKMPkZAQNOvcZPHIGU5nWUKp4qAJZRakS+2cEuDEsC2EvV/rL1HLlk3JvMUc7G5hote4PdkqXjDNIucSb6nSAkCYhcszLy2H9OWgKOkZHVzhnsM9sr+OUTCZpcAwWbndu0eWN1eHWzWwaejDedBZ0/Snma5ERP7djnTEkmqxGjZ4vbUuG2U45ncz3nO0ahc2HNGgkVCZLaJr4Kj1Y9lBrQ9ySABtJgL7alkM6l2ilwPll1XQqcw9Gx0oFGaXLTZQ/wVOvTK6uwzaK2yaMIPzZ+WRVlrSJ5WI0rzmBdRAj4at87O1+2dfSU4ZXOsqarp3QDbfr6Sh8NqzAne8vJ+dkyurRYXjs5WqYl49avKb0CLL6ATnpEL8dHU2YVVu7ycgIMvQSn5maq3tZw9X2IA88p1VpYLPvefKv0dfWUsenRstS5XE7qxLdhYzl09ESZdzYPD5W39u8rF+++OGMsQMOepBOjjWYc5s6OJGIqY3QhPg6HHShizAQKbYtPjQiMlQDF34wtMGT3rovD9MFsUEbGp7PGACjW1P7oXownUFo7Mhx/GBNjwwadWI6lDEHSBOCw/YwqSnvppZevzrvuGTff8t4Eg2FQjIyUu3/wg8q06h/IPAtyMElkj9sOM0CGj330owFNlLoo2bBGwiCZXyjvfs+7yz333FN+67d+K+9jzT5w//0JuL/0pS+G3UAHxX34AjLQRCnp3tgT/HvfwUpx/3vvuzfBDW2Pb/0NsddPpATjjtvvSOkQMIJgJlDgx48/EU24yy67PMG88QN83nTze+KLymJjpPzn//Sfa2n1yEj8Fv7P888/F/+E7xJW1eJiAtbf/M3fyBzcecft8YkEnK4reXXD9TeWb3/nOwEuWhFPLAxBt3FJPIB9I3hTWnLGGVkLgBKl2AJda4GN8S5tYpNvBxRyXf42PRM+HnFUPp13BjawT9hJEm4+SxvQ2kl7884qPIuVrT30Sy+/HOBFwKgsi+gpNg8g6dLLLssYvPXW3nQfAuoYG6DMWWfvjH3z9x/cfXfTvWe5XHnlu9Khpi2FFLsoZQcQA0zYRT+0NfhxwBP2iG+SJG2THCfw++beN+PP8gnZmZdffillOQJpz2HtY/O0upKCWsyDZ55+JmtGqZO1xwaKdRaWFhrABJhT/f+wEcQbjZ6M+cFc8HdrHbv+ueeeDZubH7tx/fqwxdhra5SfTmQ44Nj0dMAsAICYx7sCYYAu1mzLTDAWm9ZvCKAIELCXAEH0N3yGrg6/2gAlqb6gw8vaXPe0lIS8kc/rmuR5lbR4Fl1v2GICvdaMchQCsgJ+5xNf2/vy4zHbxAzmWgzBNrC/v/RL/135D3/ypwEIWu0qsam4gWB0ZR4qbXoxWonm65qrr67AU1OF4NqAZ+z4S/bUjmCu7RotSAVQEiNhu4i3gMYBZLCRTj+90TpUlSIJrnSvljEGqJmeyt47bfNpKQVsuwGdvm17nsMY9Pb3ldGxk5l3vgCgxByEHaqM502sm9oJyJ73vv7b58yzWDAdZDtqTM1mRZ+skfzAQKl4SVPxQTuxYZasgiX5AGJgjbffGZ+07BKxLZvZMbJ+7UpbV0a3hJMCJGiNhWtFTGVmOqyHoOMtdaVhZLQB/fzcQtDWNvCt4mLawtICoVOyEMPxdolIK8ran4Xr963I6zv1RUwGYCaMg6ZG2Odb9L+WaxBvrQCGe3GsKm21ZzVQpkUSIIMg6txs021HmQZtiIowQTH9tG2FnfFteQ9kjGNhvPy/IotVr8JztZ9LO+Z0CqKjoowHk6XSXtFr16/fmEUKZPD3drG0tMjaXrEyXJL1V3aCPeD5idQSgO3syOEEjTYOsiIcJg6OxdNSi9SHzzcAUFg/aKudlSHSsj3adl8AgPZ7Fg0nDbNoYGigLDUMHIyI0J04Wp1dOTjPPPOsChihP4VSWqnJgnwHCuQeM0nPcUYV2u4+YQUtLkVBnoHgnCgxiQ6OevLJibJl85YYElQ0AkE2b19/7S6jppshMO/WLWMOBErP74WFBpRQRqY+vmMVzfbvmEE+39KaASqtTo0syfMvPB/jAXl2r1bzxHWBQK1onHIYYBQjwdBApHMd9eI9dFE6czjbuIxM6um2QOhldNAPOfZrcn37hhNoDhmF6oAvBaAwX5waWc+JMRmO9amFxrLhwAs4dExisB979NEIoXG4Moehf89kvbAMnBLX9y5KihgvcxhUN4K/m8vxY8fjJAJcrE9aM/YO2qdDOSLQjZCzd3JtjqP+9hEhBuYIaGr380bDpxqjU4DJKcDkJ0bSpz7wMzoCb+sWJRGideX8fOrQAa7pmoNdh2XZlIpwVqJzpoQW07NxjJyvSeJgUjZdxfgubDtAIRnvNUMNtb4vQDlWnd+xcy1rBUgT0fgTJ5LB1z0goED0ojqbbm9Dyc7KLqcUZ3kpjjAfwBnmPBCw5JwaWZdM/vDwSPyQtg68LS1idzn+APv2nGqdVWeHLB57nVKBmWpnS6FnUn2KNomVRJWES09PmBVo1HyHqtNWUgtubGZnp+Pctm2Vfd+53DJvKlV8Lj5NFYd1Zo3n2TI3yjnXrl1NHAhKnFFTk9OlLC+WNcotaDOERVJK98xc2d7ZW4YWlstwZ3fpJ2yPrr28WAYA8c637q7yxskTZWHt2vLm2Mky70zv7Ijw4wqxdvOj7j5CkSdyXoa1sDBf9h06UDqWlsrImrVlBMW7s6ucPH6i9DgPT44lcTOzNFv2HaktPp0303MLpXNoqKw/Y3t58eWXypqRtWV8arIMj4zk3+lytI45mrxrCsABJ4J57yypYqydi5VVVJsf8E+MO18Bg0RgedNN7ylPPflEOXqEBsJMWgoLHnXooJtw5PDBrE+BCgAJA4XPBETZseOsBPbOWRl2wZQgHQvBWvvRvfdElFZJ1/0PPFA+9KEPRvOEf3H//fevZsExTegNaJ0qMLLGarn4UvnFX/iFcs+99+b9BEDOfoH8Jz7xifKlL30pwq3xyZaWAgbxbYwDlqugxdqxhwTnQLpHHnk05Q2YC//bv/k35eydO6O9ItAn/ok94J+X7L4k40Y3IgL9HaVce821YdgATHbv3lM+dOutWdevvfZKmGbKCGZmp8NQee/73hdRW1olACZ/bwEf/qNAT7ch+9PYWec33nh9OsgI9uxxAI93EOz+73/8xyllsr6xif1dUs+e1QUGMLb3rb0RxhfIDfQNpGSHf+QZjZnfY1HzM9vOMNYS39g+Eagb97//q38/QsCALb4+Rraxt0cBE2lH3UgB8JkBO66BISNot374mRdccGH5xte/EcDYdb2L0hHsjtO2bM286Bzy0MOPxE9U2qCj1dDgQNYrUOmTn/xEACVBqznGXB5ao8XrkTCCCJVa6wRBATfeV/vptnso/919fU8SVQkae2EPWC/KvqwtMRuh1LTNPXokMQFxb3o8hw8djL4KEEjbX/bdGJ4YPZG1wm62bgAAIABJREFUpszGNQAMxrr61gOx4xgg9pl4xBhLAte2812JAbSml1yvPu7J2HS2zfgZMyCishnrw/xZi/a4dzF++zDMOzrT7crcuo6ys8985jOJ3SR/XQsDq2pgLgcMYaeOHj+W5+G30wnxOSVoAPm0AW9kAMw3YNEcp/x/ZCSgLbut5Mx7ibUwhQBtYi7gnB9gzYMP3B9tnpAO2Hwg1spKmHjiV2sCUEPnhF1xPYyiAEoba6mmfQrgidQBgW9t7Xsq2OpsS8OMQ4ez3zLnm4mqj5RXXnk1a7hNSLfskDffeKPKAbC169dVvZ9SO9EBvgBTp522LXPg+859jCL3sXcwXsTUbE86fzZtvLGzfB4gXRlJNDKXUwoGmPLubdxkDYmp2MoQMZYq291PI0XSaChWF6sFTlYZ8W1ZTVvDwv/o7Ahg37H9zO0rApqaqa96GSlZieja2+10Bcdax2Ep2DQmpu2iUg/w7tTmeaIIPa7U9sMOea1JW0SyloRoB+wwrvRExkqwbeO2OhLpCkPvYR1RT61taaJUBEng5jndL/oLU1NNSUrNFkVAstEmaYWGGJM2s5OSmKUqqMZ5imNAZLXRWDEefQN9lYiT9jk1+K9iaRXIaFk3mCBERJUhJSOmDdeSNlxVuI4zppwnwnBLuqioy9Xtp3be4fToMNRmqjg7NkzaYTV0IxudYfWZtP/t6Q27xeaUXfGurVZEi3KH1qucA2BiTCLI2ln6GnSx6lgMxOi0zAnzqg7TwYHybOGao/7BSjPmhAJmItorC5S2XSXoeM2yVdDEZulB2+qp3Ym8c29vdzl65HCMhb8L9Nt1xCk1jjF0gxUBlWU0vxDh2dna3hqVr12HqGKbNm2pAl9N3WbbFcnfbBhAAIc6Dt/ISK6bsheipE1tLLS47RzTgkXmDDjhO8CTlsYcDZumzbPPclCMYWp5h4cbCrX58LTLtW31wlKMdV07K3GGgSI2SBUHrOVF1rjPcIIqJVx9ep1DBowx4/D0K/WZGCuzM3M5OFHWrK29+/bmnbwbZJoIFWPGaBpLRgYAg4oOGHP4vvnW3qylHWedHWc7GUS92YexgkbT4hqrJy220j1pprzx+hupa27btdVWf/N5J+h3aN6xSpXx1SK7raU6BZj85Dj4FMPkJ4/RqU/89I5AbSXeZHya8lL/Gad444aadW3O2HrWVoFF9j0JDI50y0jp62vEtQciIgmU5x8AQLDewsJIkoZA+NrYRJTjCIISPw9Lcm2yx8T51EgLgji5zqTKkhwOIOzzCZSVZw7qbDcV8MQ5LSiu3X5mUpbjzPPczgWZPE4xh8+5BzhpNaYSOAkyJicCLTuflHM61+p5oEaen6KsU8mNdovq7Tc1pbjO3MVy6PDRWsaZ5MlAFVqfUzJwWsZAAOK/886rpa01mcBXYM+dd86DxcXlpoSzMitdy3ec+YB7gQX2TAAg7Bt6clOTZcPa4bI8N1eGlzvK2um5sn6lqwytdJQh4vMD/aVzeb6o6BZwDG05reyfniwH5mbL8eXFcnxuOgyTXZdckmAG+L+mp6/MTdXyXGfQlm1by9TiQjly7EhZIfrXW4X4h9x3cakc37e/DHRVQGN8eqIcO3miEHs9clSw1FOWB/rLgbHapnT7jh2la6CvbNSloqOU+x64PyUxtezjROnu7S2Lst6zs/ExlQy0yaJW20T3Fp+nv2BcnZ/WBKBFcGe9Am+mJiaTkDC3VQ9uoOzf+2YABYk7/s9ll11aduw4s7zyysvliivelX9/5pmnE5gMDFSQQkcKrXz/7ec/X37+s5/NHNH+kMUGsLznPTclKHP+y4jrdnHTe96T4EqHEUCejLOA3zoXgBHEfOjhhxIMWL8CwGhz0KVbXs5nf+VXfiX/PO/c85IASfa5r68pBRssp2/fXr7+ta+lu8jNN91U/v7f+3sBaHRKIb6IQeEZMJH/81f/U67N57cuH3rooXTHCWsHsHIGIUrJvOV0s3lr75th3lp3W7edFh0O3/GM773llqzZlsFu3wOqjMv3v39XQAjixsZbtxX+vX2tTOdDt95W/uff+72MkesIWPmul19xRbn99tuzV3zfM0YEumkgMdDXX15/7Y3cwzsIpgWTtWSoMr7sF3aDmCubAtRRCvLhj3wkQrnGT6yjGw87ZaysH6XOShX4ufv37QsjQXAqyUmMs5UgkBh99ZVXV4NtviG75JrKv31Ha1asHyAvFhVfrMYVlVVGN0VJD3FeJerYLgcPHS7jEzWLz5fk1wM0sGkwlyVWW3HRADWnbYlPCZBNWVwTu6R9uu6ow8PxM9kwLBIAocoAewGLiX3jF1pXX//GN1OqDtjVavesnWeFnS/gx7aSuLOGAAgYMAJ6dgugZd7XrJVo7Erwj70irjGu7Kz/Y0OZE4lsmj9sBKFj1ybkyt8PAGpP7NwZoVSafJc1oJ/1KXkrXpXMB3ZgbANKzbs4yb2da8ZbTAF8c65otU0fiR/vPubaOhS/IRT48d2wP3prnGc+xQERmT16tJZcHT+eNac8zrkhdpScFD8YN8AB2y9+AeLSLWKP/F58oWU2jSPPYF4kpbHdsbkAMd4d29z6uO6668vY+Gi6zAFbKrNuS8bNeQqEcT1jqwJBbGJfYxKJcZxFnvPEseMpu4vN6O/P+aJRiGdaZPePn8jYuSemWQt6+j6ixDgQsUOH1nXVB4j+aGWLOmcj+XDgwKr9FZ/5nLVpXqw949nKYLQaI22zFPbqscd+nPi9JnjfIfLaulgrJZqNSeCcfsa2lap/0VtprdgQTevXNjOMDlepsH1NC1sYQu1pnMBcjVpTWuEeFpTfxfEPDb8eJv691QExSKHAlJWKZDfoIgDDj+taDLVsQz/qhTgqrX6Ixe33FpVDzWJ0fQFbRNyXl9MFppZH1LaEbWa7DeLQUgXDCbTRMBfeZrwAh1rxUoBFG/Cl9KUHWDBY67n6egKY5JmbEh3vSAWYM8J4CPKNgcXAKAMT1LGF+tV0F6ooZaUI11KRWlYDJDI3nj1Co5T06YOo2+vpLn1NF54WDMqB3LQVdq1QTKOFUhX/Gc7oztD/mJ/PxvY5z+Kw9bw2s/tCUdNNaG4mjiyKlU3uu5B2daJxIjFIOjuDNnMAGN/O7toGF0po7djoBw/ujwEwNza08ZHhmZ+fDTgD1HKopvxFp5aDhxonri/vwGHzt5F1HN+psmXzaavASrr4yI5h8TRMDp9pe8+7gL9rA62AixOEImjDWlc2S8qSUsc9EoqlzE4YRx1VUDatCc3z/HwcXyAB9oVyItf2PtZQ1ZRZinE55vpdXQEufOeN17WHpExeKeHm1Bpm0NzLNTgAMgMQ99SeHz4UFkkOxfnZ0gtFb+5P7BWYaHwnp6oeisNfGY7POGT279sfJxFQ4uClf9KKHh46dKR091TtksxVB3HZNXknzlM8vpUS5X7rRN0kpe+0ux4ejkEy3myIgxxolmAnoGW1OCmXa3ubn2KY/MRI9xRg8hOH6NQHfupHoBqHdIih/xWGYGc0ypz70UujGRYh7rd10AiOj48ThK1lwBxEdo49Gh4has1Jmm66m3SEBrxxI7HSsno+yILKfLG9zjpnDmFB9+WYBxzo7VkVEa8sxvmGMl4zwnwiPkzV1Kpgj+sJ9pXEEHwFZKPXKytg//2+OrWDycQmwdIIr9f2s/V86+mpXdUqc7crID0/I/TiDFstQWZ3ncmcS39yDvCbXIOtfpudWDu0GSMgPt8s9fednatsYOdhraevoulVkLYvzne6Ac7NVxZtmJMSD7M5J/zO+d2xslQGenrKxNFjZef6jWVkar6sL12lb36JY1TO2LqlDPf3lKGBvrJPW+eenvLqyeNlpn+gHJqeKlNlqWwXyIyMlKPEAnWL6+wuHfNLZVkybW4++gUvvKnd6UiZHR2PyCzfKIK8h4+U6dGxskEWft1ImceI7uwqPQP95dDRY2V2ablMLC+UgydPhI4/PTub8p7Zslw6B/vL4RPHy+49exIIjI9NpIY/mcomuePs5RulxGZmJn6MQDM6EXQNZmcTUEmWOfetA2WtymNcz5jGBy4rZdvW08riwlx5z7vfXWama3vj8Ymx8u4bb4yfqx2pBQv8EogIzOgAnL3z3NLT05c2u++56aYAZX/51a+WKy6/Iuer8h4+a9vmFNP053/+5wOqYGR/9CMfLQ8++ECCFwAJsEFC6q+/+c1ktgXsOokIwO0HgTOxzd/8738z5SKCXO+htSlQU1cXWWF+/O/93u/l/X7tVz+XZ/6jf/fvygUXnF90M7GulA3pTPOFf/v5CIUK2iTIBFlKVt7/vveVi3ddUn50zz3xMeyLX/iFXwhIRRRWQLhr10XlBz/4QQI3JTieXSDKBvDZgCnX33B9AlRtWIEC2iMLsn1ecNwmHb3Do48+Wr72ta+VG268IeyXxx9/ovz27/x2eeThhwPyWPuP//jx6NIASNgKjBrP/crLr+Ra2Cn+Zt8BTuxvrVr5bUR8AU38S+vi7/ydv1PuuvuusCsIwEpK89uANDRcPvShDyWwN7bYD2yKBCWfyl6UiKaDiCFiT2LK8Ff9KL/hv1+657KM3c5zzi4njp/MdZUSYFAFqGk6Tgp2rW2MEve57NLLEni+tXdf3gVDJC10H3ww159ruh0KwoHHYVnT5RujlaO175kBCfn17sO/NQbmTXCrpEQs99rrrwV0qYliZRid2Ut33Pn9xEnW07PPPRv7liT7Ssm6sb6xl5579tk8Jx/bdQDS/tt5ENaTTmY0L1dWUnqetr1hqg3FtqcsxNxcdlnZu29f5tT785n5ys88/XTafWtJv3fvvoA8/GDAGBaXf7ZsB+8pnhKz+hxWjgQr4HX3JbvLX/zlXwa0iPbS3GwjVFpLVgBpbfm999c2HNBCLBcY5DlrlcdKQCvAlM8D8dgdz6Frj7gEEBQR2NdfDwBjXWG02BfYPva58fI3c0cfyF4xN1X4tTPvYP9au8YT+Kl1NSDHnLGzrZSDOEW8kPhyabkB68hWVNmGMBkbdtHuXbvT/tj7mBdrFHPLeoxo7NRUEhliB+OQlvFpkbwcVh0tKyCM2DKA9PR0wJOKJXQkfhZXh8jQnGdVxqLGz62P4axjo32Pf23OxXz0n7QqB5hU0deKS6ZUuP0h9ZEOdsul48yzd6x4wIhlRhG2inN6cT+ADId21eGoLVoj+Cg41AMZi0SJB/2ERd09aq1xhJk6tOOlAaEdcW01XB/k7cyz0pNWeNXhUtv2NnW8MwL1Ruk+YlmduV60VrQhloWgtcHJQBGNhkPVfRCwtqrzyUgpF2n0FPyzFezx72mVnE7ENaiu7JSqoxLD2ddX2x02mziLJ7orjlzlCP0BGCwenwEUQBerw6deGhjVWZYWq3p+W45ifD1b1aJYiRG0sBmj4bUVOKqaI+jEtQ2vRZRNOgydrforFrD5atHwVuw15U3+HqdnscxOz2Qh+X1bcmU+jXFaVBEDagL4dM2ZglyfqF1p1lWkGBJpoTEMROjcE7oMBADgQKJR6fx/04ZNq9kCTAX3RcHifFoPSpJCN52fze8wQ2QJbfIIsR46VM46a2etXe/obNoVjwdQkjGzuFPbrkMTIlB0dOrGqI5nrX1f3Sz5TO09zylOm+SFhQAIHAqOTss20Q/dgWxcWz2VCOxNTCRD2a6Tzo7uOqZdnXknjpX1AZ2FSqdtcdNBioN9+PCRjOPFuy5eVW9WZsRQpPXYCLbVQp5bWzWGzJ6EKAel7e0uPV0dyR5s3Li5HDxwKMbSWj2ZtoizOegg75zjtEiLQN2BACbWVqWUryQDS7B5YnI6hxE7ICPk8OAsOGyWFuYzh4y1Z2RwGXAZKs/ks6il3itlXPNVSZ14cQuWvLMG5xTD5CdHuqcAk588Rqc+8VM8Ak1bYYFWnOKG2dkyKiUTBA3+Vs/QCiw4A5VKRPm+cWjSPUYnmjlC8oS4+5tyXIEEh2ouWSgAB6fLf7PfzrraKr06Ss5DZTJo420JpIys/7O77u9siij+0nLo8s6tCJ13duT8i/bIjGzyiUYTrGqA8Wtk/Z398UuaDjnAodbHaEuRnSPAf5oVEjqCZWewoMl3N25YH8YBW835rLpptYzm+PHKZDFuLVW6isKO510FwN6DLa/12lU7xhj6u+ev7SurcF87/ux5yqiVc8Tvq6xGgaLzzYVmp6dKv4TEiZPl3A2by5rJmbKtf01Zs1zK/MxsutacvpGuVk+ZmJ4q+6cmy/NHDpUz9lxaHn3pxbL/5LGybccZlRWzfXuER4f6B8rYkaNlZXau9JTOsI2PamM/srasJfib8Z4pcxNTZfz48bIwM5sAgoba0vRU2ffGG2VWye/ateXo2FgZd8YTYewfLEeOHS1r1q8rrx46UEbnZ8vajRvKzPx8mRyfyLv1DQ5Ups74REQt+SpKFVxfkCnoAbpNTk9nXoyb9WU9yeIeOnAgc2T98tkEOgJHPsKGdSMBRfwTWLgwP1fOOPOM+A3m3/prfRSlK4JypWLnnXthgLgv/NEfJbjo7OhKtw2aH8pZgCC6T1x//XWp+f/6178WppOMuvPdOuf3EG+96aabEoSbd2wUySLBmi40AIe0FT33nJTOWDOCFv6E1tg/93M/l7Uk02+MAhS8/npYqpdesqdcccXl5dXXXo+WBR0JARPgQOBo2wIhrK+208vhI4fTbvja664vBw8fDiglePUMABd6J2IPe9O9tCU2D4I661xizP4WRH72s5+NL4n+b4z+9b/+1ylJuuDCC9J9BBBnHiSMAGff+e53y0UXXRjf/6677iq/+qu/mjF+6KEH4wu9+MKLWZP+9vGPfyLlOSIYJT7uIXsuYLvm6mtiJzyb+bNn/I2vVNtxVz++FeIlCAxg8B1/F+D6nvXgd/aaLktnn31W3lXplf141ZVXpfSP+HACYe1u9+zJdYFQ2OqSrQJhvtnU1EyACuDR97///QTbtEquve7act+998XnNE5aTCvh4ce1LDzr13vI/AMq5jDDBNZNnGdd8rGVGYl7vK/9Yh6slTCv03VLEr47zB6xif2RzlOjJ1PuIRmHrQ4w0IRAR69XXn2lPPX0M0kU7t69O6wPNsj6A+r5d2tP21l7Uwk9hgb9DvGIdzBPxpaddEYAlYCB/HpBO7aL0kn+ecCL7u4AGfxedjdJxrHxjBG//2Mf/3jmxnU9N7Dac5g3/7z9e98rF194Ydm1+5LEXdGDTAx1MqUw1rv4icaf79vrziLrQOwKtAyAv965NBsAjY/9+uuvhekRDY2OkmcACG7asDFz3woHu1+6Cp25I746W6Oc7cILLwrwmeft7snnsULEfcYQ6OWfYgPr4/U330jDFntFnGcsyQiIKcyvebcPde0RV9CAeuyxR5uYCGmhJuOdFfae9eh8Et+JcSUmUn2B6bh+XcZEC2DgkrHau/etmlBeWMzfvK/yV8ByEstpwrIcu+I9gX/OT/+udK2tAAFisb8BYIJlEE/XXKS/dgmd1q23O/a5pnUbYdd3giUN5UQ8E/zgzLPPXHHwRc1Yd48Ef0pm1AtXYbVkjLs6G/YGgKMKkzokPJygHkLUirIZqFxcTWvaBNeOKdEZWaiIqGsEiFlaCACQLipNtxEaFm1dkd95hgAhbZvc7p4gQq4HFIn4GxFMgrSpaaZqXwESAEDYG5wVoqeNRovrB/X3bMpxVpZWNVH8zfOmLotwZ1PG0mpTrJa9LHqXlVAwGU0Dn+4rTbasAiHYOD1lmYQ/hKqDE6frjPaEWhG341g797T6GjUT5N0BLLW1IT6OReT3i6igA/3RNIkScDM2ruudZEMsCA7V0PBws1HGVz9vg7SsiOrAVRXrtoWUBT86PpoxgwT3DvTFaBgzGa/10SnhpB0PeASAYqTnZqfLydGxACYTYxNl585zyvTsTBls1OdtMgeQDN7GTZtjgFG+jKl2uG2NmrEwfgxNqwdjXVV1fvPanRaENRNTqXQApbA/pqabtVdLtCrbqIISmzZtCDjiGpxrmynrEttleDhjgsbG2HgW1DtjZTx9rhqX/tzXumaAzE/LWAEyceKq2jT2jnKbWuuX1tNEiWZnczBYCxHP7e9fVaxn9NEq7SeG2L1bKrUDen5mqnRopZn68sW0E5YBcX2gGOoYg6+VGQfM+sl42zONMFMFfiazf1EGH33s8RxMxhmV07vns1oab9mSz6UTTsNCYhc8m/XgcKzU8Vq7rdYYBZ1IX0DGxg60oMkpwOQnB7qnAJOfPEanPvHTOwJt0oRdFhg4s53T6XqwdiQCnDJULZuU79F2XnOO0r13jvNZosuFhVJWkvlnYytjktaYa6oH3xLHFfgRVux8Bczbenx2Kg7a4lLscc64aANsziADuttyVWef+3ImgS6u6X6VGTrU6FJNJShxTtMvaMuH2ULnEYCDg+zZ2+RT7VpTy084rbK33oUDrUuO73V21tLbwcEqbAhYb/Vb+nr7yxtv0FDhO1WnlQPsrPL8dAJS3tl0hstzdFeB8pZJnBLhhcWybqTW+ecMTlcHDMS+OO/mymecS8dPaPuKHcz3mSmUVtZ195YtPX2lZ3yybOzoLlt7B+LrHD12uJy3fXvYkc6AqZ6usm9mukwNDpXHXn2ljM5NlT4d8mamyyV79lT/b2WljB09VoZouBGk5eg2DOTB/r4yNT5RTh47WjYODJXxI0fL2pTGlNI/PFQWpqbKqy+/XI6NnixnnXt+me/oLEdPniyd3V0BogJIDA2V148cKsdmp0vP4GA5MTaWxFvfwGB8FmexgE+7Twmv2ulmOIEOBgB/Qs2/M5bmgFJVYwR0MU7mzfqeGK/ACd8OK0PCZ+uWzWGgEDaUYcXoUP/PJ961++Lc67vf+27YIzUg+XH0Ka699vpyxx13lIsu3pXMqKDZXN1++50pAbHe3Ue3E+cwQEWgqIPME48/noBEeRFASiDO37PGqhbdmcnCYw49/sTjq6VdwMA/+7M/Kx/96EcbFsOegCNERD/+iU+E9XGpOdNy9/nny6c/9akEnNY70ENCx335Cpdfemm55557c3/BKd/tiiuuiACtwO6sc85ZZTzzWSTGfv/3/9eM2dk7z1otvwG4CNrM10MPPxi2K9aWd9H1JABRKdFpwSypzOHKBAdsYYK4/2233hY2l33kd5JU/Cdtnt1folCQeM+PfhSQZXhoTRleszYAkD0kKWZuBZHeTyDLH6O388Mf/HCVGYEV/dTTT9fujY0mECCgAqzHVjvy8Efb7i/Jgq/UMi+MAOATcAOIYw6rzuBCklhsEgabMRdkGi/JNHbQ+hRYKzHhl2JA+N5rr75Wy2V27IhI7YsvvRJBXraLnSNyym4Y59deeWU1CR5WdldX1otSQmV/5lfMYgxqsrKn7Dx7Z+YZIOceQAlx1ZVXXRkBX8+KecKOAqm8ewLY+bm6j6amygc/8MHK6mi6HgFZHvvxjxuNihpQx14vLFTbsfuSVbBdbMh+GTvxCnDEdfng1icban1qBR2Np4mJplNLZxj1QCnMQAPNr6frQ4Q5HTkBheedl/0FFPBud955Z3Re2ETlTREonZvNfAJZlH9Zc+7FBomFrJ2cLUND2VPGznOYeywogARbztYQ6vXf3hf7XqKhZdCz1c4g69Lvkvzv6go4xH8Hnp13/nnZ38pH0xV1rrIJxXBiH0AKMGdiarLsufSyMMWcm5WpKPE6HQbPOWfvDMsmQrZHjwRgNy9VMHw5a877RktLe/qhoQAd5lvcYB+QZkh3m1SZtE01qiSAeQQYAQ8vuvDC7GfsGNep0iGduZ49p0sUG+Ystc4rKFLZedaxdQqQXcUPUgkxnOSHUj8+Q2W/14S78c8hUrO9jQZjUwyHnaJLjoETWEdstKGzpKymKXHw9dTpzhLUXKnteHvQP6tyus/RavCy6nZz9+Y7ta2ul6m0Wi9sU1SwoDI5HEAtpaYVobLhGNPU9DafzUTQn0iQXVsKuaYXtFhCuclCwSyoDJgWeIlOy0JtI+w7DrIwR4AQAJnlmjVpsyqeyzVz0HFCGoE6799SfaDGDjg1hjZiHLdGe8R9w6ihabLgO1UxX6mPZ3OoGcMOQErKRSrl1j05OZy9Vqk6dKHQcC2sypzxzKhJnWFZLFXR2oap4h0cHAlyGxVoqJoFCPyoIrGDtd1zNF9qa1hG13xFEGhpKTRR6P3adVo5G+NqgAgqYWNY1MbYd7w7KqzxCGtmpcSwv+uKK8vBw4dKf29FLIEanEXjRS1eprAu8uoMehfP4t39t2cBzDgYOZopoYL8Tk6khRqqmrXis4yn97GevSeD2Aoied5nn30u6Ku6Vkika9t4nt3fOYXGjnGxZm0sSKzPpRZ9dDSlVIwnUMa/pyRM3fbwcJzldr1pO5l3nZrOeDDS5pgBtRYZsjBf5rTklr2rJVGyMMaesn5bUxmRPirVE5NlenKizExNpB5ZO2BgjcMEcm5NAU0cDsp4ZD+tHYcUw2XPAKqsnwrULUWp+5777s93jLHMDsTbgdaujW6tIeN4zye7QZmesQHIOTzSZq2zO4ejwx1yX+njlRLHJlTdgsooPyX6+v8c7J4CTH56wYBTT/6TR6D6I4KBWpoZEdEe7dyrToYSz5yfTXe6lkLLjjoDIiTdKZlQmYcp2WlKItOmvkma8CuUTeo0wbkEbgiWZDLTUePwkVwPo0NWG7Dt3GDLa/mlFsIDZcPG9SlrjEO1shyztmUz9uRksnZh4i0qVenOWaTmv9a7d6brQattloCgq+qi0JUCdrOZzi6Bl1JHYwPgSOc3LYCHAPVEDXvLbAOKG7uWvRBQfGm5KK2cmtKSUsKoUpfZbEE5MF8yI+1z161bZZc6K6IH113bzvtvPoRzKiVSzuaUUtfWoD4jIPd/Y8Df4ptVVvF8mZ+dKdtG1pUyPlnWEHydXyrnrNtQBvp6ytzW1EXKAAAgAElEQVTMdFlHmH56sqxbv6GUkZHy+JtvlENlpbw5eqIsdEiwdSZxcdrWrXGQJ7GMFubLwvRM2aDd7chIgmKCmAOD/eWkFqkC4O6eMn1ytMwJIleWSpcy2b7eMj42Wo7QMdi6rSwBqfi5xOL5fxHT7Qm7ZGloMJpwNUmyoRw/OVqOjp7IGh2yXgj4joxEy04QwtEXnPo+9onEiWfGrMAoeP3V18oZ20+Pj+YMFZAAWlK+pTPe9EzZtHFDEjaAMqXuSUYc1fK1p9z47hvLhRdeUP7jf/zz8rnP/VqSTl/+8n8s69dtKBdecHHWHEHYH/3o3oAt9Emc47QBACjWE//W/AABBEkfvu22PBsmA79acIuxkza1Z2H51iSSuXzowYcSDNt3YRSvrKREmdbH0888U264/oaUTXi36669tnzt618vN95wY9bHAw88kLbGZ519Vsbp7rt/kIRYu74/+XOfLC+88Hx8E4wIMcUtt7y3fPUv/1My3joBvbX3rSR7ktTr6U4bZdlk7Zdb8VgAix/7CBuLX4cdIpPedrxJG+jXXq1lyfsPhB3Gn60txWdjf37pl34pJS7KSmTQAQgSdYJsfiCWDYaYUo0Lzr8gTAj2CvgkI25uAZNtqb77AwA+97nPlT/8wz9MQKp0hv/23e99r2zbdlrTseVogAg2BisIC0hcpRzC9cI2mZtLKRGfCpCh1XNtFTuX9YdtwWdtk3HuK95TskZwk38MVANm0KEBwEWItosOCHH+mYAdflqfnZ/btiEHGChlYZdnp6Yz3wJoXXqAAXxW1xYsC2z598AMfjIwiH/Yik0DsNgSn9ee2dgqfxPD8EfZGuLOtPdS8rhSy+Xp+dBzaUs2gUP33XdffFB2USveJHl3nJHfpROP1txhutd4KmLOxG+PHY+/zXb6XaQFortCI2hzqgnskSsuv7yMrF8XRk6P/d6U3Htv9t9+wnIDJLPvzh/+vDXVtufWKtfzAGTEFmyW7ktEkFsmO00S6zrxcF9f2EkCeWMEIHFNa1GL+NYet6UtNXbUobVqtCg/Moa6L1mn1oJ9DiQhRmteMRolUu3TtmV6JAAmJ6OBZH/wzQE2733ve6OLWBMGC1Vja3kle5vwq7Gk88KeeDfA5rnnnpezC8ulPX8k9NNFNTqmS4n9zEk0vSZ0Ga3xIzsIGHNmi1MCJE1MlvPPPS+aNg6cyoysyRJ/s1YAUDUJUTvltDIhYixrzzh5f++QWISeWYNrOGtqmWTFN3zfeLwTMImgSCQGmpKckfUjKw7UBKvNhx2sgh5frKI2taSFg+JFE1w3wVAFBYAAtVNGAtWJidVauQAmnQ78vhiEBNe6azQPNzioPMD1awcdg5katHS0ca3x2kO5yQL5vcUVEaZk6GcyiPmezHlDg2wDbpvWM7dZlBrcdVQAR5aKIGtvT1lYqi11ayana7WkA7vERjKBsmDpBNMcLA5tYInDRwBp8DlsNZtQW8W6VlcngINwbGWxMAYWj+e1wYYG0da01KqlPgyBhdNukoASzdz4/pDMQKMKbM6UTzjcjGNltNQaZxmo7t6egANt+RKwoz4nbZSeABeMrk3s2RkyTpqMnecj6ISBI/h3LwffyPBw6vugwhwbwlKeGVILKJibX0hnpNETo6HpMQyMCyfV2lIf3BpjomzW2DQBuAMHqygpxJVh78FC6uZjpCykMpRsjs5cK4ZrbXUQ/KBUO8AYmnQNylx3RsCU0fOuxrSCOouhw6FYQltblJfxga6b86hl79uXjAFqmwPMYQDdZxyxMzyn79rsjD/jYP1zEhxaAEDZJ4eO6xkLmZ+zz96Ztc1wy6py2h3Saau9uBQQxH28P9T3nHPPSf2ssi4OqH3kmoejQdKbA8zBal5RVzk60OBQ4JJFOCPP4jmTWe1SIoZVw0CPpj6ToQo9cGoqSDZAyFhbE94BoOOANc6P//ixHLgWnHtljtGktbDTGm5hPtkTB0xEY5s46hRY8v8ioIxq7v/1h6069XNqBH7aRyCASZTZOWfjYbexR60AaVgTAJFG3T7M0+Zsc0bFniilnZ+rjAqisKWyVOJsN2crXTXnhM/IqwCU0+VvmWB9PQ/YW34EzaeDBw7ms1vUnM/WEmOlE2yzLCkfpEV9nQVp29uv3X2lDbsWG8heAl3C6pudzTWdkcpSnT379u1PpzJ2mR6DICStfCcmK5i+lRZGDS7S6SfdSoizzsdvaBNBAaIDVgBI5qKb1rZalmhyL8+OreAZK6heWS2u4Xx0Y2eys8k4B1TPuduTd0mAcPBQI/COWaMrAzBFB4nz46BLZE1MjKUc9PRNm8rxt/aWCzafVvpn5sumzq6yac1w6esoZaCrM+zavjVDZWxpuTzx1pvl1YnxMra8VM676IIyMTlVSxjWb0i3nCOHD5UtmzaWFa19+/rK5pF15eSJ40kCbD19WxnBMJ2ZLQd1YhAcSR5pj7ppUwICyaLHnnyibNq6rWw8/fRyfGw8zn0ccmXZvX2lZ3hN6dm4IZlSnUD4EzPzC+XwyRNlFhua4O7I2jIwtKZcdsXlYRCYl9bH1bFJAM2H4vsKRCfGxnKmW5/GtpY5DUUTwPmrlEeglOTI4kK6oJx73rlhaphjWfLbPvyhxsdan+yu7je7Lt4VoKF/cLA89eRT0TlTHmROtf2lG3L1NVeXW26+pdx+x53xLb77ne+EeYLB8pWvfCXMC3X77s9Xuvvuu8Po0XGG/3Hju98d3wxgAWzwO22BteYmNPsXX/lKxFyBEP6mtMQabDUCrVdrmLaK/etzaQnr95gYF15YvvXtvykf/vCH83xf+Pzny6c+/ely5x13xq+4/vobo+cAPKETEj2BUvIs733vLfHBPJ+gB3jDH6W9omTnl3/5lwMiAFHcBwsg/uwgxu5sgkXjbf6VTwh6f/3Xfj1ACdBp18UXh+kC4MAcqC1gz4sfRJ/iox/9WHnpxZcibMsXIiQrEMUoVkIiYYbpAgj63d/93fIv/sW/yLpQDnPV1VdFL6UCwUsJ/oA/Tz/z1Kp+BpFb7CF7WDcWpS7GQiB7zTXXZKyNM99TByB++gc/+MH4XEqGvNfNN92Sbi5YakqsPBN2h8TWQw89nOBbh6WHH3k4/jOwDNjw48ceKx1dAN++8rGPfTTlI4JuiVc+/BOPP5HW5XSTdODhD2JssGE0HNldcZ0A9vrrrq9NDDDvxX9dnbE/3hvb6QPv/0DWBNvBB/WcLzz/Ynx844O9oCsRYFv7bICaueO/eh6lXsrPMH6ee+75yClggJs3DCcAlL95Bvtt167dsb/uX1lUhyN0GvaBErB16xK7hJl9/HjYQRo1KA159ZVXqtjtnj1ZzwCkvfveim0U0/hva4HtJi9AfJrvrNGHDliaJACUMBmUwem0ZU1ax/aishQsFnGrEjffF4/y0V1HjGKPA6D44rXRSU3UHjl0KCCMeQe0WRu+5x3tzQ3rN5Rrrr2mJjEnJsoLz79QE/F9RMkrkwn4YVw8T8o8jx+Pe3HJpXtyHtoj7Jv1ABBzVhPnxY4B/Jt3Z1wY9k1HT2fL66+/EUBydno2Z65zJveYns56ZJ8l0q3lqq/Vm3IwcUxbaSHWlhgGmNHUsR+tCfGYWMi6EhtVuZCKGbS4hOey5hL/0X5Mg413tMlJ0qUSNZx3q9+T3H6H+137V6zUag9Yx4bNG1ZSVtMoBFvItT1vpbgK8kOtUQMUDY4KrISN0dBvPBij4Xdeoq0NEvzTSdDxw2chf6HpN20AOT+y/e7RdghpAYMqhloZKNXh6aqtdRsBNu+eGuTp2v/ZM3NIjjdq0b4DSEiNcqOy3pbWZBMTQEUbwrxYqK2NKkjR3YAemCG1DCiAysJCLcUgatt0BiHExjHyHFEGFrA2rVYFtBW56k7NMQaO9+ZEhenSBP9lpSOHlzplDlgYMHlPz1OzZW2bYJ1rIJ4R/Ez9YtVZMT8RXJ2fD/In68DhdJACHwaHdGtZzDqwIdt2hnGKOIylMnQ4mkFJtTGMPwuIIug7W2t+16zJ4QPBhg5Th0cnjLjTttMDsrm2L4+Ojpd1a9cFRX/m2WeTcZM9oQLuPdG5ACUM3dyCeukK4nDyGA/P6gC1gdWaMkrqcqt48Erp7q2AT/RZ6MIQs9XOtxEwlrlQTiPrUtsMLyaz4ZCy1vbtB/hsyHxUZsZS1ksAr6YtM9SWcWJ4GTegmPdcRP2KOOt0NnRLz251fdDNrB3Oqjk3pjYtIMeLOXSMu7ZuDByVeYYiJWChWS6mzrpSzbRjngjibK3t37e3TE6Mp889JX3ZBgGAZ4QCE6giNiYDxEBBfc2X8TE/rgFAShvBRuHdeOjVbg1edOFFuVfNKnaFni0LBVgxjq+/9nr+ezTgjX3UGQMsK8IpYUTbenwG5lSI//8tvE25wn8ZL8kcnvo5NQI/zSMQdohyi46qh1ZBiJIzxO+cNeqF2S62z/mZ8l+p00bnK85N02rYjhBQKplwRiQh0SQEnCOyTGFsdCzHf0hJTSOE7rzk9BL549u0ZcPOKec9G+4MAhLLJKrnbsGGVsOqrWP3+1b3I4L1MzO1m0yjrs/nEEAIOpwTJ05U5qIzjAPP35HF8ozscT3XFnKOtwJ7riF48n/BCco9e45Q7JWA520pDfDCWepcl4njfIYGDQRR/725aq84x7EL+AwypZzmltka1m8zBwIvQER3V+2iiI2jw0KbEZdwYreGJXMABoulrFvpKNv6Bkrn/HzZuGa4LGKxLC+VfSeOlsX+/vKyzhfvurz86PHHSteaoXJSSUzYvLWUk9aBUl4gyOmbNpe1ug+dOFGmdABanC9b128oB159rRzn2A8OlPN27kyAIuBybuuSs1BWyjzRe12SNqxPkDk/O19WFpbK4f0HSs/gQJmkcbe4WHU5DhwoJ8fHyuTsTJnrWCnLSg927kyJMS2czadtCeP4kUceSVB95ZVXR5vhgQfuTxvTtPNcvz7PsX7jxvLm3r1po4kxwuc5sG9/1vGeSy8thw8cLIcOHiiXXronoJY1TysCOIGWft1116YNp7H4wQ9/WH7uk59M8AfUefLJp5JVJp6459I95d3vfk/WkS4sy0s62VgbaxNM0UDAPLn1ttsCNvDJaGFYX0Q9AQwC0MexA8bGQuv/5Cc/GQBQEPn7/8vvl3/4D/9Bgjbz/fBDD8V/+cY3vlH+27/9t8sNN95Y/uav/zqgoe/x9f75P//n8Sf5Tb/4i7+YEiYBOM2J//Af/rTcfMvN2WN8LiUiQItv/c23Ezy7j+Trv/yX/zJ7mYbGE08+UT70wQ9m3fInqxDmWMptbrzhhnL3D+5O9xzf9c5KHrAGHn7o4ZQZ164qSvH6on3CH/vKl79SfuEXf6Hs27uvPPbjxxLIf+lLX8x+UAqiZak2sK+++lrYBr/zO79TvvZXf5V9KhB99JFH04YZmwY74Itf/GK59UO3Jk545plnE9j94Ad3l9s+/OH4XPffd3+YMPzfJ558stxw/XXxQf/qa38Vgds7br89YMuVV10V8OeP//iPy8MPPxTfStkSe8mHBLL6v/fkE7j2HXfcHt+L/owE2Pg4rZ91iSc8L38vDPxSyt/9u79UHnjwwfLmG2/Gx2enrD3+5tzcQvZBZatUnxxIoblEyxZhc9p/J1LLhBNkBrIR2b32uuuSOORHYsTcfPPNWWf8QevBGtQZyfo6ePBAxFexYdhx3TsBORg3gm46fUAM7wEoxWQw39krzz+fdYJ9w/dnX9nd1155LeOazpGDQ+X8C6rujXEHMgJhnAnve9/7ApxI+iqH894AAp/DqLIX+dmtVpP3ZrON+8ZNG0IEoLVl3wNeaknnbNowK2UCDnlPAtAYZi+9/FLeBSAqpnQOGD92DiBgnwO+3A9IBWxcu26k/OhH9+R8pE0kNgCGsff3/PCHicfs3Usvuyzfw1Kj8WJcgOb2pnIsQK8SK2uBjZIYFVu1ZT1pX711a84PzBgM81aHB1v97rvuji1gO4A2beUHQdgwnOjHvOuKAO0AIcDZ1VddlfMNNmB8iJMbb0B9OiitXxeQRGlNK+qqKsG+djZlD2/anM5e5tPcescqSj5TPvKRj5RHH6G7czh+hDXQdszynoljg1vUCox3Aio1iVurRdqzvAYrjZZJ40PYe1g17AUb1bFl25aVSq2sWh/+va09ijBnym8q+GCg0blStkJHgwCYTjW6izQbLqU0YW5gOzTdMTp8VmZkLnVFShrSEQa40FUBFAuAQWvZHByF1P5O1Sw7IMV1s7HjzNQyED/JhND6CH3Iwd2Reqf2vyNgm0CksygvaGt52xrphcX5gCaACrXAnTrkNHRgwV+oqYs1o89ZqSU1aI2AiuE8p+BcQKnCxt8i0iqD0VtLi7RWRqES3ArKw54ZH88mg9qFHtsIGfUP1HZ9qa1SxtM4lcYggBQRNerZWibKMqFgdFaF4nw2zmRXdD4ASTabeY32SboRVRaNshxOkr9XgaKpuqhQkdcMZu49NIAnbJ65mSxszlWyXKWyYFxrdm4mGwkTIzVtJ8fSIxyoYLw5nsAJBiP6KKOjQSXR4WYXZsNisSmMo2d3D5vPgEY4qulgVFHUibzPDkJpYTMsZk1wEDBxbAbvaHxb6plN3wIh5tF8es7Uj6qzw3zxno2CMhCLQ9QChpBeP+bIuJsLyKq16x5hAK2sxOFIVnDNmuwZ78mAyChkLru6ArxwYI6fqHV97h2h36bsBzNj3fBIU0/ZEePjvWsNeRUfTn3m8koMuqDCweOd+tJNYaVmwcbHcggw1nreo5ZyegF7LRDkvsk2zswEBEFb94zATweDMUpPdN2XBgbLM88+U+tBidsSPp5HZa4osXmuaK6x+GkO6049+6kRODUC/7+MwDsU6MMo0ZZWln64ZimxIKr2Vy3hrTpeVUjeOZuyPppky1VgnkM/PDyS6yTYb0D0iMIvLobl50ikJxHdqYWFONZtGY/kF4Ak50H0MTqS8Gk10jij0VFrmHqV3VrpwdGHmp0LeOG52D52EltFZjMaIv0DOdf4ToAGTMpaorySZI8sLcdQaamgXMbQeHDO3Mu1/b0tOU1JBXbgktJU5zKGq6x+Z+7pvAGWhDWzfl0j7lr9BMCPc6e2/6wAj8wzYEnyItdcMGbrM/7Gk0/Bkdbi0zkDoPd750K0Yubnm7HsShKjB+UZ0LRUyvrljnJ6/2DpVj6sjGd6Jv7RC/veKifmZsqR6alShgbL83vfKh1rh8rCstaVmyNOj6VI6M9ZaZ7pmIweOlKGO7rKWdtPL4srS2X08JHSoQ6/s6usWzscP6W3z7sNRENA8DM+P1tmVpbKianJvOfaNWvKpg2bUwotE71mZKQM8F+XVso8RtPKUhnHcF27tkwszJWBkeGM3fFjJxJsY3dMzk6X/QcOBmigSWK+R8e0m+5OMmSgvy/B4HkXXlDuvff+MG7PO//8BG/Wro4zmCL79+6NT7Lu/2DvvoI8Pa/zwL+dc/f0JEzADDABGOScCAIgACYQpERJFiWZpERZVLK11l5IvpG0tlc3Xstle9cWtxRsl0paiTIpJpCiCBIgCYIEiJwBIk3ADDF5pnMOW7/n/X9DrnflvZBZ5aKnySnMdP/7C2847znPec5z0t0J62A4CR2LCcNUwL971874dgKJMJK7uhL0yaxjHEh03HLbLeWeez5frrryqgStn/zEJwPI3f3eu5NZN37O6iuvujJZfcyN3/iN30z3GV98BIwFgSrA4hOf+ERKSgRtLzz/fNYM0EInGUkeXTZuvvnmgEb8tbfdfnt59plnzgChArT/5Xd+JwGpP/wyzBs+8Y7zzyt//cW/zl4QDyglEmxjmAiGCNgKoJT+KiFRRiDopClifQI3PSs/0jPwz4AkTRMIwSe/L7pvpZT777s/2jIYtvw0egb2roDQZ4ENQAg+lrHTwQcDGCC4Zevm+NrfeOAbEYzVhvemm26KeCU2AFABk0ESTXBOT0G5CTbQnosuivYJ0NKexTx5y1tuzvzpCsTfYlvWb1iX9wEk+H1MoPXrBeVVUBkAxhfzc3tbZh1Y9fLLr8TP5CunWwu9n/Hx3J/NfF0XopmZsHwFlIJtn6UHkW4nLQaEeys3rJ1e+MOn4tdinBvvWm5XRVFjpwcH89xsDXsH4MAqf9/73peyJ6wYQJj35c/S5cBEk1AGRFxw4YV5X++2fdu2AETRAVpeTYDN1/zaAw+caelMq+fee7+ccWQbUn61bVvmnN0zzymLGlJSOZa97zmbzl6Ja8tqwA9ghziTzRVfATVefPGFctlll9amE6dPR9gZWOKdraP16zfGTmKDAUasDfGwOXdf6wZAplRQWaffMT+eBRCHvVPt/kzWnDG79pprsl6NB4HaBiD3Ls4PZXTmkA3ApDOvrk+EWIkPuyPO8pwdbW0RsBXUv/Dii7Vj2PETYRKZuwqgnc6YW9t8+peU191xR5Lrukw1+jE1Bu0OG+rhhwDAQ2c607iWd7ZXAWGSre7lPYyH32ULjb97AELSqniOBEEtncMQAi4aN0QE5UdiI2vKGLqHNeS/krxisOnJ6bDLnMHWDCAO8N+cj03Le2PXjJ+17bOpitHht5UAr41a2PiqmxKia8vHSKOYVhezNMppa0syRTI7Ugg6uUnkj6wdWeVE+ICshgO00XKo1FhZj44csh4olNeWk9MIqMWhUFbTaiXkYVLCQmsjHWqqsKtDWOCcWlnBfl6EEj5R2Y5K8W91OwlzolUOFGbJ8kqeDy7k/gK1RuimduKplJ/U8LZU76OXgF3QCqKbNqdVtBXws1rbE7aVWiazvFK730TszCHTHUfI/aLdkdaysynDiahOy5lpRNao5ifj3l3BHar9VV8EDbiUDsCRVrFaJK2iMU5H6by/t79VDrRQgCUC05QyGIu22iXAs0UDpeW8qcX1fBHO4bhhrbRArLTJXa2OIEBGVik1lgSVZNjQ59DvjGeQuO6WUGllFUDvOnuIqhqLqixsQc/MzWSuZFoChq1U/Ze6WOdyLw6fAP3Y0eOhbqHz+qznBAzJnDDwtTUVgb6uOD8yeDInsiuhSbXWIpTcJjb+tXvMcoyvjeIQtAZmZuaCeNqwDH7WcldnNoxsEzDPc3oGDk0ETSOS1FUVvFuOCHZMraufCuruQAy41tUVo2YcHQYpP+vvq0yjRcwmlOw349g6jAASDgv3k63xPKEIjo/nmih4AVtKe9Ybw2P9+36YIhOTZe2atdnUTU/1lGVZ8zRKRkfjbAEh1TfHyZ8DWNFQWY3RTkvL0NWr6r5slLlhoNBdHYjexeFhf6r39fsOYY6+OWWoOTveM2BNe1uyFzKLnFqAqoAB8uyLwwqACruqhdb+rXSJH0g0dvaiZ0fg7Aj8dz0CrUwPUNv/secSwA8M5PwSNDXMhtBhWyJs9fxS2loFzp2FFdxPlXFsYT1za0cd54Xf4XgR+gagO085j+7F3tXkTK1fdhVAMCCBc6s+mxPOVvKP+AzsW0TiFxYSjLPb3kOw4XvOJLbXdcK066xOnvOwOY9W4sDRDqtta9lWJb1sMGZA1XfrTlCaco6l2jXPu3CwOegczZTXKHGZm09A6340UDxjkziRBXXe+BIssNOeJ+0g03oY9Xu6VXpbEyreybs1ovd8HyCJ5AVGaQWGxsMikFwAlo+NTySRMjMLeOkt7QuL5fzh0dI7NVs2dHSVNppqw0NldXo29zo8dqpMmI/BgfL8vtfLCwf2lb51o6V0duUdibsSdDX+Ah+JDGU9h/fuL12Ly2X71s2lraOtdC0tl02DI6W9JZY/u7SYTCdmdH93d/zRufaVMru6Ug7QbJiaLpvWbyj9QyNlbGKyjM9qUTlaRofXOGjLC6++WlbbVkpnd3c559ytZXx6qnT19JSF6dnMQ1p1Dg6k1GZsAsAF5FgTcGVqdjpjE99iQVvWneXU+Fg5cbJ2HhTcmSM+hGSKNbY4Px+/Ah0dbV+Jr3KHKk6/Pkk/uh06IwlE6f6ZW22CMVsFn/wPmidf+MJfh0EKNLnvK/dH9w2Lg//l7Bf80IxTDqZc+MMf/tlyeux0Ah9sBf6XQOYX/sE/SDtULFW+yZe+9KWUWNx+x+1hcClbeuyxRwMA8e8OHTqYtSKg5pcJZgT1X/zrvy7vfOc7yhWXXxE2r3FJ2bCuQsvLyXbzKdPSc3Y2Abj34TcB6NgBrBBrVYCunEV5xAd+6qfKx//i4wEwlBrRsLj88suyRq+84oqAYr5WlpYCkAA7duw4P76L+2w9d+sZJppxScnGxZdkzesueOWVVySIxwbii/kdwAew7OprrolPjLVtnyhnssb2XLQn8c3rr7+W5/f7ElnslGdXruMaP/mTP5nfSaea9etzLaVEfDEBZaOjZ//b5xgGhP7Ni/vxIfmT3vWxRx9PAGzPshkpv08J3kDeiW8XjR7+5ORUufvu94SZw5Z95zsvp+yETSAEq+xcILxhPeDsxdgTz2ANChKBbIRNgbpJ4mIHEuacmanNHkZp88jUd2RtJ2m9unpGkJhfjG2d5hIzs+W2t92WdsfspcDXs2I2Ezd2FmBNja5dF5YJkdtPf+rTOSu00cWcZruUnRgPgIM9QRC3Al2VVc42hvG3vBLWGMAOAMge8oP54vxiXaCsD9UJfpdvra20sTeuWCSAGsAclhS2CEYUhgZQjZ12f7ZV50hnCjDMunn22efyHFoYSw4DKp1LaSYxPp73bqoKPKs2197X/gB0he3eir23bd+eODRMIRqNwPRWLAj4tf/MA3CMBpgzohIfVlM+43rAm2av2d/mFlPLmYAx5BnSEU5n1p6esvEc7btfChAEyAPGGT8gLOKAcU3VBpbnli2JLZxzpACsE/bF7/b19AaMdT+JZ88q9rN2MNbETs6FRjRdbIVYIRZhn1wXACeGExt7LmtH2ZEzMt1O6TYltq3NXzp+3xkAACAASURBVPgOFa9oMVphDC0dkka3JKAJnIL2KGBQt77v01hkf9lkdsKaztofWjO0mg+31GW/pxNRGR4G3VcDMBhwhzQDVHuD1+xyupO0BF2SDSKs0mqpVgsRq6ckiKsARxUwxWDwIL7PSJqAiHguL+Xwq0Jv39cqtrMrz9rdun4VsKyD02Twm4Hr7u2prJn5ubApBLK15rmyNqoTtJjPdHRVVolBRbPlHCSLhZrTainkYHN4Rwy2leUxYbWOePFMHTDWhAWniwkKqncPYLRcmzx391a9lWSdSnuMHUPri5CszRCl31Y/cRsnYrkdnVkcAaI4PL2Ec0vtNLTqdzsDHAjaq8AuSm9bHI+wadKmuIIuVrnFxNH0rGmNpxZ6tgpjpRPAyHAcU3Xgyo/Sflkp1GgVjuMsWszYLrXdoJqzkZQ5xVFbldGr5SvuD4QwAgw6R1ZtoHdLq+Flfdm1maoaGgx21aQhzETPpGZvaseEmmV0DRmCSjOr9Y0H9r8RB5Pxtqlk1eLgElMaG6tK3fMLoc1ZazZigJSIWtXuPfaDP37mGWxGm7dSFiudDODEyYnR27Ah1DwHqbXBmWVkvYv6O0bSOjEmDhmOAEOxZnRdQEEgDQFCRhWoBFVFrRMgcJKaZ0qmsQXQPPnkE9lHc7OeuTvXn43TthqEWu967+15tGQL/RWV+PHH82zewfqToTLW5pnD5TAJrX1lJc9QUf03csgbQyV2aiM9F2DJ88h4eXeHYdOBKMYlq+VvqS/57zqqO/twZ0fg7Aj8QEbg++uDW93oVkoFswHm1ZHkcEswVM2QJgkSgKRlm4EOYbkuL7V0O2r5a7JdrZpmvgoAfnR0hLeRewhGnUXOBueeclXnjs/l9wJm1GRMgPAjh+NkcmxrmQ5moiBhNMGizzWU3uac1VLeV3TDBgfzGU6y+zcZSo6vewHOnWONmOrx4yeSmOGMCqowLJxrAPEKXs/kHHWmsO/8E3oogqpGVF92UZAkgdP4KxximURBWboMnD4d7a6Ix7Y1jFp+XlfOZc6uc6AZE/oiuoM4Fzo7SK1KyOhGNF+ZFps3RffFWPR3dpb1kkbj02VoaaXMTE2XtSPDEWmVHT4ggMaO6eku8+1tZf/xo6VnlObHQtgdl118SVldXklXCXpp3e3tZaSrpyyOT5YJGWs17OOnyoaBodLBKV5Yyhk4uTBXOvt6y+z8XNm4ZrSMnTxZ+tetKScmx8u4Eqn+gTCMJ2YXyoGjR8qAQG+lRMS+s7e37Dt0MJpvs5jOfT35O4bQojr81bZ0yxkgXE+cWM39sWNx4EdGR8vEzGzp1MJyfKLMz8yVDedsKKcnJsrEzHRZs35tPmdOsX74oil/vejiCJzy+VLHH8H/ukadtc7wiy7eE0BFIgIggNGBjYGZoeTj2eefjz8GCKHbsWvn7pSDmFM6aTLSSiAEn4IaAOW3H364vP/HfiwBJ80P2WABs7KJj/7CRyM0qqSHjgQBWKwXviCfQWnIFz7/hYBlTcdEWVgsBb7WVVdfnbWng07ax66uZv1aS4JBOi30KKJPsGZNefmVV/I9XQMBJje+5absL4yad73rnRFOxdZIue/4eNoMY7bQLrjlllsqs7eUBDVijne8850J0tINaHwifh5wB1Nm4zkbEtha+95DS2Hr3zjyCX25p70JsFDy4Z393HwI7iOOvFi1HPn8uqZY08qjzRNmjODbPe2NsIuHR8Kq+fs/8/ejSSIxB2gDJBFLNt+33nprYiAsB760QFbs04g0+wwwig8J5ABefPBDH0zXRnPruQT67gnYMR/79+8LKKAswz5WcuX92RjPBZxjQ19/7fWMl2diP3/kfT9Svvg3X4ydMa7Ajvfe/d6WgPDhlIMZF2PCd73q6qvKA1//et6LPQMS+aMkxToM066fLMBinv2jv/jR8uILL5Z9+/elU4/44ac+8FMZz7AXDh8pa9etr2UqKytZI3xm9ppuzKWXXVoTdZs3hfXEnrNv/POU7ugQlo6dQAesuLmsF7ZN615lJfbZLW99a/nDP/qjsmdP7baUzmXt7ZnnCy/ECMO876yNOPr7y9EjR8q3HnoowA02mDjvkUcfyXrFUhIjAGKScO6oei78Z88pGRkAf3S0Cm13daVMSDKX7bI3Pv/5z6cET8kYEERCXGxRW/ieDshojMUFylQwTgDX1oDzwRmlvbczJ0mB1vrzruxYjad05WoJQ/s58GN+LmVOYk6Aiff3u2GYvfBCnpcNAHgCksyr0n/gjITClnO3ViHWFpCoNFAcmGT+8nLYL8A6gLFzFzvGeLKjYiXrQBwqYYxZJcZjm4DLJ48fz9qkK4YtQuxYLGhNuZ9xbLrLmbs0qigVyLdPhR9NzGv8k7wnKzEyknOLHXLvsE5Sqlv1VhpW3vdfn/ZPW/9g/2qjRu+lBbCV2l/b8/lKK9dWa1YPZTAdnAx8xNhazoEDvBFQ8TML1abv7qaBslpFTztqXW0t5aiK7nwogWPjqFQAg3r9QIJcb+0+NZcEO69gwprh4TxrpYVW+hhnoBFFS3lQV22l55rodT6XciCgRGqYsCSqMJFrClotej/P+xBH1cVEuUsHJ60eFNEToOwewKJqTcgQ1ZxXbUUcLmWwogrQmBjjkTKdro4sfB+XGWLYzoxH2jhXLY108mmVBKVUorvWEEMZ3aM6kyspI2oETm1gLxaWSVdXpam1Sqkc6n4n4rZtemOPVfX2gDWVlRE17JnpMGGqkF2PaqYsMO9O1Z2DZ8EaS7+XOj/gWiuzB9EUQA8PjbRaS9eWzn6fmJBsR1MOoo3V0spSC+jorPRrrRq7CNbKgNWe68YJsu37YXwQDF6uGiHmAM0V6stwAWAgnU1nJOJG6IEACWvhe1Swvhz+wBigAE0d48MQcFaNddgx69fXGvuWur415d3Ts37Nmsy6AzZCUP19AamsRXuHw2BMgSquR2TKgdbZ3RPjRVF7Ymw872xMOJjRmmn1QGc8Xnj+hVB91Xn6N6MWhfLT4xlTX9YnPRVCilU0cTnGMzTf1RIRK3PYlGAxyIytsfAOR958s1LZiCUODSaQwJbidNVav46aoe1jtOs8VbBVtrS2pM7X2XKcH0isefaiZ0fgh2kEIlSeDg1Ah644oexlZW58r+tbtJ1aSQfGJU4RKm0ru9WUiqSERSKi1SmNM8RxxjAZGOQ09iZYYxs5b1ppypQlm33uuWfYFeyaQEpw4WdsPAe9CsJXHTU2V6e2pnU7m8mp57gS3fYubKXAwlnl7GN3XZfz2pQau6azOd2CBofKxPhkbLizij/gvjRIXKv53Yjxo6PP1baQ9E/4AKnxnqygvc/zVRqfS7aMj6ErD7A7ugBddMC6a134QH/OC+d/kj06TSwtVtDeuJ04GS22iYmpADcNlbmK27cE9EttDqCbzfLEZBksHaUP80cZ1dJyMoJXX3lVefPQoTI6OFRWdcQ5/7zyzGsvl3HJilaC67zthOJPlRdf/U7pIxrb3V92bd5alqdmyur8Qtm187zy+v690TNZ3zdQRgaHyuTsTGkf7C+Da9eU/QcPlo7lpeiptPV1lzeOHi1d/YM1WzvQX7574lTZq8NcS7Ouj3/a1laOnzpZNm3eXFY628tcqWKAmzeeU6bGJ0Kv57Ns3LypfPfI4XQBdB5OT0wFsAKYdK2U0r3aVmYEJWvWlAsuvqg88dwzZX61jiv/zFks6HXWC2RfeOnFcur0yTMMY+evM5nPcNd77gpAhk2hrIQwK2YJv4b2gUQIUO/Jp5/Oz6wfAQmdGee29Ri9toOHUmpwaqyK1cr28mcJiSrLqToPF0YD5KYbb0pwi1lCO04Zwdvf8fYEa4IkrX8BhUCF666/PkGVbjvKA/hIkmECqZ3nnx/GLZ8Kiymd9U6fii9xpg3uyZN5ziRKO2uXPddQWqALzU//9E/n799++NsRXxXgWouezXsTX+WX2K/e+68+9any27/1W7ElhHWBNu9617uSkb7nc59NhjzdXebns8b5kg888ECeE2D0xONPpBwGi8VeENQLTG+84YaUAhFkNfb2d/T0JENLKTt37Ejykd9ljdt/SkYAZJgIgA5tmX/pF38xe/jxJ54IKFKZvLPpnKLts7Ib7BQMAUAQ1pCyKzpynsM12SRaJ0AEgq/8bZ/xfJ/59GfC8sE6tjaxWaynyy67LMKz1syu3bsT3AOkzA2bYC61er7m2mvT7VBLXf4m22JNaCdNh+QTn/xEng9rydoyZgJeJWnKPDCG+OJ8R+vNurOHmvXmfYFP5tka9322FVht7YozdNlZXlopF158ceYVC0ZjBkLFYhJryzWbTjfsGyAYe8K88mOfe/bZyn5u6VURthXXSpgDAGr3lK6sW6yxhQXdbTqzNzBX2GTAJgbV2HjdL+YmbXePHEkLbfNj3CJ8fMEFOZ/8HOgCsGsYFeZLSR8A2nPXckdVEhgrhwNw8J1vuOH6sA6tSfODzeUdrUPAKeCHz4/Bg+WCoaNrlQQnu0+PRFwlCWpO/WFz7FvASho96HbZq/nGUBg3iZ3n5sMuA7bw9wMm9fZFFJjNT6vepaVy/XXXn9G0sQaaKhPvsmnLljy33/NfIAxg15lnziUAsi96emL/7E3vI8YSKljv2DuwCs/NPmB4up6fpbIDCJWKleWATM519wZ+Ij34EntFa2vd2jMMHtd33qfRRyvZYk+EETc1lTHy+5EZaZE6mhKe+t/SqvZoC8ja1j/Uv1qD58oCqeKZPXmhsAjSclb7n0rxqmULhFRqYFmZBpXhkYx2q4NN9EOgZ13dZWm50mO90JluGdGBqN1dfM7mdPhacGFCCJh76mFe2RXKTFarMCdQZG4+xqAxmA2gYyHn8xEQrQKunAKHP6NWy3YqQ8G/a71b7dDTaKWkxq01gGGwUPudo4q/LnW6zaQ1IAOGSALK9s4z2TDK/Q4DQFEtpek8o7ti0VsQnClomI0ha++6AU1WVzLpASM6KojR1FXZ2AGfWnNQ2yiWKkyrx7tMB0HZODudWWzNHPFOMYWwVOr7E4o7WjZs3BjD63ccJL5k7hg+68Lzy4IQRkMNNQ6cUe8HkLCYAU0MUDRfWsKlqZ9dqno3TU2ZTet90desjQA+gKeOqlUic2aOAWicPiU2nDYb2oum48/CQlgwW7cS9FsI6uhnjBOmSKO6bI3SLnE/SuqAK/fDDKnvv5IN7XcAdzI1zdpgPKLHEW2UoYqItpg9qcFbXm5l/nS5GQ64FxS71elI5sYzW0eMpHFxOFjfjA0qMCfZBndTdbGMsveZmpgqHaW9/l5HR9m6ZWsMZG9Pd5xdY1PLrVbKSy++VBW7gyL3lsGhgRhUSLY9ITBIB6SOzgQLAEiAkmdr9FU4YT6rHpVaOEqteQiNeLzWHtqnnh8YZH6ASU12p1Loq3bOmUqcH6bI7uy7nB2BsyPw33QEmk45AJOGMeiMqLpl07GvEXldXMp552yOIHLr3E6Zqr+HvTcU4FwwxCYdP3miZqqA0yMjZe3omtLTW89RDiX/JX5Ei6Giw4syQ2CHz/u9CO9tPy/dUxo6bmXCVgF7GXhikhzjgCeTk2nn6NzEHvCofI2m7lpttoy9ryYB0rA0nFO1TW31dxrKdsCfORpxtXySE92MEadaO1T2GX05DnarSwJb7vOssXPbe6qH37lzR5IkvpQRAabY9qoFU8uF2XgBkGf3c8G0oNv7Yt1izXo5iQdADRaLc5HjitkiS7xW2fXkTOltay/UVYbpbc3VkiVZ6zf27y87Nm8tQ7295cCJo6VzeLAsLC+Xg0cPp4OOYMy9D7353TJ9/GTZs2Fz2bp2fVnXP1gmjh0r5wK6VhZK++JSWdPZXWYE3LrgLc2X1c6OMiaw+e53E/jNlJXy3dOnyrTS5MHB0t7VWcaJsE9PlyklBX0DpUvLYd8bHy/bdpxXRtavK8cnxsJcaV9ZTqKDjyPY7HPOnzwRn+DUiROlu10J83yhnDYzPlGG+5R7aZawkkCws7+3HB0/lfkxTn4Po4Mfdt7OXekUUbtiTKZshmMv6bN71+5y/Q3XZe3xCV2LeOvmczaV2297W0oJzGm06vjRpaQkWUnF2tF1yQQrn1WC8ulPfzrlIHQtaG8keH7kkXT+8Dz12bojOElo1veJnFp/Mv53vfvd5Z/9838eH+aDH/xgOqTQFPE569H4WHtYBU88/nj2BN2KAJQnTySgFYgppxCECb4FXYQob7vt1oyrBJvMtTmwNgX7fJG3vvWt5f/68z/PevB3GfBGN9E1aVPYf0oWMGtvu/XWADR8MTaEhsr4+FhEed1PqRShWK1psR0wAHQWAh499eRT5ZlnnwnbQfBvLGW/aaoARb74xb/JnuKT8nsxqZV8K+XhjwnGMeQkcGlH2MdPPfVkSkRc56d/6qfLg998MKAXnRP+a+0Kshg/9MIL92TvAUyxkP7tv/23tSOVkuvZmexzn1dCw68VfMZfnJxKRh2owD989rln0/3E/BGXBTj8xN/7iQSjGMJ+n79uTMUIAnLA1FVXXV1efOGliAizgQAPgBKw6+KLL0rLZt1SPFNTEmNtPvjgN1KSr7TLWHtfgHB866npyoRr6QQSYH3s0ccSYyYJ3taW/W79WieEUYEuF+65KB2t2ON0Ztmg/XZf2FL+24DX8X2Vuekk1qps2L9fQN6RdYmlhukEePHF1wdoYfeYK98/cGBfxhWYI7AXx9hX1pdHJAjLvz5y5HBOK7GLGI5N0E2Hry1uiq5Gi40idgtwuGNnbCmtFPOhk07K/Ds6ox+SeGBZN7YLAjamPfFMjafYEHGOmMI1xDFsxIE3DojiI4JsPyjbcjZFGmGusuStDcwmYAg2Bb9fnCpJYN1al0ni6qqzbVv8djGBsfF9zHjlX9aMeBL7AwhlnHT68SV5S5PEPDqzX3v11Zy/fl98YF96NzGoOEd8CdyDAyh5q/IbNR4ECquIsM88S9onY8RMTtbnP101L6OlOYttOZQ4BtASCYfOGvOK13T6slbNP/8gwuUB9qu/YG2bp3SUa5XicAoaoKRJ0PhspCdabHlrrK2nv2fVNyw6wTFKVZOVsPmAFgZAuYLvc2iaCzXK9iaqqVnzICYhgm46y/SqCUYNVWNXxVt9zS60GBsBE9pjsGU8mtavHV2V1RE0rkW1CjujU5tehSwN66Q6XK4twEvL41ZfZehYaLqdVYOFE9V8uW4yVdgWS4Tg+lvlOgAiddSQNYBFZW4Aknp6a0smz+mZGLGqYt8TZwOFuGqMqIfSZquWC9l8JtW7W6yMRK2LFOjWLL5xqwybqhni3w27pMke5V5qcxcWQg11yKSdcndnnDiZHkGwTWUMbMqAD2kjNZX5w5Zp2BGElgS6skth6IQNVMV/oxuz2nQoqq2TT58aK7rPGE8OYRWzU4pVS2Wow5sLNc1hKagvi0MxV8GQBPDjtQRpeKTVxnZt6R3oy5iinamFtmAbJ/DU6bEAPJUCWevUGRFjQMPEYFlrnGBACDE97+E6tU5bu6oj2ficUnRJ45xSmJWV1sbsyrsMDw/mXfw+UITz60Dl5JmrlDK1ldT1MRzGyYFg8wKRZBRQx8ypw8YzWMP2jLXAuDEe6m61QCMGp2SJI5lyptE1+TvBO6KvjIxN6r3QC9MKTH13q/uD+fWZppYemHHsWBVuY3xlFR06DkVZFPWWjI1MhS/UXbTsuj6mM1eMpvbO1fmu3YrqM4zFIeYEQX193nqLQfK/7JH/pjHV2YudHYGzI/BDOgKtrsKx9Wxx050lDhEqNXGRVj1yQ6VNAqRDAFFrj5vkC7Yj+w+0Zj9n5mZzrrH/7D22R0+PctXZ2GOggJ+xa6nF14K3o6N2TevuypmQ7jItYb+UKCppbTE+nJeCTDYcqO66HobtFPDofCLb7Mxg+wUO0SppJXhSqjNQS3U8h7OVHZcZr75UTYD4SivDtrZoTbmegIdwZViNhPOGhqM98OJLL1YNk1ZyqTp/VQfNOAF3APKSRFUItz2+FgfTGd5kZ5tOGo1WGr/MO3Z0dqXd7/j4ZJ5ZQgclvdKhlQfVBgHx+ySzOrvLmoHBsnZgsAy3d5b+tvb4KxxkGcaLdu4sRw4eLN9+9uly5Q3Xxbl//tWX1cdEGBetHvOjf2W1XLF1W1mdnktXnD7dkI4dLZu2bynnDI+UkdKZbGbv0GB54/iR8qYuRCsrZW5xsZy/e3d56LmnS++69eXw+Hjp6O0pO3bvLq/sfb1MzsyU46dOlW1bt2UuaJq00YBQzgQ4W7u2TJw6XQZ7eiK82dFZmaHO7KE1a/LezlW6KGEOzcyVCfoJmzfXki9dhPgI7e1l75sH43PQWQAmEEJcu2a0jKxbWw4dPhyAoNH/wG5OJ8WFxXL11VdlbLFL+AYvPv98ufzSSwNMaIGrrFfgffudd5T//Jf/ubz97W8v199wY2lr60i2GagiQPvkJz9Rbr75raH381H4o9a7eSfQKmAGpCnD8F7vfve7o/1hTvkSRCp//2MfS1vSX//1f1yuvOqqBOE0F3R44c/9o3/0D+Nj3Xff/fHVBgf6AxoARoA2EYefm00ZEjDic/fcE2r++973I+Xhhx8OKPi1r309QZG9x+9qhO7tNc8pA2+cBM1AH/fBNuGv33nn28s3v/XNgCw/8RN/L3t6+7nbEnD/63/9r8v1118XMMQafee73hVABRgky495suP8HQkulaD4t8AVm4T+SEpmbrkl+w9o4vmAExJM/ssn0uL4oW99K3vNZ9kwrXj5qsBGYrF+7xsPfqP8xE/8RIBOwIYyKsEsXZlrrr4mST/rTHce+1spw54L95wBkdgQ4K7nFuzb074E+nxD6wuLx/gJmoFIgLD33P2eZMh95uFvP9wS/3ypvOMd78j8E9aUfNu+/fyAaw89/FDsCZ/yySefiqitz207d1vuwU5gavApBbvKe6w5IBA7rbxL55boo2zbHlYJphA2oTXgC8gCeJDMNE8AKmPKZp63Y2eYIje/9ZaAsQAF4yfpZ5CbOIWPbp6sBWPA/kiWux4tqfvuv69cftlliYnYdeCXZxfQ2wt8WvGMscIG+uznPhcwiP1RokSvxHXNi45Lmh4YcyVxmFbOEALYADclOOm6I3nZ1x8AEEsFSIfdA2hJPBjbOxHbjBkk1gCQsjPmC4sKc8u1sbqsD/dno63Bvfv2lQt2785+85w0Xzwz5poEqbn3zPYMlgahXOAAgAGDji4IZo1r+bwY0fejafPqq/njLEspXqv0Bdgrlgjgq53xpk2ZZ0x6sca73/2uct/992dMgSjaCV973bXlWw99q2xYtz4xjxjCuWLdOA+V2Dn79+zZE2AEoOur6v68nusTsMX+BDj6Xff3zOxpmFyXXJrup01VgiS9tdboVJ4BPIi49vZGm4lAdYNHNABPqzCkVrC0fIuU/7a0Vs/4AGvXr12FlgrGHYTAAxlwWZvodLS6tQALItKKPUBgqKuCHx5CnWz0MtKruGYgUgIzM5vvdRD+amlyQEI5M+j7UFnfr7SYKr4Zddre3rAZsvjT7ngxToVr+7mXinhaqdRUOh3ZgFRxARs6p7R+3zNzdFw7uh1BjKpGRQM+5Nm7aulFvU7NvHhXAa4ylibr1KvcwqEqC7biHXoCFvX09Nae4613B5hwMho9CIPvs5wVKGdQw9Qvr4kxFJy6nsMkuhlRwK+lRw2LpkG+0papVY4UpNvvdHdmXGiQuLYAPaKfXojjuaJsiNMym3cTJHsejqfrWmCcIwvSv7t6utIJRcFVRGhb4BNwy0HKyHgGB7xDwYEHXFNKAg0MzXnrthawNJv39DuCfPQxToHxTW23NopdtR0VcMD7c4JliN44eDAghC/j0bSGNC5oZQ7lii4Th1sMcswBauZSdlKAn9bX6fpEaGldnBwGzn8dzOnZ3dFeTo+N13rDlkisg8wBxZh4RhlHqDKjxih7DgcqWp7aUGuKsUHzgkhriWg9V0fIexHgXYnzJFsHnHE/zmfTQtvcQIqtJ0aGg6AO0MHhudyX8bPe141WoEZ2UjZHRtF9GE8iWp7Bs3tG+wWaby9Bw1NO06KzxuFfty52gGOi1ZtxtZ4BkRBn+12GNvW+QUfOKDi2mCVn9Up+SOPbs691dgR+ICNw5mxu2Xc2vNJjazewfLWSJiltlTCJSGtNRARUWK6ZygAOC/MBe5Ut6gJAf4uGydTUROwm+91oYbmOM5iOSajPF18ShzyZPSKVGzYkOOA0spONuCu7DPxGKabb4KxrMpgAm7HTp5IRdRY4O11TAMZX4aimbKZL1tAZX7uUNLXbzbvJxPtyjXQr0zIzQtvaBXcGSGn8FwHC4MBQzolGHFa5EAdb4OrcrN3SattbjjDgxZltrN0LIMMBT0ZQ28aZ2ZrQWLs25ypYnAD7zGwVh/UHQ5gv4/yXMZ5sdfzBxj11/GQZ7O8vG9euK+dtPKdsGhktsxNV/0FQelS5wshIeXnfa+Xcbdvz2Rf3vl6GN20IQ+fk8aNly4aN5foLLirdk9Olc2m5jPQNlPO3bo1W1+zibBku7WVosWReB9cMl4n5uXLwyOHooMzQG2trL7uuuLwcmhgvT7z6SuldM1I6e3rKq6+8ljWy2FbKxZdekgTf0ZMnSpJ0suGrpWw5d0tKh87fdm459MYbGW9BDZ9JEHPi1Mn8nrIY570A+fTJk2Vmaia+bcpoNmxMF56Dhw/ne/wZwQaWyLmbNpdXATfTNcML/JgLW3eubDtXWcBCueDC3dFRi/4IYfXVlWgrKK0lRvjMM0+niwN/DygAMPmpD/xMSjmss9tue1vObdoI/I2rr70uLIjbbrstfpcSE3vL7wmu/uAP/zABJSANuIXhCizTepf/+vjjT8T/ktnm/wJrrAP+Af+Ez/3xv/iLACpf/cp95cd//Mej3wBQEAwJwPmZMvlKPbzXXe++YgSmZQAAIABJREFUKy2I/V3phDUtCE+Z+GoJqODvnlFnIAF5U8JjT/Lh6NzdeONN5Y//+I8TECWOKKXcecftYdcYrw996EPRYsOAoOUiSJT4estbbmzpDS6Uxx57PPooV1x5RQLgJ594IoGqrDiwwGb92Mc+lnFR6vPJT3wiwbmxw8QQOCYg3LwlXYXuvffedByhRyGApVPyV3/1yfKRj3ykXH31NeXb3344wSErp11xpABaCWnXZKd8CfCNmf0r8Cby27RF1RZcDHAucGh4OC1otVjmHwJ+zJcSHmVB7n/B7gvDHCDiaY9rc+76noG2zd13vzfjIdA1F1otP/X0U2nF652MuWeTwWdvJHiBWDe/9eYz+lB8TetHIIwJg+0kxvO7GBfmNI0O2trKNddc2ypb7E/g79nY3wjJtimDuCbaLFdddWXWun1YO0BOZJ3yw1UbsLfW35NPPR02jBgEU5r9ws7iuzeMFQALO8jfTZJ6ufrqtQtq7WbGFgL4xBVAASCAdQfc8PsAbYAYfR1jeMP1NyS25IN3d/WcEVJm6zxDBGUT6w3mOs4DY4KVAQC58YYbM5b88tqJbCpMCXOxr9WZStcYthlrRsmTdXXOORsz7vYjUAkQSD9HAqLRIhEfAOaUHHkWwI3ktJ8DkVwTmCZprjws7b8vu6wCcEePZJxppQA/N2wkgIsMUONp/waKAYqt8Qjgbt4coMPP7E9nCnFeNlCZHw0aoEwVLu8IYGZ8sEWsYYDh6/v2pqvsrbfcmqQGRhjSggoXX5HXWFlOdYR3cF/7XixHmkEZK5Z/TQB8DwMA1jjTYQm1y2eVoBBjN19JNrT8jiqwUUEUdigaJl6eQWwETvxQMBy9kmym2na1oUI1IiuCa5kgQZwH8F8/a7RPLAyOASpnmCkcm2QjFjPBNrM/qaXK4T5YjddibQlocZn4RpuEcfZMSwFXantgz51nWKqCLlTNsUpCv9GhZxGQU5kfTdap0WxJuU30PAAtyzWrg0o7hxIFCFpKtr+CHZXZQSukETszsMbExhLgL87X1oXRM0H7pVLcyhI1yKLPG5ealaj1bo0GRdrFdte2tdBXwauN7SKQuPoexE+nQgPTaYfzBdyowqDL2Wxr1o7G2UwJSksxPGVJoWzVloMBo1rBsXpMjqvveZY6f7XbCsAooNiZcp3VMDb8rmeKbkVbKceOH42Ty3nQbzvU4c6ubDqABdQP0GR+ZdNqJkxLyKHva8VcRUrNa1Muo+6Wk8KYpCysJarKOeY8WjPWUACVVvsqhjLXTbekClIQaLNZOa+QZ4de2EirVQzQuwdtBQoQQzpxIg6zTcwZDmV7diZOZARTQ1kGXA1lTBnYZp2G7rW8HPqiumfzxsFm8NyrdnLoLIcOvZlDy/rauOGc1Mam9nB+Po4OR1DmDdBz6uSJjGcEnfr7Ay5hjaAxovgCmqJ/MjMVtJlDYiy9p2dmwIBxPu/gsX+AdIyd9aBsZ+uWzQF9DhxoIfXYXxHRovotK1vLmFK9V81QK6hpGZgfSEh19qJnR+DsCPywjkDauEfoqymTpXDfdoYZ0QDlKdFpxNOdbS2g33ngnGYTw4RrUeIbhoRzYmBAh7/ZZAY5lyk7adlF9l8CIGUprQwWG8tmcvg45xIwgBa/k5b1yxXIThZzdDRlK/wHn/VvLEpCrpX6W6nnatg5q00yoauzu9LSV1cT3ESPZbUk85luB0dalOSpqYyNd0uXuJY4uzON3eZzcXBlOdlpflbTnp74rOyqbLSzQpDtHE1J9eJiTTYB/J0lQ7V9vLMz2m+dHWcSY7VbyHyCMm11lcBUX2MuwbC5kIjBXzdm+/btz++mFGh0bVk3NFJW5xZK50opb+w/kLNraWE+waGsvjM3OiSYQb3dZceuHWXsxPGypru3XLh5S1k5PVaGO7vKtg3nxGkdGztZujraStvkTFnf2ROwYtPWLaWtp6us6OQ2MVH2ffdwOXjiZBnZfE7Zf/JEOa4L3OJCWXvOxnL02IlyanyiLLatlF179pSZ+bm0FD55+lQ5PT6R+eQ3TE9PhiUzPzMTUdKerp7agnb//rK4shLAA118y9Zzy2xK0ucjWDk+OZFzcXSY2HBbWbd+Q3wlpTP7X99bhgeHyggtgqNHyuDwYBmUjX755bK0shqxS/PyjrffWR5++FutzhNd5Z3vemfplYxZtzbrQQkP35DuBN8GKPLhD3+4XHHl1eVjv/9/Zq4AIwJQYNiRo8fKh3/255J04R8AErAXBLYAEVT4T33qU+Xt73hHfDiB4f59+1N6c9vb3pZM7oMPPhgwy3WBDtrgAkv4SY88+mie1RpSJiOzLTMsU86XFHgSPH3b224rn/nsZwMGYGP92q/9WpgJtXtVf7n6qqsToGG+3vulewO4YD54V+vQ/vvlX/7l+GovfeelBImSpE88+VQCSEwH2W9+6xWXX1o+9vsfS4AEvBHnfO2rXwsIYq6UNrhWQ8d/8sknk9nmS4kdfE5gGh2Kjo6AQl/96tfSDUcHok/8508k6AKeSHLZR4JRsQvNkne9813loYe/FX8XEwBzQ0kOBg+f3nV005Hk4y/ec889rU6LPZmDaB1NTQXAqVpHHfE7sa/tPcCFMcfAwWKJDsy69eWxxx8rmzedE/CLbQAMsRuCZnqSREX5xg98/YGsc0CSNSfW0mJXqYV1owycjQO2uk9lsa+mpMie5UsLlLEqBMFaFmMS2PdsUVgPp09VQHnt2ggCmz9sFgx74J8AFlBijrAxvJdORY2Aq85IYivAE7CVX3vrbbdmjxJMFnh7Hjo1C4vLZxgWAO+wtkdGAgyYv6YM39qROAQofeub34wWIjDD2eHZCcna5xLAjU7J9u3nBQAi1FoFcoHwk7lGo5to/I0bYFkC0z3YfuMf2YKenrCIxJ/iUsDr66/vjQ287NLLzoA0rvPoY48FbE9soxXy+FhiSeeLMQKgilnYek0XvBPw7bnnn8t9gBu+sO/EMm+/887YSeMsngGYmxtgoPjZHDlPgCoACDFStK36+9NRyVoCtmKnROTb+HTXagvP42c+a99glohpXnrpO4lLGyY+9piztQEo2IqmA5T1kSYcrVbDymrTUGK4trO2xmvsUckPKcNtVVS4nvEVk5hz94Bf+J4/VWerltY0GqsNY8S+a3yL79cuqeW/QU1qbNnWFjZWW99A36rDsaG7yh7XVmcO8wqA+F20VodjHmJurnY0oUQ8P59/N619UlLQ0xOwwMJyP0bVAvKQXigaIC2hluhxQBdSVlOzRynFKfX3TIYBqYBHFSvl5ECaIsDWapdbnSyBW20flNKftipY2wxYZZ4oe6liTc0AKj2J45aygpWyvFzpPmkF3K6jTGWlhMrYVZk4KYNob0sQGyV5tYbRdKlCuWiRniGgE5Hc6JPUwL6p53MNgbM2vaHiaiPbW+tR0863pQmRcp20wTWGSpFWQzEzlqi/AVzaa0tCjsrIKOoo1k9lDvW02EBjtD6MtYzdynKZmZ4tvVTeh4drZ6K8R3tlQawoc6lAEUPl85wu1FSb0zsQF5tbmCsTk8RSV5Lh43hxYq0jSCyQwnsonfbsNgQjjnVkTLIxZ6Zry6j+/tw7bJcepUS92ZxNZs+hQK3dHIX9YDwxiCK4uxInlzFQVpMWlGlJqD50KE4FY4Mdgsbs7x5MFjIsnwHK9adrq+nFhVrfqYvSAseyL8AFgMvfrUUbuGE+AbA4BtZPU2fvutgpugtxDMNuaXW4MVa9PX3l0KHDOUgZC4eVPw4ngAnh1yhsb9oUh0cW0B6Dvro3Yxs9k156JgAl66MzlEbOj5r5Rqj4ze++GWq6L45OALK2klpc6Lj3Bziq9eR0vPLqa3lfc2AeXbNhmkVIOrvse2ySRur4hzWoO/teZ0fg7Aj8YEYg527LCWKv2aEG/a7aJvWfNQFQRUyxN9skW9rbYgP92znC/qIvAzSinba0FDahhM/CvPLV2hWP38KGNz7PxORYHHj+gGwogMFZctnll0XAjnMcra8NG/J7HEk2ubImO3PGAs6dTxs3bsjTApidJ85PGUr6KJw8Xc0ESHyDdD1rlS5LKADT3U/gKKBMC+UVSZTuvBebrZMQB9dn0LolTLBTOKOeRQDcgE+A+tqVpS/j4+yVZY2wrjrw4aE45f7tes5MzBTXcUZjgzasX2fXmrVr4+eERdyaD7/D8Ta2us30dPeWYydO5Bx3Jkd3q7OrzExMlsMHDpXZ6ZnSqQyYIOsqfZDJsrqyXEaHhkt7Z2eAiwv3XFhWsZaPnyqdC/NlQO3/2vXl3LXrc6/xsVNl45qRsranr6zrHSiHvnuw7LzggrLUVsrY1ETE1A8dPVbmlekuzJVDJ0+U5Z6eMjY7U7r4St09Za/udV0dZePmLWVG2WxPZ0CFIe/Y2VHm6RMcPVo2bVhf8JiGB4ZSIpTy65XVlPzIghrTweGhACj7Dr5RJqanyxz9uO6usuO888MU1TJVMEBAVTnO0MBgadPlaHmpjIyORBR372uv51Q9Z9Pm+H4X7N6VDi/Oeuf4HXfcUYaHBpOs2rVzZ/wX3WzuuPP2jDcq/9133132XHxpuffeLweoedttbwvNn+8IsLnq6mtDgzeXEkH8Df49H8PaxxoQ5Oo+Q++D/8hfshZ0n5HlVYYgg37FFZeHYQCwoFmRhgjt7RHtFDT+3Ic/XL75zW8mIKZBITGzd9/e8t67744miSBXcH7HnXeW++//apKAglMdV5SrSBxZi8Txld1YE2kkMDtTfv3X/+c8q+thkq1dt6F8/C//MkH0+973vvhQL3/npfgpril4vOaaqwMmAH34dd7ZHgSwKJ/AQsG64AsDfw7sP3CmNEcAqcwFSKJMpPrhVW/RvbzvngsvzL8Fycb3z/7sz8oHfvIDAU+ffOqpsLF8Rqzl3uZBZyPvwE7QdXn2mWcz5vYi5vTtt78tGiRNzEAg1LybO4wafuw3HnigsoYl4to74v8CtawT/8XO9nPPyBYqcb/i8ivDSieC+vTTz2R+/V60KpeWkqEHWhk74wuUADZ7FrYTmEAHxrthLwCH2WfvhP1grAAmmB6Stk2nFXOolAyAIIgXG7Ct/H4lhVUEd75cd+218e/FEVrxap/MHwecYTwQu01yf3o6QA47CDjQIOLiSy+NT81eikONC92epiSSvQJQAKOMgTExrphLgDa+ubHyTIAW12C7gRK+F1ChxW7B7mCvdfMRozkTjKd5sSecZ84M4yf4N4bEla0na9L4RrtyZTn+vev5LKKAc8Ge8Z4EnTHEsInMqbVnrYbp3lNBXM/HT7cvjAXWuqoH8+JMBYzUQKwtP6N74gyg/cNOh3G+KnG7IWuQbahkgyqHoPRM0pc+ou8TmxUr+SyAkSaJve4LaCg+pRHk/s4rsTwgw+ddx3spK/KOfhcYqXQPyBI91CVNMmheDVQwa2wstpedAKZFYmNi8kzMimBg7ox5zrtWow3rIPIbKjZaSRZxlK/4G4L8VnMc682zimO9tzgypbiaryjR3bKltI2uG11N293e3oAcjQCbzEcE1iKGUpIN8RmBX1POYjF5CBuuEUYx0U1bW0CKTcx5aTI+nI20sY2GSO1tnHKZlg6JrH0C+tWqAdIADhXAWAnSrOTAhrKQo2/R25eMR6i5AJNofdTfTflJH7ZIVdLNILU0UZqSAsE80dHopeQ6tUsQQCAMDchWq21vEKnVOjG13EgPaO176Zro0sMBbE8LPpvUu0OzI5IbJkzNhjVfJt6mspAYq/Y25T2VZROwppRWy9jZCkq02ijJQvElgRKa8QB9oGqCeI5QmC1AkcmpLDpBO1RRO2bP5VpNW2H3b5wtP2sMoMwXA88oeV8OnrUCSKmCtZUi/eprr7a63ozUtsZ0Wla1Dz4U4yv49nwcXE6mQ7C7p7dmBfsH0iUGwOPwMWeQa5vBog97KWBKFYFNn3cqyQFeqtAcIw7lNYYMPGdXsM9QMGJV9LYtWb5GIMozQTerkPFADinZl1AF2ztyD+PHoNtAkNQ49h2t7jizMznAK6gyHyE0c4ZdJIvpWewVrI7uLhozq3G0I+a0tFzWr98YJgeAy9wA+Txzk7VjQKHIDlfGBlLM0FUwa6VmFo4dD4ML3VKGkdq3Z3GoEF2jRVIFBU8G0EGLYyCjPH7oUMbH/HHKMUwYIy3BfD+aJijKc/N1zlvdsGJc/otmwWcBkx9MMHn2qmdH4Id9BJyXzdnPcXPOnPmKM/JfjgBx8iXoe36Qs3JhMeUSnCyO3+JSdahqiWtt297WvhrdDeeK7HVAhgi/0lCpjjXwJaW30zV4axw833eOCGLYdecLpw+QzwHHInS+CPA8jxJhPoFryBQ3eiMsJwYfJ5ENBqRwDn02ZbBdXWcE7Ro6eZJW0zOxwc5Lf09JTktjja32LpV92RWfwXMJSPlHkgWcW2cXhzqs1ZaOi6ysrya5EObC5FSSEjKRtfy5LY6i9w7rlt8T4diabXZeCY74bO4r+HQuY8AKEqIXxtGdmCqvvfhyWTs8Ego9Lbrujo6y54LdZXZyuqzMz1cnv7e3rNuwvkydPl02dHZHw6R9aaFsG11fhjuJxIeyW3oIzw4NlZX5hYi3nr9rZ9l38GBZWKlU6wNHj5VF5dxlpaykxLindGljKTGla8PxE+WNI4fLhnNq1xTveGp8rOzcsyflMZ0Ci9Ony5rBodLT31eTgm0dZUVSTlJvaak88fST6dTYRgyeBtvEeBnXWpP4ZG936R8cCIBkHAWHGKTphkfMUEtMQv306Hp7S19Pb0R829KpEgjXXtauGTmz3miRjKRd9GTZs+fCsnv3rvL5e+4pey6+KJR+IAda/YE3DpbnX3gxOhGy2dG2GRvPfFx6KbZR7UzC3xK08YMki8wjH0HJx/vf//6MQbK1AwPlM5/5TPnR978/gS6WrLEQHAvElVT8yZ/8STrp8Ff+zb/5N9kbutXQcBAQYlYpdVFmoJ3xt775rfhvQAL6Cq+99nr8+qYzp9/hlwCGCHj+wR/8QcrIaqeTmfJbv/VbyfTzbWhrpNOjDHVnZ9gv/K8D+/el6x8RW1l8e54oM9YEoEd5iee0PpUDHTt6rNx88825D+0XQAB2i88AozCMfM+exlZ5/vnnyiWXXBq7ocxmx86dsS1YK8orlLHYS8ZSp5I33zyU3/3RH/3Rqt8wMRE741n4eh/5+Z8vr77yctjCSuX4llrNViBjKmOovIPt0Yb5rrvekzjD2hWAA3ebdqoC7xPHj8fO6IJ0/Q03xJ9rdEJOHD9ZfuEXfiG26T/+x/+YDkds3e233x7NFvp7NGL44Xx+WjXKgNwH6+jGG2/MWkn54djprMUv3ful+LDslVgtdmigP918lJTwY2+86cbYd8AhW09M1jjw2QEB7Diw2mfo5vB7jY9yLJ/H2LZGxCvKyoHA1q0SH37qOZs3R3dEmSBGYFPOKFZxTbHG5ZdfljPi2488EiAPkOUP4ER5Hf+ZZot7+Jy9a9wA6VVwtjcxQCoFpqfLIy2tFslGcfD+AweSkBRDABOxp2rpUE/KxdhMorfGVqzA5xc7+q+SFjGONUlnEIAmLsHmAHiy4+7BvmEiWhPWumexn8K2GR0Ns8vnGi1R55ySLsBRZAH6iDFXIWrxM/YIu2AuPJN1KibSsarRD7OW/d3vsgnOHGeQNa+ErhFJV7okbhOf+F4TU0n0mg/fw3SqICLtz8XKENx0TkSPrTVzmfbuYtGRkfxMu+5UHiwvB5jE6ncttrJhhzoLnfk+VzUvq4h5pEY0tmnF68agxr81BnamiHXE8s7gWh3RmfgQOORsFqPpzNM2snZk1Rkk+2FAGK6qpF4zOoJ8WQKBKWNlodagsh7wVfyxejUN5akRK/W9DGxLuMwD14z/cIS5XB8y5Pcgfox4Swg/z4Fq59/uZSIFijm4ewiTAi78HrFaZTq1C45g3ecr4oqKA/Co5Tpe3mQ35Tk2R4TTlFUszpXZ6KuUADlpRaSLS6sFlMHlOEV4p68eghmr9vYYGwtnQd/n1B0Dl/pSo1xLdmoZTA2ua7939/UcNmNlpVQR2s7O2q3HRjnDlGlRjXw+ZT4rK9EBYVgtHs+2fsO6OEhhKsxRER7Opp+LOFlXdFiUxuS55uZSo20Be6dkrbRdStvjWhutLvnEyeMxMt7XvRskGnJvLk+dPB1nrwI0tVuBRQpgsLnVgNo86t84Y3rOey7G3Kanql3bWp0MPVWdaGrFo0lCkFe513LQUCgqupi1Ck3lEDuArTWrT30sh9A1gBCQe2PflM/YuEANTrN58CcZummiXG8G7QQ6uF9KTVr0Q0a8qjIPBhCT4WL8ARWcbfdOidbcXIyQMTKPDhMgjz+MLAMS8G9hIUiz7MLI8GgylzYngKOpl3eN0TUjcXoZRAc61F7tM+PHqVI/mWxrggOt4y4NQ+u1117NGHunZAXXjGbjn7d9W9Dn3bsvqC20W622CV05iCjsv/bKK6GPcvKMbYAQQEn29/cYJf9fSiX/r7jmhz3SO/t+Z0fg7Aj8nUcgrBE2t7bN+a9er36Gxth8ZZi0teescI5wFLEIOYWcfDaObXU2KZnF9Lvh+uuqyHdXV8oqXA7YIUHiDEWvJmbJgecr6AYQjYiurmT7nZOcSecqm4jC7xxyNtGa4BuhcwuEoqjf1pZAgLOagC8i3RNl3979KUdwLYG6gIxf4b7Oaj7BA9/4RkQ/JTkEEc4b4FISRbThOp2/p3KekJMSfAgeBQwBANJKcjLnckTJ160L5ZyvIuMraymI9L61U9z0maSW+u90hxsezrh4f+dPBOJ1h5ieLuvWjuY8U4bgTOLXCL4FlZx7v2uMxibGS39PXxkfmyiLM3PRNHnphRfLmqGh0qtjX1spV116WRk/diKlPrTAzOErz79Q3nX9jaXoIkcwt7SVgc6usmPbtnKUtsjWLWXTBsLrpcwszpcNmzaV/YcOlsPHj5WNmzaVZ19/vbx88I1yxTVXh0Y+2Nebc7F/cKg89+qr5fjkZMAfWhUwO2OJIdI7NJSs/AL2wNp1Kf9+7Y0DZcu2bQGC1p9zTkRjgTrffvTR/P7Y7HRZ6OlO4OvM3fvmobLUvlrWblhfBrVgLm1lamIyrXaffvKp+DjXXnddWVpYiIBtxHeXlmobz9US7TsNt/u6e+I/KOUxz7t37kzSyVj/5m/+Zjl06I0AGwJjfszP/dzPlUceebS8cfBQ/CosBIGa4PCqq6/Jet1/4I3y0Y9+NOtaGY91m7W+d2+60HziE58o//Jf/sswTTCLJYr+p1/7tfLbv/M7CVDu/dKXsk6VVwgolXU8/czTYY7I0OpuQ/fitVdfyTrk1wDtBG90HgSe/+k//adkvPm59sHf/M3flL2v1xKCRhx1/4H90R2hDWIP8FEAj1rc2lcElwVDgm+AkSYCAKPLLrs8gAfQcsP6dRH9FGxjcAkQgZ58WT7cF77whZTceD6+oCy6e/zN33wx69he4ocDEAAs9t+D33gw4NQjjz5SfvzHfjzX+r3f+73ygQ/8ZHyoe798b3RZ+KV8t+gxpkygv/zlX/5l+aVf+qXsQQK02AmADnv7r//6i+Wd73xHAj1AU4RPzzsvehCf++xn48/S/+DrCdwAxIAT+948GoumI+eHP/Sh2Dxj+OV77429k7j82Z/92cRQf/XJT8U3/pVf/ZUI+f7RH/1R5tv6MRdf/OIXy+/+7u9mTdJhIRJrvIjPimUwRfjYmBiYJs89/2x59NFHMrdsl9IFSbj7v3p/GAtiCsw2YN9FF18cYWC+s/HmO7N/EoJvecvNAYnYO+P6nZdeyjrFJGE/zQnfOXp/qyuxu8Rxv3TvvSl1vOHGmyI0a3wBXebNfZwN2h6LlYAW5qPpWqVdM+AOy5+dSFK7peMkaeo6xs96dU4pbefrslMOEAAc8M440MsS2PPJlccAZMQPgAzjJonvWvaPdyJSjin+7HPPVaHoycmUGwEn2OOAzTqJHThQfuRHfiT2VBkcRgbWBa0SYJznZOOB6mIt55NyO2PrbAPssQcAbTGAxLRzyPjRPAFmYDSKn5yP5g+bzH4y1jr8eIfKjMey607s4WcY6sBCzwlQta6uuPyKlF1Zw55z3/79eSfPD6S/4frry1e/9rUzyYFob87M5NxgE4CX4krzKP4QT2KNNh1t7C1jZczoKTkrsYqAVD6XQ6FVvttICGClOK+sKwA+m5fkTCu0cd+qfVTLga0DMV3T1IJrAlxKW2EfTJa7oyPGWxAF3fMLgn7sEoeqLIsAuwFSKrhQb8y4VgZEFVxKh5jVkklE/fHABnhhUdsjB2ztUMPpCb1qduZ7WXaZ+x7tiGvwnuu3qKs1G0UB3/fqgqIzYgMl0G1DDazCl948Ikqh8FYGSbrmtMp7UG5MsEFcWOZ4EGrVTrkji949+3paGiVYExGbma1sFZ1sempNVqiCBjflLlWMruqr1O5D/g6cqewXZUmtvtG9vRnXpmSoAijDCXy9D9DGmAM5GqpRsmq9PQm4oyiOCdOpLZ4N2F8FY1vdfzyfDT6KJQHcwrxAJyxteU+GGgjgZ8bL3EM+GUfCdZwyIAiHyLzaZBGy668tvGiV6AhgE5g/79J02oGyoiink5J2XoRhB2qdOSaGQB5S6/3iMACBjh+PanRFCPvioFnYNgGgyL2xIIBiqbM2j+1VM6bq4ABkhnJQhQUk0wPVnKw0YyKoDKhxISbb6KwAR+KwnFQq1NFSmX4jB6CDxzqCxgckY3gGBjIWfsb4oZ9988Fv5sCwBxh2xpFDfP7558WQZh/MzWejM0oM8OlTSm1qF5ugmN3dta1lW1sooZ7pvO21daV3On/79tRHbth4ToAR64shMl9Alr4+a6G2JUSdBVbVDGft3ADBVoeJ+cIIGUPUV3W1xgT4eOrEqcxrpV2XM73Jm0imKXtT0QqPAAAgAElEQVT7O0dKZy9wdgTOjsDZEQjrs7Iv0xknYPV/DX6tDBP2HbjA3stMAUsA++ygYJ24pnMN4+H4iWPJ1ALLZY05q+w3jQo2lzPLyRS8dXVVzRF0c7Tx88/fkSyXwLRm9zAX61mh5NLZrMwRIIExIIjs66XTNR7nHgDNf/LzufmFSs9OUqE6aP6w/Z4HQA7EkDmUzXSOSwQAiCQujEtT9w3Y5/jTpJoYn0yiwHsIaqPztrwUYEXig9goNossomts374tgIhz2+ddm4Puc/5tHAm+Gz/PJ9EiqdHT0xdqOC2NE8ePfq8DEJ27lZVk+Z2Ppg9DGFDPz5CIOHb0eJkenyxz07NVTJ5YfWdnueiC3QEn9mw/v5y3ZWucXSyMg6+9Vq7esbssnTpdRjs6i0LloZ6+Mjw4UJbnZsuGwaEEJPRK2nu7y5r168uLr75cevr7y/CakXIC+2DsdNm4eVMC+kGd+DqUrJ4oGzZtLq/v25ez7qorrihz09PlxKlTZdcFu9NS+NiJk3nnifGxct6288or+/cGMNm7d1/pHxku3QP90TbBbH72xRfK6cW50j4yXE4dPlou2rW7rHR1lidefK5MzHHia2enmbGJdMbBzHCGKuNxjXElUovzpT/tfU8m8DevO3acX77z0otl/caN0S+RqZcQk8kW6AjysByAgg2n/Eff/6NhiNKQkdnmt6Duf+rTn8paND8PPPBggs///d/9H+Xhh79d7rnn8wm+Bd779+8rV19zTS0zefnl7KFt27YnYQNsEeA+/sQTEYQUTH32s5+Nj4ph0JRQ8H//w3/4D+Wuu96doOqez91TLrn0knRKES8oFZbR9gzADvf9wz/8w/Ke97wn7AaJx5QxvPZqufs970lXGq1oMTxooNx44w155l/5lV+J3wOgASAAggStfBrirenSc+6W8uA3vlFuv/2OM8kzwqz8IPuADwZsAExiJQCesBmAMxoKbN2yNSVtND34Tf/0n/3TAAUAUGCEBCOAxXWI/NK5AEZibHzk5z9SXv7Oyxl3dmPX7p3lj//oj9PCWPCr1CTdI4cGEoR+7nOfLT/3kZ+PUCXAxD78mZ/5+0m0WQv2tA4t7iFINnYYIQAWoBVm0D/5J/8kbAtCoukSdN722Ddr5qGHHi6/9du/FZ+ceO6X7/1y/EM+cFqvr12bki7tl/mCgmxzDrwExAKMBLUPfeuhcsEFu8tbbr45a4RQ7J1vvzP+LuAjHWS2nxdACMjKhr315rdGgwNga0xOnDxVrr3m6oCJ6Q6VMd6cNcSnffKpJxN886e9C+YPQMv9CbiKM1zLOo3mIEZCYsi52CegQPQC+6tsg/XmvthWbKT4D1vnrve8p3zh859PuRYwgS8vwP/TP/vTgKsSnUAiJTyvvPxKwBa2m76IDp2eFavw2muuDXBsLvj3wE0NL77+wAMpj1cWYs8CBdlegKx1I36zXjyjfWWsCPNan74HwK/AwFI0FAknKx+66S1vyd7y7jogeZ8kdudma8VGR0f2VRLCU5MZR89E1Nxc+rt9wLa7n/UeUIug7czMmS429oPztQrgzuVZEstNTSdOrCxOAu3IAzX2wg7zbtbo2PhYOWfjOTkDsF6+8/IrYcZob9/E/O4XXRN6M2vWBHDyHo1maGK3rq48k/EBdAESnadAOPYUWNach54nlTGeq8VC/X6wxPecA85U8yd+dHbF/1Cq0/pdsfyP/dj7A2axpWJWY942um7Nau1HDEyord8sHBmaTBbWwUpt08rQN9ojqW9tCb5wdKr4Zw1eg9y06o2rdkplq4RZoaZKDejsXD4XNkpLi8SgC+Kh6AZJkJnuMxH85GQoUQE6eK/lPGNXRz2Qql7FUmnvAHgIBitrI8BFSwwkQEQQq1oCxElIuQbtifaS6xjQJuPl4K81ytCm+QASFg5QoGpGdMdx87MI4hqrlp4Jp8PfBaYRlG11APIZpT4BY1rGKg5gSnywVSoDRrYKaJMSl24O2ES+H5CG6Ki2zK3ymtCSl2onIeNcx2MpYAjkNs5cVwUbME4gm6nFnqzisQJk9/a7PgPpG9eid3kptCyGzHxk8XZ0tspi6Hyg0U6UNWvX1I48LWaSMbQROKtVEG8l1x1eM5z1YWO6r7l20Hh/a8kB4r/En7jM2EBHjh0NaBO0ta8vm0tpiWdl8JWfBISZn881g7SmfWQVBg4jqbsnaLgWeYArddvZACsrKQ9iUKwlRsQacm0ONofY2Lp3pdnVlpfuYVytec/AoeaIGWMZxXRzyjqqWjuMFqANiu+L4+Xvh9880mr9XIWFsVcAj6iunDVrJW18Tyt5K2XAmkpNe20tzLkAbsrk1HrL2ooapVrm0CHYAHbmJ0Yy4oLE+TZmb1P1bujt1uDE2ETmIbo9YXh9jxdfRV4j0HM20Ds7AmdH4OwI/N1HoE3HO2d5xxlwtpYD/+2XbrrnsE0ADK0uI8QnU4ZRCdyfnMwF0KxluDjZWHs0uJwHsnYdnbXEkq3nAAIsRkfXBWRwfih79SxADLYz3SSA1NNET2uGM9nIvlrbzpuUsZPZrvXUVUslwaSuApgGk5M5t539rpnS0FZnnmivdBOD7U1AKWjnFDbaV42PxgEHYAT02HhOHEaOqpIIbMwKmrTF6ccE4fw5c50vfDoBFP/EfyUsvJdzWlbPWSKAUU7rOfggzhEMBNdRm+9MUl7CMUf/d3+Op58LUlL33a7WH8uyP2O4uLhSujq6ysH9b4S1e3D/gdKu49vwYJkdHy87N28pO2RelUp1dJSlyaly0eatZXC1vWxFsz89VtZI1CzMl5G+vrKufyA6KN308Qb7y+mpqTK7vJRuN4Rfj8zPlX0nT6QLjnlYXF4si/MLaWksqDMOyoS2bd5SFgUD09Nl5wW7Sk9fXzl87FgZn5kuq3y8jq5y7PTJ0jc4WNo7u8reN94o5+44r7QvLpdL9lxUXj24vzz09FNlrrO9rO0dKBduP7+8fuiN8vobB0o7un1nZxhPi1oqr1SxXcmfqcX5sml0XTl57GjpGRxIOcHzL7yUboeWviD2jUNvlKGRkbJOyXZKmzB928utt92W4NlnrGunsaQHQAOIwIfRRtq9h9esCctgbHyifPBDH0rJhwDgI//g58u+/QdSzqIsRqCJXWJsJEqxKE4ePxE/RhkN1oFgXjtVwCDBUcE14XgtRa0BviJGgTbGEnlYTrL8EmK33npLuf++++ITWk8CO/sKEPLJT34yzAuCntY11gdwU8Bmr9q/EkaSQPw5e+uGG26M38YvpiHx+S98IWUMQEJ7R1b86aefKu96xzvDMvvyl7+cwBtrBHMMsPDLv/TLeS/73z2BlIJVe5Nvbzxl0O1h2kT/4l/8bwEVkjTSEeXUyextviD22Q03XF8effSx8vGPfzy6G7fdelsCf9ficwnSlTBVvY+Jcu62c+PjaqdsvH1Vzcjqf/JRASFAkiuvuCKtVe0/+/O3f/u3w0659uprovP3mU9/pvzCR3+hpcHxcvadMdSxBxMFE4IOTpUkWDmTlQcECUaTwDs9loCemCoGM0DCnPJ5Jf/o1hgLe/upJ5+KG0jTRWB/w403VsZdT0+A2b6enoDY/HUAmEoCvqvOStdfd33W6auvvhI7rG22ILgpMYn+4cxM/GZiyFdcfnkN3Ldsybi7HnsveAZeeVfB9vjEVO1ISe+pVQHBFmKP09aReExSc3klpVPi3OeeezbBPP9fHESIFoihjItt825EccW/xkLAb10aG/egIwJUBBg983TVm9E5xx58/PHHyrXXXhdWCNsvVlSmI/Yz7mICdlUM8eJ3vpPY8zJreHY2zyd2tHfsSVUP4ivvr0TFOF5y0cWJA9KQpbdWVDibgBUY/saJ7Q34efRoxIkDltCdGR1Nqb79Z92LX8RG3sufgwcPBehzNrg/W5+GHtPTYeI4p8yJvYK9b+79XOmgPeqa2FDOD/GMeBNgZB+ktGalls1G46TpekfOAGMxpTpLeR5rDygbCQpgegRnNwUEA/4QBbYQ08BkaSHrM5qh0S9bHxsoEe952Q1jz8CGYNHSv2y64IhvfL+W+HSGfRqQqIVrAFXDMAnds0W/F7wSPvLQAAuIqgeS8a+dYxZjvHN4q8FcBHJ0ZaEgWAAXWgU6ubmgtRGF9ZmAA6kdqvDJ9xgk9bDG6AhNV9Z/ufbUFkxagEpx6tdqFke0R+hKtNe6T7S/tMYdHj4zCXVQdOKpYrHe06BWdXwaKhghFWRomB5N72WTQDAOqMKBqmCKga5teI1B8yzQwlp6VBc18CKCs63g0uKvqBkx1dUYWM9RwZsamFbRo9mqqdHfH6fPxFe9lrmADg4i2iJTszMVXAJ0eC6Ml+7u+lxaActIlZINjbUScTwtoltMHxuhYYz4fgPgRHfF4pKhmq3oXwVi2lugT9VhIfxlDLEsMFFQO8M20i2pxQjyfs0mSzkUQVjtg09ovdWVzSyD1tFVhYXMEXYQx7dZvNOzs2V0zboAIhGCbW1QG1fmroo5tfRQBgbzTNasMc4cz6u97on6P4PbzIlx9/5Hjx2NsZaBm56dyXpQ/8iYWitVILhm9mKI0ZK1ttLRQN0lBlZ/Xwy2Vl0VEa2gnbXS39d7Bs1liGrJ0WDeGzMKaGUdVlradJBiFFH7DWuH0+mw5jwHfFpaLmPjU9lnwETODYNlPI1RI4brPb2jPWXdXrj7gjMMIvvDeGPCQHONi0Dj8HffjFOZjsEtVenvBzobwORs+c3fPU48e4WzI/A//Ai0cFfnqAC/nuxnjvi/fXhSvVM/z0/h8LNxYf6l1GIpQb3ztpvtHx/PzwDpM1NVGJyzxZ/g6HLUjx4+kkCiMk47Y6fTbWNwIOfy/gP7zojK8QUAI+y5oK/pyOZ+HOoI0EmAROyuL51PamljddgkTNhgzhiWTMMKkcl0vvOzvBNH27npLGHLJUqwYGRyJSuqHhpa9MkA52r6gesCKELigBXBgiwcmrOzk113bjpwjJFnqGd8f7J8Okb42rdvbxIVjaB4yknn5pNtbwTKBTWC9vgVzosiCB5OkGmMBYWcZo6as767a6CcOHaiHD9ytEycPl2GBwZLIfx68mTZs31bGR0aLOOnx8ol5+8oh1/fW3Zt2FQGOzrL1nPOKQN04Tq6y+njR8u6keHSr1x3eTkMktLTXd4ELMkeDvSVvYe/Ww6ePlXGFuZToiHAdJaePn6yTI2Nla3btqYtMIBMCq59eTXCrzM6KW3bXk5h2s5OlbFjx8tAV0+0SUY3bizD69aWRx5/omzasrlMnh5LCcvR8dPl8eeeKSenJsuubeeV1fmF+GmnErS1laHhNdEYm5uaToecrZs2ly56aYtzZdd5O8rU6YloAAjUaHl0D/SWqbnZZND5ykuSfkki1vIVc4u2v3b9ulqu09UVofYvfOHzCVo3bNCNcKRqu42OJpECEFGSs3v3ngR7Avdf/KVfSnA/MzOXwFYSTQAFQBD0COg8q1Kf97+/6o5glGC2YJgIppRqeB7f40Pxswhz8qWr6PGptBhW/tZoQgA0+IreTxlxI/Is0HvggW+U66+/ruy64IJoqgFQPJe1LANPTFKCiw7bbbfdmiBwYnyKSk3YMfbCW9+KjTCeTPxX7ruvXH/ddWFfPff88/GhrHHPbM++9eabs48Fh2njOz2djD1QJPo/SrhaWgjRLBoYCFuXzUiGenU1jAt7CfB55513RIeGfom14d0eevihPD/dmW9/+9sBTOxXe8f1vv7A17MOleO4twDbWAJ0+KfG6ZJLL02Zg/c1ppg0f/qnf5LgX9ApDlCGREcmHSFbnVAkCe1xSTI+olIYP3/v+94bIEuwrvX0uvVrA3Y++8wzZ0oJv/Sle/PM287bXp544sly2eWXhy1tX9t3X/+a1sUDsZ0vvvSd/JedFKwn8To9XW659dZyAyBq397y6COP1o41Bw+Wm268MQDOqxFX7Uu5FPYDFjq7M7qmls1LNANUrB1/gCPp4KK88PRY4pGUIeluNjhYxicmA3o03SiBzda+ks2U/YyPlx3n7wjzZpKGzNR0QBlgIRtcQeK+AG7WPZBO0MzuYUU05Ybiixrw94XprdOR2IQ2yfq1ayPsKqmL6aKLFf/evb0D+6ukRumRf7uHMRHfESCO1uCxY2FiOYuAN1WUuXaqFY8YfyLFb7/jzthqY80GY3HpvORdatepgZxRAA6xSdNVqacPqFQbddD4oRsivhZ/WJN0gD73uXuiZQkkoO+SfbdtW0B2ZVCJkdMdba62pga0r1mTOKh5frGf8xjQ25SzOi/mF2rLevcSy4p5zKOYNGB7ynTr+zq3jAPwxDqukhw90Tey14xDw9SMBmh0S2uTFSLPAGbv3miRNg1mGhxB7OzcrtJYNFBoZi4n2SB2EpPa8xhIgNG2tRvWrqbDTSvYbdrc1XZ9i7l56PrYEGvW5EWbjh+KPyujQT1xbdvUoEUraf1XnRova6MyMtA9DkkAliA57TkYAti0WgEDKoAlqVWOsm1tJeQL8uTAT2C8tJjglGhOQI107+lrsVKW6rMk8QOAEUBXfYqGGcJRqyJF2BF1kjxD0zqwap34fFfAEYNtMF0xC3fJxlmp92iVF2G48Pq6ulFt20p/30AcKBu5OlaC8JUsQosc+8KiiShONGFq/XOosKdP5x3CaBgfzyKA7nt+gTRnLEJxhMzaa5kNw20RcYBkvnTRMZ4+6+YM1OLC0pk2UnUxLgSZdB9rwb2xK9JusdVGrBr4/mRLAngtVYROhxxjZnFDl9OusK8/42QzAReACg4gLQmTnTpxMuvKGIahQwumoz3IqTphawXd1nsBUNZv2FCOHD4SJWtisSeOH2ttgOUWyKQ+sJajcDAp0RNWzfzRN5mYqPTDnt5QLSPKOzQUdH92fjYb2vObC0AUI41KF7rywECeR4bO32m/2DjACtc3FhwOtFNrk9H3eYddAIu52axvxj30646OINKAlbGTpzPejZFAv2TsZS6MWwNYoalhCTl4tXc09+bZIe7AHxoYyL8ZPB0j7FdOMqfJ3DOol15ySdYQo4PdApmFNKe0ibDviRNlenKKlt+ZqOVvA0bOAib/w4e6Zwfg7Aj83Ueg1Z48nc6ScKlC8/+PnsL/X3dpdfzjoLNFAjDnp/PK+Ss45sCz3xgmaQMMNDhypExOjsc+AzPSAQ4zs68v+hERVO0gileZjGz1RZdcVAYG+2Mr+UOcOuelYIPtVKvOrkd3arTqeiwtzsehF2ylzLLVGlGNeNpVdvfk+yk/ajloziCZWUmF/v7BgPGo+VgUOddHRsr6Devjewm4mi6B7L2AVPcZIItn8t4GhoPPCcdENL7KkZoOAhx9fgf/wLnFIQRwjK5dUx1kndVG1+VcliWXgeY8o9ujejuzMRWa9sbpyIcB3LZaprW2b3ULWV6q3QVXi3GRwDlVpsYnytz0TFlZWio3Xndtefrxx8qQZEhnR8p0rth9QVmdnCrbh9aWzuXlMosVM7q+7Ny0ubz80gtlx7atZZB22WqJT3Fieqqs3bqlPPDYY6V7zVA645yanirDLcFd79w/NFgO7ttfZicmU4IBpIjvuFLKptG15Tv79paDRw6X297ylgi6Hjp5rKzQXBlaEx2WcSLo/X1lQpaxs6PsO7C/3PnOdyQDfvjo0TI2OZGA4biynB07y1plAwRe+/rKLH2CsfGyjR6Drkbzs2WmYJ8OleWFpXL40HdTxsVP6BsZKKudHeXggTfK/MJiWeJjE5pfWUlA5PwmQrtz964k8/hTzz33fAKrf/iPfjV7YO/e1+Pwy8pq2SrQuemmm8uTTz4dUAHQ8Xv/6l9F7+SFF16snRLXrEkwrDTEWlYOYy099eTT5R//418vn/vc587o9zRaFf/+93+/vOe9d8c34hdeeuklSVqaGOv8gQe+luDxiccfD7vX+qTxQ5ti/foN8bEEzkRUiYYK2i6/8oravvjUqTBp7r///gAEfGEBsy4rAiHlZPREdCXhc1133bXR5dE6WyCOEfxXn/qrMDd0p3no4YcjPEvLg99tPT/6yCNhbvCJMbWUV3zyE5/M7wCasAuIWN5/3/1hMl9y8WVl9wW7kwQzRhgvNBoF1d7fM7I9/F1rTkBsXwEyd+3aWb5y31diQ7Zs3hrNDEDNX3z8L8r73vu+lNgINgXzbBAdD3Nq/ATv9F/YD4DPXe95d0rtPRNfji8pTmKzBMc6HBHWZDsEo8oDsW8ASPRgtI4GGERfcOOG8vLLrxRaHsbc+Gkh/e/+/b8LO0XAr7TC+hN3kVBIYpm9Xl4Oi+af/6+/G3AWSMTXxCQwV1hFYSscOpSgnO4H8FBHlPu+cl85/OZ3w1Rjq7Om1oxEIJaQLBAj7dHDXFqXGMPzsjOd3d0BJJSb1d9fF3taS4CWkhwF+rku/5yf7LlrWfxs9gDbDCDyvO++666sdT5zNAglhIHKpQSYtp73XLQnHVwkZ8UBgmufoxUYTcOU/k+Vjel4ulCeePyJnC0YJWEStloxAwYktjWvaGwnwMS+Nk/OBnocAaBGRsoRwtQbNrSkIJYSV2jjrEQHGI4RBUhUNsOHZ/sBFc4OSWU6J+ba+rrppreUx554PECKNe93ADRK3Zxr9gV2f9OlDQvRM3ova5FNt0atMzbFvYEjxt06dBa6jpI0pAvnOb0uc+KZkCuMfVubstqqZcp+AZDEkk1jFt4A22ydmQ/nu+tKYosFvaPfA0hJYhs7z2lvVGbn8hltySAQreRKGCaLFdxvvm0sasxfEpM6j2EfqXDRoVeHsZbsRZ59w6YNq1FOp7GRPsWyLugrVVDSIHIuUEod5rNz+s2jB9UAHcU1JQiYFSnrcWhW6j7mRlNb5JqN9gdEtJYaYZioPZuupSvKajAC0v53qUzPTtWSBQ+s00jrhetgVrE4wXnTRo9xiDOiM83iQpyGdORpdbbx72hY9FaQgDCU9woIErGt72mPMMLunSqTbJy5tIKtLBPgC/E5i6ylxdKigMkeoT01IE+U8FvtfQFIqFMRYmuJ7Bpjm7Bes6r5er/mntEvabUX9C5hNzRo2OpKnCElFb3aAnZ3tfQqDlfdD05ZSqQqs0YGIMDQciOeW4GwRmwUs6HSnqjVd1P8DAobgToshp6eGH+T17BBABmohWkFpXvN0FA2AoOUgP6IVosby9zcQjYQJkOlOVWxVEYRCDE1PZkxmZmbjaFOt4FOYNFIpQSePp1DrWGOWJMMF4Q4Pcpbiv10SnSlocQfodqTJzN3aI3AhaZTUWVQzYe6GiBuaSm0XFoqrsfgA06wQcyP7A+xK0Y1BuK88wKCMI7eyTzRX2mEer2jtcaBcWhyXj0z53Hd2vX53ASUPF2Pak29L4CfNcegeG4UV4Jat7/t9qxjCucOaePNWGEwbdq4Mfe3vrxTWkK2asfVfKbTTUt7h9ExbqiUDCwjRqzY9VpNuSto0sJNzoIjf/e48OwVzo7A2RH4r4zA91X41cTJ/99o1fOXP5LSTeJwLWF0Tma6xXR0JOhQrlN1sJbLmpQqHshZkcxsEg/VSaVHkYzZXKujXVt7HHUddM7dtrWMT07ERjtPBDCCEfbzqiuvzLkmg8lWu7akAUfc2eEMjW5YC1wnyucMj75XOpvRk+oMFZnvJWDhFDpjnCFVT2UiDil/S3Zc5s/1OMQ1ebNYtI4HtnsHVPXaUWc6LANAUaOBIvEhOBkbP91q0VyzchxPvgiHX8YZQHTOxk1nkgVAEmeMUk6dS5yXzknX4oOlvLm7Ky1+ATuCq/iObZ05HweHRsqJE2Pl2OGj0Sjh8G7fem4ZGRosYydPlFNHjxSwSufqSrnovPPLxt7+ck5XXzlv3cZyCptncLhsGBouJ08cKxfs3pFuf/wqJN9Dp0+VXVdcXl48eKDsPXq47D9+tAwMD5UdO3elRTCBYCwRbJKhnv4yMjhQTp86mWTFSP9AOW/zlvL64e+We7/21XLLTW+JZsRjTz9dRvsHymC7pMd8SnVOjk+UQ0cPl2nd8Pp7y5IE3+xcyg/MS3dvb/nuoUNl++jacvkFF2URHzhyuMykJGkxSQtAiGc5cvpkWb9pcxJCbfOLyW6PTY6X7sGBUro6yvK8Npgd5dzdu8rxk6cCpgHyjP8EUKK9rezctTNlFwRr6T78xm/8RmjpEi2ST089/XSAHRo/P/n3PlCeeebZdObjs2zeuiVlB/bRnj0XxQ/jN6S0ankl9H0Mhaeeerp88IMfKr/6q78a4KJqI9QAnEbDHXfeETBC0H7LLbdmnfK9v/nNB7O2ff6r93817YKBKNvP3RbtFfvSHtUa2Rg89vhjCaYABvd/9avRzIg45/Hj5frrb8hetvfuuuuuBODKOuyPBx/8Zp55z4UXJIgTkPM7lQTw39797neHUQMMrOV754alIGkLICBwiflgX0hU0UQBngqur77q6sQWQB1aFh0d7Ep79Eh8/cWf/3n2xzve8c4EiYJKvvrVV12Vd+NT3XjTTUn+RYxgdSX6F/QwsF4EZvQgbrn1loBEADFMGZ20gDX3fP7zAbEAdvRKBG5aNb/n7rsC6AAylRIBRwBIn/vs5+LfvvKdlxNMX3LJxZXF1tUVxpDnsxfNlQC+0aYEJGE8sDN89Qv37Cn3funesJEuvGhP2bV7d5gUdBPFCIJO8//wQw+FbfSZz94TsVUBNR/1K1/5Svx3GiHsF1tmTqqeRUf0b1547vkkZV0XaCMQlzBWMubfjbBruo8pn5ueDmCiq5Uv7BEliAAqTDjjxKayg0254tp16wJiYuwBh197/fXMc1rU0rfq78/8AfKAGvQC2WJaIeLPzVs2Z49YJ8Rq7Y+IW48MJy7yJUg3viOja3Im0IcEYNsj7kUTCNvJGQRQszbsNdowQHDPIv7xHIR9AZ2Jo0aUeN2Q5De7DCDy++y+mFkpDeQnvN4AACAASURBVOARaGUO/L797iykteKL/gvgRUwgGcBeS+5u3HROwBLXSwe0+YUAv4AqDBylX5hOwJoAJlPTZWRoKLGcigUgUMPQt4btM2U72JI+Yx3t2r0r99S1y/rfsHFD9p04BJPNejVn1rR5AaiIZTyfM9T55fmMt7kSA9Jach1jK47ByGo0TiphojZkabqlKlP1Tq7pHVO18n2AiTES2wED3dtcNvcG8kRotsWkaRgvbZv/b/beA8bO87zzfU6dc8703ocz7FWFlEiKkkiqy5It2ZYs2Uq8Xrlmb2IHuWs7yfVFcHcDBAgQJJt4d5F1S9ziIkVyVbc6KYmkKFGk2DuH5PR+zpx+Ln7/93vHvrh34wUusljYM4AgkjPzne97v/d9yv/5P/+np7PCX5QwBb1Avq/IMy0AQtDWYHFE8Y+oF2YBmaF9o1JxbBMJraifN2ThqJu249sCSAI1llT0zrwb6ReM/xM7BQAG+mbJsQ64YSfqCaJZ0QvxvcF8BOgQC87vCmwJ+pMAb1TVEPvDVa8k9iIhWMc44fswREhmCXBw7q6q5Npu+M9Tr6iaiDYEcwQFc6pIxZKeC9aKJqbgmAMwAg0Iggcn6ObovYAX3K8Ebgr5BQ0UXhrBDNfCSHMtKfJGo2JowAzBmJBws4kkohoKiYIG3YlNyci8QtmpAAOAcLA1PSZoq/D/7oV0UGYmyMM4cvgwZhgoNg/VAgwQPXtQltlwvCMqB75PGgOCM+QgcU8YAJ6Rg84BZo14fq6FoQMAYcTtPDPmU6kFEWCNdwI0q4rL0fO5HAjeP4CVel0teCZ6toslR0tubLDx0VEJQKGBwhfrxr3idBQIT08LoODwcG8YJ/YxgQtGlvXkcKO27gRPkxpvDDbp+9MJggGbCFAB9NhzOEKMK6g2Bp8AW/F9xeR0OGisF2uCM+Be2jvaBPioP73K0eGEwi9ZoooHzBLeKYE494dBpn8Zg8Ih5lkYicd7YnPwHjBSauGaR+hvVlo+nBcqbkwD4t98TyrAH8YTI8MmxqEAxvC5BFdUKV27GoOiMfnubC+OC/51idvi9xdXYHEF/v+ugNMYc8wStQD+GsDESyg59mnYAfJisbpiRKq6RpVEAjT60GF3ErBSaXaAiel3ABrwYQDW9bV18q1uUp+LS9CTKJeL1tXdqQoqwa0XssdH4FsI9PC52GbAEGKcRBztDxdsoZ+BECfBuyu6xK2js0uVUwoYxChUG9GSwgdFYUrCfAAQYXxiQC9WQjM7G7T7UjRxcZXiFEYzBlR03gXtmNwnfo6EgWAb2j/3RNKk6mJXp6qzrDfBroTSS+5avb3dWgfWD5YJMZgC+8y8/B2Jidcl4P8waHhW9FDms4Aj1XomFWoqgFBZsRjmMyTA43YW8VQKDN1dFiMBiITt3OkTqP9aKh63gfYOq0EvJZ6y9b0DVkdyUwlZFe3TYbTL3FS/6cycTc/PWzlZZTXtbZYOmT314gtWgvFcFbdNmzdrzCdtLVOZOTeVZNVq625ssjbE1WkJHp+wtpYWm8pm7OCxozY/N6eWAWIDpvrkZuess7VNwNDgxUt28vx5y5QKVknElYAsb+20TtgJ8xmbLxXUvrCmp9dSgmfMJrMZS5dKSoqIfQA6oIgTq6YYvzkxYeVcwapTSbs0PGShWMQKlbK8cDqXtWWwNjIZm5yekbYKvhpfv6S/TwwSF9vRhjGsxBs2VKlSEnvjwMF3VMSpb2i0Hdt32pt737TnfvG8NTQ2qSUsmapWG8HNt9yiBHjvnj1K5HnvJNhO9HPI7r//Q/YXf/EXSrJgX1DZJQ7j3fPOf/7EEwIyoPxDoWddJqcmpb+B7gXaJ+9///uVlN14ww0ClTg3ly9d0nSYNWtWL+j6NLW0iFXy3ve+V/fBvgUY4jOZdML9kUBz/8TNsK2IB2GYED9xZgBFnnrqKXvxxZfsc5/7nMAkYmjiHyrvxKgk31zvc5/9Q60fLS2wBdasWatz9dxzzykxJI5jnSlMdnX1CNCAyezZDl/96lfdlKy6Oj0/rJNDh97VvX/sYx9T8si5Q08FEUkm+pw6SWJMuxsDFJymC9NobrvtNoGdtIl/8IMfFDv4/OCg9GrQUyHZPvDOO2rLAejFXgEGAZpcd91WMSCwSXU1NVob/owdgzHGeX75pZf1O2++uU/AEtOMYCPBPLn5ppv184i1og8BYMWZBwzjubgnQBryDRgqtK2gSQMom5nPiV1AfIs+DEALz8nUHZ6H3/OtV7BQmJ5DEo1OInkG/xHPsqbEnsTjTkNwViwG1ojv8XemU7GnAYsAaAAWiMMB3WB9v3voXSXUaoPDDqJj1d8v37Bn7x49G/dD25xvUWEvYf/YkxK9TiR0XhE7Jmlnjdk/2GSN6G5okF3ncwAfYfExIIKCLLkkuQb2g7WGaSGmIDqL+byADnIW9gfPSP4D8w//BFhE3I6gOPaG79PiJG3RbNaWLl0mn8V1ANqI6XkGbDx7CdCW9WLf4pN4N2gGkePBtHzh+ef1M9jzdes3KD+j+4HPYu+Qa5DnTs9MiQHGnuY/8kmK5OQ9rA0ECfI6cm7ui3YtbAG/D9ikcbz5vNgrnM8k4DdnhHH1ly+rACyB2GY3CpxcTL43GIqBb+J6+FTl9fm8QA1YNYAeyoUDkJ7OBd4L98nP8v74ef4OUEZOyt6HtQOrTHs4wyAPJ2GBvyPcAMBXvh9M0+H72GjOoMa/B5qlodb2FoUn0vMI2mJwgBI2CsRSQU2d8roTafWgiEavws6Q2qxryVmgu6AJEnXtNFybL0AQkmm1+uQdGBLFuf3KKCeqLLAD1KpRyOmGCQqk1aFqCtM76FsLa6NwbYIUfo6Xx4sm8NLUFCm2uwoPG9azZUh+vYYJQYvGCEt0LqyqlURLoYxq6k9ECzsxOSUxTK+o60Vo2ZgcEtaKBWetOJwccJgaHqHyitocftYW+p9nj5Dsczj4d4Idh5rWKEn31GEOLi+O+6JCxfVA1QRUwHIBbIoACrl/43kIGgEZoO9ilFl3mCwcSg4+944xpWLE2vGZ/Mc9JhJOfA7DAJAFkqdKFz2+4+MyFhIpWu/mmmP0aqprNY1FKtZTU6ItwxqhNWRuLuNaY1CKn3XTdjAsbPDauhptblpuuC8J5pZK+j79kXqniJ1WVam1B6QaEAyEnEkH3DsK9Dg1gkECP1Bd0HBEsjhgrK9Ak0C7BqMk+lpry4IoLlWMfNlNZuJnqQRgzFgHjIVmdgPOVLnJCqwfQBDX4RCqt3d8Qs5EWjIIVLUxpaZBTo7vYex531y7lC/IiVPp4nr06bLncOBMdaJigsPhXa9ZvVrtRJn0vFBStVJBz6bPOpWy7s5OO3X2rPX09cqIa5Z6ICAMVRUBN+6Tme6gtTwPjo1qkGPCB2PEGTKu3MWVfUWTX/xaXIHFFVhcgX+FFVC8ELS0ejHFXwuYBCxbLBMBFz3tAL/4farwojtXOZuNPyC5wy8igIrNg6Ks6TKzM2KR0gbbv4SgOqGki4CPe4I2j6g51bBkdVKJFD9PbMIkjtWrVwXFhpRo4Nhy6MWMbqegwaPhhwmQm1taFUSTbMGg9QwXfLgm71Akyjk9CYJ3glB8AUkCXwTz+EgSbseOdUxXroeIOPYfn6AWYdpQobI3Nylewy96nTJ8Nz3n0v/KzisuYA15Zvl2hCxrqnUdtVrQ2tGAUOZprS8xDWtAwKsphPGYaP7EOwTRrW3Nli85YdNYNK51QS+BCUGpZK2lkjWWnpvVBBLGCCP+GkO8P4Qw/Kz19/ZabmraOlLVdnVvvy1rarWaSsjqonGriaAB54pIhXLR8pGQnZ8YtdYlvXZudNTOjY9KBFZsibk56xzo18Qci0YEhrxz4B2rRTC2KmmdDY1243VblWydOX/e6hHIRCz00CFb2j+gdS3O5yw/l7ZQIP46POKuP18p2cETx8TsXNnaaeVCySKphNgklVDFVnR0SctkdHzM5gtFuzQ6ooo4SRj3Q3AOUHR5fMLmiwUBIIzmHB4bs7GpCSuFKmIfXRweshgC/+WSzcO8rq5WrLbjxu1iAjFVhngG7Qb2Oc+9ZKDPNm66WvuF0bfE08dOnLSBgaXW29MnMBHNhS//5y/bLbfepnfHZqdYBxhBUsHZIY7dves16c+Q5AIYMmqUJIhz+vjjj1tXT7eYu1//+teNCT3SO6T6D/iXdAwupsmQHN58000Sw0TjhGTVtzx/97vfVbwIEwWh1BMnT2pMKwDjPffcI90PQJpXX3lFiR17DFDjsccfUzwOUARYsGnTRk204Nrbd+xQez7JI4wKDiIxLC0htCHRHgMoWldbY7ffdrvsBMk0LWbvu+d9Ah8BEhBQvmbTNTrnFy5cVOJN+8KZs6c1GhXWMcAdP09xjTPNWnGm+Tu2hvNF7PnIo4/Yxx/+t4rN+D1sATGm9nKhEBT8pvQOYLmwdrSB8CyPPfaYxgs/+MADWp9vf/tb0im5btt1euecVeJEWCM33bRT+5ckndYkimLYyfe9971KlklYuS/aeVhHGAYk0tyLnxBJ5f7zX/i8cp2vfu1rNqeRrWGBWPvffFP3ePzECTt5/LjdfPPNlkhWa4oTrTaAVLCEXDGWIQiTC21DsOi4xhuvv64We867mzyTVxEPm0WOAXhHbgizB1vJWmFbpXFRKesz3z18WNeHLa0cLOhygGHC7/mWIfYz7w1g/Omnn1JrGG0nfA6gk4/bKQ4D6LGesMt37d6tAiixPP9OLsG6ca40QCM9pxyI8wNYRELd1dmhPQQDCtBuy5Yt8g/SH6yp0foK2Jia0npJODYU0kRY1h/QiD2LThSAAewrmFBMJeJ9rlu3XvuJdwB4ybVZc3I28g3yc/I0WFncD8AB+5yCAPaZNepdskQ5Ln4BZhG+hvdJPuTkJ+Lye4zzpvDq7QrrqpaXSkX+E7/t2Uof/MAHdL5gOHIG0d7isxhrDqsNfyXx4Pl5nU8/NVRTXMfGlCNSJBa4XSioncoP74DFCSkC0EPyE/PzTv/RT01Nz8l+8UwUv2k9Ys/DGPFDSDyhgvYk1tcRHSqyc5L9QKaDVkdadEsU/mntQXqDDpWEGxASTNgNNbc1V0i43FjcspI3J/qJvoRLlkCUcIAavRN1wAjgAsk0gEhIyH9EKJADWkw0SHos/c1KLJWfNTdFR31GJGlBlYiFcsJg9BXT4mNO96IqEeikuFG7JMO0+rAgBEe6z2CEkNpZojH9OwAK91JVFZNjl8J9UEV3DBGXdHIfPINEOkuOWUIAQT+dCzS4ZkS0Jurv3IMCIaiaUn52IrbcJ4vN9QjGYAFQWeIZ6YfyAjdsUD4XA4TzATjhmUmOSew9WALo4kSNKLyUNK8b9JzghZfMNWBMcK8wTKDt+TGAEomddxU2wBF6PjkIHonleTggACMcdhwGjshXywg+2cA+eeczoOQ69kO9KGf8H0oc2TXGhzYR3gV7BcPNWhNk8VxuX4QFmGBknHhWQ0A3ZmpASMwSDJWUmXM5IbMY2Gg0riAWB4gRYT0IMDhQtTUp7QMqNnwuwSDOif18afCiND9YO8ADgiEMLwaH9UNwFRBN04siYatOpizLwWDvaspPWqPIQGtBRjHCPCPgA++Q9eXZeL/nLwyKRcNzQv0E2OJnqGg2NNbLOGEoCH55DwBAiGAtH1gqHRWMDYEE7wcDToVxYFm/EGcOOFRYen95H+yruVmmOLhpPTjOnq5umxgbtzhAU6WsSicVHgyenEI64/RyAlEkKKhQVnGgfP0qJiLBVz/V6l8eVvGvkD4tXnJxBRZX4LdlBUQmCZglXiQbH+KKLv+9SVxOY0xi7maqOKqamMuKBUmA6UYGuklgBFe0pfDD2EuCSYJzAiQCX9FwzQVPBM34New4wSfTbugXF9sy6YTDAf/5bOwygbgDZVKq+AH04/vw/6rwZTKKQxCYRTjOVdHc6F/8AJoEtJCqLbhYkh/D90loslRUb7zaiZkmU1+vGEyFGejCwWQ5gkmSAf6PIfcsXxfXhPV8OE1iNfwPlTkCyurqpNPKSqbEdME3Us2H6elaSWHd0i5MUaVFLQfFAteMLEzxcwzaiBIzAnieKZOdc/FJNcBIRixZfCVAS1/vgEYTIy7e2Y6YYlZiuwaLp7VZ6z1J1XN6xjqqa+zqJQO2ornNWmNJa6uptanLw6KG4x/ncmkrJeJWTFWp5eX4xUEL19bI//V2dtv54SF799QJu2bzZsswbaGQs+PHT1hbU7OlEO2cS1syErVKJGShqph193Tb8MVLlBVt2cBSxX210SobaO+0CjoQU9PSnuNaE+lZJgfY2TOnbU33Er2Lifm0HTl5whKphF274Qo7fvSoZcslAVmlXMEioZCSvHUb1ltzQ6NNjY3ZxOS0TaXTAmGqqlN2/vJFK0fDls7nbNXylXYcnTGEgKtpyzbLlys2eOmibbzyKhUqiWlCkYgq3CtWrbSXX33Z2tpbNeaVohoxSHY+Z9/9p3+yHTt3WrwqJWCGVpuvfPWr9p677lISdnHwkg1eHFwYo0sbDkkUsUxnT6/acv7wD/9QjBH2FfuYFhK0Fz76bz6qMb8kvuxbmBRMY/n+979vqZSb9kSyQ3LIuSY2I0GHXs+egfH0gQ+8X6AfCROxE3uO5Aa2wtPPPCO2A5prO2+6SXoNCJUyyYWqMbEhLBnaGYiR77n3XiVhxH5ch9ZpKu0k7giuwoihdWLXrt12w7ZtiilJvl5++SVV49H/oE2H+0Z0lrOKDQBc2L59px0/fkwTeCheoSuCbUAgE9CHrw996ENKTr/+9a+JdcCZgKGAGDJxKEUzYmn2GwVf8i4SPabcwMIhqaYlgik1R48dVSsICSRCmwBHxKYkdpxhwCg+y7ccferTn1JLxaVLFzW2mLOPXQTUOvD22xpnzPP87Gc/k+3q6u6yd945KF2Yi5cGdX98PkVN3gMgFvH4q7t2ad/wjskBAIOJH5m+Qrx63/3329PPPOvG8tI2E7Qm/uQnP1E8TqsLxU5AtrvvvluAGHa4qaHBrrzqSr0r8iBGUMNcJz7Gli4dWGqvvfaa9jJMbDEnqhkTPyaGybXXXqu8juuRS6F/qFYoBLGluZJQcowgNmcBFgfPzR5k8g0+gfYgmBpo+JCDkityz0gDsIa0J2H7iPWJm9k/fA45EmvB9bD3MItoVyHXci37fWqL4t2QyxF7w4hhrDwtl4Aj7Elar2AwvXPwkEA6z27nnOFTyFfWrV8nnRmAB/I1gGzyMz6X38FPaFR2uSKfA6uS/Icci7YjwDvazPhdWocEEp85K1/BHuB5uRf8CDpEnO/vf+/7Ann4O9pV5Bm0Sqn99MxZ5cvcD5/H+mLjeffsF98KyjtBXwm2E/cBwNMvUdthFaphzlMgAIAn/+N65HB0f5AXqeMjHJZvUpcGMgrZnAgS5Orq6ICNF4AjtNDy+fgVvpRzIwY8Pe26NZIAJI68QXxAVwX7DV9HC+OS3j47fuK4k0cIABKROQLSBf4w1LOku0J1Q3T+AFkWNR9nWygsTI8hgPC9wa6pxbUuMCLOt80wNkoaHzBNQrYAILj2F8bwMk3Hiavy30JVG+0FHrLiR/o66qWQVxRsg7YcWCUsBoGWxCoZPwdoE3LaIy5YAChx7TcANppSE3KgjxSVFwAax8LwAQYHlPsBJeczeVYflPGCABSI4/ie1PQTKdF1AXXENkAXRdV6N1EFR3Ti+Em9HH7faav8UuUX6qRGBFc7dgVsEBJyTeapOOEZtd4gTlpTY+fOnlObiiiwjNnLpIW+6p5L9Fs5xgnJN4bS0a3c1BQWjL5INgyGnZ/zxhG0DyPKv3HYuR5sCNpQiLRwgk6UNGzDCF+tXesEY81NFgJp5XMIxlR9KzrBHYyVJtTE4zoU3JfEgjVhh/G3aOU48d5MNiPtk4FlS/W+MIisiw5DJKp7B0BxveBh/T4Hyh0MFyRi7OhrRuQMR4SR5lBxkHm33C9gFBUJ3geBImuBQRLKWVerw4UD5rlwCATa6nPGsWUyMpZ+TCTvnMMptpWFRGHFCPtRxHrvCCmrRSkiNJb7InBg/jz0SAATzoEHwlhXWDmg4uxVAm2qcxhVqklcb8Wy5QqO+bme7h5VN7ju8MiQRaIx3ROfibAsABq0R94PwT6BtkZdBu/CM2Zce90v0zSdy/9uwvLbks4tPufiCiyuwL/2CnifLO0zJfZOCPzX2Z9gwLmCQvQlRA+GARIwNiRSnnKTzRDww29IqE8sSxdseTF7jT8s5OW/pD0Vi4pCTFCK3gKUf9fKawr8CC5JKqDwE4QTKKpwwWSHInT/Jv0bdlXTFwYvSmSUyini3RKHZCrZ0GWxOvAl3AsBI6APzwQQpL7qoFUYm++fj2dwDMIa3RO+pVVTaaaVLOCv8PWsJ7YfH4x5pwiAz1XrbJk2kfQCk9BPA8D3+4otgSSFMViWBLu0UfP7JG20XeCHuT9aLFgvbiaRcpPrVO2cS6uwRABK0F1bXa9kIyOAJyHtD/xXbSphTfW1loL1gi5LZt56G5pseXObhWfnbHlrh/W3dVgRdm2iSswggItIfY1dzsxZAaZyTbWdGRsV2yjFBL9YxA4ceVfxyomzZySUim5AVSyuIgZTepb3LbEcRa542ApM4bOw9ba262eYlNOYSFpnbYOFK6bKsfZEU6OdGbxgkVjMWmDwVEJKgIcmxqxYpk07bwM93RIUbe1st1Q0btmpGSsVitbU2qLWaUBB7jEcjdrJM2dthnGenR0qimQrJTs3fNkefOBBe+Lppy1dLlh1PUWygo1PunHSzY1NYggla6ptlhHXZrZ9x402NTOleI/EmtiUn52enhXdnv2UyeQEsqCN8ORTT0mzDZ0akrodO7Yr9iXpRVOAvfr6629YPl+yPfv22r//3z+vCSbEJgIaiwUJKZOQs19JyNiTJIQPPfQRO3IUTY/Dtm3bdWLWwCwHoKM1mf3nqPhMmmq1973vHoETVNR7+tDxOKvzIEHHSMTu/9CHFloBfvbzn9vDDz+seMy3UVD4krj/9LRiTlp6mPAixlNrq9oWLpy/oCSaeBVbQQKGRgnxGvokqjpbxb71zW/Ztuu3aSoNsSmJKsko9mn16jUaTwwrm7iYBJ6zvGv3LtuwfoPiU+I7zuejjz6qguXVG68WI7itrUUMZGJ8EnziYRJYWkgAQ7/5zX+0j3zkISWSJOFoH/7oxz9SZR6mw+EjRzQqFruFDYIFAuOEZz565Kg+h/tBm47zB9MABgECrlyf90K8CzjDyFqA5O07ti+AYASAFAb5OWyX0yC8JFt57ZbN9uQTT0rXiLYg2G+sI9OZEGl9+OOfMAYTsE60YEk8tKVFQBt5yC233CL7gcAt6wMwtPvVXUpKJ6cmtM60I/HeYQFhMw+9+672CGeCvAR2EoVe9hLAMrZSI22npvTz7FvYAAABfI89yVkgTyAmZqIKgr0kypp4VFMjEIBJPjAiNL53YEDvGR8AYAdQwgRJGHm8N9hD/C6AGbkXdkiAYMBI4FnJe9yo98kFAB4bynsD7KWtknUib8CmsE8peAvErqlWCw7JPe1AnAGmy5Ab7X/rLa2XpBRaW8VM4j1xP7CEYOYD/BC7sw8ooJL6ipWIlEA4ogI3+wUGDHvT6WK5ccGAMwDnnG0AWFrSyHNhKWKjNYlOcgSD8gkAfXw+bBnyj4MHD2qteT+8C0CbUqmi9jQ/Sp2cC10dBIZ5DzAr2acUbgF70Mpk/QGfYNlwpimak88CbnBNWnx4v+RiPCt2Bd/uGZRqhQ0K9JxTzhm5D+fbM1nxpayjJ4XwO3QoIPFAviXR9ABwkTZK3uWt0m5t62qtAEi4Qg+jSqtkOAk8uCCbVv26BTfOhxfNz6n+oywLtombeENbDt+TiGrQwuNbUjz4wc054VQHmgBwcA2NGy6563GA3JhBLyLLRzmqKfekdoGQ0yUBmeEeWWj3DIAnjAiG8cLPVtxIP+mYOK0L9SfpGaML1SoAEu6Ve+Ja3K9noPB3Ng2GVoKzgRKsfp7WIZytWDmORYOx6e7qUQLte5m5FvdNewwVJfrm+AKwECoXjOiDIQN6yWc5kVlHNxobc+rNUBUJNjiQfpwuh4C1cMl8StfDAAgE4TBk0sH0mSqhkj6ZdyJ3rgLE5ucZ9I5hBzESOgKjKKp7YbNDtcSAeFE7npv7ZiNxLYKpyfFJrS0MHRwj90AQyPND72QfqSdvPqtnAe2fnZvRz6KMDdpJvySfBxiGcQQ0IiAk6OKAw7LguiCVJP2655AJAQYx5/4Q42NDEGTyzgnaCIBh/XBdDhrrxz6h1xFaHNflXjEc9NfSM8fBZC9gLEAnMaYYBD8+i/XTFJp161RtdGMYCwvCq+w9HCaOGYelaT3JlMSk+DOGDBAD6jPAjfrim5tF7QZ1p8rT1NSod4ZRrKfCCVUbJ9HdHaCuWYvGUfmeFdAEuIIDV3tXJqPzgSI7TBPfMucSIVfFded/kU7yr50cLl5/cQUWV+BXVuBXSCR+opljnv7Lq4RPlIgqQq4NjQLCpTmCRhnxSSQse6/xgrRyoicWFCsARdRmSgsukyVoLYGeG6+S7yfRpwiCf6mrr1WASIsy1yBow68ywQbbS7BKMiIBxWRCvoVrwDbEtnJ9Cd0F7a7EJVRPKY7ge6D88zn8HOC/2maDiYH4Wa6Fj6WFA783MzvnWLqhkIAaBPLVLjs3K99H7MXkGYmuV6cUyEvrICg+4IfwbawVPsprqbFuYsNEuNaMCjQUd2Zn0wri8b/4vempGSUlfHlmDb/rRWZJOGlBHRq+LDFW2jg62py4IAFxpRyyqYkptQXAEkVrAd/ZQctTVUx+LUYckcvbup4l1lNTb/Mjo1YXjVlbbb1Vx9AAqxIzh9GYpVTC9p44ao0tzRZOJuyNY8esf/ky62hstmRNyo6dPql1IQaYrIiK/QAAIABJREFUns+4xB22b121nrcmFrdYIm5T8xRsamx2Yso2rV1v0VDETp4/Z0s6Oq2qZJadRxB0wppbm62+sVFaZzBG1q9dZ6dPnFTRkJbt6mRS7ypHca1UtGg4ZAOd3WaZvO45U8jb2My0YiCAgLr6Rtt/8KDFaINmCmVVlWWKBYnWrli7WsKzmUrZWjs7BIpNTU4rmNckp1TKwvGopvoxwhiRW9pSmARIAkOrcmdHlyaKoCvQt6Tfzp47r/334IcfFEhy/MRJVe5JxmhV4BxQPf7wRz6s9oN/fvRxq4N1VChqYg3tWqLKM+GQcdfxuMRo2aO0y5BUsU+osEPrJ3YCvGOAAAmZF9mkmMXnS4BzetoJM+dyOivzOVeIIpHiejAsYI5wRtDxQMMDEISqM8n0VVdfrWIVcSNsBGI4nd9I1I4ePaIYiIITNoW4msQUlgdsCc4bzAESXQAg4laSWQBC1hCGCPEY55yi36mTrpqPKDD2AJY2STXMaEAoAAdaJ5hgg/4LtoEzz/0p/rWKpk9xXjBxMLooTJKY/uVf/qWe71Of+pRiMe7r7//bf5Mt81N7sI1ocGC7WCtAnXffPaRYcMf27VpfWOokmOwv2l4oTMLA4zwzVhjbcc211+j+ACmwk7BZ+Ewx8MbG1EoCKACLmXwHUOEf//Ef7Y09exSbomFCCrZv7z61eMdiVdpfAMBcb9u2bVoHWjfIc4hzeS+7d+9SPsJeeRch3RUr7YUXntcaMWWStkhAJX731V2vKncirmZKi+5tnLbytPUvHRA7Cd0ZCaGGXPs6Wj3YYPIYzy4BXEAyAFurKS8k+QB9MP1m5zTIgbYvzhVgIHvCg+/sC3Q22EPs69tuu93eeON1aQPCdMImUMjlWuSP5H0ANuQHsJLILfg39hC+CmYL+4f9jT0EkOJ8sE9gjkmjg0md6Tm9D1rOeDbWlK4J7o29yDtFUBxAAPCNtSD3EymhqkqfsX/vXp0ffAB22U0/jdnJ06f0TrGD6lCIxeyqq67UmeBs4Ffc8zoBYM4ogDDvGQYHPyN9p0JB2jnoQiEX8MrLLwt4Yf1hT7Ge7vfnVTAAYBEo0si5ate7pDXK6R1NueJ+CrZ9RM8o7AEfxLTRWBTtdPk057uKgU8BJ3BTWXhn3Dvrxn+0rEo4OJhqC5NEDBFN9XW6JF66QgAbwFQdkhJDC0NtOM+8S2wV+b8wjuaOpgo3IdQ40LioYnRtLK6H9AGMWB4B+0EsDvqHCU7UU0u7Cv26bmwqxkAAiFNB0YvyFBoHhrhRwmwGTx2VRkqRkUCIpbkKEOM6BEQE02McWOL6gv3vcd/63KDNRqPmaGdB36NUlEo9X/wZAICF4qZ86w0vSAigno/xyIjWBpouAcWV5NqLh4KKsdCeIeNaHUqO+QADgiCMAEVaIbBS3Avke/zHn1Ghp0LgmTwcSjYsz0kyTTDFASXAwZBTzQIdrwRidNwPG5LAUX190r1IKmDEYYOGihUCeMMkmXRaSCwHjJ/BQLPO/AxGXwatqSkYsZjSxqTiJjYCQUUsGoi+ZRa0O9y44Xo5PDYnBwvAi43F+nIwPJCD4cFQgnayXgSMgBwcdAEWOSi70wKCmLiDw/EThUBxOYjcP46A67DGGB8qJ4BiXKuWiQO5rETHMNKwKAiuEJdiL+DEVRGYmtShxwCDDrN+7E0CSapzvEeewYv24oB4Z9C7qdiwzvyuEOLLlwK2UdKBWU1NAjeonGDkMDJSfh4aWtifGMeLVKva2hcoZ9wTz8yz89kYWYyWKiGloqo3BFm89+nJCTkt9g+G1yHabfr+4IWLtnrVagnP4bTUq8pItUCsiorh/5c+wK/qFS0mdIsrsLgCiyvwP2UFAsDEF1WcZNqvAW6D6WqanBeNyoa6al7VgmgroplUvrDrXBswg8Qxi54BcUqI4kJMn6X2HmmpRVSdho1CFRAQXVPPwoAv0wL5G5ua1Y+O/1iypF9MTKqYnjmrilcw+W1kdEwgCNfF/kKrxyeJAVgsqJLMtfCJVMqx55qmQU97NCY/gg8gziDmkMBrxbFVuSexawORe6fNFhKwg88gaHYJA2M0s4o7CBbx0yQLJJfEOAjW+wIRawVbgFiO9lGegxiQBENFMgspUXCaaNWqrlLUwF9SrZamWSSsiUIwBeokjOjAIyrgVF3RMRsdGhFbtra62jra2jUGtbOj3cLlojXV1Vtmetqa4klrT1bb0tZ2KyMsz3TBSNSq427aBRVfktuh9IzNR0MWq05aGeCGMZAEy6Gw9ff12qWLgyrKMClnCOp3FQBJlVpciGnSk1OWp1jR7ARBX37+Bbvl+u1iwIRIusIRGxm8qEIJLFieWXWFUMWuu3azNdU32LHDR6wBAdVgahJrwujjW7Zdb/WxKqtLVFs+M29Tc7N25MRxgTZ5WEO1tRaKxWxoDGZKWQyUge4uG0/P2lhmVtMop2fnbA5wBQZyLqvEdHpuVtVRkoNwPGbN7W3SmEhnM3brbbcJkEIUl2IS+xGB4QMHD6m1ANFIWKjsDaq81123TZooxIsjY6OqSqOXgFjnV7/yVXtjz177wAfuUzLMfbOfAAhgtsIyoChGu4YmGtLK4Sn5mYzNzExJD0Sxx/S0HX73sK3fsF4sHcYBo6EBlZ8EfceOHYpn2YswFTT+dT6r8c9oZZDQM96XpJhz6avbEq3PzEu3Y8MVV9j3vvc9sTGI+/j3p558UnsVsVXsBHvhqSefUjX8oYceUkJJCw57XqOK29r0LLQVtXd0SB+CFoBjx45aU5MbA3zttdeo6o7t+Yd/+AcxNP7sz/5MTIHDh48IsID9y5mktYc1cyKkjWJicY87d96sePmll1+yTRs3StfjS1/6PxXzf/jDH9b5BID54he/qET/Dz73WeVm2DliNVgIn/rkJ/VvaGEQ1wJCIIxLGwjtHmzUNavXCFB5+8AB++AHPii7xTqzRl/5ylc0CUksmuPHraO9Q/dJDAuY5NqRZm31mtUChL71rW8JHIP5Qr5CQVEioMmE9Q8sFWgMMAXzBdDjm9/8ptgs22+8UXEze/GF519Qu9gTTzwhvQtEZx995Id2+swpJd20cADOELO+uX+/4lfYKYCqbmRwQfYI+0YMjO4MeRbxOO8OgAEbRZsNANGJEye1b0h4sbGsDSwScglySSaS8WcmD3EmKIISs/OcVGBhgJA0wyw6deqkABUYcl5eAYCO97x5y2blbTwjsT7sD/SSEC8lv2HaTF1NrcA43h+MEQqrtJUBEtCOgrYR+wbWB/kOTArsDT8L6wFghTyKz+N5ySNovQKgII9if/PFPgBQPHbkiPYYACg+YcOG9QIQ+MwxAZ918l/sb/IOnAtMD3wO98s9cF3ONc9LboYfATiExYQ9WLp0QEAoQs56P3lHquD9sOYCJHv61IrIWrI+3AdMqX379gYFgoLyU86+F5j1I6Dx0X6K6wLQEXSW+OlPrAd+VQUEWqoCPVZ+FxYQgInrlnE5ux/6gv2Xzk3Q6QJrT1IVY+MLciHqOqiuVm7mcAmzUEdve4WLcyUWGKSbQ+7G0NHK4hw2jl2aHcGMYxaYBSiVoG06gVgWlOtQ1cHgMIqPRBJAAefp1X5d9cUxQzw9FtCDzxNoUyktgCkEI368D4AHC6AWDBCoYIQx9yiGCKKcoj8BjMD4cOCLBDJhyNBqo4VyTBKnh+LadxxDIyaQgiScf2Mz8H0FJ1Rn0KLIpBeSXz8RhfvgHvkZrkvC7gRgywrC+OIwsl4EPv0DS7TBobU5nZCkgBrW2VOMAGj4M2gd9zE9O6t15Trcm4RmK5Vg0klWh5Of90k2YkQcXA4XLTuANx5UUYUqn/sVpg9TgByNDcMBoMHhhC7JhkH4B+RUc7SZQU5/XTqt//i5azbRGzqjzdbZ7g4ZxpdD5K/JIQI5Ba3EIPP57nsINtE7CG0s5Fp5grHVOAYOOe+QyggVDhBT3jUIL4edYJZDAwDBmC0cMgeSw4uD4HuaWlNDa1OtJgNw/faOdj0ba0nlQCJVVXEHTuTzcv70s+FUCUSpaPGMrKcDEUGA551oUxTalmMkiTqt0dtuxNXg+fNy8uw5nhcKIwEI1EdNPLLQQo8e1QNoiVxbUxxKRRl0Kg8EHBixpoZ69XlrLFlDvQwXZ4Z7UJA8n5NDpIqD0+EdOLpayWOH/69caEFs8X9KlrT4IYsrsLgCiyvgVsCDtSqQ/A8CJvhqfC7gOTbVt6gIVLCK/K/aHOvqZSdVYYu5Flsq2dhctdDEXQsNRZPuzi47f+6c/Bt/p6KH7dUYekAIhN8nJvR/fAwVf3r5fUWSAI6qL9/Pqdjg9OBI7khSCGLxAwAYFBPWr1urtk/8pyrHa9YsMCLp48ZH+pZhf5/ci4pQge8RIANTMpW0otpnXPUMwB1fQWJ76vSpoDXaMXpZI3wU2mv4Tqq6/D73gc8mCaLSJpZJHIr7aXvv3e+VxgVJx8T4pHwxz0ScRGJKYM3zA+ZMTk/ILwGikKwTBBO0F/JFO3L4qFgqiPpTbAPcZ81XLV9mY5cvWXtDo/V3dVtHbYNNXBi0KsYcM90nm7EkIFJtnVgpBIr5TNZmCjmbDZXswuiwzSNSm07b6vXr7djJk9bR2KjfPTt4QfsBkdHJmWkbHBmSZsmylcttZmzCMrl5W7oKMcDzbgJivqRAOxKP29K+PrtAr384LA0KAmgSfGLh1sYmG+jts0sXBqWvQQwDSIbGwvzcrM2OjNnGpStsxdLlYl7nigVpklDQOnfhvMCbK6/aaMdPnlBB7NjRIzZ06ZKEbJNN9VbMZK2lqdmGYFvg42HbTs/YXDYn1kGqrtYyuayFYzG774H77bkXnhfYxrvoAyxiwkS5ZJ/4xCftW9/5jvX2LbGpqRnbvGWLkuA/+ZM/FcBCS9hjP/qR3j2J4eF3D9myZcuVuBPzofXx8Cc+qakzDzzwgBJBAI0NG64QawZW8F//9V9rX1GkAYz43d/9XXvyySeUCL5z8B3buGmTHTp4SLGzbxmiXYQY5/pt25TkUaHm/1/7xjd0bj72sX9rbx94W3sEgVfOLp9PRZ34Bs0PQIj77rtPVX7YD2hxoA+B9tymjVfbd779Hdu+fbsKgLAMADcABmBs0KrF1+c//3nFtw888KDAE6rmr7/+ml199UaJ3FKtHxkdsTvvuNP6+hCjRLzTtVh86UtfUtyte1q6TLHhuXNn7T3vuUttNYBwYitk550OYjarRPLIkWMCIaicU62n/WHL5i32wx/+UIAVYpm33nargA9iTuwKoAjAR1dnp0CDDevXK4akZQFwhfPKO2TyD9dEWPXee++VVgx5Bu+UeJh4kHXmvPJ3zjuJ+fXbrjc0R2DDEHfTxrR37x4NTdi+/UYVVr/97W/be+56j5hMYqZn3WCDr33tGwIpsHUwQrj+F7/wBbt282bXEh9oiWCfsBvo37A2n/rEJ/S9Hz7yAwEFMEDQ3QNUIj8EeMEOMoUJuwbgy7O/vmeP7DvAFdoyrDG2kPfzox//WM9CLI4dx85jC2m7ARxEKFeASbksoIoRyDwvn48NRLcF+05cjV2EiUPewDqx3tIcaajX85K0sK9YU8Ae13qYVuyPuDCJPExB9gyaIjAnmMBFyyZaOOTGrA/75oqrrtT7Q+sJoInnJ1d68YUXxGhEF4i2onfeOSBNGnICfhc9Ip4FkVlAFc4GU9HeenO/zhvfYw8joAxgB3MduQyed/fu3XoehIxpW4FZxXOQL/As5FoeTCT3QziaSaRuEuuk/AG+N43Q7NiYWn56+/pk0ykww4RznSplrZ1j/jAdrVNnjS9AGwBg9Gh4j1yP9ivOKu/DA/7oQfJnrofeI6xS2PlekkEEjUDwnL1FLvXW/rfEcpO2ZjAJlNgBliThBr9DHq1RzWAglYpyeMmABGQO9rcKE8FXqK65tgIQAMiA0XfsCOfsvR6IS7DzEluVxgaAQ6Br4W7YAnFU2lrcZI0kY5QKgAVoljiOrWt1cYKufPkWGAIYaH6OwYKQaTA5hwWgahNzyvSeYcKfMUC/nObhABLaH/gVD4C4z3HCsiTjqqoEi6rABupalIPoRsBxXX6If1O7EC0keu5fTvIB+eYg8tmu2hPRWrl+rDk9O4YBZgbfE+MEFePsvIILPpcxhX4yD87Zs2NQ4+ddEJjxkkBzMfZSMqd9JpfTZxDUcR8YAqFigZaGKmpWUZIv5oSmC7ngD0OF4eawaoRxNqvPRXCITcLmh3KFIYWOiDHi2TkgBKXcDyKktPxgtNjcAmcKBReI5l1fdW93r64nGlrZMTf8pmOaDwYSNB801VOB+azOrg4dRA4JbSg4Uw786PCIglLALhTCAU+oVkmMrrVVqC1r29bSKpYTBx3Dg6icZ4cAXqE4jlAUxhCknuvzzKj1c984Pu4TVFujf6enZGjcfowKdQYE9CivUGbAo2IpmBZQpesRIALOcJ3+gX4r5nNCzAlkAIzYU7G4U6jmYENLI7gheOXP0Co9o0fgWcDiOnH8hIxFR1urKMwgvQAyrKOEkVUljVqoHBJaTyUIh+hHT+oIYikXvxZXYHEFFlfgf7UVCCbl/A+1BgY/i13GnmPv1Y4T+HBGr6q1sYVpCDAfIkHLr6Pt6melRxZbEKrv71vi6MGTkwsBE1R3/Dh+mbiAiiv+i0AWyjL3SgUQu8wXIDs+R60HaJ0wMlbicikF+AS4xAqiVKeS8hd8Hn4AvyGRuwhjYlNiXlDR5PcJ+ihg4d0JRL0Gg4oBVYngnqYtTpwUxC34BvwQP+PbMn1xCDFDWmeIp7xGnIRLJybkazWlLRQJRASdGDzXIEYkUCauI06Uppxahmg3MLXvzMxOaxzz4OBFtQJw3xRrAPJz2YJGChPDwBTZsG6dvfzyKxonHCrkrb4qYf2dXRoh3BBPWIaRv82NonCPXLpkbQ1Ndub4CYEqkVLFkg11NpJN2+D4qLX0dFm+EraR6Sk7OXjeGmNVduWKFXZxeFhAB1oidc1NdmFkyAqhsq1dv9ZOHDumvYHWSGt7mxIfqrlU+LOFgnW0tFq4WLLLFy5aR3urfeShj9gbb+6zwcuXbd2KlXbyyFEVJqhAdra36Z0fPHTIlg0M2OVz52zNkgEJzWayOVcFTqasqb7ejh4/RjAssOJtWjeqawXezWXTNjo3Y+OwapM1NnR+0HKlsiWqq6VBcu7SJVuxdq2duXzRptNpK5aLFopEraomZdddv82e/cWzVhVMaEQPbsvWLdr3b799wFrb2m14ZGwhIfzBI48INECEl58h/iFupPWCZJmkbHDwkv3sZz+3JQNLFc8AbpDosLfuuusuxUQkYCRz7A+SIuIq9Bf+9j/9jW27/nrbvHWLxDDZC8QkTLH45Cc+IWYKGhi0/1DgeuSHP1Ts+/obbyiGJqEjjgaY5DNJCBFwJd78/T/4A4EZJKvkB7QycJZIuny7DlMSsQHSy9i9W+CDb53hzAFOfPzjH19gk/Mev/6Nb9jOHTt1Xc4ecSHJMW00rE9f7xJ9LkVb1ogY+rlfPCeAAO0N1hmbwDlGw+SP/+SPVYBjXWAjb958rYplACBoqlx55RU6N+QhtCXR7kE8S8Htrrveo735d1/+ss4Y43OJs7ElAK1//ud/rr//9Kc/XUh+SYoR1SQGRkuQ9aQw+POf/czuuONO3ReAFq0sxI0PPvig4kuKdI4xjabGKtlT1tPbJZg9JLCAprxfWDGwG7AD5Dj/+b/+V7vnnnt17zt37FBi/cU//qKScdYaRhm2gT0DcOEn8vT19Ap8oqsCtg4tQrRYwn7ivcI2IWL9xfPPKwFm2AT7m2SZ3Iv1R+sCkELtj0PDGpnN+vK5vsUGW0MiD2jnJ2MCvlAgZ28AqF55xRULk2WI8eOJhN4/uRZsP/wAwMe+fW9qDQA+AVHQOsEvOB2Tst4F94nuBcVevgCwaC3RFJZCQYDzkiV9svmAbeip8B9CwoAziKYqj6irs2eeflp5Di1u5IrozyA27FuLeI/kazAWeWdqq8nlJUnAmeWd8h4BgpiuQ/sLRAZsOfsB4IUcD60e9jHMTHwkoDlMeX4GbQ/P0qBdinvDdrD/8GnoCR1597CAeXwBEhIANwAbsOm5P9aQe8FO0M7K+fR+jLNFLkVOA2CCDyKnhenIzwA6ke/6rgkKD2LYhcN244032mu7X5N8AV/YDM4K55FzC9hJ/kdeDIDF73CG3BAYBNRda6E0TgVTOE1MQCyX24a1v4JqjoVaO1ukYeJFU0m6NZ2FxD9QRPfaHJ7Pz4c6YRVEydwUGRfoOCk2EV0RbZWyrdOJ8KN/MYYg3/y+Bwr0pFK9ZxwwFBr9gxNuDcARNqObykPLjEtina6JGx/kKDtRjbLziBAonSg5EbROnDaK12vhELmeZdfPzMLxHwEIh9tdIyRWjRv744RmadvwIrTSY0HvA7aNZ62I4gMwAxWYSTexALgI688Yi/ksI4sdtVVtQEE7ET2NvrcKAIKXyGeJFlVTK7AJFNfrq3hgSBsl7MAdjCsHWr194bDuwQm+ZXSwoWKxGVgvh6IVdUglUFqGtstaEGzSrzbi7j0clpYIatZ8BoYYY+AMeDIYl+gERzvaOgQKgIoSsPE8oL+8KRwDgQMBI9ULDDMODpYSQQq/z/8x+AA5rDc0aicI7OhTHCb+LtCjo110Twwc7xOVY9BiKmgE0hgpHcDGJgV99CoCCon1E0ITZMq1fNHnzrvN5QSGsd58j2qEmEaZtGhjACYYJIJmBIigAGpPoIIfUNdYW4wI90QwPTM95XRooI5PTOqZ6+oatHZUGFhPhJ3o0+V7GDc3rviSzgRGQ3smoGfzbtAxIQikunjixHEF7AKpsjmrra6VQaPKop4+6fe4s+k1S/5Xy5UW72dxBRZX4Ld8BQJR1SBm+RcWw7X5Kg4wWxiTjl9GD4zKIAUSfkpVJaYlJJOqiuMLiC8ApOUbEwk3CRDwBMHWgCWqsIlgqliQv8W2Y0sRtXOtvq6VxVe0iDsIpvEVVHyx7XwmNlvTeWpqgyl0zTY9OSVAgnvhMwBpWlvb9HPQzPHB2HL8DKKQ+AgYpgTu/JlgUDoWsExpxQkYJWdOndLEHYJKgBqqo06LBNavex58m2u1nhfbhfungghlnqII4D+MVtiZgDYutnIC/Kq4Mu2hXJbvZe38exBQzzMnqqwcQrOrYHMZgsyQE6+vhGxsdNziESb6zNmFc+f1XqhIwgoNlcrWhtBkJGINiaSVZzLWXl9v+Tm0C6o10jk9NWOpaExtNGiU1MUTVohHbCSXEWsEYdRUfYPtO/iOlWNRW9HVbRtXr7ETZ04rNijTwjM2aqGquDU0I6KaDQYWRCyWrLLO7i4Vd9DIyBeK0u6oq6626bFxmx6fsNXLV9gdt99qR8+ctv3vHrQo7JfGZqsQn4XDVoumCO9/ZMS2bd5sZ06e0mAE2gJoS7pi/QYJwUZDTq+GpIhElGQlPTNrvT3dSmRQHMgSU+dKdv7kaauC6h/ECvPFonUsWWJHzp62UDxmieqU6O/Tc3NWXVdjiVTSTpw6HWgURO3ue95ny5Yvt1df3WUXLl5SCwKtZG/uf1OJHi1mFKfQwRkeHVXLwiuvvipxTBgFJL7PPvsLu+PO90gIljiJeIQ2BfYve/G6bducUGU2qziFL87I4cOHBKysWLVK+5D9xZmjYk+S9vwvfqE9xmfx7+fPnFXRkbNFbAm7gT1FskQsRLJJXEhSzZmlpUMtJmmGH8SlQUSVm/XgfAN+MQr193//f9Oee+GFF62/f4nt3HmT7pWWkc985jNqRyChZY8g6Mr3OVeM9uUZEa0lWXZnlap7VgAOkwtVIGMt8gUlynw+STR/BiSBacV1lQRnHPOgurpWsaFnk5PUkvSR8DExCMBCo2kvXBAzh2sC3JJgwyDgZ2Bo/Omf/Knay2mP4D5JnAG8YNSQw1Dse+nFF/U5tKnDeCEGZs2I35n6CJPBC+zCDAEEJkkGGPEglBj5lYpsEbZt16uvKplG3HXz5i3Sy/vud79nDzz4oN4TewLxaeJ7bC56KDC4YaoRa8N+Yh/Cqjp/9pwA7S1bNtt3vvsdscAwOMTh2EJAASYgkc8wCppWSQZCkHhrkk2g9cj6Y+/yOex7WcAY1yDRJ47HDjPlR0z9mWkJD8N0IE4mJ+Rn+HmxxWMx5a3YLZg3rIMbzVyxZUuXSiPR7zHaavh5EmoGYsB2gT1ITI8WBkAHa827ZKIW9lVjiweWytYAsJOX8f5m5mb1nAi3kjNjx/k+BWwAeNoQyQvEqp+elvYKnw0Ayb+h1cJ6o0nE53M+jh87rvwRe0w7Hs+BfwGEZF/xTj1pgbXkz7Tn0WpDqw8+hj3B/sUHsIf8YAueg98HQMcTcwaZmoVvACwhdwUohxUFML9i5YpgRPRl5YecAfJAcjPWiGIywLPrvEhLy4j7we8J1IjFpGvEe+HvYkomEsqhyRs1IU62OCIwkz0C6MJa4Gu8bIXXZSXvX7lipaZz8S7EmAS4D9p0WHPHTEGk2w2PUfG6pb2pImcq0VQ3Rca1iAB6oCxPi4r7vhNi/eWXAAcqNqqwOFSB30PjXtfzSAPslUIwlSZMyw4BB58FQAL6YwIT1DYQ3ANxjMbtBYAGnwrI4EAPl/o5cVKnncIXCSSJIQ/Jl5T3Q47xQfBDTwILz8HAkLj7LwbMEvcIBCUcbJJqL3yrUcJBr5xoTtBtpfmCgGlEaCMvXJokIKYhd1/S5whGHGksoHqLq2QcARr8s7IWGCEcAvfne7P996Vpkc3pP+5ZYlKRaCBG6rRTfLsPSJxUk6ederRE5ND8QEk8oPZo1FZTowwFwRobVJS3SEQHmjXmPjHmTol6UoEjxt/pxThtFNaVw83ncI8wYag8saEZySzqdCyq73F/jGdiTQBJoC4CCjkn63RmMDogyf7dA4RrrgfPAAAgAElEQVSNjY7ofVKp4v+iSA4PC3zh2SQIBEU5kxFKj/MjIKFqgaH0lTvWFEVy3juHCnCCNcK5ca+su3RDyiU5QHr9uJ6EcOl7DpSVfZCK8BcGgetiODEqGs3Y0KAKGocZ2vNlKM61OEyHiiOAtHrNWgmK8byqApaKqoCAINPbzLP4YFwGOZNeGGnJvwPCQEdlrUF82Z8YdvqgAWXYxwQ8JAyu8W6RXfJbno4uPv7iCvyGrICbFIBdxq8AYpBk4cP4N3wCwID37fgMgRfZeadRhU8KQHFXJAJcIUyAjuuAbwckuJGcbuJbUtenkETVDxstMdWa2iCWKSu49VRvDyTQOqGArVJRYopvwDcR7LvqFeSKsrS0EAmk2oq/VVtvIK5Jdc7HZgSRFAzwfX6qDrEIBZ75dEaAEZRuTS6A3VGNv444wCagZxPHEAvgj/AL+CrE3IkDKG7gU8QaSTqxQmIBrkMArSkKmlpIAUq5je7Fs5K5/0rIFbaY3kI9i8ppLBKzsZExq0kBHM2rykzMND05KQZpO0zZcMhqY1XW29xqNRa2mmjcRoeHDPKvynDFoiUjMYtHohZn4kQyZRdnp2w64t4b/jRXqtjre/eaRSM20NFlnc3NFpG/D9vs1JQNXrxkTe0t8vlVsaj8LElsnGSrVLTu3h67PDSstYcNTNtQkcoxUyRzOVs5MGDDM5N2fmLUZofH7LpN19h+WliWL7Xir0w62r7lOtHSJ9Ozlp6Zs0jZJJr61DPPKMFf1tNrISYOpZJ2cvCstTQ12vjIqDXX1bvCESynUNguXbioKYFo3lShW5fLW4aiVm3KJkkeElWWZmTz3KxE6wFHhkfHbHxyQm07K1evtBTxGMU7zkpdrbQnGDV8z733aFrG6Ni42CecIdqOn3r6adtwxQZNuLnhhhttdGzChkdGJSBLkk08AluXs0Z8jCbEP//zP9vNN9+sYhhAw333fdD27HlDFH+mnZDoqxUuKAzycxJ4ZZJVdbVdQTX8/HklSwAztPm8tX+/kp7f/ehHHVM266bxHD12TDEXrQOAnCTVFMjQkXnmmWeDKZZMgMq4NqHrtukMHGTalVoWlguoImFUa9z6DTqfiFA+8fMnpHlBe/eTTz2plradO3cqvsWm7NmzV7ormtCSStqjjzxi//7zn1fczjXQIYT9gYDpVVdeJdBgdHRYe5NnQBR13759SjQp6El+oFSWBsuu3bvVTkMrEmvyH//jn6t95Lbbb7fnn0esNazYGDvG89CuAmP6zOnTAgLESK+vsxu2XS/b4IROh3RP2ComvACM0cJBizl5CSAv681eB2jh7wg2awxyvdPzgOH+T9/9J7FFaI+BJXT4yGG7/777Be7QcjU+NqmfO33mjOwGrVq8K9aCFqfD775rx48d1XVhJnzqU59WfsVIXKdP06f9gA4MGiTo7wDW8QyAQiTqtA4CYDAtiByAeFnaTKWibPOqVaudzczmxWjCTlOAZoAEe56f9dqDgALkljDVYclIm2NoSGfTJd5hZ7eiUe0VL3TKvtO0lXBI14bxz3UAqtE4IX6HXQWAwd9haVFY5TkYCz0344SMfccGwBG23jPwKZbyfrzkAZ8NAMU5Q8CY3It3S55C/sLIX3I0wAeKuxSZ8UHkgPhFRjcDlMCkpO1my9at+n3GdQNswFZUYbijQ8CM7D4dBA0NmpC1bu1aTXfjd9iTtEvxBUOJ/AbwC7/G8/B57EvAIbS46GbgnKjVc2ZG752cFX0rdamo+8HJXfhih5vqWqP1Yl2wYbwL1p2fo1UVp8Pf1fkRiJ/zs9wP1yW/gwnHPXLGOTddXZ2yJQJzA5YPAArrDeiJT5SvC9glvA+fK2sabEAQwf+FGppqKw4xi8mJatReIiE6mO/51SSbgOnA91Wd8GKqQc+PRpQGrAWMvBvhgyaJY2q4CTauZ1m/i9p7wEdRG08pgFfEFAnr71RDoDY52haBTEm9nDyA17zgPl0rj6sSQY1aeNhfKaprVC9gRAD8kORKaEoAjVsU18ISVJ7K5QURGYmvFgraNGpXCvqyqFJwj56hojciJkpcgmj8BXDEV7O4L00hkqF0QAaoL8uA4wYR4/sYNIw5TB2P8Cr5hXVDlamuzs0al7Ar91sl4AeDwmGFXoghIfFn1B20JP1OMIqLNSAIhHGCgNOFQZfUk4Tz7kGKOWSghxh2iYsmnbYIjsvTgqmSYGQAQLwAHQgnxs9N/5nU9zx7iXVDhwTanRsxNyUjDxDDgSUAZr1wgPyeAwembWpiUobGA2ug9dxTe2eH+vrYIxxG7V2U5jMZ6+vp077ByGAcuB9GDuOURae7xMi0kgAbX630dGze3YF3Dri+zHnnoHD+BCPcRFNLk67hdF8aZfBgNoHy8zkYDYwdAQHCc1SYJEyYqNKkGnqgQaOdaKsLkKGPQf/kbBG89Pb2CAAEDQeMQ8MEwwaKCojpe9/5eVgzODgcHzRXKoSgo46A5fvffkPypcXHWFyBxRX4LV4BV9QhkMTfE9iSdAB+Y4/xMWKE5HIC9T1ggd9yMYgrBAGa4B8V52jMn9MGoQiiALZQtGw+p/ZJ/BFgN0Ud/LVE4KGEEzDHHVuFoFu060CMloIKRRB8ugKwgOXpW3qJJfTvQcvu2bNnrFIuqcpIIE1LDv6BIF9sS41PxMfFxQhRS4wmERblo30PNnFBvphXrOOC66wKAiQQ+DviFRIMgBf8sp/IQMCpIlTAeOX/6QwaXabiDuARAS1aXVCuuSattG5KBYK4zg9SJCDJEatnPmvJREqsRwLzxvomVTDf3LdPwS4j7/Hta1auEihTBVASiggwaUgRP4zb1CyFjUlrqKm1umAUMWN+id3G0rM2npu3RjRK+pbYMO1CeUQE54wma/ROAITw1Q1oPMzOWEdXl7W0tYgtS7IJUJaIxS1byNnkzJS1d/co9shMTWt0MNV9CUEODlpvV7eduXjBhqcnxIrp7+2zs8Ou2p0IRzWamDgGbRti6lAsasxhnB2ftOUrV+id0J5bnJu3lIVsw+Zr7NLUuETvD+zbZyv7l1pjfb1+hoKH3lN9g5ULBWttaLKzFy5I06Rr2VIbn5mR3+f90IrA5za1Nhs10lypYEWrWHNHu41OTNjdd95l+99+y2ob3fjP2elpjaSFdcLOZE2aWprt6k2b7J2DhxyLaGrKurp71JaTz7sBDsROxC+AB8R2xDvrNqzXJAzO1datWyW0SqvLt779TcVPh949pKQZwdUf//jHYlMQK5KEAuxR8Pn0pz8t/Qx0QJhkePnykOIo2NDEUiRQABkABuhbvO9979NZY42JHQUmrFolIVNfLIXFRQv5Jz75SXvnwAHFb8Tdr77yqpgVtK/84Ac/sN/5nd9x7dJzc4pJv/Ptb2vMMWePFgXOI4wLQEdEWrEjtFSsWbPK9r35ps4RSSssCvYB7wzgAdYwgqXEwrA4sFe0zwBUUPwDoODsqHVdoGS1YljYN7QoPP3U03b1xo0CC/bs3SsmiZ+Qs3HTRiW1gBe7d+3SvV1x5RW6FxJ5ziksGE1wzKR1Dnk3tJ/wDhHfZU1gG3EuEXhFB6Wjo02f/ewzzyqRhB3CdXfv2q2WIjQ/yK8QdnWjY9ttdi6t9QM0AzRhDcgfYDjD9MBekq6x9ujgkOj/ly//FxUXWRv2I6wcBGrDUZcck9zC4GGf0RJGXnDbrbeKGcHI6OtvuF4MIvIYtJ8obgIYAMyx1jA5eJfYP426Pn5COQt7FNCMeydxxgYdPXpM4t4A3gffOSjAGsCGGB0gm/yA+Jx4mz8DjsE+IOfg/bEG5J/oPXImXLgdEjgEa4fPYg8PX74sMAQ7zWfTIsM1WWcYGcTxXoMIgIl3xwhwwAbsP/m1Y1W4UcOsHz8DQxG7sqRvidpyeB50SGHr0OpP4Rg/BSuJ55EmZTKptfdnmT3oBr84dg32HaYROSBsp7Xr1gn44b0g6QArEB/ltEzG7cSxE3bNpo3KWzjX5JrkdoCQ2F7eQ1tHh84mek8AWm0BqxLgjCI19yk5htlZ5VgqPDOsZHpK+xowX205METjCLrGtQYwP+VzI4BZWcVFAHnsA/YL+4k2NWwI/olzSH7I2qk4EuhRCogJiiUAi36wiwos/HswYSfU2dNe8WN4fV+PnHkwXtfRTwPRtEBNXpWXgJWi6TgCMxwLRZTXqrijssDggOGgm4kGEgo41bJFoo5SC1ABqKJ/I3jBaQe6JxrRqkk3/I5r9hEXIWgXgplAUslDYXTYjFzLsSUIZNw4YnftsKhqvnWFwAMn4zVLCJpYPF4GKClUJIIPNpK/PgEWAItvWWJh3Uxnx1Th5nlO/p9KEqwVXKAVKPZ60VVNlCk7I6lqk+hLs3LOJOsk1r4nWwyPySkZOgECqZRT9C/kteFZZ99m4qpGIaHgfGlUIBNupid12GjjIPCiIlUVR9w1q3eCkcdg8Kx8Bg5AwWc0oqCTdfBtStD7MKpiYxSLAmG4jvoJOzplNEWRSyY1kpFDyjoA9BDkOWGjGR1KDogTY61WVQVaGcJMBJ/07LGm4+rJc21GVPZwWF5VuaOzU0guRpygjnfe3golzU0WgooE4MK9EQTt3/+m7gsQigqBjGGprPYhjLLGJKczWifQcYwh+1yGkioDINLYuNaEd+fFZwlYoItxyHmvGEuciNaXMWFUg6KMqawT4s89oPEjPZ9wWHuA/kr2EfcNOssEIhwra8F+xuABbgmcicW0jlD7YKnUpKrFAML4soc43DgDd1gWdUt+i7PLxUdfXIHfuBXAVxNEURki2MI/E0x55ijBOf4Ln4FN90A/E0IQiKc0QyCHzcSXalSvhYK2VFfxc1PKaOdJ6HPwGVQQ/d+5ikbWxwFonI0FnPCj6rHb+Cv8M8EdwRzto9wnMRW+gM/A7+JDKZgAIOCn1BI6Pe3AfLW9Vuu6xFjEMlT1AFLwI0RFJJnEMxojn2Z8qxOR95PfADn0hEFBi9iBoowrRIWl0eISDSdsr6ofIvkJWoeCyQdobMzN2eS000rhHqg4whAm+Ia1wbqr+lcoWG1dvQB8te0mkooR8ees7fDlIU1ikJZaZl6inZpYNztnDbGElaZnrZLLC7CqREN2/tJFS9J/Xihaa3OLgvrp9JzNIjoJ4ESBpanZRsfHVUWvFN1oaPx0KhZXGwwUdXwlhYV8uSDBYCXdfC9oJTl1/owtW7tG/jppYbE4LBqWLtulwUEVSpj+A6uDCneK4sgIo6Hj1lrfZBXatmpq1CLU0d2twtXQ4EUrZXn3U3bTzp124ew5m7w8LHBo/ZZrbK5U0Ajgva+/YWuXLbflS5eqAnziLBocOVvRP6BxyunJWfn3ElOiSAwHB50AcXOLzc/NuekcNdUWTiUsVy5ZHQzU1mY7ceqMdbe228josLX1dlkXDN3LQwIzLo8MWyafs43XXGvnKZrV1VuyukaJJ2OSYW8AmrW2tNnQyLAtXbbUXn7pZTt6/LgtHVim937bHbfbSy++pHcCwEAbyL/56EdtZm5GIIdvb379tdcCwC2viARhR2JnWCsPP/ywEmEKQldscOyWgwffsQ3rN9iPfvwjJdNoUNC2DLMEBgfrXymV1eJD/Aq48OSTTypBhu3CtUioSPJptaHCTfIKkACIgFbJ3/7t30qoloSV5Jc9yOdR9ONsuZYDGDbDdvNNN9vu13arsPjWW/vF/oBFwntlKiHnlEQNsBCRY8CVL37hi0oaBWwWSpp8wiQb6Rh2densS6NoenphLLMfVU78yUQZwKOnn3pKSSjtclTvr7zqKp1/2qP2venAxyuuuFKME/KNFcudrgZnkalDnG/i7J///OdK9Cng8bOAJJx3AA6m6bCuGzderbX46le+IkYCP0OMDNgC8EVBGfYUTDYEYWmZwn5ythgxC5OCAi15wqc/8+kFNgQJMWvPe0G75Jlnn1X+de21m6XVCKjwwosv2PU33KD1SCTiNjCwTAA4rCX2FgK2L7/8kvIZ7L/adhgcQUwfh4mdsZMnT0jLBnYBSbLG7apLISoQgHWHDUEeBaD9/e/9QGLHS5ct03vjWbC7vCNidorQ2E7sP/aE/QbA6OwvelbTNjU1bd3dbggFwJJEYzPzdscdd9iuXa+qldGPufdtnfwMoOjg4AW1x5FDcE2AZwR7leaaCejhwNAOBfOJ++Azsb0ATY6UUND75QuQBGFgr2XTHOg8ktPxu+TLrN2Fc+eUf4ntUSlLVBjfcu78eeVq5I6sFXsB285NAM4AWAB+IiCLneB7AJ8XL1zQ72P/AKWwVUxf8uwPgAr2IXo2vPeQkzXV1+rVq3TOAFt4L+xnjfQu5JWHkZtpwIuZCtH8Pu8a+0NxGJuPvyN/8gLtKhqriwXNEqfTJLJD1HVmkHOTq7uBI3TGhLW3/dQdD5jwmRIDD1p1Qt19nRVRUVGND8TLuDkuyoc55+l6uhzYgG6D64v1miJeNJUPZdG4uhcFdcKxrrdI/VRMrmGiTlU8uGHYGw7kwICKahNQPsMhnC+9ZU6QVu0ugbibKjXMU465dhw+z9+/r5I44X1X3REYEzyPaFABmOMQae7HAS84dDYVgAnVGK/vgrPHMEvENGDTACLwMwRt0ttA0yIYW4w4Eck6QRc/BxjhE3ReOMmwhIGqObh1oqjx72oHUuARWaC6clC5L4ADjfMNqL0aNSylGvq1nSYKm4DNh4Ao6zU+Oa4D4BFEknGAKH4P4IHAguQeKhTrhcOhTxAjJvZLyAQi8N54v4AbflMK8Io4epRrsyoHqsbotjhgibUkGOPgU6nhIHLQQUMxUDwvjgynRADF5+PA2JOsR00qZelZN2UANsY8fYuAEHNzWic/UpJ3x+cBwPmWKIATUZhzOR1+EF7XMmUyaqi4czD4d4Jr9ryjcYX0d9YTxgaH+NyFCwqWWQ9+VwBUba0cAIEmAkf8O8/GYaXnmyoWAkeinEF3HBqS4eR9084zOj6h5+JzJJ40P+/Uzien1IdOcMC7ph8WB84a46gw1ALyQmEFo+xLRLjSAGjMHaeSChL2K0bpNy5rWnygxRVYXIHfyhWg8khRgDhE4+jRIgkYInzPi8VpWk7atU3ipwAmvO/GdhMMExd4wTdXNHHtoQRkGpEY9ExTpHFFDAeO4IdDERijTmye2AJQhN+hTdUDGoDm+BgBJ0HFk0AQsEUBcWurEnd+noAR/0SiXF/XEIjTOYYjvg6fzjV8+y0xBz6a+86j0VJ0wAiACf+XKDnjgmnnpT21vn6B/s2zAORQguIZ/DhFfBOfQWUTTQwSIETq8Xfcm3vOnMUiTKBwbB7uGz/lwRaxfglGKYQVi9ZQ1yCwiQTGTxvimfHZq1c6MXbe4dzklIXzRZsbHbNEKGyzmTkxJfivpiphFdgtqWoLx6M2CrNFSUzKZiamxBTpXzpg586ctSQ6dpWSVdfWWHE+a/XVNdbX06NAXAnw+Kht3bZVvriEGO1cWhoTfQP9ls5lbfjysLU2NNjM1JSFKyFpEYxNTtjQxKh1dHUqSaSVKBaOSKtlfGLSWtrarRkwJZ22wZFhsQHqEykl/vWNbrIhazE/l7butnYLFUt2fmTIYtUwcFKWREMnm7e+3h4VTE6ePOV6/AHdcgWxVa2EiH7SpuYzNjI2LtCPIhMtyhQUs8WctXZ1WJoJgTPT1tjVaavXrbM3du0WQ6its13JzFXrN9gLL76oCTtdvd22dPkKG4TVUVtnN9y4Xa06+/bvV6sOiZ/ETK1in/l3/06Jy9PPPCdmANN/EAAlUWEtSZ6IYwHwNFnmzjuUV9CGQjJNIYniHjETexMWFTEoI34feeQRu27rVrF+GEMN65sxviRTDAkgOeIsffazn7W33n5LoBbJG+vCWSLhA6yg2AmLhVgLRsvHPvYxMSiIzfh34jMYErR/jI6OKdbUiNPmZrv9ttsV5yKK7IuanDXYxu+/9/06Z/v27lNsjoYHwsawtqjl6vyOjCycY5JRwBoAEICnH3z/B3bj9hvt0UcetbvvvltrQMwGGEpSCMMKW0C+hNYeSf81116jdebvTKqisAbgAnvi3nvuVbzN2YGBgL7Giy++qOfW4IBoTCARzwFwRULNe+D3yVEottG2gG3aunWLAAuYJzwbOhq0xgDQENvveWOPvseExzVr10gjApAlGonJDtKCQ0yKLUBIGfCBd61WfCa49Pa6STHExoWChFOv2XSNEn9sJe00jz/+uN4NbA8Klkyl0kTJvn7lJ4idMuaZOJj3QaEU8IjR07y7YyeO69/YN9wfn8Pa8rnojkguoLZWiTy2kZZFmEbP/+J5MW2kfRUw7ABgyCuI37HbrGF//4ByPIAw2BUwIZA1IA+hdYs9yBdnl1ZN1hUAjX090N+vvAmNDt6JHz5BnqGR042Nso3sYd7pgbcPaD0B1rE1gINnz50TY4UckpyXFkome7G/SAHRnOQ52YdM4kklEsrj8DGwxbZs3mwvvvSS7ksaL/PzEl4lL+Oa7F3a2CYZMBIA60749ZLOHy1ZtNOwFrBjsPmA5thtpqQi2owv4ry4fG5Ee5H1Y63Y26w/grhibEpYtk55HuvKPuKz8CNcB4Cbe33n4EH5EfI4mIPejuKHJW6MzINrXVHexohyBIp5L3zxrvERFOsBEbl/p+lo8ldeu0YkC2w003cFqrhWTE/2YG9gG0K9/d1wUXXDnpkBNZSXpTYVptNUaAVBp8QJmpKA6wISaA3abTQ5B+ZIVGgOdyTgIxjzy83zYPThUpVRNShe5YIPGCwBSCMdEGlu1Lg+YkRWxXNygq04Y7WiBCP0CCS4T+7XTadxTty3AJXLrqqhYEdaDo52ysb0i8OfqRKxkA5hiokOpqoMfcWJhEADPtMHQKIFUY1BGJeRYVS4pPHiKlUukUZzxdx4q0hUCTcUUdgUHCACPl6MkmYUlQGaim6D8ewcWAV7UXRSGPcMgnlZP48xAjhgw/ln4XnYcGwKNiOUxfGJMSXrfloKv8ca8bOonHPPGHQSdRw67wJjjzHgHWAMWVccHOvKPgBdpM8UI8Sh4jBz6AnoZDRybpQiQS2tL3yPNSRg4zM42CDGrLV6PydcZQhghQkvODfeK9UnWEMjgTaIV9dmfRmzjCHHgGvikXRZmiwzN6f3MjE+JfCF+wVIwTHqwOlgRNTXCFOGdQAN93orvCcCTtYZUSAqCBofHABuvDvWm/49KW63tIgVgoMAIMNgYRDYjzw/gSKjswik+D3uk+d75ZVXjYqnWqUCY8v6cK9cK1SuiJJHYEm1EaME+qtnn57Wcx89fMS10qWZwABryYGDanZzcf/i1+IKLK7A4gr8Bq1ARcwHLzCJzVVhJxr9f2ivAZRgizVNrAqNqRoxQADRpV8GkJBzU+tIUnJZ2oxdDCNh+qJrG8b/yJ4GWlD4Z8UPqO7HKbI4AEWBXMmNsJd4eAAouP50p40CaKNWzmJB/g3/x3MQU4jKfvmyfo42A5IE/IAKDzFHEfZsVHwGFUP8P6M4KSzMzs1I5JCYAiAEX4O/43lge3gABd9HACoBO0iIZSrfY/KJtJKQcHK/MAxo08D3qUInrbqoa6KuVKxKWnCI941pnQXqUO2LRLXWhaKboKcJH7V1log7pi7vjnejIgAxTcDygQ48OTpqmYkpy07PaKxu2crW0dMtomRLY6OEVEmmGKebQVsEbTnuB7ZuMmmbt261F59/3nJzGYEH1Axa6xust7PLsnNp/Rz7JZlK2MpVqwR2RND7GhlVUN3b36cW3zzC+rm85SdnrKelzeKMCi4VbC4/b4VAi629qdmGzw/atmuutbHxCcuHQ2oLYdrEkdMnbePVV1uqErJ9TMFoalBLCBpqpVzemhoarK25xcZnpjXeOD+XtmY07uJxi0djdgzKe2eH09GjiKW23IzFIxExRC4NjyhGpFgCo5QiYrgqZpeGhpRophGRzGWtFI9ZOxMyVq+2117brclICKE+cP/9AiAOHDokVgoJbqKaKR1Ddvudd0qoMYteynxWo6Frauo0bYVEkbjo6LHjlqNNqKVVrA4S6/Xr1kn3gHslhrl287V25dVXimUEwIG2Wld3l0ALYlB0bBi9SivaF774RRu8cEEtPpm5tOJP7o/EDPCQBBg9EFrAeO6B/gEBCZxdWDvEe4AOxEd33nmnYi1idS+oytQVWgto8xBoVxW306dOiz2h9pW331IiCzODWJUxv2g3cDZhTfOMXBeB2C/9H1/StJdbb71V01yYYnLHnXcqqYV5QTLKfwjtAowAxPEZxGxr166zxx9/TMyMW269ZWG0qsRQmZgEEDTn2N4I6fIcMK25D/RkOFcvvfSS/d3f/Z391V/9ld6FwIRz5+zKq67UOaTQRlGNdh2uAyhAvPmNb3xD8TFnkJgW9g6CoTB7Hv74wxrfzDmn9P+f/uZv7KGHfkf5EMDBT3/yU9k6JuDADCLx56wXg4mj5CNMC4rBrq+UNa6afcbkG9YplUrYq6+8LGYLIMIPf/io1hC7xZQbWpxoV4I5s3ffXiXaiO2yTgB2jOBl4ALjgg8ceFv/wXbCjiHiKkmAckmsNSYPvfbaa9IfFLDe1CT9JdYukUgpnlZ+aKa1AxhSsT0aU65DTuqm7TS4CZrTUwKN161frxwNXRgEZJkO1dPTrSKlGBsXLqiVh3wVsIt3RwsSdpj9CcOGPJW9waQlWlKwu+Rm+AT283XXXSebzj7yQBv5Cy2Y7APukfcAAAULC1bZipUrNUEKAANQSfqjsvZofEYE/AOkb92yVfucPA5mFKAYBWtYRRqyAds+0AXlzJLDs66cU56NM+6nrzox2FnpMZIbwjyi1caN8AVkCKuQId3ORMLOnD0rEI+CP79H0YLJZ5K6KBb0f54PW4afoVDMewJgkQ8slbRfNPlzzLX58LPkbfgq7gefhAgxZxtAinPgRgmT+0f0Xg3Va9QAACAASURBVLElkDM0lbWzUzII7G/WlLxQ5IlA3JU/s3eZZopN84yYUE19qqI+wEB1nsOriTJeNNV1wDgHWMoriQbwwIFzaDyrwwUGjmnhRWzYsLw0/i59kDAj9aoULCjwCCbMKMkTHQSBVtczhEo5CDYbT2hPOWjbCRaH+2RzcR2n5O4+R2CT+o7c4WUUsqfXiEUTCMjwYsSiUWBDMON+jpfJouPMQZQ8qEJQw2cJUAGU4dkCxgptNFxLKt/QTkXjccARG5SWETY711AlBhFRKlf5guuJSzpFew4s60AiTvsQjsW1frj2Ie4TtgLfp7cRIyyEs6dHRkACNlB065yKOQaT+zx34ZzuG42MpqZm9bARFIKqxhNOxZlKBfQ/nAKO24FOThlcmjI6+Ajt1QgA4B1yjwRMbFiMhteFAYThPUNf5D74QkGZfcbPUeXh2jBGMNLsGzY+wRmHkuth5EQXZmrO9LSuI2MQDuvQAAZhZHCqPCfrKIpjsSjnCogBAAGog8FhnZhxD2odizlhPwATDA2GgfvBAMB8wcHxnrw2DQEfXbwIqDmaX2xBJNYLCo2NuN49ACT6/HDgqjzSGpXO6LoEAfwM79LRDlN6XtBiBL8Glg5oX9D/iQHDANOHS/+pRr8BXNFHnMnIIIAc+/2vgL4SkrF0X4utOL9BWeLioyyuwOIKaAUo7Dg2LDYVOjB2GjaJV8Tnp1Q8YMzvxYti3ZFMOPaqY25Ko4Mx7wFjAt/N9wX4z+dU6OFL/d1VCf1ZCTqFJdpLJEAPmIEqKcWfWMBmDavKSNAImOJadN3kB6qdPu6IBiKEBNz4Sp6LZJBgkGILcQk2Hyq/awNyDBX8Fn6QuAiGB/EOwIiSHUM8vk5+UNXLqWn9n9Yj/AmVT8AXfpf2C3ymxMlhj6L3FXbC/jBlqDRyj/hBtSCbSV8Mn0P8wH0SkOLvnNhiTn6JHnveD/38xCtcP1nl2mW5Lz1DqaRKN7/X3Ym/p5W7aMOXLttpkvHZtJghs+m0JaqTKjDxeXg0CiVMtJkv5JW48Xxey+XqqzfascNHQIGsZGXLFXK2pLtHeiOWLwqoAeipl2C9CRSiN59AenY+bXWNDbrvns5OmxqbsKpcwdYvWWrz5ZLNwnSOR9UKxEjgSLliQ+fO2/arNok9kQ2FlAwRU50bvqz/X7F0uR09ddJKyZg+h1GyiJPyHKwDIAjaZ/C1aatBdDY/n7UqsWUjal0A6IG2nyd+q62ROCpjsynmIEhLG1IsmbCjp0+qbYWWnixVccC7xgY7fPKERqTCZv7oRx8SQ2Lvnj2qyr//gx+0Xa/vtrhGgdZpRDEAXVdPt6bt1Dc02tj4pOKVu+6+W2N3id8+/enP2NjkpD3+2GMCmD70wIcU28KiuOP228US2XnTTmlSEKfCkKDKDlMHfYz9b+1XvEklH2YEOj+AJJzV7q4uu+H6GxRnoX+yY/sOxWi0fJDs0Er09NNP61zyszu2bxf1f+nyZWp3BqQgjpQeg6Y9tko0FbFX3vMTTzwRME0uCUx47rlnraen144cPSJw57777lOSzPshaUUrg0RduhexmP393/+9mCMk9S++9KKAFL5Psg6ThSIdLRqIxe7evcvuvPM9KqpJoLqmRvdCK4a7xmVV/deuoRVmo/2H//B/CbCkmMi5A1yARUCeIzbJ4SOKwZ966mn7oz/6IyWWnBt0YIgR/XRMWl8Ac8gVNl2zSfd3YfCCmDMwERAjfeyxx/Q73C+JNPoxTMXs6+sRq4Fzy3XXr1sv20fyT0s4X8Sh27fvsJq6Ovv6179h123bKkYAbR7YM9qVYIu88vIrtmbNak2HohzNpBxi/pGRMfu93/s92aGXXnrZTp06rZzgwQ9/WPf0yquv2Jmzp+3WW25TuxMsI2wYACIx+/lzZzWIYvnyFfbjn/xYa8DETCbJMAkJu8D0JYAibB7ABO8TfQ8YLTDdyRGxGxSwyRdgR9FiAvjEe+Z7gHwwongfsB/QOEHwGFYUAAAAB/E64C8+CPvrbGudciEKwX7aDHmCQHrGswO4l0oSyWUf0XJGiyZrhk3UBJl4XCw/8hz8DAAO1yKHEvOko8OOnziud0mrDAAbLBjsGkACz6AccXY2yA2HlRPAXGHccl1NrQBcfCgTfWiX4fkBWAApyN34bEAZpA/wXzfccIOb3mkU1ScENoyNuGIzgBDvEeOGj2P/Umwg56G4zth2AA9yZRhxFJJhoi3p7xdAxPpR3ABkJx/jfGNrKCLgx7Cf5O+SoSiX9H35wEhUQrsS9g18C+ffd6r8cnAL+ZHDIfCfdG2oNYhYIQD+WGe+JzCw4Ca3kv/yM8rnEWqvrktW5ACZgCJGiJsy4xIwRtFROXFVFw6rKvZSGJ/XBXCQjpkRBBPBdBxuLDhdcsQLX0Eg4ukuotMI6HCbSON7QmHXAqQeIzdal4Ta9ysTTIgREzBFPEDBfbsWIFfxcWOH+TPTapxCvmemaJwg9021JQLA4kYR8twYNw4CSS1/J8DSyMFiKVCXdv1iai9Cu4WxyuWKmAncE5uLYMSBCNBenRAsAIkfJaygJ0PVwzF7GEGG41VrSTApR2rt2Xn9DoaItcZoEJiA3rE2vHQCEe6Zz+SabtpKjdaRtcvms3IiVHOgooleTIUoEhaA4sEY3jOfybOCUjs6WlrCpnweQAlOjvfOPbvqU0roIgwOvZeAwsa1qCg4kKmgw89mZ+/QPwwIwjPJmVQzYceN9sKpsh8BZDD4FkxAGLp0WRUunpW94anAMHsAEQhSMWwCEiboR+3RnmYt/Cg1HBZOCmOrQJCRxzk3CQB6HwYAmrZff0dbrtK+Y+xeT1+fDHddLaDRlIJUDDFACz2D7BfeCWtCMI7D5X1h5NTyk6dfOa09BXoNoMZ1MLAEGTBKAHdg4cBvkqFPJCTohKI498x7wJkdPHhIKC7B08L0KnXDLQIli5nl4gosrsBv5grg2z2bBGCBgIzgBjuMb6KK5TTHnPYUVGPADHxzLpuXDyce0EQ9c8EdVGRsuXTXAhpuvuAYEupt1nQPp1/mY4iCYg1alh37xOuv4esV+wRtycQ1mmhXzAdjeUuuUBO0QHMvVFHVS22M5k3IR2PF0TwghKFd2PkVQBGTn/TaVvyZVgQBF2KIUIAoKp6QkKvaUCZd0IeWWhBDQFcXU6TKTWHDz3l6ciIJZdoJyuObWZP0PAJ6rqcfP4cGCr+PXyMw5jNhQnIPBJyAHATRiqeSKVVn8U34VAewZBfalIuI0/P7ExOaDENrTi6TERgwNjEejDCuqBB09vx5TWYhfjnBRImy067Dh3qmrf5sFTFIOts7bPTyZcvMuPbeIgBYOGytFGLm5pSIoKc3NTNtDS0tDlyqqbWZ8QlLlc1SFrGZ9Jw1trZYVU1K98OYX66XjERtZU+fXR68ZBGE/tGZSyXt4uiw1ufKVWvs+d2vWC5SceyTw/83e/cdped1nYf+TJ/BAIPeSAAEWAEC7CTYKYmURFKUJauQKrFEWUpu7Kz4uiV21orjlOU49rV8YyeRrDhxlhRLFlWoaklUodjF3gmSYC8oRK9TgGl3/Z7zvrCSP/Jncpc0I2EBnPnm+97T9tn72c9+9jP1/u7rL7v27s7a6pyxctnygF77tfAcmFXOOG1tef3VV8qyJYvL+NiRgEXmdnqygj6ADO7r8KFDKZuylza/+EJKA5QuDRNHVKbV3VUmu7uzF7B+z7/ovJQY65hhDi+57NIwZ/eGidtXzjrnnPg5AsI3X3lVOXDocDrD6JIjsfOFL/5NxvWRj3w0grgCcxogN3/15uh/yDBfuPHCcs6556TrE/+QrwU8khVXElJ9o+Ewo5wf/g7mR4Rgd+4st/7oR2X96evj49LcOPucs8tpp55WHnjwgeyhk04+qTzy8CMJtrQYxgbg333o7304rALlGgJ9/hzABHNEa2e+neTaK6++EsZTxFq3bgkLRWvTmjStDQKM1TmyVp4VWAK0Elgr+3j/+69PCfm9P7k3QbNgm8acL7aGvsSb3/ym8r3v3dJkspXe1O4jOuUQ9cUYMf4v3vTF/P1r//jXMp/mScCIbdMm+R597LGU1JhPz4kZsnLlqrLqhFWZE+PFyJBcExCzOQAONom4LJDp1h/fGl9cMwmBdbrlzK06RpgcZAMAG0AH2XdxgyDc/EkeYwkYm6QssMuaSaJ/9rOfS8vYAKgNY07iz5rcc/c95eSTT4rd6u3uTjvrCszsTtwB0Hj88SejC+JMzFswv7z73e9OzAOMYjfOO+/8rAlmBxt1wgkrY9Puu/++aMwAIdlvXbmW6zw0OR7tILYTK4UNwqQXdOsmBEQ3Bs/HhooTAHHuDyCiOaMhVFn2C8opp5wafRLsJWyLNLxoWqun3fHJJweAtAfcRewrdo33JporoSw+sKYtE4WMA5stvhEnmAfgj3tBm2bAoWcRI+iAJaEttqoaUbVhx2WXXppxABTs1SeeeDwgR+K0PXsrOD0wkLvEWIFhugKJ9cRghw4cTFxZSQJV4qBTOWsD+Lj3vLfyUWeJtookNIDHegJKlb7a08bFnvsdmj3OLmYWgN2dgiH24ssvZxzEbcMIcu8OD+estQBnyzBRLuYLy4tNUErbxmQ0YNzDnilam+NHM9a2s5D3bdmbAUZmzcqztYn7Y/F/Sm+rj0CIPBUxbaObJnFiXqKRGkmRzlrZsnDJ/GmL6829mU2fdsLoKY0jUIOyrupUNCIpNYszkUNkQFWUtbbVhVjIxqQWiOBYUz5TBWBr5xJfAQsaaiingrPjd/yBdKNp2swxZkp/ImZfnROfmYE0YjApHTLA5r1r2U3VJ+E4eDqZo0qV/TvhlxZNLB1VdNZXK4QTam3DSvE66JsFQRXyOQJpRkh5DUCGseIg0D8xZgG5Z3Lw581bEEAmgMfoaBUUnZo61s6popK9AV9SEtSFRlTFc6Nt0td7DPmMQ+bCHB7OPGDkAANciv7m4LQbJB1kemur5FaE1/sBJnwP2KCcw3ObI8G9+Up7Koreg7Pze96X18WQ+HLpQEQhp/5mACvQVj/bfEEmdXdJqczoSO0Qo81fQ08GOLmAZdCM2TzG6ARVJaI3Ugb7B0KpBj441OapiiqNxLlRywo1BuyY52TU0k54XpwhRpJhAaZEmf3AgdLRqXSltkZWNsNh9L4AHM8GTQRWONicgGThDLqjZD48h/lxafuZ8Z915llpIQwEqTTvzvLc5s05T96n3Vfbtm8rZ6zfEIooxopntkaQbjS1p57alHIohkEngqi378HIKaHFuTg5v1q7oW/KdNaStVpu9tNiSj+bIdPMqGZmYGYGfh5noOqR6XJTS0TZbM60e4cf0dZCp93g0epIYW1E5Lu/skT4ExF77e6O7ZWEECCGvXDgQL7Ppo+MHKki8D21paEEUS3LqQmecWKzjR4WPyb6Hh0VPKmFIh0Nq7YyIFqNNe+VxE/D4OTbuH/Gj/JzeqrYoNa9AUY4ir35SEFENEd+6p6ud51kiHuVWH11EH2GMciQeSMOO7ale5RPYizucYkLdHnOtLngP/hKeW4jwq/bD7YN3804jFOSwufqiKMrh/kUiCl3At5zQKtjvCivJfLAgZYBFCx4Tl/uUHe56ert7k0pjISH1yv71UJWi9wlS6sIp4BAIof/Yj1ffOnFzCPxRwwGGc5ovSxZHPBi5+5dAUaefmpTzRjyBw4eLIvmzSvHyUjv3Zs1mot9NH60zJ47VA4os503v+zcsi2CsIO9fWV8eDT38eikDowlZTWC82RKu3vK6MHDpb+jq/TPmQ2VKoOzBrJ3AEPPvfpyKf09Ze3JJ5fXXn6l+sNdneWV119LWU5X6Qqz9PVtW8pO5U0Ds8rKpcsSaNEhwCKZO2d2mWo6NXb39ZQuCbHZhOlfSNBF+8AaThwZL72ltrLGzt45fKgsO2FVPrN/9qxyaPRw6erpKvMWLEhGe6QRwxdY0SmcNXtOxi/bv/GiixN00mex7S+74vKyadOmBM58eAGd9fvABz5Q/s2/+jcJiviofJWLLsZc2Bc2AD/K3GM03fOTeyK2ionz4IMP5OwKuDCG+WGACaKxrYAzYAct/oQTVuVzjQNzQ3mRZ9PmVoZbu+QbbvhA2iHT8Xjk4YcDWgBJ27IDvpQ1tg8xM4AMmAEbL9xYtry+JeCKbL0Merq/pFxkecAmTC/BOv0K2fdPfPwTOaf2H2ZwyyL3eUof+LjAGbYG6IAR49ydd+55mSO+H59Y6Yb3o6ny/ve/P3P10ssVKPE+zz//XNZWy2GgToQ5JycDzgCLUzKxeXPO5lvf9tby4AMPxoatXrM6LAuxhFIbnW4+//nP16TuwEBZu25tQCh+qyQrO8HuaYrw8CMPZY7ZWSBuTc7Oi5hpOpH26f41lNcPzpqdkoVr33FNxiD5LB4QU2hU8fIrVcdk/ry5ZcmihWlhjMWuJTExWvaZngmGD9aDNWZjsDq2bd9aNm9+PuAHP50fL67Yvn1rueCC82uJjZi1SRASrWUjK7N+XoL9RQsWZp+LGY+MHkn8lta9m58LO8NnYoKwKdYQAGJ+AVKYJlhcWD72nxIc4IyYBQjhvYwNwKUExN0DuMVksoZiDWAT9oS9hO0hVrNebYDf6nS05WdiTd2QjIHtcKaGx0YjjCyxWhmGOnvWxGkFiCfKnMHZiXGylsTQAXcYVpMAsvm188+unfk38Jx90NHL8ycmjF7k4YBm7hd7GyPxkUcfzd4CjIjl7D9zw9aKg4B/PhNL7PkXXkg8TsvF+zo7wA6x2AlrVpfnX3gx+1t8qJTQZ0iMu0eARsAv7yHmtEbiQvvH3NgTqR6YnMwd0oI63s8903bLCimAzidtz/gKteuSOcvfDXaQWH54OHNkD4Vp8lOlOJV4UQkcSay4c5tOdx3HrViaKzhdZfxSgtnaRtgBSxzW0FBdhhE5mpyql7oWui6MsdFcsBAmwa8L1CULvQzNNe/rAWpLXgNpg/6wSlIrXINMIIKsekTRGr2RuUNzEglyfkxFDcwrNcxr/d7Y6EietZZtdMXZqPTd2nY4nWxk7ju78uy+ADQVKKpsEZOaf3OqtE5G32kuP59RMyOjoc05YKh7rfp8HBrU2jxzDdoT+Jfpsmjh4lwyHBJG34LZAC2tqCrqz04wXEVoq86KhWxZG+hwYbRQmd+xI69t65R9ZnX++mOII27a2ZlNqw2zMXBEfL4N4LBVI6+zyq4Y32Sq9slUDSWLBCllQAISNbouGB7WUDbL/BKfgjZHcKfUUiKsBzTIMC+2bW2U9/szXiJXxmNcoZSmvIlmyKysA4cO7cwBwkiRrTqwd182rrF4TwbchW6camhd2qFiE+7tAQAN5jUcTYf+pZdejtNoPWRXXA4ACei4A8s4tW2RtSdzUK2FA+SSdaEzzhwNdb0uJHPAuGslBjRRD4uuFuN4uAoTcWT8jYYou2Rd7RHPccF558eJlbFo6wIZCuJTqKcMFHG2CsZsK6+++lo59dTTArbZz+aYgWSAaw1aI6nNTefTN9HUjObrz2NYOTPmmRn4WZ2BCkT4f9ozElpvwI+WmSnYci+678OcbTQ5OJYAdIC2oM79MH/+3CQ+3Fteh8qMlsxuu/cwMgXpvvge/BtfKfH1JF2lap5wrKLxVp+Po+rzUxLcsFoDtpSOgB4An1YvjT33fmjW/KJa7luTR7X0k18EAKoisT6PQ1p9BHXXfpe4qpLV6gvl93prNwRjcee484EMwCG+XrLwixbmvuRMteWubc29sbgDjx4ZT6YyWcAGsMFO8TMU6mhojYyk3JePk3aVyTAuS+DI30mZc3ThuqP91ZYwC+rcfxxrvpz7XCmGshlZ2gMHdTFM28RjyRDUbGvOhwgj9OCBsgvtO8HOVACWgcFZZcOGDREPDUt2eDiZZBxiLTG7aanQtRmak6CqpwGBevroGOxOeQFx2S7dkg4eTumNyR+bOJqkTl9Pb1m6fFnuXiUy48NjZd6sOQHC6DqEETw6Uo7XOWh6ovQN9Adk2frKqxGK5dfQ6lDaYy/QQtDN8NnnNpferp6yfPGScnDv3vhky1euzGte3/JaWTh/QdYUzX7p8uPKE089mfdbOHdeGRkbDUs3unnjk/n+nuHDZcGSxeXat729vPDyi+WxZzeVhUsWhSJ/8SWXBFDa9sb2snPX7rJrz+6yYtUJCT4efuSRcuppa8up69aV6emO8tLLr5QVK1cFAJPQcUboFvCXLjj/gvIvf/9fJoEGiHjltVezx/iIl15ySfaX7iaCfD7lhz70oeyPm7/61fg173zndeVTn/5UMuzKeYAJMuwtKMpPtDef3fxszo8zCYzwftqvmg+BrzlXlkcY81vf/lY6hZx51lnlC5//Qvmd3/2d+P2f/exnE6hdeuml0SWhI2Iv2Y/KJ7AJWoFYPp8AUQdFIpzKCX7xPb8YoUs+p/8G5vzt3/5tABagBP/Tswm2zQXASHm1ZwWufPQjH03gLG5wJmTcgRY0OT7ykY+E6cF3v/OuOwMs8csxTQSOGNz8Ub7qTV+6KYHqr/7Kr8Z/tceBJN/4xjcCCAW0kImfmg6j5pyzz4mNw/DxfaAiJgkbSldFBxzAAr8Rk4Cfzm5o5fvYY48F0HC+jfvOO+8K2ErUWNvkr33t6+Xd735XksDYEY8+8kj+rVSJz0+b5s477ihXXvnmMAK+/vVvlD//sz8P0w/4sm3r9px5oraC2LvuuTv6fOyks3jwwKHEJPaDvfHGju3lqivfkrInYDc7APAAGrNFAC7JU7EaBhpGhK/T12+ogXNXd8p8yB+wAVhZgn97TGzw4IMPlZUrV2RvAhHMN1CE/ZTsNKdYd2KpMOcGtT/fm+6eGzasz9kwT9bH/gTIYALt3lWZO5uefrqsP/30Y/EZkCAsx+GRlE8BDN09ynQsCGBSuZgyf8LAYh32H4BirwBlgAZsBZY7soN5ruKwlfmnrGbNSSc2CesqwZAkO92ibYSLq+6I0hbz6ff9nJ1Q6iK29/7mwt/EdwEv5tN9k1Kgrs6AQaoNPKP5b5kzdGmSSIhe5d6IabubxVbuEYlqc0yrBtjGhoWMQYty797cjc6NZhpej6FkP3jWgCMqJpKIINFRY2S/a03dl+KuNqncYhwhQ5DuaATh29eERdIkZcxzdLk6Osvp69YFdOpYetziaaiP+1yARtOiUk1RgGpL37Z2d6Cv/5geSEVkavlMC7i0yAywpZbAdCSoc1FWUbTJXNa1/MYiVcAFcwVAwtnRso6T4FCnnKUpBTKBMvEmzx+IrwVrNVPamqU4E9gdTSmRMRiPn2eza1HU6I/UgB3wMx30mePjELUL0ZYpmR++ksPhGT1rDM/Ro42o2Zw8W7qWEAgbGY1RrC1sqygnNoFLRTCu9MZ82FCp3dqx41g2yO/64gBEJwWlt7s74MTuvbtTwsKAQDVdFmGqTGqTqHVS1RVx4CK+xXHq6w1VjxFFI/RMxy0/vmbbItJWM2MVUZ4IxZNxnb9wfsAooIr5hua5rFDQopeyY0ecRMbOJl237vSwjRx+NEvGpC2FgrZyNKLrMT1dzr/ggtBr7Tkb3mXF+WNgn3jyiYwlXWW2v1FWr1wZIMXFYTwOlsvGXoW8rt+wPmPxPvYLBFTWy3yZ79Bzp6fjpNh/arB7e/pi2AAcyoYYX2NwuWDKmFdq9Qx2LdnqyoXhwkKN5VC5FOuz740YmoyKcdoXhJiANU88TpG8O4bUZ6e1GCHjkdE4ESwig+rwujS9N0cZaMPhpADv8gEiyU48/fQzOfyhmIXVNRVKbfsVLaAZwORnNVqcGdfMDMzMwE8ZuzA6MCGU32KXKmVttMxkjDnA7hv/ri0VuwNo80nY+elp5aJ8kq7coe4BoqIymu5srEhBizsZa7QFPaKWj407rRykO/6FqN733aFpYchnqArc1Z/q1DWm2uzKOCGMX1mofCCJpqNHJ3LfBJSZrFpp7kWfwT/h80hGpWTZzwitNr7IyAimZW/exx3vLuQLoEVzjDnQLfsE8MHhNgblNzWxg4E7Gl+OdpY7jqPo7geQuAvNizns4XvpskdIVfe+o0dqZi++Wr3PwjwZGYlPNXdO7bzDSXZ3GcOCeboc9WSNgB6T0UQbKFu3bslzyQILkPgTCxYtyutk+oE+vgdoca8+s2lT7nwOOh/MnApe+RLYBgLRe+6+Oz4nLQR+y7PPbE5tejoUzplTZg30lZ1v7AxLR8Chnh9LYusrr5Xtr71eBrp7yuGDB8sowfZlS+NfHR4dKTf+8i+Xz/ynT5Ujw6NhpehiE5Znd1fZf/hQyngI5+7fu6dse/nVsuG0tWX/7j2lH1g3Z6js0YlxEIvkSMRcn978bOnv7StXvenN5ZH7HkiXmkNT4+XpzZvLgcMHyula8fb2lad0kWmANmK3U/bNxHjKDXbt21v6urrTTrkonT9ytAzZD/19Zby7pHxHOcCqE07Imi49Xnvbefm58/P2q68p/+W//lVZccKqcmh4pFxzzTsi+qp8KWyRJiARwPz15z9fRodHyo0f/ViC3R/98Ifl9A3ry3e++934dFe86YoEXL6ue+c7E6gJ8gA7wI0wmZVfHT0SXw/L5K1XXRU/iu4JX8qX4Fswp8RDmYP2vgJ9Qs0H9x0oq1afENaEs0Jo1F4/9bRT8x7XXnNtAjMlQtgNzoVyEj9705vflMQjf1eQSEfkT//0T8snPvGJBLnPP/d8xox14kwJGHUL8dovfvGL5YMf/GD8QP57yxpw5p0Xn/GFv/lC+cgvfaQCsMPDOfef+c+fieCqOZddj6+5alVAIwAioK/t6PiWK99SvvzlL6f0yFzpZKVlMh0VYA2A9NFHH8vc0CkJw+LoeMAcWiAp0z90MOyUT3/6040tHE8nEc+vw4wknflxvpR964Kq3OcrX/lyOeOMM6Phgs3827/92xFt6gXxiAAAIABJREFU3fT0poiqikMuvPDinEcJ2T/+4z8u3b090YchTPv3/t6HI2T73z/3uXL33XeXSy+9OD7t7bffUeYvWFguOP/8xDibnnq6/OSen8QGa2PMNr/3vb8Yu3nbj28PMPf5z38hZ96/n3jy8QDTWvZirwNgzRcQTsxw001fDJjTanHy0ZWf6ZwCDFPuUWOGjsREO3fsyhi1HNZFhQ9+7TXXJM658467Us5jfozFXAKPaO54rX26Zs2JAdXsX7o9AAx7i80Rm7EzYoww1hctKk9t2hTwy16yr6x/Yprp6ZQmBTxJwrcn49BOGDBN0BtrSrcbydpbb/1RSjn9Lpb9JZdeEl0oe9YeBU6KV05csyYg1hs7duS1l1x8cXnwoYdih9lmukcEYNsyycT1WHuLFpW9e/akmgJ4LdkgfgNE6mSkwxI7bz+yy0A0tkGJGGDJeJTwXHvtNflsbHtnXgkdAoQSqSTRt28L+BLAfMmSctlll5Zbf3Rr7ghdTP2u81nJCBV08XeanjRYgLlqNSeVu6W8KB10a4VHQJCG/Vk7h9ZqCp/Zynmk6qTRZRVfIge0CXjsf+Wc7FTHytXHTXtDZQ0GCR2GCqcmN+19MTqqFoiLO8ns5kPbPscBTDgqtmFnLZORkahCrEplmtrfJvsRTZSG7tKCLg5KBUC0G66MEINoqaAJipV7NCVBUa9vOvTU96rtbaMn0jBisCl8ditOG8eoodd43zarUgGR6nyZ5GQIbNpG+X5icjxGx+8LkBkmhtYEer85c4bibEClPYfNyEByckw6z0mbQAeB0WT8wuJJicdgHBuOFBqqQy/TArFDQ0v5UVoQqsk9nAPmub1XrYucW0ZH0F5LnsfncZr83CY2HgK6WBVoZTaOsQveKcFzIhhZn5G57urMxbtg0YKAVmhXHDUbyMGBnHM+vd4mZgiMx7w4wESEgBScOq9BFU3pzyCdkbE8s8Pp9yDMnFHOo99xmYbNge0k6zMyWk5cvbpMT06lNMb7tLXbNhvqm+dx+Mxlmy1gqGQkjDECWnPnpbauitrRdelKDZy9As3EGvH8zoExq1nkKMsOtK2eIZ9YHVBegI5L2T5w4QOWnn56U7oEtWh4Dm3mejxzAkDTKcC5QGFTD9nd3VvbCKev+tIg09YtDuGy5ZlXP5s9OCcgFFCLIwJRd1aScawWoEnEVeDL108rmcwwTWbizJkZmJmBn5kZaIxbeudF/6yWyYTJ6k/z/TBGC3+kM2C+Uo1oQQDXMQyae94dPnG00QNr6Nbp6Dc6mrpv4AVgIh37mq44MoytdhQ/IZmqBpBJe9/OWjrE+fppYEWQ1IrPeb2v9l6KL5hS5aq7FsZtY9/5MIITHQs9S5IczV0u00qQPyxNgW+EZkvuo5rBG45go7loa/V9T8ClXNc9Y6yysfTK0lUA+BQ/zjg7U3LtNVX5rZYCtVoyWLfmBmDj+3yaFszyHvHVmrG5vzn4baa01UBp27gm8dVRs8l+p7evP0EDXwpL1r+BSkOzZ4dNsGzZkgAjQCFAh2BRqZHOMJx6/lMtae4LSINt8sqrr+U9iMC78+fMGcxc8Wt09TN3uugc2L2nbHnltTKNvdPXn3lxrwMWCGMCXJ589PGyYP68+IDDMt3DI7mTj0xOlNHx8WS8pTTGDw2nvGcWscOhofg/6PZr163TGjHaKsbOZ9PVZ3jfgbLmxJPKM6+8XA6NDUdfwFiUGL2mne3kVFm6aFECCr4qrTcgIMDEXuSrTzoS2NcjI2Xx0sURrdXi+G1ve3sYMlp2JiO9fWvELDFXNpxxRvnyV75SlixdFobM4CyAwmg59/zzoskRhuuhg5Wmv2xZOfHEk8rQ4JzomGCgnHPuuXmevQf2BlhwNjA1MIaxmvjN5557TvweTBaB2X333hdmA127lNZ198SvAzrwCZVPKOPxPcE6301gGobG61vSfldi8Kknn4zvpE2tZxQ8ffwTnwhLwh/nDHsAm8U5+OrNX01plf2vLA5TRRJNqYw1Nj4itfxIoA1gRHDIpxVbvPe97y0//OEPo6vivbEcJFnty9tvuz1JPoCduMW4lebwBfmcxu1LECp4/ovP/EVKEZTD+B42sXPnnF77jmvDWFZWw58FEijL4Dfz6fm9V7/96jAYtFL23saSkoWxsQTyOr28+NJLKcUBBHs/n+ucttoyguJt27ZkPgTXkq46YP7gBz8o/+yf/bMAOsaCicdXFSfQ2cCs+uY3v5HgWzD93e98J/aG1g1AUrnM1i2vZ87POuvs+LQ3f/VrEcHetXN3ueTiS5N4ZS/5wUBJICzGjzF4vbXXgeqb3/pGec973hPb5WdhiC9alOdcueL4nDeCtqQFxBqXXHppgJp777svjBP7psYHmzNO4JW22RLr9q99KqF91llnBSze/OxzYbLZw8qnLrr44jJn7lDZ9NRT8bJ9nrhJAhvAIaFe9VF6AjZ4dvGOtQQUCso9s3nRvvuUk08Oe0K5klhNdxhrK95JCUtpRb1nJQn9liuvDDuIjgldHYCZmMR5Ahqw0WeffU7EgpWLnbTmxOgLfalp+6urlIR/7M/h4ayzOCr2eKAy/TEp2EUxLfsgPtWVCPBlrrEtfSVW6+xKaZyfWT+xq7hKXCR2BMRJeEv8sr32I8FZzyqeMhfOl/vU5+gmBgMAQomJ7X9sI/MWuZCOjgAvnj1EjiZhEqwgGi81/o4sSFOtIZ70TOJRtqXG5bU5jXgvjWBSulPlJHzfWpiD3GXTGncMV3Lr8auWT3uBQYXK6gLXUrejCnQl25E2wTUIO8YqSSFPdVIYOeCITWFgqf8BQqjjbcCW1O6m/KaKsbYqxenyEVFXmR6Zk976eRyhACKVyupn/u1w0jIxUdFL0eb4pzrfJPMTjY/ahcXnhc7q8tU+qBlTKyTjEFdB1/E4CMYEHKl9tWubVovpALaaJDZlqzFSWzBpbVwvNM9YF6w6Qpytzo6q4l9RPW3+Kv3Ns6ZXuSxYI75jgSBvFs562EwpQXIJHz0SQ1SZOpVZwOhMTU6X8SNVOM3hTOnKKL0V5ThVVRkIhk7ogxmAdCIaGooT4RJA/XJY9ObWKWeIIZiaqIJxut6gyDW0Mps4AJqORwTe9u7NHvB+Pq8FGUI3jgaN+rEKurU9tTFXaq/sjpS1ANEq+FIPF6fKYVMjDNgx98Agf5sTxouYle9Ban3fc3CcgE7Q1YBrypVmzToGyHBs1K1ZY8bOwQ640bSm5kSbQ2M03hadjJYMDRXCSvPmxrF0iNouR5yB0MbGx/N+lR3EWa16Jy3g5/0xXxhlYJ419jzm3l5yvvzM57hAjcO8LFi4KEYCcyYlSE2gIGBoARGBwk+Lvvrv6uDOfM3MwMwMzMzAz8gMNFWI1abWO7q1h+292iZGKhujuyYmBvpqB7qBgbxegOGeiV5a6Qhg4M7RkYTDIAHAcZKA8LoIwDVAiFLXCrRI9LQlyh25c9osXYRcU+47GQfNnVBFv6fiGxwDewjOdejcVmul6Ybwd2oHtKqFUnXBeuPT1JrrKujujqlsX/dAbWHJ8fRfnNeW9dv6Jqj3wH5JEmWmEiEcX3OkPBegEWF1rYx1uJvqCBNBxxxfFTDojV8QXZEhd/dk7uxWB0YgxT/zGXyufH///jirQA3BIJZLW1blfVPGevRI7kC+BHYK8XZj0C63+nidCfrMHX9Ee15BHpBEcJfOg2m/XMEhATsmheQCQMf7Yrs88eRTmUM6Eb6G5tJxk7jRW6ckcI9gP+ApzNADpSsOeK33nz93bnwfga3XCEiAH7t37ChHx46UwaE5hfcLoEtJAOr60YloomCIGPu2HbVU4BRdbUaGy+pVq9JlZFLbywULy0AP4d2JsnX3jnJQvX1fbzmCKYVqjul9dLzMx6qhbTI1GZp75lwA0dsTH4EfnCz3/v2lb6Av3XQwXmTctRIWHPLztm7fGj/Vntq6bXs5bd3asvrEk9LFY9/eg+Wiiy5JB6HPffaz8WH5mQJKwaAk2omr15QnHn8ygZM1FAhKuGE+yN4rU7FG1lTiyTp4LT9UsulLX/pSdGgwPJTjCJ7PPefcY90LtfmVNY9mz9houfiii+OD3XXHnRmb8iKlDYIwQIFMuz38lre8JUHxXXfdGTYyHRW+IL+RJh5ATfANeBHU04Uxb+wC8KOy4TuOZa912HF2+GX2i9Kehx56MLGMUpiqEbE3egyCQcCL1/MRnbu777o7fqoSbuUXSsTNoUAOu5lmhffBhsBSuOGGG8oPfviDcu2114Z58uNba4cdQJIymne9+13pdKIjDt8zscxE7arlcwEc2B868gAgPZM5BoCk0+L+feXss86KndOZRok5doVx6nTT6icCGq6//voE5+xhkq9blE11BiAVg3hvgSj/v3aeXJTnoQvzxvZtAfD4sVo3b3r6mfjAOtlsefX1MOCxaJzxzc8/33T7mlPWrju9/OfP/OcAT5gMbCcNk0svuzTMG6/HlqEtUhn9/eXMM88IYwJDwXnAFAFCKiN5+plnAhzx78Vg5sj6bnm91XJZlD1pfwNT2ft0SenoTAAPNEnSu6sCp0majo4mmckOn3zKKQF1BeHmo+pXDmSPp5vp8ceHLd7GK+aS7QWmWaf4+nt2B8h3X2G3+F17xloCFTH5rYtxiNvEVVjqvqwf++lsAxecPR3DdKJRFqUbJ5CXEC5Q055Q4tiyFj2DdfGs7JZYG6upPRNtpYkzyvYDhEgy0McCILXlpxFPbTS82C22OUARmwSgjoAxqYfJY6VeiYMAl8PDiQXpPFmndDbTlnnp0jBt/Nz6mHd2ly1xN7Zlmm2qOLF6I+zqdpf0d7c6m5hUnif3zNhYYmm2w1oZdyvuLnAy5nzGkSP1uVauPn46mYyG6gKpdRDC0nBpp6XVZAbQMaUbTqWKVvZG1dvwGoCLD46hntT7uLJD4hg0AIb/rk5HQ5chxkPVns5I02I4YEtDW20TR9E58SyThFmrqCznwGvbVnu15KY6Li24YyN5lvq5VRk/9ceNCEzLVuDYcGZ8n8ExeQxc1cdQaqMd00A2rro2l6ax+p6LNyrzjaOSkonRsby2KvAeynuisVagpTsod6sYX5WPKyqG8po65EaZP2JFDVulo4ugTs3e+NzUaTWMC4dk145dGTt6H6cOjSh1y4OzQjfjXPm9iLZOlzgug41IKnZEaua0txsdDYIKlOLpGH/Vk5mOAXLpoOy6XKyJg8zwcmyU3ZhjRqc6ft3R6nCQrUX7DC2yDcHkpEX3ZoRQ61BqC81Fdb4OlvlDc9M+zsXIWDnUjAyUu/Yw17KwK++hHtSeaGvXXFTZr709oe35N4BkYGAwz4xiaLxe35Y9Ocw+B+Kr/ZhDaTxtqRG02tggoQCoFlix94yXwfH6OFHDw+WFF54vswYHQlVzWcvCoc1xijie6gvt/4r4L6qskv0HqiJ6Y5hpwngvzx5KrIWqXYT/BzCkLclpw6IZwORnJECcGcbMDMzMwE/NQAWJk3AYkHCYig8SofPGj6k+QMO266iJBXabXXV/+H3OHntay3m7wj5xB7fJCI4vx7N2YRvLH44XujNnEi07aiRhCdfkEVo6IMDPkyApU5Xh2s1n6mrqqWuZjs9OgieAioRVhba9P2cS4OBu4D/44jvwM3Sw8V5e7Y6o/sBE7mV3sjtIhlySx3j/rlygsl5kVemLRQumEWE3P/wrz6X1aDobpja8J21bZeA4xvwZdz8NMJk5vmD8hrGx+Cqc7cxvmMmTx3w5XRnS9tizdXfn7q7M5ek4tjXJg6kyGr0TgQdfS3Bm3OaqLXnlPwhMPR+qtGxxxOobMVnr5/f5lhJMxGj3yEYfPRrGkPaz7ve3XvXWAEPuaH6RMgxBz6s6vDQdNaqo7WgSPUfHRsvc2XPKLPpsW7dFWPKk1asjnqqFLkDAXuTrWBtlLS+98GIZPXSoHNq7rywQjBw6HPBpbGqiDM0aLP3d3Sn3WaAjy8GDmXdgzJIFizKPr2zdWvbu31e7E05PpZPO4rnzSk8o5zW5GEBOUKUUetZgkV47NDIc/5AWC3917OiRsnTlcVknwcq555+fwM54Z88ZLE9ueiptjgfnzEnQvG37G9Fse2PHrnL2uecnkBCkC7bSrW/evJRCPfn4E+Ud11yb8mMBmTIX7BVdTKxXDeh6K53/uOMyJsGesmWiq9YEM4bvyB/TgVCrXT4wHy0tcV9/Lb4T7QKB8b/+V/86wSKWLg0a2hkvvPRSufCiC/M6WXosE2UrREkBAGlvTQvl2WejkQEYdb4AN0A3gqkC+G9961sp/aB/49y25RNYGw88cH8599zzqo7d1FRKPM44Y0PYBVrWAiMqo+twgr0PfejD6faiHTBRVmUd9ha2C7DO77FZxHQxKAAjxkWzhL93zdXXhHli/nQOqt0Rnww4wsd8+9vfXh5++KHy5FNPZdx8+HT4VJrX15/1cQY+8fc/Uf76r/+6bLxgYxoHmFtjoHmiLEUQ+aMf3RqmzPr1pzeta2uc5/MIkV555VVJwpoz4IVSJAE9dsbHbvxo/HL7CViGiSP2cLaJ827buiUl7uaMrocuT4ATbKS9u/eUJ594qmzcuLGKxR44UPYf2BcQC4Akz/qX/+Uvy1VXXhmbtnfP7nQEwiq77/77A4qxOzohSfRiixlPy5BQPqO0hD9uD7Mb7AVNCmDL0888mzjDfAIC2Idoc5BKeGNnWbt2XZgjQDgCsPYaQDhVBCMjWYtWJ4VALdsGgKJZkyYUnR0BfKJdeP4F2ecp6TmkoYMzWgVIWxFf+xIoBnAhobDmxBMDWLNPWibTMjEGdxetHvuSnRRT+gJw+J6yRHZOAtx5CNte23Og5axZselsrniGvfFvY3K2zQNwS9zh+Ty/+7Xdd1XKoTZeMc/iZGADO2SPYtCRPvA5bLo9KL4RZ9cW9/Nyx7Xi7D63lZqI5MXYWFguwCIxp98xt9iFqQSg01Smsy7OmzNkDdoOpImDUiZbfQTYBNALoKfsz1r7fnvneF2qPrSZbkrn/A7wLwAa1knTaKVj1Zrjp2vbuyoepJbRgWsprpXdUPVKXGz+jnCqDESYJxXhMbHADJNmk6esorMj9NAY9cYxEVDzLVLyEzZIbWHMKLT1xAbgcAnWDSQCQfn5RF4P3Gj1MlpxI4wFXw6ubEIGGJSrvndbBmMzW0DGE7PBvzkfwJn0dYb6Na2LIlhb1Ev1x1BA51pVfhvLwrmkADq5mI9UWqWFMTaf67/TGaizuwmYa60o3ZYIojWOhTHZSMAXm4uxYoBob7h8sWAYrMzX1FQ2P2quTQU80AFIeQ7nCFLJcIYZ0tdf3ti5o85xQ3WyfpUSWFsmu8yUoXCWXGgE8MIj7ehIdkW9c+0INFHWnX56Pr9mtbqClnp2gIY5qXXVdQ5quUpfQJ6gsSOjATYieHvkaOrCGQfobYAvosDdXXlt2mFpYbZocRno7YsRjrJxb28oe5xhGQJZDGCEtnxtF5105WkQ1JRYza4dFYAhqHuyefaf9cTmiDYNXZCJiRg064J2Zu7NYdt1qM2oGRdH2BzICCTT1AoJ6+E9MZHL59VXXi0vv/xiaICcU3uaIyc7xhib5zazFdGllSuyH9XPc6Ky/nPmBKQiQgVgqoXx/2vAZKYcZya6nJmBmRn42Z2Bv+PMcYTZVdly91NKc2WDGpChJoOw+JS9TiaQYIvbTm7uRw4gQANekY5ojR5WQJFGwDLdBBoWrM/ggAqkVejwcdoMWS1L5pz9nVq/rLs7RGBa/RSskMqO4V/54hcpJkopi/9NNaVGDejj9zo6auauCsxWsCRM1gj1VxZHy2yVWeXIVlCmswZSDfNAeYNExtLlS6sw4GRtWQwM4Zulgx4x/5GRjI3v8MbOncnypRxm7ryM0Ry6ez2vcXDyzWM6+iUxVkEEc+XOM3/GF3YuxsTYkfwsLJQO7ZVr9lCgYRyzZw1U1mlTguw53N8SKO7rEYzPwdkJLDAU3M+YshJA2KBzhnSSQC0fS4mG1/jMgX5JpG0JjoiTaiPq5x/64Ifi6EfDLiUuCwIUvbbl9cw332DJ/IXl4L795ZnNz5bjjj8+97MOIkotOpqkkvdOkomvPK2rzniZxrxWe9/XH/BijLbL7Dmlr5se3M7Sp2RsaG7Zu29/5rO/py8aJkRstTEenDO77Dt8qOoZzF9QZvc3mWt+z/Bwss+eXWfJIxPj5ZDuJkNDpU9Z2sRUnuW41SvL8Mho2bJtS1m6bHmAA/v9pFNOKs+98Fz2oNJpmWOBGfDwxZdfTcdBc/HFm26KD3nGmWeGhaE8hi+p1PgA1nK38u+h+G7WZGRspHZ9wtLq68ucf/TGG8vDDz0UFomAW1Bc293ODzhWGV9T2ct8SWwMn3XaaacmuXbPPfcE0OAnL164KLpAfHztnomQCuLsNQxgewcoodxItxxgSZscw9hoS8f8HEAS7b758xO8CsD4jPx3550NETheffXb0+FFAC1gpXkCEAF0eE9ABMYHMChdfHbtDssCIGD8fhaR1hNWJ2ZINn/7GxnzL/3SL8Vv9cyEPq+5+uryuc/99+w95wLLxvvylT1j9JE6OhPEp1S/vyZ1T193epg+2hQDoQAxWCVY2eyAsp+2fMf7idOcw/e97305s5s3PxvfXqJT2ZREHqFSc/ftb/9t2kY7w55ZSc3SZUuiXdIGrl6H3eUBAUS6zNCbMX/Oy0UXXRxxVcHrxo0XlgcfeKiWSGh93uyXhx5+MCCR0jfaNeZMMnjzc8+Ud1x7bXRVngFqRVdoWQAw/vGy5bWDpvkxJqAWoM66aKTgvgC2iE9POunEsKgAqlhQACZ3ASAEUMLWEj41t9gaQBwlaP2zZmWsmC3sh4BeII8VrsTQvlIq1YIA9hJQB6DoOYDatJTYf0x3NsoZZpeXLF6SuwrQhwVlbGK8tuJAzGp+ac/cc8/dAZ3FDEq1dNYCnjhv2E379u1N+2D2FPho7q2ZtWlBrQ3EcKenUr7mUkr1QmdnGFvmzbqwK4DSFnxyLsUxbLm9rZtTCBKTk1VOohNTbWuAK8/mXqiJ+unY8tpZVpxJI7NKO0Ske/Pm7HV3pZbfbMsJq0/IvKdNcqOP5dkjTt7bW4kb01NhosSOLJhf2wQ3QZDXmS/xJsAmZBDdeXW46+zMWoXUELzg7zrkVqblgjB+SELo0pv7a/mKxfE+HIDU/HbVjja1ZKahiSZ27kwtj8OVNnpRf6+XZhUnMx8VpPAzpTCC3xb88DoUQxNlg7bZFT9vS0zq37V8w0CNOTVGPT31wqUxoZZ3oDo9AJWqG4JVMp1LSp1vq3tSnZyaNQlrpWnV6zIMXQoanzolZSQHmnrWOblsvYbojM3T1s/ayILpZGaIdSbIHm+cl9q61/N5TmO3Gercdpf586piPYPgM10gGCOMHJCnFXuLKOjYWL7HgrhEAkKkVZwSpakcXoJMjKMDiJEwd87cRtTuUD2ETVcg82ctOU+MRcRtjtZyH2P0WS5NxiT1cpyQuXNC1fQeNqvDb84F7l7XglS1DfDOvI7htqGBJxwUlxWwhSCqZzRe688JZVja9TcugAxDIyNhH2Jh+Ax75oQVK0PN5QwDXzi8xu172CiyTf4NTGLY6t6rdObQqxpwx9qpU6517pWCpbzFM3udQ+O92wveZ3MQjcOBS5uypv2a9WtLbzhNQY1374mhJmpkf8gYMNi7du8sK1esqE5Df18cBRf9c88RWhqqTJLu7mRAHfQWOOJotvsWyEenpi1rCnJqxzfgSRs+zIi+/uyGiDMjm5mBmRn4qRloHCJOaTS+jqnl11KStr1gxOyOjKb9uruAEF3o9t3d8Snaemh3gnvHfemOcD8JmPbu2xfAPRmpsERRsluwYFa0HNhpNlyw5305hTLhnV2V4wKQ4FPESZzVn9f4jLadYfVvZPjQfmsCiZ/gbm5Lio7QEkkZbtO6GKMRY3acwKyxKYWu7dKi1bBqVTKncfKKtozz8nOOs0ypIF1mfWCwtvj1DBzRmnSYlznsJIzY+AzAjFYnbtas2SkNkZipSYQ5AXECfoRmXtv0cjSTcT98uI6l6VBorTwX/8cMRU8trF2+VvX3li1dVmYN9EdTwbi9xh/3sQA59HaiifPmJiNa79Gesu70teXJJ54sQ7pVHDwYFhBgRHAm8++e9t78Fi1X+VdpyXngYLnxYx8rn/3s55IZPe3UU9O5Rn1/d39fAvjTT19XlixcXJ575tkItNJKEajJ4K497ZQk05564smqxdHdlQzl1MRkOYq5oeuOsuXB2QkeDhw+VKngc4eyhjoDDQ0MVpFDjOXe2vHIXlDiI1G1beeOdB1ZNGcorZElkAR3Ai8lYnQPwr6mW0I/ZWgonX56wkbtKCtPPrHMT0b6UDlt7dokPQFFh0cPx3cGXhw4cCjAFV9N+c6ixUuw+uOb3P/AA0mGnnveuQnKf3zbbXmexQsXJ7Fl/wh6lPwoAZIIwxCx9lrW0g75+Cc+Xv7o3/27nCssW6UpwAbJLIwl/q3g1ZwKYv7bX/23BH/YFHQSKvu8oyxfflz03J59hvDnqnQ8wuBQJvOizoilBHhQ3vK7v/O7CUDTRnjjxgAn5jaZ8Vmzyrve9a4Ep+aTWKqAOjp8nZ0piaH7gY3wh3/4BwEtzjzzrPL9799S3nhje/mP//E/lk2bng6wAMjTLdG8AAeACPY6odDHHn88+44AtX0sIDduIIpnwG6KlsPoWILHv/qrvyq//Mu/nFImwAcRYuMzx/YrQV1gDAFQQbS9TCNF5yt+vhiBLykhiBFi7Lfccsux8vcLL9xYQc+jWj4PJTAUrHt/icg1a1aHMfPwIw8nWKZhIU742s1fC1DMX+fvCmR14cGKcRYwT/j6V7zpTdFGAYodt3xZ4ofaGnaqnHve+cd0UNii2267PQCXQN571tI1cIeiAAAgAElEQVSMw+Wcc85NUtV7sIs+c8GCebFl2hhLwAIhzB179sMf/aD86q/+SuxBnaddYdJLvLKnzqX3sNfdG84reydBiT3xyisvJ1azDzCJdC168qknY3PErEDlVC2otJis8YWYwznDrEnMQgtkcDA/u3DjhYlVxDiY5Px9e8r5F7sQUFXaCNxic7CZAH7ukdg5wqkLFuQu8t5iFvMj1nEenRG/6xwZi3+LoXTUFLscaTq1GquyKnPiDjLPbKp5vuzSSwPCmgd2lx21H9lXMY9SNvbiTVdcUV57/fWAKObdealxP52dw2H3YyCKnzwDu++s+Sy2E+hiDdlV84E141naJDdgT2wIeLJ+XuPn6zdsKE88/njul5ZkYdxhKaar7ERNDER7pITJBSTDbGE77V1fKRnT0r2ptOAHGJc73xpUEXageO1Um665XTqjHknpZ9Wd2lM6jlu5dBrywqA7YF6YAJgGQ1r1TJYyzXDXjEbAlFKRKAeult10ppYzjgsKXtPq1wU5PnE0pQqicRn8HhmLRjne77bImWC1BQXEgRwYzoGNyZBW6upUnB/P2d1TwRjgDWqiYJozExqULjyNWC1EvFUdNolppzR79jFdFgdOILt7985GELQzhjgaF3PnZkH37N3dKHbr/lNF20y8g8aAt6VIsiaeJ5tO6ymthntreyMHrZbTzMpFABl1sEJHWriwsntSgztepiYnslAoS7I9Ftvio0FGF2NkJBvXwc78hdLan3mKozd3KJvA7zCG0mA2tM83d3p1m1eAide0DArz4qDqkOM5OH2egxvGGMo+PPbYoxFjMlYHGFhj3c1VC7rZP76nxZQ1o2DedoixsbXThT5WsTg0sPkxpupyGYwWOHFwRzPGo9n4wBughzGkJvTuu4OgO/ienTF0SRuDzd2CO56L4WF8XUgLQjVTJ95VXnzxpYgnoQMCNuwP+weAwVlN1q2UGA60sIi0HgQA9VeQZv6CWm+9f1/otuaJ0+J1nJFdO3cEnXRpttQ4hhsjyKWfbBKhpR070qUBHdqeBcYxCgzNyLDDX+ll//NXSqeaL4DmzNfMDMzMwMwM/MzOQPRLOo6BxzqKYRdihbpP2U1guTvYXSjzzw4DFdxFggl3EQ0E9ri/f1Y5cuRo83vVMW11uNwnnMmwWjsxEgW9tbNN/ZoOKMAH4GP47GXLl6elbKttFRYGJmOYEv1JRkQQNu0RdyXBE5AfI1dSSle8nu7c660WmHvafRpnfUIL49oV6IjkTbSsJGU681z8D+PGEoi4/tR07jzAkXv08PCh6ENURmXVW0lJ8JGx3Pf8wPGj5moyzwMMkbUTfAhU6GgpxwEiCcYEVcYviHJfuwNlr+OEa3+7tDqs0SNpSqAE4z7PGrUlrG1Hg4j89VdB3trRsDO/y0GXIZft5oeYy1deeind6MwTR3vD+vVVqJ6mmXLXnbvKqaeckvtbEGdtX3zhxZTT8pe0GPYMAgr3tgz7Jz/5p7lria5rC/vGjjfik4xPjhddS4iC2jfo4fwWv6elM+CFo//oI4/G57IWPkPms7er91j7aVnwCLtHs26yrFqxItlPa0hPDrAmuOKvtGXmfFqfY19y8He/sT1BCKDF+M2/FsE65vR0dpeRI2Pl0JGxlO3omNMhOUbrpr+nzBrEWB2KeKSgbcHC+eWee+8NC0P2XKmSkhFCql6ntEXbz+NXrkjwo7xbAkybZkms7/ztd8qC+QsTRCUwe/6FMFbOO/+C8sijjwSI4p95bmwCMcVXvvKV/K6Smeeef77ccMP1YREI6i6++MIE4Fi79iedBWUhNC60X7755q+V3/qt38qa0w9ZteL4lHE4Uxc2ZS7mDlvbGfj0pz5d/tE/+kcBL/lp/OCUPOzaWe668+5y8cUXx5/ceOHG+I933H5HABVrf9aZZ5ZvfPOb8bV/+WMfS2cSvy9A57P/4Ic/LGedeVbOhzUT/Buj9qp/9md/Vn7vX/xegC/nnOaHBN15556bvYM9ofyHVsn1N1wf1ow5AGIR7UyZzuoTypNPPlW0ZV132tqy8cILwwT4i7/4i/Jv//DflqVLliY49PwScc44fx7zwDp9/OMfLy+++EJ0f+i2YIsBBsQTuuAohbLHgDHGnFL9JUsCGulW+Y5r35Eyvy/e9DfRTSGQq4uVLisYHGzSRRdeGEbXCy++FDFfwAx782v/9z9OR5yURDTaFCmVmZgs69atz+skAo87bln2DeAaw4Nw70knnVxef31Lefnll9INSfxw/333xY68/eq3lqNHxspDDz+SsYs/7FtgJjuvPbHOYEqsdEbSeSe+fGdn+drNNwfgAOh5fmt55513xjcHuNgTtQNLjdNSbtg0k6jSDJ3lssuvSBtuQJeY5IUXXkz8iHXFTottCKk65wAGYJ4zqmzK95XVSEDbv841+2Ovm8trrr0m7ys+BG5Ipos13FnKT9jAWpI5Xh548MHYV4Ajmx/tj6nJnBcgt844JAVOX78++8/4gW+1AUftPuW5vCfhaXeXxHXs+MBAwBvjBzp6xuh6NALiYkLgmvgHWOM1ADfjAWayYda6Ze4762ItAH7s/shI1lvHK8CisiH70D5hCMVW1tJYb7zxxnLXnXdGf8YXmwSUcoeIlSJgG4CmluD4+YEDtQMcu4gBYz8oyTSv4juxqlh6j/bETQmdeNi/xepAM/E7IKaNw1Jm6zWthslUI9ZKNZ2hIhBVPxSlUz1rRbvTBSf1QephZfInkqnxHQa8vqa22EsGZHK89PQShK2BKPqSr7BZGmFUk2Uhf7rmNZkUqu69vRm4902JTALEWmbTdtMJVUcZS5OVUf4SypjNPzAYkMcitU6EOkmIlWxDsibjVRCsPnN3DAsaVKshwbnQbtBnVICnMmHSu7l0BM3yPRs87YU7O2v3mtGRbJq0CIZWjSkxqi3/iGVB5IAGaEwRtBodTVsvBjhlPF2d2cQcLvVu/u3Ap6vO5GQuUVQuwXlU7RtalIPbBtezZitXGQ6q2SJ0NgLnxYbjVAFaojtSatcewARVdWgxpgwDAsWGkHoff9puPg4csANl2Psbayi4qM3Ri5k+1gmmFY+1+dUQ2h9tbbiLXnaFgbHW5tAF3dvbHZX3Cvb0Zy4i+tbXV17f8npa8DpojIKLPABRU/4Cgee8eS7IO4dLSzOOFLAHeOPSAPDIgvlcawhAQVV7/IknsgbWmjN01tln5WIy37JrqdNURz04GETfMxNYcgFYJ7QytOEqajsZA00Aye9CgdVBpzvAZO11gwLZtqizR8xtuk01goAtzWxGxfVnNhycGdjMDMzMwP9qBhrB19pNZrq2AR6YFceysjkquOG+wC4APs+aPSvdYNxxBBvZVQFfustMTJaDBw7FP3Avuj/8CWPk8OHKjkwLQ2UrtfOCBJP7R228lHt0J+iJ9fXmnsYu8BycWIFzbW9cBeSqsn8Vum/v6DBKI1BfRefDkG10BtquPN6/FY13/xhsTVBVDZW2dbLxmBef09Ojdruj6ag3cKxMWLAnaAK81HKersyN8lbgxOzBoWMZWHe7efBzDARjEuwkWXLgQGrlAf0SQJ5d4Cywlc2rrOLKwG2BGa+xNgJMDixmAYfWGroLAVn8G4CMgfGH1OL7fE6v4EgJDMBBFtRdK7h0z6Ol337bbbljTz7plLJj1648T9uWkjPsZ/zEs88+KyxP9zR6Ob9UoLBr157oevCntKE1R0oKTli9qjz/0gvxBdavXxfgJQHklq0BlTju/BFJGnNY2TwHIsh/+ODhY/odEi9pPDBdqibK0JwEPkqYBMv8EXuGr8Cfbpm4Out1Y0pPTpZ9+/eWPbsqQCIhZ47tSxnlwd7+Unq6yrbdu0oP1q8EZZkucxcsKAuWLq4dgiamUiZs3q948xUJdpSW04N4/PEnEsTrrHLlVVflmb7zne+k20gV1F0YxoPgR7nM85ufLzfeWJkQGAXnn39BAvwqMDmYjjwCV3NPE+Gxxx9L8KcMRXJVK1XZcJ1BgCpLl9T15BPbe7odGtsN118fXxVQAJgA+kmAXXv11SkxevW118Lu4LvzP/cfOJhz/v1bvl9+//f/RbnjjtsTrKWcZemyPKuSjuuue2eeAYMF6IZFADD6hV94V0okvv233y4nnXhSdDOee25z+frXv554BBuBfwqU8Ho+MT9UqQTfGsMKuHjFFVeUl19+NWO27lViYCJ+ntexW089+VSAIy1ft21TyrE4Z+y973tvkmk6BX3xb74YbRk2hgbeddddF9+U9ojnBz4BTMwvIGHN6jXlN37j17PX//zP/jxrizmibasA+ZN/8iflHdddl4SfvfaXf/mX0Z950xVvyuvMOaDqjDM3JE7wnlnDhQsDRopvsBxOPHFNGAbskXkVa5kfGiXf+va3w+4gvAzsZSPM6S3f/0G5/PIrMj/3339fede7fiFA51e/+tWICbOnP/7xbQGe/uAP/iD7L11nZg+Wiy66MOVZSoxuu/32csUVb66dKTtK5vHDH/5w4jjdgh544MEyf97caJsQvv2rv/qvWX/sb7YTA+KN7TsC1GAAATnYYC2L2RN72tmIvuHuPeWyyy9LLLV69YkR2zVvQBM2SGzKPgI/KkDYV275/i0BlBM3RoNp57E2wGyujkFtucpP7r23/PPf++cBmq1n2wEI0KvM0N5kb2mXOFv33Xdv9pYzZi+J2QCvwBV3HLDJ3aBUlV3zc3YQK47tZgedafbI9wFpJ6w6IQlnY8XUAGYAZsVWYkE22N2jagCQ0JZLin3YdOcEO42tB2J6X+uppbA5kvwHrlgvcX30lEZG0wL81VdeyeurxqgmKFUiROnajh1vZN4jg9Hcq+5HsWlAaTEU0J5kQS6bWlrDngB9EAzq+6qEkPCo3UmNQQwIxEu7Yr6FjdTIaXi//HfTWCM9SJcfv2S6ZQZYaIZ+fLqKvGqHl9+frgCJizjP05Q9RNizUcRVn5mMS8p2OqPoHeMwOV7gLS4O7VwTWHdSZ689ktvONBFmjXFHiCDkUmtvvc7l5T2hTh6apgjUn8MT+KRpHQwQkblvqULVoQACKLlBiR2MwE36LHd3xSC77IEctfUgEKY7F0nrBCUTE42W3hweC+ULrRbSFYZNNFAqoORZU89Mlbyn6pb44rgRC3I5DygFIpoW5fxqRP2eg364QdY4PDaH5/HZaY88Pp7X2rgOtBIZGz+ATdMJx8GCiGNYoHlB2xljm2HF8StqyUyzUWVaKHVzUlqEz0G3qRl8lN1ly5ZmDA4H5w1yD8VUssPZkEHgMLSaNUAd88kBZOR8MJQamowV0jo4Z55xZt5X/eWRsaNNze7iUPugly49DjBRqv379uaZ7VNjUL/qv81psmIyi0dqzThnheOH/dPqyZgPhgzAgU4nY2It0iXI/GzenMPm5wwUtHnDGRtSp2ruGaS2/ZwsQWreAFaEWxtnkwq3S84zWhvzTq3b/GkDlv3TZBTVxr3wwkvHMqV79qgvnJ195n2xZhhS4wwAGRr2TBw1MwMzMzAzAz/nM9A6Nbn3K2MEQ0RyogLtXWEoAKGVhKYMt683+iHuB3eFO5KNTt37mBrrXWX+3HlxEDmknL1kk0plk8iY+ZuTJcgBGnAMOX2cLskW5pkN1/LdZ9bkC+AGmHMwgbdkScu+rOKps/NMAHf3RmXQjh0rUbbS/J6qpVa/UpPdP1DLWbBumy6Dxg6Id2nyKwQ1lYtT2cC1nHMqDBJ+lEDJayUt+FF8CuBF1WibTnDUip3TWvBitGROrbu57cbnzjQ2dxv/T3CBrekuSwJJR5w8T08j3K8N6OIwN/gK1gvIBGhomaO13Hm09PR25x73JfkC1KIp8Nijj+ZvXSsIiCZLunZtkhbu6v5o1s2KVoLWmk9t2hRfSKa6+oGzEwBUhs9AOe744+JrPP30M8nuV5q5NR5JsKecQCnV088+XVasWhVhTPpkr7z0crnkootzT9OmiH+yYsUxB96zbNv2RhnomxWfDEjUZpD5l+ecfWYCUACQtfM+NOV8tsDT36Gmh20zGIBkUpMAHY3eeKNQvUnCb2KivPvd7yo/uOX76bKjffCwjkMHD5aejq744vZk36yBBHvKYX7xPe9JZwtgA9q7MSvdePSxR4/ppknjPB6A47Qk90ySjK1uKVq3rlqxKqLA9q31FtwL5vmKF196WeZi/foqiiqYFAg6c/xDXwI8WXefCQB47tlnyzlnn5U9JljGIH7/+9+fgOren9wb0VVMrY//8scTPH3t5q+Wc885u6w8YVX83edfeD46NA899HBAB3bge9/9XrnqqivLt771zfLa668FOAAK3HbbbdFf5Jfx/ew92h6YS3/77W+HWSP5RxD4fN1uhobKn/zJn6Slr9cpCQHcKAGSiANK8T0l1CTnfvTDHwWE8d8/ufe+sJf4i9/73vfKL7zrFwL8ATkF3ny909efHhCHT/r4Y4+H5eHciQ/M2U/uuScxiXIdwIIz/cEPfjAMCfP7sY99LMKuACbnWMB7w/U3xEY8+eQTAV2sE/vFZvLZdVwR3ykp+tznPpfYABDVarEo4Tn/gvPCFDfuW77//cxfulMqvYj+36yAF/aq7ixXXHF5QGhnzHyIAdjGltHtd37wwx+VVStXxgYvW7Y8cRJbo5018BBLh30R9F9//Q3lj/7ojwJYT05NlA9+4APlsssvL9/73nfL88+/mIQpW7Bu3dry3e98r1z3zusCmjo3QMDZg7Nylt785jeVm754U2IOz4ZdhSl/1513JbBeuXJV9lQbJ2zYcEaAo9e3vJbWydbaGXEXDI+Olb4eXb408FgV2+Zct61y2RV76sor35KuOIC2CNru2x874MwCd/fv31fuuvvuMHLYmne+6xdyH7lrgJIBS0vJPLGJGH6t5AN7iCnDDgFigECYUyoA6L5EBLvR4wJ82d/KUGgrWiviu1hbAJqnN2Ge9ATQ8HxpVnLwYM5rFb+tJVH2IlDS+7780ku5i8Th4iTnQ7eqAOrPPR/biqWRKgFA7qxZSSaziVXYdk/WPCVNc+eWrVu25HtYVO5nc1oT9vVusYd8xmIJ+QMHMl/mKizJRuPHM6bhRxrW1I61fITIUiSGmgoY4jXGcHRsLDYKmNTqpOZ+bsRs8x5N8iHVH97nuBVLp9tsB22JCKIRc+3WjaaiNWpguzqq+FfU4BvQBDOh1YuoBTS1a0e6uxytwIVuNugnXieobktIbGLfsykiENa00UuGKB1zSha5ZZm02Yu8T3cVcjOgOBVKcDge1OyPHD0G7CSDknbHsiwVfYrgWFO7DJhxAFJC0yis25CQL4GziROIex6ORnQuTHSjUxItlAj3qI8djrFtez07hAyixWmV6wPuZHErG0UWRQ2hz0HNDS11eiIXSW255pDMDwoHgXfZt/XSDGtU5akQt22Te3riSNUe6vsz1vkLF+QwA544JS4+SC8BH8aTYwkcaZW/25ITc2YsGCr2BcdHZs1FFPHdSZoi/TlYAIiamZuTUqD0oye0k7o/dORdmbs2eweZVafKEZAZiJhw6cwFVdWZa30hQGq5bjT79wf5tPccsLarUIt4msMIc8lwjY4mY1E7DFRwy96wPi+/9HJZsGhRWbp0eUSJHDDUPKCTdn+eNSDL0aPJkjn4xuo9UVZlunwB1Dh7nt/4OZ8EW1955dUAOYwj6nAcsrQLOxBnoruTOO6B0JZlQKCj9jgHwR5iKFK/nnU80tCt6zlswcqf83BpZvgzMzAzAz/HM5CqRFkiQXh3d4Bv3+JAsafuAA4oRz5Cc8oxBvrDLo3+GhHOyYmAF7Kk7oVDh4ZTTx59CBoPh6uAOL9EEEEAXPJAUMu2x3+YMzulHx0dnLNaMux5aic3HVtqwiRtJ3fvKf1Nd7eWPZly5Anq+9PxAwAf7uGqG4dRW1m1vrw2dOWUNY83Po2ugVXTrfXfZGyrGDsAp4JHfs9d6Ln4QxxjgEebrWtZLilTHp/IveaOb3XlBHMCQM8HBOKA8qVk4uO/NeKoAh1MXQF/BHYnATv9cWqtF2fXc8roCQisUURzO7VaHslcycRKNACtCBjyNyKMeai2uQTsWDdlCfyCtH3UuU8pQinJ9PN5FsxbkETYZZddnjtYwOCuputivlJmvWdP7m7+qOCMX8FHGUzLy5qMsR6SbAAxYEbp7khgy9d48fkX8vvnnnNe2MX8kwgT9vfHwW+d/vGjE2Vw1pzMt72GlRFwIXOjtHp5/lsmV+DQ7j9AUZobpOPSVJ5Z+RefaGT4UOnRIbILQ6gm3CSjUP0FVnMXzEtHnZ3btpfp8YmsfRdffLqUWYOzA7AoRbGGSokFuWkJ2z+QErbHHn0sYpO79uwOe0Cwf9OXvhh/U4mDmnodVqYmpsub3/yW7A1+H3+VjgYw4Lp3vrPImiu5siYSUE89tSlz14KS/DfnOCU+xx2X87Ru7Wnx/cKePnw480HkX/DmtXy0lrkE8LnwgvPLW9/2tmjNAEr+r3/4D7MvnnjiyQRn9geGhOBbOYn9xV/TxleAeekll0Wr0JgF1XzWyi7YlPkk7Cn7bq6ee35zeed110XnADNCCRCmNf/c+2Mk2UeSeFgL0YJYsTIMNv4hn1uAf/kVl+cM25fa+YpfPvGJT2RO2RV7XEANoOCnKtdRLn7/fffn/e0tPuh5557XALiHy8UXX1K+8c1vhLkOnHKe7dXnNj93zKcFBhCi5ZNWAdur8xwSfVhF8ctPX1fe+573BsTxPDUZ2pGSk29/61sBnDGPnEkggt+t4GftaGSfC0CBsuyJ9rwAYwEzO/rlL325vP3qaxJP2e9iEGtrX1gv55x4b8uwtv5Ku5xxmjGYTz7jgfsfCCN9+bLjsmdb1pxYDahmD2BPkHBQHqI8RWCfJHx3d8CK1avXlO/d8r2U8kliAh5WrFyZ4BoTnU179dVXMn8ACWxG4Hrp6Kyx00TVVbEW7gb20bk1Ry37oQVP2Bify66yM1hrSAHmLdo1Y2Nl7enrKnNx377sjTQr6esLQ0Jgz/Y668atfbZYwpljE4BgztGjjz0WO8T2ApLYHO+lpOq+e+8rq9eszh5qG0iY87Z9vbsGqGzO/Y7n9Me+waRJkl7SeWKi6icNDyeRr5xL6SXNHt9TssXOtwl+IIw9EYJAo0e1+oQTwhppv8dGif002giZQqv6dB2bzjOIJ82duyS2+iCtpZF6zzVdZdkw+0T8XlmamsrULnWtcgGyR3AFOlrj42EZ2RdsPtvtczBTIz4O7NHpLt1hh5Ic6Vi4ZP60yU39jtY63V1lcnoSpyVaI2FPlApgePi0mwtgUrMXKdtR75rON7X1LxChUksnS18/sVatg7vzPu2TV/GmCpi0Qp4u/IAaWuYFDKoqtqHLNBmlXNoN8wWN039XHZWqTWLg6s+CBnXW+jmXc2rGmoA4aNv8+cf0U5LZn5qM4Qt11MIqN5qaPEaPbek5nkcgboPbsFA3zkDKWZoJhmqmU44MVU93xuAPdoLsCocjpTSDs2v2ZFKLwsNhRjBOwI44OGnlN3Ss7Gd6uiOgh4wKUCTB/NhYDrWLKZsqYnCyVZMxStBGBosR95xeU0uIpqqi86zBCHUBUYyLMUrt2ZHRbHhOJqemCtRVT93h9KXNm3kxRsYvyO2u3QGKGAh1lGr2HPhs3smpUA6BFJ7LMwIhOCfDWggm27I972VsHI/VBJ127oiBjt5HX3+cF/WbBJk8i0uI4Uj9cx9HtSfod1T9iaEdOBDnV637kqXL0uJZBiP1bPPmhSXjQqJuZl39t0tU2zrvUTVzenKY0bbVJjo8noWRZRD8O6VOSxZHd0T5UnXID2cf+l3vi9Fj3zDM6L/WoXVe7TmXoXPTCry2lLBjB+fnOFiaGfrMDMzMwM/3DFTGLGH6yuRzb6Wl7ZEarLsj3KVzZOoPH46Dhg3JzgtwgSoAffbcfcjec1DdV/64p1x0odj36RjYF9HBtLTcu6fpnLAkrxVg1La3WBJEw/sqWJPOdrSparkEh1ig5n51j9W2wTVR5OcpBeWoub+aboCt6Hv0LtzDTYIpZTlJDs05JnRb9d0mcy9ysvlVfBn/bktjw+CN9sl0guRW1NL7eQ5lwOmip2XlkqUBOtzDyg5aViv/jv9Gl4NTfawr3cKFCUDc5WGe9Pcdq7fHdIl+yOzZ+T13aZJjylB1I+rrrW0eGzFbYIvkEMFX46ZV514XCApOASHjR4/E3+HwdnV0hCLuvhe4+T5tsO3bdQbEqj0+Dr3n9fvmWqBsvpQLWF9Al2DOXc/nci+vWb06fgtf4tRTTi5PPf1Uur6cdc7ZAWFGDg+HecEHTfkMTRI+6vR0nkt21Dr55vHLVybgUoLLF+AnYNEOjxxKoEcwEqBTdU2m8jdfgB6OfRHdFGVLOhJNTpbXX321DGp8MFnnj1tmvdL6ef68dMTh442PjZWjTZvOgYHBMjpaWbhaBzsPK1ccH8CGX7z8uKUBrNZvWB/heuxyzBzA1Dt/4brodRgnbQMgjXKWbVu3l6vffnV0G+is2V80XAS8Z519dvnUpz+V8qZrrrkmc/vVr95cXnrp5bLxggsSJPNhaZ4IeE9sunwYF/9dUHT3PXeXt7z5LVkDn332OWcH7NDFhVCoo7r21FPLhjM3ZK98/vNfSInMgoWLAn466/wo5dR8VKww/rEzBaRLq96BgfLC8y8kKLzyqitTyuL80AHhBysN4d9dcqns+aEa4CX52xXxV2wPrIvbb78tGXoCsfYC5vTXv/b1csMNN5SHH340AAjwT4zjbAOnBHI+V8mIMyhgjHbCvn0RPMUe0bVUsLx7566y/Y3tYY8AkzB8PvShD5W3ve2tARmUGH5bCczuXeXENSfGvzVf7A2ABovAnuTHA008n/N9/nnnJ9i9556fhKEigL7hAzdkTEAJ5elr154af/Wmm24KUI/5WkoAACAASURBVEC3Bdve+9x5x51hd9x8881hB2idy7bc+uNbc96dZWU77N99996b9XaGlZ5h4Gzbvi12Q+vo6B2uXZvS92T0j45nPEC4dWvXppMn4C0NJQ4cjEaKvQiA9VznnXtO5khi1MGzR8VPOvzY79/9zndzPpXW2C+A4f/wH/68nHrKqQGZJJ6N3/oBYgT5yunNDwAxIOuhw0lwA0bYXeuhasIZYm8wzdhLcRUbY0wLFy7Icwjy7R/vz96KnYAyEq3W5j3vq0AVm2yftgKs0Wk6fDjn3Jr5fIx2LZ2J8+po4/ykbfbmzXkWe9z9aC/pBOTcEj4We9nXnsNn5Vl1MR0aOiYHcPY550QDxe+5D9hfcWcEwJvutuylvaRLqL2QZhXOVqOrGcB8YCBjsO+d34iwLl2armTm3j6h02OtMQUliZW5tmuqBFP5jHucXlS61h06lDHQAQLIZazu86a01Hh8Zhvjsqfm0r0e/ILYLRaKZMORIwENAZHuXnc2m4F04OfuzrZyQUI7siLzFs6dZrQ9dM1+VDBkkuGn1dHTFTBicqK23VFWYzOaEJeLzTI4QA0cfagKrTDcLiILr4LlyPhoLuqg29gATUuqFpCoLe96axajQXZU/3A+2ucycZA0XwTcaseU6nhEHwRC1NeXw6jPN8fDpokacNOOyMJHRTzoT9XrYLx8bqVBVgqtBePktB1yvJYRrU4NFfmhjLMFfRwcpSo5AIcPRzBKII065KKOiG7TuYXxrQDE4XwmkMFBtJGwElwCLXJmrGo9ARsOo0vRM1gnm6Yqz3fGIXDY0SXNJdEbNEGbOfW4TScYxtgbQSg96/r16zO/DJnLywbxfpBU2R+ZOE6UtnqcTXPtWWr73ZqRMhfm0aEhJguckS2JyK0SqN7eHFobUXbLBuQIYPRwxszziuNWZHzGZkxe03bWUc6i5ttzAD84RgxBWixP1FaGADbPTf8E4OIiAogBIgAq9mXdix3JhCxctDiHMxokRPGaWraI7HU3z7hsaeYo/dCb7gHm3HjVSsp+ORd+l7Fl8Dx/snENo8WFteON7TGsWD6AsOHDqGT6ji9uavYqfTEObXdV6G4drZS4NcytGcDk5ztQnBn9zAz8vM9Ay7hoa40F55xSf7tDOUXxPXp7y9DsOdG88G+ZNvcFIFugQiuqJk/GG7ZgBRDcgcT9ANocLveZGnGZZv6H+4C/47UCAfesP7VkdvIY07QV/ZZsAM6kC8zkZAIfiYu0th0YOCbSKChIlqyrK0kr2VkZPc/n37KB1QkeDdhgHsJ0PVITE+4Xr/Oex8ATwcrQ3Nz96O+o+vHfSkcSN/wVfok7LD7XILH8ysBp2w5HV22sCo5LgkQfrEznThSUhcqc7hWLM0Z3tjtVua0OIG2ZAp9A0NCWFtHdcJd7/zBa9x9IsogPpx2tu/74FceXefOGcq8ap+cw/0nQdFc9A+UnWBft70qspCy6l/MO2BmNb2Lt161dF+ZPujBs25b3oR8nKee5PHeYFDfdVN7Ytj1BqcSFcmV3OjBm/8H9SfQIAMzj5ZddljucdgkABbCGSSAQv/lrXwtwIkk4NnIkexC1HfDGv5NcwwDgT9I6E4TS5OD7YBj4fCwIgZ3x8g8txLatW7LPtfE1SOsveROttu7usvfggSpUPFEFYU85+eSAFPwe2iWAK4xewarP87wSbBdsPD9jooFBQ8S5wspSfnTiSWvSjYVPSaiR70Kw9O677sk+2rtnX8r0zz7r7CSIRppOL4I8OgkAIt1q6KPwBelJrDnxxDAABNuC9XyeOTl9Xbn44otSaiDAU65lnwj4+Fzve9/7y7//s38f8X/aF09veirMkXXr10df5B/8/X8QwOuCjRcElPrCF76QQEunFv5fZS6PJ+NOb+RTn/50fEUBsP38T/7JP8mc8vlSHvP44wEkzjzzjPLXf/3fE/hecP755b7774+uCo2N97znPSnlwoQR/EsKKh3gB59wwpowTypLa6L8/u//ywTsGA/33Xd/ut0ANfiqP77txwne+eXaJ2MLEAKl48AueK4EfP395Xd+53fK9ddfH3tkXpVk/emf/r/pYPS+976vfO+WW8qtt94aUdDf/M3fLJ/85CfL+nWnp0TIn1/8xV+MPRLI6vyDMQOAwDT5jd/4jeh38P8BOj4H48uaiauUvr362uvlheefiyYKEOSss84MWxxzHNNAGQ1g4/3ve3/KONgGc/mTn/wkJTfpptPfX844Y0PigYcefDBMPECwciLA5+133F5OPunkPAt7IU5VIibIdYa/853vlgs2bmxEnnvSRvf9739f+e53v5vzpmzEe1577TXl/vsfyFl2JiQzCfdqiy1uYOeVJtLaUZan5Kj15dlvoIgzDkRYv+GMptRndrn4wosC5tg/4gwlPOJjcajzav8o/QIIipWUw9A0AUiyU2wmIBQw5XwphTphzerYDWcGexKAd/IpJ0fDBniDWeILgCVeYbuADWysblLGtOX1LVVzM93jqt6n+Axgc8aZZwQs8bz+Nrfe56orr8wdal3cfeIodwOgEThxBc2Z4cOZH/eGWMXZd84ADmHZ7d2XM8BmVf3J3gDP7gh2N5onDaNeOZQzDwQTC7OB/jtM0d7eJM+BzGxOq+toTiQCALOpBBmt3ZraEp+U143QAaU1WpvXGOMll1ySvZfW0vPnV8HzoypRpsI+Mn9iWvdDFYEdyd53HwOpjNU+8bOOpcctmQZ+RBxtcFZEXiF2EU1Fd+nCAqkte2p9cC1JcfWazNr6riOCVP7ndzFCBH3oozZ66VA+053fSSeeJrvCCfAQFra9QC1wzSBV8dUIgaEBNa1c/czz6HEM3Y+I2KzBY4riPpuj4ZKJQ4XOeOjQsU4uLv6KMJnM2ua3FavlXFRB25JDERGgtFsGumh1VdFhWZPayaczz4euK5A3HofEZqX8i23gC+rmizIwpgHmBaaDRXMRc77U57rcq85Kb4xte5HXDMZkBHuAIAyew+b9tRrzXEADxkEpkAyKAwul7xuoIAgHxqblFDJUNhNRVCCA70estqGaATpoiTCS6uTMH70UB9Y6ukBkqdTEcQDVEjskMi8u7qB6aa1cgTOoesuiUG958sknNeDW/mMiuxNHJwL8aLdmDvVvT+2u5+/oiGMCjXZRtvuT0Ukv9LlDmRM6I/bHiy+9mHniwECHXZKQawfr6WeeDVrJaKrrHMEA6eiMkBSwhJFtUXHz4hKwFrJWLmaXLYfvnHPOrgagvz8HGjKafcxTS9eCrsxtpRH3N+2fD8ZY+l5b95s22mnxXFswMjz2cG1IOfM1MwMzMzAzA/9/mYGfFlL6P2WfasvdtryTjWY/3ZVpr7h/X73HFi3MvcPJwyhUEhMdiZ07Y5fdmRxhZjaMwNmzQ+d1L6q9F3y6NyQ8OFpYLIJcQSCAgHPI9+kfqKL0EgABUQ4eiA/B5h86dCC+jmycP+5Jzqm7lrMpkI/oaTqxVQe6pR7TsfIs/IsI1g8OJhk0QAD+0OH4GO6YtnuOJJSxRER9tArr890CqgwNhQHCoeRjmCt+WMvG5C9gX3BmjXVhOtH1Nr7T4fgM7R3nM1ompzvL51kLY+Bv8EP4ZZ6LE+r5+Q/q1wWSvl+1TY4ELDA/nsvdxwcFoPA/OMOzZ9dMadsFQnDhzufv8QsEkfv27M39zcH1Hu5pQc7+A4fKmjUnxe/xWbTPJNn4Lj7TnV61WGrJCMebvyKTqi0xX0cZ8oYN68vrW7fGl33Xe94VH0fmFdMBWEZrwjPqcGI+ialiteiukna5g0O52+mpWKM77rwzPtuhwwer7zp7MMABp57PZJ4Fshx9JSfGhkbPf5K00rZY2UrLBCb+ytf0O9b7uRdfjOfQ7vEwsEbHyoknn1y6Onuyv2Te+VTKjpVMKA8466wzAnroYKMEBMhmX2Ob0wYh3igJiM1D0+GOO+4oL734cvzeCy7YmDmx14BWl112RcAWJTiC1I0XbCz3/OQnERbVDRAgIOjFYObzAZJoPdCKue4d1yb4f/jhR8pf/MVn0iXjyrdcmcCej0nME9gTf3rO7HLT33whZeMYAFgGSmtmzx5KkO5z+Iz/5S//spxz7tnlicefCKNGyQa9ls2bn69na/aczAttkrvuuit+NaZImCgjw2Xtaacllvjj/+ePU77B5vB7dVnSkti+012Ib0pvBXPp3PPOSzDGX8QwAV7QjHD+BH7WWYIPE+TRRx8pN974sexLNseXmIK9EsRprayDEJ2X6657R3xhQab9bK9ad+DQr/3aryVj/+u//hsBGAXPziCQy5rt37s3TBCfa69++MMfinivAJM/ymY5K3/47/4wgEU699xzT3RkPvOZzwRw+tiNH8uZB6w5I8qY2E06JuI07y1JC9Axh4AZY1XeQyuIZgsWWfzlo0dz7sQWv/3bv5WymEMHa5ct+//LX/5y3k9cRd/FnDzzzNNhjNjTSmrSyeTIWDnvvHMj6voPf+VXyp325ksv5VxbVzZbkwkGksYHG2If63qpvfhtt9+W/YLJJVi2r7DB3vrWq8rceUPH2g8rbzL3J518cu4INtqetG5hgr3+enn51dfyfclvf9//wP2xn8A5ejjmCAsfWzFVBStXJR5ic4HabRI9IACQYdfuctVbr4otqTay6nlaF0Foy+wwT/aLEqm27E3TCgAeuyxG8jPsL4l8AKbvK6kBQLjbCDbbSwAnrA6gk/3gPo3o+JGxACn+2z5zD3lfbH9n5tlnns09Yj7YJOMW6ypXZKvdoc6RtVVpocxtE2Hd3btzJ7BzYmUgCdtQyxEnAzQCtCJVkO5uEvni+9k5ByFRTE3FfrHfOlJ5jrYUx1x6P+vuPncWgFujI8MNeaM2s+FXtIKzXish7z5rtcbcqx3HrVw+bQK66Iikvquj9A00bJOU59CrqGyKXr3hA1jowlKduFa9PRd2C4hMTmSia81WFUVFe9SOLq3zlMr01TKgUFKbcpsEjFGRnw5ClOzAyGgFPuiFNKwOreaSbeqonx9dk86uHB6Cqp6PA9PW5zIeddCTxzxPi+DnAYYiZltrf7MBmxIgi2IcDFNbm+a/LUwEb8YqqyVUpCYLZMFcrsAehiECoToJAWMapKrV8zAXLm1j43QESOrtaWp/x2JQPEMVTOoOUmdj27jeP07fnKoyDwRi4MPW6cO+qdSk6Hh0liCHEFrP4Ps2qL8JCYXZwYE5fLiWM8mycfwwHkKHmhdn0Os4oKYHaOXwe7ZWHwaw5PIBdvg+g8EBA8Q5MPujHt+ZdQLohNo6UvVPgFbWkHPBMJoXz6eG0rrZ/Gh4HEWXNITYPNZnY4R2xUhC4znNxkfkywHxPrJmDrjDtnT5cQFazMlJJ67Je9trMl3m2wXggk7d8LTe3LOr4zo6WpY1jhXHyOWGpkzrxOXoGdB49+7fl4yIPcwYtGeBIvfo8GiMDcch1Oo59b1lHcNEiqhwFU+e+ZqZgZkZmJmB//0z0KqR/c+f7M6djobB/ynGW1uSozzB3Zagv7snAYLskQCR3yEQSuv3keFk6oaJemsluHdPWdS0RMRCOaZRMnduWll6f0EKP0dgFKc7dyVHek4CIKyTyvLoy/vRVEspcNMdISyBPh1qpnPXtZpugnmBljsaUAIw8eXucwfwi9yVMoFhco6Px++oQq+owkfis1StjcH4AMbtudxN8WVSEk3rwnPOynuH3To5Gd+i/R2fyyF2pwNM2u5+/LSUVKf8uiaPqtNcu+0EiEnNOGpzfxiT3jdderolyyTHOhNwmZMWBPI5kmJYHb6n85tWr+397305qHwnzBiBqkBIEO3+9TthXqb8ZDTM0B4+UeM/8ru8Fx/KImJTLNQWWnnJ5GR8BM8ISOAYCxoE6kePYIp2JgkmWHvTm65IcMJvNacSRijvxnXyKSc16zCWAFUggDFirfgKMu/AIiKkAqoE3IcOx68wXv6L4BR7JswgScaOjgQI0dkZnJ3x82HsNyCC527bc1pfz8y3wF7Cvoh/Nnduyk4WLq5d9gKG9fbGh7NX7HdMj8cfeyIaNa0GyKpV2DDrErjI9Ke7zL59Zd3ppwdEMZajE0fLpz79n8JUcB4E1bph6EBy+PBInlX2dsMZZwTwwiKm80ALxngFv3ycW275fsYDiLEGAjbaIIAViStrbB327d2dbivmXtBq3/zTf/o7YZtgUSlTIewq+7xr546yZ/eucslll5ZvfvNbASXf9ta3lU2bns0ewTjAGOcPYzjpthFGzpEj5cKNF5Y9e6ufGGBraE5ATCwT8yMhpn01wIXuDD9Z29yAHM9tzvlI6+B//nvxUQFCzhabJGMtwy44BUjcddfd0X6xr41H4IopAEzy7x/96EcpbwFKtaU6/EmCw0r9sGAkbwHCSqT42wAfyUf7na/Kz+Zz27/G9eDDD2WfAAoIi1526aURwG07hym5YUswPrQeBlbwS+21V16uICO2gHMlWCUKa4/qpIJB4rOdET7/R2/8aPRNolE5MR42AoAk56O7O3OGncEOAQt+/dd/PS18MZmwGpTe/+Zv/VaAXnsHk8VY7fdP/uknywc+8IFjmkf0i9g+jCzz5gxcfvllAShuu/3HiQeAohs3XhA7+/1bfhAGC7CRPXJu7AF3gfNm7e+8684kf7FWACfikWeefSZsJ68HXHomGjuS0lgkYoboEo2MpDxGfPTYE0+Urdu2lVUrVjadeyqDrk1gA/TMNQCHZo+5zpnbfyBAhFjFXormx5YtSTz7AjS4R8wJG+ZMK38Sz2Ch2Rvmyjx7DmsAYG/bgC9ZuqQKq27dGq0uNgDjJEnorVvLeeefn7szrconJsrm554L8BvJBGde5caBA4k9jR8rTeLB+HM3xH7WWLm9t8Q3mHKem02oyeulGY84yRmv3WYl+mklVT0Tr5GkjtZVd3dA3QoQVrC8ljyqKulM2d9rr72exH6V0KiixgcPVV1S8bJAip0NCaOjs5ZlTk3HltCgMSZjRgThC1hX40gZT/N7qeog1+D+PeHEldO0MVx26mcSX3dVHZG8wWQV1IwnMVUfOKhU0xqtt7+3EUatYmXt5ZwLWh/rphWxiXI5tbW5UK2WhZBJaEprDCoGveki42cy+q3qbR1cb9436FMDpLToaG9PFYpNrVjT0g66ZCO6gH3vp9vppc5sYiolIxGK6QIa6e5SqZ1YICkXmpzM376MvVW7Tzs89aLjTdamt2potJdcWzYT7ZBGl8SipJXgrApauFhkCKpeS3V2kjXjDExR+z+YQ4RO6bk4ARBSz+Z12DAyT6ljHh7OpvX9tgyFAdCKDpDEaQlb5+h4LolaSztcy0PGJ2KQAQDoY2J2aDnGjs+3FuYw1Kexsfo5qdObzOVi7a0d/Rbj4hRao7Q7NiYbuJQYSRdpq1NiAztc5hK7xnu0gkNdcQwO104Hg7Pzt0MMAElt9d59obx5D86CGsZkqZpuCJWWXNcNC0V9az9m0lR1Zu0H2bSUigHMmjbW5o5BqICHvt+E84bjnPgdDjvHhIAZ2qLPYKzC3NmzJ45B7TteD6DOO+bXpZqORxHqrd2a6h42NzSBsrVnvmZmYGYGZmbg/9AMtOyR/8kQAUvcCv8DYPK/m3VSyxTb7CEbHPHPhn7b+gGMKABeFglgcmh4uCwG0u/ZnXvUPcmWV5G3w1U7pHEQZd7YbH98xRkj1A4gaET93Kkc0yNHaxe9NmHSq2tJQ/eFN0Qwbu7csmPXzjjuoQI3miXud7bfHe99WweN35US37HR6pOUjjxD2CR9fTUhIwE1Pp5AgrPbJhg4hgFGuitD19jSLaHplMOX8hVBTcKF09VPCJNYTXjTcc4Y3Nd8pfguw5geNQvd0VHLeNruhK2enTswGmyc5J7eAC98q1reMl4mpip4kxrzRgOAP5EMYNOZwDN4fkkmiSGBrjHxGYzJuvt9vmhcUj7F1HTuXkGy9wF4HUXJLn/HXq7toCeOie2n9a+MLbBtRJfBypwhKvnoow+nfFZQxZeztgFd5g8lEWfta/DzYpm/cH6CfnOk9KJNCFbQrArAHth3oOzasTPPbayCAgkuDGcAV9gGAIBduzK/ggSBY+v3mbOWTi7osT+wGfzc8/HNHn9U5rzimIIjvqYg0bfoZxzBAN65O/vFWvscTKm+3p6ydMnismH96WFpAH0ElMoD0PYfe/yRBL7WhM5Bqw0gcOIDrT5hTfahjLnOHgJvSTfgiKw6UESpA9Bhc9rhvjM+m4Bt8aJFlfEzORmmiRIhGibKp6w3X42+yO/+7u+mk46uLYAG+wFLRwdCC0cD5I4770rAzndfvHhpwExsbc+FmX3mGRtSVuHzgC181yeffCr70/7HYFCagjlDF4TvxrZgENHK488RgqUHgv1LZPbHt95aLr/iiqzz/8fefQZpfl3ngb8dp7snJ+QwM4jEIBMgIglAAEgig0EgCWa6ShJX2qrVamVX2S5b/uItW/pi09RagZk0CRIESQSSyJHIg5zjDHKYnKfj1u+5/9uEbGtLsmmRteqXNcRM9/v+35vvOc95znMEz9ikbFFVFznBxvHe++6L1ou0igvOvyA2qPln30rFS2rGps0BTjDQrHepOipYnnbaaVlbxo4zjf1s/gFOwBiAgXm2BrTdOgGSPPDggzkjzCdHXHDwgANWlHWd5uAv7vxFUmWki1Q9xwVZjwEQ1qwOKALQIgxsjAENbG6VgXy/FB99k8YzPj5aPvnJT5UfXP6Dqum39u1y7rnnBgQDqjgzTjn11PLIww+n3845zBXrz3tWPbAq7/vtj3607L7HnmEBeWGkOb9ooUjLscYBjZf/4Pt5vjZ5luAspovAp3LWnGfnt9QXn5FCMmf23DDmjVsEgR99JOfP2e8/OwAc0MC5Idh77nnnZl+leuh8Z/xo1u8BBxz4S3ZWb29AEI44H8Het3+vv+GGMnfe/LJn9z1K5UrvkS4DWMSIuH/VqjAvgC/mzbibV3cEH7BVjknJ24mJnB8AXuOfqpxSZN58MywroDU2vTPRevJee9Y6AHhYg88++0zODuuolU9PRaPly3M++273YdhQY2MBjey9M04/PcBJTb2ZH8DE3Ds/6MikkEh/f3ytsCax6zuhVedvmCgdAcFznbFSGVtqjj0IVHfGG29tAixLAQR8asNwJ7vBNwqJYnws73NHGPPmY7fsE8869ZRTS//grJxFnpMywgPYkpVwUWVEqu8lpdGarSB/Bfv4ZhFcLyUptny/hjNEF3W3PZdOAQt0nKK3C29qSjSiv/SjZXYRA07w5HhlmuRgks7SX0vhpspJJ+AacTJR8s7mclFC6SqlpjrDSYeRuiMViDaJFJuI31eWh5eGy/90GVcns6uKk+cS/5TWUJ31aK4AaEQ4GpjTsV0qsDHaVXUZDOWnoU0uL0ZJzeytrBGv0KwmMFzmBOXybIZEwIFJ4MDsKsTaKc837Y2I42SQqyhZhG/HxsMUsZhCGy09oTE5JEPlnT27issNQudrVMBl7TkBicpU6mJ7psvHRFu4aqlXxfrtcdDHJqoAjj+psDM4K8wYFxOqU4TmjP0U9s5YIhMRFlI9KJWQSkAL1Cp0JYe/aB26nP5pq0VsQyrXGJbK8HBYGg56mxs7w0XjMGW8SH2xcbRRzmY1DKswHQq0RaktaLXWhnLFDn7fhTWjzyIEqGzGwhptOdsMWGNjblwm3htx3602Sa0SkAjHXntmvvXTWFQK2qwcEMYxFDd5awTzpHEph7ah1h53sNFQ8ZmwWN56KxdM6nKjBqccZG+MA2h80tpGhrOeHFIMIZEWRsamDRvL0Cy0cMbQW0H6afHE/wjElx3wa3KQZr52ZgRmRmBmBN45Av8d0ORvA0z+oVkn3X0Vxgfhz75aIY0dsPvue4T5iWECoBAt5WDOnjunzJ0/X82+nNvuP38au7U5MYw39GjpFq0KnzvC3eVOxRCJvUT8vb+vbNpco3KiT+419kIV4dxR+jEt5s3LHb8WEyV0aiL5tQKO+zP2TvKmMSpqznmq5nTBhdwOE1OhDgfYic5YLSfrDm7pLIxv7cN4ibDnbEzb8QRGABlVf0XFv6pJF9HDpUsSrWZ/ST1uBmU+J9ikRDFB2AULklaj3V5YFXHOU3Go6s5Fj0Tp5omJRI+1pX5fZWCI6CkLGgH1TqvLe9g7QAg2gvuTXZic+7VVPJ4zFw09In1jo7U8c8eeFVmlYxLKdl+107w4ywJu45OCauy/GgW1RoyTKD4biSOgb2++/lYcKNHqPfbcPUa9/letmvnlXSsPC3uV6CcHh73geRhC7KGNm0X3qw0XttCO6sSyZ/RpYnQ8KVHmGOs21V5m1woq7Aw2ksj2U089mQjukUccEWfFXCn9ai2yvdh8cv19hzQrDpCgV6jvKrqsqYxaQBznyXjQOhBVfePNt1JIwViwdfbZa+/YVju3bQvgsGLFsvRFewiynnXWWXH2Xnp5TXn8iUers5kobU9sYylp7Ks99twrc82p1A/pCsC+O+64sxx6yLsCEFkqfocxgkkBuLEn7TnrHSAjfY6dd8rJJyW4SY/kvHPPTwqJ0sSCi9YEZoHKMVKuJxV8GBuNOK0x/+znPl8ee+yJ+DHEmDEE2Foc7fXr1mZPYlVx1g868KDyn7785XL+eednPd50881Ji/rqV75SLrjgglD92bnWBDYz1sTNN984LTWA1q/YAsayz0tLYLtiahl746VqD+DLvB951FGxQc29FJl777s3NqJUMf2h2aIyCU0Xe+Td7z4u712wSMWT4TASsGyUWga0feYzny333EM7olYHxaqW5gDIkxqCVYAhzh9wzvzZn/5pBFmdI+zesNJ27oiWixQXzqXvt5a+9tWv5Tn6gLVw9NFHleuvvyGaIoAq77EeFTWQskZWwP4HClzz02uS2gQEEXjFXCIi6t/mm41uXRon0jo2GgAAIABJREFU+5iGxV9/5StZ/86JF19ckzVBl6hVuuG/0HKkFfjDH16elC1rSkrOdddel/S2E054T1mz5sVo9tBotL+149prr4v/F53C8fHolQA72O3nnHNuefyJx7OPWgWnD3/4wzmTnn/u+ZwjgvNVvHZ+noFttmjh4gRCgeCCqLRDgDfPv/BCOe30M6KB5Lz0GSl/L7zwfDnk0EMzRnwIZ4gzJpoYPT2p+mXf8g0wW4y9NQVQMqbOZ2NpX7jTMOwxjDj2wBjrxHOAfoCIlvXhbAMEPfnUU/HnjL9+GVjzZy/Y740Zon/OYawb6VTO7MqwHIowujPRnnefhA0zd1597yGHZJ9pTw00L8yadgeZU+CFdQpccod5pvZqE/DH3dQq4zgvMDGlJxn3zZs25nyHK6Qy0eRk1gI/vLHFIp4OkB8bL4etXFk2bNxU+zU6mvPKdykT7jNJ9xEI6QggFUtQXa/UyqTsiO4zzljfp32RGAGYLDtwWTRMKjLeW4ZmDZb+Psi8/NyhGAUCSvVSrGBGUl061m5jibwT7PAel1s1OAjJ1s9FuBUFsr8K4zSAwmXlu+RAJoWEE5nAVU9Xoq6CIZ6TyMr4aCI1JsQg+G4TlWor21Fn5+WQAQ6kvJF0js2bchmGAbGrisdK/ahpPlNlx/adFZ2fR5F4y/R3mZRk/3TVgIwDwMMzvA+a7j0mCPXIJvF9nG6Ior5VHZQqHNOovU03pWm6pDRclwvcNlOl2tJwWZCFGR0QuVqldOI6tU73ZgrKcrAGBtKuoKVJYxrPQerAR//zu8zXQH82NDEfcwSRtSiNA3EqivTJR1ZOGf24lKDUFrsLT2TFhWQ+WzUBbWME2nDYGj4HFDAfjCgbZ+f2HTWyt2BB2s2QdIAzEmIU9vfnsPKF+sO4cBjv2LFtOhLo8NdPhq33i7RYA6IWjJCaJtOXDS3S5T3G2PpwENMYcdi5cM3lnnvsnr5lXFJ3uxqFIh5NcVnVAMCf8YMeOxz0T4oTA9UaSG6dDdXT0wkSbQ8ApW8ObHNvHuVft9LLFSqp4MsMYDLjrs6MwMwI/OaNwH+H7hbg5B2vME7+VwC+neh1p3DfKqkADJrAaVJmsUMJlA/NStSaocXhEWDgtLIp3K3bMRaWLCl9qsXQ39iBkTAWB7LpoTGeapWcqvzvXqhaWiM5w91pznp3s/uwf7CWFG4s1Mag3bSRgTkaUIIzrSeo2NHsmDUr9xRHp302QY6hWUkzYS+4JxsF2f2JPlxLBVf6M/vGS78Yto2d6W5Kiq8qMhPjcaI82/MYlRyWGJqju2qYCO24t3faXtM2Y9rYwn4PMAK8MD6TDtwP1Jg1LfKvD+zFVMebR2x3XQVscqdW3Qy2ku/npDOO3d9e7LOWHs0GNX7GXTqF7waYsGeqbVPTrYBGoVybu61bM49YouwX7WaDSc1+cy2qdh1L9mUiulKDia+nSuHssufue8TeUfrVvbx0tyVVEFgAZtfO3Nk0GQBlUjr0MWWt+/urgKrg4sBAmTO3VsFgizT2B+2P4UFaK8NxlrVZNb4WGfWcxohKkYJO1DaAXkdRR3+XxuDfothN68/YaK+x1Q+gyubNW2pVwm3bQscnzFsrC20sb771dpi1cYBmDWUds3eOWLky9rjv4VCJrJvLY449NvMzMjKr/PCKH0Q/Q/tbpUdzRKyVbWR+gBnWHfFTbfrmN74dG1SJYW0VPNq5g6DtUACOk048MQ4b/RaRZVoYHPn999snrGeRfzZjgK6pmkZhnM0/90P0HINm9siscv+qB2KTHXHkUSmve/3112eNcRg5kMbG+qAVwVYD0Hjej674cVlxwAHlmKOPiZ4OXZprrrkmzAr7mfPKNsSG1qfjjz+uPPzIQ7H1RZ+l8GHpqPhCFJbzqn+cW+tbasHJJ50cR+/AAw8q3/3ed1PG1Pf97Gc/C0MEE8Cfr371q4nUf+5zn4utzp4FkAHOnGc0Op5/7rkI+GIMAbO0Q9o5u1NKN70Q2hbW0bYd25MqZQwENFXzec9xx+dM+a3fOiMVi4jmahdbGduEngpWhjWGZUKAWdWj5SuWx9YFxADHsKJvu/326P9pr72VFPu33g4AccrJJ6fvv7jjjozje9/7vtj8zzzzdNaU/WSdAUXY03/9138dIWCA2hNP1IpW2mxNXXXVldESUQUIMP7mW29kn5k3LKi77ryrE4RdFP/OGPErMHYaowQwZU95eSbQwZp19kibVyyDU//Qww9njjF7fv6zn5XX33gt+8ka5GhXHZ+1ccytbZ4CJo52RKJhFKAr+6GULZuqpAGwAavopJNPTroXHwKYBdQ3Nqu7YhH+boyc9c4fYy3lxjhIAXO+A6hUG+J/aQsfxc1rn9hL9E6cr85HpXLNpfvQ+9LeicmsfWOuTc4P+xnbBJvOGeVuA1pjwCSAnvtrMAwTPmjAmVKSgufc1yfAM2F0QCm/UMUZe1M6ozZpLz8QewpDzDkCVFTmPWsY81+5765kdu7qbduSHojB1NJNkzkwMjs6SQ2otPajoRoQXxB7Ttm4aXPH3q9V6Kxn+86YA6Hij/XhbZbYAdFS7UrHV/+6J+MYkERGy2C1AwCMPYccfshULdla03KUxKUREsplxy4JXROwID1GhB0zoEN0kvoCTOlK+CYy0UXNazSDPopDTxWUkSC2Di/f1RgCoZp2qRARlh2sKRIRiZlT83OjDj/ZlQUaGswl4HCyOBLViaL7zjBFAAI6qU1hNMhP3bqlLF60cDpvOOCP/qSOtQhL/Yz+tMsq6T/JRa55wxamAW0XvXbpb4y3XrTZvgy+DdYMIoNusI2FPvq5Qz+5yihDvb3Tuaup4b5hY56lzWa0qcJrF2MGFcoAEwvK96POBmGoUaeWZ2pxWUApb9wLYNkjTIhRQNjQcA69hvpZ9FHg7u+fLp1r4WGbiNS5nNqzgUC1LNjCUJ1bapYxF0VgXOWi7SJcxJ1CpaUx04EZIhktHzoaNKXmgENQsVsYGMbC/EKNRUkaymjebWrGsFJpNpfxVaYrG/illwP6OGCwi/ysARyeC93dtHlLDl9tkMMrXcY4bd64qeaKLl6SQ4oRERV9KTVvv12OOvLIsmXT5hgjLlEIdNSsFyxIhACKzDDQz1Z1afv2WgbSuKCrKu3ne0XbUupqGh2cYZf85jmLMy2aGYF/zCPwX2uWiAwRb3cHToSJ+jdfv8ozrALJ7rUIYEtV7O5/TnXSZMI6GItRyEhjn7hDNI/DzYhq1fAC/Cu3uqsCBpxMBpQ7mGMfMfU1a8re++4zLb7ovMYMkKq5dOluEb101/tvSzWQ5lPF7DB0pW1WdgFnm3PtnmxpPyrluO8xSuWAY5EGoO9A9uRTY8x2ASD2iX65O4dnVdAlFWN27IiTIhrnnmtptlWjq6b5sEPYHH4vqGEcRAYb+CAiL0WX0+xZYat0OmtJx3mncLv89NhW9b6SkhO9hi4Qxk5iTKJO77ffvgkWuTMr6NJfNd8wUSYrC5bDyw5yj7Ovtqbc86zMV3WQp2LXRM9teChBJ21M5HTHzgBNgAk6JNpknANKdRp3xn/eggUxnNmWNWiFQSzNuq4Jnwnbd+7csmnD5lQgFNxQmUf6AoeXcxUHgdZIn0p8NO8qE9kfgSiR1GhkLFoSW5ID0CKxEccdGCzL918ekUuOLLuGE29uORI1kDI/zinnrZYnrYxWtk1N9Xm92rvDw3G22G9hCW/bWgssTEyW119/LRHqaNpt3lxee/31OHtJGX7hhTB/l+6+R6KpGAX33Xtv7NkDD1g+ne5uLwN02NRh+bz9dtlvv73L22vfqNHgt98uq+6/P98BeFQdRzs8xzg//zzB/PlFlP4P/4//s4zMnlsuvuiicsutt8bGwrK47977A/ARZNW/lpqRlAt6J7NHQsvHngjAtO9+WU+Av2jzDQ2Vhx56qBO23T20fXYoVgEAB2unCeI+8sjD5fDDVQWpIAvHWYoJh1mkHcv4uedfSEUqoAaWAAbHBRdeEBvU2YAZAciRfnLppZeWvffZK5F8a0eFkGt/fm0YFxxbtquSuOaUtgJGBzsYEMMut0+wONjKGCoYI1KETjnllDi1nvuxj38sY+o8YreqlGNsaHLwT66//rqsIaWcpd/Yq+ZZBwnp/vDyH6bNhx72rvKDyy9PKiEx2L/4z/+5HPfud2depfNw9KvA8+Jy3PHHpTqO84NorbSGWlL5pnL1NVenLPT73vveADzY7MrCYoQrgkDXh6YNRhKQ4v5V95f3n/3+pF88sOqBjg1/aBg49o/+sOWtZW1nK5vPL/yTfxL2wnf+y3dztlqjxHlffeWVcsZvnR4Qyhlz4gknlaeeejrjhkEiIOxs4qvQ4EgJX9WNHnkkfqHyzMAD4InxknLGRvdv4O41V19TjjvuPdFT8UcVrI9+5CMBxu66685yrNLM27bmdwLxngcolzYFoJdGZv+ZE+DT86vXhFm4SKVW5dRnV1Fn1YNS6Wv7jrB5+A7YRcSSnWc+n/S9zZun932tVDSRdYjFApjheziXjjn66HLX3XfnrGjVQLXDePiZfh5y8MHxQzyngpcr4t/4PIDEHuCH8k34M+44n6sskfm5h4Dj0tpaxSgC6c7Pgw4+qAbFU+Fpfnn0sceyTgleA0Ccdfw+FavowzivgS9ekX149tnMv765MwXHPce5FbkNguHb6n3mjDaWwCoMfudkBF17erJegW/8tyrtQQcLHtHXaXpVQPvgQw7Jd6kg5L5sTFA2hTvGZ9zje+yxZ97HB7ePrS3nGyamO6vnoMMOnHKYOoQTKd+xLaKfUD6XS1Nw7+nrKbOGRtJwl2YUY7sKNw4FB1JjbtiUDoWaL+RSpAEyWQb6B7NYko7RCTVoGHTUZdMEXA3qqPSg3lou1qQbcCCCw0S6kIvL4e8QdVEDYBhPBtXCidNMIHXHzo6yVPOcMStMtIXieyFsFoUolYVg8QWU6OnJBLsY0QUh9RHUGa0MDgd3ckgHK2AU3ZKRimKGYbJxQxYhpNgEMTC8muhMM1LQiyBxJrBRVRlb+tpSYYxZhLB27sji1X6/e/WVV3PgueC2bmdYiRSNpQ/mqZXiQ5HFponS+pYtoTQ50DzHpqVen8iMvnfsEvTIWmZRbl+NhNVSjKP5rwieuRFBQ3uuGiOq/MxJJI3xieJksTnI0j9CuEOE+KqQHUNX7h5QzBhblBByz0Fv1N4HHlhVDjr4wNIUqq0XB5YcRRcUVFPaTaJuXali60j/tdXacRhlvF6lnjyvbEG9hbJCuffZp+bSvvlGlMiVyAaSmLvVq1/sdFt2xRg59NBDysMPPdTRo7dlQ2IuuZREA/SJEcewQDWkEG2cYqgN1AoFABR7otK+nA0zgiX/mF3Smb7PjMBv7gi0swlDVFrKnFKm3HGi7DtKT690Vqkbk/+LhGD/W8DE/aHaQoIsA1I33o7xjuTiZyKqSW3dtCl3PUcopQppNuy5R85m0TgO/cgQEfNtuTPd62weDqmgjbuDw8Jgc3+pwOYzc+fRP9maSJb7lZMP5GA4c9rdBz7vbMdKBO5Ew6sTI41t1N9fXg8tfl4ifu65pG5MTHR20Kw4CqJc2s4uaxEvVQ/YX+7ZBoq4h6uOBIE+OdlST1opRPn2a/N8oAGbqgmxRvBWVBwluRPRxxptQFQVed8WYTxQWAv8uKdpxTW7p31/BHM5Qh3TkoNXI3w1fxxTNClEvT2Vmj85UbZs3hSjNOkHCxeVgYG+2GUCU+xG3xE9lv5qO4hycma9P/p2AwOxN7TPmPh503oZn6jifoIxTSPM7/2RzpHUKGk7YxNxgL0v2eQ9NTDX0swjgiudpxPkF1iKvovx27Il8754ydKAepwxDAkAiPFaNH9R2WsPdiBh3dHogCRoNjAQQCDBwA78Y79hrdDNkBaTCi5z52YtKpHNmTvgoAMznon2Sm2eW8syW5uit9XBWZ8UIg4MrTRClJyhgw4+JKk70lBC1X/iiewlDqtAnQosqOvW2uWX/yBAwsqVh5bhYRHmjeWIww8PeyPpQYe+K+wSzhUHiTMmrYH2HZvsjTfeKvfee3+qFGLcsAWVrVU298abbooNpe/EaKUgAY9oPgzSzBkaSvs9W7UVlUyMpf9yfgEM1pNIM4e2FzN506YyPDw7th47r+robS9nnXlmuez7l2VOsAQAoMAxEeePfezj5aqrr4pNrDQuoMc6ADhwKrGdgSrKRLO7H3nk0aTg8WWkkHDYH33kkYBkABNtAxgIxn3+858vq+5fFV+CrSey/c/+2T/NfhI0tp4xN5SLpUNhzLBGOOf2w4UXXpS0JGsZeEA0VUDOurBnTz/jjAAW+iKtJk70MceUv/qrv4q+ioonmHPYHNYeYIDwK5tevzCGBPkwXZQiVskIKKCt5loKkpLMt9xyS+bA2pbG5Mx58cUXyjPPPBtw1L85m489+mgqUWLf052RJoO5YK06E5xb9IG0E6gNHDIWwDFtwEzKnuvpi+/Egeakq76jEtGdd92ZvfWBD3ywPPvMc1WjZbfdy6pV92ff81X5QtbR8uXLUtYZKHTB+RcGoKQdArQ84aQTs3fMC9AJUPS+952WM1BpY44132Dnju3l5ptvKnPnzU6aJw0b+8ncAjAxQB5+5OHoJbljjIM5pZ8j7ebNN17P2fWBD34wLAt3hXH1LOuLfwDM49fwofjf9uQ9d98dFomzTX+ipbVzV9btQR0AUn2XNQEtn3v22fRZeWUve9E5ibVkf/Ct3Gv6bxyxiO695558tzvLvWivHfauw2pxjbGxaObwsY486sjcp54P4Lzu+uur5sns2WE5ATcAG0RjAY3m2ZkB6Eq6ZNJYxsuK5QekTe6k1157Jfte2WDgj8/wEa076Wir7quAas/UVL6jVpPaN/4csM2d7rnGQMA5RUbWrMl6sHejCZaUyUpeAII4V82NuXL2ek9Ns63ATFh+ShErCLL77tNgTxt7720syp53HXXolItDlRwHr4wYDmvVBZEfOlGUpiXu6jDm/E0LqHSVWuLYd2V4qlhqZUe4mOqhPycDp4GAiaqjQVW90k81DDJtwoA3Ohd2xK7RDGxSWZSXo9DeW8sK15QPYm0iEw7Z4XzmrbfoVNBIGQxtzsFZ1fKpufdnoJraPNpqVWPfFWGgxqBxyTvQc2FGJ2U8YIiNAthpRocNji1BG8PmtrDbxW4hOmRtGmJKnkEkC7XJIjSGEa8ZGU6fqReL+oT6s2NnLjrjZ4NB4ywYkSkvbYjo3Kj87Vrq2WcZcja1sWa4ycGqB+Cm0BJtSkJYxlzesIu/AlA1ciPHkzEk8iXvzpxARAES5sYYoAhCOj1X+1AEHeDyRc2HjdLE7SoNa3G9wHbtSv4glgtxo5dffqkuXIKsE7UM3osvvJg2i5CYL5cw1BEa68Jpgj3mG6DhondRWaPeT3Cqjb+5M1+iIeYACm7jU4B/cfWa5NkxXrCZGCPKwvm7w8Ufc9QUrI0RozMsHyysOXOCjAOYPP+VV15OBEiEwuZkhLjIGlhnTKt695sxAmyOCAvNgCW/ub7iTMtmRuAf9Qi8A8idUjVvThkf3bOMj+1ZSg+B0rVlcOjN0turrF8VSftf9ap5+EM5Y90PnKKWshK68EaaX4sSMZSiEZX7TsCVw8nO8Ix9VSd7660YTvQHGJOMJYaXsx6TQGSX80WTiuHXaNIMfr8nyMl41QY2UhicWIhYDl2qCQcsmliDA9WQ7pz0xnTM3SsVpkhxqTpd7i33WNi84+MxhLXFZz2LE+n+rppw9DgQTatuS7UD+sNq8Vn2HJuMkZ50a9V3MC7fodEmeFTTUDFAemKb+a+2sycgPmwLzlZSgScmcrcDXowDWwdQkEo2I7UiIRsFXb7qm9FTG646aVghs+eUzVs2lX32qWCXIIu+aKP2mQdtCCuolNzBflZTTTZNp9MkFUjbsD6kJ3V6KAxhY6SPfj8RkUAiszVdigAph5vThM5vjERTBbSGCOGG5UOccFtsHVFu359KfhnHiQA40WPp0ok4OCK/AIn9ly9P0Ae1P1PT2cFLFi0pk2NVjN86BSqxDcKM7QTxjbOx5SixZ1vA8blnni1DIyPpO1tlxYEHdGnLm2MPGW/rK8yJrgSotcheYecB9TBg2EacKyxyzrjUpyVLFscRFwRU8pZTyd7jfHDAVfPYj7bJ8mXlpTUv5jmXXHJJF+l9K06Nqn/s8Pvuuz9VZdi3Psv+vOH6G8sDDzwYUEF7OHs333Rzueeee7OegC4YEdjNYS5Fj4/w44byoQ99KOkSxllAk40JZMB8wO6SDmDuokmxeFFs0rXr1pdPfOITcfyVRb3yyp+Uc875YFI9vvKVr9RKQEceGT9BMBDIyh5UZpZTdvTRx5bly1ekPWz6u+++K7YaAOvoo45KuovxlLpy0803BXCwnwm8WiP+nUpXPT0Zz9/93d9Nv//Ld78bu13p5RNOPKHceMON0w42nQbpORxo7I1/9a/+VUAdZYadPexhIIdnAnQ5vNaa4NzVV19dKzg9+2zYdL6f4ws0U3oZW+rEk0/K89jrIv9777lXnFTpPy3wCaDRBo72IYcekvPzvvvvL1/60pcCqKiO49nRe9yxIyn5Pg9IEt23L1SJ+cpXvpp1Sy9GlaCTTz4pKTiEkD/96U9FywX4ceqpp5Sf//xn0eJhb1sD/AE6Gw418+zMTr/Wb8hZ8W/+zb+Jv2C+Tj7l1PL1r309/kLEk4eGAsJMlYmUn/Z3QMl555+X8+umG2+OYKv1pn+YD+aN1s5/+tJ/iq/irKRfI+hO9Nc+PfGE98T5v/2O28JKwMpRfljakbMBMGiOsDewa/gBV199TfYqPyfMj/mCs1vrnlm7NmwS5yUWFBDAWrMO9fHggw/JWPmsfztjvcfZyal/5tlnA4g5v5yNxt1ZhGljLxg3gXnzAhRpoLjAMj/YucjH0UephfoP4OPr2/uebz8ZV2eN88nawXjxsgYBrPRFMJL4dJ6pfDDmzmOPPxY5C3vH3ZSMkYnJgKjuOOc/ltTwyFC5+aab8lk/17eq1UkOY26tdNsJX9s/gK0mWu7OqYVHnJ90Mt3zVUqCfeCZ2/nOY2NJPzTuCTio7HXAARkT1Ydyz6aybr33ojU6XvVJq57r7LTN/jce2G2vvvxy1Z1ZeezhUxrhwObwUc1etLA69PKIdIaRMjElf5bGQy3n2xw+X+zB1XGvJf5cxhEQ6y5xgxdR2okaGTEQTfvExk3Vmk7Y65dOJDrqlkycSwRSBPUbnKUCTU0L8Z0WKMMnomUTE+XttTUFxKUgItCYBjWvlx7JVFgpKILSOFxy0WTpXslbnpzoNFAmM7jJfR0eysFatT0qyGOTGODkyA7NCqUM1SzRHGwPlVAiTDoZgMJ3WxDGqQmTtgpAJtmhjpFAaNfYJyq2dGnohhYxwyhirRNV8MaBEeXgTkhHxAhzBKIZ0KnI6VK+ricHKEAjpRdHR/P50uVkMw7RVj1H+SeIqdyuoHZTFaCxSV2IRI8oftd0LeyasfTJRjGW1lFQZ3M8Wavx2MAYQTa4C9or5YZHhpN3CyBJTvDI7My3hWk+azWa4V+Cb8k5Hw2C67XigBXZ5Iw0FwHjy4UBoGDUJj+7S1VyKJhzY2o+whKaNVTX95xaXsyFoJ+pGBWjbXE1UDYRuSWIhH01FjClCtnukbXr76iWbVxtUAdlmDibt0wDWwyJJmVft+kvX39LXYq/lw/yq3jG3+sLZ948MwIzI/D/yxHoSdpNlSqbnJxTdu1YXLZseVfZtfOIMlU2laHhF8uihY+X/oG1xXsne/7rE+1XNSxTuQsae5Lwn7sFYN0CH02jCiiQYE4nts6pc5c5d9kGc+fPLUt2W5qGydFmKDvDOSPbVEphGwwOhmXpmdEqIxwnbWLe/BjbQBDBm3322zeOfGMLMto4o5xOXrF2jI7tSltrujFQf0cXGJosc0Zmx1h01yUAMndevkc7Gf3uNc6oezE2S2yoqtHhBdhoudfuuvkLFgZYSXrM9h2xs5KuMVmddXZLDYxVqnLT9hIkY2hXgXVCsdKsqph6TbXuDdjibkw536mSIJZgj6AXQMTcNL0Vz6j6GrUErbHI+E9ic1Rbqmq8bcjiqpq3NWU7OmMBciZjB1TdN7RwDKep6Vx2zzZe+oj+HrCoE+93P7uT2SVe0RwRZJpVI7gTE9g3NeXbv819NFuSvjxWBoAX0ReYlaBZHEvlmcfHYxtwHDmm/i4Sjnm0bkMF0/SJLbR82fJagW/Cfd9T+nurncrG5TjpE8eoGvjbY+NweIwh8A7NhX1o/VbmN12XqnHA1pg7W7XEkpQA/dU2kVdp11gI1ih7qNHdfQa7Zf3GjQmocUQH+vviJB591NEJBgGTMI2xBGrqsLk2F+PRpLCOPJPNydaj74EFpZrLKy+/nPXJKTGPUjGOe/fxAUeiAdTZ/FITXnxhdfnEJy6NOCiGAKaHvXLbrbfm7/QJ333suwOUsTdreeedGSP+hzH7xR2/SMq0Z2ObHHnk0WFCSGv513/yr8ttt95W3njj9YhR0sC5+eZbsn7Yi+y8CPrvs28ccGKh1157bZxYoMldd90VcVEgBrvZOcCu1W9gkO8VxEvayMrDIux61VVXldNPOy2/EySzv8xVtCheeilO3+c+9/ly6223xRY+/bTTy/kXnF/u/MWdiaJjffzb//vflo9+9KMBSZX6bewSTrJ9YA7f9z5aIPNjN0o5MR4Ydtgm7z/77IBo7F37Q+qEPf/AqlWp1ONcoRtjbQJbONnAD6CHdpjvT37qk/XvO3eUz3z6MxkX4IJyw7Fjx0bLRRdfnM8uX7YsABNw5mMfuyRlo613wUf6Gmxl5xif41Of+lSeTzTWmsFsUGmFT3QPDZCVK9PuAw86uNx6y60JEjsbMMClR2HEP/74Y5lveiPPPf+dUWmYAAAgAElEQVRczhRjDhAAzNx9z11Jl7n25z/PXnvfaadlzunMLFywKM4yIKb09lTg5eRTUvrYPPFNaLRYb4CEtW+/FbFbOiRSw/g8p5x8SkBDjBTsd/sE0PfAgw+kaim/q6aprU+gnB8iHY22h7kDPAjgqvbEr8BY4SPUM6+kIIQ1aO74YPYu/9k4usOIrpov54b9Dsywvvlxzqh8z7btOfucQ+YNmNvYaYIEnH9nl7tTP61Ne9N/tcO+dj747la5DCPNuWL+7FG+N1DMe/i5AM3owYyPp4R1AsipprMjPjuBZxo/fEkArP8CEO0JqXbmyNnrbJw9e7hsDVNzMGK3nt30tGrlWJVqZ9US7wccEP2X3F/8VNkOxNo3b86fvfbep6YHvfxSfGp7zD1YAyr0VXvj90VsfWcVBU9A3h0wQCe1VpN1DykTzZenh9az7JDlU1VQi6JsBUKqQ1/dr6Q3DNUcn1pJZiJsEw8LpbHLq20aHRa633FGk2fUmwxkld8irNo0Jxx8LgKvd1baaQ4uioyKPYkWdJGQKnpWDzGD7fMGGpjRStxxwEX+AREmsZXLs4iCJopkTE2FUoXV4WJzYKfsXMf4aPomns/gsTgsWguccdAugAgJ9VQhIRQy7zWZFnpTvTcJyQkGMHSgECBHG6IZk1LBJcryFmsPoAB9V/3t7dtjcDg4LEY/xyKxmM2ZcTHZFp1DyGap5fNoplSwQJUbxiCWSdgu0qEmK3BFGMrzqy5JvaC8J99vEff0pt3WgD/GI/TijgnUKLAuAQegDTuRBVdpsTah/M0s/J27khbk4tYv68PmMTbyfKGeLlDrxXNqWs1gLWlnAacud1VD1n6GBiMW9TXRuYmJmp7U0YAd1Prl4rBBGUnGbmhI5Gt2ZbzkkBwpr73yyjsYUmjFFfDQjlaysRmoEWfbvi06J9qonwAVSG/ovi63qCrLLZyfkoJtPutOqGhtV2Rg2ilp7sX/TKR2BjD5VTlpM8+ZGYF/3CPghGrnyeSEKim7l82bjiljYyeXqbKxDI88VRYvuasMDrzqBi9TAUx+xa9OWL4GaKqmiTuS7VC10WpqBIZkWAfKK27dGqH6Wtr09cou6RzM/oG+st+y/QJsRDCTBloXhXJP0mDAanSWu9sjAt6BE+4BdwrDDNCx1z57RzdCO8KU7crlMsC93JvrN6yrQZ0uDUe7gQjjgkTsgl2Amm25gwR9quZHT5yTaJJ1AaEGugRQ6QCTBnAkYKUCDqM17NRaDYdwZIzuzv5wV7IPjKE2tWcCcSK82jFIPUe0P+8ZH6t2VHRVSoxTsyx9IKnUXdWd6burm6Np26urnMggbnf6VKnMFnc4O4izXoGAGgxpaTDRpxucVYaGCe7VAFsT/2NbYRYkJXZTZZ8YS33FZuaIrV0nVasG74AWQBhtaCWxU4Wxsy0jVN9RswEPrf/sQP3GemnpSAHuRmmmDKbb2jln3tyk5tTAyo60m92J/YolMNgvtWgiFUMefPChgGzWU53LqQAyARZmzw5wwRnk7LZynQx86T9YMvrL7hKgA7IYA45BK88rpcx4crw4iT6LeWVcUeg5TZxa33f4ysMDKGgLXQiO3N777JOI8xOPPx6jXXpDqPJdOdRW5Ul6AV/B57FSmtC+ksAPPvBQdG4EGLVFagqgTvo3R44DI10ZGIApzHn6+bU/LyefdFL0Yzhd7FGCqhxWzBA29ZNPPhVGcgKoO2gKqDTSmzKzzz33fECTT3zi40mv8YwPfvADSVExD5gpHClp7PYAppggF/aF8rFEgrdt3Z6Ss1gqwIeUqR4bKwesWBHQhsP87mOPzfz5PWfeXrjmmqujz2K8BeVOOfWUpLfQpOCPAL5+73e/2LFNhtI2ex7AYt/zLbBSaOKcdOJJWZd+J12Dbop0lPvuva8cceQRAQWkP8ydPy/rD7Pog+ecE0eaY3/wQQcFIGGTp0JIKzW8alWANo78LbfcHMDQ+vr0pz8dQMkYANCuuOKKrG1AhPSrdx32roBqGHTYFwAdZ4u5UpaZ/S3tCXsaUKcNUnesk1deeSljftGFF9XiCEPDsfMfevjB+F5saMLI9oFzGABgfwruGjMOv3MYiAOwIhJr3AWPAVUqxVgvGCvRcxyvaYnL9t8/QX7gmIo2AHeMCIwc6ZjRPurSGIEfQBDAqTk5+pijy7333Jt+ep+XcVJJis+wenVd63yElKFftz6lmDn0/CNsO8FuYJL5lMICMHAOYSs1YWx+tDOJMK//2tsAk9dfeyNrH/MHsIN9w1+SWiVQ63y2r8w338ZZ4B7zkmLkLOEvpoLXXnvlHnE/OOPsIz4ZfzWEBiWDFyxIymljQRo/ZylJCwybF1evztkBZMSI8XdgobnEaPT+VIvt609/41u/9FLV/dxMH2wyrBegF4kLeqbucICPOdN+90orBy0IIV2SVEKTdHA/AUMBS9ZemIjxsxQYGQ1I6XsF5GmV8ncBO1U8e3sAQOee93rljO/8b3MKlCUNQWtl3fqa8prKOBOTueekpLasl559Dtg3do5L3wUjp9RB1QwQmyeCrx1jxAGs1BIjpjmCgIbkx76jGowDmYGh0TanZ7sIapqO/OeOhtml8iTfc9GidMrADAwqI1vVwhuDJTnBXdTCIsNIcKCl5F+nPO8SgZBHcGeOsq+1/J5FFxG0TofDZe+VPNihWVns+hGNlo7qahEwLCwM6BWhNgeBgdW3lq8byuT8aqBwzlNWrp8xsK6jeu6Kc2+8WjUchhLBHAvGonOpEZyR/qRtAWo2bw5QhRIG9Rb9APwAmCwAcwExk1dtU1gsKb07Z242nPFhrL32+htZEPpvLBgOfm5zhyUzPJRFqx/a4ploXNNlmzohXHOp/a+98XouKlEWz3DhQcq1QTSFEQsRNacOHhvNZwkz6VdrR83n3JoDsNWKlz/nULMIXn7l5TJv7py8R3qPCwA45sJ0UCt9Be12SJgzEQ5or0OglU+roqolh5/xd/BMjNea3i7rxQsWxtiITkspiQC5PGzWRx95NHOs7Q4M0TR6J/oLxGGUOziAXeYKc0lOXY0ObcnzHMRdyadph6KKvVbQxHveCXT8zzgdM4DJr9hhm3nczAj8Ix0Bp1PvVE/8y8mJxWXL5n3Kpo3vKePjp3WAyWNl0dKbyuDA6tJTRgOY/ErLor/jMGMrtFLu7qiUN6X3MHt27BIMCM73CFbFpFKLm3LfMZKboLw7Z2JqImJ1ggmi7IB6X8O+UYrU+5X8bOC4z0R/Y2IiBhj7o5WnVO7TvaRpDLo4pK8R3pTnXsGGTVuUm63Bhqr75U7AmOgr69euy7OwWCL02QUBUm2uMwgDoPTVFAvRZM46Y2+T3PPBWXGw3WmMdyKTi5YsnmZceq7IOEe1AvnV6deuGlQZT4SQIR+hPIGLoVnTZT+1mR0T8GNsPIauOz1VAd2VYRbviJ3Yyg1zZjN2qcYitYhTIM0Ia6MGdjgKvwxy1bmq6S5VQy6V6WiaEIpPqWP0aaBFFfbnTLHROFxsAToOPiit2fs58LWMKH2depv6nAotiSz2qqC3tGN7rAv4lVTi2J0EVLWvS3kSIuy0cTzDegMmWFOc42aAt4Aip9Lv3P/Ggn2x5sU10e4ToRSVFuFl/4r4zp8/d7qN7LxoqcV+WRhDn/PQdGrYfeyxAFwqNc6bmz54CUSl0uDUVEAP64Wdl4AhkWGVdObMma7aQauNc8w+paOjwgsb3ecACZzTWhKZUP38RPD9zrh5HkYTO9t7CY4CEKx9djsWg8Aq/ZIrr7wqdhIQoWkieg8tEPuJM46qL62BhhzgZ599984exgBR3vdP/+xPp7X2quM5lffzFeKkjgynEg0bE5BA4NQa1F+AzB/873+Q/QQowJCRxm1tW5/SPNik733veyM3wHYEtmCScMxTdGH7jti20T/ZtLH2r6eUJ598opx2+ulpq88ZF+NpDWKCqLbjrBGVN3b//J//i+gyahvwQHUXe5sPwG4F3ki5Ec1/+qmnposJmF+6KPydSy757ezP7172vYhBAyqwDqQ7/fSan4b1A/Clb2E/ELg99b3vzZ5iz6v8Qpj0qSefzHoEeGB/APoEsv0BjHFsVawB5OgzYE2fiMBK4zj77LMjYvrnf/7nYZ9wwA895NCAeA8//Eh1QOcBhRTD6I2djolB94UOzo033ZA5dI6YE7ohnHbp8oe9a2V56umnczapnIRFgDGE1WBsCZVqu/k+8aSTUs3nsccezbqXMsN5lz7F39N+43bnnXeHobL/smVhBirVnfSz1avTPnubnW9dyygwp7IRnEvOUD6Rfa2tn/rUJ8sjjz7apdfVipjSUlR8ATLa1wCC4447Ls+54fobyiGHHBztLHP7rsMODXsqqaHDwwHWnnvuhXLYYSvLWWedHSIALRXPBXCeeMIJAQsAZc5KzBQMDn277rproz2ibfxB57Oz0bMTxN9rr9wX2BUN0DXmS5YuDSsMqMR3TvERwYYtW+r6XKvazpycCwCEurcriKBdzrWqTbmprHlpTc4SWQ3OqFTLklnAbwZklFIWzl+Yc/agQw7OWW4s3nzjjYwHf14w37wZ89dfc2djlFXdrOUrVuSZnt3SRmulpurXuxewDa05+qXOUeSMBFHc7eOYkGPTfr290MAP/qrfe667BNDu7jFvIXt0mijOCvcvsKZn/m4LpvxFxH9uwI3RHOQu80RyYjRMVvGyPiKuowEQDEoV8NzWXXiz4qC7oD0DSuV98n+iyD6G4lJ1G0yUS94h4+V3Ij40RgxazU2qh2Hyg0Vk+rAIxsuixZD5qaDBAIImClZL1Yp6dLoeqtt0KGJD2IASZrDlfUb4dKTqtVgoDhkLgQFkcVKy9jvfV9kh4wFoTL5FGkRxeDgOd9JUJl3cm4ICUgI2UcAJh47vNaYmC/WplRbEWPCq4nADZXS8Ir8OX4g8YKCppW/pQA3GkE3RSro5+H0BRFCEAfUxKUny6ZYsjWK8xW3h2TzN+IgI6rxqsGFfaJeLkNEAxNC3VHQZnwi6vnjR4vLi6hez8AEDDsgnnngyTA3jz8iBfqorzqBB3bXZk+9denKAu/AgkD7j0AQwMQSUIiT+dd/994WtI12qLuSq22ItMlgBK9YDNFNkBIXS54EvyujZ3HLCXfjyr91u+uPwU9veZp01OJQDlgHw+KOPZp5Q8F56ac30nMq59J0uM8/UXgcS4OvJJ56sYm19Si5imdSS1Oiz5oCx46DxnT1dmapESTvnq1YbqP+eAUz+kXqkM92eGYHf4BFokO4UVunE4rJ5E8DkxDI5ATDZXIZGHiuLl1xfBgdfLL09o3+DMfcr71aK5HQISsc2iYZWl64SkVUVTPr7I4zJBuGAxz5R4nBbTUV9+dWXQ8t3RwNMcqavWxtmI8fxoYcejlPLGW4aKYxD57j7zb3FfvEsul6cHHeswI47mnGKlv3Wm2/GYRYljQ5JpxXWjM6axlM13jjrbATP83t2k74AHSJE9w5jT+SRA+e+9lljEDbF2rWpXiGSDvRwXyWY01W70TZOonucXSGKKhe/MWKb7knYKrt2JrWYE+7FbtAXfeDcsVMqu2VOgkcciibk7rs5F5yRJtjvs8AodgStNwCIuam2BaH6ngg0ciYFegSDjIn7taYiKQ87P3PqezhKAlaCJEQNw0IVFe1o4b5bvzhVRD99LmyWgcGUOPbdfT306fryObYW+4Qlb36NFTvNPCSlecQ8VPaK54roN029XWOjNQjYpT+7z42x9cKmxj7ApNjVVcYTDbe+CHeygQVOlCU2pzWwKEe/1BSjHTszFjVY2N8FHwWGShzaxuAFRHA4n37q6Y5KvyjOhTXemMacLZFt60OAidMLFOBgYGEQmfWZ5gjqn1Khhx+2MiK8mFQ+wz585ZVXE9Vnr1944flxwpWetRbphfjORx5+pBz77neXH15+RRxdqRM/vOKKGDwcvTPOODO2H90ODApC/+YAyHXhRRdkX/ED6Fq0tDk2tsoX2At0RAQEP/XJTwWI+dnPfhqdk4985CMpCcyx97w1a14qKw8/LH+//bbba7Cx00y48aYb4yD/b1/8YlctZkm54YYbsz/OPfeciJoCbOzTH/3oxwlYAifYlldffVXxeXtKaoBKPrfedmvWIPDG/sMc2H///QK2qPK4+sU15aKLLi7f+ta3ss4Ab9aC9QdYIYZrfX/729/O5/XFOvnAB95frrjiR0nTMXai5fRa/uRP/iSisexfaTccb8421gsgQGUkvoWyvzRmPnnpJ8pX/vqvu9Sjo2vVlh0VDFKtB7OE7sfjjz2e9n32c5/NOfONr38jTA7v/7M/+7MAJM6E97///UmN4aNIy/mjP/qjzMU3v/nNpLoA00455eSUQ2Y3G/szf+vMjMm/+/f/rrz3vacGxPnxT35SDj3kkABUgohACewMLEBn2he+8IWcx9aUcxf44N9f/vMvxwf54u/9XoCFffauhR/cAc7Eq66+Ou3BGly3bn05+6yzyhNPPpksA2ATX0Fb6Nvoq/PBGEjN4cM4y80vPR1gGUDg0HcdGh0Wfwe0YcR4/w033pg7xBqgleh8Nb8YFvR0gIbKLHPiVfxxXnsmQK9pcD3zzHPlPcefkLViDQJ8+BBSRvlEACX+yCmnnpqzm88HaABkeb+5kiblHLFvaOtI1cKgcHfJuvj6179eNat6enIPmhPrD8DjbvFSScmZRovJ+cvPhwFIJ+JzYhZJGbIvG7BnTK1dQHNLM+JHY7oolsH/hi8gCUhTBd7oC0DWOeGMM+/AaZIgDrlUDQsgOpLfx2dK2WBaXLX6q3NWf5VJrsH90TwboDQ4i/RC1d1KdgJfeLG04q25E4z7jm3ba0A7KZuzck64p5wtjclZ746Bys7EStxj/z2nNEq0oq9HBZIttQxXRMmq8rgok9fY6EQO9UT5uwGqVWb6pyvcaFzSNgAkkzVNQocZBS2lQzSoCniOdpRKbIdKj3XhGBgpJj6PLcK4MWkcdGkWHFKoeQV0pL9szfejR82dV8shRSgJYBER0yrOyQhKSb6hoTi+fl/pqwuyQR3KcjJ9n4uzMRdcXj7jj++EQjVhXBMJeNBHiLmL2OVkgaH5em5osP21xJ/Nrp/6A5TxM5c8MMfCl2caYa6+viD9Fmmq1QBoog5fJw5lz3fbKKF0jo9FbTl5sm+/XY2pkZHyOtX23ffI5q1gVUVORRR8zgHTygrrn8vY75575pkcBmhfrdJA1WyZVVa/tCZ10esCruK71o05WLJocdrg0HdZ1jLIVdQ1huqGDaENOgwcHFGIHxvLppW+42JGB7NZjAe1be2wkBmVwDSA1utvvB7KHkVuhqXvdpAF4BsfD+BjPl38+lXbuDWHwZIlKiFUIOyN19RaX5YDsjJ95mWOs0m6VB9z63JjbJhTF0ZjvGCiAHK0xbPl/DmEssmtww4wodz8ztcMYPIrd6tmHjgzAjMj8CsagaZhwoh9J2AyNXF6AJPhkcfL4qUAkxdKb6ml7X+ZxPMrasT/12OAKO1MrSTCtMCdGQe4s13che4h5/Xrb74eQ5Fxhg7u48ABNopggHuPqKK71i9bqo07zB2MfYgKDZRh0KLpY+QCCuYvqBok7mjRcoCC+4ad0GyPVvI3gvJ9aM5vJaDkrtF2dxwbJXoZi5ckEu0Od7cx4jkAbJxEs/1ueCTGZSqDvPZaRA0j9oqFQD9jWiusPkMQJezU3UUj1+dZLZXadwJ43OfNbtJ2bWODSHUBIjTGA3vGHZ1gVpcyW6er5lG1oBn7UXvHIny6NfZjUr67YBZ7ozIhahU9dk/K+farmoMtQjusCsm2FKCwJjBRduwI4GJcjTV7RPvCaulKAOt30rSwPgYIxvZlsTRWTSohEFnso7tCPHhBF5whKFpt1wAoXZnjJqJrnrFzksouLasT9m3vF7jiPN922+1h3bKbpGcAeCLISOdtdFfWQXNq2Edskh07dnVrG2NEKc6eWtIykfAaaExUmDbK4EDmlv1iTOT4m78VK5YHrPFdGE0+AxQESgAaOPzALgK4mABsLd9xxhnVOcZSoDljHDl/zz77THQ9pAgAzs47//zY4qO7dpa77rw7gIIx4jxrB82HF19cE40Mznxj8dp7CiycdtppAWwE9zwXMMaBXLrbkjh4HBnBNUCQ4NbChYuTDmGPEA4lKKvcLVaFdJYjjzgye8e4LFu+bDqFm7NvP9IlktqC4YBlceutt5Tf/u2PZq4561JJpBLpB9AFUApwA6JUUc2qg/CFL3w+ti6H0vdyqO0hQrD2A/YFQEefDjrowAB0Hzzng2X//ZaVyy77fhhGF154QfrO7vZ+++v2O24POICNQ/DUc80J1gxAwx4HchFLlbZ16ScvLVf86EcB1g4/fGVADQ4xW10fLr/88nyeEC5WBvDi+5ddlp9dcMGFsbOtyY989COdWPFDSYuw9774xS/GFj7t9NPy/r/4z3+RdfQ7v/M78XUAUh/5yIcDRHz7O9+OsK+1y36XFiXNSfUa2ojvOf74rAeVe6Rl/N4Xf69873vfDZC98vCV5bT3va9ce9115ZwPnhPQQl8BEeZDMPLMM38r40+UtGrP7BM2h+9Ratg+u/CCCwJgEHvFwNCvVQ+syl7wPEHxj3/8E+X6G67PuS7gLHgKILHm99prz/gsmBJSn5QTdva5U+ipOPNbkQ5+gPnSX2vEmhd4xySxDlSnAUL94s5flIuU1L7llqxh6VSzhofLyy+tjt8HoAAYuSdSjvj5F/JHlSrrQnB+xYpO5LlLw8MiM//W2QUXnJ9+YkACX6IZOTGRverMePyxxwIeOMMEjqXW+Lvz3Z9W+RTbzFxb2/rr5yeecGLSnNx3zlT+KXADe8PffV/TabQvfC+AxHukYDVdJKDq1MRU7j/r5823lXPePZka2oLJAiDiq3mm/bskJIaR3FOwAIU8BNX5+wAZZ6H3SZHy3c4T3689yBXOZGd8Ey43zhiQsk28KrNyID48v7MBMREdL1O5v5Pe1VV6w9IBUvKf49PRMDEoFoiGoQE61OU0ufoqvXQ86NjoLmBIX+kbQA+tVE+okYPc5Dl8dFJnfS4MEoi5iM/grKBCuVI5kv7nsntHCbowHaiUT0gBqhe+Q17nKtrUWClorf15dqOGVgYLZH9hZah0SLK2+G6HcIvYpHxyKsJsn07rcRG5CLTBQmEsRRi1p46BRcYQCfCRCM9gzf3N5VwFv6KoTwNmsKrzZjxMpvf3908L0JroJihXgaixHCqMutdefy3MjEYbcgEQ6NkocjN3XsAqJeAqTRc9smq57Lb70iw0m61SM5ekLW+8+VbpZYh0qvIVTKpsCGyZ/KNU5WELrjFgtqFnUUju8nwxT1xqxsJiDGDWiVs5fI2J9eNnhGotsJZjpj1efp4a5Ng/PT0ZZ2MhakMETxtsBgaQPrkMXnv91SDGDIvU695rr4xVy8827taiSJZxcdiiyNlAwAzGKVDIZ55/7rm0m/iw9kKD0flS5WnCvA0WJbJtbt9JtV4qT/LaOurawIDKALsiIGXj+Z0xaxG/RhXzHp/pTa50ZVI14DF/n2GY/AN4VTNfMTMCMyPwPzICfwMwmVxSNm/cOwyTqckzSglg8lhZvPi6ACZScibDoPuboPD/yPf+nT8T1kl9NeZe1edwb1cnvYHWQJTh2SMFI0D6aksTFphwBwU0UJq49CQtIuKgk5Nlw/p1MdAYlAzCWq53oNoFpZRXpMEsWhRR0skymbtYKgFAwH3C0KpidlKD+3LXsUGqTlu9z7Aq/A6zQ6DGy73dQJ/0qbd+VrCDMec+aQEKzrjgDvaGlAVGH+ChBWNamkgcfKnVU5MJELg32TMGseWbB4CSghUtFcyi+l/Ogfsz1XQ6DRTv9Xn/riKr4wElQokOi4TGxtbONhyKncUW2rhpQ1gSnsuWdIeK+LLzAADaGftrYCAsAwETgInvoYPWgljaqLmCU43hEtskIp1b875du4As1eYEhvne2SNzE9jQ1sYUjm5baOS1hHGYob09SSXADubE+hlwQuCvBu+GYgum+mJX4lh6CTuFDSMazoEEyLGbsZAAb8ANtptXWD8TAlezy1FHHtmVWt0eMIcNa4yOPfaYfIfPWpdNgLGKx9Y0eO0P41lQbxbQpKYAWf8cE44WGwcwIu2F03fbbbdFF0/xBOuZow2YMK9KBkszNt7r1r0dZ8oLE8Rnrcdjjzmm3Hbbrfm3P2wd1VVEvn2fsrZsRqAMsM94AjV+8IMflO3bd6aqovcBM9i/GL7a8MILzwaQBAZyqIEtNV26J4yRj3/84xGT5aesXHl4nGm6GMbQ3GF0qfBoDFT0YAebE9FufbOHpCXYR8aDo3bGGaeXp55+pvzkx1dGNBaQaKx9L9vW2CqDy6H2GdopSTfp6QmIYy3af4AKrCKAiX9jVHC0gRDYzLffdkfWBXFX9idQwwvDx6v5KhgeDejB+AA2fOD9H6iilQpMDPvuEpaPdagPmAE5k159JYAoRrj0HGdFKnQOjyS1ypognGr+fa9xNz/KxmLFAF3ta8CIALC+f/1rXwvrA+sFgPOjH/8oWi6EVbFJlCAGGlgnLbjNj3FuAA9oitCYqSxtqYi1lLZ/+x3mh7VIswMLStqUVBzAC78J0ySSCePj2QfOBeLGzlttxqzA6BLEBRQAdwHO2H5YOk0+AdtdG2vAmlD0rvKeE95TbrrpxvgM0rak69x26y2x/a3/PfbcK1WSANL0b7TD2esueOH55zt211PRALKmBVwPPGBFuefeezKHt9x8c+4Sa8M9sHnzxrDco0ty4IEZIyCsswQLyV50njsLgZUq5zg/9tt//4wb5hBGheIZ+um9Dz38cH12B/4TAsbas1ac4dprjDGmzLV94vw3B+5QoJi1wpdxNjX/CjPfGo/cQkq/V11JjBfnqka6L7IAACAASURBVL0ltcZcAFLt1Zqm2pNAO/aRMVTS23qKluXozvhO/Nhdyr2nmIyqazWjBctEkNtc2yvag0loL/JXrUd+mnYlLZKoOl+8KxMPp0CyCPiTCqavZC/XOx8jsJ698dv5wuQ3enpzZzffreIPVWP1qKOPSrUoY6RNPUcef+RURavr4HkxOCKYRZxL7pJUEhH3vuoYjk+OT4umcG4doC7qXLDJ97FJq8q6L24iRzV3czgHpJ9HxJUieF9vVypoXhB7ndeWpP5MTGVRiDhgmKiDPjI8OzRJB1+eM1WmgRaD5OKLgvtEFbZpYIXPM2Kg+E0J3kES8ZzZVOUnMzHajuIXqu1cglDDmXiTkVzoTkxWhAnjA0DiMgXaNME1LASTWg2Dmm/VNED822KuImyVmiv6AmQgxGohYsYAAbZu3pL0FM+ul+1ojI8GlFQjCMK3tBPGejLtldsHsFi3bkM2cSJH4+O1PvaEfs6OOKmNZ+EZc1TiBQsXhvIKCUT98gybhcHoO/1x0AGBrI8GCulru9hqRYDtSceRE44qCK23DqwBRmNDZ7FCbEIXt8PTwQG48jzpPy4mY+wSM14u1SYqJzJQDxepWKNl9913y/iHbr1ocebM5WY8ATUOypSQ3FIp2hHy3bR5ujY3FgzgDHIODSdk6zKiem1NAaRmj8wJxTCigP0DoXWKEjoMKnhWldxrzn39bxVQrmk47TUDmPydXaOZN86MwMwI/EOOQAyJKkhZUxrlK+9VNm08qUxNYpjQVugAk4EXSulVDe6dMrH/kI2tmD/DK2V23bl9fVVonlPdibQTSQQiYC9GJ2RqqkblpBbPIgRfyuoXVofFyAhL1bft2+PQO+/ZGhx7tgR7KNXrMFJ32z1GoPtTirD7qFZ9qW3xHfL52REM5eboz5lTy8FiuqZKAAHTzZumdUWakd+ccUahe5ih6WeCCZUJ2Z/PhMVLO21wsAIoa7FTKnMgnxsaChgRQKUL3oRirJxuUktqKjMbjt3F1mvippgnorXuPM4X+4cTwJZwX8feG59I25qIrLvaXW8u2G41X34ibWRvsMEAJjX1iEFbma/6wkbTHn+PeH1vqewYVYU21AAFG6MGKvozvvrrZ2G8bqk2k+CbSLYAWdU12RmWiblmdLMBGNRN04UNEhuBfRZB1d7MtcAYW6wBM21clGP1eXZjyhMb4y64Ywdw2tgIHBmgHXslYExXuc8a3bRJtaCecvDBB8XuYJtpJ3sxAcB589MX4wu8wVjgQLLdvAQ6rQN2D7vMOmWjWVtsEbaPv88eGY7NxTFhU3JwRIsjFHrwwXHCBJikIBtT2ghYEi+/UgsOeK+IvDHfa8+94xw+8sjDmaePXXJJ/qtd/iuq/773nZbUbLb1Y48+FvuI/cdxnje3srvZhNgSrfSwKj18ETajPU3TQlUVFWHY5+Zt5eGHJ53iF7+4IzYVZw44JmWDTa1qDoCB/ccBBw5yktlx9qR+OxxW3X9/WDPm9awzzyp3331PxhDLwzyYV85lKw/NJuXME0xdsnRx2AEYMdYMp50fdNSRRyXCf8ONN1SgceOm9EW/Oejf+MY3M34caf4CEVWBuT/6o/8rzwYmCXiaT/azduoHnQhriW3KlgYoAG+sEan/ND/001rRRw4zdhE2XU1jOSTz+v3Lvl/LBx9ySEAd55eKNtaF33N4AScYLgAi8+J50krY9sbG/Fx55ZVJTwIC/MVf/kX50MUfSlAXsOBsevrppzJ+5ks7MTKAQ9bhww8/FGaPVBJA16oHHsh5xZegm4LV8uADDwQA8yLAa88bD6KnxF7tC+lfsgGMobMQ+8TZjrF0xumnR/JAPwgSYwwBDYDTqfg6PhEg5cwzzwqQh+mgvXweDA+pYtaOPgKhnQmqrdhfGCP2cq0SRvdnPCA8dog1IaDrPDLO++67T7n+hhsy/0BFe9Odqqw1AMbzjbs9qZrP4088EX0RgIE9GR2T1ypb0T3FP1yzZnW+w8+sT+zJqZ7eBLeBSUBJIKR7S3AYMEKeQBvsFZW9kqqyc2f2Cx/I2BE2tv9TsXRgIGLLMi8ArM5wPoy15DvcYw24AAbShfQ83xsiRX9/zniA5UDfQO5b95k0m0h+LJg/DYA50/bvQDvrg3/r31gn7hPj2MRmMUwauOQ+kNIZWQOakID7vv60ecfOTq8KrkBIHDOvS+1pgIm7j99okfInnW8AKJkh1lMFtAeyHvzMuk9Q/JiTjp6y6acFUlCMFi7MIg5Qwvjoq+rsfT01VYcAWDVGejJQLZrjgS6NOpi1/I/OGESN0RAXmklsJWf9HNvBoq2RiokcDC5ZF+f2bdVZt9AC4kxNRIOC888AqNGPWTXPtK8/SFEE1LZvz+UMZGgMAAYEqp/vZsAwiAKcjFdgZYIB0SFTStc2VKpFBRgjBvGXKUeTuWxdyqH6pLLLrLqwXn89Y2Hxu7ibqKoNi/ZpETdEuQrdVuMFxUqelkWd6EhPCbKZn43XXOq6ydfl8GcQueD22nuvGDCMG9+vf57HkACKtBKDNnpoafPmBUzQJ8wMz9y0YWNVUV+/LgegMbUijWMTyzEuLT9Z21575dUoq1t4aFLaT1DIpW2+bEiHLYPCmAQ02bF9usoMsKTm5L0ctNvh7SBoiPv42Oh0eeiWixYdmtkj5dGHH8nh1Sip6UtXTm3T+o019Wr+/KwRB6j1IXJiDlTK0bmwdUZHcxiaV+MGHU+Oef9A8vX8XWSJPsmG9Rur0HBKgam+M5A9EEZJx6R5JywCNKnU8XeqlcwwTP5hXaqZb5sZgZkR+DuNQHdW9UzV8rKlBwC8W9m8ae+yacMJZWL89DLVo6Lao2Xx4uvLwODzpbeX3gOj5R+QYfK3dabpnXQMlNyrvb25I1JZgvPd15sorPuiCadu3+qOrsbi2MREqMIcuHbHuks4GO5R9wUHhyOw1x57ltIzlRRRd5/qLV4cm4kpgrTDMf7ZBfS3atpsbxkaHAgw4W5ct2FDtadKBQawA+L8FPdO1YgTGee0MTZb2keCW3PmxNZyZ2kb+yDPXLc+QRH3obsLKFJLaNKYG+tywemCqYhXKmO304dpAIjAhu9KmnSp1Gp3vxTU3r5qpDK62zj6NzaO9kaPbXRXnj1AoDbV+SYSxfR54+F+ZYgCX0ZG5pS+3sqEnbaHenuqsF+qBRHOHQ7lW8BNqg7bURBD39zj7MekJKFUj+5K4M8Yph1W8+RUnALv0VZOCT0yc86oNp9Dw7NTMYUj4HuAJu72kdmdhl90YSbSdmklqP/t/mePJnA0twbyPJdtaW+869BDk8ZRGSmYJYKOE7GxakCvRkZ93hjWaoUCi7WaUOagwzA9saZNbe/EXPsyx83WYu/441nWLTtzdOeuMntoOLYyAEcJXw4Vh0jajEAlZ4jzoz0c/wcfeij9X75s/7BXlLpdt35DtP1U4OD4PfX0UymfqgIHXZJmNwNq6MBZg9aC6jNJX0ip2wdj8wMC2Hr/9I//afqL9cBJwtICcAA4Bf4AM5s3by1nnHFGKp0I6PEhWqo10ENq9iuvvJxUi4cfeThCpaqkmGN73/vNh9TpJ554PM60/W1PAxC09eijj0l7OKQcXG02DoJ6Rx99VLREOPnSKxbMx+paF0YJIIwOCYCQXa3PKtUAFs8++/0Z/4MPPqT8+Zf/nzjeAJzzzzsvAr/Aj9///d8P4CLFhH0KnHz4oYeS3mGdAjHsE0CI39E5oSdCoLXqdvTFbgUC8H+Avaoz+Z5oRcwaLGefdXb5+je+nrUKcLLXib96nvFR6cVYCxKyx6UOSQHCDNBG4wJcsRf4F6roADy/+tWvlnPOObdccsklWSvsaOlS5s9LeheQCVPCuFoDTz/9ZObBWnzs8cfDCpJaAzywZp984okUfrj+uuuTBvTMs8/kedpnjdXUu+FyzrnnlrvvujtpG9JmgAgccGlXqt9IQ/nhD39Y3n/2+zOu5ip6kwceGGaM1CRg0OIli8KG0CcFH4BnQD+pTisPPyIgxZW0VlQqJYBNiLsTzXZuSh10Hrzw4osBH5wP9heQgF9jzKXnOQwFX60P3+v3NEn4EfbidddfX4459tjMKb+Sf7Z5EwHjWhFJ5S/nr+82lvYr5tKe5BG64LVzEHAPXMJCs2+tU2Nrv0jP8XNnhz1MB8X8W2vOaD8HnEnV4SfRojRm9rNgujXjDA7bogN+a4WymnGiElDK9W7fHoAHSOUuc7YaB2la1uTYxFiYgIBfd6SAtmdKT/Sdg4P9aQ+JA2vGOSlIAR8IMNMVMOGIAVG0xf3GNwOYVJZgb858932yYAYHc/4D5+qFUFl+xigAfX5fs1mSWdLbF+aUdgLGwqHda8WeKSuclBCsh77+ACb1gfWwFjGR1tDK4nKuk9M5MDBdESbMEqGArqywQWpOr4FqlKGgTU1UpRNgBWA0FfDGytDoXDhdBRzPcKkwDmYNDWcyOMEQqURFOuCm6V8ErCkV0Gl5tjaojdaq4bg4AQwaDQH2TP2sIMf2DKwxkf8E4bZQg1Z15YabEnmtLV2pkN5bqVebMyGNBmR8bHSb1mZwYDMO/Mxm8TOXv/Y6ALEjjIUF7LBilNjMiUDs2BFDTuQhwmWbNyeHutHWtAtQUMdlVxY8ERwGhHFVQSAVeMbGpmt80wlhXDAGHfDAMrQu7Uo/O4aLS1xfKT1blLVc1NLat5SoW1Ref+21UBIbk8YGqVG8qRhKKS28c0dSjLTTxjdfQCAbu1GpjSvDSFk7L2Ma4GmQMTbKTo3xCZW1sRzuqGsOIOV8AW2AEVRElF+b3oWlDes3YBXNjpiSeVixfHm+A1hE9dzGr3S5iZqfzKgZcPFuTMoUQ9R8N6OvVYz6m3Z8ZZnMACZ/J1dt5k0zIzAzAr/uEfjvACZTAUz2KRsDmJwWwGR45JGyZMkNZWDghdLbGCa/CYBJIk7t/zjJ3MtSHZm5cxKsEPXee++9whxxBzjLF8xbEKOoTxSpl9M7Nw4XQD7MBCJxovNbqyDcypWHJQrpzmbIJbCR6mnspRr1YgS6ayOC2ldFRjmMdDdqaUNlWReWTZuBBsRCx2N/SbPBEnW3+m9LNWGYcojCCO0q+rHRUmlvw/q0TyRaX9kM3qtvbLumDdeqzOmHn0f4tWMoABzcd76P3RHmhTSVgf445IIU7s4wS/qqrVfTV2vZRcbmO18VOFHtpjJpd+7cHiCipSg1R3Z4GEuiCqZGCaenJ+wSxq8oIpvFHc22YgCnXK6UCUDU0MB0+jP7M9HGAAqjmWs2h/ZiW7QqPrV4wa5pAVt2nyWjmk2/ksDRoauAROZ9R007T4p5t7YCes0SuKsMa31NCeMwtGvKVoRjO8CIsc5pqI7WQPe+OWV8ola0CbgRG6lq5NXAVgegdTRy/ZscnwhowNFpVVlqulfVNDFGycPvKO7GgV2I/j5vzpxE3zFHzK30A2tX5NcasE5reddD0x8sDNHesLUJBq9fl0qOKPZSma1Z9pkx4mwaL3MjlULqhnVp/7D5iZY2AOehhx7JPrAfVIAkJJqysfvuW/bbd79oUWAGiNSbJ06hCL7vBgbcfvvteaZxNqdARXaZdc/BMZ/6x1nFLsDe4QSzOY89pjqkjz3+WBkaGgyI5btV9jn8iCPK9777vdiJgBZ7RAUdTrD0lf/wH/5DNP440M6Pk08+pdxy6y1hGB9z7DERwWTXsx2xqzEppFkkPX9qqjz26ONJsQLCAIzsBQK32ij9iHPP0bY/rrrqqrJs/2V5ryAisVGMCmN62fcuK9/81jdj76rkqISw9zhLOOIAoKpb05c1p3TvhRdcmHlkD9uT1g5WurONAy3tjN9x3rnnle985zvlvPPOm04BsiY56HfedVfAE3N01tlnBXjAxJKqddjKw7J2ON7OClF5voIz8v5Vq9I+wrYf+MAHyk033xjtJ/vbc/3OvIaRtGFDUq8Ispp7rJMDDjwgjIO77r4778OGsM6MkzHQH8Kjzgzgir0j1cZ+1X9rieOuz/vtt2+Ctc5Fwr7GVBqZtcQH8p36iPHxiUs/ke97+aWX0kcMQ/6bAh+1uMUbWVN8B+lhmE36br2k1G5/fyoDYSAJRPuO8fF6hivZzLekyWJ/qnR08y23BFBXzEMQXAaD86MFnHPWjtCd7Is/47nSkPgjWHQL6YusXp1MAb6PseHHmpdzzjkn2jPO6iOPOrLq8mzZUv2o3t6AYdaC9KZbbr01wsH2gO/DvhFA9/3WmrG0hwDqSRd8lcj4UBgsfEb7jn/p3D/4wIPz3lQZVXyDrumSxUkZ20gMmP+FkVkqy9L477v33mXRogXpB7A1wP2OHTn3+H+AUYdjfC5l35EdxscDmIU4QdNJ8ZKkbVbQmF/Lt29C6DnPS2VwhQk6Xs97gEwC313AXHvDXO0q5vQsO2T/KQuPE+rFyQYsOOyj3REBllqObnysXqbJI+1yZT24lffS2Whr9PRW1fhOECal7zjeHc1MoxyGOmRRiCBopChKu8B9xuT63kQZ+iviVFF8F1dPHFuGjZd7zMJg7ITOOD4xfXGZFErrUWXv7+uoO/PzPi8islB/i91irtV2dgU4cLmmv5Oc36lEi6o2i2jFzqqYvHRpRbu3KRM8d5q66hAyGbUE8K6KbqUMYj0sTYbFF70YyvipbV0Xh+9IGaOe3mxY/dV/Y2VilcgC6Ngg27ZuSf4pw8bnCBU5MLE6+jn56zfk+yGExkCEwatpywBsGB82bkqyzZ2b9sTQ63J6G1ABoaQIvX7dumz4hu6bbyrSrFMqxdYQRWIH4urVLwZwqqjphmkwSnsTQUle+JxsSEaDPhhLhx2Q7Pjjj8vlGmSyExWGZI9S0n57bS4Kh77fRbAv7I8aTbHhWoqY/4pwAXZ8r2jBsGoKnfYKY8a6s24DrlC2xnpCu5szNyDRrp2j08Jq5sP75RbWNK//+jUDmPy6/b+Z758ZgZkR+HuMwN/GMNmoSs4JKStcejaWoeFHypKlN1TR11Yl5zcEMIk90PQ4Oj2KhYuXQE/K7rstzR3BpmEzcNwAI/vvv7yKg/ZzOuckiAEwd+cL2jjnQ8UeHy9r3347dHf2AaCe88z2YIy5Q93tjNhoFyxdGieOTeQOc/e4LwYH+kPFToW49etrqvIYG2s8ES02BYPXXeveasxZ35EASmczzB4eqYLws2fHoWXQR2S2u+fZa+6pPHuilhLm4OpXUngGBnInS/Nlw3h27AwBgg5w8Xe2AJuqGpYVQGCLsIE8j+PkmRGHxZh1CU9WNk8DIGpue6WEN9HWpMtu3lKGh2bHDvNZ38v28z5zEMBq1mCe01KtYsimwmIN8LAAOYTa4g9njRHtc7Wt/Wm7/i5ftjyOrTFqqUcBpQaGypat20JB1wZOOEbx5ES1C8KWlrbUBUGiZZZqQVWPxhrwHb7fe2ulH3ot1eZMKs+sWVVAcayyfHbsrJooxtdLAAazQgpy06lr3zdrYFZX+YZocE39TdWX/r7YdBi65s6644xaF+Y4ZZ57e8teu+8eB1zlCnPFBmeL64eoOBCCfonxZgdaf7TzRKI5xwBBthLWgPQcQIvqI5gitH/22nvvAAANzIi9Pjwc55AT9VtnnJGI8tat28szTz+T+TJOGNDsTACXsr23335HmCv2wmmnva8sW7Y8rAUOKzHZ733vewEXrVtMkCqwvKVcdPHFYZr8/Oc/Tx84fNaBShwYZfY5GxP4gUHwyqsvhblw4AEHxmFlSxIgVYln+fJlYYCwaZszVgOns8tXv/bViJFiakjfkFphvwJh2OpELa3bC86/IMCS1AQ2OdAGsMS+NEbab81gq1nrl33/srQTWHHvvfdkPo866uhUKfI9gCgaNlgENc1Hue6dAUk4qx//xMfLZZddFuYTex3zBZBx1ZVXpVoOLYjTTjs9uizmjB8iDcR3SsE5/j3HV/B1/fpyyW9fkgo8gC+AgxK/7HoCsjRYvIfje/FFF5err766/ODyH6S6pRQhZ6p1CfjAktD/c887NwFRABvABLOJr+QZp55ySoBE/cIWsyb4ocRXpaBddPFFcdoxkADCF3/o4oyh1CBzw69RtceeMUff/ta3y1FHHRlfzRhjy3zy0kuj46F/GErWAdFcOkULFy2IvwsUOf/886JfAuiRkmQMASPS/b/+9W9kPBEKBKKNjfWlvLHsCXMLjATMGF++jzWiT4Rf7XfnSRgphEe3b88+tI+tP4xEQJNzA/BUK7+MlaeffiZnisCys1hQWTqU0tX2k0wE5wexVr7egw8+EH/bs+msADH4oO4q9xFADaABdOXHqeDjZ85W86r99i0miTsPsAKsCPlg1660UZuxyszTHb+4I3MGyAJE+Qxgju+2ZvVLYZgYD/0Fzhz77mMjQQHU5UOad+kxvgNoFmHwDmQJJoAROWd2nsMnk7qKQOB8cG+6IzEsa6W6rWW0C3zYk3xwgEuV7piaDqBE07Onp5xy0knl6WeeydkcJokqZ5MTAYj0yTOfR27oqRXkupScjUHJMRbQRqFeBid0owXzYzDITVWWzUIbHOoogp24qOiGyQU0uCBNuE1jUWOENB0PCyfiah3Y4EIwMS7iKKN3SuMuXQeJidNgh4/n1PzgnrJrtOa3aiPk1iYwAVAlk1XLtU3lcG8VYwwYuqx0IpcBCpt2e/WGdozaQ9hrMPSuVN/ZvjUbX1tceMAMz3ZBpTb15FSQPBcvlNkLKMAAAjRpq78rsZUITErFVUPNJaUdNkLLfbXIa0nDrTkYfK+UEDm0LQrkEAVmaBcKYECinhKEzwEKTTZWNoDP2AwOLAcoNDTiaQzGsfEYR+ZAzXDt9nMLUp5oKIDEgA5YUVX633gzBhnUTxkwn28XIqTTBWB+bACRO2NI2NYhqQQwMAowhzboeS6JiP3s2pU8WiARCqBLJ5V/RkZqzuFcNLEqBKvPq19cnQXtsNdPpYjN9SMPP5wLtZXfonPDMLG2HDAAFZvdRnh73dqMMyOHbkoYJSpFqQPeHVieL81J+0EhG9atTyqRi48IUysVnU3436TiNAdlBjD5e7hqM2+dGYGZEfh1j8A7AJNoMPUAtXcrWzBMNlaGSQVMHi5Lliqt+ULp61ElRwzhNyAlpxu/dwImLsh99tuvjO7cEaUVIuPYJIxD9oq7cYTTJU9+0cI4fhzbpBfLge7tjSig1z777Fu2bNmUiGb/QF8cpDAKpkqCFxisjEhG945dO2tqM3to4aIEAWK/7NyZAI6hjqg+Yfjh4TyfUSli7q6sQp7DVWelq9AXdsXOXfm3e4eN415kO7E1AtqMDOfz7ndt8QIcNBYkW8Vn3fH6G0d/dCx3bHuxr3wXejdQoFXFcXejdmqj76xBpSo8ysBuacz67BkJQBGT7+vPPY55ajzZCw3cEKEcGZkbYCHV8Pbcczp4U/ULqkCn+75VEWKrWZ+e2QJFxpCTzNnBMjC3mB3sV4xcY9VSHhjmTdsFuDBBCBbjV1WoyanoU7CN2CazR+iaVdG/pAUPDqTvxppzKt+fjREbdf68OF7miJGPEaxCCjHOysxVCWcyn2XjWAMANMExUV5pGa2aoDlqLGTrBgOGnWRGw8LhNEyMl3PPPbfce8+96Q8aPaH6REs7hg/Uhj12yIEHRaRRG4Eo7NZEhZfulqqUgBT6E3QbGhgTAOCNN8tnP/PppE+06iAVaHyxvPXmG+Wss8+O3cjGtRfuvvuucvjhR0yDAdoSjYFoz0yVm266OWuGIwtcYE8edtjK8tDDD8UxAaqJzAM4mh9ibUiH/oM/+P0AObfedlt54vEnpvURjYd1/y//xb+MDXztz6+dLg+uEs2+++2bNHjgDXaYvX/0MUeVr37lK+X4498TgdMrr7yqrFu7Po4vQETqC/FR6Sz2wqc+9cny4IMPBZzRPmv43/37f59KQdYDAEl6CeDn3nvvy+8xGtL2DRsDOFlDfI8TTjwh7ecMACykGQBy9Pmkk04ut992W/ynCL1u3xYQh24HZ5K+4rJl+5e//Mu/zPoCpOijNrJLOZDSktjnmAT333d/+au/+quwA4AxX//61yJS+ju/+zvl1ltujY1NlgHo4IximwMffvaznwUAYLNbJwAEIMGZZ54ZsMJew8D42Mcuydr46TXXZD74XNL+zn7/2eVHV/wo55/3cooBM8bPvrn00k+URx99LM7/lVf+JCK2/BgAmf2GUf+hD304LB5pE85Sa1UbnCOAKsxvYBpNHeKj2B7XXPPTnH3AtiuvuioaOp/97Geyp1eteiBMi6rrcmAHGK8Pw8faBhIBcbF+gHqYLsBJ/tgf/uEflgsvujA/VwGJv3bFD68IQ8p5eMoppwYckeZ37333ls98+jPl1VdfiQ8GcJTqoh8qQdmPHHVjbR347pNOOans3DUa9hKQqrIhSvRoWgqhIK8y1tKOvvHNb0az493HHR9/iA8PmPzFHXeU5StWBCxwPkpP4v8YU+Bnu1uAUQSSgSg0jKw9sgnWoTGQcudccS5ZwyofYfA7d7BxWoUbjCSgFR/ePnTWWreYaM4za975Yi8Dl6RQeQ+9mTD4tm+fDugD3q2POSMjOaecdz7Lh43fOj4WYB0Q7MxdedhhYdronzPL75x7Us1q4KBmiji3W0i7aa0O9PWloo90NMCWc+V1ItQyL3bbLXiAc45cCN8xaT6L9lo01cRNLUgvh72GtbxI6C90hYCLy8kl6jJqF6mNCs0BmEhxaXTRID7b6qaPcKtoxnoK07OnJe4NQks9SWWXDjVvlMjGzoAAelalA9VoDqOEUxy18o4KpR0pl4t2uXNnHGAXaaIWobdSmN+axRWKLBAFZbSrZmLSGRG+x8tla7BSBWZ4OIeBC4jBEjXhrVvzb4uwUe8gaxBR1LV2ObZUJcikDTEtfNs9qzndoZoRZN2+PYgag8qhB7jQZ5EEB6GDsTFhDjzoSRUMcQAAIABJREFUgBw0jMDHH38sk19Bp6EgoS88/0LaEX0VY5acTgDAjmm1fAtD3qC2mw/9jh5IV4oqSG1okXuUrZ1OCoMLoilqof3+C82TApS1sHlzDjYgj/mjfo6qeOSRR2QcXcStzHOtxjRWjjj8iMyZNqi5bmMAQ1yiQTEPOCBtgNjuv9++OWwAJeZAtEH5MdGOZfstT99c5DYMNDUiwUUUbG5KdjkQ0MIcIk1olqFMhfull1+OsSKiAMXdtGFDjGLidPaCNR76798Kllg9M4DJr9v/m/n+mRGYGYG/xwi8k2ESampfmZjcvQNM3lNTcsqGMjzyaFn6DobJbwpgMg3ZvAO7SXUbgu2czP6+BBzcI9IRRLkYdfMWLEgEVZcXuvPmzK6pEr29AdWTHhzDa7xG1HdbEqPcvckp5xwJSGBFYgmwQzZ15eUZ0YxH90Y0P/qlPc+PVgBKOHaIu51BO5YytT2JTqrswe6otstI3i/XPywHYu+iZhOTMXQ5/ewnoIkoJgamtqAcJ3+/0y9xX3uGqDxbqAH+7mzf4U4PTRlTd/uOGMHyzmtgSe6+YBW9t5pGnWBSf3+MzOiRdMYpm6tpunHGGLAMYXZlBGu7lGl3LHtQ2WH2VQJhu3ZWevbOXRlTtphnsS/Q5Su7QlEBjJyx3MPa6zs5cBzDpHQPDkSQUslX4+7+ptHAGRHwqnoEfV3qS0/YOUA/a0LqEgFRAcTnn3+uY24QO6wsFgya2Ds7dybwBoBgV7YxZOwbOw9fMH9hfieazhHlOIgI0zDxPcaMXSeaqp3G3fhYo9izrRLP888+39HalR7ekXaE5aKKTMdoqf2pYsMAopbukyqY9oDUpIGBVJtptpdncLR8lnPFoTzxJBWxpsoTQJKNG8tZZ50dIIAtZK0qO6yiyo9/dEVSZtjmHHdpNZxzmhZsfvaeYBT7iz2I2YPNfeqp741jf+1115Zjjj46wIn0HM+2djm0KlTc+Ys7w9KwfqRnCFgF9BoYzHu0i11vjn96zU/LH//xH0fM1XOAm9J7sBs46pw/jro1wvbfum1LuY3w6shI5oat+IXP/5Py+ONPZI2Ys4jchiW9Oo69cr8AhrvvvjvAyje+8Y2IhS5axGFcF+fZOK66f1XWBVuVUCm9DE7z9dffkH3AvsRuUFpcwPK6667PepaOAWRh12JWaJ9n8AGMvbPj4os/VK66+qrY2R/+8Iez7omjtpLO1gWHn7N8+Q9/GDaBcdGnG2+8qTz26CNZR+xgn2f7WkM0Ouydiy++qPzH//gfEwSmsSGt8Etf+lK56MILO0BhadjWxkSKjfLO+mQsAEpY2caJo21+gZfOpmOOObp869vfKp/+1KdzdjkvpGoB126+5aasvdNPOy2pMi+/8nKC0RxipZ2lkQAik6Y4PBzGjFR7DClgAwaIdKbvfOe/ZM2dfMrJ8ckAZM4Aa89ZCwTCgjru3ceVSy/9ZPnyl7+c8/ass84Ma993+Jx0KGP045/8JAAuMAl7B9B3wgknlrvvuTvjrzrR7Xfckf3/0Y9+JGPic/w/DHt9wvZ3BwBMnM38bfukMlTGA75Zy8SNBcsPOujg8rOf/ywAJhFXRIA3urLywCukAHdPAO+Fi5KW42cvr3kp/p07CQgLqLF+ndO0XwjwYscAPQjrYlDxxaxb6UTOYveccyv31MBA9nTKNK9aFT8KE8bZCqgNs27btlqtZnQ057fz2Dr1c2vZWNSshTn5buLEnhUfvK8vwInAfKuKY9wAKBhx7z311LJ2rTLbz0Vnyb0qHU7b+Kf6BoCqoMhkvgMOsFNRmc4nzxpauTJ7X8Bfiq50OHequxZ7MPolAg+EfDETu1Qe56i+Mwq03Xf0HHzkoVM2YROW8gUpJzs1lU5YPD4EGDAojIyJqar0DaiIzsPkRJk/d35AFA66l03jgtU5B5IIh2i9jdkopgazaXy0XEUHSPK0ujzeiGpiZkCpADU9vekwupUD3edt/FA5O9FPSLOIBvAmQEHHchmfqOKqKTEMqEm8qabZZBGM1TxUG9LvWmWbppnRohucf0h+LUdbS+glp8sze0UoGDFrygEHrOjSfip9Vb9dHGhrxsJEJRJGO2RsLOCNSat5ZfXn0GjoswhVwJkiZ6uKoHnZGDafLCGXOWEom8fY6jcwAQpdy1TZEMppVZFS1DSgj8PYZ7ShpVGJjtl4DETt8jufkwsGkDA2Ne+xlksGhNmsfm+DQPStBXomRGFRKFFvvQ/jxHd7GVPryGJkGLhU0MS030EtX01/q9BPf8AmBoWfE2oiMFsrJs0NaGR+zY81o282pAObsvPBBx1UHnnssarcD/gjNARNXFyBOhtYlMwzXF7WVxUDniyD/apEKRE5JwcQA9Ua+f9+zQAmfw9XbeatMyMwMwK/7hH4b1Jy6Fo0hskvAROir7stvSmir6VnRyf6Wsun/7pef1NW+x3C2p2YKVYHZweQ4F5VShGgLzCwc8euMm/+grAjk8aBnTBrKOe/+8fdFpugS0HxdMYbB4ljL9LnDlm3bm2izIzGsYnqkAsOYBdgLGI8jo7tSgQNW9MdN6QK3y4lXNeV+XPnxplzD7rHBAy8Imi4sQpdssmazQAE2LmDRkLJfebu0v558+bHGWtMXYaq9kk7YKu4230nQMLzGpPFM9hfSW+VQkKXbWR2DH799DPtZ7egmLdXS0tpjIhER1PSUill6Sez4yywD9hl2BKi0CLmbCkZ5WyNVjbYd1X7Zmfua3evuTBXHF52G4q5AI35SZBnfCKf992VzTsepy+aeZg2PcoKz44xLXKZ9+2qdgJAQUCwh5hgqOdVJFf7vY9jyenmqLSqjxUwqiwb7a12g/SgEptJQAhbQ9q5OV2+Ynmc0yZqL7M8c8lmwThJKeQ6xtaN5zX7sIVHfTcAirAhp6IFbIAMLYWnit5W4cLGXOLALJy/IOCf9xKhZfex5cxxq5RpjDml2hpQcbfdopNh7RongSpjHobvrMFy1913xYnnSLHbAHZALUKw2sGptHeADdJfXnppTZk/f+H/y96dAPtZnufBf87R0dHRjtCCBBISQmwSQmAQOyJgdvBus9ikiR3ceEkcN2nTr/M1XWbaTNOZNpn2m2ndJgHbqbFrDAbMZpvV7JvEvkpiE6v27eznfPO7nveViU1axzNtQnJOwljS+f/f5dnu+77u677uAB/mRtkFZkHtjrI682HtLllyYCjy/OhWUH/ffecnBkhpwaxZ2TstU8o7YfpI4mJb8N+wKMQC5517Xij7t992e/TwCJAqtfjc5z4b/QrvrjsWH1KgbuDobXgnwIdgUxAnE2+P0jEBEBB6VToh6BfoAY7ED1gDGCBKcDAWrAltlq1z545xsHawnYFRxv+VV17N/ZUEPvvM09kbgvgF8/cLk4c/LGEZ/cShoYyjrD4ti5XH1FIazAcgzWGHHhatPoGs72snC6gyjkQ7gTFAUL74r3/2s+WO2+8IGKV0CVgKMLn1ttvKfffeG73IY487LkCDH2wx4JBAmqloAS773ph6DnvmJ3f/JAACMOmuO+/KOcYXty4/9alPlSeefCLNLMy3uQM+yvAvOfDAsLo8G3//ueefS/kO9oh/q4y9vjCC7CkMGDoz5tC4GyOMA/vH+sU2c545ZzBM+O06KgE2sFUSe+jehZ2+bXuAGYxD62u/+QvCAhFXYi1gwEvI+ruSLvvPOnnq6afCGCFO7DnERCccf0LG27ntnFRmJ2Y5cHHtVAO8AOwA9ABy1oDvASiXLz88mj20Vsxlf6OnJJYT32G7WANKU154/sXSWTozBuIs60nrYWWlzln7F+ADBHXmiSuJKjvbJAiMrfMOmNPaFNf3dyCF9e3MvvueexIrYa44W1sQ3TXt87D1dAjrdI4PhslmPJ3V7oVBZ99as5heIReEHDG4R2fFGvAZv5PciIhrI7IdEWwgTTSqSsgE7CHADO5gjgk9P/PsM+XtdzZlfJxLKV0Towaw31k1SxuxV/5C1UDFVmzKeDtrlz32sWW+wBwAM6miOeqEo0OkbWshHYTYBwy8ANSB07tbJxwGqaI42gpH5Gp4JAeYQzYgh5a7DYBgw0dYBfLfMzG0MkYlLXK1pRuqYppRu+1T11jZIzaWxRpRsgk9tf60EWsxYL4LMHEwcnwg9ZNSozsU1Oidt98qPd1ooB17jJ1JhNSnrrZU4dGW+QFI8HcD34IrnAPP5sAB3Hi3Fm12/7yvtrJRnB+o34dURb29P2iV+xNVEqw7RC0Ch6X3Y0Bki2xUT+ReMg/eJcKsaJ8C9PF1XAETbUDfCsTKbLQlSahrFrUMwOtEWGfNyrtSyqfjYfxlEBjQVlQV+um5vV/GftrUgEyoo7JjNnXaEDbCvzJ0ed9kwDrLm2++kXdFa6P8LHMFuKKgbl78yOIAjaK0P1xpqJzHI486MmNoPcTQDw3mIIBuc2KJq7b0KYDczu3b61oaNy7vY5ytGWvAAeUzDkS0rZbN8vTTz+T5LfL06k4tckW1U+YVUaLOjHsyWBO6y3asnQbAUmuJPmpveJZkUXbszPp2eEZQ6F2AyXtDJ/93AZMYtOZ5/6aClrH7jo3A2Ai8j0cgB1nbVtgf2XTt1xdU0ddhDBMs0cfLbIDJ+LWlo7PvbxQwqXa90eP8GSmpavG1HC4B6vv7emPrsQgJ7Mm60hBjvziDsnJsHro1eyfBETbpxEoJlzwR0I2WkdTE81V8bmbat26N88guCWw4rWy/wIBNZWPYdrZasOmzfCz3wGRhj7ECBAaCC45pWv4ODOYZtm7XzrmCFCmpaARo2WEBuiSMH85sC3KwwWwd32BkqIIGKauYO6+yGfp6I6aZZNO2rbHvlf0wmnvzTWTz+S21IyGnuLKQ+Vt8mIiVFoBNbRcc9u6WzRmH1IYTjMXQ7amlLTrseL7e3v7YZnNRtUoknDorlXpXZQG34okpaW6ccp9vS662Ruy2AgTmmWPsd/xP4+IZq+ac1tNVBFBQV7vU1ISTH/6WH99n66topeRVLVMSaEu6CHzqPFXNOoCH7j/YCtFl2d2bMeMnW1t+PzI8mvdrdeeSqEkAMBz/OM9HLJau3/BIEku0GSqNfDRJwmjcTZwUplRo54PVBzcu/kwXgP8UP3WcbpNDe5hUxpwPxR/ab968gIIfuuCCfFagKFijjRFBX4Kz0Q+cGD9W5rvtKiQzTNjUPhAELth//wS5ypuiebBtW5JXQEOBL0YvoMJ4C5zsgWSQewXJs/J3gcjXvvZfA6BgdQFRlKEDlSTx+KvWgfbD/D9JQUGwtQsENN7GwN6WsRfQKx2x7jBNfF/Abw/aC/RXKvP45XTc5OMb/UWLFydoxzYGLhjT5cuPSBvZ7q6ulNPw+b1vtF4OOzRgyimrTk7JymuvbUipyvadO/aAjfaGa9HRs990QBG8ena6I84O/3kuawYjA6AJmOMjS1wrNeG703lYu25t7h2gVenVjh1Zzyccd3xKYmTSMQcwIDASnn/uuXLa6b8SoMA9PK9xWXrYoZlf36mNKQaz5j760Y9mP2M83HLLDwMKAHVmz9knIBi/3lwad0GqDYRRQj+xbQ5xxBEryr333hM/W2chTA+ghjG3/oBa/+6P/l3aRft3Ze7GDdvB+QPIIxIb/aeZOrPsFZYNVg1wSyAMtFt16qqMiR/sIBovEqIY8WIM44l1A7AyZ+QUAAUYMdaLeyu5+tKXv1R+9KMfZm69w6yZswNyAh10NvLOgEyJ2Q9/+CM5B80PYMK6dC/PCkRTYrJo0f7Zw9YzzRXMHue8Uref/OTOfM4YKqOzNsyXMxAYoRTLs4qpAToHLj4wz7R02bLYJecZ0ATj6NHVj0Z7R3zp7HJm+ey++84rN99yS0AC6xmQT7NJOY05tN6V0px4wgkpIQX6OKMeePDBnPtsirIZe50NAOYAPZ2HzljxWaQJ5s6tcevmzRkjQAZ76lpiWGBJylUbYgHRaesYw09Z1LR0EhtNjNuKmDszkQLG5zysmlRDTckZlh87Btwwf4CgluFYwfgqEu4MyvWGESW68/7KfIyNuWNPPKuzLrHc4FDsQsofG21Ua7tt62w+EvM2ot8d85csGK3Z+doSbcuWTVUkKkq8U5JN8AUPqKSZkWE0AB02bcsQMXi1RKVmKKB0oan29uZ/W7FOh3dqb5tMiYf14AadYbb4U57RUDwBHYLTsFLSFYeYV2WmMP66v0BBq+BrZ3n9tVfL7Fkz97Ql9rwCegwNk1vbrA1nkwNZusdPCJiTPu9lNI5AK/ppM7YisequbIK01GtEvlzbBCYjVTriYFjA0DTXQCOUuYCi+o7DPLofkyeVNatXl732mtEInE3MZIc2OWFCKFJ+gnANeJ5doTVC+TlrFqIxdPi6dkCapq6M4wKcIPbToqcxziiaEyfGgLgPGhQHBaLs/Y2p+a8K9P0x5LX7zl5x6hgvKDTHS2bC4jJXng1YYWxSojJSVYtb4VbjmWzaO++UGTNrOZCDwP2JWTkULdC33noji9f9tZXavHVLFvqu7TtrZuSARUFrGee2FlRmLuKvAwNNO7cpMQzm8p2Nm2o9dX9/nAwbydw4sHTQsYYjcstgUrzv6Sm7d6FgylbRVumri70BRbqbjgJaTyfz8zNgyd8WwOR9HKqNPfrYCIyNwN/0CDQHmQ5kFYXobACT/d8FmGwqkyY9VmbPvjVdcjqIvqY88X/HuPs/9XJ/GSX5uaeAl4yOVgbkkM5wc2JzZKAkDgTnaL2yhGwFkbtQhTduyr+z53wGPlDfQE1UsIdPPKlTkHr0mQmeaz12b5z2KhSpi8uEWsbRCH2ytRH81BVvcu0uE5HI7dtSEtvB5ozWIIBzx25xzIEIgjG2jm/Bqd+xbVsCc/5TnqEpIRBc+46kB5YDu4yO7sdnUgYzcVKCUr4ZG8oWckCVO7CFGKCtOCzfSlDAL+BbDA72l6lTpkVDRBaY3+P7YYuO64q/1fpr3q92LZkSh7UtocHekSGNjySwfv31vK/n8/e2hEigg0bNT/ROrsvf8mdtP/ll69evi9+WMhSs37T97Y7zzZdsGcPu751Q4t1bmdT8BfPDIEhde2dn/ldpzjvvbAyoIohoS7OAAXypdCMcrhpunpmvMH58zazyqdKNhBhvhF2xd3oScGAoYMgk+ThcnXTBahJTTSLPe/HnzCkgKCU2EY6t/i+2a6u3l7bH2kFrmDB1ap4l/nGT0DH27p8uh1g+EyemhMB6O+mkEzMvABEghnIUujxEV2WeBa7pAjVlSoI94EFtQ9sdoAO4I2gE9mmBS/eOVoR33PDaq+VjH/tIeWn92mYcqnahvRQwJl0iX4zfeOmll5Y/+ZM/yfzLGi8+cEn2lza/5513bvzVH/zgxkbUdmFKTYzlHXfcmSywuSAQq3W19+cP66gi2249ep8HHngw+4lOg/VBkwADY/26dWGKYEu4joDuX/7Lf1luueWW8sB994dJIfAXJG56Z2O58OKLa2A5rZ4Ht916W/nil75YGSavvhqQY9OWTenEAxAx9oAV4y+459t6n9NPP7384IYfNEBZTQgr8XH+OGM8m7jn0EMObbqi1AA/zKPOznSLuew3fiP7Wrm6uIbGkuCUPy2YBegBjI4//riMGY2H73z72/GTnUVEXGndXH75FWXp0sPLWWedHRDXWl616tTy9a9fke40y5YtT3z1+7//T5OsPP+C87Nuv/nNvwg7wTNhWNAMPOCAxQmiASrG9dhjV2af+XG2ABR0YPJuGN72ra5BQJY//dM/DdD2pS99KXvo9ttvT5nIl7/05eixKLVQSihwtpboTLmPs+vWH/84QsBnnX12AFklTvYQdoTzBNNIi2L6LYAXc62l9L/9t/8mIGa1cyVzevJJp5QpU6aXK7/znTB3xCXOeGU8mDrm2rWtJXEIoVvXcl689uor5aQTT0iiXFkNIA2I5ff2kEoMyWDzTI8GIHX77bcl0Ywd5Kw5/4ILsi7tycS4paSCYNOWzTlPzFlax0+dmj3prCbEK0GsNM34tsAuGxWWYKPHpeW3NQ54XHHEEZkTTEjjBCjBeAHykjYQj9v70fDYtCnXAR4cQhx546aASNZfCywfeughZe2LL8a+ml9rXvyaLnHYIFu2hBGiFAoTiV20D8WX4i2VA08+8UTTqXUwdlCp6vZduyt+EDZgfwBeZ2Gr1WS9mU/vJKHt/vCCaG2lGqMC7elyM1JJHu2zY8eYcz/2RNuRp5bYzsi12N8WQLY3O/Y/aOFoqFINQOEgzAOkHQ8wYWc2gX/bvbMiNNl0PRPygCguDugcpLNmx/AzJA6H2gFGW7lx+bsXb2mTFn3arDUHvOsSWpFdSd/k0pG/O3SAFKGCahnUsE18n8HvTB/svTO52BH7zJ4VZMnCMvoyQkTFgAsmnoMRFH1wKKg3sTeDwuB4j4AqMebbIzrDqFh4Cb4HB6pAXNNqF8LrkBGg27gWkEM6SOzUqXHI0hVHVqijI87CDjos06fnGaC8QJ6WShl2z8aqUGwBeAaLynNyEgBXHAfvjipmLLR9q7W/tXe3TfXiCy/kXSysffer2aNWhR/QYRzM29x95oXyaHFDLY1RwIWtW8uWrRgvFRBLP+q9995DG9XWzaGBzeEw8b5pw7ZjV+iOFeTZuaezEOTXPX9KaZydAzxUtPHjy6uv1pri2p55QkSwOCd+/8Jzz5feXVDBzqwj2cDWwerqHh9jZpO3a9Ahun79SxGK45RFMDcMn96APRgwrsl5cpih8LlvpfQqs6kOazI+U6dkHr1fGEhNQPCXqLJtZvM9Y4H/+wyT/1Mhydh1x0ZgbAT+HozAXwMwmTXr1jK+7ZLzNwqY/CLzMprM+0GHHBx2pwDKuQ7gkBljg/kM7As7CzgXmCq5SXeQnp4EYewi8KF1KOkECHrbzoKcW5+N2DxR8yZjv8/cqj3CMRUs84s4sHwkPgmxORl7AVELrngrug7xeQYHYj/5BSj9gnDBkfv6OztYs2ed8WcwedltgX0ryOm52Ou0UZ6+V/6X7eOzcPwBLcbBc/Ix4nDSKxkajjPvOnwK/8aJbOvcJTbalr0pl55Uman+qyUmOh32571aXbt2xtjthfsvjN/l+SPE24jBt7prAUIaSrRAgj/qOhI56ORtBz3PaKw46p4j3X+a7n/8mFZEtaOjPpdrSCrxTfibnHDz4xptec3QQM1AhpU8OhL/iG/s3T2X8eT8e3ZBQZxy3fw0Jmi676l/Nyd06F5+6eVkydsa/paVzcdUhqVcIMCOtspNUjBsVsxXCboEAz2NAGJlO3uOL37xi+Wqq65KiVmyptQidb3UzWL58iSa+nf3llNXrYrPt/fMGQkgX17/UjL6/LdVp54af/Kb3/xm+eAZZ+Qed955Z57rg6efXu68687MJR+d3oJ5OO+888tf/MU3wp4WUJ2yalX8xgMPEDRvzxpvS09+fOutYbbI3usCI9svgDFPb7z5Rnn6qWeSxOQrh5GzcGFKHtatXx+QE4in3avnUYrS7jVrQCDI9/v+NdcE4LSGztFK9dZbi/sCFIEEfGRsil857VfK7t07yxVXXBE/EEgqoCckaqydEWeeeUb0R/jFfOqUUnV2lk9f8pkAiEpArLmvf/3ynA1AAIK3ND0eevihgDzG3h576smnyuc///kAOoAlZwNG0OmnfzBxlJIXQJ59vHrNmvKrl14aZsGf/PF/jO9NzwIjxLkjCSje+Bf/4l+U1ze8lnHXWegDRx8VwNIY2rMYDBddfGE0Yl597bXyr//Vv8qYTpwwIXP/9a9/IyyDMz54ZrojYWEDCYnxrly5MoGtTP0ZZ54VQEKM5H2VdwAQlIEAvbRX1nJYJYJkauKg3TvLF7/whegAeQ5rip9uv/zjf/KPE9dcfc3V2atAu4suviigCGAIS8La8mdMmdNOO62sX7c+ZVqe/6abb07HJWeCbk0YEIDDlm0O2BCjKHs5duXKcv31PwgDiFbSl7/85bA3gIHf//415ff/6e+XtevWRwMnWiuz55Sjj14ZlpOz1n4BgHz/+99PF6arvvvdAFBAALHfA/ffnz0BEPGcUyfXdtbW0eWXXx5tFbEVYAHbniaLd9bJyTgpBcMMfODBB8rRHzg66/Poo3XbeTZ6KhhRS0gJPIHROTtzg40DeFciREwYeI7RRfzWnnVGSTiLu8RRAn2sGOc93R1n/4trX8z1Avw//nj2m3iO3aJxoizPfGH4AFQ8h7hLqY7xbuUklD/ZHzrHAdvYKWel8+SJJx4PccH3JAgCag8N5rxVamStYEa2Z5VSHWe6tf3OW2+XmbPnlC3bahMUdtmZ7L4tyyRi3YRYm6qANlFib4kjk8Bo7G9buuhcxdoSzxmDdO5tmtU4i2EUkfPYvr1iE8157px1zY79Fs8ftYgt0BaMiOBWf18ocuimOstAYxzY0CD01JZC2rI+GIhKv9yVQUjrq2lTs3GTBcFg6OxI/ZK/o2Q6KBlaWhGu01JWUwcrk19GM3jJknTWfsot0m5xC8y1puoc15WDDA10/r7z4qTYkG0QbUBNXFVWH80BVJXnJwbNdNhHiyV9okci8GJBMqJhxozvator7cxkm+CIvfWocR4Xx8SGaJXqHSy6C/m7a6Ca1RIY6Pyc8tY7b5fxTetmNFYAjQPXQkCdNDYcpxZ4oNVhAj2j8WDYLVDPa4PZCO7lz56N8fZ+FoxsBkVjh6pxN0+AnjgFIyVO0HHHHVcpS7t3h4qshnL2nNk5wFMzuLs31EoGw0FgU6WUqrc3mTjPpmxISQxtFYuUAarU2IG0S7aRfM74+omj0TCG+vp78+4OX/eYBmjrHh9GiT8P9A3kkLO2OIhUonMALVkSwyW7h67FkYFyU6aeMWNmWC82NyNjvjyr67+x4fVkx6ooWl8cYEwTa2NYrfZA1bfxjsbPxsQpSYFO8JQxhsntYchcAAAgAElEQVQvEqKMfWZsBMZG4H02An9nAZM6D4KtsDwGarkJRwwbpBWqY5cq9Xckzh1nlF8hCGtFzSdPnRwbSHuB0xk26fjxCXQFPBx3vgVQQ/AnCBegsiX8CUA++83eSJyEwaEjoI6EQ7VOW/CQ1sWDtQOODhzqv/kcwAr21XX9jl2MOH5ff4J6NjelIo2D2Qqp8isko+IfEH2cMqWyLbbtiC0PI0F5c6OhEXZtV1euL9EgqM29d+7Mc/GL/J7P0Qq5Sva0iS1jyAcRfJTR2tnP+wpu+EcCYHY8yaqwiDvij7VCpRI9/pwMYHctZ+J/tY6t+8THGByodelNJ6Bo042O5rn5sN7b+0rm+Rx9id29uxLQpuZ+aDBOMrvuPWrnwapvx7fzg+0BjGqfwz3dn08BsAEaycj7vXu1jJmso8HKSgYk8E/4LFgExrBN1LlX6vWN2YTucsH5F6QcxFqUeONv81P5UBz8tvOM9yTWad3wkdqmCcbT99oSciI3XcC47tpdkk6Cmn/B8/6LFqVUgp+zz5w55bzzz8/6NvbWl4BRsInFIMCWQZaN5ld94hOfKHfddWcSTz6bzinz9ytzZu+dNY5FzPd1X2vUnGhMYN0Qq1Qu8r2rrmr0ZaakxbC9KKDVzUrwt27dSwkETz7p5LBFPvvZz0bzA0BRE2EzIgCK7ayshZi/bh+EO+3Za665JswOnWlaTZqHHnwwJSjPPPN0ns2cPPLoI5ljn7N/xDDWBqHYH//oR9kb9hJAwlwBFQSFlX39Wtr2YkIDcrTa/Z3f+Ur0Zsy/Vq9KZYAAfM3aWaU3ArNHHnVUmCICVV0gdfN0bX75TTfdmCB1yZKDw4YC5Ngn5lpZoHspb3no4YcDPBLK5dMTUT70kIPDYjM+P7jhhgBKAuvDly7L3GJL0AtZfviKAFDK7M2PIJ+Wi7hjp3K6yZMDigAhBLmCbmcc8CfJaSVkTRkKdod3/Yu/+Gbm2HkIwHA/cwhMxUrS0MEcWEfKyYAbusHccMMPcl/rum2Tze2O1kZvX4L3G268IfMoNjl82bLEkVoY0x9xPhgv7LEI7j7ycAApCwy4AMzyboBqcZMzFiDus85WTA3spx07dpWjVx5TPvzhD0Xg2DgBTySqAQTWAZ0NP0TAnaXPpIvUlvwOO0n8gjlkzCRf7Y/P/vqvJT69/fY7AtSpdCByKznvHZUJWavKyjBUsIRm7D0zYDnwAsPCj/bXbA9hY4wPwBzgJbpLu3ZFy8N37HXjpAEJvRTxo5KaVgrC35VuiaWU0AEzyRSkpOqoI3Oe2OfmQ4xIm0RJoLLP2CkMzOnTMwfTpk/N+MdO9vdHrNn5OH5cBbM8m0oP4qv0jpyz4l7rFS5gT3l37BdaJm++szG2w7WAk6mA2SqW3hFWnVgTmNLGlF6KzIKzip1zJksYpEKl1WYj/D6hO99vmXzOZjYJ1sFuMxLOcKWq9nVIA+wccGbhIYtGTSRAwf/aOAZGbacH7OvbnZszKBMF+bRJOmvwiBERLYq0+6k1k4yZGzAirpla3snVYMUo9NdSmrA00i6u1uS2tUz5y6js/tQ4KgAGi6Qt40mJz4y9cl9om/o6dDx0HSDBXunFrFPPYIyde1rMNhtk1uHlQE8mpaurbHx7U967zT4YYJkbBnJGlOUrgu85k6lpGDNte+QomHePD+jhmZLVmDIldbnooowcB83vTQwKEKrRjt1ViMymtVmjeLzXXmWTzFQjSuOgAwZUgZutGWeBv0Ot1hgP1o3e3R0DF+GnF57PgVMdp6oN0kXArqcK02Z401JwZ4wToENvccbGwKMiaTXlcCUm590jNNWgeRYsw99ex1hx5sy5zTAFVVeV++bNMaIOaIe8+6OKEW+KWBtam4PHs298p0yZPDEOH6eMw2NzQXi3bNxc9po2PfPreHL/vdRYl9EIn9WyoJ0xCuaIo2LOqlNRBe3SdrlnYpg4jLgMCdqmMWeca+lOrSsfGa7itu371bIcI1NbDr7Xz8+KDf70M2MMk/dZuDj2uGMj8Pd7BP6OAyZsPxutZIIjKQmDPq58AwiBbZK6cCLu0QWbESFLwQoG7e7+ykiR6GB/2AffZ7MicD95cuwTey3pEP2TCT3ltQ2vxs5I5PBf3MO1f1p+0ZeSHGxa4IuACLgT3Y4JPQEFkmWrhinlDbt27Ez5iSARE8Xv+EfsIP9DSY77ROR9oD9+DQCBXydxwh+prRv7Yt/bzgd8OO8jIPLDF+PvABz4LG2HHL9rBWiT2ewan2uzq/wU1+EXcug9O32QtuQ3Oh+Tp8QX9Ofcnz7cuEqhbt/FmBpP4I134YukQ2ATrEjEtS2Wk30cGckz+bM5wKxV9qOsJzXrQ0PlgMW1ZKAmySqwEOp6WhBXTZa2VLyWUndknviTtcSqP//x/dzbXHgOVHufz1yNI5ZcE3T+3pbwSnbxQ/mXriFwa3UAjZsx9Bz8cOs0PlvDLrFe/JtrtrRzIJ1sLb/H7/igwBWZU+/QtpXm70xtQADXv+SSS6JTcOLxx2eO17/8cpJhN990U/nSl7+cdSiT7Xt8rqpLJ8Nby7sxFqy9Cy+8KN1YaIT4jCAuZfk9aO3TA0QASGSo6Rp4bv6XZzO3wEOBGjCQrglfEXiISSSYM3dvvwVcrM0YlFcoE3Ev+8MY1yB/n/L4448nWQsokfDl0/oc39jvPYP71+s8k8B/eGQoewZIWDX/etJlkk9rLRh/Y0hA2bvZI8qF4mOOlpSw6f4yZ/asJCWNyZKDlpQH7r8vjIS6H3bW8rXOzvxZEN02Pnj7nY0JUHVT8W78XOvX+lm8+IAyecqkgCzz91sQ/xnI5xnECkesWJYyAuARgEmQbU0/+8yz8f2t1f32nZcSK7//xMc/nuCdnoRAVsD6XFrnHpAkJO1K++Pmm2/K/hGET5w4qYx2VF0h5xYWVeLFtNUGgEwuz7/wYjli+YowRQBkmCA0RYy1/9qyeXtx9erVATDFEE8++XgS8J6TD/+ZT3867CusoGdo5UydmnJG1zXYhFA/9alPphwHoNwyiXRASdMKXbOGhgLuCqQfefTRzJmAfmLPpGiKAKWwlojJts07nC32mPjp8GXLy5Xf/nYZGBxOB5lzzzs3cZ99gFXFRjhvxVhMJTbJXT+5K/dXIrl16+bEfESMaa24p3e74ILzU/qnwxigW5xFg8R9XcN+O+UU2jG37Ol6BXQBpjhTTjjppJw3zgjMjxbANS91XwEQxgeA1MFH4C/eAZgBMZw74u2wGd94I6CdVtH2grEGbInLxMTICuyd7zmLdWszhq3gsjXtethoEtCAGWWIWi1jO7Zli9hKNEJ3bt8Rm1aFbcflrHRe1bN6UvaoPezMc7aFzUfDSYednbvKnLlzw4ohmus77fnHRrSMk1Y6wT5bdMABYYumlGby5OwJY+e527b3YRw2pAz3azVNUv4ZMdrhiN6yV75n3TuvOw4/evlo2BuMROh+E4K0mVTiXBZqrQGtmhp+qIxDaRhRRskhbSKi2N60hDN5BqYVpjJQHtCPG8cIlNFMhA0EiLCpLQALxH8Meeptm3opD26jMPJeMBQegi8TejLRaR1XRjLYI0PDe9rvmSgBvA0bWurMWckGQaiqiGkVPjURcQ6azIZnZiSNiwDe9Vvq6R7ApLe3qR/VLnB8wBGHncPFgjOuDjjOAsMzbdrUMnuffcqmLVuiJcLI2agmVUZqx9Zt1ZFpWjyHAgoBG9cZYToTrpwGiOK7FqvFaB48vwyAukAHTfRahgitvp05jDjRrNk5oKCtWlJB0d3fO3uG1IdNnVoBjrfejJMElDG3kEuOHKV182U+HPYWree1iaZP2ytjbU1FUG9cV5m/734xPtBLixlbiWHA5EkpzAgtmfGlryn3sqGtMUjkUP9QNE84NZgrjG1U9Ts6kkVQ12gzeF6byj2xjqq2SnV4zbEDxppk7M1duvI0NdUVhNpdJnRXJyddB7JWf1obPwaY/P2OI8fefmwE/l6MwF8FmGxdWLZuJfq6ipx4NEzeXyU5FfaW0RKUcUbZA/YUMML2+Y8/wtHSDVBww6/Zso2NnBoHk7gnH0BgJvvVt7s332GP/Du7AyjQjlZmHuivFFR2XjZRIAa8978HLTkoAAbfI+KgpZTdO3ellp9vg3LdloOwicpD2UC2Ok4wX2D79mTfsHDDfhiqCQ5BI3blSy+/lGfjm7QdD9lm7AafYxf9vgUF2Mfp6rcHBmILMU6xOo2JwJIvxA+SiZcoionsqI4r30xwBNBQQoAB4Llq54ju2qGvty/35L/xB2OTm84y7f+y/UAFQAQWKH/ED4cd8NAyVV1DMs1z+uEnBlTpafzB3buiZ6AkuxX8yz27MS9qF7xa/qy7oxLpSRlvvgw/SHDq+VIiNFCTbcZJEOa7fA3j3XZr5C96JplNfgd/s2UAu34LDHkH1+OfKD/mt+kqKDMekVugUf9A/Od0YhxVTjYuz9n61MbEc1gXVfQYqNNX2wbrahkmSp0XP9YzwVffpxEn6Hzm6afLkSsqI4HoqYw3FgFGgA5Q/GJit8b3e9+7uhxzzNEJ0DFK+JfWnbVA80AA5D3MMbbLunUvlkUL98+eUg5wzjlnJ2lZW572JfjB5jKGxkNpgv22efPWWlrW2RnmBN9eUq+KBk8sL738SsQ8BZn2IEFL7+g5lDCsWHFEWbhQR6jhXFu+i58sOWdteh5rGMNB0AwkEH/Ym+4/Z9ac+OvWtu40nlkwec6555TLL/+zACWnnXZ6QAwAyLPPPRfwQZtwgAnNBqU/mBL8b3OspF4wqdwKG2H54csTYGKvHXzwoRkfgqLEeH/8ox/Hd+aTG0/vg8EBTLEurC9nxnXXXVs++tEPJSmIpYJpovuMsQWWPPzQI2X9eoLcHXlv7AMgxUFLlqQrjlhg8YEHRpDYmq6tVruz1++8486wO5wxiw5YXCZPnZqSIuNgnLU9dma1oMuLa9dlnCNEPDJcLrn44vLf//S/Z1zFAs5HYJV1Yv6V9BDdtV6tb6VAgIXf/M0vZJycq9hV0V3s6SlPPvlUxkHy3Hp3Psr+X3zJxYlNlLfYg86P1WtWp0sS0ItEg7J+MQ79xZrMr+djSpt0/Jwzu+y3YEGAHGeTd7rn3vtShiTO9M5YSMaulvpjVOyVsxtt4Jmnn0nS1hqj4XFE9HB6IqxqL/7Jn/xx3tueIgp+0403BlgFFJlfe6CVRMB6U8Jmjo2b9TR//n55V4Dzhtc3ZEyBEkd94Kjs640bN2dPeldlS7RA2Bx2TncrgB7ASfnXiSecmH2mG5Wuo8bG2qRN5J0k58XGLfPGM1g7ziVnFwDV+WhtmmvnuHOGqLJuqMoBvbuKBucBENTaAu4BItijljEonnOOp/tuktUTArRhbbIttcJlault7UBPlckwZwgCzkTzHQClqVpwZpjb448/PuVJzgytz7GYvK9jMuxB3e76ems5j0qCrnGNEPjwHiZKq0nmOQFPnjFVJ0s/sGwUSti2vbU5oYoeBl2zimDqolOFWGTk07O4aZlnoTLUjLHNlBKMSZMCuqDBMJ4GwIO2daRBcJo+zqHFNgBD6n4bBVvIu4e26NpyHFQmiHQ0URrtlI6OcaVQECdu1ddXtm5Wj1oZLAY2NaJDwzkgIJKMoXuEDjltWhYbQ+/ZDCKj6cc9PZeLATsABw44o+6zvpN7TKjoKNCoVXRnRAEs9E6SCekgDjuS63t3gAngQd1waqY4Fm+9FSdB+Uq6CAXpGg4I4Hpt/arFaky9k+9GKVuJy+zZ0R4BMjAiVdxWR6EJAVuob1usjKx5MrbDwzVTAfTQIs0mTvajl9hYU5IyrjOfiXjbjh0NeFOF1NoWxMaMQ8JZRLN0Lz8W2svr16eGzjX8XZmW67c10rWcCNi1I4JI7iPrI4unhdeWTZvT0jeHRldXDrqg24O1/GvqtKZuOWyYSpWM0FvPxHzHvDnMHKwyA6FiNyiq8TGHroe2N3nSxDI8rN660oBbgK+62k1JzntETWMMk78XoeTYS46NwN/9EXhPwGRO2dECJkOrymjHO2XSZICJLjnrSuffuOjrLzgtHSVdMNgIjirHRnCHQdLqYrHn7D67yeGT3KndOfrDuty4eaOUTJm3734RNAS+CF59XnJE0C5AF+wLTqJbsntXOjwsWFBLQtlmbEqf9We2lP8SIfbdvaErs3My/gIQv5dxDwOlYS34+9w5c+L0YXam9n+/ffcI9vObvFMEMRsGh/9lF6vGyd7J7EfrbFxN0PCJBHTsNXvYdpVJB4J09ukJm0CA2orkt2Uxe5JZjX/lmlgsESIdGq6itU05CQfXNQBV/Mtk7vhkQ8NVaL2jMmVatkXLIOFv+K/VWTEv6OU+1woccsoFInwFY6X0BPiU1pf9ffEDiA/yJY2tYK5lt8Rn26alaC1HNreulSTZ9h0JoPyba/B3+ScSPW33xrb8BWBSS3CmN0wV7Jbqm3iuJBN1k+yeUGv+uyeklALjI58Z11WWHb48cyqI89MK8BobQTLfOmBTavjr+vcefJYkoZpuEi1g4iN7T58e/8yzC3CsrwXz5yfxJKAFKtTuIAeXa6+9tqxatSqCqMZAUF8FIDcmcDTefGpzKdB3H+ALTYOUdLz6clmxYnnGTbAGpElnyaaEyzwJRglcPvnUk2nDyue9++57AkoAAARraTHaWZOhL738cnTyPvShD4cBL8lVx2AogID5wWqmjWLPCIIBK/am8mzzYd94BkH6+pfWhx1i3efv61/K/CoPkYgTY9jL/Gcdbrq6OrNGgSjKGyT+gJrmYG+ssbT1Hsl30feV+EQUOp1b3m6aRgyFyaz0jG8PiMWEwAwgfnrXnXeEvRPm+T5zk+l/4okno31z/PEnZBwEvUCCSy+9pMybZz1vT0Zd/APE8g4PPvhQgmf+7T333B3djTCzJVXXra8J4N27o2OILQdIWPPYmjDSxSqXXvrp8p3v/M+w9w8+5JCUl9x6662FuCdNDQEkhr9SqHPPPS+gzn333R8//6tf/WqAWvdKULx9R85OjJn62W0pk8IsX3HE8iRPr7j8iqw/iU+6JzoBYeIoTQKEnXHGGQEhjLH3A6h87nOfy1hjFt17z71Zk62IsbbY4hIlN57zicefDINJ3OO8PO64YwNqCthp+IhrgavXX399gvbPXPqrOY/XvvhCnosMBY0g49vfP1iZV5iH+80vZ511ZkqwlKIcdOCSAAdPP/Nsufiii8r/95//czRJ7C+gyze/8Y09nWkAIt7LftROmAAseQBiuQAy69cznn32WUnuAzYBHBhDzi/lSffce2/ZtLkmzpNE3vB61faZ2BMdEqwk2gsAMUBXztxxVQw6tq2zM3PuTAko3ldFYMVMzkxzrWRJoxH20L+Ze6VndJGUUSmzsibp6SS+nTMn88SGmXdaKt6vFV41T8Bo+6t2IhuoDD7yH/6LwHVPut9u37Gzstuc6Y0d8xkxnDhRjMwO2ItAFPcTGwf8mTUr+yLCrXs6ipFXqPG489+YuZ+ziR0Rx/IJwo7CdunuTtzq/mGpHLFyxWgYI93jc6AYAJPE+Pux8RnO1PWo9WzqXB1S0EzARu2qQk1fP+vdYVe0mQjXbMt0GIaACuNrF5Wono+DJvXvoae2ehy1dEdmBF2yMhiUoPh7pYNpOUT0qjvX81n/hjrDuETotNEYAYyovWpVxx0iDuVK0ZkS5kZLM3NNBk92AEWIg+C5oW02LEDB9xwEDCkxG+NjgdW6XqJxDPO8ymqZ2JMJ9T4WSM1odAW9tenm7btvro8q54CBxskkQVfdwyGoTbDN5T383mJnhIytGlefxURBYYPAKrGJJklAnarA7rkdDu6PFuw5KclbWFH2b0RdIcucJutByZWyqJRNNfRDvzefUFvvHRFVjkPKWZT07BXAxPtBayGQqQPu6AgS6/eewft4PxmsMqJ8qD/aIuYZQklUmENiLmweDoJxQTP2nubGQWvDtGVhLfUqNWwdnUFjGZi2zg64ZD1zJIOqNw6gteogSXO/hu7q961QUAVMKmjyXj9jgMkvGLCMfWxsBMZG4G/3COwBTBp2XbrkAEwWVYbJ+xgwSXnuZLodUypboLMjgTwnMC0Vd+2qQQ9NjgYgEYiljKWzs+y/YEF5Z1NtLYsuTJTxqSefzPWAD/wowatkgGvT6Ajde7SU+x+4L7R7SQ3+CpvTJm84ZGzk4PAQ+m5steBZsOqz8Wu2bo1TnIRVdxXMV6oqGGwDQWBPklM9lb0hQdR2BqzsWzXe4/awQ9hFPkXrD8mARhugKSNO7TcBPS1jGyYxvwnrgx1t9VBSzqL1MN+uqytJkT2UZyVL6PPTpseXck1jwueoYuudobmHOTNel47qOBtvwWdo3DrxYFw0JTXGjb/VzqFkH58o4o9NV5zadabq4/FTo7PCl5ozu3YV1BJzy+YED61Wi3nkP9E/EJjI6LZMHKCX0hcdO8ImwlJVXtKUwWAkGDs+BUcdMNaKyXsH/mWSPV3ja4em8ePDWCJuKGhowR/vaC0ANjArWmaKYMO8cuyVXwkAMGW8H6aA+ZFw9O8tbT0lRg17hz88dfKUjMnixQcGqKP/4N8FzoIs/9t2RJIhBpzwve695+4EfIA0wRrBT2NgbQgSgYHHHLMyc0DvgZ/d24tx3RVdBusHkBL2Q39/9Qt3bC9TJk8NWJI229pmb92a9sGEMWkqmFesbMHNK6++mtKTfebsk2cCWoXZMXPvlAwQPfV89uZ5556X96AB4Ycv7/N80sfWPJa5NW+AnRNPOiGil8bffZ5+6ukE3bXD5EgSjAJ8fuqnP31JWbN6TcRhvb/EstIuGiRKvVvB3W3bt+azylKsJyyBpYctTVct+iRrVj+WOEtm3nrF3jhm5coE49Ywlg8/2zvoSrJmzWNF6U7LFLjooosjtHviiceXBQv2KyeccHJESW+44YZ8HvDy2GOPZ06xspTJWGtSfoJJ83fqqlMD0tSSqafzLpgU9qgyFCCHz726YUO65NCq+fd/9O+jxSEOwrCwj75/7ffTzcjeeeKJpwJaYLc9+ugjAYjsN/dcufKYzJtA3vlKK2Trti3ZK79y6qkBeAASgEri14sPOCDxygeOOqrcedddmXclLYRVAcMEby/7jcsyRtot21eAFbo0utKolFCyJcYgXAy0OujggyvbrWHRO6z9ngiydXzBBR8ql19xRWIU3Vsgtz/84S3lk5/6ZOK8H/3oR2X//RdmbzKTsQ2TJgVQsLbtkblz9wnwpuX8b335y+WP//iPw3gAXu291/QAXaoMgPRVT2lR4jdaNceuPCYgzMzZswJGVDYULY25ZeKkybXF8aRJYT4Bsex9ZWR9/aQXNmaOxe7WZ6v/AgxVanPA4sUBWejHLF60KPtG4w3lPM6IFvh2T4K64sNbbr45IKbqDfMWSYkhzK2XYnOAMM5FP9YdEBM4BQTHtBLTenbr0L53zvMq2CjAZZp4dCnbHK5ARdOohN10/Tciblt1NX0WAB/Nr54JidOUb4nxlLe1mlHmzjnoWVONsa1qCFVphp9qP4WQoDNazmKYQnfWIuDFOdEC7i1Q4x2NU8eJp500GpRncCAG3sAzokHpGa6G8QFlHSKIiQUxZXLYEwbRZvDZFon3oC2g4VomEKKXg797fA6qMBaIbBGSmTxpT3u2VrTUC27bqqvOjFBioZc2WYLYMhoj5s+CZ8DE0EhtS2zT2rCC68HGwKb7DnXh9evKrJl7VyOv/IJzMW5caHiQyLRCboQ/0ReJcqF1OXAiKNbdnec1GS31VUmNA4RmiQWB/sSwA13QnVqmgu+YMOMimLcR/ZnTYGEx3p6fk8UQc+JigHfsKG+9XcVdozA/fVpYFFpaoUl539RYNvWgkNA2q5M6yPFVX8bnwgKBkEVYrTcHZPpTT66LEYU4IM706TmYd+xE6bQhNyUbxknxfhwviuN+oN8yIO7BOfA+agUZ+oj1vv1WmUWwaObMqF0DjDyjzckhNc4RSNuwIcbVdTlinA4qzza7TQEtttGBYS2CaZyr1k5f5sC68hm/55ylPnHK1Gbuxu/RKzEW1gc2jE4CAbqGhjK3tGNaSOTdYMlPAZP3jnXGAJO/3THg2NONjcDYCPyCI7AHMKni3LWtMMDkgAYwObWMdrxdJk1eU2bNuv19xTDhOwj2lSNgVQp22O5Qe4eH4yewd2wjBy7Zp3GVqcGWAAK6J7C3o+W5F54PoMEOS3pIfshmc+Y44WwYZ1gAxz7qsqHFZ1ocNvXy7Fe03iZ0V52woaE4tbrCpbSXEB0AIrX8/bFhW7ZtiwPKzypNWSmAI6BOI3aKZcovw9Lke8hkx77xmbZUodpQ0htdFA4ncUp+jWfyvhx3Y9MmfQQHQA1JFP6hen2+AAAqpQdJ8GxrdPDq8wr8K6u2tnfcvUuZN/+wuzq//X2hqccvmjgltluQxDFtfUo+Gv9LCYiAC1U7nSU2barJmC5dhSogETbCuNrRT/ZQl5ZWry2Ay8hQxiIMgwkTUm6CkcAHAQ7wVzj53sfnXMNzWjfpktDTk3XjHq7rfsba/Pg+v1X2W0Beu3ncFD8kLS5TtjQUP9a4CxoEUfxE3zHe/KI9P6PVF2wDGT6LsUPA4TsBRoBl7ompIfCR/Gpb9+Y6SmQi/Cro2qd84MijaoC4fn18PAwTfiu/cunSZcnUt0EpPzC6NOPHxw/zZ8E/Rs+SJVgMNXjTaQJLW8cUIJE1L0lIDNXnJez8HrtBkgwjwP35aNamf2sp9ebE8wBYPn3JJWktK3AVAAoMrVHPxbcEXtG781wf+MDR5Z23N5ZHVz+awFlQbd0S6AQAWPPamXoXQOTyI5aXFUesSNlQWvjuNaMce+yxWc/Xfv/aAC/ANOP9oQs+lPe4+ZabE9ibdyCO+AdrA1OCpoWsfNXim1LuvOuO6F8YayIoxUsAACAASURBVOeD3y9ZsjhMFYlB4MDjjz+VOQEK6ix52WWfj78v+fjEk0/mPb761d8J44eOxbJlhwdQEfwLEunwbNz4dvbcUUd+IP+upEopOWaEANJZp/U2kAuwe8KJJyZxfM/dd+c5zz7n7IyDM2nmzNnl7nt+kvnV6vnrV3w9gJPk7sWXfDqaHP/hP/zH8uAD9we00+2otsN9Lh1etEp2bpp/AqOXX3F5gnbnkLV//HHHlbvvuScglxa6mB9ANGvXeBOsdb+U4zclU2eedVbK8bUt/t5V38t6wWzw/sYN4x8z3jpJJ9NJFRD81re+ldjl3PPOKyedeGK59bbbcs/PXPqZvLfyDPuPto6uS5MnT43+i7n97lVXZV9gZmBOYUZopawMxlqzVz94xpll7px9IlFhvuxBZ4PzwNqTfGUHMMS8o/bEW7dsLgcvWZLqAHtaFyX7R+kisOGaq68uF194YXn5pXURpK4J/ZJKBGAHEMZaXbhw/4ANn/nMpeWmm24pRyw/ImAKAV9yDCefeFLObYwmz+S7nhMDJiUq0YMp0fEETjpDnXltyZqzLAKt0/fKfvIQ1iVQFsPEswOm7CWlRgA+z8X+AQbF5FUvsifgqbNKnGzNsLMpuxwtiem0Q061RFMawz7ZK0R5PQPhYt93Bpgb+9PZG3vYV+Nt5wGgyNwAXDEja2ksfa+qd+LH8zoP27LPsFNGicF21ri7uztr11gpCUtcrSR14sSsc+MDDOo47ZzTRwX2gAEHtEFlfIEKUH6TZvPa/HPnzM7D7Ir2Q2WYYJN4YRQbATpjhbHRinlayLXMBbVxQn7nZSCPfhhin4UMQd2gvqmP6u1LzZoBVQcb1C+oVhXkgioboOkEYJtaZM+eLjbDw2Vro2AfYEQ95IbXQklqKbLQJAZMmYaMgoF04HGMbGAL3XN5H8wIqL7vWDCCf0G62mTK0qFATejJIRWtkE0b45SgRLWTZcEAOmxEgAKnIwDByEhAJf/rh9Fp6xejFo/aqd3drl2ZxL1nzswmQi12cEPEWuSRA+f50HAZAdfyPQg49XPzZczaWk6HgAMI3c8mg7y23X5mzZ5ZZs+etUf4x3XbtmLAFT8Wsno8NWJAIu8zobvWsLmPw0QveT3q0dwOOHBxajeBOa0ytWvtSm1yqd1xurpSUqTMSn2ouQXMeGdO0wEHLMo6stDdN9mt7vF7MjEMn4OAI9SCcg5uBpThNP+QRUr5DLAN3o79uwGT6m+8W8Pk3Yomfzn4GANMfsFgbOxjYyMwNgJ/u0fgPQGTfX4GMHmrTJq8usyadcf7CjDhN7BXhy9fHr20WmYyITaO08W+r3700QAXfBpBr/IYfgKbTMyR5gEw/+2N7yRziAXJrxAYcJzb/9jK1G837X0xTND3BbBsXNu1jl9F1I5t5pjG55gxI842O8Xx5D/RDwMw8AcE5Jy/ZLw6Osq0adMTpGJ28hF8zndoOGCZ8Gna7i1pFRlB9ZotBAYsPGBR/DJOKi0HtlWw4NnabnYWLV+Cn6R0NkzbRgsFACApxogne7jhtT1sEL7Grl1ViJYQI39FEoxj2wJSnF2mtmfipCSG+D3ubZwERYAS2dAkWvhEHR25nuyk7KDvh93R07OnZJfgqG4iAt9WTNacYt/yBfxnHFvtF+/puYBeLUulBulb4sQLkN2n7QhhvmoJRu3mKJPa+sGuxU9GjweYRQOlYVF7t5Tj0HAZHmnYPeMCmCRJ2Wj/AWoC2qSZQu1SKdNrfjvGVX0V93XtqkFXy3uAWm0ZjrG0LgXp/kyfoC2L/+IXv1C7H27YEF9xwcL9yz5z55bvfve75aMf+UgAQ4lKXSt00Dlg0aLMK3YKkAfo4T7X/+AHCfztFeMpAenvNCqefvqpBHdHHfWB+Hyy6zRn+IaSZQCAMz74weyF73znO3sET12fL6sEBEuATy2zD3jx79YvFgZf1Xrmv8+aNSfPrDUr8CBimq+9Wi5o2udim7fl8577H/zaPyg33XhDPrPqlFVVXPbtt8oxR6/MM/7wxz/Mmjr0sEOzHoE2X/ntr2QsgErW6x/8wR+Ur33tv2WNCERpp6xfvy5xASDDu/t3yc+lSw8tTz9duwPNmVODe+eBdrFXffeq8v/8s39WHnn44fio3k3bX8z6H//41mhHGPff/M3fTEvUr/23r0Vn77TTT02ZhvgDMwDYevIpp0RkefXqNVnL5vLr3/hGOe7YY1N6Ip5xthj3H/3ox0keHnfs8el6cuMNN5TTTj+tfPITnyi/93u/l/291wzdjjaVI1asKB//+Mfz3W984xsZF3tUzCO2apO11qp3pJV4yacvKT/84Q8TNwBab7zppqznL3zhiynZAaiKUQAl9syqU1cF/LA/fu3Xfi2Az8233FIWzF9QTj7l5LBMPJMWzOedd1759pVX5uyzbyVTlSx5vz/8wz9M4p/ujLPi/PPOy9q6+aabc9YDWcyNfQ24++53ldocHNDTs//P7363bNm6LXHZoYcdkjUo1gCkeHehmvH84Gmn51msbZ8xD/aw+O/ww5eX3/1H/6gce9yxSUyPjtSuRbRa6Dgq1wQM2n/0JAE969a+WPadNzfsLM9mva5ZsybnGoFi4AQwDMNDwvellwAoi5KA9z4AJswf8/7Ciy/kzBfjieXFUOYKcCj2do5gzFRtkjcz5vadc0zsqyyqFSRXGrTv/PmJG82TMXS/VF3Mn5/9eN999ya2gwGcddZZAZrEfM4PzCVnl/MB0CqxjY2j7IqdUXrmzA1ImZbiVatkaqpTiK9XVprnjAh4UzpZyw9LOWzp0syz63k2YAgJkXReI1g8bWrIH8BkdstPLecZyfO25UlhsTRti13YuSNmh0tUTattpWPFsUeOtkJn0HyHBWMU7Q1TkVKIKVULZHAgYAV0ZzhqtlX4NSJN4zozsb5bDVtfBsCPDcP4MzBe3EP6nmA1bVqVQTRiW2l910k3oxoPPcsdWFBwVC+BuUUQZomWv1gr6dwyPQPJ8EOJGBgLo6VOYjeklWxPFX3xd/dwENdWXZ1ZEIy+TZPSoNQ0abc3Lsik1roMUASoIlbUFYTOIvNOgnrvU1sKd8dopp60caZag05gx1grxWnpp9BnBgwabHI5Wq3avMPQQgHCmESHNeTcvRgN44+m1nYg4vylffD27bVuuKMjKKbDKXOtxZ4x22uv/BtamXIVoAr6k7F47rln9qjT23ju4bMWoKxR7TzUmzGTdXF/qv3qTW0+B78N4nfexyZBtfPcyZRt2ZKxsWjDlBnXlZbKEGUGlFNg7FHPtGG2GiGavmuzOjDcRwbDuDogbU7PFHGi4ZGMr8OC42SuqzhclUiLKnJTq9YWAf9lwARr6l0Jn78kATsGmPztjvrGnm5sBMZG4Jcagf8lYHJ8U5LTAiYYJuv/9muYtO/U0ZHAju2rtmNyKOApSZg/P10YJI4itNnobAAC2lp8GTSMTIyQF9a+GNvHR+HY17KWcbXOfP78lAOzSYIl/tCmje/k3hEJHR1NAkaQwsGjTcIZlESRuVRyyv+QQRMMRoReIDw0GIfZfTsLmzZcy0uUVTSOpGv7N+/Qtvp1jXRzoV1GA2So+gZpaTtaS3cEL5xMz8x3kJiRiAAW+V/BG9sb9mtXV8p6+RKtWHxbpoztwkcTyPqdZ1XRjYEiey2ocw0ghrHxnHy23bv7GhCEuHtvfJtorkycmN95J/PEr/Mu8ZvSbXFimBVKq81Dq88GIOC38Vsk9Tw/v7AyeQYz/3y6CLiW0fiALZuZLyZY4idinfAHZbejGzdjr/gY6Yo4vuq6AXUksHQoBGTILvtsMqqNj+I77peOLM39zaF3aYGvqm/SnWt2KdFqRGY595JZEQY2v8qHx3XGBwp7JQEAEd9JZcD6KpglNUPaPitWMeBsyqRJ5Ywzz0ypg+Df2jh8+eEJNPm01193XdaiEpEaEG9IuY1xtI7dh26DoDBsho0b8w6CLWXiAAJ/NoYPPvhAgEmdMF57bUPmA6AyNDCQgMn3Xn6JuGztHmk9uYcY4aGHHoq/efZZZ1Wm06bNZc4+c+P78+3obYT1M6GnbN22vTYdmDI1e0p53JrHHisdKW3aN0H+CccpX1mQABTYBfiUGTem2A2SZ57jq7/zO+Xqa67Os9qPzof77rsvOjjGCZPkwQceznsrsROctg0XxB/p7jNLt6QqDmwdCQJfe+2VlKAYH0k9ydSDDzm03H333VlbBFslRul2uDYdk1//9V9PkP/AAw+VQw45LEyH6dOmlquvvjodZs4+58yU1WAX8I2dWXQwusZhwZUIqFqDrulcMNfAAnMCDLNnjz/2+D3CqfvuO6984hMfL7fcfEsCdk73nXfeVR565NFy2WWXJZFNrFd5lLnxfqtWnRKAyP665+57IrZpH7VnEj0ZMV3LtsFIotvh37EegGLKb4488qgAXs4ea8MZYr7uuvOuaJ8o4Tls6WHRX1l57MrELBhEzl3lQ8rCPvzhD5fHH38iwLa9qyXv6jVryu//k3+SuOaaq69JTHreuefmvFBeB4hSviRWsO6we4BN9ojPAieUxwABnnr66XLyySeXgX5diqYn8W090VkhmyCOqYyiI6Nb8pWvfCUtsK3tvt270kZZUxLPRLOHZkqrnYPlMTIyVBbuD/zamnXStnE2zt5N9yOsKmtq2eG0md4s9957X1m08ICwIMRXzjfPRGtm3br1Ze3aF7NGASC0RR5+6KEqtKuUae3a2up3byB51dp0LgIEAWCAVOC7z6048siATuLNlAZOtKdfy1luPd9z7z1lx/Zt2fvOEqwg+/OUk08OO8bZKA4EnLAR1ogzxZoV94oHna3WK/vsnJs2fa9y9tnnlBtvvCklfL7LTmH+sW26CmkBbd1UzGAk14QLRAY73cXgFD0B1tlQZ4e97exqWw63beRb3SdlisbKtcSUSvbYlZzHy1ceMVrrXnvyQi21MTU/2gR3eknqwgNlQLs37b0mT8rA+q9SXapCuR8P7d+BKjGK2sn1TMgG8pLRIhkY2FPCwVgbMCiQTYWlUHvcqztCLaqGysYwORwGVFosBAeful+opgGLWGkMP7aDPtiVKZPsw8SeIGCMKsQqNb0ptZlQBVaHR2qf67SinVSVt3fWmlvPwwAFGIlglF7s1QFAn7IAPZtDJA5LH6G4zhworeMl28AgBH2dU0Vv3JcmCRV+9cjGJWyfpse575owGwUTxEaxYI0TBDctk7ZuzbgDWGRtLHTvj9rKQYhjOHlyaFGYMbJXLUqITmrcjI81YLFzAG3itFrcUVXijaPP0C2J9sfEniDaDqrohwzUzEucy2H0WQapMolsyCkodAa7o7YL9g6p8W1qy8Z1KPciJDe5Gub+gTJtr+mZXwrdNo/vea62FjsbbC8lNZv3rKk4B6HNbskB6FBlCCNYjMLcsEbS4i//X3VKrPOAg01JTp71XWBJvjcGmPxS8dfYl8ZGYGwE3kcj8AsBJm++qyTn/QGYsFtVt2pCZX7M2DuBORZibdM5I86oTCgfBVgva8meCiA5wxUg6SrErt58++2wUtouJYIJDjcnkt1P6WsvRkjNVPVM6G5EBpUXo/XXFrD8Dz4QxqV7S/BI6qA10xJjz9joZL74ViMjARrSWbDp7gdMwIJlL2MzJ0+uNd+Dg/FL/Jv3BCwIMANmTOhOQChI9nyehW8nOJdN5Wv4t/h9A3RFurKIW2BoqH8g32NHAR7Gh03n67mHoI92hOvs3tWboIEVZYtTAqtZADHVaMaoR69dDdnk1vfkYxDF7Cid8SfMCYaQzCWnt3al0UWw6pFJynim6LaElr0jiTj/VjXJsKW74mBz2lu2hflv2S7e2Z/NIT+uCtXWTkApn9Juur8/CRdzxOeopV7aC9ckTtvq2Hy5Nn/Gswoyql5JZ66LYdLq7Zmjtu4+ov9DOjjUlsatjolEXMaraXPMRwZM1Lnhx3RmfewpZ8LEaZoYYC8B4gRiuihiIwnulh22tBx0yMFZZ9jgL7z4YjRFdJeo1wdy7Egy0BxY49rNWkOYxIIoGWglF+ZcICdIcy/sGgkygrFVZ2dDknD2l5J5eyklSlljgxkj785v1KUT8GgM+d2y8D0TJmY/2mOCwFq2jno/mucXXAnCBdYAB+sf8JdWsEesSDmKvWzfSrJm/gsgYXbEZK1t7/7iulqWBcjCiqrdiF4PI+b1199MG1adbk486cTyY1l6GjVdNCCnZZzSnvbwZZl7zCTr7c03Xy87d25LkAwAVCJinTuHli1bmrmgUSRZaG0J0i/7/OcDoD344MPlzDPOTIwmgayU6O133sr1ADj22COPPBy2lMCZFof7GqftO7blDAD6ELg98MAlTavmt8vCRYsyBrSZtBfmf3tnTATAMYCSuDVAQbkC7Q1MI78DjgE3MHT2mTM3wTrf3D3Nvc9j+mDreybnlU5QWEa//Vu/nVIc7YtvuOHGMFGAJIR0MT6AKEo22tIL44/tLhEa3aWpU8rKY48NO0M8CESzLpVM3X77HQE6sNqtFeCOZHFKhfZfWH5www+ynYE0p6xalTGjleG5xVnTZ8xIeRq2iTXwyisvRVhVyZl3lqj3XPvO3TddpszbcccdV4YHB6PnmJi5ETamT7Rw0cKIFS9csKBce+33y/p1Lyahbs4AK2yMxDKQ57vf/Z8B+Jwx7q18DGBNLNw9X3zhxT0dxsQ+tePPpJQViXfsFzGfcxLAY48CHq0pzCTlP/aoM2q0o5b2uZcYEuvJGhejvfj8C+W8888vt/74x40m1bRy+gdPDxsEG8gZbz6drSoExKhiSWuOjRFLj5aRdImLluZuQHl/ZYZs35bzKXPzyivZ262QLyA5VQ0bNycZMDxSyoSJE/ecwWHXOfuCQ4xmP/i3tDymT0mnqrevMjFzZtfucBVzqG3gERWcQc5KZIeUT3VXTKBtp8xeuG7bwSsaoIRp+/pLxzEnrRytaH1HBoBhrRfpDgrU9pN38Wo4O4P4CiAdhlUIRhu+OXsUsD2rAfQSlInRRRnClpVgUTE0wAyBvkAcKlXbzfVURdre3lCwlMw4WBhXG1SJDqS+PQjT8mdwIMbQYvA5g6TlnmeziSFSHpjKtcE0MBgrfihtExD1Oc/IsKMUOoij3t5ZGSIt8s3QeWbP7jByT0g+qqcJCVVz+46ACp4Napxs0VtvxzHynLNnzYnRTAZq/PgYJQcnWmYrbGYOLAAiUQ7XFq1GzXXwo4d5FzRFcwNwijFWk9WhbVJfslcO/Hlz5zXCvdgvM8Ikkb3yOU4AZy8aNN2VFWMDox9t3KTf/Lg92SmfgbQ7zMytw8Za4LBE6X/ipLJjW0WulVSFhrtzZ6XZohzv3BnHrt201kM0XzgIg4Pp680BrWJunQFKsIQYN3PEOYoT0hhVzpTD03O5NkcqTt+Q9lDjKuo4XLVv0qmoKXuK89yAJiakRSMBJpXy9PMBzhhg8j4K+sYedWwExkbglxuB9wRM5r6rJEeXnPcZYNIc6NqkslVKDwAnqLatKD0bKuvK9qMEs+Vx7PadFz8AA4XN4xBOmzE9JTJsMoedA+c6nHZO4MxZs/J99xAscbS2bN1cjli+fE/nGUEJu0vDjABf7XYSI1W72c2qwVMC+Ma+RqNrdDS/Txnw+O7U4wMW/J095ldIGkUzrbtxFoEbkyqQ4AcgwnkVjNFfYWsDAnR37ylNrq2LN8cv43Cyy3wgf6Zfks58s2blmZVqcHwlvtyD3fV9AbH7KKVlh7Ec2oQav4KTWmvFq3YJEXo+QTKFDbN3cEDSrXuP0yzQ4D8w6BIouvm5l3vWEvEZSYwpk1CqnHLm3bV7ozGp5TEDCepY/nQyFOQ0fk4aFPTXz3o+z9OCatYHoMZ7CobNPz8wXXsaNkvb1cbYe7eUaA3U1r58NOMsGEspyaw5eRd+9Y7ttbW0dwlzqK8/HZPSHAEbuWdCyg+AFtg6goHoCkbUtSOimk8+9VSCoMxnRHRrB8qqX6Pt62A54fjjq7bOtm159pNOOLHMmLl3eXHt2vjpADMlZt7VeGIuWIOPrVmT6y5auDBzLiNO14AwqHKEJLt6e7N/iI8CAZ599pkE/++8szH35ofzH429jLy1YY1jswgcaaXwP4n/CzL5j0sPOyxjIPN/0JJaHnHjjTemHM7cEB099NDDEuRiinz9619PYG5cTzn11PKTu+7KnlR2oxvIiy+uLZf+6q8GcMGmFzsIRlcsX5H3JNIJOOIE+t5BBy9JN0trROm6MXn55VfSJhlTXJxjfmtnyXH5uw5Eykuee+7ZrBHJ20mTJ5a333ozf1+7bn1KfObN2zdjIduvtSsRafPreZxB2A98WUnMj37kY9k/V175rey1007/lXLdddckiFcqA4jU1Qb4c+CSg9LpCWNEEEx7AagluOajmxv35KNjHohfjLX44/7772tK+Wtsdu555+cZlNMoC5k+fWr2lHJ5IAM2wucv+3zK+wAsAKO7f/KTMBIkg8UFSoEOO/TQaEdhrzgnldZbk8bcmgM66LIjpnz5lVfKoYccElABKLBpy+bMrS8cu3JlMv6tpg6/3/lwxplnhPHzW1/+rYwfgMCZKAaiEeNHOZfOSIJ8e814n/HBMzM2QEdMHOvs45/4ZJ7RmbF9x9ac+xiDgBPXUOkAHKHR4f2JJ/s84V9t4a2Fxx5/vHzhC79Zy4BITcyZXX7yk7tSvkTU+KSTT8rejRxCo4XpLLf3dFDC5DEnqWbo6cm5KzaMHMN++4VM8Pzzz5clBy4Jk0QZzcknn5J9KZacPAVQUUvJ6JxggQCwgFeYaVpqA0rNveeg4eLawCcgkP0CsHGGpyRu4f7l5Vdfi11DJEgCe0J3mJI6+zi37GHz6WxxNgFM2I+nn3k6iYCUteywrhcH2LVHnQ+t3hWb6Bw11uIyZVFz580LoOXMIa1gfyAbSCp4D59PBYtkQrr8/LQkEaCLWdS2so/ERUSgawUNtqJ9YFzta/es5aq6r/Xm3wC6PuN/Y6NXHHfkaNSLoUaTJ1eDuGNHDhMK5m1LXMYJt5IRqGDJ7midGIgWZbcoIU8ODYdHshGd9bD3gD5LeRwYIXC2INPBZFpFnTPY6arSWdHNufOiYNwe5AbftUyYQJnhyzV6dwch66RIr73awEBQ5YiRKtshnDZlStm0eWMmlqMCZfajzCaUna4a1Ntg7eS0Rrgivm9GKMdiaFXpx3V2pLaWEji6LZpislg9EzMxb739dha3wyyDP1oN9Ny5+2asjZPndzgyIIyo8cV0cQhYAMalZZ1YMH6v7lF9q4VqnmwC17bgocXu61BNe9+OEqpiNtdBS/I8dGNSXjOuMnNSVzxlSu5lsTjoKDHHaWl6emsnF52ZTfW7aJm+Y/FZxKGRjusqa19Ym/c170AjzoeDz/MBeABU3sdh7mCICLDs0+holLuffOKJMHzMBQRcpsDGdHCiqqU0bHg4mRLI6sEohi+uzbox7z8FRTorYyRCwfV//S5QSQOgtBFFK4jnGSpo8l6ASQVWfv4n0Mt79M+pnwbg5H4/86kWgHn3d/9XoMwvF/2MfWtsBMZGYGwE/hoj8HOAifP23YDJKe9PwKRhmPBJBIzs6Fqd6QjCdXUl+yYzzldgqzlH/BDBrYwhJ1nAsm3H9vLGW5UWDUx55plnKwt1YCDnvMSLQJLzzF4KkGrb2drpj03nl9TM7D4JcHfu3lVLVxqhfcFlxBGffz5gAp9l1pzZCVCAFHTQOOwcS7abEwpgCVOUIOnISJ6bU/rC8883TqjufOMCPHhOdl3gjX1K84tT3LI/sIXda3BgOBlSS4KfJsPICZYEwdf0fd9TOw6oEOgDbYwHjYMkYPgxTadF7832YwsodQCuYLVGN62rOtQCgZbVEJ+RQ91XkyoST61wYLKNEbDfHX+LfxeB2Cbhgf2LIatU2DMBP7CX2yxlElbvbEzALJD07n7MCS07QWLLjG71Xzx/EopNJx/BBH+IQw6Q8r8BrFLarrvDxHxeAC4YiJ+sBKrJiEoy0psAbgDz0Ma9H9ZRSuN1VAwzVnvL2qQgZTEjw1mf/FI/wBVAAt+a3+Rz6ThBKDYC9zvL9KnToplR2TalfOITnyz33nNPOfCAxfk8UEliih964JIDy7ev/HZERAVSOrDwtwQvdOnMi30k8JHRBh7qqIFdIhln3W7evCngIEYFxrGyGH4nYVklDNgBfFWdVPiznhEwIWgUCLn2ySefFOYXOr89+eija/I55WA6zFiTSloIwCrpwI7BGrjv3nurFszISAJA2WyBrns/9+yz5cSTTk5nGutD4G4Pzpyxd3za6667PmKuAndtgSXxPvu5z0VE8+rvfS++r/kRjAPlJEWBFPbbI488GtFP133gwQfL9m1bEwC7x65dOxIf+A7m0AUf+nD2ifa4AkdxgUQkFouA9ayzzgmDSeeYvr6B8pGPfCT765prvpdzhbbGXnspGZoS0MQzf/vb3w6DZtGiA8pRR9YOOIL1M888Mz49doDxsJ7PPOvM+M1YLe5XRYeJUz8fAOaOO+4sBx9ycOaHnw3Y+uf//P8Na+u6668PwKNcDbAG7Pjsr382JTLAI+/he0p1XPs//af/HMAM2HvhhZ9KbHLllVeGreLcw56/7bY7wtggUpp11asxxcTyyU9+svzpn/1ZgGXlF1jsn7/ssrBdvvZfv5byE6yZ3/7Kbyd+st6vve66csEFFzQJ55nlmaefSXx273335twGBtBL+h//43+kfEkMxwZgfNx733051zA9tPe1HgEBnslZwtt3H6CYcyWg7PRp0V8UB2K1A4+0W5bQtUYBVM5zjA22h9j06sfWZN6cnUfTJwnwvTWlN850XXbEhyuPOSYxsLMSeOmMsC58F1i/5MCDklAHAP7e7/3jgFz2J30S82A+7DufdUa//Mqr2WfYi5LmEAp+swAAHsBJREFU9oV9qM28/dG2vY/YM+Hg4AJTaqLbWdc3EIASCIe8oHJCS/Qa63eEtQi82bJ5U7SLVGA4WzH92UTMSro4zkFAUAgJw8OJh8W3zg7JC+PYFdHrKg5+3HHHZ25Xr1m9p6mIszIAfdMZzRqr52ON8+AGtQKidljLmT6hO2el9SW29MMmVwZkCcDjfG+TA36njBDWkUT+qjNPHcXsMEAQcEZJXWjbS96HIriKRtc4BTaiQz+gidY9O3Zk0Tj8fVbA70V8xkHfMgIYk1A/R6rirWwNsITRtPkYGgdj6m/7+jOgAAqHMG0PBsL1a8C+3x6UyqFhQSptcV30SAbf54PYa3fctEwTqEMYIWbqVjEYKmWyK9flHOy/cGEGLzScph7Y3z0fAybId20sDJPZ9rBmtNVQoqgykoyQ569012aBlI6y737a7VYdjyjPT5oYQa60ICwlh1LaJ4XlMzVCNa6RWjjdhvSe1ymoswbr/g1abLM4jNSmAkY8o4POHGK2OACiJLxzZxwnY69+mkCVRWrcOXiyDZxFQkGt2JnN1YIk2rtZWAylhRcKcFdXDPzkiZPzbjabOWEoe3frDCB5NpwNZWwg33uyM824urfDyfzRMDFmgJh0PQpda04OC9+F7nuXtF3s72+csppJUTNdR+av9/NXi7e2yic/C5nUb/z8ndrP1e5R7wWYBExpHu/d3/8r8Jq/9CK/yGf+em8+9umxERgbgbER+Cny2+EQ9dMhAwgwWdx0yTnpfQiY1FcBXnOu2k5pkjJhcEj0NJ1hOFstpVzwIZhi8wVgAVbm75uS5OcbUb2JbFVHR2wRe1mFQJWl9of6y1eS2BBAChzZXPabreZsS/TwfTiz7DWHTrJCRpbjHsbCaCmTp06OT6T8QBbRTVyLXwZwECTxNVpRdzbC7zyP+n4JGP9xIjm3wyOje1gbgv5DDqldXjiWbD1/wr11s5CVlsXjW/FZAAodwJ2u8RlT45mMHV+pp6fpZDgYJ9tPNFh6e6uWy6ZN9Vm6uiprYuq0ONF8hrZLCvAgpTQ9PaV7gu4TfQE73EPiqrdfFnGgYZVg8vTUsqOurryD8cUEkQijucEHAowAVvg1lf1Ry418x/sJXvmnrHnb9tk48V0BEqGaj4xkjto6+lZjhP+HdVIBDb4I/bTuJIx83/WTMGpE911H8MhfFFwNYxpNm5b387xtTT3dDvNh/KxJWdskfZp2qAFMUOt7+7I+3dvvW0o5RghdOD/GeVxXZTO7xxe/+MXy4AMPlgMWLgoIp8xC8CRQE3w/cP/9eXYBrL3xox/9MBnsKri4Pe13+a2vb3gtgqB8dKwDa16mX+BD9NUeEqQmo790WXngwfszxp798cceLxdddFHmQ+cNTAAsmZNOOjHv67s+JztuLB566OEyf8F+uTbNmEcefTS+Oo0V78en/7M///PMt70iaL79jioiKlAV6PmzwFBzgosuujBAwX/5L/+lDA0OB9zCdLLmrXP7U6B81plnxnf9zre/UyZMGF+OOvoDCdpeeP6FvJcyAtc29o8//lg5ZuUx5dVXXikDg/UMEA8JoE866YS0P67ss4lVxyV6Et1lxfIjylXf+14SocpIPvPpS8u1112fwPy4449P4DtpUg0wX3j+uZSdmCfrXCnL7/7u72acsSRuuvGmlKFYnwHk+vvKxz72sXLTTTenvENcduKJJyYhSdfj+9+/JsnxkdHhcvwJxwdk9RksdqVB99xzbxKSSpBonFx55beTnF21alWYPvz8K664IutF7OP9xSCJMRptSfFIDc73z1qluwIs4vNbi84EgqoCfywmY6NDkDn8oz/69+XZ557P+fIbn/tcWbdubfaEz9jDxsL5Ip679NLPJB6z3/edNy8g1mGHLc0ZGW1EscTgcHQ56JGsXHlszui77rwzgCAWhhIrAJPP6G7k2YGajz/xRJ6tTdpaS2eecUa+7yzetmVLQAH3e+ThR6IvI2YzhkesWB4QaunSQ8res2aVW++8PSD8Q/c/UF556aXya7/6q4ndBgf7y+qHHi4Pr360bN62NUABpod1Rig2pVCDQ+XIFUdE4wNgz4YARQQ/4jJnLIBIbOpcDePlySfyrvRKzF1v3+7sIfGZMyiCtWU01QvAUSCyOTK3wG2VHsquSmdnWlwbDwAgUIiNabVHAfBKjjC54AXOiH3mzknMCVwBOp100snl/gfur7INuuEktpsdm9CCV2xNmH1DQ824DAZUlrivMSeWSGf2knvW9vEYjLW5jES+MzdldQ1bNNUGnfXsSZnrwOCe+NH3/J+5rRhFPWe9szPPmZPz/vCjl48y3iZ/3HhtrzxYZ5kY9PqnKE2yH+p+EsBWgVebyAPJSHQ1RtHB/+7uIlB8n23BDu19PYDDxeZilFBSATQyMbVVbH9ADi9XjV/N+hiUKN3PnJVDwAtA6TkKWgszEIxwu0h8z3+VAqgrT20rhGqnts73sV0YHe9l4VCJl2WAnkVFfnQ0QbyFE5Bkx/Yc3v7sHbxb1IhfWr+nbMa7QKQyjkqGBgZywJpIC9oNoZ7QVQulFZRJvVcvIa9aq9WKjXGYfM+/KZOykY1LqxRfW+xOzsIDPjEsNrbvGy8lTGhR7pda0cZpALoEURsYiFaMxUvYynhGn6ar6s/U8qldeQdUPwbUv0GRgULGoK9/IAfDvH2qGC8nisNis6sPNR7Kg3Io0GppugKo4506fVrGyoFFRTmU6dQPvpw6bZ0KfJ/jYs5sBsi/DgWtaj4HpFEi+aXjnv8VYEKs6edrdWR/3guYabkiLWDSfu6vD+L87MuMsVB+6ekd++LYCIyNwP9uBH6OYfJ3BzCpAJCS2FpKwsFk5wS72p1GF6GrK2Loflp6vKQFe8VnEFQLODFNOFMCLvbf9YAKMsip2e6vyv4YlWye+z62ZnVKbCUMfGfDhtfjb+zuw7ysdpRzKoEhsOF/+DNbK0EgWbB9+84ECHyhcQ17kn/gHpgnbLo/t8knTjPnVpZQgoMjGGdyZKQmgyZNipMcsKanJ39OQiZta3viC/FhJNVaIXndRJQ0Y64qM/bu/CiO+t4zZyT7W4GRWpZSgYDhJKYE5ux4hN4b0VeOsTEzRj7D5+IzCQAl44aGRnN9vg9wIJpp03RQ6KydYXZXQT7jrWzJZ8LCGBrKM5svP8q4MWv4cBJ8ecau6l/Wdsf1WVP2OzgUpgWGjJ+169YGjDJO1UetJcbAE/6T+VDeJHCpWjK98b38ux++EMYuf0VAlmfvH8hzdzf6eLK55s26O3Zl7WrC94zIYs/ErB109MGhqitTGS21ZNo7WCetsL1gwjwQ0SdcOWvm7NI/OJTPCeoErcobiAxHyLd7fErGlGwbL36bZJp5WgpIefrp/CcLrDQIU0OCDFigRObiiy7OcwrYjY/7SvyZP++0ZvXqMDa2b9uRziHK1WR4ly1dVgUu7/5JkmzY0ZgNngNLiN9uTR6+7PDoMSjzmTipJ6CMZ8SKWb78iLL8iCPCNsE6F+hL+pkv88YnFtxjKLyFwbJjVwCKZYcvLw88cH8AAiKkL61/OVl0YIJyND6zLo8HLl6cgOmuu+4s8+fXVtDGReAZRri2pwnYtMkmHiso09FnWTQbAAeAFyKk1q41tHnT1gAI5gaoAWBznjgXjj56ZcCsJ598Kmua7wvweeGF56Lhg7GCoWYulXQI9IBK/GqaJjodEdOl8/gP/+E/LI8++khYO5g6WEP0La699tp0J7HndTjxffEXwACo6tnsAewDyecf3frjdBczV97TcxIl/fCHPxRWjba/Dz/ycAAf4K+16szBADFOYg/sGQG/xHTVRxqM/gVNHGtELISxovMo0NmZ+LGPfbzcdtttEWK11rVCHh0Vp80KS8W5aG5rrPR2nkmL4+jTjIwGdAagWOOCfuvXHhwaquC5tsOuDdSy7+6/777sVaDpW2++UQ479JBcB6Bww403lHPOIUJ6Y+ImY+m/pYctDTP+6quuypiLgf2bsjLr/7HVq8uSJQdmDA5cvKi89sbrZQO5g85xZelBB5dd27eXSdoS79pZjlqxomx4+ZVy74P3l627diauE2MpGQLOA97ZL4BEWGndE8pbb79Tzjn7nKZZx3NN7DoUEBH4jRkIdHPudHZ1ZY4WH7Co3HTjjQ2LZGIAlnSYHRnOGnYGA2aAX2yiuH3OnLlFX7UNr78R0NPeZ1MwNQGr4nlAvAS2MQcYdwOmBwf26HeKMcX3rl8FvXeVhYv2j221Ntg7hiD4AimG2K2dWXPpeDN1SgBpZ5tz1xppm5K05ZYEW+m5IEa0rETXdDa2mILrO3vtY2esddICKa7DLlTyRk8FwpM4GVc6lh61bJRhwi4Z390VZoiL2Hx+UoKjY02XCZsQ1LfSN4ficEDiXBB4YmAYPxPseh2jHXsQnYi+NIsSGoVNweAwGun9rLVsQ/UDODh0HUSuxSFoBZRMQg7RRr3c4jRRwIKZs2dXZsaECQFAIMQofe6179y5MbrKd7yTDWcwTTxnwDu5r+8GWBgczAIyMQbPZwE7VXekO9kP74vmE3XdKKbvzGHpuRnqlh7lfd2jdYpkOuhteF+bJmPV0dHUCWt7NBqnCjuHcedMpG2X2tXREnDDAVNLorqyKSf2aD1YmSPeDXsDcu3ZWmGdtCYmWKtkibZIt/eYmGwN9JajYC1AYmVtXMfccjJsIk5A9/gJQR/Hja/ZHBkfGTQUNwfsYF9/5tS9LTDr5I033soBunPn9tBxK/1Vidb4Kri1a1fewdg5ZP3YGGhck7Opdu+hOwNjfMZn27Z+1mHbYuq9AYz/XZTQJFP/Cvij/nYMMPnFRnHsU2MjMDYC79sReE/AZN67NEzevwyTyFZ1dNQuM3GKqs0WxHDYZMDYFRkrv+PTsH9arnIe+S98ArbTdebNm1uZo5N6whhw3dZvEvhJTLTMy1mzZ5XNmzb+VM1/V+34MmUaLY2yp2yVbRQosr1Vl2tTU7qyX5k2pTJWZMM4j/y0tBPt70siQxaVTedPSJKgWbP/nFCfF1x6fvZ+/vwFAUxoT6RdcMNskKVtGaNTJk9N8Ox+ApAa+E+I0Ho6JDYCuq4BYAEWYU1gbwAL2G3349+1nYeSmBqszQD4MOakpUGnhHqgtmaOqGrAnLdilQFWyj+in9fUlXOGhpU79/tdb7KXfAbAAVZqgJ6G2p9r9vQkEcdHjC/3jrEMHTXPIsAABFVganvGpO0CKSj1bBjJsuaCL3R6P8bY9ZV1AcjMW4RLdwl0xuU//hCwo2qPjAtDyE9bpsXfqiK0VXhXlwvlEyln4l8SCO6qLTZlcAUamB7WK4BAhycAhbkFxmD/WOMCIT4aBoWMtDECKpibT19ySS3bHh2Jnsayw5fFt7a26zobScC/bPnyvIvWv/z/I1ccmTnZtnVLMr1YyK3Ogcw6X5n/Ghr8yHDW9vp168qjq1fX8ngADXCqdKSUxVrH+ohO4fBwAmo+tG4qgn1xhKBm0aKF5c677iwnnnBCWbhw/3Lf/feH6TV//v4BPAh+2o+HHnZYWoMrH9NRxnx7P/sE2APU4uuvOvXUPV0plXpseK2WNPm8oFQ5iQy6khMMEcyvT37yEykn8jvMIc9My0JMABDw7ILOCy+8sDzxxGMBYcUyR33gyPLQww/nvAG40JkwB0oxgFZ0OTATiD8DKbG4zd15552b4Pj5559NzANIdSb4naQrkA1TQomEcRb0W4s0Zw4+6ODywQ+eHo0LsVCEMUdHAoY47+64/Y4AOebOfBGSpflCjxE7DZNNrGJ/2N9nnX12QCogD3bLmjWPZa2ccMLx5cUXXogPj8EAtHHmnHDCiZn3O++6K2wPQK9ykOuuuy7z47mNDSDMGgAKzZxZG2Vgn7jO5z73ufIH//wPwjxQdkVMFFsGmHjbbbfmrHKWKfO65567syeUXEjwzl+wIAwKvwM4vP76G1VGANNsXAUYw7bo7Q0QZI2LWdJ4YnAgQNq8ufuUY445Omerd3SeO9PagN+cY2roPrPx7XfKaaedXmbN3Dv7CNBzUMP0eeKJxwO8HbBg/9LZ1Vkef/G5skPZXU9PWX7IoWXrps0Ruz3+2JVlYPfu8sK6dWVwdCQsIOejUjhxmLPPva1X2kBbtjmnRgI20TOhKSQOFCPSfRHHAsr+zR/+YfnTP/vzjLdzVfnM7p07s7+tN2eFkr4A6hMnlVNPPTVrvAL7Wh/ThyxlV19f6WnK8Zz17J7fK+t0BgPL0qGLWPO8ueWN1zektMicsI8APueU9WTcR4aHkqww5inFmTIlAL9SMc/izI/OVBiMtfqkbQDjjMYacZ46cwhV01SRvEfgYE8iMJ5kegVMYAHeyd51vWgrDY80WlG1qqFllIqhnVPWP/sZTdPjVh0/6iEh7n39vSlzMTKhKbalLD0TYixGGrFNX4TQtNQ/N6C6GwrM8Eg2bLIlU6dUBL27O4bdhk6dbdMizQsbtBbZ97+19lMXnqEcrK1wq3u5RjIFe+/dlO30BSxJxiQq4ZWVwWgZKNeP7ok2QVgpA/25Riukk77O2CCTJ8dYmWS/M4GMFZQbogsMceBEgAmVNIJJvWHWMHSu2WqlMLitAFQonZyDbkrEtW1ZqEDa002vLZRsUpsTPcuCff311/JMABLG2YHrz34iRDcymkPZWKlRI3qGPjt1yrQ4Vt7D/fy57VvO+GCl+J0DA9rs3sqTOCRogRw111x8wOL08LZpACSe33hwJmUUIoY0OLyH7uUQT2u+0VJV4zmCff1Z6JUe251DhpFQ08kgpGtN6YizMGvvveOUbt66NQ4Xw2beWtQQq4lDBlQxjzauNcaxCKukaX8d/ZE9WiG/XLgyxjD55cZt7FtjIzA2An9HRuDvMGDCPxBIAxL4E4ICDragjt9ROzBMTZKCbeLn+LclxPFGRxvdsc2xQ+y48luBK4BDJhCgoouFIEpQKkjglPF5BOgSBDLrsvu0sthXZQj+ztbzBfbee0ayx+r7JYvaTi2CdLZ4aHCk6Vo4mI530WoYlhXcGsYBHyuddcZVwXsJLEESe8p28pcSsJcSu+8aAkS/S5cQWbepU8qWLdvi/wAFwtQdPz52OCzbZM1rqbFEkOCP/+hZZf/TAhLzQqnsSO1+Y7wj9NqUt7RCrXyl6MoNVfYDG+4z6R4j8RXR+Dqe6byjg0F3d+x/goeitGhb/KK0cO6X/KnlOcYMSBFx2s6O3MM8+18+XwsKuE+6ojRaK7V7Yi2pMYb8Wn6T5+LfubbkG3+KXyMjLmEn2CJSGw2T3VVQ0GeVVfAtjzzqyAS27XfN+YL5C8qG114LeMaHagVarUPrJmVGwKpRTrvGDKPlmKM/UJ559pn4mcYLaBHgr58WClY2nZWB+HPWKkHZ0qFV8t7l3HPPzTX5+dYnrYCWTSzgkAHGdAgo1T0h99ERCgtABxrZZFntgw8+pOzYtrW8+srL5QRZ+kdXZ1yBLulS1NOTACprcHxXWAp8TSUcgjntipcsOSiBPxaCZ926fVt8RfNCY5A2hbJ3TQzplgh8aTOce9455Yc//GHAH++xYsVRed/rr78+7VyBUvxFIABBz5pgJEA8PQANvRw+tEYC1ihgQEkbP1km+bbbbk+wLrlKH0IpOp/Ve51++mkBDexjJSHWDo0XwaBA/qmnngzogr1DQLUmYPcuH//Ex8ufX/7nZXgICLW9rDjiiIAG4opzzzmnXPmtb4XxQS/Es/KrL/uNy5LhxqRQ2sAP7+/vDdvlH331qynF8fznn39+GCP0GA8/fHmZN3duufqq72VMASPG3rlABwXIIF5yL2ABjRlaO4R6Bf6vv7Eha5I+U5podHenyxGGgvGnD+KZrSGxAJYBxkeNuUYSPGu/bkyBIzL91vxTTz4Z9pfyJuebtavTjaSwzjm1QcjM8tGPfjRrff1LL2V/GYPLr7iiAVCWRRPm1F85tXzta18LSCahDVASM2CwX3jhReWWW27JOQroxYo6/fQPpnTFWsE+wejB3nNeBuAkDTF9etYJXReAFFDJ+jlg0f6JZQjR6vbpbASmA4sI5jo3tUrWEUesSCpi3dp1AYewlC677DdybcCNaoyRgf6ydPnhZePO7Wm3O7F7QjnmqKPK4oULy7eu/FZZv3ZtOeX4E8orr79W3t6yOesaC8d7Yh0Rw3VeB0DIeTu5DA+PBiQXFylXApYDx5EZfG71Y4+V3/nqV8sdd/7/7d3Lb5ZFFAbwaWlrL4DFtAVXipHbCigBoxIUjZcNrknw3+JfIESXuFKgEXUBlBapsBEIrUQIghR6ARvlM79nOhi3LEm7IfTyvfPOnOsz5zzn+4C6Kl8eGmc/Nlp5JY0nz1SxxYDG9uHo0aPpxAix6+3bydfI0OT0dH6P7GeAyOaxMjl5KRVd7J8ckH91hrUicDnju3UjuAQnN3USVH+qW1L91/VfO00dZzxc7ty9mwrKWq33tF5ZG5tTSvwscE3lWWwzW7lq/9jBARN+V9t16FjreGmT2eSxfs53kTH+ge4Dj9lQOsWG0F12CCAKeEpLzoefH+4ob3y8+DiOFcAQYiMzzvv74yQ4UsqnNYKwMNoMqu9RKgmzB0DkIZIN2aF0ja9EEKLaQ1UEJ9Zm2HMMIWqB/qySZbXeV0iwZ0DBWluPA21EbdZL0aB5XKeWHAIMDXS4lDLBQykBJDKB5p/q0CgY59n6ltwgcTzabZAQ+XlFmkfjDB00YKQ5V0zZhBjSx6k3xnLKwRATikrmVQMX4Ip9JoCPHtUyRe/iMwmoKhDGMezly0sxjq3sk8K00iL/tgDDvulrpFTWwdDaZ/sGTHFuDf3PGEOo6tPK/qvqpZZM6WseyM0B4IaAWC9nB2CCugseQ9L24M+gua/0DwRl9TxVSRFqIxTdeg269ZqPcCOcgsAyHPVWYV0QQI7I+fz1pM7Fdt7LT59U/pyhweJmK9Uuw8NB8zmnSk7SyWc5w0QXDSz5X2XIi7e9rAEmL0nSt/YaazuwtgMvtgMvMWBSLyy6wnuQyoIOvrBK6NbGCasMaSPvxTX5uQrQ7u4E9HwtQkD+G3Ge7dIeod0jo3VdwiwtpW9a8MxHJ0YZHY3vTwzQ2xsgwi2b+CbcHwMDuYmTEEhkxCJ8piAtlaE9vSlXR5gnTsg41U4n7cYSAQmd5ENMJGaTeKZdenDweWUIP5025jFB7uTzqSzW3UbmNoJTwbeE/497tSrGl5jN+0regBQhfe3vT0LQLsUE7qoxU/682opjCqJqW88GQNk7/t8FFJ9fS7OXAwQ14ALgYr/mH5pi053YRaLmHcRKYgjVFJWzrJNSe3GiuETs4tmJvZbrNCM3hOLBdtllvV5GDNhuOFuCTx4E7uJYl0t4IjyjvZP1+yz7Jl6+c/f31eoQ0/qWk6ip+FUJq73axAvPFQuF1HBxMQCJFhYJhj0Nh0tadZC/Vg4Wz3fhJNZxuxzuk2cmWXYnqQN4Ida0LnuctqK+nryrGNLZW6fqEiNVN295PRdS5FIy6DJOMojYVfm6xLFVxCBSBQ7hDpTQHvniSEbAavUeHfO3t8vSwkLZuXN7OB7I09zsXBnfN56zsAa8JJkwMjAQvgNJY+NY0M4FPLHGc+fOJRb1u8AwCZCE3pQYsj5x9kzeW1tOT293Eki8I/Sxr197zu5y/vyF6EIm9mxYHy4UJLD28MCBd0LorHrKhJIdO3aG2+LnmSt5X/wjiDnxboh3fc/Zvn/wYJLFy9OXo7em3Ow/sD9yCXy6OjMTGaMHPlvMDXAip84Q58u1q7+U4U2vhhAXL4w109sGEGh58TUxMREbhOOD7rEnZBMoq02kp9c0EG3uplfdL+Pj+/IZ2hYAD0AnYJA4HEDz9wrewk72zVQsn0NPAbq3Zm8lfDYKGjAgcT31zamARZXb8V64TFQm+X8oAPr6cvsvt7JX5E0FhzX/+NMPWctHhz+OrknCjSIm6+TMc+m+igW8HvKdDG4w7nfr1uyLS1MtNYhXPc/fae86fvx4OXHiZPIiFTi7dm1PNRJZOnTog7KQSaUPkmvs2b07OjR1aSqgDPBs9tZc2bN3b7l5c7ZsHB4u27a9HZkANly8MBkA0edJmNkM+evExNmyrqu7HPvyWADFr786mWc7B61gEmygl3cnv2yYvBOoOLLptTI1PRVgT5sTYCGVfFo/5ufLtZmZ8ulnn5TeocEAIHM3bpSxkdHILdt5+rtvy5aRkXJzdrbsf+/d6JDcMy0z9+8HtCF/5KjSS/xW3njzreRqqlBURLHNdNDZqvhxZhcuTgYooYtsLzsK8JGznTlzOvsLACP7wC5ku8hbw2v1rF7w+9vLV67k/dlIsuYiACCmcwBAxubJQUPDMLS+bN+xrVy//mtZCXnqQnhY2A45df2qusBnuBCguypl+M9wV66sBICyh2EZedaJvaZ3fi98XhmC2hWQynqHNmwsqeDoKrF/ij0yCc30uPVD0U32thG10w15L3vID1Y+KgTkQxkfbtoVsI/f/hcYiUAQaNOAiQAAAABJRU5ErkJggg=="/>
          <p:cNvSpPr>
            <a:spLocks noChangeAspect="1" noChangeArrowheads="1"/>
          </p:cNvSpPr>
          <p:nvPr/>
        </p:nvSpPr>
        <p:spPr bwMode="auto">
          <a:xfrm>
            <a:off x="123825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5209241" y="1223370"/>
            <a:ext cx="393475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Helvetica"/>
                <a:ea typeface="MS PGothic"/>
                <a:cs typeface="Helvetica"/>
              </a:rPr>
              <a:t>Rosbag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 issue fixed &amp; final mapping</a:t>
            </a:r>
          </a:p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-First 2 loops 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with chair setup for constant Z level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5178761" y="4403450"/>
            <a:ext cx="39347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Handheld mapping to get different views of objects in the room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0" y="1193800"/>
            <a:ext cx="5120640" cy="263652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0" y="3837304"/>
            <a:ext cx="5140960" cy="30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3883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923DF-73B8-AB15-8AF9-63EDFA5F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QUALITATIVE ANALYSIS OF RESULTS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F71D2-52A7-4415-8F40-F114ACA74C6E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sp>
        <p:nvSpPr>
          <p:cNvPr id="5122" name="AutoShape 2" descr="data:image/png;base64,iVBORw0KGgoAAAANSUhEUgAABEwAAAHsCAYAAADIJTjzAAAAAXNSR0IArs4c6QAAIABJREFUeF7sveeXZNd9JBjpfVZlZZb33rT3MN3woMgVKZAaSsPdobQa8ejT7LedD9rV37BzRprZs0c6Rzuj1SzFJUhJIAQKGBgBbKDRaItG2/Jd3tv0fk/Ey+xugEag2AAB9E2yUFVZL9+7L+59D/jFi1+ErW+grwzzMggYBAwCvwQCZRtw743DBsBWBuzg+2WUbSVrb9wQd7/sDjcKZaBod6J3aARf+s2vIQ87nF4/evoHsbaxhf6+Puwm4rh0+RJ6e3rR3NoCG+w4ffoniEVjOLB/H/w+L+y2MnLZFKYmx1FXW4NcLgOv34uW9jYUSwWcP3sWfZ1deOuN1xGtq8H25iZCfh8W5maxvb2NsbFxNDY0IFZXh7XVFcR34xjo78fQ4CDsdjv8Xi9efe01pJJJpFIp1EYi+MPv/CFeffVVBAJBPPXkk1hZXobf68P01BTmZmfxW889h6vXrqFYKmJzfQPra2uYmJhALpdDXV0dxsfHkc/nUSwWUSqVhEzZ3IF/iZVnNjUIGAQMAgYBg4BBwCBgEDAIfLIIVKsXHsVmCJNPFmyzd4PAFxGBn0eY8OYClESaWC+bCAGbzcZ/oFSyvjt9fjzxzG9g76GjiDa1wl9TB18wDJfHh1AohEwuh83tbe2HBEM4FEY8EYfP64PDZoPDDvj9XuzubOP6tSvo6upAR0cbLly+iH0H9qOmJoxb169jeXYWH7x/GRvrq3j85KOYGBvDQyeO4/b0NPKFAq5duQKX3Y6pyUl0dnSgq7MLHR3t2Ld3L5KJBP7sT/8UkUgEX/nKV0R6vHPmDG7fvo22tjbsGRnBlfffh8Nux7/5N99GbW0NamtrcfXqNUxOTopoeejECZEtf/mXfymGKZlMIFxTg/X1db1fLpWQzxdQrrAm5XIJNhtpJ/MyCBgEDAIGAYOAQcAgYBAwCBgEfh0IGMLk14G6OaZB4AuEgIQj97yoLrHoEUthYskmxJRY1An/wZ+pQnHY0dDcikQmhz0HjuCpL30FTe3dCEViyJdt8PkDIjNK5TISyQQmp6cw0D+I7e0dNDY2YG11FaViHq2tzZibvY1MNo3h4QHUhIPI5nLIUGnidmF6cgJ9PT1SmgT9Pnxw+RLm5mbgcjoQCgbhcDiQTiTx5OOPS4XyxOOPY3Z6BqlUEr093XjvvfewvLQsMqO+vh43btyQ+iSXy6K/fwA3b95AS3MzDh06hNqaWly/cQNHjhzG/PwCFhYW8Btf+hJ+8tZb2k8insAjjzwsVUlPby/Gxsa0v4X5eWxubqJQLEp1YuFGUqkCbvX3L9DaMadiEDAIGAQMAgYBg4BBwCBgEPgsI2AIk8/y7JixGQQ+5whYNxiLQbFok3JFQWGpS9ju0trWDpvTjRMnH0dDSyfaOntR29CsVp0ybLA57PD6/RWlig2FUhkL8wtobm6Gx+WEw2mXyuTGjeuIxupQV1eLYNCLtdU1LM7PoaujHWffPYOHH30EG2urCAcDaG1uxvLSolp4qBZZXFhEMr6L3a1t7G5v4djhI0js7Ki9p7mpCal0GqViCZcuX5YSZH1jA4+dfBQXL1zEyMgINjc3kE6npUbZ3tqCw+lEPJGAy+WSwuTko4/in954A16PBz09vdi/f58wSVS2IUnyyssvY3Z2Frl8Xvui6iSTyaBcEmoV3uQj7NTnfH2Y4RsEDAIGAYOAQcAgYBAwCBgEPssIGMLkszw7ZmwGgS8AAncEElXipNJyYqMbicOOQrGE2mg9Tj3xFKKNbTh0/BEEI41YXNvA5s621B+1dRH5hjidLsBmF9Giz9sBh8Our4mJMZRtZYRDATQ0xpBMJLG9tYm62jC2tzfhdLnQ3NiAoN8Lp9OB1ZUVkSN2hwN1kQimJsbx0gs/wt6REewZHMLm2hpWV5bw1BOP4+zZc/B4PHC53Uin0rh+/RqOHjmC1159Fb/zzW9ic2MDly9dQn19DLFYDO9feR/xRBJ+v1/H6u7uwRuvv45DBw5gcGhICpJ8Lo/9+/fjv/7Vf8XXn3tOZMzuzo6OQWLl1ugo5ubmNE6qbNjKZGFpSJMvwGVhTsEgYBAwCBgEDAIGAYOAQeBzgIAhTD4Hk2SGaBD44iBQVZhYXiZ2m12KkcaWVnzrf/o3iDW1I9bYAbsnhP/0f/0Fok31cLqc2NzexPHjJ7B//0HRLqVSGYV8HnabDV6fBza7DT/+x5dQKOZFUDz++CkEAn6EQ0Gceecn6O3tFc9AwqQmHEA2k8HffPe7sNuApqZGnDx5CnO3b2NibBSPnDiB0Rs3cfn8eQwN9OPJxx8TeXH69GkMD4/Iz4TqD5q2zk7fxvFjx9Dc1Iix0Vt46KGHcOvWLf0tWl+PUqmo90Zv3UIymcRjJ0/h5Zdf1jkcP3YcBw4ewF/8+V8gm83IC8UfCKBQKGi6s9ms2oXefOstzM7Myjy26gprzGG/OFeEORODgEHAIGAQMAgYBAwCBoHPLgKGMPnszo0ZmUHgC4jAhwkTmpoWaW9id8Dp9qBvcC96+vfh4LFH8cMXXsTvfOtfIxKLIJ/P4YMPPsDwyB6EwmEU8kUpONiy0tzSjJXVZayur2JpaRGRuhocO3oEt0ZvYnhwALU1Yf393bNnRYZ0dbWjVCzgr/7qvyplZz+NYcO1UpS4qHjJZfF//tmfwe/xIB1P4N/+we/j3XfP4tChg3j7nXfgdrrUdkMSxuV04sihw3j5xy9hfm4WjY2N+Na3voX/+7/8FzQ1N8Nut2FrcxP79u3F+Ng4bt64ibpoFCPDw/ItuXb9Ov74j/8Y//Dii1LNXLp0CU89/TQy6bQMZq9cuYITDz2E7/9/38fOzrbIlGKppLYmK1nHqE2+gBeJOSWDgEHAIGAQMAgYBAwCBoHPCAKGMPmMTIQZhkHgi4+AZWJq+XFYZqb8rt/sdtidHozsPYTBkf0YHDmE2/OL6B3oRzyZwNT0JLq7e7Ebj8sA1m5nm04dUqm0zGDHJsbg9fuwZ+8eNDU2yAS2VC7ixvVr6O3pQX1DDC6XU/HDJEsKhTyy2bRaZqgW4UguX7yglJyhwX7cvHYNu5tb8jt56okn4Ha78d7ZszKBnZmexsztGRw/flxqkqMHD+LFH72AaF2djGBJwFy+/D4ikVrFB7975gw8HjdyOSvhh21ITNeprY3g+vXrePqppzE6Nio1yejomEiX3d1d/PZvfwNvvfWWWnTobSJfk2QSW1tbUp8UCkXLD8Zy1zUvg4BBwCBgEDAIGAQMAgYBg4BB4D4jYAiT+wyo2Z1BwCBwDwL3CCBY3DN2l+QISQ8F6JSqkTo0I3GhpaUT3kAI+w4eQ7ShUUk3yXRa6hGfP4Sx8QlEInVobG5GfUMTYvUxXL1+HYcOHxQREa4JyaR1fWMdxXIRs7MzUnfUx6JwOGz0mcX4+Bja21ut+OCuTiwtL4sQod/J+soyopFaOAB4XW793NfTrVaY+dk5jI2PSTES8Plw/do1JdscP3IEY6OjSslhew9Tb1pamkWgzM8t4Nx77+HosSPIZnNqQQrXhNHZ2YEPrlzF6tqaEnm2d3YUL0zFyubWFhLxOPoHBrC8vAyP262IYpIsVNdQfcKWn4WFRaTTKStRR6+7bjEfXoNGhWKuSYOAQcAgYBAwCBgEDAIGAYPAvwQBQ5j8S1AznzEIGAQ+FgIkKKoqEpquBoJBuL0eZNIZeYEU8wWyJijb7DJzJSnS3NaO+sYW3J6bR0tbq/xKwrURLC6vwevzY3BgGP5gEIvLy2jraBdRsHf/PvmYJJMJmbtOT0+jtb0VXq8HtXW1CPh9KJcLyOfzeOGFv8dvPfdbyBdydzgGki2ba+uI1ISxND+vdpyOtjbYyiU0NTYinbSUJW+/87beP3hgP/7hRy/K14QKk6XFBdTU1MivZGV5ScfpaO/AT958S8atjz/+uAiPJ554AhcunMejjz6KsdEx9PX3Y3dnF+NjY/D5fejv68Pbb7+tpBy3y4XGpiZEamulOllf31BLztDQIH70ox9hbm4ec/PziMd3JTFhiw7bde4VnIgqufuPu3N2R5FiyJSPtZDNRgYBg4BBwCBgEDAIGAQMAg8kAoYweSCn3Zy0QeDTQYBkidV+Y0Osvh6BmjAKpRIymSy2NjZQyGZUz1NxQh8TCk4CwRBqo1GsrJIg8cHp8qC7pw+5Qgl10Qb9zm2S6YwihwOhII4cPYr6+gasr60hkUphcWkRTrdTZEdNbRjBcACpZALLK8tSbTz1zFPY3NpAOpNGW3ubSBZFCm9torG+Hh2tLfC4Pchm0lJ9nDl9WqoPttB0trehraUZczOzyGUycDudmJmZRn2sHgcO7Fdc8fbmNiJsubl2HXv2jGBjY0MKkpaWVqytriIYDGJjcwNf+fJX1Grz+muvoqe7B16vFwsLC6ivr9f2NILlMemX0t3drVadlZUVTExMYGd3R8QKjWtJmswvLCCZSlX4EUtNIxXPz+zXsQHle2//n856MEcxCBgEDAIGAYOAQcAgYBAwCHyeEDCEyedptsxYDQKfJwTIk7Aol3WJTcoS5gAXikUZn7K1hGk1rPCpnCgVSyJOuLkddqXoMEbY5w+gti4qj5NCsYz6pmYUSqz3bfpii86pxx9He0cnlpdXMDk1KVKhLlonQ9hiqYBsLotkYhcTkxNoam5BQ2M9amprUd9Yj5aWFqXwbK1vSInCxJuaQAAelxOjY2NoaKjH8uIi4ru7IiPamptx+q031V708PHjiNXVYXT0FtaWl5Vkk81k8ezTT+Pa1Ws4884ZDPQP4ObNm+jp7ZFHySMPP4zp6SmUyiU8/tjjahF668238KUvPYtUkn4qjEp2YG1tDc8++yzOnz8vLPje5uamWnAGBwfVStTa2iKyJL67g7d+8hOMjo6CRroEnSoXtkHJ5+SeVzWa2NKiGIXJ5+mSMmM1CBgEDAIGAYOAQcAgYBD4dBEwhMmni7c5mkHggUKAhT5JE4sIoUGpDZREDA0NI1/Iq0Unk0ljdXVN6gmSCGJMikU4bQ6l6JIUQdmOks2BWGMjbC4PGptbkC+WEKtvwODwEPoHBpFIpnD16jWRDq1trVJgpDMZEQpUnJRKhTtqlH964w385te+ipqaMDq6OvHeuXPI5bI4fPAAgn6ffvb7PFKI9Pb24K0338SJ48eQy2blX+IolzE8NISacA08ThfmZ2dwe2pKJEe5XMSjDz+C8+fOqw2nuakZ5y9cwMlHH8X7778vA9ea2hoRIC6HA/Pz8+hob8M3vvHb2v7su+/ikUcfwYnjJ+B0OvHSSy+htbUV8XgcL7zwgj7/zDPPYHh4WMTT9NSUSJ1bo7dw5f0r8kjZ3toWKRMKhYX71uaWjG5FpohEsQQmNNw1L4OAQcAgYBAwCBgEDAIGAYOAQeBnI2AIE7MyDAIGgU8MgWpLjpWPAxTpVwIbDuzfj3y5gLpYFB9c+QDBYAAZkhHBAPK5PLZW11DMFVTYw8ZWHUtNUhetR22sHosrK8jkC6hvaEB/fz88Xh/CNbXY2txGKp1WGo3T5cQH166iVCqip6db2zFlJ5PNYG5+ToRDZ3cnaiK1iiNmC8zRI0fwwx8+j1AwIBVHXaRWxrPpVFKEx9bmBpw2O3q7uuH3+0TukPRAqYSNtXVt98MfPI/hwUG4XG48dOIEXvrxj/GP//iPyGVz+PKXv4xX/vsrqItE4HK78Pipx2QU63K6cP78OUUJr6+vYXhoGN3dXVhcWMR/+s//WT9//bmv47vf/a5aeNLpjGKIH3nkURw9ehivvvqq2nZ4niRtnn/+eWxv7+Df//v/VSTM88//QK1IHHCxUFTCDokrE67ziS19s2ODgEHAIGAQMAgYBAwCBoEvAAKGMPkCTKI5BYPAZxWBOx4mLNXLZcurxGZTse/0uNDY0oSV5WU88eSTisqlcSqjgi+dv4B8JitFSr5QRDabR7FEwqWMg4ePYmrmNnKFIvr6+uEPBFAsltDR2YkbN27B7XHD6/YqQSeRSirad1lGrDkEQyGEw2G0d7SLSCBhQ0KktrZGn1taXMTM7IyIjYXFBSwtLciglik84VAIu9s7qA2HMTQ4hObGRhTyeZQKRTgdDly+dAmZTApBvx8zt2+L9Dhw4IASdLjf7e1tnePMzAwOHz6slJ5YLIbRW7fgcVuGuI+dOoVr167i5s1biEbrkMlklLrz0ImH0NjQILPX73znO3p/a2tb0x4OhxSZvLS0JDJl3759uHnzhsgh+p7891degcPhxMbGuogSqk3SqTSy+RwKxYIhTT6rF48Zl0HAIGAQMAgYBAwCBgGDwK8dAUOY/NqnwAzAIPDFRaBi+Sp9SdVPg2k2/J/D7UR9Qz1WV1dkblpTUyuTV4fTibFbo2hva4fT5VbM7u5OXPHCbLtpaWtDIpkUieLx+WQU21hRaaxvbiJaFxWhQQPVm7duoau7WwAvLs5JwcIWIZqlkhDp7OxENBZTO1A2n9X3YrGAw8eOiWCgKmPv3j24eOECTp08KUULfVdo9Nre2ibiYm1lRbHEbK0hqbKztYW+vl5FCI8MDyupJ5lIYn5uThjcnr6No0ePyCSWpMnpt95CY1MDdra30dTUpOSb1dVVKU/YzvPa66+hpalZRA8jir/0pS9hYGAQ07enlaTj93uxtbWFfC6HUIjkiQtr62uYn19AsVBAuKZG46MHC9OAEvEk5mZnpejZ3t3B1s723WjiqhSoQnCR3NLLSFG+uBepOTODgEHAIGAQMAgYBAwCBoGfi4AhTMziMAgYBD5RBO51yajW41ZyzocTXNrb2+XJsbm1jaWlZXztt34L2WwOq2trCASCyObyGJ+YhC8QQDAURjqbRW1trdprRMaUyqiNRGC32TAyPAK/L6DI3kNHDmNzcwMLi/PyHWH0Lrf/27/9O6k4SNbkCwUZqpL0qI3Woa+/DwsL81jb2MDTTz+F9869h2efeVYkyNraKpYWl9DX26v93Lh2Tak2TLehuoPKlWeeelqKEEb/stWHxEZPd7e8SKg04d9KxSJu3rip9J7amhrs7G5jc2ND6hC2FFER09vdg7feegtuDxN7siJrhkeGdd4kQxKJONpbmzExPoZ0KiXCyeN2Y2BwABsbm3j79Gn87u/+rgxiOT5+rr4+hkuXLmNweATrmxs48+67UqfQeNcy6LUIEvrJ3CFM7lkhmjvzMggYBAwCBgGDgEHAIGAQMAg8AAgYwuQBmGRzigaBzxICH81mIenAwtzj8QA2O9weL1KZNCJ1dUhnsooLfvjhhzG3sIhIXVTKiBu3bipa+Gtf+xomJ8dljMp9HDp0CPHdONLJNJ77redw8OAh+AN+vHPmHexsb6l9hx4fNIalioMtQENDQ7h8+bLaaNw+tvI0wOPzSGnS1tGBbD4Pt9ul1BkSGlRyMIY4Fo3h4sWLSCYSiEaj8ixpbm6G3W5DTagGLrcHM7dncOLEcfmhLMzNY2d3F/v37YPDYVcyTndXJxobG/HDH/wATzzxmGKKf/jDH6CxqQmPnzyFUCAg3xISJiJCBgZECr322msol4ryTHnisZM4887bWF9dxbe//W2RPhwrzV8nxsbx7d//PZE2TCGaojHt+ppw4LndHB2TSoZmtDSVZUsPiZxSqWQtGbZPMY2omrRDE19DmHyWLiczFoOAQcAgYBAwCBgEDAIGgU8QAUOYfILgml0bBAwCP43ARwkTKRkUI2yXx8mhw4exsrqCKM1dl5ZlhNrY3Kz2HBImXr8P09PTOHjoMAYH+zExMS5TVbbg2GFTW8ye4T1YWl4RUdHW3q5I38nJCaXekCTZ3t7C9O0ZNDc1KVb49OnT2N3dweEjR5HJ5jA7N4vZ+Vn09PYiVl+P2bk5KTh8Pi82Nzaxd98+NDQ0yF+E8chsFQoGQ2qJIYGysbEl7xQavdJLhUQKFTS1tRFcvXoVTY316OjsQLSuDt/73vfUevO1r/4mtjbWcf3aNREe87NzSrQ5ePAgtrY2sbCwiLNnzyKXz+G3v/HbOHXyUSwtLiCfy+CVl38MW7mMY0ePqd2IyhN6lfze7/8eXn75ZfT29Er5kkwm4Pf7hfW5C+fQ09eHG9dvKGKZL8Yf53I5pFIpKViqvjP6Y0V9YggTc1UbBAwCBgGDgEHAIGAQMAg8KAgYwuRBmWlzngaBzwgCHyVMNCxFB7NNx0puIYny0EMPYW19Ey6PRz4j/f0DePudM4jEoiIUaNRKAoPGqU1Uafzwhwj4/di7Zy9OnjwlgoHqjXgiIZKEniBszZmcmBR58frrr6vF5V9985u48sEV+L0++INBjI2Nq20nlU6COgsqOtjaQuLF5/VgeWkZhWJRyTU0Xt2N7yIUDmN3Nw6f14eZmVl0dfVgbW0diXgc7Z2dCAQCImHombL/wAHs7GwjGovC4XRIqUJT2LbmFizMzqA+FlP7DY1hSXJcv34Nq0wFymYwODAgAoftQzXhMPbt3QuX04Y3Xn8VbqcLN65fl7Et1TokbJj68+6770oRQwKE+FBFwtjhi5cvSn3T2tqmVh2fz4dbt26JRCJBNDszY6UKZTKWxwmjiJVyxK4d05bzGbmczDAMAgYBg4BBwCBgEDAIGAQ+QQQMYfIJgmt2bRAwCPw0Aj+TMNFmdhXjVcKESTp+f1CtLYMjwzKBffvMu2hta8Pq+hqOHTsiI9QbN27gO3/4HVy8cB6rq2sYGhzEnpG9IhlyhTxCoRqEa0IiS8LBoNpPqEZxOBwiFRgvTKUIW3q6u3vwdy+8IAPWYrkoEuGRRx/F2++8o/0yFYdRvzSqpbcKFSLLK1TDxORNQiohly/A6fQikUjIgJXkC1Ux8k4BpJgp28qorYuoRaeuNoKtjQ10trXDXi6LDMpls+jq6kJXVzcmJibg83vh9/lw7Ngx2B0OvPvuGalPujo70drchK2NNYyOjmqbK1eu6Fz4eZq9vvH66xjZsweFfA493V1IJlO48v4V5HJZqV+IMwkWKks4ttaWFrz+xhtIJpM6fypi2L7E42l+6LJrXgYBg4BBwCBgEDAIGAQMAgaBBwABQ5g8AJNsTtEg8FlDoKpPqH63SnCbWkUsYqEsg1W+R5VHb18fCsWSknQCoQAmJifR0Niothi2wZw6eQoBf0AGpnv37MG+vftw6+ZNmciSFKGS4+KlCyI86iIRJdbwe29vrwxfqQ6JRGrR0NCIc+fPyeeEqgqP14um5iaNrrurS0RDPpcVmUD/krb2NpmpJhJJ+Px+GdPu7OygLtqgJB+PxyvVCl+pdArFckn+IIwwdjAKeHFJihKOhQqRQi4Hl9stBYfd7kBjYxPGxyfw1a9+VZiQ0BibGEdPdw9C4aA+W8xnMTF6SyQOTW13tneUhkPqqburG//xP/6pDGrj8V20t7QgFAwimUpiYmoKMzPTiEWjaiuK1NZiYHBQJAm9Thrq69Ui9eY//RMmp6ZEwrDdiLHPdzxNPmsLy4zHIGAQMAgYBAwCBgGDgEHAIHAfETCEyX0E0+zKIGAQ+PgIfLSpoyzChO04lX2UIfWDpTqxIRgMYu/efZicpnHpOmwOBxobGnHioYekFhkZGYHfH0JNTVikydrqmlpx+Dfud2ZuBosL8+jp6kI+l9d2bJVh/G4oGEJzS7P2u7S8hEw6JYLA5XQp1vjkyZNSrFy6eEGJNlSHbG1uYmZ2VgQJlSLdXT0icvjV09OLnXgcDqdLJ8MEGsUp220IhoIiHEioMMaYrTstzU0iYYqFIuobmqSK2d7ZwdraBpx2J3r7+lFXF5G6JF8soq+fv9ciFAoglYjj3Nl3MTw4oPYkkjQrKytYXFxQAtD7ly4JwSxJkXBYbUydnR149bXX0M3knpZmlEsl+Zvw9/GxcZ1Te0c7FhcWNH6OUb4q83MYHx+XGuXOSxPJlqqy1VrFlxGhfPwLwWxpEDAIGAQMAgYBg4BBwCDwmUXAECaf2akxAzMIGASq8cMqye0OtZikc3mpMGpqI0in0mhubZWZ6uEjh1Xw00CVCoyZmdsiWVjkM2GG6TDFfF4qDLby8G8OuwPLqyvyIqExq9PpQCaXsYxPk0mkEgl5gsTq6vDBBx/IxJUEDFNz6IPCtBq295AAYUpOOBIREXHg4CFsrK8jk8lqjCRuVtdWpCzx+rxSs8R3d3F7ZgbT07dFwtCslQSL3eFCJpNHNl9ANlfAQP+QyAp6nvj8AaTSGYvMcbvR2NwgxYjDbkMg6MPYrVH4fAE4HXYkE3F0d3egq6sDl869h93tHbS2NElRwnOhyub48ePo6u5SCxCjj0mQXHn/falgXC6n1CbZXE5KlanpKXmyrK6tyoSWSpZ8Ia+xcHsa95Iw0c9UB1WTdX6lZfyLvFIMK/MrQWs+bBAwCBgEDAIGAYOAQcAg8M8iYAiTfxYis4FBwCDw60Lg3htU1d+kbHcqNefEiYcwPjGBTDaP/fv3y3iVapFHHn4I/f39MjhlO87K8hL++q//Hxw9ehSPnzolcsLpcMDucIoguXjpEuYXFzEwOCAixeV2ydK0JJPUgExXmUCTSWewtLSE1tYW1DfUY2VlFdlsRiazi4uLuHzpMvYdPIjR0THURevUPkMCgr4qy8vLcLmdGOjvw/mLF9DS3IzNjXXMMgnHZpPShCSDzx+E3enCxtYOnC4v4vEUmpqaUSjm1cLjsDsRTyRRLlutSi6vG0ODQyIuZMhaLqOhvgH5fE77/+a/+jrS6STGb91EKOjHxPgYMqmUyKC9e61xU92yvbWl6Oa/ff55XL36gYiSPXv2KLaZ3ihU4pA0efPNf1JMMtN0zl04LwKJBrSKWy4U1UrEFieH3S7i5N7WHetnK0JaipSP9fp521ZXw8faidnIIGAQMAgYBAwCBgGDgEHAIPAvQsAQJv8i2MyHDAIGgU8DgY8SJiQX8qUSYHfA5nDi0KEj6OsblEripZd+rOSYfC6HXCb3JkWuAAAgAElEQVSDL3/ly+joaFcry49f+gc89/Wvo7uzE36/j1oIFEtlZLM5tcmsrK3Kr4RpMplsGrG6KDxOt3xDvv+9v8Gxo0dx+eIl+aUEgwF0dHWIECCxQMVJMp6UMWq4pkYmrfv27xe5wpSea1ev4cqV9zE4OKCOlYsXL6j9h8k0m5tbuHjpouiDnZ249lUoATWRKDa3dhAIhpTIQ8LF7XXD6XCpPcbhdKOxpQWRuhj27T+gtqF0JoO5uXmRRWw9qq0J4+DB/bh58zpqa8OYnBjH1NQkjh05rPjiQwcPYnVlFZ2d7bj2wQfY3d5GKBjA7s6OyKampiaMDA+LUOJ5P3TihFp9tmRuW0ZLS6tIlTNnzuCtN9/EyuqqVCY0v2U7UblUsNQnVaWJBCHlSueOIUw+jevHHMMgYBAwCBgEDAIGAYOAQeBXQ8AQJr8afubTBoHPDAL3lqBflGaFj+oLeF6Fchklu0MtMP0DwxgaGlaLicPpxNDQkJQg25ub6O3twcrKEgYHh0RU7N23F12dHWhqbMLGxgai0agigqncIGORyeXg9/ulDHE5HWRUpJBgq0ohl0exkFfML9tp/AGfVBpUsPA9enYwqpfkQCDgl1krU3loSku+4O2330apXFSby+rKstp/6DWSy+fkXcIWoN2dXWxtbeHW6Bj8JEpKZZE4JCBoQutwObC9vSszWJrLkjQJBGvg8fnh8vqQzebZtyTvkYZYDPHdHUxOTeCrX/sqLl26AKfLgXgyjv7eXsSidZgcHZXR681r17T9vr17cPTwYfyH//B/IOj3o6OjQ0TM4MAgpqamdb5UsjBdp7+vT5HDLS0tWv/EjdvURaKYnp7Ge++dRTKVEHaZbFY46otkl7xqDGHymblxmIEYBAwCBgGDgEHAIGAQMAj8XAQMYWIWh0HgC4LAz2pf+byf2s8kTKhTsNn1FYnUWRHCa+tSd9BslWaubpcbE2OjKBYLqK+vx0MPP4TOrg4EAyGRBX//9y/gqaeeUjpOPLGLZCqFQDCIhsYGkRQOmx2ZZFLkidfjAVjoy5tDnIQIDo6NaTM0pqUXSmJ3F+k0/UrCau1ZX98QYbC+vo75hQXU10dFGmxvb+kzVIrMzs5iZM+IjjM5OYm5uTlsb++goalR4/F43Er+ob8JvVSmp6YVs7y8vAKn04180Q6nxwtPMIhyyYbunl6NLZ1MSglz+f3L+M2vfRVz8zOwOe2INdbjyOHDmBqfwPbaGibHRhVrXCrkRTLt27NHpq4jI8Pwej1SkdCIdmtzS603JIuWl5ek3OH5pVMp9A/0Ix6PY211He0dnchmszj33nu4fXsKkboIZm7PKLY4m8vqb/Kl+dgv05LzsaEyGxoEDAIGAYOAQcAgYBAwCNx3BAxhct8hNTs0CHy6CHw0opdH/6jC5POsOPmocqbIE7TZQZtRt9uDQIDpOftRKJXgpOqkrw+DA/24desmpm9PY3h4RGqTffv2iUhhq8qLL76Ehx99BOl0BpcuXoTdaceBgwcRrgnL34RKCLb1RGojCPg88uQoM76nXBJhYnWZlPHuO2fUAkO1it4sWx4dJFbW19ZEJBTyBZTKJbW4bG1uSFXCL6pc4vEEpm/fVuvLhYsX9Fm28ZDkGRsfR0dnJ27cuIFQOCRy5/33L6NLBqzTKNsccDg9KMIOm8MFr9ePnt4+XLt2XUQN/Vlu3LyB3r5elGwlpHMZjOzbK68SlIo489ZPkIrHUS6WZG7LNqW52VkZyJI4cjmd8omht0p8Ny5svB43ZmZm0NfXi2hdFN/73vcUiZxIJqSq8Xn9Oq+21lZcvXpFqUMkiIaHh6Wk4ZxkMhldICSPrLn9RQSKIUw+3buJOZpBwCBgEDAIGAQMAgYBg8C9CBjCxKwHg8BnFYF76kg+lWeB6XDYUWSriIJ2qxuUWTL/3LO4H/aYJAA+RLr8GhkYEiVerw8kTnw+P/r6+tA/OIyRPXvV5sJEmVw2g1KpiInJCZEiq+trOPXYY/IAOXbsuFJu6D8yNTWF119/DUeOHMZDDz8s5QfTZUqlMlxM5XG54Pd5RRQQYbbl8OV0OmG3QSQAFShOh/NDqTDZXAazMzN498wZERxUddCfhPNWLhdFhlAJ0t7RIR+V1dUVtbIcPHhQ3igkWl599VXU1Nbg1KnHFHVMomJpcVG+IRtbW5ik2sTrV2rO1vauzG8jtXVYXFwSuUN1ClN42jvb0dDciM3tTbh9XrUF0eclubODh44fx8TYuLxf+nv68MrLL6NQLMDlcqmdiEoW4mSz27EwP2+pZ2rCePbZZ9HW0opXXnlZ/iZM/JmZmVOcM71ZspkM2tvb8OKLP0Jvb6/mhN9feukflF6UTKY1Pxa5VFlcBPinknUMYfJZvT2ZcRkEDAIGAYOAQcAgYBB4EBAwhMmDMMvmHD+nCFisBNsZSJawwKZvR6FQsJ7Os2IvlVVgs9BnSsodEoWtIxUSRekkFc8ISxjx0xTKHbqFrS4/Ay0ei9uQSOD/7NyuUtxW7Sjo31FVDFjHtLQD/GTVs+KOAejHnJEP0UDamU0eHocOHUY8mZJ/yJGjx3Dg8GFcv34TR48eQ2dXFyYnJ7Czs4O29jacPv02svk8Dh05jNa2drS2tqG5uQXr62tKuXE5nDI7jcWi8uhwMdqXx7HZUCwWUS4WEaBPiNOBna0t5PJZKUD4e6kofYcw5bacB7XbrK9jeWUZfT098Pv8wmp2bkZpMyQUUqmkvEnsDofIE3qaKKHH6cR7Z99TOw23K5bL+tvO7o7Mam/dvCXfFCprVtbWsLK2gcmpKYsUWl3HiePHsbK0jLHRMUUwrzHBZmdbY2tqaVL7z/j4KBYWFqQCITFDWE8cf0iqGm73wZUrikGmJ4rb65WvCs+nkGca0T5kMinNHj1L/uAP/mecPXsW2bSlGuFYm5uaUBsOyc/l6gdXcfTYUXR2dOD73/++IphJDDGdh94mbJkqFa3j2h1E0lYhAznVNtjK1gqoEoR3U3fuBw34MReh2cwgYBAwCBgEDAIGAYOAQeCBRcAQJg/s1JsT/6wiYBWHVsHIotfldquYZSuDze6Aw+FUSwffqxIKbBlh0flTT+j11B4WocIfrP+LXLn7ssgQ7cvOgvXu696fqTrgMfh1r2mnPieVQIWYUWdKdf/W+xbhck9iyj8HPsmWStvLvZ4XZZsNTqcLA4OD8gthxG5vXz/27t8Pj9eH3/iNL8vr44UXf4REIqGWllQqg+mZ26itq8Pg0IiIlsGBAZElVKJk0mkkEwl0drRLKcGx+n0+qTRImnjcbnS0tek7fT4ymTQaG0mYUFVSkt8JyQSSDyQE6IFiEVSWCsgSTpSVmuP1uqUaoScIjVxX11alGPL5vBgZGYFXCpmc0Ll67Zqw7h8YEJ40bc3n8moros/JzNwc5hYWMDY2obGQ1GhvbddYSDSwjef27Byu37pprSOXU2SHCCGnHcsrKxovY5Z9voDW1jNPP6O0n3gigfevXJG3Cwk7qmPor0JSg+QSFT4ipNrakEjE4fN4sL62LrUNI5DDoRC6u7qQiCfQ1NwsH5ehwUG888472NrahNfnQyqVEmb0SEmlU5V1QiLOWhxcY6LvaBZbId6qf7Te+TXKnP659Wv+bhAwCBgEDAIGAYOAQcAg8IVAwBAm/8w0frj14Qsx5+YkPvMIWIkiVJOEQkH5dbAIzjLFJWAVtmx5IGFA0oRtIyx8k4kkyiU2qlQSSe4oQGx3CAueupVYYqWVqOSsKEHk0UFio6KSqCabVOEiiUDVAJUufLHQrX6WCTUscFlc8zsTVbgt1S/V4pfvSyHwMercqmqlqlCpjoGf5x7LVB7YgOGREew/cBDPfulLePnlV/Bv//A7MipdWFzEe+fPoaY2gp14HJlsTlHEXT09WFhcVhsPVR4kPPi1OD+vWF2amfJ9DpPxwP19/fC4XDh16lE47Q5kUim1kkRqa+B1u4Q/PU9ofkpChCoRms9aeLDop/fJXWLLOq+yiAIqN5wup3xSSBgwaYbYsJWGKhoqUK5eu4r9Bw7oPZ4vcaWqiK0x84tLGBufwAdXr4pEYZsQU2qWl5Y0/mA4jFu3bmF8YkKkRUN9DOOjo5o/t8et6F8SaSTkkqk0kqkMGhoa0d3dI7PW5dUVkRp10aiihK9dvar2G86pFE42GwqFPIrFPOw2B0qFApLJBKJ1EZEcbOmheodzQGy++pu/ieef/z4y2YyUKDx/EkIBfwDzC/NIxK1WKALHtUgM6bXC+akIlu5pQrOUTuZlEDAIGAQMAgYBg4BBwCBgEPgkETCEyS9Ct1pIWo83P1ah90lOltn3g4FAtRBkIanC226/Y5RpRdEW1MrBeFcWqfSYUHxrOi1zUsbXss2BvhEs1kX62exWi0OFMKEJKV/cD9/n9iRRqOBgAU2Pj0KhqIK4+sSf74s0UQuQDdlMFsVSSS1CLLy9Pq/aT0ia7O7saMwkdqz2Ibu+7rTxVFQDP7/mtZQFHrdHRAATVjhGjlu6DY65DERjMf39f/uTP1Hyze/9/h9IfUJ1ye3ZGRSLZayuryMUrkHZbocvEEQ8nhQZdeHCeZEInW2tKBULOHvmHQz09yMYCspo9fbMLB47eVLqjFOnTmJnexu2chmxugjqIrXC3CJcrNsDVRQktepjMWFYbYOqqoCoVrHIIxJJRYt8yuaE3fz8nKWisNlE+Pi8XilQbs/cFilEQoxms0yfoU8IyZWlpWVtk85ksLW1LRKmpbkFiUQKCUYex2I4feZtpNNZRMI1iNTUYHN9Dbdu3hRpUiAZYbfJpJUuOA2NzUgkU5rTxuZG1Ebq5Gfi9nhEbjCCuaGhHsvLy/o8yY2NjXXNM7vDSCg5HXYpWXimbM1hKo7X4xOG9DQZHRuVPwp/5/qszi+9VtjmRYJGbVvlslqPVpaXrbYoEm8iaaq3YkOYPBh3Q3OWBgGDgEHAIGAQMAgYBH69CBjC5OfhX/GA0JP4O4Xmr3eyzNEfDASq6gq/P4BCsYgCPR6oJPF4ZNYZCodht1PBUFZBShKDKgcW3iy0k6mEkllYjLNdggTHh7xAKp4QJGMYh8s/sgCuep3wOCxoRXBITWCpUei/ISKlWESJ6hKW2Q6H2jaK+QI8Xo/IG+6T+2LLC4kLqULKZeTzlveKPlcxsf15hAnJBW7b2tKiyN2Z2RkZrJI0kQKh4qeiSt1mw9ef+zouX7mCZ555FsdPnFAxT1UJVRqx+gZMTE0hVyzBHwyhq6sHY2NjGB8fQ30siiYqIew2TE6OW4oRl0stT8FAEO1tbTIrJZFBw91oJKJ2k3AoALfLiXQqLRWFVCaZTEUx4YfNwcwZ61UlqSxcpI/R+yz5x8foX9KEd945IzPVtrZ2qS9IxlAdQq+UUA3nm4QXsLqyLIKKpEMmnRGp4A/45WOyurKGkZE9Ou/VtTUpSK6N3pRqZGVhCaQxUvFdqT24bgqlgs4zm8uLhPN4/Uhnc9jZ3UWukBep09bejozigIlHSEQZ24dyubxikEOhMOZmZ5DPZUVoEAeSOTS2bW5qliKmtiYiVQljitnawzW8G9/VOYRDNRorseno7MD8/ILmOxqLoiFWj5+89ROpVrieeQwqqKRUqvzvwbgjmLM0CBgEDAIGAYOAQcAgYBD4dSFgCJOfgXzVQ4IVCiM+tzY3VSD8Am7llxKH3/V/YGvE/Z/6O+P/hXGd9/+4v2iPVQn/p3vUz8/RPkpocOQkIEhOcIm43B615rC4ZUFNHxMW8FKVOOyoqa2VSkIRsGxtKBbU6sDiWIaaJP3sNhEJfLLPn0l+kNQAW3AqpT3NUTkWKiTobUHygIQLi2cSJizcSa5UPVboJ0IVAgkUkiccCwtiqj7yhYIUF5ZvSlmxuGyxqK55qmNEgPyMi6ClpUVKFSorYtGoonfZlmSpISwCht4fJEyIERUjNHLdu28f9uy1onMZr8uUl4MHD2F2bh5vvv2OvDkePXkS83PzMhyN1UUVv7u7vSVvjnSK8biN6OrpFgGSSqZEWnDsjCbmeAuFHPr7euFxuZVa09rcgkDAb/nEsJWE3+nHW6pEDFc8Y4gZFTLEh4QF21toWtvS0iyigMQB23l6unt07jKUdVRMeCutPKvLK3jjjTfQ2NCApqZmxKJ1an3hHJDU2NmNY31jCyurK0rIOfXkExifGEc5V1DbUWo3rvOZnZ0Vmeb1+6REmZicws4Of/dLWTQ7PyeSg608VKukMhkMDTIaOIGampBwnBi3WpZuXL+uZCGLXLPavagWaWpsEEHC1q3d3V21+ZAIUqsW/XZsEJlDUoVeNFxfGxubVkxzfUwkHJOBtjY2UCwUsLmxoTVA0sZSGn0CN8/Pzy3DjNQgYBAwCBgEDAIGAYOAQeBTQMAQJr8AZD7R/epXv4qzZ9+T3F4pDtXkjIoXQxXAj2dByFYC6KkwFQO7uztWwShN/x17yEr9aLVRWEadZRWgeqrOAloFplUAWzXD3RQU/ibfCMnXK0+5LVfOewrTaqFRLdMrPUc/1XZUPauPlvP3bnhHI393HPeYNmp0LKJYPNIfo+pjUTFxvLfoYXGl8Vdicz86NR8ennWQDxmCfgoXzCd1iHsRrnqnykvE6YDb41UbCpUDJAlIInANBYJBxBO7Whs0SK2N1GjtqEVG5qhOqUyk+nBarTcs1Km6CPh82NndBstOFu5sjeBrcnraMvYMhUS40AyVBp0cH/02qDzRcrPbrfVU8SmhUWm19YZEBD04pI6pkCI8frW1wlWZ50wqLcKH880C22rvyavI/uY3/xU6O7tw/vw5hENhvU+j0bdPn9a1whYRpqxYhJLld/E7v/M7cDhdGB4exqFDhzSGS5cvYXlpBc88+yUsr67h5Vde0Xk++cQTWN/YgM/rw5XLl+HzevD4Y49ha3MDY2O3cPyhEzrfjc1N1NVFEY3GsLa2LhxqasOoCYewsbYmFQoJHRJFJG24HqmW0LVZ8cLVdVhR1nDMa2urWFxYxIH9B+Dz+7SKqZ4gMUECimQJyRfLH6QEt9dtEQ/FIn7w/PM4sH8/gsGQCAQSXkNDQyLXiOMP//bvFCvMNKCW1hapU0imoFjG3O3bGB4Y1HlfunRJc7ywtITW9jaMj0/q/AaHh2T6mi8WRRjx/F0eD4LBoBRCS0uLIocSiaTarvaMjGBlZUWkB0kN3p/i8V0UqU5paZXPDt9X+xhTnCo+N1yToWBQ5BtJIhJGra2tSv/Z3NrSl1Q76bQIKRIlc7OzwkntWCRnLFfgO6977y2f1HVq9msQMAgYBAwCBgGDgEHAIPBgIWAIk19ivpluwYQJRnwq2pUkwD32Jj/9vPPDRIMKJxtw5PBhSfavX78ms0j+xz/TJVgosUDgk3n+xz8LVj7lpRydEnWrzSErhQCfUrPQ4Gf5O4tj9f9XyJJK5sk91QTJExa41RYjS9ZuJVDwPGj+SN+Kwl2jznuTTipxn6IoxL1YZ8tCjmoHxYOWrbjZaiqLIkIrBXU1Btfid+4x/rwHIhIBLBQtb4zCHYKnqsixpPg8hbtPlxVEWn3/I3P5+Xr+fBcIjluKEJtd7Tf+cLDiF7ElFQHfYytErmj5lwT9fuRyGSkbqu0qLDZZjHJdUClCpQfnllh5PW5LBSGlhrV+SMzweExaYaQs/873SUhQSSGizgYRE9xPkWswX1BRSzIkm01L2cKEGh6TX5xLFvw0qeX64Lqhpwm9Lnh+PrdHJEAum0c0GtXY6BPCFiO2bOzdM6I2nN14XCTBtavXVLBTMXLlgyvaNxNXmErDBByun1MnT+HpZ56pFOZuxGIx/NVf/TX27NkDrz+A06dPI5VM4Pe+/W3URWNKcdne2lJrDVdXR2e7CIF8PovtnU2NfTeZRDRaj0w6axX44aCupYDfh3KxpNYYfnFenA6XiAhe5yRR5BtTaenjm5NTk2hpbhZRc6+nDAkGqmd4zYtEsdkwNzePjc0NDA4Oap51rVa8X0ZHRzU/TY2Nwp1JPTSG5f0hmUwhlc5I8fM33/2u5rO9o0P3mNpQCNdvXEdPTx9ujY6ipbVV/i6ce8714tIizp07h8GhIc31jZs3MTQ8rBYwpvYwKYjrhvPL1pyZ6WndA6nA49zy72qhKRaVnENCzOf3wuN26V7GC5h/49hz2exdJVI2p8/6KrHLVeNhkkIkB0nOrK+u3VE2ES95nVSUN0Zs8kv8i8xsahAwCBgEDAIGAYOAQcAg8LERMITJx4YK6q3nE3YWaXmaYZJ7+JmEyb0KjkqzQ8WYggVPIBhArD6G5eUlFUEsQGkUWd/QIAk65essSDo7OvUzjxerrxeRwXYBPvWfm59Hb0+PirTFxUU9hWfSBAkXegOo2C1YpINlkklqgS0BRRXD9KnIVbepFHRM+KCBI5/mWpqTSsqJBCyVhJOKEqYaG0s8AgHr6TPjVkWMwCHzT26jgjiXE7Eio1EZjFZMHEkMVBJZLB6lXDGDpJKCShrriXT1bzwBEjJW0Xg3slW8z0dEMB9P8fNLTP4nvundS9E6ZavQDoSCUl6wcJdiowThbRNR4RRxQnXEzo6VuCKfCLvDSj5JJDSfXCPEXD4cTgdcFX8NzgnVJCLcXC6tObVLVJQjWj+cF7WhWP4j3I7KBxIMnCPOP1skyNVwTXEbbitDVJtN2zmV4EL1kNWuwfYdKl+89EkBkM8VsGfPXozs2aPfScZwTR86eFBrn0kxfJFcZJRtdSynTj2Gt995Gw319Wqz4brn36isIFnHcXV1d+O9s++JFGD6CwkXRgcz+YVkCot8+qxwe8bwknTwelzgcHP5DAqlsmKIY7FGteXw/BwOqyXE6XDC4/KIrKDigufJ66y2ttZSo9khr5Z7CT8SHR0dHfCLMLkrymIbDJUaJFvoSULz3enpaZm67t+/H4FKgo5Wfhm6/ywtLmFzaxNbG5siTqRcKxalvuErHk/gpZf+AV/+8pc1F/HdOBLxXcUJW+Os088trW3anmuF62Nzc9My7t2NYzseR0NjE3w+PxYWFpTOw3tUV3cXIpFa/MOLPxIxkssVdI3TY4SY8lw4ZmJNE1h+8d5DYommunxxnUlVVoaIMt5/qAoqlktqz5GCiORcoYDdnV3LQNZtpTDJMFf3qYpC72eJ5j7xa9YcwCBgEDAIGAQMAgYBg4BB4IuOgCFMfskZrqorLALhpwkTS7VhEQxW5mq11cb6lQW/EiKKBXkh8Kk4CQwWSizgWMBsbmyqcGzvaJeB4tTUFDIZStGB5557ToXNhQsX1AJw/NgxXLtxHQ31DUqsYJGkSNDlFcn16cGgp/xKSbHSOTg+tnNQdcDCiwOjnwVl/ixsqVRRS0CxgEw6VSk+rZaAqmrEIkYsxQELRGKhVJRsThGnNeEaFbhKc8lmRTbxCTOfDFMdwy8V1kxeCQSEAT/PY6iFgIUzWztUHFnEiRVRaylcqhiLBJLi5N6X1ehjjfDz8vowYVJpurLUGnzy7vOjZAN8gRCy+YJ8JwgE1w/Bp9FrMhlHTU2tntQzNpZECItMzhXnlEUw11Mxn4Obka02mwp7zgOJEJIsUoVUiBIqnYR3Za5V/ts5LyRuuI4spYEItnJR+xepwvYxmrwWClJwsAj2eqvECokMB7LprMbJfRQLJbW9PPnkkyIOtzc3FWFrtRRlsb6xJtJt7969iszlzwcPHcIjDz+MF198Ucf9xje+obV1+fJltLW1ys9kc2MdzS0t+kxjU5O8OXg9WKQHTXIduh5oKMuCvr29HYV8Dn6/Dz4vFRFJZHMF2JwuXWvx3YRF5NGPZWdHvjIuJ1UbNSJMWlrawBQjrV0QO4vU49qursTqGpZXbUW1ZSlNKoRkxeeEDBTHeSdZp7KM1ZZXph/MrggMq6WpKC8REg4XL15Q+xCx4zXH1pvOzk4rStjt1nohGUWvkGQyLeKVo+T64Hbj4+PyECGpMzU9jcmpafT09iEYCmN7ewtzc3OIJ+IYGOhHa2sLPnj/ijye+MU1QZJkfW1NYyK2a6urFSNYqoZ2LJLJ60U6k1b7DVt1SK4xEpv3oKLihC3TYBKFXM9UnLElknPHbYkX75Ura2u6h1bvuYTIalP8ZLyhPi93EjNOg4BBwCBgEDAIGAQMAgaB+4eAIUx+GSyrVU/VZOIewkQhrSrkrVKXcvxy2TLZlHcHn3g7rBQTkgwsJlPptLbnk3F6EPBJNZ++kjAheUBpPgtcpl2wDYUF8L/7d/+Lip43/ukNXL9+HTTHVHtFpSj2B4KIxupVILHYZFHFtgaSGFZELPeTk9cDyRGN1m5HtK5OT93T6RRWllfgYRKGnr7H4fH6pBjJMwLVZtO4uS8ruYOtAB6RFjSfpP9BOEwD0pJ8DejvwMKcBQ4LyPXNdfllkMzhU2O2X/j8fhV4LqdThSBVBFRLpNOMf7XUMiyyWNizsLvT4lBpibKK0IpXSrWw5DxUfCSq5MMvM9Wf/rb3Xoo6mzsqEyolauqiYNZNW2cXllZX0d7ZJTJkc3NLSgp6TCSSFp5UbtAElntIpayWFq4FknJUCBRzVEcx5YbtEQUpVzhHJBGcdqfWqQxMFQdskyKEo5NXSjUeGGUREVQ1cBxUXXAMJE84Z1xzLPrZHsIimWQdC3afz6O2k3zFRJlrisUy01Kampp03MGBAUxNTqKrsxNzMzOKsr01ektmtyQIA0ErrYWtRhz7yy+/gqeefMIiQpwOxKIxRRzrd5rC5vMV9QtUhFdbxtJpEnxZ5As54UQCh+cYDgVht5exvbOOdCYLu1qSyorxldrHZtP1FamNor6+EdFIneaK/iMuJ+OEeRz6uFikiFRUFQK1qsyS946Sgyy8RLDSKLbS6ib/ogpRWCUFrThnh9RUVKpwDPT9oIaN2LNdcH19TfNM4pTXN0kwtvOwrY/j4Bwnkgmsr21gZWUN//jyK8KwNi93SG8AACAASURBVFKLY0eP4fz58zh8+LD2x5QekhrNra3Y2t6RAu7553+gcfZ0d4usIUnT19sr49fV1RUc2L9PxC39mc6++y6CwYDaj0iecM5WVpa11nh/E4njImHqF1HFdjBe4w4XyZ4ovB4vOEckp/id80jlCeeIa4V+O7yPSGVSYUx5DMt49tO/gs0RDQIGAYOAQcAgYBAwCBgEvngIGMLkPsyp1UFhycTVe2+zyTeAr52dXX0nycHigi0zlJLTM4IKD7fTpcJBhY3Xq89lc3yiuqECjgQKP8M2Cxa+LEBEOOTyaoGpj9VLgcFCgoUPWzRIyOwZ2YPzFy5oG0rrGYVqPWV2yvOA/issVLgtCymrsLJICbYBcF9WS05RZpssxkjekDhZWGDCiGU+y3NmAczfqTRZXl6WUoX7YdsFz49PutlSpFSXrFWk6kmxVCQ0BrWMPlkg8kn98sqylaahRBVG6patJJCK6SS/i2iSd0pRxRZxV5oLn5dbMiA9OVekbqXF5T5M9Se4i48SJncPFQwEEKqpxXYygY6uHmwn4nC4PVIV8cX1xjaKYCgg3ElSWYUkC/sM0mkSGox7tdpAPC4n8pU5oCqA5p5SojBS1+HSWnO4rFYJkif0HOF8EFG7wykihC/6fJCsI+lCYoLFKtcW1yILfn5W6ibYsbS8KOUH17hFAJSlQGLBvLayKgVVR2cnfB6v/Eq4HQkZFu48n2Ihj/7+AUXvchz//ZVXEA7X4IknnsCPfvQjXRepVBqPPvqI/FD4OZ4z1xZJGV4j9Ohh+w/XCtcmWz6sOGabSEmasfIaaWluQjDgRSod17jS+Ty2traRTmWUVMQWIF6TxJXKn4G+fl0jJDNIDvHatDmg1B2uUQnNKsTkHZNm2QeVlNbDNju2UnFyijJrrjCz96TsJFNJHZPXt86jogIiyajttS10rfO65n7ZmsNEHBJOPC9iTlxEzBRLGB0dx4WLl0WgUJXS1dWpa/cnP/mJrrdr166JqGIaz+NPPAmfLyDVCbednJzAytIyjhw9KiPW29NTMnvt7+9DY2M9Xn7lZczPzOKRRx6RyTB9TEiwWDHXVqoRfWo21jdE7HB89D7hnNEHh+odkh40ouVYLS660ijI1j2PW2Qh23yUmFOqmEAbhckneI8yuzYIGAQMAgYBg4BBwCDw4CFgCJP7MudW640Ik0qbQ2tLi4pGKi4kLQ+H0dbWjlQ6hS0qRmx8+p9CbThsebGWy1JasKglyUIVCOXo9AlYXVkRycKnsmylaWlpRSqV0VNc+i/Q/JVPqru7uuRvwQhWJoWQ+GDsKT/rcJG4qNX2ejJPc1fJ3otSb7AI297aFHnCcbFwqa21zD93t3fgprFmTY0ICrbdUHpPrwGqYagwYSFH00oWR36/9RSYhT6JFvpCsBUpl8+BsbWMIA0FgnrynWAEbskiWyjPpzKBxT8LPRI0W1sbKkYHB4dw/do1HY9PnOlzwTFIIZDLwuVxy4yXEaY8B6twzVX8DiwFyp3UoGqy0H2Z+/u1k58mTCzDUIiQcnm9IIUVqqtDrKkJDpfVXpFNV4w2ST6QYBNZYSXksN1K6U52u7Bk2wlbJ/w+D8rylsmChbi8S0qWoShxq7asEEuuCzaUyNzXSc8TJsDYpQCy2nfylnpANXtJ27Ai5zqxYogdoABgYZEpKC0iMFQAVwxeSfbQ/yLoD2g9Mgnl4P4D+KM/+iPF4Pb29uoaWl1eFjnBc6pviOnaILlGgvHmrZv4f//6v+FP/uR/t1QVLpfWD0keKxo4KfJAKiUa1VK9lMogmWK7WlHEJNtMuA2xIMGwvb2BXDYlZUqW8cgZK7GG5+bxWAoaqjhisXp0d3aJaCAJYLc5dI073Q5E6yJSSVTNeF0O+rrc0zZSKslfZd/+fZo3Ely8L9xJfrqHPOE1wWsl1lCv6+FOCg9VQoUCkvGE5piqs/6Bfq2ZsfExTE5O4tFHHsHK6qrIrMGBQZ2j7iWBkOYhk8sJY6brkISgxxJbqUZHbym5p7GxCU2NTbh85Yquw3fPvCvyo7GpWZ87dOggBgf6RZgw1SiXTcvclnM6PDSEV197DadOPSpVyI0b19HU1Cgikxjyi2OJRmnsuouZmdvYZTKT16sEIpKl9F7h3JHc0jqFTffB8fExkcv3ykkssskoTO7XXcnsxyBgEDAIGAQMAgYBg8CDjoAhTO7LCrDfMR3VM1AmZCha1KGnvTREpU8H0z34VHVmdlb/oc+iJ+CjasMnwkMeIi7LE6JqsmqZt7L9xaFCh+RLfQONX5NqF0ilkyrKWBxG6+tlssiCl0affIpOsoLFhs8f0LY8Lp9mU+LOfYtIcNg1Li4GKkioLmGBnEolVMixcOaX/FZYMCtilgW7RwoWGXs63WrnoQqmsaFRcaQ6rs8ng0sWSCRnqm1LMm9UIk4GTpdDxdHm5oZUAizGQqGgvFhYkNHXgriymKYigUU/20SkVrBBrQB80k5ChsQM/ROIBwtaHo+kitVKYSX4WNhaZpHWBWCVqPeq+Ktxx9Xi9d74Y2vJ3G9/lJ9uyWGcrwp8hwNu4hiuEWFCsqSGqTAepo+49XSeRALXD8kBngfx5Zhp0Mk54DogXpwjB9tv7DYRblT98FxInvCD1dYny8DTSmWSBwcZEbtFnFCNxDUrk1CHTdiTjJGBp7hDq6XHilOySRE1Nz+nQpm+NNVkKM1ZLqdCmSoUzUuphLa2NvyP3/qWyDGe+40bN9DS1ITevj7cvn0bHR3t1vUSCku9xM/8xZ//OZ55+mkcOXJY60xxw1pzVM04ZELK64XrWNcerGhikYlUJ1EtRVWVnWao4Urkt5USVCjSY6VOxT1JE6pZiAHJQLXCuFxoamisnLejMidMsyKxaBFYnBOqrdxey7SU64/43p6eVlIN92eRepZiyNJSVN6otO9ojZKYKpU07ioxlk6m1HpHXDjf3d3d8lLhdbG6uobmpkZL8ZXLoaGSqrO1uYWOji4dlwQpSQq28qwsL2NnN46pqUldh7znME2nr7dPx+R+d3fi2N7ewdWrV0XGNDc3aR3s7GxjcWkJ6VRSLUP79u4Vqck2H66PtvZW+afs3btHRB7HpMhrhx319Q0yL75+/QbWN9Z1rJbmFkxOTlkEXKmoex4JPM5VuKYW01NTInTkvl25HqviHNOSc1/+xWZ2YhAwCBgEDAIGAYOAQeCBR8AQJvdlCViESVVhwvhOPu1nOV4TqVPBRZk5VRhUYNDwlR4LfDKazaQRqa3Vk1OSKnxCvra6Jsk5izu2yXC/JAr49J7+IWwTYHEsY9ZCAbWRiIokFnwsnFhssdBlkcLCkj4Elty/CEYjd3V1SQ3CFA4WlCR1qEbh03gqPUg28Ml7lVDgse1lpobkVeDIXwFlpWOkM6mK14bV5sCx8qk/iZMMk1B8PrgclmEsx8+CmQNkscyWDZIc1dYPG49BVYg8Xyz/DbUcKEnHaq9g0c8YWMaN8gk2iSEWedsb62r5YIGqmFi2TFAp43SqqBLxlC9aHhYcfakk0kCtDKpLLYXQHSdfros75r13Y5T19ifS4nP3UrQ6LMoq0i0yyimFiS8UQiKTxeDQsFJfqPYgMUcMSZJ19XSrFUNRrmyjcruUPmK1Y9CU1S1lCQt1znEmaxmg0lRTKiCHQykmLE5lEFws6YseNvT5sNofypZqyOuVcS9B4nqn+oOFr8gdD/1yCigrmcmuMW7vbKNQJPFnk2KKCT4s0KlCkQUFFVZenwgQruWjR45ge3MLC/PzVmyu3Y5jx49r3Nw/W0+4LVvNSM5def99te4cPXpE49iJ7+qa4ovKi+WlZa1HkjwW8WGZH3M9ck1w3fN8qA6ppjvxWMSQyyJSx78zBpd+I3YRJbwuIkqmKcjkuJpERDKJH+IaJIFHQ11uq8/K7dVSQFCRc/3qVfT29onQFFlSUUIR6yqBZy3LklqjFAUNiHggJmx14zEsXyInPrhyReoyqtW0flGW8evI8LBwICb0COL9ifPKc+G1urW9hWid1cokEquSbkM1GVUjbCdsam4Wscl2QX6dP3ceQ0ODOm/GSpPMoqKFWPI+xPsaiRbiQ2PdyakJKehoKstteA6dnR1q42OSDw1laUZbbc+hsoXH4b2M/jG8R0WiUbXucN1wjFNT01r/VhtexWe7aiV1X+7tZicGAYOAQcAgYBAwCBgEDAIPMgKGMLkvs28RJkq14BPqSERPid0sNItlKQIikTok0ykVfyRP2MZSUxNScR+pqdGTXpqusnidnZtVAcAiX+0PDqaMUCXgkj8Ci7qacK1lwgmokGHrws2bN9XOQiKCxQOf6PPJetVIsogSDh06pOKZ77PgUIqPzYat7W0VzFUTSo5fqgG7w2rJEGFRUJIIi04WrFSGOEl6yH8gVYmyTaodgrVLWr4Y1UQSFs5ywdQxLKPaSiRoxWuE46KigkoWFpMs6qxUEyvWlk+SqYChwoRKmmgshkIuL9KmmCWJFBChw7+rVUdP4WlKy6f39PnY0vnSADWVTIiMoZrHKvwtgkQ+CRXPiXsJk+oykaHkJ0yYiKiy2dUaQRKKyo2aaBQNzS3Il0qIxhpQE4nofcuHwykSIVbxNCFpkstm0NPdpeKSBAVJOpJNJEQ4tySfqibAJOaisTrhReURCQX+jVU9j0FVQa7AtcgkJMYJk2yyCCySTiQDROhV1Sd+n9Y6FR3ZtKX6oScKlQOsa9laklHcsFNFPOdchqsOpwphenqw0K627zjtds3R0NCQ1BgkDNk2Q9KPhIlayxRxbBkZcx1UyRKr5SONnDx/slKtkHQg6VM1cKVChL4nJDO5ltXOlM8hHA4iGq2XGoVjj8Uq3ih2p8xz77SDlEu6vuWXA143JFUs8o8tcMQqUhvR9aUXCZO7C8ri6KjKqbaTqKXE2oLf2TrE86+tkGRcfxvr6zoWzVot/x8rVWZyYkJmuW6m9VQImNHRMRETvK6INVO3GL3s9fqte8WdFhZLGcRrZ3FpUSRQOBwS6UYFE9eP1WZlKYNIjtB0+vLFS1KM0AuF1ymJsNOnT6O9tVX3Fu5vZXUFqUxKSUckMjl/vL/wHjQ2Noah4WH9zHXAtkKui8mpKd3Xrl29rrkmaVpfHxNxq2jjnm75rZAAsvRe1oVr+Z3clxu72YlBwCBgEDAIGAQMAgYBg8ADjoAhTO7LArDaD2g4KgNVpt54vAiEwvD6g8gXS1JaxBMJFXcs6NiDz+KOxT0LET4tZ5QnY4VJZrAgkZ9IOg2P22UVKmyHYUpNKqU2Fx7HKlJdlkdIpTWDn2OiCD0DJsYnkMqk73ir7N2/V4UOnxxX4zsVy8vEjmJBBIWeTpdokmm1XpSLZRVaLMjok8ICjoQFKxMaZLKYYeHOVorZmTmRQSyGc/xM0YoOrnpjcKws0JVeQkPOSluQIpBTKRVb8uaotBOxRYfnTrNIji0Y8CO+s6OCmC0IjE9eWV6y1DokkmpqdC67Oyzy2EbkUbHKIowFGcfIJ9lrK8t6yp3Y3b2jOiARxKfl1QK02q5DpsCKUa4UsSq5P9mWHBb/JH9k+Otwor65Gd5gUKqAYE2tWhLor8FikXhT4cE5qIvUoS4SwcLCHI4cPijMrl2/JhKApABNNlkAMzpYagW2odiA2ojla0NDV3rEkFDiuhAZ43Zr3yUU1V5GcoIknlrHKuockmpER2oYl2UMWyiVpXipGgzTJ4StP0yD4hqomptS0cLWNJFX+bzWgNWq4VDRXh+N6r3Ojg6EwiHMzc1b6TyZDPbs2SNl0XvvnVMbF01hrTYvl86N46Vag+oJ4khCkedE3x+SKZxXrgMSD+Nj41KpUOm1tbUp41N+ji1FU9NTOm+mSfE6pOJCbSjb21JdcF1zPfP8SR5VnIYrBsslhENhyyvmHl+SO7SJlpVFXDKeWaTcPfclzjEJpobGhsrarHADIlqsz1a9T5Ssc6e9zGa19yg1xvKNEQGTTArfMv2WKoSptQPrd7YhkdRQ1LSL95YKA8F7nJRiLrVR0SSXKhBeTySlSPpw7klsnDt3DsuLS9Y2DY2INcREylF5wnGQcNrYtDyPuO7m5+a03mj8S8KV1zdNZ0nQ0viV1znTeKhU4r2UBM3Inj144YUXdP+pppPduSwNYXJf/s1mdmIQMAgYBAwCBgGDgEHgQUfAECb3ZQVQYWK1dJCsYJHe3tYBp8eLSKweiVRaRq70CmFRwSekdXUR+YZsbWwgVh9TQcgEEipOqk+X+VSXrSPt7W1SpbCoYLFGhYQKXdj0JFa+IlS0sA2o8mi1LmopBvgrn5bzc1RtNDY1iPAguWI9lbeKOxYt2XzOSsMJBOR1wXYM7t/n8anIYhSsVcwURf7wvabGRhEOPC+eE4s7qmT45Jr74X55HO5XRITaYRj3aiWtsO2GT7jZqkEFAFuQeA4kCqhkYMHG9xbmF6QIIblElQ6PzeKZ7Uvra+t6gs7js4WFe2ahxnhTkgScE5lFVpJ85ufnpUZgfCwLPxr08r2FxUURRIUcW1zo5+FT8c1zUMuOFAQ6gzueCVW8f/VldPdS5D5ZeLJg5Yv4MVY4z/XlcGL/ocNKEaHqiCQEi19+kWRiwd/R3oF4fEfFNMkTGnDSD4KtV/TtiO/sap1R/cBCl1hwDrgPmefubGNnm6SUFT3M0+XasTutJCKRODZHpRgvCW+uFamT3FRB5dDZ3YX2jk688/YZJcxY72fU9sXWK+LKHRcLJREdMvQsMiUpcacdjYfmnNeQePR55WXDNUSlEAkLXjOPnTolEmRpeUnEEVs+qGjgeAs0rXW50dvTI1Kk6i1EEsbr8yMUZPxuHJFoRGtpdoYeOS6RbrOzs1rbPA4JkKtXP5Dah+1sjPsm+ZHLZ6WW4Roj+alzstng8zIm24rsVuT1HTNoSwkigqNCinDd31VE8Ke7EblVA1OrVYwclEVqSAlV9d/hz1XFU4XDs/ZXpfR4X7LIEsvDp0L6VRRxbEmrvuRVQw8gpVNZbEwlcErnwmOylYoEKhUeFy6cx1e+8j9o3SwtLYqcInZsnXn77bflM7R3z14p4qgaGhwawI3rN9DR2a4Wndszt3V/IXm2vLyk9hoSIidPnVKbDg11JyYmdW3yfkMzYJoU0+fkX//r39U6/O7f/I1IZ76kKqpiUMGpOv5f/fo0ezAIGAQMAgYBg4BBwCBgEHgQETCEya8y61UXRraUaD/WU2JWGVRnsLhtae9AXSwmk1QlPiQSIk5YWMzcnlbLDZ8+Mz6YJpx8mhqi+sTFp7g7aGxswDPPPK1i9M0339TTVHoZKF6UT3NtdhUOLOxYuLC4zvApvp2xxSQgfDJeZFG8ub2pYo8KEqk8HGxX8Wp77p8kB5/ekhRZWVkVmUGJfCgQqqTRWB4mLEyZSEODUT6pJxli+UEUMTw8hFu3RkXIdHZ1qUAjicIYVOvJO+SxISKgVFSBK4ULPUXoyaEoWqtgo7GkEm+cTMcoyW+EZJTlXTAlBQBJA/ocDA4OorOzE1fevwK7rayCa3lpUbhQvUNVCpNEtre3pMbo6enGrVs3LaVFiSa5VnsUWwxoiElVQWOT9fTcinMNqTBjhHGVGOMc8Tw59jttPPesp48+5CZR8PNfHyZMRBa4XXfMRoO1ETjcbtQ3NaOltQ3zC4toaGiUsSeNPOlfQUJrcGAABw8e+P/Ze68Yyc47y/MfPiO9995VlndkFa1EUpSoabakRg80WqD7YYB52afFPO6i92kX2Ol9223sy2KxiwamNd2DaZnulmYkkRJ9FYvF8lWZla7Se+8z0kQsfue7NzKrVJRISgIp8oZQSmZmxDX/77s37znf+Z9j21ubMsytr6tTmghAs7io2BoaG0U83L19x2amUTKlbGl5UcAYZQ9tEyh9MPtlrGdnZl1bCXO2pFDnCUGxt5u24qJCkR8c+cbahmrBPEYJcfzkCSspKbO+/n774IOrmvf76T0bGxsVMQJBwnir5SgMWeJMhZmHiZyExiUvL9dWIFtEHIVEZsl7xAP/EC2YhdJyRLsOKiWumY2tDUUOP3nhotQNtGSxPZEuZeW2sbll9XX1mhdz8/NSpUDKEZmLL46SqWadMgKfHghKjJq5FhoaGrU9Wp1oQcGnQ7XHQ8QjHLj2qYnf8uOrTXwCZHffGZiqJQmlhwhER3q6u4jPU3lRuV6qkzOUDoskE1Eqjxhn3eGJVNx1SGvbnjMLVkqRjGSd79BDJsb64IGHj67JfZcyddgCWV40IZPyZGR4RKqazs5Ona+vqGMesa8rV65YS0urajs1OaV0MAiPisoK/funf/5ne+nFF9TeRZsR1+KlS5esvLxc97Nf/upXVlFVZTdv3NQ9kGSxmzdv6R5GMhIKsTffesOeffZZ3QdQmHA8EMKcs9qaPCWNzo1zCdQmv8tfueCzQQWCCgQVCCoQVCCoQFCBL3UFAsLkdxh+H+BkMq4dx4sIkfS/pLTMQrQnJBJazU7k5Doz02hUD/SAw8mJcT3os4peUVkpwIeHBABRbRBbW1KXQCqQEMMKKivmgMK2llYRHIARAD4ABcAqWb2IkITOjFaKSiJW4zGbnZ9R8gwEB0BV7S+5OTLNRBWCusD3NFFbDf4kqW2nJvCiellZB+hyrChAeB9AiX2jEAH0cJys1OvcYphmYgyaY6Vl5TL+FIGys2Nb21uWzEvqOP0WD8gJ2n98tQogTX4w+Jmsr6udScqYWNxCOo4d+a8UF2MAWmgrtNhsbSoZRDHHkCA11VZZXi7ShGSNmtpakSAPBgd1XqgEOBd8QDCQpT4oNVCxoJbA1BTvjP7+fheDurWldhhiltk358cqPivqmKUetEQcTC6t+H9MwsT/lPPDKbY8FBgk4uTly0S4vrFRygxICFb1Ia1oB8GIlWl4rKvLdnddZPDwgwf2zDNPK4EIYA7xlJfMs/m5Oes6ckRAuK+vV+fJXMP8E1KDGrW2tmrekbSC4qiptUnkwfDIiJQ8GLOSuFOYXygFEEqCtrZWe/nllxVvW9/QYFMzs/bmm2/Z4vKSWqvef/+yiDi2I/PVvX0pPSB7uJ6YTyiW4nGib1MWj0U13vyOcXHzCX8QWnfy1Q5DnO2zzz2nlhoINcad+NuTp8/IFygkVYVT0GgebTq11PknntAxyMAVlc2h8YEQgWRg/0sLi1ZXX6fPQDZGo2Hnt8G1nZPQGNDCo9QiDJ8TcS8Z55Dkw2tdYmxRmBGzDFnJtcn8w5sHAiUWjjoFikeDaAseKeWTIjdv3rTOI0fUluerSRSk4+2Dax6FEIQTEd9+BPEBGeOOS/sQYeJmLNfZ+PiEiEiu8+wr7Lf1uEQp1+bj0qlQKEF2cE1zD+K+xot59s5b79gTTzwhEm1+cUGKM+qM+gvTZl6tLS0uied+r22ntmx8YkJEK0k8zG9MYOdm56UEgqTh/oWa5T//53/Q51DdQZRA9HJPcWlHaduTubTzAvLv07/DrT74aFCBoAJBBYIKBBUIKhBUIKjAl7QCAWHyOwx81j/gUECtIyxiVlNbZxG8R/LzZda5vLKmh3c8SVK7uwIzgHYnGXeEAooQiAdUEQAPVA4skPIz5P5V1VU2PDxqOfG4HTvaJUCH/J0IT8AKwEGpGRFIgHWnxlhZlTdEIidu8WTCS9yJaYUaJYEMMBMJffZIV5dW0gGoak3BGBQTTK04h1xSRnW1fj41NSWixKXpEKPspdkosjas1Wh5PdBqJEVMgdJ6cpIJm52bUx3wMdjb23HGn3t7NusrHpYWpfQAiLJyz0o9pBI1YJUacoeasY/cZJ6IArxSUBUAsqhrVUWFFDADA/1S6cRRM/C5dEYpLBw/K/W0pwB+6+pqpdrp6em2nATpISEBQpQHEES+TwumqXPzcyKWCvLyRSSwX2qpdoW0lwakpJmsC4ragfzV/ce7n/gOKT7v5looUCcVQXIlciyZl2+ReEKtLpjuQg4BQlFZSJmBl0lOjjU01Ao88u/ye+/ZhYtPyjMmEYsLeNbU1KqNqaqiXMqL2blZtaywLdQJzCnUGB3t7QLc8/Nz1tvXZ+efOCeQevv2XUttbdm3Xn1VChTOh3FCEYDKh5YXPD/CsYjaLGihYcxpK/vhj34ogkNtZem0bW7QEhSXwgRvEZQsSniKuzQaiDSICqeWoHVsX8QL76G8/Dfz6ty5c3b16ociVag7JqIdnV1WWVVtmX1aqkzzDUIPMgRS5vTp0yLnknm52jeqGtRMy0v4auzqWDAVZo5jNur7e4hMQCm1va354asbICEhAYl01s/9aGWP9JDh8O6OvIIOe+BA3OUXFlhpUbHl5ea7ZChUND6V4RE+IjxCIevu6dEcZqwd83HgeSKT1Z0deQwxntxHHkcYqPlHiVGOBPGTqa59eE0pO1yTWQbJiznOthF5rT337t4VUXLy5EkRqFw/PlHrtyExhvuZtAxcuTdx34PERKUjXya1AKWlRGKeodYhPppr8F53j1WUV9jyyoqMYSG3uAfhr/Sf/v77Iu1o5YFEQyUESeuu1UXb2tx26i+RJl4KVlYHeEAd/Q63/+CjQQWCCgQVCCoQVCCoQFCBoAJeBQ4U0l+8kgSEye9jTLW6C+D1/4UtNx8jyLhW6huaW212bsEKC4ulSCBBhFVZwDu+Dr5nAA/7AB0e8lE0yPgyHJL0H4CIweLgwKB1dnbYxuqqADpEg2JXoxGRJke7jmof4+NjMtJUEg7pMrlJ29nfN8JKAZ8QGMjoaWmBMGFV/OLFi/bGm28K/MvEMpVS69A2xEomI7DCijigmjYYwDbkBKu78ZhTtACU5FdChLDXZoMaBPIHkFlWUW6LS0taAca0lQkI2AF4u1X6hAAtvyNKlO0DTCEEUFug/FhZXrKVlTW1eNTU1NnaGrHBOwKKkCeKto26xBTk+gLWyaSl9/ZsZ2vHjh07Zr39vardqhJAepWk+QAAIABJREFUXPqPTFEXaDfBcyUqD5RoPOpabsxsaGhYhryQJ/jLAOAgh0hIYR/UDbUAZqCcOyv+MtUE0O67bdBE8XjCxGut8H7JXMA0taqmxlra2iyZl6eknJnZebXkWCiieuHzQKsC5JJapVaWrbysWIqaudlZu3btqr36r/6Vxnp4aEhzChCKkqajrd3KykptSIamaXnqYBYciWFgSm1rRJowBmMT41ZaViJlT09Pr+bG86g6evtERNBGJgVBImFrq2v27uV3rba+zvp6+625pcWuXbtuu/u7dvv2bR03tUMttb6+odooYQqyMUw6FDHIGREh1EHxxjKgjWgeA7TxYuG9pLhAyDEGo6NjVlNdp7p3dh5RS1BjU6NaaRif/Pykrgf2D7HDdeTaT5yCKT83V8fAfIP4SKf3NL7MBdcOtCcPFhJoAPaQZfjCOMNlFDN4A0F67qqth7nsv5yXT1pKi7WNdafk8ohFEm8Yu7raOispKPbOiVYST82RVYKIMXnojvU4NdNvvaUdRPQ4bYnIGYX3qN2K6xEC6fDLp2R4rx9XLDJ2f09kG0ovCDruK9yv2CLtf6jtUH1AZDKeJGtRU9278Dby2tq4h9FGxzg2NDXLrLi7p9s2N7fVPsW8JbkHZQpE6C9+/jP78MMPVW/2j9qI65d5ODM9a9vbO2p7Yruo2lwk9qHWOe+cgzSd3zpbgjcEFQgqEFQgqEBQgaACQQV+YwUOEwrZVvEvUM0CwuT3NJjO9BXUEVaKRDSWUCsFgLe+oclC4ZiA3PLKqqT3pJyworq8vCgAyIou6gXaGljRJgWEn6F8wHeDlopjx45Lug64IhGGlVpAqosjDSmGFtKEJBRaLqQySKWso6PDcvOSWqmNJuJq42GVnH+0I9AOdOLUSZEBt27etPWNDaWDoJY4c/qU2ljYllJUvCQUAKb8Ura3pbCIRmMCQChKWJWHRKF1BaDrx83KnBbjSpmw7ouUQaIPKIfsAERBDHEetCiwqgyZQTIOLwDuxMS4iI+i4iKRPQsLS/bue++pXgBS2h0gdQry8mQqidIEtQCqnBjgzTOyhcjCmwNAxTECtlCdABjTexkZwUIi3fMSZurq6uRngncL+4U0Ghke1io22y0pLRWQGxsbEUAnhpdjAeRTh92U8zoBXDu72wOzCh+0uZYK7/8AdJGIHTt+wo4cP2Y5yTwrxIuFmGWpfYqsp7tHoLS5uU0AF4II9UYiJ2aJWNQG+wesrqZabUwrK0tSThArjZqp5163WnJqa2s8AmPTxifG7eTJUwLBq2triqctKITMmhHZRc0xcCWad2Zqyr7x8su2TzvK4pKUQ4wZaot333vXRsfH7Nz582rNycsrkCoHEvD6zWt2584dj/CI0OAhBRR1QglBXSkB80vmrWnXMuLIFAyVnWKC1BfAOWO7s+OiqAsKipSGRG2am1vUjgOZlJtEgYTiJ22rq8tSHWFWytwvLi5yqU7RqOVEXUsa1+DU5IRIzby8pIgZjon5D+GRiOeoDSpjaS9VKSqFBeQPn4Uc4NrF34T5CxnEXKOVbm1zw5krx+JS3DgVhIsjrq+ts9xEUsdFqxK/w7uD1h1RsY+QJf4U+rgWHewDggGiBtLCGS/77YSQed7Li9c+vD+/3UdGtp6JLOSfS/0x3VMgM7qOdMlfiBfkZV19vVQ93B8xiqXdh3oTf0xNIDu45kjuOnXqlMyx2zs67cHQsL377nt27tx5q66uEflLtPOPf/wjKYEY07/7u78T8dbR0WYtra1SoJHus7+7b5tb27qv0rKDkgwiEbrYjwp3JrhuHh067cDv5Pf09zDYTFCBoAJBBYIKBBUIKvDlqUBAmHx5xvpTnKlbd5UShMjQtFlql7aYSkvt7FkUlcb+vtXWN1pDY7Me4iFV8Aqh1WF0dMQmJyespLhIgN+1yJhLCiHSNy/PGhvrrbamRmCdVfWpqRnraG+zmppqqS4mxseVegP4ZXV/eHhYxAMvANvi/IKVlZbYdmpb8vnc/DzJ4wEtADO+ahU/Q0xvYzb2k1SLVGpLAIRV23g06tQAeHWk0zo2SIbWllYRLYDbtbV1xbxC5AAyJyenBDQBo43NzY5ciEVFprBS76sEiGqdnp2xxsYmfY79VFdX2cDgoEANUcYAJJQOeHMoNjYSMUiMa9evW8/9Xq8tZkspGy1NzVJYANofPBi0/b1dq66ssq2NTRmeIuWntQcwx/lT+4GBAZl8ssr94dVrAmJ4eFDnu3fv6By7uo5KVdDW1q79QCpxfLQZEJc69GBIiqGiggIBZ2oCyJ+anLS5mVkdt99q4ce8Mk4+E6vWCM+LQi0btKQkElZWWWFtHZ1WXVtnZRUVNjk1bZUVlSJk1lfXrLa+QcoPxnBudtqKigpEEKGqOXf2rN29e9vW11Z1PIwZgBIlEEQcHhLUgLHA8wRVVDInKdKKhJOe+z1eTG/USstLbXsrJQKtvrbezp87Z8l4QmQEpMeNG9dFUkASXL9xw86cPSuwimoHP5Mf/9OPbWpmSkoByBtHfoSlqsL0lJczIo5LjYCfD21q8WhcZJD8TgrypeSgaqgRREihhCousaNHj9n83II1NTUrFUjmq+GwCLStLUxpt3XNra+v2hNPPCllDa08zHXANf4hjgjck88GhFkRChYfXHu+HxBzEA1sj3GG0JCnTzot9RHzvIgWJ9reSHvyiEZqsaE5vGuJZI4IBdpq8GGhdYmWKQgTjhf1BuNDu1VDXb1TZkAqPXKX+iQKE94LscG9B+UYrXYiqTzSgLGQ0ucxd8KsqayX8EP9ITeY+5A/Lg3IJQJxP+Ia/9WvfmVPP/2MlGns48c//rEdP3FcSUOuPS6tuvOCMIV0hTxEWcbX1fUNkb8odrg38vs7d26J8Bro65daqLy8VK1VzBvukczl+dk5+d8wv7g3c6yc98rasq4R5oyyrhS3fEBEKRno47JPn+KvRfCRoAJBBYIKBBUIKhBUIKjAF7ECAWHyRRzVT3tOv9ac5R64MSPEX2I7taO2gHPnn7D1jS3nL4H56OKKtXccsU1J/VNWXFpiy8vLSl0hoYTWBwCBMzzdFXjFTwRJP14SqEsAZLW1dfJwcLGzJMdktIIK+UB8LGgKMgDAAgkBUKPNgFVqzBknp6Zcak5BvvYBYYLCAGCHcoXVXt/MknMCNM5MT6kdAY8J+RpkTCARg9WGxgaBQ8gEEluQ1wNcIDLwyFDyDqaL4ZBWj3mfhUMu9SQUEriE3Glvb5fHBUoXFCf8nhVngB3HCahEmILipL6uRkASMoiVZoiKsYkJ+Se4IJ2MVZSXCVhiIEntUKQANnPiOZZM5Kjlh+N0Zp9x1QbwjbKCFgLagzgvgLDSe6JRw68BtcX6+poMRSG1MKYFoJHQQtoKxwm5dPvWTRlTAtgAe6A/zFchYVBuSKnjx7t6xpScN+oMCBY+wzijO0jk5lpNfb21d3Zabl6+fCBQs2xtpXT8qCyYB/h8sO3FhXkrKi5QGxCkSXtbm8gSjEohzEgtwVATUI65KyoKVEKoUFBlQKZxbsxDgCjtMSQmra2vqs2K9ggIJpKTON9ELKbtop6YnplxvjzhsEgMSAEMY5nbJOf0Dw7IH+XajWsaV9q4IFcwjvVjiSFL8P/gOoFEYXyY08xBkYAlpSI8/HQWysicdqqbYquuqrGysnLNz5IyWqVCXmQxLTH4rETs+vVr9r3v/Xc2PDykc2HMSV/BVwVFEnN8Y3NdaT2orGjJkVoIb5FwWOfD3F5dX1P7DKQoRBoeJtQO1Q8JWUp8SqfVpuUIB9KzYlJCYYSKBw0qD+YQnhsof+TJE4tn46yZhxwTKivmu2sh+pSvTMaGhodFUkD27e/uihTKtvl4vik6VDF5HqmgbyDwnN+J/3r/yvt24sQJzQVZyEpJs6b7TGNTk5RW/rapEf+NQuTZZ57VvYl61dTW6JycqXRMCUYjw6MiWJjPw0OjGkNUXXx95513ZOj89ltvSTXCNcg1MDM7LcIT8q6hvkFzknm9AnkbcSlmeBLROoTCD2No7qlqjcqekWe2G5Amn3KCBR8LKhBUIKhAUIGgAkEFvowVCAiTL+OoP+6cPeNAfsVqqkuKcAoT2hyi0bjNLSzYwvyi/em3vmX9A4NWU1dnL33tZXvn0mUrLa+0/PxCW9/cVNIGHiO05EBuoKagNQTQCZjmQZ42GsAU8n4APj8H6NTV1bsWE0gMTDM3N0S+QAgAbmlJYGUeQFRZUW7jo6OSygNCMZuUh0VFhU1MTsqcEyBGewqRqvxcLSnptNQmABL8QlAq4EsBSOQf74Pk4CtEAskq+EicOXNGhrOAFjwiIFgw/MQLBNUCaoGFpSW1MwD+UDz03r8vpQdqDogSts/rtddek9cIq/0k4EBEfHDlfYtGQmoRof5I9P1IZs45HIq4xJr9fXl6oCIBmENMQT6VymskZHOzMwK6jEF3d7eAFT/nuIhsBshSR9qbaCHAYJUx4fcQMqS6lJaVKjWHY8P08n5Pj9qMnrrwpEiWH//oRyJMIEGAZJsb6yK2Jicn1brDdvwVbpEuR47o/QDssdFxW1xatkROUlHCtHWhLoEwA0hyTNSptLRMYBswzwo9BqY5OSiTkgLDdTU1ItRQZ3D81JtWI6J6mxqbbGZm2kU5R13K0YUnL9gvf/WG86FYWxWBxjgzvxaXFm12bsZqqqplOEq8LqqZ8tIyRfCyHTxQRkdH1WrC+eFhQqIOSTtDIyOq3/DwA+vr69fxQHJAUjA3ID4AsxBHIky2tjSnICnce5wahXlAKwwAHUKNced62t1zBsDNza1WUlxi5WXlMnP1wT9R02Pjo9bU1Cjl1Pnz5xV3zDVVUVEm1QN14ZyZW4wDEdIQABzP5uaW1BQQPBBaHF9qF1+hKrUR4duDd4cfJcxc5vg13+bnnF+Hzi2p88zJTSo2m23m5UKERGSAK6VNxmxrg0jvhDxmaHErLyu1gtzcbFtO5qOMcH7T/Zoie/ctiMy+3vu6zuOeeayoA0+ywj2GNjxIw3DUqX9cLf0EHxMByrhTM5FJmP/SWkcstcyevYQarkm18mTsH/7hH+zM6dPWUFen38tHCKUISV6xhO6bN2/ckgkuyhS8b0ghQ43D+CstbH/Pbt28oVYyrlGuMcgp7jljo2MyreVeCrEFGcpcY9w4RpGi4YhI17W1FZeqk04782oJTAKVSfAnP6hAUIGgAkEFggoEFQgq8EkqEBAmn6RaX/D30qbgkxj+6isA5JVvvGIlMuSck7S+paVVxqsdR7oEdn/5xtvW0tZudfUNMnydX1jQ6j4AllV8Vs8hRvCG2N1JyfOisKhAD/gAG4A15AUpJJAzAHqBl3BYigLAG8CK99GWA/ACBNRWV9vo8IhAAivlin1t75BhKSu8VZWVUnjwGYgfQDBmlbSloDyYnZlWdC7SfVZsacWgbQOfC8AMYGloaEggDsD99NNPa1tT01MCgRi88nNAOzWZmZ3Fx1IEBWCJVXmOEzVFQ329fFdoFUA+D0jnvwGY1AFFCe1LayvLNvRgUP4hKFQgA1h9RmWRkPGsI0zm5ual3AGQUR+8VWhtgkCh/aakpEhtNSggeI9WubOtF843Iy+/QF9pr5AZLW0BJB/RRuB5avAzasG6P+OYVBtHoV2+dEl1kTeLF58r00m8HbyVd2rDsQI4v/vd7+p3kB/9fQPycOg6eszyOO76Bkskc3WOHHN9Q72OFRNc9jE+Manj95Ui+InsbG2pNWlwcEDqEcgrbmYATOpcVVGp84FskFdFOq16/fSn/82am5tsa3NDRMrZs+dEWlHrwaEH1nWkUyv5tJGgPImEwmp7gnRjH2+99ba1tDbLp6aqulq+MJA7v3j9dTt3/pzdvHHdenv71L7FfpmTzFvIAc7PxVajstmxUCgilcdualfHDglB4hFKEd/fBA6gqKREyhO22drSLrIQM1yfvMtkiKY2W11dsY6OdpuZmbITJ0/a+5cvK3mqsaFBxrUQWTJ5lRntmo5Fihna0FB1JeJSi9Aask/EdxzvmhIdl5KbaCmKQhytiXRCZcN9gmtbSU+Mu2dRA9EDoMcXBrIAUi6UCYk0wBsEs+KigkKZHNMOh0oscsBneIqVT37D9Vt4mNf37t4RUZkj5ZgjU/wXhAP3Ka6ZR5N2fKKY9166dMlOnzqlNDDf80SkigxWD7antjNaxubn1RpHChbKHYgL7pWogjj3nvv3raf7vrW0tdrY2LjqQnuWyJIx12IH+Yg6ZWFxXmo2yCeuYcad+wJkrDNBjqvFD1UTShT8W5iLtHTlF+Sp/s6sd8P5MaVSLr3JM2jm/LyweK8sj5OefBrm6pOPW/CJoAJBBYIKBBUIKhBUIKjA57UCAWHyeR2Zz+C4ABekdNAu4lbAwzK6pEWjrrFBioB7d+9Z55Eu20eJUFhok9MzNjk9qzad8spKm5tfEKEA8IWE+PN//a+tprrGbt68KZWCgGE0InUEpAWroRidopJgNRt/BlZ2CwoLRCoAHNWuI3JgV0AObwGO7YWvflUrtLQwAAQx9XzuuedFvkACQJqwIoy3BgCDbbDyjioAII+EHfC8MDcvcC4DxbU1HQdECsCDtpfqmmq1BFXK9yQlpcHs/LyIBIAprQaAE+oGQATAAE4gHqgjYA3SAEAEUGbFWW1OkCWRiE1Pz4gYYR+//OUvBB4/eP+y2n6ULLS2ZrvyLEhaIh5TOgar0rRbsLoPSGJbbgUcBQuryrS8OC8K3wDSv9i1Gu6ZjYIjlXdzGFDyxrTJ5wPVAD4vgDWIJdqY6mprbGp62hl6HlqVhxzyFT4+kcOxo5r4yle+otX8rqNdtruzZ339A3b23HmZWe7u79s7717ScTz19FMC44o0QYmwtS3AyeFpXhQUqF0rHo2IuKGlBfDN3KCFx6UebWeVONRa0clqe8hRZC3vwY8C/5a2tjYByHs9Pdo2ihrauEhOQjGCooQ2FIgh5sWVD66IlIEc4L14lkCsvPHmG3b2zFmpKogcBiiz6o8qBp8PTGvZBkoSjoe2FcYtP79ABJ/IjFBYHjS0VIhc2tmRugBTUJJrQuGItbd3WGFBkRQJTjmwK/AO2cAcamlukuoAZcWtW7c0zpAlEI4Y2EIYolyhpUq+KcQdR/G8cEQf85tj43pivhPdzfyBFPH9QDBN9g1dqQ2tSSK0UjvOaDVk8nBBmQIhwj54H5HCBflFuvYA8RCapcUlaiNjfCBu/NenUpgcume6lhuPEPB8c0TmaKqnpYbiGLhPkDj1kNeHxxFw/4FcbWpsVL05N1+BIj8Qnx3y6QbP1VikDWZOWa4hZDuQlha2mbk5Gx8blyJnYPCB5h7bxGx4emZK9yqMjSFKVleWRVYtr67I90hzKJXSXKHeqOcgzZhTEG3Mde5DfFVqGIo57n87KZFjXIsoqeQldSjK+aBsjydMqNmhk/kM/jIFuwwqEFQgqEBQgaACQQWCCnx2FQgIk8+u9p+7PdMKQcsASgke3Fmdx9MhFolZMj9Pq6xjYxPW1t5uTS0tNr+4aHMLi1rJj+ckraa2TioTpPtsg1aVV155xWpqau3111636akpPfQ3NTdadVWVVr9RnYwMDQk8KpGmqEjGl7SF0JKCAoVWHAAAQBJ/ipXlFX2POgAFCC09ufm5AgcARTwGUB1gLAkABZApnUZmkIUyjmVfAMvKygq1I7S3twmQT05MWEd7hxJU8PYAWCCfpyUBAgEQPDoyajNzM1ZQVKQ2kvKKcpscn7DxyQmRJABd1AiAlOGhYYF6F4m7YkPDHO+GvfrqqwKgGMgCylF4oA74/n/8j9bU2GDvv3/ZZqamdZ5zs3NqYZAaR+aTeLzgpxIVSPVTPULpA5NHJZx4q+A+YeLDHmf+qB6srHeDDy61LY8EAW76nhLxWEzAjhXrjs52m5icUrvU4dV4VAoy+czPlyIBbxcB6njcWlvbVIPv/Nl3rLq62rrv9dix4yc1pzAK/flrr6nFC5VGMgejVaJ4IQ1S8m9BweAIhnz5j8TjUZndsn/qiZcDNWT+sFpPmwc1YkWe1f54LKq44b6+XhFqtCz5hAvnDpmB0kUGq4WFaouAWIGUQDUw+GDQKZ4WF9UyxLaZj9Mzs/JFuX//vggZzpP0Iv6hJIGoAww7xcqMri+iehW5ndrR+bAd5jR1Z9+QTmwfogWzWxQaANaSsnJrbmmVAbCIrvSeiDHII7ZbLFVUSL4dqEowo6UtibrzLxaJqM2MF21GKHWYo6Ta0DIDyUM9uUZR+JD646tQ1K62t6v3QWwRA801ND8/L9DOPIHMRIGimGSMcvf3RAhCuEEGFhWVWG4yXyoHiER+VpCXL9IUhQzNMH/olyNMMvIa8l+OEHCqq+wRhEIix44fOy7PFt7Nubt3unc9ZPkkhsf9RIarqKVoJWRsEjkWjeEltG3Xr1/XvRGfnvW1DaV2lZaUacwfDD/QMahNr6hIRtALi4tqc4OwggzlGCBuGA9+v7m5LnIZJR1EEMQs92NIGQg+19pWKoUK99Hl1WUdF0oirikd7yHyxJ3b4XEg5wnG6RMoTXyl0B9+OP/Q0yXYflCBoAJBBYIKBBUIKhBUwMNGrhCPPil9EcpzmBAKtXe2B49wv2VU/RhKSfRjMZEMrEgTJRz3gGwymStjVcODIRaz4ydPWW9fv+UVFFrX0aM2MTWpB3hWUWnjYBuTE1MyQATcQmA888zTwutaBd/fV7oJ4BozRdpL/JVSpuXE5IS2gyKgp6dH4JL3QGigLmDFfy+9ay2tbUoFWVpcEEkxMjwigqG1uUVA44MrH1hjU6PNTM8IMEKe7Kdd7z9qmWNHj+m4IV4AJWwDBQSAH1AJqMHYllVnVnHBEKg+UK7QBoMSAsACGJOfgN8uU1ioWqrtY2BQhBAtHlfef1/EEEobCKTCgnz7+c/+m4Akpo23b90WoQLBQyuTWzV3Jo4uhhaFgPO78NtO/O8BPhAW/DsQjxwCPf6qsdp0HGhyIRp+qob7HiCsz3u3B5nERiIiW3xCRp+FrIFgebRNAT+cSERzAF+UP/mTP7EXXnjBfvCDH9oLL7wk9QSr7q6+JJJgDht2rQMiFVLW2t4u4AcRp1YUzokWrI11tYfUVlXpHBg3SAuOlm1xXAMY6dY3CLgDLLu770kpA4hnFb+wqFDtMnjeVFTXOGKBthlAfBjwum8joyMi1SA6fI8MvGUAvtMz0/oK+Tc4+EAtWyim2M/FixdtZHRURAlgd2oabxoTQcJqPy0aEGx8v7mxKZKtuKhYwJfzQMmB2ogWmZwkEdz1Vlhcqs/QyqNSZ9JWmJ+n9gzin51Z8r6uQ+Yv15TfxjUzPW0QX/7chFjhe4tEdB1B9EFyQO5QO64r11K2p+0w3hwLJE9uYYFqg5qKKGrIvKKSYr1Pqqp0xjMcdsRke2ubiB5URihdUN4QeYyqBkLWzeE//J8cR448jP/52WHyw81kExnEvEVRhsk0rUyHY3zclejRJ4cIE59NufbhNXkxlZSWWVGpi0P/27/9W83pquoaRRRDiqJUY95dunzZJWuFQjY9PWX19XUia0SYSv2D10u5lHGQhg0N9baxviY5GH5D+NQwNhju9vX2ScmU3s+IFGaOhyIhzWWUd/64cV0xxo749B4BHhqHgDD5w8/KYA9BBYIKBBUIKhBUIKjA57kCgcLk8zw6n8GxCTDLhwBA7NDFxYtPC6jSbrKyuibwRssNhAhS80woYsUlpfKjIF4VUgEChIf/1eVl9eijEmDlWkqSrS1FrQLyWK1HWs7qK4BkYHBAEnhaQQAKFy48KSDnVuGXncnp0pIAtUuWMCWUIGdH/XHy+AnrH+gXodLf1y+yg/hYInNpDXrttV9oxR+wAQEC8AQY8cI/BaIEyTspLJAfpNuIvFlb0/mzw6qqaq0cb++kBPwAqPhWIIHv7um2hsZGqRMAj6STqKVjO6VzAMTeuXNHShjieBVZu7Or909OjMuEFr8TSJif/PO/2N27d73Eje3sKrd/0aKkIIoWJQPjBYmgVgCP/wTDqd3Gy/7wPRh8VYiL+T1ARwer6x54Ejnjfs/bBA8zGbcy7SbJQ59XZK3nl8J/Uw/fP4VV7iOdnSIpXnzxJXl/NDW36Ovly1fs2InjqsnZc+dEFmDky7iTTEOUL4Rcb1+vWpmeeuopy8/PFdinhhBM8vHwjnV2Zk4qFsgLfy4D6J2RsUthmsNvJpN23hLxuFbyc3IhL2IyxlU9M5lsuwxtUxAMGPjyfpkX77jUmOWVFc0H9rm1vaWo4hvXr6ulhehZ5jbH8mDwgcYK4oW2JBRQnBsECPtDxcQ8UBtFKmWFxUUim2CsioqKrbGxxTKhsN6P78d+Zl9EFglBtGox56urUInFs9uE2EOxwGdoOYuEQ/JygZQinYfjx7eH48NMlnnOvt3178gSiByuNTxSIBAY94LiIrV64JEDCSpT1Eg4a47KNph6fF4my/X1IvcgJ/gKKYUKBkPcqGdmnCX+DmbwIzG4nuPG70CsfBRhkr3Vetv2rxoURR9c/UCtfMxhKa78CyWbquPdNT0Vhj/n2SbXwMramuUXFmkXEBv37nVL7URdUeNApOJLAnncfb9HtVfLTW6uTHxp5cPrxBnzYnpNdDOGtXGRzQ31tbo2tuUbs6E5iocPhDGkH3MXcor7JMbG7I/ocIg87uNsj+sWsizE6T3UruPdAz6WwuRhRxS/pq46v8OgfQZ/B4NdBhUIKhBUIKhAUIGgAkEF/Ap8bMLkIfnxH0/9AoXJ7zpWmG8WFUtW3t7RIbBc39AoILS5vWVnARLllXb12nXb209b17GjMiQ9/8R5AV7nm1CilU5WWwHDr//i5zY6MmLHjh+3hvo6Gx0eFlA7fvy4VlpZGcWTor+vz8rLIV6WrZX42PU1rdQDwBbm50XevPy/xvLOAAAgAElEQVS1l6SiGB0dEXBTa0VNjdpfUBUApkmPUSpMcYm9/fZbAi2A0xe/9pKMOwEQkB5qT9je0mosKSzyusDYlBST3FxFlpKYAyEif5LUtggLjDFRreDrMT07Yw0eEISM4ZhQiHDMeMQAZnt7e+WX8e4774gcIomH48aItKmhwU6dPCkyALDd39unpJFZz1wUAAZgY2Xef8lZQSoRVoodKAW6pD3C5KDFhk845Uj2BvCYZf2MUKXXtuNDHS9FySlJvBV6X7qSoRXDkUG0cqFIQk2EigNCCCKrs6NDrSVf/epX1eYAsXD58mX50WCYy7wCJD73/PMisiDWRGzMzcm7A3IOMoOvjBUkW1lpiV2+dFkkyt5uSiokxjU/r0DqDMaR84CIg6ySB4VaeNZFQqhdIh6XamJsfFzR2bTd4LnCezke1BPOSyYqrw48L5gnHB+tEr5ag/2hXkIRRNsVRAVePu+8+67GRG1DK/ipJEXEAW5Jo0FRw/WFkgAChWNRVDDJP7s7ei+pPTs7e+iK1JaDQbA7Pqc0yknG1bpFiwYtPS4xaEdkpMA7hJpl1IahNo2dHZE41AbgzbHl5uZrDGmD45zYLyPNNQxZwvmigkFdRKsOkcOMBZ9F/QDodoqrHMtAiMRjej/7p8YNdfWq69rKmmpDaxDXZjKRlDrFzTenMhFZpanqN7+4//aZu8Mk3+96e3v08x496JRW5kgjPy3HRTQ7AkuH4x2rIwNCUkRxHhCszBcXL242O79gsXhCtenvH7A7d0jeWhZpDOHB/REPJ/x12D7qM0hc7lsQHbST4afEZ0U8a/45bxLGidY0CDO8lBg/iGXqqmQccyot2nDKysvUVsi9kXGlbRHCDLUTc5R7G+MFweazQo6IFWX6W0vtq9P8JC+/Rqi13G3GY13dbSh4BRUIKhBUIKhAUIGgAkEF/igq8LEIk0OJswcL2H8Up/dQy9Hv1JLjxNdey8LHeHj84yjPRx+ljCQjgOCEWkYAq7TlnDx1WoaPaxsbzu+huMRa2jtk4okiBXNEHpQvPnVRQIoVaWJ7idP0V2cnxsdEAgBweajPoZ0gFrPmlhZ5jqAWod2CthlMWQF5tJ/gLwJABGBMjE9Img7pwjYAGgBhwBhkBECOr0qOIUp4P23tbe12r7tbniG8/8kLF0R2QNaw4g04z8tNCrwTlgtJAoGDeSWruwALQDHvZz+QHPye+gBCFkmoeTAoMILagJ/75rkAVAAX24AMunXrppIwaC+CCAJAs2/mWT2eG/GE/DKWFxctGgnbYH+/QA/kDhehWmX4ispDZpQ+yUF7jNOVZFAJeFDnUbjj8EoW9Tksmp3fBx4NBzjV3SqkPfHjSf3rwGvp8VUZLc3Naq1ifIlChUgCyJ87f95OnTqlcaWlhXYV6oPHDSTT2PiEtbS2iCxibkG+MIeYd5BmKDOowd7+rlWUl1lJUZFqzhiktrY0dwCHzFtMR2mzgtCi7QawCoEG+ltbWdFnZETKPMzN03wmuhffEIA8hAXAlGOFxHAqp5i2yTynJQLzYKWhxGL6x4o/4zw2MWa/+uUvbWxiwianJjXuEDIoOnhxfjLnDYXlVcFYOo+bVY0785s5Ta251lBHcT6bm9tWWV3jfE8iYfmVoCBgPmHEm8xxLSOor5ivHBvngycMUcyKSS4rE7BHiRCN4R0SEhnCOUKAoJaRPwatQtGId145On+MRxnTasiw7W2lWaGc2kvvewSM6ZqJxSAeIVG2ZRpLK05NVZXUWOur6yIPK8rKpe7CoyUSiojI8pk+R5gcIGqfPPm0hInm/iOtOA/97BAf4GuquIL8lhvmHGOE346ihL0I4cPEDY0rvvqK+inOOhzR/F7m/hKL6xBuXL8hAoW0MeYkxB8qOKLEIVZR+mCyDalLKxP7qq2rFZk2P7+o7frx5Iw9RARpXBAnLpVnWdHEdTW1WRKYe5NSdsrLpCLh8xMTE5qvbI95TqvU2NiIxgaSkDnFfcRd0x+fMPHvPSJLPRKU8xRZmVWk/Xby5Y/972dw/EEFggoEFQgqEFQgqMAXpwJfKsLk2MnjGXwUePjHq6K6pkaACJDlPBz8p+pDK5o+4GS13jMM/EOucH5eppaiUBNx9d8D9IAP9Y0N+j4cjSkxh3QTHrAxfI3G44pJ5eGbB+WTp07JRJLfs+q/sb4pMAZAxJ8D081jx47Z4MCAHvjb2lrVKgBQONLVKSCHOWddba1AyvDQkI6jrbVFD/D8jm3T8sLv2bZaCSyklVNAgVtFLVDiCb/jvagKWNklyQST0eqqapmEAhzwngDV0HrA5xsbGgVcAZ3Ew66vrSvdB4ICY8W1dRJgCgRE8DWBQBkdG9PqMHUAsPrkCSu7gEOOG+IHRQyS/KnJKYETWhNYbUYFQD1mp2dEuBC9er+nW4a5bAv1APUElMlYFRLDW7gVaZJxCTne8neWMDk8r0SMeCSHD0IFiXy1iWf86jiVA4vLw/M+2/njb/gQBjpx/LhWwhmHF196SWQSJrooSUgjunfvns6XGldUVKr+C0uLIhZo5YJUwkQVFQ+qFJE/qGqiUbXqMIbFRYWaRxBeGAdDEgDmqQsJNqmtbZny8nOUFhAS7hDTStFRtG8qpfeiRGGMV+XTkdEqPOa1rt4pgV0AJ6ASIodx89Un/Iz3AQg53/n5OSmR+gcHZBQLCVdR5fxNuKaYexAEfsQw85Oy05KxsbmlWkDyAbRRxVBHfHQgK9gX157InIh6JyyZTCi56PSpk2QjST1Cck5tXb2bH7T6EBWdm9Q9DxUCCgLmHHOJ82IcuGZlhEwyTzii4xHADYc0xzlv2kIYE+qJkopjQulA25Dz93AVpg4oInihkGAA8WIhbtcZ8u6IuIFMVbQ49GQI/Qxn4ClNnHzjYJ5+CoWJPyVdK5ljTUQRcl4yMj2gDR/mwH163CNuvL8NvNs3QX70Pu0TJqipOG6lBVnI8I2hJaeyulrjcfv2HVvf2LQbN28qiYqxJIGKthvul4wFhBi13thY09xiDjBe3KMK8gs1Vxk75jAEBfcoGQnTQoZiaH1d7Wki1qJRp5BRDHaVpXa2NYZ9fX1OnZJOaz7T/sh9A5J5anpS+4WwwfwYJRSpXI97ZW8ZtOpxr9zc1PzZTm3r/sx8Q+HEeVF3zkGtcVnNSkCefF7+5gfHEVQgqEBQgaACQQWCCjy+Ag89U36UUPaLojC58NwzmTNnz2qFmdXhF1980fru90o6T1QroJgHUF9a7Vq53UqjHvE8X4PfaE74UO+SL/D+qOl3eB318zdFAUuA8729fcUIF5eUWENjk5Jx2js6raqmRuqPkbExATkICJJKkI7TJsFqJ+oM/BfwOmC1/2hXlwgJHpobGxvs5o3rijoFpPJwzcrr2XNnBH5RWDQ3NoqEcD0mGautrRYAJ/oV8MJDOcko8qRwqN8pLNJppZdAkqAYoFWCfQBGeainnWZvL62V9srySud5MjCg/WLKyraKCosEXAGLAEiOB3IEYgSCqOf+fYsl4tbR0SGyY3h4RAa1tNygBKHFiGN99tlnBUrwz6Ce77z9tgCiTDM9cqWyosL67t8XkQJp4kwmIZrWbWiQmNplHTvHQZztyMiwjkfKgD3nFeKAYUbH4oBh2JEpj8jffSXJwS+83NXsxGbOe2Ay27/jxRPrN87f49GXolnDLr4XgAZJQezyt7/9bXvmmWfURsV43bhxw+7eu2evfOMVe/LCkxaNxkVesLoOoAJ04k2CeqSluUVGleUVlba+uaHzxAwTMg9lDoSG/G+iMZlnQjaRGMN1K1VIJGolRbTROKNatR4sLqlWzBv5v1jIUru7UrwoujknITBJyw1tXJwXx4WiB3VSR3u7jhWAyfgx9yB+IHwEWDc3RVT95Kc/tQcjw5bMzbPue/ekKoGIUatExoFHV6uIWj9QLcmrpL7eBgadUqmpuVnJU7wgTlCOiBBTIlLaEomYWth0DeUlFUnLv2PHjtvExKR+DmGCqkWGr8RYz0zb3q5ry2G/+BOhdoE8hgykFQ2FCIQUShN3/lEdD0QpviuOoNyxHS9NC/UF7WK0WolEjbux1H7jsawqKhGNSe3F9cl4SWFCy4Y3mWQ6rXnkt5w9Os8cO3i4deaj7pxOd+U+Lz+mTEY19okEzddDrTVSUEGOeAfj+25QI3yNqBf3QLXlPPLa3NrWtcjYcs+gbpw7n6Ndq6CwSPUZHh617u4eu3btmh09clTvJc0IsoT3cd1DREGI7O/uaC/MEUhYCH7mM0o67km0d1EvvnLfRdGTxqMnvS+Sg/sAL5FipCgVFytVp6TEKd24N+HLxH3m5o2bSvvC4wblCiQYCj78ppYWFnWvpeXStevoRuuPmP7bkSUb8qdxpEnYcnKTugdwr6f+IkwwU/Y8l37bX8fP31/E4IiCCgQVCCoQVCCoQFCBL3MF9OxysOb2cCm+KITJ2acuZOin52GehzYeBp979llbXl6RJHp+cUHSZ34uMK52kRxJpnd2dwR4Dvd3/9qEOVwoj2gBPOjBO2sQ6K1zwr940ZaPA5+fr8kYFtgsr6ywr3z1q3avp9f+5FvfUquAWkPCIfu77/8ng4ziYbynu1utOZAa4xMTVlpaZvd77qvutKqsrizbV59/XiRC7/37Vl5RKlBAYgpyckgOwBmAlf9+MDgoQ1Ak57FoRMAUkDA+PibQRasEAA8PAFZfWc2mLQSAAgABHNCis7C4INIBZQgggdaakZFRO9LeYcePHtOKKm0JKBYYN6I/mS8aw1BIEcYkUbAqm0gmbWF5SaagnBPA/fbt2wIhrMBzXLxou5EhpoCIgxkQIEjiAT45IlIyInS6OjttbHREKhtiQTlfzGkhm+bn5mSSCYykLQRjW1Qo7IdzVjKJR2IAXphzzHHNrUdSQNzc4ocuVtRd+YfEZvr540wG/IYFb7uPTFKuDRELZgLmnUeO2F/+5V/qevr617+uY+X3gNZLly6pnaq2ptYzZ/XgkweuAFaQbRwbq9Vsc21j3fP3iOqQmUfUEXCHPwaKHoAnLSiMFzXDH6S6usriUfwkHLDTGWOs6Qwz/Gp4RJCrDWUDMCrZBZ+TSETziP9GlcKLz9PWA9BVmwktQXjR0AaTl2f/9C//Yv0PhnTstFssLSwIQDIfIHjUjhbPUU2Yk8wdklP4/dDgoEA2rU2YeBJLizkrc1+JJxBCuzvyt6irr5WqBGUHZIpadOrqNb+JZXYqoYxqxPVKixoAGnKJ33HtoW6RUWvIGbdyfXH/Y/scJwCd1ihULyQQLePHkpPUfIxBdBHBbeZtI6Q6ufmf0jFD+CmBKBzRzyCturq6RFBKcSOijzZAZ3jq+4d8VPfjxyFMHr2Hci1c/eADEZkQPAdk+ME7XSvbASHjjmNfKg0ppZqbNV8ffQ0+GJKBMPciCDTuHZCb1HpufkG+L1vbO3b/fq9Irw+vXrW11TXFrvf19SsVZ2xsXAor7jkQLRDLUD6oPmQO7Rnwch7btELt0UrliCyIJwhhrkH+MQf5OSQJ9YTIY8x9U2aUbmyDlinuZyhcIL8h0tgfc5/5zivt+VDRgrW4iGoQ42TUNv61gz/OuvMGkpmSuRQnL4aZY4R0Yk5A4vreL2onhNR9DPmabRf8fP0hDI4mqEBQgaACQQWCCgQV+DJXIBuC8ZgifFEIk+dffimDcSmAIxKLSr7Ow7tWvqJRPeAiVZ6dmdVDKyZ4NVXV8ksA+D548EAPsn70Lg+MJGc4ybJbwfRhptOkeKubpEMcShRxrQ1OsSJ45oHaXyu9rwz/zCemUypwNpAfeJZ0dh2xxqZmrTLTY4/pa1l5hTwrAP+odaR6CIcEliLhqHwPuo4cUbwmK+08MPNeZOKQDCdPnBCQYVxQAFFvVvN58OcfgLSluckB10TChoYeOCPQ3T2NCdvHK4Kxg3ygpQVT17t37lp/f6+98MJXBTBYQQf0rq2tO/IsnRHJAlkmb4a1FQF5ztePBuYzHDPADr8LFCpGWwQERkGBAN7Pfv4z10ZSXq7jgyDg2GjN4PuKinIBUNQGgMORkREpVji34aFh6zrSKSDJ+bNffD9Y9QcYb6ytSaHhMn5pV3IkH2AXMMt+8I6Q7wBzSlGhLiXHKUx8E0t/hrKS/skJk4eIlUPz0jd1ZC5z/jnJHDt54qS9+uqrapthTGivYuUdBQ6Ryk8//bTIHzw7OGb8L6IRpPthgT6SazhXyC7Ga2VtVeAPwAnuYjxYiS8rL9fnnb9DVCAcUIc/DK0f/MwZ44YUAQxZBlknn4mIl4ij6/DgmuU8SGPCLJhaQl5JYaHWHne35FgAphANECc11dXZZKAIpr1vvmnLa+si8vgsZBjAlxaXxfkFFyNcWCw1BT9HMdTW1ub8eNbW1NpAS1IskWO5IkPSuv4SMQw+E7q/lJWVSEWC2mZvb0fAGMWJiMm1VV2fMjSORDwvF1p4aL9w9ySUKiJxYjHtn+s1L69Ax5hKbUntxHu3UildO4wlAHtvd9+18uzu6ZzJS2Ye0hJVXlbhru9wRLWhDU8tfoDzXQD9vqU2t1ySUSxu4VBEx8q9le3nxBMC2BCYjLu8Zx6R9X0iwsSPyzaz7u5u1RhC13kbOzaRdj/mqIifQwoT/nOfFjXMn7e3NVZ+e8nh2/L4+IQVlZTqPFdXVjS2zGdigyHU6huaRMb29Q1IUUKKEtcDY0HdUfGxD65nSA5Il4WFef0VYe4oSjqREMnC3xxekBcQHry4hrhO1Fa1TeuTSamiCGiPlEU5h4cJpAnkBnNbxtyMx05K26elDEWQPz9QBcYjMY0V992h4REpmPi9e6X1WY4LdZGL43akG/dHxo65hbEvai5fHuTUJo6If+jld8VSc88vxhEqQevOZ/4YEBxAUIGgAkEFggoEFfiyV+DLQJg8+fxzGcwlWX11K2zbanlArg9wpi2Chz4eDAFtY2OjAl8ApLqaGuvp6dHDMGCO5zwesFk5BLgCtOWIyyq2pyopKirQgyWrbwAAARTvgdD3B9AjJxL1Q6kM2R77R58RD9gYN10fJwL4fU5kn7BhFdCTtTe3tNqp02cExInKPHnylIBQd899m5qZtSefvGCTkxN6UG9uaRKwR5kBeH4wNKSefggrWh2oTWV5uXr1UQcAFE+fOSOVCe9l90S8AhBYeWWlmpP2I2EhMVglBdiWlpYIfM+TeOMpLHgvxwEQWFiY0+cBJGvrECVxGa3SAlGUX5CNqOUhnYd9AC8gBACIP4nvlwKImyFqeGvLquvrBEbk27K/b3//93+v9A/2wQp9Q32DlANXr14V4Dl69KgVFuTJj4XVeYgDFCpS00xMOgPRaNRyvbYNzEhpAVleXhRABhhjdksSBqaKxNRKbh+Na07moITaSemcnenmlggetR5IEXGwmiuvCM0vPw2H//aR4kcrTB5WorjJBvChjc2PpH7iiSdFnEE4QoIxdqhAWNnHpwZ/EsWm5ufb2OiYWgE43iNdXVZaXOopFXY0B4hu5vO8l5pDvrFSjgcORACAnBYe6sO54u1BigzEFGQT4+HScRyhgncN4yM/kFBIqTdSNEDSyP/FM9RV4pA7PwyIUYRAAnBtQhDwGfc5p7phu6SaMN7UnXk0NDpqoUjUPrx+XeMyMjzszFEzplYWyAIUUGBPIrkBzwBTCDPAL+NGvfLyC3RuAHD8LDg3SBPUHhUVZSJIUNZg1klaSllZqebu4tKi7e7uufMP4ydSrHYz18rlkn7wevHjtUlu4ZzKyyt1jKgNqDGtUa61rkgtKURtK9LbQvIl2cEg1Ls/cJ3gu+OIL8dHQEaSkAX5goltYX6B5cRQG7j6hjJhJQtBZh3tOqJWuO2dbSnMGHuUMQctOt5n3CcfMod99NaXjRA+9C43XgeeJv49lDlZXVOtc/SBum+DrHYSC0klBPmGEg4fnYOoHJ+ODGvcaCGj/vl5+UrEYd5yTeBl8u57l9VSh4kvRsW++k0pQ5p/aZkgjww/0N8o5ijb5B6Wm8zVmPLfToWymVWR+YQJxBn/mOMieVIp3Xs4XoyWIcFQK8n3JJl0bVU72/JM8RUrmAFzviiaIK/mZ+akcoJggdiCyKb1xvngbEkJwzGyTcgk5hDEE3WUeTj/jRIJcsy7blQxRTS7hK3syyNHDpyT/JjjQ/en3+ffuGBbQQWCCgQVCCoQVCCoQFCBj1uBLwNh8tVvfjMDMAJQ0GdNhCsqBd+jgNVZHtB5D2ALgAHIghAhxpVVOcA4JAtmizzoAXJZlaN/nFX+cDRqa+tOov/Siy/od329vQLFBx4oDknwcA4QpFWEFU6XSEAPvzNb5CGTh3WXiOIAnFOqeF4dH6VM+biD/nHf5xEm8vUoKrGKqkpLJHP1EP3Ms8/reO7e67ba+nqpTgA/RUWFUoSwonn92jVra2+XcSl1LSosFkBubWm1urpaERJAHxQFX/va10SqiLQyB7YYA3wWeIiempoUkKBera0tzmw1RSpNlYwV8aPZ23GGqKz6YzrJmOL1gOID9QNtHIDFxsYmkTfRcFhE2ODAoOYFpA0kUE4yV2MOUGJONDQ2OAJlZsZKysoE1FkBRwHC686dO/qK4oR/EBTExXIcAGVADqksqa1NrXQzdyCU8IcYGOh3K827ewKNtILRBiDD2Y11tRJB7FFL/AwAWNNT01phrqyotg38PLS6vCVgFQmF5K9BgolASSgsEMU8ZG4e0BuPmQRZ5clj/CMOte74gBjCAzAsdUFFhcxyW9ta9f3XXvqaEpM4ZhFkFRVqaSCql2Odnp7JqoMgV/ACkbJnd0/17bnfq5VpWlOo88LikupYWlossIgiB+DGz7hOAGwQCgX5eSLSIE9YJWdVHXWLv8rNPCTpprLKmc4yx3b29nXMIlOkHsEPJaFV8ix36anIuA59jwiOt6e7xxkKe20M1D21h0pmya5cvWrz87T7LXvz2anbAPSoiGh1cYon513jtyE5UqlAgDcciYqs4Ng4P7wm8CzhHsK8WN9YF7gmDQeiluOjNow5SjgUP4B9igu45f4C2cb3kHSQkhAjToFVLAXJ0uKCa6OIhvVetoWRLqQVoB8FD+QlwBdCjPGC1Amptca1Hflkl1MGbaptJD+Zp2vOJy5CmZA8UfCoQYUFGYSCi/kPCUWr0eMJk9/AGSt62znxQFY7fuUQA+0nPXlTvK+v1yqrqlTPXzN29d4LeUl9aF2RgsJTe8n3hBa4UFjtnVzL9XV1imKfmpy2eE7Camrr7Padu3b16oe6r0Be0FLIdQ1pSE25R0Bw8DcBAszSTnXivGBcog3+M37LFFHSB38TQooThlBhjnOf85UfLgXHtaFC6ssbaRPjbdcix5xnLiuqOEUsuCOBGS+8gibHJnXOLATIMLa3z7uvkRa2rGPlvZC/UskkHFmzl0mrJvo5hInaYeMiY5TMJEUcLWEJV3PvhnJ4XcBv1/FEcg9bp3zcv1/B+4IKBBUIKhBUIKhAUIGgAr+PCnwZCJOXXn01A4hi5Z5ns+qqKqd4YPUuN1eAjhVZJMkQHaR68CDIeyBJiMIEAC8tzguQydzRi06EHJibmzcLR5QggfT8G6983SkElpbcai9GfB4BwoMyK5qsnrKSitknCgkeeuPRuMARD88AXFaAacdA0s2Lh1CHNvyYYw84fErFiR73D6lf/PnkWoeceSitMpvb29bR0Wnnn3hSJpl5BRAQlXq47r7fY0ePHdNx81DMw7wDnHEbHBxUfz8P8gAKfB4AbUc6O3X+kB5TU1M6pabGBgGxhoYmKXN8efjRY13yQxkfGxXpwDhiqsiqOG0XrLCWV1aKiMjPJSo2V5L0ysoKHUNFZblq2N7eITUGgJnPoDLh/ZPjE9ompM35c+dkbCmCYW9PnhusqAOIAY6AuxBeHOtuxZxzgfhAIcCYOWPSehEl1JDzYxuoBSAMZqYnBRQgGtgn//iMA/971tLSIiCKEobfVVVVSjkBefT+lStS4AB01lfXZATaRK3wwFheUtIPLU+oTVjxde0Tuy7FJS/frQR7HgQfPV1+20Ty5wX+Dml79plnrK+/X+d78eJFzU8UP6gKUJpcuHBBINCpF2hLAjSZTU5PiYzi2ADa/I4x4fO0KHCREknMmF64eFFEC6veGOpSu5LiIqlVqKtAJf4isZgtL6HIiWv/gGZe1Jv54nxdTIANMOZHtEJ+IhBzq+SA03DWNFZeDYdK4idq+aayqDA4Jkw/AZ0oUCBMJqambODBkMxkUcW4FKR1eatAKDAurOA7j5uwACXJMQWFBSLPRPiVlFhpSZmUMJw/+0BFwiFBJEDq8vm5uRmpRzDxpC5OSZPUe2QiXO78eCCOFNmcSknZBjG4s50S4cHcUB0TOfrd+hrzPqHjAsxDutDKQsoLPiaQPgtz85pjUc4vk3GtTiFHhtBqA2EC2VtWUqq5wvuSiZzse9w9zL2cLwZtG85423nMeL+EKPbbNT6iO8MXTD18/yJ55ze8shHZzpPmcTP/cHulO073Lv/+CHmJ4iI3meeRo1uax5DoO6ldi0NaRSP2//5/f6vtJ3P4W+PUJIwl7SwQEVz7+BdJbcLfIvxnjCSkXH1lbBgH5h375nrh7xVzzvmaQJgS5Rw/IP4iYf3tkq8RRqy08EHM7KRE6kJuMC+4HiDsuGfTmsq4sz8+t7pIIllGpA7kz+LiguXnFUhZwqDoWtlNyfuJbTOG3GP2vLYvkcWxuAgS/tYy71M7u5abzBE5yP4h/dzYu3uKX9vDba6Ha/8HV1f+Ph6qgm0EFQgqEFQgqEBQgaACX6wKfBkIk7/4d/8uQ/81Zoj+qhrAhFVkVjYBagAoHmR5H607PEQuLszrodatjscVf8nquB4gPbKlva3N7ty9K2M/VtR4+P3G118W4GPVuLf3vmeYl9ZK+be/8x2ZeE6Mj+vh+PLly3bq1JlEHcEAACAASURBVCnr7+vX97S6AMCR2UPskMjCajmqAcCnVAabW3qwhcwAXLFqyWqfwKCeLh+eo9mHUD9g03sTXw6DBbfy69qL8DKAFGBFeWJyUokdZ8+dt63UjlJGlpZWrKGpSaRP55FOEQWAMQwCAa0Yv3LMPHDzYM3DMdJ7gG5nR6faZGgx4ev42JgABAqFkqJSrTDz7/TpU1bfUGe9fX1ST+A7c/v2LfmesC+UH5UVlZZfWKD2HwgqGVvG4tbU1Oj5VGCWWqCVUqJdISJYYUVZUl9bJ1KMNhcIE8wo/SSNcCSWTaTAl4WHfwAjgJi64S0BGcL2OB4SYACebINz5OeMI6CnpqbaqqsqdWyY2FILESNrazp/EoKKSoq1yu1axQDxLiYYkM1x9/X36TOVFVU2NTlhTY1NAs0c1+L8nNoBmKulJcWWQHq/t6vvXeSyaRx8bkwWDoe8dPwJw4r/x/IMCJlA25NPPinlC14NpOEA+lmZRk1w/NhxncNXvvIVgUL5UeCtkkkrKYe5CinJixqgUMlLssIdc605uzv2wZUP7MSpUy4qendHJAuECR4QjDfKAJQQfnzp2sqyrl/iWrUaj++I2gNcawUHACFAIZj3EAj8eGV1XYBSLQye34JHtwisc81xbpAfEDCAQkClI1pRpiSU6CRSNBqxe3iXsLruJb7Q0oMhMq1UXIujw2NWSMsY4FQqD0eeMJ7MCYhFWnTwFDl+/ITIQQgPeWh4kb0oqACatMFBBKK6qq6psnv37lqDYrH3RMKWV5RJ8cE8QfXFV98zAwUO4B51AQoWZ46btjSKkWSOlCMAWogTWhYx82QeAaaZW1IJ5CVFAjHuIuggWfMK1PbBXK6qrIK1svyCfEvEEk79kZUSeFX2iQhvXrINN0cPXhq9jyBMfBPXg0942/2o93uz3G9bo/0ve038Jo7Fa3HzLyRUbRAjpWXljpDa3tZcpj7DQyNSl4RjUfvf/sNfu4j1jS2P0F2XRxP3OO43jCv3C8hjSGCMVzl0SHrnNUJ7S8S2Nohz3tP9izkNwQIZ6OYZJCAEGvccxiSS9UDZ3d/V57iPQNZD4CtBSe2JriUIPy7USxC0kJi8d2PNtaTRisX89A2KOT+uFf524p/D9xDR/F3kOoXgl/IIcj3PefD4BCXzh+uBec+1zn3BV/a4vz2OxJcazkvYkQEvKXYeoSIi67GGsV+sZ7PgbIIKBBUIKhBUIKhAUIHPRwV8sfJjHz9801fZmv62xefPx/n4R3EY+YX+5//1f8nQjgGJwUMlq7YrKxgjpqyr64geLkvLSq3nXrcIEQC8/yDHQx9kAOoHQAirqzy4qZ0nHJWiAkJhhwfZoqKs3J8HaAAwJA2rd4ATgHdHZ6f96auvqt0H0uT9S5dlRojnwpUrV7LxxoAyHiQhXV5++WX78MNrirG9+uFVeSKwgosigVVsfo6hKGqH7GqcZzbrExmcKw/IEDqcC2AcwADY46FWBqueSoKHY1ppePin5QYQh5y8sqraXv7GN6yyqkb146GYloCz586JkFhcWBBxAIHCQzutOxNj4wLIbIOkies3bsjTo76h3u739FhzS4se2hvr67Qyvrm+YRgpzs3N2hNPPGGJnLhdfv99JfNUlldoJfbEiRN6GCedpq29TXXeTm1ZeVm50nc4fvwGIJWo/fLKsjU3Nak2jDUAlOQSQMu2Z/qI8SRACAKKh3tAEO0QMldEZi7p+q4tr65a/+CgVt0BLpLyh8ICP1o5TiQEGqgnQJuHe5RNefm5AjP8bJfkkXBYn0d9sLi8bKXl5QL7rPxSK0yKmWs/+tGP1EYBeQZwwrPj/fcvW0GeM3LcSW3rfbQrQQKdOX3aJicmLBGNaJwBPoAqXk46H9ZqP2oIFAIQBGyX+Yw+IKz8E/fyW28OX9ruNpCxi0895VanV1eV8oEBMDHCvtkkChMUIGy3orxC1x3H62T5e/pvCCbGgrnCKjTn7pJB0kpvGR4esvr6Bh0vx00LDi/2QXQu7V+MFWMqjwQEIen9bJuOr8gS2MZrRdHhac1bfgZhAtjrGxy0qspKEV+KVpXHgotlRntw48ZNkTQVlRUyNKV9TivqapWYkaqAOV5SVmpbOymbmZnVh31jXsb40rvvaTxog7l544ZVVlY5VUY06jwhdnatqanZtXvJp4RrdV/+L+xToc5qByIOuFxtOXy/uDiv829pabLauhoX6b2f1v2LexlKLdQ5zCl5ZaCIwHS2uNiWl1ZENmGmizdMKMS5ZXQN7qf3BNJJv2Iuk1QkJUkebSPLUtIB1DkWgDvkCAI4yFvGkXrTOtbZ0SHShYhnjiWi+cW5QIp4ZieHO2a8dg5fYSCViMfqK2lF3x6oEaRoELHj/DLcvPXm8KHt+lHBaknzgDi18P031BZ5iKKRYiOeo3M6UMJ4ijzvGKjv/n7GUqldqcQgAriPQyz09vbr3oYPzT/+4IcixfAuOnH8hO7zMoz2VGgQhz5JQKrUnTu3FXfPCXGNcT5ci3iX+Gk3Tl3k/Jk4B9QmkFYiW2XMylHTvpVnu3s7ImQgCWtqa9T2hiErCqSt7U3NBYxk+X1hfp77zM6ODQ0NexSWIyhoUxRBj6k1bV1mtrS0aOfPn9f9GtJWLUY7O5oDzC0/bYxjgpRxJElU5+Sb6EJYaYzDjth1//P1QVy3TnXkRxSzX13HmkPeHemTtKl6DzYfabr++XqWCY4mqEBQgaACQQWCCgQV+IwqkH229BbuPoow8eDRZ3SUn363DxEm/9f/839neFjFKJSHStot8Ku4feuW1dXVub50M7t3965tbq5LCcCDL2A4C8YMMM2KPTLotMAewM9Pnkgk8/TwCplC+wgyeYAJD7zyMfFW0olcBVwoXaOq2q5euaJVWIA2cnoeVPlvwBYPnxwHD6cAXCJzWe29du2atqvEDOJBk0m9H9UMD7O+cSRtL889/7z2h/KD42O/d+/eFaBCVcH2UbzwQI1SANKFzwFiWekmGhNAVV1TI8VJewcpOSQ/pG1za1tGgC+8+IJ1dnbqIfaDDz4QYOjs6rSjXUetML9QbRsDAwMiLW7duqnjBUwwFktLy1J5NNTVyRAWYgDihIdtiAElh2xu6gGcemJA2NbWqnYfko2OHj1msXhUPf4XL1zQuV6/fl0kBS0t1OOtt96wp55+WvXCzwLPjzd+9Sv7zre+LVNfjhv1Ar8DBFVX18pDxCV1RCUxVyKIZWx3f9/GpyZVR8YAo0r8WKgVoIdVYqWKFJdYz/0egWcUL6fOnLaenm7NMYBzPBqROgbAPT45KcKOsWB+0E7E3GK+AV4ZE+Yv5ASE26V339UceeKJc84AdXtbhrL9fX0C/qnNTfldoJyBRKENDHBLaxJfk3l4tGwKSOOlATiDPAGj+MDyIwmTQ+CV8WN+vffeexononGZj+2QWMXF9qd/+qeqK0oUgHQW0WZMcwTyS94L0Zg+w1gp1hZVx9y83bp1y5548kn5eVBbX9nBhlBukYSkuHCRC7tSlEDMyHvEGf44HwvPANf3HmF8dE3t7Ag40mYliEbrG0QoKTqhsBKyILZQTIk68X2FDJWFS/PAh4hrj/2sbWza9m5KJBBjDSnEfhTrCyBPu3vMisyKS6XuoL0B5RVgsKysQiQd4w2ZAKkCKYraBDLLtS9EdC9BAVJfXyd1CK1qu7spzRsSmLinMadpLywucUk1AHqINz/uGrDJOXDvgdSFKALE6h5JNLDYogPGgWuW6wC1gWKREzmao+wfgsm1PYWkBGMO4UHCtQDRxPfFhYUuphny51By2MEt3gF89/KTx0KWPgRuRYB5L9cu4xKyqBf3avlkPHbb7kOHSRN2gYqPOcBYMOaHX6jEWptbRdh+1FoB+93bdfHxxAafPnVK9yhaCGPxhAj5RE7SBh8M2/e//33tA7KXec09mnnDPcS1s+BZ4lRGkM8oqJg7XA+KhF5aUlmcCiSqa0HkgufT4ojDkLtve6lFapFRO2dGc8RXevhGs8x5/Gr4DMdB/QoLCkTqMVYoGXnRaoqChNpyflynKAv96wg/IFoq+RnzY25hXqQMZKyLNt517WDbxCC79jKuMwhHGRN7LVgQdP51zvyD/PTVkbqMzREnvorSeX95BIufVvdxFnYCwuTTP1kFnwwqEFQgqEBQgaACX6IKHCYUHlU/fxHK8BBh8t//+/8hc+b0GScL3tuzN958Q+CYFWe8AlB4sOJ3v7vbRoaH9JDW3t4uRQgPw6wAAjoBsAABHtJY/WbFDIBCAQuLXMwnSoSe7nt66OUhWKZ7XkIAhMR3v/tdKTl4YK6qqLD/+pOf6kEahQIPrKxSQkwghQYUfufP/kwPojwE07qDn8Xf/M3f6GEaQCVwXlKsleCbN2/oPbQHcA6c00B/v3UdPaoHXV6QMDz81lTXWHf3PalAZBS5tCTSA6WK809wpovd93ttbHzCnnrqKe2vvaPTUrt7AlkQJgA+QLNMNxMJKTfwZInnkNyyI/k3Mb7DD4bUYoOMvbychI+k3q993O0W8ZGbkxTopU6ALdQ7AG9MKTF9TSSSasnhOAEZABZWNxubGqU2wQCWMVVcZiqllX9SSojpBIgAjKjXvXv3dH71tbVS8AAOIDwAEoODA9bZeUQr/oqWNWeWSZIKx0x6y4PhIXk6cM4oRpg/gBHGESKHfUF+cP6oZczCFk+6VhU2OK+I26jaGlA+4emBaTBmsHyW+SIQRWLTyIjiWfFD4UV8JwoolAUAY+T7+4qV3bWhwQfOFwRVDL4RYVQmy/JlAbxAxu3u7QvIsw/OC4IKfw3aKQDLROz6ni1ZH4FHQYgXrcv5t7W2KT65taXFvvbSy5YJORXDN77xDV0DEIqonGg/kb9FxPnB4MeCOoo6QpqcOXNW8xjcg5KLZCr8bDAihZhgPBkjxuCgxcyt+EtdgEkmx+WZZXqwW3NBoGp/X8cFaYDhr4tZ3VfqE20TjB8KKcAi7WgQACIXSE8inhgTSwwro659A58clC/MQfk9rK3Z+tamzc7PY2ekcwEYooZhvrU0NauFa6CvXx4hpHah0sLrSK0Oq6siMEpLy62wuESgVGawZeVu/DColeFrviNLcyAQIUrxYcJgeE3JOZCLanmgJWM35dqZUinbTm0roUn+OoBz2mv2HOnDNaMIWnPpKtSQFhzaNtRasbNrObmOyCJmWEDaTzXJuHYL/14HAaeV/3RGhB1qBQi5spIS+ZlAZnFfpTYoy7hHKXnGIzSclDGjey4tQJo3Hkg+TJj4xArEJj4ySsLy7rVZadQhwsdRMa4ty4FsEzHOnOJaZdwPT/Pbt27rPgMx9ej09+WWENS7O/vybGEOoKSC6OX+qvvJdkrj8eabb1tvX7+uNb7nOuT9/G3gPJnv/C3xI7pRa+ELwnv8+F8R97SSmTODhaCDvOe6VpsZZO4e36MK4r7nCFzGEyaUnzNOEFwQM2ybujOnpJxbXtZ1VF5amm39gohlH9yfdD1lXPqYf3/icyj4mCecG3WEhJ2endV1z3znbxrHwFhDLpHs5S9COAISEtBFfzPXRJTAjogw8b5qSniR3l70uBtKbzwP+ctkpbC/iTgJCJMvwjNecA5BBYIKBBUIKhBU4A9egd9OmBw8cLilv9/QD/4HP9pPvoOHCJN//z/9j5ljR48JNPCQSzIC/h/Im13yRqnACeBFUZaesR8PkbS78DDKAyAPmV1HjujhjxVkVAz8HC8F+r7xq+CB7cGDQfXsAxboSQfcCFStrilFhP3wgEm7Sn4yqdV93uOnuQCW7965K8Lkr/7qr+zy5ffloUK6DKvIf/3X/7vAN0Cf8wBEshLdfa/bWlqaBb44Ds6JFW3aJ1gRpn0GwMSDLPsA+HCceLRgXAvwv3TpPVeTsjJrqK+3xaVlPez/yauv2sDAoD154YJV19TJwwMygLaBo0e7tIII4UB96xsarKS0WIB8dHhUP6NtwykPipRgo4jXeNy1C6ys2cKCizxtqKu3TGbfJientD2ZgXopJDw/Q5iw4t7c3CKAe+rkSSurKLfbd25ZTXW13g8IAcjKaDQes7ffeduOHzvmzF63t5XQQvvFwuycvBYArxAVkEaoOAqLCi0ajVtJaamUJXxGEbb4Ouzv2cT0tOrI/AD0UDce+AEpHBNEEECQMQAUQ0Rs0TJUWSEQ8GBwUAaYjBPzBn8SSCpAO2QZYJ39QX5srq8LJEGasT/qBvjEswZwRlvX9japFgkbGcJIlRXoiC2zcpzIEaGFikIGi5Gwra6uwypYaUmJFCeAPK4DQLFMbcMRkXLMVVaxeXFcWcDp3Qc4X+Yd7WU3b96y559/XuTJ+Pi45iIEJWCXleZSGY/SVuM+DIDq6bkvjwaX3BKW4ggSyREm+yKiaDvDZ2g/nXFJOQuLItjwEwFcZYGWVBckAkEEOEDpq0v89gT8WVCh8D21gDCgRYlrj/nFz2emZzQHfRINgMoRa5U+k5GiAsKEbaMiCUUw1M0TWTIxOWE5ubk2NjkhAgSCFVDLvBJUV1zvrtrQuCcQIQtxgIeRvDC2HcDGwBjCcW/PxbdCLKi9zEsDYpwd4HXKNa4lagKI5f4xPz+r1jcO3CU0xQRqma/Mf6X5eOa3EDSon9QqA4Eijw6MOyGT9mQ+zDmwT+YzCVmcK+okEql4iVQhbWp1VSQR9wyfiCE3mf1yn+Pz3Du53voHBjTHpiYn1XIEWaOQZs9kl32iTGK/FZXOXNoH1w4iO+pDrZGHzVi9vxOu3eegfcb/8+F/1gf/Gpes6fXDipqs4esho9fDrTnZP0kZZ1h67+493QdgPTh2rvnyikrFrv/kp/9V58LfGd2XyspEJqEs8oldroPNzQ1n8K0obBfZDbnoUpPyRbRIfIPZbjQqA1e2Ky+dnR3b3NoQ2UE9fXWJTH5pr4pEdK8nRcyPxeYcIJTZqK5D/HG8tKBYNCLCkOsOYpM6oYiCRGL73NN9sgcvE/bD9cqcZh5BeHOu3D9lYo4yMw3hi3eJr+ZxxJ3vG8R9yRn+4t/EeTsiRV4zHiHNGFAjP1XOb489oMM8Kk2fIcLYv3P5ZNmBcMpXqnzyx4vgE0EFggoEFQgqEFQgqMCXoQJfKsLke//232ZYyUbKzENYQ2O9zS8sqCccqTLAXOB/d08rbDxEApL4ORJq1BU//OEP9ECrFhkMKIeGZXrHChx+H/UNjd5DY7nduXNLAKK4pFifhxwBAGLeChD+8MMPlSKCUqCjtU3Ah4fKp59+WqvytLnQNvP+5cv2F3/xFzKVBfz4Zqn/5R//i4AGLRhtbe0yT2U/gBwe2N35jAs4/fxnP5PRLOcjk02vf/+11163F1980e7evaOHYM6BVBJaVXigrqmtFQCoqqq2ickpkS5vvPmmPffcVyy/sFCeJqzUA7wBnRwDK9mK1Y2EBZZZJUVdAsEEmQQZlVeQp4dwQJpvlEgbAg/TgALewyoo54a8u6O9QwkNKHk4J1Zi+ezFCxf1MA1JQm1u3rqhY+Tzq2urekBXws/Guk1PTwmEyjNCMnBUDvs2NDgoIEtqD6QCPficD/J+VtNFeniEAYQQwJqWnN20MzmkzQFAzDhzLKx0KwVlbzebbMF2Ab+A89RuSpJ3VB8AF8gPFDQzszOeL45llUCaExAtm5tKf8FEEjUJBrZHjxxRYgV1397aFEmghKe5eRsaGBQgmxgfFbgCcDH2tO6gPFheWZVxLSQZhrJNDY36CiAFnOMdolSOrS1nPKvPsoLtwMvBi9aVqJ07f84S0YRiobk2fvnLX9qRI0fs7NkzIqy4DiDfikqKsivX1B5yCvIMNRHn4ZJDXNqNpPdaeXagkbEAJHH9QaBwfK71wpwngmJz8WDhHFiJd60bftsCv4tHY7quWfkX6RCOuEQPVtpFGITlyyFvIq2805bjCBNqKFWCDIwd2IN8BAwyr6gTZCznQbsWajGUCahYOB8IGM6PFXuMe2lNY8u0hGxQZ8xXN7fsfl+fSDRIAqc4COmafPqpZ9Tix3kBlJmX1M+pFOK6D0HSsZ+x8VHDiNp5RqTUroaSCSALoGU8/HSXaIR0n115s3COG+ubrj605ACiNzc8hVxE1ybmyrNzCyJdmBccB+oGzp3Pcy/F7Hd1ZVXnHYtEpeJQ21Q8ruuK+Qw5JwVMKqW2Od4nwOtFHjuyd13En4tWdilbEEKHlSD7mID6qhHHgrjtfARh8jji5PAf+8OEykMPAYdihP02kOy1kHHpS729fTJ0ZlzwfcI4HGXcG2+9JfIRfxruX5Bm1Jdx8L1LpO7JpB3RzWT3XmpP8RLSmLOKmN9PZ2O0+TxzHzUi45Xa2c6apVLfrFeLiM+MiGC/JctPi9rZcS1VTjWy5Zn2JvXf+bn4n+zZ5NS0tsv4lXqGytyLuAcy9zAcvnnrlky7Z+dm5csD+SpinsQg+WOhfnH+JfwNdilz7jqDyJWBiUdgYSGUzuDh5QgtzgNyT2lPfisSDVmeMSxz0CfRfI8aXf/Uim1745ft5fHoX+mMPk4Lz5fhiTA4x6ACQQWCCgQVCCoQVODXKvDbCZM/7qI9pDD59ve+l8H4EwDa0NhoZeVlNjIy6qI319cFIJCrA/J5eOfBFEDJQ+rY2Jh95fmviAThATGZmyNAPzI8IqDMe48c6VJLDioQwHBzc5N9eO1DAQqMS5Gp47fBCiMP/azO0aPeUFsnoEZLBAADc1dW3TGFhNAB6ABCUcRohTeR0Mo84MffLqTIv/zkJ3oIR4UAcQJABdTQ4vHmm2/qvaxs09YBsGKlmf3/+Z//ucAyMnHSXXg4ff3119SqABo9e+aMFRVDiGSspbVFRobUi9VTTEpf+eYrij4dHhkW+YPJY0tbq2qSSCakpGmob5C6BTUC0bc8JM/Oz+rhHcIFwoEaY+7Z2NgkQAjQ41j8RCBW89kWtUO+Tk1SW9tqnSCNZ3BgQKavF556SiCXtghIC97PKicP7T54ADQC5AEmqe0t203taB6wr3v3uqVcQTEEgMC3QelJXisTIGAztW21DfU2N+sk5yWlJdre/OKiUnoAeABnQBDtUHgZKE0kJ6E5ceLkCaXBoExCicH4b2xtinA6vDrM+I2PjTuQubWlOQLAvnPnjrU0NcnPhnk4MzOt9hsMHDmeuZlZL1KXuNOkSBIACyu+ilImDnlr0yPPzIoLC2xrwxk/QvoNsbIfT8hEFrUB25TSRAvwPmniVuOpKf4h/GOcv/nNbwowAu4xgIXggPjrOnZMqUWxRNy1xWBAS6JKNCqwDVjq7+9TGxygyCcLIHn4HfPPV0K4tB9H3GgFGg8EDzSzOh0TmQLgcilDHKPIKaKJNza0gu3aT5wRLKA7EnMtPVrd9hQLLiLX6Qx0fcZjAqbsUyqYjCN5mK/MN7UdoIJZXpLpbk4y4QB/vouN5UOogZoaG6WQYpxQGHBPQO3E9XHr9h27cfOmIwJrakTqUVvmE4SFji2N6WuFVGxc+/i40K5G3Dn/zTlCKqCGgjyShxIqAyWMuFYijoeVftRN1EbmwwD25VXdC7iXgF+ZjxC4AH5KXFhUbEMjIyJ3pL6BwKHFat95bbA/5iXzJ72f0X0LQpIWN0hW7h1DDx7YkY5OkUouMSqGhMkzdnVkr6+qYMz8+wEpYu0d7S6aWkgaH5x1HQf3TBm9+oSJZ9r7SVWRD8UI+0BaLIpLWaJNiRf3UKk09Ct8QjL2k5/8VElRXLdj4+NKFRsaHrEPr13XdYqiqLenxyOsMHklTSjPU15hvOtUQMx/yBPXWoLvjSMDuE9o/D3CBLDPZ/CMob3UVxxx31MKDoSVIq0hDSAo9lVLjpuvSovzzGHZn+YyniNKqHFKKmrNggCkCfdNKeX4W+ml99DqSCIVrYH3e+/r7xWmshBFjK/aJlfXnEkv8ca0JsZda56UXRxLJOoUJllDX0hQqE+nIhGB6SVSyfzWu/6ohbu+3fiwPf/9ztsF0tUlZEE6ZaOqeT+qE+/+FRAmf9wPeodJ0I86k4AT+2KMcXAWQQWCCgQV+Cwq8KUiTP7D//l/ZC5dvqQHL1b6WJ0H/NKOAMnBAyaAYWJ8Qg/zPPzj5QHYRF7f1tIqsiS/IE9pEjw0AgbOnDmjB+TW1naZd6LUuHLlffv2t78lggRVQXFRscxP+QyoE5CMtPn6tQ8lo/761162119/Xe02rLYCUJeXluVt8fQzz+ghEIKFthEeAN9+++1s6wBme6w6Ey2KWeid27ftlVe+qfMEgGNcSBsH7REAOgwqAWcQKrQfALp4mED5Ql3wNMHgdXJqysrKSq2z44geujl2zEb/8R9/oPaApuZmKyuvsGPHjsqgVSaClrGF+QWBQFaaUR7wMEwdIKcAcYBjiIOuY0dlTkqLAzXh9wC56ppaER085EJCYBaLaSSRp1PTk3rwBmDRNtPe1m75eflOYaEHbuc1AykEsGHfRGjyoA/xQMIDx4qqhZ/jjSEvEQ9EzM7OSTXAeGFCyu+RvAMq5c0i49X7trS6aidOndQ5I70H4FAP6g2QBAAD+AALGof5eZE2EEUoayCmIBQgaqg9ZAb+E8Ai1AKQYmwT8gVyjLhdyBDmGckwtFcAUmWwmsbjICVPjL7eXn2G9Bw/KnRhfk51BPRAXgBkme/sD2UHbSOYynKe1Dw36VaUO9s7RFAx3zh+QDjXAooDXi61wyWcMCaKPQ2HpVKiJYM2tu99798oxYb6aVU4kxEJiKqG97JPN29CIqZQXZ0+dVo1I7GDcQPYASq5XiA1mOtShLAiLkAXyyZnQHAwlzws5MXfulQejEEVI6wxCYtoc4SJtzKtVgDvnJjJ6YzmjyPZTHVFeUEt5b+gSI+Qiw4OhWxoeEimn6UV5TpO5h/KJkAoZsQQpowtx0j9mdPydNjb17lD2DE2MkCemdU5ch1AcNHWQVoJIJVrmLkPIQuJAaEAhZd/xgAAIABJREFUecCqPnWHUGA+Qey49hZA9YbnDxHWuMvTJZ2Rdwx+KJCjEFecKyoOasSxOkIqLMKOewgglPsGajO/lYFtqV0mnRYxRK0YEwx+IV6uXvn/2XuvGLvPM83zPflUDmQVM4upmIOYRFJMkpVlS7Zs2UBjPN07u5jdi8VeTPtusFcL7N3Ozs5eLLAX3Q30eNwtz7gblpMkylYiKZKixJyrikUWycqJlU9c/J73/5Votz1roBvjlnkOIJGsOuH//9L5nud73uc5Y88997wIMD6LeQExB8gnMnr79m1WjUdIVG4hJVp1lZRamDcDxLkWytx4T66HOeSeKXEpH1BCQLyg5IIcYB0Pnja/zxdr8LwIJJz6PCr7CbIFL82K2b17PWpvvjf4vCBQIC74ww8/toOHDqqU8PyFi9a2arXmDmQvY4n1nP5ABYZnD3Pcy7U8MQiikXUiJJlBMHAftLH8eVxuIcLEk57iWm+8fMvXUUoZeS7vBcHG3GHMeEnTF+3Ce7q3j6s2SqS/5fNSdDBsaFP6sq6uwQnnuTl5XUGI0z6MCcY3BC7zAZKZcQOBwfxGKYOPFu9J20DYQZwxhuJxJ0j877H5vgzkBn2Gea2TIZ6Uw2cEpQ2qtvBz7zsnRWiTcE/8WBHXKv2J0rFEoHg/qh2jgKZfGyO/U2Ikqip66perNvn3mQN/DM/5r/VKhTD5Y+jhyj1UWqDSApUW+MO0wGNFmPy7//f/KXMyD1AA1GGSeOP6DZesp9yMkw39hfPnbcumzdrcAtpQM7DxosQAoFJTkxUoB5QAbFBuTExNiGRg44a5KvGOXZ0dAkKc8FMysmf3HjdbjJlAIps2/CPY2BJt+4tf/MI2rt9g+57cqw0kpUJET1JzzgYUoMbmE+APMQHIAawjxyZBhDISNoeAaJJH2CijLoEwAWjv3rNHXhaoC/CKYCPPaeC58+cE4AHga9asFXEDuGTzS4ILoJnNqBJMGlBrPDRk/EuJWX44IYKIjTnXCzmEWgVvCYDkrp07BSouXryk92DTfO9+j23avEnXy8m1NuOzfvrKfQCM797r0Yk39w35AQHBBhhyp3+gT6oXZNyUPEAO6DQ9m1X7Bh8alAps6iGaXLGQU0kPccaS+Ecnj/w+lDiw4Yasqqmu1TWBHIaUEDTt3iPE0OZyikXGh4ZTXcbJ6VOn7OChQ0qGgFgDxNKv9A/kA58FQByfeGhLly2TBw0be+KMAaqUdczMeGJGiAelTSEp+B2GmTIoLZbs7t07ut+aqlpv09kZpVwwjvnM4cFBqScYQ73376ufGTur2lZJMQIAZ8wgw0c1gToHUipEeaIWYnyi4IGkySSdkKBf8aegdMgBnJchyL0hhrFxVmN9F/HSixfZtq3bbNfunUr+oU9RbqWzWZF9bpBbVNkGSilUC5ACgEfavVws655VgsBpPqfkKEEik0ySiwTmE18ApS98EAC7DkCZa+49YmpHACjv6Um2PoeYSyoRQF0SjQl5JgAmo3uTt0epaDdvEhO7SqfuAmK0P54SkSrl9KdndI8jY6N2W2lX7g1BezL3SKJizGNSypz39SAWJV2ZxqtbRTkpQLoRQLEB35HJCbUXhGNDXb3K+fDB4RSfOQ0oh4QjYpv7gdjwNK+i5h2gWdHFc7PRCT2lS2mpA/BegYygTTBxZi5z3ShUGEfuMwQBNG3VtcwN1Cplj7gtFT1CuVwSETw+Pioih/GL3wxr6pLFS2VIPdDvahpIELyfSBKDJJKaxUxELvfM2MO8lLEAOY3qIZT0Bd8SkRsoyQYHNRYow4MAkkpjYkL3PzM1o7FeXeN+Hr+ZkOPE3yNRwiEn7tGys6iUw+Ol3TCbv7jxKWPAE1sgmGkXyORu1kyI3UyV0qMgjCGsIbNZiyCCuB/8aljfmbdOpvv1sH7Iq8R/EqlA/HcqZcGoGFVUIjnvH1OmDHN6yoqF/LyRLJ+l8rZIYeGmr64sCeV1rBuQF+6J4n9WVaXVlqyHkD+MV8reFixcOF/OyVp15063YtD5jG3btut9WWPoX9SL9A1rDOsWxLjMuAtcdyoitJyEoB1Rs3ipm5NB/B0SyL3EfFbwHtw/P9BcjRRmGO4yHnkw5l0143HgiiaOUrK8fCciPqLx4/k6/myl78g+BeIp8slRslVYU5wc5v8h8DiYCPs7/MNHBaj/YTa3lU+ttEClBSotUGmBSgv8U7XAY0WY/Jv/9d+WAfRseDjZhpygREEeEg0NAqf4XkAQNDW4oSZqB7wjAPds0AB6lHDwOja5gOldu3YqopjN4tKlyxS9S9TnX/7lX8ivAECBiSllMmwYL1y4KNALeCIxArDBhv7CufN26OBBe+nFF2XiiPcHZSoATUAEJA9A7dNPzwj4c6JHqQMlQZyMc23cCyoUInXZtPL38+fPa/OJ4gNFAZteAAlxwj9884f6O6AW4ASRceb0aRFFnCaiugHUQVocOLDfPj37qRI7NqzfIN+Uzq4uEUScuOKdAPFAmQkgDvNLwOmKFStFpAAm1GaDA7Zp80YBDjb0ABxIDmTa6bSX7dD2k1PTUgEBQCCtMJlks4x3DAk7nGBSooSpKSevnGqz9aVP+Nxgejg4OKDPJqUFwgvZtiIzM5l5YMGGH3ILgAZh0rKw1T45ddqWLV8mQII3wfIVy0UScfLfPzigtqYcgLahzGLrtm3W299va1atVpyvIkBFJHgKBifBvf19AoWMEbwMAE4AaIgXgAYkHp+PCmjhgoUiEwD8N67fFMmSy9MOUzbQ32fLli63Yj5vD8fH7HZXpxs61tbavbt3paJBxUPMMGCH0jJKOFAXMFZI0CE9BbAflBOQhgAmVE5dXd3uR1FdJRBBuwHoIAIB3AByjGEhHFD44JdCiQn9v23bNquprbYNGzdo7KA0IVFoxco2jUdUXphKkiTE9e7YscNq64nupk88Fps/UUgUcjm1I/8BgJljAG7mRFB/BGNcLzUIsb+Yu7p3iHu3uEILgo1xIQNbyfEjwBbzMgSRMCgJVM4RmW1GySRSk8zNieAKgI4/A6hDfUIZAqU59/t67fy5z9SewKvRsRGVb0EaQE5CPKHsgcShDBCVEIQEoBS/IDeX9ZIK3h/iAuUJ98f9QGQyjyHrmE+UGN570KtyN5Qr3COlVYy50Gf4R7AWcTKv96HUJ4uRa71KvCBgWONmZuY0BplnrFFcB/OTax0YGPJStURSa4kInJkZlWKwRuFjgdIGkLx6zRrrfUDKVY3lcgUB6qtXrmkdJPobQP7JyZPW29enpCpIsKf27xfJyxqLMgkQDAGA5wnESTadUR89avSKbwbXPj01JWKQcYqKiXImFEuK6V6/3uOGA4yOjGIDQRGA7qPgNpR4yQQ3MoXVEBGQLgtUO0SOC2QD5hk3kIMXL12yhS2LrLauQZ5PRKaz5qC+U7JRlZP1EKgQw6wPrs5wBYiuKypDCaqKoH5hXpQKBT0X0M5cgJCA3JXvliLs57SOMn54hHHEe/B3Piv83VNsUmpzTF69/MVL1pifeGchO1Gce3WNx2TnC0ojGxjsn48GFvk9Nqb1n7ZHZQgZLiI972QvxKOX9QVyxFvc45S/MHCGnGQsSjWj8jv3KRJRG8WEQ4gqLhwmC9PdaP4Gr6FAmEJtML9C6Y7P/Ti0TNTOPudFolImFEmGgtBEJBXNi6F09KoSvjKidrz//ZWuSvpN4sR/U3lUWqDSApUWqLRApQUqLfBlbYHHijD57/+X/7lMvT+gidKLr77yip08cUInhn6yy0l2WsBAIHFiQkqEnrt3rG3lKpmwcmLO79i8ATZPfXLKFi9dYivb2gx/FMAHAJRSgmvXr8pbQnLoRFLpEFu3bJVxLD4jJGtgNMppW1Njk56zadMGq62pljklygCAACd1P/vZz6RkofyFfwMaT5w4qU3lV7/2VZ3ccr2AG8iWrq7bArCAfIDR5s2b7dixYyJmAP2oSUg96OrsUqIOihCMGTmx57V89qpVa6SKWLFyhU7HIYEAuUjRMYPlVJDNa0NTo0D58mXLtOllc8g9y9BwZlaAGZKBcibMTjk554HZJ+2Lesdl/SkZqEqtMj0jMEjJ1Eo+f5y41YK1rWrTa/k7wISTZJm44jWSzeqUmWuRRwZ74GjTzb0h2Zcfzb17HpsajwtcKr0hn1d/BGNTQMzpM5/q5B6AzL2sXNUm6TuEyzSqjtGx6B7xIoipvOh+b6+A8OjwiNoXpQX3CMEGiJyYmpQJ7Zo1axQzC6EAyERdA5kRTDYBHnwW1wZxRkoRZoqoCwDejAHALMBrYnzMOjo7NC65f1KSIMsARsT2QirxoCyGRJLly5ZbU2ODjY5iTpvQOKbP3H8irnKle3fvS2WEzw+khVJ/BN7zIhUZF5AyKAkw5D1y5LCIK66X+6VvlyxbbJ2dXZobqCOYE4xD/HQo7eH9IY+UuEFMLgA+nRahiNKopQUj0IT8LgIZJAPg9naNc/qSk3gAN0CZtpCXidQjJXl6QBKFk2pIl6BaCoAM4BS8DQJhEsoeBMzxPeDUOwLNASJDNvKQQa3KGYoqP6CkbCY3Zzc7O+zixfOGCEWR2VevzCeL0A5tK1Zo3YHk9JILEk7yahOivhX5jNKA2G2id+fmVO7He8kLqLpK4JV2wOSTsUzsNwoY1jLmCYQqYJX7prwCbEkfUp4DgckDsgsT14uXLmp8QbBARNKPEC0yqh4c1OtQsGDCWq054evTw/EJgeKpyQm7cf26PhdyANANoYMajedg9lxf32Bzc3n5W2A0zbgjVYaxjOqLfmKNJPGK9ZHULUroAPP37/VovKOSUmlGiZKspEAuCjoAOveIQonSOT6ftrlw4YK8mlhH3RekrPVGKUmUMqk0w7+++RkEphvMhgQXTxlifotwiUC5wLRUB4L7EVx2Tw5UNZA4S5atELFEmRZEOQbWzOulS5bqc4lAh2TjTTz21x/BUJgI7OC5xDilj30cAvBdWTWXz+m9WNeDf4e8jCbxw/LkI5WZRSkx8uuJyIhgCBtKziAVuE4vB2JNxsMkKeUM3wtKlUokNEZpT37PmgX5SWoS7cZ3H89hrYE0Z91k7aYcC1bJzV753vDSN1+jv/AicrUJihq/T10bKjbK5ZSCFeKRvN/oY75buEel6ASFUKTU8Q2ORy0z5z1K3Mt2RLbQexDovDcEatxMhU2RkbA8UIhwLpYN6ikTN8uRRhQ9ryTiJRpDwTsnolBCf1Lw9wWV8mXdKlauu9IClRaotEClBSot8Pi2wGNFmPzb//1/K69cvkIlEmzkMFd968c/Vu0/p3aAWEgGauevXb0q4KGylYmH2hSyIWQDyX+cAqOIIE0G40fKdUguAaB1370jsM+GsqujQ4RDqH9HfXD5ymWvax8ZsXVr1qqUA9+ITRs3qnSHSFDABJGdgTD56U9/KvUHPigAjGeeedp++ctf6Zr27t0rUMTPAclsbPFQAbBwms2pHn/+6le/EjEAwRFiKJH2o4IBDFFTD/j7/LPPRBS0ta1WuwC4C4WcwPPaNWsElPkcTuwBeiEhhDZB/h4k8dwDgAGvEECHp8mQPFOywaEhgWUALMCR3wPe2KByCquI58nJ+ZNS3gugiBIGqbrKIHiwqY4212ya8aUAJEAqCDhFvgqACfqNTTXEkk5R43G9Fz/nfmgnfCcgYEj/4VSUNh0cHpYiBDNNnSDPzUr5gZ8JG2/eD7JFpQvZrADZuc8/V5nLocOH51NO3KvDSRyIO0pTAK+UMdB24CFICyT6EBSoTgDFqIhQXEAiIKcnDhkAjmnsmtWrBW6uXbsm3wEIk4vnL+haGRuAV07YuV/+Q7G0sHmBlCxTUxMiVhg77PVJUoGQARzPzswJPPKgTVG/0Ja0DaUmgCLGBfHEa1evtv37D4iEoy03b9kscg2fDsrHAGhK5sjlNQ5/+d57UsksXbZU5UkoiBh3jCXa70c/+jupkpYtXab+AZArqtVMf4dw4JppKwi4q9euCTCjovF0HQdEXKfeWyoTPxXnNN7Hfjjzdd8DR7yU5iQ8qjhKWAmA1T0tolPoUkkKAl6H0goFEm1D8tD9Bw+sd6DPrt24bl23Oy1eLqlE5syZ01IIOWFbZbXV1boHyjQg1RjItCk/g4QBWIayKuYzpRsdHR1aY1DiUHrDfbCAu9JpwkbGxkXMQYIeOXrEWlsWqeQOUIsKhPZnfKMi4BQekJ7NVovcggilhI3XY3rM/aKSQqV0p7tb6xdkFSotroXWgMxknMp3Y2xcXhYQYsGQGTKNz3xw/4GtWr3WJiemIpVMXGOScU/JWvDDgNhgjlBSiLoE/yQIk7aVK/SnPHs2btSYZT4zTlPJtJdcRElG8yf5iA4is9Dg/wEhy9qDN9T4wzEROPg20d+sIawpnV2d+h6gTcMDBRlrBfHi9EswN1GJjggUL8nhmgDjrBmQTs0LFlp3d48NDA7pHk8ePy5VRjaTVtoVhCvzAkKWNhQh4m4bGo+kNTEmPRo5HhF/KCRNRCGPiakprVuMQd5Hl0PZC8lPKmeJqXQsJMk4ScKYcVIpEMcQEhwkqGQnmZQ3Cd97KnGcmlRbcv+0A9fDesX7Dw0NiqRCXcT78XfmMr9j7otMIxEpnxdhx/dJUkQXhImruuRFAgkkddgXyi/3OHESR6RFpH6R70lEaEEsqs0oi4oIi0dJk8gNVuQfbQCpCsGiMslg54wSDaIV1VUgQkSYaBBZsmyWzheN0OuslW02EbdcOmWz5aIV8Ekpf1HopfJE4qBRzCiFrSBfKqgZVCmVR6UFKi1QaYFKC1RaoNICX74WeKwIk+/+6/+hjEErG1M2ioAXiAjAm05l27xkAONMas5lFDkz4yde5aK98MILKm/BWwFAx2YQEANxAjlx4KkDApEXL1+SpwW7XqTRkAKoL5oaGrUpB7TyJ/4lgAZOW1GBYAT48ksvW11djYAEJ/tsyCEgkDtLop9M2YWLF+xrX/2aFAoYvbLxR5UB6eAg5LZ99tnnAi+cxj/ofSATU96LDSYnhK7cWCk1Qc/dHpUaQGBwYomigY3yUwcPqV3kV1ByHxdOplHDIJsnChVgDeEB0EV1ApDjxF/AtrlZQAAFQSB0kOlzDYB/2ooNOIoQ7i1I5rl3N8WdkaoH4AgII6ITwgUACOEF4KAsCANU9sqAUMobQpvxfpS2AJhlrBhFLcujJCIjrly+HHm9LBHg4YQdLxtO9gHwPRjFTk8LqC5oadHGntIJebzkaBcImIdeDtDS4mU9MzP2wfvvqx1e/+Y3BdS7bnepz9moYyoLqPr0U09QAkhDEAEQNmxYL88HIpAps0DNQ7kE10GbASQpcYDAwEwTALts2VKd7o8MDYlgAcRiksnzIFMACgBUxgdqDcXrKuI1KQDqhrQPVaIDEURSUW42Zw/HxgWsALL0MWoF1EFI7vEb8DK2SUsnM1IIfOWZZ/RvxhG+KIx7yrey1Si6BgSOli9dbj//xc/tHoRiqSgiivIMPEwo8QGo4uVDvwI2KHVa196u65cUPzoBlxCeMqx0WqVNECsoWXi9QBinynmUM+57wnxnnn7hk+Bsm0B1SNPgdJ+yHoxjo9PtYOwaXA54VVCTyAy1vkE+DvQ97YR3BWQKCpOGhjqbmnwocgolFCVxEBtcI6C/v7dPqjEUXsxr5iTlY1MPJ9SvjEfakLHb1z8gtQRxrhBGkBzcM+MYJHrvwQORVyhfSML60z/9U5m3Qj4yZiARKf2jvII4Y/rVzW9TUn/QZ7QF69vJk59oTPtJf1GGrJ23OgVYURM5sXBbRClkmqK1R0cjv5Ok1EPbtm+3jo4uKafwwKCdhoZHpDJwH42Uxh6x7CgYRIhWVekbFPJx586dNj0zpfQmSAZIYSJsSW/69htvaN6EtBdZjMjIM+JQA4khktD9MCA0IFwA6YxRyB/mKV5O9EcorWIuMNZCKQvgG0KUNaWmuvrXjI65F34eSr7wEEFtwthmjpdKMZGbxXJZxs30S8uCZpU6YXDNtUBMQ6CyxstjJRYTicJ3DEbMSnqKonf5PmFNgtCQ0TGkSBSpCwkgD49y2VJJT8CZJxAY39E8EFGcxHDVI7mZY/5c1BfudwIRx1pP2Z8MXZNEDc+qDBLliCLjYzGti4xr5h0NLEVbT4++i3hdb2+f1g2VyEBQlmMqKfV5R38knazyiBsRFF7+5MoSxqhKjFCQaL67wkSkSmR+66Vx+DERUY1azMlSzVPFfzPevLSH/9Ru823l1xAjLcplO1Zg3VCbewRznPbKF622ULI6VIx4FlVlrYjvDClj+ZxIExFTrB9wqhC/6bTGM0rJXAnShFKfSmnOl2+LXLniSgtUWqDSApUWqLSAn5U9Wr79W0ttQy3vl7DBHr2/2MHnvlIGqDz//PNSkaC4YOMIWA+mn1u2bHGj0Qe9AlnXr1/T75avWCYfB/xN2IA1NjYLZEK2tLYukooCpQoyeMiDy5cuydyUk0DkzKS5sGGnbAPpPqQMn7N9xw6bm5mRbwRGrU8dOGBvfOtbujY2dhAlgBiIDzb5yPVJadize7ddvnRZm2xOQAFREBNLlPzSYMeOvScwBsgiCvhH/+VHArUvvfKyVCaYyaJWwUwRUA6JAKinlAWADjADtNVgwjo9bVu3brGGxnr74Q//s9pg957d1t6+XkCX02nJq+NxAS82pg1KfvCNr9IsYjFtpkOU8eYtW+aNCCFGAL7eD2w7Oe2s0r1BlPC7kOjgNf6+caYPAZOAC0z//NS1rOsAoAGieE9FYEbvR39RTsLvOAFUSUMkh4fIoa8BFFIllEqKW80X8ZBwVQ3S84nJKcsXiwKzeOEATFGKoLyhVCedTNrbb/9CJRJ/+md/Jtk95BgAAzAEIvjJWz8RGYTfB54O3BMgA5AP+YJfh6eqZKyxqUmEGif7kC+AKz7vg1+9L9KLMY1XCeRZrGTW2FBvly9fEZECUKa8IaTu0G6ZVNpqa6tFEJLQQl9B4OBNUiwXbe2atVIDkQMD2Ee9gtqGE3+8d5Ts0dQodQclZ70P+qxtZZt978//PFLA9CkxiLZd394uVQd9KoBrEE6UMMmawD0Opqfli5FMYy6aUakC6iD6kDYVSSX/Ggc+gyRVVdcISAPO3FsFIq/RU0siE8dAmkBSyUaVVJ1g6irD2AiARaAzJP4EMMnY9dNwjeR5HwJOvDGWRE11984d+9Hf/Z1Inyd27hSgv3Ltqn14/LgdPvSUNdbXW1NTg0gxEpS+/5++r2t9/RvfkJoNgg8SECAJSQm5SYoO94UvhsyCq6vto48+FmG1/YkdVp2tEoEHmcQ4Ce6UkCqjY152xNx+//33RSry/ih+AJX0I+V1kBi8L+sGBB0lTYwBSFjWBn63YX277u/okcP20YcfefnZ9LRIuPHxSc0p1hzANGOCdef8+XMykGWuUGIFFj741CGRWg31jbZr1x6tMZAQLa0tWsMo8QJQjz0cV59QwsGYYc1oaV1oC5qb7IUXnrd6fG86Omzf/v1am7QusNY0oGpIaVy7P4uTAbTfo+YR+l2MkkEnUpjfoa953t2euypBopTFOZfI7DOUhgQHlOjfweyVUju+OFkjiBfuudejttywcbNIUdYMviuYR6tXtSnN6vy581KNQUAwPoMKhnbfIbKpQ0SU/Eqi6N1gYCyVR6R4IqKb9QuigPWL9QNlkKsC3Wxa6jIUNBCIZU9G4jvAPUMwo8a7yRNx+LsbTxfkk9Xbe1/9BNnH9xdkEv1OiRjrL+uEUplUiler7wLGVljPIcKC4StEZCCt5AuCaiaJIa2THPL7iQgo/vQo6VmRN/KnioxevWtcEeKxyG7ezNgJajGfrT4AlJ5m5mqPUlFjRuODEsBE0pJxSoXi8i4pYvacjLvhM0lctP1szhrLMatGmYP5cFXWcpBCc7M2MTNtedK0iEbmO4VSUJGM1VZVU2PTs3M2W4BUcTLoi1SecH1fwl1V5ZIrLVBpgUoLVFqg0gKPWQv8/xIm8qP/Qu36ZTMv+zXC5LXvvFEmdhMAyokcp/KATTaGilOMTDM54eTflDuw0R0dHbGNmzYINCgONREXwACIUtPvaTTIxD1OESDFqem1a+4l4Sd2BSku2KQCSkgqYaOIkeuuJ56wp48+rQQYfr5v716lsAA6AIEoFTjJ27N3rzb0gCtIEzaJgG5q+FFFsHEGKD373LOSnUOksKlFVQMJwrVQqnG/94FOdClhoHwD8uPc5+cE/jF+5XT3L/7iL+xP/uRPBB4A8wAcT7aotpu3bkpFw4k9PhPcVyvlOBANqDqGPVUGIEtbcR9s4DmhZbPOZldy7ig2FHNAwBbXrwSHXF5Ajs/ipJYyJ0gbNum0GSCD9/z0zBlrX9+uk8y4xXU/lKXQt6tFXGXURi73ZhNckiHliuUrtKH3eNK8iAb6Xv4bKsepskxVdj4lBUAjQJTNWtft29bTc98WLaHkpdbl7kUvVWE8ABa5F8w3E6mUkl8gYLh+HleuXlWpCuqmYAAJAHnzzb/VeKH0hNN0Sqr4vDVr19r27dsF/DDZZCMPWMefA98a2h4QgyposL9fpN3s9KyMYPfu3SMgwnVBVDHOUQJw/9U1VbaodZHUQ7Q1KUa09apVK3RiixcB5B5gRAbEI5TAZDUOmpubVDqGMS9lXAN9A2qD119/3davb7et27ZarBwTEKRdlPYRi0l5wIRkbNAmjHWlbExNSlESysTePXbMVq5ss02bNqsNABkAMfqdMqGPPvjQmhub7MUXXhBBR2QvsdKAaMqK/Kza03FUChDFjTIe+QwZT2KEyRiQ9wFGkl6S474KXygHAKfuixIpGCJZvcoZZmdlMMznACoZUxi+dnR12kfHj1vLwmZ79plnZDh57/49W7FyuYA0Jq0bNm5UO/Aa5hxtw7XduXtH4JPrZ4zjL0KSEuOU0iwILifJlqrXLdeEAAAgAElEQVQkDuWY4lpjMbtw8aK8mVAp8fMzn36qUkLGNSWC+IcAPCFmGMek4kDIohjDVBZlF8QG4/LgwYP28ssvao5B3NG2A/39umYIDUhAyD/Sb4aHh2Rgyr8hmO/du6/1cXJ62gYHh0TIVmWrtQ41NTZLvcd/QeWHZwmKrYGhQY2LGzduaIxTPrTziR1SUzGGma9//r1/Y8ePn5DCDR8XwC9pTCjX8CPi+gD3Too6+eqwGe+OyOQz+JDM+5GgEinYyZMntfaxnodSG/lcROVs8yUk4VuQspliSUQEcwbwPzVNVPxnau+DBw/bqdOnRZjQ5rQR7YgCjLkLgA5mrKxZAHSNNY1dJ35QirmJqac7QYjIsLRQFJH7xcMJa0pBnDSinOWLOF7Gq6/HCTctFpGQ0FyQV05EULFeO9nhZsuU3MRiXrbW0rJQ5BQkKmooyrAY+3jLsL5QZknThGQwSE4IZ75XMP2lTZlPUu/IlwQCxQ2UITKYj3y+SjkjQiTECqPYYD1R/PEjBCfvKQ8mqnogh6JSO/qbe6PEMJDwrjTCpDmvWGbju6GAGoQy24SVIHFRrpAUBNOHT06haKnZnDWXY0YBXDqbsslU2qYzWRudnrI5UqeI5OaLh+dD/OAHlclaPJ2yaVSFKHzieNNQMhWlekV9FEidR0vJ1KeB7JOh7WO2K63cbqUFKi1QaYFKC1Ra4J9ZC/xmUe0/+GqO0vyCDCXsR/6Z3cbvvJxfJ0y+/a0yJTdKZMlk7OynZ7UxYoPNZgpQgoKDE1PAIWASwIGZK/X9yKtRWSxftlTkACeA+FQAnACWa9eu8bjgeFw17IDzzZs2i2hQycz0jEAxnw9I4sQWkHH0yFFbt3aNyi444SNRB+ALuGETClg8cOCANqVsuCcfTsjME2Li6tWrApWc+AOkMBQEdN+4eUObVUgcTD7//u//XooCTv6DnwReGYBsjBRRtOgUrliwl156SW3D+wW5OptbwBXgANDH5hU5OQ9IpfXrN8hjBIABsAcMoR6grdj0ogQJNfrU+c/OcRKaUnthgsrJIxtmFCCAI7w4AMNszDkx571om7qGBl0DIAIzRcAh4GNmakoqHZ7DST4EDX8Pcv2w6eR9+B2nk2zKp6an1O4ti1qlUPH6+7zFoo270icwscUUtrZWKh8SZEgQgmjQhj2f0waZsQTpQFIKfTzHyXHknYKfA2U3jLPBwX4BKEAfY4VSrHPnPhdZBOCjDT87+5lKKVCgyF8lkZC829vQvUgWL1qs5BDAIURC7/0H6j9UBfd7emQozGsBwSrdMFM5Db4htDFjm1QiAGlz80KVYDAXKAkbHhnyUqt0RgQQ7QZxAmgDoNTWVOleJM83yhym7Y1vvaHXb9jQrqQVxi7jkWtQKQwgyMxu3LzpCUYYK09OyjRZ3gqlssg/PCQgR2g7MJ/KLSKjZYgn1DSMF66f+SxApI52ab8bLHr5GXOAf0I00N+uKnHgJjVK5BEhP82orwNDHE7nabdQLiEvoiidA6LCY8eLGgt8Dl5Ad3ru2ph8baqkqMFolxIXvEw4yQdbMaZRB1AOI1Lr/j19Bm1Ne0EiMod4jSdIpUWCYnQMucG8RKHCfZw986lUbDyC9wlzFHUZcx3T1fv3H0hdkpvL68QegEzfsuaxtjFG+np7RSbz3qieVret9HHV12sH9u+3uZlZeQhBUDY1N8ljBqUTJX2UemGmzH1euXpNhBBrZPedOzY1NaN73LJpi5R39BHlYpBZe/fs0VyCSEVBAsD90d/9vUjnHiKHM2kpjVhT6JcXXnzezp79THOOubJ08RKti4y9traVUu/hBUWZIqVzjFfSptwPoxRFIU9pPog4KBY1r2jTebXJo18nGh9Opskn5REfCpRGEB30E2QJEc3Mc0qa5nJ5279/v9YoFGO3Om7JjNmTqvByGdV7ySB6ZETkIeM1vD/zKZPOYvURlRUVtR7wWYEAhIT30jFPnZFqQwaqTpg8+ghpUaiMZPoqYoSkKVeZ0E7MI9Y+/uRzUFSiIEMhxYM1mfWRsct3F+Oyoa5BBAqEH8QQpDaEGioy/s7nocALY1ifA3EQRQnTJzJwjsyTpRCM2lkKw5KbHzNvIccgkTwpyn1PVFZEXHG0c1ESTzQXWFshftyKxEvzgroIcsryBUthRJvCHybuZEkiLvUg1ArpOslcwTJzeWsolC2LR0xV2qYyWZuIJ2xsclJrVA4CxspWyM1ZnHKchBuQp6qy1j86qvej/SmXVDkSpI7MbkkKigyD55OYXHmiNShYCT9iZPtl2XhVrrPSApUWqLRApQUqLfBH2QK/7vP+67cY7Uu0bZz3SvxytMKvESb7jhwqAy4BtQBugD4kAJsWNnQAqK1btnic770ebXIANGwiOe0GtHCyv379OikvOGXt7+uXmgBAhmcIG2H8BUjLee+9YzKFxNtjcKBfp74oRSBT8OhA7s6m8KmnDtjRI0dERACiOZEHvGBYSU09BADXGSToAACSKxT5eOmSSm9QD0CaQEDs3LlLu2iIFspseB33BEhAOcHr+PuWrVvt2Dvv2L4n96kMgo0oBMVLL76kU0FIGU7Fwv3TRhAx3BOEAtcO8L906bKtXdcuPwM2qY3Nbt5I6c7WzZsEEgEjbLS5HzaKnEK3tLZqoxzSYLhvXg/4wtsCFYOUIAmP6lT60MKF8gRgk80J+6JFrQKStOvypcskF6ePUIpA0qjWPSoN4sQxmHiyeVY8JiUeeH/U1oowYQywyVbduyJYXf4NiUZMMsqhWx1dtrBloUByUJcEE0baDTKJ66uqdT8X99UArCfln0DpC6QD18n9oKhBDYTvx+3uLpVmSRJeLouo4LSa0gdO5UOCBmQefjEAFfbVtJ1igGtqRORx+ru6rU0/ZxwHqTsEEaog1AKK7LSYQD8AGfKF8oiamirr7++VAojXK455YkLlXvQDqieUHBg9QpQhAbl4/qK99tprGotr163R/UEEeVlN1stxdMKckKEyp+C0NfdPwgfzB/CEz8OadWtdIUC75/z0ngd9gvqBsS9l2O3bUi1AjMlzQEoiLgdwDEDyUgf6iN95LKkDNPcziXweYm6IOzwwJPWMVENcHyAtAmDB4NPJlC8KGb+weywLwKOGkZ/I5IQSfnrudEsFRvkQUcKsD5THQDYyH1gr6O+Tx0/azOy0UrCYVwsWtkiV4nG4KREMOvWmjOmhlzGJIEkmbWSItCPIlkbNEYDWne479s4774jQ4h6Y//jzgMAhkRg3KvvBkyGfE1EMiQZhg7Jo9+7dIo3pszvdt23Xrl0yUoaoQ/GEugPChPIowDPlJhAW9O9bP3lLa0BDQ5P69G//9k0BXXycKE1jXFBKxFrHeGbcs0ZCOvQP9NsHH32kceMkT07x1A8nJlUywvWF+Q/pQ/nY/Z578oHCa4N7QKEFAdF1u1uENWou2gdjYIA86y7jFE8g5iKeI6w1mahs79EvjcCVqOF/w7QzECaM9WQyo3uELH3nnXdVyrhly1apSpiPxLwzjoPfEusjj3bIqrs9IhcgBFQ+Y6iXchqjflLhiV8QlrwulJ2wfjG2+S7CB0opNqxxVozIE9Y7L3fxMpuSDgFQWTBuWHt5Yzcyd7NXJ00Kmu8TUYmgynzSlPHVasxSRob6h1KkhQtaXF0RM313hNJJyBOPsI7p+64PFSAeIFVVrrSICAIIFRGwdbXuWSKVoUchB28V91qGaIC8dh8jZxxcfMGBBXPby2sL84SJ2jKog6KSHPmb8HrWPtbLVMZiGI/ETeU4Md6DdtX8j1tsds6qC2WrLZDeE7dYTdamMxkbKxRVmkm/5IueKCTVDOQI7QH3ksnYuBKpWNvK+k5ynxnKAf37MxhSy4R6nihKaO2JzFwqzidfjr1m5SorLVBpgUoLVFrgcWiBx4EwOfzcs2V8F1CMsNsCvAcjOzZkgG82lQ/u39cmdxlJH1F6B6f/1Jz39T2QEoDN9oIFLdrMiAQgoaWOlJyFkuf3Pui1jz78UKAa805OxQ8dfMpaW1q1yQP0QWhwwv7aa1+zr3/96zqdZVN64vgJ6+7qsv0HDoi0wN+hq7PTmpuatekCLKrEpbZGfgMQGOcvnBebhUKDEhvUIbm5nOJmeQCkICggJyAy2LghYX/77bftheeed5+RKM6RaFAAGcoNAAgbWgwaOeFEYk+bsZknUQIjR06lue4mrq/GDVPZwCPVX9TSIsIFwoHTRdqKsztSaJD6A5r5LEgBALjiYaurtVlErQBhRV+4wmJav4P04VTYjTxTOrHk1BwgT+oPyhuAAj4svA4SA2Ah4mKeQCF6c8riiZg9nASM+ek+j1DPjwoJEMQJIZ0GCMZUs7dvYH5TD2kD8EOWzme5EWxJRFoaY02IE1JRamrVZpRcjI+PysCWPqFtASFnz36qchaiYyF/8MShPc6c+VR9sHv3LpFjjEE2/ZLKxxMe9ZunfTnFL6mN+T2GkcSyDg8Oekwq5NbEpMAxfU0aCn3W3LRAp/KUYADAiIflRPlWx021GykrO3bskFcBm3yIHPpj3bq1AlYrV7TJW4N42Geffdb+xXe/qzIhiCquH1UC8wUCEfDNdfKejEHm1voN6zVe3Esmp7KTVatXiQRJJN3Xpqq6RiCIdsCvBgzJPAbwQSRybxBRJDlBIgHIUDAB2BgbgDeIH7xa8LCg/CP4O/B8yD9+f/nCJZGeyO75vbelEyfS9UQgL3geaSzJ58JNRXkNZFnvQL+k+k0N9UrJQmFCPzU1N+qeGQ8ofSjHW9jq5VSU2F04f05tzak1aw/lZAB8TvAZI7Qbr4dUgFyFZAMsMtdZV3hPiEiANYQBY4pxD8mF8oGLBFADBt141WN2icD29BB8ahaqtI3SxdZFLbZwwQKtC0F5d/z4xyLXrl+7LmJsUQtlXTMam+6HUuPmwt14eGzSOgVhguulyMTcnEo24vGk2hrASfnVtevXpWThPSanZ+zWrQ7NIxG2RdKNsobvEb/vRGFEGtOmTVpPSPGhrAifmPqGOq0T3d13BPpffOFFxaSzHhx46imRoswPSm9Q6PC+rCMkwATC0ZNgHi3mecToKwK8IlJQFUTkKEotxlb33R47d/68vKyGBoelXuN+ucYnn3zSS7KGhyMj1JLUgBA4EBnBo0T+L/mCJRPux0PJGIQgYx3D60e9SVjj+S5i3QhGuALvVtb45XKZVyQjcReMfcye6X/akL4K5XLMU9ZTjFYhZkZHhkXihOehkGN9ZtxDkjF+WG8hWlCBQbZyiMD6wOegoILIoGTw1s2OiIwuSHUSouTdfwX1TIM8TMLccjNarhHiIOoLKc4gLiAyi86OklozO6d+ZH2hPeiXQKpIp0FJTDRHRaxS7kQJUMmsOpkSuZEnWYuqGtFTzlXgSRKfmbNMvmQ15bilq7KWaW604ULBBianvNwHo1gRs66Eyc/OWCaZsmxNlc0VCzadn5NXE/es8Sx/HS8H9NIkYq4Leg/3laGsKmlVVZ7I55RQpSbncdiDV+6x0gKVFqi0QKUFvgQt8DgQJjue3Ftm48xJLJsQFCZIytkIUv6BKSobXDa1bEwxgIWA4EQUqb0rTtwQz804myVZZ1MIaGDjRtmLy4xz1tnRKQ8KyAZOziFkODkHVLBBBACy4f/2t98QuEWCTgkGG31UE5AjmP9xMqqoS/kveA00ZoAYPAJ8OTkGLPEcADwn0MjtkdpDykBYIA2HCAGQsYFjE9/RgZKhZKtXrfJYynjCy3qWLrFz585pYw4JAtEgk8VM2kiVAYDRVgCcpAwSYyIpAD5EaWI6SIIO6oiG+jpXroyNRaUHD2ReCvjBuJINMNG3gAhAMG3PewMUuU/65cyZM2ozNtNI5wE3qCLw0MBvBi8RGeq2tMiXgyQfNqIYhkJIjIwMa/OpWMxEQpt1dq0AA/4NoKYP2XTTx1w34FuJGa2L5z1QHvT1CbhSUoTkngdtC/HStnKl19/nKYkZtZ/97KdW39ioU2bimAEXqATw/Lh+45oURihLIOcoK2K8cMLKe+Otw/gaHBoUmEbxwBjEawVFR3NTk0qJkP4DaIgfZhzTxtwHPjf0x4rly6RUIvkGQpD7RV0CkYVMnpP3YqmskgrIDn4+MjI075kQomdpN64NoA/x8emnZ+zIoYMiEzQ+0lkpPwB/r776qp5HfzG+OY2+dfOGrpufXblyWaQXn7l8xQqNNUggwBoqE9QJxGzLNLjkqTUeolG2k5+cFLFGLDLlOE/s2OHGu3Nzdvdut8gDQDwkGyARggjyAAURAA/FFuOVpBq8h8BblCc5MDHFeENIsDZALIUUFoBQkPXriZHEBJBIG0l9hE9RsShC7X5fr+UKBaurrbGL587pvdatXSsFhL+eMrYxW79hg9XW1UtpJAPZ7jsi3/iPf/PeEEisQawB3ANtS0oWXiGMVRQ2lKONjozpuRAMvJ55QQkIJCyXCwCHsIPw0t8zDthYv1CciCyortH9U3qByug73/m25qRK3GprtVYAVCFXBocGRF60LFwo/yPWD5RvnZ0dUotAotL/rE+YviYpYYjUUqwbrMGMBUpUTp36RACdv//LP/szO3XqtL35w/+ssYZqjrGKAoy4asbF2c8/1xxGmcSaxZoIuct6snHjBqmrMHClnITP4b4B+hB7+/fv09qL6gd1EyQEPkhr1q6zy5cv2aGDh/Q+PObVQ6FcQl0PQQaB6kCW9WVsZNSy1TW63tt37lpvX79UOMfefc/OnDmr9ZO1hOuETGSNZn2DVEDtoIhb1FeRQoLvGNZFPsLLT+izOZEHrIH8ArUar4EUlKwpMlGFCGcd8rIWv4uQ4hP8Uh4F4cEImb7nO4x+pO9nIcwHvHSQOcZ9Mr+ZE4oanphQmy5uXaK1getTeSElpF1dIkeYu6j8mPfDwyNaMzEmhsxDScK8Db5CkLdcL2uUYrSlmHES3+/Fy/kYgzrEiAgQV859EUXMuFDSjuLbnUCRyasUau5dhAYnBiFVKlstqTk8z4qWxwhFbRdXOk4ZsrZQtkyhbCmLW5LSowVNNpIvWB9G3zMhxQgzWRQm7ovCNS1ZttRGJx7a0Pio5qRUXZQhyg/J1zW+s/g5z5cZbaQq5Oprqil/8hjs36yb/hJsJyuXWGmBSgtUWqDSApUW+ONsgceBMNm5/8kyp1OupvDTKWI8qXcXcH5IlGZcoIRNGcCDDT/Als0+tfKAV6S6Dqx8M8rmEUBMTCWlJJx2s7ED8EKgNDY2yegPFQIbQjbxbKKR23/44YdKoFm2bIm8Aah7d2PFcREmXAtA+PDhwzYzNa3TPAgeAA4mhYBoyAMegCdKc9hssilHaYLPBRtTiBeuc9uO7boe/A3Y+MqXIuVlL9w7Enc2cEjIechcMUrDQNHy1ltvySwScgYgCnBftGixAD4AitPOoBqhPUvFgk6/2fWxKYR4AgCiEAFYQSIAliF82ETfIgXjyX3aUJICAlhHZUPbQwwATtmYsymWhF0gpiQiqqGuTu/BjhSZOAAGADs9NWmLFi8SiQQQkalgROLwnsjo2YCjNmAs+Aa9bD/9yU9s4+YtAnKQKpQZIMPGtNcjX/GbwAehpHunzQEXlO04UTGr2NLlK5arDSmHgKg6dea0xgKfR6INrx0e8hIrXk+/QChcu3F9XqZP6g3kwq6du+QfASn3y1/+Un4BqHkYTxA1jFe8ZNasXWP1dbUioCB1qrNZndpTSsQ45TST+2ITPzExZQcPHVSU8cjwkDU3NQpsinhCzVHfIHKFewCwHXv3HfmjQGghyUfFgRHxU089JaBIv6OCgrSZmpjUv1e2rdT4OnP6jK1YsVxjHUJv1SqSepDAuylnSFUKCSWpVEanw4wd1FjnPv/cVq5Y6ek7ku7HBOy49sbGeilzuJaZ6VmBYkBeKEmC0EB50tV9W6bANbXVuj8ZYHLyG3kLqCQiNydSUkkibiQRkR3+56NeE0RXMyel1hgbs5HxMevq7lYayloZR4/bgoXNKluB6IHwoqSFZKELly7ZZ599JkKgKUrL4ZpRqdEulE7JIDWX02ewfn3++WcitgCivBdkAf3OKTbXyXMpq0EVRMkJao5w4q4SM/q0gVKpjEpk8KDhdeE569at0fhctbpNZTRnz561J3Zs1z2j6hkfG9OYBdDST3hdMO9oX+YYBB0eLBA4AOivf/0bVl9bb62L3KAXwoxkMVRYGNNSugghC6H1yiuv2L/+H/8nlXG0rVrtoHzJEr0fqhGIJEqeIMcgPJ7cs1fKrOPHj4uk4eeQkpCGEAz9A4N6bwhofFogRVFw4YnB31G5Pfv88yJOPjt71r79ne+IvJbHzrwaLfR3VANC/9NexYJUBoP9A5bOQoTXWs+9BzLqpXztxMcn7cMPPtb1cB/cL+sFc5wSHMr1mIvBVJax5qDZo5VZP6R0gOQt5qU0Yv0Lpqcq0ZqP2nbljJJoWJMeMbgN74nagrXTDWE9elcRxRlPGwKgS7GXTNgUUenT01qr5beTSolo4n2lbJqbExmCiS/rGPfF9VDehMIkQ3vU4odEGdG0PKAK+aL6g/FTiCLW+a4K7++qF/8vmDVDXKO0chIB3yNXoYgUicf0vSuvE1KCCgV997l5M/4nRc1f7o1TAq6PdR/aJD81bVkinClVipWtmIhZrlyyfPSaRKlssVzBsnN5yxTpg7TlUbtUZ22W746ZWZUlKcq4XLBYuWS5uVndF+qQhqYGm5qbtdEJyPeiDhFSmey8VIl7ErEVEXPBl0YKm5RHEkN+K/YcIqbyqLRApQUqLVBpgUoLVFrgD98CjwNhsmXXE9pjshlms8JGjpN5TskBq+E0FmlzPl8U0KutdbNMTsjY9CrFJZ8TgOcUmw0lJAjgHIUJpAKbI4DC5OS0kgU8vrWg01rKRtj4P//8c3o+p8ucFD7zlae1mYVYQcHBRpoTSaTjoX789KlT8glZ1damawG4o8xAQUFsMeqQ7m5SXO6JCELxQT0/4PW9996TZBsZOrvwmx23BCK2bd2iDTBECaQHoBgAh68Cz2WTzH8QIZAOP3zzTXvhhRfVbsiIiQVF6g4A0Qk+8mxOzKLa8etXUVOskuyYyFpULRg4cvK3cdMmnZzzfJKIIIbwLcCDhZNw7mPJUvdxUdpQOmMDQwOSn7PhRKEAIcDpN+9BydDY6IhAMvcBkIck4oSfTTmvARwEA0A2pwAB2jt4sujUnejh6qwIEIwcuRfULE0LWwRG7965K8DDc/kP0ArhdOH8BZVZoB4A2GI6SQkU4BBwizkgXjEnTpyYP3ldsmSRTukpuaKdgjKD6FdIBd6LU9PLV67IV4LPQs4NWKGPUNFgEMl9AlQAhSiODh85LLLrzp3b8iLgJJMyHtQXkDmcui9dscxPqhNJmRADJiBMuI7Tpz4RoCRKmHbbuGmjgCf9yxhALcW1oGxIpyhditvBpw6KMMHXgtQbDEfPnzunn3Gazuc+uP9ARq2QJqQIwXgxfrkeFAN8psockO0XCro/1Bv0VVdnl/oOLxCSV4hvBjQBksOJdCabtkQM08qc2gSFghtbeuRovlRSezFP3STTU5WUyhGiSGOUMXDyCzHqyqt5wiRaqv1U2P1QQsIW4HZmbk7eGb0DfVJOocaA/EQ1BXEVkmYYN5qXv/yl3e66LWAHUUaZHETSps2bVMZDTC9mqpzKP/f88yJPrl294mUqaYBV1kaGXW2VSiTnQTPjn7ZBDUdCCQ8AKwCTU2vIINYD7ot+pISLtkV9g8cKMckANa5lfGzUjbGLBRGTAp0yCkUJUfJIbRksl1XaxJhX0g3eHqmkxsjOJ3aKSP4vP/qRiNJvvv5NlQn91V/9lVK3UGhBjBw9etT+/b//v9T2KHA2bNhgk1PTdv3GTY152giPE3yoeGDwumP7Dl0H5W48OPkHXB946oA+m3WWEjBUJ9u37xB5zHcAPiqszZCzvC/3yHNZm1EXetRtSt8NEAy0Y0hZgm5nXhTykK8kKSVseGTMuu/edYVPba3lc0V7/1cf2IkTx0VcLVu+QgawELbM8zt376pfZXQqY+GEK0b0b1erqa2ljGDcN+g6g0+IVE8QfpGxNG0WyomcHIjicSNnWJJ2eLBWK7FG5R9xrYkQMbQZpAkWHCQ5sV5AMNNGEHy8H9eOl43WveYFWosgJOgbrr2/v18EPuOM7xnUOrSZooxzebtz567WVQzQmTehJDEYLDPf3MPECQ7em+cwZiGClWpVpEypJL8R1iPWCe5Hc1HKv0D+uZKD9yiq7KVoCe6bMrrZOatNp62G8qdYyfL4GCXxrXJFR5KGnclZdnrOsuW4ZaprrZzN2LQVbaZUsplCwSZnZ5yc4lrKRZWbqd2ZhxAoXHvRVWu0sRRpxBTLYylSeolwR11Sioh8+gPFnSvAykrJqZTk/OF3yJUrqLRApQUqLVBpgUoLzFuo/fav5j8W09ddB/aVkaMrISKTEWHCBhQAxikQRIiM6QBpWVJy3HeDDSmgnU02GyRAAcoINkIAM4AFf+cEGJDPhg2wBmjhtV6r76ez/EkSCEQIRAkn0myeKWXgtZxaERm5fdt2kTKLFrm6gY3tmdOnrUnlRCYAqxP8KVJeevRcyAcAGfHHnGrv3PmE7d37pNQgnBJzr+3t7VLJcFoPIG9vXyeTwiNHjgigcbIOgP/Lv/hLO3T4kMDimjWrtQnmBJXSniNHDuua2Rx2dnZZ8wI/5V69eo02hpAHqB44deZEWSajnDpmMg5Mah2o4Y+A2Z/SK/DliNJtAPz8TLXtjW5ky2ZeG+iSe4+g0qF9AUEqk2EDSzLN7Iz8NfAf4YFPCMANjwPaC4UFm2yZ/CaIQeaenTihDAvwz/M4HZXJ4uycq1oSCQeFFhPBRD/yHihUIMEog2IscDrK7yil6bzdLYUMfiVqLzO7dv2aCKn9+/bbsqVLRKTH7OAAACAASURBVIjcvXtHJ730IeQOviUy7yyXVbrDPVFaRXvgX8HpNX42SN9RU6AUYbzSPyiMUP5QvsC4TKUSNkdyU8xUIsF94umAMoUSrULJS9PWtbdbVhGmeVu+fKmMWdngL25dpHtbs2at5gYkCP47qDr4bPqpubHZlixZaq0Lg1lolW/4KXVh3GcyUggwHiAnGX9+gqzMCM09gBcgAuUD7UqijvtsJAXuAU0kTEHa8H4AdylHAIAhHhbjxiJqFE5l3aE6yPC5DjeGJXEjLtASUiggvyi/QJWk2E8AF94f+D1k0gJqPBhHvI7P1fiMxq18GEpFKQA4Yb92/YZV19bI8PPm9Wu6Bkgo+hfiq6ujU+QsnhZ4lzAPgzqAcgw8i+hPyFEUScj9uS4ITAjS/oE+RdCKnIzHVUoUzH1Zh2h31gVITo1T+V74aTvJK4qwLZU0bqUMa26yjlsdmpOshSjVIAyYczwA2pBTc3MzWgPdB8r9liATKevhgdKMMYOiC/UEwI/PhDSSkmt4xD4/5+anTx08JEKJ+HQMQTHZZg357nf/hchICBLejxSde/ceqMSP8XbsvWNSR6HsoMSGdmVNg9jAfBvgznyamp60l196WXHDzAkUOJ+cOiUylbWCz0QJt3ffk5pbSqcqlmzs4UN7+umjIlb6+3q1zj+590mVzUDokijGXGbtyM1yDbRzrfw0BgaHrF8+Mg+k8GGsv/v2O0qFGhoasJdeekX93d8/oPVZ8dFlL+tjcYAsYBxBUkh1JSLEFR9O8rqfSDBwdgNiSIWivn9YX5Q2Fb2nVFBRyo/KiyJz41Deks16+RmzUMkylHqmMYg2Gx0e0jrIPMVnB3UQZGtQmNAufDegPmO+cF18d6Bygwhz8p01tEmKI9ZsJ9emNY+GB4dFdDKHamTw7Dm6zLVkCkUNUd8ekRwIbpSQoRRHCprIsJa1ge8uSHh+7kShR4WzHrj5rLepEnoogSoUrTqZtCxJOrGy5WIli6Uo1vH1JEFk9PSMVT2csYZk1moXNFu5KmvDU5M2lcvZbKlgM/hBpdM6MKEch3vj38Z3gBJ+SjbNnCGRKSK9UO3NRwtD4EQloqxVHh9dlhJFyWIQRzEn037bo0KjVLbulRaotEClBSotUGmB/3YtMP99HCUU/oNP/mMhTPYfPVz2RIFpSZ4hTgC/1G9zIgTglnkbZpqRKRvPEfAeG3Mj0QXN2qhrw5hARTDtcuZUSrJuSkvC5ozXQaKweaQEBdWA5NgREcMJr5cLxGW2SBTnju3bRZiwKWcjDoDq6LhpK1Zg4jonE0+uhVNczPTYLHI9GLFSCrJm9WqbmpiQIgYgAYgAaLF5BxgAFgHhkDDcO++DIoCTXEgOTDWXLF5kn5751J7Y+YTKYrhXABeGr4BmABX3wYOTZOT5AAD8Rthw8x8ydMiRU6dP25P7ntQJNikU8izp75dCYLlKcijzwAdixj76+COpKIjZZLPJphfVDIAMsAkIdBPDvGTgAEKAFptlSksAHsVCXoBTYN1cucImWjGjU5NuPhp380PV70u67Rt+FEWoWADsgEQSTCgNYPNbjhIU6CvajeuhHwAUgHwIBE6W2bQzvjDF5GS8vX29SBoAFeAHw2FiYFEELVncqv7BMJMb47oBi5SSQHzx3qgQAG6MHYCvEi8yGYHpB329Nj46LnXGnr171YcoENi4L1+5QuqE+noUTylrX9dunR0duqebN2/pczk5xnuBfoOAwlsCcgYjVko+UIMAdpHQo+aBGNi0ebP6vru7U8D38qUrtmXzFntixxNmRbMNGzY6oVFdpTZKR+kcgCilYdTWObiRyeusABYKB+713v0HMnxl3CxobBKBQV9BWjBGKBNijkFouiFoXHNF/cYpNtHOMbPJCRRC1fo8+lnRx/L+8bjVROLX42EhAwF9tKlKrABjjLMcKpWH1kwSSDKp+QVJR0kaKikib+lvSCyIKfpmZGzUrl+7obFH4g7eRcxbxjfjBSKEeycJinlYLhakquJaGdsO7kRTyCgYMCbwF52gMy8A1iqH0eFzSW0Q1FK0rcB8lGzCuGYMu1rHFSGMF9YMPggils/g/ikX4jMxeMVkuL62VnMKFRxlKqmElyuyltGvtDcPro01jb5hjkFmOAkVF2EIATs4PKTUZ+ZGfX2jlBXcF8qP99//wB70PtC4or/XrVtv5y9elMktpFJNTZ08Z0jhOX3mjNYa+ps/pdxYttTL74aH5cPDNR4+fEjpYyiJpmdn9TmU7eAPtGv3bvl+QMbKUPs2Ch/336Aqi/IxSAhKqAD9zxx9WusRYwflDeQr7ZZnPR4eUXtmq6tsfGLcPjp+Uutl24o2fSax77ncrEgbSKKrV66o3I575z14BIUE/QY65rOV8ERfUT6qyG0vOfFywcizRGPZI4ADOU9/h3IcEdHROhq+1PlMPpvvt0zaFUm8H/3uZTqYqGLMPKYxST9ma6rlxaW0KSM6nflVq3UBsjZcA9cOYRTWUSLFUaFglg1hPm+OrBjtXpWYQk4E4hOFFNfl3kBF/QmR4NdoWptpE08v8/jhoDBBHyYlCYRJ1IZ817Fez+WZW5CgRZXxFWZzliqXrIrPo/zOSk6YyBgXs1dkZyWL5/JWM5mz2ljCMk0Nlk8nbXx21iYxLy6XZOqqJB8MaA1T8En/WSbtpXzEM+fyIk+ZX3w36bojQkelQ1w36pd8lGxESVIqLVLZyS+/n99FmFRIk/92G+XKJ1VaoNIClRaotMDj2wKPJij+Tjv2PxbC5OBXni4D8gBBEBQAHjZy2liWSzILZJNCGU7wUuDUHuUJwFueE42NAjRstjkhA9zhgcHGD4NLndfFvOwHEIG6JBARnKiifOCzIGwgMpRoMjOrTRKxrJxMNmOIePWqUiAgQgC3lEDw5ic+/liAuK1tlVQmXK8In2JB6Qzbt21TZCjlGuvb1wvMAfC4bgDxvZ57AshswjntAkyiGuFnKBfkKZJMWsetW/JR6L7dHXlXkMwypJlCiQ4lQTwAYbQhBA+fwSljJpuJTvFjImnw8WAjDLmEyoYYYl6PLwZ+MJSuPBwfE7lykCSLbFbtCHHBKbiDXE64Z/UnnhuogyCjnKAyGaviR4CxJn0X8q8B5Hw2AB7QK6+GSOIcQChABZ8HgVUlDU2qjWvqqm1gcNAN+gRcAKIFKTsgErg+2pd2Jo3o6JGjAsN4rqAk4DR7QfNCkTmADMqLKIO6dfOmwMemTRus+3aX3e7uVgkWgFMgkBPYIQxYRyRlB1xDYEDIACIhThhflF1BcKXSGREzlGrhp4FCh5NzrqG+vlbvvX/fPpETAOsTJ06qdAsQDOjdvHWr5gDAGPBV1wBQLohggZyBwGKsAQwpOYL0IYmTdj1x4hN77tnnbOP6jdZQ16CyLAdwWfWP5sEccdEe+QlowDMDgMl9kK6zds0agaDz589rbMn4dPHiyGshMistlUTOoSgAHDPHgp/BtStXRQQBzplfd+/26D0g+LhniEOuFUAIEJGRJHBewNP0HOYhc8FPgh2U0o5jD8d9LE5OqqRAhqYNDSIceU/AIWQWpUzMg+HREZUsNDUvsPZ1a+3cuc91as7coR9pEwAiABoyjL6hZCecwIsqicrZ5j00dJpOdHReYAvFAb8DTAskRqAX+B0ANe2glKCkl5jRv5AM9A3KDRJcAMScjGPYyftBGDU1NGguHzhwQAallGfcvt1lO5/YYRnKkyCJUVWQjpLOaJzwM+YLfcfcYX2lj4gJlllw1r1vwn/40nAdfCbtgMG0VGS1tXb2s8/c7PbKNZFdGPuyBuNJo3QuyrMKBRlpo6x7+BBz7BqtISEOnPKnZ5552rZs2SwAjefJtavX9Fmsc5QzMY+27dihOUpfMu9QpjDX+Y9ru3jhohKaWC7o46cOPGUH9u+z2uoapT/R9pBo+HhQGvX2sXdtcGjYvvXNb9rMTM5+8tOfSMkCWJa58/oNKr3j84PRrgxJ5bnkaxxrKG1IW0FiMr7oR/lwqGwn7sSJvEgSIhP5Nw8f414mJmKOUpYQwRupplhv+XxeBzHgZWmRGbGZ1VZjlE35nifdJFJJ3Rtrk0cOE8fuCi6VKTYumCfi8AJibYTQZJySoAQhT3tSOhm8V/heRKU2M+Vlp8xHeYslWGMhlimjcfUF66Q8pxIxKc34DJXQRdce5gobGco+RSBGBEYoCwrJZaztkH6F2TkpS1CYJPnuT8VtGtNW1oVS2TKoUDCALpaterZo+JmUqjM2l07YFKqRXM5yJTfqhawkFYcDF0xeZwp5penwYH8BWaPSN1SHlHhKNecKtUCEMBaKBS+TQ8EqAkllhF66UyFMHt8NeuXOKy1QaYFKC1Ra4J9HC/zehIm081HN9D+PS/+9ruLR+4tt27OrDEBk4+cRs775V0Sh4VPhKSOcjFOewakdm9iZmSnfwDbWq4wEIFZbVycwyUafk03FYU5OeuKHom5dRs2pP2CbTRxeBby/fCZmXH1QW8eGPGbPPvecEZe7oKnZFre0aoOJzwPXR1kOahLSGDixBKyjRgkqBMxj2VUBIADa+ShSlddQusAJLCdtly5fUpoJGzhKK/CQ4N4BLyRqvPLVVwSS2JwDztjYolKgDSBoKBli4wyw5X7ZqKM2OXXqlEp62Hzf6bmjenfaEAKDjX2Qhd/r6ZmX8dN2EAm8Bll7UAnwOjaOgASAL0AYwoeNI6AMQz0IKkidQGZJjVIoyuTUpeleLsHnckJK30FQ8ToIGEmdI+k16gJUDwABvBgUJRzVmFM/DtHBe6AiISWHOGQBgK4ulUFw3ZBiikI2U9/Qd0T1bli/UWCMUh1KEVB0NNQ3WGvLQjt18hOplVz2X60SmnQypRN0xifj6t133hWpwN8ZP+s3tFtHR6cABOofVCwAOZ20plK6RyGZeNxe/+Y37VbHLY2bocj4ElAISOfkHBULiSKQOJBnAEgIiWQ6GfkVxESauZIjofQmwBzEBv3Qe/+eyjZ6eu7b00eetgP7D6jfFrUu9lNXRdc68MQwmTIsJPyMWYAGhCP3dvHiJdu4fr3V1terjRjDzz//vNVqbJjagveB4ECF4CVDKwQqKNuR0eroqO6fvwfDYY/uHdK4wRsjnOaHpJqQvuGlOy7b54ECSikW8YTdf/BAJMzVa9dFKpLsxJhtW75SfjSkqih6eWLCzpz6xOfGhQtR6UJZChMUO7Qb6T6sL3jFSG2CSiKVtkUyd82rTIMxyMPXI8orHNCiYoEwkSokRqSyKzEAZDORwo1xx7gIkbNcC4bH3De6AJUWRuQscyQYxEKY8HP6DC8g0ny4XsbJ6lVtIjjxmKFsh3bh2iE7lSRCfDPlapERJ+MEEA1YhsTgOpk79AvX58lUOd0fqhFMcVHXSJkT9SFtDsh+662fqD1Qp3BKD+nC+KV8bHziobyZmNcb1rdLVYWCCWXI1i2bpejas2ePyoswG+3o7JKHE/HOL7/yikjWq9euKUobHyWUhZA1+Cvha0Ib1jU02J3uO3b85EkpdnjOnt27ZUhNEtfo8LCipu8/6LWNGzbKq+L/+D//na1ZvdZee/VVu3L1ujxKQr/j30PpCWstykHGLCobPFBE3lEKWlUlEh3iMpRyXrt23ZONVKLjJAIAGyKD9uR7TGMkR8qWR47TLt7Hrqzg90rI0b8dqFM6guJH4L1cEvHKe7e2YF5cEknP2kU0MBHX+LtA0KH0wQOI+Suj7FonLxnP9DWKm0a+Q0olpWfRl7Qtfij0EeQgnkysm9w/BI6X3mVEpDJ2RESUSiJQ3MyVVLPyvBoT4txLLj0lyFOs8M/Je/lKzMkT3pdrYj0UOV7Iq9TGUPeUilaDtwiStHTCpouQMnFLxZOWIn47l1eccFXRr2Uum7TZVNxmY2ZTpPvg+UIk9fSMZUmKSyZseHLCpmZnLJ6mjDBpDU147kzIw4qLgkinD/UdRelNFCvMvGas8z0A2STlXFRKJT8b3ZSXTj36qAQO/157wMqTKi1QaYFKC1RaoNIC/+gW+L0Ik3/0p/zh3uDXCJOtu3eW2ZiwIQQgIIl3wmMkMhT0sgGdlBI33OQRkGzYODGvrqkSGHrwoFd3JCBjZq2tLktmE4X3BH8nRrWrq9P27duvzwP8q24+MndkY0QiBKQIm/bRsXHbun2bA8OeHp2gcrJ38sQJJYkAHJBz897U0QOUKQ2BuADcYAx54fx5RXyy4d66ZasAFaU8e/fu0WbrB3/zA50if+Mb31A0ab5Y1P3v3bPXOrs6VQ4DocApKKfrnMzzXu++e0weFagHIIDcYJP6dz/xDJG/bPhot/GHYyKU2GjyO57DSbrKI2prBd4AWgA694Fhoz0sQsHjJWPaUMsot77ezSgnJuSdwKk1HhxcJyohNtiAD/wRUOGgAmJjLCO9yAwRhQR9eu36daWrsIH3mnmTAWTLwlaBDNoTIADpxSYchnC2QPxlToTJsWPv2cpVq0RWQfKotIrSrXRaRFf3nW5dI8CO+wEEXLx0SWAQ81O8RQ7uPyC/mgf37tn//R/+g61rXyvw54qRQSWLuOFoTElGfA7XIUVFJFF/9MjRy0w8+oR2QrbORnqRYmhJb0pF8Z1zavsVK1dafX2dVFSk2uBvA4H2ve99T/2BSfGKlSvs5s0bugZAEpt3QDT9c/3GDcXN/vSnb9mmTZttbjZn7Wvb7fChwwK1jQ2NugYnH7wPHvT22cKWFpVoMEbpO/4N6ANYOMFi1n3nji1evEhzsOfuHX0m455rTcaTNjw6bOfPXxAYBpBDaghc4U9QKkq9QzsAPOnP3v4+XT+kEcQBgBLgxfiQT0EczwI3iOQzmVsug3ehO+sCbYMCbGyM0qyYvf32O7Znz24pTn7wgx+IJMX1BI8MgBxEBKB74qGbiJImBIHItaEIop9DXDPXk0l5WYT/52UfUkdJ/PLF6T/rEG3FldF/EIQe9OWmkNxDUArw/hjronThs1EsqZSBBA5O74tlqX0oP0I1ArEJicv7Hj18xHbt2iXSFBVCjSJunSRLJv30n7nE+CYBhXaGxGCcOfk6K+KCNUIEFiC81T2MWDv5XOY410ibAMoxa8ZslXlGiQzkQGfnbfU/Hi6FQklk062bt+zCxYvyGWFN4/3vdHerjJHn8Tnt7WutdfFie+65Z7UeQJgcP37Cfv7zn8s3ivdmnWNeyg8nm9GYImkH4vfgocMq42FOX7p8WUQWHiY3b9yQAvHpo0dt88ZNTjooxcQE9PuHBuyvv//X9q/+u39liURKUeiQBadOnxGBjYIOgoA5zr2770ZaRrpKYYrqYZlztDfPYZ1kPAUvEsZfKMeRgWmkQvDynsQ8ng6KE1cohMhdMYNuaJr0eReMVRlTEFoC8cmE5fJzKquCKON3EPIkOElNRbliqWwLWjzFifbDp4TvC9bXmbmcfgaxjEKG71AeqAtRWUFaUcpDmRqlXSj/dHghw1qP99b3ShSTzJqhUkvaKeH+YkqNCSavjFORQXkRqMGniPcXOYeyKpsRyQ25iKpGKhr8RihvKhStBKef8PKe6kzWClMzVp6ctppSzLKJlMps5jJJK2RTNj43Y3PRgQKpbPnZOcvQnijpykXrGxqwcjwmMh0yhwMAzNfpx4djY7o3qWIMIqioa9I+ouxpZJTaqXyI+QpxOk+WsCa4Mi48KoTJH25jWfnkSgtUWqDSApUWeLxa4LEiTI6+8FyZTRTSbUpP2PRScgFokIRc9eBu3Alo5d+QFmxGiS1lo8bmB2NHNr9s6MOD94WAAbjrFLi+we7f6xHJwEkzp0gAGE7AASOA9m++/ro28GyMkeC2b1ivOM+FzQsE+PEWmZmdVnkBihTIGDZW2nTr5LTTQcK6dTqpB7xReoGR6NIlS+zmrVvyNAG8AFJCvCQkDX4iUn9EGzgACcTDwgULBWrv3rljX3v1awLAvA7ZfEcHqoSNUiIANgSIkkmV1kA28Ofde3dVhkPpBIQCSReKRh4dtYGBQalduBZKEO7dvydAirkk18jpPZtn3hMAxDURi0x7Ygi5YeMG+QdgxMopK0CL020lZij9qEpxwLRPMEeE6JC6QJtN0iU9PSLcNwqe2Rk3I6V/ZRpa9uhh+upm5y2NAwAC/6YeH5SEDwhpCwBT7o9+QKlAahAmqYC7de3r7T9+//sihRgrGK1SMrVi2TL7T9//vtQULQsXKH6asi36VNeFuiA6FZU6R2a3nKR+sTiF55QMY1dIA/wK3IeCfkVVce9+r9qTk1fSfmprURstl3kq6Tc7ntgRnWgmZArMA3IC8MznQbrhRUMpA/dIkgllXV979VU7/vFHNjo6JhXBs195TslJ+AgAnuhPwBR+FZAXN27cVASsLF5JHGIcA9xSaalsUBuhIrnV2aGEFkrdLl24qLHrniVI3H2sqSQgMm/k34AkyqBoD/6NcXA8mbTp2WkpA7gGAD7eBcjd6SPmEg/6mfI1yAB5NUSn9YwDiIDTp06LbIF4Ig6V39/uvi1zZRREjLNuYpvzeZ2gAwgZj6T9JGJI69OR106txhZjhHHOuOY1mAoDXBlfUgYoGcjJE/fXca+KoMJineAeZPYJqWJ+Ss04dB8lEjvKAqOoQOgf1i9O22cUL+wxpnFShPKQwFUiJNeuWSUjYqJ4Dx08pHYHpMq7ZvlSgVWIwNm5GRF4kD6MNdRytB1lKayR9D2gHhNo7jOrGO+i+hBD1OC5QmkXYwGfFdqWMQF5IMIqif/RqEgSHkF9AKHCnKP9UQ4R1Y2njUqaxsblfcNj374nZawMKbll6xato5+dO2+3bt3U/aJOWrx0ifX296vEhzGD10goZaHkCrIEzxVIlq9//XX5beC5tGXzZhHOlJVBWBEjy3WhGrt05Yo8TA4ePKRrxmD54qXLKmm8fPFSRPBSXnlf6yLtxhhjXKJ0DHbrrBUYf0Mg0M6QFJ4a42k4tLvgNobOaY/UBXBTahaUSYE84974jGASa/JEwSPDQbnSYjQPUxqHY2MjmocyGpWaaFafxbxXmtgsZU9OYkOuMq+4Rr7DICYoA4VcRGHCetrY0CSygt+z9qHSgXTiu9TTgdzoNsxj2kGGtChiMLc1vEwKGuuaCs4Qzq/dQUXIjwKvwPMUOxx5t7Ces3B6maZH/9aTksdnU/KDr4jSohmD+JGULFEyq7aYJWcLIrsMorImY7TGyORDJd3gaYUikPfkqh7yPd220u7394pMZdxzWMD3JD4v+Cp5mRREjhPi7DVUckWJlcW9XCfNGuXzGk8UxRZHni3ceCD6w/eEWsP9cv/B47dZn1Q8Tx6vDX7lbistUGmBSgtUWuCfpgUeK8Lk5W98rUyJBWAboI7fg/wxHgHQAGU2xWxAATYqEUmnVXMNYGEjiBkmp7bIp9n4shkjmnblSkoF0jIeZMMLGGMzSBkPryUGmA0Syg02f8St8nc2R3niP/N5O7B/v5QAbMjZyDc01OlaIRAolwG4vP/++6rRZ7MOycGmlc0oxAqgh80TxqoAcTZpEDXU6kMsUHoBiUE6DQQLxBBgfmhoWCUPbPKWLVkqwgRFgceSenkOJAeJHhicQhxxn5j6QRQhi+fz7z+4L7XK8mXLLJ3NyAyU1/JzjAVRMHjCjm/0glKFk0c27gAtmUQODQm4AzhIaIC4WbN2jRsuRj4TvlEEUPqpHSCirFIe2q1B90U7a5BHiRLzpokRUUSaB+2FbJoNO0CRjWom67HE93vvWTEiLACZ9JUk/ZRGZatUlgKAxrgU8Hz16jVtiCFDVratVp/zQK2AJwiEBma3gFGes3nTRrty7ar6S2kLETAK4HbejyWKlwy1+0GBEEsgy6f232M1AaPaVGNKKTNQDHVn1R+cAkP4sEFHiQP5BYmFnB6VAX3D56GWQJmAMS0eLYACJ7JSIrlefvkl3RfP41T41VdfUxoTY4uEIkg35kNPz10pRhhb5ZjH0LqhIyfG7svB+5L8JGNLlcJ4dCnjGRNI+dIkPPVFJEI8rjmHLwg/r8pmlOAkUrCuTh4KLYtbbWRsRO/d19cvLx4+g/IYADTgCCBC0gtzjQGAKoi5revL53UifvbTs1Iw0H6UhjGeILYowaLsinFAaRb+FJAT9B+eC/heAGy5PoAbQN3jdgHbBZEaeMBwb/wdokP3PecxqwBMKV1k0OqgmGtQGosSTTwimXZEacOY95N1B9XMLdYM2lAgm7KGYkHEFH0gUqZUFpnCOAAooiqD/COiF7UUpDFpN/iAYGgL4YNKIpCsYTzQ9pBqEMMQB/w+XyT1xQGqR7TnRdrQb/QzCiM8G7p7ICrKIpIAi7QNhs6ufHPCmv8ymSobHh71mO2H40pcQnEGWYIhdF0dBt5VKm/ifq5eu2pvvPGGSm7Gxsbt3feO2cVLF6WUeOaZZwR2GfMtra2RXwcR8JNSBaJam5yeFGECCb1v/wHr6+235sYmrXXMX6LfWTcH+vq0npMOxnfFuvZ1VtfYoPZlTHz88cd288Yt67rVoTWP54b1TmQEfY9KJOYqCtoOMgLlDX2u5Jm5OVdgYRoqrxovW3HvEVdIYRrKfBVxqDQdN0UNY8GXA3QwmPx6EhRERSAk8EkqKv7W/W5E0E1PaT1FdcTaGOLWAfko3SBCG5tZiylZnZ431pX5cCZrCxa2SHHmPiImzxd5PvX2zatsPJ6aaOCE1hGRNWICXJlE30MiuuGuP1cKnGhsBb8wCAaez9wWgaR44dw8iepKk6JKkAq5OavjsEB+JswjPGTMSoWC/MMgdpjH+JdkCp7KZhBM6ZTlikWbzc9JYZKTerJaKhDK8uYKOatvbrKB4UF9Ngod5uu6de0qP6PkiQMFlKBe+uvlikrYKhS0RmQzTh5NTkzqwIW1loOdfCGn+Rv8aBRjHCkkI3/oQCNF/kvivH7ro6JK+afZOFfepdIClRaotEClr4nNZQAAIABJREFUBR6vFnisCJPnv/ZyGfm44kvr61VuAxCaIAmFk9xIwkyJBhtYTsLY9AAOAFTBZA+zOk6k2ehrUydZuqfEAJ45XWQzhFKEE0WAFsoRJMu8LxtQNqJPPLFTJpCLFi8WQBsYHJDpaTBRhXBBIg3ZwiYLsgTgx4k/m2aVtszMqFzEUxSQacdtfHRMig9Ox7k2l9HX63O4Tk68OPnjfQC+kDRs0JDTXzh/wdatW6ffQxgQgwnoYLPPaRkkDck13B/ECAoQyoIA/IAO6tspTaEtIDoogWGTiD/Ftq3bJNenjAVQGBISmHK8L/ckkgqvjEJB6p8f//jHKlnxsoqEFCoC3lHJAjtFAIJUA7GYpOWQWbSzS929zl8b6iihIMiaARsAJ+6TcgE25UpviTwAKF0oEh8551J61AukxTBuiP6V98jmLZKdA9Y+eP8Dbf5JJSGmlU2wPFdGRuSPAAgB4O3euUvpQ3iEoPSAqMIbgjZhpysFDPcVxUx6eoWbnIoAiiI45XuQ5WQeKOQPnZQXCu4xEHlWEAeL6iOUQgUQhqqK/lJSTXOTQB2AiZIVYoQB2JTnUALGa/BEuXz5ir329ddUoka6CQqTZ77ynC1ftlzjk+cyZxh3d6JxwOf23L8v1YNOnAHQpNtMjFt/34Bh0gmqwvuHfkAhodhheV2Q8gMJOSzATZkZUn7k+fTzksWLRZgw5xjDgPely5fJHJI5ikoLkM6Yw7eFEiTeH3WHR12nram5SSVuzEupHyjxKRZtYnzc/uNf/7WupQZ/iUWLNP62bduu10I2obig/QAxF86d01gjHalvYMDyOZJpqqR8cnPoEV0HxA5n+5R0UE7gBCDpTzmN40IxLwIFvwiIP8AqKgK8OSAU5DshXwv35gkqAo3vyP+B+xdALBZVrpAE5LKepPC2cKNY5gYAmvHFOoL5Lh4mgEYAH147mzdvVGoW4xMjUOYnfka8nvIZroe/ixRSmU/KpmdnRFLiz8H1s+YyVyDRKPPBMwjSuqv7togWjGGnJklM8VQT1G+sB5AKPCBPIAAGB4e1htLukL/c69TkhEptBgb6NLfoV4A5ZYdHjx5VDPMP/uZvRNhS2vj0M8/YDCREKiWCF3LpwYP7ImEgr/EniSXiNjo+ZpOoQHIe6fxwfELXg8oECpb1FpIX4mzHjh0ik9euW6u1GFL+4sULdv7cBbt6+Yr19znp+ChZS5sxFuhHxgF9CZnCNUEUS+EYT8yrCx59rcZotP7JuFdKo7TIbfl6yJfGjczDQ4o7VFrqb5QmxL8n1E/MZflWFXJOHDY3qb+5D+6HQ4Oa6lqZ+XqfxGxF20o/KJidkTE1ihPmBPMafxGiiGk3JzdM6woeKngYUSIpFYzKcMJ6hs9KWmuxp8c4yaMY4aiENqhP+FwRTGLKnSwXz0Ibo8golkRayNsJo9q8e3LRPin8dVAzFdzLhbQblHukVWFozVzs7OwgIsuq4kkrMZ8gm1IprSe8B6avlB4xj2nrmfys1huIvrAG813K2rK2vV17jampGZGHqE9oQ0hZRXKTtpVOax2vrWGNJt6eBK6sPJRkpD475+0YrUvBm8Zj0T0+fd7hJFJS/g7RiZ5XUZk8Xpv8yt1WWqDSApUWqLTAP74FHivCZPve3TJ9ZTMKiCNhgY08m6CQXgEY49QTkANhwvOi/Zi2GjoxzlYrfhKgwQkQQBhAhCSdzSeAgA0b4IIaZTacbLTZ/LF5omRl6dIltnPnLgE9SJvDR44IcPC5bDzZPANC+/uRgy/U6T8bJ+TnbGqRnUMOcOLNqSebMaWtTE/r5BBgiIKBDT3RnMjXX375FYFzTlbxkEDl8OEHH+iUev/+/QI+p0+flsEnm1VAEHXsgGoegBG8WCBOpGqZnNTPAU5Dg0MqawK8QZ4AlCi34GSP53kkpsnfQaA8lxM4UPrNrEeMAphR1gCOFy1Gxj84D5R5Pp+DygY1BwAglKsANCGIAGuAcj4LEEs5BhtwjE3pRzbNKmGIfCoEKqOYTRQKPAeAqRKBjCsXIHEAgFwz18fvGQNnz36mU3L8ENjAklDT2dGp9r108aI2/7Qj94c6CEAOkXD16hVrW7HS3nv3mIBDLF4WGcVppUiCmJeeIA1HEaFozXJZJIG8VSD1omtEvq0Yzkhhw2cCJFBEsZmX7F8JGp6EEiKcdFKJ4SPEVb4gmTx9pdPpQkGKIbxv8FABDB586qBKrLzM4JJII0oXPvzgQ526r1m7TuCHMUTfhFItyDZ8DCBJbt+5La8d/o7xsMoFCiSnFDVWKGWjfSDzdGIdecSgVkG5QDIPpTyAOIgETlzpR0AO85k2ZjzJo8PKVl1TI7IyJLgwp4hvfvbZZ6Weot8pXaMso6amSiQX94WRMEQeahzm1dkzZ6yxod5GhoZ0Io1J5e7de9TnzHf+hFihxO7EiRO2dfMmm5qetXMXLkhVRPnL4qWL7cb1G3bqzCmNdYiX4CnCqT5qGQAR4xjy6+HEmD6L0jMRTCR2pNNqS5XCqGzCxwVgSzG0mOwqEtnBJGMJ8kkArlA0/BZkgqxyEPxFTKVD9Bum1otbW23Xzp1aO2grlBoQJRCtKOR4zujosMrxIDBBmcuWLzcrx93AUzHdTkpW1VRJHaSxmEypXyExuIdkAsVBTGokIphZ+xiniZiXY8jPIply81qubXZG1yuj1LGHboqcAlROam2rq8UjCYlAUZ8B6cG9o6h76aWXNI8/+PADKaVo69179ihGeOPmLWo/iBmIBcqAIK8YozIpHR2R59KZM2ettXWxjQ6PaGwxxiGJs+m0xijeJigH8N9BsdVI3Pj4mEy0Txw/qbWASPVAeARyTGUo9PEU67WDflSNjAXIKtYixmAAt5AGwdMkpDuJVI1iqEPyk0j/6HsqGDYH8kRm51FCiwhkiJZEUt85qIwgofK5OalVGLujGPgmErZkMf5Vi9W+jHe+w4iV5h5I9OEzIUxEaFLWlkBNlrHqGkrRnLSjtAXjW9Y81lopICIliR9UeFmW/FUSrqhxvzFXg8mvhTGCP4gIVz8IgLzhezioaWTeXPaynJAaRHtBYEAcVqVSVo+x91xBxGRR6TtJ6vN03/v277MP33/f8tPTVp3OWg4/mahsSWU+lBdNTdvU7KzuD4XfTCGnMUQaDwSvyEiImERCCrtFJIflcvoepX0CYcJ3txKNMJ9NJ2QAj1Ex4x2VCf2BukoeS3jDoBCL0tkoZ3OVWVHfB+prYpFVqscfXr7lB0FukCO7o/8KYRJ55/7jd5WVd6i0QKUFKi1QaYFKC/yRtcBjRZjs3P9kmVNkiAz3K5kRwcGmAtDGBkublckpkSDsZINsHlCiU7FEXMkz1NhjcNq6sEUEBmZ4qCpIiUDazUYIDxM2/fwcg01tSEplxedyqk6yDBtQyIvVa/ANKNr169f0fDaoiu+sqRawQ1mCUoESATad23fs0Ekkp2oAXwCZHPhTKcnO2ZR99NFH2sRSxoKC4NChQyIhhoZH5BUhU8uaGnvzzTftpZde1MktXiV4l7gJXb1O5QFEPDghx1QWkiB4SzyceGibNm6WAgOQwmkyyQAQF4Dfz89/Jp+CtraV2jhDeKBq4b5XLF8uMomTZ9+I1wkMs1Gk7AEQAhim3IfTXAxn16xeo5NwiA820wAhQDX3S/vwfnhJAI64P/7Et4MSJAAIJJCX5+D+YdrUsuEcHRsTKGNjy+vZ5CqdhhPEuVn9HICJQSQgDEDHOGhf1y7CDaDz9i/e1oabE3qShNhco+r5/PPPI7NPj/ukvAvCxFUfKZW20HeMLTa3XI/8ViAFOBmOxTQmHwUIkA3BwFEJKIoP9VQZFD8ATaTibJA56URVwc9oNy/z8PQZ7gNSD4k974+6Z8eOJ0TWHTt2zPbu2aPnQZy0rWoTOIKYgBi6du2G+njt2nUq28Isk5NT2eUqivWh5hXJO8RrKlaWRJi+PpFrXKd7dSTUZmz4+RkEDuOW+6ZvPc1qUioAvIAAC8wP0jsA2YwRyk9ElgAuSMOIxgdgCOKE12Koy5zjuYBmQCbEZWvrQo3tuoYmJ6DKprKz1pYWq8pk5TnT3dWpkgYID+4fQgGCg36H0EF5s759ncAnY6mvd0Bjhv7j3/g7QD7yJ/3BGsT4QbWkBJNC3qanZ9Vek5Oo2XxpDuV+bqBcq7Ko+dIFDGDr6iK/paTFSVeadUNmL2fBw6Kg8gOILC8lAWgV3csnFo98gEwR00sXL1GsMHOZk20vC8MXp97q62sskfA0FuYaZWsQTMUCRM9cZDqL8WjM/j/27vNZr/PKDvxzcwAucgZBAiAAEoFgjiBFisqx1cntdvcHj90uj8eumg9TNX+Dp2rKH+2q8UyNy2NPlT097mkrdUuiWok5AkQiQIAgEomccfN9p37rOQcEZaklueXupnRvFQng3ve+7zlPOnuvvfZaPX09AZuAftobtDo5qwBMcknzZK8CXYGarsMads20YoBgR468e6OtxLU4IwAptHbYpzszJeDGCYiFIbN927aixc65hV2yZcvmnOEvv/JKABafe+eWzeVP//N/Ljt2PJGz4PTZM1kz759iD74xZ8DS5ctzVj373HPRSwEKXrxwKXvr8cefCKupt7snrjfmTcujswLrwn0AGgG4x4+fKN995rtpx4iIaayDK5soYsJhsEwkyY2OVcRCJ7MPnCuA9db1yJo3XtafRPhm3YoWbAnbAnbUIPwt86fd49YdgA1Y4qypiX0pgwP9eQ5ilXQ60wHMPAevXLuSfar9UquS67WmIwQNbOHEg3XR6WR8AT3OA6B4mHs0QYji9vTGHYfLGxc3IJEfANPqGuuqbJdG6LWyYUq1Re60bBiOWLW10nnreZxnQMOqCyuFZXDDsgwA09+ftRrxaWfqTKd0T02XEVpAk9rSpgKYRBsIeAXwIQ579Wr0TWi+TPlM+keDVaic5syFS1fKpWtXc/1asDBMro2PlcvXroaV5/ltYGmlYUZivhVg4NBQ9kEEphsWYRU9t2eBRDOVFdoI/XIRAyh/8Ay4GkAPkGqAnKdiBO1OvtKWFQFZ7amd2qLVMJtqu2rDRGnamm4AJNVdPV8fFId+xSLd2duZHYHZEZgdgdkRmB2Bv8II/FoBJg89saOjCh8wpHSVlSuXJ5gS8AuGJLPaT6qgIevhqgchSRHgq3StWrU6AIAElvZAS/fHKhE0YqVIEDAGsEEkDrfedlv0QDjOCA613wjMP/nJT4ZBQVNk85bNofyyiqWFwpUmloKlU1568cVcm8q0wFMLUZxarl+PtseFC+dT+QfuqHred+99AXNoMEhA04s+Mi/MASAE4URJCPbBfXffE4BAkIoZIujdtHFT9AyMi7YdPxeUqy6ryAsAfU/iiGIv6BVQq7wePXY0ASGhQMH2wUMHG2vk5ZX50FT+XfuLL7yQz5LgqMxJOrQlPbZjRxgSojeVS8EsUCHtALfelqRekCvK42zB2hh93Vi2rVbAjSThPT0BbyRHrRDsjT7/ACa1DaDVQKFFIZneuOmOjO/lq5dTaSUUier91lv7U1kUgEtqVMpdG5Hd//gf/kOcjwTM1sILLzwfG9JvfftbYe7ce889CeK5b7z0/Ath7JgfQbSEuLevaqgIcsNmIuTZaFhYM6HSS3h6ewMamB8BuoTH3yULfrZ565Zy8MBbtco6MBBmTFuVrYlEX9gKrR2ztRjx3Tlz0jKlGnzX1u3lpVdeThtVKucL5ue9tURwqbFOaEpIAhYvqoKu16/TkxjJ3GiFAX6h9L9/6v1Q9FsLXusIAGP9YE1NjleHImscewlbhGgtQEG7E0tfFXBaKMtWLA/wZVzmL9TucSl7yp/AEXttbGIioEkrmAkwMT60f37nt387n8PydcG8eREolaik6q01iz20BJBd9OYtaSFgcXzhbBWHBrBguhgLCfvSxUvL6lW3ZB0++ugjGQ9ngyn0mfPmL4h+RiyCJfe9PeXwocNhtEhY7DlgEK0V64uOwjtHDiXZMmf2kvNGsoxhhNGhig4MkTCaMyCtvYb1YS9iy7XJDwaFBFVSBcCz71uB0KoP0h/LYONsPIBEEX9u3IlcB6BowYJ5jR3wcJgGcVRatjz7yprKfiwlop/uM+/d15fzM4LVFy/ljCidapkdFhLtlkbw1n6RrFnnt962NnsqjkGdTtaUMSAcyyXnnBaomeqc8957J8onnnoqST4gNfbPWzaXv/f3fr+yzaansp8BVV6Pyeff0YqZns76JOAbLZ0FCwPEsYN1H1//xjcirI2pAxhzfm6+c3NZvXJlzlPsFu0eJ46fiF4UtzPn4XPPPZ/nCTbe88+9EHeUtlWq1WXJvxsLYIBR9DAmsR6mc95hcGF0VQFgryVIXVs+0orStiRWr5vK2Jqcyt9bF60WoAlQiXE0OJi9T/fHuEbbg+h4P3FiGiuXcvYA8awbDDbXMTw8N2MABPE7rLYB7ubRfacVc3S0gt6ccRpb4QCBMzM5R1k0uzSsRqAPYy+MEt9rGSTVEb226BiTyi6pIFxlkNS2FGB3WKL9VQQZGNGy7trxCdDSMOii/6HggbXEYr6vvwx6T6BGV/MZnVImAOo9vWX6+rX6OYRdidoC18NIu1Tm0hSZnilXr49mDgaGhwKYXJ+ciMaJ68TGmzd/pFy7cqUsJizc01/OX7wYUMo6dn4Bllurbey/efM8U6oAfFgqM9M5I8QrzhJ6Q/ad571xH547N+Co7zmvrbvWWjxMyrS9TjYAWxWxrrblnVokuDGWlYVSz4vaCvUBGveTZGP/CtHm7K/OjsDsCMyOwOwIzI7AR3QEfq0Akx1PPxXARCVN8ClRvHTpQiOm2FZsgBkj1QngHKHXwQQSQAnJLYE/iZvgUC+5IFyAJNgDlmgtkMxikKgQohdLOAX9ksK26vVbv/VbYWQcO3q0bN66NVoRepZV4CRHgvPWtpb44nPPPRtwgfYFFsinPvmpBL+CdOCF9xaI0iCQ/Ehoj757NAEV0ENbTu2THyi79+xOu4mE4qmnnkqQ9MrLL2cJp9d8eqo8/fGnQy3XrlMtcvsSHAMDBLNf+9rX8r2HuFLs3VuWLl0WAVTB9okTJ8MQiZhjX2+AINU7iWtt1Vmctoz9+/ZGiFEw55oxAGhnYA4kmRfoNkGzKqn7EBwCCbympfq7RvOpki/4dw/ajgTVEr7Y3HaV3EtlcMxUEcBu7QRXwj4J66SpwF28fCWJJPDEOF66crksWLggVejqWtAJcDXQP5jg1Tx1dWprzbZtd4XNg+nyox/+sKxbe1t5+eWXk6xbE++fPhXLUXoLRHBRtgncGgPCrSry1YVjKgEu1xrVSPRtiYNkyloDYLg/oN1E9B4qoOI1jzz6aOYgbVDdJRVL99+2HQm6V61e3WhNdGXeaJ5Ud42u0pnuxNUBoGEegYoAKQE6QV1glDaTqcnpBtjrKm+/fSg2t7R6Ioh5qtrIahVRqV+9ZnXWPnYN0O7zn/9c1oz9cuzosSRUqqf2BDFmOjrHjh7PGGGkWKtta1g0PaanahIwMx1wjhCzKj52wkxXyZhKuiUf+/btyz4gQksjSEtUbaFbELAE4ABUGh4ZiVClMQYwYFEdfOutuGB0dzoRYKbvALD0mdaLRFrSp9IukTSGLMIlmWENdHWXfW/tTyJK8+fJp54MICFBZ2nd2og6R9yf6zx+/Gj0QlqtAvcBhAFOyJnr2VO1QOL8MVkdnYj8Spx8rmv08/nzWb5eL6NXr+W1gNC0z/T0ZG1hOAwNDZRlS5eVZUCSOZgk3QGu5FHYYphOWgywaly3/ax6HVcTOjraFoEl12jLVHtb6xLDJOKzjbg0G2Jrxr6qeg5XsjetqwqiWL7daWvxfu7RXjYuQJmXXn45bK+du95shEmvlzOn3i+f+fSnkpRvvvPOMNzuv/++MEzclxYubmH2Ah2lL335y/lsZ5Ekdv6ChXFxmrdgfthEgGiA0rXro+XZ557P52CUAEiAxTR36JwYr7TSzMyk1Yu+z5Mffyqvf+H5F3LOatsz1+zkMWDsZ5+NSWdMjD3A0J7DVrB2jCcGBzDb2dW2VfieMyDiuECVpqWnBRDCtIiQcldYJhXorwyyFkSw1oB+tSVPy99Y5hgIoB1EIQG44/4BRpJ052h3N/HZiXKWtXVsupeUFStX5DOsV85ZwJS4dC0gkj4Q0WkADcAEmOW8D1Pu8uUAF9ytAoaEaVJba8KGaIRdY7mc86z2kLQMCffinpzfabnRlqaljVaPe41lLxCgus4Yl9hqT02WqdGxMqent4D2Bone9vSUiVLHvIOZMjldBrB3ro+mFWeiu1P6hodKh07ZTAWY8GGmput1nr98qZTe7lgSsx527hgfZ1cAk6tXq4vQBBFpLZUV2Ha2xEXs2vW0pJnbgUGAl5a83owv4PD8hYtp4aEB0wKL3gOwymEMAG1/eD5ENLsBPMyr9jy/6+/2lbUGmDXhtf3V2DUtPVkPFYwyYHkGBEH5iEa1s5c9OwKzIzA7ArMjMDsCv+QR+LUCTLbdf28HO0KVV3IbscMxidGyACSAh8uXrybJIsYZyjfdgr7eMDcEIKtWrgpNO9amvX1JDCTHNSkgNjqVwAOIovI4eu1a2bhpUxJ5GiMSFgCKXvuWibDtrm0JTFXeq1vKRFgTF4AaixclUSGgKeiRWKqW3nnHneXppz8eBoE2HdUo2gxaKBYvWlz27N2TJAJdnKMLxwiCtCpee/ftCztARPTZz3w2TBqODu+dfC+fP2/+vPL5z30+AIuWCMmc5EbgLxgU9AMA9IUTwBQESnYFb4Ix4ocSIeBES3fHojAGxlMVW4KNNXDHpjsSuJkP4ohrbr01tGQBuIDQuHpvAeObjXWyNqI77thUq+oNJVvSKFkCmriflekbH68gEYHD7tpKJWj32kr37pSDBw6UdevXRytCAuj69I8DjcYb7QgJSAs8JbgunXL82LFU/sw3jRn/liQ9/PDDSUQl26+9+koYCtaYtoA777wjGgzm2fzTYJBsGqMrly8F3ADmtXoHtbo+Ny0fwLS04Ojn7+0NAEYbwb3Q11DFlxi0ydETT3ysEX2tLRrWrvHdtm1bgAK/517Zs5oDzArrSKAukL9y6XIcHozD6PVrAQslf1qNvPauu7cFbNKuYN2/886RMj05kftWSQ042DcQNkB0c5YuSTXfOtCKtf722xOkWzNnTp+Nxo696d7vv+++snDR4rJv3/4AhNrICI26LvMItEgSRE9oeCjAzlv79wdAueOOO8vE1FRatWj4RDPo8KFGB2C8DA8Olm1btiTxb9tAUOJHsE2WLMk9SUp6s16Gsj7ofwz09GZd9Q9wSTpbHmi0azhqWV8SYropBFXPn79YhuYMp2XDvFwBQk5NxfHpvvvvry5RXTMBcAAFdEKAIcCEPXv3hp4PyLX2AYz2765du2p7TVqQuKGoFncnCfJ+vdojpqpLiEQxyWNXV/bq6NXrxC7qOugHIlwNaAk8VmfXJkevhOvTHAlipxMGgYTbuacCXgWaqwC13wUKVdci1eqZsCNcl/l49+i7AQKNtfMJsOR6AGhXrlzPnLOVBVIBX11PQDDgzfCc3JcztwJEWkTOlFOnzpTv/+CHAS+BR86xk2zJ5wzHJciZ4Vz15yOPPFw2btoYEAtwduz4sewZ5+anP/OZsMqcdZeuXEniC8jBIFyzZnVZsHBR2svM2TPPfDdnYcuGGujtCzuIxbAzFpDmmrFetBbd/8D9YcH8x//4HzOv7757NHsXSJhWidh2z00SHWCawHQLmAQgqC0yxsxXtZrm9qLy35VzJMDYxETGq3WNapkXbY6LGeG51DrxVGtmz6qqwWNcrPEwFQYHy5yhwSqirK0EwzKAQ1dczrQ+dXWx5x4tly5fSYLvc+3ntqXHGJ86czqgKiAWoBy3JIyOnp6wzcK6mp4ul7CDpqdjadyKuLZMJJpQEbyOrXAFdqqQ8QegSfRJOE1h5HHX6e3NcxjQbA0CXZzlOQebVp+05QBXR0fLwoGh0sc6mE1Vb08h15o2RS1sE1NlbndfmbxwuYxNT5br3TNlio33AG0t4rCNFoit19VTTl86XyZYkJfpsJXomTj/gOTWtnWpvU97E5DRWHjmWfPGzpqrovIDJc7SDYsG28iZiqGHazgzXZEL+zXj0rBEWkDVvgJyuk/fMxbmM3oljUVxbeu8mv2pJdEetg4InANU07LUWH23LlwB8G406/ySI8/Zt5sdgdkRmB2B2RGYHYGP0Aj8WgEm9z3yUEcFTPAABBBUSoQT3KPdX7yQfvNaJdOGoypWxU8TrNJISHWvP7oiHDAEnhKoZcuWJnmUwAi4Vcr37t59w1ZYsihAlcADKVQrBXuSRPoBkkCABOAgiejiham8a7cgGFvbY44kAFIxv2vbtoAVWBhozpI1DAy0YRayX/va18unPvXJBJeCNtcPmEH5rlWrThJ2yRKhuePHjpf9+/cnqVi95pbQ09evW5f+dYm8n0mCJdySTawJVVoJGYHZNbesSTUaYAHMGBwYipCiKqVroici+ca6IZwomQUWYMSooAOX3IMob+u2bRE/Ndaq8LRLJHoo4+ZHop1K7fx5mR+VUXNqPoBB3nOg0aZJEtG4h1jsxiFMC5Xy0dFcIwBBkuK+IrA3ORFwQJri++ZIMk6TQOI3ODwYjYvR62O1nWh4OEkdFw4Jrjm0nt45fChzRj8DvZ4IrPtH8+c0hNXjWnypLpqoWKtiDPRUhwlVWuDKvr37kqT09XaHvQAwq4Kjl5PE07UxXrXyOlCeevLj0WcwLj5LqwoLXGMrsZHkSCwE+IAHAKFKvkqw1i7gChbSCm1r3CX08ff2BjC56+7tGTPCw9VpBgurROByXqw0N4SNZNwlCcZDIgsUlCi6H5VPY29vaZ3iYiIZAPJhvCxfvjIgkbWO7aL/qoS0AAAgAElEQVT9Q+KlJQbtX/AvsdB6g27/7rGjYTSonFrjABPJiGp5GBET4xFn9dr1a9cGpGjFn82ba9GGZf9W4cXr0amQxAwPDJT5I/MCOFzVonXhQkA8TDNjCzTBqFm+fEXDAmATPp2965x468BbZeXK1Ul47M1oO5ROeWPXG0mqgFbRTikEWMfKyDxWwTPZN9YRTRH7DxuNA09L2bdXACmSK+fKjPp3IwAc62XrWXl6pkTAEuNE/mOOW7DJ52+/666IfdJJAkCYayCUta5FbMXyZWEktFoZYXZduxbA0p76wAa5hFFk7IGIEmNrUiLLDUcidvrUmfzb2iI07O+AVWeBs2PVLbeUd468mz3XsiOcp/v3Hyg/+tGz5djJkzmniSw7+zZt2BDQxzUZQ2cRy3VCz1qnXn3t9TDlKpvsUvn8F76QhNyZffzEiXLs+ImwBp3FK1euyDqlT6X1zr5lnYuZBuheMG9BdC3ME1DKorcHMViuj16LrpT3o/2DdYLqIVmWkAJX2lYZTBBMoLgxNVbA2V89VcTZmeDZlPbCC+eTrNcWk74qUkvgM5a4tRWnsuMq2BBmXuMqE8AlTCAaMf1J1jFMnIFhALGnLZ04QFW2zHT2gc/XWsaOe+7I/Myv73MNc2YATIHe9rJ9eOXqtULLCpijhWfO3JG4E9l3rss+u3JJG+uVtIf5HOCD+wUeuHeJOV0SOiS+YiEcnQ/gS9Xysd6rXk6VLk3LUSNi6/txRSvssofy/tE7wRThmkbnY3y8jPT0l6HopZQy3V3KdC/QryuAyVCnO//NXL5Wrk6Ol9HeUka10g1wqRoPK8b89/VgqU6UyxNjZaJrpoxPTUbw1edq17KOjC/Q1XkCyBdTjI5VAXhr3Xkv9ghoiZnS31vmjcytgrANWwagMjVV76e1XW7ZZV4TLZTeCiymvQoQFVegyjhLvDFZxbHbZx8wH6PLWWx/YKc4U8wFth6AF+MlzxItRk0rmPVqLYXFdDP5pGJIH/q6oYfSfHe2secjlBHMXursCMyOwOwIzI7ATxyBH3+W/aqRMG8GhLq2339fRxAqQIvmAavAsdH0XHNGiJ3m2FjsOyUcWjUERpIGAQNAQ/ChlUCgKzgR4AISqoXscIJaCRVhVNRsCa+qrN74VHUmJ8L0eOjBhwIUENIkNrho4YIEUIIkCZL3oOWgyv3lL30pSRJHBkEooOPxHTuSdGpVECz5OT2NV197LXopr73+evnCFz4fYEj1XJDmfiUJkgKvNwaCOt/H3hAYC/5Zp0qIJU0YNe7TdR048FZZu25tAtOXX3k5Aasx0YahqsspR5IfbZP+gbJ3775oUQjSJD+Ct5defik6ABJkjBMAg6RbpVVV2D3Q0RAkCpIF5aE1TxJXPJ15OvLOO6kqbthwe16jAi/x918AjcHqNISdQSgzbJLof/QlKdOuEEtRtP/GjpNwoSDb55hj1VTAhc+eOyK5noytpnmRpGgbMV7aGDAHMHDMMf2a2HROT5fhwYEAJW8dOJBE1TwATOg/ANi++92/SFArwFXdrc4GNfFpe/YFtNWxZEW5/fb1YTtoWxL0HtNypeo7b17aSjY3TkwShTW33tawnsZS9b19/e3l5HvvJYnGbDIO1plE0xzVlq5amcSMAHJgwjz0INHXnuwT6/Ps+apdAxwgxqtVDWglqf3hD38QcV/vLyFFL3/qySfDHpFAjcwbiQ6P9aTijL3hsyurYyBzYU9oq5FAvfDiSwEQWLv6PGsZ00VydPbcmfwdWGVPtG1L9kYsWXu6yxMfe6K8sXNngDFznhaH6ZkAahJ6Oj9EUx948IEAgNoxtEzdsWlTtY09cTLgTX+vRFMVuDtjVh1ohpIIY75o17h46XK0dYiOYiDUlhJJaScioBgzDiO2y0Rw/fz8hbNh3JhfiVTVJemvIo+NhWh7gAGO/F37Q9yA6H9090QbR8ucpExF2jqcmBwvx48djYsNMGV8zH3X1gfJDbZAq+9C0FXyLwFOK86q1QFKAUoSKgkowPJGgsrqtjMTVohzEkjlzNTK4305y9xI4tj39vSGXQEwGYt2w0TjAnLthjhtbGP7+srFy5czz2PjkwE0nTkYT6757UOHw4r7xje/GXFbcwQIGejrL7/1m79ZJibGsj8xZT725MfiXmaMX3jhpezB2KQ3LlraGLXanTl7rrx96O0yMDh0ow3TvdLbBUQdZ0XcWCjT6THuEWhV6e/BgJgOI2/vfufcioCY//bf/bvYqHPM8pywP43jzRocgKScaVpTurvi3mLsgX3afdxXxnTu3Kz59ncxEVrnHMwea6vq2nQCmFk7gLjqjFUZKn43WlsRx+2JTX0F/bFOgC2dKkCqHbFJwo07QH3V6lXRnbly/VqYYmEv9fblPPG59gH2F8HzscZmd2T+vLxOQh8G2dVr2Y+YK56vOV8xkzAm4oZzU/Yd4VZAEMcXYAox2AqgVA0YABNL7KrxFN2WthWndRoCfGDMdPVkbJ0N45PjpQeQbA/4LwK8XWWmp6t0+qr+CQbZnN6+Mn3lepgmY9g/PV2lh7ZIH+eqyxkTxYeu0lOuEJ/uTJeZ7q4yClwZIyg+nFa91atW5XkLyAdka1/DiHJW3rJmdc5XYB/ANdpG2Dz9/QFqgSrOUi08xsGf/f2DeabVOa1gmzaftMUpFAxpSartS87qlj0rdgCwOTf8vnXlXunVOPu8f1wDJ2rbqmdt2D89PWm79PMqqH01LbB+bj17fdv+6c1bkeE6UZXZk/kC1jZCvTdsj38sDI1b0uzX7Aj8LRiBRsrnJ17JrBjy34IJmr2E2RH4KIzAR1hE/UOAyf0PP9RpKcVECAXAdEckP5K1tkecs8mxE8cbm9K+ptWkVkUFChJUYIoEUqKDXaCCF1ebuXMDthB03fnGGwlEBRQbNm5MxVKgJJj/wz/8gzBCgBdDcTmZjm4J5sXhQ4cSiKreqYZ/9jOfSSIG2MAIkSRxMqEBojVDq4mkIEyJ/oEkYcQxA/g0bIokS2EyTDYuCSqk6RxPq4OETCLy7e98JwwBoAsRRcCDAEpiu2vXG42A6nDcfCT7z3znmXzvH/2jP0qbDfFT7hnYAkmeODKofE5Nh3WgEu/13//B95Mksyytgf9Auefee5NMa42iEdD+roRcwErjxBj5U7K8beu2UOFVc/2dNoBA2xy98frrCeyrSF61RQaWefCZA2OptFfFBWtg6N+xeRwcDK38+MmTmYNVq29JhU+SKEjHGkjLgGT9+mj57ne+U/78298qDz74ULnvvvvKvffeG9qziurE+Fj5//70T8vd99yddWCc3QOdkX/+v/zzfB5WyTluHdPT5Qra9NBQtDGwjjBNBN1/5/d+rxw+9HZZvnRZeeKJxwPMuMfx0dGIWAq873vgwQ9VFSVl2onWrV1bHYBUfOOmUFkLWr7oRQC0Xnvt9QTW9gQQQWKilQYYRrdEpmBdbbpjU/599z33BIQA2kku33v/VOyLMY02bNyQ+QtTYeWq8s0/+2ZYB6r0qtbYS/YOG17juXbd+qxhYId2Dtcq+cBGALKdPQtgWpY2nrcPvp1EOm0cvb1JHjjAxEGEdkocPqo2wBMfezxirLEyZROsFYmtLybBkqVhdkmuAKbf/8EPyqpbVqcNj24LIIHz1BOPPx5gwle16a0Wz+5Ngs51q1LiJaIz5ezZMwEHJKMAGmtZ0uKckJRI3AVmSfk61XLbvQBdjh0DnoyE1eRerAP2wvbG//Gv//fy6U9/uly4eD5Vc4m137UHtU245z17dhdWzhKjl19+sWzduiVg1pF3aBldS9KEuRFHk9HRgCnWxpF3Dme8jIlkz3/SVIwE61z7ibUo+QVYWrO0RDCeJOGq75JZyV4LljiHgsZ3Str6gDlcepx15kKCF6FlDJ7h4djUXh8bC5AGEARAYUEBgoCXhw+/k2vgcLN23bqcFdynvOdvfeUrsTyW5BGwBZQZS24iXFtefumlcvHypZy1zo5//E/+SZI++wbrDSMCEEos23lkvRDGthcBlX/yJ39SHt/xRLVT7pQyZ1DFv64Ja/aNXTsDKmkJ+l//xb8oB99+uwK0ff3l/LkLGR9rVRJpPWNsAc+BIlpDaF1UFlxjxztcGY3R6iD6So8jltF0R4CBdGKqawwQJSBCIwgd97dGMDgaRmHJYYdVAMF5n7aX4sztL4OD/WFfDUqYr9T1JEHW7ge8AnJe4WQUUVnFg5mAhN7DHqDrRAumww1u+fLqKjY2lvXsvp2DWoiuXL4awMT9aMHB1mgFXsPeoMnStOOYG/cbBkmAoarNAvhrnXmMpXsNMNNF77iKIdsrN8Ck3t7M8/Xx0TKXdS9nnfS4dMrk9CT9ZBrE0SXRblUAV4RRAYzaU7pKWXjLynJlajysJvpZcRabninXR8fDbut0dwWQ0Qbo2u7efnfWmXMb89O6MiY504exGPvT+mYPOccULqKB1dUVlp9zFmAyOlrbpmjJTE7Fzy1jEqe0oA9dKdoETHM2sXNuGDUAE8+FpYsXp1XP8924tO5/ixcvjE6SvTzoTOvqynPMudC2Hc2JntNgzqEI/S5cmDUWAAhjB3uJnbm2IwcaAKpxakvQBfQPK63K0NTWqrY+10rLVgBq9mt2BP42jECW509BTVqGW3udYXLeDPb+bbiB2WuYHYHZEfibH4FGQy7HQ9iwH52vDwEmm7ff1cEyUPUU1KmqqvZXa1MVkRpMSs6iUB93kUppVS2SpPpT0CRp9tqIF17RhjOexEsgJDGLeOG8SlkXSEpSATKYABLyf/gP/yhgjeq6VoGdO1+PswOKPycSrAXXQa9DUkNjxHugogM0Uvm7VO1XJZ/f/OY3k6xv3LipvPLqqxFj1a/s5xI17Qvuo2VQmEYJrxYFYMuf//mfRfjzyNGjtcI0PFy++MUvRqDU+9NAcV8eE4JY44O27mef+fRnElBhMLhfiXGsTbu7k8AGRLp2PW0FtFV+8zd/s+qFdHeHIdAGUn1NC4O2j82btwTgSL1KoiE4JUw3M5PAzrwZB/NmXH1GQBDM7SZK8ydbZJU2166alsqi3vhYRNeWiwTuqqKN/kzVOZkOg2LPvn1l+933NL3mg6nma8eRSAjy1956W2ja//bf/V9puSHsqgp78uSJsvON15Nwv/DiCwHAjIm1IOFbs+aW8r/963+dpJyGjsTadWIzCW65JAGtAGSvvfZq2CvW7tsHDpYtW7dG2JJ2iWRLRVk7k4p2aNmhnHeniggQMUfG58yZ07lnrTcYAVqaAFs0HrRrYPxgNQmK42LS2xtRXvN28cL5cu7CuewBAsWLFixMoK+9RmJY3UQGA1rZXzWxZp9ZHY4wHwiJmg8Cv6756NF3A0JyJWElDKABuLjuOOIsW14G+ofKqVOnA/A8+tij5blnnysnT76X/YaZ4cu4mru2VcH4uV/VXNom2DEidy1zNBTmzptbFi9cmDYlbC9irexqtXH4vQvnz6VCTLsCIEA8WfXe73u96zbG1qF2DusKE6a2YR0OUwqIAkx67rnnAupxSAIeQSIiIn3xQuZMggrkWLxkSdZC3HAa62lzHgejOXPKrjd2li1bt5QJOg2d6nSkfQ64E4epMe1lZzPHbx3Yn3PGWjLHr726s5w7dzHrw9wAyuxHa2Xt2rVhSVy6fCmJXKyHUfaXLC5bt2wtS5YsKl2drryP3wMuADKMofMGAIZpo4XLXgZSmgfzLHHUysQ9yxkTcFACe320nD97LnpFxIuBIlgK8xcuzHvTvnGf9pfzF8tk1643s8Ze37kzmkNAR6CUtbdv757s69/+7d8s69evC1OI/s1zz79QPv/5L+Shde7c2bDnMNruue/eWMACO5wL1ip3osWLl2ZcACxAaUnuoiWLy66dO8uTH3uyPPTgg1nP8+aOBNB0TjjzXDP2F2HoP/3Tr5Y3d7+Z6v/46Hg0T4APSeS1zpAZBhLNmZszbfT61Q9F3s6w9pxuz8XaFjqYtR7B4IHBiH4aG+sgIEyEOzUnEbTmikIzpYIKAIfh4Wqd2xfGRif6TkRxq3YOnae+XKfzGoA7Mnde2sfMy9mLF8rQ3Dn5XHsA8GadOkswFt0/LZgly5ZlL9mLlSFJo2mwLFkEhLoQ3RiJOfAIEOj33S8wHaAT0IgmTjRUWg0ScAYsozKlsCkACmnVyYu6mnuYCmBnn7aOTZJxzL3Jmaky0NVd+qdnygDgoau7jBkfcim9FUSamZgqC+bOLdOj42WKA053T5my/vq6y9jMVJlsrLMB6TOZxwp+2WPEujFN5i1cEEaSFq7e3u6ARRcvXMx4aBFduHhB9ICcC57JxiitpHR+Op2cB5zSMLI8H9m000RCHgF22A/mCWsGOFP1hSbDNvGsBJp7lgE5aBF5bXWaqlo79j6Ewl7B+gP4AGeHBrlAVQH7WM5rPdKyFNHw7gDobL5roaE/c2+e7EtFIkCOtiljHS2UaBvVIknLMgl40nrwpHWqFmtms86PTjD9q36lHwJM2jynwfhuBkwqplLLyD8OpDQL+wPB5F91Dv+v+qKYvb/ZEfhFR+BXBTB58LFHO2mVGB5O8AhMEHyohgkigCgRNVy0KO4KlO5pb1SXka5Qav1MkCNBEly0VHWBn6QztNUrl6ul5cRkKpSCkuMnjpfVt6xJQi2Z4BJShU/7yvJlS5P8EXoVlGhnwKDgDsKB5p677y63pRL8Ttn/1ltJzIEoaM6SUZUqSa3+fRVV1UvBY7RKWKRepcuwMNVTiXkYNQMDaQ/RUy5Bpkdyz733JND3rCAgS69EUKSlwLi51vSoz5mTQJfuCKou+1UCloJnCYgkG1gimXnxxReS3HhTyYrkzHWm5723NwG14F61G21ZLAWAIrgqWXRdWCvah4A0gjhipJIlyYAqcGtxHMeSVO7ZxFbNmV27dkZ40bxK4IBVEnJzDezymlrp7UlCE+vFrlLOnjufa2CJy0kDK0gVHRBirSxbzj2iOy05EgG2ztgx9957X6579+43o2HhM9hJa8vxWTREtHkIorFNDh0+nGSLaKxEUsuCJE1irgovoZTsbd9+dyqW2pLo4ViDmE6Se8G1Xnnrzzy17RYSp7Q2XLgQMMRn5f3OnkugDfgAUHAPAViYH2sitqDT0/k30E4gDlwDkFkbWBKf/9znkqQBdlKRvn69Ogil9722X0WP4TpL2YsZf9VIoIC1I4G2bq1D4pLmxV7zma3w7bx5C8rQ0JwE+q5D8qbV4cyZc2Hv9PTSkrAOms8FfklmAihUFwiJTmjvdWGk8otBtnrVyoAamBUSf2OTqujMdJINv7Nty9asOde/aOHiJGre1/rS6iXJq/c5EEYDsDP3OV1BDYkHFpn2D+CX+RqfGMvvvLmHI9T6rNdWwBPboTo6dUUo1HpNwjszUwb7aCWdKe+dOhUGi3EC3novIBXg5eLlC6W3rybX5ioioqVTXnvtDaoQGUsMr4g7jo9nvCU7voddpkUC82RwoC9i1dqWaNi49l1v7g4LyBgcePtgADlrefv2qmdj3dibWBbW5uG3D5UVy5dmf69ftz7jYe3a69eusGTvzxlnrACeASwlW5gTMyXsEGwYIDHb31dffT2aPBh4Wmu2bN4cAOX5558rn/zE01nXtGA2brg9wssAF2AGvR+uT+zKse6Mp7Ph8vWruU6tcRJX18Iy3tmze9ebAQ7v2r49zjzGEjC649HHAiJE8LVJ+oAwmIPb794eQOpf/st/mf25b9/e8s7hI5VNM2VNDd9w9apaML3RvShxoKrsiJvFW28Wfm6T3hugAoeZ7rr22taHpvuhpqFdncrgaXU+tJYQi+4uEVtF5ABAWOfDwxWkxfhwBlhHAF8aVJLwCKxyS7qGoVTb+ebMGcn54dmg1W4UmMDtpn8gbTyYVtZ0WsUuXsxY0VoCkllfnr39vX2NI1C1v3U+VaZCFX2tYFEF58MAnKhuL9ZHbeupAEvcXrQT0Z6amEziXt9Lqw2GzlRAiG6tLDOl9M10cq9ctoi0lu6ZsBy45Axpz8TgkehrFxoajOjrqHmirxLf457YDF8nynrpUhhu5uX6xFhZcQt21i25Fq1PNHPct2ucw4mth4Vxd1r8/B5gw/ow/8bcPE9MsROfLnPn1GeTcQWYtJoiLXvGfgE+1TVTdUV8efYAKjKntIHoGDVaJM7aOP0068F7t6xDY+IZAgzzGXlOcuDprYUNhR2fU9szgdUjeVY6gwJ8NQxboElvT1/AKPPuOeceJ7kIpY2qivkCMbW+VcykatI0/Ts/2Z3n5sTzo1W0+0XD7dnX/02MQJvk3Nx707BNmmV6w0kqwv9xpKoAeHXmauzeW1Pu5n1aHaZaxKu0lGhO3QALf/6b/WlaQLPb4ecfw9lXzo7AL2UEmrabn9iq96sCmDzx8ac66Rcm4jhvXnrNHXaCA4eZipBAT5UsdNuZTiqvVVugCr4KSGpbxuUqghh2gh5kbTVs+qbSAiLpVIUXYMQN51oNLLjnEDL9/d///QS8aPQCld/73d8JqKHi3n5JQoEmwBHJmMReW4RkSdAO6BAMtcGpBJSNqGtW1caQAVYQ4/Qabj0S2PTKL68imsREtTRIeDh4SCAlswCAJ554IuDOobffTkKon/w3fuM3EmQBT7A8JPoAAMEzwMTfATOuRdvAN77+9bQGrF27LpRj105glv4Bin+r9yEgU62WwEn4ace0DkBAGTa5LJcF8du331V73BtWiIAs86LSRQJyZjqCoQvmz689/D29AVW0LgCLACbmw7W0GjRt0qpqp+KsDYAYXtpOtDH19kcoD1OHfomxXbl8RQQTM0aHD+d7WC8BclJdBLZx45mpIohjY+Xxxx9PwiuRZsHs+lTwgFrartLmsXx5WbhINXIytGjrcsvmrUlmjh47GgApDhUsM8fHq6tOKQECR2jxXL6c11rfqr4CX4GtOcHa8LV/376st8qQYrl7LCAfgEoiHxvl999vtANmsiaIjnICMZ+AP/sC0wPj48g77yb5s+4H2bleuZrPlbS6ptqOMJmkRvKq4my+3McgALO3N59h/2hRkfSsWLE61s2AH9cUMGfhouwR7xHtix6tDrXS02o9+BxfqeyyD21cRqwHuiIEmTF8JO3GXTuF8Zo7b6QcPnyorL2VDsvSjOfePXtzHmBJYLpICICGADT7XMuFyrAE1fqyjow1UAqQYM9bp7H77dfGcyXrgLU3LQ1jJFl3/9YDkMDnWneASeDc9ORU1gHbXlo7lSnVnWu3Xs2VtXfl2pXCglwS/Gd/jnF2b3UJOnQ4bRuLlywrV69cDyOqArtXEuhhUh1+53BtMST8OndOef/kiYyr98Kmev/902X16luyju0ldHzCvNqafAZWGMDjySc/VsYxSM6dK0uXLi633rIm6xV4WlujrschB2hlrFTggVwq/hK4+fMWlHPnL+TspfljZVvHrL7/81e/mgTOujVnBw++Xb797W+V3/md30oSCKz63Oc+W+68c3OSOgKskvdtW+/KuenMsOdf3/lGxEIldfSajCERX2e4+dz95pthn6xo2tOwTazh++69Nwy/lctXVpHMqanyo2efrS2X2G49PeVHP/pROXPubDn41oHqptY4t2Dv0OZxXtYktWqNWJuxEca+kdh2gH70TPpusKYSYDdtiy1Y0NdHOLSuc/vD7wAO6MukjafV/gCV9WqfqQ4tQR06M2VifDRnmf9aNgc9qtbNqK+3P+cYAL23v69cvEKjZ2FZs+bWPLd8AWIxpbSoABKcpYuXLsl1YMsBGy9fvJz55gJW/15FRTHb8uxs2AzWR1LnBBtNu04j9goAoMuTvQ5UmHAeAxIBEJWFZC0Zj4BEXVUXhLis1/X295Se6U7pnpgK8AE0SpMLdknExafgJqVP65NEfmqmTANGsHd6e8q41ihAYtgVc8rl8dFy8eqVMEWAhFpnJjvTZd3G28uiBYsCELgte1FBAmg9MNhfevpqe1SslON2VJkyzrros0xr0buW8SQSG2Hfmo9VMd+A0RiRPfkZdqFzx7p3FhoPAKOzYXJ8LGurbWHyeZ59zkiAdByqGjct3/P8SPywYGHe33kUIdmZqoPTPm/MBQDY2VQdnrpr0WlBFUZ3roS1lHGpMRHgTGuU/Ydd5F6cgdZhTTq1KEpAm9TvRoZaI6Fa0P+vSzJ/KcHx7Jv86o3Aj6EPN/7ZnLXtmmtvvJ4nYgwFtbalrGnhCWhZgZCWfRIgs3Eba8/vuGleuZq9lP36CyAdH25m+/B0tHDjjWtt/vILvP2v3vzO3tHsCPy3HIFfB8Dk/kce7nhgS4gFwKqI2BgqQgLxVqDOwx8DQUIV8de5cxIgqEijskpwJCuqJQ5IlRZVaAeig1BAJyGbOzwnrBAUcfR/LQcYCJKyp556Ku//7LM/Km8fPFD+0R/9wyQeAg4sEV8sVS9fupQkVIKgwgsMSbtET280UrjlpM/88uVy4MDBsn79hvL6G6/ne1pHtm27q3z1q19NAIS+/diOHUmMBTMSha999WtpGwmgsGxpKPoC+WeeeSaVd39KINyo3/nDP/zDaGc49AVBhDs56Tz51JNpBeKQY3wOvHUg7Rrf+vM/T4La2tmq5n7t618vv/mVrwSwuXXNramQY3RgLvhPEEykMgnA9FQ0GVh0SlA3bbojLgRtoCWhNB5aEMyjgBEABjQwZ4Jzr40ooj71Jrl2HQJ8oA86MpFZ7BdJI3aH3m6JORBDgurvWggwS7gnSdgDLMyrvfqAgXePHg0TpFpc1rGh8yDI9tAURGqzaBk8khvtMVgrwIkt27YmeR2bGEtiByhbuYKN9Zly56ZNuTaJ+K23rQmooH3A62gxoNJLPM0fSvfxE8eyPhcuXpRk1udbnwA0FVVCuRH2m55JawcAzbXZGwQ/Je4AqipmPFR27tqZ1z3++I6AJpxhAH179iICLcYAACAASURBVOzJ57z26msRt7xl9arGTaU3a5e+zJ2bq91r7cPvK++/X62WJU8XLl0KAGHte3/3ilEjyRiZOz/VSnMM1KuaQdreWNhWpw/fa7/SJ19qNTy6EX19ASlUe62BVStWhIWgh187Hv0FbAMMM2Nz+6YN2a/aoACbcbjZv7/cfnttgZOESzZocoSpwMZzfCLrwxhFFLOvLwAXwVzAF+0f11nDfhXdKiKNYaW9INo5RqapWlmH9tmNAE5UNdPJuPhcLQFJkBuw0J8V8C1Zy/bBkqWLs7dYA1v3Fy9cSvKDASEjlcAEuMCoGxwIAPjHf/zHmaOJsfG0E5w8fjytGmHUodtPsIxeGSteAKEzzpm2etXqMDQAlL5YRmNTKN7br48/tqPctmZNuYYR1IBm0QEZnlOZS1eu5GwCiFQdhyXRydDCZoytA3bs3T195bU33sj5NzQ4lLlx7o6OXgtTCuioHaWCeVvK0qXLy9GjrL875cEHHkrir23Je37v+99Lm539Z68CKbQRuidA3t49e/IskMg6u4whsCAthENDAasl+OZSqyR3Eckg8Mf3nAUEsLVaST5pdmBWAKOdueZKq0V1sGGh25vPaFsYsCe0Y3j2hGmRJVAT47SeSf4bcdTokYT4UIEEy8V7+Qz70jcAJpJ6e0GSOj52PVbhaUeaQ0y0iqmeP0fAuYL/2jRazauu3uqqBRAktnvhQrWUdi3ORwKpfsdaGW4KChF6vXy5nD19tragnb8QRgQ3pggos0iP65z7quBMBYxqJTauUdonubTE6WY895Z7kopEG6y2Vsa1iMbL9ExNWhrtE2BGBG97KhhSxicDJES3yufHZtm5PFm6O/U1fZ1SBrp6wjC5oh2sM116+ivzpDOp9XG4XBkbLReuXMo1YExhZw3NHS4b79hUqpytmGCijmfBrJyX+GL+grkpZFj3EWnFhGNpHPet6q6H1Zi2osGhBlC232v7UcRgr10PoBqmB4e1Dm2lKpAOwDEvrrFl0zmfXKPfB477PTpItaUKm6u+t98HgM0dGclZZd3av56ZABJfsWHvrqKy9NHCEOzvr9pGWjF763nsem5uK3Pd2JNahK2Z4TnVGc35ElaNdqHGgdB+aEWL2+vy2W0C2rbb/qRq+4cT0NleiP+W+cJH9r1vCDK2GU9W1wcgSNwWBxPDWt+ekfZNxPmnpvKMFGvlmdu4LjpnnFnWfJh/zt9S8lrnmdwAGLp18+YUyrxXyyb8gL3yk0e0cTK/8cObNQbab1bA5CYGy01v1cgd5Tu/CEDzXz2/TXz9gUpRhW1m7cn/q0d09hf/No7ArwNgsu2+ezoOOv/ZwJIWybkHs2BSZUcQ4sHu+yrL1RWlVnQEhSrwrVAbUKRlm7RAioQOS0DFcsG8+Ul0gDN3btlSTp05HXcc7ydAevzxJwLA0Kh4/LHHchALbrxG4qSC5NDGMtGGI0mle+KLNsU4C9KRkSSPAikBE6G+//Pf/Juy4/HH0q6DZi45lmA4MAmGSppV/949cqTsfnN3bEWBKIPDQzn4XW8q4ePj5dkf/SgJaOw2JycD/riuI+++m4QdtRtrAvAEWMES0aaBcSGZl6y+8fobAU/8TFKslecTTz+d4JfrC0q+pN9DSoS5csXK0t1dW25ie3j1arnYWKy2VrEJlBP4Cp6nA36NjY8m4ZJ8V2p5dVow39W2tVapzPfxo8fSV64thg5EG7iZb6CLCp8E+Xvf+1655557w3aJjWfsps8mwbYOMHz8KYnX2jJ/Pq2UvrgPSZwBEap5CYbHaxtXrIznLwjLQKVdovCDH/4wc7rvLZop2yO8KZECmEiOBNaXL1xKEmH86Ylo95KYcOmgISFp9H7AAqKV5sR60JYUloT2sL6+cvb0mYBQ2+/anmvb+cbOJIzmC1jke6jZkjuBtYe+OSAwCYjDnLHO33nncMaPfMIPvv+DVFQlB0C/Ove9Sfpo1hCKrWKJkvRq6azqj3lB98KeeOedI1nvAgxzhpauVx4QFh2DAEmLsuZ9YYFoRUtlGcMkQGIVgkxi2QQyw7QaBgYDXt29/a60v6mOGrs9e/eW+SPaOdaULdu2pH1K8njnnXeUuXOHE9gDVCTCLYPMWlBBr0nEYBlqADH/FjzZW+bI+Ce5IdSoitow0FIR7+/J+ZOWqXPnkjRgokXTQftbw1gL3b5TyuuvvRZhY2sQm8s9GwfjLAHD+LCPAG/zF9CmqRa1tGOcZWnrGeTsQ+x1PJ/pTEiydu1qQFYtOPaLdeI9rSPngjH43ve/HxaBvbVr9+5y4cLFsCpofxBkdd3mDAMIWIhR4DzaePvt5YkdO8q5s6cDTEbgta+/sTTFFlkQcAT4EUvoqZmybv3tCSxjFdvTXfa/dbDs3rOnLF2+PMGouYslbldXzrJ9+/cGpNm6bWtZv2F9owsxVAaH5kQLB4ASvZjr1wMaO7tWr1mTNr+AIYsJH89N8m6PHTxwsBw6+HaAxqc/8YmA29nrMyySJ8tQ/2DuF+NJqx07aswbexCobo5cPzFk67bath8LwKg9ECPIeY2B4uyS+LfJYViLPbXCbx3aHy04Yf4k9xVkawJ0uhTN2gcquAfOMdEtGRputIgIB9fWESwwYMm1a4Dhan/rmWNdnD97Pom9e1i4cHH2cZx8+nrjquVsJcjrC7jcD0i+yG54JmeXMQIYeg/tXteuXCmXLl3Jz7GL0h6HvdBYMhvDyhIhoKtK21RqOQb1VXFVY16ZNCqyXQETjIHxisZGnHR683df1pD1LuE3Vz6ru6dT+rg7ASsl6bHCBqC7ltqGpyWlS9sOsGW6Uzo9fcUoXwVkAfq4zTStfuNTE3EOuhkUoOkDcLVXgIEEnQHI9p35N49Lly3OM8H3MA+NLzaXeMN+qu4/3WFbjIzMr4DJjLP3eu4HyAK4BGI4o6PjAtwwFs2Z17Yj2r/13uraAkQ0XI0yPV1bC/Ozbj+rTkHO5oBSjfaJZ6jXWW9V/6Q6LQGK7SNnuy/zY39FcHhiIvuKRlYYLAHTBuOu091b262cAeZLMcTn+hzfA157xmi9TDsSRk2z/rBxAJNt61pt2Uoa2AjLNs/2GzyVnwSYzNbc/zbmHn9t19ToIqVodhOCkDbj/v48A+xJzzjxtthCPOI55zwHuhMUf/7552MEgB1NhP761atZ+5jQYg9ubtbuPffcXYbmzEmMVM+F4TyDWt2T2sjT6KD8GKjQtuzcbKke8CMMup4a9zY6TmFoRf8JAFrbkj/YHTfkVm48JyqA8cH//0rj3yA+rQhuJ+BrZY7dfG9ps2wEoP9Knzf7y7Mj8LdhBH4dAJPHnnqyIwCXqAu6Wp2B2kNdNRYEBwK5BGSU4FtBNVXqrq7CXWfRooVJTDAMBMeSLBWUW29dk6lUYdGywPa1VZiXOAuEtm7dlsqj73O9kPBIdNmAAmPYEqrcBjDu7ipHDh+OnfCTTz0VwESS6boBGDRVtImcPnUqCa1eeVUgFHaVbToaNCoAEYIi11erudUel06CqiZnEPfK4nhsYiIPDEwFQpjvseQcGEhvv+p1RP+GKoNDBY3I5N//B/8g1UpsAq1OxGOff/mlJN/33XNPdFgEgxKxtWtvS9DsntJCMlJBIIGaMXs1LJU7k4imzaa7uuZIom+5tYrJOnyD3F+4mDHy4ErPdm9Pki+JhXuTIAgyJcoL5y+qgpsNvVjlQMCoUubx4RoAMMZXkig58HNOHOwUVE/dV2ydjxwuW7ZsznpAsRTcS5iMubnw8BUIazERLHtfQSRwqaUrC+qBD+7fWvja176WPm/V/qc/+Yn0n7975N04UgCQ0OXbMavOK2Nlx45HM++SF+MhSPX+xFWxCDSJ+zetB8mra1RdpSugPeXRRx/NvIe9sGRJtdeeMyftXwKECJMOD+fv9A28L10fYo7EDV9//fUAYLWifq4MDwMPhhIAW6uSNOOvbUOSC/zoGxjIfVXry5mAHtoiBN0AvlhfzsxknXaVaoOrOCwAEcxYF+YXy8JeafcDgMSXca1MjuruYI6GhwYDkmQPTk/GVhjgceb0mQpozptftm3dGiHMttXl7ru3ZxzMZ/vgl0hiOLg/+3bunLkJ8kdG5qWqa44kCYIiejx+XltyGuHiycmAcNF46KdPUBOW1srTfRsH1WX7Py0znZm8fytyKYm2d42FvYDREVedifGAJkAs+9d+tEYEfMA/4y3BqaykedlXPht77vyF8wEmrSPaMMYJwAkk0gqkXeutgwdjrX3o8KHy5u7dSYKAcyxSDx16O2em8xAT7htf+1oYJmyWCcgCZLu7OgFivW7d2nUBlLRq2OPGMyDa+HiABEwWeyVOIhcuxF5aAg409d/TT3+8LFq8qDzzne9k/h566MGM02c+99kI47pX+lCAqe3b78mZYL7sFQwUY3D2/Lm898IF89NGUrUwZsr1q9fLsSPHEizv3bun/M7v/G50WSSoAbwkgNpVurtiRa1FCqtv167d+ff99z+QewC2SMQxfYyx+zWfzm37jGuRtTsz0zjhNAyj2npDe2qmsYqt+iP2UbVvrWGzL/vLWrLGWzDO73uO2TRVG6Nq03juYfhgD2FJjY1dLytWLM+zROJKX8SzQGJPn2c5G+ix8YB/1rg5WrZiRQXWh4YqIHJ9NHOGuQMcNJfOFz/3GZ5no9eB+dciKNuyvoAT+S/i1B8ktq63ZRc4yzGAfOVZDZXNM5k+CP0Tf6+tktFriRp9V54BOTAkRTScIj6OTg+kwDDRTqqdarL0AguMc8P0oHTUmZqK9liXdkNiqZ1SpjBwmuTdWW8arhHr9fpmDwMpb117axhabSud9Sbhj47IzHRZuXJ5Ep6rl7X+9mZcuOak/WVqKqA65pHryTkXod+utKeOjdWqdSvanudgdEC6mpasugZal7jYRTcFB2dabNDHqlUx7MR6MPY+O+weQr3RmhpKsmMcqzh6J9fpPsPQbOIb7wXkBJxE/yttQpW549wBsCgQtOeyh699Yc0meSrAr6rz4rzSimRtizWALsbMXsNywYJz7nHmqkliZVMZ0+jXNC2XH/zZ6qJ8WPjkp2lAfBB/fxhQ+ajAK9rY2q8PToefnVX82jkUBTOsbKp2nKqeVE/iXW232IX2LTaddS+OEAsqMHBpW7xsWXnrIJB8U9m2bWv53ne/W86dPptn6sc/8Ykw8V597bXaUjs8XB7d8VhiaJpe4pE8x9vOs/bsa1h1ARkCQDTg8c26KGkjrKxrBZxaaDmf+E3MJU677JmqyNDVFVHtxLrRMRMKAiwquHgDjGnG40Mr5Rdd9A3DO+5azqKmNVx8ZRyNXxV+ruBuPvIX/YyfvZRnXzE7An+9I/DTAJObQNnkDR9ll5x7Hn6wIxARPAMbVHEFIBIWh4iHu4C+tuJUBfrY/qaa3JUquSRKAKz9xSHrUAUkaLvwfb9PJJHDxp7du8tb+/anlUPQLUiHXEtAJS/eW2V/85135KAWaHzi6U8kOA+iPTERe0AHzwMPPJAgpArB1cD9W9/6Vvn4008nyYNya9fQCrDtrm3lil7igcGwECS1EvbHdjwWsIgALcDH/Uk6JWC0Gm5btzYBF7YG1ojefUmP6mHrIqSqKsl33xJcFV7JIRaGQ1EyT5jytZ1vBPjZtmVLHh6hpsfGcjDJu6o0dxgLqg0wtQxIwlesXJXgXYKuKn3yxMkEd5IkIbRg031IakR/kh7zJVDfu39/ufOOO5pW/QoGqLQSa/R79DboMkQrpqtEV8B7S3JDN77atAYsWpIg7a0Db5W3Dx6K9gcWgrE+feZUgjz3qpre3s8tzdpIkj48mASUva5Ko+TM+opOxfz5GSvilK5PMgKE0ZoCvPMZ7HWBeJxVNty+IeOl/cVDGBBVhXer5WyApZ6eMGNC8R4YiGgvJoJE3r1KqCU+BIYlwK4Fw0TyxmEJeOILywlwhZXkywN3185dSbzNn7Hbfte2JFUqLYRKL9EmmAAGAdIu5b3NG5DEfEuEEujqdx8dS1++6w7rh8VuZ7r2wmN9TNRqZujiHcwvbiSVvl/b0cqN1ipUfHvGZ6Rq0wQY6e/n3iAZiLBwfwAS+hOnTr2X/Wm/tL9jIWCEARsk48YzDlWh4o4l0TXeQg1JRAvcWE/G1nmByWM/2ucYZlqafE5boU1F9hpmyFRo7xNTnC5oeFy4QUk3xtZVHFQmJrN+3AurZ+dWFcHE/JjI+0pInSGuV6JpzKwl54bzyBnjWl27CjYdIJX6W1bdknuqtsF95eSJ42XZ8ip+SqfFXLArB5z43oWLl+JuNTkxVV5+5ZVy4OCB8tDDj2QdtZa4xh4YTHx15+uvR1B07W23JknHaHCOSdScd7fdelsSWaCNtWINGUMB4di4CnVlPzgznGPf+c4z0X1iNewsxtCobWJv5Ez+Z//snwaofeTRR5K4c30yp9/+9nfSLgjY2UTz5MDB8sB995U3dr4R8BOAm71Yu1pSBQdyH3zrYMZOZdE5XnWPGkcQrTDTMwFECRCPzJ8fgGfv3n3lq1/9WizFf/SjZyuovWRprsWcGae0TGADES1NQjmeANL9p7Wmac2KdkVYVZLhGvBWtlx3gKQQnG8Io1aGQcRZAY0S+lQcK4hgjp0Jec9YFHsvGiFdAcPSjgKYf+edDILkVEtoBa0m03Jjr0tiK/NkYf7+7tFjlRE0MxOACihtDxHhjh5UV1e1/756LeAKLQ+sirgANXbuXtMCnC1jpuqQAD7rmdFWUgOYlNrWGMZWQ/32b+eFmDxtHS1o0GjBYPBIHlIAwRDiDBNmy0zYNl3N+AaA0M5EX8abdfeWqZlOmQBUSbK4xkQ/pIK32DzGwe/QJZEwaffzXHbWuFdryHy3BZi5c4Ziqw2UrMAD56TK6KCXBTQJYDowmL1QGThAEm1Uk0mG7OuISgNLAGLNvLYtn85VawHDJa19TQBnXl1Pfq8HUPIBWBUGSld3ABXaOIkxGmHW1oEsTCNrd2Iy560ChnPG2ROgrPmZOQtLbobw+mjWvGcaAW/7y5f3tLbce6fMhJUm0awuUhUIbAHh2rJX3ZSsfXM/MmckhStrHPu11Vdpi1zGpc53AzK2VfC2Iv8TexM+rATx47oQPy0a/zAk89cbs98ASVrGRMNWqCBka+NcAYL2ezffek6cX6fktRmnyujrrmC9lvuRueWxx3YkluCQZn362Vlugc6TGESMlruZMpROXCw5tX3qk58sf/Kf/t/y/smTZf3tt5dPfPpTaYsVl9J7AzB+8YtfSCyGxev9PQcBspXlXt2rGgGUD7DwBjBptVKcu2JbhU77Unu7f3OOc/1r161Nazsh+QuXLubZKu4Xd8tNXD/9Jaxe99OugdYV6EZb0E1sl6ytn7E2WqCuntc9YdN09/Wl3Xlxo4GHbeOsbEEgrY+z7Tl/M+fE7Kf+Ekfg14FhcvdDD3Y8fKs7AyroWBJtD5OW7qxycdtttya4kBBLKAXMAv3XXns9wqWC7MOHDuV3sE0IwLYVXcmS5IlTDJX+V156OYkTJohEdvvdd4ea3YqqEVJctnRJ/gsy3N+fA1sbBQYFiqpKOEtLlPv0iTc9zM8/91wSfkmW6t2Fc+dzzRKxN3btKpvvuDM9+H7m+gAvAozlK5YnGXP9cUoYqiwC1cXDR44kWOHYs3v37gSHAJ8EmZ1OXHp8vkSKew6WDC2IHY/vSILs+8YPNS+ilGjwAwMJ3rAeAAdoyarR5oEegaBeIplgWdCftpWL0WxwmKuACyK9l6CJ/asg3r/R3gWQElJVQAmkBxPhWX8CAARqtFW4Ezz/wguxSxUcsnIFUtDaqNTuaoUIXFq+bEWsOzFoJIxEENu2FMwL16xCrGouQBPA0TVRAfAgog1gHs3vgQNvJdj3XgLNzFnTTgEg2rBxQ+YfUwPDRGCqkm6uuUmg8aPvW5vGjUMIjYMTJ47X9pSZTu4HSOHffvfZZ5/NfUgg9c2rDHvYAvne3PVmqpiSUtdIf0QAkDaDt9/OfGORSGwFrC+9/FLmNhXh0imPPPxwkordu/dEf2ZquhO6tKQJW0nAi+2itz0sDwyLhgYv89BuhXmRIM4DvKuTeVWxbCnl/sSYwKCIyKO2gAsXbjhkpHIpUZyYbDRiCOCy4+yu1phN1VTQDPQDbAHSMIluXbMmzAdfxpg+DmYEbaFHJd2LFqWqBBBx/W3AJCmyngAJ1qNAwLynfW/hogjpajuzLrFCjHnb1299Yul4P3OSNTtEZPRcBS8G+iM0ymXD52eMmupNFWusIXwo7NdHc5+uC3PG50cQsqnIx+J4Dlvj8SSYgkNVLhVeYLHf4exk7XKBonUEJLP/7FFnIvDDfdrbxueFF17MHNj/9EqMF+aGM8p+BEgCi/bs3pPrPHv6dFm2dHGZp73v0sWIv9Kv8J50QAAcaX/ULkebg34FkKDXPF9MwEpP55133i3Pv/B8OXLkaMApe1YrkzFz1tpPX/nKb5SPPflEwArX5p5VCHe+sSvB7R/8wR9Ev0WAede2u8qRo0eS3KZtQetLk4RjE2kLe/WVV7PnPv7xj2f9SdICBHPdGRoKuDN3eDjMLe/LDvnVV18rzzzz3VT/gLLmYNWKlQFjJOERvI0bEC2KuqasXWd1ZXnUtd8mqy37otXqaH/mTKsMACzI6v4UAD2ACVCyVvpa0EXbiXMvrRdhXWghHK4W7FlPU2EXcDnzVZ1wlgfwcyZjpWFgeaZFjFW7UF9/QHftOFhjrh1oHkewkyfTskFzSGuF9QE0iVPK+ERaFdMu1rR9VNeXqsnT6vgASquWBRaBAL9WXNt7CsOwAUYAFD5fchIHlqZtBggFSAmgBzTpr4BTtbclCkMwurv0xRmriqwaW4yG2t5nHLujKQIlmYpeSnWKA4ZMz9BRqvpDQGTFkjybG5vmgM2xS/Zsww4BdnYCKKbqOlNB4oBY7l17UF9f1Tdo5y+i1uyjsWO0JrH5rSl6e8/AIGdcdbCpLai+6I4AsFtBbGet+zMGVQS4giJ13dUiRNue7OxylkaQm1ZDx/Olvl8SvFLSYtDOiQp3e78V+B7LWRHXIsLkExyZAD0zN1x53H8Vvuxkr7dgh+8pZDnr/d01KBIY7wqE0OMZzHtFg4yYevRtKjvFM08yaY2FIWDsm4ywQpJ17D4Ay+v3KqjwQZZ4AzC5OZu8CR1pX/rjgMnfBP5gqYYxERDxg6SgPUtqW1Z7n/XPAGk/Lyr0S8wz/qbfKsDnTDVvoDenXcaZ9vAjD6cAocDp2YZtBcTDutZCqvVm2/btZcMdm8rXv/71tFQ//PBD5fvf+4s8g7beta1sueuuMn/hggDq7xw+XC5dOJ8Y+6J2xMnJPPOAJ9h8GzdsTCvku+8cyZ6obYl1bTYLsrZpdnWlQOYMFpvLDx57rLbbe7YpMN2x6Y48p95+53DOWfv09vXr0yKK/S5WXTAyLyAOADMbonHyCOsjD4bKummB+p/l4nMzWOLcA5yvWL26jCxYUKaBoY2uoHhJa7f3debWtpyfzfX6m14ns58/OwJ/6Qj8PIBJw+j6KI1kGGDNBXc9/bnPdmqP4kgevkADyX+1tq0K+x6cgsX0+Z8/lwTDV6VRX0lSR0wRQ8MXhgVEWQCq+uM1HGAEViramCgjc+bECSQtAWEWPJSHvUNSAitxWLGcfSvLvrF8tiqU4Nth4/ree/+9XO+K5csTEABhCAueOn0qgaoAYeniJfl8BykNCzoY3sO9QaUJigpuMCE8HAAAAi5uNr4AMmwyJa8fe+JjqY5iQAAxAC0SLE9aFWsgBOYKoGTXm7uSIEoU16xeHZCA4wimikCLiCZHkDd3v1kOvfNOWCRf+OIX8z5ogqpkKrjVcYiY4HQ5deZsUHLIvqTCob5//1uZDwCDP4EtL7z4Qtm3d08SdBRmVElCnVoKBvsHAhQJ4iWdgvi9+/Y1lqzXA9h4n1aUS7Br/D0sN27YlETOZwK75KLmWVuTdYHmXVtH+oLkA5c8XCXOgpGWSmw+AFaCOdVwD0HrQOBpPv23adPGsGc8tCSwAAfjNjY6ntYZSaVkKNVydsZNtVTVHVhm/ASY1g+AzBrGEJHQYjNYT9p/JNBtkKliaPwlHNayyrFEVCDsWgUQvn/knSNhEqSPvbc3n0XrQiAtOHU/PtfDdu7InASpxtE9Siy8h3WTHvtp4pjcMOpDM20HjfWt5Ch0fAKWTRKTe167NkGA8ZJMGPNW56OtJEq6vL/1HOHgRmMiIIK2q+hXXIveBkBNi87QoOprV4BNjIAAixPjZf36dZlT91SBySqqauwwG+wbzKdW5FVicf36WD1HBgcDimHKYC/UwLRWxdMKd/Fi9oj5pS2i57lNlr0GAGetsYfWp5wEsnH9iM6CJDufdz3Ve3MPsM34o9oGf6rJs6QC28c6qu099GiAk/2VBTQ5lbPkzNkzje7LVHn77YMBAwBKQDOgzukzZ+OYheEEGDaHBICBQc4V5wM2DhBQZcke8efxo0frHmGV3NtbPvbEEzkHa5vcdASxgVhxzWAnLHntH6i0/cHBaCI4j4A1r7zyaoBWzJOa6HelJWLxkkXZz5y5fuM3vlwefPCBAKjz5i8I28o6Burt2LEjCRs9Eywxc3f56qWAX/YAYMbZ47zikrN/3/58H7vEGSSRtf5ij93fHwAOiO1sUlk0Rm/s3JnrrGKxgLDz2bOql4LUCxe4ZBGDrvobADLvac2Y51YI0Noz7thuAvuaVKuUV9FX7CIHjPXhydb+rLXbjctOo4FStUKcUVWDS5tUFUKlUzKU9Q4AtbZUIlsQzr0HoB4dK2PjQItOueuu7QGBPAesz4uXL5XzFy9WgH+wnrPWsvNOMG99YE/FGQdzbHSsaop0d2d8Apg0NO7W/rgFTOxnX9p6cmY0mie579gOVyedtCgFWJ0q/dEq8Xtdma+wdroA4LV1ENuYnwAAIABJREFUw+fZg7V1DUNjJgCzMQnNne5VI5rqsuIE1OlKK+qEJIZNbkBKz6fJyowKGFkST7SA9EDcfmpCGovwiFBfTRAydw7tm8qCmZqYyDXEmlcL47yRaIj53IAGA+zLgQ2AMJXomkj5TIBCCguNmLXvR2x1cDDzYU/V6nHJ3q6spMqQqcyDei6119myfOr41+d7287oGjwntbgCYdv7tmetRUwRa8lzxWcldrl2NWdOq00SQeJxVfWhtD84g/zM+uZa1or1xkmnp7YPRZON009zI/6QCPqZqrVrFBe5zqusjc1N3Atri4+5DlDXzGllClShYtcIzDI+/t2CJ/WsbfLVtsDeijO0LJUGlLg5sLw5IL6hS/HLjJLbCPanoDFt8trqXZhP4+SZ1DKBPkwXaNxcsn2qUHqLtPz4RzSr5Jd5Nz//e/2M+/7536h9JT4TJ7ESVsbjOx4vz3z3mfzQ8wvLTrzCmIEwvefQXdvvypn+0ksvlYcfeaTMGRkpL7zwfOKl4YGB8tb+faV3oL/csWVLgNWVq1flmXD29Kny3vETcXKzju/evr2sWLYswDk2d87Ta9fLq6+8ku+JTXx5ngY0adp0FA/XrlufvSOm91x76OGHE6O++tqree3t69Ynjjl56v0Uc+UMl7SrA48H+sqFc+fK3KHhtPenMBG3rencn+eMBZCYSltgnAyrXttfBmwET7ZsurrKPffdV7p7+8ryVSvLwJzhcuzIkXLhzNmAQwSexSuTY5g0MyUQ/98EqviLL5bZ35gdgZ8+Aj8LMLlhOf7RGsQPASaf/tIXA5h48Ib5kJaA7lTcBBwepFUUtlaM2HH6WSq8EbZbkCAb9VhyprohMQz1tmk78JD2jE0ldXg4FFiBbhwoJidz0HGluTZ6vVpV3ndf+tyJzgr8VdZu2LlOz+Q9XCdGiwBd0CKAXL9ufQ42dqCCeok++1EJOFogKvWOxx4NsCG5evDBB1MlBdAIMFQOtQxFf2Fw8IYtJjvlWBkThr10KT3sfg9afettt4ZBQE9FewhWyv33319ebGiMDmoBcbRK1q1PlYuWBYYI6vq5C+fLu8ePleefez7MFNdPDFEC4h6xWswDwVgVZQGwMdfi48Eu4SHQKiETAGH9EG6l7XH+7JmALoAZ13vrLbcEIFF59P1U8nq6Q8tPda7RXJA8Rg19fDxj3SZRGzZsTPD55u49oaj7fMkxFoXk27UL+CNgNz1dvve978dBxhy5Zq0PwByiu6FoT06GWaMVAMDlGtk9CwgJjIY2OTiQMQXDCwaNRU9XT8bz9tvXJ4hM1U1lUM952jlqhRVA4yEnIUTTBM5EdG+6MmYkbsY42iHTMzcsJlksAwPiUNEk255ov/d3/276bu0XdtEBRxJYcX2YnzXOCrrtuQXi2TOuA1ACOJIcxAp6ZF6CdQ9ZTJ0b5a5UNHxuZRe1D/P0GWNUSCwF2U1lcXyCjacgu01Kaq99TTKqbomfpY0n7iN9CWy0Qany33vP3Tm9iJ2uu+3WvJbdNXAJw8KawCDzfu++eyQWquY71PhGV0BiCVB1bxEdbpAKf7r+1i4wQIlKS4/KeaWUC5ysIYmgpALLoa0M2qfWhPYRyapkq02iw5hpQCRBjMTEdQA3YnN97lwYV8Q5UyVqKsPWsnYICa6k1bVxtbG/JUEVxDuSNQjwc3Y88sgjAVJY+mLCYdBgWNEtEURiK+3cteuG6GzaBsfH06povTqXBGg0FIjuTk2Ml3Vrbyt3bd0WVpW9IGGiH2Hv2UMS3LAienuTlEfnZ2Y6LjdAwUPAmstVA8SXz/LFzYzOCHDlM5/5VMRZAX6LliwpExhrrm1iIm2H5so9ah0cmU836f2saYwg69naByjbC73dfVn3xiVtO/Oqy0m0MyTTExMBTIhxYgsBJl99/fWyc+eucvLEidgYE4+VPDkfsDfMfSvM2drUBzDRfiHpb5xMKgZQrWb9fqrhdBo6nbDKaiLbfUO7BPAFbIw9r2Q4gEKl4QMEBKkBC/qww0oSdXMTMdRo6zQVha56DWFALbI2BsuFS5erpobq4YpV+QwJJpHV9069X8YnJ8qcuSOpqhrDKkY8EYaQPYu5d/Xy1QCeHHKsB8m8e1b1zH3Q1GhEXytAWPvtXb81W8W8SgL7sMa0xfTU1g1nQau/4fN8hZkTO14VTeNWQVlgQhLIpmVQO5jnb7Vznqm6XFeu5AzLNQntO11Z76jwkovK7qjjFLZG88wnDu35Hj0BY26cGyChFgDoK3XKvLlswisNX3tedcppWn16u7KOja3njnPUvYyOjkf4tbZCN8warWza2CJuW5lmEmNzWt3F5jaAWG0Bq0BzBZfSytXtMxvBXOzaxm44ALNsshGSTctPX2+ef84SgMMNpkoEJisz0DniOe+Mw5Bsvx9torBBqhaczwFkAC/ty1Z8tjJJKpuktttWxqnBAXp5bayosYS66YydiLh6sIywK8eyPz3DvYeYpnXdsZ/TOgas4+JztT7/7BvXHsZW095mfitTa/oGkyc6NW3NrWGhJJe9SV/iwyFx00b2y4qTb3Z1+SmZZgVMnKO9YeWKMVKM6uoKIzAtqjTumjPBmvec8/wGaotZOg3T6MZlNwBR1YWp7/+T2np+7tu8cR//5W/8xA6pm0C9+oz9uT/pL3lhJy01QAjsEkDna6+/nrNLyya2ifj2icc/ln1k3fg6dfp0zvBb1twadvaxozVmBQwcP360rLnttrJ2w+3l4KFD5faNG8rmLZvDLD9/lkNYKUuXLI5G2oXz5/IMAaL4TGfi2wcOpmDq555HWK5aX6ON1NNdVq5anbXOcQ8QjTElTpY/KCZY93TEFF/EyQouxLY941nZr1y1Im6amHSn3ns/TGxAp72JEZqCKJZX4sOBxA7iPdcUcDrjXs+ED30186Ndcf2GjYm7l65cUXoG+svunbvKrtdeq8XewSp7YH05xPIuDQv7xyfqr8XF55exjGbfY3YEfhaYezMz8SM0Wj8GmHyhc6PCPjmZqlj7cJZIShBqn/aCVJxpePg5OnLs8IaHkkAAHVifOrBUeKuNXhWSc/gI+rFLBC7e18ETRoSK/tREuXPzlgTkDjUJylyCkSdPlk9+6pNVAO3K1dDz05axYEHQZyCCn6ESSnYIrHpflP6t27aVvbt3J9lWTRdJ7N6ztzz5sY+FoeCgpUkA5HFfoxPjSbIwMQQP2lc8VGmVHHn3SB64Ag8MFWwQgQ4dBYlRBS6q6Kix8X4SqLYXMwKyk1PlvvvvL6fPaiV6KAwUjgddfdWeUhJtfIBH3GoctoIfgJF78H7EAlUwN2zcWIbmDIf5ItB+4IH7c+C2SSwAxfudev+9cuzY8fRwfvGLXwyocvL4iQSSbaLyve/9RQCk+x94IGMnaNCOYHxaHQVAA3ZK+jCXLEl13QNkcLBqhxir1bfckgcL5gV2zuVLFwNepDI7NBi2iOTwz/7sz/IgA9yguXvYookfPXY0uiBcigT627dvD+hmfgTKo9dqcCNYNC7ue8fjj0dcU9JoDfjy91TRGhq5Mam6PAJBgfZ0gkgJlbUoMb3ZRlLAiDXggeh3rR2BqwcdseC4NExP595aIT/X0wrvesBHp2RoMNVO+wM4EKvN0l3Xy8xMtbCM3V5tDxGItFU9DITJKRWNWvWoCVGlXtdScmUd5fxJYln1Hzz4ozWQWK6eXhJAn0PbxD1pPeHqQWRZgPDpT32q7N+3N8wGbjmSBoCWOV+xYmX0Yqx1b6cFStVYG05NVCRnVVC20mdrshn6PsmDru6wRiQIlVWCjl7bI/w7oqEcTELPL6HFa6NSwW5FpCUJ2qS8h/uwzySPqkYtBb+Dih6xzwpw2YNABQFVRCK1K0gAByujyRxhfGFnGC9ivezKI6o4NZVzTOBI+8gc0rUx70ANwKuK1uXLV8Mq4QjjXp57/oW0bHE3wvJybmKZ+NxHH3mkvLlzZ7Wz7S6lv7enPPTAAwnqgDvuxZzPIfI6Jiir9qj9gxgNxF+Hcm3+jq0CjDUuV65eC9vpru3bw4xwrjqTOEQ52wi/bo5+zJWyaPHScuK998IikmQDNVw3ANxYA1wwubQiAl0BNQGCdu4K4LJk8dJokhiHTRs23mBtOTOA7UCAN954Pcmt5AxQxsXnueefL5cvXoqorX1Or8f7YqBZD9aA4FeQ6t8tW6ptR2mr99HFULHvqzon6SDhetNYMbsXAryVVUIcF+CoOk+TpoJmdb1os+iqOib2S3QpZkoHgyWaExNl3vx5DWiJtt9JcmofADYvRweoL888FAsixnMBaddHI3zompyR1h6ArWWc2WtplRgdLaPXRsMumSCyPVUdHKzN6Jw0LJoP2A51v4R1NUUnhOZJbR0xRm1ir/BwgzbaOLfQi6Fx5H3DGOrtSZXVmTo5WdlxxhQ77MTJE5nnsId6qpMXZpqWSC5wihJ0sy6cqzpXQCFnuiKDIoD1nuIAXZlGOLkFTAb7+/PMcd3AlxY88NnzR7SeVOaFteF8QLAzFymgjIzks5x3xq8KaI+l0FLbZSoYVtPXytJrE/e2KmycgMQVPKMB1R8hbedOwFY2ywFfp26cT1XItoJyFVjRntq4GTWaI+67AgvEW6/mfKjMkYm0Y3lvYxjnqcnJaNkYW+CI54xzzv0pRrXFBs8nLWNpk/L5HJMa/RT7o9WmcrY68zzbnFHGpoKGU7VVFIOqlw5M1Z2zr51bbQuScUhRi56SNsChoYCJnn3isMqQrAK3bXsbnR8JnHGoLkFN61PTxnSjdeLHguEKl9zc4vNXiJZ/TEDwp75THpParPqjPbdq1S3R4wIM+FM8w2XN2SgGEYuKVd45dDjrN6wG7V7trgqDrQrrt+08mfumleMvBTB+WqLwY/n2zffyX7zfTWBJ+7pfGDRpx655A22/Sci7KzD54EMPluPHjscgAWheW6cPJNb5vd/7u+X06TM51+03rFKxBGccLIof/uAHZXpiqrz/3smca4/ueDQx9Zt795SHH36k3HvfPeXA/rfCAFdctZbFbNqdz5w6nWebFlbx/+m4G84rixYuyOuxfFuA3P566umn09YIrLGnrFfagGIp82hvKXRgqQB6nRV06hYvWtzolcyUF198oXQYQoTZVXWMnJWf/tSnk0dowTXXcenr7SuHDx8u165crcWexonyxwGrSvyqLUMA6tvWrStbt2+Pvbh7PHvqVFhp4nLPNXkMsD5Accte+bE18VETyPwr7OzZX50dgb+VI/AhwOR//J//p46H48svv5JEWRU8PbJz5jSuGgTXBhLYO+D0ovs3YAXV/hatJiMjqTp7yGBZCGRUIelJeLgmIDt+PCKtwAMJtcRI8rNs+bJoUAA+7rxzc0Qi9d1LKByYLIYlFA4tB5nP1VePEihBoX/iIFy1elX5V//qXyUR93lbNm8pJ0/WFpuFCxaVW29bU771rW8n4eMIIim4IWjbqNqfjmApEGg4wQCRUUGixAhwwUb07/zu7+ZhoXL46GOP5e9ak/7iL/4iFXlVJyj1N7/xjVDmASwbYgl6pDz+xBOhuD9w/4NRF4eWnzl7rswZmVNOvX+6EQedzkHPnllAI4D5kz/5T0lEwtAhvHXuXPnv/4d/Eo0AiYggFDPG5/8/f/zH5XOf/Wy0VNArPdT//f/978vv/u7v5qCvYEhF1X0OEAroEUHbl14MxRFtMOJ43V1l9S1r0udpTQB2Hn7oofLKa68GlFCx9tDQSmRRcXahabNp48aAJ/pKf/jDH5aPf+LpJII+j22wIAWoROw3Sei5c3Gf8XB84YUX8rpU3RsqtfdS0wLgJCiVKAxwcKqOPgAfPwO0uE5Be5uU+924BjQ2o6meRTNBwiBBqRVDaza0TK1WTdXe2AXwkEBcrerwHGysm5bpIJEXXIdqrc1F4D/G6nd+A/DQbpmTz5RQuFbvK2gWPKePtas7Yp8e9EmUIqY42ejXVGtgezRA5tRMRH7dT1vNTV9vo1OQSmDTIpYAtgnW8jmlk/UvkYljzvh4ue++e9NzvOaW1XFLMfb2D1BQi5uqU+w7G5BHIBFQFQOiU7UnrCXrBSupCu+qQlWLU0EILYQ2+RDIsHOONXOjWH/l0uW8nwDs9KnTSWacK7knCX7ur1ZOJQDad6yDuH90aqU9Y2Ze0o9ckqBhVVTWS3X3sjfbRNQ1XrhwKYwMZwaNDnNr7rQCSqokGvaLoMkZAtCRGGthOHLkWNm7b29a8DhBPfPd7wZsFbi17Cnzs2LZ8lTytWKwFV62ZHG5a9vWsnLZstCDvVbbgXZDTLRqOTqQFMOfKp3sfrW46IlGg8asM3aSMZW9L3/5y3HNee7ZZ8vHnnyyHD95oty1bVv57/7B30/yZF7mL1gYwFhihFGy881dORs//tRTcaO6/fYNaelxFtPpERhqWcIIO3XqTMYdYPbJT32qrLv1trhUuWZjAQgFAHzjG99IAr9y5eoI4e5/a3+eDRgmgIjb129I2xGdE4wvSxOoQN9pz57dOVOMWVxc2IYTSY4mRidJaAW0JqtVZCQ37J0qlmxetTj4XoDV7p4E4TPTndI3ULVJavscsBGrqyfCx+bA76hALl68sFy8eD5AbpLprpIzWKJp32A2CITnz1uQdde6O9H24FZCEBEb0ZmxSFV7/rysp7aVAyNR8uzZpY3Mf/SYXFPEXhvh1vYegAYVCKisE+dTCy460/wc2ORZot2pUtYxOaYyJ3fceUd0Veyjtes8J+bmjHXGa4lq2zGeeOKJWIkfPHAgzzJsKtfpLMMw+Y2vfKVs3LQxSRE2IgAJ6OqZ65lw7MTx+kxmK9y06LQtOdaz+cRAtBer4DM3Ni29C1NldbbWvLOp2DfgBMZZFfCeF00OzEFrHqswLWtakBqh15yBjQB0GBGxX64tW8a1tnBWRmVtpwXEj+YcwVLKXHPZatZSAKlmTgyr9ejMBmw7A1swJu1e3d05131W3JBGR5MUZu2klaZaUWO20Wy4ZfWaG45JgMu24AI8qXNfrz33FF2a6u5hD5pvayDC4VyeenpzntNfqhooJQmmn7vWKhBbiwKeT1lNWCMBXNk5V9YVkFBxAIiD/dqCadgxYj/3RjPF2m0BnIjfTtbnlLFs2W6uu71+6xczzld9NtUV7Z7b59bPipLbMzsAwU8ADj54vxY2q9V/RSXj8PBDj5TFS5ZWm/hly/I961nMdPbsmRQDxabaOc6cOhO2TrseVi5fkXPE+eP5AFQOGy6gKfvwyswFVKXtrRGo93zxfAVqYUZaC/ZNe98fqIze2LYfDENjQ3vz2m6LI+2L6r/9q7WQrpyH1hWp/qTBEhsyhES+bWvJddADa9yfnA/cGrn1AUzEL+4L61ArKtYp5gmdEYwRjmcAlYcffTTPXBomZ06ditsgVvLnPv/ZnPMn3jtZHnjgwbJu3dp83xp0fospAVf0vRQYgBYL5y9MzM3ZUkzrmRKtj6YQkhiiqyTudq4SYxb/ET63Xh986KGsVXtV/EuA39zdf/99AcrFz2H2jV0vJ44di36a57P2dDGg56FWcGvaM8ReyN48c/bG86rFviKQ3ZJMGvfO6Gi17YWNnpT26eGRuWEzbbp9Q57Fu3a+kXNSXmD9MaaIHXwzpx8QhxpA6+YNclMV/2YnqBvz3fyl2WYf3lq/FEbSz9qtsz+fHYFfrRH4EGDyR//0H3ccisAOB8Ajjz5afvijZ3NQeYALjDwM/ByYUm3/BqsF6dmzeUhKtCqLZDSJioNcu4TfwYLQEtHSoVHEBRQ5iNfcEhtHD1zJP4eUVjAW+nrP9u3pv48I6kB/kuw20eP2AMTAiPB0ay0qsR1i59fdHVCkpe4LHAVHESUdGSmrVq0se/bsrWyZFcuTxMUut5SIngpu89lDgwEiMC5Y4qIlukFBCvbJkmXLblCRW3chiaZKdl5HRHXlqnLw4IG08hBOBHKogApsPITojxx592gEMiUsDvYwTtauDWODfsAnPvmJMspitKGRoksePvR2HmSCWroL7pUgJcErgM3WbVsThFYa8EDAHWPmdSpZLbAxNT1Z3nxzd/RUACcAIkE4sUdJG3BBpVHb0Je+/KWAPpw7BKz79u0vDz38UNaFioxAXPDx+c9/vrx34kTWiHOasJ//OOzoVxVw3nPvPWEGqWBA2SWfquQECQW80RhQccVSmmYxOVHbLBqXBWsKyKDyKmhVrUa3F2BVDY/KXvCzOMewWvbw9Xus5lQbBzBBag+99xFTaCeQMFhLrWVljU06uV5zJ+j3VSuqtQ1F9apq+kwlCFc51IZkLQr0DURts5kq3Z2u0pmurWl+X6VBImC9JRDS5jBdA/9W6DRJIjFClO7GPtLrULMFbi19v1LxMU/odmAU1CTBl/1l/iVGtd1osgz29ZWlSxen6m5u7TNratPGTWnV0YZTNUFm8sC3vqswZQnY5b2ACtaLPyWMxsMYej/VPOPk9Xv27U0yAVBtbY7Nvz1JNE4gWr9f26ocVgFGYrnZVxPZVIk5X0xm3VQB2JpQAiEFZIBALDgBlEn1XgJk7CzjMzo2HqaRdiCArIQedRtwdxX7YaKCY0RLnUva8VL1vj4asFRLwosvvhSmFXovBpjE0Ppw/QDgsERiBd0VlsoYZsXFC2kL3MB+PdbttHmqJpF5AdZhazmnYrM9Mj/XyZ1Ey4d9ak60OWjfATwZI2wvAar1hxFgT+7Y8ViS/WoZTxwTsNQV1x/ghmX2pS99qezc+UbWqiq8udJKIJTWRvLSyy+XK9eulwtXLoe1NzJ3XlmxtII9AtsKWNTr/u4zz5RPfPJTZe++/dF+sYZUKp/90Q9jLRs3k6Z97MqlK2GicGZLi01Hj3pNTIHslUlRNTbqfI3m5/l3U9lOa4c9EqvXavEqycDcg4rUlgaJgbJ4bekBTljnGB3RKol+w1i+NzIyp4ruRssEg6FasjvzW0t1gqeC/tUrVkVwF6DV3dNXro2NlWuNBsXQ8GDOFc8m82EfYChi2khAaZik5Y/LzkB1zGrbQiqLrgKEYQk0WjyupzIOavuhOTdOGC5AzxPHT+RZIzHzO7G9v3o5r3X2ecbVaml/1jgg0JpXffV8sB8VGIAC1gFWozPd2bFx46a8NwFlZ5FrPHzonbpWRkbKoXcOh7FGcNi8SdowRGmQOK9bEdmJ8Uppv3EuEUEHdjvXwzypzDtAXdqoGkVSa9s+tX6tWfeTzKnRWnFNFSivwFjVlurLXEqorIuAVt1V80McgOVkrVi75krC1mogeeal9aVt+Wuci5xrkqgsRG1DAICeqldlj7dubi3TzediOQFhZma6sr/FMl7rOTkwWJ1vqjRD1a/CCmnXHoaHNcsxrYLy/z979/Xk2XneB/7t3D3dPTlgAoBJwCRgBjlHgqAIUtRKK8netayVHMq+cJW3XGVfrO0LX9j+E1xbdpVc67ItWyRIiSRIERlETjODwSAMMAmTc57p3L31+b7nNChV+War7LVINGoKE7p/55z3vO8Tvs/3+T5VUBdQB5iuwsDVR3oe+93eDXioPXZWPLgC3q7j/IjtAnQ3wvOYRRhEzqf7AlgvXrwoNszZ4P+tY1vUkNzZLz4zo5kbsIQd9/7il5vz63u0qaVNcXSktnw3LVm/OBJcjNlOBErHWcZeY3k6q/zddBhI7YSsmhBW4LQFEyL4nPaqCp4l0V+zJsxQxEsC9OKWNWvX5L23RUA+0LN6bvbpnbffDWiFpfjwgw9FrNQzKni99tqraed0RgDU3t+CRQsDCDpfQOQA5Y3WXI1FKutNO6W9YY0SB6Q9tSv/9xAKKAFggPWTE4mnrG/VGRqv39+AaPH1WnqzIyrzNuwXDzqrMfOlkGkKRrPshcoEBdZFd+3SpfLkN57M3gQ0fL53b+43LNKp6fL3/t7fL88+/1zeGz+otR1IsmHDxuiOiFMk/lhqdLo887IlS3Oe+EOsSwCl2Be7mH0+sH9f+fDDXSmQ/PqvfyexqaIq+yVGwY7jh7VA8y11LLzpaca8V9/vjN91511l4eIlKQJu2bx5Vnz6/fffL4ew3RcvKr/5v/xGBkZgo2RYxcpVWcdTJ05E3N+z1iLw3DBAxDP2Ts19psvPX3mlnDl1OsXPFIFIFYipTbZq7DIbRPhbMUlsgH3GvixZtqRhnfaHraMNz2do+W+HPnjP9asZnTwLbLTqPw2DrmGw1FC0tme3X21BKoXCcB+/ZBn/wjfN4nS/XCntV0/z/+cK/GWi3C8bLvcXAJP7H31ohkGWQApub96wqbz22msx3AzHpk2bY8T0EULNGTbtMAytYIvhjy5JRhDX0YLtWFfOcv+BA6EoM6KMp1YLh5nzWLtmdVm4aEH+TYCmsl3Hlo6k2mqijWqnkZ0MAuYGhkrtazyQ71UdSNJ94UIS2poId+bfjOYjCMqocX6qhBI43w+YkKC7f4AOerHqt8CWQ/vjP/7jXFuQZC0IpwrACCqiLXtGxslUBNR9iLzrYoQQs6JDIvl3HVMoVKMFFNgw69euL18cOhTjjoVSBVvnpycUmyFJnkk4Z8/l/o0+1a5jI2oJEJi2mgURPTTJ49zZVLAAS9Z994cEV1eXm9avz/Pu3v1hFUm98cYqEnfsWK7jfTHUqlfQd+K83qUq046dO2fHlnpHnIt1dQ2aFZJOAr5r161NhSuCijQKBuaUP/iDPwjlVSDi3WCfCMpeeOH5IPsCJyOdvUsBp8/dsX1HgB8ORRAYTQEBR2P7I4g4U3uqBVL69j2rALzt87YHqmZGx6x+hkBKwCZYBhsIuDlzX+0IyDbI9Xc1iDUtQ3JSGSttX7z2NM7RZ7gPP+cs+F6OHDVbf71rSbSmpgU5lT6d/vxmbJ5D2NMpQKotJPZ7NIQizjhVOtsxlmGOVEAkv2bQPSsVvRVYnB03KiDGqGgcqiAzSWLAiloJk4QZ65zPA/toAAAgAElEQVSxy/n76bJ+zZoyPj6aZFJFxr/bF/aN8w5AdObDNBsayjnABrDu3p8EA0vAO7VutY1CNbyKggoiXNvfqU62ivwJpo2RTV/wTOntdq89SaKBR+4xAemCBUkqVfCSXDfVm3YqDEZAbX0oOQuAzLQ4NVXauk41cPV7e71WYq/kDPscbXrsHeqtnoCzp08HsARKmBDQAmvRWhgdLQcPHSo7d36QhJpNomeCnSORsa5hsE1MlmVLFpf9+/ZXTYPBwbJk4YJy7z13R0hxzfVEZKfKxUsX8l4Cfmin6O4OmyPiq4ND5crVkXLx0uVyZeRa2AHvv/teRJ2//sTX0jfu5yTxmCAAVm05bMpT33oqe9E71UIiOJcwWCOtbxKvBx64PyAr+6U67j2jQ4+PjZYTx0+UI8eOZ+LNq2+8XgYGh8r9DzxYBvsHQi++dgnoMVyG5w2l1eP1N94ov/vX/nr2w3PPPVc+3/d5+eSTj1N1JDbtPQK6nBetgVq/rI19wrbZq77sW7bRXlEZ9G+SmiRSzdS0tiVFyjBrAyKWO52AXOU0kj9hZwhITVfpiLgx8NKZ8p7tZUnhwvnzCqDDe/GuI+bbVOElFs52F2CkAVSWLl6ayiA9k+yhq1fL6PhE6ezpriA+oC+TziZiE+xHNHKtSNgIYyN0YTpLb1raJEtaS2ZyzQqSVEZMBWOrzWon3lib7BMaFt3doZFbHKwi+4bNZX+Onzye/aVyCuTjz7QKaW/du/ez6NdgeRoVrQU0zML+/uis8JcZxzsxHk0xumAScKwVCaN22Nu2bkshwRk9ffZ0iiAAbOADH+OXzyCinvGdM9WWVlZab+zBAu2xR48mgWXv7XfPCjiYmKq2E+g3UzCe6nmt4rO15aICAbV1xGcDTdnPqrFW7U0KBI1mStpMGsHgtEL21PVPYWEUWIaV0DcrJJufawCIlung4pXd1JE9Ex8cwPtq9pakyPdWMGE0z+T/9r2ik4q186UllIiwZ3TN+tzduX/rWCdWYRbW1k42sQLH7GwFwgCd7iWJ2/SXmj7eK7vbjurOfswUttrKmbHwzSQeQAT/FKH/yYmwKWijZAqgEcdt69XoSNYRqMDmsOmeke21x2pBY7ABHOt0Nvcmnrs2OpJ9hcVijzkX0Vdp2Cf2jI1uT1u79p2xaxiAdVrTSGyXa+Vde+ddPbO+ODYeiEh7or83cR1GhDMwd3hepoUBB9hmIs/WCLvWL3HkkaPHYqMUu8RZu3ftKreYIHbgQNgxNOYUezw30P97T38v6yimUsgijm4PsFX+nW3Uou4sGWrw2uuvZ68ZdyuhbicmaWNpRXnFcNhZzqtnXTi/FjicwwBdY+N5r+yI6Sp+b13ClgJGNT48bYa/0KoGTOnp641vtE6Xr16JrpQ/i1/ZG+sCbMISZu/sc6Dw3/97f78cO3E8664FFQBGbH9oeG7Y4N6jS2GYea/aakxDw7h0T9ahguIzsYMKVwoaWl8VSTDL/Yzii3eR/AITbXSsbH///fhiPqHVW7LefJb3IMbdvPmWtPZkSuTVK3l33hm7e9vtt5cNG28u77z1VgoOcpy777q7nDpehfcVKe1TOQwWtHZ4rMl58+eVhx5+JCDUW2++Fe0V4JkYXuHU+i9ftixtSokdZ6bTnmQNrZFiQ20ZxaSdahgxPdFo09rj8zwTmxdm0PR09gAGV85Eo9tVO8IaXkvTFlZbsWIAgxs3fdC512qjZqI1VVWtvvyalV75/zO7/urav3Qr8IuAQmW5/XJ9/QXA5KHHH5nh1BKsmMFu/ObQUAwxYbO2nxPAUQO0Gti3NEiggGBHstHS8gXngkYME4a/TpeorQLABkgzJ7t5y6ZMWGFY/btAATAAxZ4cG48WiSoWZF3QKoEDRKjmfvLxJwneJAwQbGCI79eTyEgLODi+W7bckuQYlZK4IxErRplxYtxqgD6V5J8hz8jAUtJKIgAAeEDe0Vdb5gdbBWzggE+ePhUKp+eg+bBv37469nVsrI5TnJrKNJ42eLDOnPy+vfuSEFp7aycAMIEHldt10T2tnekckHeOnCFW6cR4EUB5B5y+IGD+wgUJSiXdAmFODDgVEdiwS44EZBI0eX7v5uLF86EIV/GsYwnIGXS01VOnT4YuKTkkLCuxJYjG+Ks00ZyZO3d+gJWbblofbRuJls1lig6qP30Rzu/osePl9tu35T5/+tOf5H48j0Bcy5OpRgIva1enbvSFQp3xqqazGDEpOmhE/mp1obKIPE/acYAIAQqqjkXLxrB/rVM7VQI1WqVUYNPSjhN8BSCpYyrrSOYKfjgP/t37rhW62hrjMzNZQMVIAKiiZ2LLxEREyGowCaCpIztTOW8qyQJqX/09NbjO3khAXwP30GqbpMmz2M/1maqafWd3bUuqgI3Rkg2dv3GtOc8BQ2ZyT0k6Z6bDGrIvJcf+rVYjS7mZgv3p02VgTl+SfvsLkGcfC3acWywMNH/r57qC7OhDRJS0VuUDIjZgjfWNdsJgFZEUjAg0AJI+q9371jDjlAFIXZUC3FbVrTlwzX5sg+hZJgka/OXL+ewEu0eO1BGd9CZWrogtE9zXdUIJb6jLYVicDPuhp5e+SaXiOyc+W7B15eLFKPrT7CFWzO54VsmAe/WzL7z0ch0xjklz4cKsELCkGOi4Yvny2FTtf5/s/ij2yyhF4dFt27aVFdctK2sBMhcvlPHJWuFKlTA911WRX8VXoK/1bfcnn5bJhoXx7jvvJAD89refSvVN4kC3yP6kGSL5+IM//MMwuEYDPPRk7QGXpu5okRKcsgEYZ5JGiSJGALBA8Hjh/Lly9MixAKaSvJdeebnMdHeXbXfcWa5bsqScPHK0jF+9lilYXT1dAQ9efOHF8r/9738jAI02H0D3yVMnUrXWciYBs5YSO2Cw59OqlOpYKdlvqoCCUTa5tplhgjTV/EbgM+eITWjYRJ6/BdIqkwDIgnUAoKxaOwFMujsTJPNX0XuammjaK8bKwoXzM06eTckZ1jIzMRkbYP9F62imI/vLGdBeBGCWfLOR52kXYXT1D2R/j4xeqzpEzTkTHHsutHUaJpMTU2EfWZfwwRIA10Tc8wUobkRb6+jZCjK07AGJryTbOdL6uHlj9QlAMBPr+AE+T+AvAbDA3jEfBgRlt194/rmcc+B72jqOH0/SjPmYyS6XL+f9uhc22t7AMDKdLuykX/9OfA5/APDDTBQbAB1bQDbAQmOMu3saUdQUVep0FyDZ8WNHI3ic9plGC0kCD/gKe6Rq1ea8Z3T5RGUVxdZMVw0nSbj1CqhsIhaw2tSLRhy6jhmuAtS+WlaS55UkWttM1aG95p2EsdibZ09bVdolgVdfaovk5/rtpe6su4SSxkpl+LWTdYD5vTVh6u7N+whg1mgVeV5JMLtCQyUsEckb1lMAaIB8bTnzby3ryvv1Zc0ygrWzO3GV57Rn2THFGWeksiFre6kkvWUQ+Xx2zb27D5+ddpowtNrJQUCYobRWRgcqIFoVi7WGsYnNRCvrxxeIHePf+it7EzvVZ6dFqWEnhyk0PpbzbjMB7PmytEN3d8c2OBNAI6AJfwNIcNaxVNkovnnRoiWzmkUB37s6AwKYFubfgSb2vM/bs6fqcYiZMCr5BexJcZLPxpoAmgEMtIcCRzbcfHMKX2KZ73znN8qx4wpNgynuPfPjH5cDBw/m955VW3pbTDl/7nxiR23rwAGxjpZusS2f6hkxUviizz79ND4XI0JhEts5k8KagpF9pfDlfALEAaRvvfFG7OITX3sin69d3QAC18Q0ZO/5HLbYOWZ32TB6V3OGBssLL70U0APLD6BjTejYeX7rpEgAAMEQ/7t/5++EMUPPascHOxNrAjnsKbF9/0AFBTCVvWftNhkXfPCLxFQtm9Q+PHb8RPyjewQSuF/78fjRY/GhJtvYY33YhV3d5YXnn484vX2icAN4U7zky+ynMFIWYMsCz7qz9/jlfft9/kx57PHHyuXLAODP49+MOh6aM5SYeilG3pWriYedYS2H3oH4BiNv0RJ7ayK6LmJ5hVCthxlAMTNT1q1d18TatXiGcWOwAyaJ3COxTQTHMZMXxobbVzknV+qo9sqerfpa69etD1MvAFSbdTZdVG2rVSvo3cZ20Uxp/mtB5BSKftmy1l+uHPyX6ml+pQCT3/zd35ppqZQZ43n0eNo/VP8yTvb8hTAxGCbGCMsjYpQNRbIKc9ZAg/NWcZV0qXJijfg+FPFWSIwhvf2222NQll23tGzccHO+j9E0+tesdAEchHoag2VyMqyQtWvWxABx0vrjUfkCNPTU3kTUvDfeeKM8/NCDQa0ZOs+VcZmXLwUllkhx2EuWLA0931jP8cnaGiPQNkZNQKaK689YE3fdfVeCCADK/fffn0oCxgcDSNQQPZEQrdYizlASok0GkCOY3PXBB3FSAkiOkuE1pjOJYWdXnht4Y+3efe/d9NpypJlS07SRHD10ODT9z/d+nuSF9geDqZpFlyGCo52dARzSthA6bu17tzbWTdLy3nvvVY0Amgo0HhbOT1JvZBw6tsrh8hXLU2lG5+acr1y9Vi6gkI+NJVBOe4hgqBG95Wy1Gzz//PPpOyVoi9bJAbsmB7hjx86ydh0abF8AEi0dadEaGMhUHJ/LoXP8AgnrhG4qWBUEosvDPSKA1bSrtK0abR90A6xH+6MGx7UaXXVKam+8AKkyInpTJfF/wU9b0bXeEWUtJfvE9/q7JArDQwk2M7ayqWSptPmz6rm95pmi/RNBwsq2SZUUO0IrQUOxz9QRIEYEHyuNGC1TQlmne3SU6WZEc56zAU/CKgnLpDP3JJjUj5vEsq+O1eR4U5nPmtUef/eoQoXq6rzaEz5TcA9M2bxhQ/lw1wd5fxg+pkepBDpf9rZ3KeiR0Ara7GWVze7u3kbx3fjfw7NTgDh84CXA1TXZFZ/BjtjHAp+2et4CQW1LxU9/8ucRSc145ymjTqnV195+z+G9esYkCV1dAfqcZ/eVStHQUNMOVQVcazBSq9AtYMUWYWz0NcLU1sC5ERhLVgAmJ44dzSQZQafPEeRIdryD7Tt3RDPE53rvJgoJugW2klFtGtbbWUf/xSQQmF44f7ZcOn8ujLP1a1eXBXONZ6/nmN6FwDZaFJ0dYeV5d8ODw2GYUPvf/enHsWvvvvNuhOO+/sQT5dRJ7ZRnyhNPPJFEgQ6RFr4/+Ft/WB5//LEw1iTFWkkEv4LkxUuWBMwQlCdgnT8/oOiKVauq8GjpSMuGCQKffb43I4l/8tOflvWbNpU1a9eXWzZvLh3a4Nzf3OEkUwL29959r/ytv/23Ayi98sor5ZNPPykncrYXRvQuIHLAdjobElusqQp22rv0qLQi2ithjQTwIrbIltWWC+8xTAvtZKFn9wZ0FDQG8ByvrUcAE+e9w6hhvLIO9H4tLM57Z63sTU2W0bH6rkx1cebZmYCpXT0JyvmBFatWNsKcVV8GywQrQwLpWSWc2ErapuwfZzGC3511ilhlHYxnHx09fCRtZOwbcBRoUluJ6l6tOhyS56q95Jz4Oc+V0bgNiGIvs5+EErVgqsI721hRfOWhI4ebNouBTMQyqck+cI5p4GAkqspKzIGl2267vXz66SdJCCRsgG72mC/iqwCHafvrANKfjT6Qlk7+FVBuyhKGkYTZz7UTSaJvob13EKOtglHeHV/DzmtTc/0yU1kL/NHk5HRa1AAmtf2xtqSx69YmI5AbDRu20vtvE362232ypbEpYbZVlkhfX/UF7Li9AgQBmLDLbUEj+kGZ/kVE2n3SyLrU6E8QCK5tD612xcAgUe8KXtfiUTMRaHKymRzWl++VvNuPAeoaoeHKqOoIW6/6huoLiNwqlgRwAHiMo/fXglMLotkX7q2KKI+kjY6vDNtgtBZO7A/PwndlTaxp9CGGYq9hTq4BwIlGVtMCh13oPfEhQOu8s2ZKVdpDoitUASz7o7WzfKWz4/+uYW9EB+NUFfGM7lgzsjhrQnx9vE6CG5zTn73vvWOopnSQVqgqLOua9q7JVvS1fK5zt3TJssSLzhgQMCBZmJ1TEcU23YpeycULl/Jz9t3hI4cSl7h/sYt4UbEMmC/m+d7TT8+CHVs2bwkbF/PjoYceyHQYgKRWHyyG5194IXtCbMk/iuXEhDs/2FluWrc+ayNuNjiALXziia+lWMZOmAQotqXVAfB++aWX4ksk8Ftvuy2AiQLhxx99VB584IGA3Hzo3/7Dv1W0nJw7c7Y89uij5ZOPPy7vvfdunvPJb3wjbEct7loo+SOgzF133hl27dZtW7Mu3//TH6TAR9uKfpE4+oH7709RTuz59a9/PYUvE9d8pjbr995/P+dm5fWrYuPOnDmXAh/WBntS4wyDI+YlnmmZwv4vfvZcABZ+na2wVmIMBcWzp88EPPez8YHYUnMGyksvvJj9AKiiFXbD6hsDSltv/gTDQwtRb29/WbxoYQqkGPIto3zb7dvC7saovOXWW9K+KMA7cex49jAfp5WHbtOzz/55fKd4Qzu72FeREfuU7hj9LT7eO/N3fu7Pf/qzcm3kauIA+0jx0d7f8/nnlcWFcdXfH+B5397PE3fwZwHmjSpu2vZr4aszvjRT15ryWSr2Tczr59h5bZNsedrwGgZ0/KIz0QwV4MPbaU41Rv6lytG/epj/iVbgVwowefJb35hhIDkjluTAwUPluuUrQi9MFWBkNIgpp+R72h5VxgCgwAAeOvRFWmz8vCSp9pl3NjTNiRhYASRDgjFigQVLvmfB/KpOzqkkyR4bi8O7Y9ttQYD9HeFBNEbigSoGEl2ATEv3ZGBQ2SRPjIleQ32qAlJBO1ABDValTXKALsk4E4Y18WX12jVhnxDsE2RAqCXLlapZmRvYEYJRxhKiLZDQqyhAYcwlHp6bU/P55slDq1Xm6qSW3lSxF8xfkL/3XII/a8qhcZic7ObNW1Kh9CWI4pRNaGCojVfllAR8Kh4CWwBEC3KodnhWLJ2M6N29O+uUZK+ZRc8Z1ApRVxyVlh+JnWTK2kvYoesqIypspoGoMtc+6atJHlRZBdGCDkDJbbdtS3sCqyyI9iVwkhjoG+ZMXD/Bw7z5afeQDEg2BAjWxjNwanQnsBGwWVQW0v7UUM8lDJWqKGCdjFima0iaItDXCKfOoiphlhhhW92Pa7aUWYFjesqbihbAJYmP6naTiKkgtzRSgXztDqWbMpGAPP3jTfJV6eKquCjStXIg0Kvsl6qvMtsWMjGZhG18ZCwBezQbVOG7umslEw2/oVq2919ZmAAYSQS9EhXBRjQ2AqEo7rVFKMEtKnyTbPl8VFXsIe8oE4U6SoQ7JYsYJqq8629al/2tqlYB0P5m1OyFcrOkbOGC6PqoqGEpCFLcn3eFESU4rWOCaZCMV0HKBfMTQEsc7XPrYh9LOoAuqZQ0E38k0QIW1TQBsHfUCjPX1oSaZEp+nHVtYQL/gD8DxpguDjMnFXptAA0A5l1VWnNNwFV8JRnaKAS7kiT3TfgQTfj8mbPl2NEj5fHHHk8gbY3YDwwdyfIPf/ijtPVIqoG9hK5T+bVPG7G/BO+Tk2XVipUBgdkd7+Do4UPRZsIwWTjP6PCaxHkn+qLZHVOlanW7u/T39qe6duHKlfLWu++mvYQwn0A6IPLEWBLSzu6uYuy3aTsYEb/927+dijKg5P3t28N+oCcEuFGJZNvZN3tS4gbkMa4xCeP0dLl4/nwS6z2ffR6dpudeeDHTCYaG55XVq64vfd09Ze6gsYs95fDRw+U//cf/lCTtr/31v55gGqON+OzPf/7zjFD2Xq81VPowprRFTNZqf508VacYqba3Gh2hGMcO1t5+ezqMK+OojWBttEvsoaqVXKvwVeS5am1Uhsl06e4VpHaUQSBZw06jjYQ+Lwljz/352rUrdTJJV9ds29n1N6Cq20/jofu77vXX35h7Yu/p2mh1ktTzH/aA9+R7BbVpy9GyMDYeltG1q5gpUznvXVqMMprZOWh71SXgVbPE93iKsdE6RraqXlq1jpxH/umRRx6Jjg4fZh+xyydPHk81FSCSlrPsv2v5fmK8EhO2zn6TfNGuYuMq6N4bxiSBV8kUtpTvG58Yy+c72/aaooc2kd/8zd+MePuzzz1XtQiOHo2dyUhgYPD4RCrOwKmI/XZUALGK0J6qbaEzNaHPFB36Thh84xO5Vh1NXlkmvjIRKK0lVTyUzfTvEvKIUYfRV0G4tFa2E4X6+wKEWA/2p51yVlsVsawwMMZq62AA75Jz7YtPAvBVnazq3/gfn0fHBAu11e1oW0YGB4djI13H+k1N0uWq4H/Vnai2rBWtdp9sor0mrqhnQztpHX9eW2oqaCLWYP9cy3tdtGDh7Ah6Z8PnaoEVu9jvLXDt58Vw4gPPmdbaa1pdAHrOGFHesbDU+BcJrdiqLS64tnOOXdPeS/TLAshU5qN7b9ctAEvGJU+F3cXGtS2b9iZwzLWvv35lgDBnRazAAfpZfsD79vN1742luMNW1LXrSbwS/aerl/MZ2evGb2vFHRsry5YvL2fPnKsxQldXWG+bjazFhF64KOfAZ4uVtHr85Kc/iZ6VdsxtW7eFvShuWrSwahJdf8OqsCS0Z2NHA7oV28SA9oDvAXg5rxJYQMobb7weuyu++eKLA9kTiWGnpsOWAVDyvUS9ndGNmzdnHYA1b7/1VgB5rbLanOlOAfMP7NuXAt2O97dnTW7ecFNZdcMNebfEwOdoURkZqaK+c+eGMUEw9ac/+/Py6Z7Py33335eWG+3h4nv+zT34IgQtNiMA69noeAFCxV00+Ux7tE/ZCuecnevr7QkrhXgrhov1AlAf3H8gxUXxJtDilZ//PKKxt99xe6a50YrT1uqe2SVgsj2IoWKwA50jX65z3YoKuojbIrLc11def/2N2AuxJ2AOYGIfPvLoI+XEqRM5q/w0tjaQyh7AAOKb2Ag+2phjmirstDh9/sKFOQ+0UUyay+Swq1ej1WLfbNqwIaA5rUDMJMMp7Ds+R4zrfIjRFIfYenvOPYhB6LNYG2fTfuXH7e89ez6tBU/aZs1EPv6YT6EzNNeEwzVrwpYS37zz7js5/yZyZepiVx0vnmKN2IqeE72n6N58hZj8T4Qx/FLdyq8UYHLvQ/fNcBhVz2I8gd/8BQuDPnOYjL8ACGUXsHHd8uvSCy1QPHjwiwAkkvc2sQEASLRUKDkxU3WG5g7XKtnERHnwwQcTNKmgToyPZda6QFFAIWBhOBzwrZu3xJC2iC7DWqnShBrRjlfFMUvcfbZAj2Nn8NAb9VYaoalCqgoryGXQiOOpFEsSTOIgagj9Rc2E7prawLlA8n2/ZF+SyNnec++9eeZbb70lwROxKwFUHbdqTCcNE054YaoCElIOXxuQoFgvcCrvi5ZEUFMgwGB/97vfjYPS4sOpYvUIFjgw9MZNGzdV5sqaNXHo2CGST5Uj7QAS7MFhdPq+OHLvEUXe2nHMqNmCPM6Q4yXqyXivX782rBjXkJRZe0rxm7dot5mbZ7ty5VpTqa2imyqJnLBfHD3WCnEsoBEkPRoi0zMJoOmoAKlU/yULrum5MHXc10cffxSQQmAnWHQP3kvb8qGP1WeqgnG8EH6HM/TPyYkEghxOpVFLiCqTQjAsmG4rX7WFpjbXcWhtcFeBlyoSGyr3VO01TbVaa8RYVbX33C29uCYvo5Wy3WhqtOwRbAzV71QKCWwK3LsrYBN6bUMZr0lfb9rOPK/fpze8aQnq7O5M21BlyFSRy/TrA0tURse/nDbQJlm15a2CCm1A3VYD/bwqJRZUqtcz06lKe/cor3ffeUeS+a3bbi17P/88gZ8AslK2u2r1ZL7kvi/sISLPnrOyTKq6fNsugD3jnQNhrZlWufZ+qr7EVMCgMGymq4isfd4VTRaUb1R6FWSiscY7V/2KjCjFauiqrBnnvurPDIZC7T7RiIFnWS8U91R2R/Jnv/ycHEXSYt9gBdR7x4w7mUCJfsrlixfDkrv77rsSgNHKsafds0Dxw90fha7tZzEr2DjPb03YSIGugFFgBbzUeiP4kijNGxosGyjxq5guWVJbrcp0klL0YIKuAFPJYta3q6eY3vXF4cPlzPlzAZOt2ZtvvZlkQKVNMiooxDxzth999NEkn4I4ieCnn30eKrQzi5l33YoVCbK800rBnwp4PKzS2j+QvXjy+PGcbeLa9z5wf/nok0/LY489XsZHx8uKpXX0bIK3wTmxb9/73neTsAsU0bX1i6t+PfOTHwcMtC9S0m7HXXcYsl3FkjMiu6GIpX2qKYf5+8oqcmZrO4Dkii1NC4sqHXHE6NpIQCNLUgPEgCfeN3aKSW9a+6quRNVCAqxMBSwxZhjDpwp/nq1AYyOYDJiQaGABGFsMBHFfkoaWsXbuvDHt02VSq+ZwrazbG9ZXuxX/qpIOLAGkS1Ddof2EOo1l0uIgdQJQZdIF8Gkm/mRCTG9f/s5/zpTCQBKdBQvSE9/qjV133dJUwfkyflaCK4lir5wZ00IA5UBCgThBdImz8d3uE+iOfabC7N63bdsacATLBAOFuHM7RY/oIyF3LEGVdZVd03YkA84BYBVQlhaK0WvRT3H+kuw0rYxGHBP6dg6ANhLdgF4NS8h6VF2akvvD1rCvW2CrXTMgtN+HtWSU+uxo9QqYA7H4iSp4WtscJTWx051dYWhJkmv7pMJEFSq2buKd6LWZAtbdHT+fFt6Mja/i4RF4NX3rwoU8o8la7Iw2Pe/PvrR37cP+/spg4aMk1q6Ztp0+LcF0WiozEZCmtSsASwP819HC2lgqW8cf5g0bhV3Fj+u44860mQT8GB3Ju6stbr259yoaWxqh0jrdSFHIPVRAE/Bu7OqXei71+g1AVWYqmNKAJa2wvM+trMy+2N6wbxq/qu0076WZ1BMtEyzNHuAPG3Yl+8168xtskYR8Mi2L/WEyK+w4g4uXaO0DXF9tbuIAACAASURBVF3Lz7J3l69Wtpf3ODwXaDKaGEZlHuC9es3qtAedO3smvg8A4fuxDcRNGCZsgOIfXyBuEc96N57TL8VBLGvFnoNfVB0996t90/53drAVsKoVx06fMf3wcrQyvvnUN3P/roEVgh2GkWAdxYX8hTjP3lScM53q8z17yn/+z/85oKiWkD/7wZ+Wb//6t+O/pyYm0pr+X//LH+f9PvTwQ4kNxRpYLEAb8TlgnN82/hwjRNvmgkWLynd+4zfC9GinFmJa24/eoSKdfYNRow1846aNsbOKA929FbDmyO0ZNkZbtnfAL7z/3ntl9+6P8hlACoCsfXnffffFXv/81Z/Hh4kDMcMVlQCn7CKmsfOi9R/rRBFNrLtm7doU9hj5MGjpqTWT9t579/3sbTkLwI+tsieefPLJFCz5VO8OqOAZWpatIQaAD+dPwej0qZOx2ZgsWledYYx5eQi75h2/+fobubeHH3ooWiRAC2ARhhc9FddzDX7YPmFv7SPsHHmUwg4W9vy5c3O/bNHFC+djt/gM50WOksmXwOqVK7MmgDn3SojesAr50I+f+UnON8aw84Llk2ETpZRbbtmcZ9Ye6Z22LYyzY7L/csreKnd+hav8UoEZ/yMe5lcKMHno8cdm6oGtCWZvX38xgUVyog/WFyeGVg1RPXHyeKUzXroSx8LJMbCCNo4DRQ7DIj2Dw8Oh70r0KZAzrnffdVfobpVh0Vk2b9yQ7+MoGD2f3YpazZ87L0Eyg87w+HdBv4C3ZaQwOEAEhkZFGxotEJbocDqV0kwzYqbqbMybHxR75fLlCYok7YAEvYcqFZJ212SA2r5dSZEghfHyd2iajJGAQFAI+eYoXUMQJFj0/aoGggUGU2+qQMi1Nm/cHIfX9kwLYBlYCPua9euyFgycBETYKKk+fepUWb5yVYJRFGsOX8BIW0WAJkhIANfXFwf1ZcvGaII9LVZE1yD0AB0OGuACdFCBFnwL0g4dPpzRatbOdU6dOhNHI3mVrGzavCkVZOuKUojFIvBIpSs0YtofVYVf0KT6cvDAwfz9F9kvV9OSIyk7dORIgrvKhpDUAyimcy2frWoXsGTOcALpuUPDSawFvoJTIEBlKtVqoGA1OgCZrtJZ6b+NxQg7odGIaNs7IgnZCI62k1SuXMMcqBXtTHz4BfHF2lNemt7Ujjr9YIrgXh15KggQ7NQ+7J4EHHMG69SCKPdjiKA3o3oPDlUiTNNi4p5TjVXF7Osp0xGA1ALQGydbg+jJAH/u1TN47i+dYUetaEW4sFY7nS9nUkCjugsobCciZALOpUthWq2+flVZtHB+zp7x1wIs+6cFY9rpEe5DwOjffb4zb/0Enc5Snag0HnaBvSDotA6VGfCl6Fvo3mE1XEsCr4Lv2euUizry0rM5Ky3ItGrl8rBU2go+sEWgJaAmGOdZJHyZTJTCbU22a+UUs0QCZTNUbQLvQuuU5MFesy8rq6Y3SbNg1Du7ddMt0egQ6LknCdCne/YEOAWUvvvuO2Xv53uzFj7b56IQC+4F84MDc/LLtVffcEO5YdWKsm7N6nLqxPGydOHCWk2lsK8SOzqayTOZTtLRmfY8zI/zpmCdPVv2fP5ZKNO2DTaZPTM4JAisQe7GDRvKw488Epq2Z5fEqnAaJwwwEdCdOX029v3MubOxwewOsc9vPfXtjBBPu5oq7tGj5envfS/jlvWMz3R0lqd+7akyd3BumF8SYYGc/f7FoYMJ4gAlpoGxgaqvjtaBg/sDdB46eDDvIXokTfJr5G/aPDL1qrfRKqkJYNs+lakPwQ+kzzWqa//NVKokjY3+EIZIm2hrRZoFPTpmYn/sMaKv1ku/vSS96plI4DEPsMuqRo89qvrsHEjs2DdHz+/tQZusnvmzYeFNBfjpjv4XP5QxoxLry5XFoSBx7MiRcuVi1XnQpiUg92Ra+vw/dssol7ThVRtUmRV1DdLOEeC3Jr4Ss23btmXtFB9MXzPyVgJGtBMQKWgX9Fs/QL0A+6WXXyq33LIlttZnYlSy93y3Pbt3/94kI67vHfs8BQT/JxYrIb7xxtVNm8TytKACx9iSP/uzP6tMxfGJ2Gy21H7xPJUpUac7sFXeiT0PrLVXPGcVv+xJu4ZYRCtShEgzNatt0akaUNaibT20NZwZfzc5QRME2NCZdXIddhVDxnUlOPZQ9VHVzvlZZ8i/RdekozNnR5LGXnj/rdg0H2sN2GKfLSn3+do8vRtAWttqVhlO1ZZHDDwgaOdse6RYwfNmOtj4WMS+a1vRZAAyzwXYCiDeaN3ETvX3V7bkxGSS5dFrgOGq7dOeM8Ua9239PFsYGdiGmUSyMO8koFXaKDB8a/XctA9nxaQjgJHCQYDVpuVToUghoC1etZ8RTQatPY3QrvvIKPBm9C7dBp9rz/EHbFsEugGh2q6aiVetbzE21vu9cvlSfGCmNZ45G30Se9f3KS7xa9avu7e7nDt3IewDrZmHDh8Jc5f/Yuu0IvLNQDH7IOtbOhKvDZvgsnJFYinXyfCBTGOqGi5iCfGVeBYYiVErJj5/8UIxeth60pYS5xqhW0cPdweY/vTTT/Ou7r33vmhr2Dvvv/du7lMRbuGC+dF5w9i2ByK8PXduRGaJnmo133rLLdnLYrknHv9aQATrLZE2ueef/7N/mokwr7/+emJlxRu+cNnSZTmDz73wfFrDgf1vv/NOueOuu8qmzZsDXhgPDIQCZgKOsCf5M0WKduACcIP/ZddNtDpDA+sUgel5iee9O0VDgNi7b79dTpw8lbjQOhOItsceuP+BTGQDXHkOYBTGudbA1ka6DwLiWl7EzR9+sCttKAYEOI/+LoMLMFcOHAhAMNA/p9x5x50pDCqcYsYpTprUaP+4FvsEWBBbK0zaOya38ZXAZq1HYlBsIG24n+zZE0HyW269NexamieKKD9/5eXEC1tvvTWFRvuBLVGs2HbbbXlX3p29Q4TbmbOWr77+ataOb3jkoUdyLrGXnGmiv0AiemL0ed55590UewFwYi3nyTv81lPfzCSfzz/fmxaxN996KzGCM+VsYtsqTHj/jz3+SM75W2+/XSdPNoKwsxqyjS/9Cwl1W6hIC0/rb39hGs9XYMr/CPzhr9w1fqUAkye/9e2Z02hr15qEoX+grFpVx4gaEyYJ4uznzZ9bbrzx+iCWmzZtjLPTF6qXzuFnLFHRIKycMwMoSXHYGViO3M9imOi31yqj1cKkHE7T90NgJW0Cf4kUx4FhIIjhMDlZNEFBgn7NNyDEGzcmyZeEGx8nsDt08FCStNtuuy3VC4r0KqE/+MEPkiBA9v1KL25HRwwqY6wix+gKcDhAxpkBBVgYH8owMj533nlnDK/rMvqCSvcl+ZGw+hJESlpaYVbPBoEX9EswBbcQdY5kx47tuVdVgJs3boyxBaZs3rQpTgtIoqLhGQXbEjZCf6bqWBcBMcooVod+cM/jPtsJBqqhEjbOzb2qpgocGFh2U/DByDOSnLY1mjtvOAyYAwe/qGyQ3R8FqedAvF+UaknHMz9+pjz04ENZ77379mb8JIMt8BB0GB/X3VnFQQUO2AtANuNRBaJVrK+yCHwGIw+o49AEodhOgwNDSf4BIiqzgmzVSNoEbVVNMKGlotLWJR9VMRzAkqpsxPqq2J+1qC0eX9qmFsy4IJhKkN2fylASYEJ+AqBUu6qobCuQx1io6vh+z+x7w87pQU+9lkptqoMNM6IG1DUYFqRXfYbpJBW1hWYqQoKZmAHAJHrZJFESBvdt+kZlJqi4Vrqze/bz7QQNwQ0wTNJHHPnY8aOhRDuv9oB7bDUJTp88EQeNUaEVr4IggvRKadeeZX9h+aDlqmoDBFrAxCaiZ5Jke2ws7A973Pe17BIsFTbF3vOZ1r5tIbJm7El/krTp0pNkcTKAbJ26ULUlBL1Lly3P3vWzEQPuqmNKKz286us4V0k6sRMKIdixJCo+W4JE10IQf+nyxUoXp1Fy5fIsyKOtRSXdL2wNgW07LQNg+sKLL8VuuM7OHTvDQLvzjjvKju07064nMTT9wr0vWYB51hGWxZ133F7mYqAMzSkH9+8tq1etyvmeM3coMhvOtvenIm/dBofnlpGx8TJneLjs/GBXeW/79px9gbtzov1g8eKFCRrRuwXqKpHeo/3BlqGTC57dj8q9thwBoHZC2gzaqCQr2o9uXLs2Z8x9nD17OsKtqncYLOzTg/c9WJYtXtboPxhZTTupo3y297OclW3bbkvy97Of/XlA7FSjG3r/px+x2zXpbSc4YAm34Bg7XfdFbcORFErytYS2WgYRw2tadNJK1D8wa8N9dm1jaQkqtT2nt7cytMJCM1K4l4YEnRMJuvHl9C5q4mhPs9lJMgmNL1wUXwAUykSV7t4AImwWADuA8JUqDO2uJV1AE1OF0NOdhbOZ+HQ1963KfdXY8YwHrYLV/r6CJ3VaAsCsZaQB51y/BUjChrPHp6aTJK65cXW0BQTyznllyYwkoTt+4lgS+TvuvKOwae7zumXXhanBV9EOc3bYZS23q1ZdnzNoL6mct9pPT33rW/HL33/6+2V47lBa7ACZkj/P5T1LVjA+tQs8/9xz8Q2Acvcq0O/p6iwj10az5uyovRlQ2ajcK1gFF2KTASb0iFph2+nY7pJWFuAz8ARrqNo+IEc979kfYWOw6cQn2QM2viu+2/mtbT8Ausm/IOAa9lk0b2ZSZFGQSQtf30AFMPmLpmWQTcm0EcygTOuZqC3KpWTvtFPQvNTYZfusA5DMb9WpTVqG7X97DujPDrWT38K6oeGCaTg5kes4422bowtZM9dkX6PjMzGRJBdQxp4DcNhD1/Qc7L1zkRHCjQhr26LlrFlDNtEetz/T0hn9nOnYMmviTLUMmLBkerUwdcYeV3byYK7HZ7ftOG3rtmsMDM5JbGisNlZZ1hWD8NKl2Bvvp7YwVPaA+MUecu2mB7fajIzSru2tWBruVSssJo01UxgAjtgjYgugwrqb1scG8dF8KQDD52MN2IueYaBvoBEjnxutEZ8vdrFn2LW21UjinlHpixensOb3zh5m49CcOUl2tW0QeAXUi0UBmuIz9kIbmxaRyxcvhYE4d/68jLlny9npADNTkzm/kv5HH3k0E2LEccNDg+XD3R9Gb+6xRx4rr7z8StbC1EEx5z/5J/84o3vp6xndW1sYie725Ge1waxZt668/fY70Tfp7e9Pi4wCEYawGNv7E3+b5gPU0DrCL4o7xejG0QNQAOiACeC7ogiWzIED+yNwHkD2xZeyZtrLFRvrBCaMkMHEtdjUbJx3xf999NHuAAN084DRp0+dDlgHOPlw14flwQfuT/s5oOv4iZPlW9/6dnQHX3755bLrg11hbPA92C8/e/ZnOc8PPvhApuEcO4HpeaHcuvXW2Lp9Bw5kvbUwAZPuvfvuFAVeefmlsmjRgvIb3/lO/MbTP/h+2na+8Y1vhnENNPxo94fluWd/Fh/1+ONfiw7iuTMYsgvL448/nvVUlDVtCeP6vvvuzTVpBL313tvZBwBIDH0gD5kBIB0A9c9+8IPYUHtWLiQ/ATSxseI2QxRMvQNkAzW1P4oF1q5bl32KXY+1BDAR99yy9ZbYQPuIDajge2XYpkDZiDCzWbWYZ1JbnUoZ+9roAKZQoeDXgCizFci/cmn9Vzf832sFfqUAk8effHIGDV2gINE1LYbGQCYZnCfeujIIPCeyatWKcu6c9pPFdaTohUsRccSucBCrAGwd+dbqnQAhJN4SMM5V4PPYo481CPbi9Ny3iHhV5O/MNA7XxIRwgAlxMcwMIUojB6HC+dZbb8UhmS5DYXrN6tXl3XfeizNduWJVdEx8nuo6ihsHBvXGMGG8zWaHVHPyErrMpZ8zkIor4+K+UeUJhR09cjhBT6oUjDpgQqC6WFA9HV0SDBRBkGtwZhmFNjAnyakgUxDJSTNiGCIRPEOBHBqM8eQ0KZALQjOu7gYGdWX59OOPs16T09NxnoIXaLn7lMhafAEWSimH5efefPPNJDoMIyfq+VUFrWNtQ+gJ60ULkPcs4PN+GGjXskb0HD76+JPS3z+nnDyhojGdNRWIeY/WkEPkrABSKI6CN1NAMnZ6fCyOffHCRekJxjoSwANl0P2H581NT69AWnVLAsqRcvzt9BTq/7QDVP2slfvkACUky5cvi9P1vlVTJAxAK2vss/yMBKiyMap44izS3gS8gkOBdRgB164lgXbvKm6mPXlm77+yWOokh6qTEO5/dYiXa6IliA1rJ9eayJnKqNIkanUChJ8TaHM8XR2VNu56wCHJkmDbWZPM1ak8dXyi8yhgjKp600KU9hY0bAK6fc00kUboFGACbOTMJdP0ZySMAmtBpjOn+kwLZP26teXCubPRkcEiI7wpYKxTdDoSbGJRuQb2D3DU+/J5ADv32NnZk/+HOdaslT1Up3uoyF7L3/9iIG19Ax719SUAQv2VYEgU3CetDvsboJLKp5HIy65rJuzU0XvWK1XN6L+g61/LebYfMAaG5rJp10KDF0QPzqHhU0fPjoyN1HYsU3/Sh3wyazA5Pl6OHD6Us6KaJRlrK+OC7dfeeCOJPJaH0bsH9u+PbdIP7uwN9KHMYzWY9DQQ8YXTJ06UNTfeWOYND5eNN60txw4fKgvmDudcAB0I/7VTQox8xFhQYfdMi5cuK/sOHEwwtmv37rTsCHBV0YBJKvtAsOtXrUx7xNbbtoVB5l0QsCaKt2//gTI+OVXuuP32TBlRfQbqqtjiNAjO0bUlaJhobCohQeceyHnvPfeWRQsWleE5Q+XKpSuxQwuXLAn7hqjenDl1PwHU/uRPvpvWTnsYc+3tt98qk+MTGS9bEzLJT8MGsF/DKKlsr/Z8RhsiQs2VHeQdSFLa8dJOA5CurUq3rQkSaYQM15EsaGcQkGK5qF6i92tzsG+S0BKa7O7KmZOY9vf1hmXRjoNtW+w6O7vL0Nx5SWoi+jk5Ge2I6tcuxyYsX7myjI5NFMyXOolqOkkhe4v5ePH8xVkNB89pn2dvaSfqqkm/z+7udP6r6C3gNzahp+q+tEmupIo2zv333xf6PT9VNTm60jar/e6jTz4u11+/Ki2xxJx9kKlV/JdWpLQqnK3+3LMsWby0FjKa8aMo3u2Y82d+8pMk4xcunItwcHzMW29GoFHQLrnCulIt5u+8b0lj2k06OnKevV+ggSS52ozOiL5ix/T111G5QH1ttZxCLCwwY7qk6h1B34DHtQIapl07rrTRGpFwVoZZZVOkVY5GlJG3Q3MCMGRtIxRcvwK8zMwk7mHrKkhemRV1Ok5l/rG3zrSqtWfgLyV49mhYQ82kGXuJH9VqVItG1TZqOaygfylDgyYajc6CvT6jbR0NuzBgeW9sQmKRnKfaHuqs81c+W4LuexcuWhC/mHaiBojLHg+zpk4v8V4xdQDInikCzxmNPKcyXDKxrDIznQEAAd/Hv4njgJueWWFiwaI66pcdEC84f+142yreW8VwPVPaS0tHbDj74eckaX6GfUyBrZmMxY6zf2ILTJc61W1u/JwvdgtQQSTZ9exn95ikj3baFeBkR9o+rQsQJZpazbPxpa5LG816Ss59hntQ8JiYHMv6YoBaYzFewNMFC6vAtLZwbUt9fSkm+RxnjV8Anii0WbeRsIKmw/4J+D1nsLZGF6LDdSIQwdUI8B47mp8VCy1cvDB7VEu1lh7sb9cL6HPxYrn7zrvTjuGdADp3frAjYJSpP/TiNmzalKIHnyuO1EqiSKn1RqxOMFw8qLWXf+Pnew0POH064AWQyn1u2XJL1bPB9J0zJ3EHvTz/JvamSSLe37hhU9bXO2KT2LpPPvm0LFuyNGuhqChWtR8Atdrgaak5Z21B0vdklLdcYHgoa3nh3Ply4tix7H0AVNhPl+gKrkwRA1hAtwm71OhngLGC447tO2ILxZmZ/KVV8PjxMEAWL10yq4ejWMhmES1+/tlny8ED+2NP77n77uxnorjAh4cffqRs3nJL3o8BDs/85Jk821133Vn27t2XtjtgjzxETMDOmgBkjz311FNhsO/6YGf5bN/egIFAEbHCooWL05IjXjx76lR57rlncw0xClYU7RMxsrMonqbrZnCCvfXZZ58HlNKmBHBjL7W7EzWO0G53V1m3fm3yHfsLG8V6s5W++GRx4Wef7Zllj1lnotFiO3GQom2NOZtRxU11sTIc/3ul3l997l/FFfiVAkweeOSRGYlFnKoqdYIZCXEdlVXFJCfieFasWBZgpK1sc0xGy6Lg10k7g0nwIaQBJQRnpiJ0daQtA1ItmMJgYBAg3wy/z+dYgB4+m3E0QQJVWXBilr3Kls8XiAB4UDEhr5xcHW17U1pYXn/t9STLEj8OiBCkO2bUiSpJyhhEPwu95tiwayQJxF8BIs89+1yCJ8Em2p/KXK1oVB0UNGxO0MQaz6dqaw3ZlNoD3R1nBNjhzAUNVWSvMhZefvHlcu8998z2E69ZszYIPtSbqCSjy1gJUhhxz0OPQNLKENce6a5ZjRfGD8hgLWc6OrK+WCkMZO2L7Ar4Idij7+K9AlckMhDuPZ99mkCJ01Fh4YRUTQS50HLPrW+dEKDqCrAHYCKIUB1A9UfpNhnDfvF7QTgdBE4nNHH9/OPjWb/WgHMgWDF1UsOpVPJqv/CViLS5z4E5g+X8uQsJjgTLAUwuXohjaJkH3kEox8SE586dnQ6TlpRmoobgsfZ8T81qILTslKqhcykj64BcqfA240UFlqFRJ+jtCTBkPV2/jjeW3F+LMzQCuQ0EK0OmCtOqxrl399NqpYQRUerzJlBOJXUyAaxgbLKZmiFRs2f8XFgtxmy2I5C1ms00lbk2SI7IYQ24nRkUUICD5xF8pWrWjOcUHAieN228OU5X2wDwjqBoRKAzpUiVr7KTBFB6k4FmxuH6TGcyPe/T1rfqNbjf2I1U7ytbhyisoEki2WrGYJAIlLKv016C9VK1W1Ro89yTk6mQsC8CL/ffBrTtuGZr6D27fnR7xsYaJfmzZf7C+algz5TKwpkzMFTGxppJF9NVs4btEcjSb/EuVLfOnjkdyqxgMQ0hzbqq1r/40kvl+LETAUH1GUtAD3+hd5iI9fwEVNbefr525VpZsmhR2f3BB+lbXrHsuvLAfXeV/p6ucu7kqXxuJqt010TInrw8crVMAYK66xSNtDz19GSkowBMcOsLFdrel+irDm+99Zbym7/1mwmi3JvKlqDpxZdeLJcuXy1btt4a8EMfPzaPQBM4JpGJwG0qzX3lwP4D5fN9n2dqikD94YceLlu23Fq6O7oCPACJULKXLl+eMyBxXrfupty/oG3Xrg8z1ceZXb9+XTl/9lwd+xxmRW2rIV5cRV3r2N/585zbjoCMtZWuanxE86AZs+u91pGtVdMizqhJdquGjz86LzVRZB8AdfYTjQdJubXqMd4W6JFEroKfERw1Qae7M+2mzhD73rLQ3Km1IaTYnkWtAhVoOx09FSA9UMrPquYncb52NQkPe6ayjEkmWWevEsA2iX9tC5H0VV2NCqwCeGtLRwCGpqWQICBdEb7WmZUg6PV3Zu07STTNgTPGWHfXiry15jv5Ff5ZgiNZAETwkdpBb76p2vzoPnR2JkHDfjRtQ5unRGfnzh2hjgvqn/7+0/HrfEd/30DAaxo3YV4MEBwmat0XwITtiZ2LUGRPwNywvC6cjw0Avio22IOZZNY/ULoaZsbklHu/VsbH6HoAmasdjfBoMyK4tnnYUybp1OTZ51VAF+jizNf1dubC6GkEYf2MtSUmKfYA8gIAJbUtuI3S3065ca/sKiZdAJRfGEvvHrRCeQe19adqV1XtKGyhaq8XLVhQ9T9Mv2mEiaOv1LAHgffW0D5yzz5XjIaZyIZevXYl95xWoVKFvAOiYC0C4QIE1glBbUuMtWpbkYAqEtSMr27akSRaPp9v9w7s/wpa1glGPk/SGp/VW/2S9WljviqoXgtg7Rq3Olju4eTxk3m/niei6GGQLkiBDLjrntIyNHKtatY0PlEbnTVPm1omNNbx0FWktmqc2cviInFeLehgFQ/mvrPvm4MsRnJPigjWTvEAuO77JJXitxUrls9q9LgvPyuec13v0dqIG+1DoIB1FRO6FwmtJB1Dhq9asmxZBUa7ugImp73WHu1p7FpnZ9VKWW7oQmfafPwcnT++VRINiHNeIgA9Mx2GoPd75NDhnAF21n3vP7A/DGVsR/E6loOJkmJjrSIEX7WZAOK14a2/+eZcB2iqVR0ALwb0xT7ZB/w5PTDrhSFuP7AZ2MLub9269YmdXVOMe+KEYt+VjM22pkAh8ba9rZ0UC9y7bAsr9g/xVbHFuvXr0jJunYwZXnHddTWmjY8cyDP6vAceeDAtNAp04tH773+gHD1yLPou7BeACECS995Ryo9+9MNMB7r9jjtiw1u9NTEzIJuvxHYHll+/cmVi1Fdffz3nAstQPAus/9EPf5hC6bo1a+Pr3Putt25LXOIcKeZGfJUvWLUy+jHbt78XnZnJ6akUXzIRs7c37Y9AeWf80BcHys4dO5pJnevC8mH7A1yMjJTv/Pq3w3atU9BuDKA2OGcoPpz/BpZ4T2HtnD2XPGJweDD2iR+gr2J/Vm2p0S8Bkz17coYCiwBM5s0rGzdszDROnxcwusngMeLpUrJL7Vn6b+qh/FXM+r+65//PK/ArBZjcuHbdjAAp9Wv9dgsXxeBB0yWIAghJJLEhYwGNkWTECZo6MBIZB5nxQKcFVNAS0NvXKoZDsDknyLAAU6+fVprK+vgsfZ9+zsFWsRFgpmKu8tb0GgNVgCRVgJNWwkTZ/eGH5VKYASMxkJguC+cvqDTtUP6nym3btsZx+l5VGH4TQs6xSRLRD9EOJVacH8MoeFy7bm0Cdy0uDFioo8T8rl6J44Bet2NmVcoZNI4kol29PRGRVb1nbAVgEOgqXDkZVW8aEpLC+rxjsxN6jJ5TfTNY4QAAIABJREFUqVYtoP3iutBlEytQKlWc9uzZk3VktD0r0CGV+v6BBEEMPnTaCEvO5/bbb8u9A57uvPOOKrxZSvpJb755ff7P8XoHns0vrAPgEadx7NiJoOYPP/xgrilY9XktnVswIYgGtKhqtNU9VaEBAXP6qquYYBVipctSxy8SVFTptT+ISDLWqiue3+csW7o8OirUyu2X6IT09ITiip7MEdsrNXknLFiBvoyLTMWvN/tJ5VzQ7DkzFaHR/xCECOxV6cPc0G7TtJa4P8FYy5jwWS2dkdOw9nEaoZ7XKngmd0xNJ7hyJuwFv3y1tPu2Z35G9bhhqUgmfSVJnNVzkShJBKp4pWtMaSOIYKUg2jQHldqm4tr8XStkaD8L0IB9Ru6lujo9HTot4Oe+e+4te/fvK7/+699u3gmqdR0NqFrZTm/yM9ZBxct7CYiQqQ11vHH65rE2GjaAM+D3QER7UXJB+0QAoRrny/5tpzIAm0I3b4BaQam1jNBiqp1Vl8H17A02yGfW3t7KIMqkIdOXmkQ6miA0ATo7ytVrlzNtgp0aGpxXrl6trXhsnqDQ3vNsbJkAZfXqGwJuYIe1AYP1di48+/s7tifgQckFPgj8jx05FqCSuJ8gSNLgTMwfnpeRuidPHAuL5KY1a8vGm9eVyxfOZiyvewJAAnDN/RDw9Q0OlqmuSuEfHpqbEYU0lp574bmyY+fO7HWBpURXsvLJxx8lCLvnrrvLE098PawxCTT6skT3Yz30o6Plm9/6Vs60xOD8xYsBNQnMoRMvX7osY67Zat9/9PixqtpPu+SbTwVo7unsznhYgE2fNoepqQAkbPiiRXU6Gqo5e7g/rXwj2ftEb017sKdSAe7oKKMZqVj3O7RN66P9LJDOOOGGIRDGSdMS4Uy1lOGALR01CcW8ayeiYKTlHGfSCQZYZXB4J7O0/y7ISmV1YDhKyIC27LFWxLR0dXSW5detaNoER3IP2jSix5PWmSqkJ3kCmJuGMmTyy7BpMLU1YWi4shczLezkqYj6RhR5bDSVRvuh1bpwrwGSGiFw94oJBDCtbYSdpaerJ/ocpiVoa/UZEgpVQVMmACd+3vc89PDDYQIATUxSYiNTZZyeKfv27S8LF83PefxyXTrLyNWRAJZAl76BvgBuzrvkyyQNgIzWPj5Ri5Z3/+yzz8bX14kV/XmPWnjYOr4OE9C+llSZ/tRqWrDbPn/k6pVUWZ1f70LilNbGweHSNzAna4ARhmHh2boI/kbmpgpA5TpGqTd6MBm/20wbAiDU8cYVsDABCbPGj0agvBlBHCHhnp7YAHaptg1VkNpV0OCjedBM4/GmJF4RSG18CeaDBEgC6hk9HzCxGhCsAuOlMc7m1OdsdJQqyNeRGCG+bE714W3i3zJYPG+EzhsApm0nzrM3AEnL3uLTWuDe1UO7b+yd9bBm7DZfWoGNzgCp/oxxwMb6e0w2iZt40P0CN5xXjD1rkc+eno4dacW1+WB22/O2jDEJJbDz6uUK2AEQqv2fTKVbewy7IS4JmN6AU/7seQHYPss7On+h+mnJbbSL+MbSkb0pdgOSusaJ06diG8UrtR3a/c+Pn6+CutagL3bcZ/s+IIeqO6aExNa9RAB5YCCAAT/En/FvhJIJHttMhw4fyr1jT3gXnoW/kshu3LSpAUBGEhvVJLQCqmEgzzGhcG8AE6CP/Zui4LmzZUkm9VzK1LPhtEEP5/7vvPOujOk9ffJkdEv4aTGxVhkt8dqmAaIff/Jp1qsVLb7jzjujt4VJ+OKLL5bHHn88rA9sbiA7vSUxTtgSo6NpsbaXgeP+jv/zrgGpQAZxKr/w2COPpi0KmAM0WH3jmsQYnkWBznthA8PaPX8+RRmgMXHVn/75T8vrRg6vWB4xW+viGazTTetuCmBLd+2e++7JpJmjR4+XRx99LKA9sXH2hqbgm2++VZ750Y9zTdovxGRpNWGsnDl3JvcPuDl5+nQKf3RbTCTCxOQ7FA4nRseil2MPA5Uy7e3IsdwvLRmsHXuXvRPr2lMKiw8++FDOAuBLvG+vYHaeOXuuXL50MWfH1KOl1y0r+/fui7+wr+UHzs+nn3ycYo33tHXrrWGC24eYfMBeLUyAkLfefCOgBvFZzFT7//U3Xo+NwW4XQ/CxwLGTp08GMFboIlCLpfLv/t2/y96trcwVMA5DmTbRtHbIJWEvsetsfNoFm5bHf/gP/2HEfInX2i8NubdSfL/6+pVegV8pwOS6VdfP9PZVMbkaaHQ2QkXG1FVqZq3U0HS4UEU1tTh0dKWKm374C3rkKvuCs/zGN57M//3i3DheDohDYFQYdNRwif4HO3cEAefMtKowOOnF7e0rx49W3QUBGx0FCT/6m0DRYf8X/+Jf1IrMzEz5+pNPlu9997vln//Tf55DrLLK2dy6ZUuMwVtvvFEefPihtPcwltS7HfxXXn01FEbPTrQNvf7e++6LyJPghxHRUuJ6nASkWw+o6T5VEKuU9959N46kTleZiaDe9u3b44DNtofgM64cOCcj+PNn96Kv1ZpIhDwDYKrVMHFNI9J+57d/J85SkiiY5Mj/5E/+ZFYMjrND74Nqc7aSMA5VkKpCzJmaGiQZkZypLhw+ejTtRDfdtC5JpWRakIOGDbWmT/LII4+GpfPBzg/i9O655+7cxyeffJzASZAhyQQ8bd22LQlmVMlDbZ3M+gqaVZCWLV2SxEoiR6iK3kLV3lBd7AjV875774sDyFjers5ULyYnZ8qrr76WRBKTRZsGhwRFF8gYOwcQ8dwCoLpf64QBjs/eEwgKIpcuXTYroufPgjz3rB0ETTUjgWfqaOxKwZ7MmlufCAj29ceRB5AZGPgykG7YEDQAMkKYaJ6ExzSGXvoIxl12z1YSw0jJdIZSA8Kh4Qgf+j2ATMWWIKlzZp3tMZ+ZABVY0lZG9cLrJ2/AH6BLwINOQAYQqVansbQ4TCNEfO9LL70UB0sj50//7E/L7/3e30jlQvLmzBpBaQ39EtRIxpwhmkKhLp8/X3vpB6ogJq7MyMhY7tU0kdpbfil/tl8EKlUPRYE5ojm5z9r3XkdcJ3nJiF8BL0G/sQjrOVeCYWvpOWoCVCullX0x2oz7rJR+oEvb786X28fEHv2sscVGMh+kcdTfP9u3Trh17Zo6GYjNAKbOmztcuqNtUEkAOYuvv55+b4KpKjbbd2wPTR2Y99mez6IrtHP7jqyP8/TNX/u1BI+7d+3KPe/+YFdZff31ZdOG9eWT3bvK2utvSKK+acuWACmffPRRgNEbVq8ufcODZShjh/vShkPE9GfP/azsP3AgQajkRcXn177xZDlz6lT2Ysd0CX35vrvvyXo9+/wL5b0dO8oHuz+MHspjT3wtQbX9i0UiicZm++3f+Z2yYtny0jlFCHesjJrscflS2nLmDw6V61euKr09fbWVoqOznDx9pgyoaI+Nlh/84E8zgcZ73Lp1W/nxD39UDn4BLBmLzgY2mOugAWtJBBxInpLodHUlyQ6gqSUl7XOVAiwRreBjTTCc11a8u0Zx9f2rRNcxqpXBpQpexUElbCWaEPYDYM1+rAkVrZPpMtMxEy2JtOOMjsbH2PuVFdAVYD2tGQ24k7a0AYye8TD27BPCv1euXstUBS1CqvJaCtqqv8QH0E9QkS3O5JLRsXLj9Tdk79jnqdhnfxpJqh2RPVNll/xXRkVnR1eYGjw0geb77rs/yQLhxt27P0xllI1E01c8AGjYW18cPlSWYPGNjMTe2ctVC6vaSYUR/oAgI2ZQgu9VK3ImVd6BGT/68Y/D8qJd5rwZS2z0uGu99dbbVYulGV25ZdPm+DVATjRuoBuAQTouTVuc37Nj/IRJaFgwgJu0LgzOKecuXCyDQ8Ols7tOaQOa1FHRptnQ/qhtWu1koQrUVmZFGLB/CUzx/toWoFZcNt/faEMBNlp/IWmx1/k7v/eO2C/MpzpqtzIN/d4+yNScHvt/LO+V3Q2rohtAUwGyOma+6nih8AMSMY0AWmGeTJvmNfql9kq3KUGV9SJZ82/2s+/FMrGX2aqwFRuWnHcQNkwjfh6wpgXgCe8G7KlnC/XezypU+Tv3TM8BM0IrShgpzf3yeZiAEk++Ms/b2x2fGQHzRnzcZ4j/FE+0gdSWJOOfO9LG5p0ZdTrVTJ+qTMDRJIXsg+Qc0w0wCRDPmk5Mxq5hIgNB+FxM27SAzKcXVycmhtHYtOymdaeDpsyVgDHiRffqL+3lWqCoYulYpc4lGyLOqxo3rdDxguxrIKO4ybvq6+0PAwRAAYi4/bbbAsYQ55SASsTFO847pqEJM4ATZ8z9S1aj8XVS8Wd4dkQ5QEIijLnp39k5cZIzwWaGsTM1VTCRfXkmoIx1loxbL+0p/9c/+6flyrUrATHcFzai6YmAVO8Dy0/8yceOT06EGUH3Qixg3K/YUrs0+0GzD+hhEIJ1AAwAj6yHX94Ptpi9hJUg1nScvBNx4UsvvZw9ZEiAuJ29fOihh3PPiibWefWNq6OThbW0bt3asCHENoDrTLzq6CivvfpaCgA0C9997934GbaPf6hTGWlv9JRnnnmmvPP222X92vVhXgJ6fvKTZ2L/f+/3/2beH/v26muvBhS4LyK2Y2lrl3esXH5d2gmxZMSr9957f87x88+/EGYMZu0/+kf/KIy6V155ObYLaKHwdP9995ebN2yse+0SPbuBsDoJoWuZxL6Z29iQ//Qf/2P5cNeu8vu///uJQX7w/e+Xzz79NP4Io905kitVNsma8thjj+b3bAAWtrwISP/CCy8kDvCe5Bjf/OY3yw9/+MO0iL377rvl7bffzPlqdZxc7/tPP534jnmMvtqSJWGhAD+9jy2bN5ff+q3fKv/lv/7XgH1pa41v6in/4B/8g7yXp59+OnsvLbDVEf9KgwVfPXzdAb84ZOmXrWPrF5+vY83NN8+01XBOXmCu8sdYV4prpddz9ucvqBzUoGBozlCCjFu23JKgG9WrDRQ4IZYM8soRSqYFv8APPdL64TkSgZu+Yn/PKFORFvQyECuuW172fPJJBJLW37Q+zodx5rAgtD4vUzToQzSUzJ+/8kqo5RfOX0xfPSRWcq2SxZG1k3W0bXBogjNMDG0fV69ejgPTRoSaCCQAXqC6L16IJjmRijKdFbPpVWQYHYGhKTOPPvJI1ki7AydfJ6b0RYdFC4qEzToLWo1bQ+WXBHsmo0F3f7Q7gT4knGMUvDBM6HyZA9/dk9nwggoBNedGIR2CzGgbGSco5tw5X/TzTA+5cCEVQ+1AmTF/Qx2XR6hLQIsxI+kWzHsWFUXz7AFjNVmYCMBjTawfump1/CpxXQF8AGaMPEcqSBIMqCR4r4IIFQJBsqkUbf+1Sn36vqOoXytilNG9D+9gdqrNTEf54ovDabviIHxZd5Vz79D+ivJ+b29QeGATsEOAAGjLaL/Tp7Jnqihv1dKpwEbtLTcuNAKoYcKoYtdJKtITgZmAjFNGgaQzIgD32dpVBJdaiPSzAgcC0gwPBzASbA8ODTRsjBrQ2rfAkfSymwzT1ZOAJy0ojUZBRmY2E5dcO9MCIlapFUGQHHnIBjSoFcpEDhgm7dSRjCoF2ozl3wRNaLI1uB9PgOwe6coYE1yToZHQeK2zZEwgJzDhUJ3viPRmas9AEgbvS7DZ6rNcu2YiUwUHJQmCW0m0da206Kolk+kZGfVcNSr83iNgikVYN73yF3Of9qB1tWcxjFTOKoiEfaPV7Gy5ePFyzrn3VUeMVpZPxDk6O5pRprUVwFmkteD7JBXtWF5BTgLXuXMj4Geyja9UYhIbYKOMhj2hj1lV8YvDX2Tt6Uw475K5G2+4IWMq3b9Ea+XylTmH9vf5s2fLonnzy803rSnLly4pi+bOK/sP7i9zhgbLti1blKSzr7XLDWPUGAHatNkBKZxPtgcY7AywnYvnLyjLly0rhw8cLAvnzi+PPfhwueu227PX9n5xsHxyYH/Z/vFHAWFUr44dORpA5YP3t4eGDIxavW59mWvEMNB0YjwMl2uT4+Xjz/ZEd2TZ4qVl/lz/PlWwoo6oBneWsmDZsrQnYel848lfy3l+8fnn02NNEJCtALqoHmrzAiLZw9YdO4TWR6rN0Zxp2zJU0StrKu0EGGnNGGq+oSaClXGlXcVZsI8DKoSJAvDXkkOjomqj1OCaeLmpHRhv9R5oW1UGmP1abQa7YO+yFWwu8BTQJumiqbBw8eJU5y+cr9oG9p57AKQsWLAoAerJ06fyeZgfEtW0IBoV39WVANj9SLZoy5hu4gsQz0bynezVzoBsKoHWZzT2NpNlevvLdUuXZGqECqxnREv/bM+ns2AtUEZRQEWWn7hxDTAUiDQRX5gpd1cuJ4lgOwlCfuPJbySpdQbYGqwoyboE/fs/+EF54omv5dyzkxJPwNCPf/yjUPCNzsawlEywRJLVtChqc5ozkGsSGOYDnWVnEzA3MTYae8Uv+syMmxWDdHaVUWN4M9rXexLQ12TWoU4A0wi+MnvshOv5rIA0TfTGP/B7QNMw4UptIWn78isAY/LVePZN/GgDGLiuM8Zn2le1faxhHEa36lLiFEUR+7KKZE8l+ef3xSXsvKSf/wRwupbvt3fY5bQoNiPB/Wxtnakjpj1TZURVhhSAKUkqDZje3hSf7FctX2ICbaPaOOvZqffj/bGR/q62sNQWI+uUKWUj17Lm4h5n13vBZpCkswP8oGudOs13zg8L1x7xvEAun+fn0/I1NRUmLz0NCXCr69K2cKRVoXl39qJnl9BJ8IChGEwtq8x+AEDa8/ZZwClgFA0q7+RabbEJw7ODjtZAoYoU361lVSGmz/PVs1XjVwDsVN5vm+wlbujuDSju3v3m1MkTNQZc0DAYG3FM7xqA6pvEOc5rnZazM2vAhkeL78KF2Dp6IRhO3ksrRlvf30wAdUyiVjB43oL5zRQuOhLDjVbKeNXTIYLe01OuXKIdtqRqil28UDZs2NhMEJyT4pHxtnfdfVeeUUwoNtv98UcBThQAXYugcx0isLesv/mm8vNXfh5wQWHK+8Zcvu222/O92nuwb5x/6yfuNl3H2VZ8sQ+Wm+I4PRPfyz8rbth3fv6P/v0fJc4FTrgXYAvNDXGIdwQYVpBSmKSHxObRi7k6ci1xHdahWNpnYlgfO3E8bGlg/KaNm3KOxB/sIbv6/e9/P0Wb//W3fit7T/xJ38Vn37rt1uwvhQ0gOZ+3ecuWgAUB6UqJ/Ry9Rox4KiDHsiXLyvHjJ9PGcvjI0eyl3/3dv1beevPNnGv7wH7wjkwQovkiLjl8+IvEQwA1MYaWev6DkP9ne/eW//vf/JsUmk3wSeHi4IHYTvviiScezzulVeYeTVCSf9hjwOmlRHgvXSqPPPpI+d53v5f1A2QpRhD/DpA6OFSefe7ZgEUB6OfNC3OcTfhw1wcR9mbLAFTic77aOeL3MNoVdbUHAWWcMe8WK5XPkPdpn7KnqmbYV3DBVyvwKwaY3LB2XSIBhjaiYr29UaWPiNa0qRJ9CUZkNIQjOUc0wokxQS/RttEk0wn6+gfyeweQATV3XcJOgCm6AqZsNJNyOBfoL1o5J87R+uxXf/5aKt23NkJLUFvJuMSIQfLnz/Z+XhPgBfPLsWNVdMzPX7l6uSxftjxGvQpMrYyhIFyLUic4aRN7Rl3r0Ae7dsUhMVACPBVDwYUgF6Ai2COmSNQVO8MzoFaqmkgUPtr9ccMeWREjkkRbEDfB4Z0vd999bz5PIqpqiEFD8+Wtt9/KfW/auLksWbo4VQrVGQ5NUompcfny1bBZtt5SFb4j0tapF3Z/DLixZkZ5QvYF2ALDwYHBCKOhGh764mCMHsaLBMAzcPSCH1WM2vfYEQaMP6fXtHTkOSUTEodLFy/n/UsEMZHco0DmyJGjSbA3bdqcpNvkICwN/2YtUfC13ei1pwlA3E/CLpiXFNeJFVq1Lie4ZH0lGCrfaZGaNz8JKnCL4waYuXaAkEULy/79ByJQBkgRiHoXAi8BsoozyqY9xmlpIYtIJfDq3NkEXNaynbbSjsQVjEhKOZVfrDiij1pkII9fgmhBgCB4/rwFeVdaDewX1+Rk0NvdC72ECFV2EyUdT9JGdLJlgriOtou2Osi5VsFgoymnk1BK5mt1PZlCQ9HXzqAlAR5Tv7fpqovjrH3iWDQ0HEpZtmTx7BQFIISEDngFlBOUbNpcARPriImjesNp0nVw9lKZDEV7Is8X4c6Z6bwb+6lONKg6DIIsSWydnkXItWpKsDO1yllH/rZV0VrRr2wBz9myf5y1lkniHjxLpsqgrRu/3FMFd8+epW+ytAoepspc1ygVzoay7yYAatap/T6Vcp/Hxjkzxg1u3rQ5e2OQhoJ1lJgHoCrZeyovuz7cVQPK06dmR4urVh45fDQ2xvcDVuhymFB1YN++BNcqpVqjzp0+Va5fubwM9ffnmTy7FqDBTIzqSCuC1PDKyEi5fPVqqqef791ftOtZ00NfHA4g4PnGr42Ubzz+tdI701m2rFlX1q+6oczp6kl1u8zpK5+dOlHe2/dZ6ertKffccWe5YcniMlA6y/6PPinXLVycCVaLV68uC5YuLiN68wFhRL17OstkT1fpQls/ebLMH5xbukYmyrVzF8r+Q4fKVE93WXHTuvLW++/Fb2AMeq8/+uGPkvirvgvujhw9nH0T1hptkmYtvQ+VzrRQtBOOaHX09CQYT3W80VlIS5uOUQzIiKE6C/Zad/ZZZS51VW0DFe8AaoRZCb8SGpacDFRmnxaKTO6tTLGqldKVSWr2Jl0TLBUAiOBTUOldarfMPsc4U/3s7ErFllil5K5qBVXBZ+fXPvaoKo5h4V2tbV9PPfXNAPDsJeozKj6RYQmd+2HLBPf/z3/4D+mf5yO1iALbgCcEhbds3lTuufuusP88r/tV4R0aMk68Mrbco4TY3sbglBAC9ZwpOgWA5mhEDVSgMJM9xifSbgWwY1ftaclYtZ2LQlsHbAAfJOxE0yUxmFiYUcYmT4yNp3oNNAAWATgvnKVtMloGBgcCJnuXJlTZw9HQ6KrTrtKWE1ZEb8YKa0dqARN7wvuzPyICHC212kLJPqeNcXQs75k/5GOwl/jJMI/CZgMe20J1Wo7rATgCbk9OJZGp00Vqu2jGuGc8dE8zUai2/Vlze42d0iLERtuErp8pZU3bZ2VJVPFvvkICo21WOxehW77JRLDKzqn6K91p32yBnToVx76sDI3+7O3KGnV2qjCw86ZaDYRvgSMxmGTJ9wBD2HPvw9/zUeIg79g5tGcBQPx1xF0niWdXdqh7V1AArkmcqr7LQKaWif3YSPcSn9W0Q1pLzwD0EQ+ETdgI/fIt3pd2SQARllYKHSPaJYdqnHmtMnnYQsUXmnVpTZ2ayr37OWuVFtsOumXzEis4A+3kJ/bc9/HxbGG0tUpp2DXT0UWzFwEyEZIFSCxanJjNZ4o/AEkB46KtYtrJpXptLRzsOWbHjh1JnKOTU0riXWvmnFVAtYJHYiv7McBr/FRX4imTcjBnFJUAIa7lXZksVDerkdSTiXmcrQjrjo3lXXjXC+bNLyePH4v23PDwYGwxn8YWnzpzOhpzDz30UMAKE7rsR+0Wzge2yb333ZuihLHzPlshkJ/Zf+BgnsMeunnDzWGhEUq1f7VYKtBhvVlfPw/wUBxUVAJWYEazOfffd1/AEiwNTBG2y14XN4g3FO7sPQwZZ1l83BY2s4fnzsuffS8G+NDgcFpdqiByb7lu6bLsQxMzvSvPqmBRtaoqC9qamig5MTlVFi1dnAKpd+s+nffjRxUnj2ZamTba6Nmcv5DxvRGdH9DG1hkQmqbh4OBA8haCwe4ZKGNCUISV+016HAnoIV61D+pkxanygz/90xSBfX+NY+bke9gLBRbXdpasM40oYIZnt1YYJcBF79ve+6M/+vfxVUuXLM6+XblieWK1zRs3pYCLBeO6il9bt26NviDALOd/eDDA2Gd79iSmiebkAiPoq5adaUNsii+it/Ik/k3eZdBGRJtbMcuvEIOvVuAvMUx+2RbkLzJMbrppxqGHVnIGtYo0nYDHAUwQMDVVxifRnmslTHJUx5lWY+5AoSn+YhLKGOg1dPjnzRtOO4XgCB3x6098Pc5E4rpu7bra533tWgJrSQjHomqGWqa/3gEVnHLyKHNHj58ouz78MMGu9hxJhJ+njQKsgPC/8vLLMfaSd9MbPv7oo/xevyyGhOQZmsqYo4l7BkaYkWQM0OMyTq505Hs5DIZHsCLwJGrI+aGrSoQ33LwhySaaoQAUOGA9MXBUXGgbSOQ5BAAFB8dJ37bttnLTTevLy6+8Uu69994I69FyqbT/iwEbMFYkLQJf1WXrIjGURJpQwKh+/MlHCa4h3lg5ejHPna2sCii0wBX1UIDv+wAakgC0TL2U1sUoOaJcPrcFEwQKHGdtrZifBAKw1X4PAyxotsYCA0EIDQAI+9Zbt+Y9Yr0YSTnTBOgSCO/UtQXo7hVYgv4JeHA91Pg6FrQniSzAzf5i3FNlIgI4Pp5WJHvJ/lMZ4jw9l17dyoSoGhWCEUHQ2fNGSI8myBVktn39qKSCidDvG4FV799ncCoqhTUw6s69VEBlMBUqDCtBNnBAMCXwDuFD73iTkGUCRtMvmrGwWCZa4WaMeevPOaraI3WEm0C90p1RufXpV0ZJO/VH8JvEKKyY+r0CmJpAYTNN1jaGKQnlVJJ1zyV44LA9m2vQHSLk+OQ3nszZFkQ734LPVpzRPvcsggdVvmjxNIEjkAxYkaDCRAjUcPZiYnxWrLL2308m0G6re3VUZTLXZoRpZ6W1j9XKa0v1lqwCoqxDpvXMqVVugYV34ffttITKYKkaBX4fDYgIBVbwRPXePvbcqiQSQjYlIMHC2u52/fU3ZqrK5PhkuW7Z8gSlriFgSzvCp3sSOL+//b2wTLTI2I+o5c5q6PPjEwFyUHEBKAKVhx56MHoNwDKq+H0OFSm3AAAgAElEQVTdXZlMpEVn2bLFqSTOmdOfSmUq6jMlI2mBJyq82ojeeeftMJwmR+vIUZ994czZ8nd/7/8oC3oGyoq580vf+FTpGBkNMNi7eEH5/PK5cmnuQOns7Sk3XX9DWd7XX6bOXixnDh0tw1295cDe/WXgxlXlviceK9cuXQxTRXVv0dobS+/i+eXCWG1bm9PdWzovjpRjn+4tU8D0oTmlf9ni8vH+faF9a9Fgt/7lv/xXeXb3Jmj94mAd42hfz06WCrhBnLMCD3W/TgXgkCCxk95X1WIwVQWIUqeb0MT4UkuiM8lcABfMkOQXlSocvZ9MwOpMAtI/0Je1CwMhmiD1PEVrYmK8JsKNMKTgEAiS9gq6CeeJJU9mqoIpZjRTsL5MSToX0dI5syOIVfMzIWyyssmMZ5YQsEm33nJLeeqb3yxz5w4FmNPSJdBuhTAlOyqvigD6zbVPASZQxY8cPlJ1UQaHsq82b9yQllFfwAygyw03rMr+t7fr9Jsl+Xdi5tiW7FarLcGfOGv27vjkZNiezruza/2NEDV1otX1sRbGZo6MXE2PPWYhn7Zz5/aAOB9+8EE5cuhQQOIFixYG2AASYfaojtc1l9wOx0fTE2GPJAuSYCKYEhrMEmLHfEBnV22vkoBI4vkGorsZ66v/3vuOQPREgAWxiiTJPtPSk8kyjf5SWnKc64nKWrKfMEo8VzTEJqq9DOuvKRC1wtP2CUCmpwcoM9qIjlYhXswUaz53aDjMDAlHANcUhAbi++1/7SFhjQBHMlp7KkLBYdU0gEnwcAQpLIkA0vUZ2eX4hwi0VvrMLPuqAdGpW2KU+LKugKaM6y10kkaq9o5rNmNFxRQR5Y6+3NUqyt0/kHvmG7TSJUkdG0/i5b1J0uOfcg3aP3MCygFDMDr4UNpEdPCwyWpr2ZXsj0w36qCTdlPsqf3p+cIePHasnlNTwZx9U38WLGjAj57KTmpYzhnn3d8XVlf2jTVsmGf8Q9t65X1ZD8/Ep2VKE/8YTSTThWoMIHaypOJAMYwJNux8xFlpjfRpteuObaLd4azOGRxIguntmBwjZhKn2J/i17Q2nz0bkES8wh4qQlknrW1AOj5VwY8+S9UymVMBE+yqsdEMHfDyATDAouuWLWsE7y9mk9ywugrvAx3HEuNcShIvVhGXaHuhYYVlQsMuwqSmLY2PpWXIZ/MzYQyfORubpgVEvCjW9awt6+mWrbfOtuVaJ8AIezE905FYEhNJTMxuhD3Dfzd6ZmJuayFGYr+xtglw00Z0ThQStm/fkfYf8cw9prE1kye1m9hjfh7TV6uRmP3CxUuZviMWEf/v2rUrI4jFb57bGbx2dSTr4VrOg3chpzl26mTs9pKlS1JIu+OOOzMJDrNI7A5gobcGGFAwxJARl6Wl6dChxE6mhXp+514cGs2nvv4UDu1jzw/swJwEyFnrAwf3Fwx4vsi45coJnglgzg5h1YhLnBN7pE6Xe7ts3LQ5bBoxRJg949o2L5d/+2//bcBN+1phBthz9113ZXCGmMwUIUVF+85+tEbi0/7+OsHtnnvvSQHV2fB/tp3e12uvvRrAybty0uUk1vzgoS+iT2M/x+R81Yrzy4YLfPU8/40V+AuAyU2bNs+gx0qsao83p4uq2J1JNnUiTFfp6K66CBxCqjwdKuNDSQ4lHSqvYY3096ciJYH4wz/8w/LBrp0RPkJb88WgMKKpYF24GLq2yhsggPOiayKxgZ5qzzDvnGFjNCXUjCzE9eWfv5LEDd1MO4uDDIjhYAgZCvZkTnofOWlMho03b4ix4QgYpAT2qmlnz8b4+gwGnyH0LBGhbRJhIlmSAsANtkOEm5JMTQaYSdWmAWg4boZcYM8Yo+QzbnWihbWeSMBAzJRGhKDcMwkEtN8wykTFTp44nXvlNKyBdePM9IFyUN6Lil8qrh0lTgEgpUpQR3hOlPHRsSDX1l1lwbrqU5VQCd42bLy5TjcYHw/tzs+iZlrX2qNdW6+sCc2KqsZ/pV5nzdqy57M9sywFvawCKewegar2KM/rvdl058+eCUOI8Y4i96ZNSQIwbgSCpgtou/BcHIvgxlQSjs69clrRApiorRr2oMDFZwgg7bu5RDZPn8l+4fz8Hacu0eBEtIx0dtcpC5WKP51qggRBkMDpcrAR+Z1TRx6qtI2Naw3oSCWrFYIVSErk3ZMknw6PID201IE5NTk3znJwMIlaraRrHaiACO0WDlIA5+cqQGQyFCClTgGo+gD1JNfWm3qGJC7+wb5tQQgBP+cswHQvgC2VTO/WGEvOVsDkGt4voMC5fPrp75Xv/MZ3EqQBE6t42MU6UchkHpMSpqqIreq0aleEKAkyG188MJB3BWRwDbTaADxdnakQub71Bna24oxt0O/P1qZqFKiGWt86utk6YcDYK/U9VBFGZzlglfGeAX7aftoqEl11MIyWnS7cvmtLWlpBaXuFxg97w5YJOog8Z/z5SJ3E4me23XpbAu6JqYkaEI6O1bbBrs5U7l5+5eXYAhejvzN3eH56itkyvfp33XlnAhZ78Dvf/lbZuWN72A1aYRbNn1cO7Ntb1qy+IbTdTFwZuRY7QYm+IyDCdKaufLZvX3nmmZ9GlG6wp7+MXricAAs4iWFyz5atZcOyVWVRd2/pujJSFg8MltPnz5bTEyPl7JzuMnn9snLjTevL/P45Zf7oZLnyxbHSNTJeOsemytHDR8trh/aWv/OP/89ofux+//0yPTJWtt1/T7ncMVlefOfN8uSTv1aGuvvK+LEz5YtdH5f5ixaWmblD5dJAdzlx8UImRmxD5e4fKP/6X/3rVOFqld50kwpmtxWpdhIWbAIIp8qfBLgZISzw9E4lzGGOZBJK1a/weRENxd5IRb4j+w/TwDvJ9Kjo/qgIVzDO51ahZhN3OlLRT8sWJlMPzaAqYhlx4KtXk5xgdA0Nza3syiYZGx6eN5tQarnp6ukNsHFtVCWzN0mihIwNxgZIW8IUPYNzs+0baNO///t/M7R738c2ApfT5oIN19FRduz8IPYLAGwyAd8IcDG+nd6He5LY2SsoLFVnYyK+KVob164GMOEjNt+yJdewZnylf5doJKgnWpqWBoyw8STVplRg/ZjoAKjc/v72tONYG/d+3733RhcBSM32G0tvLWmNbX/vvTAerZ9kJCNeUdejYTIVRghb5hxX8duR+ISu3u7S09cb8BpowedYWyLF/IC2q7FRSXtlrElkA7RFL6zuH1+t+Cu7an9gZYVqrpKP9YnFNb9Or5GQR78lo3brmGCj67EeAOCSbeyFsC76+nJNttAEI88T/ZtmuhHAxD62nj6bjhSgIto5pcRfsH8ZzYpZ0Ih3u39/73viE5pRyUS926kV/p4NaLVOwhrDkhiem8LH/8venf/6eabnYX/OzrOQPNwpkiIpUhIljVZqGc1oRrOPPN4mi53YSZwEqIECSfpLf7DTAkWKoGjTtGj7U9sARRG7dTwTjz3OeKntmXhG+yzaV2rhvu885CHPfk7xue7vS3vQ/6DSAQhRPN/lfZ/3ee7luq/7utlaPx3QJx4pRl5NXHPWACNsarV0ViHMugFggEyuqxg22lKXA06zn1qUS08D24u+0GBAKGsB7Km1q/ZJ+zzA2/xCm4meV4k525cBkIC7a9fW8IAtW/Pe6GAMD+V94hEt4Bnv3tMkARBUC1a1J3le2MvOnHiT3VXQ42O9JyyasdGbzBtxkXZj7dk+xxp6TopUxlPzGK5LjMc++YMBYa8DijqQX5LJT7DhxD4zoY1+TADexTBWJPOxX71z7/w5T+4Zo9a+VShL4WWu9hl2wsbNhDsL/JdYi4kzyjWgjhblybRkxKYNDLa1k2sSW0zfmGkPPrS/N8r4Qnx64tRNGxPDAvzDxH7/g5wt1wG8Alq6RgmwtbCugLATsWNzAQG8FiilkHVVgWHN6rbvrrtix+wFeiRaYbR2A24wNTDSFcU80xSuJrQ0rY/Qa9eaZ1+9CYi5crndsbd086J5s+PW9trrr6U9xg8w5vY77gzDJizxHdujieT+M7KZnR0YzH1aczH3888/F8DAsxG7sv3WVKwi/uabtUWJFcWAL7z4Ytt3974USrXG2N+EUl2LMwXcee3V1xLnEHJ3rgGeP/7hD9vnP/e5aoXduDEgGXBd3M5u8PvAR/elkIL14bPF+d/97p+X7t/69QEnurHQ9sXhQwejIbf7tl3tjdffaJcxGoGv16+3Jz7z2eQv9jl/j5Xoev7g23/YNm/dnFhPcUuO9cSnPtW+8tWvtrNnzkXYWytPpyPke2r91qWIrfhrb5IGsCfp1gDd3nnrrWjFOA/ll1bH9htRDyzrphhWP87H+iUfowz//1+BnwJM9tx1V1pyOMwSiiyn27UDQHu377i1TV29ErpoDNLgYJL/2/fsbZs3bW5vvvlWnCdjKyjDsFB9+pVf+ZUI0t1117728COPtFMnT8YIeA1ggtNndPRjYiI43K4hbQKbN6WH0TQeWiVQ9/UbNgTcYPQkJowI5+L1PvO23btzjoE8AlEBhiTQoWekVDJ8B7CEQfD5ro1TQomXFAkWGHO9eoRdVRSIY+qvdB0EMAUYjC90mDgc4T0Om/FOP2Jfi0F1L88/XyKmX/j852N0IbhahwSkKNucv2BWpYIDI3zVMW6MovSdXuh1gkGJvQAQmq3CIAgrTY31Aa8AMRx60eJnU80j1gnVFhhmdN61q2EL+D1RLsab4jhAhraFZ6MfNpMFZmazVu6HbgbaroosOqfWDJWoV199LcE27ROAlXXkAFVRGd177rk7ya4WIb2eGC2ch2QSyyi9uis1RjNz6gcEekVpPXrsaMax+RG0uNdORJRmgOBWYM7oSyr0YdIV6IIpn23tvE4AwfGrZnYCZtYqky7OqoCsZOqSa+5abDjqVFqWVxKYqQDbd86IABH6b68FNDDKEcBgKgJhSwn70mKqHqnCDUvGVmW9BeBde5KzFm2StBBovRquKiGhv4wTrSk4BQYUi0KglepkhF1L6VyVEYACFML68DnXrpXmzYb1NdqvY45wnq6fWNizzz7dHnn00QSwpVEyFsAEoFKUZon86gRrRmwLfjrAqfRHKmkAKKC5ShLYCp9fLTmV0NZo5qoAA0okHh3gkQQGwBOhQIBQ9Z+7P/8GuHO4i2XjmYRPcJNl0oFLXZKcpBjTJGtULBxr6Py4flUmAYikwn5dM7k6dkCgy4awFyi4wwPDGTftmXmmEkYjFTEnsMDYEGfpyc8+2b797e8UMIM6D8xbuzYjWc+eOd0+/+STEbhet25tu+/uu9va1RPt2BFjJoejAeEcXSFOTPxzablt2XpL1pjdOXj0aPvTP/vztjAz1zaPrWl911RB5wL2rB1f3bZPrm/r2mB7aOeeNrHc2t7t29vJs6fbm6eOtlV37m7tjp1tw7Zb2ujAUNuyMtRmjp9tyxevtv7l1i5OXW3/7pnvtv/8v/kXbfWGte3kwYNteG6xbbl1e3v1vbfbxcXZ9sQTn22jK/1t8fTFdui1txIq3RgeaOcGV9rB0yfbAw/vD4VYgv30958Omw9ACZBANcb6qhYuk2kkjUaDlF5QWsd6An+ekXOi/1+bW1rhikdwszWhJoJUqAbETADXS+gAx86RKhrbpeIpKSrNHEl2sVUkqyqzI8NaTUvPBFDrGUsu7dNQwddO9rRyBhNw06qxr9HXsTJSme0xvyQ82FpaDrAsACb825Url9JiKLB98MEH2pNPPtk2bdwQO8HWSjDCNHzwwayHgFiQD9AE1gENgGnaMI0BdwaxxbCZrM9tu3fF7tDcsffoBjlH9rR2NAE/e279Mxr08OHsY6xDrBcsFWfghz/+UYTB2VTImTPH3v6rf/XfR/vG1DdgPoDcNUimTVPRGoTJSLCYgCKwSSyAaQCs5TOA99Fm6GlwqIjP9HQo6PSkHWdQZV0v/VDYVYCotFYta/0wocb0H0WdEtTu7yvAgV0Pq6DHYIigKruZdpkaS90BCh1YF82RXmIuUZe0A2pUi7sW5A5IZys8W8yDAjIA2fPZluKA6IOIGcJ0qXHmsdERsu5L3OI6tSoE6NHusWZtfDGGW1oxI3LcGx8PzMEO7OlYiR34Fgl/WkIWFuN//L07U52Ya7V5ut9e22GvHTFFl9640whqElTusSidEck/fwDowOCT4Lsu94lZZU269gxANfFhQEwn/mktna+AS+Ors68iKH3u3M32GjFY2pVNm+rpYoXRpH1TUWFsPH5YjFNadRuyz+wNe1kBQiIqrpCQa2H2ECTmYc80Y8DXFYunVfGIVszZc+fzrDC13KtCFz8VravllTz7jpUiXiS8Kn60v+0pxR7r62zxD/HPw7V+gIcANrOz+Y6wFWdnEltYQ88Cc9fzEyuKU91vBH4XFkr7Ja3IG3OPud/+vpxTr/N5pq9lfw0Ycbsurz1y/HjYPtqiz587m9h5aupymF8Ruu610wJefS//pyUFoO2887liTvG6axtbvTo6HUBLoIlk3fm5ZCql8dEBrRReTKo0GWdD3nvm3NkAM2JCBT/nrWOoaxMEHnge2kYuX7kUdma1VwLmxvNa7SRaY91vWmBbS/Ke86NANTNTgwyIRmvXul5xgXhE4Ud70gfvvRf7Yr0wt9nxrWLeu+8JGIQ54561bgF22GNtLSbc0QwEqonT6auwwdrIxd1Hjx5JMU8MaD8bO37vPfe0ixfOtyPHtEAVmCCut4ftGfbJGbEPFP2OHz8Rv6BFRqxpHZ1phSmAxr59dwZwpn3y1FNfDZOEHQK6Ybd8/et/M0Ad/wQ4+ta3vhWpA3+/8659YWWFEfPCC/Env/x3fjl+2FqLS5wF05zYBjZA69ShQx+2Rx99LJ8vH4m4Oo3JFKUW2re//e2sk+dsv1vP6ylKYnnWVKqPfz5egY/KCvwUYHLv/v0rDDRDwwkk+VkuKqIXfvnLXw518NnnnmtXrl7J37EyJtKOMJiRXq++8locbaYcCPa3bEnPIrEmxsnoWu0ZPt8oL7/HoFDZBzwAJtJjGeX0uaDQehtR5NObvrSUvm4UN3Q1hzlVksXFBJ4ckKCY6NwXv/iFdu7M2RhjwIDviAr4vffGgavkMWzaWky1UN09+OHBoMEcMifEaVDv/tznnkxvaRzLyKpU1KJSPziY8WSuSxBlykUnkpuRrWNjcZi+EyOE0der6AdAQJD1pZdeTmDts/SzE6Ty/dZd4OD+gBIqhQT4tMuoHAhGrLtAO9NWkjwvl2heX1VtVdJpBqhkMPbbb7klAQOnBODRHiNAwhJxXQy558LQu2fgCZaLhIHQIR0XQA7DLNhBdxcsMahdRZdT81y7ikhGPK9bF0pfaMgrNdoT4ICO6Qc44h7opdg/qdSum0xQaM295+Chg6m0Ag9UotL7OTGeShMwzPMXZHE0ABdJrn0BfBAICkRQOe1lI4sxaK7P1CSXH/7wxbZqBA15VXv5J8RmxyMSytFYP/cdwICWxDV90Nea0Zjpo0bRvTLVY5tU0FwVVBW65SSJglqOHO1WIq4a43kQwgQamDDFqXYjLK1TTcOp9eKg7H97hEPuxgULgCooLqFLQYl7LmE8FOIKzBMAj6rczoUie+edd/SE8orhIqAxgu/ll1/K8wYAABNVZjJi+9q1PCfPy/NRnRQod6MpOxAnYziJSs71Kp5aIgKY1DQo+65jfhQgVKBsEmRsghuV5BQNuiqmneiYc5xxm7116mjSdf5Lx6Trma8RzMXKYRMCxoSl0B9gQxBXPeoFwtQoYhTwhbSQ2YtbNm/NXtmx49a2bi2Rv5YzY78DAyW03/rW7yUQzVjiudmcIVo23/veXyZhpFuiBUI1yXl+5eWX2mef+Ew7e/Z0Gx4aiMDr+nVr28IcdsFC2uWAWoc+/DBtH4L6nSboqND19bd3PzzYvv1Hf9RWZhfbvbfe1jb3jcROnT53Pm0e185fbDsn17dP7vtEW7PS1wZXVtr1+Zn2/oVTbdvj+9uWx/e34ck1bcT6XLzWhq7OteOvvd3Gxyba1Px8e/Xk4fbFv/ULbcvOba1vabGdeue9tM8dPH60rbplY7vnE/e2/usLbe7sxXbxyIk8t2def7ldGG5t+x1721e+9jPpC/+93/tWu3DmXGwbG0XMuajddR473SpgnPYLz9m+6UDBDgzkj7rRpIDBAsawrjrtnwrYYITpMugJgGLPVXJcY1Qlsfbs0GAxSfwAFlTIgSauL7T25cU2MYEST1djOWCJtjTPDhjKnmL+2J+SCj305y9eTEKhwCD5kqBtWF9VTPvOZxHovXDhXE1NWlxIAWF8bLStm1zb3nvPhLXSqmD3TVpg3/gPgTS/mvbM1Wva6MhwQA4aIuyLa2KbaJisnzTNo1gFkgr6A1rFMCccHFV51+P62FS+iC7Wo48+EkBHlZwml+SH1lcx9iT5CxEeN3nhM098pt3zidL2oU3ALmDVWUMaBdenr7U3VUYvXcx9s2kADzoX9sHiwly0e2id5NxHfLY0JYA6dHrpE7CNmCEzae0gzsoWEK7G+quK+PCwEbOxkGE2BGzrAalAuNjCpRq/K6FymDtNHGsUtklvHG7ih+Fi0IXpl2lEpa2VyTWZ3jSQZ+98FhNuKWBP6eWEH1IitFgufdo0RwNmui62DltMTMOPVEK4ElaHz9Xe4948p4xHTzxR+ijsb/bjynJAAdc5ffVa/Eox8MrO+elAgo6RAkT0fZn8NzeXPcaOdmsPVLQfxCiSJfdvXUq8tc6QaygtlQJvgEPOg/1oz6Q99oqpibWmrsW/bd5yy80YicA0e+vcAzzoKFlb991NkcoYcYCSVkH3v2Ks9bq0andgoutVXOBn7B1rIuHk69La0NdSTOOXxGv2XfTnrlVhit/sdFbC8Oix0tgbMQsfwr5IUk0NFBe5J2fF2qR92IQ9vuDatfgKawTU9H3iXnGltbSm9gV2S6YKTUzc1N0SZ+acmrY0OJTnw/axLxLZtPK2FiCm2nKXUuTzTAATng9GMBAA6IVJLb7hs8+fP5vYRjLvc3xHtVPfiD/ppg0BTAC0jz72aIn5r1/fNm3dWi2gFy9mnwB2qrXc2Onl9u577wZMBXqlxWh6OudAvH3rrp03ARPX5FoVrcQx9rbnY30PHHg3cRFQw/dXa0eJLltP98dGshcRKR3QBjfY3j1wIIAQ/6s10fN3vgBHziXRaXZe/Ov8mC6Ugu6qVfHLg8MjbcetO8PiBZixeUAwRSwFNmfrxMlTKfSIdzFnxJjOzRuvv97eePP1XovPjUzJGR8dbS+++EJ7/Y3XY1s//ekn2l379qUAg2WvbR77zjnxfWwtVkzpj10rhtPCQnvvvQOJt/2bdiAgupgh4vCmEA4OBlw3mQmbyvoQY9VOBexW6GRjPVfn6YcvvBgdlp/7uZ9rf/jt/5B9+qlPfTqgjhzum9/8ZhhM77z9VgCo3/iN3wgLGQvIHlKYpMeze9fOCM/7t4f2P5QY3ihheZf9/bHQ60cFJvj4PrsV+CnA5IkvfGHFlIyXXn4pv0dN5SQlwxLcr33ta+3y1FR+T+lZiwsH7wBzkp989LGM9FJtYmwYMKgrHZH0YTbTVogZGtO4Nr/X+sF4am/hvLATHGzVb05LACDgMxeeY4TsSuI5gIxlnPP7kXxWjYHsjyEiYqQHUvARSufyUnvxxRfjsH/+534+hn7qyuUEpij5KmccAyNwy9YtuW+OK9TdGzeKLnr6VIIUBowxFHQePHQoyZaqMFYJcCfsknPn4vw5A+0vDLOgzGcBGqDCpsYwtFS9L1260nbt2pkkSzsKR8cxuCBVLQk6mp/PktCqVmFIJADsqcRzcL4HmAQc4jjSuoIOjQbdPxDHIQixPtg/UG3CT/riTQnh4Kolam2mmpjMUxTu9aGOCr6IR52/cC7XAmQSQAqsGWx7Ide9spLgImN8BwfDUvj6178epo/gQ5XWpKEaUXe+R3/VRz8aMEHQ0Y2mDl13bDzq4NUeVFN8VHAjMBdAodpqBND2SVWStuS6AEt1jTNJQgUgqizu17oIjF999ZW8H0BC/RylF7giiLKfOCjVAcHiVJ7FhzdR91BQBUsJxuicmDY0ks/wb12PucBNsuPzrBXgh6CwKouWpAIdqoWADoi93E3QsZb2vKpMfV4JZHZACT0Mr/e6CMxdKQo5kCZ6JYN1Xpynq1cuhWUkQTeaGXNMQGYEeHR7ErzVufEcuoBaMp/9NE0ZvgV8FFw4B76765lOJbeX1ETpPhXL3gjyHuipoip48tmV8PYmAEwbQVmASSYJ9EQPQwWPQF6xaPx0gq1/xSip6Rk1PrkAkwJ96799wBxtVyYbjI4F/Ik+Riq4Pf/f18LYAvaZ6LVj245QbQmiqlirZjrr+prRhCW07A4w2BqbWPL+ex9EVV8A5axi3jn3xDAxLj79qcczecFI2LFVI+2O2/cg86cy6DsEiieOHY2o26EPDwa0Wro+25auz7Rrc3PtO3/yp23Ptl1ty9BY2zE01s6cOdeuXJtO28WmDRuaGSDrh1e1kcWldsrEiaGBdvLapXbHZx9vOz65v61ErHusXT53qa1ug+30ux+0eQLDhLpv393O3phqW3duS7vQkVffaNcuXGo35mbb0gRtns1t+7pNbXl6pl2/cDl74c+ee6Ytb17bHv7sZ9r+xx9rJ41Gf+XV9oO//EG7eL4mJS0sAL+vZC96BmwKeyURKp0ZbVP1nCRQxQZYDo1cMF+iu/WU7Pub7CqimxGWLG0fe549sH8F1KaeJGHttftIdAMqrLQA6xHfHNaOUCONgTKuFTDqDAJMMsXjxmzOnaRHdZxtHR2bCPhGV+bS5Rp/q4DgnGLV+LsK+YVLl9K3roUVUE8T6zd/4zcCeguQiSo6hxKurbdsadu37YiNkIzaZyZMSC4ILt77iXvaewfeC5Pj7rv2pRCheuw9zoBnnFMAACAASURBVCL7xtbRQPAZ2IqSEKAl4UVigZnIknYhYEIBrZhSJap9rt26a1eAagASEWU2FovTmrO9xBS9R5IBNNHKNwyAvHwpgAX26NnTZ7L+mboWPajSFIFqRfsqdoBIK8ZIMR1kt3wpcD/so/6B+OnoTMwWSBxgrHcdw8OjsQN9rWxhANaeVk1Ya5kwM1cV/7WT8YsBFDItyejxsklp90i7Vk1Q4VMjrDo62hO+B6YM5/0BDNgn+knaRmZvFEJSg8kCmVjTsKU6RktPf6QKPjXq1rp0bUTdXq82w9rf1XxWgIU4QfsULRzJF3smhpibobVTU2aiAwT0xZZRIcY8AYIsLfXG/w4XKJIpUmVLu5HBYiLstTyD3k+nb5Ok9tpUnhPNmE57xTrxG+Ihn9n9O/2SnJdZLOBN2YP+H6jGZ/OBnR91fRG27gnr8gn2jAq+ZwFscG18Mpso2Y/Y6+qJ2ER7UbsIsAw7wf9LMAEmCgUSwBJV7cv9uUbJuzWlqySmA3TyH/6Nv5PYsuMAg/vuvzcgjx/XJpaRyAMx+DrXKr5Q8cfwSotrRMOrBcwZ0UYHdBEXsblsoR9Ap8/IBJ9efBk26w2Ct+MllDw/HxvSATbOt72CYQSMM6WR7REDW297EzP48uWLARHOnCr2rt9hrxw6dCigEWAdWF/PZlV76KH9scPWTDvhzkxmPBP/JgYTo/MxClivvPJy2rqtsb1muhe7aW87E1g/bHgVka60XVoJ161vVy5dLgbLWBUv/aRA1GPsYPJ4PrT1tPEBDPhI+w/I6LM9Q772+rXpdujgoYA57m3j5vKvprZ5NnQS2Vm6HwqV/KhzRaflof0Ph7nmM8WF4m/tNmzz9WtA5rM5J+Ix1+f5GD7AtmHGHDl0JEWNv//3/0Ge98svvZT/+mz6gwRUFcGef+759thjj/ZEXbckD/DZbKFiI1aLOBHLFTBubY0rpkGy89Yd7cyZU4nX3OcXvvjFCHG/8PwLmeoXMd+NG9uXvvSl2H+26fd+//fT3o7Bw+e89eabia1ee+31gDRAeEAhFs0rr7zS/uRP/jhrR8/ry1/6UvaZM9VNnfx//vRP2p49t2VykWsvuYTJfL91A1SyeVFW+nhCzseIwkdkBX4KMPlbv/qrK8SRJAxhHZw+m/G10HuCUJgfKGHf+8vvparqD5ovSmChzhOhiTF8xEYFQhyF4BmKrddfoNAh5pyXpJZzpzPivxIMv2fcMSpSQdfPuGFD9bmOTbS33n4nCDoH3E0igbxCdaGgDJDr55Cg91B3eigSdE5PryIRJNVOzIbvf//77aEHH0rlkdHQiiA4yujZmdncn8SIYRJEceaCm63bbkmCaR3i7Jeq7zbis9dNsDia2fYqaIxpGACCx7m5VGRUT+fmiUceSGVdRQ+wEP2WzZviiDg8awQBZrg5m7RXXL2aQNgaqIBilrh2CRswRqDsPoiwCnj11grQBMFam7TraGnSqwscESBIMiSJJZpqggJ64UKql+jGGSG2spz74zRUPLT4dIANY1wiqjWa+MMPPgiAwOFzzhgrHcUXeNEFgy+88MPsk4i9btmcoOQdI5TvuTsBfDRN0t51IQ6xxDSrHUfqLLg4dPBw1m15uaY9cAaCZEwLAAqH4EcwJqHQqpLKW0/XgBq4512jjqd7Sv+l2+E6rSMRyo76/PKrryUQE8DUdBYOf6HHkFjIeldfea8qmqlTguRqAYhwZW9iALTfmlrrYpYMZf+aPpV7XF5OIAI4FJx1wpnu016shLREBCOwKildAhoMlq5JEgLVnaGwevr7a1SqCpO1ue++T+SMSYRUdq3z5i2bsgcwtAQwNZK6AElnQyXds8JuiP7HwECuUeBaVPSV7IHpG9Xz21UeUUw70VSBVUf1rGC2Wp7cbwQYTcLAVEsLR7EHSgytqPWEF4t2XklGJdwdoOK/JZ4bundG0hb1WpIrUASIWkuJwqYtFdRogThy9HDWATi7aePm6DRglbluo/8AwmiukmA26uDBDxPYAVae+MwTEa4jQEroGkON5pBqm6o/+7N//4NhjJiaNDTQ3x64/742MqQv3UjpuQAnWnJokpw6eqxNX55qk0Or2vLV6+3U2fNtYXGlbVm7vo3NLLXtI+OhJk9Mrm1rNqxL++KSPX/iRJu/eq2tpxuztNCuLs621du3tpXJibak35tuBibUSl8bXgAiXW0DI6va+LYtbXlksF2ZvtLmrk23s0eOt4FFSeVy23v/J3I21o2vbmNDqzJRgL07eOZUm18z2jbdtrPtf/yT0XZ57vnn28ljxgcvtuFB7JIr7eSpk9FRyrMbHqqkTYU6Fdb+HvAh8TS6u8ZL09DwU/o5lSwn0V0poVb7rMQ7a8ysoFDyKNBlj+3BjJsfGiymS+9zMqmjN4Eq1c1MswGu9Cc4VvlXRaVXIjlMtXhlJclKtE1Spa82Re04Ei+JAaq3fbbj1ltzf4c+LJtNjwLIIQH79V//T8IkdH4+NDFi58721ptvV/vewnz8hqAULZrNl/zYr+zP9m1E1WtE/O1796R95+oVQtkb25tvvJU2OaCP3nTfz6aY4iTpdM38F1FHoD7QCvADAI4u1i235DW++/r0jTD1JE7OoNeoMkpSwgo9ceLmWHaVWczQ06dORptH2xltEomf88VGZRRyT5/GvdD18Xy6KSgR5Z43Pcd0mhJmFpT7O2YJXYUgIL1pOBlj218tVenq6v0XYGJPxO/4XhNYFrGGiCLeiC2sVsBipRTKErykp9s2epPxBEgv1uZKbJqWsmIx8gvF5pQsdRpJmYrUnOkC+wrYNRJ7IXtHIh3ID6DbA77ZTXsRs610OrT0+N6e+PHSQvy7gpF9nalM2nyBqL2x9uw0oKC0sLBs+ophce3qTc0vDIfEDgAhIpxhYq2kFVHhJLpRlf4ETAAYhjFqD2lvW1wIgJhzlylxhL2LcRHhVQLU2pII4vamPNFc4mM7bRD+hrYGm//hwYNZj06snP0XQ0lSxZHONtAh7BrsYmuiNSMgV6/9ctl3FiAkEecj2HCfkalEYWKW3h7QwnPnQyN4u1I2BXPZtStwiGmijUPrZXYmSXO1OxklPp0YRmsqm25/AnIX5uiADccO1hSgsk3ueWLN6jAVxKPiz7J3C9mbrsUPv13T5QwxWJf2D/bK85LMe5bdmoutxHjOuimVPoMmhthGrBFx27HxtD9qARWfKcwAmrTfuTexktY5QK3vAsY98sijWeNKoMfaZpMNz55JvAeApV8I8BIHa0vBbotwL4ZML4bg47Ue8o2uj4+tYgRweXWmuXWACRAb2GRvVBtvX5gT1lkLidgE0IEd1Pl1gAmATfEBQAfMP3j4cF579PixFPPWT9IE4aOuhRUMTLv/vvtS+KJBdPrMuXbnPkzeOgsFbpmgtBjAWk5x7NiJAL7ux70BoAAcKz3Gk/UE2NFlfP/AgRR2gUc+C3Dsnq2z/Z1JgmlD2pxzSzgeq5xOiwLLUz/zVOypWB0D0aSxB+6/v505fSpt0xcvXWiHDx9pTzzxRHIAIDTg1LnE1v70pz6deNA5+tYf/H4AbGAJ7SSAHCY52QT371r4D88Y+0SMj2Us9gfEEecGxtK/MoXn2WefybXbn/ZATRKqKW+AW0aopyj2MWDyEQELPr7Nqo10TWh9/+W//Jcr2AYSbofcnHPK0ZIqSRGjyZE4hLdsvyXiiBgLkF8B2S1btoTupa+OU6T9wElIevfdtS/BIgqpZFkbhb5CjopRhI7SBMBe4CQdfoBHEsdUcmbTisKpHjx0JEEboxN17e078vtintR4wExkuXjx5jhkUwYy5rQ3Go6B5JgoSWvHAPAIFLQCJfFqLQHl/ocfjmP8oz/6Trv9jjtiJCDDjLfkEHOlHPLZVFwAMYy9aS6UtAOOTF0ugbtez2gn3rlmYiL30PWVSxpKrLN6stdi2mAjjI8H5Xd/gAVr7fo5UmvbiQb6XIE6+i79Awbz2WefS4/nrTt2xEnQTOF0OXmCjBIAbA8ORdKOdQEJn1y3NtUydO+J8UoGOQLrfPsdtwfp55RUAtwjh3vf/ffdrBhzLAfDVFkXpFqiSLPEXnJPnJpn7TMFFIKQ6oEdDnPmWE+MKmyKHo3Y+zrNG06CIxZUcVYAFnvOe2v6yVLuC40xPfxG1WY6y1iEd/UnZ8qBdp2l5SQgqsdUyjMRoa3kfdZMGxAwwLOSxNOeIHjG0dqfPvfI4aMlOHfDCOGqqnmGflTyUMuxGuwB9+y6gXGQe0CfdXI2IvrX358KtXHEHUjBsRZrYrn6pFtfAC3PdmL1mrbYA0oWl3tJQMRO+7IPknwQjR0cyN9VsUswU2Vwrj3++CdzTRI4e53QmeABuEnrxTN2djYZbSrA6OlD+H5n3+/sPXvAegj2tDNEhHKpppO4DkGWs+MeuqDXOiX56U2k8Hv3x8EDd/zeZ0s4BNed8GCNHy7qvPMiqO/0LyqBWcnZD1vGmULbz+jYGgksQEXJ9axMh6gpSSX0/NJPfpLvp9Xg7N12254EIgATVTfPy5505tkpoInAk72wh4Fvs3ML7dFHH813SB6BzoKvvXv3tKe//4O2enyiPfrI/rZr561htPWl3UTwX+OFBbTLs3NhcZw7cqLNXrzcps9eaGvG1rShlYF24JXX27bV69ot49UusnHrlja/THBxrC3OzbeTAuSpqfRir1k32dSuZxbn29WZ621+eamNav0xynRkpG1YM9lmZubbxStX29C6tW3b3j3tzKVzbfbadJscHW+DK30lLjlzI88XE6ItLUdw8AgNonVr2+j2LQFUNu/Y0f78u3/R/q/f/u3YHAvunACCz507m/3lkXUtSs5gGEu90YSVsgE2TdMobYiwB3p9ZfaOZ14g2EJPz6JAtgiUByAsMGWlr/ZAQHpTLiLIh20yGGFARp79tm/SKrQkaS0dBYmiyTKo0lpDbszMBbzB/qs9K1kDQM8m4dE/LxB3c2sn12WqDYDs+NHjuT9MKwD1YH9f+xf/9b/IGcIYYS/4KpW8MJ9WjSaRSdvHsGp46bKwz4DrK5cvhhkp8ecDgRLOGkYnWrxEjW/ChvQdbL22nK5tg92XFNnzVake742nLaYmGwgoueP2O9uHhw7lrDgjABL+D3Bsn7Nj/J33ODM+58MP3o82lUSHXlPGkV+pceRplUk75nJs7Mpipecqy86eZ7Ng2komhawkYdeqVeecpomkvZ6zs+35WusOLPHZzne+G+AaoJ79kdia0lLJs31jj1j3dOBjGPbEUQOeD1eLS42dv3SzTdLrwnYFyEmelherVSXPR+K7kOdvHfydregYJoSivafTXALcsWfAOXsZQNAxA+1XJ8B7O8CIrbbXAS3sqe9TKAI8eQ78CjAHK6bYKZamxKr5QucP4JC2pbB0CpC2/sABfq4gJ2C+drnx0tECLvUmTAXk1u48Np4ClPUs/wacMqlmOQC8z8VkClvi+vXcJ0DI9cauT06mmq7FS/zieyXKHWvI9W/asClrqAgBrLaPu5Zj+1cRhC/u2lb4FjZejCrmFKNqYwwjJC1HhFpPxefVaNfF3Ev5pRLA9TpTtyze9RsziUsliSVAXsxP4IkzKm5ho9nBbtxyRkEHfKu9CUQ0bc0aYSu6hrQ89deoZNfiubNvrtO+ch7F2AWkLGSyT03pWRWfKunmX/imxIxZYzpbK/FF7BpWgqIntjLg1fNQpMMqiO7Y1q15FlgomMQY5VjRKVwMDLQtW7dFaPSdA+9kDwNYtZX6bufdfQFD2Bn3Iy4ROwFbu1hV/uB6nAWxlXvPZEBxLXFpQvexnwthtQFN2D2FQ8C6dcn0vt4obntJUcqasXnsaAo+PdF9cbE13LN7TwqNCiHAEoLYYagYM42xt7zc7rhzX/aVP17rXLg3AEfF88t5Xp3mVWd/MaOxkj/1qcfz/Z6Tlp/NGze3O++6K3aLfqE15R/EpPb/2WjtLWRqjWfnc//tb/1W9sDX/+bXsybibS1GCmfrJyfbtlu25l4VkcXrX/7SVzL63TnKKN8bM+2LX/pi+/QTT1QsMzmZuLpYLGdSbMl44e3bcz32SvbYyKpMQbR21vdnfuapxGPf/8H3A5bs2rkz+4B0wGHM+Z5uDHDGj1Z9sbqWyRyUHrPu40T64xX4qKzATwEm//O/+TcrVeG8ktaHN958K9NNiBVxipykQx2aa18BChJQDur1N96Icv73vve99pWvfCUBh2T+r9TVjTxcF6PM2TGOe/bsjXaDpJxhf+HFF/KZnKKDzvULUDlghpQgLKDFbHGOG5qcAADFcu2a9h+/+70Yv641hOFlvJNQbJI8u4eaBqBCLMlhJIAPjBnjD50FyqDM+R0qnLHF3/jGN2KssUJQoIE/DJL3oX4atUzroBPsgs6rxBP6OnLkcJJRqK5rRckmdhcF/+HhUpxeXIxRZ+AZOMZq+9ZbEmxbY4aMAUXx3LZjewWum1X4j7e9e2+PIyfM5/NpKQgedu/Zk4ROhQ8ijlrr+QnYJMRYPIIBDlZwieHhe0o34dasrQonTQZsDZVcFdAnn/xskgyAi75Ym8g9fPazn01PqaSNwUYn1Eer7Uaf/he+8PloZVgHzrCrLAvQJPOc5uioAPxSAvduAovnUW1XZ+JIaqTsWBy9IFDFhsaLQKAmOfUl4RL4oCPaz+m37o2uVEEAmES7ovVF6Ms12x9aAAQgEP+Tp05kHwOePBP7NiJ0G9fHoQiasBA8I0wLzB8ovIRHAmNfCwqJlOqNrXG4U+3yJQnGWDt1+lSef5fIJ5lZtSrPTlAoqFs9sSbPyN5wfwQfizZO/FSAPta2bdtxU78luh2D1UsvUBKoCNq815oKFHbuujVK/aHGrqwkEBIY2HuSNOt0kzo8M5OkZ8e2bW1d2hPoIdCbKEV/9yoI7Z6Lv7vmUKtXjSYQLQFcfczOXonVcvT2UILzJEY1MSjTQmZmsgaec/fZJaI2VIlwT4sk7RupQtfUng587apSVUUtHZRiENRIYCAGoCqA2NWr0aIZHB5Olcr/A0WAuYBXlXhAomRI8PKjH/84rAD7EXCCedaNirR/7Ym0hPUPBjiOeGVfX+3XTZuTPD7z9LNtYmys/a2/+TeSwN9z911toG+lXZ0C7AnQl9rlC+fbjUtX2plDR9vYUl+7fv5SG5hfbONtuB1++7324etvt4nB4Uy7WbN2dRtcNRxQag1tnL6+9u5bb7cb2GeTkxFhFcCyWQQrb8zPtdHJtW1x1XDbdfvtxfpY7mvXpmfa2IaNbWV0pM2obNszwyPtxtR0hLDPXbgYVp2AWVLehobae8ePte1372uDm9a1u/c/2LbeuqP9u9/93fb0M09HGFQQZ00vXbx0s2ptT27ZVCJy9oLn0IlzYkcIYiW1ST4G+sOSYNeKCVCVTYmeimsldgWMeNZ0iAqQK7ZRtfcUC63aT1omzHSg+Ky1GEUNXwq7B/vLs2KPUzkcVgWvSS0S2IC6prjM1SQRtgnDpJLQ0YikfuLe+6ptcOpqfJj94P4vXb6Ya/jn//w3A0grNmDo2Tf25Y9/9KPYD8kdoGP1xFiKAfYrkETVk0bI/NxMO3Mam2tDQF/AonOiNTCsEhM6pq5kTTPp4sKFnCk2kT0DJF+6cqUAxv7+mwCzJWbrjKK8bc/ePDfPwT3GV0QDpHRW2BS+OlPwdu2Mn2ULrl290ooTupLzo3oJOFERBmawie5jzYQR3jPx69GUMKZ3XoVbe4kq/UpvTHC1W2W8doAKuh5/NZXB/gBahG2UBL/sS/8gLYoSlbZ/pq/fSFwgWXOfnaAvG1FV7q4VrBI7TFXrxld2DKewO3rMh047JUq0afEwAaz0QSRD3ZSljmlCvDVCw8Rne8LG/Kt1wiCp6W4FClWCHogp19Lpk1Q+XoCiZBQ7yPv8nl/1vOvXtT7V5vhX45E7oLrup/R2tGZhF8UPBTTABipWFnATouQe5rXkLS2lDQ0Ii01gzYwfdVZqug49k8GaBDc8knMNsHGN9pHPtv7OD3ssbvT/gBb3zc6KNxQL3Kc4gZaOhNu124/OU4oNWk8XFxKPFeOyWBmdhlcAmrm5+DTXJNllD5xfgGjilh6bM624E9qXtdIO5WzEdy2uZK+7fnvI99m/2MJG17Jt3icJDgtmkKDx2ux15yTaa63lPsSio+PYWxXPdevStTJpA9KO0/lsPsVzTZvV/HwYBRjFGVOuRXFwIFoqWH4+32sUXfhT8ZzigrPnvAOFCJl6Lop57B02A9aN61AQMiklYPvScnv/g4OZnHjm9MkUC/y7NUqLLwHdK1OlkXKxBP3ZHfFEWHETEykgACy07L75xpsphu1VoDIGt1cABEbaT9a3hJZn05JiqELt77E215voxNcAbN07YEaMTjg5rDQ25MqV2E1MCPof9iw2I6aLew87amy8vfpaDSSI4O7cfFqL2ARxg/gsBdqNbGpNE7Tn0k6/eXN8KwFcfzBODHQAzO+97fa2ZnJt4kmxIM0PYK84WrGLDfQe69h93n/4znfa2MREisiegWKk55329f6+tnXL5ra6xwBWxHXP3/6DPwgDXcyoAPPJxx/PXrYHFUn5WtqHb775Rth77l2s57mJXcU0zqx7d92GL3ztZ7+WePIH3/9BrkXMA/gB3gDftG9ad+CKs/fCC8+nJScMk4/FXj8qGMHH9/nXVuCnAJPv//hHK5cuXEjwxhD94R/+h/b3/t7fj7gQA3Lfffcm8OZ8CB1JOgS3wAhjf7/0xS+1V159JQeMkeQt3j3wboIZn8c406jwHq8DMHDwAjnskRo9NtB+8P3vt/vuvz8GkGPctKUobRyjXmrB56bNW3KgJTQQ0Vtu2dq+993v3awAoqwKSIizCogYG60onDraGfEiwIX/5+QiiHXufAwdWj6ASPAowQGYoCYTOwoFmi7JhQvtgQcfiKgTo+M677jjzjhK4niQ/jvvuDNVVYg36qvgkmHkXFCHVZGjFt/XF8MsEHCdEdwaGWnr107mnhMQrLQ4TAaUsZWkY5oAY5566qn8/5Ejx+I8rl2fTvsUIy9Y5wQg+b6TM+P4JVGAgzALNm+OUxSkAWFco6qnWe+ELQcHhtrmTVuiPyKAUzlnSAU1KIaM6eL8QkRDMzVmoD9gyDtvvR0nQSeF4BUARNWeY/Isjh4+Et0FgU4mg1y5nEQi1PkReiQS4pUwQgQOxHU5Pu0i0a3ogQGSJ5RrATOqKkfM4RqnhoaYdZ00WtfIypE4S8wMVeUb0xWsoSbaoxG8GxpK64We1Y5aL0iRDJtYMrpqJMkPICHTkeLsLpfwXF9/WrxMFuKYOCDXfuL4yQQUtGisiWBKJReQRLn9/MULqWyganN29q6eWiBBp9kiOHP2BEaCHtfr+QmKVJ9VoUvjoRIbwZfnKCBQvRLw2LeuGUumm3pz4eL5Cka2bo2ifJgsgva+viSmrst+3ELLZlIQmGFaSUIF2x1gIYASsG3ZVBpACZDT9lATcDqNEwF4BBjnC+Tw45qLOVMjgAWuXcuFgLdadqjqt4wStC6eXyeS6xeZZjQxXsnPX5u4kkpp2DWLN4VeJW1AMWsg2B9fvTpJob2sJfHzn/t8EqG0xG3ZUsH44nw7efxEgk/Cbs88/XSxlnoCta450xvOnkuQQ0PJNTuTp06ciBaFKWKhuI6Ntn/0D38t4mpPPvFE7OKlS6YLtGhqzF+/3k4dPtJOf3CorWmDbWJgJADKzPkr7cXv/qDNXLrSVuYX23Cv8mffEzjdOLkuCqjnTp9J8CW3ZAuOnzzert8oJsfyQF9bHhxsW/bubmvWb0iwOdi0Ewy2paGhdv7aVFsZHq5pXLPzbckEqPFKDJY9J4yyG9db/+hou7ww1279xN2tf3J1e/Qzn25bd+xo3/j330zybIrAT37yowR1JmwUhVf1vC/TXUKbn5sLCFu6NURQJxPg8Qtpw+mBaIsLlUjaOB2zSBLaAeadQOX4eOn0lNhnsbUAfM4OWrUELy2XEZskFmz062js2I3rNfYUsK+Cmoklw/QI5ttCD5CR1Pn3iHn2D+bcAxTSDoS50aNmO9sBRkfHIsjo3LFx/Mz/8K//dRseGcpUNoLpgvYL58/Flnvtj370w4Br2EeSotLKqvZUguTGILM1/LRkCZ1dgIsdqXJvjfgMYErE1zETeq0L2uskg97TJYz8SFpPegLHCgjAXe1FdFnYAjZIwA189zwlufYDwfbPf/7z0QB4843Xc03ay5w3LB42MkCFNqzelAV2xtjlSnoXW/9AX8AoCTT7Z30BHsb09rWBNn19Jho7accJNb54SGlRgcJof8HgIA4Z0dbSE2ELvNZamCTEt2c8N1C29/z4g2gh9cTI097Xa7VkXzt9I3Yi4+37+sLmiIjtUAmtAnF2bN/ezp8jQF+ARmlY9NoDXU+rVhbXJ2H3/KpCCxApkAHr8q+3H9Jucb+SQ/4H+N6xVthrRaKaojdTbKmM/TXlsFoRvd6/BUjOSO766dobQYzWpFgqlXy6Dv7sr0T0CSEDpOua7YcAkQGpBiIkHgbIzI2bTAGfY71K5P/OxCDOkAJUbAFtoaWF+PqIz09dyxnk92jKYf9kpPzISM5Tx6C1bmmD6oFn9g7Bzuz1tG/WGHDnPkWV8fH8XsJ66vTJnB/nV7zpejFEPCf7RDsd/579fXUq7wWYWDuf37GDMnVly5aAzBLjTKW5erVdvHwp51QsGe2k+fnYT3GrBFt1f936yayJ+3EdbITPVczxGWxKx3qsNq4WUAyD7ctf/lJ8f0Rmabv0ROPFL50moD0hHsBscdaA8s42+/Tuu+9kEiGQVqz8zDNPxyaJBb/2M1+rkbk3brT3TA+8MhUWMYYKTYxowGjZHqCfYvrl+qyPuMCz9EwBPr67m/LDvog3gADi6G7ijvMFiNYuxP/af67r/fffizaTlvAInwtDAAAAIABJREFUgnuvVqXJyQBYwHFCuZgz7Ic9RtQf8AKEAhoHwNhzW56JliJ7iw/xXPz88Ec/SpwjDvdstCCLy+01IJD7AHp4Hgpv9Jn4gSc/85lofYiXn3v22YB9GEw11nptWpe0LRkcoXAsxrb/xNVf+MIXIgSrlQYzRSE4bOGR4aylfOaxTz4W0Nx10dI7ffJE+/JXvpJisraZb37jm7HzO3bems8+fvRYe+ChB7Ou2DVyEjYWaKoITHBasVZhI6D11as5054v3+g7HnjgwfbgQw9kH7z6yithTf3qr/699vrrr2UqKKHlruDRMct9F4Cs2ps/no7zMZLw0VuB/w9gIjGSXJlF/u+/+XsZNSrB1wP5yMMPx8G8/MrL7fkXng+qivYmqGDMoM4cgGkmXZKvgqRSDtl1WPfuvS2vx5DQ0/fCCy8mmWJIOxqiahVRVcadI0cF1mvK2HjvqlVjSTpoLaB9U89mbLyWgWRQiZqaLgAJ9joVO8mfwIqz8h0OPTYDA+36BWumAHDsevCrYtcfdBgoBF2F6nbUU0m3JE2wreInkOAoMWCe+upXw0gxdcQ1SGaxDiQnRY8WDK4EkGHEJWvuX/VPEhr1/vnqzZccq7ylleS23VkLoxrdK4aJSh+HLIBnzASf6N7WHpXvyc99rlgYly8G9BDARPCsRzlet3Ztu3TpQkZ4WsOqjg22h/fvb8eOHE0wIgF0r+6R2JigxrQE363q4r45Rc9VAu+ZEk/lfDxHDBQgC/YR5xCa+VUih7ckAHIfhGRN7SFkJXCRgGd82bJKbiHpCaRWjcSBd+N36YWMjuoxrx5jjh2NtJTxryRo6PRuOOhUm3t6H6YOlZCaCqHRl1T1tUpdDaVfUo/llEkTnskKsdGaXOP1vsu1cbjOhn3JaWq9iAhtX3+CHIk0EWXrYG0Fd35U1NDHvUaQkUojsCFTOWZzduxPz6wbU+08drolnJl9ao1VGBKkr2gxmgpoZ68DqQQVVQlcSOsUmn6NeF2KMKbkRXUIS8zZVX2J6O6Fi0lkgEx7b9sT2nKNBa7JD6o/nr+quKBAcCCYkH1JTgTCKpmpwA+jB5fWSscuEOx169hRygEkqUoOFWgGGOkSaMnOECZQDzzpJjsI6J0te69DYEKnlXz1RnhW37mJOOHhR0SYnRH0Scfo2vgM5/vm5IfWos+0dfPWMLcErQIp9uWtt9/OviKi58z4rttvvyNVoMceezzgp+eDvnvwww+yr4CE3nPvPZ9ov/J3f7ldtT9HV8W+zM6g1060UZoRnveJE+2GceKvvd2Wb8y2k0eOt75rc+3D195uK7NzbZUJHqHRz0dMc2Vpsd26bVubnb4eO+d+VflMPRmgD9OW28zCbBvQuz0x3r76i7/YPjx8OHtx9tpsu371Rrs8Pd2GJsbbDIBAoq2VwaSjgRr1es2I54GBdn1pofUReb5jb2sT4+3We/a1n/3FX2ynz51p3//BDwJ4vfDcc7GvpUtT4soMm88yLao0ombazGwFcoI+zL60G/ZAtk5jxrWU7oSWhALhJMhd1Tz/DcBVbWtptUjLQyWKQE7XlJacwZrKVAH1QOsf7K/pV1NT0TqxN/fs3ZukvtrIbrTlvr5mKtya1eyEivJUEl0A6HQvaXGOw7DSvjWjhWGmzc1WWx5bSxtFFfvXf/3Xk3T/wi/+fJ6hcwc4owHCxgHPTXZgq+2VaC1c1vrWwlRkBzb3qqlEFwkcdqwP582ITPux01TALCstHwzLmejrSFgljhICewjde/3GjUnaJODOGK2gi5eL5YVV5zuwELEWPVPfox+eTghdg7Tbaf/oJedawiSvaSnRkohJQhxy1apoQng2ElKT0WIjelNhCNTyOb4fWD8zu5A/JSZZ1U3MQjZQMo8bEpCgxzbptHEySrM3GYdtSZsjtkD0owgDAypqoka1+hVyW+1/gzcBCHuNNgyYhj+p1pa+sCHzXRlfi/mAYVL3qPiTVjLgctgiyxHGjY7ZXAnRBozpsWO0f2lxrdayahPq7+mNuE62O8KuEQUvIKUTD6jvKRCjAzN8fpg6PQ0gv4+Qak+vxZ6a67GFMm1kbq4KDr1pe+4BywYo5tMl+tYGAOh5xn6vrATg5HPtVf+usMKX24cq9XQ87H2fxR91jJhzF86nKBLWyqrR+DgtFsBM/qQDokuzja+03nSkStTcHzaBP+vaodZv2Jg4JFPiTARarBH0mGOenf1i/4Z1Jdmfn8v9RLMk4FixHLV6bd9xazt//mL8rvfRgbDuEmnxGVYQlqyEHhsDyF/x4HT8t9iPL/IcFe2cx7TarplInMK/Rox1mV6PseQX2kai8gsLSYq7dlrfU/azphmZsGI9rH9YZedqvHEGAczMBuxZNbYqoEFEZoeG2qlTNXZZfObfPIe33nozhTzg9K/92j/IntfCvmHDphrhHSFuIF9NtxIvywsU1PwACdhF8R3bIp4QQ/F11lo87rOttXs0TMAai3cLjFoMyxxDSHum/AIoIJ7c7TppKV0pcE3bqHv+zh99p919192xQ9bH+dY+jLEEFFPY3bFje1sD1BvoD2ChNR6IA7zOXsnesM9Gemx2BY0SZLX/9+69I8+OXfn93/+DMA7lBNbBdB+2GbhArySswUuX06aC5Y1pJyYQ54q/rPnte/e2hx/en2sU69E7Y4/ZWvem+PLJxz/Z04A63f7jX/7HtDZia997730BzL7xjW9mvLKDCFSyt2ni+Ifnn38uNlsrve8iBEvwdXmxzrIiHZYNUAooJk763W98o+1/aH8+40//9I8z0EDrG5YJhgybLc/R+mNQg2dJMgFgkkJDsJKPAZOPHlzw8R3/FGDyP/5v/+sKOhiH7mCY9JDWlF2725nTDLURtueCbqtkCfL1InKOXs+5cJoVCA3fRDUFGdBQBhpdEFUQEACdhYKqQkgkIa8Mt7YTDppRM06RQ+tU/CW8aX1tfUkCGQVGWUWTUZG8MngSXQwUQEQniuZd3s/xodNXZakYMhyaxFPssX3b9nxOkOn+vhjZKP+fPRchPvcXwc1e4KCqhiaXXu7R6kFHx/eZkjLBrgTaOh07aszjyE1HhNnBYAs6OlHRJNgqFXPzbWgQ42Ew36XP3Sg5a6HdBHCAxmnN896l5YjmmUjE2R0/dSKBFjSa0TRLfnxiLA7de6DFRltSI4f4P7R/fxJawAgHfeuOW/N8OauwCS5ejpgpMILwoMQHw2ZVLxDj/FD/rD/QipNl3H0XoIOz9mzDFhgocEfrlwqdgAtgpRqD7aECoCKL5uw+jfLdunVz9ongipP2vKzp9u23JnhXnbJXsHAEF7RcJEm+P+sEKKGHgfK5qqjT8+mDHU2wxrEbKQocEQAATLxXFcL60QqpdhDTHErwrtO0kWQIVgQ4YY3ctivvc/32tWAFuOD7vTbtNyMj7dy5Gt/HCQkogH8+/9zZGpVIgyVgwJWpnDlnU4CUyjjxxOXlBJhdNVMwITAQuESMdXAwlE/BobPFgW7ZujlB2PsfvJ9gxZm09gI6rVio/ioMof/2xgEL8jZMTmY/rdL+MTiUALwTOYvmwMJCAuPV4wAq4rL92TcSmQI8ACGm/dS4zqKe91drlL7m3njMTJIIU6YC2ACRSW5rwkAxSDAVKnH2A8Dppql07JL07oeqX0Khnldae8JcKEq4gDeTrjJVhRbN4ZtsGN8tyTJBCxDGJhx470B7++132skTx0PzL1FLrQdXUiEGULnOrzz1VNFXTQGZncu+FYDY1w/vf7jtue22tmP7tjBNjh0+3Hbv2d3U+LX9DC8vtaPvvdeuT021Vcutvfb9Z9vxg4fb+Mhou3DkZDv5/uG22DtPWhmWTGewTivLTV0eJZztsZ633XF7O3n2TJvcsK61oYG046zbuLFtJtq9fUda7QAqh94/1Gauz7WVvv42R48gCWRfRA09D88u0xiWFtsigd2hwXb7/fe1J576cjtx5VLbsue2dse+u9LGZhoZYOJ54+evXMm+DjOkryryaf/TajlGe+Fqm7paIHLXRhMWUY8dknaEnlgv41yJYo1+TVVdS04P3Cmdk+qtFrRHlLnX/mA62+BATTAxQhhtOeBdPr6Abomj5MB5ZBNSrTaO88ZsW2sC28BAGG5Zhzl7ab5NXzP1i42rUeij4+j2a6oVdBibrZguAF7J1vS1GuPJt6BFp+1rQhI11U6fPJmkhMDwuTMFfrKzScxo7kSTZmt+nySXMOfKUnyafQasduf2NBCKc6f9IdlDkQ8roxdIO0/2YhKSoeEkSe5V0kmPBVBh2tCZs+dz/aYIATpUYCU21pWNffW1V9PaxxbEhmf6ykL+e/nixYBBfqw338h2A3RVQ12LsxgG2PBQGxzmE4A59GQwLzCQFtriEqCsRgKzhZ5zWv7GxsIuYU+iIUGk1HmwR+kVhb2KycF+FJPUOlXSNB+QqEvGI5rdm27T6XnYC93+cg/sOWvjtdhbGUOcKRHYM0MBgSJu3V8AHN+QGKO/J1asXbK//690RGhWBQQqMCQpSE/zAzNoLgD3Uny/eKazj10Lg/d0U2/qTMBNS+C72FzA4mK5OMPWqSZJDWf/Afs6jSjxhw+gu+P1/t2fjtWDkcGeYjIpcmSsL5F7DFji+kPDEaa3RzL5rTfO17VXm2x/wATXLj6QnItzStC44kfghvsR19nvfB77kLXHdhozyhtr4XKJnAKPhpzPG4kr2Al7yt4G3lkv1zU+UYU09529yGbYe4NG7c4kVknb0XwJt5oGpOX74oVL8V98FX/LtouZMJD5TT+ptvd8lUKWgiPQh22zPgCZTrsOQ9H+Dmt606aekLvJYxtryt7gUNam2tHdc51P+4Mv5mfERLQ3Aj5MTCTmGR8djw1QGGRnfMct27ZmOgzfj8niLEjy+fpXXnkpjJPS5BkJC4KPJT565767wsT1vc6reFd8y556lmyL4Qlde7SiZ7XqXw5Tx9oAwnwW/wpEUYjzXIEs7gOQZB9gaXbtUH4X4fuFhYAqGMv9mXZGl2VNbBIWioKis5YYuqeNZt+6HvuSTRInHz92LOCKoiFbgWGdz16zJs+LPhx7PjRMSLiFLbPntr09Jt5YGOXyGWvkuqYuXw4DkJiuIotnwudPXZ7KNX3ms5+JfQWiPPf8c+29dw8E9MAcFXtYC/GqfYf9Yo2xXKsAvCo6ZnISZ9I+8l5r0rX3FRjcelp/W28Ca88+92wYx1j4zt6jDz+StQaE/9Zv/Vbyq3133RVQxprLPwDeiYXmZ3NPmIja5vkP3w18S5w5MBj9uuQbvYJQcfuKKfrxz8cr8FFbgZ8CTP6r/+6/XeGUgBXQWcYxien5c0n8ON8omY+NxqCg90p4JUGEDu+++64YLslBDOF46VB06LFDqhUg4kSnz7QnPvOZBL5UoDkAyLpqBKOnzYbj9vmMpu/6y7/8fg6zXnEHHPIJkIDWM2wMUya3bN0aOpsJNYxJJv6cPVNK9cPG3o3dpBi6FoYEmANVFgAQtvJ5qi4cKkcQodqTp5IUCbxUnfVJZtzd+fNJUCXfqsr+zWdyXgyeAAtgoj2DMF8U8gVAi9VryFF3GhWV1M2nReb6VImcMvQeFABAVaUbsybQ4KhUclQ3XLfAcwMga2mpnYny+HJapwBfApdz588mmAJgccyCiNtu2xVATKsGep++U4wYY5b1EC8vLkcc177gJAT1Pv/dd99ud++7O8CUIBhYoDKpAuPzrZUAzfp7rsCU23bvCftApcK1YfNIdv1IZk+cNFljIVRy/y7pHxsjvlbTMrTtCNY4+BIRpmWyOUHawQ8PBfyqnucSzvUsugS5+4y0xAieJYMoywlEpgIU7d69K8Grqu346vFUMbRVAfhU6wVgBbDX56t4qzxIjFaNjebcPPP0M+3e++8Nddcz4oSAPui2Aij7MK06/aVpojJtD1hT+gGCsxI8HQszytrZSxgkgknrm2kgAtbZmWqLmrqaoAZwlokhvV73jlnjeQgsnBnBlLPs3BJuBoAA+T54//32j//RPw7AJ4gUbGlPEPSrhKt6u3evL4HiapMrfQkjwzG4Sk8AO8bajq+e6CWvJdJaY8CNdlW9F8wXs6x0PTtNEgBHT5gwrUGAkZpswFF7T0DZoeHsO9/ZMVY6R45iHx2E3gSdgMBzJfTnvgUS7kHQecI5HhlOQMM+BDg5ciQBiGDpnrv3JWhj144eO9Ze+vFLaa0BWKn4S0z8zlrTPAJKGZ15bbqYZ/b44YOHUgGkCUWwjZ29fOFiGA0YXnRnlhfn2sUL59q5I0fb0XcPtF3btrXhpeX23X//B2360pU2NDDUPnjznXb51NnW10t8JAyN4C2wjxZHJggM5/7sp8WhgdY3MthGJkbbOmKAt+8NlRngBeRds2ayHT91sh38UOC00KRtgyNaD0qQ0pm0v6y3/T63vNTmJEMbN7Sf++W/3T71lS+11w9+0NZJ5MfG2wfvv3dTgPvln/wkf091NQBHL4HsozGkuqylqgCvarWotoVU+IdqkkmEgxeq9arEOctlCXY9zx6CFrvYVb0817AAtGgQ+sx0taLqA01Ukn2HxN6ZmV9QXa9WDUlCBBlXr4md8Wd+YbFGY0eLBpOt1hbw6e/ajZyVMFyISPa1VDv5P6C3MZiYRs4tFhNbjanFtvsDsNbKRiRcFdD98kN2u+LCtlu0hNU4zoCQ/EtP6BMwZW/6PYo7EGXf3Xdm3a2dJGz9+o3t3QPv1OSK+Vpz94o5h9Lu3sMo6R9oO3ftzmQrzx7Ywq959qbk1XMZyueKC/gZgo/W9+233oxtKvFVyWx/m1HdHBjo6SItVvvR6olKNlSP+ezlFp8lcaMjhB3Jv7nO0uEo0GdhUftUXbvrYKMzqainBxzh1cWKUcKaM6Ejzw9AXhMdOhDO/rDPgBEd4FCtONXCBXzhv/2E8ReQDrGqP2NX2dylhfmapLZoio3nOZK9kGsLQFvXGaZAT1Q44M5fm7zTjZnF1gTe8RGlHNri/2Yly4og6PYRA60z0Gk1+X7POy1KvSliNQWoBxL3mHydRlaYVwEsO82OG4mngHLYAt2o4xJHHy/9DLoovYlC1WY0kBbFnA0gtfM9XYwQsQ/7GYaSIg8g2SjxHlusAIlqgXFa00KFcaRgsNLKH/faf4D2pYuydLOFJvogI1U4EvPYh2K9FLfofombxsaTeGIJBmSI0OtoGFK+k2/1eu9Pe+LyckRs0+7XZ8rO5bRr8cl8KVDGPnGBW7ZuaefOnuudrSr4eO7iU6ARe6QQ0+mBBQQaG6/JRmzcylL2tvsGCiiwFaBmeqKpT8b6EtO/GPYt32MfKvp1rdv8nBgFo9N9AA8IjwKfxC9XtXWtLIXtPR49nbJRAN2nnvpqYjafR9yaHcLIEKdgtzpzDz60PyBHJsmtIja7Kq0k9mq0aVatCqMiYukpsihcEce/FhAIMADEyYSjDYoxm3J+2AO5Q2mNDactyPr88Mc/jhYg29gVULxnvMdKs14YGZhOhKq9Jy1VN24kJ3BNimUAHm3mzq6hFDempwOyDQ0PZr94Vp987JOJu4xirrZ7MVQV5JwvDGCflxbpC+dzn8NDJf5rb65fj2G4Ogza7333u7mO0ZHRgMjbDFWYmkqMywaKs8RQZ8+dieaP9VFQc5ZM9enjv2auZxKT31lne4tfpoklXmcXxH73P3B/4gsxGLYKe+/5i1eI1SoGepaKXPvuvCtMRS3v3/72t7M2O3ftSszh2u2DP/vzP+uxtq/ktdb0Z772tdyTz5KPGQOtNRkzp4uxEvZi4ClIfIyYfNSwgo/v92b02Qs7/4/f/Z0VAS96P+ekL5lzRsfikAR5DlyYEx98EN0R9DT/pu+atsWBdw9EkZsRIjQKjUVj52BVDV5+5aUYOwGnUVn6IRl3wAgDhfb18COPtB/98IcBIlBVfc9nnvxs+53/+3d6fbarI4LFmABWACacDqcNTadFAk1/590DQZnR1TgNgAEHSWdDxcaPkYsM9HsHDsQhAg4EQbwrMIIh8h6GWz9Gp5YPKOCkBFwSJcm9Sj+Hpk2o2jT0rM+EprxqtCp0nIf/pvf4+vVUBjoRs7RAXLwYQ69aN3fjeqnZR7xtKM5bFUsACLRCuzyGtt+b+iGQicjhoGrwXBtJwl0z5lWwVV1UForBsTaAA6e9e/fOgD8M6s//ws9He0RQeP99D9QIvIHBdted+xIsl77ASgw8eiE2DtTd94k4CPm+9PJLYSkQE1X1z+i3o6XX8dgjj2YvbN68tZ08eTztXtbOnhJcCNAEVkCmjknSVdYEwgIoQToauM8VnEo2+vsHM77ad8aRjY4m6UrCduNGBSPrgC9jNSoxYwz1opcInR/JLSpiwJv5Ar9cl2coALRmNA2AJQIvII2kD2DiO03HABCqpCUBoOUyNNzmFubyvanCjNNbqT1lbQQ0CQoEIyP6ZE/l7xxSenlXjQawUZEFZHgGL/3kpZvAjoq+fede7P9QkBcWEzBq2zoaweEtAdPsZQm/AEDwb0zg7bfvDVh44N13c/7+2T/5p2EICCb01tqTqi+CtC0bN/VGNgKhjGgVHOuhxh4QyBvluBDHnmowEUBV4wBg1YaUalkmoBT1vWvFE3g5dMUgqD58lfVKkottkh59Qa7q8+DAzUC0Ju7UBJ2kzfnsYg4IUDoxWZ8jQDUKXIVTq5/na/qJoEyQI/G0Zwifbd+2o01Orima7+rVsXmqMM8/+3zWCrXZcwWICejoyFDDZ//GxksDQ/BLu0TQdtvOXe1v/9Iv5Rneun1H2BvuThDX3wcNWm5Tl8637377D9uFI8faQ5+4p02dPtde/PPvtauXLif5Pnv8VFu6MdeGM/mnqsUI68vzc22SsOCwyttAu3DpYoLIGytLbdW6NW3d5vVt8/Ztbe8dd2ZdL52/2BbnaA/MRPPoyhT9hL42u7icKpyEQUuEhH1q+lrp1kiCJaXjo23/E59un/zi59um3bvayuhwm1i/PrTyP/7Od24yC9947dVU8hb+2oQQz9s5djYyWrM3hSJBdW8aknULcLVYbRiS3VTIBwd7FfmltMaZCFXtNwW0JS1GGUkxrkuTW7U0pppvn9Y4auc54zrpZywv9aZe1Eh3AIJqY9hQg4PxFf1DRglLIGqCSIkNTmVKhWuZXLc+gInPxCRzxkWWM2lZu5rgV/Ap0M30FvcGfBwd6YmUb21Xr0wFfJYEaRlU9ec7MOsiaosl1RMH3bBufcACvgSLAgCXqSUYkjsqAXQ9EmHg3eGjh3M+XIdkWKU6uiU9do4RsJ4THRZsOzY/bVT91dakLdW54PMkqd30EPo4WHlEJPkGf1TpATm0Vkr8WbsoUc4S5AWQhCE6jSE6G8o9IUH20/lPe0gA7wJNJDKS1to7NV1HEhoADouor0QiJaw1uaWmcLG9pQVRQB3AMsLWIyO5T/a0S4bDaku7WO0LbElJXNc2EW2VgCbWrMRn7Z20HGGxrPSA3LCVFrLXyl9Vq5BrH+4fCAMsE0OWV9rI2KpqSZopwETBIZNEoumz0JZq3E32vPjFnu0YMZVoF/OuE7bu2I/WJPFNX3/AibQcWtckmzSj6hqATlqq+fFigmKUVOHC9zgXaWcbHa3rAcAula3kB9nEABCXq93Bj/aaMBuH6PtcCgOLrebL0lqpBcUI5WV7rSagxdbfXAftUqbPbbgJootHJegYauyCopx76SbjSNIl4RJyfg4DSgGh+/zRsZEwc1X/3RBf6vViLPdmL7GjVUQgRDyVdqa1aybrWczXBDaJfVilff1pw7GXM5nnOpbzmnbpwsXcNzDET555dNNWpSgj5uAPgSM2jLYt61psHKLspRcE+NAqDKT0fsxS9x9R7zUYvltTvLpwDmN7c9pRnDF+8ep0sb2AbM4Eza201G3YmHaN3/7tfxv7rP3i1lu3pUj52Sc/244dO57izAMPPBQ7AHTgtwhPawHk23KOB/rbiy/+8OY5wLp2DwUEDeS7PvzwYM4RVm2Ka6YS9cBor1GMcs+YGa+8+mpsbCYQTU2Febl185a2Sxv3mbPxrQwdf/ylL385sZz7tUexRsSPP3jm6ZzrO26/Iz5ZW4mzLjbB9P3gg/dT0P3iF76Ye+IffZc1PJGJoJvik9986634xoce2p/1onnCp5QgeX8kCTrw5Nmnn2ljkQbYnJHWnrGY/Nlnni0dkf6BjAJ3rZ/7/JP5fucH04/PPX7ieO5Zi5hnrjjpGYufFKOjbbNmTZ6VHEGsbpDCE5/+VIqC2vNNFVUQPvD+e2G0Y3uzf+++cyDnBJMkE07Xr0srvDjQ/sYY0aKDhfPW22/m3ABitJLbM5/73OfChpW3KZ6yq3ziXwEmH7fjfIwefDRX4KcYJv/md3575cSxowmIBDqvvf5G+/SnnwgFDyNAgCGYQveCbEq2tG0IokyLYLz06XEMEtelBaNdtdAst6985avt/MXz7Yc/ejGOhq4C2vK+fXeHJbL/4f1xqq+9/nrEhn7y0k+C+nJoWna0izCE/uizZIy7ahOnIklRLSGax2gYh6y/W1KHYZHqqMkjWCCTkxGrk7gBEzg4Rp/4ZaZ39AIaAEMn9sYBCIL27NwVJyowwKCADkuWJGyMkwRDEMIwSfwZR9fg/wEzABdJPyfi84Ecro1xZ9AEA5ximAPXrlZC0FoqkYIsQlOuSfKSytP0dJIFn2+tOWYVAtUW/Y+PffLx9oMffD+tTcMjg6mcAwUkEIJ3jpHeCfDC9/zCL/xCrgEz49YdO1Mp3X7LtnbnHXfEIfh+gY8AQj+nqqHn4zolEJJQ49ass/Yda0K4UF//gXfeja6MQFaAATUHMAj0Llw4nz7xVNZmZ6s/XUWxJzjonit5pjqvlah6YTOWcmQkFWH9nZ4fR0hLQ8VbkKniDyjA5gEyCfgEeQAtz7WrenH2nkWt6UqdsB0rAAAgAElEQVSUyj0HwEwC8lntMMPVe72yFITf867RlANpvdG6Ad2/cOFcid8ODadH33emT3tG5Ws0Z4lTF0hwpJ6J76Df4LWAlJ07dgZ48Z6btO2+voix2W9hwpy/GOdvPQSOrk8PrUq2H9dRonhz1aZEDG+imDMlPrc91RYtAVp0vvKlLxVjhojvU0/le998442AjHQ3iK559pgnglqOG0DSVWmsTXQReqODradnWoF+9e1HjFMDSi8BsgaeU7FCyjEL+jMWuOaGJmnwmalgS64l211VVQIeYdi5fJc+ixKErIRQ8hkAMsyt8Wgs+VA2zV4CLFkTqTl6aujj14vmDYwDMEpMreuJY8fbM88+m+DGHinmz+kEvOjOaOmhcC8tl1jo/GICI60JhGRRbT1j1TAJJO2RTutg3ujOa1faK888184fPNwWr0233Zu3th8/81w7dexYm7063c6ePJ2Rvrds0p5m2tRgG0HzX15pt+24NfcgKJuZm2ngo2sLc231pvXtocceabv33JbA7tTRE23q4uU2tGpVOypwm75ek4oGh1rfIIBvsY1kCsfaAEtJYAmkohYvL7Q999zdvv53/05bu31re4uo9sR427ZrVxKk5597NhOk2AUgNDCva62i4YQ2br+zNRKeLhHz3AEFecYDhFlLDJitsVuqpQsrBXW+pua4pqri14SUm4BKb1RwsU5a1jnTnRpgrZdkp9VyIaAaIMT+Bzpu3Lg+WhQAAmewwBqJogpwf/Z8CXRORwdBO86A9rK+/iQAxVypa5m+Ot2umyh09Vq7cX2mXZ26ErCXT5uevlotFECfxaUA2/avNeCX7H+AiD01Q2x7aSl2fagnbBqwyYhewPBAfwOgAGNLdJvA8XzslOen7YqP8gNcZy8FxM42logjd2Nmtg3SOFmYj4+YmirtFPayaPGly4LijmkH/BweJTxKGJZobflOLW3ug0YN4ESLQirHJpIMDsZmswl8l0qv781I76mr8RFp9YguBYCkrsvz7ltR2SyQ1TPzk3aijImuRNq1J7kZrLYXkBkmp23gs9h69tR5yxjcgE/Vthdgjt6NVhvtGzeFgWtEskTMOTAthhfqdNcyPt539gMF2L0C3yRenqFEg/YRQGq8fzCMMUwxth5IZIbYQq9VJ4KxGYfd2iyR1dFV0WKgg8OHWT8MC68L6NgbE9+1KN5ktAz297RH+hPraHGqaYUlbh72LIZFWwkwxI9Z447B4myFsaNVErtwxNhgE3RU+AnTF4MzGj/Etq8X48q9SqqxsawlliTAJNpywwPRzwFAAywSMw2ZnDOSZ+wHyC75tH9K56rYFxiq1lfsyQ6LG+w7dtZah4W2uBQQQ6xVLTnX8z5r4vdAhg5QDJsGO3F5qQ2vGs7kQL7Q/sDiSivVEBHlAlZsHmeazkNXtLlw8VJ8jevwuWn7vTads8VOZE8MFEs2mkazfH0Bdq4Hs4tP4JuBjIqHPt+12cOKKe414NXwYBLn0mjCrq1W4cRJdOyOn7ipT8IudSOMSzvvWti+Jfo8kbaWDDNYM5ECqKT4n/zTKpIAUu+8Y18AfLon4nn+qdpyh2JbrOdv/uZvhuHtGSkgABGsN4bEXXfdncJQClmmHbWVsDD5QHvRT405N254XXvn3XfDYBQ3OqvuSeyG9QPM8R5rakLkI488ktjUmrkW67Fr9+72F3/xF4n5gEfiVDGOQqr9LOZis8S6AMkHH3iwVzxakwEW9GXYc9+jkIJZvXbtusgQeIaYKp4Pu0mjJILVA/3t4PsftNmZ0qxzNsQKfERNhSv2nB8x+Re/+Pn2R9/5TvYDENN1E3vlq2PXjVYeGmxXr1wN2G7NxICbt2wNWKUdzo/8Qd6ztLzQG35xscZkLy21n/3az+Z9gMI333gr9lZu4lp8loEd937iE7HtYnJFav4Z+995uymsrJ2n19Iu/qoR96W5VIhJFaQ+1jD5aAIGH/W7/inA5D/7L35jZXSVRHUpDuWdAwfSFyh5UqkwJtZZgYRLFLQf6E90oDA7GA8GmiHmfBghhs0BBSIMDA0kGePo7rjzzvTTPfLIo5mYA0XdvHVzxv2WfsqpXr/4XIyz9zOWjCinDXCRAHOOEFOirUCBiKfOL/ZaKc6V1khGSlbyxNgW5Xp19UOjoA8OhP743nvvxul7TcTdBJQb1gfZTdvO2TNt/eq1aWPIaDLVARWw6CIMJHlkMDNvPXTxCr4YNK/lyNJDvbAYMCD9zIPm229MAO61qprVszrSZq6jFa6Jsbb+qkxnzpyLo+XQq2pftHGBAxG6i5cuJ7B2f9g57tXEl7s/cXdbu3Z1HFsokdu2RuwJw8Y0HGJikngTD7TdSH6wc6wrAOuufXfl2iU8ncBgQJ/p6VAB02c6Oxuk3PM+cvRoggkOFaDi+TLm1pLjcH2eJyaK/09VUrtLn7avqayV4KGjRnfVIAlFEp3oW/SHLqo6wOC7Fs5NQNX1vkakd2Ym4JlAoBsTPD87n9cKOFw3YESCHR0DGgubNkYt3nV0/f4CPUkU2izniOVinTgWexpwsX5yfYIDa+W96QUfr7acPH9jrU3AuT5dIrEEe9MjDRxaDoiobUcSu/2W7QnUBSmct2fdMZOs13SYWgT5atKR+7AuzoAg2N59/70DCQK9xvf5Ywye5wBILLG9mQQKkp79Dz2YhBetWesGx/r0009HF8Y+cK4lYs7Lfffe177753+eYEcSAXzD9hJoZRyp6QEXLibQV+XgxDN9JAF5MUUkmqFD9+jm6bzvR2Pvz/jABO9dooTG3RsVLJAPQyVjRjGwetVyYUNAlWJa+b2MSYWGXZFwCBrR/zOO0OhiFdNVI23b1luSFNqP2FDWSMJumgmwVbJhBDV79dabb2U6lmoQ+xKRtNkaJ+jv7JN2iPcOfJD9YB1Vsijz+6/rSJvKCsBE4rzUjh861E4ePtRG5hbazJnz7S/+4A/bbbdsy+SbcydOtiMfftiOHjwUPQgjx4GMDPjgcmur+gfTwsN+nSeI3LfcFvoKMNm0Y1vbc9ed7fa9e1rf8ko7cehIqMRnL15sR0+cSPAa8djl1oa0etAwav1tiFbG4mISu5WBvrbYt9IGx8fbp7/0hfbU13+xXVteaN/6kz9u7x853D7zuc9Xa6FxtoQiV1r7yY9+nGQkgEdbybQe/+8HGM4eO0d+2KlqZyjdAfvBWU9VeqnEXAOMVDm9gJPYgWIPFKW+uMJpAZDkZQztSsDtaiNrbdhkkxW/Hw7oBSwRAIdtsDCfqRrsNmBEkhG21syNnBX7mI3wb+yoypx2kUHjhFVXV0tCRrJn2QzPfe7GXDENrxcAHubfCH2vq/GT0c6Q/EvGIyI9mOkyaVUYGcn1EOS2PmnhMH69px3EdhmRDJzgE5xRSRbqN9tomhjQd25mLiwie5sdqLNHp2JVfOvVqemw5UZUpcfHwzY8fuxEgIxbt2/v+a9KBuwHBRXjqiXz1sHnqOp7Vmw85gUgJ2dPyxPh4N6Z5rMF8taYTVQOAGJET2NsdaYNeabOqmlY7C2bbEpSRuwmYaz2sExcCsuje/6tzcWO96U9cnhwOEmN5yg5Z4udM+CAhD1yN2FwVGtg8oG+Fv/GH0eYPS1GpatgP83MXM99JcHugb/W1LMwAto+vHLlUltcmE9iBttBi782faMNLyy14dmFNjE61m7btbv0n9heDAn7VTvS/Hy7Pj+XSVaT2kj6OiYOluNQ2jTdT/RT+lrW37/bk26Ib6TR4//T3maE8PBQACPngsYURh0wI2DkXxvTflM01kIQjQUShqUylnu2H4AI9maAiV6bdnS5MPUy1rlaLYEGAwMYPkTrnUXto1oVN2aRrRlwH/sHOFZ7fyAVd76Nn3N/7s2zSbtnRncXk6QD/ztR0YqzSlfCs/OcgXw+w3Pn55xpzzCgLfBo3WTYokS6/bD30Vvqa7HpYtkAkH0FgAAyS/cDWGFiTzHKOlFx+9B6Yra4lmK/9SVO/fDQh/ks1yCusR4ScJ/t7KRdaGEpMYnCX8D0XrHI/vMZ/HRNrLlQDITVBG2BhiUC63rTpjM0FCBMHJbhClu3Bvz2d8AH/2yqGpYZdrD28hewSkfH8tp777uvbVi/MX/XasfuJd7fsiVn45/9s3+az/f9Wojt+Ux+GRoK8JO2kvPn01oYm5uJa6sT65RWYU2pMS3n/Q8/yF664847IpRqLR64//7sI2uRMe4jI4nxEwunVRFLaDqtML6bD/YMPRuFIz5YXOa/7KzCJhuubRKLRlHEVDzrC4jElMKEAbJcn76RvAO4wi4BoYHc1QK0Oc/B9SgKsnWKicBf1/v++x+E3ScOEH8pNi4tL6ZN99LFCwWk9eJ/GoTAaNeAaQTUCbNwsASj16UlTWu2Nr+W/ALgxbZmkEb084oBaH333n57XptpZpcB/5tyzQWYjLcN69cF1EkMOD9XLK0Zk+JKlaSKC+VDf6rb5mbvTRWu/opb8jHL5KMOHnwU7/+nAJNf+se/tmKUoeoKJ3Xp8pUk1I6JwC3q31u3pHLqVAnuPvjwgwQGDmgJvaJO9sWYhKo2sioOgBM0xvelV15ud919Vwzs5OT6CE4dOnQ470OxZlAEbxJkTqB0D+ZirBmrd989EIfpMxk1yPKzzzwTo8WgYrhwGoS7JDkcKiPUKarrM4xaOucY/QViaAOFpveEAhm7aEL0tCY4CUE39s3y3Hx6JxkjTjh6KBfQ3+di4F0vZ8hp+Lsg9srVqSSzXu8nvcE9USVBEsfkHjlzCT2tCms3fXUqzr7aXVrWpgseJInpoc30luUelXgplEXXDdRCK+TUGU1JO6c1sXo8yvZUyyU3hGBTccyIyjMZjcY5Yup86vHH249/9JO8PtoM09M9VfkSsqLqr9eR42d8BduogW+/9XZ7+51325e/+pUYf4ECMVf7ZffOXbmOCK0aZ4hKuqwaX1WlogovJbFWkRGg+2xBjvatTkSQ04goqWC8J0DIKQoUJUL6aNNaNlm0RhNcsCqM6wzraakFvbcXXB+BLQwC+1QLGJRddVYAZz+oOAtwOXuaKQKiBNWDqmyCf5Nw1rW1q9e0V15+pcbRbt6cAENghlZb6vYDSdCdH0ma3wuaSvyw2lj8rpsiJaCJSFmPip/pLVen8kxUI7VRuI4IxGVCwFL2muenl905830CVO/zbK2zySAmW3Cczo5WtF27d7bJNWvSbmLN/c65w95C55Wc/fjHP04PL4FlVYvnnn0uSdeRo0ey5lr07r333uo7niNWeyWfI6i8a9+dbRPR5tCOawxlxgqLqrTLJHivUaGSxpqoUK0bHbvk5piHngCo/SEovvk68yiSUFcgIDH0x3X4XOdW0Ab0evW11wLIbd665WYCcebU6YA+T//gmVCwjVl/8nNPBsDVbub5Hzp4MHtcYnn6zKk652urclgAX19aAnftuq0999wLYdrZR5KNv/E3vh6dCkFZMeSWMnJVYnX4wLvtxPsftonl1g6+/Ho7/eHBRjVmLbG2Q4fbBwcOtBu0SXo6JYShGfBF/fxtoPUtLmWPAz9m21JbGh5oN5YW29579rW77vtE+sKnzp5vxw8fDZ34wuVLAQVRsCVmS2z6sMSthWUCQLGGs6bwAKSGB9umHdvbk099pT346cfb6Pp17X//t/9nm1lYbI8+9lhGkB87eqRt27o10xuMRxQ0BsToCfwG5O21yoVpkjGwfbGNbEBHYxenaY10NgSSVUXvBIBdW4m9phJNxLc3oSyspP7+BLvRpwCId5T7ARMfSnvH75Mk960E6GRPRkaGAroTWmZXtYukanhlKtRufq5AU4Eo8GM+a2QW9DqVxh7gE5aJVs2pqxH8dZYAAtgmbAgblmlemcpRk1+04wBR2SM6ND7DdVaSvxg7I2EzcppQcKZk9Mb1YhlpkZwk8rjGGHW2uCj5WmuLoUBrpfyH6wEaCdhVMRUYsAOv3bgesJ29dJ8SjM0EKTMZBlgwG8FNiQ7AcQ6QMDEePRpJi/vgf8QPES2dRYu/Hrvhh93vEh73qb007Qr0P65da/2DNIlqz/HXQDHABpuWaUM9plm15hS7SAJYoEa18hG7BbayP4BnZ05CLont2nlqWljtE9/daZ5UOrASgdsAd9qxtKL0hHFNqKNxwc9n2hpxZVNR0mY4Ei2aaGYNDCRJ0/JolPWZU6cyOnfgxlzrn55tY4NDbde2HW01lur8bLsRpsNInTU+YKC1s1en2kL/clhiknuMNXuFD2UvreX1GaOjS1S9zk6BHBHBjSg2/Q2xSLXyROOFr+mJ2aYtFLgZEW7FimJqdVpDnpU4pJidy0mGT586k9cTHhbDpJiwenXWJKK5AVsq8dJS5SxV+xsGymKAR9918fJlBycvlfy5ji1bNvXug0jtUjHR8mwL2MFwFYfZU3nWM7Px3eKXTH9ZuyYtrd6DtdD5d75RnCbOAhIALNhjzxDSj+FsLzn79rdWrM4+2F9sARA47A46SIOYKNOlV9RLKNPucAMgea2NTUzkfrzOf30uxl8BXqPtwgXiz9Ntx63bU2ByVtlJf/jKW7ZsLaYisGhpOfGb2EebMB0NfrImHRp1PRaWq5iydLR67NjVE1lXwL/n/Oijj4URZ3/b75cvm+yzVAMPpqcD5DBlWmyAFJOTGxLzvfHaK4lRxASeAb//v/wv/1OKlgpA1QYGcKZVsxRWiTUCWLBXYrhOjwwwLYcAWAK8rI22FQA5loqWRWdz7549AQLFNa7F54tjErcAgjdvvtnubk9jdnl9TToaiA8Ms/yWrbnPEydOBpgOEEVTpr8v1+eaa2JbjR8H4JYYcAGMzpEYwB7nI+w/a8/HY/V4r3jSc67ra2EJ2TM+2/5jv4x53r0L+/1E4lOsc+LaWIHOG0A1k3tGVuWaxf87d+8KW08xNr7A9LZeG6nnWses9N0KpFtVdr13/Jwx/mllWQFiMPudnbBH+NOamlhtjgk+eqLRHSTSaTDVgS6/2/tr74x/FNPlj+/5o74CPwWY/MN/8p+uGL9IdRvtVrvIn/zJn6ZCoUKqp7Jmhb/a7rv3/hxsyC/kk1aJ9yRR6yk6S844MrPEGTXJ+lvvvNmr5C+1s+fOt1/+pV+O0Tae8Nnnn0sSp58S2+PBBx5Kj/fRI8dCS5NoZOxnxLRqxrxgTi+egLwzGBkDubyS4IyT5BgEMBlnW4qd1e7RU4NniKKr0F8TUATIjGOmz4xP1AhbiaxEPgJs12Lww3AxBeX0qUw/QBEuCmhRZxkZxlWSgILXKdJnXGpP6d93C6wysWVehXNrnKHXnjtzOlXBLhBhuFX202IRdks5q9JQGUzSoQ0GJRKLwf1K/LWtGDVXSd1gAAEBnmcDbVaVE6zr9aQfkxnuU1MRvyJMqsJHl4WT8X2CA0wDjAKJp+TdM8BCwTg6duxEnMIDDz6Q9emmA0m2f+Hnfz4OSvAguIwY2mIBPa4n7ANCjYK65QoWOB8OUXWJY0/FA/22N+7POlgDoA8nEVR+eSX7UYAUDZjh4exj36vypGqNjgh084w4dmtC7Eu7SQChy5eqpWNgIM9FgJZpC5Nr29jEWIIzoIp+UMmB9wCIgHF0dLBnBFUChVOnT+a7BXvAReuYsYdj42FnqdraVwJ9CRUQTsISevcwMOX/Ze/NniRNr/O+k5VbZVZl1r70vu/L7AsGg40EjRkaIA1qAWWZDIdNUv4TfEFfOHzh0JXpsCxbosQgJViiFSAiTIgCCA4wAxCDmcFMz0x3T/f0Xl1d1bV17ZX76vg9532ruyGQCvrCIYwqGeB0V2dlft/7vcs5z3nO85A81INWgQNo0pdJO8U8tjfAMOI6GCuqNSjqcw08Ow5v1pGEY9fXBLJgAckaIkBDwI8/04PLc6MHlnlIQAkAgIgyfcXYEr/ypVfs8uVLugaeF2rrgCIEh7zUYtTb5/o1MzMKZnAFGcVqUW1FM96+JM0Yd3OgWsx98meo9tDfCeIJUqLKmALojgtuelLcdoBFSYHPGSVTaudwa9zICCAhZn4sLi0qeAJoi4wkbC5ZP9hos89Azz15HFZVTXsbL5KSax9fF4AEE4j5RiJA4AjYxnM6ffqMgnO5JLTadu/efYnysV/xMwBi2GP0hBMsintBEg34t7Fhc7enbOPeffvBn/6Zbc4v2jAtRDhtwaRSFbKphJo1RMDFniDRZ9xbKu5GgxZEpadtqcGCJfNZO33+rD3zwnN2/fIVu3ftpt29PaUWB54JrlotKP4wAeQ40xVgAmOCJI0EFinYdH/O+sdG7Pzzz9kBRHAnxsxyWXvrvffs7BNPasz++F//sWzURwaHBDQhTko/O9ccEwu1zcAeCglvBEzkekMCnHWWmdoOSN6kl4RQstukEnCreo6lcEjMZN/NegoWqDH4I4BnHinp6XXWCnMMlgYVfV4AAbHtCGFIAG7mtNhmLSw/XbuBf6NthhYctf1tbSnxgsmULw7Y4PCotIqYX6q4q9e+pGfCuQTbBFDE7WjRCakqwWAOwkZgfXK/sDVIktwNxoEDWJ+0dQgsR48lndEZS5CMVa2EzLOAdc40IUgm8OYeYbzA8KnVKvouhoz5QkWf9/oe7KwAOYnl3DGMMVY7TgAuuRgET9kLqC5XA0MDYER7zdKSMwOkkwGbB5tdLwKgq+MaHQWtVbGWGq6fk5EGS6/aMmA0cQg76OsCoPxZ7YhB9NVNol0wVK00AlccWJFNL39H0wTxXlo2KlUBWYiDu0OWO9/wnCDA6FwPrYLOtuD86aryzosKdKte11lDGx37N+CpyExql/XWKUR4pQ/SbtvE+Jh1e8yFgykerazZ1uq6JUo1/a8/mbJcT9IGMr1qc+sbHrQWhRsS5HTSMoNFm15ZsunlBdvgucHmQABVwsiwrTIC+iKY4CLYvn5iS5HAZ+1ZjeAQ461REsOVFpC3NoodE1xdBDoKHHJnOQoF7FmwagBiYB0AbPFvxBZqM6l5UYPv5uwCRInXKacj2VmnVSFnrGAl0DoFSA9bD+DKz3rmLC3J80LMXKzVE1k0tlx3BpFfZ/zwnbKKpr20v7DdAkMBheSbZz1zb0b3ShGKcwxggrjGW5MwNPAWLM551g7sAwozrG21d9+fU9LMfsD6RcePfZz729jc0jUCnHJtsdWGOY17E/EmIAdMYK4RQX3AV+YMwMXVj6+qCAk4T9Gor6+gmIrEXHpc7HESqfY5yZ9JngFEAaQptpD8UtjjvXxHBMx4bowNcTnxutjCp07rzCIRZo+Bncj5xd7omnnOrJhfXNR/x8d3KXZYCWPPeMNcRafwW9/6luIEL3axx+I6l/RYi3kQWtzZ9wQsqjXQW4SjYDTziuvkrJamGoWg9Q0vjo6NCSxhnyV+iKxjn/upbSME5i4FR/ZszhWYIKwT5hlsFsaE+BFWI22PFDrl1qVW7lXFVjp/ZMn9kMmqzjiAegog/X0ClNi/BrDG7u/XtTGPerM5zQdiPq6bZ8z84738PgUqFcASJkc8nhdzj+fEHsoagvkKyMV+BeDHXkiuQFwdhdvFpkPcnlhBYtJRpy20Jwpkdl6IwE3aFwXkBXVWmKHkZBRFlPe4FmN8BW7dTwEi8RPjj3cYJf+pgwU79+9wYlwJif/+f/ofu1RERLPN5+0rv/Kr9nu/979qcZ85c9qOnzhmf/Hdv5AN58EDh+ypp5+SyOvM7H0F32g3HDp40EXCGk27ePFDLeDnn3eBVhxapqbvKAhEuZ/Ng8MM4IHN5dbtW26xtr4uPQUCLERFp+9NbzuMRGqmi5T1arMdHx2TQ4D/jMCAPslZPV8AGNE1gxgljBISNRgH/JwNmXulqkBgQPBA0CBKMRUftTn4RoPFGp3RJFlO4xtQkM5GSIBLUM5mqvYTibSlBXCAOr/z7rs6xCJKTpDA4UkQgJo4rBiSQComBBUcJGsry05HbrdUlSAh5FmIzppO62CPPZ4EgVw7P2ejJYEmYCOwpHpKsABgQqAMC0DWkPTgFovqLSbYJRChPYifrTxYDn2xfRJuhEqL1gXJMf2lfG+01oQpwkaOk0482HEyAp0HpJCjRLmiRBO6ZUTppUshVX9acnBPcWE0voPg0wM+nEOWdU8ccIA4HIQuOuhiuAAZPAOqbmI1rK3b+x98qF5Y7pFn5RaJBMAlARaMDwGAKh0cdpMk7l0xptD1AIwjWAbII5EG1KPKqfaFbsdGx8cEGNDjiS4FgSFB34PFB+p/vXtnSgkWgTzXuyUxtqyCAoJ2kkD1Gw8PCTABOHB7xEHNRy9cuaYGlGiBfSEJkYZJOinKMwCStzOQCDXsyscf6xmcOn1SGheANtjGUn0mSS0OFCQICpsotqwAnkhcDgediQk9K8YTxynYFyi/sx6gXTN/YWNRWflX//pfaS5RcSbQowpFBYr7YZ5OjE2KfUJACijoIp/Ohrp08aLt3b3HXvzUS8HmmnXXUOCpBCZJAuw0bQUCweWC7yd55DvU9hLaMdwykhYP7Gm95UfOOrB/Vtf1bAkOqYyhYfLkU09p3ABD2TvWNtbFanqwuCixX7U4FAYUXDI/2d9oIcJSGHB0auqulSslBTmFQp8qeawDhOmoUAEUUK3cu3e/FfuL28wo+rBJcAneeP4NALGO2YN7M9auVGzqxnWbv3bL7n90zepr6zY7NSWxVxgBA9hUk6RUKnJAYD1TSaPaz/jOzd6XXgbBtw3kbe+5k7Zr/145AI2Pjdq9W3dsdXbepm9PWbVcEyBFfz1pHwnbxtaWQJJkOqOKN4kmCV2t07bByTE7ePq4HX/yCdt77Ih1sml7/c037eKVq/Y7/+C/kyjw1//l16W6T2vThxc+0P4Gc0sB3yNsEH+g7lDB/2KgpypyEAZ1hgmJGPPFbaBhmLD+1ApAIhEEfgECeEacK85McIYGSSVgQybDWqE6D/jmLZiEg3w1DAOSfabEWKkAACAASURBVD6DPY73EFC725M79dCKxTolMQAkYZ1ynvF8u9ZjmVzeCoNDCo6Zc+xJXAdiyeXNkvRCSE5wjYkVQUA/9mJZs8ri0VtzmLcCCxuuMcE9UsSgYg5glCIBlfaL2z6yTpgD3Gc+58K2zFkJD5KYo4cSND4YD3WotXGcoc0kr3uyjos2q4qY8LYXxhkwmTnNnsmYQOmevT/noAyJRrJHGmAkSKxJwFjAGPYYgAWeAd+tpBmGTC/iobTIIJReclcaATYJy8BYaNF2w/NJqzUFQJnPYwxgwXAWcp36zLDuJfQcxFVJYLkusgFp5Ijt6ewMkiDtLQCAEtx1NgTADZ8RBXCpGjMGtDOy/1M80OYaEir0JDh3SLB1RrXaSp4OHzxkXdgcPQnZrxfUspSwBm5htYY1S1WrL69bqtay/WPj1ilXbDCddYYHelRo7QwUrZXqsVK3bVvWsluLc7berEOLEvuHe5MNsfY4t/p2QAlNIKj0nvThRCj9JLlLuX2u6/84CycmtMxjMfTCumPuRDYrnxPZQA5mw5YdsJo+14V8WavELZzLPDM+V85pOPd0AD+zrgMkpyC369bvoOkkthHtLwkXLBXLlOtBFD8nMJTCBAkkez17A+eoi/g6MyYCH1pbtBd0Opqn7IsUndjrSXiZt5GVEOckY0WsASOEVJQ4VMK9QQ+OeMBbOQChaeXLqD1dRZFq1ero6hhOfesqCBHPEQ+WEYgPDCtnvQxqXYyMehGGdcUU5aykBR1NMPbs/v6iCyP3IaibVsEEUJy9h3iQ2MEZET1yVfN212UVMYhnGQ/iNs4VCprsmTBeASqIRVnzjCPPmzGkRZF9kHOTOJHiEeAqsQdnAjESgC/Mb7QuoksOcQLtusQI7FHubtZVYRFwIgJyXC9rd2hkWLEUsQVj6WwfB9uiMySAinSyaEHCoQj9oGpVn632L2yOxY5zVplEn7XOAc2dZQh4rPdQJAnsCw+iXPSdFlFiPbVhUpxQa4wXHZ3TFuy29PkBdd3egR1g4OfeKuVxqVquOL4C80WtfDpDo6Of62wpkovYhdqL3QLcoRr/R2IP4lRcjmSlnUhorJj3xAlq8eoGRkhgwsV9zq833MLDdO6R/NbHwZl7iFt7yqfzhq0tFJF3EuKdEdgZgb9+BB4DTP7hP/rfulS7ULFmoe7eu8/eeecn+jMb+9lzZ7TxoT3CpopFJgHxe+9d0CIkCQQwYRuAsRBt00hyEW1CrOr+wpwq8LgZAA6gl8DvHTh0UBR3Dloqx7IGq1SUmEX7SDY8Ehw2TTYsiYElexTAieYodxJXCKdtRxaIEqwryPaVhI/fI8m7FKrn7KlsoAAI9P5SWeLgItiIYqo6RPr7bWRoyJYXFxQUcFBKeEs9gehVYHmX1TVIsFSBcF0H9b79B+z6jRsKEmPPMTRq0cUzTtPk4Kbf2rVHRlUR3EQhnIO92VRVgvdBV6TFhxd0elg/BERcPxssveUEMQS90GGxJwN84sDj0OaA4XCTlgUCZBk0UJzRwQGIo1ChryDQAcCD50OV7ujRY5oXBB8HDh5QdUXOLyvuJMAhjyAVn4uYFgk6rAkOPinoi+Lohx8gAIeD5gk08ELBA+BOd7sPl6Cf50uAwb0RnMKcQauD+cF2r55m1O7D4QqwAfhBUvP2O2+rSky1BKtkgDGCeMAGkiRArftzc7LUgxnE9RKAkgAo+abNI4XS/5rGOAJBVM0AANCAQSiN+fj8Cy8o2JBobL1h+SyBJM/OnS5GATVyzgQBKGCeUI1AJI3rIOBijDkU+TttZYydKt0SKPTecNHPYXOoF5lrxOlm3DY3tpTksy5QYyeAxxUAMJFxQ5AZDaCKGDh1sWPcqaCjyhmgHb9LMIVCPZU5nj/rF1YYwSdzinGJfcTMY4BTgBFpq9RqAjz5PtYi7VC53j47cQKL07oqbRIrBgSr1gRWYX/78qdfVvAHsAMTClaSALXQdsB+RHuAJyi9mr8EO7TxOc00p39TwkP1JQQGasXBzaLbtVs3buvflSi0WuoBP3P2rJ6HbNCXH4gpB+DrgXjTzp45q/nPngFbKLJYaLfimdCvzNohOeQ7eJZ8xpe+9CWbmZ1T0AOTAOV+QF/ALL4fmjMBsHQXOm1bnr1v6wuL9uGP37L6VkmsjKVbd+zOB5estLBk5Y0Na1I17c9rX8DOFPZGbzotm+dCfx9KupZMZcRCcTAhZQP799ixF5+200+eFwhY5BnXGlZd37Lb127Y6jIOFgCraReaxPZxc0uJK/smgAaMkwZJbyFn+08ds+NPnrN6j9mTLz5v9U7H/vHv/zN76tln7Wtf+3VZz//jf/S/S3C22F+QfXpJgq8u3kuwJkYAYr7RfhdtHhLGEHCyB8nqMYArajPoeJVamgmIZZPsY0Otz/Ik35+9C1Xyv8gw4rzpy1MNz1irDQPBwQUPQreCq0O/7619+SCsjQsItG0SfQdMeI6wzlgfJKL8lz2JNhbWYDbfLyvmHsSN1T7k7J0KCcfGppW3yqpSkqBpDGhXkKsIujG407SUKGxX/mFgEJCrtROh1LxACwJx1gAOSaxfqqacM3KTkvC0aA9qfY2ti+lURr8DCwobZTmlZHo9ucznrD+ft950r84wsVvQd6EtiwJBoSAhS36HvYT7Zm3z9+IQTiiA85tKUmObEtdLGyQ/J+GJLm8kBCo8tD1hk+A2YJ80qaj69ksPplpHYBLR5LaYCN6rn5C+A9+vPv8AokZNJz6PZ64WidDyKnaK3EicmQQLgTNL2hgkPnlfg2qrAhwLbRwkkcwTxpy9XIUEaXU4UDM2OmzlKo5u7EcZ21hb17/v34vrVdXy6YwNDwzY8dOnbQ372lLZ8umsnK3W7s3ZeL5oxd6cLUzdtYPjE1CctFf0DRQt1Ze3qrVtanHeWpmkrTZrZv15W1hbtQqMI2meucMQ8ZV0ftJpOdYI0FVC6TolxBMSbVW7p89jjVHKgQuSSdaet874vOTfXbfENUjEbpI1rbdHkxCK/UPblVgReZ2P8fcd1PBWEG8vHtE1CJQingLUCbpFgAt8JqxJb732diKJ1w+P6UwWCDAwoJiTecQ8JwUlTpH+kdonUm4h3gPI6Fo5tM/SAks7Fs9R7VLDI1786OtXSy7jpkIX4FnSU1dPvBGdbQhMZE7CbuEs4dyTbXI2qzND66U3r/OTzzh1+rR+nxhlFb2y4SHNPWnuUADK0+aHjk7e7XiTPbb/wD5tWLLbbTgjhLOPWFg2t9WqgGjumxwXNkl04WFc2U/QzQO8oLgBwElcEfcmChvMb8BdYgoAXFpA2fvcOhuR6H7pu9E+BXOYYg+xL4AlMQwsEWImzn8YJ6y1rS0vnHB9vte6I5X+Lg0q2piy225X/J3nHNknAjEDwzueySp25nP6Pj4jAuwCcQUEegvKNvIQAMKocaZzJuz/UYND7b0BlIiuac4kiXBBxEkQm39EuSP8MQIvD98f3+PXtP3ZAUwV/OH/FGAYdwF0sN//7CDHdo16m9myfUXB6pr7UZtccLySta8E8eNdhsTuke+LH/vw82Py9zhb5NGUUIDJT3/mTta8MwI7I/AzR+AxwOTbP/xB9/7sjFtttlrySH+JhAYR0PVVO3f2jIIGGA4PlpZ1IIFoqxe86/2FHG5YZrIRk0BDAyRYwS5YLRPNug5xKtIEURykJKq0joDEI+rqoKv3tfOiUkHwRhsGhxzVCv5NPaJ16MMuCscGrwqEdW2AHlCJvfaoIkfyR/An4bMRqJerXuUvl4OYWFbVIaoYHPhCqkVfzEmsUABJOm1ysgjieVy/Ek8YByOjYnJwTYi/kXi7dgPiexMKygjiBKigV9Fy9JxqBNWsKNjEwU7wWRNd0NuMAIq4fsYAxgrjQJCFcBQHEwcZhyLPDLZKmdYRKM94qr/8ssSs0DAB9GLT5Xd4UcHg8FYvfcI09ufPn7PxsQlvpcn1ymq3WqnZ8eMnnJqI6Bm/HzZqron74Bkg7sph6IfruIAMngltJ1Ak1avcbIrNQxWa5IgghnYXqct3CR421OvJIXPkyGEHhtbWt52M3CrQAS0SYjmy6CDxtg6xWSpV3TutXVRD+PwD+w9oHElqmVvYWNOaAQ0XQA7AxEEDnz8k71TtNU6ow3e6CpLWNjZ1+MM4QQwVZhRBBjaABBwAHgTQsEu4JoI7WCMAOwTYBCfMYYIZ5iZBKCycu3enBWbs3eMAF/ozWJhSOYF5IXpobN8ZH/egNplU/ysAEer0JB+0sqF8z/2hTn/z1g1V7GAOwdIpl7akOdOS1oNrxjBHSVLVH9/1wIwXz5TrhuFFAsc8AdxgfEkYSDIBjADImA5UsEiemKtHjhyVSDTACZRf3nDl6lU7gT11skeBK21c/J1gC3oydH/mMq8zp05qLBk/knCATOYaL9Yw68UFdAFX8gpEu6KpewDAnkQAzuvOrTvaHwg2CXphzGCZDI2ddc28BFRiDQFIMk67d+3S/oWoMOKcXo11u0UAlHfefktrEcDk0MFDmrc/+tGP7NMvf0Yg88lTp+yZZ57R95KQI+CLtgutEmLaABxVynbpJ+9ZZW3deqoNib7CktmaX7KPfvyOrc3OWa1MZRkhygFVFmFI7JmcsCnE8hB75rpgDg0OWgPXJaxTBwft8NnTNn70kL3wxS/Y3PS0zU9N2ebyqlVKZVueX7SVRfbvkkCIJC0tSlxpyWG/zQhMqJPAdNvWNzlqR548a8fOn7GJ/XtsbPcuu3Nvxv6P3/9nYtR87df/np7ln3zjT8TAofKJQPDtW3e03xHYE/zFfQKQONqaMsfkSoZ7iDR+vFebtUjVWADHI1V1JpIA7dCiwJyNyZ4SlBCcUtmjBStLu2WOfu6q2IckTxHw9so6ttAbAmcB27lGgTayQsa6OiV7UfYF5oD0DFotAWRq1wHgz/ULXMKKmT2TRFuJogT41l2fhLOHAF4aEi5QzP/J8hU9KrmGhHERMEOrZF3nkbTBSIA7OAZx/ykrFlwnAdDNWToA6w3tPYDkgFaR3ac2gtDGJecW2tTQERgsiqIOk4rvI4FSAoP9qVgrvbYB+0yuZgPb6w7AnnUOQLSwtKT7ApRh3dOWQWJIEkuizJ9JgJi/zg5B+LCu4oHOIoHf7mgDu6QiNpULqQMkiUnIWAUtIubINussiCgCoKlarKSJgos/P+7Zz6oeAYGsczEMpENBWxM26AB2zkThuiLDhNYHnr9aZes1AcMA0c8//6zEnll3AJbsDwk5PCHWm7BdY2M2PjRiJ8+etqm7dy3R7liqbdYu1a3yYMWO7tpnN65ds0apZF94/kUbLha1b7ZxPkELpF6xG9PT1kh0rQmbpS9nU4sLVgIkCPoZ7IOcO1wzc5WYAeYioDV7HnPcbX5h+LhIroPHLmbK7wuQ47wLLTj8bmTtqEBFW0IyqfNpbdXZrWp5guUFkyYkxdJwCSwDxpbn7foPaO7kVLwinmQu84z4Tv4935fTXIkCrXyhRLVph87lg2OOO+MhRh6LUA7owawcsqWlB3qeFByo/AM8AEQQE3Au8b2MjwCKAADxu+zbjIkAk7YzeGXzTAtbFhAvJWBuF8KpS0vbrDGKhMQYnBnMGfZaWutYd7Ssx1YdUlrWC+wMBLhx4mHeEptxz5xRFJ3QtuAc49/6C0WxOgBJ+S9zmOvj/JXLDftksJImfiS2AkgnlppQ0WQjaOe4eQD3Q4zM8+e84yxmH7jw3ruKA699/LHAQOKL77/+umIkgH3OR7SbJiZ3iTGiwoiMFtDYyGrvYk24A53PqdgmEttaAB9hwsGi03kdNIf4c2x7c+0TQCpvrRTwEVylJOwegI1tbENgQ4QVfA5FGCC2rHsbSnht/znCB4/CKY+0lwSMw3kgP/UK3/HvAxD+vkDI8z/HH/Df8N3b1/OYkGq8Dr+GCOSEv3iBISAuj96Pfr49Bj/jWv+qjplHhiR+X/zthzyTn3XzOz/bGYGdEfjpEXgMMPl/vvcX3de//z23vGs07fbUlP32b/+OFuprr70mBgYAgoThNrakV0KgCTWejZXEgKTjAOJK0s8obPehstbffPNHUnlmQ7x0+SMd2idOnNQmgZMLqtcxOeNnJOCg5SSsBKkIK7k6fVKMB8SuPDE1+amDtiPchDgWhx0ABlsZfYfqtW3ElhjE0EigsKNzSjSfI3E9Kk3lsg5dVTxzvdLCAPBBvG6g2K9gmcoBv0PwTxJJwEIlnN5XWpDee+/dkFxWrFCkelbXoQ4wxEtuHKFqxYHI+PC9JI7Q/TmEqCYT0DHGqurpd7v6LPruqZSojUcHo1dYxBqg/1NU2B47f/68lLoJTCUklqVnFfqn2zGiYA+Qxeb/4cUPpVWBDfDaylqw+GtapeQWqxKXCgc5ATYHJwcsLA3+jWcj0S/1l3v1nsABlhCBCgc3wQ2BBowCkmBENDnACQwAkbiHmFgRwPP8mH98Ps+fqiifKV2arZKCAg4Y7offk11kpaJny3yAOgtwwjUyn2ihwfaQZxfY27K2Y9xxslCkmEjYxx9fNUT+6M0FWCKIITlCjwPQhu9nzrquizOOBKRtboqdQHKsdqFKxcV2qVjl8rKzfvutt5U4M0cZB4A9NDB4xgBLvGDukJyR/KjKEoLQP/jn/9xeffVVpzmnUnb5ymU7fvykwBqot1QDt7Y29HvMi+9+98/t1OlTzqoZhdnl1r5cp7cyeAXMqbVOUQeMY42r3SOZtCtXPvLqW29W1z+5e7dAP4I/EslLly5prrF2CVT5LubCBx98qLl78vgJ2dfCKjl96rSSJrXuTN+TkCZBNXRinv01OVW17djRo2pFAHBx1yRnlxHs8pzZoxSAB5ou/2W+EFAzNxl77pUkDYYL/6OljKCV/nHmS7SB5X5JDN5+6y0xcUgGWfvM74sffmif+9xn1PONbTWfc+P6DfVLo9vBz3nWjCOAkKjcWwjsbtqXv/IVjct3v/uavfrKq/bSi58Se0E+rt2OAOef/OhNe/bJp61TqdqdGzdsA+v2lTW78pMLNnPrttoAOwlaGIesDtW93bRXvvhF+/a3vqUEDcFWkpa9u3bb0vyiEmHm0H7apnZN2vnPvGzTN67bG9/5jtgOPORWrSElfZJ1NDho6TEYL4keK5W9eizApNOyZiph/Xsn7NjTT9ihMyfsmeefk8PAwtKyvfGXf6n2nf/y7/99PZsfvPED7eswV2iHe/37b6gCrcBcLXbOliPwjiCdaNch8eVZkbA4YNFxNgStaDC1cE0JlW8XU2yqPYAEKbqkEMDTakG1GlFjPgtXHIA+WkHY62hR4SVXGgGCWTlSsY9w35xZzF8ACpImwPVMOqv1zfzk32GDLS6SrHmrR6Y3zxfqWrk31iH7GToDzBMszGnLiSAz18X9A8DymTApoh6HWs9kJeutK8wXEnn2fBIKtwxuiZ0lF5HgjgHIROJHEsU97d7t9peAHgAgPAf2GjRQ+Gy+b3Rk2NZWVm33rt0qXEi3CwFWAJEczg89tr62qv0WgJdnKO0WFQy2LBG0pCJfXeAXe8p2cu1gB4wN2cDn3aUmFmSkQyOrZ1pTWtZsYxVMWw4aLm21+ai1jjaxYCse8xGSYF7cG2vJxZ8TIsCL8k+7AMwVWG3szxKhzz/CZnIHF+YRQDMv5ql0ZdAkQROo7oxP6X4dOGizM/fs3Pkzdu/uXXdGSya1XuWsVy7JOvf08eM2MTLqIPjUXWuwnixp6UbXOqWK7RmdsPc//NCeOnfW9o2M6Xmk1JJQszJtCo26rWxuWqlatUY6aZtYiNL+hSAwxQI0TjLu7CZggjYOCVkmHWRqNm18fDQI0LNnu2i82CRmYp8Qb9CG6NoIXd2j3A1zaLzRluNtyLA9lBjDdALklljxQ2FJPk8MD2nSOPOKMwLAgxhjazMWWJy5FN+nVgaAep5/2L8B6mDQETMIFA1gDeenrMl51u2m6/bQ0jg2KkCB6/NW5JSAfuIcGJFRA83PMAdkvZULd5mi7o9iGUUsCiACloJdNPEmZ8LkxGRg2zj7hJYoziTp5SST0jsD5OF72e/Zd9He4VyUI16zIWY1hUCKC3wBBTLG/Nz5s4ZtNMUL9hh+vnv3Hs21uBeh8QEbc8+efdsAruuOwNJ1NketXLFDBw44ENvTI7F412zJu6V4sSjGKHEKY/H1f/kvtA9cvfqR2K/EbxcuXFCBhf0WEIo1CEuHsYTBGNne2n+3k3/XBpOWUGznC4VOxWuBbSFmRUz2H+n/d5QBkPRh+u4AgbeVOUDwOIyhnweQ4VGyieKjyECJ7I4AWjhD5a96/RRb42fhEKGV5q9LHf+6b3CQ4m/+EmAUxug/+Nuhveenx+A/+Hs7b9gZgZ0R+BuNwGOAyf/wD//nLpabVH9IUGgLOHHylEAPwA4OETRB2IQRzWRjvnrlqhJSGAgcSAAGVBsJmgE7EEojAOZgpWpPYI1+QrSJhPLI96Fuv//AAb0v0v45QBFsArnnQOGAUK93IqEEi+SAA4seTixySQKFdie6AllgYrCpx75D2nJE+RwZsaoS/qoCWxgrUJ57s26HzMHgQYi7duDaIxcOqiZY5MlBwnsnSfYkwqpgpaU+X8TBeBEwR6E5qokE4AQrsaefpJMAh82R7yOQdLbImhJRAjeq2wAx6unstFXJIDDisOegZWxJtomeYKpA2QUkIBCEfQBLgn72za0NASaDQwNK0AErCLqpaMMG4nCvVsoO6HQIRJuyU0X/gSRRDIs6FSyqfW2NLcAAwSnBCiALVS8FmuoPpSc/oWCbjZzECBV0ggHEBAHbor6MAlYsFatO5eX5E3jJOjTQbHkPIqQESlRDSESpPDll2B1XSPJ5JnyGGDs1rIqhLGeVeFB1AURR5UXUZNpkUIZflMAqiQnAF++bvndPivQIv9Ge8sorr6javIFAVz4nhhSChQQizDuu+fXXX7cL716w3/3d31VrGgkZSQZBOC1YzC2o6vQv89wBobg+nKe4h9geo6QW8cAJB9JI1lSF6uuzb/ybf2OfeukltW+JfdJuqVdZlbjlZT1rqozQbnnGqjjmECD2dgh3m/HeX34ngmzpZFqijwSOVK8IuAjeHHBAeDi0QOEuIuelLSWP7Akryw+C4FrTFhYW1ZpDOxhBPUkJDJt7M/dUReO58jtnTp8RqEblC6AVB4YTJ45pfKjQDw54u94TTz6p5wyQ8cYbb9jnPv957S3sMzxrBdpjYxKvpV2Lqh7gKokiTAm1F6g9x7Uv2Ed4fv/nP/knYvHw4vlgkcz3oOeCeDHMOEAoKoy4Ac3dn7X33ntPcwuxX/6N5IN5BwhH0A1YS3JNGw7BKpMLMBnR6pc+/ZIYJ+wPWmAhqMTml7+uLS3Z+sqKDQJGzMxYq1K1mTtTapnoHyja7v17bXbqjt2+cd1OnzxpH1+6JHr6vgMHxCBpVmt269oNO3nkmKWtxxok6E3ESkfV574ZGGiwVbCZpf1GrIL+ojXV9y3Fa+mWEKrhgFJp162nP2ef+cor9rXf+q8tN1SUGCxMCuYJ2ie894F66T+WGCDzDkFbWsPuTcMUc8vXdpuefw+SATiYk/5zQA4Xfo4VVLdDdTtafj9awqs3PATlonmzDwfrYD7LQTKozGm1S7VaDc039m7+zFoXMwMx0lZbGgkwgNR+aV3ZbcOGYp+VixmAyfCwbW7iIjGs/dn3lpKq2SSAMBd6+wrWVyhqfau1jspqBxexB66NVfEKe9SQEMWelqemA9yAFcwjtVOFCiMJHvcCCOLONZuuHRHEhHWGoFulanLHKqEtUm2klarmOH/mv7gw0T4gUJ01CfOq09VeOjw4JM0bB6UTYqjwQj+oj/2lAdCU057Liz+zfu9M3xXDhPXHOmOPAixy4NV1KbjGYrFfex9pA2ct5xpnMOdoGiZEE20StIe6trlVUcKZzmSVZHGOuGZNQ8ke546fyV6dVgssguehRUf7JkmW2hgRfHbWktgrna7GUToocsehjaW2LdILOM3cbTRqYqTymcwJJZ+Ie25sqmAES5DrAMjcWl+T9TOaXvfvcwa3tW8l2l1pVgHODfTmrVuuW6adkFZRxhK2jAjniRNWW3e24sDIsLQLWHslzs3A3kjkem2tWbML165ZG70JrHUN3bNenT+MgwBvzXlfT+xlgPGAzC6ejSNGWckwL1lP00q7io32QzFmPTsAQLVq9QlsJA5REQLWZaetOQCLKFo/RwaPGLnBcYe1BlsT0IC4gTgEoEp6TQFU0TMMbXjemtHWXuxFmLLeD8NJlqj5Phf1rdeVnA+PDPl8D9oyPDcSf/YG1qzvKa5JIgfEHjSwnFHla9rHizZgxoU5FoEM5hgvzmPaV/hc5jutMoAe3BNxBCxqYjOAJhzzKOSIDSK2L7a6GavUEFDuVVEPRhYAGmeL4hPaxTouQvqff/nLAiaIR7H3haEWXfS4Z2I1tW6nMmrD4nqJXRCupjg1VCxKRwNGMqwOgYYS7+6ImUmsi8A3QBSskg/ff19gCXtD1BHhGRNXcl8U2jBj4J6I3YnXKbhxjos9RPsaLdzpjLe34UgmJndS4KcnFAFCiEyLAFo82hii9wXb69hO+bgWx0/114S0JmqBxCznsfaaqNTx/wWh+BulTf8RvjmAJhrj/xTv/z/CR7JzSZ+8EXgMMPm93//9Li4HURiVauMXfvEXlERCl0cUFZo6lVECfxgcJL4EkGzyaACwCb/94x8rgeSABQ2n75nAjcNxYKCgwwU3lVs3bylZ5SCgak9Aw+ZLYo8IJoecqPetpg430WI3N13nImiIqCd2+zAkgKPK7DoTfshCDc0K4CFIFsgRNBsIGKgsU4UBuCEooLKmAyDpvvaxdxLQAmZLOu0JgNNboXCndM8uquZVDGjUVDG4N4IB7md9c11Vjr379gmg2FhdV0Ag0VkxFtz6VifMUQAAIABJREFUFLYFgRyJGv2mHOwEfQSiOJGcP/+E2n1ox+Dwp1pAYsr7ATQGhxDZ8v7gldVV9dJyyANgjI6NKMAFSIFhQSBIUEUQQrJIUiPBsgQtEwVV9xmjzfXN7STH9WnKqohxyI6NjeszYg++KsZqlXKbYAVl1lXV/cjRIwJNGBM+k6qGtye4+wXzgCQJUIlgRJoBgQpKUE7AxVg5xZjn6VVF7keBzsSEgCWeB/okuNfIck/itgOqIBMIMR6iqIf/olQuwa5SSawHkszodsEcovUGbQqCs7mFBSXo0v0wk4aP9E2qVXvnnXcEZDz15FOyZBZVvos996pNTox71ZmK88aGniltH3enp6WVEYWE+axr168LTOJ+uH/6salekUwpQQDs6c2rIkhlizknvYduVyALuh8Ee8wdEi0SQ9YBY0U7CWsTkEvPJyRI6AmQvEi3IfbkBpcOAmlAyOhGAWDHNTCXAEJICrk/AB0EFm/fuingjvoQ98qzvfzRZTt89KiACNqOAOt07UE7g3sj6QCEAQClHQuFfjYoguGjR47Ym2++aUePHVMFkecFUwjWEFomsJe4HgRZYRc54NYOLW3oxHgvO0Esi/rP/t2/0/xl3Hh2XDuVOMbtHKysVlt7FC14jOPFSxft+vVrshME3MKhhnkGmMS8YS5gFTg0MGgzM7MacwT/2PsAkX7jN37Dnn3uOa05RTRS4keMTkqDziKSM0xTP0NA8v69e7a4MK/++L6hAVuanbEfvv59+yWEZRNdJctUp29euWLNctU+/vCiHRjfZatzS7Yxv2Tl5TXbWltXFbKCo4B1bSu08KAhpbiKtpOelNgliG6Kbg3YkDCrJto2cXif/b1/8Fv27OdftnRfzm1K0xmFxjxj/vvn3/6Ofefb3xFIAlMLlf/NrbJcNWh3cf2Cjq6XVgHpcGRpk6k7oStQtR8VgI17BxVkZxk8BEtcCwXXCGcYqSVH9vAOdrNPw2R0hwtaPrhT/h2tpqTAWQmBS1SWZDOr6yELkrOJHJrqmifsg54sIGDpIpkkCqVSRXtOujdnA7gVtWjf7NO/sTcy3rBKsKFF7JUxiCK3asmULTL3BFBBUkrfvoukss9FbReui6uXqwv6PSHhB5wRyyETAJOqC4Yzf/lfBPsZW3fCSWj/4b/Obqkr6YdRwnnha97PyCyAjnVtZHgoiMp6GwyALrR+9lbmEuOF5hVnroQKgxgiiTIaIZwngPhMbVqBABsi+MqZANhUrzflgENVu9nsBOFXyTpq/AW+h4o+c4D75iV9AlgVVS96uPtOW0AUTEBnOQaHreC8I1AK/ZtwfnDuM/vY93y8cc1Bb6vjmldlmEd9Suy4Bhg5gNBiIqRStry4aK1G3c6dPWtbmxu2uU6brzvrySYUd8HJPTZ15bp1KnXrT6atuVXWvkIM1Y8dcKtl6+WSzc7dt0Q6Zen+PjlXkbz3DQ/Z3QcLNrW0aCmYZoDWwJTYo0uLxYVrmb+MBevJBTUr26KsEhRmLgegMYrmR5CDPZHkmvMhskDEMOvpCSLfuG4AspuSb0B5gSGVmgo38XPj2EZxXM5HQHfOaQBQAIc49uy1gEP8fhTcdc0KgLCk9mqALZ4JxS5iSG+DSVh/kTVWExsF/TPmHEBXZKW6e447/XB+cmYD+MDCYw1xX2pvxRkPNyhZTLtzkDTIGk2tKeYz7+WcYa8R8xU79GpN8c/o6LCeA8AMYwIAxffx3JjX3C/AAmudQpI06mDu8FnRTTGbss989rO2Z99enVkwmbmvWITibOY72GsAxFSEonAnZyx3x0olerSGGeMm57Lsl70Fj/3GhY87KmLy/vffe89+/OMfa44AkGhfDUK2xDK09wKa0GoUC5ZaW+2O5raLYfc40y64aQEoMc4ilcTOmZAriTUiu2mPmSODRPPmEW2Pv6rt5ZOXcu3c0c4I7IzAz+sIPAaY/C//9J92EXiCtk6ACKX+S6++ardu3BKjgCouQScbqbQfqhW1VMBK2LN3v4CQ2zdv2cL8vIQySVg5UOQsUSoJ5BgcKupg4dDl74AKEvUM7SocKlTIaCUh+ASUcYtHr3yJRis2BPodGQWZUcWeajoIvXpqrasNnZcHWmkh8NFSK4owcX2RVlradHYB7RdUyAh6SPQ5VCN4ks/36sAlyHJ1d1epJ/hyIbKWtz8MD6sKpPEaxxGopeSRQMzFQevqf/b2hUEFA1R0qA5xsCPiVa2UXLtgaEi/B2hFZR7NiCZU0lpdLBAOcxJuqvMAN0hdQaHmHmG7ALCUSpt24OB+fRYMB75HrhKhCondJmMtMcBcXokC7+XF92QQD+ztVTUEkTFYGvpfoV+BEboFjD3jQuBOwKGqTwOxS8TRtuz0mdMKLnh22DUAgEknQEFBSUkGPcwEZrHPmIoTnwHg4e4xXpVm3FX9groflOmZs+ifUN2nonLm9OkgEtrUtTLvVGWSi4VXSty2N7Mt5kZgBjXWg0yvYjJeBHlQ0RcWl+zgoUM67LlPnH+4J0REeWYAPrP3Zu3XvvrVwBoq2fT0Xdu/b5++L4riieHT22sfXb4sjRx3lygKfIBJQ2sU1yWBxA23AIYui73zdGhlQRsIGj1Cc0rUajXbs3uX69KIKuutB1j2xfZf9Gz279uv56YkPVrUKdoBiPLn7cBZEEMj3lEygZ3ihkAf1g2CerTZ0KL2xPlzSoRJNlkrPFeSebRdWJ/MWVrICNK4bthXAAtUIwH2WAtqm2s1DScZrh2aO4Eu+w2B6MLigo2Nj2sMYXWgIwNrg2CRihhzSM4R7abT0OsN6QOcOXNu212KiiDss29/+9sCTNRmBguIe8PxoVYTS4f5s2/vPgXjdcCnYtH+8A//cJthsmtyQmvtzp3bAg25L4A2qPsAJIBqJCGzs/dVMf2t3/ptO37iuJLXCJjEWpxk4AABgqgbLJCEmBNt20IDiL73HrNapWR37twSe6k3k7ZutKmcm7f7d+7a0tQ9ezB93zYXl629UbbWesl6Wl21hW2VqWCblapllAgtk3U7aNho6WzOLXvbXVVG2z1mnXTCcqMD9vIrX7Rf/ru/ZuMH90vT5KF4a8rSGXQh6vZHf/RH9v57F7Tm2a+uX79p6+ub9uRTT9vVq9fcaQLHGiVzTin3pDU45IQkPorDCscJWhtul+r2r8xJXgIeYA0F4T+ef3zpTBAIQfXd2xcklpxwbRbaHBlX9lPWOs5H7CmMMewNnpXrJbg2iO/rvufwc7e7xCmnKmCY32l3aS/AstxBIPYlWrWYu4Al7GtOL/d7JqmRxSg7dbDNFtjOmgkCyl69dwFcmT6HdSqR8fAdjBcJPdfGmQEISpKPm4LwNwRlg0YMACs6KrykW6TEK+WCupleMREAcPjMwYGigFqsMNMpH38+Cy0L9kPZ3vf1KZnDop7vAoDh/vl9ABD+zDPM9/WKrUGhASAQBofOZrmi5ZT8wfIpV2ApMC4dsUSYj852q+ic4glzn16Y8HkYtU0Awby1w5TUiv0Z9D74oesdAIZxLm3pWTCvYFLwmZxZ7mDnwtfAEhKtrNY0ZwU+tdsCrVUw4eygTYwknLaGwQHr62UM3QaWswqWAmfiUKbXZq/d0nrcUxi0dKNtY5MTVpPTTM560im14MwvL1km12urlbL2c+KHycMH7ebcrN1dWrQsbclyAXMnJjG8JOQK6QttGP6OoxQuNRW1jrDPsc4A+tQGk/DzLLbncK/cE+tWLT5B+0nzAutv6cC0lZzDEmLPJ1YDVATwIS6KICBjxO/FNeJglbPRADHVyiPgrCe0hia070vsU9ohWWlHcc5KGyisP1+Dbt9Lks4ZCWBBQQ2mMpOPGI19n2fKec56Jq4iBmI/4AykIMRexffweXwGL+JOWJoRZKEI45bTDqoSmwEmcqbxvrgWiG8ZPwnfr63qXolZ2BuEgQdAlGdBzESMAOuNfYv2HJ4FMdk4LO5Tp2zfgX0SmeV6aQmFQck1sA5kvy33xpZawLlX9h+eNfMQbT2AxAgsolnGHMkCrATwSzFSMmnzc/P2rT/9U1taWtA9sZYZG+4Dpxz2N+6f+SA2mQoQKdfLow0uEBi4p1qNNi/Y2DntzTrbFFM68Ct2V3CdkauW9EwcxGH9RlYh+8jjgElolYm9LjuMiZ/X/HLnundG4BM1Ao8BJv/V7/yOogsqICD7r7/xQ9H/RTmv1+zB8pLszqQYXnShOOkFZDKi27PJUtHH5peAFEScpPvDDy+6oNea62I88+wzduf2bSXzMFRISkg2aDGBSUJbEFoAHGKwDjg45Goye18HAQm6bMUEoABQoH+Bb70LxcYKDIF6VH0n+MxQ9W4jNNerJIKXqNaViioBq9j40jeeBwTI6WClCi6mgxJot/IjaPPKiG/8xMJ8vlOovRrZl8uLGUNFDt2Q6MpCEA3DgSCBVg8+BzYBhzmHFaroMHYWFuatVi1LC4ZqNeMJwwTtB1nnBt2UY8eOKdBRtTQIbK2tbyqpJ/g4fOSIvf2TtxVIT06O637n5+f0DLkn2dYV+6WzQfIrijXU1K73O3P4e1Dj98c4kRTT30uCSQVGtpI1DtSsEsdjx44rGeEwJnCSKN3Guhglc/Nzus7lpQf6PQIfPpO2Ir6Dthi0N6i2EBQQeJAMI9pKciDmh2w3XXw22k4S8DOuiJ8hEguTAbYOwTPzg+tUGxeBMVoAogSbAjl/pimBNcw15pfbXiY0/tyni48u21a5YsOjI7ovEmKEcmnROHXqpMZ06s5dsThOnzwlYAJGA8CiNFfKJd2va7UAkODcU3E2DZVjqOUBXIB1whxljRAEuqijt/FwnTxb5jHgD6Jsqob394u9JFX+DEGUrxEJ7Sk5TShw4zo9aXXNEqdy4zIRXCuiwJx6k5n19CG7Sj1zgfUCeOWVvzXNXZhOvNQ7HqyXGWCtMzkjIIrZq/vlPgBG52bnFPTT0gHwcPTIYV1rFDh9/8IFzUHmiSp+SoDdqQdNIQJiOce023bi5Em78tFlJRSwmAgGEdajZZBWPwJanuORo0dVGZ++O+3A78iIu7iQfAKAXbigNQP4BZDFCr9z+5bAlW9+85sCz9AmGB4c1OfDkhN/QZT1Xfa5z33eLlx4X85JtCoCLpEY/eZv/qZst9HTiNW22KKyDVypCuy0eAAjKqNsLrwPy039rmjzLSX+MEdwopm/N2PLs/O2eHvayg9WbXVu0WoP1ixdb5vVW5pvW7WyKn1onqRVDcQ+NSEQJUHlm6SRJIWnnemx7HC/PfvZT9kXvvKqTRzab/mhAas06oH6j2QH7U6eyHzvte9p72APZtyuXP3YVlbWbdfkbtG7SYLZA9kvY2uAEvdgDasElB58AaBtdxKIwn/miRtzClp7nF+RSSB3gxBQM1clIiq3JN+HmS9YaPI+EmvGVEy8gQEBaoC/zEd0WQDjosaArIe7ts0c5HPYF2DyrahlkuSFz0YvwwVfwe4jICvRSdoCqxUBJ2LFhDOLcZLeSiKhfYczSS0gHQeKJAIb2n3EBJDmTVfXpspxuysGTWwbYgC4P75jZXVZmiFyVSBJDuwdnHFIcp0K7yxL1qJo8UpwXGhXY6i9occGiwirJ7V+3XLWRcZZ0wBM2FXv279vW5tGTlJiBLkzC+AnzBKeex/spMDi4ExGZ4v5g5AmLTmbmxWJvsoqNAAqXAzPh+9mrghECmPAvymJpL0KZxcBvoi7ujYJH+XgJEOH9ovrkXEO6qxMJMRkpEhBJd+ZSq6XxTXTditQHkAfxhKaaseO6fwi+aSVToClABYsi/vlyEQ7BJppx0+eVPtna2PLtuaWbLgna3vzRUuUqpbr67fx3bvUlpJCr4diRaVkKTSilhbtNmAwwPDkmF2ZnrK5tVUeisAVdwKjvRfgyIG8ngRAW1pAmQMMgCKcowUlwoDcbj3MPHF2jnSCWjjZDKvAQBGKZRS1YHhmUUhd7VRqE/LzgaOEOczvqKUKa+duV58ZgUgHPXxde2EJEMOtbJk7vJ8YwXUrXCSVeEHxGO07QZ+KOa6CmcRQRySUqjbrfE5gNHEAnxud0jiLiDv5PkANvpsCDZ9DUYnv4Tsp1nEeAV7wd+Yj72WeMeeYK5zJDpglBYqIaRlYErsmJhTz0DIEqABIxlnMemWfYH9inVBEpP0MFoviRbVOjziIvbGuYsaZc2ftiaefssk9u7yVuNHQOQXozlqFycceyr6QArCzrloCFbsATEiPDtFhF0BXm6Pajor6dwfjfZ/kuSFY/r3vvab3vf32O4p7YRMD1LGfi1WMGC1i0+jHYHWtvcOflbPRaHMk5nbtOOYdazN+B2NBjMJnyIKZtSU3eWcA8hmuFejmDbwi8P2zPF0e1XP9RGVgOzezMwI7I/BzMwKPASa/9Ku/2iWpjEnItes35XZxd/qukjYCCIIsNuV9e/credABueGq+aDiYUcV0EHQyIsE5uQpDyCowJA0klhzuKDZQRLMAcVBoU16a0sbu7vIuHMH7AcSaC7YlcapJlRVCSNQhPpL8kew4OKCDSVpbMrQBAVi0AMsBsmIvoPKRBQ8o1cUWi0BAToEqrKknObqBwJJpQMnHHiAPA6QeCIq7ZOAqvNefpcDAMAIsMCT/boOSn6fw5kKFAARLQgcUlTGSewJ3NQTTfCT65XWBtfDOFL9Vv9ovWFLi4sSnuTavWLildJyFYFZ71ln3C9duqgAis/du3ePAhWxXJpN0YxHRoelg0EiwZhKULPhtnVRNAx2hgJ8VS2y0qVg7Bk/2T623fKR9pFjx08oqYemGlkqBAoEH7AEOISdHdK2c+fPia5O0k9VjWdJKxfjubyyvN3/DIBCoMp3ktjIFUhtPBUlwhzQjAXf40wFZwARfPH+gQEXunUWhQvq0pPOex1EKPj8yeb0HFXRDr3k2NDCpJJLRq5Xc1T2tEEXggSaJP/8ufMCwQhmZqXrc1xtNwRbkRZNEAEIwnei5cKzk54F4EKtJhFUqlK8mBNUAGGd8PswOmB28ZJIH4BRva61BCjA+MqdowmjJh+o+ErPVaXl+fE9XnX14AcAlGCO4A9gi/YTVVSZ1aHQoyA7iLGxABFM5vdJigi6CSSV4NKOFVxLVJ2UnoEnbQTPsQ0IkAumAQEaz4SAbvqui9UB+sAKgX0EO4V7pveaa4L+74KQLaN18IknnnBng95erSnuhWfF5xLs8u9//ueI3p6WcB2tQEePH9daYZzYn86ePaOgES2Cp595xm7dvGknTpzQe/hMKqsk9B988L7G9eaNG3bp4iXrtFra7xgiwAKqi1zjK6+8aj955107ffas2oSqtYZarr761a86ywgkhJcG16vfD0XjZLzpFWxsNtHdIImRlfADJf6wJWAsNOs1W3uwbHdv37F7t6dkGTx3c0rtOFvrm5bv9lgfzIdGW+2I9a6z7kSpltBvyoaGRtz1iaQHoIKgNonPetL2nzlqr/6d/8LOf+pZsU3StA1K+JeWR8Ed6qtn+yPRQUOK/f3a1au2sPDA1jdoHcvY1PS0gDj2efYd9pfY/hCTdAZBe30SMVd0S2incOYZmS/rMqIisukMOiiuvRKYBgCd6HVoTNGx6GjuEMQrAe6gE0Jbmkn8ln2JcS6XKmJHoKEwMDwUkg0HaWAgsO9KFBwhz3Ra7C7Wt9ZS0iu4iL42qP4Ga03OHnSv0AvBCYn1DFjPl7Nu+HeBMbKwdacWiV4DDJF8kjzEf8NxB+tTwEgJRjrQxPhIQ2BbLsBdJjY215ydVavqs5gvaHdJwyiIaTKu0OidkYWjjYMrfLhrkPheUeiHaZhTyysiky7gmrS+XE774ODwsJgUXvGueNFCzyYVnB5otfRzR4UM9o4m7TreMuB7AgwA1jQgUUdthjq3cQFperwhpkLGGTD82bU3cC9zPZoWei4WihbShnFQ3O1YYW9xPQ74OmjD83V2AOcHYEIETOSoIs0L102JYBT3xrm0iCsQ4AMsJ9rLeCbSdUhYMt1j2VTKhooD0qdAsHN9ccl6ynU7ODRmk6m8pcpuU/zc889LD8twcSr02eLGmnVTSVtZXxd40sKNJJWw6/fv2Vqtasmcs40YA74LUEr2y2oXo5jh4yI76CLirM7M0R79CFuDOSwWagDs/Lyk6JUW2MS+HNebA3oUmYIGF5bRxQHNf7XABLHX+PkRNHFmiifTUZhWANzgYABJO4F9622ij4Kn8R5iW6hEfWN8kUmrIMD5yTykkML7Off4bNYR9wHDjweORk8EQBB9py2F2Fai+OWynm9hoGiZ3qxiMdY6AKjYmcFmWYKmPc6Gkb6b7H03tm2IuQ6+V25OAfhhnbI2YVLQdk3MxxrhbJW7FKLCgHebDkocOHLITp47bcdOn1QcxfnFOO/eu0fPvFgclGgxACXaJ64n5qAPmzHrERCVNrFYDJF+Dxbc4byPgT4xL/f6zW9+QzEIe8Clixd1b7T+MG+4VmIqQBOJ6DMnJNad0bkaLapZv5GpLfZXiiKNs355rmodzuUUq8JokwaTNKUcZOHv0WVRbZfsCR23ipaOlZgnYeffYZn83CSVOxe6MwKf1BF4DDB54fOf7xJIcQiwmUIHPHr0uKxfSdoI3EDySeL27t2nJASnD5LX4ydOKHi6ef1G8IYvKzhnEwS1JtmhEr8dyBDYNJp2+PChbV0SNmdeoN18HwERhwG9qvTFE+AQZMNuIHEiKedAYkslWeYgJwAtlR0lh/pPwiw3F2xJ+wv6s4S1+vp0j36wYy/pYnYc8BIaUwXU+z9jMMm1cY20s5AcUOUQiKPqodNiSfpcKMuph+iXcC0EzA5a9IjKrZ9l0grYvKpSdq2NgYIqFDBM0DBxy1SnqzKe2B3i5kKwSqIC84LPg/3D4YWlqByAUH0Xk6JHOhacPBzUhw4f0vPikCeRg3KKAwfBj0TvAotByVWrLRCD3lbeS+IQ7UFFo81kdF+xrx+WEHo3o2PjthrsKHlm2Pcimse/A6Rxr7R9AcqcPXdWgBlBL58X9VyiKBkHL8FHFGtT/3F/v7e/NLCTbonxwAvGgfcw42ZRVC95tIbm+ahaGo5gWB/05HLQf/TRZQlVEnjCkmEMuFeBQYmE/kxwpp7nTlvMEURhGW/ujzYX2rhgCgEGcb2woQjiSNL5XRYawA3vJ1lTFSgIn3kC4ywKKML8GXBsbGJcAQg0aAIY5iFtbtIFCuwd5hpzFY0P5oHuH6pwsF/2jSsk5iH6eJTpShKrdrHNTc1D6PjeIuLJ3aOVHQ9uIaw74OJ/p5WDBNUbTFw7wcUHAVMAn4QRdAFavLece5+ZnVHVcmgIdypnoPAZrnm07IyP/oLWAa5RBLoEWwT1VNbeeedt/Yznxlydu3/fXnjhBfvg4kV3D6jVNI7oytDehLsPrSyAtTDZqPzR4rZrctKBjWrVBgeGBHy5FXLRjhw+pM8CMMZBh7XCc3jrrbdk1fzE+fNaq7du3dR/3Zb4iNYfWkKwptAxgQX25JNP2vDQiJJGNw5kr/OEn/9HUu+hoYMmJstGNC46Vi2XbHlpST8j0F958MDK6OBYj929fsuuf3TFVheWrLletmqpak32gVTWss2uJRtNaRKZqnouMCpHnG5CTgiz8wu2Va6qN15XlepaIpeyZ7/4aXv17/yKHT13SuyUUqVkRVnv4lzFWkIwGe2ThNb8D3/wQ7GxaK0qlapisfAdly5fVrDP3OZ5qiLe43bOrOnFxSU9K/Aj5oq0AkJAzZiiCRTBxuiGxe8508wTYl7MITG12og7whqD1cC1+pjCcAH8UjtlYMxxLRK/bLV0drGvkAzwkLRHjY5asTBgq2srAjdJACUCvbHl7l207PXmPAEVU6dHSTKfy96MqxG20N4W4ywJibxqXbiWAnt61HYQa5K1AzgSLJblZASbJYwJ38N+AXDAuKmKz99TDvLW6k7VB6Rh3Jy95Ow033MSSqK5ZhgCAMSP2nIy/uztFC8GCgUbKLhjFOcoe6b2VlWF0xK8BFSMWixqb5EGBO5EMBEAIgCe3ZKW6wCUJ+mNLE3Ge6uEOxnz063ScT8CMPF2D9fqUUsOZ2oqKTBDrCA9L2eHMaboptCyxDxXS04yqaSYz2wBxmTdnpn2XFpQVWTA5UjtDj4+zJkWrBXFD86E8DOFZM+ZEhQyOjBQWk0rwFBod8QeTKQSlstkbKhQkHgw5//6g2UbzffZULrXRnoyNtSTsdpmyc6cPG1ry6vSJekfGhRggnUw7UjVRNdW6hVbrldsZm3ZKt229fb3y02J8WfvUZusgBJaiygEwRZEJBeguqkxE1skaHZwLZH9yvvRo+HFz1RcyPXq/phTtMEynvG58bvMAeIm2JtyQkq5VS8FDLG8Yuuz2qN8zTkY6DpjEk/N93mbRqdjK2srim3YK/1YSUiLg7kE8M1n8lxcuDcjFgdnEmxbgBD2Dxe29diNZ0VsIa2dYGUukVbpoSCMPijmJ2ev2mtCsg6Awb1TEGEuUQBkfvIevp/7VYtfMumAfqFfe0CVeE0tvT5PGUeKNgCrrFnuCTaT2pFwyuvvFyOxWavb0sK87d+7xwZwjurvs92HDtjxsydteHzUSgCEqaTWFcwM2nGIt2/evC0GCoAKgBnCyBJ3VkEtL0045jcxrus+mSUTDhALKg0tMbQss5axFyYW5pkTx9+9e8/u3Zt2hh8ujvWaCn0AOoBFjAFjyHkIM4/YK973tg5aKrDlAmNE+7oL02iOiZWtGMzFt5m7PDtALvYGYid/Lv0+t4Pumoo7O4DJJzUH3bmvnRH4uRmBxwCT40880SWwcWcANCigCqeUSAJMEPxwQHGQTO7aJWFVKt4ccvRiUmH/sz/7twIB+nAPgD4bqJUcJvdmZhREcZBS/SMoJUFxqr9XB9gwx8fGtHG77W7C7s/NS2Gc6yJwRTiVgFXinvdng7vMuDMgMhn1gWoMAAAgAElEQVR78GBRmy9Bi9gE7bbaMQgyCSJhE8REXIEXLSXVqsAPKk/8PbZyMEC0Z8ixJosYmlc+CdpgWUThMg4DEjj+R4sBzBG19/T1eTWe3nTpZdD7iSVgRw4aVHc4NEh8OZDkWIPNXSplm5vrulaCbaomHPyjCMhubFivdENWpONAIs59cgDi3MJpyRmDZgSJDNX6Y8eOaHwlEFqrK4E8dfKUDQ0P6lnwvGEM7d23V0wDAlvsgAmeSc55fgSYBBx8Fwk5NE9aj5wd45UBxnfP3n2itVINYf6gB4FiO1ajsC0InOhFpkcc5koUYSNI5c/cB9fPgU0AI5FFhNZGPGnmeZJUu1Cbq/Fz8BcK/hwB0ngOtOgAAuHYwn07Xd/ZHM6G8OmvxLZYdLtB82oSASWJdWwhiaJ1BGq0aqytbejamUe0rNF+EbVQiBEiE0dzSYKOHV2T091dtI9gk4SfYJDATqJ9eew8kwIIIzjC/Ur8OFhMi42CG0fLgxZaSWK/sKj/YjA8tOCLfcf6cdiaPP6IFFuTzoralgrF7R7k7V0sACP++4gxqlwbqLnkD12xTPz1kC/h4EBCmhFO4XUXEPYLgjRYV7Sx8CuMEf+lLYug8O233xYzhDFVBRTHniC+x3gDorKeJXRZQ/eooucCQNLqdOzI4cN2/cZ1fe7krsltl6l9e/ZoLgCS0N4Ga+nu3WnpKWCfjKg13wNAeOTQQbWvAVhFS1TmHe1AzGECWZIXwBfo4SQVCL+SRNPWyN4wuWu3WnGoTqutTRbYDl4qsQtji16Ms06ckdPtNCUAS1JWq5TVzlirVGxhbt4W5+bt3Td/bPtHJ21jbslufXzNVuYXLdNJ2sj4hC1sbVqn1rD+RMpy3YQVSBo6btOq1qtUVu0LzHeq3Ai+JjMZ26SybQ3LDuXtl3/9q/bK3/qyFcYG7d7ctFw/BkdHrFCkukuQXtCV8nns97hDAd4C9KXT6CcUlfiyd9+4edPef/9De+mlT287WPD8WePvv/+BEh+ekwsbemtarFhCBQfQ0EwCUEvjcpQXaMacYi8WY6DjFU6ERnHEyWXTlssDiKIFAhCL2K6D2BJdlUB3j8BcQDieJWAl187/WPdUskmm2PdYnyQJPOf1jZICeq5XLjkSgO66WxqOYta1xfkFzUl0QwCDKfS61WkgnIc2E+5bSb+LlGy30LC3CTBQO467oYgdJpaYM29kIwxTLrSIsgeT7AL6ejIM44P2nHag2jecOQmICTgVbJVJTqUlAuBSq2ldkhTle3vl2jQ2SvLmmlsb62uqlOMqhsC0KtNbW7K75fepWHM28BkIMPNezhDXY3LBXDmyhJYjzjqYJS1HnPRnrgsQXJbNcrFD/8Tdb0iaSeZJ+tC0aDZaEhBlfjhzwkEWtQeFe4XFwvPmTGfP5SyjGk+LEXsqziacNcwpie6is5NMaZ7prNDv+RnDZ8J2KW9sWi+AHYKoCMfSPpd0MVgXKs3a7slJa5SrNoRmBclitWH5TsLSra7lelLWqiLUbTYyNmbwKDZrFSs36rberFk5abZcK9n8xqqVWk3LYkfODA5aOuyJalMT+JXV53CtAn463p6r3TjEawIfglUp9888Aazj7GB+sxbE3AJs09nijKyoRSLh1x4HNNUWFdo+GG/OOK6D81xtY8wrWmGqdcUBPDP2aTE4soAybkuNCDCMDs42abO02y40urKqZwXDS7FTMukOZJmMjU/iMkj78pbaRHhGzEWKTxSGYnyqVhhscQsFgQgwyWBKCLgPMR9zV0yHdito4mGJDCjmwqbMU9qVOGsYM9YSbTISkmesGw3t/YyFWnxTDkR64WxI+4FXHLpq4RwsFm2eGBgQ28yOHT1s+w4esD2HD9ipJ8/ZWonCVsLGJyZcDH1rS2PAfJqdvafiG2wYF6nFCcxBK4BjYmm+iSKR2lfZ9/txs3Q9nhjo89znZmfFkmGMuZc7d6bs9u07YkoyFySEXqu43k2zYRtbmw54CUB0IIj1CxRDIY9x57kqdiu7YyHPk/2S/YnP4ex3jSSAT8wVYJK19GxURJEzmQN+YgbC9A1swsiGfSRk+blJsHYudGcEdkbgkzMCjwEmZ597ThkUiaBTp5vbKDQbLcGn1P1bbVkwEmjRB0xQh77Dpz/9kjbe8lbZxkZG1M/sVr+emOGoIWeTnh456nAQkXhQndEhG9wTODQ5fKHXU2UlIaLiRcACXZ72kRhkwn4AzGHTpWrHAUgSxGfy2d77nnHKM9/dNV0zyTN2pnwOgazut9kINrRY83oPMEEEASFBE0EAgaraanSN1e3Age+nes29AjrMzM6qegow4m05CMAmdY+AEVREAHQYGoIQDikq2wT7tHgcOnLYKtWyAjkSztImDjJ1mxgf8yS0axLS5MBEGwS6Jokd3wUyT0IO4+L1N15XK8CRI4cEwgBgMI60u3B/9MSSFABgQAXlPhDi5JAnAeFw9AoWQfeWQCsCkSKVjESPAlevaFZ1f4yXAJNKVQc4AcvdqSk52aDzoXGuO7sFCr2zRLx6R6uBg0er21Va2h74vmjvp6AbZ5KtLYElvAicTpw4rrEQsNBEJLaopCC+j0M7tkPInUQCd67MT4DBc5FrAn2+oWrJ9VOBRqeDzyZo4h5hD0hsVi4prj2D5SwvxpzPZS7Eyhpzh+BKFUrAu4EB/S7rh7l+9coVMbX4juhicPPmzW1L7thmxO8STDi93rUIRC0mIArB7nagrMqyG/15Ef4hkLG9fUVBtm5XGiJDg8O6Nt7PffJSKhJaCbyVBybAo209DoCoMS246gTEZjsIp/ypIpF+39tN4p5A8CpdIVqTgigc448jDkK6XI9Tnr3vnrEmQMWiHNaSRPdWVzWfCP4vXrqkdQroevHiRacGp1N25aOPFGgjBMzFMG5nzpzRe69fu6GgH4Yae4lrG6za4YP7xULh36R7MTggbRzW3d7de7QOqVrKOSLo8Rw8eMiWV1ZtcGRE1r18FqwTLNpJutNJACRAWhw6wnMhV9QeSXUPy9e23DdI6MqbG1qDm+sbSjw319bt6geX7O3v/9Daa1uWKtetU65Zt9m2oeKwdXO9dmXhvir9I30Fy+N4RcDadDtXkiBYIi3pZfRIkwd7V7653KhYK9GwyUO77D/721+xZz/zvPUW83Z/YcYy2ZRVaV0ZHbdiYdiSaawk01Zr4MhUs9Vl3K+6WntUlUluSHjvTN21u9Mz1tdfUKsjwoYksArOSxVVTj2J7rVdu/ZonrCmaDNjfwZIl+hnmI+AHeznrgPiTKZoHSuGhuZg03K9tB6k9T6AE4nBdgFwk67fQasmQttrK0q8B6WVU1DlliRcgq69vQI/qFizJ7JnooNQrwPC5HUvACD8Lm1i7sThyQbv45yolMoCTAT+i+bfVSLgTBYHG1UN5v5o8ZTWgYMj3lLjiS5rDGBELIvQMsAepHYmWBc834o7NrEmlBwH8BSwV5XhJoCJswP4HZ5b1FuQhg3MDX0/4Efbin19NjRQtOGhQZ397qKBQ15BLE/YWWp7hJHQ9rYuAV3JHoEtlYrv55y9rA/GO653xpTvFtCKw4fEu5v6M0BbdANSCxaAUdB/YMXwXVw7ICYAi85QWDyBxSJgKY6pQAPGh2vzNhG1ZrGzMf5t1/Hg3BA7hTYDBDPTHjMAfFCw2FzbUNseorKIbFY3SzZIQg/ABzuCOdWsGzthb1/e6pWqHT98RC4my8tL1l/osxr6FOslG8zmLVFvWi6Ztnw6a0OFAevt67OVzXWr4ejSaVklafagVrKlrXUrYXUsm3TOsACKtDuhdQZ5k6w0WmKbA6Ahf1Zrl2KOrNbYNmgCQC2xW/ah/od6bDDT1HKzsS2sK6aqhN8dTIrFEunshFYoni1JsvRGAksM8H1jY8vPOcBJsWcH9F2sEVqzmN+s0QgUEkOomBXYW7G4RLypZ5ZMqghULm8pvmvUYTNlt/VLAG3kGoUO2MK8PgfG0J49zlhmDNQmShtLcD/i3ognACYim9QdtGAwuaUx1wUDk3NXGiiBzUbcQAzIueEuXQ5E4pYFg5b1t0q7b6FoI8ODhvQ6rmXNatWGhgZ0njzzqRfs2LlTNjA6Yh9c/FDxEuwSzg2AYs4MtrV6oyahdJ5hATv0wNjgfgAysKpmKaElhjMbbYcjQ6MCUAAvxWRTDJKR/g7n3Jtv/lhn67f+9N9qbTtQxHxBvLpmu3bv0p4HIEKBlL0QzR+AUF4IScPAoZjJ97AOVHRsuViwXL1ok+LZCetFiN7BRbU6qnjJvQByx33ci4sqcoW5sc1mDa3BO2yTT04CunMnOyPw8zQCjwEmL37hC10OMwKFWPEisCQgYVMj4RAS3Gja+OSE90BnYIsgfLUlQUoOdCl3Z+kLXVEQ54GYs1MIPki0CVL1XoKl0NtIIBwPddB5DmCCHOkWtNsCGVxfpeu2tVSbVJHs0SHsFEGsUWkL4JD2/lsCUCpdChqlyzGgioiqA/T89he8kmcmwIHghn/jc9i8OdhBziPDhLERqFSpiE1CcMD/qJzQmoHDz8XLl2xqakrXxHsJoBXIhtTVwZKuHDY4hEjKCTyGhwft+rXrsgMuDBRsZuaeNAz6cn54U9HiQOeAJ2GEeUFVfLNUEtsGLQsOIqomMBSghpNk09pEhZlAV0ErKD+JYI2WooRN7t6lcVE1RaAKVUDvqZddb62q5CXSlAGZ6LO9ef2662ysrenZSXy1UPTWHtx9ikUdxpcuXbLnnn9OY8gzQMuDsQG4onrHAY0mCyAXwSsBEkwaNECguWIhq4QPEESCgRldC84xVHUQeI0ixPwugUcoPAoQ88o6wobB5Y7kruGUdXfRAITy3mAxntDGSbpOgNZE0IkBuGPcAO2oNsMM4rkh/kqQgzhodBhwS8WE2sGcPu/zj2tRb3EioTFCABmhUd4bAQmAHlgvkYkaQYsYtDJvSR7R+4ARxDOOiYK3xXgyJQp/EG+NggcRrIjtDNsVnBCQ8HdnqsQengC2BO0Tgipv8/FqucDLR3a9+Hm+vv1342d2cBpQsoJVrFcVY0Is2nBgR+ke1EbmLAZ0CVizsT8eQIO9iWcPS4A5ClvlwfIDrUnWCMEsiRnv/fjqVdu7d7eYJ+xVjDlr9uy5c3bloysKFGmdeffdd+2FF160+7MwhlJyXSKAhYHjzj4zWj846LCWmAO85CCVydjExC7bwoI8m7V7M7Nilrz0qU/JTYQ1iKhrs04b3lAApVyQDyZJp80ccQcp2jlgds1MT0vbQwlcNmvTt+7YD7/zmrVWS7Zw7ZYNdZI2mO0z/BKGR8bNBvrtg9lpm3/wQM4dBVoE8n1WKW0JhGFfTqVd9JXEAithtQE069ZJdiyVS9hnv/RZe/ozz9v43glLZBJWa1bw59AeXiwOWTqdE2CCBoqz6SoKcGEFLC4+EKCxZ89euXNVqnWr1pt28NBhm56etQMHDglIgsVFa+HNm3d0niAQOzA4rLYKgvDXX39DTJ46TgzBSUbCrWkSQ9+TeXEeMW+Y4wLdNH9I2t32nReMAKast/rAMMloz6H6WQMYRxdBrlU5SyFku+HtadJ5kLaQCzRPT0+740+XBBkqv2uX0HYFQMV+wn5KksHnMz95jrDZtNbkRAR1362CWV9RkDmyIZxN48KcvEkMNTQo2PflZNPR2SfRZjEwaa9yFqX20UbdW1EDw5F93CnzDi4JiMAhJ027hAPV+l2dta455A5xDbVIDBYLov1z/mMnzPqFGcD8Hx8dt3xfTns3n+sCnM7e8HPeVHBxtyLmL6yc9La9K7obNaxSca9TIaImTRwKJLTQ8KyV9JNoGaCIa5WwN0i4Fb6b7HAfEX8PDAwlfwHAx4Un6pR4qxMCu669xL4UW5DCwDsbBpArlbJCX7/GuLy+IXFNXoKrcZfCoUbaUGaDI8NWbTftwcaaJXNZS3bMMj1JGx8ZteW1FRuZHJUA5+zdaWtVavrdscFhS/G+TkLnG+2e0vDpzdhms26rtbJttepWqtPilvUKv7nmiDsH0gJFEuzCpLKnbreCwLKzQbg47pl9kHnuzBTYI7RvApq4aCrMRllKo2NSdRZOfJ7MU+YT48Qch1UneJd2Hlr8DKAUnR1nPcH84zwC0GB+SzvMTAwJ3s/nquUWm13YmIG9AagC6419FjCQ93KNvLhG6Vtgp5t1JpEXEtCYo+XL1z/zy23e3XWKGIG4i7kHCAuA5/cNOOeMNfYL5iDzzDXrnEVdrpQEQAAwzi8sKNbic4gnHESv64QkxlLBBxFlXKfkFpdSrErsMzE+bmOjw7ZnfNKQN529d88GhgbUjnPqibP21EvPa7wvXb5kY8OjzqQeowUwFkYojs27Bl6tosJAZLTBAqdNaHUNN8keFV4atYZi70atabt27RYTWvcL0NPHc3bXx9dee03A48cfX1NLq9h9wf2vXNqyY8eP6zle/fiqzqv7c/dVDKhWcf6quKMRsbEcdNzamFiW5+trFJDSReWlDRTawyLYI728wObeBpwUA7g1MvukBwTb//EoY6c95+cpx9y51p0R+MSMwGOAycu/+ItdNk0qPxwYJBqgywRPsmQUOwTaZkrURPVpyyUnLUCD3yF66ZeDRlbtF/HFZgnSvbWxoQSJXtRoI4rKu1o8rGu9YoV49ZBDlcoSQSCBqbe20Bvt1TOETTkoCQqhbMY+TafZjikgjFUFNncCCxgbHgh4MM2hz6HqdsMJ27VrQgcQLA+ug8Pc2Q9lfTdjw3WQzO7ZvVt0c/6dahsJPok6h/L84oIqz9wjQASK7YAuXA+HAePhrjiH1EICxZSAloOSCo/69nvMlpYWpaYOsELABq2Tfx8aHtF9CACiCi+hwRUF/lv0UwehPcTOOF+4D3p8Sa65follZjNqq+JMov2E1h6uVwK5fXm3VA5aJ+rDD9VZfS96Ho2mbaytqUWKgArghPYWLEu5T+YILiccziSpAAcSgU2Ynh0BUwTIAL6w4iTJj4Kr0mxRNcVZGbRZxd5/gjaCJqrQBC+wc7hGgmHmLUkbCbHatAJgwn05q4TGEqqdDVVeYqsSc8AD/JTuh2fEZ/PimqQgrznBZw/ZtWvXFUASRJHc8hxglgBy8V/mBS0UcgIK1sWsIZJFgrjYioTzRmxNepSaH4PSGB8QVABmyZ2gQRW9V1ouUSw1AhcRXImqGA5EPNIqExflIz+LoIZYJIFV4s4TP93G47/sLCcHSvje+Pv6LrUMPNwj+RnrTIJwgS4uSnPLxRvlchGAVv6rzw2aFmpVCcr8SuiC+KzGKXyHtBkCi6ZUcUoxz5D9iars5cuXVP0HQESH5Nbt21qjgFI8o4sXLwmARLiV/vTnn39ejju7d00KyGQeXXj/Pbv4IeLJDVUGaee5ffO2qnn8Oy+ew/jYhCxX6c2fnZuXSPOTTz5lx44d1d7QqFctmcCqkwTSLTcZrmZt0+rVDatV17wtbHnNrn70sbWbbdu/Z58CUmjUf/m9N+zyOxcsXzdrLK3avnzRBvMFq5arNjAybolC3j5euG93F+YM+dDRwUHLMDgAgATMCJmmYSQlrUXC0Wioqt3oNKyTbNuR0wftV/7ur9j4gQlr8n/dhrU6TWu2YJcMWyZN24xZvq+othsSsarGO6P9DxYaa5ZWM+loNGFrZAWGrK1t2r2ZucDmgB3WY/fvY0uP2HPGbty8JYctKtNf//r/ZZcuXbZ2yx0Z4jyTDpFkJHwday0HxoXAgyCYm81Q6YURSOXX5yrjzN7L+DJH1IdvXe+Z53mgR5J1oWgqqrQaAeiSiDKPEHzlPARYzeX7Ld9XUILE+RTBePRTpAsUGCdoFrCvy4FF7TgBKlG1NbC4xBJB6NCdJLgn9fuHBEP7Guy2wC6IYIC3TLizlgQ4EUCF5q42C7dX9cTY3ZZYJOwhzlJx1gXfxVhwfRJi7fh5KIFrzj61z7QFlACms2dSMT5+9Jj15/oEKpJUwUB1+j3AYUqiyFwfII4cgKhII8obEiCvMDesK7exlBgmzQbfEwATrWl/7gJFVFH3hC7mTIyn9MBiUp3NaozdJQYtnOj84208PO/YesKn9KQceOGaI+jE2LI3SFMMG3hpuqWsVav7/5ot6+/NWwp2E/On2bKtStmGxkas0W5audWwFok4bIR+2ml7rN6sWyKZ0BhyTsCYgYHDGba1smbNSk3FJsaR38kz/q2GrZY2LZFN2+rmhvRxOIvYMxk32nDY8rwQBbOzR4UfmAh6ZtJACoB21881CeIHpzNv4SQucIcSvlsOMzA+1UrsLWj8u34Wkmney3nqYLiDMipUPQJg8kwYe541c5I1t10pQqdG67arwg73EFtL/LzuERtE7Ga5y3l7DO/jGnGmYl4JGMq42L0KL6Htg7XC+wq0hIll7GAJ5zXFBc0fzqMWgvHEdLTPDCr+A7BhDMR4ANhpNgSY8LtoltGazb3wHdIfQpC1UFDcBRB/8+Ytb3PL5RXPwjaV82B/n953/uwZWf1euvKRPf/iC9ZX7Leh0WGBJoCQsFHQgRoaGLJ0xvc57W89JgtlWEyl8tZ2AUeulBubHvvCSGu3Be4DWgCUbK5vqaiFyQHzuT/fZyNDiOO6++T7718QQPWDN36gOYPWGr/P/kXc+fnPf06ad9jG89mcm+wdxG24SNGGI/2gjtuaAz4heq92esDKAKCplTK024stF3SsdIb3JDQPeA7ENqw5ilJi/OYQGA9C1HJZSrve0g5g8olJQHduZGcEfp5G4DHA5Jd++cvdldWVbQ0DklAOGRxq2KTYp9hYQYU5NEjMHwYtrlauige9vSDMUnT3oJDEBKR7duaewAaCMg4BKrBsnFAIQcD7i0VRv9lwOZipbnl/JvTpVaHYVOnkAgMaXiyowsU18pkwFDjwJicn1CZEK4uLTWakXA+IwWfz3shI4FD2HlunI0YaJhs9iTqHHT23VEycrumHxfknnlAFgQPe1dWTSp74XAJsKqz6cyarQ4vAk2vh/vk9hMaeffY5HVq0HxGoA5xQiYEC2tcPaLFl66srSsYAo7COIxGkz5Wx57AB7OCFAw2vPoT6Mhm1wjz33HPbFsI8E0ArggYOuH1790rMMYI4vfmcqP8jY6OioJOI3J+ZUaIpO9kAuDAG8/fnlJDQIgA7gpfYEnfuBHpwSs+Gg5BAA6ZIbGHB+SjSxmUbScUziQCYWwBStYaZQiDCAe62z/Q7Izq3pu8CnOHgVYUJIGlwILQEmbN5+vpscnxC7wXkIhjifTG55nAmkZHdIm0bweIUC0aelzOYerZ1W2AoQL0ncAUf4HnTAkXUSUsTlHaALIAxKuSHDh3UHFuYX/BKTNOfuztbJJQwc426JrIEtQK5bo+LCD8EOLwLGlZVQ4kTf5Ogn+IN79VXUgElPlTeIoPlp8GSCHYE1OPf26sciIiCrhEwCSyRn4pU4nuVvIZEhg9UUBqSWk8WnZGihO0RwIRgKFYK1ZIQdFH4DBg+AEKqEkfAJDiI8CzpzRYwFBJMfkdaOvGZ9iRsfXVNtpHzc/MCfJkjvIc9LeoqMCdnZmaDK9OKayiNjwfdo4ISQphiP/rRXzoQh9tBsShW141rN/Q8cLkC/GS/hOL+7rvvWU86rd565gwtc4BmTz31tF2/dtUOHdwn1gHzkv0t2dOxemXVFubuWr2yrkTq2sc37cHiqu2Z3GfVLQ92r1y+bB+9f8nuXL1hyVLdiu0e29s/YANZXK1aNrp3L0ik3Vqcs5XNDWv3uE6KkczU6zaQy1tBc5F5AuictHK9ZsAGPRmzfYd328u/8Ck7fPqQdTNdqzTKlu/vNeuBqdS2gcGiuTZvxgq0EZAIATzCnGohdLokejuVQYn9slbULoE2wYRZImVvvfOuQBee/b79B41ct7eX/bVqK6sbtmv3HpufX7Qf/vBH9pN3fiKXIRwg+B63Bna2mOZxAEwA6ACzSdhhNrCPFwsAklH00FcQgIlYdXVvgZQwcH+/kiD2S1kE111XgufLvsNn+9zukZAz90eCn8nmBRjBYkT0F5c2EjBYTbKzbza1dyMC64KtzqSMlVf0T7RuglByTHh4b2y7UFtTYG85i+ZhBT8mfmrnCSLi2rMQ2Mw7gMFnixmHXgVtc1R6H6nO0zrlzC8Xa/ZCRUcJO2cRYsHsKWqhgI1HciNAPW1nTp60Yv6hqDbto335XGDxOTMRcVgSKLE7u7gW9ckGWxom7Y7VVYBJWie04UDxr9cpcjjw4wxBB01wNRNYGloMpXNDqwZMMoCXYLusKnaYI5zpaulS0kULZf3hvAFMHBlWTEHFXiwbkv+gR0FSSSsfYy63HJ4VrMR6k54g68tkVcBgPJbWVq0wCKuyYV1ah5IJ601l5JjjrUI8U7PN9XXFR7QaANSpPaVctU6DYpOL5E6MoIvUawlAAetYcXjIVrGfDS1JAPa+5wW2S2CaAFC4CyBgM+waP085l2gpiUK4EWSJLZ3EbGIrJRKu1SZmgMdL/Iy4BYF71wdyvR3NMQoW6M0EoVk26QjssT86uwWXmE3dG8k+985a5owKWqCBZYezkcePzBvOeQALYjrXackofgAAiXbVaq9Kui4cZzhAOOCmWionfP9WC0vYnxGPlsDw1uZ2u51E/g2tFIRHXTAVBxlAKIo8gB5iIOVytra+oflDPMj6IuaLjAnOqgMHDvq6l8NTRe9V23EuJ9Fw5u4v/MIXdD21Vst+7W//LVm4AxbBJhbISKvpgxWBNKyluMexd8HU8DXaVqs2L+Jg2IzEkbSWohPHc6L9GZYkzCoAE9qcFuYXNYeJ+bgGXlNTd8Sc+b//+I/tmaefsYX5ecWvMgVoNuzXf/1rduG9C/YHf/AHYi3dn5/XXk+sTvxGzCbQxLoeo2UyKrIJKAnP0cEt4huPKXhukTXEc2ZhAMB4Wxn7jbvysPbZW3UW76YAACAASURBVKU9RPtYy4WMKWzwPme/7rx2RmBnBHZG4P+/EXgMMPmN/+a/7d69OyWUnwMW5xvsXunRFGUXQTXRg90akZObDR/xLOlwQCdFqC2qWxO8BiaHNkzUt2sV2717jw4uqh5nz55TgPtgcdEa0JgRRMUGMjBWODjYlEks3bnH6ZSy8YUB0J+XvRrXSwWGDVXq682m2AfRQpDNl8SW3yEwZuOGes0hS1CBBak7oWBniMgkYpM1OZ9ow7eu6IsuDNuW4B0ovgJv3BAQhctm7eTJkxovbBcBDwi8XHDQBA7FChaihzBLPvOZz4bDfU0V5Nn7M0q0SahHxxFAW1Gwih4Mh/fiwrzuMTr+cI179+9XUMz1w445fOSwDlCSfNyJjh87LvYGz43PRj+G5F42fylXlScQod2g3epIg4WgZ2x81BYXFu38uXNqUSLIIQDgOu7cum3PPP2UBF0BGGKVx3vBG3I/4QDlcKPiAYVbYMjKkg5x197AspUgnoq3eU96o6kDn+dNQEOSC8WcQxnRV4RpCbjpr42HMwEtQT9Jq7dtjShZZY64xkpqm9UTgQLZ1gUmA4e77DADuEfSBBMJ8A3QCyDoG9/4E3vhxRcV3EAX50DnHpgLgCNcK0wFWnJk/SxRtoyR7qulDFaOWDTLEuHl+frLeSAEaZFZE8GbSO9wHodX62I1jvfiYgR4pRa08EmiScviz6urEokMLTnxPfws2gw/FneEyo1cAQIYEbci7yt/vLTD5+vqg15CBFC2aSlij4SWCYSSQ/LwKLFFbWb/L3tv+hxpel133tyRSOz7UgCqUKi9q6ub3ZJIkU12kzYtSrIjvHyTvngm9AfoDxppxo6JUQwlzmLRHDtGJsW92c3ea68CUAAK+577gsyJ37nPA6BJeWY+yPwgAWRHVQGJzPd93me599xzz5GN7DldFJyJqlXdQ9TFicFjbPdhvkWwhZ+pVSm4gVDxZ/3ykAjGAJoAIWNbEM8g2okzjsxPKlpo4TAnYI1MTU3YyosXYsTQ6vbxxx/pOfF7ACMEx1w7bQSAIlTlaOmh6vrv/v2/tysLC9or3FK1V60/X/jCG/bxRx/aa/fuSkgTQGdwgLWesP29NSse7FqjXLTeQq89e7JouXS37Wzs2s9++BObHh231cUlKx4c2fbLbeuH5ZTKWk87Yf1dBbXs9UxOGMpBB5XSqdbF8tqK5dnjymUbGxxSe0+5WhPAkcJ9onJsJ4m2Tc6O2Te+9bZdvTlnDavZSaJpnWTHBobYI5KWyaEPkLVSGYZM9pR5x1qBgt5st7X+Nrc3BZIcF7kG9ENgaKVsfPKS7ezsy4L34cPHYt9MTl2ywaFR29jcU5vQ9Ru37fnislgotVrDPvroI+mF8PeoaxDnNcF3FBKNmjmcSQTxgFzY4fKnWniUzDWkGwOwwnNhn+J5IlYuRxOJoJKkHSmxxwWOs4a1RGC/vbWj5IK53ds/IKtaEjb2Waj+uD5wngEIEPBXyiX9nTVKoB+ZVNJzSKV0BpHMux5QEGgVU8CxRelx6d+AlmeMk3iv7BHuguJgh9gYAI5UdwFQGg2BDqeMNFgmCJcjCBs+A9AMhhz7g4ucZ7woQqJdd7chWX2euBgsZyNnNZowt67fsEsTk1oDnOW488DU0fUHi2KAfMaAcxkwQLsF4AV7HYAnrS6VmiVVYKFtJ6c1yPwkYT5lFsk0CiZFYK4FNy2uydtQYM04GBSZOYwxYFjU0KCN11v65PGlawQwoX2K5+hOP7hVOeCiVpOgyRT3MIAMtfZQXYcVExis2e68JXnv9on2G7EguS65gtCexDPGitj3y3KtKmYXI9IEBO+kpHlBUaZSLKltAqCXs5kiBueGCx3jUtSyXDfXEfUm3C2F8eOeKTSQUDNn1ZYIE1TtJw4u83ffcwHtac9zUX/2SJ5hkJsL7S1ZJdu4G8I4IQ7jnONZondFu5zEPHF9CokvcVZkDzPWrAnGQ3NK9tQ+3zjHABmZfzpLpW3mDkeAwyTs3JdckrI5ucABoDCUfCZjxdqLDBPubXh0WIApYs3rL9e8ZSZpNtg/rPYy3od9Wvol6DcdY5tL2xBtaHmJ3FMwYqwQ+yY+8vYwb/8ilsOGGLCIghbjQHGEtcgc5/cVQ6RMjBR+75vf/KY9efpEzLvf+uJvK7ZqnJzY17/xDcWetAtijgAgBuC8sfZSOltoxJ2dzRQxHGRirNoE2efYQwIf63W1y3BtWzu7ilvRiOKZcR8Al8AMPE/mUXdXt+brxx99pAICZ1oUgmUPuf/gvliUv/j5u/bhhx/ovtZhTe/vKdYlVovaS+w7rA3OY83F4AzE3GWOIVbOz9SyHcAa2YXDWJZgsLN12KPF7A3Cw2LAJb2ljHVHCzwsaHfV+c0lSRefdDECFyNwMQIxW4tQbeIP/+W/7CiRxU0lmbLF5WUldxz6MB+igrZcMQjWQtAK+6F50hRQIKeIgUGBJzBQSBqjewqbPDEPAUj0cOf91VtbrXoFhoq/qPtugYjAHNVZAil6yNlU9bm0jYByp1NKbkmi0bpQX6wldEiQUHPqSO9BPcAEbh0dml759r5XKr3Xr1+XcwbBX0z+2dQJVAg+OKijnSXjcPfuqwYbwSsiednvcogAwoD0e385fvaHqliTaJFQ8HlcG60rBO5vfeUtAQT8jPuKhwZJDgcbgnFUKvmc6BKTz+VPmQTcP8kb46z3z3dJSZ1rcAX5fiXwBEnqJ06lJYjJIQfYwZiInaADCy2BSY0LSSVVZYKBL7z+ugCW2H8OaEJWBIsHwS+CLcYKsIKArtDbqzlDIoEVpYKRMddxAVGD5sy90RfL7xC00u+L4C0JKGchn+dBHyyjggM1ZgKhAJ6iGGg2jc1sVcK2sHT4PvctoKx1IstTDlw+x1kbPgaxbYV/Q193MUkqL25jLAqzqM3eK83n8tx6+nolDkni9fz5M70P18PY497CfMb9SICfwAxnTjAv1ZICmEHP9jlGBgsxAgEOcHg1/VdBgvOsE+a0KPey7Q3aJ7ICDuKqIaLwat4ZGBQXO+/vlGn8GRy0iuDF+c/5f9smY8X39NrDi8//W/okgH1UVNVa4EnhGbhCLOhJZNRY8ZzLW/KYl4yX9B6ia4h0Dc60URREquXCgd7YsiDtIelqbImRRKoEeIkzC0EpATfisQCrzAHWF18E/Fip8xEEk9vbm/azn/9UlT/YVIBdUZMGwVicFAAwp6an5RLzyaef2Ze+/GVVkmm1AvS79+o9CfORFAz099j01IQtLz63rixUZFyKnhvp6ubSsiVOOnawe2jLT5dtb3PHtlZeuk0wQB37IxR0hDubbZvoG7Dp8UlrnnSsmEnZSS5tSy+WrY9KHEAdFtlU/6g457JuxEMVmRFNZ233aM8S2Y7de/OWfeGLd23m8rRt7W1atjtl/QO9zhCEERWcP1jfRe17TSUjJC4kSclUVqy5XZzThkddP0oC4hPB9ydr7//yY4Ek/Gx3/wBei42Mjtu7731gLze2BaqUy+6asr9/aOvrmxKo5dmQ8DKlSSLVUJekyp0TKBCBMwcjCLBTqtDSggCjiT0S0Lmvr8f1KuoNrVcSUarRACQCyOucWbThdNmlS9NqtYlUc/ZotB3Q2ugfHFTyL/0A9K9aJ0pIAGdjmyTCiIhYO5MtVP1ZB2Gus/6jvoNaGgRy+r6g+Rv0s7hPEjW+1AYRfg4g4skEYLGDJcxXklKemZJk2hsDU4M/ZRObcgcL1gq/AEODCnnUQwHsUXsDgEFgm/Fe0nupVpQYoa11ZXbWhgb6NZ+5Z7X9JLBZz1tbQs4namXgzIC+z71KoDKw7Rg/kkjGkBZO1oozO2t6DmKDCCxCpNU1a36VreZgrY4ivbcAtGZL18A0Z49kf+Ps8MKF20zrd+QwduItljAszDQWsrHFDjdoojG2p7pTAVCXcyBgRIUW25r1DQ5IH0z6H4A44RyXCCgADK1BEcRGx6btLYhtXgdgYilpc1BFp/XIz6iUziPE2COYzvzmHImix6kkLE5cikqKpxgn9i7Z7Yb2KwYC8EXC3CceA8jVJYmNr4u9uwXxiR0esT+57omDX0np8PD5JPTEMRR5JKba7RoeFHJUDAuAiUASCcC7Ph1zjaBPtvHwOVptJfEIQNP2JtYwjIFkUgwHmAximkrXjFZsB2QwEYChDMuVa6/UKjp3EeBm7jMuMFp1ZmjOw36pWzYPKJGXRhJsTz4bxghngkDy8rHmqmKK3n4l/JzRcs/K5lSccoZD3GdwTSwqzgJsYuzZ9y/PzQlY4Px57fV7ciGE4TJ3BRF4WtAHxE5FY4Rr/rf/3X8vQARmTA/25+22raJt0tdv46OjHqOcllRC+6taYF2s2L/cWSq2X8HOktDswYFiLhUokik5GXINMF0BP2GQ8PyY67L1zWTkloPQOvfEefXBBx8oDrpx/YZiNa75B3/7AwFBnAHEu4yLWsk7bbVbU1STrhgOVLQqZ3HHaTlAKgCUlvcp36dg4AkcQSfQXXLY5wHkKIYJXAs6SuxnAupOYBINumh2RPYu8riLEbgYgYsR+A2NwK+05HyrQ5JLUEnV1JXsSc4dXPDK3LFXxGQR6q4eHEDR0hB6KwcrCTuJvnoTtYHS4+gBCRtxVKvHljgKwNLDKRZLEHmiXQNQhPYTXGlgW2xsbpz2atKWQ1CMfzyBnsCdUHlzVfCWi5RyMNDXqjYPd2AhqKDCQeDMPXLAcF0cDk4dpAfY9PscahwMHOAEFjAasPNlo/fAggMNAbKK3l9WiOmMBGBRaydpgr1BnzIBCuAJLij8DiKIBHMAK6LDNlt2aXrKDg5wAUFvpa7KAwcRiTjBOUEZ18zYE8S6bV+f7dGC0NOtqvDzpWVVDO69ds/6+/tUxeAZjAyPqr2H33GXibaCFsaaQ48x5AswBQcJBMve+spXFGAANMHm8WrKqF779Nkz3S9j48K3NVWuOdTpg5VYbleXBDIJxGnD4oB2VxSCZQ8yuR/Gz0kRSbXjUPVgLvEe9LMSnACaAfLEtol0KiMa7St3busQdrFXFy2lmsV4cnATfCpQJtmE3aFn5kwRJfI4LAQbRn6fuUBwxu8K5MhmFQhyvUpmUllVn2TPGKonMBWYK1wb9Oa+nh4HTAJA4EmNSOURG/jcMo+tBgQIqhZHvZUADsQWFE+EnOYq9kjQQXMXoDPhVD6EINyv9wyQ4L1ZE/ycNcW/1fKlfmlnepyCNUGjxKvY4ZNQY41B23nl+nMs2XivrnbibB7v1HEAKrJTVCkL/8Wxcn0UB0ycku2ivARmEdQJfP3Ta1Ivf6iyS3gQxkAdBxd3zKIVDU0gkiYEekmI0N6haq7kF5eZwUHtUQSd7Ckk2KxL9rwf/vBvdT3onAD8AZryvAW2hfXOnsY6QAi2p7/f5hcW7Mrly2ppU4LS3a22jrnZacvn0ra3u2V9PQV78OC+lXE42d61Bz97z/Y2tq24d2idesuy7aS1ShUb7+mz7gTgmAuCllkrrZbNjk/bMPOt1bK1atmu37lt7/3sZzY7MWHJ1okd7+8bOhpZgIaEg1aJdMbqzJ9MzkqNknX3Ze3O6wt28+5lGx0ftXK1ZIkU2g64gmQsnc3BOfLEtNmwg4Md63Rg+Tntnwp9pVK3JQQtT9py0kH4mXFEL6WD1kG9Yx99dN8uzdGG07aD42O7fGXBmm2zH/3kZ9bgOee6rVBADDsl95zNzW0xTwico2tKMgl13cEBFXPFLAIUdG0L5piqtghAovxq6DV5QE71mYRfQs7ojmjek9TnnAmTSAnUwgGOM4f1z5nHWcI5IUZIMm09fThJQSVHnwNrWRNNnX0stvocyOENAMcBE85LtdUEoVbmeqSWs28xtiTice/iBh0A8CQoMjtlsRtaY6JGRwRTIoDKv7UPAzSImYEFqreYiOEhLSBv76HyrxUaQHN+j89gPZHoa2+H+Vkpux5MMin21fj4qFpOZNUaBGUBpQYG+9WG1ELId3JSYBVrTcyIri6dp+hZURgBbGAbipoXPA9aDPiZaPvazgB2HBCK+1IERBlT9mfeQ2dzaNWVLXLQ1uDMY/8gFiBBjvu8Wox8N9I1RYFU9gxmEjsg1+0tBd4Cdl4gF0CA5wUYxJlO4YB56NpoHc0VORLhOhJaq3x7RMvEK+fYIdP21GnBMHQ9HRc1dlBZQLdsg72izjUJwAjnFc8iCvTCbBOwFNoyTxNqPVsX+WUMee9Y3efvXJtaIxK4zQH40UKc8bbU0G4TwTS0QQC5SMB5nnK3y7qWirQmouschSrYxQAltGj3uDgorJEk+i38PgyZFALANXcm7Mrawf6e4jnaKmn9kE00rMF63UaHh6Sdo3YNcx0eHPQ2t7f0+QIxurgWPyN6ezEiOBIbhwJHvqugtTwkLaVDAbK41xwXDzWnARD6evq9cHd8LAYJIAeDzjgA4HG28ydC0fVWU/OG8+J3v/xlaX38X9/7ng0PD9qr9+7aw0cPrH+wT8xfGGmXpmfVasycuH37jtjbi0tLtnB9QWxe2EdVOVABYAHgIYIM4wf2hov6Sgg6EXSQwrmrdsEQXwgwYc7I1jc61LhTmNr7TpwZHh2rYhyC6Dhrkdjqgw8/sMmpCd3X0ydPFbu+9tpr9tff/a79L3/xF3b7zm3NH9gexGhc+/r6muYlz0DvmSS+8BiM+EsgbcgXaFPi7GQOE095buGgD/tsvdEUY5dCF0AZGnisbfIS7kGacuyHv6EE6eJjLkbgYgQuRiCOwOcAk7e+/o4AEzbL6UuXlCQCUESrQgI0BU5BKT4e3E739EBMLTE9BW32sfqnIKJjAj3UIyr73qwSed5TBzaV/uOinDEUaKfTSs4J9ABUaF2hEnj//mdicbAZS1+kv1fXhM7A5StXFABw4JGY8BmwGVwIrKBkl4OBz+M1MzOXBJxwgHMAs6lLsC/0sMJYAQQggDg4pB/WgRCCOQ56AAMOTadr0h/thxRJFA4Qc5fn9P4Iu37yyccCNTxxdKo1wezwsPfb8m+CfFw5bt28qV7ctbUXLsrWMU9sg/DV/t6+EH5piISDnSoHY4Lo5UmiY88XFwWYUBG/ceOaArD79x/Ym2/8lsaWgwdWARVb3A/QhODwu37tmg52DkBRi9Mpu7awIN0U7k1ice22xGcRdX30+PGpYrwDIV22vrml4JzWJulrJJI2MTklIOHBg8/c5ScPrfXIqZ3BHrfdRnAuVlcBnEYEgBCkULUGfELPRkFIb6+e4/DQiFq5JKqrPnq3OJTo5zZuFTW9lntj3MVYgDGF6n9Xzi08FZ0CAnrlzQUCG3p2JI3Mf+aaazIQXKAVQLIIrb4uNg6BDQAW84XP0+/iIIVVMToPEbgIrTKRIRGQieCY4WBCrBhTRdb4BaG6KLSqudP23l5nlzjo4KwV2CSePDoodAZ+nC36CBZhL+gWgYCJsXrtYX0QW8SxhVagYKks0CS0+nyOWRL0R07Bm9BKwHqDGkwAy3gr4JMug+sRRNDHLU+d+XPa/hNsjKOIbNCLdJAkUJL9WhMCNsQsCn3eGiOCdFW/YZhlLZ3192evwLXpxo2b2ndY56lURvOY583bRyFMRBSrlbJ9//v/RTRn5g97EMwCesfR2GEOEYTTOkI72KeffWbTMzPa7xauXdP8QIQaMPnhwweymLxyedZq6BX199t//s//SQyF6va+Lb77gVW2D6x5XLZUs2NdlrK+bM76e3uVsLYxW0l2bPfowN1oxietb3Lcdhp1O+qc2Kuv3LWV+w9tZnjUqoeH9uLpc2tUqXpDbcdZJQFVzo4rVYNbdJJs2dj0oN28O2cTMwOW64amn7LWCcl/Q0ACjjgE47A8NjZfentBoimmzMzsjMRrjw5L9nLde9wBSUbGxrVWSGZxyWl3YCliu5rwdp1O2xau37JUJm/vffChJVIZS2a6LJHI2PFxxZ48eWa7eweWSAAiIAxIIg8Dw909BA4mqKo7ayvOHZ4nujCsPf6TA4bcMPg9xMsRzy1ao4V474DmJN9DU4TWkJLaGxICTNTOASOg1VL7lJLgrLsDsZcAmNCWQNJM8kjCwFnD2UfyxzqUlXBwsWHPiKKjACbS4lFCRptCStovfi8u4smai44TzrqSebclUwlvbRBjzQXSpdsRQQVaeOSG4wwHxgpGkFgXiKcH4WTWDiuR5Jh1IZACEF1JN4yNnMbcW0Fod4JN0BYIODTYb+1WwxMdMWjYM+sCoARIVb2dlf0PwNId1rxlVtbywV2j0/F2IjlqYPeNq56o+D5ujDOvZbyi3etpm5/Gl1YYRxO4RvQlJNoa2iW5RxJOBwkyIal2jSRnH7mGBPugu3ecSH9GIEsQOhdYq2o88zOpecHeR5zEWEnoe21VmyZnRGxRgXHC3IggWWxzFCgT9ugEIqhBx0aio7i0oHkioKij1qpoG891CBhqYqebdcFoMWAA/J2dBIAEGBjbpQF7eMZKXiVwiz6X74kCbdBj6WFv5t5wNfL4ji/NxWCVq7lDWxVsib4+sa1kB05y3zHpzrnkjLMj5WgjwKRpPbBk0N5A/wddOLUNeSuOEuosa5x2Dtp0M2pDIhCEzSWwos7nAN6lLZlG7wRR0JxNTE2J4Qaj5Pj4UM+LNY8bGS1EfB77Pvuz4r5c3rrzPba3uy8AjawbZrRab8o1CXaTtNO+DChOMY/rk3FAq6V4j3ZNGLy0jiNKS0zz5ptv2J07t+0/fPc/iJ0xMzcjnO/2K7c8bhPTblJ7CvMLlgXn9/LyC7t2fcH1QIgJAQ9hyAHCJhL6LJ7ByJCfMTpbI2ASnhHxcuiL1T7phQVnXDrL1tuBiYsl0C1m77DOTwAm1hVxdhTEp1Wc7+/u7Nrjh4/s7XfeVrvY9773Pfsf/uzP7V/963+la1pbXRULhdh4eWlROjf83uBAv2JjMcQ7Cb1/LMIQj0dLd8E+AYzSmqGQlclpHtNGTvzOeQyrE2CGPIBnTRxWh3V0wTC5yGIvRuBiBH7DI/A5wOTu66/JJYdggGDfAyoThU+ONSHZYxPkgIVBEoMBAmACLDlehIoVB3DUIiGRhhaPgwjVCRIIEks2eDZGXGhgMUjkMVCNCWrYzGEHvPb663b79m1bWloW2wM7WZJtEjFQcBgbXDNJEu070qDIF9QmxBc/gxVCAMGByCFFVZ17w44U5oODHWX9R5KM1opcXcxkpUbygxjq4ydPRB+ln9LtcTl8sgI8YJxwbWzy8/P03R7Z7Mysffzxx253F7RWuHcOcTRcOBiVJNMW02iI3r+xuW4Hezs6hGBzcIABlNArz7UODzolcmt7W+DWnTt3FEQ9fvbEjsvoiNRPhVEZN6iny4vLduv2HY0R9071Cq0RF1XNKEgkGAYwISgjEsIlBGvFaOVHcik9jnpdNNaV1VUFF7IRHhiw8YkJW3u5rmsjwCQRJ6gkkJ2emrYnTx7reRLwc48EOOp1L5Fs0G6FsFlbLVKAV1TBmFdQ+9FoYW4CRnBwMk4krmKMyPnHmSNUkRmLo8NjVfD0vTxVGtfz4ICGCQTYJTtPOTVAhT+zFIY9wnzgvXje/D70fSp1gDo8O8aLQFu2k+Wy+oO5fqooqs7hNtDt4sRuuxho36GV5pSmEQgb59tylYREa8xzTnpedPW5QpDhwUhwDRHDJIquRsUSBDud2RJZJa5pEsGUAKiEFqHzSUJ8zfbWttYkc4ZqkVOBw++7MqP+71o/fi0a0ySif0WNNesdlwz/GBJpOAvuEKOqa+irjwCIAyoB9KEFEGp3AEqooIkGLkFIt60E0ECHKDpeRQYM86V4fKw5ly/w+UmBJdwb+0Z0ycAWl6QKZp1XoX3ukwTiWPC3P/iB2FpYX7OWr169KhCR9UBLj6rnBURRW3ITuHP3rvaA6ZlLej3XRhB7//6nmhML8/MS+oPW//TxE3v33Xetq35iO58+tmSpblauW6bRsRQOUWg4kfynE1bBpjGTtFKrbpkud5/Jjo/azknDJmZnBZQ0X27Z3otVK+3tWxEgp1wR8Mkclr6FdazSalq5WTf8TWfmx23+xqR19yWtWqe1rmDtTlNirQWqrvWmHR559RCaeW8v7LaMXZ2fFeDDk8IBp1gsK6lC3+PSzKycT2ivOC7iPJW35onZzv6BteSs0LaJyRnrHRi2p8+XLJsvWLFcE1iyublrKysv7fi4pFYfqEHepkJrF0keGgxuHxzBwchOUsKE/gNniCr8Dg52d2Of63OI86Far8qKHIYRQr0SYWVGIlJdKmmtkyjFNo+tjS21CcB0GxoCYIM1SatKy0qIR7bbp0k3YPPR4UEAMVjHtCx4chtZbg6K8L1U0HFAeDrtgs9hDcvJJriPRCFT1rK3fHg1OQKPkVkZBaSZ97H1z0FgnqfvQa4Z5KwS9i3OQtm40u4lnQt36OGMB6NhDQhEa7jw4vzlOevKZayF+4vcf0KrCK1QPQVV6fl9ElHYCHwG68mZYkmfg9D5mS9iC/mez3zjGpkzfC8m3wAojJ2s7gGIgpNaZDYCNnFGMBeieCixQ3TfYA93u9iM9mpnHwLMuJMOLBsBpOcYdm6J6i55JHHs52faSz6naO/gnASMh6UpBg9AAw5BsCY456pY57rIdwRzpT8VhIvZi5m7PHuSe29TcAFvAV3tlvS41Pqk1iiPz2gJYi7xPKjUI5jLGcaZyJnEXsx9cUZw4Q4GtYKQKfGM6ysxvxhHYhf+7Va/zrDVTs26Yz8UaORsAPYvCjmsI65Lbk+0HgFOZGBg9SoGSQbWRAcQPJW0GjGFtTUvuA9+F9aHO/VwTnn7XP8gGkGAgaZWEc4Mii+dRNt6BgqaP7DAAHMBQWnBgw0mB0Zak1JJxSKRqQnzdnd7xy5NzbhNuSWt0NVjR+h6pNI2OjZuGy83bKB3QKwTYkL2eVixMB10BmRgEzO2Rc3xcq2mGDV4KQAAIABJREFUvRB2NdpVC9ev2ru/+LlAFMwF3vit1+2LX/odAeiPHj2xq1dxSetTHMScowgkx7VBt5dPJ5KWBfSCOafWUhjLNe0drKF4Frt8tbOP1F4mWZ8YOThg0gL0DGBjB5FddI3OuXnxeV7cdLdGWomlm5fDgryhlnhie2JyWhNZR1zLt7/9l2r3URt7d17FL17/+NFD293Z1p7JPgUo4y00ba1xikUwnImVWaeaZ7W6XnuIuUGhoOumvVpC+KmUwGfAEs4sWj1lBY+lNWAozJR4zxdaJr/hlPHi4y5G4B/vCHwOMLl262ZHwqRU0Wv0crZt7vJlVUhJHpxGH2nFSVXSVHkWBRDr175ThXM2WQKSWPkm6ODLxehOxAjwJLNPTAKJfbIx5rKqQLKp8j8dyKmUzc7NSTMD2iAHP0AGn02i7Xa2q0p0+DsHEz+nevL40WMFQ1i+4ivPIfXpp5/KBYGACLCCA5tKsazlUknpi3BA3Lp1W+/J/ZdKR3bl8hW5ODx48NCdasbGRNN029teHQwwINjUSaKoPNGaBGBCGwDikXyGeqyDnsg/+2e/Z0+eeHsOQR7MC+4LYKFWLcsijwMKu0Hua3X1hWiw5J2wgQCZEH29ceOGgp1tROwyTl1FjwRmy2uv3ZPNXqG719unZBtYcEE49Zq77geH560bN+2oeCx2CgAPlRtaiQhAAH+8RaasJJSAmucMYELQxf0yzswb6KYkyV71T1jxuKTfJUHh2QJ67OzCWqnrYJRQp6rCUIG9gkaAwmuj8JuYOVBVa9XToIuqBN+jqjE5OSFWE+AcQTKVNIJaTwZgGzgzhITKRRihfvN6xMicSi1RP6nPlxT48iw/+PBDVcWmL03LQYK5THLIOEQraRhBzKH33nvP3n77bddM6ZBM4BTlAAUtRSTWEaTxoCcEPuHgjywKiRcG8eRIedZaCs4gatkJrBKvDnuSE1CGWHTyoDdYijqt3auAqmCefoUeuLA+ZXF6qrHScYV9mBgjI+rvjxRgXXkETGCYhRai89epCn3o3/cgzkES9dGrncjpuwJjA+9c7xko6QRdfD+2JxHAR+q5qm56v4R9//vfl6gqgGUsPnkVyyvmBPxYe3IfzHueN6AqlW/WGzadJHo8Q3fgaNqjx4+sUgE4nZSjwMTkhNbc//ad79irr97TXoFOA/9ROaeSTa83wT4JAjcKoMK6Z1/d20crpaxglEw0legITGJu/c3//TeWb3bs8MmSZWon1inXLH+SsBStBDxfKoZdaTthX8xlLNnbbQ3cOGBg9eSt2U2f/qQlDko2Wj2xxU8+teL+niWY+4FhJ3tU9vZmw05SZs1k04Yn+q1vOG/D4wXLF6giI1SJGB/C2MyVrB0cHEmck2lEBRTL3vGxQbt27bISQXQndvdg2JDUAApmbXbuitX5nHbCiiVa7dL28uW2tdAhyWStVK1Y/+CIDY9N2urLDds/hF2Ytkq1YevrO7J3LpUR9STJdkFLJdbSz3JquutKBbZeqJhL+FttJqyVjhJ7njp7PAAKDAZaQgCiEbXmh+w5JNMtKqJoejQaAsO1XwAG7R8oiSL37O7uEWtRe1GKVomEWiehqMN847xi38QKnmuT3hfV9tDyF9kRLjDtTCmSVjFKED+NWXloGeR7UeCY34nJkgDtIHYcmWGsKbG3AkDKfkqF3IEX7F/9OrQmpKWS9rYTwDiBkt4C52KlgBBZ10ShraQrKyt5ALLJ8XFLJNpyruG8JvmFicW+Cgsg6jdJbBuBTFxe1J5FrOCgCYUYEm7AZ419ywFg1iNgmhddcBZCj8IBWQdcEKpteBLIvQRr4Qg2eUzCXoJQrAMt/B735dazfm+s9XoVQVLaUrpOdV0kyJvLCTyNYy2r0+CedL7tyVsO0IpxZokYbAFk0Hau5NcdnFTBx02KtRgYMBEE5Jxgf+K6uXdnjTS0T3I2wTBhjOWqo+twRlEUgmf+9PX2az5wThNzRAaJnKWy2dMWJQnwBqtePp85y5zwMWp6HNfX56LsrG2YOWkHcygSOMtiV8UQzmnp+kj3acAGhofU+jwwPGgHx0fWlc1onGF6kIQ32yfStaOFqXx8rBYUzm3XmMF6uWM9fQXL9RAzpKzQVbCd7W2dX/VmTa2ChcGCjY6P6fOIZQClEHNmbCmuHezuiamMbXMvYs7pjB3uHdj+7r5Njk9apVTRNaeTWatXKPw0xSTZ3ty1dvPEBnr73UknwZppCtDhGcNylqiv2sja2kN9HXUsnYUd5qK/+bwzfN75xtfsD//5H3p7yZHHSpyjQ8MjYnjo9wJrk7UhBhXAiRxgzmma6SgMcUJoy/I6goOlzjg59xUEnN39j7jDbA9Hn4S3kLl7Uj6wPF0EiL2N7wNKqMWc+Qebjvb2ZlOFKtqj0S95+mxR+yvAOPpfw0OD9uMf/Uisy7HREddPyeUEdKntplyWNiDfYy9gfuGaxfe1Z1arKnpF0dh7917T5/B6dkiAPdibLIaofwS7RCBcKLb8403fLu78YgQuRuA3OQKfA0xuvHKnQ9WNQIoEgQNp4dp1JRiIIBIQRwowvvGqwGX8QJduQDotUStVnETZrHibiMROsbhrKnjjoGFDJPFFlwMUGyV2DjyqImgDEOy5uJhrpGDhy/uhBcKBjZYAGz9q5hzsCH6SkJOYAIYAwjx5/FSijaihQ4dn08dF5sMPP9RrOciopsJkgKERrW4BQ0C4AQAYCxgpm5vrYktQyeHAJNHh9VQQOAw5aHgfqtd3X71rKy9WXBCw3db7PH++qGsUzT2fV8CBnsLXv/FPDRokiRo0bvQ6YCrAmDk8OrChwQEFqVfn56Wc/uMf/9hu3bhhB3t7OuhIwBlf9cQuLtr+ETomeX0u9wg4xKENYIJ+iVToCz06rGWD1+4oceDQ5vniDgEIxTXyfAioeVb8B4iAuCqvQ9QQnY6RsVEFnVS6AL94tqVyRRWf3j7Xd+GwXllZFejFAYvzDAEhLJFyGQbCngImqkZKyC0pNyAALuYb9pcE7rmuvEARwBY+izmm5Il2L4K17vxpckgAyIHcI+tLB0LkZoQNMyyCDHoT9CZ7ixZAHpUjF89zu8jIIuG5kfhKQHR7W61IJMiAYwQaJFwkxQQo9+/ft29+8596C49R8aSK6RTrtZcvBaQwlqo65hAT9iXoYMEZcBGFH0Pc7YwOuLYhPFKQ9Cuvj4EUf3qbkY99tBSNIInTdr0LOL4ubjo8F2+j8t/Xx5z7XGlFyD3C2wPc3tGF/wiGolaK/6Y+wcEKgVG0CXgQx9/F/tFtt4NdMkkOybDfW9Ru4Bc8wfRrcSFLkoYonhsBFX/v+KVEM4BMqpCeCsJ6GwBsNyph5bIDJTwzQFZAUN4fEJYKJskiaxT3KZKa73znO6JVw/aC+URCyX+AMLTpEMxv7exYtqtLoCEVVRImNIHY49gT1xF9LpcEGn7pd75k//P/9O/scG3TGlv71p1Iw3G39lHRugmAqcZ1ZbEf09prpxKWHx2yRE/B+iYnbD/RtlIqaSNDI9be3LfenSM7XF6x6uH+adLOvgqnByvXerthzWTLuvvTtnD7slkGYcaaJTO00zgzyHU60tZsJezgEHaJax90kTg3ajY8VLDZmUkbnxi3WqUmS2Bo6jwzEjRAXBgDMAiwBk4kEIXdsly+YF3dBduj3bKdEMPkxdq6QJVkusv6B4Ztc2vXHjx8bMUielIAIswv1ytxtgnP+8RyXV7F51kpwe10/LzoygkscdvLjJJWxpr9iAr+/uGRwHcSZ84D1ykCLOpYvqdHeyLimZwBsCo4bw7QPOij3a7vVGg1k6WNISU6OuuA5I/Pob0K9gUIk0AMARtU6WEfwIoJ7jdiVnmbAxpavMAdOTwh4jlwtrlIuv+e2h0CMKLVFRxyokaK1sjp971AEdlf7GtR58eZIQ5MRvCE8dN+CksCYDKVEnjk14GAdcKmxid0lnQA1hJeyUbwFGCYs5T1odaIXE6trpwrkYnKmkM8mPMBRirMEcxpouAuzxbwjWvis/Wc1V7gSSGAlwQ/q7BD+IysWnIAJNjvI8gd2xi5Bt/7cfpxTYzInECLh2t2IVha8EiAHaiRQHuxKPAstrKoZfBUY8bHTkBUAG8AFBzQ8T01Mt+89fLMYYyxpp0WzRPfV2mfamnfU8xDS6HcCAGKOcNHdT7yxfOLWiYxySahleBtxsEgYg0lqhWEkl3UlvGjcEBBRS5AGYRVvXBCzMJnAuKo1QsNk7SvKdZxdC0R66R9Yvdee82ePHki/S7un/0omU7ZAOzDbNYGRoesu6egtonrN6/Z4pI7BXb39lij3bLjcsmuXL1iK8+eW0qaNUXNhVK5aJOXxi2VS9ng+Ij25+2NTWm2IQqf7kpZMpNUbDMyPqrCxeTEhE1NTErHDTemeqVmrVrN9nFH1FGast6efivT3mhJO9w/EhBAkal4WLaefK8lOwlr4vbTOLFmrWmZZFqAyejwiMS8XazW1xTPLp1OunMOQHRopY5tMojkMydbJ0370u9+0X7/D79l164tKIaCnbmzs6eYEIaa1m04NzkHeQ3rJR+YPvEME/hJ4UX3cwac6Aw+ZZj4qyPAhwaQNHzkHtW29c0NtSGxntij5uevuJ4PIAlC4OZgHewP4nmauNin+DjGnzhTYqtqz3JQ8MXqigqcxF0Uz95//xeK+Vygu6WCIjECIP63v/2/CtwjJid2w5IZUW4+aw/GSvhc5u2f/Mmf2Lf/6i8V62YQHa5UBHDL8SjsiXLRlACudsqzA9/rIRdfFyNwMQIXI/DfbARiqTlx/fatDloYJNok36i/q+e10RAiDNouocwAZHDYckAAIhBQ8N/o6JiSVhJgqM5skrwXhzfBIRoTfBGo0mKCIjbgx8MHDxVWZLJeTVFfN5vs0JAooX/0x3+sBIa+STQIhErnu3RoQ9mjuhV1LW7cvKmE+tNPPtVnQaME3MDylfthM+ffgC+i0+7vSaAViiUHNYwKknqCBa6fhBkQI1YFSbABHdjI+VwCtp6eboE3y4iS0vcfWkm4l2vXruua1cst9X8Tyk5AMjA4pMot185nItA4Ozdjjx49EqBBT+jc7IwNDQwogF9ZfmGX52Zte3Pr1P2H8X3n61+XUOvii0XR1VGg5zmSyPf29CjYJGiH3qs2IlFg3RGEYDiq31Mp4RnPzsLAQZivKr0S/uRLjI0g0MVhNgVlE2cAEraRUVWEqMJjn+c2jojndlQloI0BJgbjTEXl6sJVtRfxethIXViBZjwIVtITWjqYRxzgJDsIdTLn5BxBj3PdRcwuTV8SfRmnCgFVVKVqdanO81mxqsoYMh7eqZNw2+Fgv0jCHC19qX4el4pKwJiHBEGAZNBXsQ/sHxgUABPBAp4B1fZbd+6ohSp+OQCRUbB9cEjVmaqogw1Uub0X3WUGPS04Aymc5XFGtxVTJHwnskUi20OuCNIG8fviXTRfz9Gro72wgvTgLnKqkRIuWKKqwYIyhiKn4Ey8KT4rBFTSrAjVc4Uv4bPPRzEu4kw/ftMyWadfS+yNNBxR3HDfsVec4J1kloBPuA0tBEG3RWwadAGC6CKfE+ntcfzOhVB+GQFFIXngy/UuXOSQPQgGEcDt1OSkkl2AVcaawJlHgDYOFrev3ntV6xQ2i4OrbYn9AYYO9A/axITbjI+NTwiYozWHdQCIy/fRB0AImYWnFgles/jcXr37qv3yZ+/a4ca21XYP6ZKRhsnyJ5/aYK7LqsWi9Q0NGOoTx3sHLhY50GfZsREbnb9sB0mznXrVBvsGrfLipXWt71kKy8zjI1mUsk+R/KVwLUiYNTp1q52UbWZ+xIYmeqyToqqPSKj3vhNEI5QIgHFcrMraN5XKKuDv7ekWoDo22muXpsdsZvaSddoJOzwshd5y2nh6bGx80g6PjqVfgsZJtdq0aq1ldUQyBwbtGI2JTspy3b32bOmFnXSStvRizUZGJ8VoWVpelSYMGhpyyDEXQfX2LRcEBtxRq0c6rUCdNYFzjrRLrK0Kt5gNsFBogwMkReulWBQ1HvCS5+mtpG3jY/qHhpTQUwTgebGHoHmyt8sZAaOQli13fnOdjaRtbWwq+WB/LxWPBIoBKDB/WWen7Tin7XJeQea+lDghRptz+1hf7s64ckcbQCdnj0nElVYRQJZTzSIHEZ2x6ICCQIZg7esMPXcM0VoPLSkOSDgbhUq6s7YAn100krUY9Ve4D8aeFrKpyXGdyY161drNhsaT5IWz3ffVpPZUxhUQkuQJJoE7G7lwMJa6wgq0D8EE8sSb8Y+tRvF6eJlAFNpPcDFT658Dpq4HhkhqFNZ1No0DYA7kaicM2h8RqJJjHBotGbS8KHQcnZ5TAgsLBRe3l+aMty8ALniLkrdY8T/pnETGBy04uay3f4UKPu/FuQZLRuB1YO0Rc7D+mcecX1g4y92FNkV0bQIqwloEFNjbR5gbcMyBY8AA6QOFs1WMESXfjFFWyXnUYov6JZxtAEqc2XJG4XljBS5h/oyKBVFUlfdlXBwQcC2rY0AEzr3BfrXskjgztLwfz2xqdsaKlbINjY1arVGT1tL8tXl78PCBns/M/JyVGzUbGMFpbN4efvSxHR/sWeOkYfnegiWz7AU5sTV6Bvp1PUvPn2sNomGS7c7ZicHWNBscHrLuQo/dunHLZqam7WB7z9bX1i2HzXo2Z8cHB5bP5u3500XrtJN2sHtg46Pj9tknn2o/IRaplGrW1zNgffmCnIr2dvYsDauk5rEnQRlnW09vn/YJ9m1nx3oSD7TGHBQox9nWcqcowAZahABMvvzWl6XpQzvgtYVrip2cyertbsxt9hfFVu2O4s7uQl6FBJdV888QAymcY6d4QPhL/FFoYD0FRwF12Mdg/8IYXl5eUfyimHJwUHENrA6KlVfnryiGGxwa0vWxH1BskkNhl59zrFeBjZwfjaaeK/H+QF+/jY6M2NaWmzHQvnx4sC/mNnp8d27fse9+97uKea5enVeLzvvvvWcD/X32B3/w+/bk6VPN27XVNZ2lONWhl8J73Vy4phYn2tF1huEcJbZTTuBbbFeM5/tpm/HnQJPz//i1yOC/WVJ18cYXI3AxAv+wRiDKBDgH0Cxx7fatDm0HiJQ+f/7c5heu6k+Cf68+uTWYB1Ze4IaCq4O/4ZX0V+6+IgqzRLOGhwVIYOcG+g4AMdjf70DBwIDb2uKCMzZmK6srCtSEJFtC4rAkwhJi7OqyP/jDP1CfP4wRdu3Lly8rgBoeGZXAKVXhjXXYJjlpesD8IHknARfrQYl0QdVfdDtof/nss8+0+WOHBnMCKqtXENNi1PAFCEDwBS2fVp3Yhw4TR20lO7sKomQpfOyaG4zF6Oi47p3qJOADg83vbm1tC6DhXkmwoYwSnDCWVEr4Hgk34pC8F/RHkh4CIQJYKMeALQSlHHIk4Xzelfl5HSTQ/qkAk7RQbXKGh2ncSTJ5Ha8HECDQdaZDTq0EJKlUzPle1KjhtfNXrihIkM0fzzmZUmWcaQPAJoccKhCBokw/N0ErgRvgBkwVKmC8L1X9nl5nZ9DzCnjC82TM602s6NyVgfYn7g+AQ1TRvj7b2NrSYU+yQ0WQcSOYAKAiqCFgkTsN7BMCgMEBF3UNGgh+3yW1IPEMRnm2sud1hkMMqAX4tVpWrlUVTBK8EIBSaZHVdD5vg/0DYpkQeMOeYQy434WFBVWLBWionx3quAezSn6o8NfqbkFZr+u6Y5uLoyHh92SR6sGzgia1wgEpOr4gtoTcFqKwZEegJs/SafdBy4QqkQJqx0VVpQpVaqcFuxCqf7QzWGKSEQP30x4XJR9+jZEJEsOR0xaewAw5+x0P7nlPAjHWfgR+1F4UPpf3ITACREBrCBaOaOWi3rpYJtVcxsRBFv/yyh+ITACbYmwp+NVfwacwXgTKPGfGnPeL+8LjR4/E4gIoYY2zb/G5zBH+Qxz6hz/8oV2ev2z5XJf94he/kE4Ne9rYBFoXNdvfY78blYYA4n6s753dbe01JPH00cvmuFpRRY7WQfY+ABOJKcOkaLTs5dMlq+4d2OHahn32k5/ZIKKZR4eWx/mj3bKTxonlunvMCgU7TicsAztsZNCambRNjU1YY2PHak+XLHFwaM3DfeuTgN+OnHEsm7EGLQ2dqiWzLbt+e8bSXVShS5YvdFm+OySEsu/NWKPZtmIZ+1r/O4klySTssoWrU3br1hXdb63WtIODkhgaUKVhirEfLK+sirGARgAMkmqtadRre2CiJVLWTqRt7+DY9g/LVqo2bGl5zdAdPTw8tsOjkhJTwBb2aEDUbM6vj0DZnUfcstIdXtyGngqtgJQgygnThC8lqSdNtSCwH7EeoMbDMGCv07VbQpXroZFR29jYdMp4uaKEiqXBugZw5u8kwcxl/gRQYS0CJJHglUtugUmLg9aUCsO+duTqEhJdWG/RFtiFT91Rgt8hmecr6ip5dduFXWOyLUAgMES4d4CVCIBKNyWAjawBB0BCaxMOJtIicmCFxEdtJWFd8RnsUZHd4gwUzoSMTU+O29josICClsR820oYVSEPosvcH89HWji02VSr+jwYgqVKTS44Wq0A0S1n/wEewSBVmigWRFrAaA17UbWnhGp4woEh7o91w5nnOjCuzyJxZ2xKta/7/sAeV5dQtz8HZ+icteuIRREs2dnH3B64HoBY13/iOcS9iGfF6wHJ2JOc5eMtA41m/bS9wJlB7lLWnS/o+Ui/DYvzwHxBd4M1IjYILJZsRueBQBraZfsHNGedhdTlLUVBJDMChwLlQqu03OfaDoLFViTAQ9ohSKLRh5GDFA5MQdfEGSq0lzkbhzlE/KDCCGOKrs/xkc3MX5ZteKlWVfwlnQvWCAzX27esWKva/PUFW15Z1ll+0jlRKwv75NTlWe0941MTWqs76+v25MkDG50esYm5aUt2ZWz95abaY7iOuStzVq6W7bP7n4qkmMtngiAuWiJ9Nj01Zf09fXbtylU73juypSeLlktm7aTasOO9Q0uemO1u79vq2obt7ezb8OCwba1vaBxKxYqdtDo2MTopIB7hWhwa0ZNiLrg2WkHnKbFGd6HX9vZ2FDMypjjo1BsAoRQl0NFyIKHecMFozvtr16/a7375S5qrOA0CICLm75p43p5GXIMDIhphl6ande/8voR2T9kk3oarDwj9un8XBOAnt5/vAGGAwgdHx9KY43qJe4hVKfTxd1pmmE8T4+P29XfetvWNdbkOwRRif+XntGahnxKbfpiTrEUuJbZhM+8QSWbcLl2akoEAsftxqWQ//Nu/tXe+9ra9/977ApyJoYnnHj14IDHcP/qjP3YmcqHHHj9+ZLfu3LY///M/F5uPM5rXoxVIzM9ajy5V3AP3yhyX5lNsUw6x0inrJLgHxTqURxtemvrVr/izf1gp3sXdXIzAxQj8fY3ArwEmt+/d7RAEkjSzyX7t7a8JMYbCyIZFJYEgDSEzQBNEsdh++D4BxuzcrBJbBLZUAZJlrYvf4daytroiOi8bHKwSgAjUsKWoHZxA2Mwl2Hng9rUEYQQBbKaIqXJA8x+0Qq5hZnbOxfi6cmqHIKj3nty09fW6YwqbIe/Lho9yPwEWSQ6IO8wRqsyAJXwuiRCVMvo2/YxKaOPmZysvXijQ4UCTNSJq3ScEQGMKwunVpqJAQAWrhM+Gyj8+OakDk88HnNna3NKmTTAkR6AgAkawTYJNCw3K4xy2VPOo6nowndK1xhYSglGSblkL4jyEy0PpWNfCgXP58pwSAg7/Qr5LyRqJDADV6uqa5aDpU5lMp211bU1uAVx3FO6leojuBhRinoOE9Go1jQVaMsyJW7duKbAEiGLMuE6xkDodu379hp49YIJAmc1NVWJIFHmfU/p5MqnnUCwfW6veUMCnPudSWQrtgGCAI9u49wgIGdR9QSsl2ITuydiKIZKGnZJX8Cn1eVFIERV0mipBeKEHdtGKGAVKvEJwStBIsEGgJPFHkttiUYkR90iiS0Ld39tn9+6+IqAG4Ojx4yf6LPq7R0dcGDaCE5ElquAZd6WGV5QQl+N5I3JGEuVOMB6wRrG680BGpKOqVUftJcEZh2AhOCCgXD86Pi5AJ/6uAhoq0gE40PdD9Sq2/cTXngI25/taAogjwDSIuZ6BFa50T/zB9TuYGloOzvdhx0AlrCcJEapBJCC1DpuoPQYWCoGaW2kGcVnpUbjQJUmKRAZFST4LgOQQcp7dEu8haKwoSNcaRyi1/6zFh0o9NqzVstYB4ILE+fJd2h+ePn0sHacXL5Y173g+BHEAy9mujN4LvQ2cgEj0GQvWI8AxwoE8XwC6zc2t0wpxpNgDsFH1vf/ggU1PTttAvttax2V78el9+/THP7Pt50s2Pzlt66srlsxlzDIkikkbHB2zUidhW42aFXNp654YtZ6hIZseGbPW1p41Xqxac3fHKts71pP1in8NkA2L12TLMvmOdfcmbWyyzzI5mBU1y+XdLYYqqHQkWi2JtDZPkmKZlEpVaZOgqdSoVmxubsTu3LkqYe1aFfZVyfaOjgU4FHp7laQ+X1zSWUJlev/g0I4AMwcGrUQCDXBgKVtd37ZqvWOlSsPWXm6pjWdvH20ZNDq8t99dYDJyzXAmRVoANWucYN3Fj72CD2DC3s+aBmwGVCeZJ4lhjpYqJQEnPCda6wpQv9MZ6StQtUZIkv/Q0ZJtdKms8469BnCDZ+uMMwc7Dg6PjHyJeYuNKZo3AErMTJJnr9C7ODFTUQLVai1zkVX2J+4nakQ4wH3GEBNQEsRf9X3+rjYM3FccMPGz1lvVXMsjjpMDtYAa3g4bBJvV3uJ7XUycfd2iadI4ZThEzQ/2TQR28/mM3bg+b72FvNXKVTEjzu4tuDDRPpdIaD903SGeIoA4rjMnYhgBTkn4V45oaavhmIIOFVbPAZgQA0IJWsvZcEEMJBnrAAAgAElEQVTUm2fLOLglsQsBR8tVRs01ulx3RQCTNE8Tp9oTtL3oHGgB/Du7B7BFmmkBnCXuiMUBnpUDIg5esfew5alwIhbPiQAIxQXpdNDJchabg8iuFUO7BQwinVN9fQKpeD+SdI17cPPi99x9zWMsufLhJJNO60xnjBhbzn0HVWBE0PLm7BMxWzNuR83cB9jm2UuktVwRU4DWVdcnqeraEX3n9dhI8z6Mkc68TscaraYAII6nrr4eOygdW7Y7L2HTffRCSiX9fGR8zBqdluV7e6zWRBuNFrWqjU3COKnb+KUpq3VOxD7BDYeW7r2DLRudHbWekT6rdVo2e+mKlY8qtvT0uY1NjBoiFps7m3Z4RGthUvpB/f3D2p9v37hpjUrNJkbGrHZctaXHS7b0aMl6ct3WKNVs7fkLq1aa2ldeLC1bVyZn1+avKlHHwZB2v9s378hKnPEiPtrbdXYsADn7C22TjHVfAK0YI/Y1ilTHJWy2iVud6UT8clw+VNuT7xUpu3fvrnRtYCkTI37ta1+1PvbHHnf4Yw0SEwE+XJm7rEKYhH1pDy4UtO5joeRzrSeRVnJ6fgKJnXFRAS+qjYYdFItqA6aIxPvCfKNFhnmD6xfxJ+fim298wZZfLNvA0KDcDGETATjyc76Iizgb+B6gG/MQcJO5xdwDECXmnJ25pOImxaUPP/7IPvnoY/vKV74i9g6vZV4TQwO0oZGHRiDgISyqlZVle7G6an/5ne9IE0wOkJg7bG3Zy7VVb3+mbbxaUzsP4ydHqKBxGF21FIt48HW6D8bOZa9F/QpYcho3XLBP/r4Sy4v3uRiBf4gj8GuAyatfeL3DIQnowcb/p3/6p/Yfv/c9MThiwhkdKvB0BzBhw/SANC3tDmxmjw4OvDWHKn0ZJkRdIACHVX+fW7yS3GIf9v7770lh3u0GXTdCQqoNKKvutoHAlJLhbFbBBl8cQmrZGR3T5sgmzeHDgUcAKRcY+p2hSeN4MzmlrZKKAIECzjjqna7V1Erj7UYdXRuAifRZ1APdFggCGHCwx8HtQYUq28GKl++hT1CtVdyKMZ22N9/8LQX0sFiwGKUdaHlpSeNFJZ2fUTHl8EdTg4om7ytBSHrfUbTvzosuCX2RxJ3WIznttNtC5QmERd1OpwXEiNbcbom5wX3dvHlDgNSVK1eUPBwdH0pjhrHkIOXv3BcJHPcK+wTQS/3NuD/QsrC/p8R1aHDotJKGsCvgCb3MKMQTNJNkcXhxIAIcMI5oyagS0GgoGaa1icOWaySwl6hauaITbmBwwBklx0c2pIPcXSfGxsb1fAFM6JWH5g9dl0ovoAOJKgEnCQuuJ1w7gWLs7ffkw8X5RDGmRQsQJJOWVSH/Fk029M0TEADI5bq7rXHSUiBBW4+DJidq2aDiRu80SRnf297Z1TPg/tE6ATRxy1BP9AVuBD0NBRm0H1EtJBDOOPU+xD6nLAqep+vQjHvveqgexZ7qaFEZj3m+z/oCEMOtIIIRceNi/Z4GEkEPJdL4PVH4/2j/DeKULiz7d9RjfsXeODJHVMUOIpT8XcKwgZreCbbIelaRXCMxVGeVKOHCvSgGORpPXuigz3nAxKtG5zVMzhqKvNLsLUHuwHVOXFO/BWPG2SyxTYG/s5csLS+JSkzfNaCgXJGoQnflrLffq7A//tFP1NKDEDAJzl//9V/bl7/8u9I14vkR/MI0QxSbMWcOQfGemZ1Vxe7xk6e2QDC/vmmV7T3LVer20+/9J8s0WnZtZtZWl5ftuFq2ZFfWyrWGDYyN2265YiU0OC7PWJFqeS5rs8NjtvXZI0tv7lhld9vqxaL19+a1l+MN0UicWDKfsOm5Ycvk2zYwmLd6o2TJdEf6BXzB5CCR1zxLZKyTyNj27qFVKg7MihLf12sLC1M2NzuhoLVUrNnRUdW29w8t112w3n4HvF5urNvMpRk9p+Ni2Z4tLtntV16xw+OiZbrylsl12+NnS3Z4XLNWO2Vra5tWLCHKWlFSHcFOtZaJEu76NrDVlIDLjvcMPJQTUBdWuPTao1+SM25LejmsIbkz1NSaw2xhz+sp9HrLVypp/YNDSmZgPpBcQitHJJL9gBkvYd98XhonJEUkrUdHJSWaalmtwi4pqgVFbjUSUoBZ6OcFoAbX660uznxinjvAnw0tfkn9GmvCNSKwU47MEK7Tv+eAibvueDuHsxTEMJDTjTMM+OBIXZfryjmr2Pgab5tkWbu4qQu0OwgjNhkFjUTHRkYG7drCFUsm2lbB4abhriYOvPieK8ZPuC5+xlnK/SLcymdU6w213vCngyOcxzXNET7nbH9jjaHPVXY2Bm0ioQ2OvVQaDUJDAH/Ymx2wcCvmujNV1Nrg4+guOSklwEry6m4rHNkjrEvOBF7P+YjIPeN2xmZzBlsEiAWKw3ZqeqtTtPlln9FeG5gwYqLojHZxXAFIOJbUEcktCKACSGfNeZtlxzXh0LLpOPAikCTfrWvX2SR7drfcZd06oBV0nM61RTK/nG3oTEJiCGgRgLhcF+wpb3068RguuPWovQc2FPa8Pd5eLOZEPmvLL9fsxp3bSpylxwQbFRFqzrtkwurtps3Oz9nqxkubmp6w5RdLsv9N0BKcS9vy8pKYbAAia1tr1jNcsJ6RXmtncJebs2Q7aesrqy702mrYcelQzC0ArtkZtOkmxcSYGp+0dqNpl6cv2+HOvj2/v2gbi+vWaXRsdfGF7W/umHXSNMjY+uqa3HPu3rmjWIf4FJYJbYPpdEE6J7MzU7a5tSGW7xe+8KrVaxRLSmJkwFReWl7WWFFkojWHNpdcjhY309hdmpm24+KBbe1sa54wBwcGcRDr2ODQgP3e7/2effWtr4ixwTwAXKA9SEWCVlOtKK5D09T5wDkOUCEnueB+dwaaxMP6c02zAiF51rBLAKk25NbormR8Ziy0Eb9gd01MDNAzKrHWfavBcMrQnn2odUThiZht/sq8Wug5r1lzzHWxIikwtU6CBl1NhTj2R5jXzxefi1XC3y9NXVKbNPezubEuliavw1FRrw+x+4effKyiGCyX3T10BI9llkCBQrEDjChYZ5WqBKhxUlx94Yxz7VehIPO5OEdLyvcZbawhFovAdARRPlc0irDKrxNR/iHmgRf3dDECFyPw/2MEfg0wwVaYwIRWDto13nnnHfXuo8tBEETgoiBLmgUJIfOquqLEjz1rJm072zuiMlNVZTMkSQHxhto4MT5mWxsb6u8kaChXSvZi5YUQdmcFeCVFCWQIAMReqYNq9ypY5POgzBM0sslB76ZNheAmHuKRpUHQA5INY4LNlcCAoIFAeOHqQrDva6snF4opNEQOguOjYyHcCKnyHiTb6BHAtvAqUsMt544OBS5RKYA+CnWWQ4RgB3ojP+e6SOQBFu5/dl8JMUAHY8I9E3iPj43r4CSA4kCPdF8CTu435DISgpXFc7utFiLZ8EqstaaEjgCTwxyWDFWjV155xZ4+fSIEH5E7BNa++KUv6RkScBE4cR1bIXlD5Iy2BAIzroWEkaCNChItCxyWPMfo1IKeB60FCsgQ/J2cFMsH9pCCssAKILHgPajSU5kiWGTMIstEInSFvCpbHOYECZubG5pXiPVCx56avmTlakWK74AXzMf+/kFrt9q2vLRsd199VcAG1wLQFPVm5AKBCwPBKoluNitgbWh40KnZoTedJIEgDdCJAKZDwoJtcPE4aOR4exiCgzubmzY9OaXAATYHa0Zg0cqKEuQrc1e0FiKDgz8jM0SVkOCEcMrG8BNeSzaCjy+Wl/VvRHj5IqGTtWjoXVf1MrTX6P2pvFNtDdXs85BGZLnENiH+rap8ACacceItQ6eAyHmWSUjKQtPL57aWUzG6SH89lQxxxswpSBLeD/DTK90WqpopzX2eC4lnu9mUPgqVYui945MTstTl/lYB4yZoGXNh0chqiXRkATm/yo7hg4Jo5N/5syDJqJT2XPLJr7EWCfABEUlE+X1sJtkb5HySSYm19eGHH9mNGzdtY2NLVbmf/PSnNjs7Y3fvvqK2D9ak22dmNPeLh0dBm8LttmPyc7S5Yx//9F2rrW/Zysef2WhPr3Wn0hJ93T3YtUvzc7b4ct3yA4PW6cpbFheqS9O2cXwogdnuE7ONjz+zxMsNqx1isXlifX0Fq7VqVu+0rGY16xvutvFLA3gF2dT0mHU6TSX60MrlQtCgmu+PuEP1v9621dV1CbeSyOECMTE2bK/evWZjo/1Kqo+PYNfVBJhkEcIeHRVjwhNHtD0qYgo8ePTIbt6+bZV6w0ZGx81SWXv0ZNGOSjih5W1re982Nnfs+LgsNx9pU5x0NDeYu85ecwFVAYZK5MN0lH5JlwuBhrVCuyg3Q7UXdgzrmrOE/ZV7AUBBf4s1yfUidIuGVjKVUWJardbFWIz6XUODVLd7dM7ku9GwKrn+RqWqSjvJM8E/SQ9/T6WTakvgok8BXECFoFXCnskNqO1PAsruqMX8F0MBJkWNinVOaz/a0gIcszc6A9LbQyJgoj7/cAbpGQaLUQf6vZVILC30UQJrUeOqYUzoLGVfY23xGQ7eUK01W7h62SYnRqzdblqtUhdgIpckMeW6g3aZi5pzNnG2nQqvNp2Rg/YDbSGVGj937Rg0SsA+ojaLM9U8MWPdSDWtA2AV2SNnjEFpQXRcfJr5S8FFWgty1nLgKbYayW0OsL9ed9ZV3R3bfE7RikPLl18nxYJYjGDucW5zlnNdnF2MsQCeBuwY3GwA6tLaE7gWtRMGodboZsb40qID8EZCrZgnOM1wjRJmrdV8Qoe9XXGXWqJSmqO+TblIcPOkKQ01t212/ZJY8ffPd3CYOcVcwpGEa4kWshRnhoaH9fu0YDFX2L8AFylM0E4zdemSgHiKHG1akKxjc1eviA0gZ5VsRs43sDb3Dvesr7/X7v3WG/ZkedGu3ViwH/zg+zZ7eVbx4PQ0rn2f2FHxyG7cvWWH5UOrtCrWySUsU8jb8NCYHR0c2SDs0krJNogBThr+nNBEmV+wseFJ6yv0qWCUS6WtkOm2Tv3EVp+u2d7qng33Ddn7P3/P6uWq3b37ujWbSXt4/4FEYaVthO370ydiNmGZ3t09YgP9iLhnbXjEgZN7924LoHn86Imlk0n79LNP7dnTZ5qfJPnEBIAr6NahydXXR/HK2SaAW9iho2fk7J+6TU5P2r/5N//a7ty6KUYFZw0FNAo5xBNyr0kk1S4kx0k0ugCYAtvMW3LiV/x7aNM5l9TjRsQeRzsxz29je1v7NgAEsRyFuUcPHoq1PDY8oriU1nW516WStvrypR0eH4n1yBpm3pWLJQl7cw2sHdqYpcuWgcmLA+GJ3ttdu9qK/YhRmVMU2YibibW9DTmn+C6bysjcgTmNLh3sbt5zeeWFHRaLAqM2tjZlcf/wIU51FQHvaoHD4n7/wLY3NuzawoIYobw38YJrSFFwdCc81pC3rbmItMBd2uICo0xniIDrs/grFq48FrhATD4X7F3842IE/hGPwK8zTN54vcMGSHLPZok1LIAA3+MwZgNx9XVPANkQ2fihKEpIS64qWP61VBGB5UEiz2bMIT03O2sb6y/lSENQ+dEnHys559Cdm7sslgLtPyRQsDlIOqgwcQjQ3kHbCFVakhDo9QRWVGlhZ9y7d08gAa4wBAv3Xn3VPvrwAwUUURGeKg5o+ovlFQlcUfWFMk6S+oU33rDlxUUFGDj2EJwBLnAtXBN9piRwXAvBEwcf3yfJnJ6+pEAJ5XsXdPOACXQe/RLvJaYlxKs4sGMYL85BqpWMKcCDhGSPj/TZUktPpRSs74f+WX4BTRlabHDNIdiDIUJVALYDjA6ugQOLgArghHGnHx4HHqoktBdQSQMgQkyXqgABEmP/8aef6Dlzb2iTAH7R6oReB+/FWBBEysmnH7HcfaH+BGG8z/ngjvmhvvlQ7UWT5Be/eNeuzF8OfdgpJZ+ibndQcz+RGBz0TvqJOas4/Pi5+oi7e0Tz3dnbOw2MAUKYZ599+pksZbkG2BuAGPQhc18E0OmkA3CM51niQM+7H5Y8k7MODlx+ygo6UlhcHx/bZ/fvS9iMliXaqWDR3L19R2PoyvBljTPj0pXvVrXolCFBVZdqYRD9O6/1oRaX4Jjh9PWEM0xIpAIIFfUE3OaTyq8DEQIJzh/oSsq8MujZbujVjdWV0BIQf+jggUMpkQEiO9FgXRr78nm9WBfObT8VLoyApngdwTnnV0O6+O8ItIiVFTVOSNERrMDWcHfPCvm8/l4vV6xWrmg8ny8v2c07d1z3JGH2+NFDm52eVuJCcsv1MD9JJE9Dm/8qaHKKSf36lk/AKOefkDYG8Ie1TTJIEk6SpVYnJWAeaAGQEhTzuq3Nbfvoo0+U/H7xi19UcEpyruRTArMVMSKYfyTVaDixdpmfvWJs1W18aNhePlu0//QX3zY7OLbqwaEd7+5ZnxzG6rZw/artlsqW6euzRKFgJ4WCHSbMiq2WTUxNmBUrtvfwie188qm1BXB0wTg3S3esnW5ZIteyscl+y/ekrNWG2t+lgLlYPFL1jb0Sm03NPxKsSs2OS1Xb2dlXUspzIEkYHx+xG9dmbXCQ1oWGlYsNOzis2uFxyQr9AwKUevp6nfm2s6fzAtcMwDKYWwASg8NjtrK2YZvb+1ZrwCBISc+kWEKXKWoEwFjAftrnXZzvjLF0eaJ+R7RvRQg47S4/BPTMKcY+Usor1braZEhaAUzcdtStaXk91HtSbUAT2kWowFPtlStLoyU9K/ZmVSvl/lZ1W+HDQ+3TzTrXfiDmggslOstEjMSw/wAKyrmGIF6gasiPgwYF/4qBPOAl5wbJgNgUJAJohwRnHc7V2Iahn4d1LyAm9PiTiPAF4MKuoX1GAKyLvmoXCGMrtgfiueZiliQZJ020PrzKPT8/Z6PDA1atlgRENWrOmOAsp0XSBU6bAk9YK9oTKzXtj7K3TWet0TqRhgmAjbsdof0QRWC97QUgIrYIyeY9iJFwDbg0AZi5vS40/24BW4wv18x6jYA0c5Y90cFzZ2vQGhstoJ0540AV+wjzKgIjvJ5zVp8PMNL0gozWQRDPhQma0HN2FxpnfPpZ4i2YFJJ8Pmq/hSWFOG5vr95X94AbjjRrAHPQK3GXkbjn8kxcS6rj7CbWUr2u4gKgPGcC8QP3RuzBvaKLwnMU+EZbj4TcA/OFtjWeTW+Pzl8AAH7fXQ0ReB/QOUdMlWQN9RQEovH5xWrJpi/PyeJ8e29XukqAd4i1337tFVteWbKubNaytBCn0CoqSKOD2OS333zDCl1Ze7703JZWV+z133nTCgO99uGnH1mpUbahiTEbGRm3lRer1j/Ua81W3ba3NzWn1L48MGALVxasN99rnWbb8tmcZZIpe7m8ZtMjE5ZpZO3BLx/alZnL1pXtkpXw3VfuWTKRtd3dfcV4S88XxWD9+U9/rLhvYHDETtoFW7h6y2rVor3++h27c+e69fbl7KRZtz/7s/9R+/LuzraKetI36etVHEgxjJiP9qaR0SHb3N4Q04ZnWyyVg85JXSKw6N39i3/xz+3Wzes2OjIsoKKP8wsmSh2toJzmF3/6Og17QowZTrmU8cw+S/BjwYLny/zEUQh0s1qv2/rWFkigWMzeEpqUgxD6Q6/cuq0x5X5ggdD6vLm9JdDh2eKiwBDmLI5JrBfunwLijRs3xPrAZYz1RoGJNcdacR2UGb0fzEMYLJFtFtt3ujnLanXtEey9h0dY1nu7zf7hoX37r/7KKhhG9BSsVC0pt+AeAaoBlkqcMfluq5VKOkfRnyGOAsyBlXu478K2xI60LyLMz33wc1qpYc9QwJCOWmD7xv1Zo3oOnHLG1z/iDPHi1i9G4GIETkfg1wCTe2+83iHIB+lWm0WoqkSRRA5rgAAXIE2L/UCggN7J0bGrWEduPQeC7H5hb1y5rAMb+0XaZAahtheLViwX7d69VxWc08/IAY4LDjbAEhK7ds0t5TIZGxwaVoIOPR5R2idPHivoy2VhLqzYW1/9qgLN93/5vl538+ZNASZs5LA9uDYEV/k7OhS4qqA9wHWAjmP/hjgtVUoSssii4T5IxKl24HRDJYoNmSSezZjxQCCNGJpr5hBgc4fOSRAd20e4JzZjQCZaVki0OVhIyAmuAFEIeDg4AEVoXSKwIRDCeYF2HgColbU1VWvQNQFg4bBBWJLAmNYhDgSqolwn/aquu9B0qnitpgMShg36JogxRh0NVQvaJ6oAAZiRHBCUbaxvSLQMsUeuhUCOz+Ie5CRzfKQgmXGCFQLAxkGK8KWqwk1qUth9FkTTnJqacC0ciet5oCBwpVZVdYpWHyrjBA+6NijUddghKQE8BHp8hlhJOdco4b0ZS8Apglu/nj5PVhEbpRobaO7eOoN+CkKSXnmThkgAGkh+eb7qCU4ldQgzn/iS9TOfi87P6Kg+h59RzSDYldDx0IiqLLyhkiQlPS1VL+NhLIZH0Prg53wmQaWCi3OHthggMEmi2/C5tpcImnjodKZL4ic8nx0ddQIdVZonZxCGt+GECkwQJBaYI4eNIMoYxdQCg4XnzpyPgXl0tIhASky+PHHzDzsN/sLfxWyJ+0S7Y1UStHbbcpmM1k+DPntYadWqWjtgGPEe7AEEqHy+3Kl6aRukBWrYE4JTtCZwa/4upsl/bfMHMAlXyzMTvT0wGujVps2D/SPqF6nSj8ZHu6k+fZgGOMigL7S09MK+8pW3xOqi2sic4FlgYc54z87M2oulJYEKrEeqc4CRJOY5tHgqNXv03i+tH1elnT07pDWrUrXjvV3pP/WNjFi6r8+WtretiGvV+Jh1aa5nLFmu2bN337eNz+6rkppHi6HdsP6hHuvuSdjwSN4Ghros24UAZ1ZAAIkilUFAVeY9awlQmH2lUsNRBpHUpmjrCFKyZmiZvHJl0gYHCoYdxs7OoRWLTau3TqRhQhuVguVUytbW17V2AbwAPLmm/sFhK1fq9sHH961Yrlk6R/JWtZ099hIAy6oS69g3T3IewQFfUy76KbNWJf3OcINxgjip08kRtsyoQiymAGLSavN0HSH2bOYxawUWA/aY/YOD7gbRQU+nKJ0DkkXOQXQ2sJIGuES8lKS/DDW83hBgAkUcOj826XFvkVNLOjhguVVUADV8X/D9lPXpCb1eT4KvdejtOwICurpcWwQtElgOHfYKBwI0LwWmBK0UOTB5W0zULuE9osvOuUY1PW93f/FzJjJIPYGH9eJaKzAuANPmLk1ZTyFrBwe7lsvkrFws6ywQYwE2iEQx064RpPvz1jfXImm4yOXugWXYC2l7ki5BWuA0TxOABj0RkmSeC1Vo/i2LXbVkEXu4049Ep/Xc0UbB/SoR2om8xcSBcdfAYe+QJk8j6HoIPPB2Ir44D3h9dFNjjBk/zg/GKLbqRRDHwSkYtgDb3u4AQMQX85Tn7/uIXyPneAR54hbEect7A5i4NlNGrEyAFO2bEvl1ba54ABBrUXRhLHnuzFN+FlsMuS65PkmktXjahqh7CaAvZzr7peu4VfT8OKurgKOHx3rf2E7N1cOgUzs0r29UrUbrIi1tMF66u9SGk85n7d5vv27bu9sSqK80agJNUhkYFGU72tu3uakpyyQTdlA8tFayY/m+HuvuK9j9Rw/tqFKyt975qphlrPmX2y+tWDrSM2O9cv0AO/NzV7D4sjQCybW6wUWtHBZtuGfQhrqG7eDloWWSGTmWDQ8N6p5YW3NzV1X0wYyA9fn+L97VmkJo+P79FXvzjd+1wYEeu359ztgO19YWLdE5Ubz4wS8/sHqtKv084i7AEAqJzFEYu13duFvVpY2ErjprhqXOuQXrGECd2PL3f/9b9tu/89sSd+V3XWw677oxAJJo4wgTPWtZlS5NaFc9Y0GcsU3iea75Kd24hJwW+XwArfWtbbFkiT0AF5gngAYvV1fFMIFNzDxE0HZmblYgMFp4MCuZl8wnin6cXY8eP7KbN24KWKGdG6YJBQDOMID03l5YUw25KIlNQuFtbFyC2Zz5gKUwwHqJmymI9PYq/uPzmIu4JcJkf//DD9QKxl704uWK2EtcoxzDWi2JqzNm2VRSWokAOrE9iPVE8YZWHtYwa4j4mrOCOIGxV+t6vaZrx04atpA/s1gsOT++XlA7Y6FEJOvXpVAu8sqLEbgYgX/YI/BrgMnXv/mNzjoaINCYsxmBGI+fPtFGy0EqdoHQYHrFvZ3EVbfL8lNnU8NGk9cg3ARdDjDlW9/6llpb2LSfP3uqquTwyLA2K9B3Khwk6KDVuNNQHWGjgr1CIkwgMTHp1pyg4mx+2LhyPKH8zYb+zttve1V6cdGtdHt7RasFeOBAAkjg9bdv39JB+NZbX1P7CNbCJDWwBfhMQI4YJMVgjY2ezyDQ7unDjaWlfmrafSJ4QoDumhxua0ugITFWrrmfw7uqvnP6b9XaUXbaI+AN44uGB8ERQfzDhw+l1UKgAvhy0mra4vPnukaosDwbABM2cgJ7rlsJAIJrElP1fmhADcZPlr3ZjBLzqwsL3iIl2nRT7kQcXuicOA3dbedi4sg1XV9wxpH3Q3uAxyE4PTUt0VNADgKA2EtPAEyAQ+BIkAJ4A9jDtVF15X45LLk3wBv+VE86AnmJpPV0d6t1innFGPgYF0T1JwAgOaCNiiCTBA9AC7Btamr6tPpPgMrn8lUuVrzKR4KpHttDBbhyG4D+nkl7ZUesART0nRKbzGYFiPz4xz/WvIMCSrJM5bqnu6BWHQI6xlj9zbkuaeMw96I+gNpP1EPuLCO+ZOkZdD1I72HFSHRPrhsEw94TH78iJZvAyF0SCHarAZAjWaGn3YETAqfgPXOqtRMBjNPPDBokau+RqGRwyjnN585VokP1mblDyxrrDfu/6NgQwwsHS89aYtw6+XwgEiqlfDNqplAtrdX0DABMKqWStZsty6UzAkqHAaWCC4Vo7105BWH6iXsAACAASURBVKFoxlAhJChiTvx9ACaRbSTlfe+IVjLL3gCrIj6PmASqkt05kag18/rw4EjsIubs5bnLepbMI/ZT9gDGmb0FJhngJ/Mxilqz1p88fGTdmawlmyf2k7/5L5ZunSgBr6L30WjZCToaJH0dswIMNWxzx8askkzY1MyMnTQbtvls0X7xN9+35t6+dRJtS+fSVj9p2WuvX7OBvrSNDOUtlWw43RvgFzHmbFZaH0TrMCrQnGCfoprMz2GZwPrI5wtaOyTxUNCvLcxZp920ZCJt21v7Vq+3LZnJWt/AgNYCrLtMLmfrG5uykSVxADDh54Xefts9OLInz5atAfkqhVBgxZZfbNhJG2FWF4RmzWh+iZ3hya++QruCWn6Crg2f6YKgbj8ry/lgKaw1mEiIah4BBloRSCIbMAcEmAzLrhRWDvvXHlXpRlMJEuwS9GlY21wQz5nXqH0P562jIwEmCL6qvUm9/h2B6Gf2vc7QkuBxaJ+TdXbbW48ElgZQxUEgZ5o4Q881OJiVsEsiiCrQJSQSAmNx6qg5+yBaDYutIH2OzKk2iSeiLjrLtSjhDs4rgApiXMhtxe13SdRHhofUrpBKtK1UorKLdg0tSQBU3iLJHgHIwd5OYu/ub9EFp6XXoVEjcATtm1JF14EQLBfv4LKzS9T+mc+LoeKPHOCbvdGBDO6BsaTCTFLMvhcdXtj/xJQTRuVVeeYP+zT/dlcywBZngzhbxVuPHJhxRq3bQsM+AajAHt61ZhCgjKAMR0zc1yXkiSNPraprUxsAZwuOP632aVtoPIsEOEvjywV5XTPtLOgEqOXaBIamcBSiJcjBddfI8VYstToIEGzoZxSkYpsOeytjI50vgJmsA0rSt0HXqdVSLCdB92pD74NWEwAZCTQVfopIvKbWrNvmzpYNjI1Ygmvqyur+cj15u/Pma7a+tW693XmBo5VG1br7emx3e8tG+wdtsKfHXq6u2G7xwAYnRqxvqN9qrbo9fv5MAOBX33nbGo2WrSDwWS9rLjuA1BL7BVvg2UuzVi1VLJtM2cTwqC0/fWqTw2OWaJjlrWCV3Yr1dPfa2MiINWp1OcRgCrCwcMeKRxgFzFpXPivG7urKSzHnHj9esdHRCbt6Zdbmr1yyVqtkP//ZD61SOrZX7tyxH/3wRzIKYBwvzcyIEfXZ/c/ExPjgww/ERiUu3EXrzdypCyCG+LbQ1yOAj5YWDBRu37qlopaeXdBkAnjwdk/WP2AtQtDMS49dAABcwsS12OKXpsm5uYJoNfsU8+7g6Eiuh7Q1AhLzfpxjxFKIzqoVa2DAJsZgiWR11gJyqj2QWF/25Yj2oq/TtHd/8a797//H/ylNPMVL2QhSunMT5xjPi7MT4Bmw3ZnJg2qhIReQe9zoqNqmc4CT0sUBUEOTJy+tPJzknj1/ZkMjw/bg4UNbfLGk9+ofHLCRoRG1PDPeqYS3K3EfrH9AEW/X88IYhRQVzhpNxUnMH2LTkeFhrWfAYHIM2O+sE/YE7lXASAhoGPeYIDkN0MHJWPTSOvVA4eLrYgQuRuAfwQj8GmDylbe/2iGB1caRTAjoQMR1Y3NTGyOJIG0sHOJdubyoflC6ARMIynZ39tRyQQJBCwMIPAHc9RvXRc1kk1xZXrGj4yNVVUmKuQjYBATu0JnlANBq6hDB8sx10Dp277V7Sl6jswoJM4EPrS18/598459os0fnI/YB815UZQmU2GjRCnn9C687I+Wtr9ri80Vt0AR+AgAmJ7WJ4nZAUOOieQklRQSGvD9Cj4A7JD+0DcUdVizthJ2CLQQltA+pn7zprAXGFJ0P7hcqJgcNrAw+m+CQ18xcuiQmC+APfboEoAwCdEdYHtmunBIaDmIAKIJ2gCfYJATKYgDJShkHAfqf3aKShBCNktdee83F5mgPSuGOs6r7A1xh3KCLcqhwwCK2dv3adbFfCMS4Dg5d3hOgCV0YgDBRM6s1JVQkktKWocKChWe1omdKAkV1ggoPQR7BL60rABS7uzvqpRZNk8TIoLuX1K7A/CLA5l5gxIidYCYghmCaQI5rl+0o1bNwGMcAmFPtcP/wFBARM6hW1RgQIPMc+FI1EUAnBOsEkvTO82x+/vOf65rffPNNPRfCFheydbBKgn+wnXI5CdESnJ9WOQFqOs4UgR0B2EgAfTpvgngfP2P8RLcOgNJ5wMR78V2UkZ+rbW1/X2ARLJyYRKpF5pRij86DU8ZjJB4FV2NVJQImp608f9fGJ+HIpq6fdYTifxS1jS/3mO6M3XEeMJG+CvTwwHKRjTNtUBJOdro7z40g7YT+4qBvwl4DUMUX45mnelmt2CpCxvPzSshZN3IFOb2QzzNMzleHzqp052+SSrBXcWnVYF56xdZbkaTpgOuBNCSc4s8zYJ4zr51ldax9CLATQWTW4pOnzzRXCMj4OUEcrDLaCXFDYD+EGSZL0I6JWdOpNaxxWLSf//hHlmi3bWN1xV4uLtscFuWZnG2urInJ18hmbODOTbvy+j1bA1giOMe6eG3Nvv8fv2cGuEIil2xbVzZpb7w2bz15s+4coCFioAh1upUrlU3Av5iYIMiIMwaVZKp/uMBg/QoTgMC3v7/Xhof7bGZ6UqJ+7ZOEbW1hrZ4U8wtNKcYPu3co1lwIQTuigrRsXp6/KvYIgAktOJVay+qNjhVLDVt+QXshbl4NgYjSqNGj4jqdsSBnmNASxQ/RA+E1gCMk+TBn0CrAhSNkHNojAIPZ03gPkjzAESUkybTALfZ29gaeX63WUF89zAWJgbfNqhXfr9mjvF++rGfK/oHTCRVLGFK+//l8jXpcsrg134/ZW2PC6gABrXhJna8k6B6Qd1Th5UsMu6Dj5W0+bX1+DRch6bN4AqyRCow+RJ8F2LCOArDA2RBddbgvfoczDdAoMlIQh4TJkkkFhyo5vMDAC22aE+PWOaHtpq69E3YY9wCgwhj6ueQOYawL4gXGQIyNhN8rjnbNVltrir9r3smq1MFrwI8Iyke3GmkQSJyUfYJ90JN/F7J0EE8W64GRI62UoPXk+ibu3MWZ53tUwrJK9ml59XtQ60cAWBxU81Yj3hPNkf+Hvff8sSy7rjz38y68jwyfEel9JctJNJJISSTVPT3oBro5HwYDzB8wM3+OAH2ZETANaKZ71GiJLapFV1WsIstXZqX3Gd6bF/G8G/zWvicyxdJAn6YBkvkKicoM8969556zzdprrx2mDInxqYl73hIWLA/vAZuVtVKrnlgqPi1IPxUxM32iE60yzpwABASYw4DxLAJbkNiGpNNHHrt+CX4riNuiSYbP4Z40olZgO7GT21LsLX5H2jbR5CH5hZjr0HFP3DD7PeiihfYtbC4FDgBqvgf7U5pjzZrtFPdtcHzMkvmM5Xth+VVscHTYukcGrNFp2sLJObES0PiABTjUP2CpZltgOIDKXvnQBiaGbXJ2wla2Vq3aasiuAyZUy1X72x/+reW6cjqfADeHB4fMyrKTkycVd21sb2ic9cnJKdteXrGF6TmrHdatUWxab6bP+rt6bH5mxna2t2xxccW6e4dsdHzOni+u2alT05bNwjCt2OLimj1+tCjNluGhATFSenpgrLZtd3vDGjUm2RWkO0fhjjWlKISNI04gdv30s0/Vlv3k6RM/823fy9LfyWTsyrUr8inEwTCer127qr0A6xi7QeFmenpWAKy35DpFRcwo/Z2JU/EIJnkJMIk5C9JjCIf6AbeJl2Sz9/alRcKZAhQkBocJzL3mszm1i/J/4lPOKzGcWrYkyO6tlxQYaT9mGuXd+/ftpz/9qeJA2M/YPf7AuGHfwdjAn1AMYM9iQ2AC4zO5/ksXLul3AXcBiHS4pDWXF4hOHIqv3y8yTn5fvv3GzRt2+85tqze9pRCbhU3hGmGtBAAzTBQKcgHEEnxNgCesm7a3zhIvcpYBEyls4ZNhhLKC2FfptXCuVWz06V6hZZFrDX4oxEmhPfRYK+4VePI7kDK/usXf5RX46ljhy5c6GAnYCiTvp06fkvFHO4TgBeYBFHIMC6gwFSRGs+K4MVCPHz+Rc8H7kzyC8mLkoMGhGo/BJMkU64JpHgiSqULlFUGAFIIiglQMOUwNAkkSeVppCBhI2DVHHlHDqBzD+M/Lly47BXxpSdVCABVNGlE1BloxLIKUEkzowFw7hhDDS0BFYAC9zzUdnA7L50rUr+oK+wQQBJ5QLJeXlkV7pcWFNWIsKYE6gRfCpCRyBB0EjVRvqG7idHEqEmST2F9SzhcRUpIrEinWnZ+HLqkAOwpuQeABHxDBZI1csI5+5LwtLy/ps7zC5dMKcOgETQQZOOdicV/J38LCgpwX90aChzOHcUP0BwLPfRJQwXKhwnPm9GkJvpKQeNvPoBwK1eixsTGJYgZKMM/DWSE96u0leeBzeD80UZQooytS9WvnOthXTBIaPzFuI6PDEnnU5BxNr0kd0+YJKqHREkSFRBUnSlBIRd/75UkUXRxVIsQKTNsC8gCbeD/+ANIgXikRRKp70eSjILzLniHggE2R78oLUOOZEVyqdanRsMePHnlPfJezc0JiwPfZyw5ahNYUn9hAkKGqd4oKsFNeNW0hElPm2gO9lPcjvdUEwRfc2+P+/DD2EqZMeL+XQZigiaLWnUjzxAE0D1Yc3/CA6yvdK7/2Ba41ADHHPb4vlbj8r79GaQ06K2KZRMGgxGa98kOVJ0XVVBT8aKIH9PhKxTbW1rUXOZO0gym5i8dte3dbiRCA48g4AGE0otW7/P31UhsRSW9/H3bGNR3EMYqYOKFixGWjOUFbitgB0kWgfcr1FLyMFEEtUXuBAlP1i+8KOOVFEuvtfA0J9X740cdiL2gkZzyuaidBKO1uV69cUYDIvvvii8/t5OyctWt1W3rw2J7cvmvPnz6xqYkJ291Yt0e371p/Nm+Jessq6JpAne+0LXNm3oZOn7SjZt26Cnn77h9/237185/Zez/+B8upXYNumaadGM5bd65jXbmExZmS0ybJdGFUgADa2hjNTSVQICttHumUAJNStaqklgkf/AxtZ/393dbfn7fx0VHb3tq1eDxl+3uHVipVbXB4SECpkl4zu3Pvvs2fOiXBVc7Pg4cPpEmzd3Bom9t7moazs3+kSTytdkIMkzTV7jogCgmhC6AG/RzaL8MeZh/S7kJwrJYckso0mkZM8okLJMbWsDMASfAZrjFE+wkaKv3HZ5RxwhKSTiblFygAIFSLnaDymMvkjKIwtpFkh6SCdhzOM8F7tXwkNpCAsWpVIIPraFAp9mSZHSQbIUFQKvzO6uLnBGqzl6PpTxI/jhhaslnptGjmEt7U/gec8HakwIxT20rEamDtPfB3X8ZLNiICngJdPVR5+T2eu64NECKTi7RLAJQccJ84ccJGh4c0ehXbCVgj8XBERGnXhEUh0VoHJDTuUyBCt868pikdsZ4NtXolUs6IkH+Lknq/ZRdwDdOsHERBq8X1WnQuozHK/DzrSNsV142/UjtlNC2EdcVHSAtGE/dcFJvNmck5SEYyxUuTZvR7Jp/Kc3QwK6YqvLNevB2Mvey2PWICRRovJIsOald1v0HsVcUXWgcaPklOFoVkmDYodBTQpWm0lIzzxjwzbJDaxUplX9dorwQdFrWVImCp8cHpiJXgbMXgz/Bj0eOXXwQkAXBm3xKfcV0URGDrNprcv9tZzkhPV7cnwrSoItKeSlmlUbW90oHNnFqwWqdl+d5utaLApCgM99vpc2esJ5+31eUlT1ozOZuZmLStxWVNIpyan7Wtwz3rGx2wvtF+u//0oRV6vShEqzL6Ez/6+7+zeCZp3X293hZZb9nE2KTNTy6InVBrVq1aKhnQEiy80b4hS1vWqvs16830yvZdunBeSXnxqGr7xboVekY0snxmZtRisaZtbqzbg/vPrFbt2KmFWbtw7pSAOIDzdCph6SQsJEbNV+yQqWgRuwdGq2JAGAqVilpXWJ/33n3XXvvaa7L9T549tWarbV3dBf1hYg1AGjECQBQ2gviU5w/YNTg0ZLG4s085gzqjasujbOR6WT5cWJyzY6aDxpRHXg1A7FA6QUyfqoqdEVq+iMPEzgIITaXEvoGVgV+CTcieBUjW5xB/NBp2WC7b4tJznaWLFy7avXv3tUeIVR8+eqh7QccF+0iMpxavREKxGj49xLnYBZijtPIg2gobWKwxpohFY4sDy+T2nTseYyTiiithLi+vuGYh8fQnH39i586fl2A0sT9FNiYSkhMsLJwSU5shBDwzPmNhfl7xP+3RsKifPn0mG0GcyDlW/FRjtHgimlro03r4fewPLezO6otGwQPUcEaieCoAlB6e/ePY59fZP7/LSeare3+1Ar8tK/BPaJi81sFIUGnDWPb0eYKIQcXhA6TAOiDhIcikugPFEIQYo7G3uy/6IUENQQAGFQ0THC/MBUeyfaweAQqGDUBBUwBSXrnFWGEQiWr4bB83XLHR0RF9DoEEgEoIcpSIVpj44KNsMZLqKy8WXR8kGrcoESuPxwSCEIRiwOX8ymVdP9MOVAknwIPJoco3ky3ow2wJMCIYA3QgYaJFgZcm9ZQAKKAJHsmYg2JTjcRJcq8uzAYA0K2qEWuDs6Cvkp5Yv8dRr1AdHWlduCbuhfWkxxNwRhX3mAlcwuHOn5zXlJvQMgXqj8OiXYTPVcuT6Ic7ug++9/bbb2utcTY8R+4NAUoEvQB2WHsmzzB2GKYQgQoOlUqFqM6MlstkBNIwHjW0vwCiUEXnmVD1rlRKCugJ0Eg0eDaBtqmxz+qXHtbXacvJ5DJKzAiSWQtangiayiXU31sCqyYmJxVcAJKp2l+p2alTp0X3JMDlXgIo4XocKL2X1EIV2iqoDpM08j4Ext5j7vuPgJF7IOhBt4Z7Yd0JnHDcsCtIIFaWl/X7VN2plKhq3devtYM5AA026JioagurKGovEShFokeFN5r4wz5S9SQCD5QQRrTQ4KS9NeFFEqakLPq3B9ou7Cc9AiquqtBHHNMIBAlgHe+pa/wneaUvAALWBzYRYm5hZOkLfOQlPmrEBNNEDa476uFnrdnnnD/13bPmTAYgEYwnrB21BziFvqPvMQq7t7tbey+cc87pvQf3NRliampG7ToSJ32ZFRtNW5RuQrOlljuEhAGVRIN/ScPFb9t1BqgCUtAjCeHnvPUsGgfbhl3jFGqeJ8+HteU8AxDTv85Zp2qHQeVZz52ctw8/+khJ97mzZ7X3nzx5KqYb68k5436wJ5w7gkp6Uz589z17/uCR3b93z86cOmWD3d32wc9+bsBCOUva/ua2mA4tWgRGB61nZtIsS8W7aP/z//Q/2i9//hO78dGvLI2QZpVz2LRTc8PWrO5Zd1faOs26WioAFRjBi6Cni2DWlcST5GlkLvYffR4CyLq3UtCDTpBdKGRsYLBgYyNjYphk0nk7PCqr1WJoaEQaJth4WlmK2LHeXrEJ2OewTLp7+myveGir61u2d3Bk9VbMIEuUKg1bW9tS8oBYn1gJ7BexE1xrBzsjwE6tKw6+oYnFPgaAg2ESR2Q17mCrWnSY9qIxyU07LB5FI1UTsk/StWj4pCIAfAATfpkkG2D/qFzWc0dwGtae7FzSrw0fKMHbo5LVq2Wrlkti6tXrPoUntDAGRmRImtkj4Wsvn032HICJpmFF/tTPmY+ZBWRmckcQTZbAM9Nd1KaEVlQ0lSXSNNE+jUZ467NhIKCtEU3Nka4J7TzRxDQYDGqPoQUk6Qk4CbQL5KZsZnrKhgcHbGnxuQ3097k2Ccl6Kh1VcxmNS1shzAjGAR8JDHA/BgsvozWtN2hzaVsqnRVgAmDB44TFxLpzrdwP9yzR2QACRUlJAJmxpdqvTNQSoMGUHLTDUPYJbVywCQDUwgQwb5HBBqnlTqK8bmexlRIYFqDi46dD+2MQtA2ACX5G9kGxRKRxELWCvdyeEz43BIzOXGGdnOFDPCBWHW0OasP0sbLcI3uXujbPVWK2lbIzNxV3+foKnEsmdJ49rnEGIoLLJPTh+UikHy2cdEbjZsMEEa4HYJrngE+nBSiIyLI3iA80arpZt+6+HmmVPF1+btMn56ydjFkinbT9o6INT4zb5MKsjY+P2d76pu3v7Ahcg/UwNz1r1UPEO/dsen7Wbt790pKFrPWND9lucVfi8WjZ+YSYuN24fdM29rYE2LK4A30DduXiVUt2MpaMJWz6xJh1GjWrHBbtYGPLJkcmLdHKWM5ylm2nLNlu2+VLF2xgaNgODhmte2A9vcMSkp6cGLb1tSXFpGur22btpE2eGLFz5xZU7KqUjyyTBqwAmoimyIktdSSwAIF51/xxnTtiQM4NrOYLFy+o/XxpdVk+orePST8ltdBR5GHaUNC8o1BEewnrhXi5S+K4XpH0utBcinvBxAWvIz/eiQCTiGGi9pQkrOKW7o84FK2mn/3854rLidsB34jfAG2Ib/GpfT29OhPdhYIAEzEpK2Vv9a1VVSB9iuD6uXP63Q8++KWtrq7b0vKi4rST8wt28+YNW11fVxGAohf7EP/AmYVxxrm/dvWK4jLa0NlfxEoBqHHGYNLbtyoVjQ52+1mT/Reg3/FJWawJ0zph+N69d1+gzuLikmJlwJXhkRHFz3du31bxkaLE17/+dfv444/t/Pnz0kWkAMiZk4C3QNQXcVQosqh9jX1nHe0RTY8ido3iB+JZAbLNlnKhIE5NruPtPJGIzbHg/m9LqvjqPl6twKsV+Apg8sbvv90J4oT0sBLw0wqDcScRoNKBYYBxQPWUoI1kAOMHOisZPvVnx1QtwaCQ2JIcIhSI0yeowRmHPmECnECBpxxCtYH3DWKoJNY4KQw6AA1BsZKwmAfFqMsTZJH4YzyhDALMwArhOjFse3u7+lyMOVVrEgBaRDD2YSQsjgmaIkEU+iIwKaQr0mxruozohJHQJ6BFaCEAEKCKur+/YyvLSwI2SIQUMKLe3QPo5Cg+MZ/0SwjEEYktl1W5I4hj6o/akMbGrSQWTl1fI7jB2cFcIch3rQyv2K6tr9rJuZO+PtBm0UKBcphNiwkE4v7aa68ds1a2Nje1rjgT1gDnxLQggmmEvEDjfbRoXT2wTN1B0JD1xdFyTfyO2BY9vd4TnUyqb5W/c198LvfNe5FMksjgeKhInDl7Rq0IIyPDqrJAZ6UvmD3A9CJ6aQmcCOpZa9aM18F+UQlTAaV0CTpmpX1CotrTjc5Lj5hOx5VI0bc9MWevIeaL0/YpA63j0aPch1qYqNAlnRrNv9kXJOMEeXwNkEsUzt1dXZcqXQqoGbGdUgUD5hOjZUm6AfkCOMNa8H49PX0uSphIKLBCeR79DQJm1p9rC9m/hAOjsaGeQLgIIK9QtVaSBFMponU7JZjk/wVgIpAgTFmIkghVK6WX4BN6IsrFsTUkNAtTGTQS9uhIAstnzp49FjY8BimiUkrAIXhuBDoB6OHe6YEXqNjVpb1CdsS6KeGjotv0fvwguOjtBaYxkARn7CvWi/Vh7zFucGZ2zgaGho7bs/T5UeLiuIYnrKGlRxT1SMMmgCQSZIwBcNQUVBIMsa88aWl6mxhnI5m2Uqmi5Iakm4CJwIrnDJDEHod5EewY4AzP9dnikt5rbm5WzC5YKdhDglHsA89LExUOj8Qm2Vpdt4/e/8B21jbs3r27ag+sFg/t848+sqH+futKZ213bVO0dSbkVPt7bfriOWsnSS5Tdv7sGfvw3Z9aTyZlG88XbWN10TKplp1bOGHJeM0KWXQUasYTJ8hnVHlSlG/vl8d2JxKcg6S1OjErN5q2vrVtxcOSWFSa/tVoqh1nZnpUIGHx4IjfsoPikbU72Px+AYPQWwJrAIZKLO4jbQHbY4mUbe/tW63RthayjcmsraxtCzDZ3NwRu0Q6RWpr8Qo+Z8yZQF7xx1YrMY0xeQUmCaPo42Lo1ZnakeU84UcAIJwpyD4SW0SMrLSeAb4JgASwhCRTGjSlsnwK7CSxXNCayXf7yFhYX1RhmwBmjBIu+8SFZl3MKFoR0GoJve5iCIohwdr6WQxgCvcCXZ1EnYyAzxagHWmWuEyLg6DcO3sPwIQFcc0TwEdYE36WARB4P0/kfX3C52myE+0btC9FuihiXgo4cGY/+5tWLE1VgU1JW2cEmKD7MD016RNhGLuL9gcaDBGYRRWb68Ivsf9VPNnb8wlonHdsUgJRYSb88FkZi0WTbtj/iiWky+RTpHSc9X4IEgfymusq8SdM59BoXcYXS4/jxUugmnSj0mJuwLrgmvCPPoYY7Q7GaftEGrX1vARy0ZJFUqW2mZfGNDsIxjhhZ+2J2SSRV9eVymS8JTawoPB93EhgvIRKtLcHOWAudo/E4AHwAPABxtA0gdGKMKlrTOFD+RprGvazg7rOvvFniHCvM4QB/Xk+AnvwaxKX9WlEYhtF+lWAKNhC3psWFC8YwLTriGnCuak0amKR9A0P2t1H9+3kmVPWjnWseFS0rYNde+Obv29zZ08JNNx4smi7Gxs2PztjO/sHdv311616VLL9gz1L5TL24MkDayXMrrz9uu0d7evM8KdvgAlVHYunE3bn8V0Btqlc1gb7++3K5avWbsQtY0kb7e6xLEWtRt22V9atL9drmViXpZspm+gbs35aBgf6rG9g0Eq1tq1sMgae+yKhT9i9O7elv5OMZ2xzfdcGB7psYWHGctm0rj+XJabEVtatXgEkyYk1S6Ltujaub8N5pFAnxqJEdVPydVkVG8vac0Ojw2JtEUtNzcx4waDd0jOEtQGYzt7j2aArFZiUtBc7w8RZkewT39MvM0zMhcTjCWmW8B6AT6VK1R48fKgCI9dM2w/PmPgbwAT9EIps3CPi9QJwG15g1HlLxG1ja1MxP5pwj588tZXl1eOWRuK1u/fuypZwvxIujvYPZwHfCHOF+O/73/uuRGbxg8Q7Yt9msroWnodE/2n9jCYDEp9yn7ByYNQBGjoo0Za2ITaS34zC/wAAIABJREFUccncF/4W8IXpmN5yl1Tcj09m32LfyQVgahPD0HoPkMOEH9iB2LhEgnPgttPzFtdH4v+cQeJZGDTkPmOjI5H+2BOxy4lxpmembWlpUYW9Y6MVtUR7zOa6Jy/rEr1KO1+twKsV+M1cgX9irPBrHQwHyQ2BJdol0OCgU+J0CTJwqEwLIAHwXsVuOQLoiVCmSdi3tjcFXuDA0ePA6AAaYCBBmTEgOA0CaCp0okPHGalak/gUBpDAA0dFskrgR/LPhBySUa/278i44Qyp6GPkuD4Saa4HY4cGCpEEia6Sn1RKzrmr0K172GDSxOHhcdsP1W7Eo5yWn4vE5dpK7L0/MyvdiPn5BSHQJNkE6bNzJ61er9iD+/fElkCclV5MkjGMfegF5v5JrAl4qMQRsOGQpcOgEakezJGYIGgFY4O1EIIeaYMQ9NDeQmC+u7OjRCYwC5wCXZAT8mk5+3b58iWtpdN+HVihUkJrkqp/kZgmk0d4LqMjw9rNABxzs7P28MEDrSfaKqE/msAurDH3gh4N34PdcufOHV0TLBxYQzx/kqenT57Yt7/zbbFyeE7ol9x/cN8WTp3S58HG2VhfU58t4mb8DE6WiIQ9JRAik9GEFJ7R5saWxoKeOnXmWNCMa2ItAVJEwde+y9qd23cVJEiMsFGXoC7BvVcFwrQYFw0E1AAMOYrEjSXIGk2S8Iqbsy/WV9fksBEjhiUwNjpmY+PjCo5ZE9aWF8E1wSugjvfBJwSEcXaO27Pi8eOff7nayQHVxIwoAQhij0FpzJNG13dR+9FLnjkkTgIPAmU0GhHMdYVeegEyQXvkuPnEk1NPVl6MoySwDz8bmlWCcGyo0mg9Q7uPJo60tebq0Y+YG9Jq8MWRQKazXnwyiFg0BE0HHjBRMWK/EWhiGxDXm5qattHxcYFaXpHtSIiOdSfpBGgJQFMAd5zQ7I3GgKIEiXykV9YAhqBOd0dAYl2BF0FXV6FHoAYVRa1bJIbHOQSIRQMIijJ7gL2H3cMu5aG0S9cHm7HnknFis7TUxw0IhI16+PCBffdP/tTu3rpjNz/73B7cvS9QEYbN7S++sE6zKXbP8rNFG+4dUHVrs1i07tlpOzE/Z+VGxV577Zrt7mzbB+/8xK6ePWWPb9+yZmXfsqmmDfdlrJCNWaGQ1eQcTZfxsrjlk2mJpvqELJJIBCP7rViq2FGtqdaZ4lFJ9hIAHXtzcnbKFhYmtU4ADoVCj23v7Al4sFhSgAgCzejLLK+sShw1Q0tRIi7m3ODwqK1vbluu0G17xbLVmmbPFtfMYmnb2AIwoTWIt3MBTsT9PMmHgeETnMKZVaCeTKglg/enSgy1XoBJNBYTH1Q8IgB3kW2eMWAvv0crIv5jZGxUzBOS+GLRGXLsOzGLzLQmACTYNc5DpVoXsHJ0WPKWoVbdynzGUfE4eSARD0GzrpeE/KUWDyXZkdaQmCtMi4kADZ1pgEcF7t6ygk1Xe1HExILZgW8Jn8F+Zn3EFMjno+lkjjYoMecHo/Pr2lzejipqf0QzhxEAACU2DcwdgbW0YnXbxIlxjXlF/BU/LeZjJJQKyK6xzPLVrpsC7Z7zE3RLAC44mxYnSUFLw1sU8UlM1wGI0Ah4JY7cb0MVZD33yI7iT1gTb3tx8Ic9ACPHmaG0AjtzkITMW4YcAA7sFS84eKJWrkYC3ySnApdpzQHw8v0WtE+8HcdbcgAgwrRA1gdWBnYHPRT8UgBCwnh4AWwR8BZ8B7EPoITsXjTymX3J5/J7+C2+QZGHrxNb8bsAJ4HBElgqzlJMucBwdG8wG7CXmjaX4l79zAgEYkRrT89xjIUPwh9J8FZtSx5DAKqwTkfVitUaNQHU6e6c3b5/1+ZOz6tllZa4aqdp569dssuvX7e1pSW7/+kXdri1ZT2Fgg2Ojdupc2etVqnaXnFPGie09eR6Cnb26kVb21q3x08e+TSnVsNS2bT1DfXbF7dvWjydtFx3t0CcyYkpq9aa1pPM21AyrwkpwwMD9vTeI+tJd1sP2iWZfpsYnLDxsWGJL/fBnGnFbKdYVYyZAySOd8SSTcZTtrm+bc0qPqVgU1OjlqdFV4KrPv0Iu0OsSAHHmWj+rPADzsx0vTrFqrSZNuuyeYBc+AWm1MzNz1qhu1sDEdBpYe94i5yz4tROK5aFT8cLrDraC70hx8FhHd3QGqp/ooikjjDZy+eLi86Y7uqyze1tiaeOjI74dDa1rvsPEwN25ws2Nz0jUAlQptmm/eRIjBKeO8xNMQtpm04k7f/6v/+D4nrOLrELAqzv/PwdsX80lSYSasb20sbC9QKWvPXmm/ba1WsCYi5fvKTCWWC9EYPih/CVxGno8wFyEIvTIobto9WbGBo2Dnv39u1btrd3YL19/cdah7ThE1uTr9y7d09FUvY970NsH4pX8/Pzug4+H/Ymo4x5noBVFGE4v2LypdOyJcQU/F2aPgD9h0cqbBJL3/7yS7vxxU2d0fmTJ+0RQyzQRopGhjs7zIdkCOANwHRUVToWkg3M39/M3PHVVb9agd+5Ffgqw+T33u5QUSHQgT6+s7crlgEO1Xuy0cxANGpAvfS8xJaAOtpu2/lz5yXs+dnnn6q/EAf8/PlzGS4qfgSqOGEMNVXY+/fvizGCsSRxwQjx2SDFBAsAHQAtBC8knSRKJLTQiEPrEMayq6vHk2s0KSQCGIuCBDd2JHUEMyDtoOI+JtnZGN6rDECBLoqLg9J7GnoUCbhIKK5euypDTK8kNL/nz54dU6ExisNDg3Z0WJQTgZ6PwSYowgmSfAMEkFwTEEnLIhFXm0z/QL+0UAYHBrQmrCdBzOLzRQXo3roTE52Z+xYtt6sgx8C1IyJLyxMGmqlE3vvsQSvXjSAq68+1OOvHhbAATAga+TfJPag9rTuAHiSqrCOOD0cErRKvKxBK02+aAnP4OQAivsYrUKJ5D1gnACmATTxXJYglxgTnnC3SVRAbhesn4JbQaTat3mnExpSYVKpydCSkPB/WB8oooBPJDpVnRNP4udCqRICjPll6tQnAUyklSyTbCjKbkRhvAt2ESNW+7S0WOHsJ63WgpjO1pyMdE5JFjaeDKVFgok9NgodcM9dCwMFzAdhib1NlB5RxYc0Xk3FC/7xPYvHWFY3W0yQEFyoMSZIHyN6m4u0IBPRBT+OlVpgoEXpZcyz8PVRaJeb2a4KsATABhAmB/Au1DhetVE9xlGQdtxa8BJrwu6HqKzCHPDwSGAzvxehL1lOVa4LDlmuYEGHQkgNtnJGNEjSOxGz5OUBR7AVMD7RjYGawP4ZHR7XPYEaJBQSNt9HQOSL4AmihPc9bHCJxvCjgdCDHrwf6dSqaGMG1sL7hHoFWeN4AtkODw7aygjCzg4ScY54Je2BldUVTBNj/sNA4+5wrbBhJNcEz+4n7w0awF9nr/KEqha1FjO9rX3vdfvXBLwWWbG5s6J7YE/dv31bvd/Fg3+7fvWsjA4PS63mytGh9U1OWpD2xWrZz585IW2J7bdn2N9ZspCdn02O91mkemLXKloy1rZDz0YxKoCO2TayJKCzgQkbsAu6La6vUGnZYbdthqSJ2DYG+Rty2mTTQaydPTohmTgCbyRZsY2NLwXW5UrN0tmCFnm49m5XVdWmgZPNdso9qi0ymbW1901KZnO3sHdpesWSr67u2sbUvdglrjy8JoKCSE4FogULt50lJb9ur+TxXAnZ+p6srJwaEj4U3VW4J0NlP+CTAnO4uTxhhKloMXzQkMJa/k1wCjiCuqyQphvZDXuean4G1RkW0DnOh1rTyYcma9Yrt7W2pHUfnVkAeExvEzVYiztnnbITKqooP0uvw6qgDnA5ecmbUokbFPWKGANCJVYmwN62iWhdnnPFZJPQClKCLwxIELIjEkoOYI89E03Oic60AAC2FaPQn9w5IQaVYAKN0fOpi742NjQpUROOBPV8+CmxR1yDj7OJ7SB54T5IO/IADJUxV63jMECcRaYuKHyq72HTYTfhFkkDZi3YzYrS5JeH8BT0gXbOm+WBT4pYE3InAWD1z9gRMiaOS9HewLbSIHVfw0aRAJ4VrEIgNyOaJMXtForBKEsO9OPjF+0qwvd7wccqFvNphYJBxzUyP4j3wP2H6Bs8JH875Ie7gWWDrQwKnSTqwuhpNFZ/YM8QZvhUoyPiUONefIUmtRgwb1zBhX7q2mk8eAfhggosYiQBItI8o2Y/pjPPGnGel3R1ncnpbBQwnBGS9jU2aOEyWKh1ZIpWwialJK/T32s17tyyZTVsql1ZSnsilLJZN2cXXrtmdmzft6c1b1p3OaOLX2SuXLZ3Py/8zajjVlbWp+Rk7qpfNknFbXl2yfCErNgR6FQODfba+uam2n3Y8ZplCTgwTYpjiYcUy7YRdnlqwymFJU3OWHz6zke4Bax41bGbspOXTvRoP3GzVrW+w38q1prUsLfYzYP3m+pqlU1mBJgd7Rcsks3b+/GnL5Z1x12lzriBZxNTmhc3wAob7Bk3kitrbKGgF5hDrHQNooSUwmbT1zQ0BJlMzk2LFcp5hguj5oK9EDAzbBI2riPEWABMJtbInmATzzwAmWEnGnTOYAX9ICz1x1v5+UQy5ru4etz0WUyzE9SPKCww6Mjzk+kfWUUs3cR7XMjQyIvuAP0U89t33fiGWJWsA8A8b70d///cqWHKexNrKZK1RR4tvVdpW169ft6tXrsq3sJ+vXXvN9+WRa8FhY/g9xlcTdyGaG4pxsHTZz5x6tPk4mwDAxAHcF207FE/ZswsL84oNea9bt+/Yw0ePFDNTkOCZkC/w3rBMeFYMe5CunjT9YLYnbVejprkumLlM36El0wtbHhe42DQ+gLyHlkQm4sHc0fhwDWzgjEXCsSW0DJ31zvpIiBnw/CUdOj98v3P55qsbfrUCv9Er8NUpOX/4Bx3RQwcHBVpA88OIOmBC4taSswX1hWmBDaCaz/cwQhcuXpRh+eLmFz5eLVJtJ+HHCaCJEXRMSDQxggrGE3Hb32M0JQDACWcGZLL6XJgHHkg6CMD7E8Q63dTbdwimFahFApaBSkrQ4lMu0t53Wq9LDJZ2G15QDglcASxIsJ2F0RDoA3OEQAcBPALQb33rW6LfQVXEOSEui2FUu83unih71LKoLvB1rp3AGtVyEO2LFy+K5QJIQJBGxW5nCyewLydEwg8rQ8l0LGZbG0zR6BfTg2qO2A8Vn8TQP9AnXQCSMfo1qSjpdzY35ARxGsEpEaSp/x3qMawegQeIN/a7+BYBeyR66sE+ATjjCds2OzcnCmN/T29ELewoCMb5kEzyHk+fPhGjhq8RCJI8EnjxnBDsCskDawFbBQep60OfJpdToMq+UvXWOgKdqK2QJONsAltDLI6xcTlPAj2SGqi1iA/zeSSS7DPvbU+LcSDxWE2C8LG7JOpKCvN57RvukUCeRID3ICEnISKJDUkLyStBpUTPKlWbmp6yjbU1JbK0FsFogjVDlQfgCYcPUKSpO0yVQSA54wwqAB7Wg2vkzKDSTtuXNFAiqjfPgN/h59WmE8T+wtjeCCAJ7JhAG4+USo5ZM8EyBTq/eqGj5JPFYM3FEnkJMBHhV6BMRwm+PoPpPtG58GSKiUvOAGANj6fwRPohEvvT2E6PCdi3JEckclTOREuP+n35NyM40feADcZzobLPWZUeRZQMEsQjGMpn0ldN1S4wYwBVSQg4s+wXgAyeg9qOfo0LS4tBYMp1zMdpevJV03nmXCIuzZnkWW9ubgswIfjkOXn1lSq6r9Hm1qaSMUA/zgm2gTN+4sS4PXn6zCYmp3QNatsQyEJ7V4/uD9FgqoI8e879X/7vfymWCkAdYDUBGTpCVy5fsps3bujv9Fcz5eoIkDeesGFowiNDdmJ81G588Zkd7e/a4fa6zY0P2FBPymJNzlLNslRrM4wU9lYZEm7pNCXSNtDbK7FDqsiIiiqWiyWtXCPBcqBLAEU6LfZZLodWT7faHTa3diyTQyT1UHu1eFS2DJMkOLvNlsASEk/4RICdJISLK2vSPKlUG2IbbG7v28rqtm1sAxI1NW6WaxTDSW0P3s6ibe+InGwWzJ3QkkBi78A64DZ6Kw6YwCJhXC5+BVvX1+djg/EXgJPoEkhLZmBQySxCqo1WW8wRElpGwfKMOLcSL221lJBoT0vYtGGVo5JVywTyDoqJvRO9lGxF7XQuPOwtq8etMjAKeC9sp0Yoe3KG7aF67y1ItAD589KkNgFBHW+JEXvR/Rr2XedJI2q9Lc41YEiSHZiRmCQaLIHJoukT3oajyrcET70Ng0o7/gxNGPRL8Nedjk+gwEdi2wAPmdbGv7F3gOCeIDhYQxKeiCV1TWjFaERwDDDJJ3IA9PPi/lzQMn5M8eeaadsUK7KCZpmLr2ovwJYAdBWoTIIJ64S9TcLrgrlcB3YBgAOgDDaU2nIQ3sVOsC4aHe7PWAzVho9UhoUBMB4SPNH11QblWhICqGBmMc4X1ovYMpXjFiJsgmx89HneQgxTEsaNT+QCzJHuCHaK8epMHlRLYFTZFpjlVWo+WyL6gHz4hohVKEYC7Cr0I/IwYr39lUSOzwjjaQV+M+lMz8bvhZ/lvYltKCIQUxBDca8km2JSpNNi/xB+MfWka6DX9spFS3XlrVdtL312YuqE1VoN6x0csOdPntgG4prlis2cmLQzly7Yysa6bMfWwY7Vk2bzl85YqpBR7Eec0d3TpVZoWsA211ecKdCoWban29L5rIo1xBnLK2s2OzppJ7oHrVFp2ImRcVt+9NyGu/ot2YjZQO8IVsoG+nssn0ccvseeL9HG0aNYEsbIzZtf2tLisgDThZPz1ml1bGio3wb6e32qVocz5v4JG6LJhi+xLPEfPHN8d9C94wdk3xl0kMPWmS0BpFvbhsdGNN49jbZHKqPfcUYEQshMZSmp+AV71hmIMD8dOJV4KpFQNNXJDWDUnmvtaIJfRwWpBw8e2vmLF/RcV9bXdBZg94WiyADaIUyyisftxNioACF8rdirZra1uyv/R4zGOSd+5l5u374jG+7skpTaYrA3P/npT+UjBSBGgxv29naMP+fPnrO33njDLl28qGt7+823HFCA5Qxjo9ORdksAKPGZgVlNkU2MnlZTrCqADOJ/aRxqQEJN+/G//PCHYqVwpn7wg//BVlaWbWt7x0HuWl0+ljj/X/+bf22rq2sCvogrHjx4oOeEH8KOctbQpSMm51y5OLez1hz0dWaWx2KepxT3DxQjr62uRm3NLkYdmCWcP9q/GdIA8OnsNGfUvmD6uo8IIKgTgMJI4xf+4zc6u3x18a9W4LdsBb4CmHz/v/uXHQwIRhPn6orxOVtbW/e+X43p7ZLBUQevaNwhoDH9nvfPulgSQScBDi0g9Ffyu7W6azyQZKYyPrFEOgWwSnJ5nwHfakqYCiMnYUcEy7Iu8Mb1QJ92cSnXBsH4YhSFXiNGKtpwXcwCgiqqAaGvGKeFMC3XDXDCtZLkkJgjlIpzRzALWrIm24jumxRqDm1xa3NLrBsZQo0O7tV9EqjjYJ8/eyoHD4Kt/ucM04Mea3oQwQlACkHxuTOnde04cVUHenps7uScjC2GnO/tbm/LyYqumnaHu/j0uQ0NDSiBw8Hh+Ei66PlUoBQFaVwXDBEcA2BQhfF/wyNK7Pl8gClAp8XF5wIiSBQJSHEGIPvSIZmYFBiDiBtrzTpxbdJdbLfVtkCQTFDDveMQNfY2nZawpQsSuqYEYq0IpcIqYo+gvYJw7fNnz8W8gTZJJYhnz7XTZkU7D9VP2CGACxrbigCtEgfEeullJejoUrsWn8Pn48A0CUBTC7yqA3CmvmwmCWkakgMoMdYnYvEQSHAfBHOaXsPUFsCCiFGDY6Za8flnn9uF8+ejqT8pBQYEPiQ3JL+sBy0LTCDi/WgRYV2p1AQBS66FdSYpgPIfdCQcDEJHwSf6UOYN4EiwP0qqIkDD++qTx9TdoOEhBx05YWkxRNoFfF9TI6gg6hRHoEkExNCbrkQ1sDM4P+Wy9lYhm1eQcFQsas1hC6Hx46QTqsBtnTvOoIAIQJkIIGlWGVeaEJOJ54GQJoEhiSCgk4TWtrZtZHRUIrthzDaBE2cXEIGgffQErX4OyAQmGR/B8/LGA0/w/RUq/LQlkUR5yxX3wj4Qtb9aEwuOFjvOFELQJNIkN4tLLuyryVpiH9UECGInOHOcUcASzs1//pv/rOf72vWr3vdeKinIgtaNlgo6JzwnvgegRlWQZ8d5wP7dunVbexzghc8U2FphPPugAlbeg+lcR5Wy9fT1287+nuzUubOnbWpywh7dv2v3b9+0rDVtpDdj7eqBFdL027csnaR1oKDxnIxkRZsHkCSTzGjsOi0WxM4k6dJ0anSsWCLpQrcjpQAbCnc2k7ShwT4HySxh65s71jfA1C8EmdEKYURol5hs7Bl6xfv6B8Q8YbpB78CghF6PKlUlQJlst9VbZqsrm7a5tStBUABQ7cyX2shC64rG6mpPRfoW0VhdTcfJIyrslWFYRAAFEhpOxl0AUxNl0qJ0A4TwLFl/qrC09rG3sCUkJWiT4DvAbLD9+Bda6mDVwahTop5yzaN6tWo72+t2VPJ2HCU4LKbYHz4eFD/J+XdwzrUrnBHh4BXnwO2qtyHBsEmmnSET2BliiMU6ej/vv3fgNTBXNAJXY4t9NGiwu5xN78n3aUMCUQIYKuYGZ9ZbbTVeOU6iWLKUGG0dsSZmpqeVqwHY6Q9gWKUisNDBLGeqkLQj+qvCAwA9LQqZnKrb6JTQ7sRaAozRhiDgIJpEhAYOSVlgU0iPq7dPdkr2Wffvzx2AQBpSLRcw5nMclKkrOSbx5374WY14RUMBlgbPIeUTkwBJsSH4eYHnYgNG02/MGScAbYGxKhZIm5YNB2bUtiOBa97DQRpsvmsW+OQj19Ty9eY6uDYHwF3TRaPrEYFtNAXy4o9db8afMf7NWTgmxqbYTVXo/2HMqUn3g71D/CEB/Cq/w3QPn1TIOXqZOQfjR5aT67COzc+dtPWN9cgn+NQd3hOwpNF2OyTWSTIm1sZ+pWTnrl+xaquuyXYXLpyX3366+FwtuJVi0dYWl2x+ekYaJLS7UYDYrRzY8v6mTZ09aalC1koH+zY8OKSx5bVSzcaHRi1tbbvx2afW1ddrsXTSOsmYWkDwhUvPFu30HELYA5aOp2xieNwaTNla3bKx/hEr5HssnkzLdwCEcJ6fPV3UmUeDY2lxSWv57NmideW77Lt/8l1bmF+wVrNmI8MApgX3HfJXJLgOpgEGCnhLpayps+ttb6yzphy12/LznAMKc+Va1YrVsjU7LV0DU6Ng3NHuh18hzqRlhmeDjh7+gD3IGzMCW//hzzjjgJ4BMIn8XaSKob1PrI4t58X+TGUzdvP2bRUUioeuYUPMPTQwaIUIMBHoHY3i1gGIAMv19TVN18HXEeNIWHV5Wdp22Evirlu3b2uvsifQMfHYO2P9xGfbO2JCnpybtZmpKXvzjTflF994/fVjbR1n0TFqO6d9Tmx3/+49m5qelN+lsMW+5Lz//Gc/s739XWnwMWaYPchzgCVCvEVr7hdf3LAf/OAH9vnnn4uVzH1jkzQoolq1P/r2HwkMWV1ZFeCCn0c8dmhkWGePc0OhkhiD+4Sl/kLANbLVAiRdu0oCtJHmEDIFYjFSyI0AY54N641uy7OnT+WzQ57g9ssnYwlwD9N2UjCdvR08NF/9luWZr27n1Qr8VqzAVwCTP/mz73dATl1Rn97Gkl25ctWnmzQaCjRw+iQfVOUIpmk9wUFjpEiQSW4JdjAAIKwk9CRXPtYOAa1DGVBNfentFsVOVZVqzQr6/pG3WPR0i15PwIEhwZiKhaAWkh45AwKn8hGAR7+ukZ+Bvsn7w8QAXeYzCcq4NgALronJGSDQJNUEIPML86pASWAV5XAcX6nsehmAOFTVIxV9wIe52TmxDjCIQbOC/nXWAcONEBX3gZFH8Rv9Dgwz1x/6Xi9dumib6+v22Rc3tD6wekjCSMBo5wDBf/zwkfX0dtvk1KQSsM2NTXv08JFEs772tevahDgBfo+Ej2oNAnhqp5ma0lqA0rM2BHnjE5O2vLqm64IOye+QoL3x5ht6D34WmiMAGc4Aqjo0aMacou8CYIKjB/DA8f3yV7+0N998Q5oLoYcTQSyYKefOndNUilBVp6rgVQNvz6FtCfCINTx95oxNT02LnaPWKY3uS2steYVx1gQ/gB2I+ZIM0S7AHmGiDhWy0PbAz8AKoLrM7+Jo+SyeLQEVlVySCAWDSrC8Aiv9klpV1ynByDg6Bxv2/vvv2x/90bd9clRPjz16+FAAFftybu6kwD8AMYAv3gMBW66foF6ClKouM/qUyQM+cjIIwHFWBPJEGgY4Up8alTpulaHq9ILD6XoI/BzXTIClVh/hA2HUoAMYgfbJvtQ5irQMQhAf9A1CiwbgjJJVklKqK8q6mBdA73dVtOZKifaGfevp7lEFmRejoKWxQ5IC64pKGxX8SLywVi5bpViy3u4uCcoVunq0Lwgwqb5x/mlFWVtZtQuXLulcw+gBTPLqsum8kZCxlj7kOHqpiu/aKh7oRiBNBJioBYGkQZoFtEzEtReg9XImx0ZGbXl5RffDut4jgJuaFLi4tLQsO4bODueMvcDZIxkiicRmzMzO6Pn9+Z//ud7vG9/4ugAZib1Wqrb4/LnaiQABoQ9znnhuBLvsjQ8//NBu3LhhI8OjAiu4Lr6O4j9J1P7ungJYhANnT87Z8uqqtb23yPLZjF04f9YG+notk4zbz//hR5Zolm0UwKRetN4CoDKYG6NhEVNmMgEitoeWycAUYtxpwo4ODyyTTlo2z0jsvK1v7tnObsnSGZhPnLm4nZybtmzWhSHxDa123MpVpVZKVlUJZJqAWiuqYoKRnO/u7qsyeFAqW1dvvx0US2r5efp8SSyTRCpn29v7VjwoadQszBU9ywgfWTPlAAAgAElEQVRoVbLPqNSIIi1QgqRSyURcthrBRRIeRuDyb9a/ieA0IEQclpMLIXMm0VxpdxxEYZ8B0Kg3XyM/oVNn9Vylp5HyJJTfA+DDjgBqCXTotBRg8zmbmytWrfoodA5dmFylsaBKrJ3ezXUDTgRxTiXWMHg6DqB4Gw7joF2bBRtbKiMWHIkLkXDQLhJNpmGdgzi0A67e+nPM0IlESQXeaIR3U3tMIEfUc8951dSIRFJ+n6SQyj/tCewNADvGvQNGwAbT2isJ9+k00hCRhoazE7GBJPqADxQk6nXEMWHalVU9dxHlsuVowUtnNT6Uf8cRYIT5FgE++B+B3XG3nawh7EvAMe4RewSoobHCyaSYk4FJw2cTm7hYeqQ/EU24ciDOp13xvjxbF6EO7YXRtIuIScLP8/6ynWL8eGXYx3LTBuVsBPwKLBqfyoR4eABNvG1K+iFRWzM2CVuhqWxiQNWsn39XHczF/6kt8RAdrrKeC6LrYvVGDASNlM745COBxQhYw2qJRM15XmLURAKv/L8RtbyJtSQGTFsMVdYOUAPgVNonsDLzOQEePBP8RzqTVHFkdWfDvv6n37G9I6bP9ChWwZ4+X3xuf/iH3xJrdmN5xUYHB8XiGRgatK2dTYsX0rZdK9rY3KTt7O9aOo5Ic49AtAOEWeMZW5iasM8+/siGR8bUkhNjYk0aYLJmRweHNnViwuZmT9rRbtG60gU7MThszx48ttHBMYmqWzIpmwngSQJ+eHBkxf2ivfPOu/b48VN77do129rctlgnbt/65jfF1gMYpI0PX4ZtFogJ2Boxelgn9hPi2M7sguHmmnAqPgj4qmsPEGc1YX+kE7azt2O5LqZv9UlQOsFwAuzhHqD4E8UiCKlTJAyvOBpQMBqwB7TvRAw1929eIJAItKY+tfV5+EPADeIomDkb29sagICfBfyAvZNNpWyMaYdd3QLIpRd2PKoYgLalOJ4R99zP6MiIJu7wOZ/fuGGIIA8MDIn9wznB1r/z7ruKk1in6akJ2ULaTK9euSz9GmIy4mAKY7SLYQMQx1eb+Pj4sbgzRQHAJ9nmaIAEa/7JJx+L0XL58hW12OJPiNeXllZ01nh99vnn9vrrr4vljE4dhZdLly4pboDRSLGP1m1AE/IQ1paJRoB4xGHEohoO0d+nAgbx7TrjkmnVNIta6n1iZjhLarUR85nx5S1ptHHmYOVwL/hq2rWJZTkL+BFsDTE+Z5eYRwU4GC3kNSnGjfuwgX8MmLwSi/2tyLJf3cRvzQp8BTA5ffFChwCV4J5kkh5G+gBDxR4n4YrrrvSNMw0JDc4GwIJAQKwIdAUQ64y0CQj4SSofP34obRISU4w9PZ5OC21KBFIimUdHLqBWZWSnBw+wOAATggZHoBNiiOi3hLJOMqvRdvv7eg/AERIzMV9Angt5MURQtyZpB60mfgqz2T25hjbYVhJM4EnfIvdEryNTaqimwB7hZ3FYYrzk8xK6JeAA2b5y9aoCOoAaBVvxuNqYghgehvv0qQXRCknWfCJPvwAL9Blw2gBTTN0BnDgxMW737z8QgACAQ9D2B3/wLTkBrgtwptCVV7sT1HNokyRnfA6UxxDojp4YV+UBBg4vvsf904t8cLAnJsz3vvc9If8kp7TfSFdib992trf0fiQWrCXOcnxszCrVslGdIEChjYa1IqDo7xvQdYWRhrQ4AQIB5IC+48RYd9gtVCJYTwJG3o/3d90OF3Hlc6FTTpyYVLuH651kvUomMIGxlU7X5nsEy1Q1F5eXbGR0TAE9bVck3Qq4SYJU4TWrtwlkYU/V5TxpB6OygdOkHYNg8G/+5m/t3/27f3vchgqLCECN94NxwB6FgslZwRHDQAoaGk7DjCbSACKUCPSz3qrUckq1Jqi0aGurqvJI4KAEoeHjiFWxPgYJvKoZZZTHIEkQaQ2gSXC+Gp8pMT8AE+9b94kjPi3nGCzhDQFimE6C0G2lqkCaNeZ6uEZ6kouIsSYTopETZIpdkEwqsSew4MWzoUJZjzktvFoq2/rSivZk8bCoCteD+w+tp7/fEumUGEZ3bt+x6SlvYaEFDa0g9hJryZpyhtmTPMtjwOS4+ubgEEmDJB47zkIQdT7SkOG8wxjj9wmi/vqv/x87e+as/eEf/KEYHOxn7AX3AwON/fPg4SOdP/SFvrx1SwENQRvTDS5eumRffvml9gD7FNADG/XG618TBRkbSUtaECAGJOE+2M/OqnHmCfvSK0+MGG3Zs+fPBeZRCeMmOPNvvfWmvfvee7bEJKupads52BOLA8bOtcsXbXx0xGrlQ3t456ZtLT+23kzHBnthjyQMogKJXSrJWHUAu7q1Og0BH2iXYHOLxX1VydlmPb19tra+Y4dHJNaMRu+ydCZhExMjduLEsJgc7KPNLdazbpvbRdvc3lW7Jewg2CRU/+gjJ1l69Oix+vp7B4Ysneuy//J3fy8RWBgmpWpDrBJy11aL5C5zLE7qI4HZs7BFSIBhUUV6IFG7FWeFe6CyzdknYe/uQpST6VW+35VQRsk37w8AFKMtRPujoecDOAHTRKKk7Zi0WdC8IEiHIeE2JiYwBfvOHkV3A5FDtHB2dzes3vCR1EqqIxFmEpxUAuZTaInxpFztoUwsAcyL2o/UdhoBHrEkbSdu15gcA+rj1HBnrHDfBNnsl/A70p2IgBEBqdFaecX8RXtH0PGQ3kmUwNMKI4AmapFDHJg92t1dsNERr74DZNBqIwCLtruoVQnbJpYFDAfacKJxm86mKkgcV5owB4daP5gmFGKyeSr6PimOr6m6TqstI4f17H2qEGsURBRfiK+6AGsQUHfdp4Z+zttq2g6uCFiieONU+9DWq4KOppB51dfBBd9b4RrC6GBpuURgswPr2OxoIg1tTtE4YRdP3dY9wTxhrwEEhcqymCURGKR1V8uU6+PI71WcVQhgwVnEh7GPxHJNpgRMlI+OIn0FZzbwu2L4quUPINF9Q29PdwT+16Lx2i5CCQCDHeDZYYuwj/ydwohPA3FmEDeYyKBTklUbL+2BXBPCqKtb6za2MGtHtbKA8Qbg796uTUycsKtXr9gOgtX5gu1tbRlFoaeLz6xcq9hRu2ajJx0sKR4eaE+OjYzL/j289dBSrbjl00lbX1mxeCdll65c0cScUuXI1jZWFfcgPE/Ms7m8bnubO9Zf6LZOo2WXLlwRoEmrIuLr7A3Xfira+7/4wG7euKWR569fv+7adxnWvCpWay6XkRYNAAbFIi80wFxyEVK3HYycdl+iooGmKzkIK9ZBtPbET1Wm6zCSOJWwbCEnEJp4JtfVo3hXU2FqsN9ct4+4yM8+Aq9SLdEZk/Dry4Kv6g1yRphbBhczxs/AEKK4R5GIDdmKxRQLwnbg13LpjI0ND9skenEA2QJ/oiAihnBsXQDyw0cPXZS/0bSxE+N677W1Ddvc2haQgn2cnZu1v/5P/0n7T1qH+ww3gPlU1b188xtftyH0xeJxCe3DXEbbidiWwgFrQQs3zz9oasEexS8TDwY7GDn0Y6Y68TF72Jk1O1oHCUsP9B8L0gKmEIsExvMXN26ImQoY4izwrJ0+fdq6e3vUcsdnPnz4SL4D/RMGXDDtjNyBAqUKdtiWSDBXQGzcB0rQBqiWmqiVT9o0aOrhn3d2NGmTuCeMpCY3YW8BMFHkI150r+I6St5654xs6Qf9Wjvxy/Hfb00G+upGXq3Ab9AKfAUwuXDlcoeAY4QkMJtVtXN0ZEwBAwkkyQ8ABCDJG2+8ads7OzJEOBYMBwYUAS8cMzQ1jAQOCsOAY1SVqs6ITtogKurEJOnC6dMCAKgAOwBjT7xIewyfTSCB4SHZ4LNgJzDqEqMCsMLUGKazYKRhumCcATUwkAQCXlnMK9mXajhQTzQ+j0QVh3j27HlVWaAZgoYTUKjqlkqJqSFD1gbV3xDYQjLHNWmqi6jW7hRAx0GZ+RzEXgEISBQBjHh/Bb2JhO5hEypsIqmgCHorgAJaHLS60MZx7+5dUfmhpeJccVhMl+G9r1274slg1IZy9uwZKYDTAuDAVa+Njo4pwDo8PFAbwfmLFxXg0GvKdZCwocmhHt+kT7Rh1j1GnGdH8kaymMtkpNvB59NOwDQEKu5UMDY213VtBK+sMw5yHTHXE7T8MK4VQcQ9of4AZVRVuH70YAg2cGisJaCRwCozXbtYQgScqsrWpZmiJKyv3+mRTLyBIZL0IBlnDT0UgML72Dv2fHFJbT9Mr6FKRRsS4IbrBTj7lpGJGn3ZbEQVB1gIrpGi6RWanFH0yTxiUzXUWrQwP38seEsAgBOlQhGEcUXZjSdU/Tue7hBp7xCUq6IQCbviNgm2uVf2BfuDe1tZWRWYBc39/7OzNQqqjrVEoso8NycQJUoKXv59KfvT/x4JDh5X9JlU1WpIjK60u2v727sKhLiGoLsAg6gfQLVakw7P9uaW9giBBpUfmFvShsjlrGdkyHt/zezurdt27sIFVc3pM350/4Flad+rViSW+9lnn9mZU6cU+HH/MzOzojoDYHDmZ2amtcfiKQ8uPYDwhMf7v71PmASGip80lyKQgmfOOOLdvX2v4nfa9nd/9yMFzN/4+jdVdQLAA7gZHBiyIaqiW1t2/8EjPQ8qV/ybD5g4MaFrgREGqMG+duFrtw8L8yc1FYh9zZkmaVNrYSKh/7N3EdDEXsFW4H1nZmcFiGK7Pvrww0iLpW53797VeR8aHLQnT5+qInzy1Ck7OCyqWl/IZWx2ctKuX71i2xsr9uDW53awuWT5eN2GBpgWRQWLQBwmBpXFpALBWq1i6VTchgc94EWHAZAHoU00PA4OGIOMkDfMi34bHB6wXI7EqlfCjLUq7Lu6bW4d2b0Hz+3p81Wt3WvXrwvs4hyTfFPJQwyXhWMqTieetJu37lgimbbnsHfaJKAkI8SlDmBKJDhqM5P2j7Q0XHyY/9N2E17cF4kNP0dzAskPgSwBMD+nyR+ddtSuFbNyqWL5AoK0GVXR5T9yOYFVVPEhDKjNTxorzpokwCeZF6CTTMn2Y0tKlZJrShyiN7Ojkc3HzJKgn4MPS6Z9kk4UXIshEIk5q9UOOn00tcZ75sFsfJKRQAoSe9hukSaJ2GFMjYraapxt86LyHMSXWUxvvfPKpYOknmo5huLr7Oc6EqSUCHNdCRAJMu04o2MjSiZJTkgw+HrpEMHElGtkSDeKNsykfCyMFa/IOsuNe4JdgmAjY1GlSyTNFLR9AAqIA5yFwzoAboSWPu4Vn8Nz5BWYOfyL9+XFdThYHAHDkYAu9lztZJG+QGiPIRn0NhW0whyIYo1YG62lnh00e9cp4R88LzFQSIzZg4hD8gwFRLMnvcjkE0nc7rgQvbPjEB7m3gTmNH3Mse4lSpKUCAaRYHMtMB+p7O0JAUgnGeTnJMxcKsveAjbhf1/sc2875ZnIPyJU3denGAOZGtqeVFCQ2H3L29YiEVzWkIo57B+SxAp6UH290hVr0uKaTlq5UbX0YI+lu/PW1dstQIXrm5yckJBopVSyqdEx21hZEWg1MDpk5XrNHi4+sakzc/bg3l2xVbluiirPHj619eV168n12NKzx3Z64bTtbxzYmbPnxIoFLOHP6bNnbHZ2WhMbi9t7drhzgKHXen7jG38g9gztDsSr+HcSYxLov/w//tIWF1fs8qWruj6SeM4SbRywE3y6lmuMXb/+mms1jY56W1XT9SccjPUpXbDdAGZ5LoBYajOJBMNJtPcO9xVTMFI4maGl1tQqkk7nrA5zy3zKFi3HJNa0WsEyEbBGy2TMmSWAbho7Ln/uLMowDVF7NbDROh2NzC0x7S1Jm+SmdO8Gh4Z0nQN9fQJeegtdNj0xobOMNs5LVRerRnuFGBFwDAY3PhzxWhiC6IPwmecvXFCM9B/+438Ug5gYEYBlcfGZ/D+FhJGhIbVDUuh48/U3FNPDQKY1UsL8UZszsW5/b5/sr585b+sLfl12iulWdcZ/V9TexDWjg4TGDnpz2A5yAr1XP8Au4JNPxbx165Z8OjEuMQkt+zxXAB/WM4j4O5B4aM8Wn6tFi+ICVwEgg/Yg5xZdGPx5U/pQ2KSq5bNZncWgCYV9hN1EgZXxyMgAIFhMgYW9wu/x+RSLbt+5Lb/rYG3Dh0CohdDfM4hhY1sDsy3YbvZaYAj72OJXr1cr8GoF/luswFcAk6+99WYHEIQEE50Sgh8MJ4goh96da1LJ63e+8x0l9kGrRJWraDQurBLAE4IZjAeGnqTZxZNcUVpjXysl1+KIRCVhpPA7BBr8HzQ80GEBMUhOSDoY8SUnLypbS06HRA7jBbjBtd768pbAAKHBkdAbv8+1cw30zlIhQQwLg3v+/AUlL5psQ286k3iqVV07ToYEiQoMTo42IlXdhLIPCBmHoYH2RT6T1XVjhAk4xicn7Lvf/Z698847ckaqlOegEnOfJb0/f3A+AA2g3L/85QcyrEy9IXACvBI7BdGwFKJjbSVdWHaMNH+ovtDmhJsBjedFEANwBMiDXsbs/JyEImF4QKflXqBHAiQFxw8QhTNhHT/77HNdx+mFeTs8ONDn81lnz55VKw8b6OmTxzY7O2fZnAd40mnZ3JRmiTRuSL5LJVUeCUaGhmhl2tLzJ0n5+x/9SDTKyckprQ+VTZIvqNsSpkULocR4YNZj2y6evxBVjanIe8853+NzASl4sXcR62WcKFUfrplqCfeqHnimkxwUFdijF4BzxAmyDwk+pc0RofwwK6ge4nxZF4ANnDwgAe8bngX/J9DA2VEh1ZjtTFZnJpPxoB6CPnuWgBUwIFwL52x7Z9fbjRRUIERbkrM/Hnnq9JB/ZBeOdR6i5C98NwQfISCXgGsEpHBGpVsQTZNSu5A0FzzwY+oK4GVpd18B6erSUsTuyOtcsJcICg729m3+5Jx99uknNomY8+6et6c0G/bo8WNLZDJ2+vIlPXeqMhvrAGsVgVackaUnzwzpzKfLSy7g2W7bzPSMzh1ngT1MNQ5BO64ZbZjuXoKmiEwcieEqoEBQFWX7qP8f4DK0LBEoEWgR1JO8E2wB9jAyHbvwJ9/5E609Z0d6MjrPzqh5+PCxRvryzNmvBOIwinhv2Ae0tDnDrCD2GbaJQNsFFVsCAfmM27dvH0/ogHUCcy9M0UDo9fpr1+3//Pf/3jULIvFHwOpPPv5EZ4MkgUSd+xgcHtLEBRgmA3091pvP24WzZ+zGpx/a4faqpdplK6Sa1pWHPQQzw/UuCrluMRXEoqocqXVpsJekjkCP9ghaIqheJmxrG0AmZwdHNUukcwr00DBIZwh6oUPTvtaxg2LDfvXRDdvY2hP75/SZ01pnKtZiMEm/wUVaCUPzXb22trEl27u6tmGNJpM4GOHpY3UBLoJQsMBEJqCkXF9CgIGAA8/4vXLvo1w5j7QN0ZLTbkVtGxJZRtyVal1bADvsOsYIG+CM+bQQbDVAr4u4OjB7WCqrDYYKPow/1zBAD6MjSr2mjpVJUlvS3iqVfGKCszSi9jiBPHGLt8NYZP+6C017W5G3m3pPv/R1ovGUPAWBBJFQJzfNz4b3DmNiwzk/1iQBZIH2HU2nUPWyXouEvF3bx8+LmxJAAa4ZNoRLvJo1actoIpydkiAmYCl2m6SZvcR1sU9J3l3LykVMsXkaRwuzJJ/XdeB78B9o2ZSOEB6HNQiIkYwAk6qeCXF/mBKGbeTzuEfOvRhsamn0lwPNrn1EgozNDFOCuLcAoABsO+jgCafYQ97J5mLVar3wFhr2qDNanAnEvqDAg605Tkoi8ccwkhlSgOxNzDVL0EkJejTeEuRj64/XnPdWAu5JeGgBclDemUe8JA7OWYymo/FegBtUptUWkER0ud/29/Z15tTyFETdKRhEgsi0jGqKCc+jUJDNwx9x5lhfHzHsDEABOTqvcbWx4peJXepoyQkML1ujhkBy3GrtpnVNjtjQ5Li1EiZfwN6gDbUHdlGzaSeGhmygu8f+4Wc/tp6BPhufnrKPbnxqg+NDtrezLfHRgwMq8FWrMFq8XLfufLc9uH/Hfu/Nt624dWR7O3vSuzss+fjiTD5rM3MzYl4dbO1YcXPPNlZW7eyZczYxPaP4j5G5szNz8vNMJuPPBx98IBBuoH9IazgyPCLdj/W1dTGesdveBl6xr//+7ynmo+DFWqNF4UMKOgKuKRYdCw9HDB+1dpTLYjr09fbYYfnI9or7BkvssFyywcF+TXbj8aLrlCvQtojmUkFjc7kmgBe11gJcYgcBTGTvHDCBWRL8toodrZbOFBO/AGQ+/uRjFZBgTqysrek80BrPvujr6dG6IO5dyKKXklJs9UJAtmNFGBWwgZtNgQsSzE6lBNIDGsC2A2y/dPmSdE5u3rwpjTpAhDotzFtbitMGB/rFLiG+5vvXr11TXCZAlWk6Wdr/Gs5iYYgBbNzpaRUVBEZyTus1xeMUCVyk3s89AuuwHykU4DsBTLhmxTjY+bbpGbGfuX/YJY+fPJFPppWWuIvCBMMXOLfE+tyb4vBKRXkOMS8xuJhbxGn48U7Hnjx7pliMr7E2Ot+0PsIyij6P/IY8AfvOPQjQ1DROfGBTPobCLszc+w/ui73LWQfcYQ9J+B+GmfSh8D8u9oxtIO7ifPLiZ4g5iDPDEIP/Fsniq894tQK/6yvwVYbJ1csdjNHwCMl4zP7Vv/rv7b/+13+QAZMQa1+/qvcEvCQXBDmuJZJUUE3bBAefRHKcVotsRtR60FYqm/ThEgDT7witrlp3Gh/f42td+YKcNkEWTkQGCvG3vj5V9UmkQHKZ684L44ah4vPDWDyuC6NDuwl9jBgkgmIq14EyTUWb/saRkVHRXGnh4d54P4wtAld8Nr8bKthqU4ItQzIpAKCgNSGgJlA8OiqqIpED6KGqDp22UrZcjwMM0Pdhf4QxaKwJ70HAqHVst+TEccqsDYYYSqBXxDt6Btxb8cAp/Bhb+iFZb5I4jChUdN6L+fA4EdYBR0MyBMskBfiSQ/vDgSraDnB0C6cWZKBpqyIx4/uAQPT78vWZqUmxTFwLJi7NEUARKvTvv/+eWpC4Phwl/yeYQ8eEag/BqAR1V1f0/El8aYWixxNA5Kc//am9/vobardi7WkPcP2OuPZUALwIEj/88CO7dvWadCRwrqLHt03JNQEF64aDBfDzcb2I0DqFHgCLtZQCfCotQCOdzVgmzzhJJjiU9H0xmfI5VQBCW5Ba0qR/ERNTB8YLrBwAKT6HKQy8CKbC1B9YViEI5+uqugOYROOeCWBJQLg2dBRg4wQdA/YC+4MgPJv3STl6/TpgElkwvotj9yqVJzE+8tfbmoLIWKD182vHU3D4HY0RdbFKziR92pXikcWaLdvd3DxOPEgqpScRT2iKExW7X7z/C7tw9qz669WfPDlhDx8/tuHxcZs5taCqPlVpzsmnn36qQKpyeGR7m1tWbTVsn6kPtF5lcwpYSLgBiQAkALugC7MP1PqSdBosSQwJXbhnwBbOsIQTW97uEnqCAYBJHgiWni09lz0S4FMs2s72jkTlJBRZq8sGeEIIMNijXnNYVPwbG0QAxDNdXVtTIMaz52tcx5nTpwXIkDhTXdvd2Zb9YU3QYwGQYZ8xWYlAXqOHy2WBS0zrAjhZX9+QfcN2AVLf/PKmWt2o0AlYZapFd5euE+Dz5My09eVzNjrYb59++L61K/uWS9RtpC9nrUbJGo2yJdTekNSeJ6hEb4Sxm6lUzHKRfkN3d15JGpNtAEx292tWqSVtY/vQaq242qvURtKsqz1nbGzIivsl29o+tKVlRi6bWHCIeBN8ApjwvDh7TKWhxa/Watt+8VA/SxthpVbX50GSy6Z92hntZ544OtjhiSMJQiOiakfTm6wdTWuCOZNR9ZFKv4RrYzARSOxdW4IzQ/WV9dbUkhRBO1X+lg0NjSrIZX2o+gME0LJUrlQFoFCx5L4lEEs7hdEiAVOSqmdZQStsvVqNnncHZsTo0mSfhDPd0E+JRFqVQKM9FAFADtR4Hzt7I0wpETAChgnzDfF11gOdkKgCq+JEdK5ZL5KNcLb5HgBssAOcJ+mOtSJGViQGjQ0QyKhpQgj7uq4FDBMl3dmk7D7JdqvlehhUvTXlpeMTcMQYReRbDApnXfia+SQRL04wma1kVfRTJBBNNdlHJ7Mc3rbpQqQkQ/gxF8b20e74FIEUGpEM2OTsGo1ejSZ0qO0zEpgGQHFdkLqeXRBcFbNEK+m+M7RzcoaDbQ/gK+drf9+ZUtg6sT8in+vMEAdaNK0mxlrkBA5JJydqrfP18tYiCU7TVsakHarKkWYK+0gtHZpWRKuPP2exZVrO9nBR2IZADp5piK8Ybcqzw26yhsQzaumhXbqQE/NJmjYRQO5s3IIEd9kfDpDG5PPxxSThAFPEB2oRiJmValUVa3ieqFvl8lnbOdq3gflpmzg1J1HWdDxhO4DoAwM22N9nJwBXmy3rzubs3V++b1MnZ6Xl8XjpuabjoJ+EBsTh/qE9uffYzs6fVRHo0YOHdvfuLfuXf/YvbH1x054+eqJR6b2DvZbtypklzHoH+m325Kztrm5acWPX7ty4bX/2/e9bvqvbfvXBr+xw/8DOnT2nlo9333lXzATONP4Zs8L6U+jA7hM3sj7o31Hh5zldvHBBcQFtfkqeV9dl97HZ+BZiM8B/9OpOzs3pazwPWpKJX/oH+8XQhGWHNhq6IEwSgm0rEV1aoDIZtTmy3ooJ0IuhnVhtwpxD9ohrH4lVFxVKvFXMwRLOBhpYAAi0tOKP1H7easqvAQ6jqcTeQRdwqH9Akw7RM+HtsLeA7jJH1hH7WXos8bjaZnjRvs6kHUCZDz/6WD6HlmtAFPwbtoJ4XwxuWFytpooiCL7CdsbPA9aga3L+/DkVRfwMt9TOzJ66d+++WKWasHZY1DpwJtZW11R8EfCruMfsPi3Zk5OKrzg/XCsjg8kd0EkhFqTwV6/W5ZNpC/3Vh7vpSa8AACAASURBVB+qOEjcGoqeIf7i+gNrns/GbuEj+Dq+izPAurI+iysrAtlgmKjNE/HfKN4LrB/8XlKtmA6QUHABgnYmmqM+aLEwjh1tFrWkjY1JF4Y8g/vyCWX1CEzxyaAOejd8ipkYlt6mriJf1fORV69XK/BqBf7/X4GvACbnrlzqaJoAjrfTsf/1f/nf7C/+4i8UZBAMEAiTCO4fFBUonTt3Xo6cvyOg9d4v3pNhwjFJcA/6nSa5FMQeEOBR9rYVDAN94AREGCbaAHgvjB2GhKohQpA4CBLiJ48f2+zMjIK50wunZHihrJMQAbpAfydwIGHHzODAuS4SG0SsgsgTBmZ6ZkbsA5gqOE+olFRVaLnAEPf19Ilq7E6q6QlO1HbgAZCLN4UWEk96M2pRiLc7mkWP4d/c2bY61f0YLUlFGW50P7C6GE0qITh7vh7GqbJurDUtOY8fPZYzJyFkHXEMODSShBdtME6vpU1G1YN0Sv27jBv1sWag2z5GELCA6iUUTtZPCWql4m052awmdmCcpeFQrdn21o7ec2hwwE6MjflYuFhMLRTTU5Nal2fPXTuGFh1YLtw3yQ/gDn2isJBICO/duytHe/78eSH+PCd+D6fFdQBSsPYELCTKgCLsNRJWHATO7N7d+zbQN2DDI8MKJNinBOT0N1MtwPHw4nO8t9SnJsGi4HsB3GOPcn/0Xou6igK7RnO2VOFn/Tc2N8RogSUAK0HXkc1KEJcWDhJbgDLAMMClE+MntL4uRkvfuau6s0ekCq/g1am8PCOSmLCX2K+i2YaqktqsaAnzcXUEWy+E30IMETpgnV4fqu5eFfXERJXsUFE2H2PMmhEMafJIVHHlHQMIB6uDddrd2rIW+j+qsDfswf37OkcKyLM5sSuoEFH94xw9vP9Ajl6jAbu6bGpuzir1uibfENRPzU5biVadeMKWnj6zjaVlqfpbKqFAjHUjOaPdhOCK5wK1mGeNOKBAJ6ZYWMc1dtCwiTQjCCYAG9HQYD/DHmHfcU/sG17s8WLpULR5nuXduwjYJVSVAlBFQJgzjQ0hmD61cFoTnDiPXB8JGqAP54izevPLL9V+xvpivy5cuCDQg4oaY4UbjZqAnqBLAmDC2VJ1LNJ6QhAWkIVKEQwrJlixvu++844CLqr7X978Um1l4tVAH8+kdV5IfhbmZuzEMBMQYnbni49tuDdj9dKODffCBipbu8WEi5RaIBAtpALONeQKGYk4xhR0VSQsTZvMEVoTh9jluO0etmxlY992DmqqSkuzIk2LYsympk5o0sPGxo63qmTSWnuS2e1tgNBeMeBIWJIJWhGaovnfe/hI+5J2Fw802Z8JZ9FlXiS3rlcS035gHQn8XffDA1aBB+h1RL3/nD+SeRgptL8JMKEdnLasaNIH7QtUBQFwanVG+Zp0DbAfnD21hnQYEVrVtBwSCoLo0BaiKh9jh6U94pNbYEiSbJr5dDLOjo+ldPFViTa2nTUQWjhcu8hBBxeldYAljBfmGiQwDjAQTbbhWgALAztCWh5MrWs2jjVTXH/DW5BIvAjSsf0SZ0XMEsAkOvDHDAeSeiqmWktTqxx0epKfQj5jc7MzqnCSFGkSkVpcYeCh7eLjb8V6SNFi64AzNh1brjWIuyArmjBHJQBnF7V1No23JHIPrqfiYzVhmASWHtcpnxWNxeXf3B/vralDL00j4jp8QlrSmRJq14tAlmhSDs/uBcPGgSt8FPuKP2JZ4v/7vC1SbXhK8nzsMWsRdKDYZ2qnQjC4t0eaBLBnVLipVmWjeAZcPy/uWS1MEVCFGDw/5yCYAyUUMJwZ4CC/1K80/r2jGArghCRMYI9aiZ3mj4YJcYx8Hq1ICUZR1xyg4e8SLm27sLXaQl2kkvdB72QNrQb1UKFF4xOHLBGzBrFgNi3mBCyBdrxtlk3Z0PyUDU6O29D4iK0vL1v5oCg9n9976y0JjG6urGqyXiqXsYkZ7H7Ztvf3rH90WNnvndu3bHN90x7fe2S//8bbNjo8Ytub2/bFZ59aOpGyVs015Nqdpk3OTVq2O2sj46OyEZOT03b/xm37/P2PbHNl3d56822bmJrS+9398rZdv/41+dZbX34pH8+Z5Lmw/iTx7EfOOrEeRRFsVNDMwRZ4C1tMtv35s2eKJc6ePiMwkzhDfq9WswsXzytWpXjE/wFCaNPjWQ2NDEnAeu9gX4UpprIAPAGA8Zy5HgdNHRhUm1cMppd/T205EbgXQLygRcZzdMF6wM6UrW6sq7iA7yky4rxWjVrB2jYyMiRdDabktBtNgUXsT58S6C0+3OvSynKk49eWD+L9sQswYgaGhlQ0HRgYVvGNfQuwBMOYOE4svnZLjBDsw+jwkPYkNhlgbHdnx65dvSqwLbwEIMRidrC3p7iVM4uPkxg+E7BqtENSdHShXbamt0XnlZcQy7HniQsp1EgTBVYOzF1i3mZTa/L5Z585M5vJfCr0nZY/xediU2C/kmfwM8QMyAnQAg8QRmGCQge2eu/gQD6fmAwAnBgDhoum9EV2Q2e8HsTJHdjEBgCsY1v4O/qKTFWDOY6dY5gDsS7sZfYlRVlpLxYplnl+4YLUPukRnw+rRxiSgHdvQz7Wo3kpZ/RCb2Tz/9lc8kUs+c/+6KsfeLUCv6Mr8BXA5OzVyx2AAwIyjNb3v/9nUhjnIHuFIq8KHD2PBJB/+t3viTVBII7hI+GmaopRwRmQ9JBEXb582e7fvyfjBxCgSTc93TIWBECAAiQtYpkgCjU3Zz2FLiXh0AqZbgHqy3UQckCLwzAi5kRyAziCI8IoYlBIEnCOq8srAl1IkFSFidSv5xcWRJvs7elVkIJRClNjuAaQYqp/OAF+BxQbAySBRoS22jijEVUaXL8loSQBxgUJN/oWOBM0QLRm9br3TEZrSBLH72Ko5+bnVdFkvC8OgJ+hQoCjRYiK1hGhyx2McEHOQq0graZACa4L5y9dF8aqdXf5Gnc6qp4QWIo9kstZtVaxE5MnpE1DawVsD6ntU61vte3Bw4f6OYIFKnSbG1t6NteuXdWaq02qgEZMSb2gf/VXf2W5bF7PhUSMfXPx4gU5KwAwJn2w7t/4xje92pxOa9QxABEMCq5XwWIqKWosWQzj3T75+GP1yAY9GE2WoRJY8SBQLRE5Rn3SMzoo506bj4tndZQkEyjhgGnPwTmyN7g+KgUkvjia7Z1tsYk0zchiAkZEhUSItVoRYEQCAE2VoJhADEAHsAdHjTNkrUhILl26rMCJ6+TZh1F07C2ulUoP94rgIQr2gAjsaYmukvgrAPYef6dre1IkodBoBG5gmgThRk8gggScU80DYBKcqgLvqA+f8+SMmEEF/z4C1cdcsr/4mtgo7ZatLK9I3BFQD7Dvhz/8oZ07dUbML5IrJtpAv0XcDp2eu3fuqdJEReeNt9+2vqh9jskcrA+0bEZFSvdhd9+2V9clVLy+tSlAkXtl+tH07Ixt7+26qGk6peSLiEl2qePVNfaa+rwR7uXfjbrWnJvnPXguP/nxTxQwvPnmW6pMsS7ORkM/aMBu3LipoEXi1W0Ed+vab2oXaLdsfOyErwFTchYWoukoce1/wDLOCv3Z2Emuj8+QeF0qKXAYwI/AkXMEwEbCQSLmf6cKBrPuyH784x/rPS5evCStFM4z54Y9QBsgzDQSHMAcQEGCLypVGqU9M2X5dEwjhIvby3bl/JztbpDA7FoO/Y9IwwOmEiOFYa2wF7K5tCWSZnVGrXba1tffa8l0znYPyvZscdva8bwdVMwOK03bOajaQfFI59OTYqqyfdIXOih6WxlTFgg+MVM7tApkM6ogij2XSrstHR62pZXV44TVRSdd6A4bpfeBrajWExe/49kASnAfgOm+p02AmqqxMR/ZKlYCYJImKME+cRHYasXbMHh/9E1AWbCJxOskX8etKB1vM5GuVRmNFxg4UMh90g+Mua5Ct5IUKrchAOba9vd3LUErUGi1iAQVYUsA6ggo1cQtbx2TOKsATa8sK/FHq6JS9jHbUYxLYsBzDyCJAmNElCPtCzEyADcjqrZ3//sHChyDFaEKp1eslWhFIKqDHDC0YKcEdpqLAxP041v6ervs9MLCMQOB9SQhInEI09K4JICUdDrpVP4EE8FSLvwq8MlZWwi/Hh5S8fZkH9FLGEaBHSNKfhvtEp9YxlnhRthDwa9w35xzfg6QIwBKXAP7i/OiqTNihHjbY1g7kmWAb84l7xtsIu8Fg0BtuGrvdV0TCcQj5L615VpPEVvPmTOulyL7CUgXT+g5cjYEtLCHIhYSnxMEh8V0YaQvax4p8gYGCKAWPhS/wv+xkRq7SmEJexwzCVmqPUSAdls2C0YW4CkxCPpoYdQ0OCJsMK6FtfECVUP35dNfXNeHZI/7xA5JPyjyOST2aSYQZTOWzsEuob1q35KFjA1Nj9vgzAlrJePW299rDdqU1zesUa3Yd//0T6Vvs7u1aQ/u3bOpmWlrdjo2PDYizaJ0Dv2Mtv3i/fcExmxvbNmFM+esr7vXhvoG1KJz87Mbtre1bZ14x/pH+214YtgKfQVNNhwZHLHKftk++Okv7KP3fmnNcs3++Nt/LLAXYPbu7Ttqs+EZLj577pX5dlvxG/uTghv7i5gAP04MAruAswPQoCJM1OLlY4bB81NiLohRkHIGBMUx9DqITfF9Z8+dVRuPWjzSSU0z29zett39PXvta9clsg80cXB4IFYxxxR7prHETK0SUwlQ1NvVJNDuELnrD0X6WGFctU+5gvMTs3/48U+kDQbDidZNCjr8BgyN3t5uxbIAJkfFoooDaO4FZquYtRU0crxlhjgSJgftVYDVCDPjO37283fUSn3vwQNnRlarYpPg3wCqV1dWNB3n7bfetuXFZzo3TF+ampi0rc0NieoCEkxMon/n7UeKWsSK/WrCz1nhuaidlzWK9JhWVtd0xvge8R6MH2wCMSD3wHWxt2G1YOcBxgaHhu3Jk8fyV4j60k5/+84djZnmeePD8R2cIUAn7ARFGjHrKADsoE/V1EMgxqA1nfcPulPEH2Ilw3xBpB+GGQBSxFLBtlDspMCZlHYdE9waynXCBCtyA84ma0Osxb9DC+bOztZx6yGFY8UkEcsorFwQ7g8gqzON3c69rAlznOcGUatIOFh+KRId/x3NhV/d9qsV+GdX4CuAyZmrlzswKQhecSjQA0NyyruRkBJogqYTmJw6fVrGEqdNMkIyjzHJIrKaZ6QaCtY1O7WwYJ988omc9Zkzp1zoqFpV0o4zI+DFeIriW6mIJk9ijOHAsDx59lSCU2rPoIpSq3sP4v6+kl2ckbceuIASDhHjg87CdjTJRjopUTsECQfUSRwUBhantbBwSm0mOHwMGwaUYOLsuXO6BmiLOFgMJAAITImV1WVVQjDqtIEwjhSng8HCiGoEb6FgG1tbWk+SHGeiTMhRMYqP9aY6SxsBgQ2AC0b8sHSkBApDzyuMM62Uq0paAWgI1Kik4xhwwCR2XAuBHc6b6tHcSRckJYBcWVu2+YWTArcw2qD6gED/L3tv+iTndZ15ntwzK7NWLLVXYd8BYiEpLiJpkhIpyw5bVve4pzs0X8YRE9HzX0x/nenwt2nFhCfa7Q/2eGTLVrdk7SYpbgA3gCDWAlAAagFq35fcKnPi95x7C5AYMy3bMREdFstGgCrk8r73vfcsz3nOc3BAGO8dVCKaTV0zDhhKdbVSs8NHDrkDly4AU0amVQn7wfd/IHE2kj/6M99/7z176umnVTnjM6YYYZxO29mzZ1TJRVQWgEGTeyoV27dvr8QuUdjHmfEMAY7QjIhCu64nAg27Ya3FR7TJOD0HB04lifVifUmCPGn10cWaiKDxu+aTA0hWWxEMdhCKpIH3w6TBvUhwWGP7aNPZDAG8J178sIeYsgKLIPbQ8nkD/f3bk5jitBWxIhifS+JfyIfzZBqvx3cp4AjTKeo1BwOkaxIm53AhBOuqRMe2nHANJIVUGIK6oq5NVYWQjHkp1O+P9fNExdkz3Cv/GKvSETBx8TqvllMZokLE3gIQpaJE4MXY6mI+b59evGTPPfuM/f3f/1wTY2AhMEXn2pWr9sprX9V4Q2nFLC5pb/YMDdnI3TsCFRHCzDSbatOq1KsSYyWRIFCkWkR7R3WrpnYkkuM4zQGDRTCvRxco/Vwz1wiIQVCMDhKJGcAEay5B4Z07HQyhRUNV4bQ9eDilIIf1gH7voz9reuY8N4JLGDn8b84KDDoCXMBGQEyAHNaUAJSqLt+LNgmVZ52r1RU9O0AxKMjQs2nH45zT1sWe5zr+w7e/rSCU8dR8F7YG9goVKSp69HgT5LEOUKQ5W7CasMH9PTssl6hae0vSZiZuWynTsHp5zdaXF0SHps7uE4Y6dH9cH4lWIkWCj0bTphJiet+biYzNLazb4sqWLa1v2fJmw1K5ks0trQgEQQic/QN7qkT1TFOlNmW7YBx6UslUF2fqOPBmAQR2puG6aMqe4MY2MdaRKl8cN89zjWNuEX8m4NTZEVDaEJCpc5LNe4tB2TWDAOUANV0k1pNyABO+i5awbDZlxVJe2k3uv5g24y1EXDfsEQCQWI1U655GZLe4T8u36Bzweq5VQf3ysi0tzYdR1t5z7kKiUNR94hvgolo3NMXGz6FsqQCTTAi8uS9P2GK7iqYNq68/MFaCfkvUH9F4bWkTuR6RGwAHTRJNtD880Y9ilfxOYIEqto/GzZYDCOHtqhQ6aAOq2q6dXbYn6AvACtXnNJoqkCCKLKARcEctMvXtpItfMpIUwGRjo6J2Q54X+iUk+jwX1ljMkpAWPtLzgAGU1XljfTlvYiwm0D5jqohXigFT+R7ig+0RqXHKUDKhvYbtiYABn1VsKamdKmpTYWcjM7S8sbmdlKo9FlACLQLA0PCs8GfYRgELsBCChgkgEd/FdQJEMymPCRkReJegfWh35DxorWjFyQPYpZWQRwCYpB2QmPMARR+hVmIi7HyptSiwnc2KjY+MEeyPpg4GIVm39cRq3jbAGvLssANcPH6De8QeUImPwpJRVwf/DxuCkcAwG9s62lRcaiYa1rt30Kwlaz37hqzcqOm9jDS/8M67EhQ9fviwDQ8O2Z3btyTqjr0FNOilSHN/0paWAM1qikM6unfK9nQUS7a+vGbZJEyIXWJC/OyHP7JSR9EOnz5qg4eGbL26bmdOnbacZezHf/NDu3n5uqVqCRvs6bPhoT2auMUocIBNtMuYlHNn9I6ANYocsHIpjhALAPZxzrArrBUMtgjWas1gwLHPEkkXhxfjy6fqqT0rjG1mbDzPi+d87sknxYoG1AEcITaq1GrSGTnC2PcuWnW2bHaBAk2rXfzkotgeFIWIid0+ME2RPet/op1w2MTPdZyqxboLRUsk7ZOLl6y7l4EBy4qnr169ptjk1KmTgelUtt07d1mxUPD4E/A8jBXn2jU9pqWgOByW1Mz0jPYgICdtrOyBq1evyy59fPETFSIRLIcV8aVnnrHy5oZ0aYYGBu30E0/Y6J1b2m8MD+B7mSiI1YGZA5jF+kctpl/NUNRaCGtjq658QufcTO30FDlgv3Tt2KkYmnOBn3aNQ2+VfDD5QPsc37l3zx4/j3WPXSSYjC4dTNuFRbXwcu/YUQ1v6Oiw26OjKpJS8FPLY2Doce38O9fE2SRPgJHSUshL54Z4UAXiHTsEnAG8FIotapuiRUqMRGQHaOOslPUeiiuAjYpZsUWNhvYbhbg4CIFr5ZkqZuE+jYKwaxPxDKP+kIsABx0kgVAuosufXwWkBNyHlmxnofhPZDNv/+K/mj5+8YIvVuA3awU+B5g89dKXmxhtVQeZMpPLq/+TBIGDprnrCEjJ6dDygNNMKgmmMgU7AECjVKBq69VvjCOJIckM1d+D+/fJ0cJGQU+AH4yUjxwrWHljQ8aOoIegEyOCs9vAuIjmVlFVh8RDjI1iUdNooJti0DAQABo4GTRRcIwYOa9cOYVYDIxQ6cM5ERgREJHctgeRSq8WZ+zLX/6y0HS0BjCKgEY4OdpWFpYQAHQ1etgqJA8k+CRrGCCADyHMQeQW1ojGIHd02sjtEXs49VCjNw8dOiydAmj4UPJICjzBWQ4ACIkfVF2nHBMIsi48E5IvteggVjYwILCIeyfY4j737RvWNeJEZ+Zmrb2jTcEuphIwhvVYWJxXJQGQi+vG0WM4STZ4ziQZOAcc1fj4xLYDR5Tyt15+RaOacW5oVBAEEMgTdPT39uozABRIaDD+/DetVDg2NGQAvhhHyB5h7W7fvqX/xjHQG4yqPTRh2iNoSTp08JAnYaFyhNaE9GaWguhW01t1uAEEPFVt1lSmDe03ngkJKsCIT8Bo6rtYM5Ik9jhJKRsJh+rjhXcoqOLZUylh7x04eFD0VtHDCUKZvpP1gIzEN1ao2FPsd/WnU4GlghUE/jwYd10OEj/ugyCS6oXGdePwUE8nyAmihNwXwa1aarxMozO0TeGmzUHVz0fikzE5jZ+hCneYKBNxGIIMD569Ik5gnmyaffTxx9pfAJCAZeP372tEIXsc5tgvfv5zVYISadfJYA/t7N5tEw8ebFd8YW81Ukmbmp3VGUE7I9loiMJMUE2AwnSoqckJtXoAaN4du2+Hjx3RZxPIqvpuCDUiqMikBw90+BtbgcYRZ4sf7pNzwn5idXiG6FgACFJNlXD1qgsus48IeKi20YfOeGA+BzCDSj12A2bON77xDa33G2++ITtBX7amGnV1CTQVQLu8LIYXoALPj9/v3bdPe539x3Xxe4I3qmO08vwoiB4zSUSJZa1m773/vt0auSVQlSAU8Tr2LGOyYyskVca+3R2Waqzbnr4dNj1+25ZnJq0ll7KUbYmJxw7wVgCf9hQrrvSJqApdKwvMYgrTZqVpS6tVyxd32Wc37lsz02pzy2s2Pb8ggVRAaRJlRE8J+jVCnUkRHe1ikvADiAGIIgFPCVvSWui6MjxXWDza82GyC3sW6jPMBc6j64UgvsxklGSYQLTpNPIwcjWCiiTfgBmxzUzsOkZA7+hSsokY5soyk2y8NWWrXrGhPf2Wz2cFPtHuhwCxhAurngizN9hr/ADGuGBzXmcLQBM2ok/s8rZS/BKaDNbger0FZTuBZ81cJEC21s+eMxM4Z84+cEaYWlM0zt5/T4sMJ9SnsDiLRm09UrzltVGjiNHPDo4o6E2nQn9/ymB2qXUjCJLyofxvMfS8N0f/r/HE0soAofExuWgYDdBygZ8PrS3YdK+0NhyYSqa0HjAHSSx45tgJ/m5lclzS/QhgKEAB45nxBaw7SYRsmFoO49QeznZNCYwSBCaFUbEFyFZ7jzME+Y7YTkJywb85UMVobgeDSf5ie6P0XGCf4DuD/gj3If0YjYN1EDVqPUURWBeSfcTgE7MsnGHXiGICEiwkpkv5uRWzElCFRFxsFdd8cWDJq7iw5IhP8sWi61bAaEPnq1JWuwEvxs8y5pqzJNsXWDOy8UL3nKFEtR0Qj/MCwCHQK4zE1ajhMOKaa+c6NDZYWiopBwA0nppJOj7uFqCEtVIb1fKS9I96+npseW3VWjpKNnx4vy1V1ixZzFuhtaj91lpssbHRUYElD8Yn7LVXXlWCOvlw0tvVYOHksrayUrZ7o5M2Nztjvf3dlmnN2dFjR2xhesYmRu9bVxst1DUb6O+zj9573+rJLTv9wjnbf+ygLa8t296+IZu8dd/e++kvLFFLWEumYK+/+praZq5dYzrgoo8GL1fkS2AAUshpybfY1etXVfVnzYgtKDK5XpjHsO7Hm9o3nAmAKQApWk+VdJrHjvh3b/MNoFoDLZ20De0ZEpDy5eefV3xBCw5jeYf37LVSW0lFMbWiocWUStrf/s13xcBAj02jdGUU8TWw7ZwRtg2shqYLriO2pMkX0nLXaEpPEKFX4hOu++69uxp97Fp5ae1LwBJAJOJnzsCjJNotAf6TgiC+AHsAiwyQfnBoSG05XBcTh9CI43dMtKNwQPGDeIhpWm2lVuvetUvi2xRIKd4Rd9P2BMt7z55hnV13ABEGejzh8uEHXJC3KqMHBWuMoRPLYluyz6dnZgVKkSuIkRuAUu4EEIeBEbA0aBMmziWG497Y69hXcgXZh8BGJ0ZkKhlrABBEXE8uAUgDKKIW8qkp5RbsFXT4eDaxUAn4AbuM53j44CHp1bA2rOutO7d1TfzwXgATwNSjh13zjX8jloXRQ0zBWhF/AtDQ6iXWdJUzuyW7qnMeiqrsk8gSw2fCwBXQrNjObbuKbKGwFKlK2FeNyH6ssIY9oO2YdmXXk/ri54sV+GIFfnUFPgeYvPZ7v9scm5iQk+BAHTx4yJ544rTEUDmoJEkZQJRQsaVC60lCqwwJPX8ktY1aTSwCaKQAGhxkEHD6/vbt2WOg8yT6N2/clEEk2MXIIBwHGIJgIjRI2jo4zAQiABxOF95Syw+JAwZBY7vCCFcCY/WKhuAuT4VQ/fGuzs11qGokgJ6A1ftFMTiwEQi2BLIgRBmqWq67sqGkiWAYAyYmySxIvPegexCSVpsOyZ5rcHTq+nA+gAk4In6oDmPIL1+5LJ0MRDKFhNdqMu4YUY2+zeY0VtbbYEqu5L25acVSq0+H2arr+2C0UK2AlRGplErMNjZELcTJExD09/cqKOsf7HfGAeN7OzuV6IntMz2tZwyQpekNyaS1QZXdtUuBLGvA89S1Ba2Hq1euCSCBCYOzQ6yLIOrw4UN6tqjmwxjw6r0nQayVKO0kHHPz+nfvta8pIcMxoZFCKwLJN5UKnMXHH31sx48dF4BCYuuVaAQs3UFcuXpF9yO2SC4nEM+FcLe2+5bZv6w1QQ3sJE3PgWmzvOzOWtVvxhkzihqtimk5OU0Byuf0OtT4eX4kvLyH/cW64sxgAfHZ3CuBtAfmPk4yUmzTUoT3xInqR2zDIT6IwawSiXA9qhSHCSFy+mF8piY9xB5Vb2SVowVA4pl7Ir9i6AAAIABJREFUstTUeSIhcnTFtRE8kfPqtydhMGtcbDebz1rax18oWZsYH9frRUtOJOzOyC2db1gJ0JE/+/hjBSkAJuwZ2FPjE+NiXN24es1OnTtrvXv2GHRa6K5LsNAWFm11aVGiuVPTU2rDYXrB2N27Oi8EZXfG7tqRE8esg4BGugWISEY2VFZVJK4ZwIL1YgrVuXPntAcI/LA/7AMqf5w9Wi0IMqhC8fmwLaimiZ2y4X+wd0yTIsCFHbVv736BZy4st1etZGP3xwS0sVc5/+xjzhqVJc45IqCRTUZiDbiAFhFjLtnbiLwJNKK9gTaipovu0bvOWbxz+7a+D1vAPbDX2I9nzp7VNAR/Tmm1Sp06fsDyqZptbSwKLFmanbDWQtbysO4446ESHfWkYIspOk9A50ft36v86ItUt1K2WU1K7PXe5LxZrs1u3rlniytrlit4cgR4APUfIBYWAmdD7C/aA9IZgYQ+rhRAhgSWdg3f/wAYJGXke2JNqcLv7CcYIK4/4foKBIgEoHwP42gj+AedHZtN24IYApbQ8xDYCVOmtVXsJADpfL5kM9NztrnOdI+0TT4Ys/7+buvt6xFQwfPH9sCiA2ymQMA+8ykYrsEVp6xoRHXd2+NIyDjfsFEAualQWxMWAUmstxM5ec1HAet0ecu+QJWoReIshTA2UlVsF0Qk8QKgEvAi0DrjIoPoe/D6JECCi6TSOuMpT2jnQ68i0MJrFQdqpQOCPgyioonAOAnCr7yW8co0mSixb9Q1ZSifZSzrfrV1qeINeFEpe66TsO1EUuzHYEOcGZcSYEhRhWB+bn5RiSzsM1o3ASlIRFZDdZ/XU7nmM0Uz32LUuSdB7BtaSLcBifqWPp/10PhmM2cD6Z68HZeV4PUkTGJ4BKAQ38yX8JmAY8QcUR+B644AKz6Os8xreX8Um+XLPMnwdY7tOAhP46eJSfjhs/hvQBO+QwCV2i7c/m6L2TKBA72KZEqCp1SaATwATKS5wWQbfBPJUQBMOH8aOx20EjRxMKwp142fiCwRbA5JXNRl4brwX9hpABZsjyaLBEF2AESfKgRAmBNwWG9uWb7YYi2tRavUKxoh3Ld/yBY2VqzQ1c6EaNssb1hba0miom0tRWmXvPLSS86iI47Jo+NB+0LWxu4/sM8+vSEG78BQr6UKadt3YK8tzs3Z0uy8dTJB6+G0mHpzU1M2v75onXt224kzJ9WyMnd/2qpL65asNq1vV69NjE3a3uE9YjGcf/+C2gbxFawpz4RYFB+B7ghsExJFbDkANgwAASZpn1pHnAA4Lf0LtcK59lkhB/PZM3xA8MhUZQ8wFVB6ZAHgYy9iTwD4aUViH585e876+nuV/A4MDUo7bHV91a5fvSoWNWCO9JbEDOVsezFM9i4y0UIbIuf88cIHgDEtkXfv3be7d+/Z8WPHZL9gQZP4UuDCXmKTAeU62tq3Y9xALdWeVbGmWlV8637W9ULwo8Qnt+6Myl9hS2EDLiwtyUdFFvX42H35oqGBAU2UAxDYv3eP/CXP8uqVK8ofuF98tTNCfE3x9cRjsTXF9Upcm0fxTxC55tX4XvwKbG0+J4LoFDV8ultTemmAhMT9nBv2P3aNUcTYnL179tqd0bsqVOBfiGOluVRssQdTD9Wqg22nKIcvRzSWmFqj0nM5xcjoqtFWjp1gH5EvcC1o2A0ND4mxTVzP2rnWSll+3wEKs5XlJds7PCzGKSxe9hRxPKxxYg7ODvED8SW+1lsFHRCPYJKKsLQfIeqP5kuZse6w5YP/CC02cSoR66acp4GsAkw93usAIj+0E2PjiY3EMI5VtC/0ZL9ADb5Yge0V+Bxg8tvf+P0mIp6igJZKmnRz4OAhJeUSRkKclWoR00XyhW0wAmcRA5WB/gFNniF5I5mEysa/YZARVSKZAZygDYQDT2WYpIXecIJICXguLkgolOB1ZWlZQlMYNVpssBq0BnjfrleqoON5IJNyNkPOld8JpmAHkMhxPbTyEIxsVhjJlpdjpe0Ip0mCXWX0XjbrbTbqx/aWJMwKaLOqNNWqRsUhTqmqmkTpvK+ZNXORwZoCFAJ7gIyOrk4JNpKgnTx5QgDIxIMJvRYBWtggLsy2pbFtgERU5R88eCg6v6aXyEB6EEgSlUq4uKn3XXbpocJCYbKOhOYY5by0qIAG4KSnt1tgD8JXmohBq0gua0ODQ3IafA4tElRsMeAwP3bu2i0B2Rs3r8spkIhgZAmK+R4CBgQSqWZFujoB8e//3u/ZnTu3t58/r0UEElV0EksfQVkKo3pX1ZpERQAaKaBEJE4ASh07esy1RQKture7RyDNNqMC/YlyxS58cEHrwaamwgyoouCP/lJpwzCdI4ieSovHEwCCI4JUfkie2K/eAlTfFsE9e+aM9itrhoPCKcK6oc2IljR+pCtRLGlfffTRh6rwEAwQhEZ6PDz1ZBipScArxhDMDJI/KuGMyhSV3MEQzgd7kwRB+1uskdjVHLkl/ht+CBK5b+5X9F3aXCL4EqiaCoqYrCFAhFY2Z6KIzsw0BD4Mqu4SZ4CgekvK+IAEfPa90bsCTA4eO6ZRjzMTk7Y0v2DLq2vW2tau9WEPnzp5yj79+GM7+/TTtqO/T0m5tP8bTdtYXbXZqYc29fCBzc1M25Fjx1TZGbl+Q3oYUIFriabt6u0WdT0y1TiXnHU2yMTEpEBXKnVUnO7dvSfGCz/sR9huJJpUFNHfYDKTt5qtaH36BwYFflENJWiB0n3yxAnZKQBaWnLaioyiXRV7TAJzS0sKRGlJA2ChmsT60GL19NNP2y76pe/eEcvhwoULLmTb4pon7CsBNg8f6mxRpZcwHhMP5hcEKGBPAGzUojc7p0CfatfDBw/sxMkT0jSiH7tS2bSBvl47eeygNWtrVlmZsVyzYjOT96yYz1gRPZCqtzcSAKIxgZ0DlCA5osqNQCp7SxT8Fhh3OavUMzbxcMVWNhq2Um7Yg5kFW9ms+J6FkUZLgHnQpfYEUdo9WWQ/e6ubn0cxBTTlASDQGRHsYRIzfukj6gO7r+DMkngmYHOwHziHBMo8R95LMkLSzd8wHwGWxu+PaT+wdwGpNdEnV7BsrmDLi6timDDlYmJyzIVM9+7RGYXpwDPFj4BkAOhzXqgIM+WM69cYVmkz+YQcMSoECDGNYkkVwHqd6Vc+WheQA58DCMCpVKIegk4PTtGiIWlnXL2PlmUtIrDK+ZcgrKNaoaUmpWtQe4W0fjDtJOJMNQLw8rMsenXCCx0kevhUgaZh/Gmj6s8pTm3guzUame93CoTaa2DD5HJpO3b0kK4CJgIioiTg+Cjpxah9B6FcdKky8jWwhLBTaJOhKYEPRKcCHZN63ZMgnj2aADxXTSxCnDYkpKy3iG2M+5XNc00S9A8EIjFalUQ1z0QrwDVEjJ0ZFFuhBM4ByLPHwk8E6ADf4v5zPS3GRLtmjp5VmusDBHTBVf+9/0Sh18dp7vw7sYKYtAhzZzJux9GB0WhwZyTSwohIJMB1hv0RgBM+a0cHfju0EKHDtbignbTBGFbOabDT/E2yzZqrzXF5yfeaJmYgMlvx1wbtkzj6FrvDNQighPXFOsLaDa0M+OzY7qgzKqDKtTXSLTlL5zPWSOIXV8ySDdvV32P1jFkXoGM+aw+nHmiU7LEjR+3B2LjtH9pj+4eHlQjDJsTuvvHWW3bs2Am7NzphN67dkr4JE6zad7YrJnn4YNLqlZrlMzlbml+0lhzgxbrVMw3L7mixU2dOafTwp29/aJ35VusotVlvd59EuklESczv3LojdhfFJDTzsKfESBT0mOY2MTmhBJrfaVoLewbtoFCF557xGexPhMXZB8SQMEwii8GLIt7Syu+IoTgT/DesE+wh/iWZBjRsFYsKf8l5+Nff+jf23HPPSyuKQ0WirCmSAawTS6Lp9lHPWKCCMwT50YS0AOTIF9KOW9+yqakZMX5hzjKAQS1XYpXUFYPv2IXwPpopTbFOdqFdFj5bek3rGzpnUTCfOIj9RAwGOFJD127kloBv2he5N9qq2YP8+43rNwRyHj50UP5qYKDPjhw6JL022CydHe0qspKInzx5UsULzm9M1CmKwUTx+AwP85jkRhD0jmgzOQjvVXsohbs8YK6LO0fQeGFuQT4EEIO4D0Yz8WajyZCFh2rnAQTh2dDyjc4L6wDTG7vEM+Z97Afed+HDD/Sd3d09arlG+J62IP6NXAiWCMVKPos4Q5NCb94U+4SMgD0mxs7DKbG72B+M4HamurffY59ZA2moTE6GXKis75VobNhj6Dxxvw44Odt/ccFbdfFLPA+Apyh6y1mmlTWOmWfvcn/EqPxNjIn/YB8xLpr4n8/zpDBGlA6o6ecL8GTbH3zxH7+ZK/B5hsnvfr3J5BMAEQ738vKq9AlQlSaB5xCSPBGMkVTggAhSI3Bx6OBBGWeMNQeRxAAnTQLAIZdORLOuBAQWBu8n6IlK5VQaqYQxQYbDL7FZwAiC7TD3nNcDmHhleENODIPL60lu5BRDoowxArmFGigDt7jkCGt5U8G9GAawVTbR3PDAA1YDiQZJNwFsTKwJLgnoFPxIN8UF77yKirCh97eK/aEoi3GDRaH3gCUAI/wQWEVhSoKg/QcO2k8RfgzCpqOjd+V8oYvDwCCJV4DZ2LKenl4FBEqIt+rSR8CRgEbLCNM/zUjUtlYFE7wO4S+YD4A0VJZB40loeG4ALYAsfC5rQvI4NDQs9Bx2C0wP+k75XNYBR0qQCNvg7qiPXL1+/aYcIdR89g4TPr75zT9wpfWUazjgRDDk165dt6985VU9VxwYaDrVdcwzCeGJEyf03Tgt+n7fefddiUZyrYAPJMVnz5zT2GQYSTAcoCWzL+fmZ13glaSDsYatrdsUcAJIVS3C5AmYAexNjXQMgYiqiIjhSUXfq00k5N27u7UOAvXCs7969arWnO/mtew9qg4kAFSq3nrrTfX6kqjBqoj98prsQSAedAkIVjkXAEhx9BxipCSLOF9nNFH5A8hwTZLtFpwAnTwe1ePANTHkMYZKKObo872n1ZMo9jaJEAkRr5FgYiJh58+/b/v37bXlxQUFW6w/lRXeSwsVwokAB8P79xkjKGnbqVeqtjC7qHORTKftIcyp3j67c+OmqhdVxBU7O+z2nVFNkyE5m5+dtcWZKdsqV2x6btaOnzhhM7Oz1lIqWk9fn7Xt6LL1yqYo3STJnA/+EIxAoyXhuXbtquwS6vOwgVgzbBGBOjYMwBC2GKwbgkGCBQk8avTvHvvFL95WggujhOQJcJP2Q84QtO7IoEPMF1aK6NOMFX7wQG1l/G/sBUDVl194QWt5/cZ1MV3+/M//XHsfKrTOfZjOgL7DlStXpJDPOYAhR8ANwAMgyZ4DZBH1tlrRWViYm9Pa8hkjIzdseWnB2koF2zfcb8lmzayyZN1teVucnjCgDQJtkrhNpjVlnB2AaCn2F62DGmOFw9hxGAtpgth0iy2vNez2vRmbW67Z8mbN1itbVmtAJQcEpmLHfnUWVkMaJTGKcgqwEkhVQl2klvVxrQDaZ0hUmttaHaQDCm5LrZbLZQQqATJiQwjkeS9A8vqG+xLpLqTSSlQQasaeYc9JDpxtASsFZoOPUW40acOoCljAxm2srcrGUzFUINlsCDRh+gU22fWNKmK1sM5UGPEj3CHMHJJwJZhULakeLs7bwsKcWDoOmASjT2LPGYc5EdpyXEsCVgQAJgG+645E6rkYX5paEZIGkgVaTGSznF2VEHBPe5ELuXLNsmcB3FWyhYEJ03dcwJhnz0SpgvRs+Dy1sJUrYp/gd/FZJFHOZAMrRaQ5YyeOHtGZ8FGZSdsob+j5AfyxVq7N5MxNmBYxWQN8r9Tqtrq2afkC/q9iqSQCs6a2LPYD90Qgz7Px1q2QqEuHLIwqFhukqj0lEKilqMIEVXOAO3wkn8GPgxuAKUyPAyjy4omv8SPgAzsSGX++bv7cYrWV1+KzXKfEW5CUuG4zgXx9GXONb2V/CJSUNlrOk2meU6Mh0JQ9rbZiJaudZptVG+7p1SjeWrliLbm89ExM0+2yNjn10NK0hS4v2eTMjMbEEtPwPbB6aeWBLQh4z1lw7Q1nDHr7MuzFyO6iVRHb4tN/XPfHAR7sIbZKVfvAcmQKDyPg602msmUsU8xbG9ecQuwekfNZS+RStufoQVvcXNOIX1h7x44ftYHePltfXrGnz5yzfDotW/zOe+9ad0+PvfnmW9bZtdOskbK5mUW7c+uGbawt2+6e3fbkU08KzEDIMs1o7/Wy2pQABwpdRct25Gz//gM2eXfMRi+PWKZJEkghqlP2m2QcUJOTdvDAQUuns/buO+/a5MQDgRUwXPHZxAawMdAYob0CG8X5iRMJIzjG6WOdsHVqFwwjrmEhqxUWDYxwxtgXnB9paqntzferTxNzDTnp16QS9vrXXlfb9ZNPnVOMo/bvuifS+EnAWtYffyHwL+jmsBb8D10T4HYAxGJLDsALADwxgo9ObuizKSx4sbJd55e9ih8E7KdNSRooCQATn2w1Oz8fgMaq9iE/FAS5nouXLsuGEA+TB+BHj584bp9dvuzaO8mE1kkt1rt22nPPPis/g03g+yiwEHsDKsCyBAiIP7T4aJADo3dDO852PUgtjN7WyFqzV3kG84uL1ru7R3ZU9xHegJ/kT2d7u7czI7K7tKTvBRQBCIXVgY8HVCce4d0UZK5cvaq9OjUzpXibOIqJoPhmYmSYWcSgrDf3gl3Aj1JsjO3hxK2sPYVVirX4MFhjEhiem1PsAfMN/0kc43aGc8t4+11ikxKvaEJQoSAWGGtKvI/9VbsqDPMA+tEyRSGSvcAZJ2bkvVy76+zkgladKV736W8Um7ylG9srOET6SG1qiY327hEI9ag852Dxo+Lcb2bK/MVd/yavwOcAk//u3/z3TaoDjOglkGb05hOnT4tG3t3dK2bB7ByB4oKclKpEKIeH/lnaTXDKoMvrq2sS/tLhzWbV1gAQ0tvfo0PPGFIlhWaqSGDkqFJhTDA6GHyNM8xknfabiX34FY1K8/7yrBwtyTHG+/79ewo0SfwwdDi4yGagSilBVhnPDSV/orfCOkGkdWVVhlsGXUi9U6FjqwwJGOOLV5eWhQ5jCKlGMDEIHRIomgQQOAD+7f44VHEfF0jgj3I6/ZBcA6COBKRaCnbk6HH76+9+1/vYK1UfK7bmqvUYNJJDfnAGJOlMbpGeBi1JyYTWDXYMho9++ljJRZiKJD5S0AkGoequra/qPdBHe3p7ZGBZYOiEOEaSQTQ9eKaANgTIBLQxqcBBkDj4dI1OVenpZSVQxui//fbb9vzzzyp4hHpKZQFgBICCe8SpHDlyVAwUvgtByuHhoW3wjTUhcQbkIZAaGxuXXgSff+3qdXv5t15WUPLRxx/pvrPZ/Db4QyCJw+PfxRSBxo1miCrpDT3buCdwnCRHtNKwtlH0ikCZPYiDpv1Bo2PVG95UMst4WDQvnnnmSwpuCCq4V/YiSRzUXXp8Dx06KOSfliauhWuIfdPekoPY6JKPPUY3Zn1DfaTvvvuuKhh8LwFgSMP0t0ReY2oWldBDkOejSb1vnhGTVLJJ9GMVW6wSOT3/DPXCEzjCXgkgCpvuzTf+XmMDcZ44bhKCXTt22pXLl1Up2n/ooDXTKe17ACsSMYT6psYndX9Mx1lZR0StU4l+F2JqI7d1Rj/48AN7+StfsbXyhijfqVrdxu+Mitl06MgRMaNKba124NAh9ch/dv2aKNKqSiHmuFm2d995x5555lmJpGJPVFmnrWVqWgEHr0Voj+fIOefZYm/a2juUKLJHsDv8/vz5C2JewFLh3F68dNFgyMEgIckkmBVNf3ND98PeJHDkPpn6RaDLXuPZAtJgF/kzODgkYIe9TiDLv3N2Yd7IbtQJcHq8Pa1O++K4wIi+/gHRnamAqb2hVBQwSTDD+vV077aPP/nI1tdWbGdXmw307rS9/T328P5NW52btFS9bHUAPJKPKgwqmIJFJUUkt9gdTfVKJTxRgl1EkpjLWrmWstnFst0dn7eJ6VUr15u2Vt6yHHugWrMqAEkIXr3NgBYObwfxZxB6pgOtmj3GmgBK8KN2BQJ/tUN4Dz5/04qlau36mtoVOfvQ0/kOntXqKn3VrjVBAsLvNYUF3QiNO85pfdVOph559IA47wD03m4Rx7HCRMKfRI0fnZktRtz69BXAfCY3sQ9h9hDUCgQViItdycknYB9gl6xvrOo9CKXG0bcuNOpAAuAG54PvEztMLeVbulatA4CKdCa8LQa2ByvKNbuwowvgxkq4zmlgu0QB4yhEyneoxam5xWPXd+In8Ys8H1o/okApgDmv9ali7iOlYURBoIzWT4edOH5UOjUOEKABA0jgbU9cA0yvCCxIEysIVAOi1mvYmoRtlh1kQ78ELQSEJJneohHH6HvUvbUoro9aCAF0mNohECeO+oW50qa1Z+3UViMgxkeJOrDkAIfaSQVyeBKmMbpBR4TkDuZApLhz9rDDLv7pE7KiAL23ALiAKueYzxSTg7Yy6YQgLp6RH2Z/MhkKXaZSNmd7+vpt184dStBIqkulFjHC2jM5623rVMsJiV0dxiKJTbFklQCOJFJpm5n1QgLXCihMXHD6yXM2+nDSVmtlSxfytrvH21JJmjrQXJhfBOURS7aRz9o62ge0mOUdVCHZwqZx7jVeOMQO0slJpwOY7BNTyviRTNL6Bgdso4ImUdqWVxet0FmyXYO9NreyJPsN6Itd21xdtx2lVmsttChGImF+9733FcfwfD/55KIEXdOprE09mNQUob379tqLL74kTSSS0MnxSVucm1frSLG11dYqa1ZsL9rQ4KDNz8zb9L1JCYizuTmHv/XSy/bp5cu+fwE4W9vEOqEQV95Aa8iT+cGBfp1f/DCg7aVLl5Q8Agywp9gvbg/iVBFnMm37XY3cFhXFmR2aTOU6YayVtG4YF0yxL7Q+ZNLExHVpdLGfsW/4j2/9D9+yr3/96yr+EH+QgKv1YnlFoD0sW340vS7EsawfZyi2dPN5akdG82J5yUbv+uhj9n/Ui0N4HSadCpJVWoU7JVDNeSEWiWOr2evseYYqRJYNe4UiD+w9runqtevBljUE9A8ODQq8Y4gD16KW0qmHdujgAXvhhRckkgurG0BerbH37+v9nF2E/WGwRIaJ/EbUX9OYeXySt9t5S5K32UXCQ2QV8++0q3D9yg+Y4rS6qj0uTcOVVTFGent6fAoUMUCxVeeRIl9GBbSk4lIH5Tdsd0+3wCd+R2GQWP7UE6fFIBkZGbGFuXn5M+4FdgfsUmJogFLivB//5MeKu4hTefbkK1xTZxdAC1PrcspzpP2o4pQHct4C5a037GUKPrT7ci/Obk9sa4YR08eJYLNzs7JH/FHLXaGg9zoY3bDu3buDiP2Gnm0s3kpLZWPDJ+9IB9GBsygczpoKYIOdFkSvXT/M22fFcAqtht7G6YW4cDePlfGCTpbf5ecIKg4KBp2v7X99xGz5TU7Mv7j3/zZX4HOAyb/813/YpN+wtb1dRhGjjhPgoILKEgjCiqAqqDntq+sK+AhwEObkiHTv3mU7OztlVHycIpTiqgwbBqRvqE99lrBQ9gwNC3XFoeHIZ6emBbAAGpDAkLhw0BWgiJrrdFuqlxxmjD20VipOTKWIfcccfhBdORdVBhCLy8sQ+gi1tJJTqqRUyDuKrba6sqxefG+FaOiacB4EQtLFQAuEXldGC9M3ncvaRnVTglH9w4OiK84vzklYkp7Vt995W8af6ye5pBKCvgXBPujxlc+uSIh1cGiPXbx4SUEGgQPO38eKUVFOycHFyiwouSiTS8tyIoBKMH1YX5wm1U6MPt+D4QecYSqRU6nzAlBgbiAmR2LJGvAsSKJgkgDiwDKhai+GBi0C4xP6jn0H9rsII2OW1wCG2nya0gIikIgAJvUs2RvEG3zWrZERtV8BMDzxxCkBKxcvXtT1sa+o+EZFcInhdnYqSSFRAjCgQkAARJJJ8grAAtCFo+L+cIQ8ix1dOwX+8FlUnV38kTGSOFVPGAWY5PIeqKsFh0ka5e1WJ/Yne4+1lw4DSSZgBhTbYknfRUsEbAuAL4Iv2AOskYt35bVurOuHH3ygShLOmCQbhXcCfBJ3Eg3WBsftbIlOBYCskcCZBPR3WELtHpA85oIk6BWAktgHrNGgsQodQBXODQAOFaZtajlgCdUqdA8UnDhriVHN0N6pZrEXRMHnbNOzDcg4NW2H9x+wH//oR3b75oh9+ZWXrXd4yFbWVlVZpCpJH/r927e1t2GHMDb58JEjEnqulyu2NLdoB/btsxs3b1jf8JCVm1vWtrPTVufmbfz2XQVb9LxzVgaGh0UlzhbyNvZgQgmHko7WkpK30Tt3BFZBuxbzRvory6oIffe739XkLv6bs6DAslYT/Zlxi7AX2Kvse2wGQcHY+HhgKZm1ltp0jgBeGEnOGWAUJUEXVGQALlgQgBA8L/aPj+x0ABHwTb3R2ayuj7PAd9CKSIshLBIln7SXhXYcPhO2CuMP2Tu0GnHdmsjVbGrPkzgeP35Mz/m9d2HFNOzs6ZPW2ZqzfGrLRq9/ajPjd6yYVv+LFfNoiaxbMu2gBKCyT5NBxBlmnAteakwzb7GmlesZW1yp2/jDZZtd3LCNasOW18pWKJZso4ywta/nti5DCMwkKhcqoo+7ufha7VfYEhr16wyCCHLhGwCgCBDVIlSv28oK065aXVcggFUOsHiVVSwA+rbxORLuJMFI6llhG7lOwEe0jTRCFZsucKWuswaIgfaDM2WyEmKUNoBGxTZl1yLYTmAoEdG1Ve1BgvEoQkilmqk36H6kU7TfJB3MULtRwbVO6oio+v3HRCcCIQJzxUDxNpQEjB8lEN4e4+37Dm6iV6B1xLCG4BSQgJ/IjuBz1aIjppzrfagFUEw/RjB7u5CDAB6Yxh5/rnHHp9xDAAAgAElEQVQLPRNNs6nZvr17bHCwT4E9e5vPBDzBNgNk02qEz4jjaHkeJAYCPBiVnIRJmpBAI9OFAH7RHgD8BGzSKGUJOjoggw3lM+XfmFCBNlnZW2PEMgnT5vDHKs4EgNfbKpymznp6y6rvldhqE1tdOZf4cY2NRT9GfsCZAewRAJPtzwrME17D3sBPucjtpp4/1W0SQiXbocqdgpGQStnxvXvt2SfO6CyPTU7aRrVspbaikpPe9g67f2PErl2+bC98+XnZoiqsxlxBo4bReyFdfDjxwLrQnGhrtw8vfKBK9fCRQza2NG/5znYb3r9fBRh888L8onWWSvbZR5/Y4tS0La2sWq2UtxXGt1eY+JVTsYNrB7wTq0ctxM6U8RYTX0diGInY15nikxPbb7OyYals2grtLda9d8Am56et1NGqpPPIkcNqma6sb9rOUpuN372nOIK1Hr0zKsFwkm+YpUxQ4xkrYU56XHPsyDGdSfYhgvFqeU2hD1JQsY3EDn2M1mJJ4Ps0uihMMapv2ZeefkYTm5Q0IvrNBLFqVeAouhaw8wAIKPrAAoGVSjxGqyQ2GV8Ik096X4AlYjpRBHTGUhzp6/7XGXTEvHyWC2s2feQzjOpNb5uG2ct+jsCf2j9plchmFY+89trrdubMWfl52nrRwsPOx1iMggvtljCSANO8bTFtG2hOhOlubkPrau2g8IWvBwyC4SwWMcW1lVXFmMQbrLkXinzPi+m4sem6OwmTLbx247piYiX6er0XrWBDcg8txZKLkc7PqyVFbek7YXkzGh6GnalARBsr6wHwQzxEXEHbJs+MWIx2e65FbU4BlHLI3ZNqfB15h1qUpI3kk2r8nD0SsWePxhHcHtO558G2EYOynxke4Hp1u/TdACb4CBVeQsso3xtbcVhfvoP7Zj8So8X2Zj6bWBafxL0QF7I2xKAAJrBRz184rzie/Qy4BTgfhZgpNPGcYZAS26LjI6bvlksfxGIiz4YziX0DTKOYxVlob20VyMj3Yds8vmDoBVPpyAkKaqn2Nk+fgoV+DPEzPpR9K0YN9ox2rY0N+TI+QC1+qyvbbeNcv8Ryl33gAc8Tm8ye431qP0yl9BrOqzPYvBjnvikIzkYIJUzr+VwKvM2gRLPLf/wx/lNAk8dBmv82k+5/7lf1q0/vn1Mn1+cAk6///u80SQypKNJi0dbWocothggx1Uq1rkAGVNyNWFpVaBJzEPeNctmOHT1i1XJZlVKSQhw2h7+yWVEffMeuTk9GUbRPuRAXDn3/3r22vLAYkt5FfSeILI6VfkWMAW0tGA2MeBR2o/cVnQ+Mjyf5mdAPT2WRflT6Tplv78CNKufFFrX5ZKDy0ru71bAcARvtM0lXthfNNpdXhRzqoAIOnj7VJAxnS8GWMDSJLevfM2it7a0SjsJB4hQvfXpJxg02Cg4tCi2BTJP8f3rpUug/rgl0QDSXIBQjRWBHYsa1IyyI6BQJlpDtnj6BIhgsKd0Hqj+BBdU7nAnVBVp7eD3K7XfvjSqph/lBQAIoQrDmlTWCFBfTw5lhbPlDtff27TvSdKAti2Aqot0EAPSRAoChDYE+iaYjlFql7cGzJ/ldnJ8X4IEoGfRbJn6whAAFrKcYM3NzWk++g/0CcMXG5L55zrwBgIUkhqCIAIw1VMWPdqw8iDhikC6KFxMCr1S6Zg1RkIId6ZU480ABcLnsYxvrTmHk2lgnronPhomgYCZUN1kLnBvAD8Ab05zYb07T3FIgRDJN4EJQAeOGPUlCSDAAYMUzlhBwmB7CfeGUAC5g7BDgwOjiOwjoWAtVuKJga9Cx8aTTHZUSHo2b8OTLk9Uw7Sa6oEDt5T3ct1djkzo7BAEkl7dHRiSip/1AL3vCaa3du3ZrXPDM9JSC9WQhZzs6OiVShl4E7Q61Mi1LZanZs05PnDltjWTC7o/eM6s3JND3ycVPLJnN2q7+Xuvs3mGlfMHWF5YUZNwcGVGwtKt7t8AYgvVyvWoPHiLQhwDvI4E4gCD2VBwPTZLMmN4333hTlSKCBfahCyjnBRLevXtfwWJLoSjwg8/gWTLulP0V+8ej5tJ7776rvmVEh0lKCfr5N/Z1fIaa6hEATvYKwQ/76emnvyR2Hs8DAVz2Nftjdn5Oz5X9T4uPT+1o2I9+/GPptpC4AepwvexJgiWYLKvLKwrMZman7fatESVrX3nlRdtYnrHZydtWW1uw+vqKdbTkrVmrWzaVsa1mzVpKeT1DKtSwMQiiRSWXWCHthAk9o+pW01YrCRsdX7CZ+YoVSp02u7hii8ur1qQituVjTONPTLgfVZZ+/TCAvQU4En+4DphetFoQpMVJYIAZ8Sx7EuwTo2Lbo4CANAKr4mQEfxRFV0PVi3td3wjMQZhBJMvYbxdCdBFFAramKoLZbFL7iGlPEq1Vq0hGYyj58bHbdfkodGUATADmEEclOSDBc1o+QGtGgXnUF1ECD0iTzngrCECPzqtXU3kOTM+C/eOjvX0SFjYeO6ZxxYF1EttY+B17U1U/iZ4C9iPCuyX2irecJLXnFcwGOjafq5aT0EKaITERYOAMmCNHDllnR5tYP5wtfA0gOyAsz4pkCxsStbVEXd+xwzU1ikXLpBEYrThTKkU7TlMaR6w9gBm6HlFrhMtyZhDtrmXFGfhdkg78jY8STmyPMXbh4Ed7MdLVWQPOWJx8Ett98KG8XpOTKlVpr3HvrpkTEzcHAiOQF5kp0kvh/WI4eVzAvcO4oI1MegKhHSxd37LBtjZ78ew5O77vgK0wQhRAMu3TpTY31622tmGzE5N2/fo1O3rsqPbMQxginTuVqE5NPLTurp129+Yta8sVrLOjy5bWVm16bdn2P3HSMh3tdujAAetE+L1SUbsD52Ty/phduXjJ5qZnbJqiUFerrWeSVoV1E4pHsPMkiClNKG/zIInmXqMGDPaIeIV2A4l/02qVaFoik7Id/buta7Dbrty6Yd393TqvJJSVjU2N9304es+yQXeCZ4cY89LKit26fUd7HuYJIEA2x8S/Tp0P7u/Js2eVsF276hNKqObjUzkDAEcUtZi+AtuUEbYC1jY27eTJU/LTEaCQEGbQoOAGXR8kta3vhl986smnjHZaNNP4N+JOCh9ioQVbzud5USKKNYcUQCwTpEaciRLbKVgfaYxY01u0mdCnSS/EI/gH1tAEJJ05fdb27dsvUN5bht0W8Fkk2GJXoAdEbLmwKPYdvlnTxUKbGddKbAJggk+gQKTxzp3tEp3G/sAgoi2ntaWoWJczAvCpSVsBcGEdEScldmAs/Ca6PrT5sTe2GhJAnZmbs8NHjwjsR28EfwoDFmbOU0896fFVMilGLIAJxQy+m4IWPj2fg1H0QMxIaeVkfAxwFHZ2sOQR+4A2a9q71UqXADjLKx4mNtGAhQD0ahQ8RdQ8QOaj0biKo0LrCXkFhTba/yXWy0Sq8Cwiw4IcgLVkHyE1wP6LQvw8lzgpE5YouoouIp0UeE7MCgiMfca/37p9S76buIViCtcHgEb7KEVC1ham7tKyT8IhRhHLWVMAEUWHLUIulLY14l5aDYP9Zz/AXoGNJVZdMiX2PedYIHKtqtYdYkCAL864QG1pPG7J9sE0c7tH8ddjfNaTPQv45JonBdl4gBDOhq4h5d/F84tTNWnzIu+LPoTXSew67GXZxeBjnIHyyF77ZxL3BKDk8YJLZKpE0dkYJKgT8pe1VR5FHA6SxGT2C8HaXz8W+//jlbFJLpjPf1bSN58DTP7gD7/ZpEViaWXZJ8d07ZBQJ4kbVVkotpqS0NYmo4reBckhiSE/VM9xovOzMzY7Pa0EiISQQAVBoZZiwXJFD9q3qvxuQaJdGN7e7m7bWA1jQunFW1zUHwwvTonk/NjxY+r7RLSIvkAMZxb6o8ZVhnGy4dDhKKQkrcPqwS9JCEGg6PWM0txYFwBSWd+wIj2CYZwl6DiGE2YBPe84ApIMjfMTC8XsyLGjdm9yzDZrFcu1IjKYEZOEwPvll1+2q1evybhC92MNEK3FoBDgAI7cvnVb9EUqqjgDWjugr7NWoNw4WJwiehEE8THIIQBGKFeTiioVtQAQ6NDWAsuGQAGHhRAYDuQACdrEuM3MTNlzzz2nQO/998+rIsh9QbuEukhbAEEczomEjn5TgguNzy0VVTHHEHIvVBcAEUiMqYgDrjhgUpJDEMOja4c+H/CEfktEMXnWJKskqqwiE2/4DJwk18a63ro1ItEwNFWYukMPahRwpVrJ95CwEqAT1mB8SYqdMdFQNZi/na3i1UPRqIM4H/vBae5exeQHkJAfT35XRV9VRaRY1HoQ3EgzB0fdaGgNEOekfYOkNgbWaNPgDGkXwelz7wCPOFyowIxPJhlgLxF8sI4IAXOOCORVhU8m1StMsk7yoEQtBgrhepXsBmFY7jtWX9jvOOHd3bvlOB+FEowP9XGpAEsCiahCSzixrnNWKhTs4sefCATSJIWCJy58Js+HoALwa++B/WJXkexd+fQzPRsA0d07d2h6FaAkLLXBPcPWSrUF7QcC5XRGCeXdsTHL0fZQKgiw7NvtQMOtW7fV4rO6vmYPp6esp79XVUBG6kLf5ruZwKPxuoiqBYaDGFyqWqe1pgB5PAPOL9/HVAReS5sZ7W2ciY8/+khCa9g27B1gB0LCPBcCUIA8TYtKJmwYFhxVIYGyvtYAjhqxXmDcMuNsW7VPcesAOwj88Rywa1RK2Z+AyuwfKM0wYvoH+hWUELT6M+uRkCznFrYUtiqOwMTWjY+N2fjEmCpNtIB89dWXbWtz0e7fumQ7SzlbX5izZrViSbQhpDmxbqXWwrZGjUBB2le2tnRGCXja2ksS/Nyo1m1msWLTC1W7fXfODh9/wm7fu28zc/RDU1ENYsWhjWs7jtmm4v56rjcmpQqoQkaipJWKfYbJTmFcZp1pNZ5Eq/1Qei4Ofmp8YrWqqn88x4A5tapPnIrtOwIRpHvlDCwErGE9cAsEmap6Li0pcCOhoQLXUsxJ0JspCwSpMajExnLNUQ+CIBsAdGOD1sktay21WFdHpy0uzIdx4N43LqZLfUvPgB9vl/TEG9aP9LlCKw7QBmwf/wWAioOeDvL4hBaRTqRH4UGoEogQTKoqDsskTCMjUHUAuSl9BIGqIaBVohxa9BAjhX1SKaP9QbLYtGNHD8sGx+llPBtNaKNijagkQrgNp8/HEZ0kJ7BLYA/ks1Qf62Imof+wtrFmq+sbYgiRRPF9PsUCO/xI7NLZJD5WXYT8MFWNYD3qUMEwUZIfElJsPHEFr1crD+1OsFNCqxj2JzIKedAA7PgZsVuMdhv3y5pkFsa5Rnq6JkkF5kpMkhm5TEKPv5cmCCBUtWaFZtOO7uq2506ctCN79pnlMtbMpmwrmbDFlUVnIdTq1t3ZZQvLS3b95jUl1ImmMyTzibQtzyxYIZWVHcb2kqweO3Pa/o/v/IX9zr/4pgT4Eysbtnh3TFocUzPTYh6gDcVzWFpbt2UYU92dtkEbGAk5zCqNDF3SWdAUGQQkARtpy9I6ONjG81NhCeYJ64j4bC5jlklaV99Oa+3ZYVNLcza0d0hFJNbu2MEjtrPUbm//5Gd24ugxe/Ott1RMYEQwLEkSb+mA7dolAFE6aLm8kjgEmRFUZx2ID2kLFpih4lbFNtCqqVb1uR9cuCBWBjHb6sqa4lEKKg5M4tucJcRZx8c5MODtb9g8wAWEURcW5rcnHmJbYMpwVkgsHWTxMxXP2rYApiYrOmgSpZuUCCYcrKTHQhX+wAyOlXISf9YaVuqxo8c1dRKACFCVBBWgBH/LVDnOBEAHTGYAXbW20EIYwB3+5hzjR6pl18zgGfH9pWLBFhawZ84yYNxvR2ur2K1Rq03CvwwlEHCYUxJOsgxABjtH60EbcCJhf//GG3b9xg376muvaY//3Q9/qBYg/CLT5F599RXdAxqBxLn4tWW1mRelO6PfJxM2PfVQbS0UyABG2XvYKYljyyg6w4Tv4Nxi3/mbe+K/8e2ADT6xysVSZQ8ESscR6b/sf9SasrXlLUmBbYddApDld6yBQJl0OrSNmTHsAp/MPuTfeJ3Wmf+Wr2zXcyIOgoG6/8ABMUZpl2USDqK3tNmyB2DLYsu8UFK3Tz/9VDIF3opZUfxKXAE4SOyDPeE5cFajX9SI9kzWC7WBvU3crJg1DKLA/bIGcdoOq8CQB54v7yH+4Xo4y2LhaWhFTRqK+FKPm1KeR2WyApg0EXN9Q6wS7D0+lOvF1wBUeitlXYwxABr3R41tJiVroaR5ewx8EOkO9kas/QC28JmR5fjLYLU7QjEJA9DvxRkXkX/08yt8Bj+evq8CteH/HWj59WKWL171D1uB3yjA5PXf/VoTFJ7RWfdDuwBMBZ/m4HPfaZUBcMBYc/hUFaQnL4gYgfKvaGZ5VS0KakNh5Nz0jHZzMpOQYYbuy0H/2utf06FZW14RyBKDHhyr+tVbWlSZZWIKk0gwXiSSJPUEARkCpryPyvJRw06tc9aEC6PFCQx4Onp8+UwYGxgHErwtxm3CPoBCzbSHUquCVBcvBMVfcEEkAtVQmRveu8emF+et2qhZtgURwS2Ju2KInnzqKSVOGCtVyhIJJZ20FbAWJKhQ9EjMbo3clg5HXE+MD8wO/jftL7QfkZQCLiGMiVgqQZzog6GnEUdGckXioTFp6A4gHtXSohYS79VO2tNPPylwgOSdtbx29arAAMCMOxLkPKbk//z586IzkhSePXdOAma8DwaEG9uU/g1DihNGA4L7Ajyg55p2FBD0sXv3BWBgiAFQcBjvvPOO9hMGsK+/3y6cP2/nzj0pqjeODgO3Z3hIeiEkj0w+EfiRdqooycfc/IJ6m9kHOHiugTXlM6OauuiU+RbZTXcC606lRWQ1JCFeYYbW6ECIAw9UNTe0rx2xz9h7771rp0+f0XeTiFNlJYniwzkP7CUqBABV165dE9hFoHP58qeioSIaS6Dx1FNPOVulVhPoxX3x+tNnziiI5F7Yf9BsY3+pWgkYx5dC8HNEVRBNdKD9A4pprIYxeo8WkzEYP71WLBZcABMa5pY7ehgGpVbvx+cnUtEnxycEGPK8mIpUZoz2vXvaRzj9weFhfcZPfvpTFz9FyAxAFDvQUlKrDSCgKljQ/jnPG+vWiw5LGIsNHZzKPX3QtUbd1ja9chT7tgE0GC88ztSsStl6B/rs3v37Nnp31I6GkYm9vf26dgALEj4qUjCTOCvn3z+vQPTUyZMKPjjzMLsGBwYEWhKgiQmXTOo7zpw+bZ99dsV6evvUWoVAL61mPg2kJo0KbBRnjTNCQk3VlKCD/cJ5q1R9YsrAwKCLspVhhE1LY+X73/+BmGZch2yBxnUkxCrTmUBfJpO2SxcvSTB2bHzCR2Eiar1jp9u7vj5RbQHwGO/88OEDMQ8ATX77a1+19kLSrnz8Czuxf9DG79y0jeUVIzXH7pFYpDJxsgitS15BR8CV8+Dj1tNKqpbWyra8nrTpxardm1y01o7dNj03b4vLK1aHnaVnyASKVU/yQtvH45X+X9etcg0R4MMmkaArOJLOB+02JMveZhFFFDkDERjkzJNMxV58zowzCb0HnERNSV/QaGEPk5gDYDDeFACBNjJeyznnJJAjESx3drVrpC7JBO+TVktoz1RCjqYHyTbPdPqhpoeQNMGY6OrsUJUPOyBGZhahZoCBms6uzlyI5rzFCGVRt0esb00tc94qx6QVicMGxpgmuUlk1wNUTcgBAFUl2/UVYvueg/Ku8+Gtes5qYa0llCpwiYDahR+hV8NCKjMaXGahYSdOHLUcLAqC4hBka7JMFBIMCSZ1dWwO9oB/Q+wSUCSdytlW3Wcl8/2A/iQf7D2EIF281sW5ffwyguU+8cZbcB0c8iKIB/b4Mv49gr3YV97jrV7oxnDPPB8fnU7C5HomCGdXtEdImngugdSj9aECrDHRJAPWVAEINo2DJl4Dj+Ky8h3oXaQYmc2Y7azaXCj+ZGtbtrdUshODw/alk09Y/54h29iqWaYlbw/nZgU6ZBMp60GQupC37/3gv9jK2pqVCkVbW1yxofadtjG3JLB5YnbWWrt32/Devfb8iy/YGx9dUAK9K1e0h5evW3lyxmY3Vm1mfdVqTF3ZWLcEbBh0SWhtayvaet11fXjexEzYLO2RBjoujBn2IgO2yNlJ0ikOgshNy7cUdCbRo2qmzVq72ixRylm6tWAHjx2Uj0IU/LkzT1mqumXn33pbSdSbb7+ttRQgUCw5s3JwyNtRV1cVNwBadXbt0DPp6+nV9/A7igv8cO7Z7/i5bCplp0+dsls3b0kL4uaNGzY7M+vXHABbxPHZhwJKwrhk2AkANBReOC8kpUqWpf/h4qzsWT4ntm3pnokBfBSVJ36PZWhRY+iRYgN73NlJjjZGUNTb3+LYcM4/kwr37tmnGO7mjZvySYc1sdAr/fgx7P29u3fFqqGNlOdE/NDOmHRNPvSv0VkVIGgqHvqo7YR8BSAtoAX3yH0wxYjCH/el1o2lxSCgTQxBwW1R9gfgnv1AWypr+J//y/flq7CbPOufv/Fz+UKKEmjXfPMP/kDPjO+ZnJxQDIhe3Wa5YkcOH3YtwATxdllscuJX1p84JzLiSKq5h1/iH2yzCZx558Cx+y6endqlNTGx+EvsksfbOYi7JXyLr4BJC9CU8lZ3afIlfOqkCmSry9bW0b6ta4Ov1X6Qf0C4GmCeFpudioHIWUZu31ZMjm2fIzeZntb70WlkDzwMeQy5DyBH1Ggk/sKGE0sTc7Dmsv9qcQTkcdYXLGVey/OaZUQx7Vm5nGJiYhsKxDxzzjV2lbWNa8Q54yfGKayxs5SdnYnNI56JE+kishBZ5hL0hqWayQg0cZ0o2JdZSSXwGfIZmujkzFMAKD4X38yeAnzTv5uJ4URsx/nTZJ6g5SeRcfn/hN6j1lrtB//f/M0aAMDEOMOZfxESefTEZQce11URyBJaXR87v49P//l145UvXvcPW4HfKMDkf/yf/qgpTRKE7Wo1oagff3xRtC0YBlQbSV44UMeOHbeb12+oPYQfBWMhWEcxHQomlDSf2pEWMwR2SiqXUtLNHxKQs6dPe08eegcwUcLMcgXEJLJbTmVvKbXIycCGwIiTPEI5SyfS1t7apqDM6c8kDK6+j1I3VRCcqSqYZhqttrSwoKqQgql6TWr1myTUNYyrGwIh3rWaEiWMlAIKKnZ1qu8FS2TStlFDWG3L+gb7JR6IQUXrQ5Mv6AMWnbIiIwoAQZKFoScxIuHnz1/+5f+tIK+/z9kKAD8EABhbsWjKm0rKMfYwGjQJiF7QAhWFBSHVgBQ4W694t8lA4wyoUqFCj3FkDZ566pwSQQwvST0JJ4n0iy++aPfu3ReThakmn3z8sd7PfcK44L7YCzh39eQnk86eaG+XIRRYk0wp6UDk6/SZ03KkUAtx3rB0YKuQlCJSJ2HcIEj6ve99z1555RVdMwkt4M3g0ID91V/9lSr+UD8PHjgkoz1yc8QOHzmq16ItwZoSmHFdBAsYexIYjZaGlpjObo/XjFNHvMeTarYbXIJu1pxgi4TXAYYtBX0eZKbsT//0T+0P//BfyaDjMLkWKtCsH59H+xTaBzBmqCSijwE7BVCP64GpBZOGz+PaYO+wzwnocCgAZ9BpI3Pkk08+1rqxb3gPrA9Qf6p6sFcIkmAcsI5UNXCm7GXOIGfE+4Xzuiacm8bmApi0FHQeHlH6Sf4qCtKg5beVWm1yfFzvuXXzppKX4ydOmqWTqrAAmAwPDSmhuDNyy/YODmtfEFDBLmONASJIIj799JLt6NltlkxrfVYWl9WDjtOlnY2Ro4cPur4OexCwMSPNmLSEX1vb2+w7f/0dVU6HoPh2tNvg0LD2PM+L6glU1zNnzvjUjlpNgsOcA6p5XHvUrQDoI+FjYgNOGIYcukxQjWGHwFaiIscZoRJKsMGIP1W2pCZvem4wpXhGtMwAgLJfCXQivRrBX5ICKmw/+tGP7Stf+aqeESLAmlhFYKbqa1XPYmFpcRswgc77wYcf6TlxhnmOtNmJLVOraU9RVeYstbUWbd++YetoSdlnH75l7bmELU6NW7NWUT95TtRjqp9h5CmJBBUfNeg7GMEzTiS2LJ3J29Jq2WaX6nbt9pxZusUezi2rVQmbhigsmlaAGFT3AB6lfxKCr3+YO32UgHiAh+kLTIqQ3JIIwxogmGLvq4oWhDwjgIEwqY9zb3oCHGjk7IOY3CpITCGQ6EEbyZEzTFwU1tteEC33taCNsb2Dschu30mynLGCzfeAkPYG7Prc7IzGCtPGQuWavRXKpPJ7sdXPk28P/thHseoG8Krfh/GmBJrrlbL0EZwJx9hnGAAuuMp7I6PKR8vCdgmAiWd1+p0CypBIimmjKq5XAAmI8V3SnAlVeB9F698Xk0Qm5Bw9elgsJq6T97vYqdPaNTo16EAB8LjGQdHtLYkbQrMVdMg2LZPNy38IvIEBgB6B9EcczPA2Kw+xWDPpXwngcDYc96OJIkG7RmsD2BKqlJrspVGbziiIoIcnWr4z+XeNzxRg4oG/r4e3V7HfYuJNskKSyNpGXyJGQWACcd/5nINPzmBBAyKvlsMEwqJm1lso2ul9B21oz5CtV8vWsWun5UpFS+Yy1t7Wart37rR8R7tdufKZzuLy4rJd/eSy2dyyleeXNbHkxPPPWOueQdn5o0eO2m5GnP74ZzZx/qKt35205EbF7mwu2UyzauWE2QqCvDt3WCWXtjqTe9BpqFY1yjgmDqyjNBI0vtyBAu4nTkppmE9Oi+tOa0Gpvc1m5mctW8havpS3TFertffstESG9XVhyT27+ixd2bJcMiVB7rvj42LIVit1ATBMAaTQMTZ2X8w6frBvsDQ1waqtXf5LIvwa770k2yhgLWGK7YoSq23IT6GNAshD8oXdZf/dvDni2jJhH5DIRxFTQJbYgs29sv81crCdxt4AACAASURBVJgJOFEbQ3m5j772tjeznV1dii8B9bwh4FFi/3griQDfCJioXSJoNolN5p8nJixaaDARe/sdnKhvWTsga4hNAdcpWGFjnOVZU2IMQxKGjqbXOBVDZwoQAlCVhBJAkHiEc7K0sKSWZdgUFC5g/WqCUwDPWAPuX8+6Cbt2VcwiimLEW4A7fP7t0VG1j/7whz8SCwNGGT7q0sWL9sqrr9izzz5rq8vLeiYk9MR+xHG0ozz3/PMqIuEnALdhPFIgYg/SIsNy4QOlZ5J+NMXKT+w2R2D7v91XBFsWRpI7GPrLDINtgl7TxKKMYs0CryzYAY3PdkYj94vuoK41sBkBMyiyAobScoP/BmT3mN517YivYL4KlChvbk/nZA8pl6GYlkyoPSkKWMOQZe0B1/kd3+nTxmBFuQ5OBMv5bmwv7CDiddgr/b29yhvk49BqWV4RYMX74vQbAXahtUZg2mZZwKcKCLW69gogOPfu08pgVeUV50h4PBQHCBM4k9g5co04LED6RtWqwB5yM7Xzh30uACrjQrIAHmovC7YXn0XhV5o8yZTAKIrdsYjgrU6u94hdejAxodfCUiI2VDu99PacOcjnPZqQ5AMMeB9+KLYGqZ0LhlpgVUZ45Vc4Kf/Q8OWL1/9XVuA3CjD50z/7j83vfOc7Mh5UZ4eG92gc29T0lEa6MiYwTj4g4Sb59cDClMhA35R7aDak04GTwOmgYM68eFgYyUxKYqfol2BEWWBR0cw0Px2nzuEBMAC55WJW11dVlQHNhbkAtZ6Rcnx3nlF6BPfS4nD6YxT1Q9mfz/VKZUb9oUODAzbH6MqlFdd7QAQRuh/Cb2UXCuP1HoilrW+gX4kvhxwnRlWERH29vKkeZSjtO3fvtFQmpXV74uwZu/zZZ3IKTBvCSGGED+w/IDFY2Cok/K+//rotzi/YD3/4Q43II/G9c/uO2jfQZ2AUM0aF63DQZyME4i6+RFJG8sk1Qg186sknNa4SYwuqjUFEXwSDrNFnhlbDDjEGrl79TONdEcLk2uirhXVCHyrJPK0KVNoxoBha2AJUEDDMOAUSfNZblEOC4HRGM++ZfsMUGRJKqIGg4wRG9Oy++967cva0mvD8qO5iKGFvIOBG2w/rguiZRtLe8WkhtPucO3tOQdd7750Xe+fu6F2BNFwHwUAUafNqi0+W4YcAjaSWhNmpnVkFYxLCC0KBJGXxeeMIRVnOMvGI9gyvxgB2EBwSOIDm815AAMAoWkkYlcz1QFmEWst3Md0kjpLGEQAwATgg/LUnKNiz9owfJoBEnwXAhWf1N3/zN5pOxRQYrg0nBKtrYKDfbly/oXYSknc9i75+xRhqeWsp6LMIwtL0/Yfnzn3xXQBW6lGtefWO38HiIaABMOnZ3W0X3n9f06qgQyOeuoMWl+Ul6a8AWO0/sE/9vmOjo2rLAVARZXR9VWAgDBSmJfzgBz+wvuFBy0trJysnyH5FBJiKVjqXt4G+Pu0xtVtkM6rcaKRkoSC2yccXP7H5RRcVxh4Q1AG8wuQh0f3ww4+0loim/vbXftv+7M/+k5Kzw0cOi92BfTp9+pQCVVrBYDdRBWMMMSAGv0d3hoCFvX358mU9VwnxZjISV6al7cbNm7pG1hemlAKiMFacJIs9QhCqimg2p/Y2kmX2OoEutpF1p3+fUdk6e1MP9QyxQf39Azrz9OlDg44taIBmAGMElyStgDxnzjwhzaBksmmt+YTdvPyBrS5MWmNzWSOFqYCj/YrOQiLZtHrFWxJI7JR8hxHViJQSguYKRVstN+zarSm7MbpgiWyLzS4wNQrgqk1tirTvAYzrXIRA658aOUTAJOYaDtDGNhvAnTB6N1SOeL2zEmCbINrsOgGRvaHpA0zG2NYKIdn3CROcfwInVa1TBHQe6PnkrJwq5QBgmSyil4yQ7Aijnektp1rmkxtIpElOHj6cVAsLAspo4ShgRVAzmdI4WQI1AlmxHSKLRCNrYb74NeJH2C8E8/zvTdgRYXSCt375CmsEpMaEO1uE5J1Ek+vimnQfgChJgkpnMfl9prcFrmMLi9qPQvXNA07/vK161QVBU8kgUNxtDUAGhCKTccSuFxF4RvKzKQfQ+MM+dco3Y39brVqDeVJWgFurodFgGpErIdcgrsla4C9JDIBBNjfKsp3ellrxuGBrS2ffEyNvN4q6LRLWrSAM67R0ADbiAT0rsUwftR763pGso17HPRMnPBKKdbCa7xNgEMZtcl4iG0qAkTWlV0PSAUuO9QCczJA0bG5aW6NuXZa0gWKb7ejoEAgMYNJEC6elIJ02pufk0JvQ2aMgsWbvv/OeffKTNyxbbVj7ji776r/6l7ZezFoilbKh/gFr7+iyt/6vv7YHb39otfllAcafrc/ZRL1s5aRZGcZLW6s1igVr6+m2FQTrq3Xps7Fu7AeAPB/p6omRs4+aYioqvth8lFwIXLSmZZj8k0lZtpCzBoLI/bss2ZKxmYUZG+jvs2OHj1h5YdU255bs1RdekpD9ex9esPEJKuEIce+2g4cPKVY4j3htmbYPZ4TCSsKmA4iwp/iDjhPxETEQ7W6d7R0Slr17e1Q2fmFuQe0dKgwoGarb+Ni4YgXOgMdbm7LRkZWG1hBMPopH+A+dBbR2WgrbUzriM1arCM9SBax+sfw4Z7EdS0wIteQ4A0VMJTG1gtZl0jUu+JVYzmI2eNVcb00kH2sf9jYggC3a1uRrd3SpkHTu7Fm1rhHnUBiChU3raGzP0ZAEtY0gjA2r1ItdMK3Z2xHg0wSuBKPbve2DNVNcG6ZiOdty3Do6u8Sq4z5h31GIgF3Amflf/7d/r/PFhJt79+6qxerf/bv/RXH+p59etNsjt1TkAqQ5evSIzhjx3fCeYZ0xgDVY2XfvjG63M+NfsQWafqcJRUGMOjAMHk9qt9k7yhO2NL0GXytR67D0v9KnsQ366XOCSD4vRiQZ9kYEZtgj7BdNjWPCVRhlT7wGGIef9zHqVQGZgCbEM9gC2uFg1vD8YJoAPJDrsK9W19ddgwWgKoWoclKFRBV4Gee9jm9wfRD2AP6DOFR6XrQINrYUS3IuuQdap4jl2Mv8b9qbYUDTGokNxNe40LDHH2JobXnbEhIBzrJz1hZtXqwFBSL8QWR7u54arUp1gVga7x0mL4mhFwSOsRsAOQAmxFpq/Q4Tz9jrUcQZGw7AhExBLGwSd8t3w0Lm30JuRAELPyAdwWZTAs9qD1NbYFXPYnllWb4htujC8sa/8Bnce2TNOLDvex6wlPxLEyG1VwJjKfAX/6kxzBfv//wK/EYBJv/h2/97k8oHGx3GBn3HVGFJFAnooYrjTGVcUC5fXFCSpFaI2RlV/aCIUUnh3zn4JGu7du6y2Rl6+jet3qjb8NCgKuawRSbGxmxVaDAK3666QJWX6h0BMDT+lfVVm5oFPGkKMMHoiJEi6hgJoCtLS1hPiWIL/QZW1RSUTSsjYgTFCxqmwJGG2CwyEqqgla2QzVkjtM9UtxxooZf9yNGjNnLrllB30QIbDdu3f79NPJjUVAMYJjjkPXuHvQ9UtMcliT8NDQ8KTCDJwwgfPHRQaDHXgGYHOhj0N1IVZw1J2J599jkbuXVHgNX83KxEJ6FB0spADy4GEXYNrRNxqg7J1/PPPSdAKVYC5Ujvj+keuT8cIgb1pZdeUhsICTDPhj8EpRcvfqJWAhJ/wCiADr6TCj4JMkkE38e+IIkkgWNtDhw6qKQbJ05AQsCQzaRFN52bm5EjgF569dpV9SE/+8wzoi5SGdLEns2y2At8PoYVwVOcA9V46LzcL5WOzo4dThltbdsOYuLIZQw7VEQAE680erKCYLHaJ3p6fGx1sajkSCKDgd4JoET8w3XjuEimSHK5PuiqPBfWApFe2D04ApIrwC/WDrbOCy98WcEFAB8VIe6L4BG2joLDUknOjkSawBAhU9TbcRL79u/T57APXnn5FWli/Mmf/In9/je+IXSdNRgdvWOvvPKqPvfiJxft9OnTCjgj7RyAjnMIo4RAJ44T5Dng5Pl8PotE26ckOY0XRgRie5yx6uamJgl89ullARkEJ5HpwP4BwEA75OCRQ9IkWFtcstGRWwqQAPfKtaoEY0kk+7t77Kc/+7k98eRZS5Fc1GvagwAIVAd0lpIpAYJU17PQT0st9t7589IwIcg4cvSItXV02Acffih7RLUBrQ9a0uifZl3Evtm7R9N4YP4QpLNHmd4BQInz/sY3ft9+8YtfiA3Ec3722WfUeuOTqEhwdyhw4zz8/Oc/V0UJkI3nxroAIMa+Y66BawFAYw3Vuz04qISW1xP0Epwg+Pr8888p6MEWUE2ibY6xqucvXLAXX3xBoKSqYK0lBZx/+7f/WdU5frATYplaQmKzJAWsH39gXBGslDdWrV5es+Wlh5ZNoF2yYdlkAua/gBMCbrXWG8K9y9be3io2h8Zf1qoCVfi71N5p5UbGLt2YtJH7C9ZMt9jyyqZALiZMbJQ3tU4AJhIJhZHwKyJu/5jAgUSc/R8TVSqgBHg8mwg0OBPBqfcRMFFCKyq+j4xV4h37m+HXkKwkXKzVdXrSYhRFkKu1SLslrSEFPWsqsARxTtkvCNTnvAKmkZhyPWIdEvir1aMu8WPWDntDAMp+VstQECrERuALNbkADCNM+eGasS0R/BARgnIeU2jU/umVRZ6TRvqS7D4u6hpoxmrJAciRSKRZo06felZBrQscui8U4zJcuyfOsGq8IhfbCvCb3ojIujVtaGjAujqoquJTqao3FHRKdyWV2e6H1z7StbneTLNJYggExzV75/jUw2lrbW1XYE1SwetJ2kgkHPBysEhAWAC2VlbX1JLAdWPfaEeU/1Ii4C1RrlPhbUoR/BW9P5mwUos/TzFEw9QUtQY1ovaLM25IGl0LJrSEbevLeHDtSXRszWACkesLFANAX2+4KK3anVi/Stlam1vWsdW07kzW2rJ5gRQFzj7aYtmsDff1W0H6JwW157Ln+JQHM7N268JHltp0gfg9Z05Z68E9lm9vFfGnd2DILnzv7+zq938mYfyF6qY92CrbvNWtlk7aBjoq2bTluzpt1+CgzSwuqr8mrbHVTYFaJEDsSQoT+EdvRaloD1MJJ+lS+1jahVBZO5h+LW0la2WiWXXDMsWsFTtaNPL31BOnbPeOXXbtwkXL183aCyWBzX/xl39pM/Nztr65aQcPHbaW1pIYJ/fvjwu0wFYCaGBj8XUAAcQHsMq++tpXnU0H4A+okc+JVcsEHfwXIAYTc0Zu3hRbmdj05z/7mVrlSAgBz0mAScbwBWiewHzEx2Bf+Fx8gn4XJ2jBlpPWj58VgYFJnxRH7OjJVgAXQ3uWdPECoKnJVarsw7x1Jp/OlIAJZ6nxbomz67+dgSJwMwB5zkDxqYhquUsB2PQq/iVW+ta3vqV7b2/rdEFcdMfm5/R6zpRPcMnZcP+gBL+JQ4gD2js7fc8Wi/p8wDHAe01nAuysVOz2nTsq7CjhRJNodc3On//AE//VNfvjP/5juz8+poIZ10bi/0d/9Ed28uQJG7lxXYUI2rb5eenFl4K2zKp02WpbVZ+6l6Tlr6z1Zw3UFhPWTeATbY6hjYP1dL2SRz8RcKJgSS6CzVas7zBUYCr+f3AHgrG7f+++AGH+JwzV2LYZmb/4cGIMzgj7BDYl2nKrTGsrl/UHLUJiCWITWoZj6z4Wz4WHK3q2gFa8nz0OS4mCGXEGNo37WV1dl1/CfsLQFbOqQEGmU/sFNik2SmyX0A4DY5sJSOwvnetyRYCZ9mnQ4OP13A82FVBZ/iPsX2JPBOO5NgAXbDjxMAAO+QFxBf6JOJnYEFCOxY0j11VAlbaj53zyN2qd8yI3z5QYiX2F38S28H78LNcglmuzuS0bABDE+6KuDGsZWVTeYln14QMpFzOO2mfozBHrsj+xVVwDHQv4Phe6bcj2Tj+c2m6v4oP5ftc99ElT27FEdIb/mEDmi/f88lkNsYTW9pGUzD+LVfqc6Osf//G/b5L8kviikD5y67YCMRJ6EhWqNlSQFXwGxX0CTyrVSjLpcd9C46FViS4sAoy0RNUqTIOZV988iROH//Chw6IwToyPecsPIl2MxOrscCPK+C/aIFaW5AgxHDhS/vaebqcXk3Rz+BUkNpsCOgBcVIFiZCYofqNpOQVOPn1ANDAclJlPjeDgZul5rFq1UVdfMtEKoqdoutCHF6uZR48ft1t3bqtqVm82rNBaVIInQaZEUsAFY/lgQKDTAZOGxLpvYEABNo6Qaj///u677yiZigguoAifASiDEQWwuHTpopgov/3131GwQWtB7+5uBUAk7yR6iL4i7Pp4Hz+gFdVV2gYIODCur7/2mq7Px7J1qFUGEArkHs0ZHArVHBJIghpaQAimcFbcA8/41MlTagMiUYbxAcBCG8R7778n4KKvv1eJJHRVKLQEhzCUCHwYWYnmA+KcGDYqI6wtQTHVfwWR1ZqELwkMGNdGxSmbydmBAwe1B2G2xIBb+jdra3JwKytLcrYktAQJsDYYiUfbiGtMuKgYe0jTF4KAVez7x9mtLK/KMK+GsbP0lAMMQUUVNbVe31bep0JGYAJjCqdHYgA7AAYE5gIGD+KprDMOiiQfZ0SChSMleaAyg0OamBgTMESihiI96wd4xbMA4CIYxaHC7OI58N3sZcCfDz64YE8++ZQcLeAZFV+cFqrsVJ/YAwjokqTu379PwQkBA4ETlQYCLNgiVDN/9pOf2Llz51z3R+PtFqxGf+7evTY9P2e7erptcHjQ6ptl+/7ffk+Tshjly75gL5JUZpJpVa4OHz+mSVJdu3YoaUcYbn1lTXuJcZQLS0sCflrRr1lbtc+uXhW45YygihhuFy9dFCDH2nV2elsbDI3bt0cUoLAuBAZvvvmGAD/AEZ4f+5tR1l/60pfs29/+tkRdsUuq6iB8uuTTedg/fCYAH9pB3AP7maCIXmz2CbpO7DHeB4MKR837SDhOnXpC18G/E8CiiQDwxl6mWkqASoUKG0OVBGd/4OABJRHYKmi2r776qn340cd25epVMYk4V7J1mazOz8iNET0jEoMXnv+yRtmOjd6xu6MjVqtuWEdb1gr5hOXV85+wTAIbSM9wQroCBBEtLXnZXt6b1DNCW7RqhVKbLW1u2eWRhzY2s2m1Zs42yzXZvkhb56yxXiAw0U7FRPMf6wm9ddJbJFzQ+jFdi6Da5rH0I7cb+7RjoBOp1c4MSCipVmILvTq0Xoii3FLQ2vOaONaSwA5GFQLJ9K2z39s6HBDDdgDgizm14kEwQqxZWIQNFw5H4wNdLq7fGVxeVeRc87w1mpF2xgCECASiBYTJI7BANHHFe8AJjB1wYbR1SQmApiAISGEkuuuWsEYCW/i/AAaJntwkGHWRSwJkb6UJhW+St5RPyYiFhViFc9aE7xFKFY1G3fbtHda9cS2aTiQxzVqYGsR4yk7ZHa6L6XVqmxXok5Kdq9a2bH1zQwEygAnXTSuYAvowjtgFR73C6gwZT1a1HkHcVoWZrS0F2zDTaOVRpV+Bb2DrqFXHK9QCiiwRWnh8dDXFG9YcSj2vcWJAANuUsPlnKumSEKU/F74X8CqXIY5A98V/p2k9QYMlVsYLubwAnurqspUSTetoNGxHM2ltTIEptVq+WPS20GbT2nMtVuA+q4z+dir8HAKVJEbVLTOmBGXz1tK90wZOHrOtQtbWa1V74ukv2fzoffu7//QX9unN6za2smDLjZrVSH4AxVmVbMbSLUXr6u2xdUZBW9JyaW+9kWhwaKFzJoEzbDT5YmNdPpu1QP+HPcd7iC1onSxvVW3XQK+lWnK2sDJvx08fs8W1BTt0+JAl6k2bunXPurJFe+tnb9jrr72uGACNKFiEvYMDYuACxKytbSguA5zB76DJhC8kwcO/l0ptauvgOjl/aE8BgmM3sf2nnzgtNiAsrg8/+lD+9mt833vvensFMQpg5syM/o3EHpulewnaJc4EdCCAvRer+mqbDkBG1L2hEEfSqFadAHBwtiIzB4cp85R0/aC4v2LLMnsU+63kNoB8ijvDyFztO+lyOOmL/crZB7CVALOZWB1MXCMGAzABWKKlBSCZ+2Nvo0VHfMmkuoP79lutXFWiq2lEO3dsa/zw+dgH1sanyzUVnxPL07rImhOnUcjEFzGUACbrG2+9ad/97nfFgsS28X7i1v/53/5bXQcsC84nz/ib3/wXKgR1tHtRk1iENkdi+E0GKxRLvwSGqF2QPGIL5ohPbuPHWzeCKOxjduzR6NrtjrvAFXhMDPRX2nTEBAp+hJgChpPykXo9jH6vyT8Sh6hABEgSxphHu7IuLZyyt94Ui9Io4dqXV1ddf3Fj3QuxZios8FpNcwoMcPYURa84vYbcQ0A8uQxsXoqNS54DYF/w28QNsELxD/jhjbU1Teph8iRnhNyIjcUeIGdR4QEQIAipaoImbZqwTWlpkz/Pq42KOJXnwz6AIYdvlHg+MTE2GZFvJuOo5dS1gNRaFlpsiLd4Pq4vwtQwBzWw9dgS9kMcSczSO8OdzkWfVkbRk/d5G2ZJ+07abGgxiemIPlRexRqeAcUB4naANkAo137xVkzatPkd388a4Itj6ymADN8TNQpV3A9gu4qqCNYGwG67gvCPDWi+eF+ALz3u+I0ATP7jn/6fTSrO0MJBjUloJiYfiOXANBSAiY6uLqHKABgYxv+HvfcM0uy+zjvPm2PnPNPTk3MCZhAGBEACJAJJMGhNMJli2XJJpSppLa/W+iavXGXvrvzZ+0WlD17KKot0iZJJmiBBEESOEzAZE3t6elL3dA5vjlu/59w7GFECV1SRVeulumpqZrrfft97//f/P+E5z3kOh4jNh3G9cPGCDhyHEaFLDg7ikSjmcwgQZcznM+pbhSFCdWbnju1yEIiOEqwAztAKQTUi3NxzC/NipkjAlRniGn8FS8CsWnLNCCkvMzkA+isBYwM18IrFk3EdVMZtIuyKcCt/9PsEW2iRQKft7LBcJqueQQUYBImBHLp+v2VChHE8VA6WAIfaTau3mtbZ06UEXwags1PIMwEH74kD4T2pVgK+7Nm7R8gnxhGHyFQY+kglhpbJuDp1vkPgBTPZoWQSBFCRhrKKgXn37XelJYEThTXw4os/UXVbY2YlfOj97SQKofo1iRmz25966km9H0AJiDNTPEjUMWJcP+syOXlVoIQHFEm18vDM+RlJgI8cviSj+NjHPy5WCGJmBEFQHglKdu3aqQr3sffeU2IKAMB0EhyuxN5GRgTMkaxKnT5Aon0Mb7+ExdBy4XMQFgWwQxwWJ4BKu9TvhYB7yxVrt7y8KAMLC4b/U1Gg0glgQoDA9YpRkMloj3Wgc0FAHKwZz5YKiwfSTgnHGFOBgfbLNQBEwE4goaZnFxo5TgVBToIkAEXAJtaSVi6AIfYka+njbNHEWbaxsXV6Roy/5XNhGwF0ABZS8Tp56pSSfRwAgAlfODVAAMAn9IEAYQDkuBfaTPjSdKmFRSVc27YAAlwKtH2iSgLWjq6RyjsCnvRGU6UAFIJ9tXZkjX3rm39h9+6/VxUHtfQ0WzZ+8aIqvej21NstteUszsza2ZOnBZao5aHRlPArwAGCa4BLTL0pVMqW6cgr+GQtGG/Zne+0yYkJS7Lf8zmBjtdu3rD5xUUxdwCRYLQRpL31zttq1YJVRWJ2//0P6OyMjq6xw+8eFrjA82e/so68bvfuPQIh+T/AxcWLF+yRRx7R+vNetI5RoeRMEKgAkrDuPBeuGRCJe8AWITDIWaOSNzc/r7YYBVIkwrBKELXOeTsZe47zSYBPqxXXqaCH0X6ptFrMCM4lbhwxnYnTp05rPyqYnZ0Nqo5N7YtSqSKNk6mbU2LwASQeuv9+JRO3bl7Xn8WFGSsWlzUSN41uUTJuhqhrMqGWG3r/AUviiYglE7SNtC1uDUvHI5ZJ0bYTt5nlkp27MmNzKy2bnitaSwm4gyMEIgQ0gEBiEJZcMPXvAkxcmLPtfdZ3jX79sFgibJ0gEZUAqJgkXrr94P3/Zvnn7r51VWwDNoXYDVLs97YKAla1HgTijfgl2mdICEjGaQWAbUUQBWBBsIjtBZCAEUTAxn7D53Hmk/GYWDuRCIA7gEzCJieu6lmGkwzwEbQF6AwuLQdrEFEVTJoKQd83QbLLycStHOhw+NQb0xh7KnNUDcUOpDWGMcGiSKtW7eONg7G7AMicUWj93L/A32B6i/sDn8ymFqcgUBbAFIhFc28wqQCEuKetW5gqRTHCtRsEwDCViwID1eGeHn0G4J2zWDz5iMUIaHuQ85A2D8E0CTgFE8Re0Y/BTobsBvXrB5N+uDdNxCijQ+GsI2IDF2x0QIUFU4sQgTJAGxXIet39PoBFva4CCswiwCGuLdQhUatQLi8fHLZXaGx0UBnlWjTxIZz6wMQY6fzENflLLAOnfIkdA3MPhoEmDMFGQGx1ZcmSzZoAk4F21DqYctLZZbmOjju0/YxFrTOWtNLcgnWkMmqDJNkq12rWA7CyWrAkffzJhPUODVnv2hGL5/M2ODJst2fnNLnk1tKiXbp9S0KvKL00Y1GrMD4YRgYMQ1o3EOSHWh+hZS1gYAWjcDVetAWg8sFecckXnyBFbAP7gDPPqOuZxVnLdOZtcO2IFeolG900asuVFdu3Z6+lIjFbuTVj1fkVG7942cZG1ym5Ed2/3batO3faK6+/Zrl8p09eSzvgr/biqk9CWVhc0nkl/mBvAGJSJAIIoHWaZBb7io0GHIeRSbx38sRJsRxCAJfkHzsPS5c4EqYh/p54g32EnZZgtNq6vL2P12CzGKvL/mZfiW8lzSGm8S37c6etm+ksgZCwzlLT34eXE7+EgEQ4aYlzGWoz8PsaTR20iklwOZyORauYa1SKWc3PaGfmc0kI9+/br5hBRab+QbVHEndTZMTHw2xmvSn4rR0ake4JvkZMNkBp4xhL1wAAIABJREFUgPdwop5iYtf7kq0IACDaLrl3CmwUed47flxtOfwuhbZXXnlFOmwCdmnv6uxU7EOxi0IXUxf53mc/+1kB1RQRiAF90mBGYCHtsdxHqFPh4KcLDastl3Y64vaATci+VXtl8EW8wrMSMOUOwn9yl+h9yARS68VdhJOQUReO85WOVa0q36zEPmj/k+B0MHo7BLrYJyvyeW1ND+V8TM3c9glq6GxpMuGs2qC5P8AIikXYVFocKRRxzcQEFNP4grlM4YQYEUDY489qwPz1SUguqAqrzwu7C3PzNjdzW2A9YDm2jL2KTaRwkyGfCX5PE80A3wRsNy2R8mmLrK//fku+nPvnvPL6MJ8S8ww9yhbaWV7QICbGL7If2DMC+QNB9JBNFaFYQ8s7Qq0l5AMQ0Q5F59OegwUPxadRuZ/39jwX2iY+glVGhwDPXi1Qd8SpC8pnKDgT3wtYCUYoY2vwM+wZijDYGlqZ2ffsdd5bbe1d3ZrkhM2gaBjutTvZ/YcFKv/4/b/3CvxKteT8wR/8r22AEFpI9t97r83MzmlazhNPPCENEhJtFLup+HLQNY6VSk6ppMSXSSBQ1tjwJM4crIX5OXkDKveqbCR8igaJ6O6dOxUQrRkZtkuXL9vs3Lxo4HyOtDfSaRleABMmZ3AghB622gpCOayVYkm0cwm9EgRQEcBBSUGf6lpMSV4UQ8gIYoKyIMgmGDQCq1pN492kSp7N2vT0lFWgDhOwBgK43ANOQ8JkKyt278GDNj45YYvLS9aOmhJgqsZMFIHmGE7WYKfhtAkmcdh8DtfPmpH84nSYpgIbgnsi0Fu7dp0YLAApmzZtlNHEsGzfsUPPAa2Tg/feq00cKnFj9Khou5hVJUjMXTWdNhxYJqFKOskJCTqIMEYb1gHtKzgU3o/nCEuC6gGAD8GAWjqGhuzy+GXdGw7y/XPn7Itf/KI0WwBdAMcwhKPr1soxoqMgGlM0IjbR0SNHtBeo0kvwNJvVcwdQ2bZ1qz6HgJxEnWRSGjVpnyD03//7c/bpTz2j/lhAD+5T+4kJFFEAjmDqRSSidXZWU81KjJLL5VxdvF7XOGa+Xn/jDSUntKH4dCQf+SmaX4oJM4zSLMkBcr8wNago44QImAi2aMXh2qgWiF7c2SVQzacUOZ2fe8Qps7eoomiE4uKSgj9pGESpdJUEclBVgA5KgvOd73xHQCXCwLS+3RJbJqdJO9zHxMQVOU2YE6wFDAScJGtJ8g5YSaKPI2FUI9NoOJskXK6xkVXPMwkk4AUByfYtW+0H3/++WkQ4U+wN+qp/9MPn9Xz7hgbVk7ph0wa18JRXEbdllPSyjQwNy1EyAWD33j16djwn+vDbGrnolV1pBJXKdhvGSyJha8bWCbxLZFKyNbQxISz93vETPnI0HhOYCuuDtf/EJ57QaEgAGNaB7517/5x9/etf13588803xTQJafuAkgCF3AtnjsSfZ8L7wMyhPQrGGyMtYcVRASEgJ3kkwOd92Le79+wW60UBOKr5VNqDxBywGDBGYzgTSd07tou/AQ49eGkLWMzls3b48BHZS5I8GEQwmAYGhxwUEj2ZKTA9AvyY/gOQEybuX/zCs7Z54wY7+/4ZTeSZuHJZ55REEQ0oWkUiYkPE1a7hrAdE7dCvqFsmHbNMIirQpCObUlAyt1iw1WrUpufLdmNqwepkvQpKvdrMCFXa5kgalpdW7mg9/LQXDYO/O9WlMKj9e7vbn++FIS07FPIMabuitQfB9909zTx3jSTv7dF+JcBl31MVE7ASBOM8L9afwJYpDwSo2Ab0K9KpuA0N9IvNhuChKnyyU4BerK+3E9JWie2gSubTIQCbHTDzceFM9Eh62wi06UAIFbqzt+OYpXNZtaiFDBrpcOg6PckQvRjNjjZjRXNWEkjhoIPTjmuu04G4bcBQCVugQiBJiZyAJphzXRpBS384+ygWj+r6vAUXnZKYbBs2FzvgrQgqDirZzuY6dA2FUknFlq6OLiWjJKxce6gdRUAbTmyAxaLJCTFYNrSMeRuDg1/OhPASvSf4zhDC3ye1HwnSWXfpo7Q9AHeRWBf49QkObdu0aYsmiDlQgyCw60toooi0aejxb/q0v2AbSkuGJIQ1QlQQ7QRiCsY3N2qGsg3vPTQ4YMtzsxarlqyz2bS+dsS640nrymYFbFcadStUatYRjdtgOmeVmXnLoG8RVIjx0V35vNpY6vGIWqz6coAfnVaLmuW6u+3G/JxdW5izrtE1duLyJZucnrIU7T4UjOpVqzKxbWDAYtmMxZmoIt0ddHqchct9ED8BxCJY7M1WLsAqEEtjbGlXaCve4m/accqNqsTt8z2dNrJ5nW3evc2m56ds/dpRy0USNj0+aYlG265dvaaEBLZqrVRRS8HO/Xvt5tS0WoMlvkxcKKHWVSXTAJT4WQojaLKR5NCSQAwCeABjDP0zGAqIZj759FMqOi0vLikBxSdha/DF3Nux947dmZjEpnnvveNitTIk4PO/9nm1ShLbAYTzPNkzFJdOnzmt+x8aGhZgICZb0MImdlGgxaBzi5gmey3igAaFvFBDDaDO2UrOeoJ96T/z4ou+F7QEkIB6m5e3svE7+G728vDQoFoKYHcioM/X1i1blZhv3rjZDhw4KOHpiYlx27lrhxJDEmFaYmktZziDPjdod+BeSKw1KaXhLBw/Az6diMQ/HPdKbPKTn7yk8wBwQsyATwfwIJFm7fC9xBZPfOIJJajkAxuZEGO09I1poqC33bnP57NIVFm/UKA+UICREDRFiHCMLfvB9QhdnyrUEQKEJr6SPQi/AhsR+vpQ74T7RVMPMXf8QMgkEOgi0WrXr6Iogm3DhsA84TMp9GDjiEExbsTVBRgm5bJsG0xYNErUZkJrT7Win1FMwUYyKez8+XP63K58h/4GKHnrrbf0vuwd9j9FWtjExAhqaaFdpdFQO7GPG3cfxvmEKcHzhR0Cy0SjwNvYIdbCfQL5lIN2DYHpFG6cNVazGoy5ZErix2jTCYjhMwPgEB/BvRMTEpMITGgx/hfh5YgLvQeAS2i3sfsauECrF+B9OKkM4CsYGe36bjDI+rxYBCsmEtHZ5vp4prwx3QzoL3I+eC6sowMlTBmtKYfhvVizPbt338HKYJqEE3x4pgjqYm8p6izNzWmfEwdzJhXvMqFw1dvxKDYSZ/lZ9wJNQPrS90JQ7pccwvx8Ac//AK/+lQJMnv7kk230GkD7N2/dIgbCsfeOq+ILpZ9JKhghDD1INxucQIwEGGfBBg5HyHKgSBCZRkOAJQp8b48tLs2rt3/Txo2aE99Qb1pMYAmJ4fbtOwUUkCDSb0dwSJBZKJdUVULtHgcRTr2htYdKDV9SQ8dRUBmkkpiMi3VCBRu3lU06Q0X9dlDXRGdrCDUlYeJA0irDhIxasSwxN1WuqDDIsCXUmnBretruOXjQ3r9wzmnTLfr4Ej6dJZvRuEAOIIgsyRrtRgTRgAEkytJ/oT0pmbSNG33yB4AJ18F9A7oQCMCy4D1pwZBwrBKzq2oRuGf/fvXIwyDAAPp0nFtSMk+lMnK4JJCozx86dEiBNAE7RorXEyjfc+9+gUBYrRde+LE0S5555tN24sRJBVHsBcb6wpTAKcIgYIQsDAoCTV7/9a//ujF6GmbAj1/4kd28ddP279/vQr3JhCpFGPD7H3jALl+6JKOFgwH1ZZ/RPkOVgs8h0We9McJQcDdu2ihAArGuUydPS8eDkc8YPBwDa+pjzVpWKLrGDI4AzQy+uju9tQtk29ulnHbNvnzz7bf0bwTWsJQ4aZhVo2sZEZtx50IwSjDb1SUwicSUa9SaXINNk9fvsecBLgiu0Gp56NBDukecBE4ZJHz79h26Pio3OAz2GRVRHDgBLcLKnDGYHAROiLviNGCF4IChu69bN6q2JPY+FE+SA5hIrAcJO2uDKDPXNH7pkkR/H3/sMT17AlQCJBwHY3nZH/R9EsABThZXVwVGfeev/1rgFQAM7BNGHjP9gH2/Zfs2m1+cV2tNZy6vhBzdjauTV23r5i12+tQp77vetEnVfN6b3l1ApEq9buvWjykI7MznREtvWNv6hof0+6ls1qZuTxsaBtt2bFcvMcHb0MiwdDyoonR2dtvDH3nYEHM+fOSwT2IqFlRt/P3f/32t949//KICCZgvtJfxewA5nAU5yLbbpd/7l/9SrU8Tk1d0zZ/+9KcFluE+YWvxnuxLnhl/A5hwtkImDwAjDBWCXdadL4I+Ak32C+LA7E/aegDpACF5T/b062+8rufOF+9P+x1rBJsPMbkwyQVMOXv6rBh6ADAEE/cfOGjbtmzR2bt+Y9Kmpm+5BhNq9gG/G8FOkjr2D2PXNf40RmYL5TdlCYnBliwZh32SsfmFFStWWjY1u2Izc8uELh9wnoOgFwYPNoh9TRCkMYPFYjB+1T25gtMgOdC5+yVHGyHDhDVUch1MTggDaO959gkVtHrRBsZZIKgfGx3VueE5ke1rZKWmF2V1BikMzM/Oi/3IfgMVgLUz0NettsLlpXkFsPwh4CdIhO0kWnU2a+MTV2Wb2GsaV8pY69kZi0rxH59GhZqEi8QV3QJvy+mkPz/uICqCffgk/I+PhXT9GNeQ8QQYcBefKAqzJi14TznPHLCAz/eWJwLSmCrnrlXhgrNqa1VSWLPh4QFV+AgXqVh3dOatRrJYphLaqT2lCQ74Yap6tZpAfoAOABP+JumH3bC4sizAhFYMAnC1TFGJjzI2koq2T4sg4eIceyuVAxjYap7b3c+Xm8AvYJtdo4TPa9xhMgFOhS1aYZWY/3P+uTb8IGCnMyu8DQrQBOYJlXriFzFZFPE5AA+7BEAq1IrirPg0tbJ0ZlSYabZcGHJ12RLVinXRkhOJWlc8YXmN701ZMxazpWrV8pGYDSTS1l5atRzvK/YKmk4wGVwYt4q2TyRqPfGM9soyDJR2yxarFWukk5bs77MLt2/Z9OKCdfT0CDBZ4XoSSevo67POgQErElOpJc1Fg5UgBWys7u5OneNW28cse7sWE/3SanmEFp/OZaxUKVm5XrXO/h7LdXfa3PKCdY0O2qNPfczqzYot3LptfekOu3Hhsm1aM2aXLo1LbPvWzSnryOZseXHB+kdGbGzDRjtz6rTa3qqVmtpviUF4xsRDa9aOyod95CMP2w+f+75ALZIa9hiFnAP3HlAxAVv7hS8+q4QIewvIifgk8RXxCfHP7NysEnrWk3P+jf/7G7JXu/futWc+8xm9FqY0vpeiASAzTGj0w2DaAaZi1zmn+DMAHPwgYAbrQjwnhoYmIKLnQ6zBlBMHL30KVktAhStQOYtJbSEtB1hCDQWeCcmgmChx7LOz5dBIIrEGeBK7dWzMevt61Abz1htvSScEBoeAUUQ2u7v02nA6IMMUsAXhmYNBh12oSluQeKmpOJBnznkMBwKwT7B9XPerr74msInfGxoZUZsroAlAMgU02oFIXL/w7D+RDhnsB1jH0mKq1e3RRx+9084EOE3izWb0M+722JmCxOB1xRDEWw44OKsF24YfVTub8gwYQD7pMnCc7muCkfOy9aHWVNvETiIW4ndCPwSTNgRR8BXEdBLOpj0ll5cdlrxAIuGjlwFMqlUrqfBW1nOlPV/MtlxWYA5tOaw/QAuseWII2FNp2vkaXmyDyYvIPN933Q+efUPsZIAdvnhO2JmlpQXFK1wf78s54bxwfrLplE3dvCW/S0wdi7B3omIUFQur2mfYe/wP18+aUDBEgwVbyhlhJDXPXpPg0PsLfDg/J9bGjhInUXDx+1oN9Nq8DZL1DCf6SOcN1n+lKgAce5oPpzAGrVGcB2JN9lcNhlOlqviK2DkUZJXwcfwD7Rp+VWLfAFiBIC4xM7+r++jq1D3A8ua8c59iEwoYcianJprW67I3FDMB2PH1XB/7jtxJwt9qb6oox5SPvGuEdZA8/A8AU/x/5xJ/pQCTf/Gbv9GW4aMX79aUPfzwI3bu/AX1uBHkkDRDPevt71PwQe8ph050bcSRCs4iodJAEgkQQB+qqhvxpJxdobSqJHLD2HoFmwShGPABpoyUKzoAGAmSZAI3jdXt7lLfoPRSVlcFmOBgCGaoVnMwJNKKqnQ0pv7gwvKK0Ff15EIdJmgQmu/BY9jDyyEE3WSUG5UxIZr0TBNINhi7GRcdknYTro+xtlSlmerBpJy1Y2NWrPhEFVoB+NmuPXts/Mq4gKLbMzOikHGoMRSwBqhOkxxfmbgi1XwcCqgzweiFixc1mQin+MCD9wv9Jjmi+owxJ3F97LHHbNP6jWKUUFHns0nYCehw+ErYFmnLKAnIoYpA0H306FG9juiMasVXvvJlgR+0fBw+fFjJ/Je//BUZIoAMkj1yMJ4HQQVj7wC+tm3dZucQ/LoyYV/+ypft1CmfuoMeC8kvn4HIJAE7wST7gPYSgmNYGgQsACnsMRgerBmJ7Ntvvx3ohDTt2WefFWhCQoyzHhoYtA0b0FMpy9my/9grOEEc+ZUrl3UvCloQgWKaUnev06rpw9fEJAdUWBuJEKK3owQlLgN64uRJ27xls6pNJKCAbVS5cGBcI46B/Uzy/PJPXr4jvIrYHOeGvYQOBWAWrydwwXjjaPg51RWeAU4UA09rAI6DVhVVn6Fodnfr53wmSRzOkSrZvn17BbYR6AF0hGJanFUSGZJsgi+Saj7z+Hvv6c/XvvY1BRvqVY6S3CNAe9Oda6Fgw4ODcp44e4Ih2BS0SyEqR+sY+xWgABHjtQgK3r6tHluokbAOGPl9a2paAs7zs7O6R9ZWegS1ml0ZH/ckqF6zRz76Ue21no5O68rmrHtwwBaLRSUK125clyhqtV7T+1LtQ1/i0uVx9Q7TOvaRjzyiiiPVD+6NSUQSuG02xcSiosfvAvjBUKJqM37lsqpz2AD2t6rXrZZ99atftWvXr9n58+/Lrj3++Me151mL4eERVTRhEGBXPv3MMzqDEub9+OMCljiPAIU+ncSFQql4si+xUQBYTz39lLe75fNiNHHm0Bq6PTOrXmeunf9jY2EWAeyxDqr+icY7pclEUGIJdqHdspeGBwbEOoHt5aNA2zrjxVJZ9FbEOwnKACc1OjXuwT2vA3RukEQ20EuIWE8PCVTZ5hdXbW5h1eYXlr3HOBilyhkmqGJfhZV93o/ABLtP4PLL+gqZBuH7/zQAc3d7TgjYqCVF15fwnvgAMIHST+LPGrA32ANo/BDwy96rchnRCGXpNzA+cmlZoCH7Dd4B7U79fd02umbYqpWSteo+Op19QkIEOzKsUgK0IgwYipGSkMMOZEoR+h6LYl64MKmLDzp7kuDSe7GXfAwvz0sTCjwh82op1+MT4QiWKUDwvDUhLuOtRAA8rIHrLnnbDL4A+8f/PflwMBABYMYJDwz0esAYMMEkrEqVMJXSHvYki7YkZ4zxniFQl8nAcKkqwcCPSgsgmdZ148+4dhIiVecZ+RzxNkWBbKFoJmK9iVTgtzxBUusRz1ATRnwCGsGtRGrDCUForWjcssvXsl4E/+jFaLwqlcqatyGIsh2wblwI3adWsHacDRIOF+gEXHfNCbXkBECLijCqnDrDkbiCZ5JCXLPZsE4BJjHrAHAiUdRYi4RNLS+LYTKUylpHM2qdyaTOFT6DRIrWE3pY0SQBSOlOensb49dnAVSIaVoNm2/UrBiP2lKlbCWE8XkNOjSdnRpXnGREKs9YGjFx0fHDcabsCe6LIpQYPNaWvcQ/81qosjAmBoeHrN5u2GJh2dL5nO06sM+mF2ct0Zuz9ds22LbNG2z66jVbvjljS7dmbcu6jbZaKgukwa5xrno6O+3sufN2/wMPSocJ9qkmf8DykoB+TP8HcEOnA3uP/zh29Jg01tiXTO0DMGCN0AmjtYtnBANybN2Y4h2KSdwLwAc+icRseuqW9PL+6q/+WiNQh4aHROfHxjsYWRZYTrK6a9dugXjojTApECCTM80+Jbag/VUT/ND5Ctq8AOEc7PC2AOwH8S73oykjACl119iT8GuQPIZMlNAHKS4VsOx7tlaHqUbV3kdXa3JVPG7bd2zTHqQte8e27ZpMxzru3bdHAxaIF0i4OZ+sLW2Bam+T+LUnkOxTGIhcN75CNgd9CJ0v0xn3sxhVDPmTl162weFhDTyAHcHn9/T0CxAAeHrowQfsyac+ITH7o4ePqAX1k5/6pP3wBz8UK4b3AvRlmhJ+iDYjfBb2ubunOxBtjYiZoAq/I+w6vwBWrBVJM4Up8gZi5jstOkHbjtPbXIeC+yDOIa4iEQesLVcB95mi6ck8LBn8I9eG7+WLJBrmC8Ap51rJu1qofZINMdUcRS8Nu0D3xVslYb4SU8E4UatQxK/7+rUb8h0wGAHow/G25FDYsXA8MTkB/oHnRTwKs4/rX1wEpPdWHf5PPEHhg5gCHRPAQN4Xlh75SDwelS4QeiMwRrBfrJWEZxkTXK5YuVpzNlEmI3/GMyBmJneDQck1kVuJ7YhmVsunbcL8p91L2n/o8SBknEwELBjAiYANaIDnPixBwJNEb10Hivib86lJQhkmCXphQHqVqaTOLM9vaXlRcR55pFqBmKbFFCXWLFgPhodoEEQqKSCcZwcbTW11i4tilLCb1EofTCb1mMX1v2hjY0pleB7EBGfKUbXqhWRiKY0sDtpA7wQev6wI5/9/7/srBZj8mz/6N20ODmg6VV1UyKGNUV3COID8Qj3D4PHvRoN52osKMKlAqmdOaviOKmLMaEuASUHyqL5Ja2mjQ9HrDlSied3GzZv1WqmnBwmjgpJWS5MkJiYnlQBp1G6AAkqRHDG1jk4lFQSiHEwSCl4nDRME1aB3BZN01JdNAConxqhg+qRdGE+UyCaTfZYkaJai772nW2tAsoOBIqGF8kX1r1yrSFhLqvoxJp5stonJqwJVTp46qcSLdaIlgZYYkkZG5Tn9rikRLwRSAWMI3jB0Z86cleAo01ZgmAAKifodGDGSdhDrMMlm9CyCq1wfianGbVWqatl4/PHH7b1j70kAbOfO3Xb8vWMKIjV/fn7OPv/5z8nBkByS8L326mv25FNPKRCB5kpV7sSJUxrld+bsGXvkESoHCDOZgCCuC7V8Wg0IuG7duqGAlGoIn7Fp0wb9HCSffUFwg3GjzQRHQqWOfSOqHgrsVyfl0HDYzzzzGSXHVHmYLAS7BsV4gDueH46DzyRp9nFwqy7oCS0+k3UByHpdPdM4B547zp4vKqMEOWIPEECgPdHRKXAOhgPVf1WTat4SRHULR0SVnyCExIg142+uA4POs8frU50G7HjxxRcFHDHxBAPO62lLCifWkKTT4sRz5Tro2/YEFKGtjCYBsO9ojcJ5ep+52euvvaY9u3bdqNaHs8XPWDP2LvcMaIGj4x65BgAPEHqCB2+YpnrasKOHDysRdzFI1qUuBgStTCSIF86d04QrAg2mP61dPyYmyq3r19TG0o9uCPupXPKAcbVgheVlVU5uMNmFc8IEGRhB7ZYAGUbnLs8vWBz9lsEBI4VFp0ETPKJRy+RyCnapbB84cMAuXrwkZspf/Jf/YocOfUTCgAQUUL7PnD6tc8BZoWWH8dwkhasrBYGU0K9JamBKsUdotQGA40x+6Ytf1DOZX2DaQDxY/xXFbAQniBqK0lksKsGmygaNk3OKsCvjLqleUBVHW4hzhFYR7x0KD37pS18UuMUUH54tgCcVLtgzAM/cGwsPCMmzAWyMCKxL27p1Y3bh/HkFAvyBlQZbhOC4Ui7dYWcRZLD/CMzZZwQTaqkQcOCjZhOqdvnkEGlAKBgneWJkLUF5Qp9brTZsYmJSgBBTDdjbUv+X4K0r2IdTGgRetF2gj/P099Es+XnDg58GRELWSthuw94KNSm8yuvVQs4EyTmBGLpZBMMEVrwG5hNBEwmqV3FhYPh4YewkCQO2ncRMtF0CZAD/SNvy2bR15mllI2ArWwM6Nv3agW3AP8C+4bOwFyRhaFjojDMecn5RVTOSJHQriuWq/Co+C2DDmTFORfcKdF2BOgEdAR90bxZdo4mDdhywEVG4SZoz6TutKvyOAmR644PWRm899OdNJVg6EpGIJWNRteMMD/WL6q/Rk21zIU1AnK4u7T9sLOcIYCecCAdg6K0wKfnAlWJRDEsxBWOwSGpWLCEO6OKFobiqj750ajif4e1wTDxAZ8Ep4QTpAHZq50hDkScxQryWUc8IbXr7pdqKAI0DcVZNbkh4oSBstdFUBEAXpowEoo8kUdLCavoULlhIN27eVPDM2SFBUNtNwOzxvn0HKFOphH9f9tuMJ9OBaC/s21bb8lRsYePgR1pNm0FYMZawkY4u62rFLKNWZgSFawKFCPClFZPL2sLSsoo7cVo64nGbxT7k81aJtK0Ui1glmbCbc7O2QksJFWvpl3RZNJexBiwi6bnBMMtYB2OvV1bFHBKTEMFiEpm4tyJ3dnfdYfQgyEF7GLpsiXTCauja5DM2MLbGEh0Z27hni+V78rZ5dK3Fak079vo7loskbc3AsC0VCnZx4oqtQ6NkZUUsk9dff9MefRSQ/JxdvTIhwDef9rGs6LRhK7PprAv7wqZYNybQmrYBQEHiGvw+tpPJfLTvoqfG5BwYlzwHbKq019Ip27Nnj84OjBPOPfpTfEYomA7zlfO2WqCY1rbjJ07YhvUbxKCmVRr/B2ify2bsT//0TzUVUslqoWC3Z2fcTorN1pReHyAiyTHAO4AsxQz8gI+49ul7/Nsni33QGhXq8xCbApLDNtC0FXw/YC1AX6VyZwIlvgGfQIwLQKopefm8gAQ06fp7ey2bpWJf1rMm/mJPpRMOamPLNIkkmHLGs8c2ciYdDPQpPsQ9+Afa6ADf8Qk/eeklO33mrIt/lr1VlKSettBNmzdKv4eRwYwRhllLIc2LDsOKxbCrgDfYRE9UG2JThhoW+PwQMAlboTSFKBDKBWjDZ3I+JZIb2FIB0XfJS2LZHwMPAAAgAElEQVRv8AfscVqEiWvY63xWaMu4B3wpf+v7ZtofnDtsHM+O+CBkMAOWiHXEBFDYo3VaqBxcY6gD9pNcAB/JveHHAdl5vrCgsJPEcHxfUwlLRQGK3AdsWHw/z4T9xf0RXzIZk58RrwEgAqriv1gj2LrYReIY7pPrpbiBT1temNf3uD7yCOwetrJUrQg85fkT5wHq8WbsKa4PrRX8CdcLSEQsrnuMOcAtALnlWirSzgrAfZ/G5mLt/A3jkHWlfTFk56hAF6wz68i6kT+JYR6MHeZaQ22UsN2HFh6BOOiLJWEgOmhOfrawuKg1cGH0kvxvyCwnbsOfAdCtLC1pP4T3Lb2k+XldG/ExdpU1JZ/gHzCfFcsEmmK8XmLvZkHrd6jA8jOimLvVTu962d9UYfvgB3fJ7Py8odGd1zvE+OFfAMTuv7w9zr9+EZ/8d3/mrxRg8kf/9n9r+4gn6M1Rbe4LFy6K3g49nO9PTU/rwHvw0JaDI+n1PnJvDUH7BG+BIxRa2tGpKgHBPG03bEo+hw2sqhXjflPei8z3YHtgYHyUoPcXI6qpiouQZKhUHqjwgAB0FuddCIiAa2zdqNPjUK9OJtzYAtYgoEfiYCYlfzkOAiCohPW6jCxJMo4sF09aKhrTaLbrJProEDDWNu89cuiV5NAGIFjKZDQOcNOWzaquzS8uyLlz8DEUJLcYePq+cXqL8wuik+7ZvUdiohgpKigyRiRQy6syNAQJOEoSJ4JHDDMikCRw9EVi2Kl6M6aUth8MM0YCYIEKN9M3YIvQA/n4xz+ha2HiDkAS/e2IXwJi8KzpIf7ed79rTz75pJJmqhmADWfPnlOSdkrsiy161jwjWgxCw85zo6VofPySmCZiksxCiewRm4Q9wbWClsMCwSlhjNkfJJMYJgw3Tn7f3r0CQhBPBRgav3JFLVIH7z0gAE/ONHD2rCN6OySIVIZnpmlnYOxZXgn1xcsX7XOf/Zyeg1/jTSW5QwMDci70opZqFUtncj4at1q1G0xj6e31akbUpy5AE4Z2j9OH2owDc7FWrz76hJgR7XF0DwjqXnn1FSVke/bsFQD1F3/xTfv85z7n4rDorkQiGtXH+SBRJkFmf1M5IgCbuT2r/cHe/kDVPC/6KpRYAjxaTlyTwYWY+SLxYD0AJZngwH1x/QRivD9OuQDYFI3Y9M1bAieXCqs2MjSoSUD77rlXz7e/p9dK9HsmkvbWG29aPJW2+x9+SDT0ycuXdL9UTTp7e3Ut6DgUVleU2GAncPbQg+doTenttsGBQbGq2k0XXdZ7d3dZIxEXe2z//ntsaM2wksv3z7+vREjir5OMAhy2I0eO2MYNm6QSz5lhLPe5c+8LBBPTZWZWgTTMNIIIkldAlL17dysgYJ3YF7C6sCeHHnxQwQxMINZrw4YxOVsC6nBUKuAxFRqe5/HjJzz4I5DN5RTMExQDRvB8eUY8Wwm6waxbmNdZYI+HoxA505yf5374vGzb6TNnfNRqMJKbs6qqeqNuI2vWCpDkedGmQdCLfVszskbMEsBMqi2cQa4D+8Lv6RmjDRCnson+CJM+mj6WL+FCltgUkqZqmb5n143gc7kvtahEolYpVe3ipYvaUwCbElgORuDyPdYGmwmLiwp12A7B+vwiwZO7QZOQcRIGtA4AAhgEE2BgMQTCs2HLpdZy7RqdafwMYBeAKucWP1RcLeis+8SetLdpAK7Bqmk0vDecBDLWtqG+bo2n94k5PvZ2GnvR3SUfAwjKe0v/ifHWaBshwikR06QS9V5EwOfnrUhlr1G/My0J20NA7ewiglMmKaxqyR3sogpM0YExqK6VIKE+6Wj4hBjYKEqCGPmInwxsKn6DZwtoj80ioISpR8AJm4Q2rcGBXrUbSeCWdW1bwI6D2ZF2Jkap5OM2SyXtOb4filtqpHI2K9+3uOpjw6GMLy/DJvCKnVf6EKVNuLaGNKhcnJV7VsB9535J5gAmXKiTeEEgErRs2KVMoSiX1JLE7/D8uCcKDA6s+ahlkpy7R8OKYUWFk+kO6ZTaTKkMkwjip2FNAqbxO0x1YT1Yb+wy50aaLsEoTVXo+T/jU9tmuUjcelst60fzJRaxTDIu+4rw4kqlJFufjcVtMJqyVKDJIkZMtWYVKPUkhKmETS3MSRA7m8pau9G2qfk5a3NeYTn19doK00mo/DabVqE9Cfr80LC107wmYg0xgGh9SCh5FdssEHhESF6VYpgsbZ9Uwd6Q6C1tyiRCrG8yZq1YxDp6u6zUrFjHQK/tOrjXduzaYa1i2crzS3b59DkbGxoRS/Ha1C1bRNti+zY7e+aMphJiQ/p6+yXOPYvGFkKTqYxrfRGzLSxJaB8/qYkWEm+sCjgg6X/kkYdlY7Bd2HTaSYkfKBi4LkjDpzbOL4jRix9cP7Ze+wPxV+IWijXDg8Oy19h7WlmXVphIUhcblBZPYoqe3j6dfWIFbMdLL/1ErxfIf/O6/ABFMOzI3j17JGY/NOj+F60PvkesovZIMV9uufh1u60YRRPH7rQOxiW8DgCqVoVa3dIZn8iEveO+iBXxET5FzBmEYjNZRGvDM6ON/PHHPqbi4Jq161ynLJORmD2MVSXjq6vWGbQxYy9UVJKOj9RFZMeJpSUyHUx6ISa7fgPmbre98+4Rm19YlC27Mn7JHnnkkM3OzggseuD++62nu9Mmr0xo7QcG+hXreQtEyGo0ASbSPgo0KgSMRCJ2ZWJCzFQS5p9uv3PAxON9tc8FIqEhyzAEV0K2mthegbCxxuMG51yaRxFiaqbD+NkFbHItE2/Ll21CdBqm1yos+bb2DvaTmBHbjM0Q8JzJ2DQtRB15+QkXD23pdWI2FMva08QfAFjh+YMpRbs68SVgLDEjALSnr8GUn3bLwRPYJejSzdxW8YpnxnMEHCCxB/TBPjvQ26X2GYArrp14gd/HZgKOcM3xZEp7kvdmX4QTZbDFYtEFU8fIC0KgSrIHcRiaaMi7+DZfAsJp92y7UG2ozUORgWeP3Qx9j1qCE7S6uS4M/qtac905gSqB1g8xEO/J71N4U+cA6xqIFodiviE7XKO/EdwtlXRP5HrKWSMRf7bZrEXEtPaCBv6T56l103S+pNaI/C8En7gvilvSHcygVRUT0431YQ9yrsW6DbAGfJN/+bQrDhR7MhjI9AGgEb7+78AXBC58GJryM2AN/UpQQFW8EIyZ9nw4+EC/JLW68fMwj/5HwORnoEv/Lz/6W2OF//iP/482aCWbkIQFga3nnnvODt53n/QnMA4kFC7C4xNpwvGcbCiJ0wk9XdbDAsnLE5xCD44nBMAQFLqga0ZJN4/XBYpwHFVV9BCaVDXKojJA9XpV7yE6b9CrTqAGyMKYTJzO6nJRyQAJLe0YJClQ8jhYGieKI6pTyabSRDDo0xJIpqh+EwTiPKCp9fT1WqzetOpq0ZKZtM0vL1mWEVyMpUsD9Cy4WFTGDQfCl/1DgzK60FmZkjN1e0YJFsABlFCqVyRMJBckQv29A7Z712579dVXZCjo9WQtmV8/Hkyk2bFtm66dREoOKB6zo0ePCdxALBYn9crLL0tTgwD76tUJJQQk3+jKwIAgGXz3ncMS4tqxc7t9+9t/affff5+SSacmOv2cis2rr75qn3z6aQUOBOvrRsdsbn5B+wHtDpJ3+o1pj6ANh2ckYCzotz195pQ0QVRRjZqtFumV9dFkXCuJBNUR2n/kIC2iwIFkn0AcvRsCGAwlAfHmTZu9Baynx9aOACh5jyJGgqT+ulhHMTE1CD5WFpesUa0rSJ25PW03pm7aQw89pIQewwi7g4oyPycAZkKBUWmrNzR6jX1AojO8ZiRQkXc1cPRFjhw5KpFi2DbcC2uLZg9jngHlSLaYSELwRODgjKSS2rlIuF/40Qv20UcfFWjEvXMtrAcBGo6L9gvWk9eiOo8D+NijHxVFncTYE9eKWjhwjDCElph2UyjaPffsD5TXFwTCsJcBDgAeuXeJndL3qoTabGVxwaKMcVtZ1fOMpRKWTaXtzJnT0s/hNYN9A3bl8iWNnWMCwnKhaA9+9BFrNxp248q42qGolnO/H3vsY1YurMqBAggwPQTnxLQqRnonAvYUZ5YABQppgTG1qbQtlUsSe6XPnHG79LJCf4YGDYWTKQqsBfc8ODAkmvTRI4fFNCHIu3bthgChp5/+pPR/Zm/P6Do4bzBrmGxCJY73AFABbKCq9JnPfEaOEbox41HXrVsrh1corKjVkPMWJv8AU+x3nt3OnTsEnJEY84ffITiHkcWeoKoFmPnCCy9ofxPg00u9e9cu6wsElP/TN/5MZ502vI2bN2mvMRqc6on6titlJewAqVQP+3v7dB5zmZyEhl997TU5QMDnwmrJ2WcCQbydwQMiH8vKviRwYs+pYkMbRwCY0FfulXnotAnZoXQ6acVCycrlqkByAANo3NJYQIdBrRlMYkjpZwQfgMBhPzOfH9J67xQzfkZQ8GE+Kgyq7wZfwqDZwfowAXeNBml3wGYKes/Z62pHQh2/t1dVZmwsCbgm8bRgnK1qnXEI+BKSb+wOABwsA/wU4sZwQlKJiA32dlklGCmcSScELjH1iTNL1QtWF79PpXzi6qR8KK2o+AECRUAsWgduTd22heVFaweiqiRHShaD5LBebyrIrZSrAtR4bgTMitHuiL56lVDTGoIERFNggmlBHkh5e6Lv/6YDJBGmcHTpfbl/VeHSFBVyxj1RXSfAAmTD9uZy6Ha4DgCMUhIGjREN7ieTRsiz03vzW00xuwq0PgEmVOsCVgQQC9jxIgdVQ+m4BiMewyAOuyMR22CKCIEqwS8Jl08w8ShQGmToShRd0I/2Dny/M2ZcC0Jfar9zTRIpWSFgnExKcJlrHRoZ0nOnKORJk7c/jQwOKd4hZpHgoTTCfCS5Es0wOG5TaIEhUjVgmnQkYb3Npo0AfEfblkvGNREMAGK5VLB5bF6jYRuyXdYVT1k5OFfEPBFpG9StEWnb7eVFS5KQJbN6DtfnZiySyQowyfT22HyhaHOrK9agylqvWSset8G1ayxNfAXgkUrbiphTwZQKAWsmrZtE0sF6lgWWjNYwmIjVopWvRTyTs2akZel81lIdGSs3KgJO7nngoJh11cWCXThx2uZvTFk+k7YDB+6x986cslxvt/WPrhXoxGd1d/bY7O05O3PqlBg0AFDJuI8HJdkUu6tJ0s4I7hWBjorP2k1V2CkEocNFgQiAAKFRbBTts+xnWI60X/A77G2AyG3btgnYg32ID3E2Gfs8Lu23SrVsl6+MKz6CSQcrhTgU8U6YDIAgrA+aEwDeJHvEpeybt995R21y+Fh+F0ACliLtmUyrk0h+X798I9/Db3MtABokzOxZfApgCt+n8KKx87WaYk9YMYA9vEY6bCpM0nbnmhQkrtg5YkQYHYj5Ay4RawD43XfwPq0h7R3EBexdXk8CHyaNEq7VNC0HYUOGIGdDLLe2ya9MTc3Y9O15O3bshKYcTU5etzNnjtu/+le/o7gDLQyey/atW6yvp1v+geLDPfv3ebtL0PrOeGKAHT5HnO6AacO9vfvuu1pjF5J2XcEwOQ5z0Z9VDJcGU1g115hkZ0/4SGdnA6n1LACRAc+Ip/Ef0kAM7CZr44LftECXxKwEoOOaaHsnnsBX03LGFEyKQDNz8/In5BD+TG8qDkSnh8/HdhL783k8O0AumMqz8/POhNGo7VXF2tg12Gb8PiAILdHcC+Oi1VoF0y0aFahIIcqnf/ngCHISHmQ+CzDq+ln4Gwo3/J/YAPvPNYS+mbWV0LPAkmgAVPv7uSg4OpE+lpi1AqSW3knQjpRMO/jPtcLQcI004oqM8jfWWzpDxAqNus4r7dWpdFbs2zBWINaBBaeCtUaftxQrAUYQA8FgZm+g6xba3PC5hf6dIgBgrITmYbfA/kklrK+nR2tDtwBngfyRPAbfj50PBYRpf+Qe8AOcHQqSnG3yWReqRSsoFkzKQ5AYgNzZn84ujCjvc5Z21Nmf4aS/YHf+LIbJhwEmdzM1/kaMxLnCBwWAidxcKEwu5rDHBdL4CkY+s8Zclz9/Wqjv+uV/OH7wd/7mrxTD5J/9s6+3ocGDNCKO1d3b431hsZg2JJt1aXlJAq3pdFZJrvqLA0ExDJL618yUEBCQ03YDpYreS2iTODH6HmkhYFOyiUnq+/t6rVItBYrQRTkuAkVExAhGEVskYQE9xqETuJPAox4NY6FSdhXwdMp71wkeNfovHpMGCjTPSiDuFgw08/YJeoGrLqxEEk0Ci3MuI042MyfK6uLqivUNDqgfFgFGEjQQWxIcAhCmXOQ6O2VUYaTgFBitiCNkGo1GuyUSqpiTTFGVrFXrSi5pKcFpqxWpq1NB+5FjqL3H7P6D96mqgoHk/wQR77zzjpIqgj6SgO9973sSRuNwoA/Bz7h+KcfHE7Zj+w45fwwWEztefPHHAi2o0vNMoU7yO/yhx57PoNWDIAHaMwwFppBQDfAxyfSxoreSFgKOAj4tCaDKjCvE8PP5BGKJlPen8zx4X34XBylht0JB18h9s2cImkDTYbXAXuB76rfNZO3APfdKrImEmDXE+QI6EbgP9Q9IFI4Ry8ePHrNIs6WWLI2x6+uxgaFBF7OSsF0qqLoUVO2SCFkiapM3b1orErXugX71dSNGh4Eh2fdKhtkbb75p69eN2YYN65W4s/9on+IZMiGJoB0QEQdLIo8DxVniWLh3gpc1sFCoJBeLEutlv/As+DktVIzRpUIAYECCtGvHLj1D1pQqGsASrTsAVggysn44FASUCZr4P0EMtE+q4zwvWoUQw5P+gfmzaEFbRSzv6qT21Zbt2wU0YninZwD4hkX9PXXyhJT3o21AgdO2efs2G+jrs6sXLihARNPkr/76r2zPnt2i2mqU8Oio3bh6Vb2s0gTJZq0KE6G/13bu2WO3CVqo4C+v2tUbNyxLMkcSFI/brt271LfqgEneVgpFBVAEnlSCEeTltRNXxqUFQ6WLwID98Lu/+z8r6D55/Lim7gCuEWAyhpInyPp+6tOf1t5jHZ9+6inZtUuMTGYyU9b1Zq7fuKbgk/MFsELwQGCEXWC8ovfbD+p58Hvsc/YB60+QxevRffn+978vEBK7Bi2SdiFej116+ZVX7fyFC1ap1NR2t3ffPnv++ed1/VRYsHHXb9zQXgEoJGgi6KYaxzhHWuA407Cl1KusdoyMq9EvLykAIDBgfwOchMLFBATYIpdBRssgov3WhnpPzzCAcM7bImq1hs4QLZf4A/YN/5dmDNoJtbpTrAM9CFWtY7FABK6iAOLDNEd++vsqmIRJbuCGCdR4T1Wafko8NqxGqoUhoAn7hBqqVl5BJZnh91gXAF1a0whI+X+r2fZxiqWy3l8AiqZr0T+dVGWe8wcjUQK6rab193ZqulC1VJRGTEfedX9IAsnKNdkG3SslIT5SU9TzWEJ3hL0jQaIVAZYmuleAXFR10QEi8VPwHI2pLZB+ecAW7oUzje9zkTynQEsrgRY2ia46sAsoir2AVQGQxffEAurxaUBqq0LjSxNv4tpvaAysLC/qfjLpuFrzFDQ3mgqQpamgPcMoY5+4w9+sLSBFb1+/njn7GgCadhLOO9fEHnFwg2fpTBLAyZBVgh/ms1yLBL0o2ru8yk4hQtVLxF+DpIL9SruCYoxWK9AygdYeTMehNUxjpJ19IwZIw4s4PuUBirazwwqlgsb18hkkgICr2FkScuz84bffvqMhQRzDPuOeiT08caUP35lNAA8kFbTwdtXqNoKYt7Usn4hZTy5vGdqZahVN16sXSjaW7bCeTM7mV5elL6BEEpaNGBYVK9BKnMtZKkZSF7UbS4vWSqdsuVa1bGeXGCS30Plot2y1WrEWldXuLtt94IAAk+VqzeaWll3zg+kY0n7ztjqv9HqhSOvY9uBfbST1qjVhHQBW5zLWRtwmybQV7EvK7r3/gMDb9QMjdvi1t2x+6ratHxu1wZFBO3HmlDXiUbv30INK9GDG3Lhxy5r1pgQ4YTX2dffJXsDaQOtmaWExkEaNCEQBVIClxwPl2mi35Pv4PLTb+D/MUdpEiQ2w0QiYs5eVnDG9rK9PrwnBbmwgrXW1Sk06arNzMx7zlUuKnygY8B5U/EnsiQNhK37zm9+03/nd39EZwb84869hr77+muzso488KoF3ChMABVTj+cwHDz2oNh8YL7SfkqzCbKTIwu8jGgrjhjgQW8FERfYpz4ZWooHBAbGcAVIInth3iCmHLCC+RxFk3eg6e+KJTwjg59+A65s2oZeVU0ECtqvOUbMh0FS6MYwsZtR10J6h9rhoVOLq+AFYNG3AM87E4oodPnLMjh47bu12VOtzZfyi/eZv/XO9FhCGoshgf5+to3gSiVhfP4Wk4TujrDlzp06ekr5JqBmi9g1ss1kA9HTfaaXEf9z5CvyBKyp5yhn6CNl3AM6AAcHPSF6VEKpVxJnBYSsO/w+11ULGyd2VdiXFCW9/w0YJvFCrSkPPlHiOEemAJcSH6NwcPnZUsRU+hfgEP0JirtZZ/EexqOKyGD+aDLXimicBSC3wWO2RcTHa+BxNWmQ0eCZjk9euSbaA2BZ2Lj7myuVxxbxMg8HOAdiLvahhGDXXbQoYquRiEshuNQXch+KsgPvkLfpd2ldhIQZrxjVJxDsQwG7UAGBYR19/4n7ABpiEzspvCPgT+zXqOjxi8NXr2mewyLAtfBZxO6L9xPvEzjwT9oRkBDp99DqsXATyyQUoRm7dvk1+kDMSPn98mQOPziICdFqCFYxfDJg65C6sEbkTe4DX+KCJiq7HC6/elqpiZyKpfJP4h/gQm8kzYV3CcdesFeeGOJ59QjwmAB2/ErAklTeW2Svw/By0Z+/e3QxzN8rwsxgmHwqY+FykDxgmARMFP8kzlv4Rbb3BKPFQzPwOECsB9g+mcv+C8RLd9d2dSf+AWtkv+pJ+Ye/3txgm//pf/34bXQt6MY+fOK6AhDGmR48dE0rIwZ9i5G61qukqBDde4aLfLSuEnw0PMneFfjsCDGbCx+MSvWQzYbBwaCQjJIqiv7ZbNjDQp8Ac44MiNOwCDiqBDA9gPeNV0TYINBpwjjguEhbAmXYb/YqmdXUxS91HmTXbTR0a9f1TXUM9e2FewSuGYe3oGgWX9KdyCEn2pPwPPW+1COfNVkoFqUwzBWbjxk1ie5BAkdTB0ujq6ZawIy0581Q+GKEG7S0B7W5FzAzo9ThothKCZQTrd0+MoSqCg+R9aPdhogdBzc4dOzVGjFYU1gD6KYAJ78n74Jz+8i+/rYNMuwwgCIaZ9yNxIlHifkjuqIqgKfKjH/1IhjmkeRM0YGCg+HPgqbYgBovBZdwfiQbIOAkziC2jjXlGBOqAagTygCBc385dO+3ll19SpQ9Hv7jsSSWBTSiISTLKyGkONwm1NF5abemUbNq4yVXFh4bkjL7z3/6bgiiAKvrq33jjDXvqySflHOnn3Lt3r/V0dtvF9897AFuuWh1GUrWqPZbJZ6V/Ew16eKn8IHyGECl7JRQGvHR1QtUxjWRMJW14eMirkamkeppxYKdPn1JggsHu7u7Vnv/Jiy8qEaY3GqcUOneSTPYJDC32MkkaP+OzcRQk1658vqIgDZYPo3NZR9aaz8NRonmCASeIlzZJOq214Rl+5KFDd+h2xBawmkIxORJqwDeCJcZfa592o4OCQFiHWmJuXr1q58+cEQ1749YtApBq5YoV9acsUIBnI4ZEV6+ABbQJIgQmyytSiX/w0CF74fkfWVdPlw2ODAVj7Cq2eHvW1g6PCJhYM7pWVcvh0bXS+5milY22v2rdJiavWc9Av6WzaTt/8aICWJI+Pnfrth1KLAFvNCWnWlWg7GudFCMD6jeicB/92GOqCuzetdNee+1VCQsD/r1/9qw9+OAhCebyng88+KA0fQCrCK6++k//qYJ72sagX+LsaatgL7H/sCGMj8Xhfvazn5VoLOcEFh73xt7kmSAWyBoDmEBBpV3o29/+tlrj+D8BAlVsADG+ENIjMabSSLD9a7/2P9nZ99+XLWOsJc+RSgcgAAmD2kYiEdu/d59sFmDWd777XVVfSeAAmWg/YB+FFTLA42qtoaCJQA6wEup7SB91QU8f4Yf8YyLBGFqqD+1AZd8rgthkAkj2KvfIsyPQkQgd4p5oR7Xb8gMkYQpMg/5pBVohEBIK9X3I9JyfBkykyB8k/GGVMPR83tqB7oi3FsFA5A+fzX2KiRgICALssvdhJGG/lJw3vRopSjHBE60uEliExUdrqAvdahwrq1Ov2bqRfsskY9akrXJl2fr7uwVkUWkVJRrR2BZi2jN3BHMBvwAaeG+CSJiInO2ZuTnXRMqmlaByrgjOCS5IzPBJlSrto4j2lXUu8FkKbCW2WlfSThBEVY73ImCN0bYZTODhvsVaqVUF7nOd3Dt+BQCEPQmogw+hb76vr9OyaQLBRSVcLJ9r48RVWaVqCvOFYJLkDLCElgFaGZgUAUCC31vEn3t4q6ANmxNT4h9xEM28DYfqpEAS6WlQ4EDM28eb3h1shtosvKkqZmrdZa0csAEchMlCNZT9G4pXSuxbmmqeQElQlVaZLt8L5UpJTCIKOCTZE0FQLpZOs6lR69hr2uH4fdaRZwhADuuAoJn7Ifbg3CHevoAmR6lsAzxrteVErSOZEmAXTSHyWrI6P4+nLFpv2Gq1LOBAa8ozhEm3tORTVmDUNF2U9QaChtWCLZWrNji8RgzYBRgrhYKYJuiYALztPXDAFsplW6xVrcQ6AmAmU/Kv2DCeKXtBQqTRqJVKruOlsdMkDqmENSNtKzLtp79HDCgYJuif5DJpMS83r99o7WLVxs9fstXFZfvEE49bo1W3y5MTdnP2tm3bv8duXLthsXbEzp+/5IDJ7KzEJYf6B6Xbhgg3MRWtKojzA+4RC3KuaZnpyGVVBOAMs/excdhwn+rUEiJJVgAAACAASURBVIMrZFehG0WyRUEHP4vv5n6JQ/milRZQHSYozBeMGgxm4j+YFIil4mOk91OrKf4hqfuTP/kT+z//+I9dDJiKLZXbVMpef/11xXVK6ijgVStir5L0IYbPBDmSFk+8SwLn+ArZbthQEsBdO3fL1p89e0aFO9ZI7UcN2jwTduHCeVXpiUMQFwdoxacT37kuR9sOHjxoO3du17CBSxcvaW9ScPK2CAfHSLDZt0riIg5MEWMBovB/fB3FHcB99gs+gbMCU+LKlat24dK4JuawJgCDMNEeefhhgSKKwWEL0fYiJndez8lBeM+cKIp6654XbO64g8APiJkWtLiFhVfXJwleHLQO3Z318LluO1J+toOEnv3iCXFDPlKjg4OBC/gt1lUXFbTyh6kd4BtAiFqj0pyXls4qBSB8HfZbIrkSiC5Kk/ClV16x3Xv2aA2I0WATw6YDtIKZxr/RYqNgBDBP2x/+ANZJ2B5BXMf6A0RUa+hf0ZbSobXlmajlc/q2ch9akWlplnaJWpzQ1nHWMK/nb3w5AAC2mHyC588aCERGqyrp7C7em3vFH9KajT1nPXm9ABe0TmQH0fzqUf7G8xDYgxxCUIhw/T0mI3nRgbUnxgj10xA4dyCpIFYUOaOzbvJqdyOmI2fct3+/7Dm/h22ioIbfQ1+QfAgg3n1GU3kAtgp/z7OFKULhgjXAl9Mey2cANo0ME5OaivCAxuxhZ5lEVAhmgAFxOHEDRYmQictaAGDiHwEcuEc+h/XV2lQq+my1W9brgfg5TEwH3Pi9cP/+TbDEPWNY//mHAiYhu4TYPdQp401V8AIMVdHBAUb+uEg6I6bvbpf+5eiY/EoBJv/u3/3bNjPeScipSvcPIOTaVPIM9VDjfQuFQNSzrIAdZgIABUaSIIgDx7ZgQ0mdmg3SbNm60VFtLDYbSSS9ZTggfq+okbDek+o9wWz8Hh1iAimmbUjYFdZCQKUDaIHeTABZWIW+DuU5bp3deelzCGVTDzPiR3W1BwwPDkmsi7agjRs36DBpM0WjqmDwOu6dawUwoe/34vhlW79xo36HhAewAHodOhM4TK4Bw83fVLNuz85KEHXdGFT8fgErEhMMBKZgdHCPtJSQfPF/ByNSCk5FPYtGbf8996iN6M0331J1HXCI0bw/fuEFBQfok3B4WVPELQFJuB50HQA5cBowDng+JGYk9vgspn088cQT6meHcr916zYBLQBaHGQCDtpYeN5hDye0fQLsy5fHde8knxgaHDR7I6QBokOBRgoJyujoWjt5+kTQE5iRiCZORAAYI6cLBfVwgp4zPWj88rjde8+9cvRcF4adfQAowmGnzeX5Hz5v9x04qKo9Y3cJqsbWrrPi0oo9/9wP7YmPPWZzt6bt8sWLctQEeAh29Q70a00xtju375CKvrUilkh5Veji5IR19PfZYrlgA2tGdO30/uHsQONxaBhBWlxYY+6bs8GYWNYXYTqukUoQQacEfssVtWIRPBGIkHBSqWQNQodPew9nACOLMacK9Z3vfEf3RVV15/adCvJqdVohOjS16N3Dh3UtW7Zs0hQBEmkmJZFMMIYR1gGAEGcxm8sILGMfArQQ2HFGGLk9OjxsNwGs6PFeu8aibRNSTwvH0qoDOQQRVAbiFlNAx/OYRSemVof3aoceesjeffttab1s2r5FbB4YR+1KzaZu3JBnuOfAvVYMerlzXZ12c3rKEtG4tSo1y8AuiUUFYnJmSpWy7hPwCdE5Ws9ojyFoYC/jYGFj9AFYTk2pIgeranR0TGtCu8rpkyf0ehKod995V/vn8Y8/LoAN0BOqdDj+j8oX9mx1dVmJBAAa5xLnTwDIuQYcxT4x9pJnxPkHhCXowMmyrrxnyJTCgX30ox+1P/zDP5R+Ded569Yteg7sC4JkhEABMsLAhX0CeEiQcv3GTe0lUTxjUduyeYvOOaAyOj7sTcZMv/iTl2xpcdl6+12YUGKiBMpBVczHrnoQqPbFZFJgh0R4gwQAvT8Cfdoa+arVKlatlhWQ53OdquYztpD35MxTeeXswubChrHm586e1Z7W+NRA9FtgdSAw6hRsQk4PFgC2uDfOnffSq8fhDovkbuAk7LUOz0vINGEP8zrWmikBBE+0FfFceCY+htKBfBd0zVhnJzowAAo+Xhe/4voItCmkpNtCCwNrw/e4J5IK4A5r1m3dcL91d2SsJDFJ9BjSYlZ6cO5ADGjF7PR0wCbJCeBeXUVoGPq9V/8IwMQ0oBc86RO8mBJFkCvdJFF8aaGA1enTZryiXveJbzA6YxFPhACJ6z7aEj+AFhOMPJhr3CPCyVCIBWahzcX0gXRado19SzA6Pz+rFoihQYQVqaAVZLMAa+rNutbSNUzQxPGWOth0nI10Mq2pP9MzLorIWGwAAJJJnhXJKMwGABNshCfpRZ/UEmROYglhk1QBrOq5AYroDAT05lCgT/pVwWQP9gY+CeAO0ER+0yKuLUX7D8mTquzeRsPEM87T8Jq1lsoCkLXFeGVXEghfn4RZ1u0Cx/W6Em30mHhuBIHlclH7lMqp9FskUEtQvSSwauOG9bYwP2f5as16ajVL1eqWg/EajSmwZpoJzIZGrW6dFreWpvHAovRWLeIL9iR+gnVjfRDRhjmBrOTE/G0rMaKzu8c2bd5iJfZaYcWuzUxbhoJQtWbVdtvmi0WLQsHv6FCCB9DF3lL1V5oYVKdJjjwmIeHnHEp0vq/XyvWKrVbKlu7KWSKbtngmaZlU0tYND9uG9eutt7PLzh0/Y/VSVeuE7wYwYQRxtrvTLk5eUTwIyD49hTD8VSV77KlGrWb79+63gwfv0yQZbOnc7Tk9L4BlbLxGWHd22ObNG92+Dg4JoLj/vvu0D2G3kbzAUmF6nLM7IwKcGd/NnsYfE1dhD9hTgLoEe9/4xjc0Pp5Yi7j2+k0fR0yhAj+M+D46JIDG3/jGn9lv/tZvKb5hop8L1TqrE2AQcJu4B3uOHeI8UEAgKWE/EhdMXJ2QDpnYtgla89L6XUBOmFn4GpiSxFTYQ4AMRPx5NhQpiaNI9CYZgSxQ1wLmicnf0Iq9b+8eXT+xOEAnbF+q76mEC0TDDsYG0i7KvQL2E5e7FiBAZUm+FyCL1jFNgqnAaI7b8eMnBZYePnxEvgowhPHjFB4R7ifx7evuUTWf9+V57tm7W4UH9tod0mDA0g3bKkLEQn4CHyCb7C1B/C7Al9vTgFsSCkMECaBa/4XFO0vSWcDORAmZBNgGbAR5htiDSYQ+P2CwEEuE7AABLU0EzyfE/OG8nj19RuAUyTx5BP67RQuc2n4idvT4ezY6tk4ir4AVV69Oin0MY4K2fdiKFGEAGRA85jppo0IPhsIvuQKaGXw2wB0AvWv70eaLnfRRwNg3chfir3LRW3DYzwAr+AeeHzEMIC/7nX3MfZMfAT447hRRPEgxgdcSu/MFECKdtoBpCXjtE9TizlSIEFN4SxNj5kP9Eg1+gJEcMPbU4qWJPCUbJTYQw5CpbXHF+PgftNf6+ga0HvycL2Ir9v2WrdsUb3NuYXuJ2asx1ACI3lYkdmImrTPielbYaID+PvkOzhLPmGIs8Ri2eOeOHdrrGqohv87ACER2VxWH4IsAv/HfKrZ3+9htYpuQ+Ui+4uzVtPwa+4r1E2NHIu+wXGMqQrBfuE6JxSqm+dkME7XXfggF42cxTELAhPMqlg6t4bRZFYuKdaR1RI4VPCfFjxrBHcRbQIBB29AvjH4RvNGvFGDyB3/wv7Sl9yGqbZ+YDUePHfUKzMSEDg4VWdgUc7MItja0YTmEOCgCaCqmgAeiS62sWrnowAOGwdWQW0JI2eRQDwn+RO+NM+fbRdR4wAR3eu/VQiC8R8/5iqoNbDQ+m81LFYsNUq00LZ1BvZqgDhGtjA2vYYrJig46FRzo05PXvBI/smZItDk2GVVuKhwcBA7BCAKgjLyj7WRu1h586JCdPHFClOpiuaiNqPYbpgcwxq/dtsGhYU34kNGn0jnQF1T1I3Z10mleIJ8EMARlGA3WGkropUuXlcxjTAAuAHFUAVxaUkKIcQfEgKWBMTh3/rxaOVgzJuHAvODfgD04tvCZcJh5hjw7kGIq66zx7/3e7ynZRL+BA0Y1g0r8qVMn7bd/+7eDHlwq5h2quPBF7/Lp02dkdKio4SAwLnwWTgpjjTHq6+vRdJMNG9fbuQvnVO0nAIamCnMGTRoc+q2pmwpGCUgAe9DwWD+K9krQj9huK5CAjgu9NJtJ25HDR+Q8DtxzQEKw7JGB7j4b7O2zN155zfbv2GWlpWWbnZpWsvPgQw+KPUS7FG0q7B/GWVMJxnjQjrOwtGRXp25Ytqfbmqm47dq/T4ZZExsA8Op1BSw8Y4wujoggDkZP6BjCnkGSFNYBXRaCcKdHUuH0qjbvgYMDBGAd2cdhEAZzBQN7+tQptbuwrmGCB02ZIB1Bu29+65v20EOHlKAC7PHcaf9Qu1suK0dKAsUa4wz/43/8v+zLX/6y1lKCX9G4+mB3bNmiiTaMtN27f7/VcLzLy7ayUpDIM86QEXJrR0d11qlmkGRlod8XihZjWkx3t108f07PIdWRUwsfE1wS7YhdOPu+xjOObdhg0WRCFTBad+aXFqUzU1wp2Dom8gDi0UpGK1urJf0dggWoy4gSU+UiIB0cGlDwTUJIBRLHGLYpkXDwb9bl3Nkz9sorryoARO3/6aeetp7ebvvWt76lABxnRjWCKUwvvfRS0DNetv379ympAGwi6ORMkUDt2rVDa8z5pTJ58uQpXSc98LwffxS8Rel7P65rZV/TKkcwr+vtyAsc5X1eevkVG123TuuMI6bSwXQqiddFOcO3da4AJXwM8fqATst49W576olP2A9+8AMxkmCuwXKhRVLTVmqu+RCOKeeaZ2fmFCyz/wlM2ZPsFcCSMLiKJ9yGYoslpEkCkGDMJPft41MVpBoTfRal8cBrCEbRbwmTd87MnXYJjSL01hZsNQkRbWJo+vC7mkCEzlSZkbj0LzsTgOAjrMgCIBC8AQqE0xyw3SHow7/R2Gi16gIVGfmKeC+gWyyKCLkHLIiEq9ebB4UYppgJXlUjmWSiiNDktr837ZIkDuptbzak99OdT1l/T4d6tFeXl8XeojLFPVKppwovTRgFLgVdA8ATVG71fgcVsrCVRJRi+sMDDS3ADwJ6F6BNqd87DFZJBjSqu+0tpll61BcXtK48E4oQ+DLaO9AnIUmU2C/Cm0xU6uz0qWDRiAATHzGZFXDBFIrOfM7GxtZYVwdiwbTOVCTWGuqJ0KIEHIGvCPcY3dK05aL9gIAt7Bb8G/9Hp4K97AE/gInrkpDw0vah3m+1g/lYRypiCh4temf0MYAHz8v3nY8Q5l4BmKRzEbQXCkxDSDrQKSFhcWYJDJ2mpWhrQn+nXrNUNqOJWiSBjXYjEBj06QnoT5AkUNvGx7BefPGM5S9aDe0hfBF20ZlAPgkFTRaNYkaAnmSYCVW1hiUR64wnLJdKWWcmbTVaTRDgbUetVSxZnMlH0Zho8dNzs9amvazZlghspNaQTca2dvT22uWbN2y1UbMWLZQ7dtrM6rItVkp2Y2HeOnp6rNpo2iwVUfZPd5claJ0LKsvxKAwfbxWjxZjEDHAPO0DCAlhMXEB7zlJpVUBJz/CgJfMZASGMIe/N5+3A/v22NDtv+XjWYtKXK9mNm9esB22gfNbWbdpg77x3RGegM9epiVuXL172FilYu+WyjY2OSU8tTmFhZdXGL13R+sKkwfdripFacdMqCDD2l2QcbTQq1LTlElNg9/78z/+zij8kuPgLtIoAKWhD5kyQgJEczc/O27XJ69qHgAwk9hQ9GGXK+QX0Yc8cPnLYxZPjcfkgQDbslIMvVMV9vDDaY9gtbL1aMWnHXl0VG4Z1VAITtJISQ5EEYhtJyGAh4n94P2IfABeq4l55Zh06lWAiBO/6PzFdA/ElhTJibcAX4mzAU5JOAJNsJudT26JRab5h82HaTk5e1bnBF3EmiQ8433wG55uYCNsD2CIATxMIiU8bYjPv2btXPnPy6qR08wYG++3P/+w/27Nf+IJ1d/ro26mbN9WGyjoAulOQIIYB/AgydiV0HwAmYZrmIEcoyqxJKkx80phe2iQDky27HZBDAkYJ/yXeJW7Gz/HF9YeACedGrR/BbJCwBTVcZ0At3S86VbB3afmempJoOAwHCngMEaAohG+ADRvankg8bqfOnlFcyxrwWcTT7C2uiWcBm4QCEEwPmCHYL9jWaDxRhOPCADBULAt07QBFnDVJi2NZ98QzRMKgCJOsUpXOhgrRkYjAVZ5dON5cvlOguos6k6cQB/u4edeJ4XqwjcQozjCJKS5knXh++H9ehzgz9thbFpf0nPlszgQ6LOFYamISbORqEa2fmorSPHfFWcmk7pczQCzFc8IHuD5bRYVdzqiKAdaWViYs3mvXr6uTgdiYs0jeyHtjpxhNTfGUbcBZAySh0A6jHDCbe+IZ4PdYT0Ap1pcivaZaIX4tBo3HHWKl9PYoToGdRfuQa910ao3DSWbYNF5PUdNbRaM6O7DDWDv2rrQfV93P8rv4NsUY0v/yFloxYVporvnwip8XMAkFXznnnBPel33FmVcRSq3oXkDgtdhBchbybh2jwK/+I2Dy80NFf6sl59//+z9q40A0PsuiUpHHsWCkYRwAVkAp5BBSDe3u8ocEMokTAY1jLB89sBwaHCIBJi0utFywUXAIVFBIFjDcUsiPRHSoOPhsPDYgRohDhiZEvUJVoVObPpzFrgNDn1azpWkg2WyHKsWRWNvqrYaum+AAFA5jQQVpeXHJqzzqoWyJuYGjI1nj0GK+YbZgwDlAXOfi8pJQZ/WCB4goRoDNx8hhgiyNrAT9Rwcln7cHH3xAFDwcHRV6Nu3NW1NaGxJpElmCdtb1/LkLAgz27t0nOipACNViRMtYcwUalYocEhR/KhAkRyiih9Nyvv/c9xVgkMSJKhaMitU0gmYrGBE8rCSaC4fKSeCLkccQwpahv5c2Eqru/JvEkGSJ5worBbBGGg/XXVuBSS3vn3vfPvmpT+vgY2yPH3/PnnnmGX0OAMut6VsyECT/rOvJU6dkjHAKc/OzdujQIYE2ErWNJ233zl0ymFwfiRnXyNoLIYVtVCyJCVEu0jIyZGsYXYfIVsusuLxi+XjKqoxvXVoRIr77nn2WzmUUBNyemlalS+PxqtAEVzW9BfpxudWwsrVszdZNtn4LbVElVWNCQTkotARLmnsv6l9DxlW9sYCBBMpynFD6oYK7ccS484ffI5jq6oKt4FpAtH4AMPIM0dcgMQa04yuc9MA58KpsSWAe+4z+Z0Re0TBh/3B2Ll2+qOSHvUFbFEmYaML5vP3Xb/1XgQY4YSoSIOU4BRICxg6yvwEpUFlfmJ2VZhAsDgmJptM2PDIs4VWqxCS8XVTBrt+wnsEBTYc6//5Z27tvr1nSHRtjoFPQ46s1W0RlPBpTW875s+/b5o0bRR+HXkwSmUHkL2ISfeXQb92yRfoRtBcByvLNY8fe097mPAPYIYgGM4c9BqWbNVdbzPETzgZZXdX0GYIWnDl0ZdoOfvCD57SO2IKLFy7ab/yL35BzIfEkkEdMl2QR7RCcOPuQv1lT9ahWymKokJCRXIV6MgBRBJ/YKcBMgn72BXuM7xEYY9twarwWLRwSWu4fx0uiwAQgfkYbFiOHCVZpH6OaiR1lD9APzPt86lOfVCAA84w2O4IQbNi16zcEagG8cW6pGnFdhUJZdppAX4lkzdl3BATYc5w6QAMskGjMaZtqXWGaStYpuuq3Rqwz7q/jDIQaI2L+aFypaxfx/bA6xp7jvBOQyeZFogIL8QEEbthzqkliEQa0bNHFNdp9RbZUQUCrIbaAWDcwHgL1fexDLptWi5Z69Zs127BxzPI5Rtp7ZV2jZ1Xx9ClD3t7jU9EExPA9KOCxmMBErzA544Ofo6fQrlctHmlaPpO0PNOmNE7WRy2K9l5aVVJJoi22Cb4pziQMgjSn1QPMQzHGf6kKhWZJpO2iyEyYC6jT6kNO+nhjzk5YIVSgg5ihJgR45ZRv4bfYLwD1y6sFgQ8AGewr/Bz+FLuh0e5BIQH74NobiAPO29DggK0fWyOmCb6c54nd4v3ZC1RYqYhyHwD8PBPWhgkosGdq+MtS0UqVqoogMHTYPwKEAg0atefmfLQliblAr0TKKfR1BHvjd7qfvfLsLAgFtc2W20QE7wBRGi7yK12mtnAq7WkVZaRrA+jl2iD4FfYvdod4hlY7AUjloo3Q3pZMybZShSQ5oZjDXiV2cSFhxA8RR/T2BRVzSDTiThEHOCEOWF5etGizZR21uvU3W5qa06rXNUo3TfKGL6bCnYhZPpqwJpVNGIlRADD0I8pGItbR3WOz07O2dHvWqviKKKPq+2z8+nUrWdPiuazFOEu5rF2bnbGpxQUrt5vM+7ZGJGqZ7m7rWbvGClTQueZ6U/s6HNXaRxv06oriIG+ZM+vtd50l4qeVStEi6YT1DA1Y38igFSpFqyCMzOSawWHbvmGzWc2sI5uX9s7q8ort2rPL6u2mza8scuw8kas17OL5y7KD2ESeCQy3wb5+AeEbNm0UG/HEsRNaY3wfMRM2JJ30cwUQyVhiYqJtW7bIlmIrKDChZwJrEIYqIDEJG4AQgDyi/IDUo2rdSYhqf/TIUXvqqaf075OnTqgtCKOGzQaM51meP3fOi3qNht13//1K9oiNAFele1Mo2KXL40rY1HIWMBZ27NxhL738skRlEa30trWKEnYlzLLjvmeIabkH7DuFtEwyKYavWm7Z782m3bP/HiW8FAEovpDwcS8U0mCSALJjO0+fOa3YSjF7rW7TU64xBSh97z379W/sMtdA4kiSxDqT0KGVgS8A8BlWjNWQPiGJMPfGfoQNQ4sFsQSC8ABH+LQzp8/Yow8/qv2zvLhgczNz9uyzzwp44rmhq6KiaZwzHZaevQXgbn2DsJ1Gti2go8guyjbAEPygfcFfE+iYYMPbbcWlxAz45FDnJGQhAtqgRSc2YtgGcfeHY0eYcBgUVBm/zfoCnqplWEXYioAqBLvnEQFvNARM025/4tQpXSc5BHaBGIJYFTsMKCAdjGDkNfYFbRpsGYVGbB5OApAKdjhfiAXznEORUWIa6eckk2I03rxx3ZbRMxkcVBGaOJ/1wx+z7mGrCSA7Z4P/E8vApMKPU9zl2RGL8ozYhxTdmDTJnnN9MxcyJ6YSMxrWNCy64DpgKsNIo0Aj3blYTBPoBIwjGByMfKaFnr0ke9ls6HUdHbBpXGuKe8MnAZCwP7GhvB86i+xv8iamGql4gBg707UYMBGJ2OnTpxWrwcThvIgNEkvo3rgObADnCxHct996U2COt6b5mnE/3p7umiucDXIy4mhfE0TyvWh07eqkn6GgjUe2KRDQpg2LNSNG4fkS8/BzMU4BvdCcWl4WoEMRwXXhYFC6sK/aSjXp9adaYwLGyU83zCgXkGaK71uKHkzgE/gFyBcMJcHfqwWvUlHRRHqaCwv+ea4aH8QU3iL3i/76lWKY/If/8L+3AQVIst9+511tBpB8gi3vc/QJOiCd87NzCrrZ8GwqgndeoyQTFTYSv0hU9DFNv6lUBZJQBScIY0NCZ5VhRP09k1XlI7CLMo5sZKpWbHIoXWxkgjySXal9E7xLPwUR2A6xRxibB0UUVgwTN3BaOJjpW1Pq1WaD0bOKKCvXjEPs6euTUV2YYxToLlVDSeKHh9fI2XNA2fCsDc4GPQKcNzoPGJU9e/fIuMHUADT59V//dYmDcWD4fKofU7enlbByqDdt2igElwNMryiHHE0SGBgIaT377BeFdr/x5hsuGFoqCizBmPIsMIhc79j69VrP7z/3nN6X0cSwSAi0eVbe5oHTYLwgFQinD2LYqEoAVgA8aLJENKr1YILNww8/LDDFtUfQbZmwbdu2ay1oHeA6aINiGtJXv/Y1VR84wBKtzIHiJtW+AjOCnn4OK/fH7yNoSKsIwpyABTy78xfO28jwGlF+0aUgefzu975rX/3KV5xCR288Tqe3T+DZ9cnr9pFDh0QHXZiesYmLl9Ti0ZHKGLuJlhFp0mzdZNnOvNM9FxastLhiqVzWEpm01gKDS/9/tCNrE7PTdu/DD1lHT7ecBsaT+9QIzYBVw7nAIF27Nql9SBWF3l9pAyQIzGGRNGW8WHsMKFU4xNRoL6GXmoSYNQV4oq0EweBweg2UzrCYQqJHLyz/5/MBCNgvUHjRccl35Oz998/o51cmxm379m36bJyPUzvzCnZgIvT39IkuuTi34PuCsaalov5NUgKIguPBgU+MX1FSi5PBMXPGeWZigVlUScD4pUu2Zfs2JVEolK/fvMkyPR1qHYCJhSkmEaGv//rVa3JuHdmcxErZd6mODiug0h+NaswewAsOiyoYwQbaJaDnnAvOP/uK6+ReqAATQBP4ombPMwHcAtk/fPhdMcQAGz1YSkgXB+YJwSUCfbS/vPbaa/alL31Jzo8ziXgxWgZ84WwPHjio/Y/tO3/hnD5fVc9sVpMJGOWN3QPYo2LnrR0u8Mz4YSjYaL/g/AmMCTTZN7wWhgmAEU6MfUNCQQsaNoFR3gQ0oaAnIAtBOUAI4rW0Se3aia7Rkj3//I8EwrAG2XyHAoZisaw+c00bCRJQn5bjyT8JJrZUQrZ9vXd6y9lrJFQu0ukimyEYwOe7BETQykOwGkxDoyVFQnCMDiwUneKb857tcFQktH3OLoECgT12U8r79I03mxIc1CjRoH2TwJHEfn5uwbU3oLg3qnodiR4U2g/aW7BlVEeZApDQvTNSk3MDqCOqrMRjAU2SYj5wM9gUEnsl72ItRMSoEguEnvo6gp4AJ3UJJNcrZevIJpW84m94b6Z71Bs12Vfss8Su06kgSY+p1YnnFIsllbxx78sriwIoObQCa9o+ghH2H/fJcCSyJQAAIABJREFUGvA69i1VKf7GzuMrQzYJv4utJUFyW9GW7gDBPHupXGQ0JFN/aJFqumA4E2VUMUefJiOdILWi5HOqslPBHxoe1HWR4GOPAKz4wj7zfjUqV4xFltAxPeUJ2QkAH0CTlWJBiQWsBonC0qbL1AS1XlFOaAuwYP+FY7tFEdZ42JbYJt4vDssEPZJGoE8TjIwOqqbqGae4gWYLbUfSM3D2Kv9nbfSl/IqMy1kpEo6NRQUGM/EOwH7jpo1an7nZGQELgGAA6ySXCJUCKrhIJPonznKSThQrEosISGI/IRi9woSrbNZ6G23r0jNAO8CZNGg8AKa12TeM6k2lrZfJJYsrYiOlMikb6RuwcqGkdqzlVZpw4jZ/87otTd8SfRyB2AZnM52yWdqRR9fa+M3rNsO4VBIn2kwScUt1dloSsIxniX5C2QXj1X6BeDPV+ChTMorBmFpTUYF9QRFppVKweD5tjZjZmvWjVqlX1ZIWadRtoKvXdm7eYc1K0zrznYojiAexv9FE1I6dOm4j69Yo8ZybXbBzZy7Y2NgGu3Tpgp6LEsyePjF4aVMcv3xFU3RIZqjcQt/P57O2ds2IAEb83WOPfUxtiUzCw45ii7HxJI7EVlM3b0lrjXiQ1hLaHdkTxDK0S2zeslkJBdpg2HkE5am4Amyw51597VX5cZJvwAeq+dhmCg/79u2X0De2SvoAGR9tHRbQYomY1nHnrl2y4RS9JM4q8fdF7f9QcBT7SZzDz8Mki/Wj7frI4Xd1vSTYMHqffOopASL8LnYkFKwneaeYgI0FFAJsRuvv3XcP26XxS/8Pe28aY9d5nemuM1edU9OpeSKLxaHI4jxPoiiSohRNTjwktmU5HadxfX+lEaDvjwt0o/Pr/ukgjTQauAESd7eRbs+TbLkdKZYsiaQkUuJMinORNc/zeOZzLp7327vIxGmgG7m5aOC6DMJi8Qx7f/v71vCud71Lz7hzXadYxZxprhktLL4XX0dcwiQd9kVFZYUtzDNeOS/2L8AJI8Hx97yOmAOQnWvAxlPBR3TcaWvkrTJRKbt7+9Ztq0vWSgSXc715S5dsz6pQw38HMPGyNndUS25iGbaaNVELDaLNTLxStd7pDz0JmEg0dmJSMbnEX300xqusqz3BY1W4FgkH/gpk8MQ4eZb4VvIE9g8xIcLm7FXWizwB4JriA4knf8TkzDGhblb2ipZHrt9/1thgAE6+AyaTAJZgUHuX9SWvwBYDXPJ8NJwhFBJThteztzlPxJ3sAX/iI5qQvI41Ii7DPuPzVKwtFpUXsGZ8JsU34hdY2wDg5BA8G2JPYlofGOC6yaXw9ZJWAPScmlIuRqwi/aHpKQ1joHAD0MC1r6ykVRDgPJNnOeF1Bwj4+w7mIvsM3+cYJkmtFz6Ns873AUpevHTJOjo6pTVIDPWo95HAakAaQH9YPGjq8W/kcYgpMx2LohnxALEWgzJodQSIIH7SMIjGBhsZHhLgyP6U1hVtaBF0RtKrgAkgFfGvBPkR3lW7dJnWkwIt/hUA2AdeWGv53wwsuHKtAfmCNMaU3zpfz5oQW7I/8Zecf00VlP4K1+mKRADxj2FE77D8WpuOp0FDjsEVIfINQBKLqlgGaMh0SGltSa/Etd+wT/mdptqSkz8hnv8bhsn/PFT0awyTP/mTf1WSCGgu57QzGhul7QEVHsRQ/dOMzCJp7BtQQu2L5+FEVF31KoAYTfrq0B6hIsqDY3Oi8cAG5dAw7x0NEgwe0yIY18UPhgsHzgZns7IhMSj8HVomSQKHnaCTjcwfBBEnpia0wSuqACmGrau7y43srau1SCgsuj3BGEaM4A1q/Du/+pV63dj89C1u377VS0QWJdpJIonaOdVYnCwOjN7Z2iTCYajPL2qdSJboE8cw7tm71958600lRghK/uBHP9I9qdKVydixY8d0IFEaDwYjcmo7tm9XtYON/bnPfV4MBIQhN3VttAsXzouq/+DBfQFDO3fsELqJQUS34fWfvi6njSGgKoJxI2GjSg4TgqrgxMSUAidYKGo3yec11s2NEqXFps/2798nuufGjRv07+jYnH72lEOEQa0XF0Uv5XPefec9271nt73w8ssKFgAIYKHAisEZI845NTFuZ95/X47g81/4gowxgX1dQ510N65euWrPnn5WFNoNiJWVzC5fumiLSwtak89+9ncsGgqL9s+zZmILrRxjwyO2s3urRHkT4agtTc9bWShsY0PD1lrfYAUJbs1YtK7KLBZW4tOcrDNL51Q5I/iE8seemhqbsMaNnRaurbKmzg5L076VYuRawAPwSkK7CXR4PT8Iv0GJPf3saSXmfqLlevxzVpusEeCFOJ1PJccJURkDnedZ+0YTQ83+5blxJgjK1b8pAKNytTeX7yXo+8ZffcP+xb/4I1UVeh/1yEkAPHZ2dii5JgHi/BJQsg+mxqf1WRhrnDFASpoRY2k3chuAbuPGTXLG0EupLAOA4ZQknjs6ZmthhgDsRaPqq2d8M+Ac5/aT8xdsfdcmSzTUaAwcrVLcg0DRWJnEn6GdyzkvL9t2ABPahnJZu3f/gRwt5wxnjzYJ945+Cet99txZqwYUm5kWc4LPoz0IG0MVg2oQoAZJNhHRN//zN5XQXTh/Xsyu0ZExBQtPH39a2joEE08//bT2OrRuziYglt/v6Vc/aCm7fOmS9jxA1ccfX9B5YjLTsaefVlsiyRS6QE50FHEyJhk5Kifn9bOf/ayCS66Piiq6I2qvy+UVjBJUYdd4/rRU4WRpnyHppPJDjz5nkGALpgzVScQq2cswUbAPOGHWFaethNujfbJXOMf8W3VVUqwdggiCQ7XYWEkBC+faCeGZEncSHUAHnoUDXQARXAsLNoLrclNoXIXEr9I43Q+nvs579Xn5vAIFknKqb2RpSnCz2dXpUaKNqvXFTVUhdkBok/XhvawV4Guu4ITj6K2HwUTizg/PVswU9CwAaqDZZrOa+ETVnj0B0wywRCAegCqghs4244TJp4Oa6uL62V0yTIsH1wnbIJdOE31YeTSsVhgCJVhuUAqx55WVTOBiDGhWLRl8J5N18AkkgrRYJJMAk1HZNZIxN34yrYkhBO2MoicRZC0c0EWcDq0aEMCJTzvQAYaMa4/imfJdAsEk1BiwUsExCjhTPEtVPtNp0awrqCjncu48zc3qnNHGxN6HrebaElxQxRpy/9gugmsYN2iTsM+wNwARBMMEwTA3pqZmLIUYLj32ZeiXIBbsxk0SbANo8D0SDNTY2JL2idOwYR1dSy7gHj/sMYI+EhRe40A+J0yKPhlnwO/P14hNaWC4Cr6YUjCGlGi5kZ3cq6jdsajt3rdPY84JtmvrktJtQhQQew/Iy9lm/wD68Rkady+tknntT9Hf9YACat3kh/MfgWJfWWX1xYCVzSxaKVC0QNiNeZTGF73mFQnZeaqfbbV1NjM0oiQe0evmmlorZgGRQza7wDpWWGpmyubGR6S7MjY9pbaXRtqMV5bt4dCgjUxP2goAHy1mJJW0gALKANDEy5VY015GcCxmJWwf1gXwwqvWc99M00G4m9a26eV5i1SWWTgRs9b2VptfnLdoOGCNyWrburHbBh8OWGNts23o3CgfiD4aYH15otyufXrNiiGz+YVFGx+ftGAgKmARXSSSRb60JlEl0F0ARFnca1Fe8SaUpOUDOCvSkink7dixp1V8IUZzIv8As1ENJaDABYDc29snfTVartra1thTx56WvyC+lIDq3TsqphGvMikQcICWTewGr+E+AGSJlYhVac1Bj43phcQu2Freg82kmMS1//CHP5QGEVp4tA3DQAC0JwbielhzCgDEV7R3so/9RBFGx73797XflhbnFZfC0qSARSKEfh3XwfPDhvA7qP8AsCO0oTQ0qFAjtm4MZvGEDQz2q5rN37GDJLbEomiyINjOOlCQQkcD30OxiHgOHwjIcufuHe1RWkEphDnB54hAGT6TVinOKgAV453v3bkrO0qMgrjHvn17lcxTeCBXAFzxfYuq6H+/ku7nKx7AATgmNhvAoufT1B7FXqXt/knAxHuv327js0qcWLQ3l8TrXeBrWQ9AtcaGel0TjFkKja7Vg/HNjhFIcY9Ek3PCmnMvtHfEYk4oWaBJsaj4AZvt+ynWCvtNwQhmjisKRGxoZNix8fKO8Q4IwH7DBvBsuUTsrGPsp1QAxseyT9GNYcGZ7jk6OixgDfAa20Q+IiFSBKzb2hRXYG/FogzAHqp2U3mmZ3TuATH40Xjk+QUxbjmj/J08CxvHD0LYztYWxOQFWCTvwD8TwzElCFCBe9Io92hE8Q55B/EtsZIm05gb1kG8AhOecws7F1vEWQIAhrlLfoSWD/td03ZiMQ3D4IzPLcwLFCKX4/UPHj2U/+JZU3Srqqi06ekpsX05y6mVtFhTnBdyHGdHyu3+/Xu2pq1dvo3WKPYYORZxiSbFzc/rPlkLCcB6gxWIfbD55ALVVTWKP/jhPdgCMcs9RiMFGf5OPobv4Q/ryudJaLc6qbhcU3kUL/K8V+T/sb9Pskx8uR4XBPiHxOnNACCxD2E4cg/SqllaUl4ioWeKOxmKq2nF/BQ08Vf+uj3+NI7jbxgmT67H/8h//wNTcv64BIqIPgeCgiDhL778ktBKkFAokKKnrzDmcl5TQ0AE/Z5hh6QFRXl1oq0FJWFsSg4iaCUIH0CDE6LLygiAiqkakk5LP4BRu6qcaRzagg4/o65A4dXnDw0c1B8aKiP+cjnbtnWr5Yt5qZRDHcNYHThywOoa6lVN58CjYo8mw5WrV2XAqdrCdOAAkvCfO3NWrSR79zLqtUmBp2tDGVQgRYUOUAQjy/g4gCQlNWEHRBAgvvLKKzKyGEfo/tt37JQ2CFROqJesKdUSrCXJ4/JSyhsDGZF+BRUw2m+g/COoRwUToARjBIgFKAWw8eILL8oRHzp4UEKhvOfji58oiaA3EFT3F7/4hVpkMGag5DglnCz3Q+AO4ozRwcnTS0vgQ9WQdaY9CGPuhBTbJZ4JKHbh44/d2L5UWoYsWV+vtePZ4dx4Jryfijx90gAsGASMIsg3QQEsFRw013rkyFH1xmJMNPtcVY+cDMGe3btteHBQRh4BVIxGb89DUZ+rGTndN2B7urdbIZWx7q4uu37pisXori4WBfZMppcsXlutdqjDBMqlgHV2bbLLN68r+GeCU29Pj9WsabOGTeusce0aW0QETWK5jIJzglUEECQmaq2oqVHLB0E2QYJayWTbXMURRB3j6ScFcvRG5ZrkxYmp+VoPbAIYIwRnar0IhaSaj4OhesbZYe3US0kymMuJWXDy5DP6HkBBMjeMvxuJWWnzC3Oi/qP5QuVgbnpO14azIPlCf6UUcBUdAjzaXGC8IOJG1ZB1J7jAEaM0PtQ/aMdOnLBBr52ssixuU2Pj1lBba3c/vWVXPrloO/ftsab1HdbU2qJz6SYTzDgKJmg7QGs0Yps2b9YenKI6EwjY+MSUkiX2xuDQoK1bu1bnknvFjiBwyxr59NF2iS6P2tjklPRbHj7o0XXD4kDc7t7duzoPfD8Vw9u3XUUPoVSCH9aUFgkcEeeWz7tx84Zeg8OEjYIz3LlrpybfELQ3tzTJPgHoAnhRfaa1DCcE8OtYcVQdW+WcAHTRL/mTP/k3Akw4G9C5sRkwWwiWAC4Aa6kmEkjxXdhSWow489DMSdawAQTBAD6AZVTIqRbMTEKbDWtvkhiLjuz120qwloTRo5xCVyZxBCDAPgPOufGSjDAvc6BImIkHVP5RWkfwLSwND/YuiSzBH4GRROWkRZAWY0kijJqs46jSDmhxWiyu9zetdSeJJRAlqRXleJUm7ZJbwB72qJLWGKNlEU7L6lwlKhOWL7kxwdwbVUX2B9/jWthKllpZlh8QpRmwE70NACPG6BaKAk+UuCYSul8AXdZR2kOaJpTV+Vb1SFN0irpH+vHxO3xG0ApunCNBjgVFA+YnFEEslokvng4LT0NT3xpEy0UXJZ9HLyUtOwLjjO+ldxlGAyAA68t9YG8DwbB8gxNGdYwXTTBhTLDG/bopEATlrvfb9e4DSAVQJfT0kvxRsQB70gyBeUGbVSKhqTz8pLMwDgjAqDBWyccIsPV6uwFEYfm4CUJhAUv8AJpAOecaSMBHxsYtqzaqRdHjuW6nR4DoKOsDSw7AhXVz9+REGl2/vT9COB537CNspTQ12DcwjxDXzbF/qEAX3Cht6c84wIVn6CcLnDMSYScGCRvIfR4yNQAWXd3dqu4CFgGacLapJJI8OnaNE6rHhpB4kARhL2ChYLdJqjSlJBTUMyTxYZ/nVlasHvZAtmDxFG3GrFRRjEfinXh1ldXW1ymOqK2uBmWx9NyCQF/WpLKs3GKMhC6WbGZuwXLpgsUCJQsUsxavqbE5xHK9ajF27PrtW5ZGY2N2zubTaVvmHiMRWy7krWPLFptZXHCaQMGwzqmD8kztmvwXrAs3stmNXo7EwpbOpWwutWSNa5stXhUX6ENLWl2yWu1op54+ZVMjUxayqDU2NNu9+z06u01NDZasq7H+oX7rHeyXsCVJ/Jo1MHhgQhVtcHjIElWVFsgVBTiiK0TxJ16WWPUVnCEE3VlP4odt27ql6YaP3b1zl/wxwC0+mDZGYtKd23fomd26fcfWdqzTWdq7b7+zaTDVpqfFPKTIhq3du3ePYlcAA5IukmYSTuJG4iT25uuvv67pkIAWJHq0obtrYkz9BvlnWjyJSykAquW4tnaVzUybNcADiS9tBufPn9d7N3Vt0r3AUARs5zn09/U6PZlYTEzho089JXAeH0HsB5gD8xPQHPDGUewB+V08gs+AIUObKX6MggdVd/wODGTOMiPsedZU6Eme0aHo2rJZ38kUKAo7PB98Aq9hXbGz+DzsPLYHDUAYmsQIW7u3qn2JAh/Ve67nt55/TsAWcSDTYUi4sXM++PvfTUi8dhxsrp8gqnXA0+JwYAtL9ERLzt//MA908QGUx5V09xuxyKamVExhXVlDzq2vmSW9JEB0T4cCm8iZUew/NKiWP2wvfgfwk+dOjgErUeDU8rLWgrjbjXEF+ChTSyZtZtgqbAkMKOwvnwPbiwKiJmgFg2I2MalQI79zOTFdYPIMDw6rPT3isV64N0ArYj5AM2JnCrhq6UL83Zt8JP2SgvND+BL5/jInmsq1EIPDYgHE84GtpeVFB2gjzl5To9yL/UQMh7YLXoY4gvvDBhIjuNhzRevCOaC93O9EoA2J+Ix9SVzU2tq+2haDryMOALyrqavT9VCQBqgGDIBlDItHU52qq21+cUGAIecW4E+TewIBsdj5bBhXFJFVFEZHBhH/8nIBMORl3LvPHiO+AEwkT6GQSD5EjspzIv6DJACDhd8TL4lJCSOkWNCzx4fzOr/9k3Pkzp5rk2IdHj8H5+95hhSiAV54FmxqNz0s49EhPXTEnwrla/Z4h0J6jQ311tTSIuAZeQdpv5WK0tskh6W4SZyE/8OvuOl5brKYDyr6R+c3gMn/CETyd1/za4DJv/7X/2eJIB8nQgxG4uX65KPqhyP5rUxUSAuEgIfAHuNIgIyRZnQbhsmvHgnNY8RePK6KrpDKWETGiUMIsimqssYC04vXIMDgyuXLOpiILAI+AKywKaDAE4hxuPhODD0ILH+nbYMefE2XiYSte/tW27V3l2XyWaGQvK6UL6hvDlEhDJZ6TKdd+wUJHv2EMB1IkqApEkigvQKN/42fvaEqBdV3WB0E2Rg1GDnQrjhYiYq4BE8FEoSCQqIZM4aDImG9ev2qmxywtCTNi2R1UkZPFYRkUgedDQ7FivsfHR9XBYpA9sCB/QoSaEugPeHI4SPW1/tIhwIjg8F88LBHiRg9sCQsJFywWQg0cACIUkLhg3mCEWFMMob+8OFDAmKguxOE0ioDAIToGsAGzxEtEz4LkIYA4CuvvmbXrl93SvwhmA3zqsADrHz+c5+3Dz88ZzUSAcvISEO9Y4wrIBN7pLe/z1555WXr7t5q5y+cl8YMRpDkFsQUwIbkHhCJwJS9Rd8glN7q8rjVVlTa8KN+W9/WbkO9fXbk0BGbm5yyULZg6aVlXUvj+jVW1Vhn9x/02OaNmyyXSllda7OlC3kFjDwTDMtioGizxYzt57nmc3bmvfdsx/ZtchYwimAJMMmIXmcSboJBjGNTU7OSL+3d+gYlew7NdyrUPrXcb4vAgRHwOR0FjPOEejKhs0rM2JhidFNAFI6O6QQYXv4AEuKo2LNuIknehocHVWlA+BLj3tbWIgdC0MLZwRHPT89pmgUCZn4bF84Boz06jP6EGzfIOWRcMo4E8JLEnf5WiWFt6tIoRO4Pgd2eu3ctEY3Zf/vpG1ZbWWUNrU22cfcO29C1SdV/gjyeJ7ob7HOSnE1bu1XB4rnwPEIww8ri2uNo5iBoh6EHqCEhohIBQMcZoiKysDgvXRK0OhjPilO+fOmy+kBxlOpVRksHSiWTO8bH7T4MllxeZ+H4M8d1L1Q+SK4IhLEtBJaAjfw/TgeNGBy369d27Qq8HlARJhWg1M0bN8VgEpKfy8q5VtdUKRgDVPjJT163P/7jP7bBwQG15VDt5HrRFvqLv/gLa2tfK3ordkICsmPjaskBDMLWQrOGoURARbsF7WwkJtgEkgMCB7If7IZPYabnHdu4mmB6LRoSDvVaNlhfp7njKMQ4bc6cxoyKquxaNsTeyxc8ACGgpJNqEPfAWRcY4gEfCnQ9wIS9yfN3VGc3gpBgjfeIQcL/gm78IAkxZ4QqMt8HkChRWk8nBSYaAVUoGlbALP0SjZ1142i5fvVI5/Ney2fa9RIvLVtmJSVbT0so1WzGAlMh1RhKDzhx2i1UNB0zAZtKsOuorDmNQRWNlWDDG+cLfZY9FgqELeyNymV0vfRIAXXUioreRlA+wbH3AOOWbGVlXr39JBdU1gFLuF/8IN/D9zuhWQcQOAalJwTrAWBofkjFg3adUFi2itdq+g6jBM2N/vWZt/hxta7AJJufE6DLdBIJUQdhFuQEiNBCK9aLR+cVuwQ9jDLXUiB/TW93yk1QIoli/4XCUcUIiAAaLKcszCNYKlCDs3q/EnWJXSMMyyjisBtpSiuUJ0QHzdgBy4j4JjzwrihQxgdGWG8Horg1IUh3jKqwKMoSPGR8cx5GxeM9xzqJGVMsiva9bv16iYMidCzx9awbLc3eQUBeYCFT7GZm9PzwO6yVm6zgklZ8LD4dAAcq+OLyoqXm5q0K3TcmxyQqBDQYzwfx12jU6ttarKG1WSPF66urbXp0zEq5vOXTGcsurVhtosKiEmWcVRsNIGeCEcqFrC1k0laWrLFcKKjKpHTbqirFNOkbGralTM5SrB8965GIbd2313qHhnQWYXVRlIJFwhqJnaOJWo65Q7IIoFMIFC1byFqqmLYNWzdaTW21zc1OWVk4ZC1NjZpK8cKzz1sgH7DlRaq5dTY6SqU1JpC+qqbS+vp7bWyaVqa09fUP2uISrTNNtoB2QKnotO0CISuPojnH1AmSrbSSc4Fi+ZzFyxFSDomh8Pzzp5X0ayR3WbnWBhsE8EpbMj4RW0gLCqAeDCf2kHwpbDXaThaYTDYigJ32a8BrbDSxBAxfKO3cP7YLH4AmBb6ODY7ArKYfitmMoHlaZwEQGUYKtgsbTzskrT6nnn1WsSgMNWJG/At+BMAD/0TBEPv6+us/FXOGZ4AWHIUq9huxHu2pxIckXdhq9jl23p/WQ8yBT6QAhz/BnuE7YScSpzjR44JAHnIuYjfOJPE5xRD0owA8t27fpv3MuYSxzB6VxhdsKFqVofErTnKjVLlO/NvB/QdXNX4mJsZsdmpWtgKwhMLL0PCQpoOtgiXOOfw9rQYvG3wiH1lliUiXA4vwWMtNnBHPqP2a5oNnXySg+eRkHa+IxfvEjkckM+Z0QZw4fVpnGruGb8W2kc8A7GI32ROsOVMEiZ/Zc6wf9onEn2IohSe1DgWD2k/8YPPS6awtp5hgA+PbTVQhvoftw2dT5IDpSLKObZJPxvZnM/qORw8fCdwjThseHNKELvIbYlbWBl1InjN7FBtF7IctBPDzQRNiS/6bPcH3cVY4OxSX2M+wVLhXABN/9DL5kwoaCKtLd2tFryW+0XQeTfaCMemmO/rr4ViASBbUquDJWXIsFKbORQRUrWlfqxYnzgmf6bdfz8FGm4Qh5USZeQ6AWbA7ALa5B+IeCs0aKx9lVHFGOSGxtATcYYPCpFyBQRt1nxEvExsVVjS5De10nAH26szMlOJrAB1YvooRPRFY5WbVTMtxDFr5DxUtHdMTRjagPOtLMYu9zTX4r+ez0L4jx8EGUKjmvMLIphiPTSAOpXhKOzvgLfsboOOxwognusP3euO4VUwqK1Nuhjg4zwwiADE5vovpn+hwYdPZo/Nzsxqw4TO7VFT7TUvO/zxK8qSNkpdRacrFvH/6b/+vEpoBHEZoa6qgKYAtKgHhIZFAoEsyPzuvzcsm59CxadFpgP6nZHR0dJUuTSCiOeGoFMedSjKgAO0MVOsBVUDjQb05jO+8/bYcVZOEHm/KkZF8q2eutk6bQUKaHet0rec/+kjVckCAtevWaHrH5z7/OWtd22YXr1zSdRBU0srxysuv2C/fedv27tsnQ4Zmh0Ye0/6zsCDK4o0b13QdtN3wPQRGt27dFiOF+8IIkezwfpIs6WAETJsZYIEg793335PxQOWd/kgAJ81lVxvPknOsuaIQZpw4iRjJB4eSw4NxpR8Xo+gmcrSrfxX6GYcROiqxLI6WasjlK1fEqqDqByjCgSYRJCnB8HNA+U5+uGamH5GYwSwhucZAcU+0HEg0KJPRIQfsot2IxIsgBmCEVp6vfPlV91xqa21MolTDei0/J545YYNQYBud2CBr/1ff+IY9e/q0bd68RWriINEkagcRyGU++sKi/pSXu3F0tITA4mAtuEbad3BG+3bttlEU2+u++jSMAAAgAElEQVQb1YZTFgzb+PCI9sLM2KTFoW+mMhrlduCZpyxT4v0jau0R+pootzXr10vngv3MKMJ4S4PNlbJWv6bdllIpu36din+bdHcIMKDqwuyg75rED0eixBXx30BA+537Ym86BW+XDBBM8t84MiI43sszxumwJowMJnHGUZNYulNIcki/fMFV972pIThPPxl1VQ6nhUDfOetFsIVYIUATVX0YXlTcoXkzlYbAHgfJusIgIfmiisqZxPlAKQYc5Rorq6otGMPR1XrUvqIT9YzHrSqe0MjgsaERicQyMSUQDll1Y521UpFCyJmWipWVVecsJe/GBlHiqeYifLaSyQg4oe1s2/btq2Ks6zrXiQXGfmR9cbxU7PlD9XAl5SaA8G/Qgjm7OK5nT51SUIdD4nygc4J/+OTjj+3KlSv28isva19LLT4cVm+62ATFop0+/axU8XF0BNC078D6AajBGdFOc+rkSaeiX0G1pFZMKQBJAFJYWjyLgYFBgYxvv/2OG/udd/odgECufTFtP/rxjxR8oQkECwYnSfAGIORGGpv2g/qmNSa4IIAIGjdJNaAmf9gjOFAHgDBe0SXZBMusmV+dd5NYnTI7/+5AAyZBhORARYFmwoe3z1y1yYluumTVJbcELKqcGOrvtHIEtJf9/UnQxGdr8kDGTR5Ae0R9+oiVAswAMnh73E9uHYhIVc21akhs2Bsdr1YZWk28oFgii7AV0mkvsWaajQMouG4CJfbX3MysLc8tIo5hJUbrZlJql1H7JyBJKCzAXO2jUu53I5e5B/yYBE6BJjxQQ62o/vEUgwZwzlFaSaaNSrwHZPgSGhKnRXBODB+AoJJaclQlYwoCI/+USzj9LrU+0VIhQVknBsf6OrYQJBeAGu7TAQPuTMBwCetciJFTdCKAnhC+KNOyD9CxNYIewdKI+qD5oc0mWuaqb76iviYweMkF3+MDXAAOGiUcZyoR+6Kkc8R5mZ6b00Qerj+dygjoIWkk6MfviDmjEaBo9qQc48wDgbTPvGku2AJYLWLMKKfyVR9h70W89pycpnixF9BEcmK0XjOUN57aHzvNGSCY5ZljbwCHWtvblRQyOYvAG2E/nq9YrjHXcgUTlQRQordenzjtO7RaArg2cJYzaetY065iT5rPuf/AkgibhkKWZDrS8pKFCkVLMJ4zHLaOjRutsqHW+ocGLVIq2eTIqGVTKYuhsbK4YmXozvDM8wWtKbpXsYg7m0vQ9suiZglaA6KyM8mGBns00G8zaF1EYlZEWDZZa8HyMmvp7LQBWLjolRWKEkGGaUQywd8BhaiYsi84p1RwLRywpcySBctCVt9aZ4cP7Zd2SSGdtmR1lfbkIcYBG9XwCevs3GTLK1m1uWEPSlawy1cv2/jUuOWKBZuenrOehwPyiWjP0faVLxUtESuzZGW1LSwxmSNo0bATSOW6AF548MQNiLzuP7DP2c7GRj0f4oCWlrZVIeOz75+RP4MNDIANY5GkDOYK4AS+DV2UudkZAZhM2tGo08VFUfVhR2DTSZDYn9hqCmD42YuffKKRssRMtJ1s3rJZjFx8mQ+ccz4oVmhEddSxgXt6Hq3qNOEz3VQaN2aYPQvgRSzJaGUSdpInWhempibVOn395g1dCwA9MSnxJueG6viOXTv1GoCg6elZgSLEgzdu3lRyRKLEDwCK31KgZArdK2IVM2mCwXqhhdAluPNqHyV5530UD7keWndJIkl2iSvEhIrEVKTkWZC088woiABmYZPRpqOwRAyNPeWccc49RH0VPHU+wK+oO7lWtQ0UYTi6thI31eOxX/JtAf/2axIP7BpG16+2MDhWCj8CaxktDNPLAzcI1l3bQk6FTcZWA4oAJgi8h73pCZYTc4spJ9ZlUW2ITn9x3lbSKyrQSI+i4NjoXMfc3IKma/KdsAr9EccwJgBQGEIg4VVvsgk3JJ+w4vTUSLAB2XiGS1wbrGva2NB7LJVUPCbGo1DKfvRBCkABzjlrKcChrk6fQ2Lt6ylqoiEFpbFxrQ8tWdg54knWlvwOwBM7xDMFRCPux16IpVJeLj1FdLAAFxifzDOjbZNzw+dhT7E1nEGxrBoalAfh/1knX0NFAG6xKMFmplXie3y2CqCd7HrAxUes/8jYqABIXVcqJbAonXIi9mhBEYsQR3O+0UKi+NXc1OgAlPK4chHixXTaCbT6Mgk8Hzol+B72AHsD5h3XQ0GdeA8wgnuhYIqmIzlB76M+sebZeLyHzyNOJ24mRoe1ht+CURYOu1iTs4St4FwD8JALshfIPXk20iLzputgCwFE/FiCdSVfBADDl/O9rC37hevierEnnE/FUsQSOgquGPYbwOQfhZdoDf8OYPIX//efl6B+O5XvjD3q61PbAQeKygo/IOQEFdDTCdx5+BwyAj0CLxCzhrp6W1yYdyMFoYh7/Xe0sSylloX0MyIVJwalkC+QaJsEBoNKJHCEGBRo9ggIgXRjJISQKgBjfFu5bdncLYCFDaM54qWCNTQ1Spyxqq7GLl25bM3NTaoUweCgB/XNN9/SBB0ADhIsAAuAnrHREaGbgCgE4CipcxAwFCRhh48cFmjDQUVHgP+nAoLxgd6raQMdHQqmvv/97+uAAKAwmuz+g/uqtnD4QIRvfXpLBg8xW3+KgabftLXqviT0mUlLgR/DgjGD3YEGA9dy9dJl69rcJWPQ1taudh9R/Ty1bhJWgBEMEJ+DwwNpxdmfPHlKOgu8lu/GwPDfTPehikAFgurKc6dPy4g86OkRwsprqKawR7762msKKtas65Dj5rNffOkle/e9d+2lF1+2ocEBCRrBjiER/f4PfiCq6bqOTv09V8jL4L7w4osyZARkgGKiRQZMQrskjRgRUGAC2/raekPzfHFy2pbn5sVuEPU+V7BkZZU9uHXH4sGwRQs0wZjlIwErIvgIA2ZmVsBZsqVZoMmDe/dkvDU5Yf9Oq9u03mZSyzYyMSYjCfDBCEySPaoDt2/fUfBNjyCsIIIgwDwMO46AII1KFwESwsE4GCpDTiG8UkZMVRIlXEy6CAtU4PwAkjlBMgeYYPhwzn4AQALhC6BBDSbQZ+0knqnR3IhAZhSM9T58KBo5lWtAtanxCYEmfI8Eg5uadC6ZfkNVCiegXs1sRuyu0aERTeOA/k3PJGBa2gNcamuqLZfOaNoQew0m0NL8ou5rdm5GLTmAZ4gbck6xB35gXlVXq3UEhKKCNzIxKRCRZAongOPFrrS0tihohfJ65swZBYsErFC1caBT0zNaa/Yg6wQw5FrcSjqrtA0CBDF5Cgd+/dp1ac689tpXtD44JkZCA6KgJXPp8mX9PzopVI7Rc7l06aIcHtU83qOgc8sWaSFx1nkGVBb5LIJRWFqAIwRdOGwCe84pzwVwCKCNs/jmm2/KltAGBdDCuYLR5wLaGVWpcPr07kowLJlUsDU7v6B+epIHGGaaJBYABHHJD+tCEMl+0IQQKi48M2/CCM9erRu0nKh3laCQqTCuauJYG361zPVV+xEniTmAC/uVveALbfq6PQR6Amo0FtZvDwGrKGgSif8DSAQy7ybXuEkvvIa15POdEJtrJWLvci8EBpqKwn166voKqpi8RpLvVWX4Dol6cnbyRVueX7TZ8SnLA7YhMprPufYcMUDcd7MWfuCNf8LeAy74CbzG4orR7XRQNCUFAEUjbN0IYgFNYXfNrKmvC+GATPc8+AmHAlZdmRAoxn7i89KpZSsVHf1Zui/+FAi1rBRcpZAWUAIjrzLEs+P7SLx4Zg4YoKXFA7gKgGP+xCOeGWNqc4/XkmcZCspHqiffIT6ayMF6sK4sIq1mfmsMCQB6R6VSQOCxtHE8UBcB0YWlRY0xX1he0b/l824NuQeEIXnWGkEpdghgGsF4XmwOgXbeJAaxiRC1I8hTRdntIf7DHzNKYo4N/53PflbJwOXLl6SDRMXP39/sT2yy0wZwApIAOQTm2JZ4RYWAE0A6ntP1q9f03BBlBRwk+QN0W9veruBcYtmzs4oX/EkXPG8+h3GwAuHDIfvw3XetrSZpcGri6KSRoBaL1lzfIMZD58YNxlUyFWxwoM9KANjY8FTOivOLpnoxApLBoEAQWveojrL+y5mMLcF8ioQsUVWtSTBtG9bbzbt3bWpmjo1mwWjUGlvbraquThPfaMlB50agWyCkpIniErpUAog8hpVavhgvnM9aIViwUHnI1qxfYzu3bbZgIWdtDfW2vmO9G+Xb3qa2SQSeK6uSFk/UWEWiymamZ21xZdEuXv7ERsdGLM19WNAuXrxmrW2Ms6XtbsUamuptcmTctndvlcA9wP3aNR2KHfy+fmKfHTu2WkWiXJNeiBmwByQ46KXU1zUK5KGgg84UIqbYN7TB2AMdnettZmZOoDdgJqAdQNfwyJCm2PBe/ARUfWIxkg0KBcQYYrV5E8CIaZjiB4uWGAnmLP8GgEJb1dZt27Rflpdp242piAYIg90VewXRdW/cJ0ks8QIjz/k+rh2NN7RLNLlQ7ZQrAkNgCWPriUuJf2EHibEcZIRwrSj5+HfaOwDveh4wstgVAWC+4hsA3FgvxOnxY8Ql+HhNnVJsgQ1dsY2bNiouxv8QW/J6rtsHa0gKOQNqO9Y+j6pVg7NNkZPCKQk5sbmbIsXUkVl9PzYEXSQJsj6hxYCveBIwIe5Tm9H0tK6RYokP7PF5Avif0EBZbbv5B3If/7N9FsoqsOK17PiVYeyXD6aoULq45OxeeVzFUS4YKwR4gT6TbBTyAslal9wuwp4MqgBKDkCxkHvlrHIPTAljahixi7QKEwk9d42rJgZZXFIsAaOevUCMhG1kPUdGhjRQgzgSn4t9ofgJq4znT0IutgmtlQsLApZpNwMIANhBmw/wixZa2izZV4imapqKx97j95w9fIwKZrmc4klAe4A94v8Vse9ggobE4MVe8Ad7IYAx6Np4OTO0yDS3tEqGAOCP3I2YjfgOVgWFWfwN8RSxkRim6NC1oLHTKxY3NsO/Rs6zhPyXlmxsfGx1vdjbThx6SeeGKW08H97PurDXJZEQch0Ptz69qamO/n1PjI+pDRvwm2dH7MW/8T7Gb+PzuV7HLqwUgEVRjD0OSMP3wU7jup599rT94Ac/sD179iruUKvOyoryWZ4nsdrm7i3au7TvjI+P6kxjEwAZsSPEPABT7CkYS5xFaY4B2GjyEC2IQOmu2AAgC2gGyIs9IGYBMOEa8YHSktMEu5xY+Y776+313wAm/zi0xCtP/x3A5N//+Z+WmP/OWDI20icXL8pZsAnZJDh+DChtKsMSLJvQwyahI9Hm4WFUa6rpj4/pUMxMOtFJNsLefXtF14duD3rPxoJtgFAkn3P3/j0dGpItNj0GEHABTZPZmTlVgjmg/uHAeEPxOnfmnKiUVAQRFKUVQMJYdUnr7etVPyVVKTYem4qqA/oIoj8HAnbq1EkBQlC4YD4AFhw8dEgAAiDBj3/8ExkJwBAozVs2b1ZfKIk/zuLatevSnti/b689deyYNAk++uhDOSru48TJE6sTM0D3MbAEfuNjrk+ag0EFAKPKwcOgwZAhQCRx8g0BCRdtCrQNobPBhBUcO9R9gBvWCyYQjBYMFOsL4gtDBQQVAaZ33vmVdXdvUXBMcIlz5N8wUCjS/+Vf/qWneJ21z7zyGQXkPffp4c0oEMB58owOHdgv/Y3qZI2YLxiff/l//Ev72RtviGl0784d6Wiw3lQsLly4oEoGFQiCYQIOBGJpR2HNCYwckr2iIAEnrupmNmt379y1xvp6GYHZiSmLhyI2MjCoEZ9MrUCItCYat/nJKYuHIzY9Nm4R5tSDOkfCVhl3qvI45k07tto9km2MCiKEIbNtTx+x5q1dlrKC9fRBb50UWIAjQgVco1ULJSHKotsna5X4YvR4vgQs9XUNCjYwjLBmoOZBX6f3nXYdTYeKUd1G3BDxwsdJKs+nvr7OS3i9ijIjx7yyNv320nigWhMw7RcMMcEEyTprzHVhgNkLCGeiNM65G8TgV1RaebRcNFE+Y5WmniuI6cVeAOGHQhgNRpSoBqlOBwKWrEPcOG5Dff1WFgpp2hQJQteWLfreRw8eKqBFcIoe9YmZaQuXl2mKDntmemJSLVIkLVTIAGLvPrhvI+MTuhf2NyNd1W/b2Ki9DZuBPYxWCMkKQTT2iH1F2woOF4CJz8epsR/ZVLS28N/cP4EyGi+cp3feeceOPXVUoA5tOkyx+uUvf2mvvvqqglH2G3aCgJXWN54rZ4kAis/j3OOUuDYclQOVHdXfbw+hmgHTRKN6U2k79vQxgapUlCTUvHOHxF05v+x3WuQ4MwAs6qsu5mUX+Twp9wdDoo0CuMLC27ipy7qgXQ4NK9hhSokmjhij+tAlcUAAEZRT73/cXiLmh0bKkbzT4uKHkg6o5kMIktxYbMcGdK0hrrVBASzVPxKXCkbnObYK9hb756Y4RBQwCpTxxEElUOpVCrmGlSVo3gTeYddGkqddakVBPI5IowwBPQBIIlGBxlwP+1BtIVKYz8km69xFY6L685lqMcmwL2ICUOenZpWQGu0fjBwGBGL8qm6d1iBYGg7akJ6IwAMHdDgh0qITHKRtSTovQQXNElgt6TS6PnufUiKx0seZgS8+ymsYBcwIYb/9SN9aYEpQVloNYpDA1lFy4T5DflWAgWP56NlCuBCjzDHYWEM3KtlVUgFxHPvEXZcDMFzbjqajwdwIEXwFxDSBNULF0J80w7nXtfmfHQiqxYfnEKQti/GLCLKiY8Yzj5XJpgD0w8yLhGGcsr9cxU0MDfamp0Pgi89xlWGAHTFLnJ4Q905CwV7g7/ybbslrv+IeFGAWS/baV78q+0s7XN/AgEBJV+VlDd1IWvwG1HiYOdwr7LYXXnpJmgJu6lhaICygP9eTiDN6ckn/rylrgYCdPHFSQDJrN7e4oMIDiTHXuGvPHrU5UiUkEE9EI1ZXXm5lCDUykQ2qdc4lE1Sr6xsaLVoRt0ygaPd7HliM5AmwY2HJAgtLVh2JWgHQG4YW2ie0zGVzNvCIgL3aZhaXDOWZAmcrGLCDzzxt7334oY2MTVhOzzVsNck6q6lvsKGpSQuXxaw6Wat1pFhAQC3GowfaYzuxs9h+FQZiEYtWxCyVT9muvTssWVlu81OTduKpI7Zl0xYbHhyx5sYG27hhg9avKolfLLdoJG737/dYY3OjWCOT05OqLMME/PnP/8YqKqtVfHj48IFt2bxJbZ7Jqhq7c/++2lpYTybusc8ospGodHa2W2Uibhs3rrcD+/eJYYcNLeSZ6uF8GLGabOXikvY5cVRFZZVFyxB6pHi0LPtJ4kaRD7CSvUERhoQCu0OxADap6PZMdWtABJw4oagCHGwMabQ0Nsk3AjgBlDsbamppwfYAJKOFR8yFwCT2mriUc0vyiE3BthOLAUrgx4hxH/Y80O/HJxzrgzgC/QyAez6PZAngYXxi3Hbv3qN4kDiNZ0crE22S+DY32W2/WMYUaTg/xM3ob1BQkA4ESeXCgrSyPr39qRhqsKxZA2w4yRzriQ8jxuesIpxOqwUFRyrdvA49B+IKNymsqDg/EnLFHtaNIiDJJ+vljzL+h/VeHQuEGJXcgrYLimXoR3AdrDFr4Y9hFTOK1lHPxkqjyRPYXAVIvL3ts1DEavO0exzo/PjvruLuJhDi+7Bv7EcScmzD8OioknLiXwAQzlGdx57g3wGd1b7jCePyPEmMEW33Wwlp58EP8Hu0zjhvLBSCpoBh2EbYIdgy1gB/Hg05NpGmOCLKHg5LyJSEHbtN4Y0iJvocFJh4L/aJohG/JyfjhwIN/owCi77ba2PGH9NSC9uVPIP7I/dgLdkn/D8gIIxk+XfZfFcs5Znw3Ll/9h7nDeCafUKeiD+/5OWMxFSsDWdq34EDup/WtnadF2JW4kBiIoRpacnBPuPjYIJwZhUfFPKK1wBUNREUxtjiou6ZvYbYv2OkJHR9xL4AwxTcAG4+OHfOdu/apcI4gChngs/mLGCjeC48H/Y6uQhnEFYxz7q1rVUtXORy+ALY7TwvACYKhWgvfu/73xP4wZkkp+Tc0LJDfqeCe9cmxWsSCi+i8TW3Gu/AWGEgCr7KFawpkNWuMn79Md8aR4523cqKzjJnj73ixnczoYyJi67ti1iYs4948JPAomv1+f+GYaIw6u8ANf9onOJ/oQ9wcbOzImaBf/8f/l2JAAWjQbIH0wMHApWMTcTG4qFRSa2tSWrj+6KBGOPPf/7zqkSojxx2RHWNxHvYEATdBIcYSA7Pc889rxGy9Odfv3FdVV6CPDYSyQ7MCgyYpkLMzqrCDxOE64DmxkYF+USU79Nbn3rfNWrP/dZzCrz27j+ggIpxoqC5GChu1O/hQ4/kUW+fqNEg+lQHcDYS2FxZEWvDBZx5Uapoe8GAY1jVNpHNSh0d4OTMmbOWTafs4IH9chRQhVlDAjgOMu00BCz0UnJgMXQojYsWFwiIxo8h+/CDD+QMoa/SToNoIG0pGE4O5VtvvSUdk6+8+hUF0ySSGCl0L6iecIDQhMCQO9XmERkLDhxJGgeaZwqLhs+DdonxwWls6d6sTfCnf/pvZRQ2bepSoJDP5u3a1WsyfLQtUBmBGbQwN6uEtAP67+Cg9sbX//ev27e+9W0ZddYTgAbKKE6fwPr0c89p4g0aEF/+8pftb9/6W9u+fYfQcYwQGjKsFYDYgYMHtM9YK4SvNq5fr2ezODdvTbX1VmRM2EpK4x/HB4ZsTVWNJUQ1TlsmnbLF2TlbWVxUwoGtWPbGXW/cvtVu3rltUZhPZVGLt9TbnlPHbTlsNjU/Z7kS4otu9DLrCCtIjjkQ1rPo76UfsU3gDmtJYE5SiwNRAJ1OubG3qRU9A/YO+3nX7l1WVVkh56SJGN4ECHRHUPyHOighusoqir5OB8VLghFS5fUEC6rKpzMyrLAyePYEBqw/zgZ2Be8lMFyYW7Caqkpbml/Qe5gsIxAqk9G57uzcoIBOM+oZ3Tw3Z9UVlQpoCWAW0ylrW7tWZ+YKAqyZrJ4NjguAC7AOhhStP0119RrXvJBJWVPHWqttQpDTbHl6zgYfPJK6/6nnT2t/UkEl1cdBj0lc0en48Lk4XiXAgaANDY9I3wYwFIPP/zOFg3ukykZwR8DJvie5+fDDD+ze3XvGeOZjTx3T2eUa3377bdtLgjNJ69iQvfbV1+zP/uzP7I/+6I8cxbasTNoq2AgCeABaaM/sG03wiITtzu3btnnzZlWZebasOU6XtUEsFuE1njX7F72jp48fV2AivQkJdjUIYOSeqRjJ8S0vqxJBtZNgm5Hg6UxKFHoCbpwhiQI07Y516y2eqLKmxhZR8qm6A8ioT/0JrRv1E3vtNNg7BYPaN7RmuNYGpxfhxtPyfmlm0MrhaZGIPeJpHNA+QdsGjttNuKnSeuDQRTHVNDM3ApYPEJQAAFZ0Sb4opmnaGl3LDAEw30uCDHuChI1r4/dqRRHjICfADLuErcV3sH/5LGaU8HkO0PI0MjSaljHAWUuUJywaitjKwpItTs9YCfCPe2FCCGshcdmQJ5TqqOEuBneCqc4lOrFRfrh/rlf6GZ7WRgDABPvhgRisgw9irPbYe20mPpuGlgVpswr1KBqdNZEQCvYI3nK0HOWaFhPWU4K0JRISRHYRQRbO4wRPGVfriUH7oIlj5wTlLx2tPCKNIFUFC3mLeJRggtBgJKQ/ACZ6FmrDCijZYbQk1ycKeoFWvLRsH7YJ38d54P8RQA+G3QhzbAfABOwWTbQg6WcCj6dTIkBXzCfAB5f4wDDR+GwPDNM60SLn6ec4TR0HmIhJ4zGkuB8AE9h9gBm0YGDLADkdw8vtLa0FGiHoxJTFpG320iuv2K3bt3Tu8I34w8ufXLRCLmvVVZW2OE+bsQN/SV7Q7HJAWkC+H0AAIUfaL/fu329XL1+ymekpibJv6+qyrjVt1t5Yb8tUy4dHLZDOKuhGELe2vsGa13fYTGoJtMj6Hz6yhfFJK0eUOG9WzvojsJmsttYN66yprdV6bt6yC7963zpa220aXxiN2mw2Y+HKSmlzTc7OWt/AoFqimK6jCUUwjtAOAkRI1mlv0zbE2ZAf00hrx8ihHXRiakrrE0uUWaImYZXJKmvvaLFkRbnl0yl75qmj3oTBXtvWvVUTVfD38XilDQ2P2dq16+3Gzdu2c9cOjWcFHKLSfO/Bffvud76rwgdJUWplydqbnZB+X9+AdG8445u7toiVQUxIUaMsFrF4ImrrOtZYWSxsx48/bbt37xWTBUBwYcExKwGwaZtC7Buwf82atUqAaBHmoGAbNDERsUr0U+Llduv2bZ0bWjeZzAYL8c6d2yrIbNiwSYkWsSY+muv+yes/kW2nsktFHQCE7ybGZS2rqhlnzhjXNfaNb/wn2759mzVJ7wWw2b1eOnkzM0o0sV+AArv27FZRBpDn2vVrNjg4ZHv27pG9odA3PDKiGBSAi+IkcQj+jT0ISIFPowUONuRbv/ylChydHZ0qlilOCAWlUwcTmeujEIBGFvfGg+952KPf8zv8H+cRvwejBD/IfqFdB9tM64CKhWs7dM8ALDqzpZJyAAltIlTt/QAgcr8knyoM5dyktydBEyUc3i9gr7Em0lvy9KXwE9hC4l83rZAJfykxUX3WnsalqwXDZ/j5iZpLZkhQZZ+f/HlMOfGAcWfnxTgsBQQ2UBAEAH7Y2yvWiITNc46Vg83T6GMvFssV8w5sZqpMa6sKithn2p1hCbB2XCc2S+xPjeIN2ix2hgICI3oFeOQVW5fDdoaxPjysUdDkOIw+h/FGUZkJO2JQBIPWUFcnIBRQj8ItDCD2P+cIFgMgBu2esFhZT2ydBNs9fSbuUy0/Yiq7wo97trBipsRMo1DLNTqgcdkqKyr03ZrimC9Ii01yAhTIAfbGJ1RkJF9kTcirAAf3HzyoWJlYhj98FixadEyY+EJOwxQt9mL+QLcAACAASURBVBlxD2PHFS9k0po4RQ4JO6WxuVkdB6whbfHEzNhrvpuYnU4EmCUNjU1qgfnWf/0v0lNEWoCOCHwJAChnk9xQ7MdcTs8d4WfiO+nEFfIqbBEvE+9SnGOtGD4BCAhI+OKLL9r7Z88q9gVUAiCiWEYeg/0A9OL5YQsBSfkDa5715pkBSAGma/gCbB6x8kz3gv9ivznx4JhbfwoE2ZyYWPydZ8Hz5lnzGVwT1y4hdA8w8c8c+5bz6iBD9/NPJfr6vxC68U90KY9XMfCjn3y/xCFnE7HwPBCqvvyOg0hyQk8qASfJMIGCLzIEPfDo0SOq0ihIyGSFDCIKhyEGUbx547qofKB4BCNUixXs9PUJxYadwQhPNjCjZqnsgmbSO8oBAvwgYOfAsRnZyBxqAAoMAoZsbcdagT0HDh7S9773/rtKZqH/4kA2b9liH5z7QJVzGBYIkpHEYOwY4QstSv2LU9Oi00F/YoMC7PQPDChRoTL8zPHjErf6+Rs/l0OmMrWtu1tJFAkplTt0ElCJpg2CvjaSWw4X1wrSzyHVqLzUiv4uYbla+t8Yn0qVxtGBfcfAVA2M78EDB5UY3r71qcb1kmRjfKCsXr5y2QuAS/psDjHIJuAUtC+3npNO/Cwel1YKbUqgodMzU/a9733Pid3V1ek7GOM6MjSiigvGiWkgJKRXr1yxsvKYKJQYZQICgkiCAg4n42SXlxad8npDoyrtJ06ckAMB/NrQ2SkmDxXJ3//q78vB8exx3Ow12p8IaqnkhphKEQzpOYGeJisqbWlmVkySYL5oqZk5mx8csjr1LC+5yQ7Fos1OTFpqaclNQsjmlNBv2LrF+kaGdW0VjXXWdXCvrd+z3fqnJ20MA1RfZ9Eo/ZNBfRagGQ6HoGr/vgMSiqXlDJDn8uUrMlgI1bJHfWe1cdMGtXhgnlhDgiYqw7t3o/Q/J4aCgsPyck0C6B/os7GxEd0frCkE9giOcAL02FIdkOhlMCBjzLOgnxhUWZWZpSXXVuP1nGIpOCeonHfDhrp1y3of9uq6t23fpiofextWDIEJ1PHa+noZ+cHefgEvGNZYVZVt2LJFiW0kGLCVuTk5KhzXQH+f0HQmEgwPDFo0CF28ypYLOWtdv06UcM5iOFe0+1c/lQ05cvyYjU5O2Chq8VWVAvOoiu0/cFBVayoA7DsCQII8EjYmy+DYqObh5JsaXYL08YULTnNkYV5nkjPxH//jN+z2rduqXDz/3PNKqrBBBAqw3+iRv37tmn3uc5+zM2fP2vHjx90kKMRo+/sVjGCXCM6gtoq2Hol6lGgXhHNuuJbBwX6BQNi/Z0+esps3bwgMZKoD+9tVwgISkCVABKhBNwjgpL7ejYhkXRUsSnQ1aKnMilgw6ENwvVQVuS6SvNa2DgsEI9bdvX11BOaly1eU5JJUM+JSjrYAM4KAwPWE8z8SVWyY2AFKJEmqHYNJ/eJu1IhrU9GknKi0MZwgJlopMSU36oktOWV8X/PEZzqw5zQ5xns/gYnAmBDU0iUlaexn1pr3IiqMQycol16lAHVXyaNlQ/ocYpc48T+1Rno0Z9fOg7aKa1+DvSTQwhPkKo+UWQYq8uy8peYXNJGEthy+SPoZ5sCPxz9e5UAjfQMONBCbQ1wUb2KNe7UTH/QBExJ8F5z7wcnjgEREWtcqtErndJNfACTKYiErj/F3zjUjH3lebs9A33cBdlDTRNALoLUGkUH+p3HSgERoklD1A4RCQNerzPoTjKJRx7Tg+tDDkEAtQAnV0VzWljxQFx8hsdssOifsecBYJ4I7P8cUKJMWC74Wtk8mS6KQZ5qo2BYkB6m0a5Nl7/JsigBEmnTntG2wKfwd+0ESQmsT/+Yo8F67mKcp5BbfCT0KNCYpEjsqJLD5tddes1t37mg0K/EJrQVUyGGLcQ+sD+cS1oKET2NRe/r4M7LTAB6wkrCjxCgP799Xh3dLc6ONjYxovaFJw8IUS6/gtIIqa6pEIT9/4WOxvVqY7JbJiBUBWHj39i3bvXWLHT+430LZjD345LIFV7K2gpA6ye2WzVbf0W6TSwvW0blOgn+zU1NWXE5ZYWnZYkVTYrB51w7r3LxJ5+bSmXN24/wn0vyobmy0uULBptIpm8mkbQFgft9eu3r1ms3BPslklIwAZi2gf4ImD4zacEQaCKSOOjf5nNNuQMCYs5laEehUU5+06vpqS9aRtDRYoJiz9R1r1ZqEYOTQwKAdOnjIBgeHrb1tjfbrmbMf2IEDR+zu/R6xh/FxAN6P+no1ifBX77xju3bu1ESH8mjEGmqqLMWaP+qTQCs6Tjt27lLhiEp4eiUtceb6xqQd3L9HIN+ate22det2q66q9aZ9OeFGCj23b92yrq4titEAngEaYD3xB1+B8DhVdHzhvfv3lABzrijMsKcpety7f1fMxGdOnFLSq71YKKgQhv3EJ9NujU8C1IXKT9X51S9/WYUnEsqpKRLFRX0Xa0yll1iVmBFbS0LK9RA7MHmGwgBsYirWMG/5HFWXoxExA65eu6b4WnpUGeLmm3bq1Cmnh+YVYVi/qpqk9OWamltseHhUhRtiFWJZYnVEdolP1PYqDZWwtLeoxOOHAIjQlmAdKQRoslc0qvgdn4oNJ9HF/hKLc45JqknO8NWbu7qkaVIWBbh2dWwWFp9M7MTacb3++X0yg8FWqI1O1Xdfq8kDO9S245hw/Ab7AuAnjTyvnQwgxRcr942vfFkehpprQ3SsvCfr3d4VeC2kT14PbTK0GHL9TNikeMTUJYEMadqdU0p+eXYk5QDIxGjcJ0CIX/EnDoP9Sa6B38NvEZ/zWp4lawo7DzvGewDOXKzNRL+4tTU2CrgFAGaPs1+Is2ivpriE/xRzvKHBFucX1JrVtWmTwBPifJgjPEeNfw/BXl3S+ksTJBDUtBlsKnkJ1+j0PioUg5CXsDeIl7HNfBfgBz+sJWBBe3urpmChZVhdU2tbtnTr9xSY0Isj/ndTYMyOHjlqv/XiC1ZenrB7Dx5oLxDTs+8oRJKrYL/JqwaG0H/rElOGc0GMxToBmLB/YTkzDYq41Y936WRAkJbzTF5BIQ0AUABpebldu3ZFhWfABs4seRhnm3sjl+FMsM/xG0ysAUSFKUIuC2jIviTGpGUvBuM1Q9GxSUSBgwcPyM8wUIQ2I84rZ5rPhHGGXya/4dq4ftrC9x/Yr2k5PFvOGSAkua40CefnVWxFV4wfMXdaWpQj0B6F1AVFGwSBiclcASKrZ0cRnmfJ9XlBihe7uMhDLF/vhP4GMPl/D0cJ/Jdvf7OEwQHJJJmn53Hjho16MEoIF+blrJidzYbACdHSQTDMg8fBgOhTtSb4RauEhBnjBeL509d/IkYHbTi8BmfDw8QhkxgAcDCfm8+kN4xkAiqSBLrq6lTNZkNTyWUzSXAq4WjzbE6XQC5ZU3OrRBJhvKCpwYFk42nccW2trpVNC8sDujWHHGOF7gmJxPQUxmdewAg9/gR7ULaouuIwcEIEmTg3HBPG79HDHjt54hkZKwI9HA0gBUYcdgqMFcRHMcSDA4Ny1hxa6Jd37tyVwWEKEOPaQEQ5iFwrSZyQ6JUVVVmd/sJVG+ofEDIL44OkDM0E1hS2DY6XtaCFAHDk7LmzbkTz4oIqDzt27LTW1mZpKfC5vJfKSLwiLgPqo/f37t6XMClJIwk3lQ0OKFV0dCwQ96IKzDphyBiz9sUvfclGhoc0peL6tasCtxiDLLYKgTQV+1BIzws2CBWrl158UY6FqT+I3bG2L7z4gowWDJcgWVO+KDCLQJNJLdCZZ5gqQpt6KmOXz561lvp6OSV66kG96UvH0UjzhgpcIm6VDXU2m1q2hdSKPfXi87Zhz3aL1lXbYi4jUTryGRIWNCLOnDur/U5i/1d/9Q0BJl2bumxD53q7dvWqHBAgIUaX72DNWZ9wJCha6oP7PQowd+/ZrVajzvUdVh4v077GyNL+hjju0aOHpdyNUBWfAe2XRBKnRMDPpCUogTi9D85+oP3OfiLIkoJ4okL/L/0HzzETJJKzQ91Eu6HvYZ+Cga6Nm1TJlCZQokLVMp6V+iof9Vou5aj01bVJq6ittfYN6yWK1trcbIuzsM1mdJYH+/sVoEmzIJezR/cfWl1jvXro86GALa4sS0uoKlxmD2/eVvKxbuMGiyTiNjw+qmdMdQE9ky0IgiGC29e7Ou5V9xxPiI3B3oISTDCOjg2gwre/9S177rnnFBzdvXtPIqtv//JtO3P2jFhwCDQDquA5CNoBMLgP+t7/8J//cwl3AZigZaJRlcmkki4qmrS8ALQQMFBBIjjkGgAKGQdJgkQwy5rDjjt14qSmOXFeOT+AZVQ8sTOAw3z+z3/+hgIJEujqygqxJGBqUSGlHYve2VhZ1FJpAvAZVUSwDVwLYs6bt2wXYFJWnrCt3WgTpdTexiQnAvLycjSgqMTTqgW44UToOGs4YoBJ9ofTpnACbTCZXE97UQkyQLj0BtIp3SN7kb2m+/V6z3ktr8EmEEw6JkZJdoBWKI10DQRktzm2+r5cXkEedgWwheAMkMZnDXA2CT4k7sb70bpAoDce9xgxBX2GLzZLAkswUxRDxQEzJIICnkpupHB6cdmW5+Yss7SiSjmfyeqIvCWWBKADSbmbBiRmiCqNHBOnfcECrQb70nJxwroKPhwNTOsiNpjGYDJFx3ur13dMslHQ71zwT2tfIQ8Thmkg/N6tH4uFTgh2x4mV8l0AVE7Hg2kpVJ0ESMO+0BQd1wsOwOsmIfGsmCKQFdBLnMQzErvAoUlWVhG3XCErwCSVzcjHsxapFachAzMUgExtiOiI5EsScuUZUWSQILWnS7LM1BB0UnJ5W0KR36BuU8FjDCe6NFkJHLJX/NZdwAj2KWiLLolWG4C5AuAJgJsLaEQt9n589gnVXezil774RcUejJLFJzPqFaCSwPfRw15dIwkK1yMWDdTwxgbFELS1Afrgtwmk0bhBFBQNhuXFRTFNiFF+93d/VwUP4gu+H9tG8vKrd9+zrdt3yF+jWUa7FUHyL/7bG3b00AE7snOnpScn7cq7ZyxeCtgik11qkmrtrGpqsImFOcUu0MID+KeJcRyOGFFMbeH3mu7CSPeeh3bv2k3XTlNTY9PZjCWam6yqtdmmPabf3Vt3rGXNGrt+5440YGD7yAYXSxofjd8A2CHopgpKUu/alTIq1FTV1qiSW1NXY40tDZZKw3prto72Vtu8aZP2F2eXhIzE4a//+r/a0aNPWU110i5fumo7d+2123ddAkFxh0kbxFu0JLe1U1R7oOpwNGhWHg7a2PikDQ2NWHmiwurqm+zAwYNKwGirQguFhGbbti125PB+a29rsSQjjdGdKUuoRZKEk3iD3/3w+z+03/u9L2rvqX0FDYNCSZNN0Pag+ov9JemZnJ5SoibdAq8FBeax008BVMRP7BLrBpt17uxZCbOS4CkxqaxQYgPNH1tHzELihjYKLJXPfOa3vXbBFSVJ9+7ddZp+8wuaqsh+dq2cUQE7FI/wK/goEkXONWdAPmRpUXvExdp19rOf/UwaXJwNzvdFWFHFosZ5Y3/Y1wAoJJQAksS2+BYVO8fGtH957qwJSR0MiobaOu1bfAwAKaAr/nf/3n1qu9KZC4fFzlzf2akiBe87eeKEpyH2UPG4xic3kuTCMHSMDWwI8TMscfafpovpLPvpmlel9SazPU7mXJuO0jx/vOoTYCq/9xNyv/XOt6v+G/3JadgKB+o/FoD17YlGFIsO6a4HLUbpRggwN28ca0BiyNhEilv4M54ha801ACw7YXM3BZQ9guA+fqy6OukS2GxW4JnTnBlfLU4ABPF5sNAnxyfE1r1x/bq+O4c4czisljOf1U87CT6K7/en51AMw+YTt9AGxp6DAQEbmd+xgOjJ4TOIm7hVnuEKAE51tRJ8iljO36e1Lynm8hoJ9XoTB4lZ+HeeMYVk2FbsqbRA/YhaU/gd2nHEaAi4unbMkhgmzz//W9IgobgkfSoxbkNOdBXQCAYYzA/vukn+0VnkrLJ/KaqTkwZCYdlGXovtJpYAmNu2tVuAErEOLBzujXUCxLl7745id868ugZaHCCKDdE9NTXprFFYI59VW1Eur1yIM8ozBWRnrxG/AjLRCUGMxw8AK0Dp2TNnVJzkzPJdbiJOt66HARl8N/+NDMX0lJuwSV4s0D7L86qVDijxIuAvgD62A3Y+eQxgDQU3fsiJpNk0OeH04BB+bWwU84T7fsxwVXOu3uMzTJ6ECn7DMPnHAyeBP/8P/65UWcl4tUn1ou3bv09BPj15UCDZhPROSoyqokIgAkaXqrh6vlE1lrCga2vx2Sf0Y8JieONnPxV6SuDhB6kk/DgAxpFJeK9kojY+c/wZoe84MJgXJPpHjx71KJOz0lkBwWa0Gj1svIbWEZwldOTDR47ajh3bJTx07oMPBFQcOHRQB4hrxnHAQgChxGAStG3Y0CkK5uiIGzcKGghFjIP1i1/8QiI+XOPJkyft7LlzqzobIPpoVTQ1NCiBhoVDyw9OA9RV4MrWbar00t8KlR4qI2glmi4vv/KK7pv1gpYPfRRdCwwOBgXDBtULLQwc5VtvvuVE80IhAVt819f+8GsylPTkwtKA+aHeuoUF++TiJ3peOBNe/9JLL+kgE2ASBPG9s7PT+p5jx55aHXPMefvP/+mbWhMSuw8//FDOAbE7gkqMTk1dUgcXgSwqVdAoYR+0t7bZ7PSUqtQYlva2VjFRcDiacT4wKIGkF194UQg84BpADMkCRuPrX/+6LS0sW3ppxcrDMVvT3Cpn8On1G9aEgYmW2dL4lC1NTtnIo16boJWrrk4OAh2NCgATRK0qK7VnCPqJ5PORoFk8Zqlgyb74v/2hVbQ0Shw2kihXgiT1dIThUlm7cfNT7YMDBw7at7/1HVUXGN+F0dRo5mhU7Tc4P6pPJIMklxo/OTpsly5e1ojII0eOWENjvX3yyUcypiS0JKUk7WfOvKdqZnt7izU01Okz3n/vfTklKuxQRTHmACCcQ5g7JNOI7rHeAB7ta9eqTcKBkyE5gcoKDC2aDxmJ6c7PzMkRAmjyeQB2vG+G9RsaVqsTgrZr29YIqEnUVKslpypZKwCTNjFYObBQSIpxnvz+2vUben7jI07NH72aidkZiQHTfhMrBS2YQlhtwR729dnO/ftESUfUtbd/wIZGRqy+sVG9y5wTwFCcH+wK9hJUVcQaSaY5ey1NLTojj3ofuokaBI6M+mxvl825cP5jBSqMOISlRTBMJYyWNBJHQBEm5rD3Odu8H+fN3uPZ43RUAaePHSHhB/f1vSQYiLf64xZVcUnW6MyQDAr86+y0q1evKHD60pe+JNCUAAqH+8YbbyjYpaL+qOeB7d6zR5UBbCjff/jQAUdjjiIGnLIf/+jHEkbE5XWu32CHjhyzubklCwQQX61Xnz5nm0BPo2yVYLvpSyTLOE7YJy7vd7oWLil1rR6qOgTNTaiAFRKLrepNsDd1f2I7ufG30pQwp3kitpM3To/PlpgnVSAAQ9gKUHahKnvjs1kD/ALPh2fKeqhq6Cn/M/lDYozSJmGMn9NaAcyRbo9X4eI7CVYVdDFBpOTaV3D+MBv1vkDIASa0hTJmlKlW8/NWghYNiAHrBsoqQbzX+uYElkE8HGPEB0LU9uJPeZCmiROWVUTv6Y44/IS2nsfJAELn/DiAxWEAUvxXyxLTZjMWL4tYKAhw48RiNawuwOc/ppG7EbkOYKbFyQFd+VXdFr8vXy1GGkns2nF8JhHPhEqbC6RM4D+gdjgWsmwxZ5k8QLKrWqMjAfjJfiC5wqZrAhFjGzM8S5PQKeCK6y8v2uTMjAQFSWR5L6wDx46hXQn9m4gCaLFgYCzlctKdgdnBPvTBOzfe1o0RdkVqb8ywv6a+WLan3fJFAJN79+zOvXsCfgD7KMLgWx496nNgCFRy9roFxBoESKeCCqMBkIVklT1DwYTWTSqMgB8UHThPsPigpuP72YdM1aFCeebcOdt34KD8IBR62owphNQla2zP9m5rr6mxqd4+mx4asdp4wpbn5y2MDSyaxMbz4YCNj46plTVRW2OTE+MWFdgWtA3r1tnDT+9YiTG2yVqbmZqwu7du67XvfvCRVbe0WPfB/fpz+dp1FVAe3L1na9ets9s9PTa7vGx3Hz6w33v1Kxq/zrMhJlMbBy3HcYSssTExJXqsA1OoZuZnLVvIWVUSkV6zqsq4Hdy7V7R/no2Ay1BI9uG73/meRuLCLBgdHpeOAQG5Kt5qCR6xsfEJ++jDD+2Vz7xoly5+Iru3rr3NcitLdvfufRscHLFYvFLg74mTp6x/YEjvQaWQAsvBg/ts395d1tZKkoaIcUHf09zUogNE7MBeGR8dd0KSYxNiqZBg0bpIbAdzkbgG/TriKZiVgCMUiUh8KKi5BLhWe+XypStKfmipZjIMSdShw4f1XTAlKQ7gPz748APFnOzpqqoKtU7A8jhx4qQAGvY9yTKMaWw7n43AN4koxSt8FTHF1772NbE9eC0gPOcOnwgQ6BjZLqljX7OfKaYxtIC2FFp/aa1gOg5g2voNGxXfunaHFdlSJnRgq6msw7hlH58794HumfgTu8C6sj+YAATD+dKly4qPd+/aqeSRc8g9cH3EdxToaEPn+gCLfF0Lku+mhib5YwpFAFQUd9TqIhsOUO0jIU8kKqsTb1y7gCzpk2feA0gkzh+NrrZQ+AU9J5Tv7K4PsPgtOk7TyWMDPqEt5V7saVd57yNeCoZoL1xWEst61dU3iI3h9DvQEnQjayWSytkp5JXwAzZiC4j1KUjyDMrL4tbb16f14XnwPt7POXCsmtLqOF90wfjMK5cviyFCHLVekzpvePqGS/LzrCXxPbaOHAqGKv4SMfrt27YLoCOelkCv5x+HRhDVz+jZsxSAKtgytekD1s7OKoYl3gNg4pnix4hLHFPVsWqJefgM7pPWEj6LMeXkI2vXdghUYG8CiHSuX69cijZrWlDYl7TIcHDJszjfAA6s15GjR3UdnFOKlRRnASYBZwHtGSsMkC9BXjEcy8Wo0eQocszlJdu4cYPyKL+1hv3Gd/JaBlvQ0oQN47mQB/h6j3y/a1/Ou1YqD3xCiLl761add76DayX35XOPHj4iAIPfaahBrEwgI7kyuiXPP/+8Xoff5dmzd7A5tLlJBw6/VnCTGvFVsJ0dmMladajQRoskYD9t8jCZiImJ1QH30WtirbgfABKKZmqRwn96Avir8YpXkHJxm1eH8Io97px506v+8bjB/28/IfD9H32nBF0Tg0718rd/57ftvffeFQIGZUxUbei/QSiGFXLqAAAgpYAQIGH0ZfXcvy9qFA9TfeqM3Q0GVYUdHRm2zs512nBinjS3SKGbjbdzx05RUa9fv6ENy2FGZJAKLCKtbCCCeA48+ihsBpIaVKsRYkVHgGQbVP/3vvglBec4CKi7OHMq3iQ+MEtIUggWcRxUxXAI0PCZMw+TQZTC6mrpBeDUqDC/9MrLOlxQq/guKsdcE4YCQS+Q9L17dsuwzc0vKLHDUA70AwY4ChysAtoHWA9Qx4uXLto/+2d/oCQIkIQDMTY+qsPMGmBQMRIk0jgudEdAOzVJBero3bv2sPehnTx1Uvd648Z1Bbl8H98B+sjvEAZivWiPoU/2ypXLAnxofYJmSrsQryPpVrtOIqHXf/tb37ZnTz0rJ0trAMAJNF0SIKr5za2t1tnZIeOCo5ZYVSwiRgL0WgkdUYkZHrKuzZtUrYASh2jtwvyiHT58RHSz0fEx29rdrXskGGbSztjwqIUKAUsmqgSawJ4YGxqy9PyC1ZcnLDUxLXG93nsPbGV50RKowFM9y+csUVMlgby2tWsEPowMDisRtvKYtXdvssVg0fafOm6x+qRlqTIHTHsWo8TeTqfRFIjJiVD1uXD+ghIDV9Fg7N96URcxwlTUoFYyHQfAhKrtuk7U/ycl2AejY3pm0u7cuSVdCle5d/Q5jXybm5EhbWxqsI61TjTu7p17CgB5ltBtJeSZzem8EMRNTs3qunB6jJ8m0OO6cBQkLLAsXP9wQAyofCajIK+mqlpniLXkDGZWUnLATEYlWViYnVN/eSRebtNz82qVOfLUU5asS8pxU4Wdk4p4lfbOhx+dF7LOMyXBoKLEWSGIn19aNGaj1CWq5Cx++e47dujYMZtF1b2jQ7oyt+7cVRWtoqpSzpwzAnh64vgz6ilFH4jWL6dZVC165+josM4uo6HZ3/x57733dB7a2tbq/30ABeYYldLvfvc7cjwEMpwTAtHbt28piSLoJnmCWYcdA/R0LTN5tdoQTOIoCZSpZhBgACpozQMBteAw+pJKOr+nmgT7jMAOMIFKCKwwgjFsWjabluaQE19Lyc7QpsN7GD3L/v/Vr95TskkLwY5du6xr8zabmoJymxEDxQdAHPDsXCLnVUGZl8QDFrH3WDfALCe4+ljDhLYUEk5f/V4TCQhu0ecIBhUgCaSQlogLTAnYNEqXFN+basNrASr5u5vI46bmcD1UcyR0rNG33phhAQBUIjPyJWJDUJ2ETu3pK/giZuozFojlzj9njkABphaVTAL+WIzWE8TwVixQKEnDJE9SzmcHAzZLa+jCkgUlQPtEwAxg4elmeDwR5/wFMD3uVdXoZG9spXQgQtRuit4IYNe4I/aIF6QIIHLSF04IV3pErnqpSTqlgkXQDkE3NkihgRfyCSFVORXkeKK6Ymt4PeYCr9Qq5IRZ+aG/3inHBASYEAj5oqlOuNa1Z2lUJklHOGCxOGN2VyydzyjwxwcSFFOdx8YQwPEejZ+OkPSUxMoAfIBdKhF4xjcvLgkshuHCvwGWSBRX04byKqyQhHLNTj/DFQUA8vzJS+w99hh+XzR9sWucDopfROCZ8xq/ZevVr7wqWjTJJYkjQDa2jAJDbW29zg/MMXw92h7YIlpCAXto3UCzg3sjMfGcQAAAIABJREFUEF6i57+6WtPfYOPx7y3NTQq2/RYEbALvh1EJEFEGozCf0+hbNH9JEndt325rmxpsmYl5wyPWWFtrVYkKCyM+PjVj8XDMhhH3bm2yvoePbO26DotWV0rwMFlVaaVs3lpr6+zBtU9tZnzCdu3cYSPjYzY1O63JLz0DA9a2fqNFamss3lhv93seOUHo6zc0DSFakTCG+/aPDNvpF17U9CDOCWuITVKL7KKr6HZt2SwbDPuGMfCBSNCWVpbUrlVXWy2tn/aWFjEPAbpJSCgCzU7P2vmPPlJ7SCJeoSlEnZ3rZaf7hwb0vC9dvqjEB8HuvXt2SLsE+5GkXXZmUuNwVwDQl7PW1NKu9qaeh4+kf7Bj+w4lGDu2d9vhQ/usrq7aLECyHFZRLFmDLhxTvNjnAU15c7omy9LvIFYEJIN5xGnauWun9jKJLEA1sQggE3uFxA4Qg8KVqrqFohhFMIShygPcs75iNjOxsaZGzFDFkouLdvXKVXv6+DG1z7LvATdIGikGArLDquW8khyx10ny8AP4NwpaxFcwR7D5+HbeD9Okf3DADh86JD8F8LNr107dOwDGJxc+FihPIkvVHnYdWhsUF9CVwY7yObCpOO8UDAAKGX/LXiDOgvrP/RKb69wFArrnPbv3GC2erNPzp0+rSMH1EzsAHmIn1Hq3wmTFOl0T94S9RkdwXcc6nV2ASIpulWJ/l6vFzceYfbDCB0Zkc5/smPGSO01KZLQ5YC9xLm196JngC7KMkndsNCWHnlaUJvfwe+UnXmuPBD2d79JI3r8HnEinLp3RWvnjXBHgJVmHFQajHpueSTuhcYq3PjgyOj6qtjz2AswbYh4KX+QSFOdgGlCc4Ue5hwZiONAYNi0FTRjo2HFsIvsC9sDQQL81NzYKqIIRz1rwe+J29jfFoAlYQ7KVBeVe8bK4RE4p2lDEkoAv4tOpZRXdKODBRCXWZE1hCEs0G7Ft2hyZukfrkzetpxk2eN7lgYA57F/2K5+DHhH+h321a9ceFZX5gfnLGhw6clj3yblj4iegXl1dg/wDYIhrPUq4oQVlZWKYscfwkcTS+BPAV+6bZw+IRfEPW8XfiTvZl/Ibng4eoKfTHMwq/udzwlFaYoYdcKcYIarpp/gjTd6KRrXGioGRUCgrcy3ily7pGdMVQFGNf8MP8DrAKb4XBgxxI3/IC4hDies417QA4btpyQMcVQu7mDIjynHLIhFb17lO68/55l5o78fvsA5ouajl1tMM5TkANOGjuEbWGGCWWJ5nRpEKO+aDcj4D1hVnXBzxG8DknwbTCXz08QclHhAJGSM9v/CFL9h3v/c90cX7+wfkcJLJOj0EHhp0LBwLAQ5BBQgn1VxGtrJJJETpjXoiyKI63d/XK0TS1ycBpZMIYcC02djE9K0BNoBqYhDQCrnw8QXR0/fv26cqNiAF4AOOBGcLU+XC+fMyjiTIe/fvUyKCBod6g7dsVl8+CRigDsYPYVPADSbcIPCDgWBELM6Dw6ceQwR6co7uTRUc48hheu/99xQYcCAx2tA5SXr4b5wgwRmfB1gCfZ/PoUIF1Y77oqLr+j0XdAABpUDmOdhUgDHWJFRQ4Vhf+tL5b5J6jAaaKR9+8KEcK9RXHByJK8+Gigev80VfAXeYk86hIriBhcNrYI5weN20jqDFYhG7deu2Wg9YX4w47JQ/+P0/EHBDu8/fvvmWHBhOcnZuWiNPD+zfK1rn37z5N7p3eqYZC4izxGHxHAAEqLqwL+gZ5p76+/qtY806BcI8fwIGNFJwyrXVtWa5ogWyRVuambfU0rLFYzGrZgLMxJSFMlmbGxm3lQXQ6jkri5eJAUFlGePb0Nps+XBIWhk4HII9KqUrVrCu/XusZftmy8TCtlDIWmVNtQJonNhHH35ku3bsVN85YAcgAmAdRhbDS8AEiHL0yBEF2Rh09i8BPE6RYIn7PMVkpIEBsZXGxkessZEpTjllawSfJM+PensFKjEXHkCJSSnd3ZuVuLNGnJGB/kEbG3NiXzhXjTsNovfBSLQKNxWDKnE8bpUJRmaWKehZt7bDExTLSbRP2hKRqAxs1Bu72bFmjcYE11XXKDCECrowM6sgrBQJW0Q054Tt2L1b7Vqscwzqbk+PgBEUyN/8mzc1jhhkHAcA7ZEJEAQOrWvaLZ/JUY6Qw+kbHrLyqkq7cfuWbdm2TWP6Pjp/XhVg7oPed5wCDgpaMOcQJ0MAALW1paVN9oRk7O7dO44JlE7LRhDsIoLH2hJ0E+DirGD0kLj+9Te/qYoGNogAhjGRjOIGQOBM4MAJeJ89fVr7lc/VpJ7r1wQ+8R5eByAIS4v9QCXq4aMeVToJVmnhAYyEjg4YiTPEBmA7OP88A0AlwF3sFYE8Z4xrrYiX28GD+21+cU5VXHr6YQA96uu37m3brSZZb5OTszYyMqYkCGBCbQuefp5rLSnp+frCmQSRmUxKUyqYXibBTvq8qSx7+iJ+pQxgg+vEtmjyipXEYsNm8KNJRDwlJbZupB1nWBo4mnTiWBrYBgJWsTNo9ci40eBUsNIrKa2BqoAIt3kTjtCYcvorCLeSqNPSEXZ2BgFRBFs9wT2eJQwF9gitWSTZANe8B/HO9HJKoAn2ieCkEvbPwqItTk1bUZNyHrfRaOKMN3mKm6BS7o9RlowG+EqJtpaIAGJ3/rxKqadxIs0Tem4EUjlgwYkaeuVLgUeuvUdCuwG0XgJKtB2sUhCQABvD/cYF++iNuC4hN/lISvt+1UifAxumKDu9SnVH9yUYUuCrth1vog57WdfJ+2DYBYqWL+UtGHWfwT3lsrRoOaFXPf+iYxMR5MI0IWAlyKuvb9RZSEmEF5aSY7cQfLPfeFaMp1wF5xDRBrBBODfwuGLpKsYInXJtDlxC/4Tzj33zgRT8pNod0ZLSeOOSpltRtcNOMV0BGjbnjT0HHZ72YQSg5xcWlUAz3YJgm3Ye/I+rmi4r+AyzFz0KNEJ6iCeSENJm4Ys1cz4npibEkh0ZHVNSyAVv7d5inesAxsessb7O6iriNjc4ZNnxCQsBXmpkfMwq4wkrZPNK6tFBmR4bs66t3RZLVtvQ2Kht6Fxndy5ctMZ4lWWXU3b75qfWAgAbL7Px2Rm95sTp56y8ukair5Gaanv/3DnbvmOnY/DEYvqTSFZborra7vT0CNACBKOoBSD2yScfyzeReB48clhMo4HhIdu1d48YJhkmNgF6WtEW5+fkE2CmQAWHiUdbct+jR6sTCkmi29rX2P69e9US9be/escqqtEN6VcAPzY6bmvXNlshl7E1bWs0cWduckz6N+n/h703j60zzc78zr28G/edlEiRlERS+75XaalVVdXV1V1dvTm2K+6J3bEzDvJHJggQTBIgQAw7SAADCaYz093uTGLD7e6u3tyLu/a9SqWtJJU2klooiRT3fb0rb/B7zvex1I7jZGaAYCZjAmp1UXf5vu9937M85znPya1YLFlpydIKnTGSMEAHTUG7P2idG9vt+PEj1t5Oa3WjpVIwj2n3gBWWtPlZF369dvW6bP7EJNMnALCbrKe3T/aZNggAD7WTtrQoEcJPwdQFYCPu4lxzbyRFAkEuXBDbimo0uisU4/AFsDpUxZaeU0qisd/81rcEZgg8UNFtWX6bH2wuLTcwQ4gF2C9oclGUArSgXfTc2XPaN4BPxKf4es4RsSJx4EcfnZbt3blrp+JPYl9aeti/YuIyvSuRVIsQoBP7m/UmNtmxc6cKcexxzjA+U9NSFhYlNklCiW+TILhFBAQiZA8AItbsrl0+JQTh7YyzLomx8W3kAWonE6sOUL1UcTDFCHwEiS7sSfIBigj1dbV+xkJ7GbQnurX8uwETtCjwHTDXNYmO1gP8jkBhZ6O5JhegQeB3EDpHrDpoCZUvKhRU4HC7UO2tgA/8YGN8tCxxU5n0dch/XK/LfSTtOKrkl8QEGMBa1kTNwQHbs2+P7CIALcABYtDkLsQd2Dzsi0+qbNL68KN20mJRNuvq5ct6DevM+QL0H7x3T46HNVfxdGRYLGJiy1DgWkLYtHrmc4rzaYeB2ckzIbdgMgv5Av2hME4kVl5A8DTjo9EBw/VMagJhehNLjvXj+dZW16joB7iAjw5zudVnGwi/AhDRGs6+5PNhndHCyIhhni2fwXfCrsQmAwDBLue+uGd05H73935PYDRnK0z6NbUHX1FWqnHhFJNpkaE1mXtkr1LUZK9KP4x4AYBwYkI2tzxobSdO5IezTgsLZ4BYne9XUXt6Ws8D3yiQjDaea9dVwMOPArDs27dXYAY+g7gSwJL3ww4jhuS+zpz+SOvM+pOf4i8483Q2ANo8/cwz9tOf/lT7gjZO2F/sftg6CD4DmKB3BMuIfAIQ1xlzjdrjMJnEHlfOdMeG7w+pYM51YJf4LlhxnH3AL2cEh1EB8YcXWYJKWuBv/4Fh8m8Ko0T+7F9+sxiq7J766CO1EnCASMDYxPRActhB+m/e7FMPIweCIBdWAosLA8FH/BYFeoBkg2iCbGM8abPp3LhBquBvvfmWei3ZDFLzbmgQIOGjdauF8EG9ZLOidYBzYWOx2eWUR0aU6P31z38mVggUeJJuNiTtHwRRCG2BzB49fkzI7l/8+Z+LwYLBOvrwwwrMQXr379uv6hQJDqyHO/13ZKQ49IAeqOzzLHg+ODTYKFcuO7sG4AbhJfplMYDQJ+VI7tyxH/3wh/boY4+pOo/gLH2G0O1w0IcPHRLtnt8B/OCASURoPTl75rT6ehltzP3y/3lO0ENBc6EPM84YY8P34/xOHD+u++dg48C5R5wO75WDQ127qdFefvkV6Z5wyKieIOCKY6YXkQCJg4dxZmQdPbb/9L/+pwKyEJmizxgHMjE2ao8+ckJsiNJUQv89OjEm5fWhwUEZ/vXtbaowY0R3btu62rYkkS8UuufmEVGw8lSZJr50dHdbWapU1WEmUTQ1NtvK3LJdO3/JItm8+rp3btlqM6OjNnCr30bv31fyhDBfU8tajXfMLSwJGKtDSyZeIsE/9hNVKYKyxeKKrduxxZq2dtlitGh3RwniMhL7xPjT1gWLB+N16PARnYE333xTBoqAAeAJNhFBC0EEgBkBCM8JxBmDhXo/jCASchxyMlViGzt9NC2GtbGx2W7evKX+blgpBHWAL16ByCgoIQhj3akSTYxP6RqpNGOgG+qbpAHDfob+WZIg0a1WsECAQ1LW0tyspJFIhf5IkqbuQL+EkZUEjYAb6cUFqyxDd6XE1q1ZaxWJlF25dtUSjGOERQb7o9q1gmanpwQ4UDMCMOEzs+ms6wfcuqVWlG1btlpspWh3bvdLs4ReVz4DcIRRxXNLi/bmO+9IBwB20o9+9CNVJQATAZigHmpyVFeXEHuCPu099AWqa8RKymTT+j33CxABkEGgghYPa3zu3Fkx0EgOsDvq352c0OtoD6Q6BuBBgMgaEFhzbnBg27fvECXVJ4eYV57Ly+3s2XNipcBEgfJJsEAA9sqrL1vLmhY5Phw2LW6cH2yBj52GSTakAIqgHwAOTRUqNzf6+sT8ohWLlr7nnv2MQLM//4u/UAA3u7hovTdu2VPPPGPZbMEGB4cFmCjJV3JM8hsk2AVvVdHUlKB1waetxCUizQQTbLKcKQKtiYTWnAo9IFDIamAfkZyHdh9AQiMkzSv/EgbN5fRMOMdeBfS2mFBwVtU8AlYraI/wPr6XM0RAQ4LigqAIRCMoWuaTdQhSA0cvlgFtJgXEYoMpUbpXgoGIxWMJrQ2giotiRyR+uzg7L7ZUFNpwetnK4kkrSzBqfMRy6KoobhCaEfSxe7YeBthiyqj6Gk7M8dHKXDsQBOsp8CGo3AiAyfu4Yk0dElgEGhJV8i09FN4JG0dZQsFSiZiPd1X7qkMZ0YhPdgnkTCTwqusIhFAJDF0r5VM1AN2BR0M+OcfQM4nLH7PKfLf0GaSB4oALQEw2n7aVSNEqasolLIsNJSEoLS+3mZk5admwTpoOk/Txz7wG0AefQj+6ZBkjMQHL+Ctnl/izCwUXSeDYJwqa2ZMaHxzTkydJESuIfzOmfKEjUdTvNcKaKUGqKrruFWCuX0dGoq+wLvk3knXiAAT7AK1v3+4XswQfiDAtYoGxpOvt8N8ke4D/oRAxfhQGJEkBhRSm9HV3d4qhwj7HTnAPJC7/wW/9phLXM2fO+ojXigoxSpm+Bbtx5+ZuW1tZaSM9fdKCwgcT+2h/WlTTEbLptE3fH7LnX3jBShpqbHZpwRpqau3m6fN26+JlK6usspVc3sYGBm1d5wabWpq3CgoklVUCqGZzWSuprLCf/uKXdvzRRw153daODvvo3FnbuGWTPfbkSfvn3/qW2jRord6/d68zOIeH7PLVy9JlaFvfrv0ZiUXlH9d3b3RB+EzaKivK7R5AFIBbrqBYhUSI7Xr96lUF8zC5OtavV4GGyTlQ73v7b9kogEFxRQLps9Mzmhy4Zk2T1VZV29zUuKZViblb22CRRJml09inlFi8nEmq6Gs0XS1r1TVltmnTRtu1a4eVU3zRmmVspZjQ1Dx8Lb6xrKxCNhGWLIU1kjfiLkAPJqPRIrl16zaxO5icxpkYG5/Q2ojeXkDgd6v2A4A/NlxnPRpVYsbviX1pQ8FeaeT8CjopE6pIM/mOmJG9ia2DpXv48EF9JvsEnayf/vQniglpE8Kvw1ImtmXyDfuSxJD4mWsnOQynlMAwZV8SS3z7299WssYoVUA3ppQA3nEPvI5JQTCP8XmARQhqIn5L4kzMQOEGNjQFBeKQtS2t2sM+lpnJRD7hAx/ZunathKYB9Hk+6AKSBDJJiBYf7AgMTApraJjAcqb1iXgZkAgfiB8hnqyrqbEM4tIIkwOuBz/Yg/8LYBJw5WBCAOw749ETOzHqAu2msIou/xf8hC09DyZBvEcCpJGIj8cNJnLxGk2HzLidYA3QPZTmTxmMoKjsEoMfeA22jfgcG4lNmFtcsL6bfSrC0pZ7u/+2ngfsjt7ePjHciTFYR95PLMLr+C5YytjqKsDPyUnXvUHjYnhY9zgkphCjhL3lCf0SQA/yDK4ZUI7zRN7DnpZtCdpviefxIawXEyzZ69wPTCQvRKVs0+ZNEvllzYl3fUS1TzYK25h4Hjx7Wl6w4cS62BKAa+KGuoZ6ASl8Bqw+zgzgysknTlp1bY3ODPsbHTqYudhvwD3kETjj3Av3DSj9+JNPKtZSzME0MfRQbtzUmWNNYfqI8agYI6L9x/c6E6xdz4ACK3adOJw/gI8CtxJe1CF25MzxPJ0xE1U+BvDFfmdvuBC+j4AGYAQs4fuIKSW+mkxKz4ffcZbxOQCQyEfwOb3Xe/RZ5LUMeqCtlYEagH+I3/J5PDMXOPaplgQEXAfPgwIsJAXA3u6uLj0rL1YhPF0r5g2tnDC8uQ/AfYAvQCN0XgA9yT0B+NhfYQHHma8BYBKilKpQOC/1H37+9Z9A5J/98/+5KKoU88Hn5mQk2ZwcKA4cSQkbFjSTxAZhQwwqATfGgpaa119/Q8kHG55NQlUa7ZGhwQE7cuSIvfvOu9JzoOpJVZj+Ow4nSS2fw8IDRjz//PP2kx//REkjgTiH8h//4z/UgSBQwonjwKjgvPb6a6oUgPKqh7ukRLoKXAM0PAQhac3A2KBW/Pprr2szYthhd5Cc7du7T/14JEYwWHAy9GZifNigGEwSAY0Jy6Bn0K1nRLX4zbfekgI70zmgYmFEQBNJwFA8f/yxx8Xo4NrojwOUoJpNDyDX8uSTJ8UQ4RAQ8I1PjKn6QOKOYJhGvM75xBmMCPeGWBR9bCju/8n/8Cc6oEwZwsEiKEkyCLhEpEMCTjAIs4Rqy/XeHjkDzgvPH+SW4JXnR5LKQcRxMzGHtoNDhw+JdgYKzjXjOO7duSMWBYyZ7PKSzc1MWW1DnS0sLdrHZ85aKha3g/v3WSaXUWVvbWODpRcWgsDXe0C5BxL01oYmS5aVW7KuRgyGobuDup/SZJnNDI7a9OCw1SRKbXJ0XCyT2UmnL2qcFnPMl5esJWgFy85TBWX8bMqW0VGwoozNMsKvVLrrqm3djq12b2HGGjvaFDCCFn/+C19Qcg0dkX1OoHjs+HE7fPiIvfSDH2iP8rnscwIlghjGXoNME+i89/57qk489ugTdut2v3V1bbTR0WEl6JFozjraW+zO3Xs2Mz1rJbGEWt7Y8+xjpjNB6yagIHgErJNeQZ5e9lqtE3sAQy8HvoyYmI9oJXhhPQAlOKMAMmXQV9kn5RWq5PNagJTuzZtVASdY3tC50RIlMek9ZJfTQuWZqDM15KMJE1UVVlPPiEazusYGofEAVgQpUK8zy2ld06YtW+WwR+8PqQoAa4VxmVc/uWLVDXW2ccsWq2lstEisxG7137bmlhaD9kprnwsYf2xdm7p9VG2+oM8gMAA8pa2Ls89z4CwvLCwJ7AQAwi7hqFBb51zQ87lp82btYarPrBFOlKlEqP6jF4ND49zTx/6lL31RPd1+Dhv0h8kIVBM4vzB+aEPjnBMMnzp1yk6efFIALA6VChx7jGCY6gq0SX7YlwCqBLW0w8C4Yg8QpHKd/Hdtda2qAjxTbB57vaw0abvRXOq/Yx+ePmUdGzdY761b9smVa3bi0UdtaSmjxGB6mikfypB9zGTYwrDi7TYhWBK2ZQDcksSQ2PI2nDX7DKouorswOLxVpqhqP8kk/8aLw8/XlqGihygoSS4giJgF/p0AeawnSTUJL0E7gQG6GwSeGhcbaFtxjvg+WGUCGILWFz4r1FgJGSwO8DCFxVsLACvYx7TKwcjAxhLEhZUkJsGgsAqzBCHixZlZK0skLBVL2MLsjFoSqJpHig4Aebwd9M8HjJDV6swqU8QJ5UzOUS++QAwHc7wHuiBwRqwMEUloq3HgRCBGMOkFMEOjAtGESDpgorVTOw7rCeDiOidCUR4oADmYRSXVhWVDnQ9PJBwsCZ8jgAQ/4ejoXMGriRokDc0XUcZc2laiBSuvKpcdZt04fz7qctmSiMiqlShg16haCxunRKAKvoVkDACC5CB8n8Ztqv3KBRdh9LHeTqvPa8+6nosnQ85KcaCPdeG5AsDxudjXECgDpBPgFoxU/p3/8Hf0PRRC+DxpfDU0KIh988235a9ZFwAetCpgmeADcivOdCPZIFkheYXxyp7nPRqxvrhoRx9+yN5443X5QuwIfmZmdlpnl+CVBIQAfG1zk8WCdaat8kuf+6y119fbJx+e0nh2KPI8E84LduXylaui3OfGp+3YiRO2bu8Om11csDV19bYyNWvvvPyqVTc2WmvzGrtzvcdiFWWaqkPR5PKlK7aMgHFJicWqKu3StWu2dedOsfaOHD9mb7z7jlXV19oGBERzebE27g8OCbzn+TzyyAl7/8MPbE3LGiuWRJT07dq3x773wx/YC1/9kvXfvSvApLGuVgzCxto6m5uaka5VOp11zQqmdqxrtWikqCSdfZUKNI0aW9faBBPcuLbzF2xsaETJ89YtWwXKl6USVl9Xo6IG4Pnk9LwVVhhTu1bxCWcZFsbWrd1WUY4dQxw4Io0R2j1Y6/7+QWtv6xLLs6nBK+W0Q24UMzdpM7Mz1n/nrj4LNrDufWhIPptWX5JQ2sIpylG8ovBBgkSlmL0FuxZwPhyxC5jOniT+JekFVBI7I5EQQMf3q5jH82pq0mf5+NA2PX+SIkAOJr3RokOcQExNDApbCV072L/ooJFQs8/Yt/zNNbt4po+Nf+utt6WFwn0SU3MWYagiLslZQFwZoIfkj7gbVsz6QPSfwhrxI2vIWbuCLs769TqjPAtieZJSil0UHgFMYIsDmKRSCZ1RgJ+tW7dLP22EIlMAghIL44vXta5T7AEw29HWrpikvqHO7VwhJ6DNp9x4ghIC0g+25IQJnNuyT0VZZece1F8I2h+x/RRUV9krv4aWBBBKCDAHYAvfy2cDUHDWuSYxFGFxi4ln8o+0uODTBdpEXGeChBTAr76xXjE0rGaS3YHBe7L/xAr4erScAEx4fppWSFvbmjXy9TxzNMoATnhuYj9PTUsbh7yKdpsNHe2yZRJKT2cMcWKKFhTfpDEVACbE7byfwjWPFTCbvY+PRPCV9m+eAnaU54RvYG9roEeqVGAKZ5jcSmc5ABBVDJHNzgoIUQG86PpWsA0pcuMfyH+4f5hETD1j6tXe/fu0z1955VV78skn1O4MW6K1rU3FKeIvWsiI6bDJxO98HuOoyc84L2x6gAaKOcTHgIP4GLwH14p9I14A/MC2ARBiH7g+4kmuCaY238Xe5RwSI7AmzprK6FroSKAIBhjKuQf4AkRSvjU/b3v37BHwRyEQ+82zBvTirFOI5gdAnd+x7ohJA0hRDMVuaRBGJKLPeeftd+R38LMMOcEGSMYiyVjyDgEt7Ef0KdF/pMOgps4HEaAvKH2owfvaP8R0AE/SekkmBY4h3gzYTwzND3ZEwG/kHwCTf31I5O9/Z+T9U+8U2dwcMBaczQY7gWSfoIUNiigOG44DzMQQAAU2Bsk9oAUJf7hR+T2JDpolTDd57rnPCsUHFWQSCEEKyQWJDJuaTYvzomIFTelXL78sBJs+WQ4D1SLAADYzh5q/t+3YoQCddhVoiLBgmDP/+//x79trr72qAwk9kgo2KDxCbS+/8qoCONBSruWLz39BLTXz84uqeJMQkgSAxkPJpxqvthXoix0dSsoInHCeOD4QcQATbDF0OKoLJMAguhgvBGp/+NJLSh5oOwIYUQWtWLSFOQCZdABOxVStIDEIdQG2b9smoMMPwIpQTYI+WjagV2JsLl66aKXlpZpoRKVFQFEArOAQ6BsEDCIhPHTksCqQMH1gNqCnglO4cvWyercxHqC3JPPnzp+3hx46Ilo2a0VSyloQVN+80WdbqMrfvasK7vLCvJVXVsgQXjp33tY2NVt350aJYoGiRgsF29LVpWoDTAKqWySHsBHaGwniSqxqTbNTMADXAAAgAElEQVQtLSza7T4EOdeoJWd+fNoK84uWKJhGhM5OTmnqC2uO8ablZmpu1mKlpTIoheWMniWjbweG7rv6fD5vywTsZUnbeuSgVba1WDoZt5V4TEwaJtaQCEL7hoUBHZeAB2QfRs4f/fd/ZP/kn/zn+h3U641dnavURwwxwr0EMRcuXrCnn37W3nzzLfvc556VI7144bxVVqWspqZSWgdUcDOZvF25fFVryfmCOXX12mWxJ+jxDgXVcBBlpVCESWwKlkUPAmr64rIl40lV1yWGSt8uAl2IzsYTaoUiiSNxgQIJu0LaEtGI1TY22NDYqDRYckvLVp4qtbimQDTK+N+4cl17uQqKeVODEip66Dlrg/39YmNQ8Zwc857zfCTiDAoERqMRa6xvtIl7A3b10mWJHG6GUhyNyJkj8JoqL5dxhx7J94hWayY9AqpeVDpwmARxtPfhmAFNCUSnpmY0yhnRXcAKnBRnAUaIpncUzebmZ92ZRUznFMo09w7rBGd84OBB++5ffte+9o++JhYRwQZ2jhZDnjvnjNcAEIYaQAB+BP9MRiBR4rv5LJ75D37wA6H6IQCLHtPjjz+m/YAdwE7x3QCwVCYITOg55jsJbgCgYavs2rHN8tmM9jCVYHQW7g0N2eDwsB04zBSlWYkbomESskpI9DjnrD/7Q1NGoN8G1G4BX7STBG0sBLFqj4knlLyDGCRLPTnGJlBN4jNgfJDBq60maOEhICRo8laJ6GoyG7Zd8qyc6YEgsE87Aazk7Gn8o0WUkEmpI5hGwH7BroTVHQ9WQ42VTzncYXAuAoYm+pTaSp7ecsYf5lZpuez3MgLolaKSo5V0xqoJ/rLo/6Sl1QNQEykGbA/FzgHY8CAYEY7hkwKs9zwBH2hEcFil1AQZGCTFVWxDE4ToLeZ1UfRmGWPs+h18DkKbK4W8RqzyG1HNEc/l84PJPcJtomHbkDvsMFlw/aRVhcOAZuvfE/byr1ZaA5FevVyjewKdGUDXQsYKkRWLlya13/PZtEAaF9mFXZKSXgG2Rq2jCMYmUja/sGipslLZAkBfWl54zoC1TCoRMFLIO1VayVul9jnJHNcXjkMMQT0BJQEbSoybYsRoz2KP+W3yfHyv+SQd6NRJMUxonwQ8JaCEdcneIzj/y7/8roOXaMAwnrGhUffAiErabHkt9oHgF7AKwBRQWiAQotJr18qe9PZe19Q8fgBmq2tc7G/vvv2KV86dOSumLKKvxDS7tm+1zR3tlp6asmtnz0lfqrK6alVriPhoeGxUdmR+aNT27N5jrTu32ujEuHWu32Az94fs1rUe+SNYUezdxVzGxudnFFjPTc/a2OCQFeMJa2hvswJiiVWVNjI+pvaenr5ejXJvammRzsxbb72jYF+CgcvL0g9DgwxgvJJRucuLtm5Dh/3q1ZdtQ1enJuYAri/OATLG1UaEL96/d7/69IlrDu7fr2rzyPCQmJXEJYjFSzMglbR16ztEu79++ao0w+bnFpXw1FRVWjNtgSURxVOAr4uLy5bNrVhrS5uCfK/4pzW974nHTyj+nJ11tjGxHRoMt/vv2NGjj2i0poQdU6Vicba1dygOwnbQGormlBIXKtVT00qgACcQWWSdAYqJZaH182zXr0cXpEQMJfYre4DWBkROiVNJetmztOcAtMDWwacQJ2DouH4VA999R8ALtp89q31y7pziEcBWYhpiPQTIX3zxRRcuvn5dgAkJOa+j1dTBkkwwdSUqO4H/xJbjo7Dh7K/rPb2K1fAJsGrxNTz/b/6Lf2GHDh9Wu/XwyKieHSxmYljX8gmEnCkmoWWheL9BbICRoWGdD+6VP4Ao3sJQo2usrKwWGwzNlDAXACiQkOfMrG3dtl2twTAjGhrrFYM01tdZdSWAibM3sCd/F2ASpidqMwzssSzwA4LaPsDMW0bVNhuIwT5o91bTnIA5+GtpTzAFjf1DjEFsDxsJ+0BiLhZbNiv/z/5AsJQiAKAJz49kGnY2gtkTUzBI0gJXWAfa6jnfvNaF/dNKkkny2VcquibiNjBIe8mkYrMbvX06PyS9JPOwDqsqy+UPiJtDHweDhQIGvpCY3sW4M7KRgGGAvaEMAGshppFykqjiVo2EFwM1IQAQDQzsAvuS6ww1XtifxL1obMGuB+wBUGdf8d/SNYvFgmmOg2LSktOsafJpgDwbzsX1nh6x7tm3tJcBknLuATHZL5wT8kOExNGDIg/DlwDioNOHn4etAtsRljL2n/vgviQeHui+kFOxXzn7kn0IJv9s3tytdWBtADRYB0AP9vv9gQF9v8SPyxHCbtZrPjp9WvaXmJI8KHxmnGFyKg1KWAfbBpHpEXvhhRdkn/j//I7/H4ruc85YT3wJkymRKyBOkwTC4KDIAuwvAA+EackrsUEUS+XnYUVVeHHiVt8N3SM5H68HqFXhVCOrEeglH3J7TG6J7eBaVKQI9eTCQ7CKI/4Du+TfFEiJ/OBHf1XU3O6SEhl32hNYSCaqcABwJGxqsT7yCCy2aCOxYdgoUBj7+++qcoNGSKi0DBWp//Yte+rkkzIeUKnRFiABZ8ND6cRZ0OJy5KGHvHo/NW2nz5wWIgoQsHFjl1A52CvhrHkEHddv7NRBYbyni8m5WCFOB/CATcqBQKAJBJNE8dvf/jMdONgYOIWDBw7IyV671qMRxoALUC5xikyG4XNwBrQeHDx4QPdKVQFHSkItmllDnb38ysuqQnHYqDa4cJ6PgqO9BeOBkaPqxOFl7C+ifRg8sSVSVO2ymjKDkw8rtSTFoj22tAiowTijykygh7FtX99uY+Nj0mHB+AGE4EhgTGzbus2FSe8OSGTswKFD+g4qxAQNAFZUTqjkUhXnWtxRNOqeEY6CYUIlkWSRBJMqBKrcgE9Qj+MRs4mRYTFyRJPM5PTdJEoc+Ex6yeorq2zd2hZVpwjO+FnCGC8sWYre/WjUygmSpmdsRmBFtVVXVNnC1Ixl5xZteWbW8ovLNo5gmcseWoaqCmPC8lmbYd9a1EhFCMKbW9favfv3lbTRQpIriViirsYeeeFz1ti9wWayGbMSFw5DnZ72MCb20HYDiEHlhyAMw83Y5yeffFLgUCJeoipa96bNSjr76euem1VScq3nmu3ds0/Ie3UVfdKzUr5uXdekvzPprPX331PFjucJet/Te0OAIr2OnA2EYtkHmgYSjHClpYL7hbqp/s94wspS5Zq8wNhk9inAFJVD9geMERB4KhSVJL8rKwpilnNZa6RtbG5aTrEkX7DluXmrYGRxVYV1buq2ZJQWjjKLxEssWVpqqfIyq66t1R4/f+a0vn/Ltq2WX07b5k2bbXZpSffya9TRsUkBKsVYiTXRb10SUbVg27btmqyBY6dKSNWJxAdHylhxEpt5AvbSslD2XrYA+4FDAnS4ceOWglOEwaA8EvByHjhHJOBQ58NKD88cFXUCNad0L6hiDLNEejkkJ6WlCih5Lc+Lqh36IgRH2DtRkh+gZRMMezXOJwUwUo7gi//P72CG/fZvv2jvvvu2GGcEX1QYSUQBTOTsljMKwgjGAUyYmFBdWW53bvrkG7QGRhDevn7V4qlSO/TQQzY1PaukFFCXYAm/Fwr3+XQxb5lxjRvaSGDs0JOM4GeJWsk48/z/kOpMIFISABQSCyUQKS11JkcWO7UiYFyMBud4rrb9hMwA1obv5bNDIW2BCLS0wF5RdSuhPRu2NGraTsyZLNCdJfQajKT01hxnPfiI30BMNgUzhYor1+RslkKOABcGhUkfg7WspBc8qMwBCJL8JaKMNs7Z4sKcnj2jclWVBCwROBIwH3zybvADQBTqkLimiE8f8t95T7ADHQKG1LIDA6VEAAuVpNU2GjXzRCy/AqhXsFKALlg/TCIwRj3TsvRpRZR97AyJoL3nAfDDAZPgGoK2IL1WmIiL1YbUajFPeH1EfBq9ETG8xfSiWcwsUUorVNSWF+e9zz2YUMMeIAmEPcSZBJCJxZNiVrheTUGVZASJ8Tckb0zPY+0kMMv153Oy4fgAqmMAQ2Ghhd+pgon+QKDyz37hc8OR2OyBkC1DrKGR0kGv+YkTjxi+//0PPpAvZXIH8QPsx5deesn3TsBmgVkVjcc0LU3Tbmpr9d0Em1Q12bOsJ4F0OFVleooRjTnRsQFDiDfa29vkj48eO66S3Ssvv2xdnRtt06ZuFUN+88tftgYYIffu2vi9QauqrZEf8raNKlH20SNh8kayULSHDh+2aQS/Fxds2/btNnJ3wIbu3LWJsXFNN6utrLRkZYVFEzG1NjNd6GbPDbs/NmYNra124OGHrRrtJ2wp9gLR06oqW9/daX03b6mKzfhfKtmIaAPqc97a2lslEn69r9fWtLVa/727LvxbUabJctjtLd1dCtJh4Zw4fsKuXrmmBJJ++c9+9rN2/vxZMU9pMSFOIrDPF4t24PAhJR63b9yy0SHG2ZbYzm07ffpVFMChyoaG7ssWUKwiJqHtluo3NoLkBpAZXZiK8jIxQADIANEB2Glp2rv3gGwq/gbtBmIqkh8SNY3cNrPDhw/LHtOiDeiDvQaUuNt/10ewl5f7lL7REVXhYRRij4m58IuwULZs3SpA4/TpjwRYkFgD1LPXSYphAxAXsmfx3xTF3n77Le1ZbASxsRLvK1dUxcbOA8BRnGGfcUZp2SD+oC2TQsTmzZtUBMDvEO8Rt3EfxKO07BBz0lYTjiEGtFizhrh2UvE2f4jRqFI/8tijOnuwYAHCEaUnTifG416v0TZFQp5x8Xl8AjacteJ5NtTVCSQhISZJZA0omu7du082EzFPzg26DazTG2++KeYDjBfiFGJ59BrQP9zUuVH+VyPlYw7grwImn5pb/b9wyoiIdg+0963me9JxcsAkbJ1aBVQCHam/DZhwtkMGhVocC94qCmAAoANbjj/okbAuxBqwCtintKyzP/GVxPTYy7qGBvkDhi0gqIxfoz2JhJ41E5Oh1AEKfADry14gJ+Fv4hhYtjx7WAEkt5ocxwjiekCUXoErxOL8jj/YI85M6ENZL54h/pnrZc8AfKGHQ6JMexqFC2IrWMuwW4n3uaZVbcZ8QbET7ydmYH3DVhs6Tzmv+HYAY3wBE7bIefDp5BD8jj3C/obl0d21SSAxDCeKLmi6YQMQyuY6uEdiIJ47U8m4B4pnMMM4+7SFIY9AKx37RX4oEKpnHwMKcnbIOQFAYOlyXrHPxMA8W3wgZzxsX+XZYsM1QIOhJSUlshuA4+xFinacMe6RZ4EdFTttwwadl3AyEm35/I68jcI+9/j1r39dfg2WFvZAYA0+OxrVued+iaUBNcgvOZvkeUzW4nzs2rlDtoLWIvYl+5TiNCxmck0Abl4/TT6kro4lsathc9GeQ5GPXBofjR2ilQsxa9YfFhH5G2c5iNyCLh1nbn3a2PuvChsERaR/1bf9//D1kZdf+6U0TDCO9Er+6Mc/ls4HyQ2CWIAoLCAoFtUcnA2JhdpUsjmBK0xwgGYESMGG4VAx0g5hVahdoJRskqeffkobno3KYWaE8eVPLishxxlzKHDkgCVzM4jeVKsCQADivWZjGrdJ0AVYgqPGKRIAEQyRxGHcCFYAAAggYKDQUxxqn3CNOKCD+w/owP/iF7/UQcShMKoXwbRXXnlFhzJsceH/Y8wwXARq9IiKFl5csZ/9/GdiZIA0Y5w4wDh8HC/PFVonTh1qHgaOvs/XXn3dNqwHxXcaO73Zf/PLX9i+/ftlOHySRtr6bvTpmSKM17mxU1NmOMw4bQ496DOUMJw+64dBokrD73gdiebPf/EL23/ggChzOHkodKyFH7YSBVYg2qwRveEkGfcG7tqRhx9a1YugP2/3zt2adtTc0GC1UAvNbGZsVI51cXbOSi2qitTEPFNWogoAq8vKRC3DoDY3N3rL0p1+K08krbq0XE5wdmnRFqZnrSJVZhWMxU0mbWRwyDILizY/NW1VZd5fnV1eDJIxWnsKCvZzK55AApjkSaBSSZuen7NGnlk+b/OFnNW0t9qJF56zxVjU7o+O6f5pAYGeiNFkPyGEizP98MNTWlv2DqATU5R4VoxmfOXVV+2how8rkCIAXNdGcJSxj858pACOFjSm9kxNT4rdA60V5Hx4aMxGRpkUMKX7XVxKy3lK3T6zrH0BUIjeBHtcyaoVA0dXkNPUPpHIZMRqK6psanTcxbKW00YDkqbjZLIBFTNjK4BjUPRImJNxK62ssMxKXvdWU1Zu2cUlVTRjFSnr3LLZ1jWvlaNmalFtQ4OYJ4B82APAAsC4Hbt26r0bO9bb5avXbe26VlVo2IsAK3FsMpRNWuy6Oi2ajFvvjRuqRHds7NRkH4BSrpsWPJJ7qvIIvNKmQisR+5hxbbS88TmcPzRjsCdoDDkNv35VaJIKLg6WHnIlkFYU9RGqIyAGwSOJNvT2ubkFrRfrzlhPHA17nWAB56qRvxJWRn1+Qt/Pugr0UlXHZCcIZLA/TOjBLuBQsQvYtu9//3sKokggOY+cYekR1aATNKSgGzvK37TOrWtdY4N37ljvlauiY35y5Yr13rppa9vaLEXfbSxuqVSZKrOh5gb7wFkjLs6qyhv7JmiJwJ7QFiQWT5AM8zfJpvZclj5aT87DQJLEgGcHGwRbxbMhkMaWwkLhbwW2K4yBTejcSE8F0KSkZJXm69oitNCQvLrQGtdFEq9JAWK6eFUonMgicVKNK/YRuwDqCJJgB6iIUe2SsF+0RGLCBHmsmaa5MPEMwUaxTwrSilgGRF0pWg2jFleKYrdh35aXaEEKKasefAtXeKAKo7abgH3ige+KM3hEDQ+0RyKo2QOmOGASTscJp9MoMQiACGAZsXqMlqGozodYIQAmOuc+nlnXoVHNLubibAxvyeFntSUnCO5hjqyCLaKqO9tE1xy8RwwTvkmjlCO2kF60eGncYkmfeIStQivG75nxwzBPmOwTlf0DHOF7NKa2xBlAVGNhywFYwfjhPJMkqI1Azxah1/hq7z3XEzKFJL4YgEA8AdqnHBwJx187iCVRYQn7UU32YghrD0WdfQVjh2CZuITzyHVBh2Zva5w3rTZpRAejYkTwN8AK4uDEF7CLsAEh6BcytvgueukBZqFus7YkhUxAISnAHl69fEVTzQDVb/X02rMnT1qsmLP07KyVMkWwpsYuXLqkFk8KCezHq7duWf2aZqtMJK2zrd0unD1r6Elt371b03oKmazdlZB8qS0sL1pNQ70KPefPnNX9zS4saBQ7DIGjjzxqIxPjmnI1eH9IFPw4ouj1dXa1p8e2bt9u+w4cULURjTNNzrCiPfOZp/Xc0Jxq6WizNFNEtLFMgF5mack2dnTYu2+9LQHPzz33nCrBTG0jmXniiceVOB47fsw+/OiUxu8CSGEfEZA9e/6ctE/mp9Gsq7OaqloJFXqvfq11btgou9m+YYP19vRpzCdrD6sXpt5BJgiarQr+UyQCtCCpAzBBSw6wnET3G9/4Z/bcc88p4ezetMn6btzQdRBXYXNJGO4PDtj+/Qc10Y2paOjRwTZmL+CbiZtI4tg7JFXs37Nnzqpwh9YD34l9wh+xBiSbtFeGcSD/RsEPVhOxMOA8LALiUP4b0VfOMOvAZ4TtGejIsW8B4qTr19mpgqPaFQtMO/xESR3XgwYLzB7iU5JWCg8IpHNO17W22ZmzZ8V84b8p8NFawPQRfoiDuTZsKUKl+Cj0KBjjTOJKwYHXCFiHGSfxbNeLwPbjK0iKuV/8j5+zotglTDUkQeNe3333PU2Pe+yRR1T8oZBAmzsjihsb6q1l7Rqx0AHtHtSIci0oFyPnR6KumiyH4OiiWupCXS6BwYH+XQgKO3ZclP8mNggn5MjeqZuSaUpjzhAScxwg29tQQx007AUgB1aHlnINf8B+xGKK4QGLiXt4PYw1paAlZrdu3xLoxTOCXc9rAOJgpvP9xCcUY1hD9iNFYr5belIrpvyHs/EgYNLW2mIfvv++9hmAzZyKMfPKRWhhAYjAHol1nHfRXmIUchLuic+C2UCshd1nTWdn5xUj8Nw9J0npvcQO5CEUaKQnZjA+vQBCTtNQX6dkH0Y4BVi+W8KwKwX9jdQB7Smct1zQhsR6aKJYx3oXZp+eFsMQpg6xArkLsTQ2F6ABcAJ7PjIyJAYFe/TkE0848C/xdxgxackGUFzj+nme2HGP8xCNnhTYgU0PR07fuNEbtEHNiGkC0HD//pDOFHtNANXysvTkKLydP3fenn7maenYsC4Uv9hLfB5gKC3ZALEAO8RyAJswTNhiACE8c1rBARBp56ZTg+uiyIN+3dd+52s6Q9hiWMiw5GAWE6PS0sT9YdcAPQFMsK/k3OS19/rvaLqlt+gV7eEjR/QseS9rL3bLvLdOkR/jp86dPa/cRIzgaIlyQXw0+Tt7UKft7+xl+/uQjaCwFDK+/pZwEP8agpn/PuijRN5469UilRhoggRoV69cFYWVQ0+CwiYlEedQYuCprLKhMGgs5vr1G0WnEm09CZoHeptQNQBRUAmAlpYpOGtb16pqD6KhOBV6XXEwQi3rasWmwDlwiKFWIvBFsgFDBLSRa4AZwGdeuerjQTWBZRTaus8NBw2EWgwSh7iqWBqtLQI62EQ4cWj7aIzApqE/88tf/op2DG09GBG+B6CDTRmOtMLx8ScUaGVzMJYPlofGjs3M6FlpAkEkKk0WJgqJPp9I6Dqgq/F8zpw+o0SE+8KR8dxwllBoaXmiasZGBNV0CmJK9CzWwTU8Ugp+oMXhzCQ2239HiSeJB+wUxJWqqmoERLGlP77wsT118indAwEP98VrUG/3XnDG2ObUDkKbyZe+8mU9AxwPk3na29oswlzy/QdsoO+mlcfjovKuA4y6P2SttQ2qpIyga1JXIwCrurxCIlJM/kCzAVGxyfFx9UAnS+ISH8MhjQ3ct4p4yjq7ulXtR2SvmM/bzOSkVVUw8WbalhZmLV5SInq9Dj/j5gomB0OwlS7krQQ6IaJzrS1CxMfTi7Zm2yZ75je/Yr98+y3bt2+/VVdWa6+TjBFcw87o3NilPYOxYgoHLWIwDggAQILRmviz7/xv9ujjj7k+RmlSvdYVFWUC7qi2AZgwAYi2LJBezgAObH5uyYorUQEGBHOcn9HRCR/Jyj3ksgL2GNeIt4DBw37wNgXu1ZXEYVLxmkpGK88tyCEAOCwiRIhoZy6vZ4wuwOL0tFnOxRIj8Zhl0IqIFG1+aUH3nWR8H9Mx4lFrWNNk69e12+TYuBhCdU2NVlldo2oxjjVRmtTe7ezusua6elvT2GRnz52XNgrVSXqAcbCsAVo00xOT1rVtq9ajh1HjdbW2fcdOm5hyiigtYnv30r9dJzohoKCLYRZVafz2N79pTz399Oo4PpwQToc2PUAM1gWnwLk5eOCQAuZsNq1nTksfVRDsmAS/0mnp9Rw9ekxOHEfDfoIhhPOcnERXpSSYrNOiQADHyvewLwES2Gu8VmJrqNQXCgrUf/nLX8rWcN4ITgE6v/f9v5KTZl0BJAFQ1avOSGeByDcULFy5/IkqK7TkDA8M2Jn3PnBB6Z7rNjM/b9t375JQbhIQsbLaMoxVRE8iaGWIRj1IDHutpQMSABOhwJiqDIFIOjYN0E3jfKEzl/hkFA88A1BAdAXvfQ4/Q+wBABO1l3iVwoXhlgSiSLME5fZEUm0+fI9G36lyldXZFPuAa+MaE659gs6FAj+N9w3FZrmnmBK2sM2I14TCxyURD+hglaglRwyLFY0RphVNjLJsWgloJL8i4EvTFAQmRFRx5brDFpGgz+VT5obYOz76WMBF0OakyQxqKXLmC/8EZTjAPoKE/8GgwqfiCCwBVKFFJ2pi5En3hJanMLDXZBpfV40ODlg9LqbrrT/+eod2uOewCqvFCscHhtcrsMdBlrDGxMu4huxKzuKlCWkZqTd92Sd9wYoRYBWjXdRBsFBbCL+xsLQkET6N8Cx4D7tsTzSq8wVAgj9G2Babwb9hj9Qux/fmqAD6HXC2nP0S0Zn3aUs+NUfaZOjrFAqKFwTWBRMcQgYN/0ZyTBIRto65aHZeAA6/w6ZzXtjnJJME/eiTYTMINr3H2yc+cf+w8ACI8Kt8FuPFCVglclxRpv3S0bHBNm/q9kkY0MSnJq0ymbQ927ZbzApmTBVZXLKO7i775No1CTQ21TdofdAkWo/w9uKCtTY22tn3T6mAA4uPUcJoSqEF1LZxvd0bGZLmClOAFmbmNIZ9PpuWrWtubLayinJpUTCGljHHcwvzYu8xceyDj07ZY0z7qq2THUMElQB7dn7WTj79lE3NTEvjYjG9bB0bNqhKCQuJoJ1Rwkw5uz9wTy0vJPQAzMR5xBwkO7R8PnHypMbC37x9S3FMVU2VWirPX/jYxoaHbCWbs7XNa2UD1KZ76RNLxBLW3dmpajCj6mmxucZoVRIjROAXFu2xRx+X3eS9SnCSCXv3nbdlI2HkbejqkpAoUwKhtZ84cVzrxWSOe4MDKtoRf7EvAOLww0w1PHDgkH3w3nvSDmNCEK8LEyfiQQp3xE60G9OC/vDRY3br5i0dLew/ewXdD+JMhF+5JwAAEmEYQuig0QLB/sRnc27w0/hhYkhpqCwuKIbDF9D6zVQgQBqSbj4X+0p8RPxFDId9JXEGkMF/8x7ay2mLPvfxedu+Y4fNzy3YW2+/bQ8fPaq4AsCfa4ai74LbDkQSb+DzOP/3Bu5ZPJFS0kqRC6CDa8UW4DuI18QGk26VAye0RTWvXeuaDSOjOkMwjflvEjGKmTz3//QP/1D/fuHcOQFRTLtDJLipoUH3SLIu0CQQ1QZwJaHkex1QdztH8kt8DogkuxToMnBP5aVlQZuO+yF8ATEeLSEuyh228bi4N+vHHuNZhnZdifcymhwOdGNLsHEzc7NqMWYPapy4puyUiCXH9SELMDE1aY3NjSqq0ioMEMh5EjiQ9cmg+FQYj9hI8hqKeaE9RX+GMwXIQyraMGcAACAASURBVNI+ODCoog7FTdpxemAHzM6q+ARgwl1w7STF/I3vFLBEiyItkxLRLhdgwxkCqGRN2Ifof8XjtLG4KLcL0pYqV3BwwcdtA+i5PpdrdrHuVVUVYpXBsOb3xMe6jgUHYBDI37Z9m4AxciByLNaNpB0WFM+YFqa+vhsqXJaVoksFsF6qOAjQgfZuch9yAwZ1kIuIeZ/PueYibIrR8WA0c8Mqm5fP4LUwvohV+TyeCfEpz5S8bufOHUEu6q2nXA/PoamhSSCgRJKTScVbFCoZtw6oRoGbfco+5LNCdjIxKe10xPKsFXuWti5AdfwBa8hkR4BWclNs/vzCvFqYyDHJa8k3EMVmXegI4Dq9JXRIzwVmJeeK75DWSl+f2kbZ87TrYIdguqFfiRQE7CV+x9mmyB2Ci+yfUHQYvwVDDT9I3AmjZ1UT6AHx+r8PKvn03/7vGCZepPGBBP9+sFAi/+V/9V8UoZGzSVgskmnQUqngpzPSK+HhY4xpZfFAzgVm2ODbtu2QMjLUwTAIwcly+AhEQNtwCvS9goJD7yQxBYkFDCHAwbC0d6xXddZVoqeDCu2yRGWpdFNFZpNinBqam+Qs6Y0FMGHjgMDv2rlTAAEVfMZ8qmdtelrBD0glgb3Tze6LhQIggYDkgf0HhPJ9/PEFOeSnn35aRhhjwQHHCNEfioMB2OA7ODz3h++rMsB9EHhgdqjQEnDxPV/4whcEEPFcqWB0dXdJWIv7OU2PX42LipEEcs+AeKHQKJ8D6ogh4v4ALjioGDhejzYEYTpMCAAUnArINfeKpsXf/M3fyAF8/vnnpaiMg+KzYQgBbGBoOZjPf+F5sVVAQKFmogD9jW98w37jN39D6Ofs1LSqD2gBpCIRO7r/oF366IzloGXXVAll7b9xy6riKZuZmLJYKmVrW9eojYuJAiCu3Vs260DhRKlEkAAnYwmBWiQ6k/eGLL+wZPWNjTaAo4G6j2r50qItpZdlJCyfk3isBUwCqp9oHYWil3MYuYoyy0J/r6xU1W2ykLFtjx61h5560q7cuGH7du62uekZO3XqQ6079PHpqRk5T6p2VNEw5Fu2bBICzhhAgsXqygr74MMP7eRTT1lZOVVzs6vXLlp7R5sxWQpHsWXrNrt08bKeLYEEdE5KeEw6oUqDcyH5u3dvUAaMJJK1UlJKZZ4xfEraXN3dtSioyvqkCww9CQYtSDjdCrQC2N9zsxoJFy1G1INekUrZ/Zu3rJbJE4jJpZdtPrMsHYLlfMbGWUcU8qMxy63kFZyvb2vXpBECZ4LvrKoZFS5ymkyIJlgLMFdaKnCNaTiwwmKJuKbpsK8BXJg+IYX/2jq7NzqiIJXq4OT0tPq6WXeCVNgc/Pnksk+OIpDivqF5fvtb31YrVDgpBCeAXeG8kvyocpzy8bqwLWDC4SSlj7TEmLfNsmH0hQNoHDvGFB1PyHDioPboR3BmYHqINZL2Hl6CIL4vHHtKOxZVPJB6AGScJewmHCvq6SG7hOBj44b1smvYBoIe1pWqBZUoxqiTMGCP9uzdY5dJJBgfuXO73ezpsXdee11OVfo7VrQjDz9skzMzotFXVqIWTxJPwd+ZBSSusCVCMVX1GAt8cyCCNgICz5D2HjJKiCBZMzQj1MbDJJtAWI8KOzZPYmkElJHoAwKtLnAKEMJ1h6wQzjRBPSCmwBC0UEpLnTnAd8Vi8h9KhPPePiUwiWRaAqyu2xSyWFzo0xQQEuTgC/guPjtsS0E/gpHZAg8Ykck1LKddNyQAJbAR8WgQ+CN0CzulUFTAgXAxz9HDap82E7bkhHvOwZIVy+ZpBYpZMgGThuFeWV0fwfTKijMjVjkqQQ+yRh4GmifUwgA86Q1n5GwIfISsFn/2wRQc6cZ4+UasD9Y8EInliwheAXIkAhv1dQunHzlLI/xvr966mofrovC5hUhBDBOL8VoAE2jlOQV2JK4E9MkklXIXOScZiScDIVhyFE3jckFAziITDABT+AGg4D4BswjGeY5qVSpx4Cccr7lazRblmrHTcZ/AFLQiYsvxp+wh/ykq4A3bj9S+U5rSGeAZs09hi5CA4TMAa8JJRlRGOR+cVYBfEpjx0RE9M3Qb+AzvOS9ViyrfQ9KKLRcgH0wag9UKGA4rDvtCsKtxkhs2WCM6I2NjliwWbeTuPWte324tG9ZrxDUjw9Feon2S9gruhecGG7Ouptbu9vfb9Oi41SHmuHaNlVZX2lx6yQrRiM3Mz4kJ2bZhg13r7VFB6Mihw7In2DuKNE1UtynYTE2qXeBnv/iZPXzsmPSiSDiwZ1TDSQx27NklW4xtvtnfL6FsNEnk32dnNd1ubmpKU02oartehLdHAEJzz329vbZ561br3LpFlVdsKy28MGOw6f03b9jU2LjakPAZnV2d9tGp09bY0CTNLJIKRhIPQymfnLRLAZuC+6QwQ8UaBjPgBnYXdjLT6kgyKOiRwKPnRVJKpZ1rI2GlcIQNJ07DHlOoI/6iCELMev3qNT0LEk+uef++fXovFV78NP+f/Ubrd3tHh2Il2nXw1fhkPpOzBXjOuYBxg8/CV8ESwU9i17BX7DVYIdgznruLNZapPegmgpOnPxKAzr7s7t4k34Ddb16zVuePEcTElcSiaMcA8NGijmYen4HmF3oL6ENUVlULtKFQAHtYgq6xEt1neRlTQUpUuSeGh5lCTFxWXqkzI1CyvDyYgJb1lph0xsFNseJW5Gvld6urpb0DA5JCA34QP8lZY1/wvkcfeUR7Gl+wZ/du/Q1rAsCuo71DcSjXpolgnOlAW4hnj60P9xtxDec3BASAiim0AgQA5HnBgJbofgFVxE2T01PKS0hWed4y6WFbYgDEYDQBGrATIfuTGKsk4W0NtO2T1LNWAA8k7ZqOk89bRWWVchH8KucMYG12bkZJtu6fVpV8Xj6f/UIcrxxmZlpJMNfEe2ADczYYzU2BCaABxg7Avo8UBszxEeo8U2wQ4A0sXumiNNRrbxMDAnoxFRQ/CkMcQIjXhkLb/qxhShCDFgWcsae4FoA8ro9zzl4AFCKGD0f6hkAN3xmyRDk3nEEK2px1zsRnPvMZxbCwm8hLYGfQUgLLnNyOQhadB2Gcy9kggecziSc5B8R8FNCwS5xH1unOvbvK1RYWlsWyATwN9amwNTwD/p1rZq/wI9bO3bsqcH/+889pjQFR2F+AexQxuzuZ4lRpfZpoNKsiJ4DHvgP7PSYJxNwp2JCz8Iz5bmwDLUmsP/uDdipEpdkTgB48W76Ds0G8jC3i7LE/OH/cN1pCrCvFQfzeRnxHU6M+i8AOUOPA/oP2+uuvqdgAIEfMQg5FjoR/2rl9h2wcbWPkAvhNcjhsA0x2Bo0glE0xjr0Ek4x1Y63IzXlGIZsVf+gtjtPeVhywlN3jAiE+ENcEvwNsJj8CcFwFXh6URPlbzJP/d0DMv3uvivzGb32x+Mgjj8oQgcq++977WiCCbR4mDkvIZ1OT0GSSJmi4BHAEEByk1tY2qZ7jCBBthHIJ6k1rD3QmNi9Vefq4vvylLyn55DtkEDIZn/SRTmvh2ICg6Tgeghs2G0k8+hK9fTf0hNFXoKf5T//0T9V3CmuCqhR0WgIuesUwiGihsFnQ3oBmyQan/YIEh+CMvx868pBduXJVGhXc7wcf+LXhhHDY3mc7YU+efFKgBwkAzwLDDJKI6CmHl82EFgZOgkMHCsqzYqPSE0miyX9zqNEioQpC/yrXReCIEUMICBol9E8CNFBX2BasCygkiRffw+E9fOSIRLi2bN0iRJifn/zkJxpPxbOAJgi9kedz8ZNLosXxubBwZAzRFIiXrI5FxfHy/Pfv32ff+c53rHFNk8YTzo1PqDIaK0ZsYWLCHn34qPVeuyYnu2FDu6XiSZsaHrOR23ft4tnz1tHWIVX+VGnSx6rS/gPtspAXLZpEFcdRU15p0ULR5ianbHZ03PJLabU4OZLfjNcWzXspm/bgxYpiMIhAStZCHzxFZjnhiM0vL1skFbdoMmErsRKrWdNsJU219tw/etEmlhesrKLSOjs2KLkCaKurrbeNG7oEmmFcMJIYIPQvaKeBSolRvHL1irW1tNgPXnrJnnnmGYtGi5ZIMsZtSgEbAezk1LQ1Na+xuVlaqTKiMo+OT3gVvxixfN5bJkh4qBaq71EtCJ4EKzlBO4B2BWbZM+UEwFHj0GhBoF8zIfaIKvORqNWrD3NR1xyHcUAFGvHb8gqrIYFGiA51f4AStCkiRcsUcjYsEeSUVVH1QRxswidHACTkl731g+B6ReBdykpht9DjTNBREtG4zu71G/U+wEDAKVD0WDDNBxFaxHzTKwXbsm2bqhgVVRVirnHfqp5tWG87tm9XJQaACSCC/m/OCSPKAWgBYWgFI/Fh2hPnmPcSYEIL9sQu62LVDQ1ezQ4qTgSen1y8ZM8996yozbT5EPBB4cTgo6OC86eqRiBMgM36YHMEJs7NCvgYGHB6I/aF72OqFaLL9AyjUYJ9IDngzAOqXL78iSpf0G+5ZuwD4Avfd+niJVVeeA+gKUH/U0+ftPNnzthL3/srH6O8uKDEFMCEHuDWtnaJaCrhpR0mmbTlJSqB2VX6NEEuVU+N5g1abQAY2M/YaZIFiXAiqhnQUgm2oSSHehFUGQlKAEz4/17x88ScvUagqXaWoCUnbK8hCIVVEPZY8yaeMT/STgGoIJHmrIYTT2j1EGMDEMNp4GF7D+ec+xOLZWlJASQ2mesiOIR9hS0EMIFZghB0IZfVmQYsAQiEhZbDp8STej3XLyA7l9fn4cvCoDpAFLwHmX0f9UAzEkHUkeDag4lEHBCAdhcZHAGhaKKELBPOsoNPjFF2Zg8IjlgeVHBpXQqJq6FuSQDWfNoTJJMXACjBqOGgLcg1V/zHqe0O1rAmAeSie/L/DuASVVFdtFeLWRIRYJLOoV+gMTuiWfN5BIbaGyVxyxWYjJDRbbJPqOAyUlgiqpqektGZwbYTbJNUQKFWlVfTm2AvMRmoIDtG8uTCuM7OClAmxRc8L6jXurwAvPOxip4Y8RNSsH1aE6OQSwRiabpQwALCbyDiyDMByOH7CHJJSAGuS5P4oqxGCbMnSAT5HuwRZ5tAPxTyo/qvkbE5Z4Cy97/61a8oUJVeBnoHIyPWXFdnX3z2szbQ02f3enps4v6Qde3cbtVNjWI5UM1874MPLbec0UQ+4glabmsqqmxsaFgtp598fFGTX+LlpVZTX2+54op1bduiKW4dmzeJBfD6G29oD1JJxDYBEGALG9auscraGpuemxENXzvER1spgScW0RSg9nVil5RVltva1lYxU/A5MAFhjdA2pFHYaHYwPURgJWs7p6IBZ4KYDp23hsZmS1aU27/88/9DrB3YOV5VztjMxKTOIrES61BZWS6Rc4T1ayqrlTiz9dk3FNRe+uEPZed///f/QIkBABtJJzbypZd+oHN+5MhhgV20FrEWJEysKQE768U+BAggieN3MEPxHxSC2JMkpuxXKPj4cs4NoIhEipPYEibImOIhqPW0EFChBQwhPgSwEIshmdRnsw6A8bBgQ0FP4jHAHFhHiHAiqE+LNddM1ZoYjus8ffqUnpnEcmNxsUa4B9oBXDOhSkUFBFex2YcPHdQ0Qva/j5f1NktilQsXLtouChFTU3bqw1N6Vs+/8AW1BdFCR0sazwQbz/cRf8/NL/g0r2iJGAEAPYAm3AdguYtFensM/sztYVRnhdiVGJ1zAYuZdWCSIO+58PF5Jd+00W7ZtNl279ppw/eHdAYA7mnH4rvwScQ4MEc4RxQx+J5wGIIGPCSTeg0FMvY6iSi2CXATW6EpbcUVu8bEn452+VmEU7k+Wq4cMAm0prAOsrVBOynvxwbl8zpDJKloeV29di0Qb63Vc2fvsy74dWwH7JIwtyEm4Jmz1hRTWR905Fg/9ENgPfDc5yiuxOOKvblPtGxYI4BPmLLECAC4/PAMNMp3YV4FVJ7z5PjEKjMlBByItXgP60IsGALbxJQwP/DNnBWKQsQWeCle49N/iEU9l/M2HBObl/cCJoR+RWy9TFbro8Q/EpH+Da+DVUvx1kWIF5Wow1AHQCcfAmwmqUbn5tixY3qO/Bkbm9C1AS4xKQcB1PPnz8l+oyfHPXHfrDVnrae3zzZv3aJzSfIP64JrCduKALNgrZCvhYk7ha9QgPXYsaNimBD/wJAiNoUp/tCRw2IRaTgGe7skKjbZH/wnf7CaU2HvaJ0HyGC9eC+AOkUzPs9bT1cEtJKXQjRgrYg/EYsGxAMQY0AEZx9bRqGIPJd4lq4JAC7WBd948cIFFTtp6aHo13u9V4U/DYBYWhI4RGFSMWhtrUAhnhex89lz5wRkstAAuOR2tEvdvn3ThgYHxexin9PVwJ4FnCOuY435N1hggNbcV/gcOR/OTPZCkn4iPkgCQAxhX0Cm8PVNzU0CePGjzjJ1F6QoJtAWCokn/8636wT3FfnD/+zrRRyEFHZXClLGx+CDprE5QVxBYKlqzE6BkLrWAI4SuhBPCLQLpBYEmXFKJCAkLF/5ypfFyKCPtKu7Uz3BJDskHGxciVAGgZLQz9lZV7VvQ2ujSwrnaJzQZ6bNVVcnxzU9Padggj5OHDEoGsAEBo1DTTJHEKTWlZs35TRgjuAAEIcEPGCRcb5rm9fYe++/r8+jh0yzyVeKAmgQ7KINCVCH+wVNlTDTwrzaSbgevhN9C9Bx+t0I1gjMMTCI0VGZYQIHNFJEuLgWmCMkUYjFYmgwyLBxSBIIcqh4U9VCYBNjy4HgsHDQuAc+48mTJ6X/QIICs4broer9yIkTcrwEBBgkDM6Zc2d1uDhUaqdKxCW8BC1Xo6yqq8U0kNBZWZn1371jYxNjtnvHDlucnLIbVGmSpTYzMmq/9dWvahzhzOyUhNoWpmatLJKwez19dvN6r1g8gA1Sex4fsy3bt9liBrEtxhBP2+GHH9KY6YXpOUtBe5yathKSoiKVyowqJDiyOBVuWgSKeYsQ7NP3HylxcVC1AuQFmKDzkMnlBcpEkjFNhcmVRG3t5i5r3NxpR559yu4MDdr13j77/HOfs8qyCiWn8VhCQkoY9YnJcYnZgYxjvK/3XJUhcervrEbu/fEf/4lojdu3b7G29harqirzSv7Csl28dMlmZul3TevPyPCYjU9O60zQFoWDgcZPsAP4geFFvwRQiYAcJ+Y9tWWwpF0LR/Tf8kA/w6uTmfSyxA35HAUSwcjYfCZvZQiYLS5bIhK15oZ6Sy8tiRVESxEGDtppdiVvkdKU3k9ymSyJqbrInt24vsPS8/NyBIhQTWiMIa07LiKWzuesYV2L9Q8M2PHDR2xhjkpWuSYRjU1OWF11jUReLVZi9c1N+i4qdQQmVEOwL/RwgrxTfWSvgaSHPbVS6x8ZUbURdggTDghm2MOck9dfe01nmrOAzeGsQLum2uY6PvUCNGAF0U86PjJqL77421qzS5cuqRoIWAg7iz2O00TFHwFDwELaA2Facbao0DBx4fatfiXYfBfK6nw/9oEqJKAbQDOvZ+wmtE2CCVhqODVsG/cvUeds1i5euCRwCzCY5Altk6eeOml//dc/sZ/+5EcCePksfqgAl8SSYoKwLwAH2UPeX42IKP24Pp5X+iL0c0s808chcn64bl4PyOQjhL2SEVInSYQJXqV9AnMmHyTY2K8cIqneioS90VlDwwJ2h1oZCmKxhQkkn+nMlBWdHxxnPk/bHLRip7nyoxaePMwJKpjJVb0QwBAcsyj6TM6g2rk6NaXobTgkyzFa8pzKzeEnFC5kc65bEo1YaTKhc0CwTgsUnxcG2+F4W4IQAlbHK8LRtjxDAAOngQuLAXwIQB4J7QqXDaf4AIICXrqIKc97NVgXyGECKBEJpFavkbtqQ3lAUDbQkFmt7gQxSjhJk+cUBh5iTAf/oI9YBVB8mk84PljtOEHC4K1kiGEHgrCxqMRfvcoKS8dZdfFELGhfwZ5ENBWHBxBPIcpJ0YTKLOOgATyKXolbWdE68UfMxdKUEh1AKcZ5C5CHiQVQAUMk0IIJW7ik4aJnFlNCwf7i/5N4hkAor3URY2/d4g/gI+dZzDxYLIGoLCBj2AbEpKnSsnJr62iXThjTqrwNK6JkgLUMJ/oRZLNfCcg1maW5WX+IDfi3zVtd7+vrX/89+/CD9yVSTaxDm9fIvQH7o//mv7Whm7dsqO+W3e3ptRMnn9DoX+zI9p3bbSG9bOmlZQW9P/7Rj+35zz9vC7NzNnCr39a3tIppxkhLaOllMNwaG9QSOTI5bnuOHHYxz1dftTUtLWqBxB7SpkOg+/EnlzRauGltkwpRO3buVNxwtbdHLT/YBWzHU08/ZcOjwzYLw6KjTaAJP7TGIt5OqxDnrWXNWmtQdTSquOLSpQti6+GLYMjwrNnntFOfvfixdMo4t5oUQuFreVkABWAzvwOsp9hDizH6Wvgvxv92dXUr4cAGYpewkYDY+F4AGK6dMaH4BligJFrEk0ceOqIiEZVZKrywhGlVxp+yR2CqYB/wMVRlaUNg+h3xJAUBwA9sMpR+WL200hKDabxpoOsBCwYGLG1BnG32btgiwz2FjGViSmyLdAIa6mVH+Ez8CXsHwU18ExVcfCmxW1l5qdiFFy6cDwqOMSVNADj4F9jT7Gtnk1TrWVKg5HvRkyB2JBalSs05pUBzvee6xCwpPPxHv/u7rpUnzaeiLSygxcbkp14lhGPjE7a4nJF/wG+E7Be+G8ArZMaxzjAGyAWw9YCkakPXazzh4g/t4NhYWqdI5mnR2NzdLfCNeJQWBOwADCXWgZZ57AAt9ySE0rXKZhV7sv+wS6HNZl8Qf7Wv71DRRkyOjBcuiF3ZO7C6+UzunTZXjS8OtLHdbjo7TQzkAJUWqL2yIjAGsB4bB5hEjMxnYwvwm6zDcnpJ9owWN3y+/G/c/SmxHvonxM4kkewL9iV7j31GQQrGBAU1ro8iMJ8NM4v86MMPPpAto8jC9BSKsJwbzh+ALYKfFE9USIvHBXao4IYYPS06aAPOMf45pf2hCTlBKxd7Gd8GUM3v+F7eS2wxNDKsswKYTC7G/iUH4PmrUFIoBKO+Gx2gSCZt77592p/ELkxVeuTRR8RGB4QMC1owGdhzgObEljCfYFxQeCbOYz1De02MRoyPLeU5kU953BKxgUGEYuPW2dUl4BLha547bBZaSjyuqlLRceu2bVpjrh0hZ+Kn8LPY8+FUVW83g3m8SbkUoAm2kmIy5/PAwQM6H9h/zoR3WDBlclIC2gBG7C0IANhxsbhm58SA4zuYGsl+hhXH3qQ17cChgwI0KI5hu1gT7A6gEIwafrAf5CGQC7CNuPi9u/do6hasLorjrBV7BFbMSj4vGQo+ixwPYIoJjuTRH1+4oN8DbDP1lDVlzbGDAuoCPR+ugVga4Ia9w/eztxWPJZMqvFMEwe48SBjBD5DTIicgRlUQm7H3AG84A7SYqRPggZ/VOEWCsw/SUX7tZf/2/0egKyf86I//x/+uCHJLEAVbZF1bu50+fcapU1evykDgHCV8yJScllZtfgAE0VzHEUBiVFuNglNQTpA7Whk4/CCuVBtAtTZ1d2rjYfhJMglUJFyUzkgANhRShIoHKspG4TEjlMP7QDKpGEM5vXrtuoweTpuNAE2QKhhVeq6HDcRmBdHkmn7x819I/RtjCDp85uwZXR/XxaZFywRKFfcQBmkCUBDrjER0re+9/54cA5sRpJDvoF+Y9heMAxVdUEoO5fbt2wTohOAShhjWB8bvzu3bYoagME5whaYJIpDQQgFO2tralYxz71RImFiE0wXsgTWDiNjOXbvEKMG5klzyA2iE4CUVdQJdkGgc242bN6RkzvPFiZGQ1dbX6WDtP7BPFW8ADu4TgTQhqdGimBX5pSW7fOac5WbmLZLPSXxoKUtv85iVI0A7NGaWydvi1IylElC4PWlasRX1FJdXV0kglKRm7P59O3LsqF26ctlG7o/Y0L0BVYfbm5v1WVQvcGrqrVTJtGiZYk5K2ZUIO2bzVl9bbwV6UXH0uYIo5RaLWw2MC9p3EKQsS9rhzz1jTZs7bXx5UYHo+OSk7dm9Vw7s1s3boiODBpNkjE+MKghFOAnmwcWL58Vk+PKXv6RWMqro3//e97UnH3/8UevoaJV+CaMKZ+cWrKenTxoAJFE3btwWoDc0PKLra2hoUvKp5CIQryJoYRJReYWLD1LpJTkBLFBVB6p6nr5YABMfo4eBA92lFcrBzRUxQRj9VkB8i5HDMCaSKVFGpSuyUrSG2loF7aqYU3mtrbG5gLGUiJUocOZ6eL5FRGRzWY1tnksv6yyU5FdUdV4u5Ky+Za1GWjbU1AogyaWztkAVYXZKjpGAuqG50RKlKVXvAOVwnlJYz7pINHsYgJOzyXhIqhIkMJwPiYkyijaoNnHOOHfsSwIF9jIJM4JdOCsc0KuvvmoHDx52kVBaQBYW1JoGFf755z8v0VYqJTgNgBjafTiD0KZh1ZAcAPziUAEUoDsy/YpJGPTbYyu4F5hfODISbu4H8BQBMBh0VJNxmARnBAIkXVxf2LeLnYRVBbUYwJfzy32hFfDSS983xMqgWuN0qA5Tsdu9b79GTov1UBJTMqR+USN5pIqPcKprSakqYLSyMImB4xAXAMzr2TfhD8+HM8mLeJ/aIhIkmAjCMukh4iMWpRGCSJhX50gIoEZLrySoQKvK4GNn5PyxmaHmBvtXYB6tKAhAw44KABOuVQwVEmTGHxdNjla92aUpASpUwlStYOxtLi96qqjieb8G9C+YigMIEbOIgFiYHIAlCDS7SGpRCbISvUCEmuCfQHVxfiEYSxwKhyCC61ouq/oiwThjkm2YGtESery95CJAZIUuQRqoAK382fE8vDgTEVhSWEFg13T9armjlSSI6klIBLKoncZ1VsLyDOeOBCKs9ITtemq7CZ6jaxuKoiatFKehB6I1ARjk6THugwAAIABJREFUDBOuo2DRuIv4euDqjURLaacd85yppCpBoi2qxLVu+K6wlROWExVdaPAko1RWBYxoTLBfi0ZrJpIKckMxVdZVor3BeGa19GqajeuI8D5sE0+N8yPmkQAObzsiaflUWNe1B1zsMbaqA8X9AwBiR9BfAiwBBCSpAkwAQBMww9/ptM4l+xCbE7Km+C4KJPh07CvXRXDPJJkTx49ab2+fElSSm26E55fT9oVnPmPjdwdseWra7lzvtb0HDtjA8JDsx9q2dZYsL7WZ6Vm1M3588aIdOXhIYrGxQtFam5odnC4rt4HB+2IBYjeXMxm7PzxsO/butkkETIeHJBLbvnGDa6sxbn1w0O6PjlhLR7tV11bpjNPOOjE9pek5x04c9zG4MAmrqxSb0b6TSKU00hNGweLcvDXW11shl7GZKcYtI4Kdle8eGx9VTz4+Euo8iTdrSlJCWzVsQ1g9TL67fPmKklAKVZw7RJh9AtSK1goQhPNGS8X7H55S8YiKcGivlYDOzNi2LVsE8FAdZ4+Q9HhxYVm/Q1QfoJ3ro02K4g+tzZw9/mYfEs+4eGVOCbYmPgWT0vDdJBPYWeLad959W20sMDrwpYAnjEPG/lNwgkFGBRUwgBgLkEetC9GoxB3R4YJ1SpFM4rxzM1rPH/7wR4pnYTtzLfg3wJktWzeL9YMvIQ6gSEa8SeWWpIWJikcOH1ZcB+hCogM7hb8B/CVorOkn92zHrt2yn4hJEnOyL/bt3yf2EHafijJrHraFcu0Ih2eIl2RzvF2Ss6oBBtK6cOaB2hN0Ht1uhmPn8Vn8EJMISEokVEzFjzfWN2jqpOz8yoqdPHlSLAv8Hs/s8KHDQWt+Vm0RA/cH9V5nq5eKbY3uC2eP34llxohVTbMyrWsowitQiHbVIMbHBgGyaWqc/JRPw+Fa8HWwEVzTBUagt1pSXASsQlCZBDjUrAiZ7jxz7pc2ZoBY7BqvAaxC6BWgGX+h2C2fV+I5il7jsgu9cg87tm3XOvDv7CnYs7CRDx08aG++8YY0GbFjgEHhUAzyMI3QzWbVxiwWbCajZ0zxiuIuTBTWm1gKRgP3TazhBbdS7VdiJeINCbIzvbSqSkDG+KQzV2h94zwABLD2ynkKecWXgCZ8Ls8MIIRzKhBnZlr7mlZqWtopwPIsAZwACMJpQOEEK6ZOYX/4PM4u8dTAwKDHRovEeYgTz6poDQiCTSA+QseQ98G0AMTjTB08dFBx3dWr18TWIqmHlQHQwe+JEcjzVKwxU+GNQju5GLEJI35r66oFwiGFAEjLPocVwedjI7EX7Bv0GymowyLC9rEGXCdgy7Gjx2Sb8AEAQsgkPPboYwIywvZo4lz2LW3Uzsh0qQs+g9yNWJ8cGwACph3xBYxZANPmxkYRA8hX+cMeAUjm2lhT7ADnAHvMmrJPWV/WH+AVkIlJY+x9gFTAEfYOuQ3tULBUAMCY5kNOSVGAs+xspKTAmdD/KZaRny6q8MDvYfVwdjQlraxcQQSgCfuE/YZNBlh7UCsljGn+dpvPv/0oyQNX+CBg8p3//X8tYmRA1EDVodsRNBEwECQw9YNNioGqLC+Tg2cRqDzwxEDTof1YxINCUCoACBabABhn4kBFVokF1QEWnFYUnAUHCjAA1O+73/2upmGwCDdv3NKmZtQZG53NwQHHqHWs36D+aQJzNmMoLEXwR9JAhTlEdknO+N6LFy+JasnG5d+5Z5DfE4+cEHCBg8YZcQjZ9I899riSu7D/i8MIleyrX/0NfR8Va4zOuo52GU6uFXSxe1O3jOb2bdtkpDCKMFFwWrTiYDDOnjmjdiWCYjYjzJCjAAmXLmlDkgh6FS0ix8d7eZY4dDYjVDgqEdB1NQYrntC1cmhJfKjscGg5GMePH9P70ZkBUOFzuH7WNJcHJKuQ82RyDPTg0x99JKML+6GutsZKE3HrO3/BMhPTYiVgZJiiQqIyeveelcdTVswWlMgDdNQ3NjmtcHpSwbaENBHwgoZ446Zt2rbViiVRBZIkl1DP6isqLGVRIcHhYQuBq0LUq+g1ZRUCBirKKmwFrQbEKZnqgGheWUp94JFkQs8jE4va01/7LatoabKzn1yy7Tt36uBDH6TSBvWcagivra6usGQqYe+8+46S58cff0zGGmbJ3n17bGZmSuKzH1+4qHGImpJQUy3BPInMrZhdv9Zr1TX0hEas5zo95pMa+wc1tqaGPlZEtmaF8lOloUWFJLG8LGUZqvkS9GQ6RaUCPJIEjVOThoBPJmHvL8zNidmh9hvqygFllraZ3FLa0vMLMrpMu0GkdyWTlaggoBSOmCSHtIrACvHHclrEGElHNT2bs0TBE7Kq+lpbRFQtnbbs/JKVVlTYcj5ns0tOwacShHgq65Gl5z69ZOVVwai30pSCI6oxBJo4P/aBkqFYiW1cv17nm2eHM+Ns4KioiGCUOVMEtQRFOGqorhh/gvcN69cHInYFnTVsFA77M5951nu8e3skSkb7C+eAMzY8fN+pvYmE/epXvxKzgz5sHA4BPk6DgBuHyL1LFE3aK7tFoeXcaHRuBCHqGwqAAEyofuBQNWJ2hSQSe0clgspokwJDghlakbBFErWMxwUgAZpAceczGUV8794d2ZBMJhewsyoktElyDzgCMEeiyvWyN9hDEj4NdEwIpkIxQ9pISBahZhMkEhSH2hycLfaTRD/TaQ+akyRV1UqcpScCZRccoeDVG+llGKOCnaWC3ZegXgCY8L1S4A8ouKK7RqJKuDUqmxaz0lJX1Qjontg2HnY4GpmgnWCR/+ZcEPwRSPj0F9N+o1KUQw8rRzLk4q4xknQC4JkZgSn4A4JVQB3eg21xYIjWItaW92YEpAgUBoAK1FYBNTVpBcZGIJzKNQBECDCJejIRTnVhDSQ8G6F9CRFUHy2sdpSin89C0ZMQ9jkta+pJEL08mJYTjASWZoY0YgKAagUCjQNQ/PBseK76vqCK6thNAN6sir3y2a43I/ugBCJg7yS8ZYjniS3gmbDWJQApasOLKZguQW9GIJAL2wK+8cyXmDwTidrs/IKCI/wI36AEVf3fiLY6WCLwCUYK0yFCRpCAEW/BctYS70YThwoq9+r37K066DfRCkgfvWvdcOGsJUF9KKQokXJAZbUxllljY5PO8Np161R1hA3L9XDfjA2mSsd7SOrYk6rGmqlow3URHLNn8ZOAs20dbRqTCnsA6jqCqQDRaEXVVlRaW2OTLY5PWmFxyWLs00RCSfE8LKl81uqbG2xmYdHWAQqXl6tdsu+TK/ob8KY8VSYmbm1dvVXX1WoCDjafc9nS0SHwI8/+C7SiWCcKUD03+uzh48c1nnh0Yswef+Ix+dnvv/SSwKvjjxyXyDYJA2KfPE/OeASGVrHoE4IsYi1rmCaXs4XZeStNMj1sTIkr7A58A8ku9o82JoJyNBnEXAuuZ2p2RlR0EghNNpybEysFn8m5Z60YCABoAhh8rafXuvC7w8NqB+GHWIMAHyYktgi7xpphh0m4Sd5gmoQt28vLjIs1xTSw9Vh/fAtVb2wuCa0q1sJzPR7F73LdnIW1LWvU0oK+C63eACb4AwlzAx6jyXa7X+cZpgVroQk1sBpqa8WCBrAnviNe4xmT8MGChVUxMjSsvU3Chf974vEn7MNTH6qgRzFretaFTSmqEYP5BJsx6V/BaKX4x+fiI2E0UkQDoMSHoWfCZMddu/fYxCRaLSMqXMKwYF+gpYHI+umPzuhZworkb8B92fESH0XPXmf/kyxxJjWKPsdI93D0OmfOW+iIhbGLJKauO+Q6XrwXpiaFK5i6e/bstpmpaSWFsKMBtbGfxMLsDaavyL9kszpP+FTsNUkj8Sv7wdtLATgQFEcUmlmM3iYUgjyAZYCGvCfUZFDUEgDW7G3FEM3NzqqM++hk6XupwOoC6jDRRtjvNa79wXVJm4uJL9PTsktMd8RnYHdqamu0LsQKnC2ulXtgjw8ND6sYA1CH7gZAbVtrqxgTmhoDM7+qUrEKop9iNWvSyahsL3vPtQWHtT5qO00kVNjkDPgI4KjaQ3imob4ILcTsDXIr9jp7DCCNxBmQRuySAHimCELRjgIudo78jLXleXEfrCfrR+wixl+0RGeVfSIGiUTbATQrlLyzb/k8OggYEMH7AWJYH66ZnM0/Cz08zqWvB/ZRwuFMbqMNmGlZNV5w4nW0kPM3+9G1dspcT4x9MzmlFnyYO1w330PuiP3G7vA52HTyHtg+MLrIaXi2HislZNt5L3ERuYwAg6Agju3nfbTOsd/5b3IuYhIK9gAQFAAYDqIpqbm8QFcA2PA583zJpWAcvfPuu7ouCrPYSL5rTctatVgrlmTaVnu7AB3iElqBuHb8Vgj8YJME/i0sKHcGVFIsvGGD8lXsEj4aO0CcQpzB3+SxaJrwnD86dUr7ENCOZ4pdgxXC2Qv1xRR/qH7kMYeLcjMJrUrfjT0AFCNnAjxjOg/2iz1LKyU5PvuWddeUsSzDFz6VeHuwxUeFnv8HzROXLPApgp9OBAxnG4bKcf8fsVYeBEz+l2/8T0XAEO8nXrY7d+nLy2iRONT8iHKL0aiqFIBBoAWaigO5dOmykg+SBYmhdXerYsBsa+axg8aDXIG0c/DVKpNKSQOAxB1HwP8HAQO0ANRoW9cumqqq/C98UcwINgCoPYf22rUeaYfgwDkAJC48WJLeF198US0fGEfaN8KRcCHtFqQTSh5tAvR/okvBD0YM58+G4poOHNgvp41z5Xc4Ag4jTBCCB9gmGAjUo7m3n//857Zv3z5N46GdB/ErHND7772nzycA5YBwaDiEUNpIzKGXCWwZHV3VeAipoxxc0FOuKxSjwzi8/PLLSiZ5/oA4oM0hk8X7GPtUvSXhofLDRI/jx4/rPkA8YVt4n2KtHDTIM32/tDdB49q6ZYso7j6CMWkTt+9YYXpOoAiHgSk0+Uza7vXdsG1dmy0eTUjw8/KVq0KId+3eZX03b6iHDgNItpJi5OzAfQEB9U1N0vqASp0sS9nYwKCtLC+pRQSHwO95dqCxtNgAxJUyPs7r605tL6xYTXmV5XCs1RUWqyq3svo6Bau5RMyadm21ho42m1teUvCLYSFo5vkRdPC8MO6IuAIOXbj4sYSFq2sqhfhz8Hfv3mnTUxM2MzVpE5PT1trSpp57UN+FxXkZTlrYYrGk3bk7aEuLBHnDlkiW2vzikqo96bSDBewvHDHJJIAJPeKIukZjURfGyuYVQBCQi+Yf86o1JkKVb1otAgo6yaASXsQwGRlbWqq1WZ6ds5bmNULgCd4xwgTyVihaeVW5t4tl0RSptDjMA00RKdr49KSST4RgqYqUox4fpaKft/mpOY35A2yBXaJgCV2AVMoy6ax69peLeekKAYBJuK1Q0IQJACZU/AniCVKoJnj/bVwAEH3HNdW1anFDEJjzD4Co3tGyUvWgEgziSNjrazUS3IWPcVLYEtaVKhBOnX+jNxf0HJo4DrSzc4OPoY1G5AxxJgqYlHwtKvnCdtD7y/XR2gP9kxGTBJ5QP70Sk9N3EQT79Kpl27lzl5Iv9g+OBKdCAI+twkkD4tDuA+jKmFF+T7DymWefdT2Wa9fstddftbt3+33ywrbtsoOcTYItwA8q8aqmIX4KNToATPBGaG2E4ozeg+7CobqnIOn0Nj6/ZwdLGPXq7ABNRYk5sEVAJ60QgQAuc+EBpDMASErVLlZZoUDJ2RFeqeT/I6YqmnMwPY09r1HGVHmD9jECNOX5wf8CTHkAmFESzwUBpIXTHjzZjnsQwJhOhNhgFsBYoi2NKVGAUbQc0dYXMDnwLwQdYoAUARxJFHC8DDTJ6rMAU1h/vhP7AvjqWiYerOtZBeKfjk2QRHgSFgYVzqpxQAPAwRk6BYkxC5zSKOKIkgzMqVghodZIEJiE38Pr1KNviPr69CEXgSYA8lHGIdASMk30GINn6QKwXLNHKQ76eFsQkZDGNvPpJOBq14g74BK0dfE7iiWl5WVKrNlHasUJmBz08/M7qP4ktASbBGoEwAA9VJ24Rp692E2MQRdDMq1qsnRuNPJ62acnaZSo998Dbv6a2LCAYCYsOdNEAFsg0+uJnINJoRAftxzuY64T8Jbv4sxhc7EdszNToroTo3hrW1b7A7+MLyCg5FoJ8vk3qv20gbBgn3xyUboVJHVU/bGZg3fuWl15hTWkyv5P2u40yK/rPA/86b0b6EZ3o7EDxEJi4SaS4i5ZpEiZWihriZcs9lSlxoljf5qaD/Mtk1TNB1dlJpmpTJzESZxkvMRb4k2yJUuUTUkWxX0FCYIAsQPEvnQD3egV3T31e869IO1kplKVStsUgO5////3nnvOuzzv8z5v2bhmTRmmFTS/kJYTYO/BQwfLwNDKMjU/V1av31Duf+ihMjc5WY7sP5AEE61/bNVw2nL8/e777ivzS4sB59nzu++/v/zmb/1W7LWx8FMz09EZER8dPHy4rN2wPponr7/1evnrf/Nv5B7//f/z78uqkeGybsP6sFpMODH17dD7B8unn3yyzCzMZ8INHbeRVSPlvEkRly6V3q4qsq6qLgl+/bXXyuc/97kIeZpO48HaPc6M2AelXmsQ3wycb9v62MALRoFu3lw+OHmibFi/MQkBBmta7eYXYs+x/dpkt219vnV71e5ogRF7hw+W5FQdJi3fpZw4fiz7yvOVvFXx3onyr//1vylf/vKXYnPpYc3Pzgc8cT8EKHv7aC9MJd45cfJ4zod10D4sXnUPptRgFGbCU4TWtdlOZ5KgKYV8HtsvMRZnAQ2tSfbc4FDsOV9hL73ySmVpu38xk8mT99z7sQAgbLLKNjsnkRRjAtAVvZwhcfLTT38hscrv/M7vJhH2XkARTOE77/5YYmbsEgLoWKbOIP+0fuOGMCMBJRGmXD0Whs6JE6fK1GwVeBVDu07xbRUK57NvxPZXXasKvH5oA/29EacOgFH1KQIMXboUva4nHv90YkfxL+akgo1piK+/8Xp8Lb8ueU0yFtxY7FHikyVgktEI0TYTNzyDWvmubMWaYS1Hayt+Ja0q9JmqD7S/YtNK1XTg+ysgXz0OhqhzDVywB9i9awZaRET9RoCHVjcJuCZnycCB6yrrq24m9VrX5UlVx6vGDq5VDPP23r3l/NlzSSB379oZIE5xk8+2J4BBku9WtHMa64vODHmCwcEk2u6NHxFzxa5eutTYvxLNSPET0E5cL37CvnGe0noyN5dlEpuIL4AzEnnXz+4dO3ki1yG/qRNVFFYHE6uwkwAAeUbAiA8+CHMHcCemkot5tn6m0K2VilSDvWzSjNitFXxvQQms+9rOV3LPimjs1KEjRxKreQ70P1xjNIa6uiKyK3eJ38MM7auxlfNoaqpiHxuCreL6MVNcn7Mix/M91+JPdkNLmLZueohEWLW/AFkAZeyUWDI6KsMjeYbiEWyNur8X89xbsVz3DjAjWms93z9g4uPHb+ZbgMF0Zuzfn24NZ9TgD7INbTvfwMqVGQf/yssvl20N08Sf1gow8b1nn40P4jOx5zCkafaIVQLYXruWvSJOf/zxxwMUp+UUkLmwkOEDYeZcuxbAw++HkX3tWvn0E09UgKWrK/k54CsgaSkB3O0te9C1Jt/oAsKtjr33GYAqXQD8LttLdsLnAG6sk7X2TBUfUxw2Pay3NwVQzw+46KxXpnS1A1oavTcQrbYT1zjHtcf3Y9py8CYPNqOR7bPW/nwYA/13/NtHAZN/+kv/+7KA2cGAOgFM9HA6DA5FKjFzNZCgMr+yYY04KNCvN15/I45Jq4wbJ3yVKuzcXIJ+B80BlShwLihBnKLXZhzvNXPMT1YkjjM7fiK6D5IW42z/wd//++U7f/adIPJ/7a99NVVfVS5ghYoykR7GDf2JY9D/Bgl24DLyeOOG8p3v/NlNDRKfoxrcUgtdlwdEdIcRgagBWmw6v+c+JGZAGZUC6DG6q4POIKIgaQWSDAFwOOsXX3yp/K2/VZkoeuI4Yoef83aQGT49jgzu4cNHoqvgMNpMt2y5Je0x0FdrLOGyWR771KeyAT2Hf/C//oMchC996ctJ3hkP9Mwf+eSPhHniWrBWJCrokEbTeb4MD+OiWuxQW2O9tu/se6cGE4ODOUwO7x17dpeL59EMp8vEyQ9K79xCxgYyVsRDPzhxskxeulw2rdsQgT86AxlzdevOOoHkzAflyPHjZXZhvnzs4/eVuSsT5drpM7kvgQJniUa8UkvJ/Gw5/8HJsjijFUcltyNVy4zArLXXYrgnw6di4JoAJn2dvWUaI2BooMx2LJf57s6ybuOmMnrLpjI7vKLcfv/H8/4S7W/8yZ+U2/fsysg2zx6qzhi8ve+ttNegrnM0l8cvRfzz93//PwWhhrr39fZkgsT6debXH62U9JnrAZpUBAdWDJb9+w+Wq1cJZ/aUHoDJ1FTaHbTpcBYOf5yfHlLJ9IjRg1eTyGt5syckhwKzlsYWUUzU2Gg3VKM40vQ7Mpg+m6Nc0ddXpsYnSseNxfyckWnbK7TRCfB9phHB9lmPSRMmWBg329cX4TkOZWig7k/PR5DDyM5NzQRgoU8C+NDKxXGxYfQOiA9O36ijkSVNEd1M5XcgQRsdpLa/lpHVbuHnPpezbjU+BMbQavvZWG1/SsoefeTROArsLFMcBKraADlFbBHJh/Y6Z4WxhryjBqqWMuafefKJ6ASpAgE0nXGBk+BXxYdYnUq262kDRufQFIMrl8dzvXpXOfNWzFryVAGOO3P9aZH72N0BAZ1Pvcoqo5k2Nj8fMJSN/dof/VGqb8Yc33HnHaFhYpi88urLcbo+U49zJm2ha0qclypdEmBS10qwChypTqRS0OtEmVb8tU4KqVX6NggNYLKsUiP5rE4prVJ0LLp70tMsoBE02DveK0ByM8XEM7MXVXz8nr2g2mKftLpKgmrPMeN/jWNs2qTaFgivd80ce9WsqEAipps94pok2z6bDxHE93TVCTn+vgBYwYJYLmUGaFNKABN988DByq5Yzj0LTu3piMZ2NwK0Ye0RDe0K4D959VpZXERJrUyTOgK4HWdZwYcALZlSU3VMMhS4ATKr2G1tN+Hg2SpOvR0nHO3XzjqiMy2GjQRhm4jU9h6f07TnhAFUBX5dd8CWtLJUEKdtgcp0gI8EF66nvh6YU59tFXut03KqlqwgpVaQfT+sDVOXlutoYTZo1fBIbdHpMua4aqOotGc6k71AEHam6svwu9oyVNixxDy3COp1duaMAUwAMElehkfyTFHZBcoAV2etBUNqG07TZhPAroLkbKmqKq0AX5JmwaIEJ8kBv6D9ww4hzmsKHm0Ue7KrM9RqopCoyHOz0+Xi+QvZJ+IMsYj9WRlT2jvnc14efviRnC171l6/cOFcEkDgkJGiprnQYZsneN/bV8rUdEa4Y/ZduXAhCZB9dfDw+2XbzlvLxm1by/jkVACWRx54oFy7Ml4+du995fylS2V4xWDAifcOHix33XNv2bR1a5m6OpEWs3sfeLD8xn/4jbJj164yNDJcvvntb5fzZ8+Wv/t3/26mmJ0+d6bMLCyUyxOXy5atmxOzSJTvvf/em4yboeHh7IMjRw5ltHDpqUxSydb+ffszAW9yYjzJ+5rVa8p7+/elcnjLls3lE48+GjYxMCWtsTMzKarw9QJo2mRAGyLtGe2+MJ814kui9XT5UgAJz12Mw6fYD/Yxe82eihVpy/3Mz/xMYie2w88D+C5qY52KH2lZETbh2TOnowMgwRZ3tUAH3RP+IGeM5tPk9TChbt9ze/TC7FWMDK1bklji+JLDsTWrK6DS05u4CeDiNfYX/Tn71N/Ff2Ojo7H7kgP+A6vJucJ2FgvyncBowKdrdk4AmUBg8RUmq8q+7ep+3Zsq/rNNi4ZEFNXfSOi/87M/m/X0M4AJBgpmIp9z/GStRNNYUPkW1z326U+XM2fPJCECAhC9pZVneAD6/PuHD5dlLPBor9Rxty3AWwHIaoeAWpKcMLHaKTOtSHcjHl61hrDJpuoI3lLKZ5/6bNm187bywP0PVLHuxCBV1NRZtnb2nTimt6faerZBbCSBpHsSJmczar1W/rEQe2vbnpbQhqHWjhyOXwAUd3QkdmjZ5uyyWNu/FbTsNRowbCR7oBCTiW8KY1euBKDCEhJztC2i9J/Gr17NKGDPQTK+75138ryqAPZs9q6k2++I7d54/fX4yztu3xPwwRoqNnv/I0eOlp/+6Z8Oq0T7lZhDQooBJZ5U7Qd5S8jZTwwFSbfibtWMqDZbwi9fUgAFxMll0tqxtJR8Iy0VjX4ZFrB1FnuIKYCZYTg3bXnuyTkTZ2LkSHi1UsnbsK/sVftLG7MYTF5g//Of2ApiFntSC6Q9KG+0hvZWRGbFJNjjzn7/QNrR6MVoEREfsDXW0n5pxUdNSxUXpC23Ae5SkJmfy/k0Pp6fEttlkk0zzQm7i92Rv/Ht8jKv8dWXgmMJs0kuak1cl1jS79O8dI0mnfpTW7AczOe5X+vXals5S+2AFLp6cgkxEH8hvrQf2VjX/81v/mn523/7bycet9bi0zf27k1xCPCwfeu2sEbEQ8SRsWO//a1vxZZgusvZ7CsFt71vvBm2NeDEXtcaKY4UN/kvo8WjI9OR9WSv2vZ0bDoizfwzwNfzE5eL02g/OS+ed21JeitnpQUonEl7RCyeuGep7iftqv5kj/7iL/4iUg7W3jO1f6JThB3f0xsdGF9Ay48CJr5HF8fnt8/qJqtWQU6s6Mw3JbaArFrPMZqb2Ou/I0zy4Vt/FDD5xX/0D5eBCIJgyJuAUjuBIB9q58YFRBKuo4ffL1dsqoGBODutLA4JOrNqa2hXjUgcZNiGeeThh4NMQc8cWsglh2NEq5t/9rvfDdLl3wzM23vfrtTMpmXmR598MgiWDWjhoGXbd9yaZIuR99qoOy/M53p/+Pzz0VnxBQnWP/fWW28G6eSgGAGGClItYUZ0Sy9oAAAgAElEQVRfA1gQo2qTNxtS8kfbwEFheDFRTI+x8SVgxpU6GDaJ+3Fd7Ws5zKee+tEEFpJOyY4DyuAK5t964830mgGaotfQ31+efPLJHGibNYlLoz4tGZN8U1/nYIBMv/lbv5m1swaYJnHOC/N5Vl4HbYfyOpQODsMGuIG4QiUlwKrwL730Ytm1Z3cVul1eivAb487ZfPKRR8rRw4fLUcjxckcZ6emNzggjc31urlyfnCzDAytDiQeeOPSz07NxzhGSHRstB44cythZVfpLH5zO+MUrF9EFr2VaAOqdtRkZGSrLSwtl6vJEWQYMdJTobahgJRhWQSxdqRj29vWH9uggz0zNlMnp66V7ZX+5PDVZLl67Wrbv2V027dlZVu7YUu579OGM0htZtaq89OLzYRu89sqrAd8EEqqBz/zZtyLaKSgh9IV6SXvge9/7bp61ve3Q31hYSgJ88OChsv/d93KYMRs4uclrU+XESUbielmDFr5MbLGOYCXSmepHd51cov0lok4D7uNaZZ8s3Uggb99Alp0h+iS1v/9G9peg1oi5gV5gRnf2diiri0tlRW9vmb52tfR395aV2iCMHdYio9UlPYodYWyoRmkTMwGns09S0ZVr9HnpvRxYkUTUHtP2QN+kO/dSynJnZ/RojLoFOkmeLpm4M7gyFfVWgd1zYRglQJmiIUEXII6NxRHao5ypRIgTFEC5Tw4qAVFnpcZLrBjXVDrRHE99kGcOrWfoq9FczPQEAKmfWafagjdann/uhwGkNm3eWCuRDLYKwerVoVGiNT7zzDMBXAS/6VM/dCgaQgJhTnP79h0ZDaqlr4q1HskELo41CHi3iQPEVeuobwmrZ812Aiato2vkOFwvEWhj1TltgQYw9I++9ofljbdeT6XN55oq4fpN+0Dz0d7h2q0vW8dOT1+fCagIyEvrgikHNED6sDRKWFyee2i8AwM1gEkS3kxQSZtJrY61lFTJiufjuXl9xh2aPkWwuLOzagL09gSkk4x6J+AL25sxtE2Lj/tsk4W0okSrhL4PRoHPre0VdRSxc1WvMwK0XV3ZM1X7pDu2JSOECTBy2JJp1d/5Cp5UnaM6kSUaFTfqlJgaoFUArG01Yi/txZvgBjG6mdkyNztVlhcF99qRCB321paWpvJYW0dqEmdv1gFdFZhI+03mPVd2SCAJ3/e7zXQad4t911iym7KEtcJe9UvSdgL0aFgYoaKG+VLbZdo2pwAhTQtYW4mJ3kfDILJmLWCSWk30gD8cT1wnH9XJXF4Y0EK7UnftnbdWYQPRXYkmQD337kdgW0ELIB4hv/kyN49lUjVQ2DAJap3qMVb77rOmN0JJTvtsM/a67rlKHWar0pI3r+AxmH0mMGqTnTrNpLaApZUA2E4EOALEvfk89+GeRkZW5waxZFyjljwaJoLM6/wocG1pKUGacw68B4p4X4kfe04vjU0WEBJylpBos929Z1f5wDSWpaWy89bbytbNm8utm7eUt196uVw+ey4tkVh+G9bWaYIHDr9fPvWZJ8v6TRtL38BA+b//j39Snnzs8VTMt+24tXRpt1xcjMioOfXD7H4pGe+r3XVBRXV8PPZVS94lwMbktVR9R8ZWl33v7Q8TE1hir1kLFdQdt90aoME+0f63sLiQRMXUu5E1tDYmEzi/+867ZWxkpExOTJRjR45GvPCtN98Iq/KRhx6qFbz5hbJ+bG25Nn41ZwLAOzN1PYG8SRArh4fifwkQsutYFBhH1p9vqvpKy0kIM5nFWOXp6ykoicEU2QT+jz/2WBU+VDxoCwSYWk2bHZtXRVY7w+KwVzyftI+uGr7ZwuU+rQNbcP7chWjG2ecCdomrRJNNtjcxOdlhFX06MeI/QfuGDZty722LtnjH91NYW1xMi5I4yqhYlemNGzflOuw/NkoB0V6VXPodQL9kgy6K2IJ+gtiOT1k1MhLf9vprr9eYesuWFAElNV/+8pejJYjtysYC9zEQ2SFtVoBMSRCW65Ur41XcdsWK6GQ4q+IDthTAx+9FiwSg2Ah5V2i5Mj8XlxoAPi2pFTjMcIBGY8ierSzYelb5ipahIo6WsItDv/D5z5UH738gz1pRMVVpAwW0iE5NBRQB4rAH/ILP19LxwAMPpArN1rHJzu6K3HdljPi6cuVSHTE9ONjY8K7YKIUmvoPf9XfFU/fG/puYJMk0ZtnZcN69hzyBndSmYq9ieGSsbVNIsCaHD7+fMcJ1ksyJxC+AOn6dL/GMvvvd7ybRNF1J2/CB/e8lib99z+58lrhbvC3m8np7iW1zjsSCGGlAO2OXJfwSawWX2L6+vsRnYiktq/wFoAcI4RkYTevZs33OhXunhwjIYhtprUUXLJpC3YmlakvNUIoinh+RWfmQ/alYo21KbExQWfKvBcbe/8LTT+fzfDnnrs0eP3/uXLnr7rvL5lu25Bqw5QnxyoPEMIrl7QRCOabkPwATf99d29Rbvcg6ObIrhfP4wqWlJN4ALiCcL2vW09dXjhw9ln0t6cf8dy30LtmWNu6S0/Ab2gHlePbj9u3bEnfqLgiDs4PPGM512afVv5oYqMDZXUWFG50rXQS+tIJjpwA8Dx44kO6HOhJ9fc5I7EQp8Ts0+rSLuxY+BiD6p9/+dli6gGTXjj2rRViXBrBUaxLWjHWgZfnCC89X4HVR4fVa/KmYjqyDPEJe6hk7RyZHASrDXtm+PfmfdXZ/2mnkfM5mqysWO3XbztoCyk/1V8YcQCvDFTBP1q7Nzz1rNqotbGGB00a0f92vuFgbYmKnRkC4HUrx0dE50V4ktTG2JmdF3prJginmVEBG/JcCVMZt1/zgw1Hh1R6003havnJloP13atH5KGDyj/7x/7aMCugQ2yzTM7Ppw7cBqgE/mIXykGeuT+YwOrSSE0E1xW7GwsNVVfXF0HJcUPCf+en/IRsm/dKdXRkZR9hKmwQjYjE4uMcfezyzyaF9jBQHgM4o0LIMNk3ELvXEDQ3HCHnIjAdxSejid575TmbdM94erDVU9XVfDrD3QGv0c1Vo9Fb/vvfee7KpCDAxWIxy3mfb9gRS7vf++z9e/uAP/jCJNjSPQJwDwijedtvOiD9WVeQLEfNiGNBNfQ7nqeJJ6Fa1izHTFgKEoqOC4eGa0BaBOxwWoEc1WsAWVLe7J8ARlF4lQZULCOLe6B2o9GGVGN2lymAkXyiI8/NJxqy1AwsBRuWDCKuY2fh1vrb+7FVJXHkTuhiLs3Pl/KnTZQUxzStXyqBRjCr9K1eUdavHyoaxNWVukgDSsTgxDCWJPTrwfQ/eXw6fOBbUdOLCxbIMxbzj9nLs8JEEEYTzOhaXy8XTZ8tiWSy7bt9Zrpy/EGFE10z3RE/uIk2G5ZIK2pZNm8v01HSU4HtXDGQawuWJ8dCQl3u7y6XJa6VrcEW569GHyupd20vfyKqMVNQmplKLIoomB7FlKOzpd/a9naRawHTxcqUT73/v3VQuVRc4oAvnjAIGJK3MIb908XLt8cs46NmwLzybvv4qYDU6sjpBruqAADU6AE3vqSDC/qoCtx0JiFV3U2k2VWdoqDpuyHiDpGL+pJ8frW1qOkmDgHRJewYV+1Dsu3OPEkyOWBChX51RlAQJdvRtVl2DxTI4vCosHhRHrQ7LqvmdgqIK3HT2alOo1xRNAjPpOZ/x8QpYrFhRrk1fz7MQjDKs7fmkFeNzOWnBJadvXzlHEXY1djKjSefj6FO9pneDntldQZxM4piaihNwHcBOQUsNapbKli23hM7HiXDKAl8OyPdQUd98442GKl6raphUbFzLQsHkomSOJnji2LFUTPTuP/TQg7EB7gWo8MEHpxO4s4fpz7xwsYK+oyNxuIDJ7du3hvEWSrq9vrQc+wYU8x5AT+vw7J8/m+lWbKfx1V/72tdCo6e3oMoD6OXo2qCQkLC8mgYMeyhQsU8EtcAC7XKcUvuz9Gc3VHVgWaZerdTjX4PTsBAIeHuvZjRhbXeo2i3WnvMNYyHVvM5yZXwin8nWCbKq7klfPJbnx/lVrZPOtMtkAokpAzMzYR0BG1XKqp2fS5udSSptew7dotwvFkhagm6kJdTvdQpg7PFmEk5ZWEyL2RxxOiyl3t7SLckylSdTsxbrNUXsrr9OfTM+OxXr2uISzZmm/cZ9z16fLMsShgAddTJQFXHx7zrRp+3vTQtLozdkPXM+GuZHR0cFNxqZktxvZYQ0Y/ry3irP7fSbGiC45jBNFlHDATBVmNHPIlZYVWQDujhTGc9MOLUehGY0c9uwUt8nbUN1qHEj2Vsp9m3jcNqp6IvYD91VCLarpzOVYKKgbAcQJdokQJK0na2owFazPibuZPpSWEETWXfvZ/+o0ofyS/y1ry+2QWElAIqqKzvU9DHbB60Is4AecGyPVLFX7UxsQQWmPIeM/gyoUqcPWSf2VyEi709kcGws/2bTVRu1Yl67OlH7qpuAbdOmzanueZ3kij2xb/N+s7NpK7UOwHRBe09fT1ilaaslHNvbVz710MNl74svl2X99ecuJHC+6/Y7wuh79Y3Xy9adO6qI88hoefmHz+fPtFwuL5dbd+5Oxbeflkd/X1m/aVMSjKsXLpaBzu4ytGZNbJUiywmUcX57y8bS2dcbXZP3DhyM7ht2lmCT3yJKye+4fswPAo2Yp2xjxrPfWsW2TYfg89etWVOujk/cbMPt63W2e1PMcU74k9EVq8qN2fmwcsYnriaQVhhjA4i/Dg0PRZdDTIIZKGEF2IrPvAYbMEn1pct55ljL/LqkzJq7VkknUdh2ikkEhxsg0nWETRTdjf5y4L330gLt9yTJNFdq8Uy7WGXlOmfHjp4IyKKopRiS6zeFLJPlShKHADrOXKkjWQH4nrEWIpo1tY10MHGm99VusWvXzsQEGB/eg88BXLGzEkzaVu7D1DV7XdzF3ns/QwQkJNYe68qoaJoE2kslsr7PV7Mr4s1vfevbYS7yMXyPGJZY7G07jbteDBhw4fyF7CexJtYXAGb7rbcGzDGN0pfiJk0rrUM561rS5rAWqr2yh8JgECP19ee5tZNXqo7AYqPjVSem+aq2ajms3FaTSvHiztvvLOvWrml8/WT8IeNjrU3UwGBYiFbXpvgTe97zlHh7ztpa2CfvZY3EQK5ZEmnPyBXYGMzQTIuJ4Cmgv7ZR+Vn0TZaXMphBW7DnVWPc2cR8VR+JCO5C/Lgvnwlkss6ewbGjRwKYaHvCTg2TVMI6r7X6SnnxpZdSJCDi6jqAWyePH8++tResD4BOq0NlOXbfnNRkTdlRe2Hzpo2xnYohYkhnXhIP4KqtvcN5Hi1QAYy1dmJ7gFjL3mxBLq+zribGVZ9exdWx0BWutZwp+G7ecksKj4AdsSngWNzHhwMjrQ8whe0GPEvkNzfainIfmpcOklhJ2zUQxv5UIMKyd82eretxTmjLWeMIOBuhjqXYiOJyTXJIeZwcBcAdAObSpbR0yavY/oyu7bAXTqdlSV6k/anGYh3l61/7evJAwK3rl9uJKfn9ifErja/syH6r8gQmFa2JNELb0mO9Wi0bOYe4Qg7XMnWsu/emp2dvmORKywPgoUCOncUuKbhjYhNjFt+wA9g1mP1pOcGwGRvLXgW0mrD1tT/6WtrynEXnWmuQs892AGgUs90nwek/+eM/iYB2mNG0uebnw0piI+lrugf7jwj+vffdl3g27YSkAa6MV6DCEIhmmqMz1OrOZCTy1FRsos9zzwAtDH82S4HSGrCdYlO5q7wIqzsMkca3h8iQlppwXG8iHd4TQC/mo20lT0gbP7HcMI5v1FhqyXmurbJtC+dNWCQgihJVoroP37/CKX/l3/+N//woYPLb/+nXlgEfqp0JZvoHgnZK2D92z8eSbBtHJVE3wZLuwsnjJ/IA/N62bTuS1AtuJDQWqQb8dWIFVPzVV14LgkesiaORLH3ik5/MA5W8c2x+Jmk3ti7ru7ycJMT8aJuQ0wmF0gjAyan0BTqIkl9JEgVjolgOCSPgGj772c/lNZy1+/PZKtAOOdT4F37hF4JCQtBVDBxwyKrgA4tDtRfCaPSU4IoaMrQzjnVsLM7LyF6G4qkffSosF1VX01bcS1gyV69mc7VjPs2/VgnFJGCwKD+7BxuWISIeJelmYCmPqxZlks/ly0EgbaIXXnihfPWrX81Btq5JZlauTCsAtB7oQqlcQo9Gay0BQhl9p981lPKSipWKPSN2/OjxJIyYLg7Gu2+/U9YMj5SVXT1lfnamvPv222X26rUyOzUZQ7dx7boy2NNX1GNVGNZs2JA2LlVGFOI1G9aVW3ZsK4cOHMzI4fRl331XOfTegTJ++XLZvm1H6VnuKBdOnCoLyzfKXffcXU6fOpXEWMVEH7qgS+Wua2k5gcuGdevK1PjVcn1+rlyfn03f9+kzZ/P8Ovt7y9C6NWVifqZ88gtPlY137i5Hz5wqL7/2StqLrk1cK7dt3xHDLOkHDjmwx08cTbVx05bNea4cUEVYiSydzzmgJTF57Xr2FcBLAF/bImpF2bk5c+5czg4tEroc1ld/N9GwqLPXfoEEqK2yuUyPFg819ohtLpU63UaLzowqQ9ODG/EygWB3mbk+HSHX9KzO1Kq7ABegEaHMhZo4CvYJOLoOoJXWHImKvReHTcNjbrasUGmdmChz16+Xvs4aMM/dWCgrR4ZLV6ODw5FmpN6KwTxj+3bt+nVhAB05djQOWaXNWfOV3tjBlbERnAShWr8vOBQAV5X3OuITYBJaptaXzZsr6twod7uPSsk1nrZWxwCP9joHpz2O3am5Y62ko5U6E4Ir6LS1FSgbASzYEuBytNgjbAWAz55wblQiJFmACEEiOyTQaNtuBCXAPvvE2WoZGoJalQ0jhTPS7tpUBNs4VTYgIxUXF8sPn/thefIzn0kQjKKrgv17v/97AUzYCAD1jltvvRnUDgxwIIupEEpCqjhwdSRSYi1Kvhc6vAp+I+LH9tXKTRVSrdV8bBXAV51MkhHWWHgz2Cp1Cho7W8cH1ykTgA5BpucWgKUB6uxDiaDXpl2lARKIaoaC3micYKc4J0ZgOleCjwAMEn+tMM5DBBeH8xw5X3/OzmvpWlFAF3PXZ9AayvXxqxmDCj7HgvJwVvYPBNhN/73PbgQCnZ+IxS1rj6kVjTpeuAq11vWr4qPEo4GFnG47GtFBDTWcBshSPS+tG74JkCRpqEwZQZxxiK2Txy5Le4z/yxoZp9xqqSxW8dXmy75QdPAcG1mTrAHb1AI3QBfv3dJVQ0Nv2nK0Erbfjz1qtAbcS9gxjbBsS28Oy8S1BQxC8yY2i+lRn7Hg3zkzjrgDOOa5CfAaxoA1S0GkF21aNbhOrrk+PZUq+40lYr1V6ySiqqH/qyZi09nDtbLnWtmwAHPR3qnAET2bCFHaK0mAKkgoELeWw0PD+dxWZM8+0QbCJmBeYc8JyPnM2JjQ8c9nj7A3ee/5hexH94ERwW8/9OBDKSBIVIDZCiPYJtoyjxw9nJ9t27Ej/vPs6TPlyPvvl8986rEyfelyGdN3H62anrREGqPb099b+gYVlJaiEzI1cS3TRLD26Gzdc9/Hy5ETx8utu3aVRbZ1aLC88sqrpXt+sby39+3yiU8/EWavse/EVU03m1xaKGs2bygvvPxyEmyxyN6330psxJYozGAAsl2zmQY4kqLKmrVjYVmI1ySYKtV00LBPJeuql8Rtn3jisfL+wQMJzrXosfszlyYi7L7SWHvsM5oijdgl4Eb7E8BMspCJCju2JWB2j9HqSFV0MUF62I2KV2Orw96VELC32H61Z74Cm/ZaALLGrjSYYQDVdpJKpexXtlerSRNb19gAMYRnaQ0k3RgO9pb9f+HihRS4JAtpS0371UDWG4CXKuzScv6k71BFMsfjx+xHDCoVXcmZs6IdzbWbvsfWS6DEkAB07wPUuXzlUhgWgA3AilYMzFstMJi+ADwgh6TB3kR118qtCEkTQCwt2X3jzTfKrt07G92uLVlTZ2zv3rfDTgaY0JeRTPNr/tRSNjFxLcBnAO2GAs++ezb2v89lcxRi3Auw03ryC9ZavJspOAGcJFEmhGEcTDbAsUlDQ2XtWC0EAgM8FwVFZzWJ7C1b60j3xeXcr2fDV/E3NE8kRi+8+GJGvroPsYp9q3CJOUOvIcXVxx+LyKyk3HNWLMLaqbpdPXlP8RvboMjludsYqtbRLrpRWb9Yt2xWmyDbS+wUQKEvDFwJX02sW3asGOr0B6dS3HU/9qTYXvXeNRiA4X4Ae/yxpNNzBdrZT5JsX/Yehih2oBYaSbyEtk7lAWJVn6YFsjJLq94M+37nXXfmtfylveZM2KPuW1uQs7N5U9WNcL9t+6JzIEbVWgz8YIsz5GKhAqLOjriKnXB2gDMKOPKuN19/vXzyE5/Ie9Ng82zbsfLYU4pmfrfKL2xOkch9O8OuG5ha446Byl5sgOnErEtLN4V6sTcUYMQQQF+sHsUua4tBc2ORKO50ilH8gXuwZp4D5pp7kXM6p9G7I0rf1xegT37je9jCgBRxatro5ufSdi1vs6esGVvuCxAkP7OGzqCcUE6mCOhagSpVO2c5cVIdOd4d/yEfc27uvuvuTFHKMIwr4/G3CpumOVrjyFP095dnnvlO+dznPpf3e/XVVwIGmf7jzGE3K0R6rSK3/FVLDsBG+5eiv/1rXY4eqedeF4B4GuCkqK0VERgdMOzKeJ4L5snuPbuzH7U12nOAGV/OrPWNvkxHZ4B3+8wwGM8CQGIPWAtnsNXFS7ubWGJgIPa/FW2OvW5yz8TpI3S0zudc8P+ZxjSuRbROr2NffJ49WgX4P4K73IxrPgKGtGjKX8VP/hvxktrx28SAv/xv/umyCxWEEFdEOdy//71spLYC4GGH4nPlcvQjHDiv/9jdd6eHCyAhQXFz/vPejLdF9R7vvXcwhgMgUacfLJcnnvh0FhiVitORKOrLUzmBsKNbQd/27383lRmgCAPl8H7v+z/I9XgYqIoOr0NlowMGBMoCcWwLG11yAqG2UTgim4hBFlS5dwYSnQs9lqODZH7zG98Mfd7DNjEDvVNgAHH1MCV6Kk/UygVT+qUh03prGXgjCCH7rg2rwTPEmGEstt+yNWiyL1VvBwQgBV3mnFSBbFJVCnRgn50AcGE+DJyvff1r+YxMDNq2LUkpxwwFvPOOO8sf//HXy0/85E+G9uXeOH1BAsaPBDGCS8OrcvCsK6oakAw4ZUQxUOfAvn2a1ssA6uTCQjlHVfns2fRgc9Ib164tMxPXygK659RU2bF7V+j7N+ZvZBSjKQG37tpZTh47Xs4eP1F6OjvL5o0byxkaNfrQ526UNSOry8SlS+Xq5NWyYdOGcvnCxRhez6m7r0516SJY2j8QpxswgKN2OJduRJiTsGwo3MtLZcede0r38MoysnVTWbN7Rzk/cblWGcbWlIPvHSj33FVHvamIOeS0SgJy3ZhPZVUVlMOcnJpOZeTcuQtlcHC4LC/VyibQTIUsyufj43XO/ehoKJMSVmOE7TWB5oZNm1LxYdwZJtUb+9y+TnvI9akwF+wZRszvq+7UyTi1kszwoBA6qgx+5AeAR800gRiopeUknHIQgXraHlSKVgwkwRWgMM79EvyFxTrlpqlCAkxU1K6YFX/tWl5j/enCrBwdTjVTwq69R+AQlH+WhsFsGcMm6+q4OeI44yhjaDvCoGK4gS/2dBWXu1EWsAv6B8rRo8eyB62l/ZzXzM8lYOVArImAx7W3TAhJgP0vuFYBSVCEyaJdgIjsyoFasdls5HOt9tkzEj7vnR7vM2cCBjr/AB7PRa89B/fx+z6eZ3Jt8mrp6UaFnSyzcwtJMKw7o+0ZsRF0fHbs2F5Onqo0X4i//cFBqsp0d2OIjQaYFVAK3PyngvDAgw+Glv3rv/5rcdz6+dkV/fWeBTHosEYW7A39tEupyEaU0pSjxdqWoVdVwFUrL3MJnlK5kHz1DyQ5jHNspsHUlhHimF1JRlWCvbf3rIDQZIDsOgKaMCqxuKGmpapWGdiyNmEO2MCWN04QQOzCTbLJZ4Za2Z2WJevATwSQz1hiFc06xpcvCbMlo6iBZXPZa0ODK0snlodK6MJimaWzo70JmGN6kIozDZ+0w5iW0wq1VoADMJR7bfxN60PDlumoIqotewPYVrVKKrhCxyS6IWGDVHZGHdlbPW9N5rS1YJnQ3KgCdTcdegCJht/RsLwiNGyMcqlsCc+qTlhCia/PtH52nbYTkCef2eiVoLkG4OjK95yHCpS0P2/+GhZNDTaCyxgtHBZMBW9qS1TzmlTxK2PL+9VpRiYcV+ZMKNwAeZOGGt0CNiwsl4Z9E2C2EYa9sbwY2yqxE7BJqug7SHzSmtawT9vqtOsBQAtE2XzJiNfZ+20FTIIhSQpoQv8A66qp0Fl79mHafmuCIlPTBGKET8OU6+qshYbFG2EkBURNn/qNsDIFtN7DnlHRxva0rgCJxx7/VOzKwIr+sDY9F/ECoPrb3/hm+eoXv1i2jI2VzWvXlxOHj5ThwVVpU35371vlwUceCutxZvp62lic7emrk+XEoUOlq6e33H7PPeXEqZNlcNWq/NvkucPHj5eJ8xfLS3/xXNm2c2dZv3lTKqmmcmBcnrx0oQyuHimHjh4JuIz1RiwUOKifntZAqOVa+ObmklhFHLynK8AQBm0mhszPJxYA8gJUxDR9Pd3l4YceiBA6G8ue2WcXjpwqawaHa/vDjYUyvHZN4grvgQkkYDbm2D70mpVDK3OuBdfRhIpOUX2d5/6D56rAP3sgbvFZzkUr8Os5Bwxr7Ept4+vO2lcdpcpgrtRu36vAOxsoofeZzvz83ELT7juSNWhBeuzMTJc4diQAk2cNtAlIs9yIJUakfT42sRUElghJTMS22hewDLU8iYVQ0X3xEfw/28pXZEpJd3fOlYKAzwKoewaAN0UFQKsCGMCev2RXfK7zp0jUJp5ADMwthb0tW7fk+VS701gAACAASURBVDvfqvtAskOHDiep8Vn2i/XDmBBHtq3m7rFNdPlfPmri2mRs+65dt+WatS7w186DBJt/cxb56vpV210qi60mlNY3YvYrVwSMA5J4D/ElHw0YFfvaN/4kyAtY4IMBc5493y1RErvQ51OocG6xaBQSAQRvvb03xbm/93N/J/vcV1rI6SPNzVY9isuXA9B6fvb1qqHhiCrbG+2YW7ZJguaMsyVALv6zNeBENkdGh2PDxA8HDxyMrZCwmvInTnZ/jz32ePnud5/NGrte7DPDHlyTlgnvrfVWYdMaew72YTREwugeTAuFNjvvAai13+xlLTDEXM+dPZ/fxZIJC3lpKSyEg+8fzP2wK6nKz8/Hlln7TNdcNVRbnObnA+hofxP7Yhn5bOvqM+01wJG9YX8rKGOPiJHYZN0AbLTnaGomP4aFS+LA+VdAAx5VbcqZMEQAJq4p62r6InB9ZqacOHkyCXoYjh0dtRAUxlNXCpjOT1qIeroDmrzz7r60SSv+xiavxH7sTezY6gxlok9Xd9WDPHIk5989efb2w8iq4Xy+uNKgBvsaqIPhz+8YIyy3Ep9FKFiMw/6EPTVbzp472wABtehMEzICv2+/nfPDH8h125G72uUicLx+XXnzjTcjTyAmra2zWihvyb0D7YFqpuUAS/hI+jbAakybaI2kaFLK5s1bAiKmtWp8PEBsmFS9fXWizlKJ/WAX2YfvPPOtvBdQTF5tvxnzjK0CJG3bEtOuuGFj7LKisXPo7AG/fdmLGSkfVuGG2BpFQDnSzl07w35kh7XZYbdkQmljO6y952xN7eswUlLMqf000QltWm7aOAbLDLuvCsjXApff9zxr4elD5EPOwBm0wrU1qCFeuzZg0EdBmv9WvOQvASZ//x/+L8uSbgsCzSPe9O1vfycVi/RnUoQ/czpoFwtttGmcY3dPjBYE970DB1IB5oAt8uFDh2O4JZMejsOgmmBzQMb0pkHYPXRJh6qvDS6ZoQWyamgkgbNNd+jgoRho4InDZoP+6q/9euioqFk2kuvwQLQtAB4YiLZ3/8qViQQ7Tz/9dBY+mg1LS0laWgV9YI9kqRVAlMBY/Lvuviv3wogILOqo0fOpFHuQjCg6sE0CnfvJn/iJBDihYB4/XhOCK1du0puASa+9+lqAg71v741+gg0piDVyTi+r90erkljYyLffcUeSPxUA6+HQQbMBQGj/3tNG1wpkHT1HrTkMNcNw6TK9ha6su/t2EEONGxoMvdTzcsiiPTM3l03v8JlEMTk+USYuXCrnP/igLM7Olk3r1pdvfeMbaR0g4nXx3PkqdAfwWj2S978+MVkDgZ7uctFovVWrYhz6nJS5uTJ+/mLaecYvj8cQ44SOj19O0E6XICNAVcMz3GU5+8I6ABIyPnR+oaglr928qezZvacceP9gqorzXR3lltt3luWB3tI1srKs331ruTqD2lcCGGgFWj08HId1eQKFfCFtTRBvwJfnRDRv4ipxNiwXbAmGe75cm7yeEYyqsAJuRhndbnR0OHvA6zFRtCC8996BBBUAPf2gwMSg1REuu5HgHmiBMi85l6xHHTyCuzUBToU7OgmN+KAqKiFFmj2dXaGDR7l7ajJGtFaN5tPC4FxifgjE6RJkpLDpQ/M34oTQhwXYnBWnqHf39LFj5cZ8bYNIgoWBYjLWwIBiUCbgVKBkvvamh9E0UKamrzdK5v3Zx/YOoNJ9MeZ6YgXFwCmoPJE1n0Gx32dLLijrZ4b9QqWPAiKrvsv1gA3OcUTobizEDnCUo6tHEqBZK86d06ystjou0fm7Oj6exC39/b29CW6rgZ1KZUCV0LO/cK5qNakmE6AGCAMirk6MZ+IRZ8exctKcGpozO2Rct0DXeeVE2TLUTgKH3tseBgDYb3qF0Sf/+OtfT+LCJv76r/96dJ8AmdYGsAlYkEyE6pxEAJOjVuO1Glj7Gtg1I+CAaCiTDR0Z0JTR4s20KZs/6x6WTk3ArYdAid1ohf/8DuCqbTMS7KQCn5azmfwuO5vEUhUjIrS1WmzvClZnrs9kPdkQgROGFDaQRCmjP3t6avDe21crTEtAoJ7sA2uUkYBaCQDeOe99EYCOaDFHS+RZe2bDEvH0uzs6M91JIqx9IC1JN2qLkSCMLfHMKtyhxaW2ujiLAqKwrZIDVNq5Fjk/bxkQdWpC0+LSaGg4k4DOFjBxHdaZ829BmDqKufJUGj/eaJ8QUzXatwF3Gg2UG+nhrdN26gjhCmo0yEYVYGtYKW2lowVdrEd+7j2waBoh2cq8qu8jqKnAT63a+3x6DK36fO0PriLBbFvaeZr7DavIf+3e6u4t12emMz3H+rIlPr+rVwsgm3YtFftMazI2VN95d01wXUWevSSlaU1QWfb82YiMMg7YU+1fSylHfffviAYbi0xHx7/TnjaXpKCCSZ1p09x8yy25H88hmg8njmdkPTvi9yXIbRLCbgBP6BKpxGGQ8Y18qqLOS6++FOF4NHwAvlbOj915V/md//Cb5Uuf/3wZIwI4N1+OHny/fPLRT5ShlUPl5Reez/jI1evX5GxoGbvn/o+Hpdnb0VVWb9iYth5roBjCF45qY9BWxs7OzJU333mnPPVjT5dbtm9P3zsG4eT8bOno6037jop1HWl6upw6/UHiMv5eEC+wZWcwdNlSQWQ0aDpK1oDOhr3u2rQvWgO7ZXBlfxJSiW+0Bug37D9Utq3bVEHKvp4yun59Wb1ubYooWCxiKgw5gTh/I9jW9huW29JSWmJrPMYWSFDeKg89/HAC7wq81Wk3bWwmZuIHVIxzRgOMSGAqsFcFgrGa6lnN8evoCHDh96pYdGU9Odf2Tgpc2Jgq9xK52ekkK2LJFsxWYOBvBOt8jGJFbKm9q00wY9/nU7UV49nD7tNelVjTy2IrVdVVTCU9wAH73/UAtyTOAX3YmNKA0D1Vn4RmgdhNvAPQ0QppaqEimL0IyJIYqgaLzTGznVVJPHZVtJNu1Grwvv37y+joWBLhtMMTOQ/jrpoU50wCCdDm89JikEr2chJE686WW3txAr/LL1dQwlSeKiYaUAsbhZC/Ue4S1OGR6LDYB2w4QEySzadiZilMqObz/RLggFX0LLTqzM/HB7pnmgn8Mp9g9LP3YDtefuWlaOx4zq5LXOx5AUq0TvG/FiMFQfElLubScp6RfwPyUjEHWo2OJGbxTNJq2FSRrQ3NFPEgxp0YzjpYpzxTrTJDQ+ULX3i6fPOb38j1aj2zSTOZprs7sQFwzmeyLeJz+Y3rDhtuejryBs6aKUOY9XyuYodYRyxfCzrjKcI4W9Yc45OvpMmiLVoeFTbzWYXRVbk2yS+f6PcVi3Ld2xTFK3MjrSja8a5ercAWjclML+tJHKPtiO+WDyl0i7GAINqIFVy9RsvUxs2bo6Px+htvhIVfC1EbM949nx2gu04hcmbZCXmkPWaN2rHX7s05E0u1rRfiSXbs2898OyO8o1s5uLKswLrNs68gA9sPHPM5b7/zdpi9cjU/t07uDYNubm4m56G2vBNir0wkYKc95MyGHT9kuuFwGJTt6GI2gm/hMzwXfwIf3KP1l8+yvc6Be2NX2DN7XDEdWxeIZk8+/MgjscX73n4nreCKzeI1nwsIk6vao67HPZje6LnIpfkheZ9nCOzdt+/d+CMAPv9nb77x+muZnIotvWfP7thx+Z/300bG1/EN3oMmpL0IxA0IlWJWbZcDhPG38hv7xM/YCpo8chFxPRDG54odFZ9JMrhXzzXt0XNzYdFhojifYeUTcu7uKXfeeUfYOPIK/sk6OO/0hMTbLWBSIdoPGR4tZsLO+BI7tNOtvBIjzfW0reZNEPX/2aaD1JEJUWmNblqbG9vW2umbP/Dzf/9rv7wM0YQg/+AHz5Wf+qmfitEBANgENs3b+/blMK4ZXR2xKv2m0HDBu8DYg9u0cX0UpBk3o4R370LzGYxxCrrW3R0H8+yz380CZOzVxo1N39uNgCmcIbrPI498IjRCmyMjCRduZJNql7GQX/v6H5eHHn4kC+6GJdMQVwmqYAdKBZW22bS8cFbGDXNmDiWmy5e+9KVsUO+BqrRx4/ogttR+33nn7bJu3fognYx6KK/HjwXB9XpGA5Kq8k7R3IO2ER959NHom9h87+57N7QsD0Jrjeo54wS9XpmDuyqHyuaArGLO2GhouZ9+/PEEuBBTYA2ldweJwcFkQX+CvEoagThUx7EjHEqbW9KFueJ6Z2enAw75bJ9nIzHgDBsqOsOHXRIEsJlcJCGcm54Js+f08RPljZdeKlcvXAgz5uihw+XShYu5BpsbCPH4Y5+KloiK8JsvvRbjxAieOi34HCobtmwuK+khEGFrkpTeZhQxxzXQX/UKMJhQ7SXknjPAZOuuXZkGwGidg+JPzxQh/dqNG8v2rVvLmfPnyhTB246l8onPfabMd5eyauOasnLtWFlYXgwCiS2gd3a6aQ2Znp8P2MZxC/ppl+jBnpldKGfPXSxjY2sDmGzcuLlcu4p1MF1W9AMl5kJX1NMqQGEkIj66tJheSGCJ/T7Qv7IGJejIKl3as/QZ3qgtb5liQ816bibvx3lAzqH/jGdNmKrQojFkkjLVQcFul+R5ZjaGrm1DiCJ9RIDre42u0bZWUVnrTQxWcI2x0NnbnYqm85sgcHqmXL92Nc6dNo3AYHj1aCYxoOSPT1wrY+iUAry5uUpJP3M6CUGENulEmFbQGGXPk81oQU4CW4w1QMr5Ghoazn5n1DitOja1o1yfuZ5+xh23avGrvfL2gGQ/DneRgNyqRnSujqB15tIDGhX5NFWkmsAeuDcAY6rZy8tpueLcQ6UcHk4VWmLv9wVpniVQ0RkcXDGQe3WmvLfgovZhozPWezNNw4hIz1Y1iLi1+/6t3/rtKlodsd5aPecsnnziyQQ5nLPA8ld+5d/e1BMRNAoUMJU2bthYRxCuWhXGFjBkoL9OpnEGQrNN/7mkt7L1iLGmTSbMhK4wuDg1dj26EgNGQM8l4FQdEXBYAzbY/m2FzdauXX+zr78FllWWrGGCn8WqBdX2uLMpCcovX0mrmOAEqIhhlBaKhsRhcwpu2AvPO4m5tiY9nh21Ehq9nkUUZAK2VcjU5JqIQGJwuE+tYQCFihFkzLbAEICoQl4noddxlRUwWA7AGmr/cnXUYuJKvNCPX1XXAW1txbqmAbXVDjCSxKtx2G2S3gq1ujYnNeBuWlNqEu93nOEAJhWfqCyPvE/9M61BWnXSkpM0pkmkvKayVypYUwEde/sm+tJiKWGp1O8HaEjbUQMP2QsRgW1ZLIs3J+UEMAEkNe3GAWNa4CW3/+FEHsBIy0yKTo3zpt3DqNOG0bQCG6inK4wzf2d7iFKyC+cuXEhCc7N9C9Muk7RQfytNuQU+Imw9v5Bzao+oZNlf7c8la4JDvpN/sX/5WoC3PW3dhlYNly3bsE+v3kzIJ65cqUBaM0JaQOhLkOpcsEcAQAUfTFUBFJ9vrPC//jf/KmNlgYmAVsk5Ycs3Xn61rB8dLedOnCz9HZ1leMXKcv/H768aRmE5zJfVa8ZS/BBEA0RW0Agb6E97xOF39kc8VqvwscNHy5477yxHT51ML7tWw3/xb3+l/I+/8PfKrrvuLC+9+koqk9977rmyavVo9KcUNVSxMWIefPCB8sPnnkuB66677iwfnK7aLIBKNlACDlAACgNpv/Wtb5W77rqjTExcSSCe1uh1a8vRI4eyTg8+8EBAYQWRC8fPlLt331EunvogSXrf4GAZWj0SPQb3F0YHEe+BgejeSMa0CTgYwPljJ1TXF8r58xcDhkpAH37k4QTiYhF2wrNmJ9kwtoUvsUfsu5ynDslKHS1d9bi081UA1O9k+lejz1Htff2dAHMKBmFKVk0cawEsopPA5khi05pw+WJiFXsyxQijkxvWbxiTRgob5zy2JnYUoCOmCzsv02JM3xvI56paWz/+LROCenvD5A2DrKsrOh0BCzasj02UsEjeFMD8jv137PiJ7KdoxqzfUPa9uy8t1ZKcP/zDP4weDRFdQAafbUKi/W/oAVuzYuVggBX2LC0DqazfkuIBfxfGzNJSuXjxctZycFUVa6/soJVJtAFcPt95wfSOWH1ff20txgbp7Cqrx9bEXivUAJkAvvw9NqfYxlmtbSGz5YOTp8JAeeozT9U2F0lzWrXvLieOHU+O4bXRg+vtLT/+4z9efvDcc8lDauscgO5qeeH558Oq1VbbMjjsHyNe+ecqKIuFiWlyo6wexQ5hS4xh7g9IUgGX/jJx7Wr8qrVwb4B21vb555+P/g32oMImNhjQVGV8dGQ47BSTpL73/e+XP/vOn+WZ7di+Lc/KGoottFRZC8mgiTZYNfaAa6kiunMBS+xFz0Bczh4FvO7pSZsMpqfiEf+SFuaZ2exrSWbaduI/lqsujhYnwxBoxU1erczmzs48P3aJvpE9wsfKm7B42U9nQKzK1Xgunhk7FzBqYCDtK95TTuXn1s49igHlPP/xP1VdSr7KPlaEraPjF7IffIbYxpph/yr4ujd72fsD4AB/rrcdCuDZOJ9aUQAZWDjsD31NfuGBBx+4qfVmzVzf2/veSawFJPCsAZCKKFfEmo0+U8Db/oHs4eR2oyOxOT7DvsOKIkocnZvZmeSeiXNMi23iRfduzXVeeC1WSVqZFIim6jAR57KVfnButSAqosqPFSDt4WORm+hLMfeBB+6PgKs8Tw7pmdtvmUa3aNzzntgUYJC4BPOS75BbZpKcyZ3T0+Wdt/cmbtBWbk/dfsftaXsRe3q9dbLuadvasiV7XjcEJqbcg/aYAQau/ZWXX8mZFtdG/wvbhej4SBWvpsdinYjfViC67s3EgY1mYwYYNLplbEDEZDs6wqRGtHA9Oho8t7RsRheu7ula/qkF5Ob/b4Ka7SSyFuioAVNtBUrrWkNHqfFcjRfb/23Cp/wh31AkAQ62cV4NyGpLdttC1P5Ox7/4V//Xspuyqb/3ve8HQYNOt2rTmBcvvfJKFn/bllsy9hIdEb0KgIEm+Bu/8R8CuDhIn/nMZ8rmLZvjhDmqe++9L5oa+w8cKJ/6EUa9Ct3ZdFpWOCZAhv+ABmfOnI2R8Brvycgwvjah90f/gmAKBh1OyKoDIuFljCF/3ktrjPsmxmQzUx0HlmiPASYYZffII4/k77/9278VAODhhx+O4fMa/VsMNUT/pRdfClIIMQTiEDViwF1HS2lXVf7+X3y/HHr/UKiw3/jGN2LAbTyBGZTU61999dVyzz0fK/fdc28AEHQ/B5IRIdRqPT8quqXi4P7+3b/7dzH0nIhq9PMvvJDkyn1ZmxdeeCl0PGvi9xkLSZEJHgAUv0vPxBoLALQ1GAf12Kd+JAfNzyCkKF56dQFjWzZuKtfGJ8o7r71Wblyfjno/gaKJy1fqLPQzZ8rczHQ0GUL3QwG9cKmsGlxZVq1cWY4fOZpZ9mi8OzZvLqcPV5Hf++69L8yVU0ePh30yOjRY+rq7ytTVq6U3Yz/pXcwGMFkxNlq2796VqTmH3ztQupeWAwQx8PrFAQDzWCljw2XnQ/eVjsH+MrJhTZmS4JWlOC7rG9qbSuTScjl/abz88IfPx6FCJNvKkok68gjTFjiToUGq/kbk1Sky6PTei3aNc8LgAj1UjgSrjA2xJs7AgYOeClJOnjxVrly6VJXnaR1IGJYW8p92KYlAgsPFZhpHQ8n3uogwdnfXkWo9PaWXVoURxE2/N/TcwW6Vt9M/2DCbOGXuv0cCVzozThi3hePsbdgnKp0S1yRNqnqCpyETduaS9JjywyHZSxIPIFoVIOspi8v1HEtq3CtnWvvOFxMQo6lCwhlbz1LQa3wlw2oPOqcCH+vi9RBr43YFPc6x90yFyrhD4qBNfz4DnqBhbCxAUBU4Xawq+gCm9CV7/WBADntQYsAmtA7ZOYnz2LI5wba/uw9tf4NDK8J8AYxJeyUdPue2nbflmhnkTzz6ifLcD3+Y833XHbenl5rhPX70WBkZXR0n41xwfEBQe3bXzl1VnHbbtvKLv/iLodwCCTZu2nBzBK/KZK0MzSdYWypVfyTAoqSkoyMU46WGcRPF+mbkYDuJRiCKyVEDoqno5FjLthVCkKKCwtECU6y1JM3Ibp8RrQm6IdMm/pwro8MjZX52Lmc8k28IgnKQjf6MgC9VTGNDsaiuG1O9XOYanZ8AF6YxZHxl4/OaJL1lTARYaGEvbTPYHi3bKmOaautJw7/KOgBSgCb2u+vq6awAhrPhtc6L3D/tQb4fqv1C6TYJZqmyMnp6uhK4Ly3dqEwMTIUmWROcVg2YWs1uq18tcBEOR6YNaTepVy+AxQDKM2to6xXQqNdeO2oq3TRgSdpigCV+UAGfttLZuvhmttGHbUSNzFnIIpniU79qsFGBlrT1EI3NZ9ckMoCKYARQ5D4DaNVxwxaq1WbLnfh3w+YAkGRU9bKgvU7woX0UMAYLbsVAGVmzuqwaJSRd27SwZjBv2OlVw7V/n7g1u5hkOOssAVC5b1r2EjBrFx0OyCLBtr9bQUNsOC1ersHzlpiz3aphXqd4Mzq2ptyFFn++Utn5fEkZDa3xyzS2xpP0EGYXdKn6OQ/sNnbMo48+mt+TADjv3/3es0lkxAJsGRuliLMwPVMeuf+B8toLL5TtGzaVuWtT5Y7bb0+B5u6P3VWZUmUpNicjGbHn5ubK5m1by7svvVYmz10M8NE3Mlymp66nzUPMdOzIsbJycKicuHShzCzfKJ/94tPEF8obb72VZFiirADxqcceK8/94Lkkslu3bknAqbCyJ33ny+V4M22BcPz3vv+9tJN+4ekvRHxx/3uKSOvK+4dqOzNdDIG8GODhBx8IYDLQ11cO7n+vrOpdUSYuXC5Xz5wLm7h0dZedd+wuF8evlHUbNqToBYiQmKhS29NjG9aHjTMzP1cOHz1SNm/aknVhE2+9dXuABkmquChnqu0P10qXEaD1/NSfVfDQHnQGI3a+VFle9bVViJR5YPMrQ0V7TZ3mBPjG9ANwKGaw854z8D0AWgSiazIkCbWXJGpAYEW7Vr/KYRCHKr4Fmo8gYX/2D7vrfflxQJ62Tffm+4Tf+Xj3aK3tP1R9n7v79j2VoXPuXBLC2269NaC96+FbDEJoAepnvvNMbDR/c+jwodhG4DdfY9LQV7/y13J26HxsTEvEjcSX4kAgkzh32/Yd8dEABMCAgoA9WadU1EIVQEWBYHziStYpyWGRkF8KIMSGipF9dl+fdtf5rLOKbya7pBK/kPPnGUvya7vJRMTlJWNrV69JPIE6L7Z97FOfKi+/+FISOHEOoWKMEzH6H/zBHwQUkVQ5y3QV/8U//+fRMPE52h8kpGNjo8k1AEFi99aO2gvRbmu0ljxzIFU0Mi571gNNa3ZN1oGibMEHH5zMOWQb2CMFHmwE+0lxSfyMaU1g81d/9Vdzr0SfN6xbnz1CLwPLRLsQcBFg8lM/9dfTtqvizvbB9Netqa1y4ny2smXYWDP7PuDjckd+Lia3X8SfzrJ9StvFuvhMBVMFVhorp06eyP4DhsgP2N1z2CeDQ3ViFVYZ0daGwe3efab98eADD8Yu+/J9rBBn8ZOf/ETiGPvMWdaWLQc8cOj9gEpeY304Ogm99g7aJWKJCkBiwIkLT6aYQ0TXXhWLtC3D9g9zwM5jjpieZP3a50BfEENZ3I714nrYHufO9WOwyXeAPApX1kui7j/6kJJ9eY79X0X2t91sD8HeaVtv/elc2qNiU0V4wLmzIm5zjgF8npdk20QmPkXuAqQI6Dg3F/CDPzH9lUYK0AQTg3aaYq6ClGKu/BAjRCEXOGqPIS2wMWwJ8DYtswHHLmUfeQY6J9av2xAfZ2rT3jffiI6U58p+uY5v/umfhsUWLRsDF4YGY78QAsQEYkC5KlAHMUBRdBfdmjffTNwbBmlnZ9bT2WJ7kSPsO7mjvBPjBC7ATrvmsGijKdQbmQf+iY3FVhIjOSstu0vxEvOH/YhG4FwFXrCiPL+2oOfMyG2jQ2Za4kd7dD6Kgnz079EuqnhCff1fFoQF1rnHAC8JM5ezH9K6OFVbk/5SPPY//c8/v8wIMRIHDhyM4XaYVEfRGTERXn71lQATO7ZtjzgT0IDOyac//Xj57FOfK//yX/5ykhYb4KnPPpUgYe9be8vi4kKMnQ0AXbSpP/vUUxGSDRV78louEKIpcfGePk8/psP05BNPxHC+9vrrobVDDR3gT3zik6E6Oox/+qffTBAMfXS9ghpj7jhS4ACWib7Sn/3Zn83vEthiXKDTkheIHjRZW4pgyUIRQnMPeueg7ACUHMq+/hhGDBSO4v77H0iwyJj5HAvM4T300MO5LusooIC022it9oU1ufvOu1IZ83rBmOvgjOiJYOxAob2ve4OmPv/D55tNtK0888y3c7B+9Ed/NJvX5neIEgxcuxZKGGBFgEFhGZMGuihoAh6pPjtIQKCnv/C5OJR9DNGx41nnr/3hH8V5A0zUV8+fOlU2rlmb5PvIoUPl7rRejaWXWl9gJiTMVzR7dNVI6VxeyjSL4wcPpdI3NLY6gdjJY8cSaK8aXFVOHzpaLpw6nTGhEp0+YwP1zWopacadarW50dVZ7rr/PtlOOXX8BHGHOFstFz0dnbXNY3S4jO25tfRtWl9WrBst/cOD5fipE+nvJnjnuoyx0i6AXnnuwpXstYnxqze1YYALt2zdXun5i3XyUEZbLZUEEZUdMJC97zo9M47LnrMnJJMON6PNkELyx8evZr2hxNOTUw2YcCOsAU7i2vVrVXNiYEUCqMqmWKw0YEnHsnGZXXm/VhxK8ioR1BdvjKVKsWtHKa76Bkt5FowKlkIcUJOw6cddJhjbX8VgJboq9F09XbVKd+NGBLQwXbRSqP5tWLexjF++EiPrLGJHRTxR8qQa09kRJ+z19qqglePMhId9+zKJKsFkT28qq0DHdk0EZQylgEFg4Qxy3Fs3YAAAIABJREFU+IIfrXoYJyohEnMBLnDF/q4TbGh49KZ/tA2MOeGPAiahEFPZ7+qsgMXu2nvuda4RDZq9MDoYYOq8CRZXrx7J2RQoRERwcTHAg0oN2wVMFlwDd1WQCU5fvngpThHgaO+0yubYXyoXWHeAVEkfB/HLv/zLcSLWQDVP5cW17NFrfJkm1NkytnZt2hoENqEUj4zc1JFZlPgb9cz5JZkF6i3EOVgflQCOGq019Pbk0B1V3K1horRJe63cTWXfcXbuWUCcdoaTJ5M8aZdTyQwo1iTabdtGHFFaONrMvTI3aipe/1Z924dNqDVJb36hYTfc/GlDs6+/4b0r46P1XS2zowIXDYgS1kkFAQCA2G7ARWeFTWG7MuFh2YjtOglMIOf8Yaeo9rVjTNM7rM1vviZiOUPG60awtApmaweKlkkmTSzXSVfOHmZNo94eyKcRJa5QTqMl0kzeaQGYWkepFfFmKVpMpoWQboI11ek3rwtdpgImua60MNQ1qaBH07rVjDjG8onIKrCiJZFkJG/z+3mMta6TpBCrqtEVqS1H/mvGFAui0NgbBGx07VhZuWowelT64wnFCp4k0WFLNSKM4oRcq8lnK1ekfa/1YWxEpVhXnzZ1XVVy8GZindaL69MRmFUI8OXZEBjt6VX5dh6Gyq7de3Je+GwUdQGg/nutoxfOnQu4yZ4I0jdu3pSgXKsqgJcwOSDdtQ0NG3VbYtuBTrfffkdGqrOow4ODZc/OneXwe++V9atGyszE1Yhxu3525uLlS/n9rbdsye8Azl968YWya8/t5d2XXy23rt1U9h7YXx793FNlePVY+eDEiTJ1aTzChXfdd2954DNPlB88/8NMUZvQyrLvnSSszvQtt+4IYAKol3xkDHdnZwJMCbLr59vYHEmHEZcSJwUik3kI87KTz/3wB3Wcd3dXwB2MTRoMCh+DAwPlyMH3y0j/inLq0NGyOD2bKWoSzI7e7mjbbNyyuYI+2JEzNCiuhWWyadu2MnNjPiKxh44cLps3A4ExPEpiIcW2FJzWrYuvdw4wYqoNqcBCW1hLiBtNIJpeksx63mrbjZabass/ZHdVBpvfy6Q1GhzzppD0pi2CnRW4+13vmSmIs7OJCVV0adKlUi9J2bIlNhBYr2CiQKJS3k6QEQ8q6lm7MHQBkaG5VTDF+9pj/FQV7byR4D+AA30UI3A7OpI4+EwFMK03SSzGJ9KyDFDwnCVDwC/aEQAFe9uZVLhSqNl5264wxMXxteVjJiywliltHHPE1WdmA6r5TIA4W4gBIWmyJ/gLY2L5O3uHr/K8PtrCIXZnC2nLOKtpvxkYyH2L0a9OXKvtUrHH9GVmylWi3Qvz0eWbS4vItnLyxAcBwH70yc+EIc73Wxssc/7z9j13pJCoVU7yhxkhdpYbeF7v7n83cYNEnFaQ6Sha3Hbu3BVbL24T23pOrlGcBgCyXyR7mEBadSXxvkeQ9/bb9yS3wCKNFkcjvur5uhYFVB5AggpIAYoQ5RXTvLP37QAGCsFa7rEmXLdkGwPg4x+/P4BOYrlo0tV2T3+2U+jkPwAV+8Rn2xNh9mEbD6yomkgzs8knAPuevYKHz9Ey5nnUqWDaonsDjAKrnDdTZ+RMwKKMyt64MftJjiM3cb2emdifDQH80eCwhoARrDb7m+4kEM4+An6mZb5hCrK7nilbJScR59ZWK+zV7kbUVtHnaoaFiEcOHT5cbt1BQ6c7AJG1wSzxbzGZtXd2onN4xUSucxW4yvPszv20o4wzUWVRK1ll7civrKnrweog4g34bHX8CF/zMdFm6+7J+eYn2QzABpCFEL8WfCCd/SZXe/fdfRFzlbcCNIhohx3X3R32hfPsmt/a+1YAKy1mbT4IFLS2Gbs9tCo2W2zn2uUXrtl+wkRTQLdvxch8JhFo1y8+BAy5nlbI/Pnnf1h6u+skIj5Vi458BCBu/7Fl4mCAv+dfn8HVxOrkDXwPuM/GAt9aNhM749rdl+mSfkd8LC4HygJiAC66RDIpKBNqq6aVddVaCEAUR2eyXjNJSv5RY5SO3L/PUKQMY3y5Tn4TN4hFvcY6isHZLgDmTXZJK2TfFKI+ipfwjXI/e03c37ZJf/iaFkSpAZFrU0jkE8W7N2O5FtT/pV/6J8uogZwrNKxe5GTADKixDd32OEFeiOVUGiKq9lIzencii2+hbUAP2IYnDEPHgIK3yrGHIOiwsDaUBy88s9l9//vf+14Qewdc0s+ZQ72ANTaFCodExaQJjpKhePbZZytr4b77spCSID11HoYHNjF+LYwQB97rOTEjySD/mBrQQsKDHgaDbcNWle6xJGvAE0I8AilTMGxuLT2hMQ4NJnnnnAQCenPffntvDrA11KZh40tYGAKGvgrhjIbuC5kzM1vyTYH/3JmzSSCNWVKFsM4tiqhKISF22BhFlV+gBwNspLMNwcm8+upr5ed+7ueCnE5NMholVGOHHIjk4AKOqlDkXPnKV79SRodWlVdeeKm8s3dvAK3/+Du/m6RjoKunCD0ERMafaVeiGbB2eCQHcPza1Yi7MhoXz5xLz7PEanpqqoxRhj99LgyUjdu2lrHVo+Xy+fPllu3bKpg2OVsGJPiE1DIFRvDdBD7GWTY0z2KSwaaNZdX6NWVSW80VoprdoT0vzS2U0t1Z+lavKsO3bS/Dt24rt9yxq3xw8Wx5Z/+70TcZHh6qlaDBVWESvH+YuviNcunSeITh0JblB4I3oFtAj8tX4kgZBNRWSeuJE8cCBnCkt+3cGTCFMbUPjJV+5ZVXsp/SApGWjMUk8968BneddaTk4mL2swAF6MBBocKpThGxNH45I5VVyzOWq4q0OuiYJUMrVpaRwaEyaeoEimZjdABHEibOhUYMw0+skSN2jRgGKhK9WoAgy95PFXAG3RNANJIkobe3v45f7OhMlXTL5ltCg+ecxYKcwPT0VJIBxoiRd5adxyRI16eaKnIduYviDgDw+dB098loJ2kZWZXEhVGPYPPFi2FlOA/OEEorZ86xoIxXm3H6pliYUaE+V4AoMG6F/1STXJffc90VDFlT+5CnpxNICe4Fm0AKNE9rDEBFZiDGJiDQVuh3QilOkF0pq0BQ/dLYK6YtYHO4Txolzrm9YQ/Zd9u3bksQJ7hkjDkTZxENEpio8kTkkt1FDyTCRZvG2V01OpLApXegigyzrwCY5Kho1/01GGRDc6Zn7M+B/L5KWRX7LAlYUhEZGkrAqEfZz1pBOEAUIElghN0nOeTYWpE6wUmYDI1aeGCOm2B9DYz/Cqj/kX82IqOcWdOOklz+Jt2yJuk3vxpdgoqFtN+v9Mi2xeUv1whaHKIBThqmSgsKYFdJZDFR2IyAQr392cvOYtoAervLMuBZe4DWHoBLI5bKRqTFRotQmCd1Wg07mAQpLTnx2PV6k/Q14Eez/m3iUJetUk7Z4hYVaUmjmaTVtBt9CCbVlp8KWLRgyYd/1o6ddo1vEnEaMKd9UM1kIkwTz5G+SJPQ1ET0Jr3nZhtVBbs+BGZaiuyShsim7acyc0wiWg5rJ/pHZams37ihrhWAA425ty+AkgQDCOLcYBD5ArR2ZbRxnZDCfvJ5LSNHMGetPA/21N6dvD5Z+gbq5AMAL0CD2CtbbfwxkDTtAQB1+j0SEiOTB/rLxvXrU72UAKuAso+SQa0T168Thb8jttCEBoH2HXfdEXuBdj02uroAKu2pXTt3lrMffJAWm7WrhstI30A5ffJUHR2MYdjTVdZu2Vi6FpfKvtfeSNxw+uTJsmH1mrLvldfLri1by4vv7C2PKVisWlUOv7u/nDlwpJw8d7Y89Phj5Ymf/PHy6osvxqdcmposnQN9qWpjE/QM9JWHHnk0jJC977yd2EVRJELagP7u3nLl0pUUfRSriGfSqNDff+qDk+W1N14rX/nqV8vet95MrIPhxs7ya2jf1yenSufSUjl15FghOT4/OVVWDQyWFf0r0npy4uSp8vAnPhH7NDldJxKaXjcAuB9YUQaGh8qN7s6yglD6uXNhNGZCR09XEvor166W1WvWpioZ3awO0xfryHv73rNqGV32l72Svf9XDr69zE45x217TmyLCV4KCZmKUgs5wH0tJ/7kDwAT3i5sEsw5OhpXr6YVl+8UZLPJYUDOzpaLF88ngU6rCjHQvlY/o45Idx2Z8tNM7hCbZZLkypVhbkhEJDf2dnxT4pva7tb2+Ht/iY79rI1L/GwdFCq8rzhZvPLCiy8ETEmLZgThq//+vd/7vbRv+syz587Hn/APfAFhRmCWrwfuv798+5lnEruGMUAAdvVonoW43vfEoPweXSK+2lpYH6yMTDxbqGfVfuPbsTz4Vkm9RyUOsEZo9s6d2ASzIcyEkdGwrdmtc2fOJVnCGpMMWSMxrSITZ8xP/s2/8TfTQnZWi/fKmri5dzFvC5ZdunQhbByx8S23bKtT3yIbcCPgl/d0Lp0V+0FsIsfZsHFT1chpBHkzInVmOqOzrSNAAguU73n+hecDKJpO51489+9+93v5TL7y2T//86yvZwNk8pWxtsvEeScSO4njxR4RC6/WthYwGiC+JmgVwOYPaoI7mgIpIM3PsQ2sraEEaWNNEUPSOZo1SfvE8nKAYjGd+CutO42QsPd2LjAitEDSOsLuSdt3f1/2BwaDWNizERs9/YWn4w/EN4CZCLzu2JF7vHi5Cvd7ts6SopF1VEwWtzgz9qfz58xXzZiexFjyOrIGWpnq2dQ+fj12qgVZouk2Oxs2x+T16cRr7SRA96mo417kQXUi3WKGPXh+clpreMcde8IODsgeRmdH2BS6CjL1DXu7mSATTa1ovdR9DRCx3/gJ/tL106hUUMM+9nvYGOyQ/FgrkmcnfrbOtFcwRtgRwKJcUe7nfAE17Ek/l3uKG92TdQ/r8VqVf9Beh6ne6vXxYaakWcOIDp88Wd7dty/xMxap4j1WiXgn7S7T03kmYmhxIHDM3jEumr1JsXt0NNfiHnSFZAKXduLlWgAlKi6HYhs8D/eX3DxF/QcDKun0SIsbpmHYSFN5b2SKOkVnOaQMDDR70uc5C9hVbbzXFnn9PCa/oyOfD2T15Tm2NtG/5dd1mMDCzX3expPiBjFC1SglXVDZi36nZVx/FDypYe2HjqYtCrbf6/hn/+wfL6eS1IjyeajAD//2oDgBAT4jKYH53Gc/l2MOYTXtQmIo6QAaMFKMugePGvj4pz9VvvjFL0boNAd4ZDgBDyfOwatM29iEc/bsuT0byIgqyuASEMwOD5jjYxgBFRZYS4tFtHDe22sFJJy9a1fpzSjSFSvKxQuXwjQBfNjYFt69+CwLjB3hcHiNA23j26QcCDqWQALV1ZeKuZYjqFoV5+u42Q/qYXo/1QCG2Jhh4A1gA2oGZROAqQ6gfdo0HAwwyjqn0nDG67ZGqdwmZ8gkwKHb3nF7DqjD6/XPPPNMHJivL3/5S/kdxt3GZDjQd21YRo1wLBRcG5Dkh0E5fORwWBM/9mNfLBOXL5fTJ06VuenpsmPrtvL+gQMBd44ePFjWrBgMEk1I1Ht88uFHyoF97zZU1+vl1NnT5badt5bLZ8+Xno467pYA3XqGMVNz5svw6pHQMeeM+Yty+lRGBfd39fD2AQkyBSeibnXkpa/0XOrlXD1aVo6OpCXI5wAbOKFpoEF/X+keW1X6N64vkz1dZffH7y6HThwrb+17p5y9gBY6ULZv2xr6nbGTL7/6WiMueaVs27q9bNmyNc+IcRZQcBKAkvTMmjADyFixIkJx+/fvSy+hveK5ZLTb/Hwc/WuvvZo9KqC0LwKkXa8jWyeujMcZeHaqC1DTtPhEAKk7lU/BA22gLhVjFb+B/gjnpiKr337lULl+bSrJztDAilwbISYGSZC1angk59L3N23YkApriLZaE0JjqyCUngD3RGuAc436tip8f38Ag9nZOhpbCwsAcu2adTcNHUPPyKjwxlA1lD42AkghWHJfrXCftSAsrJrjTC3eWI7Td57ZCsEDISs/zziz81gYdwXcYOBpEqlQZPxjMzqWbahBMBBoJvtQhagVZnUu7Q/PgkFH3WMLALEZd7xyZSMiS129p6rSz0yHZlqnFnSFSUR7BQjTjuQN+6CXwOlc3gOiLkgCUvisNavHyu/+7u+Ubdu25tz6HqBV1W7f2/vS3uU5CNTeemtvAmgP1ohrf9GKI8HhUDkq9zg4PNSI1lbgC3UzQpba1hh+6Dy6+jwnNnFTjHRuYb4mDcT2+vuyZySHKp1JSheqvkjamLQiqYbOTDeTXf4zOKIGdQ1A0v70v4YN2QhwNP4IYNLoazR5/H+O9t/EED70Yf+Vf7t51R8hrdA9yXDeivVUR5mWnQrOugfJUy9dn4BQS83UHQ64J4BqZUMs1+o29lvDwpCM03yq4GMoGgFCavtOBUzau2mrFOxaAJYGWLnpl5cr4NECJgnqmik5XlrHA9fWoo++Z5KFrgxIrqF3RF8blkgmClfmUXuvVeek/mfvhInSiKW219tgNjchsLBnmgv17gCRBq4JYOv1YTgBjCCKPlMC0N2VvSfhUoUU/EQ3aM40hzVNW5e+aDahBlJta53EIir71hLFf47eDXHJqvlFM6qnvyf7fmhoVUCYaKb016ov4EYcI1jMtAnjXRt9HNVTz8n7KxIReBcTEHjUusGWq5wStlWd/dznP1fGr15N1Y9oZYfgcWhV4h/C5xh3wytWlBtT02XVysF8b2FuvnT19ZQNWzeXpamZ8t6bbyXRJend3QAoGJv7Tx4rj3/h8+UcOzU5Xa4cOVWmy2K5/7EfKSNbtpTXX301YPbWPbtKz8hQWbtuTXn/8KG0ulyhC3X5ctbDJKKf/pmfLt/5sz/P88A2wKhqgTT2sxar9pT3DuwPs+RHHv9U/CyGnF78eRNwRkfSAq0wdVmF8epkuXXDxvKCVu1NW9JOif3Ljt9x592lf2hFGRoZThwzeflK2Ti6Jjb9yuS1stjTVVaNVp0b/gz4f2N+NgWqUUW3wcE8q7SNNrFUSziz39mlGgj3BqgWG9xs32tPQTNtqtVxSFsggUZt39p2Fup0Me/nPLUJp/Muyag2urIL+MtaoKqJgDUAaKjWmpomMVCs89qAetevJxHng1Wzr14db+jz2nEreU6sWwH7mozxHXVaRI1zMi2EJlkKDdeb5J84/GL54fPPhUFcq6KliodevJREUbLV6owAuvsbQV0MKaC35PP02bM3BSrtoSqoOJ494T727t2b10VHBRjfXYUnU5hcuTLAyMQ1AozX41vE5y07hh4L/yTmryK7gKv5OpVs4UbiAICPSS3OqufL17hH7RW04zwT504b/ZtvvFFu370nZ8SUTuAGFoOi5Tvv1Jj7jj27y/kzZ2txa83aiIwCT46fOJZCC2AACAZUJazJLqQlqLs7zw5bQPyCTWYNPWOTtMTmrl9Bo4p515bBW7bdkmeM6Qo0c73szdo1Y7FLXgvE+JM/+eMUtew57Tk+8557780AB2fOmgIQgE4ScLkO+1MnebSTeSpo8tH93Vp6QFImfwAeFC4ywWsw4Jai5YetBBV/ae26z0iBDAAxA4Cugtn1q7Kw5CwfnD5btm7flgEXwFm/98gjj5avfe3r0YPT2iGn+/KXvlReevnlsueOOxL7WPPaftOR/FCukzHIs7P5BLmOmCtxh1G9N7CPa6zmWqyZfVkFi5fyDMJI0HI8MZEEWmwoV4lOoAIpIdEbi7VdxyQsgykm69haPkqhrdVq9BzEgZ6z/aI2ywYAEexvcZ9YDHvJ5znrYs7omWgfjWD0XLSHsHvsI+sOSMJokru6Vj4NYJDx7MvLaT8xKU4hDAHAlFPvrXWMT5JfuCfAN7a1Nh3Xaj0BxWLesClGR3PdWNfyPbmGyTx+Vz6XIujMXArjWsVef+3VXMPH7rorepweNkYUkFt8bf+0Obf1litaAz6ELWRfnJMQFbq7b+Y2VRdtOfeBHQ1cVbTHYK5tbXU0s/zKczXEoG25xQ4CTml7QUpgy7DZtM5pJbXe2Kjel00D4ogH+Hp2qmo01s/PPtxQRW/rFLEP9zNb6hmFaeN3bsZJ/4XgsRkvbm+nnTBDAf7/v2pzeA0sO37pn/+fyx64je9iIE7G6TL0mSIzMpI+OQf/pRfpbDyaEVUesqD/7b3vlM9//vPNmNyOLB5DARnes2dX+cpXvpLxQw6VTf7wQw8H+PA+6F60DKrzWo4B1Zu27519oa//we//fvnyV76STe9y0ZMcojfefDNsEEkpFA4VTw9Z5m53dgUNtxjV6dVeTb2QP//zPx+00yIBV7TiSBJtglt3VBDCIfQzD5nxjRrz4mIOCnG1H//xn4gzYNChi4AajBiBC02QiJOeO5drMPmGJoLNDXhxUNH+iN0wFHt2784hvPe++1INdyCIinGqgjWAh+ARe0GSboO5LkyPb337WxkhzNCZ0uFgCUTRDB3a3/+D349j2r17V9Djf/srv1J+7Is/FgopJPDdfe+Ezv/Fp79QThw9Vq5cuJixvWdVw0Ot7C9H3jtYytR0KvGLnXVUNIr71fGJMtDbk1HDnjX2zvvvvZcAdXT1WLlo8glGwuJiGb90OSJZrbYAg6Y9C5Cyfu26BE1zU9fL9YmJGFsBOUPEeNLUGFg1VDZvvSU0P4DB7PXrQQoZn0JbRGvGhrEy1dtd5vp7y/TiXJlfXiqXr1Wjytl4P1ROlDwH0ZpjHl24cCmtWUA2TCrUO89BtVHfOmEi4MLk9alUQCan2kkEq2/2x3tWjOw+AE1YS+dysLRr2RcYCoxhVMEHzLdvFKBz4JeSvA0PDSWRQFnt7egsPXQpAEHAApN9CFX19lc1bGyV0plkJe0sqJf9falCt2N49dFGU2ZhPudYUO+cRMPB2MYeQMFYWVyqQrSpDsxQgZ9tnEVXei3TG7tuQ0CdCDf11ZFv1N2Bgmnv6OxIMMB2OAsSb86YsXT/zmZF7Cso8VGRP2cPoCVwEPy4F+fa6+11AZBzlFGZy4tNy08dg5tEjvDW+fOpcNtPbcsIW+XzMdha0THJW5TwS6lsi+GROuo0QscD+Ty/v3JwRdhGmAahghrp21CqBdrOsODTe6lCchAYWPr+/+SPvx4KvsCAo73nY/eEjqudbuWKwVDmX3r5pdgKeyVTWTq7MolI8OKMG+ss+ExwJFEoekyNNl0ROrX/2ML56Zm0AWkzsxY39WNS8a9shLb65p5DAW6y4Sob0LAKmukrTfPLf1EYq4ZYH4IdbXvNR3klH3JBPgK41PLATW+EYdI2fATHh6D8d/wKSJKWnvohqeS1rq8BAjwDZ7tTT2/mYpXoKHn+/GLae9iyRsi1Mq26wl5ISw/QQMWqmWoV8KAl4Nxky1TxMK1ydTxeA1Q0VcVcVVthbDQdUnFsQBfTRtKi0PxZO3FqJS3JZsCVZlJO7rS554qiVBX5Zj/ksTeaLn+J2VNXKO+bZ0RvpKkuteuXz/iQAvOXntxiJvmkKJz9F5aOwKeLMOTqyjTB/EjCVifkrVhRR8g7d7nq5hr5cecrrX8SMi1+Q0NhtrEpAdb7tJLUqShT12fCiOtfsTLjVvk7/lDg+8UvPJ3KLyq75+V9/J6JD5IWvhzDC7NLS7JiSsYSr1+fQgDgVDKtnZVd0cKomofKvmf3rvLSiy+WoYGBcub4ifLkp59Igs8+vH/wYLnvY3cHSPng6PEE80CMD44dK1cvXS4D3T3l9JVL5akvfymtFONnzpe+mRtl447tESx/8c03yvDq1eXBBx8qt91zV3n9wLs1eCxLZWh0NNog4jO0bK2W+w7sj+4U27NyQHtLKVs2bQ6lf8uWzYnLVPUPHT6YCQo9fd1h0AKJVVolNOw5xh9ACLA/MzlZ7t5xW3nvzb1lGfC83FGOHiJEv7Os27CxjG1cl2fmOc0DnHv7459MVRwluN3o2wxrAwYIlMq0HF2zpvQQAm5o2+jVEoSwTNnniat5ftYYYNHZWYE/Z0t8JhZo7U0SxEYXz88E63VUaU8ABmCwmCx7pZlKlVaeudmqWTE83CRHs3Xs7BKBau1Ddfx6xrN3dwUs+PNnn63aCRs35loE+ny/9zGNkB+RSEmWAOWKDhl40LAca8tqHdmr2IetqlDjy/t7LtgDPvvsuTPZe56x+1I45DOcBUU5AxRU1hUfADco+pvppZ04WQuDRqT29Py/7N1pkF/XeR7403uj0Y1930GQAEGC+yJxs0hKsiRLSezMpOI4rtiya8p25kOcqlSmaiqp+ZKPM1M18Uw5TsozjieOY8eWIkokJUoUKXET950ESBArAWJfutH7NvV7zr0N0JZtWXEmM1Vuh6EI9P9/7z33nHd53ud93joI4MKFcs9990b40w+fJeYWt/kd69KKNLq3iCGbrjIxnthHO7cYUCzKdvDz2JEdnd1pY2vfHf8erYxm7CnNDd8NqLBGgANsJ7FHYnq6iFu2lOELw1nHzVu2lhXLVyYOxiz3zCramUAyPFJ2bNueSSgm7dx6260RTP3w2NE8i6QJw5oOo9YXvlSS698SQYmyayg8RoQ6AO7S7FU+GrPBuX3iiSfCVtfyIg4B8NmXGYO9fHnYJVNTWq06y3PPPhcmiZgOy1g+IWmVxGL0aJezNzMFsClEmW5lT54/e3ZhdLo1bcW9F3pPG+uKPJix22GFtuPiq7B4tfRthaCx+43HDVCeP2r+PrqZ4a7kj9kC6yPm+6kvfil5wtNPfz+J/Gc/+5Pl2WeeLZu3bikfHj2a8/ML/+AfZMrKilWrEhfzOZJg71SsctWOHQHrnAHXSCvOTGUcR3SYj+1UcKLN1pH95nnE4n7XGoTREH2gCsDZ45gEKaadPp191LcIELJoAXiUvCtMid/cZ6t5AWQAZLaTjQBrbA9Qi020f7x3WoQAh7SWNdP6nB+/K2+0LuJmMbM4lUaK2BjwpVjmmnQrFf79AI7knuI17VoJPRtxAAAgAElEQVT2juc3rAPjB7uIvSXE6h7FqZg42GG7d+2qLBxi0n392d+ABWeF/XJP7DibzxaIbqz30WNHA1oDTwH2fNu7774dW3Drzbck1/z6Qw/F3iuA8nmAGYBS2nTn6hQvawVUwVx0ZuTk7XQ+Eg/vvP12ABJaXYrt9iQ7bA8AYOTQ3rnigvW0bvwpFkyEc/tNIqs6QZWZMpP/7R2wZd410JVNxkZn96w/PS721HungWJ9K5u3jeualuKWlXxlYPon48sMNdTCWnVNArz8BT8fA0wefuSr81ByCQ9DxWlQf8aCIFCqkhKqe0ZPnsuCQrjQzr1s+iJoefQGvIA6Oms2lRuq0RZWwuV7OQ4sCQAAsRp9YAJ9Y5lSDaJGv3Rp2BHoVw7Bvffem82AWnXjjTclUfO/77n77vLCiy/megIkf6ZHlbjYz//9n18QudH3+dBDD+WFQaWJrHpBrqXtxeaS8AngvvrVr+YA28AQt4ALAo1Vq6to1tYtYdNYcKCHapT75GAfeeTRKBg7BIzt1772tfTL3XfffQFuUJVsfEiaxFzVzYGoY+Omg6J7BrPQOUm6JRxdO0Lx+099P86DEcD04OwkWdaNvgQ9Deigg/eP/tE/apSWL4Wi5QB+/evfKLfeckumTEgE9u19N47mpptuLHvffrtMXBotm9auj5hd+qmHL5ZVS5aUiXPDFR2emc4GBpJF1HNwsExpcRgdix7LmdOnos6/bOWq0Bk5hHMnT5XtRhufOhVaJoNBKV3Q2R4Wzt41L52/kESc48Ms0ZZChdt1Mx5uejbfGeRXO9HUVFTiL5XZMtzTUY5eGi6rd2wrTz33bNm0bUvZsXNnVT43+ejIkTh4VGOHXQC8ZvW68vIrr6an08HXa/+Zz3w2Bxzy/NLLL5U7br8jBzqUtS5q4+sShIViFkEgdK+hgIHOjgMMaHGW9QRyACoYmZyAYeVZMW4IqJ6/ULq7OkpfjzGwgb9rbzRNhb6+OAaA0bLQ2vx5X+nW1oF+7B0S/dSTPDEZNowRznW/9AXkxCHwTH6WLVkS58DgCBYkLhmx2ll1CNKmQZirASqIRQIGxscm4ozsMUmXc01zg9MX4On/dz1nw499xiAyQukRHa/tK0BLiZKqlO/wg6XFtpw7eyZK5Qw2J6D/l9NWIWLAOZxKFaw9nnok3VvGhjfCgM5oZcYNB4D1foAcKt2uISgQ6EChMz6u0RSwB01FEJgJYi6ODDfj+2qSyUn5TGjRFy8k2QUuAeE4Pu9R9VoIcu/dd5dXXnkpzoNTc8/AHsH/wQMHy549N8Zm6jPNBKWLF/O9mTDU2x/bwo4CMdl771IrDgeS3+mp7BDsJAAagHN0eDhVEM/b/iSpbfRE0m5R+2iqTkUDEtTOjtpKcyUz488C5i+HWZev8sPAkh/udxY4KR9nmPy/AJi4n0Y5pIkTq5JI+1PvDJhBPHW29GKRaFeZL02FHniLhdITgETCyI8Z/52JPYRaI6haS8rWla0EHqQ3vUnkgC4Sh5zzRqRZxdL+9VNHPl8GDPI+w2RpBDEb8ETwUkGwei1VuaoWX2OHWnW5Qhsm1aEKzEb4VQtRU8m8ch1aAMe9RB8irJNmdQJiXG6HyHvP3wV5qfG952xak9Leo33J2fQ/aTNhmjj3qju9vaW/fyAMTkwuayvRqgJ0cyl6BFidFXABRepEEkBHaLUTk2XR4kVlek7APb/Q8oN6Pz0zW9ZuWB9BOr7U56/atj1gtrPCt7MTwFmxC3adxFKLCaAWu1QwrfJsjC8RPsFtW6X+yc9+NkEyBklEvwcXx/bzl/wn0NS5npiaLF3z8+W+O+8MkHDu5OnEBRgjps4Rz0chnyml7Ni1q7z+yqvl+MHD5fj+w2XZurVl9dbN5a3975Wbb7k1Nuj4ubPl3Ohw7NODDz6QaWZff/jh7N2f+uIXwwx59LFvlVOnzyRwHbs0Fpv903/rp+sEgKYyLXk8ceJ4ufe+e0tff28CZ2CV9XxHPHDhQoQl7Slty7HlI5fK1jXryvlTZ8rJ4yfK7OR02blrdyZ4bbtmR/xQAASjM0+czLVM0lmxmlbahRRZ+LBZ1OjlSxrNpVKmJYlaeLTEnD+fqiJbrTWnTkkbDohlqlRXtxabmcShfs8ZXKBvNyyk7N3Z2QV9KmdK0uX3o1EQNkcVVdaKnCq3oN6o9micGFlvpGqdAMLPC/7FdwATLMSvf+Mb8ZNYS5na0Qhmpg21owQAcc1oM6hAY8j09jW+Fhurnt+ACh99VFmngxXAa/UDxJopFnXQI6pUdSCcmFDMgAEzsHhRCn2Y1BL9LVu3xTeKhx771mN5jnvuvTfriLFtrfgX51KBSqwf8K9/UWJHyZ0zj4GisOF6YgX3i/WFZSGWErtX31unSWqfiRjs4sWplqfwaTTxcWycWlTIJJymiAh0UDwCuIh1+EY+UeGBfQKkLF26PLGUmEybvvNF3B3QrSXOM0t0MAMkU4o+4jPrz55qid+27aoq8ti0H9lf1pdvBqh6X/a21kFAipzBemzcqC3lQkBDibj18+f2oUTYj1xkZnoyoB3QSwwAWMKo8N//8Q//Y2J9RczvPP6dxF3uTQxCjNl6sGdi3ej3NOD5leB1CwI2TqCy9q5wuG2bQBpbG22ysEuiV2dCSn/V4lBc46MaxmLVE5kJW0aslkl5AwPlU/ffn8IToVs5Coa67gH5jVxIjPG3/5u/XR577LHYSwVycSxwiRiv68pf5DnujX4LsJCNVYDyvOxF3VOlJryKE800TJ8PW7eZwJPz2N+XtbduWtbsf7H44sVDyb3aCS/yEfaqnVxjn7JJzpXCqkKReBigYd8C4oClhPe9M58Ty8kr0040NBSbGeBVsXHx4vjMTIk1LTH2prZ18CVARHvaOvFxntU7ld/J7byDtqhKb1D7ERY2LZ92KhAQ9g/+4A/KnbfdnnxBbkekXOwtB9eOow3N9b0nLB1+8qOPTgYkHB4dKTuu2h4mu/Yt8gmPPfatcsCU1a3bUwBg34CV7j+F96GatygagOGdDaAXeylHdQ4S0zS+X77tO5wXhALiu/YFYoNYV/6/bfu2nCugoXevyMBett8BO5C7OYv8hAI/WQs+gu3JUAzjnhcPVsmPmdmIkVsTZ9ueseZVnP9PRpvtPJyPt9R8LNj784CUPwc0+Rhg8tu//ZvzWAuoMpgWVUV7eYRTvRw9eDY/AyZwh0za6IIvSCxkG3ABHbJ4NDA4DUkPg/DQ1x+KWNVnP/uZLOx3H/9uNgEBMgFLJp5cHM61UL2qIndNOi08oSFVW1UYhtbmVbW2Of/Vb/5mZXFs2ZIDZQzbU089Xe5/4IEgaBkTtXx5Nob50Y9/9/E6OiwVw84q8rhyZV6gA6GNyO9/cKCOe3KgBHYSK5Qohl/y6hD7cz+t2A2avXsTGJlc8+1vfzvULQktI8LBcX6e7e/+7M8mSLDpCfswWj4HdVSxRElEz2c0AEI2OIocI4d5QrgUEMMAYrpIKqGh1uWP/uiPyj//Z/88AaNElqCv73r+B8+XG/bsKTOTUxHAQy922KztE995PIH8LXv2lKlLY+W5p58uZ06cKLdev6fMjE+E3llZGEMBeTgEZnjJwEA5deyjJBnod9gYXb29Zd3GDeXs+bPlwLv7yg3XXpvDIOBZt2ZNOXnseL5TyN3O5e6cnS/zjKQAuZeA6UDp7u8ty8wA1y9MDHBkNC1DqbYaSz0wUFZv2VQOXThbDo2cKxN9PWV4bqacPHsmvdoMMGQzgcD5C+XYsQ9TEdInLMldumRZOXX6bAJlgfcHBw7EQUvE2xnwjAdqNsr38uVLo6PR9uHar37XP3QsVDau7NlzbOOsurtC3YzAU87ZaNaBMZFAZUzf3HzEa2maQNE7ZudKL3CEweJc59ASjfLuT+IWBzxqvK3krTvvhfAhZ+77VQ2JwI5rIyE6192TYFuAY0wxurL7iVOdm01QyJbYZxIU+9yahQo5VStkjHzAJxOCtm7O51ohZ+cL8ATtZhvakaHtuVIpdO9AlASiU1MxgjkTF12n6pqoVtnfmCHOnvfi7CxaVINZzi8TTPxZEzQLht0rx8QmcE5p1UkQrPWu9rhDtyU+KKKCNcGRNT2pwjxlXLQ1q9oHhIzR1QWuGWurRWoWFfRC1RTp1X9LQM/YudoXKagTBLmefRMK9Pna5+y+Vq0CrM7m2YCe1si5rc51VfYhWnHQ74wlnEgS6doZraoFLayS0xG+vHj2XJyO67cBVq0g1QG0qQzMaiWpVN8rpEGuAEsammFDNvnRAZMf7l1aZsWf7XuudGqBCv4cN/VX+1eV7n9Fv87CfzbVPUCEd9205gAUOjuqralNL7UFyvkAXGKh9Hf3ReA6bVtpS5srU4CJZspHndATFdawGHq7e6N90gJcLQOoBVYqIeSKKTlNlAx8SD9vmCUVvEho3Oil1MpjZYeERXSlqkyu3zCOmok6VwJgLQ28rbQsAC8VZ4sfri0NVewWCHmZTdSyaWiX+LvOCqY0VX9tOhgmwIeFz6iMAjIbkWoJG7tjTZxbCVvYVRmH2t1oNSyKvWLf2DttnQAVmJ9pPLRLgNNsNd8hQHRW91x/fQBUgSSGiaqg4Fi1iu/VT592xTnT1CZin1CNTSbzHBJHNHWBvuBWYmiq2HVNwUg7rTjGSN+BPqy3uRQgXn39tehMbVi5osxPToe5KcEzweDM8RMBI7btMBHlSCZQYXh2znWU82fPl46B/nL9HbdHEPaW224rr7z0Utn7/vsRUMVoVUgR13z3u48n6L/9zjvKu/v2BqAgnnj27PnaXtrRGZH+995/r+pfTU5kOh3rgG259729+R7xHUaQ7wBmrV67JoH25z7/+fjBk4cOl7MfHi/XXbOznD1xuqxevjL246WXXyl7br4hRRBjzGt76GiA8Fs+8YnYHZpbx48eLReMpkW93rgura2BaZsWqr4mWdf+YP29Dwmt5BrgMHpppMzN1xYt+0Jg31K+G7SxnoNmz6tGe1c2nKlfdQQqO1q1vGxoIqT8A5/is+27xwAVWzkL6OEKgETwK6sAq3Ik7Az+hH23z/hhSXuNSRbFt9jTgAz/2z73ff4bg7S24bRaYKNJNLAR0yqqD39K62dvmZ5tqqgNEBqdL/ph8fu98dFiEPaIyLhYUeL/0bGPwtSwVwD3odybBhONIXaq6gVhUbqfMGm0NHR1JpEFoLVaLJ7Hufcu0rbfFFc8D9BFXMwS5febKVx8nbUSJ0t+tNdKXMWjCpDWTqLlTAH/7U3MS0mxz61csWpBxwjo88TjT1RNjC1bS3+PCUTHo+Gi1b+OEK1tIdt3XJXf8ywSMawYvpGflsQpXvjHO8eA0Rq/58Y98cevvPxaEjf3RdSVX9eyBCgCjBgyAWRUAHr66afK+nVrou8oHxGviDmAK55XQVYLk3ziO9/5Tqry9pHk1ruo467rNJnWvla9rAqkhQXZgNXhdC4wQC97y8t5X/VnYquKY9f9LU4V40pWq2B6/UTYRGnNrlV1RaoaJ/clX9N6JA85+uGx2E/nAkj8yU/eFfvx2uuvl+v27El3gHaPlxTU+xeVu+6+K1NeFLmcXXaNjpoEua+3J9pL1tK1tSsfNkRiw/roobTnoQXyrYM8NC2ZmSSk0FZHvrLZcowDBw8G1GFj3KOY13OIe/OM0zVmbYVdrSMNKgNLfMb7d71tW7dl37791tsBY9ppQ9//3vcDaFsLDC25oLzQn7EtddTueEBp9+ZdKvr5u7T1iJtnZtNJ4WyLibGa7Sv3a5/R9HSmo8UxP5fc7+67PpmJitFMWbSobN64KXshRcKBxc0UsDruWOfCt771WHnv/fcDSsnZySgsM/Wtrzf5DuBy5GI9h1p/7EnF9pwzhdiRkYA69o8iqP1CQ8U623fWL9ICzShi50drm9ibrwFeOKPyUvslTLtGx0RO7ry0w12c+4x5Bnyn3bIK0Cr20vjDJo8daotFjbaP9x4WkCk7Y+OXtdz+EuBHGLMto/rHCCs/Bph85Su/Pw+xU8HRI2SmMnEbD2qzSAhR4uoBqqMjiQtJtmh7SL6eefrpJAcPPPhAepkYIZuAuGsVVuvJ+FpHHnoLIJHwav/xEvw8/PA3AmpgkdAVQcmhPIw10Yrx1KrOYJzLCy++kM0meUmxq5m2w9FJADEXLDKgwHeg4j3+ncdDxYJocWacisNmQ/sHkKPa7PBB0VAfCaYKOhhq17fhrEWdbX6qfPnLv5iEuK3Oe55WK4UR1XbkWdLPhT3R3V1uv/32MiFpPH48jtaByPSa4eEEV34cJmK1N998S7RTHDR/proNzW8RTy0+DLa/w3559NFHy8///M/nIDAMDrl70lO5bGiobNpg9FVnOXLocA7m7TffUk4cP15m9duie773ftm/d28ZGx4ue3ZfF+MwPnKpnDt9JsE4x9w70B9UVcVBK82Jo8fz55BcIxI7+nrK6o3ry/DJU6nsbduxPd8/pS1DEolCLcDo74/Q6QTHCZ1txqN29vZkXPCSlcvLecrNYxNliYRXH/LYeNbMGMvpxf3lB/veKaO9HWVg7epyZmw0ySZDJyF3T96Vkb+YRAc+OJh9zYAwWucJJ912e5wVECxUwampHGwGXY97ZoVPjAf8ao2IhJcPAm54Z943RlEVg+vP93NK6cPctDkspfRXE0FDTV08FGNl9DLQRBLgmYeWLUmCPD58qfTMzKeSODE9XbpUBjhU4IcgT2Km0oop0tEZ5JxRcwbstUWLB6IdoNJNhHD80qUG8Fpag5HxiQoCqOiOjaXNDTggGLP/BUjuXVBmwkNN6FQlludMqaxxagEiBhYtiNsxgNaxCtuNL0wlANhJKgV3dc93ZE2wQDo6ASJVe8AEGmsn4LSmYRENDsYJVyX2vlDlI5o2XycchG4dTZSJ9CHrn6ZJ43zWqQTAlCq2WiuHhLRGwuaoQoFdTWVDv3kNKAWXY+OjsTOqeoA3xt9esj6qGqmONC0SmF8rUKATdBrTKKBeHZbd5LjpCKipdVIQoMkaCSiJXQr1jdZLG+CQqmTVSalTFsaTbAJOTp08nf+Owv70bJlSsTJvPuJxlZK40NbRtE7MA0zqCPtK+b1C0KqBSj7mPv4scuKfZpj8cK/zFwMmP4a3+iv6yGWeS7sOFTdSwc5PC05cMW0nwrSSsVCmgSa1ocf/3zPXkbYK6Y8KF82ONLNgVjRCzv4uY0+N8m0AjWhLdHY2mk3G/FZGSAus5FaaJCnrHhaKanMFb+rbvLLiKNhuQJKGYZIWnJZ+HVClvpkANK2+SlPZbCf5BHRpxFxbWCv7KeOPqwZE/Gz21hVr2LRquTuASeAZ6yUxpNOAkpwe8AooLWieNJOCXCsB/Pxc7Sluxv+xNdrwnDPnPnorGSdbdWME28aySi7ZAToep8+cDTNxxao6atIEAkH3cULuo6Nhr/lz1+D/43OJs69ameQNM9QPTQ+BoKqjH8E/388fuA8AAR/8vSefLHfecUcAcwC8s7/7+uvCmJ24dKmMnD2TKWYCc3oU2lY7Z+bKRppgpZT/8O9+r1y/69poewFvB5ctL1uv21W6lgyWk4QaTfk5eaocPfZhADfCrQJv7SpsZhKAnu5y8OiRFG4IS1pDE3mAF6dPnopt4w/YOn6R/fpg//vlye89kTjJqFDBte8fXLY0rER7AWAtCB/s6S1vvfRquWn3dWGZKG5oZSX0eNsn7ig92HCnzpb5ro6yadvWBNI33XZrPQdYqZfGy/DYaFm+dnVZunxpOX70w9js3r5FZYII5oplYZp4r/ZYhMQVVDo64tfENpNTdVqSvSiBbc9LguDGsKXVrdmXtbIOGKhtla1mDdDCfpuZqfp1/E/7XfYB+2uSmzXGdEFhx+YTu/FBAKVagKmjqel8LI/o/1gq+5Im+4wv84y1Hae2laWVyOcb/RL3CJzZ++67iU2r8KQpeXW6C0DQd2C5SEL88NE0+fhW7Qp++Gp7d3DJUKa9Oc8Ag7QtT05GnPz99/alUKTwgvEtbqWZZS/YY969ZAlo0jJuxE/iTz7L80jY+B+fjW5GgKY6OYj/E7NjkOY5+/rK4SOHAqIBQ7BzFO/4U88vzhCfj14ay9rccuut5aWXXs6Zikgr4fSenrS0vvbqawFalixeEm02cQQgQoJeBTG3l+MnP0pR14h4BV3adNpFsGNefvmlFIqcHQbMmTfhw/nfdS0WMB3B9xMHiJ0Ue52vdiqaXMFn3aPzAKjUOmH9Pat8xRhfnwvzVk7S15t1wu7BljEpUKHIJE3raQ0UK7NvWr/d2HD7pcptV09wJWBSre8VnkzPbjOxMS3FEt252QBHNUaqNjP/N1d1KgFVtC/sDedNCxiAJ0M+li2L6PXV1+yMtiKmgfZ+o6CxRrxL6+BcPPyNb2SvK+jed99PNILz/QGqgAsAOWDh8Y+OxTbZjwqP9jyNNUVNOaA9bg38fXzUbAWvqw+cDYBov2kXBKp5/rGJyTCFqk+bT5tGCv0rayuLdxd/3QjnpkB3/FjeY51kh1l8Kswme/rNN95MLmjfsXuA5AyKGFqSdfG/3ZB/8w32mlgQWOq7PC//hp3TTlJlP5w1OctVO64up06eqPagszPfIf8A0snj5G4K5/d/6lP5c//t/vm+HU2bi/sloC32BmLI7555+tnE9du2b03BTVv6yPDF8uHRIynU0dVjG3ynVjZTX7HntZS2LBNAMiFjz4w9ktbuMJVKzrHiAGZf7bYg+DyQWKVllfMpbe7gO5Eg2NIWJ6jg88UFjbLWv7PjKQb2D1SgiYZeG4O1Lc2lxE5g18iB5eqZ1NcGST9ibNi2u13ZxvMjfnQhZl7QMPn6N74yD6xop8SYBGMiDLQQkwAapPVDAiUxoflgU0oG3DnNCmimcXi+gxGycSRzXhYUmxN1sK677vpy3333xsg7sHqdbFgb44nvfrds335V+rPa1g/0KcYHM4BBksg6kH6effaZzDVH3bQgQaeayR6qx5JaQYIpOhZKwBPtkqt3BM0T3NA98WIxZfzuk08+GafG8GGJMHA2mHuAMmKZoN1pORHkacG5//77c182S+3dch8VGAJUSK6g8ai+EkpVrXfefaducKrKq1fne6CxkmhgFNQ66ODIcJyfedyf+cyny6uvvtag9qtTsXLvQCUHzD1BXa29TS+xdbAYyaB/IyNJ1vVVO+iMKz0SCdeGtevKqqXLyoXTZ8uZkycTYH545HDZefXVZe369QFSTh49Vg4fOJAE9JrdxOP2BkjbsGZtkvfp2ZmomGOqrNu8qSxeOlQ6JybLgffeK+s3byrLFi8uxw8cKpcuXMzYQv7B4WeUzp04mWkCaMypokLNhwbK4IrlYeIQu1yzclVaWmhxcNaEYE/MjJe3T3xYVl+9vcwv7i9dixeXY8ePB9xA9/TerAP1f32vWDgQXAmtdWewerp7U9VsR1ZLlo3Okph79yoR/k4gEwGp1auz/7xvhtLeZcy0c/mzVv2d8zl46HDZvHVrwAHXoJWA4aM6wdkQb3UvqdwY67dkSejC6N2DXRXdRfHvM1ry0qXQmAVqEUPsQE8zV32+tvgYtdvRERAn7TUqc52dYbM4wzUJXxTGjkCn1RjAmMj4QGKJUZyu4m/ON+cawUUtdX19+R1oMGCMw7cuAiZJvuDWfofSO/fVUA4nEGFUcy5KZzP1py9aJ4LRwaHFC06TqPTc3Ew0kuxhwa4Ax17FMmEXsGnaPkZ0V9UUwBhjilHiTDiHKLR1NNp4AjWVtO6erlSpqyhnfYdsFiMsCNazjv7q+zhrgRbleM9Ctd86sV1+3zO2bUHsiqIQZ2ifcPJpMdDaEFE/U2emEsT7jCDYvgzy3dkRhwowqRXW/lyHrTVytbevnl8K6UleZ4i2zoSVlLaKBSdTkZEkva08SVN5bdPs+u8fLrX654EdfxFgciXY/5cA/v8yPus/+3fbCvSVaxHAJH9QmUyXPbFgqwEFGq2cy1WGKrTbM1eiN0R89zIahVFRw11Mkp75KiDYAh/2YEKRZqyz6pG9UcGK9g1UgdmwRdpxeVckhXnljbhr+yz53Yw3NgFnbmHcXiv6uUDtbtp+Uon8If2+aflp7gOTpF2ziCLSNLkCLMneTfyOXaKNp7JJ2PXE/hawuytJZlosCUI2YIj7dS17eYHZEmCmiuZ6D8bBm47CTztXdJgEahKdjCgeHExrMNaHgGwaCAKonZ6K7WYHtXCyw6Mjwzn3vsMBaVsxgApAHOxIf9aKeXum+37iJ9Lbrp9bIimxEFekAjoyXA4fOhz/KSgFiKkoYoixJ+zNyPnzZXZ8vIxcvJgikqrsm2+8UQb7FpUh/di9feWhr3y1bFy7NsUEa3ZxZKTcfN89Zba3u1wcHQng7Pckutfs2hnA+YnHv1NOGovZ0xNx2v6hxQGk2A1Vz+UrV5S169aXDw4cLB8Y10lbAN19ciIin9irWkwmZ2qFmxihmGZ47FLYh9o1PYP1Mm1tzZJlpXtmrlw8fSZs0kWm2aDA9/WFFj9y7myZGBkrF1SUr7+2HGOT162NWHvaqM5fCIjV2W+qzEC5eO58YhLjiY/TyDJtjMbDzHStKHd2LVDV+Vc4HfDAHogmTjZ9BRhtM34tmgONxo//tofCxmz61L3bgONGys7ae82EEtpXzSQGBQctVpMT06m282vtSHvJmmKIeCHCgkSJ+/rKq6+8nHiVf+3pra2tYjEJlQTDmeaznPNWY8HnAQnuUWLh9zP9Y+RSCgVtR9307HT8sIKGWCHJcOlI7MrX8sVildruW9L6iiV79PCRsGmAZNoSfMfwhfNlw6YNSS7FnoeOHE6xC8DTCmomgVy7pqH7X0oS3TJoAVjtQAcFD5XlygibLIMDdWqKM8BXYnzVhHc+vp//BvLLEfx51SXYmfhZjCau8M7FShhQmLJipVFETZoAACAASURBVBoHrw3z3bvUqr5sydIk749969tZa/d3w417kpiKzdkM73fDhk05g/aFHEaRTWu6AlmdUnMxlfkdO66KPoLnUNgEMnjXYpuI12Lpjo+nNaK25qwLsCvW9lzAJu15Bi7QV9TCJ0ZsGbJiTbYJYHLxIqbUfIo1mAeSVmuvLU58CzAwpY2mVroak/S3k+IaUP0K3YbWl/t3Ru+GnTeaFtHaznmFy2xsKgaGtidtGC2bODohWrHHx2MHteT99E//TPI5+1aMD3AYFu/094fJQ5hfa5S/v+fuezIxxj6kyYiBo3ALWLH24qGM4x0aLOPjk9mjADiTS8SXzqh79y7dsmu5F3unsmFmw8bG6Gf/JO9yD6zlABWdXZlko7CFJeIdsRNYvq0IqFgMCLpy5YpGD7Mj5woQ70zYn4rbmWq4fVvuz1rSVhJ7WTc2xHeH+dvbk3jTezMOm3aH+5PHiZUB1kT+2VykgbvuvidFakUychTWxx4ABmA9utbzz/8gk9ecAbmrvejMbVy/ITnXVAO62pNiQ/ty39738v1btm3JnhwcWFxeffmlcujQwbJt25ayZdOWnAf3pYVG8Z/dacVt5aVyUkNT5N/8TSZCaRXv7c275/ecQaQDgt8K9sCaQwcPBiOIfui7VT/Us7NLlb1eB16wQd5DRiufOhlQkq3w3iog+CcYsS1TqgFN2sEzYvoIusr9omemNa6SCxqXsFDw+ZMRbpjaYclrg/vLR6gfb8n5v35r/plnn40z3bZta8ZkPfDA/amSuIAFFwjY0AyWQ6EPCw2fqCg0UoKA8cFo3X3X3THEElsPSPgIU5f69acf/HQQRkYLUsXoSB4kWQ8//HAUsyUOjI7N1dIjP//5z4ct4YBomwE2/OEf/mFADS9UhfyDDw5ko9jg9957X166F+k+fc4Lh/YagQuxV2k2Ws0sbRsYuqhdhvOyiVpwBoPD52me+G6JTlvKgKinv72rO6i/A23jUKN3rZ/VenPuXBI3FW9GYnpmKuKynHFESVevXqACv/HGm2GAcAoOG1qgTaE1qRXW5WCggf/kn/yTbB7GuYqJjccJQUg596eeeipr6d5tts0bN5bTp06mIqrX+NpdO+M033jt9TI6MlI2rVpTzhz7KCDD/v3vl37CoMvriMSM8J2aLhfOnY2hp5gcvQwjGzs70xZ1adI0n3OhqwuuUXEnzp6L8Csh1yWmf5y7WGaavj+bYtWaNVHZB5jMjU+ExjzVaKQYJTxuPOylSwnebHiglcMr6ehfOlROluky2t9dlmxaV2YEZCvrfHGghMPLAQAroNiCVuATNNn7gEZ773QzOGjG2bp59wxFRiXqs714MQkoSqlgbcgIyWVLYlysjffBubz66ivZF4ytiguGAeqgZxQYRb+jQdE5YN9t/fxZ+vbCLqhK/lpy+lH+eypFeWp+tkxFTLIzTqsnY7G6IyRsDwEuJAwMFAqxao9nFPwCpQQIVbRqNvRzwZn1EQDSxhCoVlHXvlQoQ23NaOe5GDf0wBrkask5nMTf+7eGDBBHFZrv6lWpwgL6KvCCbj+edQoVcdJ3L0lQkt7848diV0ywEEyYSuMpAS9tsFmFj6cDmFRQtFIqGUxOjoMXrAKPsEb8eHZ2Qd+qdwb48MPuYMLVOfVVOI3wJKfMBkniAFaCF6AIe4Qhx/hzrK7vd30fGwW8wmxxjQCQdFsIFwvC845qgB9x2bnKRGBLfY/PtWJYkhp98fbEIoBMM8WECKC1cQ/2dc1ya99ype+29aaGdZC/vxwo1XrUlVWpBd7BnwIg/iLA5Eqg4coPt5f7y7uhP3UL/3X+oC3YVQThT93DlWBR+7eAAvKU3m6TwlWnnf9zSueriKzfayYZpWLTS/QU5bq2CNTJH53NiMlGw6QRTAUaC0ixW2SNBDKzLzIup77oBZCl7YVvWtjav3PNMEpSYaz6JW0bUO2vaaqPDUMpWiYBPyqH5PK7bVehtnstgHSNVksjE1s6OggYm5JTK59YgtgDHd11xHBVvJcA14Q17RNNy18Lz7AbYYsuGSorVy7PeRN0Z9xzh6r2eKq1U1MzCVxNxklrYqN7BTBRnNF247PacQaiTTERloDAzbWr/tDJcmkMzbunXH/9ntgpPl51VMLJtkkA+DcBqsKKtZGAiTVoYmmvYZ/QugXgN99wY3RTzp8+FRt+/syZaHZhigrsW7Fgk9EE5EMDA2XfO+8m8dSeMbRmTVm+fk35vT/4g3L/gw9m2s5KxZBtW8u+d94pb772WlmyaCCg8dW7dpZN27eHgfjEt79TY6+VK8omYoF73wvoLZFmY/fu25sJOIQqV65aUa67YU957gfPhXVz4tSpsv/ggbJ+08ZMGAE+TBslPzVTxs6eL6sHl5R9b7xVxi+N1Ur+okVl1+5rIwR79tTpsmnL5mhmLaJrxt/TKZiZTuGBjtnY9GRGDIPW2ooy+5hxtmtW1zgzgEcdDxwG6BQG5UDAzEzOI/QbllNlPVlze9lnVbLbNgPvSbLUm9brOoEHAO0zrcBptc91upjvsE+ijdJXEyi0c8xloAnwnD/3eSC6dyZGtE98dtPGTWVmbiYj0/2fREqyEYYJxkWmMNYRu8B2e0/Bsa3+V72grgZQqe07ARKtZxL2iVzXWgEqJPfWCGji+SQ9S5YsSzwpLn/6+98LmCMOEfOKCcRUEipt0pIdmjf8oMKg+xRzaKPQ6iYJcg91JOyFCtqMjKYCHPFVrfsjdVofv8jv0lTAsuKj6KhgpyhapT12ciLnxQ+2gQLMp+7/VPnwaGV5XL3j6vKDHzyf57rlttvLseMfJVGMSLL2W5OMaOBMzwY8XEHH5M03M4EQCNLVU/fLu+++k+RTQrp27fpy0803JaaKZsLFi9E1als03MPXHnqofP7zn8s5vnRpLHG0mE+M02oTiTfDeuqsgwI8u2IyUCKaVN3dafnLeNk1a3LP4pLvfve7yQGAKG1LLt082nAYKE8/83RiFHo1CjVhG50+XZn5zSQ1+x0gFladMfQNa6JOLWm0qBornZbQsCmMDtaW2XjrK3yb9nD2jX6Ua9qHKvfiHsK2zqNYSlsO1jXB0nvuuTfPDVDFzH/6qadLV293ufPOTzR7uZRtW7ZkjTHvicFKzm+86cbs6fHJ8dLf2xPNRmyC8+cvlrNGVG/aWHp7Ksjr2Z1P50P+VFvmJrP/MZGss7Zpe0ELoniX0K48TPzuz615O9FyyxaiyZXJL3fSIhi27lid0OnfrllHzY7WseTyp2afYM4p+sv/9n/wQdn7btWqFOP6fWxp74Mvdb7lVq4vZnVPzpdzLsbXKoelIwbPS5mfLy+/8nJApvze4oHsXbkyH2df0jYR17sWLRXFSWew3cueSz4I+MKQMUnWGcirFtsPXwxQvXnzxux7YsP2xCOPPprcUDyANQOMpGni/AMX5SotIOGrgDeATfaJr7F3ACbOdQRbscthAsuWpRCg+MCPOgPuRd4lgNDhYI+FrTN8Md0ldZpgZcaz4/6xZbU48QELqHEjefHB/g8W4t90Mixfnry6anPVOMk+uCziemVQh5n3VwiYfOPRh+apO7sJBhk1ySb6znceT0WAuq+EL8nz0JIYE4dDwoQx8oUv/FQQPzdsuo3NSl+DE3vrrbcT1KvsqrzfdOPNYURYVItrIwJqKBf/4AfPlQcf/HRlpLy/Py/DpmFEUGU5HfeI9QHVJ0CEbgiI8fId7CeffCJOAvVKEux79fPq2fXnv/3bv52MweFihP/tv/3dJH2tMCtDAoxhSBg9/0SICEp6001Jeh1sh8WBEhhwbvr5GH+sD2vn89p5XJcTAXB4ZhsWevj2O28FXHLQsB8ARw/cf3+EYy9eOF/u/9T9AZLcv6DDoayTQubDkMFm+IV/8AtZc5vcgWKo0ks5fLE8+MCDuQ76n+/hZAAmzz3zTERFgRkC1M88+GBEWN/V8jM8Ui6cOJ0WAJv9Mw/eHwchqLgA+JibSwKs4la/b0MYK97Plu3bysartmam+9jIWJgml6C2J0+WG3fvLqOXhsuI3uDRiYAB3d29mf4yuHRp2k7OnPiozI6Nl6HFg6FvQtpXrV+flpKZyckY+PGZqQQ/As6IsM3PlYuLukrP2lVlZnFfme3tKUtXrw6bYeTicA5dlN4nVSi7wkzinPVQElx78623oo8DmKPDs2Xz1lA4fY5hlvwyZiotZ84xhNgMVYjYga9THqrWB/HijAY7c7YyTk6eDkDBKeqvN73Ae7BXIOf2KgRZFdR54QTRwitdfKb0Qte1zRCVNZJuZDijGIkaMgXamAQ1qI1au1RAQ/NHVTe+sqenJvSpeK6M4VRJBQhu2Fh1dRgXaDFHkV5Mo2gbRff23+nXbLQZoMb+nHFVoWCsBJW1dWxjAi32wnMJwDBKnM+0mc3N5ywTPYtWCGZN7udUM7WiKwGZe0WHtT6Q6Qo6VFaKvWfNBX8fnTxRW2TOX4hwJMMb6vmigXxWcKLCx1AHjCLkvGhRZXUQ9GwEvWiwVKp0d3XcM9Nx8rlXzJ7+/gVAkoONwvu8xLeO6nOe7X/vFehYJ9nU/viWelgTVEFdb21HaIIfdoY+gjUG7nBEKj3OJfs0PTWZyqIebQyuIP9tm8WV0qUfS/h/NMzh4+6kwWF+hI/+uJ/7Eb76/ze/0g4doHXS6Z/2zhtGhhaetBYuiMeW6KL4XYACh9hlyg7brVVMW0DD1sj6prxYtULCBEkrnraeCKJUMdnmJsLUmDUKswpeXjnOOHhI9l4zgaepyFc2ymVhtNTpm7HJLYCSwLt5rmBI7USGBlBpwaH8u53uE4bLfJlrJgYBSTALCvvR6OqEjYISTXenqf47U5hnKnDOe9rzAqh2RcAujJMAPjOlu7sCPsSoiV+qGGv5idZQV1cZn660+KuvvibX4KeefebpAL6L+nozDh1g4jtVVq2NSqN/MEAUdzBWAKEmzxDjE1Pcddcn874AyWwRm8L//9vf+Z3yN774pQjUaX95+aWXyjXbryqfuP2O0t/ZWc6YNDA9neA5bXqrV1UAi9bSpUsBZgSczz/7XKqGksWhFSvSGkNg9Nob9pThyYmy5+Ybo43z5huvxx8M9S2KLRhcuqQMrVweEOvV518sn37wwTI2OVHWb95cTp05W3WWJifjBwTuO6/ZWd55660UtEYnx8v+D/anGnrqzOly8szpsuemm8qtNFIOHS5LFw2Uoe7e8vz3nyq377mxPPfk98vqFSvLDGZbX2+0DM59RLh7oFx3600B7MULK1asyu46euxYwJhLBKqHL5aNW7eUi+fPVYFtzMXpqezrxUuXlFM0NtJWOpFE3Tq3rK2qCVWBkpamXkG0yk7yZxLXWpXubtrO0kxX9Ya6uupEDqLOmXZGD6GCMHxGW3n0Tu20sHEC7tex1EBtcR+wRjVXcVDcWts+NyZ2Awpg7GgT8xNgHeiRe5wNiOK5+E6+vmocAOUdj54KakxN5Tk8U0uLp0MGbBcTV30EfrUpsPBzNFVOnc598Lk+9/RT309sbZ3FMXyMuH7zlk1l7753c8YkfTQlgPSKNBJmgw8UmMQGWlbE3PylNWRXvOfEKlgz2Kq9ffmMwpE2Dn4w00R6+zLRBOAZpsbMTBJGZ+zQoVq8FK+j//OJ7uWRhx9JHG/Kz2tvvBk/n2kjk5O5t09+4pNhchz/8Fjuj80QY119zdXl1JlT5Zprrs5kQ3GhAqdc4yc/97noNrz+2uuJj629723HCyum0lW0VufPXQjzKnHHkiVhw0gKJaniHnGEOF1R7Prdu8t6Qw0uXMj0z2t2XJ0KvbhQHCK+BLJ6RkMEMGmtU6Ylnj2X2ARzXhHE+hKU5f/tL2NoJcOTk+NJ7J2TJObNfm+nSGWqDuHRinpXsB4CyE4S9m7scgt6+29rDdiqzJ7zmerjHdGNM+DDvliydCi5Fdtifzz4wANpDwNCff5zn89aHfvoeNbRfQe06+wqt9x8c/IPwNFbb7+V/Md5FbO99eYbAavs//n5juSKWnSACsTTxTqZ1jNW27T4PHGteBVYqFApIXY+3X/i1C7TYs6lQFcnR83m73zWWraMTfdOQ8Y+Yhv8nXuvrZYdKT6K9QAHwDbx4NPPPVN2XH1NJh1lmujbb+dc2BvaUIxcHpsYy7OKw8Xc8jPvxhvJVCrA4WLxa0f2w/Fjx9L2aL3sf3EmTT05oTYXe3f3tbvC3qYplfbErs4Ud+1FZwEAym44g2+/9VbO4Sfu/GRyxMVDi8u5M2fS1rNp44ZMb9u58+ry4gsvlvf2vl+++KUvlt/8zd9M7sr/eV5nhD/SugYQCzDbFEq8/3vvvSe2B1CEnaOIyIfIaQH7WDfuIaSII0dqHqGdPkNTTAMdjf0jfqutLaLzEeSt4u98M4COYLPCZ9quBgGcVdS1ZZ6IkwFHbKwfOZxYGOuIXfYjVrCH3ItrXln3CqGhu7IWayvhXz7U/BjD5N333p43Gk+i7YKSHxVzG8XN2pTacHZcdVUERtHYsDaMzePgfu1Xf60888yzOQQABkrzXvDnPveTYXDoNVQBVpU17guowrgwQirFktb3338via5RrE9+78m0yuj5ZXSIbNEhqdXogQRTbcXa5264sU6fYLSsBjVwCwOkeOTRb6Zqa5PXntHTBe0/vacmr8yXUOJ+5qd/Jgce+qdK8+Uvf7n8i3/xL7KhOB5sEfoKXvidn7gzh0XApFVmaGhpxgnTJXEwOWCfkZxW3YW6yT2LtYWyPff8czGgRFiBUX73zjvvLO++806otpJKn/H7AjnOxVhj32UDf/uxx8o//If/fRx3FMWnpyMySzUcQMTIEHvNRJ+OzqCFmRM+O1MGFy0qzz71VFkyOFT+5he/WJ5/9geZmKMaNnzmXBJcCPYXPv+5HCKA0ntvvx1dE1OGtEE4MPaBtVVB0wP7wBd+Mvd79INDGSt81ui606dKT2dHWbNsWbl05lzpmpop61atSdDR0UXUtDNB9fT4WCkNvSpIeVPFb3t6T58/W04Po8YNlqGBxVmj8+OjZWrFYJkY7C8D69dk1CI1/oiJDde+dMGRgEeg9Fu/+Vvlut3XZ+9YLyDXAw88ECNiH161vU5LOn/+XGjMbZKdMWUjw1lnLWMRHxrXUz0Up+ceBdoEY32nAwo9Z0DswdJRqWDtGLVMwOntDbgFZGmDJBVRAU9fX09oz7RssIHonpwbHi7rNmwIiovx5XlUVzml4dFLC1OsUkGZnEywo/JU0VqsmKEAGMCNTZu3xNAI8p0bRtg+lWi09GbrI8jwe4K2NkDldOLES6ktXqNjCRwAB632jx5Gz8sRM4gCD46h1fBYPDgUhosARlWFowG8cBCMuKBE+1yrrA1wAiIBchlGhjg9q5OTGXm3ZvWqBBVh3ABKTAhqel4zscG0nLBMFjdK9bW1CjijgmSqkeA5AEeZS2XZoqnuaMlyDrPeXd2ZQqGdyhrYF0T/VKjsN5OIVB0re6QCUjHQYRb0LQi6BYQq2nCqHcWcsT4AJyCMZ0jfbqOiXyeRtL3MremuafqPYfv/8t7irz9xea2vrNg1g2MAIQlb2xYeyZh0DWDCvkmKAqI0fVJYKdhGwt0GvMtHjVhtFPjTKtQI3mm/SxIWBhnAobbN+X0VtNkZQGft5Q7NtZ0a0oweroBD3SypkrdMlWZCz+U9VBkrVf/kCgp42CK1pzmASNNFH9X6KyY8AHgk07Qr2PTuPm04PXXMMDbJnPGFzXjYBsjx+cnJRrS4GWHsnJpAMj05EcFAdpivZgO6uztje2emsd4GK8DY1VXOnDuT6u341GSmNviM9XD+n3366azb5k0bI9wtcGefqrj3kvhTgbXr8uefvOuTScoy0aHMR9dMO6w2WdVhNHPMWpMMBKu33nJzpmCJDQ7t/yB6JFs3bSoD3T3l5PFj8YW33XprWdS3KLZq9OJwWblhYzm2d19iBZPGULtPSU6HBtOu45SPKz6Mj5bhifGyC3AyPFwujNSpHaPDI5X6rBpLJ8RUiP4q/PfiKy9n5C+2B9BYIDk2MZEguZ1mZ33/6Ct/lCQQlVz1cfW6dWX1+nXlqqt3BGBfPkS0dk05uO+9ct2Oa8q3H36k3LTnhnL0w+Nl2eqVYcKdOnw0dvvaW2+Ob+HLNm3aUg7u/yAACj89NjxShpYvC3tlcrxOZzA9R2uCNtQ1mzeW6fm57Be207vwPS1AMjkxnrZYoJcYCgjUtm4Bxexf15GEiMSBAwJ2CSQ7GsBoEfHSChwmcJ6ropAAab9LLBFQFt/dS0cE+EOwtX5Pqz1ADNcFBfjWH+jGly1fubycu3i+AeJMhyE8CfSejm9zrZap0Np3jBF+s79vUc42v2YPun9MpGXLV1Thy+7uMDbTqkNPbqy2L9RWaxXbi0nKnnjyicSmGA9uUvGHoOKRwyYv1mcWDyTZXb9uIU53b0AE4JV413QUnwdgtPp7GCwSGS29wDfgBTD20shoWtOiMbJ0aS26TlU9FHEUEMU6KlYqLJ08+VG57bZbkzQrWvF71vj1199IjkHQ06RF6yIGeOvtt9PuIDlXiDlz6nRyB+wyuoGeQ/J65x13Zn1NyDly5HDZs+eGhsG+MmdaPOSsa99VKPN+sME2rF8XwAfrIdOatLEvWxrwBPtDbA5ccG2Jn8RQq/2DD9yfwohEGUN9ydBgNFiAYAAHcYBcBxj0wQf7o6GnBY0+kDwC2GYfeI9idLGaoqB2qvfe21f2v/9eWtEVoOr44PlmhGsDjkjNozNRmYALOigsVpizTeNtM0Le5z2z/Alg4l3+wi9+uTzyyMNJZiWoW7ZsC7v2U5/6ifLKq6/m/mhKYhl889FHY+u1FmGzkQ8AFGLHy82AHfaqfFHsIzfSoRAB50vDyQ2BIN6bH7EsZqEYCvDGBrkvRWTyC0swlvm4ufly8PChTDljb2uRcDr2vRUSBmi5D3Gf6/l3fk8ulnb5k8mNMDcUPLUROvcK2sADz/Hm66/XmNHUzfHRADz2ur2G7SHuFasC5kkr0JTia7FZgOGK035XIbEFbQnnYvN98Utfiq8WF0f/USH19KmwGw1JkXtgrZG9kPuICeUomCXiT4CS82CcsXWVY7mGc08fz1Q0sfEbr78WG3/LzTeF5Xrb7beWd99+N/m2PVYnj43kO509NuOee+/Jn+tGUIBkH7zbSDysXZezQFcovufihdybPN09O/+tODQ7VPVIjA0eyV4IaDw3lzagTH+dnV0Y+8wGy6H9Xp3MNZp3xqa1YFcriCxG9y5rlFUBMXEyO9eyCl3b2rUtv1cGxvI/9+k70v77YwTNHwNM/uCP/sN8EJquzlDQIa8AAMERY+YiDs3KFSuyAQASNrXNLWmUlFK2tlEpEettY1Q8vM9JsrFR0OjM96Yob2M68L6boYJwaau56aaby7/5N/8mG4ThwdiwOaDGz7/wfOiP+oqh97RDjH6NTgIab5lP3+OePddV0dWlSzJKd//7+0Mxc39oZlBPxohBvOeee/Ky3MNv/MZvJMm+5uprMvIY+OOACMAIevo80MLBZXAqNbI7TkvrjHu1MerUlblsLsEBw8+5Sp49M7oaUIjxUTlAhQQwqfqoYEQEdWIin0uA0Nub75ewRwx3ZCTG87d+619Fr8PaMLwvvvBCNrN3QhSLCjNDddONNwXp1wvHGa9ctjQir4CHPv1/p8+URx59pCwfHCqDvX2hGB89dDhTBWiYOESH3t+f1piMQT5xIoijWeQHjhwOCJXpOWaKr1xVhs+eT/Xs/Lkz5aYbbyiHPvigbFy1qlw6c7ZMjYyWJYsGk4hzrOi7gusB1Z1U+GuPmmShu3SW/m4imTNlZHysXBgfTd86enUq/B3zZdnuHeX144fLzjtuTcAnyLA/3nnn3RgJ7TtaaiT1aKQ333hT2bfvvVRdBCCf+tSnagB6aTSOCZXUGhGUaoNqlSsGDnLsOwEPnAm0FbDk8yoepgU8/8ILeRe0ZIBNDuqJk8SaTjb9qDV3YdhbOr0KGHDAgc8UDhVmY3mbipfgJJW4jMScSkIvyEN5JgjbitVVIduJnMefuO++BJmCuUo/1IpyPntj2fKV2fPpmW3OX+25XZeAra24pVVGEhcxup4Ea6jJLWBCgMteBISGiju4OAGQd+vZ9PVaG+AEp+TPVQFQQp2ZOr3qg1BArYcfSckLz78Q9Nq5d14E0OxQ1RmYyrUY3Iy8nKW6via0YIa/FVFLT3tnV9MGN5SgSMLVBswcgqqc9RD4nDtfJ+dwCq5t5KbqQwLXZcZsqnwPZAKFe3Em2BrrZx8AQbdu2Zp2pUoxrWvQ2rhKG6zTEdKXOzMT55nxdls2Z909TzsuO5oR2Q/IBpcF4BIc0Yr4WG3prxGN/xorcGWrTgtetS1QzTyZvENMXOCJ+lMCW1MlZkvpnv8TI47naptPhTeqDbTvACZV8wNgYg+pnGMr0UcgMCxRrGKqVeiuKzoqtXXmiok8DXiXRDTXsLMaAbVK4sj3tJoita0nfUGXAZPgOnUiSZglDWCSNgnMTYBIV0c0KTq1azbskgqm1HMhkKpMlvqsaVWTUAJW5irjhq0jXugOK+NEHzSVfRoLy8vw8KWydMnyJMNGFgM9TXLz+U2bNtbgTyvb2XNl86ZN5e233oyt1tcteXZhbNmrd16ToFqAyvZLgFUuU0kvJeL3e/e+m3jE9Iy2yOOsE0ttk/BjRz8MLfnU8Y/KLpohXd1ly8aNSVYlTwATvvPM8Y/Ksfc/KLt2X19GT52OWOWqtWsDVs/TiFqzphzev7+cOXGyDITNO1g6+nvK2kYY/8VXX4kWALsq/lKdk0DsvPbaMjZ6KdpPL7/+Wtoi6Ztgj7KfwFnPc+qjE0nYfuoLny9vvfNWKrqKNq+/+WYZGBpM69QbmJe3317WrV1T+jq7s29ffPbZsnHVmkzdOX9xsSn7CAAAIABJREFUOO0uWooO7Xs/GhC33fPJ0qllE5tvYLCcOPZR7GgmG42OlRVhR06XM6dOhPExOT5ezpw/XzbvuKpMdcyV7Tt3lt6BRfExC+Bew3wSHGtNFKOJQTMeuNEeSYGhYYKmOkqXarwCClULpYqtRv8k47dr20xNILviL6MXlDaiGu+6A77AdaxzqpZhcs0mgcPkqMLnVdQSi3r7ju1lcqayCsV67lVSFhsedmEdKuB+nAFAnlhu1crV2X9tTOF6nokfs5e1zLon/+0s+h7taNEGGBrKUgEGAfK/8zu/U+785J1pu7bnaOVJ2NOqEo0UemGDCwUQCWOm481XcAUQlUEJ586mSgzgqDaoK8mjthlMDm1KEibtxAomQAPFhxRT+vvDzMIgBTQ4g5JICQ3/jB169z1317179uwCtV4+IDYQJxEutob8LkCSbpCilDNtERQT16xZF6aG8wHkqcLQ/eXJJ79bdl93XaZjYamzKwAURUPaFFpAaiwytTDt8MWXXmraQep447DasSiaaZruM+vf6NaxDMSW5UHyFlNkLp6/UN55990wjcUUgA7Fn7/zd/7b8s7b7+QeLw5fKucvXgzgJUfwLj2j3//a1/5T7kvsrx3+xRefT95iP0W3Jz5A3GCf1iq9PY1RU8GRlukHda7krMs6VeyqVjci9ZcZgb/+j3+9/O7v/m5yCRIGAIpXXnk57Pz392NSfCJAl3fx0Ne+lthXQrppy5Zc09oDhbAnvvqVr4SBD/Si48J+H/nww2gobd26OUkzcJu9BsgBLTAMiP7aa2lhW7w4hXPxpNZ5tkBex7azzQq0lQU8G+Y4QFu85V0CXDIQY9WqgHHaK3UQ2C/eHw1NAATfYZ3tdaCVwrwzAnqSn9n7xJC3bt+e902rKkzsVauTO8r9nBGAkph4+7ZttRUkRYay0DbivjEgnY22bd8e8HLEee4Je8V9y1W8r93XXptuDgC9OPDYhx8mB9QZ4Jq0X9geZ9s7k9t9/8mnUtBmy8SgWnEA7seOHS3Lli8thw4cLJs3bYmwtDXDksYosZ4ElcOkm5oMYMdXYm64phhbbqRVCOAkp/BngFFFQkwb6568e34u7xOgZJ+mqNtMBrTOzgrtSDEuhhKbK/43VKOO5j4efyzPpisEIKoaoNWOyt8ybrgB0b3TWoy8PKKgLQpd1kOpxaN2sIWX2RaPf5xY8WOAye//4b+f12936uTJoIKm5FRaIsdDwXYqAqQWEuXUYtiMNhFWhBYbY8wIWbXUe5VlgMGnP/OZJOAqwTbcHXd+IkAEyhakzAaW3Kv6qNxC2f797//78plPf6asXbc2FRML43eNEmPEvGSMDAeacq4kB9BjUdF2+FwvPiJgWdTO3LtA6v/+d/8uiLXNDo3Xn+Z/+9wf//Efl9tvuz0OjWPQ+kNZGONElZweyb/6rX+VarL2IG+5sgzOB0lnULxkn6+jmvTk1Yo8pytx5OQwal586YUAJFpfVKsI4QIi9GoNDdYKk3V24OrouO4kf0GiL5wP2KKFB5DDeFoL6+AgeVaI4R133hGD7r6gwL/0i7+YdhrUZGCJEb1ECS8NDyfoUlHauHpV2bBmXXnqySfLscNHytXbtqV9R1+cAGF6crKcPXmq9BitOjhQLs1MlaUrlyeZPXfqdJm8NBZBV/3PqkkPPvCp0t1RytTwSLlIHXt0rMxNz8bZei9oxhyCa89OTuXwJqBW1URXJzaKRqvabqylChEkeMWyMr94UVm+Z2d55eiBcu0dtyTAZKitmQM4N1NFR/03YIkTJXCn/YYxEoDYh+3oOXRBBw4YlPG5R46mmqJnG9ggwAkK3GlM8NHsjwiINdoS3pGKSPqe++p4XZUFI9Rc3wEWnAmWrBfn1/ZVM5hR91YxHBstcyh52mN6e2OAAJDYXFqsFutnXLqknD5/LlRKlHQAppGljBEjIaCX7Lf0XwZFAKMlgPFlhDKOGFg0WvuTOa5W64MR5JiAIBG8bfqqORRtRILBJP+Q4rVrM87QGbX34/gX9QfJdl3JALCEo1i9Zl2mSdSxYoK/U7lfSD97Q4MES0cgwcAyzv6cc/ZO/W8Ow5m17hu0uLkXfZbnzy3ohfi8nzjejhIDbV+perWCUTRmVF2yxqNGhY/nfLkf4nFpZxAwNiMTly9bUUWmOjviSCI41tVVR6Dr+e5fFBvKudRpSvX8E+wCqKWnNgEPJfjaa8yI7959bajrHIcz7M/9Xgi26WdugvyG0VCbKa4k4/44LuCvP/OfuwJ/sj3pSqZGZWjU1CytOGndaVpsAB5zxhcDU4APzShJoIrumxYwqZ05zfjgyKo2gbHWlUjNJiEp8xVkbiswoWZHD6JCEm1SvwCEND2/bEFGgTZskoA8IcFUykz+rpa1S0fbknMFYNIGJ7mG9qIyl8lcHb1o+b1hDwJbcoUG9Kmij3U6Q707T1Hb7gRPdZKVBHI69rCdUCw5SI/9smVVCHvKRBVFkpIqmOT87XfeSaVPgFqBxzqt6o7b7whwcejggQRargW8YDfZZ59dtWZ1zhyNkj/+o/8YlqZ2Rfps1uEgEdDBwdg0yZMqFxur6syvs79vvfFGeePlV8vNe/aU86dPx7ccPnI4CYhEf/vWLeWbX32oLJ4tZcXiobTlLFm1vHT19EaUdh3mnwlao1UMW8y164brS+fAogTFAOqjxCVXLE/rQx0Ze67MdsyXE6dPlWuvu65sSCvO6bLvvfejNff6K69mbHHp6shoUBVIYIx9x0bztyjOBHkPHDpYtly1vXzv6afLuo0bM+0nPmzV6vLYw4+Uu265rUyOTxRjgM+fOZfv1V578NDBsnLtmrJuUxXEHTl7IZNjMi1icfUVPb018B29dLFMTYynanni7OkAJq+981a5ZvfutOwYv9pWy7WfiLMALeLJCq7VAlvLyPAutHtEzLUVu2ymLgWooIkQ0W2iujXAZuftK89v3wIrsDoVOAJyd3QkfrOP0iJgqsWJk0k0sKyB3H48gwRAwauzuzNTatDzJQn8UTTBeuoo5BRFUmUei+/ndySd4lO5RcQIFSewXsbH61TIifEkkXwMAKeOszcRCoOkI8UgDAutDUAUMSimETFG52jzljoF5+033yw7tm8v4xOjuT/PnOLL5ETu0Tol7pKcaxceGgrjRnFEe/bigcHEGW+++UYq3OKYTPgwBhlD8/SZFIv8m2/VkhPmQASW6c7U76+0+5kkXRE2pXExPh4/LmaVzB05imlxISCRs63FGTgTIMxkncHBFGfvvvvuiKh67/R4FIawfIGbX/ipL1Tti5mZtMsQ8NVSopgob7n9jjvy3MQ6jxz5MAUPsYuED0AqfhNzV7HpriTWdQLNWFmzdnVisKMRzV2d+Pof//qvZy+9/977Yep4LwAerIgv/+KX813ipjADu3tSkFVgFJsAFLWHPPHEE+VLX/xSYqVDBw6krQXY8OKLL2XfinGqALJWlDO5/7TZdFcwpdIHq0cLuJIpUXUam71SRTYbEfpGD0trhXxAS56JYArdBIG1Botpfu7v/VzOr31ljX7t134tibKWHGsgf/Hd1mfNqtWxzaasss/iNvcs9llF566UaGTYP8BuRb60/nR0Zg8ZT6wAC4BUNLW/7GXvy16Qh7oPZ8TYc2tqLdJiZbx1plF1pcAMwFW4kzu2bF+gZISZe2r7W9jTYeU/lve965qdYS4Cl+mWKP46P+ydvcwWOFeZ7LNoUXln77vJ/fgS7ELXpuvIXtqvVUsSi2Y604WcJeuFTZzJixcu5NkUaq2t9wnMvH73dbHr4mosJznwpg0bY0OwxTwrXT4tXZlEtIp8xkT8ns/wM+fP+fxUYmvXJyJLeyYtmTt3LtgF9yz39mwALe1l2Cr2jv3++S98IbmTPZI2wcnJMHmsrcJ+u9d0Slh356e2OzY/82Uh9seu8dxsjPYteZL94v1oKQT4YIHt3bevsc8duS+2lN3wbO3ko7AKE+/8sAbxBm+nAwcwwRzX3vNjCL1eGR9+DDD5ytf+eB4qSOn40W9+M4ujDScVnbVr07IC/IBI2dgSZ+0djBxxUomVTQJJYvT8vmo+gMJLtlHPnz+bfjXGHYpkcYIOr1oVAMVGJiokIYFyOsw2HNSv6o9sDcuCAfXCoIkONXVslSIooe+AUEImoeychk1NeAljAPUMcgzo8R20QL7+0NcjhmbjMirG/6VfdGYmmhdHDh8JRQk63TJIIMYx4hDISzbCYIyUZ2L8vWD3KrluK8btOFIbTuJ45MMjcR7uK3RjtDJUtKGhtLtwWNqGMs1ncjJtOYLNdoyqtZMgttQpzsCB4FB/7ud+rvze7/1enAC2kH9bR72XvDPF9MUqAd09ZUnfojI+Olp+4sEHytqVK8vint6y18H58FhZqvWls6vMjI0lSeSczp44WU4e/bAs6u4tc71dZfVVW0r/ErPUO8uFU2fKyqXLy+mTp8uwlomRkbJ144ZUSMeMlZqdi3gs0cJeYmxdPZVCRUhVUq43sdnYABzxDaE/M8XRDH3P9OxcBFD7Viwt3auXl5U37Cwfjg2XjqWLy+IlS5Lcq2gsVEhKSf9bbX8BRCW8TyKcUZzzJXRLewFjyEFE9fI9oVgfOhTBP3vKe/XTCq15F2FqTE3FcbYUUi0kBMlcj1GioSL4czHBinsRYDM03gdnYP9wuowVACsaJvqmu/Q2z4T5xGFL7okA9vT3l/MXL4S9Ipimjh2xtqYaZt9L2oEiglAOvJ0gFXYOUGtmOkGfZ2C8OZVUXs6fy57mPCJUt3gg9+pM23MSGa1IgDi/zxACWgUCKkecvn/0MTPaEebq1EqjJ3cg51G1yLu3f9s2M/ck8FE13bplS+6LIQbmAIxQ/cIQwayhkTJVHSqHnWciutpf9YVUvFxD0FABS06AaB6aJpEw76MjVa3BQcKtk2EQpW9dr+yK5QmqTX4SxLZ0QftFsKmqIilFwfU9wBFO0buVqEUs17ScaWrh9FAqIs6+CVor7ZAhn03goJIDMGEbBEHtux7JSGRJsZ1XK/vVUfw1YPKfC3j8l/t8g5A0EWwYJgvuvWordM13BjBpE7S8UQKxadXxv+cr0JI37SfDeosx0dkBKubN5IPKLqkVrstXqt8dSKIdvRo2yOWnFlAsSLs2Y4ezx6JJUmG6gCwAk/THX7kDK6CvAt1CNQCTuc5Sumh80WKos/zy/7SOKGJk0keS0jqiOHosICE6FMYBR5C15Oyq0mqLY/8rc4awSx1lCiwBH7kH53vNujUBM9yhZCQK+jO19W3t6tWx3XwwfTBTuQRj8T1z80k6VeP9W8vliy/8IEH/NTsJ/60PIKPSqKDBv2d85YoVqaZLDAgQihsirD3XUd545ZVy8dzZsv2q7UkMbrrpxjI4MFCu37WrfO33/7BsWrYiTE5+Z9HQYARqTxw+UqbGFQtmy+oNG8ryNavKO/v2ll037ildjXaTCXVLly/Pnhi7NJp7CJ15Yqx8+8knys/94i+U9w8dzN5gj8Q4b7/+RvYTQdef/MnPxmaOXxguTz3xRABehSG+lo3hidds2FA+OnO6HDh2tKxavy6ists3bS5H3tufltrezu5oPNCSGLs0VtsJjh0LiL9l29ZUfV9+7vmybeOmFDbEHlpPlhIi18++bEk5depE1nd0arKsWLu6vPveewHarr3++rR1ABL8EAcUr2lp8V7FSIJ2QX8KGFPV3gLN2eQqqN5OFSlp7zABT1xn77QaUPwJfapMyOvpjm1my31fK8DuXVYAr7JZsRDcldbmtAOVkmcVJ0giA/R0dcT/2EsRNdaG57rT00mkJF72MX9a2ZOYMiVMW3Y/BbaGOq5gyR/n7MzWqnRt7akT7VSDAWjENPnq995/L0mee5EsRdyxE9AynJhg9FKdTDEwuCj7V3zgXsWXGJoYuLTQJCgSVFV9sSggSBxGK0xxz7P4++iZdNTxxYoH/KfnACTOzM4nOdb+olUjwFGfccw0KcYWWr4VmxQbFSuBdlgsI5dGs3bWwnMSZpckit3FvMuWLs9ZVtg8d+5CiiHahsQUEkx6ZuIgbffazuQF1gTzAwiKFUYTEDtF0i1GERvLd6yJ+MU7AgZ5TpV4xV7vTlwiF8G8/vDIkQrq9veVX/2VXw2DxEQc91gBuc7y7LPP5Xx5x96fkbzOTkYMnzqV98ZO+W62BQgk7rcuQBGFqa/+p/8UKQJ5j1jH35limilE83NlyWAVEWZLMu2pnWzWsFvjETLWvgJX7CXbZ+G8G/+NlSYP+cHzP8h9WjO6GV/84hfrgAstNGvXli/9jS8lx3j66WfCKJD7WTvskrvvuivv3t5XWMRAq4y+bQHTsB+AMewpUWAFrFq4Gk/+RmJALnjrbbfFbouFKmCyKjbGmRNju192xvkXr8mdvBfvwrW8Nz8ReR0fj81YQg5A+/hY3XsKz3yQ/w0Y9czicd8pZ3t3376yYdPGfJ9zNjE2lrNCX8T3atcBUAAHJPzyCwV/32v9q6RByV4lpeBargEUsM+0iDhPbAbbwx4BNq31qRMnsn+9a8/iOpjM7+97L0CR72E/yCIo/F6769qyb9/esM4VemlKTk1MlFtvuznyDhmSMN8RzRP2CouDXUFOEEdrV/PM7p0mSCsPoWUHS0eczUf6XetfxVO7AwpmwEJHSRubvYe5+Sd1UABg/o5trSypuXL7bbfFXoj96RN5t969vxPDA7LkOfaH58V+y0S0dnxYDUT+3J+Wk30ZUvmzwZUfJQ78GGDyz/6n/3GezggD6EDYEFpyVE/aUbmmrUBU9VpBoyCinJvN/eADny579+4L+iToAD5kHnUvsayqYH7u7JnGSPcHZMBogUhHeXr0UhJ7AYjvpp9y6623hBplcg6wQPsNlNuCegEYE5y8l21RGUMvAf0OosnRCkQuXBwuu3buyot0gDyfwEEy6H4BHy+9+FJGD7u2P1MRQmm1gYEyDDIGi/9d1ckX5bA6GCrHru15GQz3EArY++/nMDM+UDqJd8s2iZDq9GTWF6jU0qG0Lqk0mwLUjgSG5DrUAK0DB6uAFpRWJdvm1Zdn4wlEMQh27tyVudlf//rXFypynCpE0IzuFcuWl56ujtBpp8YnMvJv+ZIl5Zbbbiu9XV1R379w+kyZvDRa1q1YWTpUdOhcDPSX0+fOluUDg+XNV14t69DaBgfKis0byvETH0WklWjsdbuujXE+uv9AmRYoYWBcOF/60u9eR18CP/Qtzs3WnvnoT6AVSvATQHeUdNFD5FNZrNT1nrnOWr3p6S4XO2fL0I4tZf2t15cX9+8t3UsHIyJbqaI9DdW0IwlqRpItpwa/OHTI6EzMzqYXcWZqJu1Z1pRRZTAELQACB9W93XjjDQFYsGwITNHg4FBiCLEbOjpCo2P0BHmMiL58walrGgcm0EsFibjV+PgC1RfbhKOuArXaXfpzHROK/D4jksCpaeOpVbHuMjoxkSRE8CBwBnxEULQJ1BhmZ5eR5HhboUj71rltA//s5yD4ixKk+D4GkMHGrMkkpEX9NYmZgLZfinHVlyvw4AQqRbgjPc+cP8DA+SJWKplQ6RQMVaFV2gsqHgRfz2QtJCSCUgE2xw/cAVq06zQxMRYAQzDhOu34Z2sHgGJMBS4qci0lmkEdCW2/Op96Vuu4yVb0jLNGgdTypZLp3foeTjE9scuNUK6j/1qdF+fOfwM0jKjjqO2V2RkASRXYVOm0DwA8lc5dhf8kQ0CVdmQsu7h82dI4azbEGWZHsHq05HD2qfSp/jVtTpdB9b/WMPlRHN1/nd+pEEJty7kMY7RgRsusYOkSA1wBcxCHrf8ATGpLVkdQDe0GdFFMQGhtJvFXn69isJeLjE1TT1N0bOmqH4syGgHaNrCoPO6mTaZhf9TkM+hM/WeBXVIBDmfYDc41Y+BRCeeJc5qIo7LZVDclRM49m6t44szUQB6YQ6i6NxeSoEp8BJLskHhk2dIlsW/+jj0U9Du3zr3qvvPu/El8BeppYcm4VkHrfOz92jWrQ392fXRfQpFVBwGQPZYAVrGC/XOmsSOwwNhlwSvfC4RR8eU72CoFFNcCTDz/4ovl+LHjZfPGTWk1+d53nyiLeutEsfnOUj774INlbnKqDChGvPJq2bFhcwoW7DK9N59bv2JlOXfydLl47mJZvHJ56V06WA4cOlTuvu/esmjZ0jIDvOrsCDN0CktzorZ/EG69MHyxTM5Ol4GVy8vk7ExZtW59klsFLOxQwS0be/XVOyIMuP+dveUH33+67N65M2xb/ktyuHL16nLg6OHSJZG+cK5Mdpay+6YbypoVK8qJg0fKW8+/VPbs3p33oUqsBcr+UFwCDkVMfHS0vPnKa5nuZuuoIrrPNZs2lYuXRsrK1SvLh8eOZooPkGTl6lVlnzbkwcXRODHVrbYS1Ol/Em/2kQCl4okAWwHL/UrC7R82np9rBf8kwirdACF+xP1l2koDGLLF9gE7HtYisdiMG2ajZyqDZZrANq3jChbu27cvfoSmTlo1MoGDLshsKtpGa2IHAuNpAzhJWmmB9MA/rOGwzTo6UwiTzNc21I4k/q3uivgguiXN/TYHpSY+nR3xr2JCrQg+77nt00yLW7GiPPPM05mGY9+KDyWBACUtyOJIU6fE29amFW2UsGIlBSxpWmHFv96BRJDfCqPpzNm0JqflnGjx+HiAKslvOI8YYMkZxsu7+/aWm2+6MX61FlFWZP1rG86yCGC2Awucd0VMMbrYhP/3Xc6mUcOKE+IHOYj101L9iTs/kWKE2FwrnMT68NE6WEHxSAFHS5q9bT94H0AeLUi93XUiof0lWXVfYhl7+OFvPJx7BHSIf9555+1opXjXikWuA0wDQlkfoIe4HUvChCLtbZgpR498mIq93EWhyZ7asnVbktyrDEjAKD1+vLYc9/SmAKWFxx50bcCSVl2SAnKadiqTgjTtSHoW4ov1a9cmRm6nllT9qdqOI06sbO2Gk0ozcG4ueZzrtjGRoraEFRtO8YscgcKS58Oq8jxazOWI9kxGkNMlWjIUQDJDIFasiB6SXERxD+vYOgKHMKIUvtwbPwDMYm9PHP8o8aTiWDvNlA7k8hUrs5+dJQATmy/OdC7CmOlUqJoJ2IcRlJa7pn3Os7uu9g3srIB+Cl4KkbTvmgKdPIEtV2i2h8W5Yi3vd2hp/YxzLjfjO8Td2rrtJxN+gPbWIqPDATR9fYl1rW+rVUTb5NFHv5mJUIAHP/a9ViTsplY/xXsAIMtH/uW//N/KrbfcujCRyZphxVuP+Js+jPNL5eWXXg4oql0NoDeRaUR9AUkM3LjnnrvL0NDiaAOxP/JRn6cLKv+Wk8p3Dx74oLadvvtubDm/xj8Tj01RYGAgZ9OkIYQKIEa71zKUoaNOhwzTc6nCQmUEWgP5UKsXGYbOoUMB/JwVAJ19A6i1t+UUGDzRegRERl9sKLlIABM3tyBM/2NEdQstx02w9RcALj/sCm0jc8ev/dp/N4/d4WVjT/zNv/U3y9cffjiGxkH34PqA/e8PDhxMCwljZjM5PLt2XZuDAIhw8PVGOngMOoQdVaml0RhfDEn135IORshq2/Am9ageWEBVGQfnn/4P/zRJJjqYQ+gebH4Gw4ak5h0F7tHRLPo3H/1meeD+T0WTgKFdsXJVEnP3Q9SVoSIOS2uFkeQQX3n5lfLqa68G6ZRYM5yvvvJqGCUq5Qz+s889V555+pkkXZ//wufzMv03+qAqtYPnvumMOMycSh3D9H7WIyOQmoPteVQEGQ1Bkw3I+fh9gYB1d5j9t7WX5Lr/a3buLG+/83bWjSCelgJO/MypUzFIfjg9oBLHahSzd6C3UrDHyBNtMxrYGuprPbR/f9m9a2dZv3ZdJnEYAXbm2IkyfOZs2b5xU1piMDb6BwcCjKzWcjQxEYQy49x6eyPgtnr5ylTJGAO9yKdV4Cenys2331IOHvygTI1cWqiYCkYWL1qcaqngP7TZTH/QRoNeLqeugYqDZzpO2ke6+7Jec52d5djUaFl36/Vldu3ycuTimdIdBW6TWMZSAbhhzw1p/bBHtZjZs4Rcn3/hxQRgDKJgYs3KWpn0d4Jd+0jVUOUB6g+QE5BRLfduAGT2PKOv2qBfF5WZjkwErkZH81440oMHDi2IJNo3rZAq4CEAwfR0EgFrWEWNSlBlvej+PowWFHljOLFBGmE1rUOnTMBppuE4O3GSnV0JKgXIzg/0v0V1ocTWEJhZJzXVkbw+a89HaI9afMbN1SodZFviEbpgw1hhEAlMUfWGVguIGV/OBjAXHZXJiaDEDKfgAojKWDsrAjXAgj5lQRA9oQgsZiyozwJYBxYoyhmrG0Ckgq+cm2DA90fEiljfQB1P7p7NeXeNTIeaqkrk+b6GrijQ5XxVCzJ+MgDWWPJBjCNr7F2g+bqOgMw7wXZDqwWUeUZOC6DbVsxrlW0qQIvvBQa1jJig9POo1xTFTTSpFHE2QjXQ/TlP3mf6vKcms/au1VICXK8VOvzzqIg/hiv564/8la9AC5a0jKDAAw0rqHruKwmlrSOuv1WZJUCTBSDFRISGtAJUxj5x4onIpmWnYaNcfox27PR8WANt1bGyR5rfCqbTquNAZOrfBZvJJJv671y3U6W7Mknq/1frLbXVppS5ro7SYRpOT1eZDQO8M+2T0TUplRGSXuem9YB9cBbSh5zxpQOJB4hbty0I/B9Aqbb+roofcG4rc8tEhGWlf6BOGnFmJMXsGMaLamY9L6ZB1BHi7pc/aIU1+WgjSSWWKPsjl0wsW1yGRy6Wz332symOrF9v8tdQYh9gNoq9GMM5VT13Hwozxz+iy9Gd6ys0EdiUKKCu7z/4Qbn/nnvKxVNnyta168ubL7xU7rvrrjI7NR22wuPfeqwsWTyY9patGzeVjw5/WBatXFa6BhcFPKZnRddgcN2asu7q7WV+YqpT2iMbAAAgAElEQVQcemdf6ZicTrC5Zec1ASAmpybKsXOny6c+++myeNnyMErY8i2bt5TjHx7NiFVJwbnTp8tgX3859P6BsmJoKFR6dplP8L6Im5vQ89H5c2Wscy73smXDxvL6c8+X+ZHRsnbFqjrZZ+XK6JdJdheSmq6ucvajk+Xg/gOhkUfPbHg475io68XR0XLtdddGmHf56pV5PxJy03Q2bt1ceoyNn5tNAsnmW1txjHUVI3kXChMYeWIthY12Kg0GNB/DfgM3JAP8Abr3ls3G03bX/Z12yNpqqaDXgmj8n83t73I0aJY07T92vHiXf7dv+OwkYc00G/4CW+XIkUNJ6MQaYVGZwDQ6Gv+i+tqOkweKJ3GXAHZ0lX37Kr1dwa0FTFy/PaytDpbfES9rbxVDWRexBD/q3l559ZVcC1s2mmMdnWF727/Y0p7PuQGeYHbwp5gCinTeu7OvDc29AwmcvYwCn51LAUBiLp5SXMLgTcuH4tIowc86lc9Z1lKEHdLbKx7pKYcOHU7c7V1KmrSqYU04P67hXjP2eu/enEeMJcmjfSYWFp+3CRl9Jgmx6Zyxfh01qQeQKSg679rTTX9iS7xfTIobb7ypMtxGRhMTWDtxfdj0a1bHH4vhH/vWtwJkYE+sX7+2vPzyK2Eci5NaJoOW84z6bYA4e44Pz4jka64O0MEmYR789N/6mRRk2UzP6Z3SFpQ0fufxxwP0uh8gmtZ/+0Qx+ewZ7UEr0/YtuTfMwXp591ofvvHww9G8EJt4t6+9+mpsoCJVu/eoEdTxwxXsjhZKw4yKGH1DNxQTZRLh9ExakUkGeNftu3FPElh/FlBgdjY6MfaP+5Of/N2f/dmI/NvvgFlF90ceeSQsFTEa9rXvcY/aPgAZABP7WI6lSCzGZIeMibfnrSHQWWtNGNiGDygYdHaETYFBlpaco0ezXw25kAsqerI79pT3CigD2rMV3rf7tU/8WGOggxZ99wSw9U7kJGyF3OfNN9/KO4iO1bXX5ox98MGBACd+gCYKXkCFVjBaKxLAxbQkOYRWHvbrpZdeTHyI2cGX+Dv3aH/xc//6X//rClhNTqZo74dcQ7RGtOT3mnRU18vzHj9mDbE35A6DETjnR+mO7NixPRM6D3xwMMAUuYef+/t/LzIU7CnQduc1OwIkWUNdIwGMhoYCugIm7Wf5jlxCQVleg7XmnpPHNpENW47pbg1p1fC/clZrY88CSoDfclrPzL8CLJ0hgMwdd9ye/FzeJW4PA6+rM8Ad0Khlxl4u/vyVB20/8hd2/Oqv/vK8/lYLRmRJ72rtl0JxJVDZ34iJ6nucKq+99noOAAOHEuTFEk/1YBBZjhzSi3qjCqzKY3M4AN994rvll3/5l2M4VVsFNzYbSqEXLonwkiDJz7/4Qnnooa9nU//SL/1SNhrjwCByEIz2a6+/HmemEsz4/5+//dvlf/1f/uegmo9967GIyNqcKGLPPP10+ZVf+ZUYb0wTm1JAR5NEosPgATf8b0k0IVaOAPJr1rU/c0BVEARqnsGmOH36bAALB8r32nA2huvQd2lbYmySVkjUoWSU33tvb65bRSGBBCr5kzkgfrIx9Z12dgbB1V93gRKzYGExgbLaF+/aPtMKX7o+YwUl/O7jj5err9pRVY3pTjRMBpSzN19/rdx7113RH6HgPz46XoZPny1vvfJKuWHXtdERgdYvXb40lSzCr7fedGPp7yX61lWOH/2wXIAqL19Rzp85m3uIcKgZ3V1dZdOWTaF3ToxeSksNAC1TXrp7S29XT76/JwryNW1IoELMcFqPep2lPk7Z3azwrt7sC2KnJ8p0WbL7qrJ/9HzZcM1VZR47ZslQDigHiXEBAGNY9a/aLzfccGP5jf/9/wjKusIowLHxADcqA4xV2qDOnCm7du+Oozbi0QG9bve1cfCQcE7kB8+/kBY1vZ/AAAEfwEQA/vobb2RaDgf6ztt7A7oAYBgWRiTVK+rRmXihB1MVrFYCXEtAU6mSKqeVdinBaOfVW1sVWbTXFkBxxloEGhKOdu5eVRl9l3Oj6rNhHUX+yhbJdJ2mxYhTUkVw5iOupCqnwkYLiLgYtL2/L/fr/LuWcwsJN+JSMMVZuA+ou/NOEyB6Qp21F5Hz4mz7el2/Izbjut3XpUKX0WD0WvqrEC7GD8TefXgP7gOIwFm0PajWUQDTCvpxhhy670sgKvWcnU9gUhFqo6y74xzdE4fn+VWlgTb+qW0y6JPa7Cot2RjOZcsAZtOp9LS6RN6J9yp4EagfNi2is6ts3LghugK1XauO5Hbv2CS+37vIqM/x8SRVp04ay1lBJO1Kfq99ByooSYibkZN+5/8LDuNH9iz/H/rFK3GC//K3VQGTKxkmV7ZR/dDrh0rdaJ7IleoRDUARRknT99ICKt3tmOL5udKjleeKZq2FHpnaxLPwPVXxz383g5DDQEnjTRVZacb8uNSCnFpYLl1hi4TNFfC2Bq0C7TmsFIE4tgfQUQ4DHGm0UCr7BRXXs2B3VeV8PgDrrvY8Z5RDWIbtT8tCAXwKwqoN6o8d8Y8Wvb5FNcllP8ICXbuujIyO5nnZPdXjjI3t5Bv4A9WxEzmTKOb69tGcJU5E8ti1uz75ybJDK80wpltfQAaJG9Bc8YNQnXMKDBXjCColAc6opFmhhf2RdBw7cbw8/r0nyub168uFU6fL5z71YHn5uR+Ua3dcnWKNXu5nv/e9smH12nLm5Kkyc2msLO7sLecnR0v30sVl49atmd6wuLu3bLhqW9lxw/XltedfLP3znWX07PmIpV93661l/4H98SEHjx8tu268vixfszatPoB8awuw3XP9dQFgFVOu3XFNfG5aa3v7ysmPTpYNa9eVS8MjaVU5K3ke6Cvzi/vLyOxkmRobL6uHlpYzBw+XiQsjZXDRQNm8fWuZAnYtUY2tfmHs4nDp6+gswxeGM/llfHgkyTMwbdW6tSl0bNi0IaDWMQzZhh1Ii+sT991TeoeIvnaFOQLQryNtjYw26eJ04irxqVGn3pW/sy8E6Gzzxg0b4xOB/OIE78H2U5X1vluQg+9li/loiRD/pCLNd9AWsR/8vmRbQaCdesGPtILnYTs1LJAK/M0mHnRNsa7rt5VWsSJ/7rM+w7emXaerK8yWEydO1eRt5cokCBKyVny9AvzdVZOC/52aSlFOsVBcyQf6UbR76qnvJ4lT+LBHa9HlQmLTb/0/7N13sJ7neR745/SGg4Ny0AtRCIIk2DvFJlKdkiXLa1lyZhK3eDfeOP87m5lM9o+dnY03u8nMxk5mHNuznrVkR7bkKouS2HsnwU4ARCE6cACc3s/O73q+F6Qdb9aO41mOV98MCeCc73u/933K/dz3dV/3dX/3gXLFFbtzbsdf1n1DwqanJ2Kd5ql0tCfz64yqjJXVtW13S3dN4GlPZb9Gs6s3pQC6zmBmsQ3GQjLy2uuuK2+/9UZ8SnuEH+r++RPOOHvQ/fGtgTqYZOyB9anbDBaRGMM8Kc9w9gmkZPnNF3FR4p7uVbm+wLDRALzxphtjn1yPbxLQdc2a+Ha6a2FK8FWwlgBpgku+OcAUS0iwjNGq8xjmGACPn8e3p2vHJqWUanomdkAQmXU3eiFsVcAX7Yldl15WhlcNJ7nG1xgdH4/vwe9XMsxnVE7hs7r6fPyee8qDD/4gQT97KPC3ltg95z4gInooZ88mBvvij/xI9N74ohppCHz5HHwdWin86PiZrVJGdp1/rDRK4guDw/WrltzpgMB7rroqmkRKMu77xCfCTgI+khhgE90b/8j8uCf2lejxT//MT6ckCuMOIEE8m6bUl774pQTSfBy+OB9YDENXI+wBJUmjY2lQcOedd1Zh/XPn4kO5J2vmrrvuKo8++kgEZs+PjoY5AfwaXLY864K2DkBA63dApJ9hcthDlVU1HD8PO81eEG8ZR8CfZ5CUxvhgkz0jYFMCDuCVzoWTU6222yPpqmlMaWfaO0Ac+9p+lFCz1pTxGHI+XiPkb08C5PzbGSROZkPcQzrirFwZAEF8i5WkBC1J9KHKsFE9QDcywsXdPeW7DzwQgoLSHvpaZDIID7+npKwshq3Bh92ydWsZG6vl9NiM2C66WmHEiZnXb6jjkf9andfYS1UKael86GDG0Jrjl7Kx1k90Hvv6qp1YsbLqCnZ35Vmi9zM+XstoWyCdP2PvWglaz+rMSBnu6tVl08aNrZJ0WoK1vXFTfRCB+P8CRsjflp/X9i//5f+0ZKM8//zz0c/Y/96BoPgMtYMg9YODg1lsgpw//dPvhO4GcfrCF36kPP/CCxFA239gfwJLjkToOHqfExdNq9QaDFkEaFePPPpIKH4MJwNiQ/7oj/5o0EYiWq+88nJ56plnsuh//Md/PNl8YIb6PQitzWYxCBB/8IMHc48WiIn40hd/JCUoNtwdd9wZUEUA9tDDDwfFZbwZmtTXjo9nk6D7MdA2faM+zipCx/2b0fJei8Bm5JXZ3DJLFstjjz0eBWUbwEHkOjav7Ht6bZ85k/dZfDJlUVjevi0HV9gFbc6ryhTweQGsA6IBTPxdYEtTYWJsPNRQht192Zg2sWsaYxsYiudnGDvq37Zv3Ro098Sxo1G/9+wOLPXEV+y+vCzOzpbNGzaWibGxMjM2UV5/8aVy6SXbSvviUuqVl9q0f5xORwYicCsGl5f+nt5czzyGWtjTEyFZ3W26IZ7+PT2VGvTFRX3FASMdmXNO+LKevgjfSWcCXxJkJKOh9WWlFTr4FtXNCYIXaz0vKu/5vs6ycs+ucqZ9vsx0lLJh06asN4g7o23NmXPjwQGyjnRF+frXvxEGyNDKFWVwwPuXhf0TMd20qVoI2wSdURbG79S9HmOAQ8FbkQyEa9rw9oXsQLoj7dheTp/Rlm5FxvrsGYHz+XT2YQAY3tT9c+hTo1/rTxsKagUnteOayxgNDenC0gArdEOwP5aCrA8uH8q6NF6cKGPlekqt0IA9u8Dowuj5gAcOGK2OHZ4MWvb2/PzF+kKHBDpsWpMSYEzGrQY4wJomM21sOaeyrJxKWTr7jKPTZOZiWLdsztypsUcNd4hGyJQA3Ix2i/NhTDkwsT/C9ujuCg0WGwoIUUtfJmJUzQPH2XO590a41Xwx9ta+zwj/Gl0We8Zcsw1ACyCG7g9ADuNPHMvhoIbbmHje2r6xOrP2rGyY/eT7HeKcPcEaarL15nP+I0Dn+80Be+K+/Vcz3fPJclfhQYyqzjgabOxUix7NOTc+gBt2wO+V/0RD4uJp8Terw/zbOkA+6tf9QD/kQ0DA39JNNxmXpt3jn/+aDymZZCo/PJ+t4pgPMUsu+ghNV5qKdAZAAXloTcw+A0+6OCdBOjBUPhAAbL4/3xTRy9ZVo2uSnDp1iPo2miofgnnqZ+o9h+0nq05oNp1G2mp7V46NMhxaEBXdQxdt9d5xn/UZFxcr66XqqviztgC0950rVSdovpZHdCq1qd1NFubmY4s4Z7LVFSwZyr339vXkd+yB/SLLLMgQtPALgND2pt9p6RvHE0i8tBQ9AcGlgPXkKayxzvgOn7///jj7bAZnEFNMEgdQwvYT7gtT49y5ctutt5a33n4nOmoCbzaJHdJ6Vt39idMny9jkRN5/9PCRcsv1N5SVg8vLWd3Wtu+MGP5xgqHzC2X83IVy8uCRsm75itLW01WGNq4ry4bpKLUHiDA+/A0Zz13bdpTjh46U2YX5suGSrWkPT2vinff2l807tqWkpmfZQFiIK5UNLsyHVWn+Iyja3lG2bb2knDtxKjpmgBIlPgTZjxBM7+8p26+9upSBnnJ+arwcO3S43H37HWXv40+VI2+/m4QKXYBLLt1RirKYCE+2l3n6TaO15btSRx15jO/I6GjZfdVVZXRyIvMyuzCXNVTBg7kyMj5abr/n7tLW05mSECyNRjuBwKEgXhACmJEJ1mhA1lP9P/vNTivXdl4oxxAM+Lx/S5oIQmgsWG8pU9XBZnIyQQqfUoBbOzBUvQdzicnq/txLoy3SdKNjk80HVorzKyzOlqCr9c33tQ6sIfbcdV0zYpjO2BZLKgmhMEEavaESbQvrTsDWMC+ce02CxTNLykjwSCSGjXyugnoAMT4xbTPsJGvV3hCca7frmjrlNDpqAAB+onVL02PFqpXxXXyXPah0Z2JiqjJrokPSU8vs53Q7Op29Z/wlQrTrbkp6MZo1d3j7zTeSaAFy8Ln9NzvDj+WXVfDfWNnn1fepHTMa3TPXAyb5HoGr81sQu2vXZcmOy7LzPZT8aguM6SVove7661NmkH3fr5X32tD/gU8jZ8+VddqZ9lSGrzUgFqjiriezdsQBYa+OjYal3t+/LPcJTFE6EsbC1HSeJV0NWwkvY6gLULoY9vUGBNmxbcfFtew7XnjxxfgUkpWeu7KUpqIjwnc49N57Vaxzfjbrh48QHYj5hZTve79xcH8333xLGlXwR95+553aCUW75yXZfmDX+fi0YU2FmdGexCqfkh3xsh6tQQnmu+++p3zq058qf/bd7wYc+tKXvhR7DWwSTynDBlZKFEr02XfGBQiDbfvCC88n3mAzgUHWFbYEBhrbY89iI/GLlIzT4XBkBKwrJXESHzkdlpSGj4zE5tvvf/THf5SEMUC1SXBJuilx4m8CdcRbfHSdbzyX73CPwET2XaccMZR1BWSyNzyb+6RVg8ki7gJImGsAAmbxunUbArhgrl22a1f8YZ1BT5w6lfEEPGHnsy98QIChexSDRFB8eDhnSxJfM7NVK292Jn4idgV7hLUNjONbuyfj7vtp49gnAZvGxsM+sp9oiRpbz+y+zO85oIYONCMjtXPNxvXl8JGj5fy5C/HXn3r6qQAa2FsYHS+99GKenV3VzAVwplOmBIDrirm//e1vXzxj7ZWGtfP2W29f7NgKePbiw0drRLdLepxDQ4l/3T9g7mKZV6vMRlyCocgGWafmnLdQGyS0zpSF+bC5Gr/hb8lt+2tdtu03f/PXlhgQk2oxa42KUhU0va1kc0HxPTRDKhBUrsLdgvS++ureGMOOzvYsxLpY1+SwgqxSXUY7s9ENqskAKDBQDizK9AK2u+68M4Enaha2C1qdTaKPNXDGoKFHQbkdLAJFGSE9th2qFMyxDNR3vvP2W9kQP/HVr5Xjx04kc2/yLUqGyb0AavzpXmx0WSGIXsRTZfHna/vYJsCsQktVLEj9ngXAOHBkGK5PfepTYaXYpJBGRsPfa5lCZY2kf3VLrT2sipbjmtq3lKEIUhfyfnPh354jlFA10YJtFMhWq9eUdszOJChOuZIaxbVrM/7GF/Kp1GSaqO38fByD7u6K6uXgWlwse668otx2402lq609Brt9frG89867ZRkl94Wl1MTRh3AY9OhogjEhq8a51v62uzuLnYMh+zQ7PgH1CQgCAlLPzTHv6u0JNVfgiWmwfGCwdLV1hMIcDROgT3tHdYS6e1rOtmigs6gYxTqZct1l/eVcT3vZeMPVpWfT2nL4VM0SmS+BKUqsEglGrWlXG3X11cOp6bNuOLxAjWuvua6WLb3+eoAoG3jl6tVl7Zp1aX9mDd5yy80X9XhkERw8UGIHpUNS+zpzKyPj8w7CU6fOJMsmaOc0M7j2jvlxYLmGuWAc4pi1lRpsX4Bw92UDy1xYC7KjDndZkUpJrIBG7SBTy18cmgwLFFqWMKwFh3FL+T/tuc6fi8FuajZ9B9qqjNaWFk2O0eTkpL1iW3tAAaCpA9u6ZRPsmer81HXngAdkNYCdgAQg5SABoDK87AIQqu6rhRy4wEWHovuemKIl0BNQlpG15t0bpNo+SWeCtlK2br0kh4JXBFIp1r9/OMBsHL+xClww2sSvALkVrKl72b3IiDjQojTfVjN76rCbEhrrQRYFcGUfuRcve9BcoStq1di0XRYQmcfBwUrNNf/Wnnth7wBQvqeK3/UmGPRzGksycNaueZa5tz7ch3XD5kWT5s8F1n8t2/7DN18UTa1D8UEjur+doakVK1WP6S9/sfl/yW8+hHH8p2yYVhvfD62DwBhA5RZggmES3ROAScNQCQDyoc9GQ6pySipTqeGS1JbE1lntw9N6T8CZWn6T37Z0SbSP1T64q6eKds8tLUTktfgPSxLgkZbEiy3BWmdavb5X1W6rJT5slL1ZySULscn2Xco4aERgn5Wl2IuGhcfOaLHsDG60l+xZe5Wf4qxas5ZofRWZBYoLPgQOfBNnFUefrZlOx562ANWu5do7thFwHU2wxR9Zt2FDPicLJrARXNinruEseejhh8ImEGRzKgUXtFh0TTHZspdKSa676uq8hw8xRHfi7NmyffPW8szjT5QNa9aWKy+9rFw4BYwYKhu2bgpL5MrrritT4+Pl9OEjZd/eN8qe665H4SnHjxxJFlg3G4HRmnVryosvv1B2XrE7YMno1GR57uWXymfvv7+0d2k5OVp1Kwb6y9T4RLnhmmvLzORU2CMdi0vlzPGTsavOsx1XXVmWbdlQ5tp1Spsrp98/VnZu3lqee+jRMnbqTJk5d6GKkEuy7NwewOzC6FgAvLEzZ8sbr71W7v/c/WV5BBnPJqjZsGlzdFg6ejoDsumixFZG+Ly7qwytXR0dFn4JBz5tbru7E6RpiWweBFgCWj6W+ZRsYksBF857wBUggVihBIX1I+hg2wVdfBVBk/NBoI1pYE3Hd5X9zHlcGZYCFP6WefZvAAkmU+5tsnZr8TvBhbM1XZ+WarcbAZezzxqyLn0GmCHo53Pxb3xfkkyEXFvMKmu+Sdo4+/gHnq3Zq/ahMwyI1CTm0soTu2nZQMZ59+W787z8EwkLDA770PnsnJ+d1zmq6qIJ/iX5wnDmoVmXK1ZU9jZG0UhtpyvQP0ETcMP6VkKlM369c1sQvHnL5qwTSQnBv7L962+4sZw8fixnuedsgBllyk3HO766cZC8M5aEaQWbfmZOjD9/hd2wl5VdSLRcuefKi0Gv++PjamFLAF/i6/7Pfz4BMNAM+GHvAkz8XXKvabBQA+0rIwUABFGaJ6GaMv0XX8y8in0AkilFXrs268Yc8/2VBMXP1hVlcSG+mDFnl8yzTj1X77k6Zz2BTGx1/r/EXfU7hrMG+ZiNjgXQQHnEkcMHE+SyUfyNKlJfAQ4+KJ/PfJmHRo/Ec4hpakBeA3N+l1IOJVLiC0Fsgtu0SZYErUwfa4RUwjXXXlte3bs3c4AlBAyxzwJeHT8WgOjSS3eFHWsd2zPXXH117NxTTz8doMjalPTm19BwrMDQQpJqOj1iskjO8x+1cW4aYohpjp88WeZ1x+zuiS0NW39oKAnK7O+160pXd21le+F8LQ2xJ/jIEl+AavEcPzH+GaHj/v7YE76keIxtxkLDQHKvXphaKhb49ObWuq3t7IlQ1/UYJnTr7LQvmzJBY5ASIdp7BF3Pn0sc6RxrmJHGAgsGm0lXHdcWE1hPtcV0V+IDzBNM97CXz5wJw1m3Hvvcz4EdwDKJSBoiXj47NDgYMNkxOh1dnsVyydYt5eGHHy2vvrK33HzLLdHplExUggb85zfffdedibW+850/TfwfcDQlryvLT3zlJ8KAYuPEE0DIsKomxltMyq7cv/nDOKoddqrzIZkqKfH8C89njpT9OQto/dmzTUmPmMc5G3FXzPqwSWrSEyYh1ogo90fo1fZ7v/c7S8oWBEpqEAWTylsa8Uughg0NTWN4bX4bk6FAbbfRZGwtwgMH9teWTgRNN20qzz7zbA6hm2+6KbR9hoeRiUr6xMRFRgcjADk2mAReBRDKd66/4YYYB/Q/CwhgQsCM4QMIMJ4cB3WbFrd7fv21vREbNXNQU+rVjPPDDz8cg894W7AWKmCmERjyfLINDz34YIAgkxqK1bmRlBmosXJYV9rXQloyYRAwfIyz31m8rmcB+T40rJdffjnGtFFCjnJ5BJCalmC1heMHLwHiTA4yGzRlKRwbrABaCICFzq4YYH82oAXqZKOhEeFIh9DERFmrlngEQEB9uCuLX9mTAPXsyJnS1d5efvG/+0dlZmKqHCBWa/MdPFz62jrKsUOHyukTJ3Mg0tYY7O8rq5cPhUkSp6a3N3TFfQcOxPkhXtc9vxjKJkegr6urdKjLD1W7o8y3qWnXPniuDA0sz/2kpthG4XxwunWKQOtO6U5nWWLEFhfKzOJimSmLpWOgr5xuWyirrri0rL/80jJN6KqtrfSGFVEqPe7MmQgTO4xXrKh1dA7MN998Kwi2TQ08uf3W2wNUyAquWF7F/oBSHA3ZjmefeSa1gqk1TM3m21mjBGZ9ziHOQWBwc/CnhGY2bJChwaE4sw4JuKs159UAb4xTsk0AFCUpAvWxKqbFaAiuzSHgxIHn98m6tuqb0T4ZE2uFg8aYGQNZQ1mDGviPxxGuBls77ImsQ8be/WPIODBXDa/OXrbeHNLux9qGFHPqZAYcAD7j3jgTSkYYaE5rw4pwkKTlcFspnd2d+f4bbrgx2kbanFIOrywbGeXKDgE4otRzEjlTTUcbNiL0vEW6Nos5zBx2cVTnZmNL7DcOpMPD+Lq3RqneWFQHY7Qlrne27kGMqI7qKDukzGf0T06eTCaidvGZysHARjQHZYIvhyqh2zOnw3ZxmHgvyvjmzVuzp4E7HMloK8zNBZwxdn5uXbMdDfh06Y4doTTKsphLzi5bWDs4tZTBW8Hsf3pmfIR4ih+hA+0v3sqf53H87d5oq6qlltD8V3x9mCUT0KEFPwQ0oXmCceLPMExaJT21LqYy9+igXOyydBG6qA5gw0iRKa9KDvXOW112mrKwfCdqbXd3mdY9SuvgpcV0M/BzulPtHV2lvbu7LER7qaXhIgkwX0uB8pOGZQKgaTlIlV1Yu9akK1QIMbUzCnac4JEtCIiiG0R7W1m5akUCSvaLI6+kkFMMpZFdT9eT+blyxeVXppxmbmYuNiJifzv5C8vL8ZMnYtOAJoKAffveLddec+1F4WtCkgHDV66KM+5c9V5Jfx8AACAASURBVFw+y4m/8y4M1pcC/LInnHU6XoIY91O1D86Wp59+pnzs9ttSHsqx7u/rTcvfnZdsy/l69513li0bN5f9b74TkfR169YkYLr6xhvKxk0by6tPP1tOvXekXHPTTUXvn+mx8XL0yJGwBTAfsGUef+yRaIaNjI8VxcYjY6PlM/fXDK+gjQ/FrhN736hERfecN98uQwPLynTLvq9TTjLQV45PjpXlq1fEx3jj+ZfKmmWD5c2XXy2r6GbNL+VZ3zmwv2zZsb109fel5Nl1py6MlddfeaV85nOfS5nWIWKtnd0Brdh4QNCc4HK+1qmzn1gyp86eKT39PWVmfj4OdLol6cAwUpki6OSCBsE5yro29vxBNtm5bvwxSQRNO7VJjmgogfdautMIEMrGAlUwUmR+o0NG963FumyCUmc9n6IBNpoMPT/Meggz6eSJnPmV6VkBk6bcNu/XnUSGNC2Gazc55dbWfLrdhaXSmbUb8JAosqA7bbprUsT1opXRYqM4651nOrt59snJ8ZxX9seLL70c5sLMXBW5pSlRxULPZd0LEI0pf8PN2lfOR+eh/eL3AjV+Jt/DmT85PVU629uTAIiI8LHjmUvXACbwI5TCKUebnZspnZ3t5dXXXiu33XpbzkXJx3Qh1J2joyNMciCWwBwDwJ6uXfW05z6dc1OA65zFlF2/fmPuXZJNQBfh1nXrcrZG0LTVavrNN9/OnLhnkgKPP/FExkTgx294b/+B+OLGFAgjUOa/Supi7DRsJy3IAQ20iCRxMQDoJHoGa4+/od23pmTWjUSV8hhAQRO8rhxelXF3HewtwspYPtahcaityScSJxk7/sze1/YGULNGwlLppSnXndhGCTm7Zq8APQHC5ootdD9VU++9rGHlK1q2spvAGd1RzG815/VQqrp2NQhVHpZ12NUZ8Gz7zp0V8JewW7Ys+jf2nvnAtlGePjY2EX8YQ974KNsxZ0rbMV2UDonF7F1Bs3UgNrQHzbdYKSUcnR3xfYwHP5P/paGCu5yanglYI/5SauTeX3zppcR51g05CHbUnLLD9jlAj1aN57GPfAewyff5XnFAmMqdNYFt/XsutsJ3NLqbQHfj3fje6muAKfaKz7OlTett42/fRqBUd87lNcHo50AzJVLiRmOL6WSurAvl6rXt8oV0V+VrW680+9jzhh2pe5T78G+/B9rHBoyNprVwwIWhocRJ4kLaUUeOEEp+P8/76quvhdAAaFGSZF8iHGgvz84Or16d8jP7GNhov5gHNobWJ1sJuPTd1gpbwq4B4nburJ1Z6ZsAU+wR/oC1Y96cmc4+DLjKnMcarex5YJ29mBKfxcVoD0YioyVo35QvWtOVZf1f0Zn6G16q7bd+6zeWnnn2mQiEOdTuvuee1CXa9GhKRJhMtMWnVl/HGKgXgVj0u5/9mZ/L5jx9prYI2p5+2rQ9TsU4Ute1uQR+FmjEj1oZ26Z+ymBCxwEADj3ghcOWgYGc+r2JYRSBETIKjUYAOmLKaOJ8Leb9H7/77gQ2nZ3d5YknngyDBIJsAV62+7Ky99W9CQwhyRa5a3sujpAF7R4d1Ki4glr3A1xxSNu00NrvfOc7YazQYAEgYZQwRj5j8QgWfc61bcYIFCn9ODeSoKh2CWio0XUWazBZEXVZbtSt6HbM0EEgXlkZCYTgHMJKgvxM9xs/T21Zb28WbEXIR8pAn6zSeFSU+5MNKalVRGGmd7EwM10+9fF7y4WRcymREfBim3TNL6Yjjpd5Gjl7uqwRsKI6dnal+4v65I7urnTQmZydKauXLS+rO3si3iqzvmbVirKUTOFsadc9ASLag/I2Vvp7+6vga8tpn1G7S8Csq7sszC3EAOh4s9TdVabVqtOyUJva2VbGezvKmssvLVuuvLwsduqy0xHAQxDNQDOSFKMJk1objBzHCkgCQcVIeubpZ+McJ6s/NpY6dXQ347lV96UxgN7+CG7pmGJeGD9GzpoDInkPZPWNN9/KgVq7L2h7O5PsLEOtNrgpR3KNsEVmZ2qfce1oZz/ooBPqbWd1ljrbIekVOLGWHM6N0VG+Enrv4uLF9ooOOCK9WjY79DghxgEDwvpraMOynO69AWQAmKjQ1rLDQz2y2t90kGjVQ1tr1qBr2htNyQjDVmt6a8vkxolhlNER7RcCtHEEZTiWr2gxL2bicDowAaCyQ4CZJhiJg9/fl/XB6QQ21EzIUpyzKqY3VRlYHTUzaL3bI6n1btWbYw3JtthmwN6m/bl9FUoxjRP32j+QTJJD1jMCLByONEnMib1lbbBNWr3JjsgiOFitJ52Y1q3bWLOaY6PJLllH7hPzrlM/eLXurWtxHlJasFTKUOjG5+PIGacaMNbAsgmM/3Ib/xE6Rf6Gh9D/rz7ekDv+ig/dAD4f/rMladLig1QApNE10V2nAiUVTAGWAKRrKU/LaQ7zJiqYF99buxTXIp0WYpJ/K5ZMZ6dWIKcEQ8CLaVJbVtKEsP87SxtbAOSO6GtFdnK1VrlPxGRTmgOUaVRb8obSjpfScpgusqpa4pt+z6ba8/XdOnj0JohQhsnuAA0CsizOl/5ltXWrc0uXAdk9gbsgh01y9nmxDewO24HWDSC/6aYb4zt4Jr/nRLLVfs+ZJJrJdmCq3XX3nQFEIw5N1O+55+JXoCyzI/Y5f4jgnc/RM6C5IGB/7Iknwq686so9oVcff/9YmTx3IXO1ddOmcv7s2SSuBleuSMnOpjXrytr1G8o7+w7EzuuWAWTVpQhCd+LI4bL7it3lyKmTZdWGdWXXlVeUjVs2JyAhELli+YpoJtERO6EVZk9v6NvRi+JHzM6UvoGBcvD4sdKxYlla/nq2c0ePl7NHjpbuto74BUqIfCZM2Pn53N+GzVuqtlpbWzlz4mTO1yMnjodxtHbt+tLf3VOee+aZsvmSLWXNxvWla6A/PpDzcf3mmn1csXplOXryRFk2VIUB+Q/Ydvwl565Ax88ESc4184jd6Xy2XthgQYqSAWAIdiUhUEDX8eOyp73xj2S9G2YT/9I6Ma/OUp9rWEvAtnTqa2mV+D1/QNDKZ6wBWRU0j75UC8iMDQ/QoT0uvTGaZfNha/qZlwRHLTnWtpcILaB9Js8XxuXExEWgy/kkqeB3EVoMRWupTE9NJFFTS2V6Mib24/RM7TLhTBE0GaeGzaO02ueTmBkcDCiAzShJKthR6sJPSPviltaaZ5GAdA1MH769Vyj4hGhHakad37Vu/dqUxmACAeSM+/Gjx5OIFEQ/9NCDCXQlUVy3fhfh+RUpRxDIixOUoXgec+mM9x0NG0J2HHM1rUxbjK39Bw6UweUrwi62FwX59qHzHeulAjvrErwJNsUBPnvm7EjiE3NoLnWDAZAQyJQotXaqVgmR983xCYhoKhU0J856WigCaoAH2yODf9XVV2fOH/zegynBkVRltbQtD0sFgEaXb2BZ1u/+gwfzc4DX8aPvl12X7kwcIil9+RVXxL4FZGvp9rA14jOACH+UpkajoWZM+b2C2VdefiUdTzybNc4vuiiqrwX74GDsKt8YGKyyQOtyDJCvffWrGXuaOXxEpdKf+9xny6GDlQXEBqTEZ2GhrFgFJFqTJKP1Dli0ntM0YaiWU/GxrEvgjqRtNIo6aBb1ZF9itwE7Jci1Hra+2GWlV/RJTp0+k7EFjNBZ4Xu7b3PjP89vLK177ASMC1URgDb7AjBn/9RS78nEVp6DDcUMF1s2gHoY/+l4WLul2et8O340u2d/1nLQrpwxYkJJWv6l/dE30Bcggs0Xa/o9OYtDhw5e1AZRZnjb7bdlPoBwEnQA3TB0Dh7KZxpGBz+YLqF1ClTxHJgqjf5S9BG7e8pwgMdT5fy5kXw3pthzzz4f7T72I6zK6enE9wgSGIeuDcARKwIyaZvQBwIaiyOx/qKzsmJlhM+bigdjL0mudFysYL6AK34fCQ7s19Y5av2YB/bcPg4LZf36gGLWCUZYZe+0B9g3pmnNXpG+jxTLuu0//Id/v8RYCnyAAn//p/5B+dVf/dU49Awd50QfcKruD3zv+6nNs9nRTFEcv/a1n0y2GcJc67KGI8xqEA/s21/7kre3l6uuvioGiJBSesIzdouLyfo76NTryQSZ/M9+5jOpv6X8zcAyeKH2bN6cchQTIpvzgwcfLPfff38MlsD18t2XlUcefqR84r77EthMTkzlcBRIM5QCa4wYdYvu67vf/W655tprsvhsACwRhyYDBUwRPNoAsho2OKqW+7ahHvjeAwlytPKVHb9w/kLui9I+jFb2QrmQRQ5V86eN5z8GP3WcoXJWOmRTC2vhEKdyf00rVAuacQt9OSUZ2AiE6brCxPD8qc1taUnIjGsh6BDXRg3SvZoDt3wwTpPs16233FKu2LWrHDlwoJT5SsOyMRyw6qbXDAyWN/burWj/xEQ5eeJ4GZDNm5+PEF0OywvnU0s9Sdiss60s7+kvwz39ZSnCZgtl5fLB0k2Mc3o6jmlU6mlFjE+EgcFghqLa3hY9h0GgWv9AsoGNrkWn7jRlqVyYmS69q1eWEbTSFctKx+oh9T5lt3ZnmA+LtY0kpWVouI4xHFbP7aBn6ObmFmIogW5vvPFW2XXprhgKL/MuKK6CQyWsAeN/7TXXRMTJgcaxaNBp72F8OONvvvV2QDlMAQY7Af3EVOaJQ1tV+Ft095aIEcPivkNBX2iJlSbLWx03orQMegzq8eMX1fAZdtd1EEHWOWUEXgE+JoUQq/tyCADujKOxZ/hlUus4oAt2Zl45N7WO9Vx+Vmu8J7JmU/LTMpwOpAa08ewyQvm+wcGLjDFrJ60OB5claNn37jtxEqDmHB3v15ISGIjhZG7sJZneDiBlflZFpNxnLXuppQTe53sBMYDY0Bh151iqzltTax5Hb74e2rIYJq+KzHUFGRf4cDJqZmB59pXghkNhXGSLzB+jba95nz2QjB3AhGZAexVadgjk0LUH6ROcHalCtQLYtEaeDECJ4eZG2RDvBzgDMs+ePhtHnlCivR2I5APxir9iSP3Dt/1dH4G/yDCpoMGfT7xE16QFlEREPAhI1TapgEmrJXELSGlfbHXBuaib0pTjtERgW0yT7IEWIAL0JtrJ5lcdCoLVFejo6ukLWKL9bVtnhWZoleSqBF8DlFSR8iXK943gbBylCuY0pUG1TKf9YotZjxJHq8nEY2t1dYTGy0mTgaffoE23c76zqyP2jnA9Cjl7s2qFMsLZ+AUpRsKC7OqsXW/WrI15xsLEmGTn2IKtW7fFtl1+xeU5n1/b+1psjvNFNtU1PvnJ+2pZqhbsrU5pBOad/+zhjh3by8lTp8vBg++l1Tnfxz2PT07E3yK6KTFFSH3NquEyMTZartmzpyzv60+JLE0KWerrr7s+Gf69r75WNm/cmO5vnmPHpTtrV73+/nL4/cNlCaC1OF8+dued0ZJ67JFHy60335KueAKTgb6+cvz9o+X82ZEEuYKvZQP9Cay6+nrLzNJiuebWm8v0/Gytzx8dK+eOnyqrh1aUs4KuiclomHlWpdHt3V3l0j1XpoR1ef9A2b5lazlPS6YV4J89cSqgm84fAUN2bM89jigRDeBVS3OGN64LEKeUh6Nu3dFy0IVPkOUsEiQ6p9hMwQeb3JSnOEsAUey7cxXoLyvq3+ZLsioMy5Urw37G3OHzssd+zk/k/zQaVo0Zji5Aq4zL9znHmtIGZ7j1HAHV7try07r1c2sY6G+MBe0AA0FLmIPwRAdDqwPexbLrnp5y7uxIzlZd51LKPTMTfRFrN+WhbRJYF0p/b198HX5kaPnLl5eJyaky1yr5ibaPYOTo0QSTg0PLL7ITrBdnqDEwppJ6wEHP3+gBOYuVRzjvLrlka/YeFo8ExTCRyQvYs1PRlTBXzkKilJVNuhjxZGPOjwFEGKeHH3o4HVb4NBgq5gljwtgBTLZt21oz/vRAgJlhUByLj7ht+/acw/xsPooznC/gs1ozC7IxObCAlapY18YvrNyFhQSLb731dgC4sMUGliXRVUs6lsde2OsSw0rtxRdACt/lOjqd6HJy7NiJAC/Rbdy3L2vHesB8wHzzXYBLPjxtCNl98ZKxwoCIZlNXV9Y42yj5xhfib/BXJWHWr1tTnn76qdLX2x+2kfnin0vk0bUADPFp+T1KNVImNDMTn8R+8G/MdvqFrmevYrfxvzEHMFfsFeDwc889n6SWNSLIt6Y8w8///H8bvUasIH7YVVftCbAqBrKW+Y5sothD4vznf/7nM1/v7ns3a99cmGdgm7iQPw3Aq8L5VdDfNbAm+GWA3SuV05W2i8ClNfHkE0+WW2+7NS2r7Rn+GeDKXgR4+jm/CmBhLAElYRa1NEqqxEFtV+tngB3sM3bc/LqOMsgkaAHBLZC+7oWZ7DvnB906NmHbJZdkjKILVfizYzlTgEDsFH/SuoQY+m7rFRvc3O57d19AFfcCZGSbzKG94FwwZ0AeYNkdH7ujPPf8c7FPdZw2ZX7Ntxf//vXXXq+MLM1HCAKfOVuGV68KQUEFhDUqNqd3o2NPWqP39GRPvfXWmyld5fti6VgndAW97CkgtWdM0ra3N+tGQgCQKK5QlolNCfi2dp119oEY3b62fwCzgEUlUu+8+26LuVMZ9c4z46DUSnze3duTphTWCFvCdl1kRX2EytLb/vk//x+WOAkOj8efeDyUN0bAwCp5UXaADslgPffcC+WTn/hElI6feuqpoPi/9Ev/NIiuLDwDoqxHWY2e5K++/Ep+ZxEBHQi2/s43ficLWtbaBlMyc/fddwesACQYfMbbJlo1vCqGDajBWFqQJpOjIov77/79vytf/epXY1AY2nvuuaf86v/xb3PYqKPiDAkuGXqImAX4hc9/IffOaP7ar/1agBqb1b0QpHWvFov3u6b7oG/C4Datg42NBQkUIo5kAaRH+rvvJOizaCyY3//934/QpEOXoTGugnVGyD3bDDJ6EUJN3Uotx4H6N9SlZKVbXQpkIhxovp+zCI1raNfGR9tYY8CA7KPF0t1ZPnbr7eWtN96KQYGyAk1kvW6/9dayoJTq7Nly+MCBoMud3T0R3D1z4kS5+5Zby+njJyKABMTQBefksaNlw/BwWaSF0deXzT6vq03bYpnTgUFr1q6+lObMTk6Udl1LPGMC9NqdQau6qenZ0CtluzAi4kDTQ8GQoJ2y1FbGpqeiedI/OFhml0o5rzXYhrXl5MxkWXPZ9rL34P60I5RFiyJze0fUwY0XQy8r4bCCakLqGQssij1X7ckaPXXydM0qrR7OdzO8xv79Y0fL+4ePZo06yBggmQSAnLFg+CChaIxEyTj5KGXolZx1lEXgCtBHveokdtBAfw5ZzA4v9+o+GWwGOuKqwCi10nOzMaYQXmtftoUh4pzW1rSEEHtj+NUqQ4k5nFgPDAw0WcaGI+A+vDwLfQBz4PADWMkoAhCNQa5/+nQADBRuz2YNuQYgyiHN8Fls9AQYafWYDHQVMJbFHcvzp03uSp2Blsorr76S8ZKVM+Y8RQEWALa2L9NxaiEZRojyhvXrsic4Xcmc9RB27MpYJGM8PpHfmw9ZG/dnD3BIkn3WCi4daibCDEtWYNlAWD9YL037Y6wbv0MZ3bhxQ63RPYEWWNs0MuLJnLRE6Xy3cQpYNj8fp4stMIa1PXMFsYytwMj6cC1Ow/z8TLI31g5BRHPUgLLz9lH/slbb9VZp3g+JI3/X8Y+/9vN9GDD5gP9RL/PhkqNW/5vW9dNTp8U0aQEmGCOtMp72hRZgEoJC/Xs+j2/eJruzlL2POWJv6srC0ceY82/30ZHSuspKoV1SlIi6UGd7Ja+0NFAWASbKgtraq2bDks9LGFRWKMCkFiakICEOrr+hp7N/MqscV8AzMFQbXXYyApUtPS8dHC7bvSvOJifOtZy5tQUtOvOmMD28+AeAVRl6e3zHjkuTkdN5AlOWs8wnuOuuu1OPf/c9d5fX33gzfhCnXXDEvvzGb/5G+TjBUgApzQkaKDt3Jkjm+ApSoqHw7rvlyNH3y3333hdxRsATdgVAIloVnZ1l9eo15aWXXs74bNywvnz1y/9N+d//13+VswsjZsPmTeXGG24o+9/dl3ERuAscBIZsN1A2mlRzs2Wpvb3cccfH4hvwA7ZhDwNLevvK7l2XlZdfeCHMG8LXE9NTSYYY711XXl5LbAaXlYW2xbCE5yeny9oVK8vpYycKNSesvU3A4vePpnb+5JnT5cY770jL4q7SFp2JodWry2xHW5Ilx/e9FxCAHV65drisWV+7GSmzHVq9qrx/+FACjhXDq8tcWSznRkcrA3bd2rD++FiWjHk9c/pMBCZlR503fFPnTRUGHUzyQ2Dq7wIZCRHBjXOGP8aRT2vp/v6MqcxnLfk4GwBq1+7L4iekHKcdI3YpwdXeV18N24eP50xuyqmd584FAb014HyojI+aIOF7AG7MjeBXxnVpqTImlbBJdqQzonIZe7O9I0xfZzm2x4Xxsejs8EPMNbCHnzeum0d/fxW/XdBimJ88kK42QApr2rrXQcO5DZjTqIGvJsHje5966uly2223hk5v/QAGnInYUTfdfGNKfQS1ri8A85zmwH5vuglJ1NAZtO7Nk3PtxZdfzJjdcvON5cjhIxkzgZBn4pfRmCHMKREi4OJfY4UQfVVSAuQEhjmb+Su0Vo6+f6zccuut+SzQ4rrrrg/DPAzltlL27TtQtmy9JM0EMCKUCwhy3TsbQISYnZB4Eoxp/etsfvqpZy6W0/F7JHvFHumyNTl5UUOGn6H8SlAoqcY/FxNgYgg2AcfW0cCy/iTkBLPmcmJ8Mtdau3Y4Y0YzxfOygz5vXDFBsCqwsg76XUsAl58AZMDABfyZT4moG268MfPywAPfLZ+///OxD2IJzCkJbveozEiHJ3EHm+XZaABJAmsxbvyPHDkcjYw333qzfO1rX4tf43Nsn06Me/ZcGdvF/r377jvlH/7cz+WZADVYBRKE1i42jm6g/+Jf/I8p9aevYV4OHjqUJLu94BmxJ8y3BJ217fslqrFqgA1PPPlk1uHH7/1EBQlXrAhQYJ4BdGwlH5yuxhVXXJ7S/oj+7r48+x8AkD3aSiz7PN8S+0YHS3tW+ZRqALEW9lMtP1eSM36xVTeRbLaCeDCACEPEg2r2AEC5996Pt5oyYEcA8ZfKY489Fv9fgsz+F7cCAmvs1pGqgwpujcVn5R8bZ3PChiABAC0lW1VA2NcqHtLhUhvjffsiLAsgck17ny4J0gKQnwjzqpUryquvvBr7oEPtU089GVaLsXcOEDNXdm887c9jx4+Wa66poD6/396W7HRPEnrOLEA9Gxnx7Q0bW93ADmTcgFnRbcKMnplO0kGpei3HWZnredGaEYdjU0nE+j528O4770rVh+cWm+QcJykQKYFalgTg+yiV48Tf+tf/+peXGvFJCJeMheBRiYkOIZDXl158Mciwll+CUIZHQIqm9ov/+J8EAHh17ysJCCCXd991V/n0pz+dzfLcs89lkNRxQbModqOmcoQEugw61ooF3CBugAebUKBpEzRZA4edwBGSuO2SbeWbv/fNGA8o2ue/8PmwAZ5+6ukswJRWROhppCJ2d9xRfvmXfzk1gYzuV77yEzGuNpRFBuRwsAo2v/OdPys/9VM/FaeJQjNHRcedlPG8VHto02dJ540bq0YDeqiFAohxn03g5vBWcwfssXEcrq+/8XoyEQy37DulcQuEE9ewStI9Z6lSkaHMEXVNy90qhMVxjEo3J7RFbRPAEdE9eOC9bCSOxhWXX1EOHjgYR4yWzOqVK8oxdLU168q5U6fKRgK9WAHqjMfGyosvvpB2v3fddltortq+WbQTBPXGxsr64dVl9NyFsnxgoCwfWFbOnD9X2nu6Smd/bwAQ4m/rhlaUNsCO2tv2tmyUphb+/GhFHaenZsrQwEAZ6htIXfPY5HgZ7OuPpork5uzSUjlxfiSOZKfMnQ4xq1eUc2W+dK9dXQ6fP1OuuvbqjDVhPYfRxk2bY1AcSqiSDkrZBnPBGUid7hCxvpncA9+eg8vw6xDFQSIuK4CIAvyhwy0qX0dqADk6wAHfIdvnUBMUaJ321ttvVyraUglt0bwFsMEyQLmdnqm95DE8ZufyXTEKLZ46I8jxmJqZClUNGFlZKP0xrgwt2qK1rdSM82cP5jMReipB36vCfgUVGR5ro4I8Nfvh5xD/msGp7/PdHDLZFXvBZ4AayeKkm08Juu3f1qwD3Jr3b/eFJs3oGd+o3wNM2hazL9N2bXh1HLXlQyszFhNjABs1uJ2pmzY/snAM9+TUxEUGjEMf2HDu/EhtT5p6cN0vJhIwpB0gJfJVq1N6lP0ho2Qf6V0/Y+/UlmbqVNXkApfS0nJpKUbc93LojKNDgA1oSgVdi6NjHmrLYAyRzpbOyGLWSFMjbJ+7N8CkF+MPLTcHnjOiu7M140XIcOTMSEoitLYWMFys1PghYPLXBhT+rn/gLwImH14iHwZMPjwO9T1A+KAgtT0xTSylOYCMFmDCLrN3HzBRCHp/UGJQ2jvKXAAToGB3upRxKiVYFucqcMKALrV3pSRnSeJcd7MWk04gDjBp7hlu3q7lWatLD/ZebT/s/irwDZABSNR6/t4AkoDlYC1Lts1CmZ7Vtrxm6TlbgtJtl2yN0+fvL7zwYgJde1R7T3v/TGrQJ8P+oL+FEUZ/o1KVZ8r1118XBx7jwzmvRTwHcmZuNqXJGKfo3ACTG2+8qfzaf/i1OKf8HnaD//SFL3whTiCfg32iwxbW3tRkOnRw7AXz7vnI++/nfqL5oA3q6FjOm9CSR86VqYmJMgcIL23lyWefLv/9P/qF8vSTT8ZuCCD4Gs6xJ554PDpOSit3XX551V9Yu7Y8+fgTZVZ7yoFlZS0dhQBji+Wl519IBvP06ZOlq6+nMlV27CiDw6vLYkdbec6zX3lFOX/hXDn1/tFy7sRpUX3Zc+WeMBX4FvMztM0lrwAAIABJREFUc+WSdEA7WfqxG2fnkoCZmV8oWy7dWc7NTpfB3r4yfeZc2ffW21mDwxvWl8m52TBJ1m/ZnH/r5CYwIPyNraJUCVV9z9VXh7XsrKaJhjEoWBM0uF9rMcGmNtHrtcccj3/JZ+HAA1OuvbZmMWuHipmc9QAFpUbmnn/obHT2CVKMQdXxoOtQwQzXV7aBQQgUX863oQUT7bDO1hpsWrhW3ZO0uF+ogJP1Ith2DZ1O+EPzi4KBUnp7u8NAnJohxroQH0HL5wjHdnWWl1/dG6Y1P08RWyOGGqBQS+VWopCvI1B84403w370fYJwgS1/EEgg4NuIRj8+GV8XmCd4lrjizzuz+QKCaYFvo9ng/AWw8BlSLtM3ED1C69saNl7+LoA2j5pGBIjqJdp7IPdCV65p3MAfUFIPMAmzZmIyCc0dO7eX66+/NgkH9yvwAgAICvv6BjLvPiuWcP9e9pl1wD4sX74y68Oz7Ni+Pb6VZ6BH4t6icULjqK0EPAVY8l+sA/6HObVPgUDVD5mqGfqTJ7L3MSlqScRIwBznPcBEcN00FcBCAOayOZJE5lGQvHr1yjI7Wzt+mTu+h5hHIC8BGsH79evLKy+/XF564YX46Ng/svL33nffxW4jGGP8Ef4toOTjH78nfqvvd//09rQ2t3bvuuvOrCldTP1ewCtRbI4feeThBOdf+Pzncy9KZ8Q9OolaS1deuScgjC4x5p1POTk+loQyn/q5557N2mI3JbMakFKMZ0+Kg8LkvnRXAC8sCzFMmDGHDpZ7P35vgJUKXm2N7cT6B04MrVxV1m/YkD1pnvm+6XhZlqI7QySXD7pmzbqAV+ZYAstc+rt4VSwJQPJsyuisZz7en/zpn8TuVQHek2F3Y0DzJ9l/tkx8YB2nRG39hrTFBnoag6bNdxhLSkpajBkJdntDHCwBAHBQPmQd1NLuqtUBhLPW3CdWBTDPe4mcukajqcJ+8V8BpJ6LvICx8znf7XzC5JGQBRLrkGNuTh4/EfuGBGBsVRkA45XYuH8xpziUHeK/qzTgn4pb6Jo4d5tY+bW9ewPiAW7MpbPMuIT9tu2SCDSzbRKMTfkVweJ0j+2ieVK1RwGThw4fiZ2pzLKRcvttt8beAhub2KUhDCRR0+qoFxbqR8wfbvvlX/6flxpVZwbpxptvClihzikI9OrhUMsAJsmcqiXWMqm/9sP+zKc/m0myCR1cjBYE2GK/9pqrYxC+/a1vJyBhSBnByuDY0lKProvKAGNf2GCoYYxUJnfLlqBXFnBqHQ8dzoFmMdvgQBkTBrjwEuChK3J4OGDRWejuDrvl3/zrf5OSHN9/e9rFamN2OpsZmiYYVsMI2TTx7gmgAtxRemMTNvTbZCyWDWQzQ/Dd66233pax8JwNiGEcnnzyiQiJCjqhkQJ8mjEQ5oOHD4eFI9vlFWZJgJLpVmthCN5M1aFoUZIxIqpmC0e41FrAXq1k2+p4CM4j1tOe2m2H0qc+8YnMyYmjRyPMNkzkdG6ubKIB091T5mfnEtB7r42xfKA/B3ITzM1NzZQebJGF2sFjeGhlGezvLxfGxsvE7FQZXDkUtsaiLjcLS6V9drb0d8ietZez50fCHHFvEEcINKAAhXewq6fMtS2W8Zmp0t/VXXo6uoIML3R2lJMXzqebDqHBc7MzZX6wv0z3dZX5ZT1l2drhZD2tCTWs69dvKDt27KyK6kePxuBHfVmnknYZvalQgBlEm95hzQESCNM/eeedd3OYcgA4BZ6bA7J8kDBUWw7SBLs7tsdQCKoZQjTrS7Zti9CYNSqgZoxnp+cS7E9zJNG/O5XXVIHBGORkXGtLQWuFEY/OxdJCxJgcMoyvA6PSk4EAlXYJMMGy8GJkOYuyKQ5TziCwg1Pv2hHXIxAm+xsqem2v2OjlOPg5d97LeUzZTsC7hRxE1rv7haBzINON4sLoRR0e91A71IzngOaoDQxSv67dAzjy1jJgcNWwrjPdYUIFIERNXD6Y9Q20bW+r96uEyO9TZ93XWzONE5U+bq9znt2r9wI5iLd5v/sTyJmnkRaLpbe/isH6HKer1mHXVmihEsriDC3PIY+xU3WWqshkLYXqzWGtnhpDpXbT6Mw+N2/NcziQOHDm1Tq3jmr2UC1uFeA9faoKKAu2ACtj5y+UjvbOZKSb9ilNV5K/6yDAD5/vrz4CfxXA5MN+RQUx6v8qb6OlXcLW4J3EENSVVpkl7VU8VhvzdLdprtYWRiBqPlvLYeTAsFFdQIw5opbEYNupPJeljs4KtbS3WqXml2mxE7p6gJsC+PCltRwVu6QCOvWeCULXVoJVPLx2CWmxE5X+SIbM184LebUEszmvmBnYeditjz3+RGjIqUPvr6CzgDltwEdHcxayJ+MTkwnO1gyvjZPJP5hfoEM1HVtLaF4dNyDFM3D07GWsWNnZqlc2Fr/m8cefCJMWcCJrzvaxOfwo545znk3lNAvAf/DQg+Wmm28uV+3ZEzAWI8i1nGlKZrZfsi0BpAzxY48/Vm6+8aZox3k+Qctluy+Pj2WYH3344djY+z75ibL/vQPlkm3bo3FA9H2gt7fccNU1pW1+obz9+htlv7NOB7YVQ2GVrN+4ITpk3csGSv/ywfIe4HjjhjI+MVba5ubL+JmRcvCNt5KxXD68KiBVyhW6upN8mZueieDwxPkLZeu27WXN5k3lzPRkWUv47/D75eyp02VsYrwMDa8uU/NzYZMsX70qYsEbL9kch5xopDWBsSIwBCobb8HDiWPHArA7L6yHWhagjGKgdaa2x2cTUESQ/NSpVvl0/b2fW2sBzc6eybki0SaA8PeUBKXt7lgCITbeOegz1ouki/k6ffpsGNgNCON9zqDo0bX4UekOFQH+yZznfiHJcTrtdVeWhbnpVjtagX579pL/nIm037Ch4kd0dqX7S5IE8/OV3bKcuKT29v0Xy0WqNt7RBH2SR03ixT1hWQD5+I5PPPVU2XHpros8LtcR1AncrEcBusDJmWcsnJfu31q0Bl1DUOi8wpZ0j+7JXpD55xu7JoYGvxhryd6w7jF6AExNuVIYLa0uJvwQ/isRZ34lkKyyz7uzl5Ud0MFZv259knf2ob1pjAV1rrNlyyVQ2oAXYhLxQkrYFyQwKlvV90TnbGAggBbgBetVYKpEQdbdHnSeG0NAgXjAvWKm+Uxlty+lzM/vJVz5CVWjZbAcOnwoaxkjF1DS09WTdcRfUDbEP+M/NuL5xvPGm25MHOTzYoOzp0+Xjra2snqYiPT+csttt6WMg13Qscuzs4HmbdPGDbF//B/sfHEX0MYaAgpHJ6SzI4KpNDDcszFw3wf2Hyif/tQnW3IBg/F/3njzjfL73/pWue8+scKWMFKUv33lKz9evvH13y4fv+eectedd4WB+8brr1WWeHt7BGKTPL7hxvLq3lfzd/tTAvuB7z4QAJct5VsJyK++6urYR+NvnrCjxFnOidfeeCPJaSC05/TsGND8JkCKscSCv+qqawL02LNkHfjP5o0fKTGFaQ2UYdvdp/Ui7gNQ8LfS1ruzK9drRJ+t36otSb9EiY729AvlnbffKVcqk1T2NjGR5JvPmEtnCDZG0+JXLLJq9cr4ydddf13iEDbCc/APvQ/Q5KxhR4AlbIT1KEnQlPLx/+0ta55fff1111UmW3Sh1pZf+bf/NnvO+C0pA7tsd2yQ/VuZYIux/5Kvvv/5555PxYj3m6eJibHErT7kPjyD+MJewbp21ktYsmMR0Z6azNk3NVUZevYR8FDM5/uI14ph7WH2VAwhvkrZ1/Mv5DorJaunp8t99308TVGAQfZH6+D/wCFqyVR8xLCS6m78k3/yC0sMp8myIHr6ei9qhtgIqJHqvEyYfudVxbsj70VjhJwadBMjgMSeMCk2hRoogftv/Mavx7CocTT5hJAEVug8Jgoihn0hCKIrwtGQoR1euyYDrGsNICNlJy2WCcTYYvSdAAQLRK2U7Af0FZLJkFgA3oMN85u/+Ztl86bNQRIdwH4OtYcEAgpCKXzxhRhhaCenCKIJTb3//s/n+22EiKCeG7mYFX78scdTIsEAWoRE3BirhnZoc0D6BYJq7FDtXnv9tbBkTp89E7QfM6fpAe97CAHVBTqZgNJzpH68VcuaVnYttJrDJCiLvgnRVJ0FqF93dpTLLr0sVNZ77rorP3O9k4ffL0uzs+X8mTPlthtvLGeOHgtt1njUTF5bWZwB2MzmGRC7Kelr/ctbOj96oSzvGygrB5aFAjyh5XBfdw6qjtJeOtS+joyU5VptdXeW4+fPRMxVxmlpbqHMzy6E0UKBvaetvUwuzJUOivHzi2HMTM7NldLbXc4T/+zoTPeF8+i6Wh0O9pWhTevLzj1XhCJGgA3TQhDvMDAHxp4R8DNU66p/syXlNsPDa0L5rKUdY+WWm28ufT0yF2cz7wwBcISzhEIaUdHZ6RgyBw4DzJBXsbJVYSEBwwTQp86cDtB2buR8EOvMRcQ700sz2dMotc9yRmpLZga6HsTVGMq42jPqGhkTVDooLnYJ0wLAdGi7d/cAKOIspduLQCPMlYUY1Ua4zjwyYpw5a8t4NGuG01eZJzr51E4Kye7OzWbPpi0bYdQBwmaDVeQw2iiTHwg8YQMd1757ZdaLdQ58gzQDq1Lao8X0gPKTqqGCjWGPp5ympfxOHFUtdsOy4jA1YEPVIenJmuRAGluOiZbQ5igCtb31OzkTGC8yY/ZNSt0AeP19uff0i1+qHTkmxydiy2qXHYAlenRJBqayRmoGxXc04BBHtynhqQyf6TCBOOHWxAdOK5o2/Z7OHIgEuxzWqMdH3z9aThw7UcX/Wg73ny+w+KsH1D9859/tEfjPASZ/2ZO3dF8vFuykE06LaULPpJbefPDJ9iWQidbEC6UdSPGhi8Lm0zlBe+wWA4RDKUVOJDxgiFIDrC2Z9QAf9QopCsIg4RT50oudc/yulqAGNMmbW6AOuKZlMyNUm/dUZomf21tAyASabGirI4GzG1WbEybDLKh++pmna6b87Ehs6ufuv7+89fZbcd44yuyqTD+/gc169NFHy5e//OXsY06mrN6bb79VPvnJT6Yk2fmKEi545rNgjgIunBlKgB977PEAJs57jq4uEuwPJ919pnPA2bP5HD/Gtb/yEz+RZ+JvZKzLUoAKoAj/xnVktPkD7Bc9sptvvqk89OBDCQiuvfqa8mNf/rHy/R98v4rc7thRnnnu2XLb7bcno07cVWntVbsvL5dt31G+/2ffLYcPvBdNEvO284rLyvmx0XJu9EK58tpryuCKodIu8z89mfNy9/btZdPaDeWpP/tebHXP4EBgL2fPYG9vefett8tAT28SHSd1OentC5NhfGmhrOgfKMffOVBWr19XRudnape77q4EfhxrAPUtd94eNsWh94+EyYPBtHJ4OP5aNFRmZ/LMtWtgyfiZH+MaUd2Uiyxlvp0dzoTqsC+mDFZpgOwr+8t3q10XlqJLAvRJ95G+2pnHdQFpAm1rvWkzqkW9oBa4xu+0ntLWunXehDkQQdcqfi6ITDnF0FBsP6A9LEb6MuOjZZqOzkKJz9O7rC96LrToaMkliYJ5PbAsgJJAS7e9iamp+B7AvsrM7m0lTzrDUMC8to74IYASApj2S6PbIlhbNlQz/wIcLAvnG/9bkA2IcH7zO/wpKDbHG9avTym76wFIzJnkS5IkE1VU3UtgLrGC5cufPnLoUEsgcqqcOnEi6z/ip60yjqarJJbVlVfSFTtfzpw+VRZLLWNwrhrjqcnpnK/+zS8BQLpfPoT9Yey7OrvL2bPncx/0Imr5cUeAHSwRPhqfDjAjEJTk5HNgqTbnN79A0jNs3omJ3HtKuy5ciCgl3899ec6BgeWxM9gnAnQBJt/u7DnCu1UPz3qV2AESKTfiD7I3V199TfxU/go7geEAYBYfSEzTJxJsmktzMz07mwCbLwdUBKQ18cpVLT0YJTMy+eIqc24dp5Q5OkxYYKcyp02HRj+PBklrPzVtj80FuQUdS90XwVXj8rM/+zOJgSQP7RMgHB+KT+YcsZewcsRb5kRJJNb8lVdcEV/MegXoNOwiehhAze07tldAcnQ0YC8br0MOvZiIs7bAOGvH+WPu+J3GLWvh0l2x6xL4YTKvrt2IsIYl8IwLXY4k1zo6M572pPjP9Ss4sDGAWZjRyoAmJzN+1juNQGse0xxwyKc2hw0oAdQFGti/GEju4fgJa2K6zMzNlBuuvyH22889IxsUkGPZYOJEvrg5ifjy3FwYF+4JwGPfmjdr+Ko9V9XOjWOj0RMRb2AjeVYxNtujW5GxlxygKSMG5kfTqxFnPvX0U7F7mpQgFyhfVbKHrYSF4jlJCzSlUHztpuxPTGF82Bj2wx6IZtTp06Wnpy/ajgA6tpWPK/5g39nCG66/vjz7nDbSs3nuwWUDuS97J00ikiTJ/2Jza/qkkgE+auU4cVP+4c//9BLKmhsUhBx+/0gWoME1ifd94r5WcLKmfO9730/dm4ETQHnRFfC+pjUYqo9F85Uf/0raDF93zbUpgbFwqdCbEHVnDE4jRvSTP/mTMWpACJtBJgNdiENho9pgBjnaIPv3J1Pwwosv1gXTUv6F2t778Y+n7zi0Uo0cOqyMDEPiIP1n/+yfld2XXRajZbIFctoJerk+dosMELVmE8/BeeyxRxMwWfyMrO+zYWwshvdWDhJ60b79MUqeycbaddmuOFLvvvNunummm2+K8bAJkk1qaRlAZFGhiMi5TxlwVNsnn3giIlWQZYaJsYij2lpg6USj1XALNGGYOYEOTwe8jjgoyl/76tfKH3z7D3LIEX5DlaTGPzcxWY4fPVpuv+XmMjFyPh1pfM4aYJzn1Q5rg6sjyLLB1CgP9PSEFs2RApjomgMwIVfpzRyq6YnpykTRZz1ofls5Oz0eJ6JLqUuyme1xrAIQGPtFwXNXFPht/pHRsdLR11MWOzrKEBFZZRC9naWsWVE61qwsJ0fPl6XO9jhCqekN4jsV4IkCOweKsXVNdZIcKIaJujbDsDBP3BMaPRMgsIIIldGg5fGbb74RmqAOS7IHDh9ZE6U01m1ogr1VfOrkiVMR40J78zCjY1W1Wy23A5ZT2tPXd1EXiNMtCLDHHODGmxPGyDLmtYSkPRkaa8maSltAJU69vXG8OERVkHQxTBLrg7NifXEy7cfQJSN0pQtErfn294BprTl2DfvGPkprsy5aHQCXqrUC1IQgc1p9lpPmnoyb9c8wsnVVKFat7to4CIRr1fGGDdKqKfeMyVbPYZbU0qCg48q9ptQb18wzY+xerVfMj2S1AaJaMLe0E3xH6kV7e0PvtbZ8XxVSqyJ8jLCf10OWGN58nDL3z3h7xTE87DBcWUVzS+1QZe97HhkGz97oqVQgp+rAKLExDwAkhwswKnWgvX2Zx3x/q9MDQMs1aylYXxwSFMiFWRnFOl8N4+ejeEj83YYjPvpP918CmOSpWn2OP9yP5sPthZsnr64K0djF0vYhwCTlNJhw7FjEWjFB6r6qdDWASEe6pQFLwiy52P2mapV0dAgAXaPW00SM1jmW0poK3PhdC2OpIE+LPYm4kjOvBZjULHFPwFzArL2qrl/wpRRDZwE12oIl7EjB8uW7d8ehk8FXguB5moCLjdcpQ7BRW7CeT7DDrrNNglW2jQ5Z3c91r/ocx5cT/PIrL8exFJh9/RvfyHnCMY+Qe4vFpjzGWcWJxHijEyHQe/b556LNIJBXviioY9+XDw0mOOLvLCwpR5nMeckpl3m99957y8H33os+h8DXWcdh5UOghUvy/MzP/GzG6LVXX02yY3psotx+yy3l2SefLu/t319277o0DJOP3X1HOXXmTHln375y58fvKZuAOz3d5TwW4fho2bx2XVkxMFheevTxaKCcJQ7e1VG2bNqcMpy9L79ShteuS/AzptvX1HQ5J3kxNFiWdfeWC8dPlp1X7SlLfd3lzf3vlqFVK5O0oKkiA3rXffeUg+8fKavWrA7DZEx5YkdH2bZjR+np7U5SqPFFrY2LrD8trWdnL3Zu4yvxswRA7Hm0986cDYDArxKA8HOdeXw8gT9bLOCQGHR2RGSdpknaj1ZRdr6Cc7zJSPMTaB7ULhnVJ6ulFrXMzN7g20lw1Ba8c5kf80qjbWl2uoxfOF8mRsdLj24a69bEnzK2UxdGy5mRs2VwxYqyZv2G0tbemftWAsNHlECU6OMz+nnV0dKms0Qvwrrln6StqQRbW1uCK/7L+8eOBYjC+pDUtIYEkdY84C2C6v0DAYkEvij/Sml89pVXXy633HJL/i1RwIeytl5+9ZWLPkvKx2ems38xosZHL8R3OHDgYLp2AA/5JhIF/OLo6a1YmT0kGJXY6uqi4TYTH7Dx9/lm5tJ1PdPpU6eTxHWue4+z9gwG1HuHAyBhI/ANgGXOcEDEU08/Hf+KD2FO7Sv72N729/hxp06V48dOZC9KVBrDKig7kvHlJ/AFBeLWAF/QHEsAm3egjiRRR1ftdBQNkpOnK3s0wHF7WbZs+UXdHIwe+iJ8DB2+6HoAN+kL0gd87vnn42dinUhoM5D83PnFhYyB5CrfwYsuknEI2De/mHWxf/+7AZewZLCorQvjwrfSlvueu+8KuwF4vH//vpTShHE0PlFuvuXWrAsSDOlMRXB3oD8ggvWeZiBYu9PTAYrTDZIYMVBJF8/e3vJHf/zH2UtErbMO3hOYdyVp/WM/9mPZQ5KzbKwxx9K2X9kv4Im9oyqAyOrDDz9Slq/ExGjL3t6yeUsY4RVw2h4/kN0GXLm/2o20ttPWVUeZGVkHVQeRA5ieyuf+9E+/k7UkdvXz+IFDQ9kf/EF7B7CvuQk2i7jMOPleY+xnWs8DDSsw1h2wBdCn+QdwApOYPY1u5/x85shcYFgob/J3zA9rMe2SOzur9uBSSSm7/e4z4tAN69bnOcVN4mVnnvm87NJd5ao9V5Z977wbFo5uNtaEfbr3lVfiuwNA0y12//6wn5XVOHMlm3fvvixnKTAW8GJPqjABVFn79kyEdc9qUV2TrsbCeXbs+MmArB+742MZF2uWHWE/nJNAEmcZW2M/Kks9fPhgTfC2gJgAEfyHVlOc2h/yL6jaf0TctLavf/3/XCL8ZLJM1Esvv5yDWJ2URaGtFWBAIPDUk08FiZblFXQR4yH6pDaO4BHjgppjEiMi+9ij5Rd+4ReymEwW5WfteB0u6kUtWkbJwDbqwYwq+p1FikEg679zx46K4J49G9oYp0uA+slPfDK0PdkFG9OmIIpmwgVeDDJhV+8xcQJqhh8KjerHMKo5Ruf13ocefqhSb0tb6ryefvqZbGYO0be//e3UHDqooKeeT7D6mc/UkiTGQ8DEqFvgUFLj8L3vfy8HEKOovlAg6z/AEvVwQpne++u//us57D03hgqH6E/+5E9SCoFloF0ypNuBbOMx1ILQ1IqH1gglXF7Blba2II2bN28Mve4P/uAPytzMbBnS51z/8Z6esnvHznxuWX9f2b55Sxk5faYsEZudmSkjMuGjY3F9bViwxui5c2Xl8uWFiQ79lZBPd085OXKm9MkEtESO0qZQKVRXZ1lGDEvbsGnaG91lYWa2dJeO0tfdExq4bJMmqufHKJ/31NaYpT01vW2dnaWzu7ss6+krU0tLZaS3o7StW1UOjZ4rUwvaWnZGRE95DYSbiN3pM2dzaFqHoVKvWpmDLVTTEyeSDQTGJVPW25ON774acU+GwZwRT7MGGueMRom5MeYcrQadtn4CCkzPpFNOZ3ftGsEYyHAp9ZJ3UqbTdMKpxqGtKkOrvwUkdXXV8hVBe4R/p8sYQLG3J7XJ5tX3uFemxHfUkqJaE9t0vnFtP/NeDqCsBsYVw1uFcQENUzVLSxsntEQdJZaFIRINl9nqSFRU/EJqQh2aEbdrtfpqQBNrjeMhuGi0UCKQ2mKZ+B42BY25yZwJWM6f49RVh9Q9OCABHjQLwsig09JRO10EKMLEKe2hcabMqKOzdjcIqNGTjAxbEfG/ZbVsp7JY5nIAQukdCOyEsj+AiXsMfduBvXo4ts6hH/bO6Ghsgx+4rvtxUHG0OWIAEuvOM7MPnqNmqqYuljaZC+PmEDp+/GgyVTXg68ta8nlZRbo/AUw43B+q3/yInA8/vI2PwAj8RZ2SvzpVtfnkByU2/09pmyoRq5POBw+cjE867tSSmiWllgAM65Yo5vxigtuOHmKw1XlvOj2lAAdAEkmq2qw4DJUgI0FJNAzJT0PLjfBrzTR9AJh4f1RWsnf85732brqZlaVQ/nVakLG6/IqamTx0+GACQ+cAJkhsxfhkuWLPlWFyAiCU5wBVahct7cBriSV9EW05U6Y8OZmznYg9GweQcM5jmEiA/OAHP8i/r73uugAWv/IrvxJ7JqHEF/H97CH7irnyf/32b8cWs3fXXH1NuoO9rAtFb2+cb8ETW6ArjyyhewSqnCGgt7hYPnHvfeWVV15tCdr3R0hRUPTkk0+WX/zFf5wS0pdffilUdwGqzoTfe+CBsmPb9rIwO1eGUxM/Wn73d75RvvzlHy2XX747LAe2UdnB7Xd+rAwog+wfuAhKzYxNlLVDK8r3/vCPy7ZNW8o7EgP0SFasLHOjEyl/HVizqmzatq0M0x9Yvy4/Y5u3btpcjr13uMx3dZTLrrkqDEzlTUq8MCqJl64YXpmgA7OljxZDV0eSBpx647O6lTBIkiHB5wesJOdrUx5qJfk7W2wNCOwFtsoKBM3mT5ApIAGg8RGbpB3BYKU4SgO8AAhJEPT2pKuNOU3r7HYlafXfzrPaIWoxCTWZ1l5Jnlaw7DoppQ0AUEtt6Mm0L82X2Uls3aWwaYaGVwUkwtZ689W9CYi37twZLQddb9wnEAAbEwOACKg1bG152RPOHkGshB9fwXM714Esfs7fOXHyVJlpJUKUDWBPC4iqrgJwYSpjR8vEmg8wuG59kgza5V62Sxl9nAArAAAgAElEQVQKMcZ6HgKVgIXWqu8UxJsPJXXGf+WK5WFwvP76m/F1laDTJhSIE9QUWPIP3J9n2L/v3ZSl8AvC6jRGbW0ps+b3V4ZGnVdMB6wbfrT9j81z9sy5sNSd7c7s6LCdPp2zmg/iWo0ws+/jJ7oekKfqvRHrPxOfuLevvyWyv1jLfzo6ApgIqvlFAALjAICoWi/n4htFB4a+0jQB+toOWaxUy4Xb8gxhzgxWzUT+v3jH2nz/6LFy6Y4d5eabbowP88d//McBWX/vm99MQC7phsWqha9YKaWJ09MpPanJ3ZW1fXqSYQtZw3feeUfGd8uWzeUHP/h+fBjxC7bR5z7z2YwBH45AKJ/JXL7+xhvxtXQd0xUMCIRl9OwzT0ckVAdUz0M/hI/mOehcGEeJY7bb+rK3iOjSPTJm777zTnw1ZVPAZpo67lGgzEZHVPf06QBF1qPraPahuoDALXBF8laC+r0DB3O/1g+7gPFOKNra8PKcvh9wwX5ImmP5YYpIZlonlY11NGvNOjDm4lEJa89c24vzD0/mu/mH2v0GxBDH9PRkvVobzrbaTWk2wIa4A5CvpEXsCVDoG+jP9TwzzR4xsHNL6b99p2QqIsZLS9nHyjrdhz2obEsXMmvJPNv75p8vqswTmEWrErnAOIrfnEH2gJjTc1uff+/v/b3sRfG2fz/y6MMZczG8fwPkAS5+9uxzzyU2cY4BBq0b1Rn79r2T8hxrh4ivUjOJ6Ps/d3/KRoFPwOFjx49lbxgc55116RoY/S+88HzOXuNm/iS2a/ML9vQj4HD9Z26h7Zvf/PoSlBEdx0RYMBYjaicEKUju9HQADzVODiDo0rp1tSbtlb17Q7W7dNfO1MVxZARrJteEfvKTn8jBIVBFT/qnv/RLUZ+//vrrq0DTjh1ZMP5uEqB7EESDx0ljMGVoLUZBTFryaml7dqTccustaZVn8+6+fHcmhdCWiZLJ9hx/+Id/mH8DSgT1PqcrkB7l7sHG8BmLmUH1Xt/DWDFaX/ziFxPM/dZv/VY64igBgFiqdbZYgUu333ZbNowFs3rlquiu2Ehpj7q4ENSYEVH24xnvvuvO8ru/+7vlvvvuqy3m2trjfEFFXc/Pbfo/+sM/jNFlpF548YUsYgAA1BpYIvuBPhtWQlt7An/o/EI0KzrLVXuuKJfv2RN0t7e9oxx4+52yfevWsmv79rI4Nx9l5Z3bt6ft396XXi7tC4th5hAR6hH4zs6VTiJ8QJiWkzA9NVlWYo4staWk5vjpU2X1+tp+ygHS3dkRpsggxeMWdffCxHjqjWn9ERzEfulaai/z7aWMLyh1uVD6ACpzc6lz45gATQAmFLvHFhfKGyOnSuf61WWqq73WP7e3ZZw4nOYVrdq4WxwYRpzJpi1W2gYuLMRYm18Hec1SdIXqXLvKjFWF8A5ZnanaLSadWcaznu0Bzh6nzQFsrhgWgFUANGyE+bms0wgZlVLpbVOVUtoIczXqz8AXDlqjM+Iw4ehyBBy4NF8YRdeAFAOysB1cX0asYYdYH5zPMMS6u3MQODixMyoLZD7iXamXXljI7zBFmixUBRVWBK12eNcWufX6tcawZtDcH+eh0V5h2WjC1N93VaCOo2vvAVbaSz7D4UutK4Cnpx7mYxe0/uyKsUyJ0vxcwCYOAOfFWFXAoSNrXSDV0917EbSJbUiNtmchHl3jLN/lIDMWjQire2Pf0KxNigMsZW1dlSrNTjR6KO6P3RIMoudyyKwtAZX7qIBICTWe02JsIwYWsGswoEfjwLoHY2ttcybYqYZJwpYCWoC71gFEnm11j+nw06KN/7BE56N9eP5/eXcf6JRcrGb5G95Obe37Ybik+XsYKCizdE4wSqryau3BI0jqqEy6ykipHc8acMS+VJZY4ZIaRAYXiRhsc+8ovy02ScCUVnap9b6w1lp0lFqus1gWHSalxKFk5+zr3bu1EB5PMAYAca76vtjWvv4kc5597tkAuKjCTz/9dMABmURgKkF4PhBGAvsu2EiXjZ07kwGWtCDeKRvKZjzwwAOxNa6P5eKzhBrZtJtuvKG89eZbKQX1Unbg+9hUd6586Nrrry9/+Ed/VJNG69bFaZftw+4QuMg8vrp3b+zGww8+WL70xS+Wt998K3YJ3ZzznHLlo0fLP/gHfz8gBd9E9pbvQVxRRhEL75OfuC8gPaD2kUcfLT/3cz+TzobYMHQ9ZARlfvk6JsP5wLmeujBWBjq6yotPPllWLRsqS7OViWnuu2YXorOx5do9ATqcTbo8wL8Ive7ctqOMXRgrJ86NlN1X74muA7YSUKBqvHWVU8dPlOG1w2VyfrasWrumdMjSAtnX1q4LstTGutpeZ0NtF13bqG4MwF7PgUprT0e7Eyfjk267ZHuSYCtXDmX9AKWUWQla0OPDTjh9OoGJwNPZyddEjVfqCkT0/dYSH1Xr2gB89kLTFpjNnpxoJVHq+eYFsPDKWUhsub2zzExOlrIwlz+729rLhbHRMqC0Z9myMnr+fHlj72vp+rdm44YyNy/7fjLPRtCeXy3IpOXgPvnJzhBBpABQu2m+ysoVK/M8KY9dWMh7BMiXbN8e9qvkAaaCveDM4b84B32XccYykDxxnjUijR2d7TXAPPJ+5o+fTVcsYq+7L8v6Nz98YMGuUobbbrkl+/jgwUOxCUBGCSvjePU116Tzh7NaQOY+X3n5pbB4sSFcm78DoMFkB3o4a6vo5JnMVTQ91q1rdZikJbaQknDlFsbB77CLfS6l1i1Rfb6AuEbSFBjkHLf/3Bch/5T6Dq+JDAEWcFO2AgR0vodFmzLjibAXIhEQQKY9YJa5dl32jS/l84lFCL7PSQ9WW2istm27JLbH7wTmAtmrr9rT6u44nvXzve99L8+YoHZx4SIrQxzDh63Jr6rpYqx0gcGCEJB+6tOfSsLVfq1tZevaYAeAhERp+S9YHXwY+pXKUzBQAIi09Dybsh4JXFo2WiO7TwyHpixHBYA9Y1ybTj3G5Zqrr84eE9uZCy2flQr6LknG6JKsX58g356ihaNExFw017JGAB5r1q1Nwkx1gu5GksZiR/773tdfS/dLiUl2i702ztbPVGLHmkAzJ3x4Qb2qB+K25tP+rgzpNZEv8Ox8ybrm+O+YOeMBiFQq7H3t9Yw5PxqY6f2ur7QGm18C3vhiJkr22WPWmD0LvIhuyOxcYsFGu9A4WdfEyjF/9u17NzZcjNrb0501zDfl7wNT+KrWjoSfpCp7bOyAVPNzswHR+N06Vdnfku2AKQK4Oqmai4cfeTjgjTWElMBHZwOwJH/761/PGYi5xl7ws62HJIlnZ7JvhlevyV4wv9aAe3bUswfOEe9FQAi41tmZeVm9amV59NFHMuZJqJS2nH1AFUDMhwGTjyJ20vav/rf/ZakRxWpUpm3wm2+5OeAJVA3VVTBpAAQbMqQyAKj13/mz75Sf+umfTlCJLgpE0KIW0+Dyy3YnC4SGB+XXPpT4zGc/+9kERcSHLHDBr4l1+DF8kD7oojIXwZEDCZqlvRFDKHsCuLHwlfHYEAIa1NrG4PuZe1aHJ/sjuGZ4qDFjj3g2qGSTiXJdC7QeluvLjTfeUH73d/9jSnaamsEme6+06P7PfS40Vg7VfffeG5aN9zUt3RgeG4pzJvBugCbj+dnPfLq8/MpLpYeK/PRUee3111MGhDpoQ9x0400pHXrppRcvilMZczQpaGU23969CTQZAIbSYTrQWzut2CCXbNkcBf/egb5Qb+fHJ8v+t94qWzdsKFfv2ZMOAufOnCl33Hpr9EXee3dfWZiZKyMjZwq1Y0CJevYlwMryWmJw8mxtPwcwUVfMaAjyNm3ZkmzJrFbA0PWp6bKSo5MuJNNRxQ91u1SwBGtEN5xRnQHm50IDJxDLSJnDiLRC4/v6ymx7WxmZmymHZybKwmBfufQavdpLuTB2oXzmM58pZ8+N1FKbAC1q61aHGsbAy9w5HFD2GCaHXEPVQy/ktL3//rGACQ4PVGjOgvfJ6CQD0MqcQmwZDevWPjDe7jftwsbHytp165N1scb9zAFqfTo0ZaAYJU5AZXpUZ6oBUTiCATA4HEA2VPOB6rBwBKHV50fOpbxJ3ACRdV/Wc9ou5nq1zrBqjlTnhUHyZ+0pP13b605OxqC7rjERnNeuOGfyWZ/BHuPwcdY4msbH7xwKnsf7ZXqV7KDX1tKfKn7HlgAIGF9ZK/swziNwRMZOyc9sLZnx3OYauCJfXDs/KXnpjWPAeqajjdal0YlsDwrvdwAI924vLNFe6KhUWPPmWSNg2wKJInK7tBTDrISQM8EhdN/GKm0gWzoiNYPWWaaIQQ6vDuhrHDwHhym025b+DdtkTVhnEcoFVHZpKUlTsWre+NN/qWlOhrSCNlokEmAeHBjMM1uXnsv7QrOu4hF/wyD4hx//uzoCrWqbPN6HWSF/k+f9f1tt6XQGhGBtWnYjGbZWABntq4YJEnCkFhM1e/ci8JIvqvs1nJQWABowJQ/kfy21/Jwajahm/Tn9ksX2qkPEtnnRsgDKc2zZnehGEOWkPUQYcflQgsiXXnohdpl9AF6ElTZYf6e9JrZG8xJ8CL7CIpyZDgDi+wWwbIDkiYBVCafzWxAKgHC2yKgTpWQPqi1evBiYaKur1PmGm25K4kRAU9uv98a3YpsJ78v4NhoR3/r9b6WLj3uhb/LN//jNMF98pwCJPhzhPyxa2T1+gvt3baUvQFq2hb3CwDFe23dsCwMOiOLMvONjt8e+RSh3Odbh8QjFdtADOX6iXDh5prQvLMUXWzu8toweP1VmFubK1XffUUbGLiTA3LR5Y8RLX3zm2bJ105YIX06XhbJizZoyeq622VWKAnDAdp0dn8gYzne1le27d5Xlq1aWAwcPRjPG/CoPraB3ddo9Q83glwAF1ptzzXtr17axcvjwkQSKavf5BsZeUkxghmUieAOE64LkhTnYCMbyb+nlhf0rkdPXn6BCNnjb9h1Zs4ACgZLEgqDM/QwMVFamF/+AP4w1C6TAVlHWbFzmZ6bL1MR4xJV9FxHVHpny9raUjfUPDZb2zq6IrgMe+M986XTG6enOvNK4kXxUKqGMC8N2fHwyZ3TVGluWpApmiXHZ+9qrZddlu8vk9GyYQ9hWXgAKv3deNqWz1qHvsK+wnwFIki/Oa+cZvRAsSSCM58WqEAQqh8Cg4PcKeDVRMGd8agzdmWmtTI+1stuLCYidrwGilg3Ej8agcE3fWYHI3oCfWCv2W9PFR8OGsE6Ve5+tQp1ADvdOd04w6owF8ADxrOkGpODniSd8XulCmK0YHD09YaqkccFSid9oH6TUeWI88Ynn5h8082xvCRY9p+C6tqnFLCG22hlGHiCYX2CMB7Fdz1+4WDJsvnxGAIoJLO5RpgFgAjzY19jcPsvHNi6VPdRZXnvt9ST6/N09WZOe/7rrrs2YE9MmjBq/c3Y2vqb4atmg0vKZ+DQ1CVobeUSfb3g4oC3BUXEFcdt9+9/NOrjmqioiCxTGnAAEHj50KFocgBnjJQEYEOO48qquVClEb0QSbLB2W8UuwfZ2HYABm8+GGX9+mVgIww8gwufmZ3sfkFqssX//ewHlBN/sOL9JzInBgT0MALIn+Y78aQC3+EuAz8ZLnPv3gw89lP1DKoLdcM/xXfnO2uu22jWbj9jTc+fLPffcnXLOg4d0Na1MbIE+2//Ms88ENBfTKiOKUOv1N6TUzNoUlz7w/e+nPM88pQkC9lx/LQXC7jh79lx55OGHA857Zi8A+osvPJ/zjG9rLLGVn332uXTJaZhSRw4dLocOvtcCwroicBvNpvmFPJemFOIPnYyMNw3Nzq6OAPJYH/aXKhPjIea1HgAw4gLzEt0kLdzTpbMrCWmLW7t07wX+WVM11qo+OMYLphLQTYJ0z5VXpPGB64odzL1Ev2qINOVodYBtzt9Wxe7fxKX5r/7Ztm/+3jeW0gZqmlL5ezEkP/jBg2FsCGYcUBHGOXY0XWUsGsaUUXGYyPCjpDJ4Donad1ybvqnysdtvT3tUE4EWBvW3eQVUKHw2APqO9yp1gDx99rOfi1PivQZR6y6OAeqXTjyyP1gn3//+9+NAcGgSmGhnF72J7vKtb30r15QlMLHKbjwb1ogWTdA292kTK+XwfOhV2h0zPDYjAwit5vDULh21/o82ycMPPVRuvRmC3paD83WGt7f2Yfdyr+q2bBoBpQXOQLgGBJNKsAMwFEoI7MkTOUhefPGlMCqgdZfu2JlFPzE2lk1y4803l8efeDyHAIqcEiEbgZq9TAul6Imx8RzCUNWbbrghpTw6CqDmrSFQuv9AeX///soK6O0pFyiIt7eXS7fvKAuAjbGJsEaySUZHy+ToWJkbn0gdMwDlfYDJsoGyvJ/Qz0hYIMpyVg4NlbMTYzkEBwmiTs+U1QPL0noYWEAUFnJoblb0L0t2RRA+sbBQptrb4pD1tXdE9A2IVOvZ2tOecmRhthybGi9l7apyYXGuXH7ttcm2DK1YniwdhwJVWuajPaUvVXX9oR88GKfemmTQGDcdVTjTjLnPMqxdhEQFztNTZe3wcAycDB82yu0f+1jqSh261kLqaLu7M7cMtQDB8zHu0NHR8fGwfawtjq2sij3SZDsFzrUMptKg09q47f9m776DPT+v87C/t/d7t/cCLHbRe28EQYIAi0hKIilIVnHERLIjOaaVeBJnPJbzhyVHyiTjceyxJpaoSKIo2ZJpUiTYRVIAiI5FL7vA9l1s73dvb5nP8/6+l1DieJRMRgYzuBjM7t77u9/ylvOe85znPKeW2JgrATNDGtCgtz+OShUI6866cVAFEFP/OVdLf1K+0tlV6bCtTDDny30qhdT+qkCk+n73tt+BLD4HlWcsrdGI2XZWx6TSiWeyrxyO0Q5osUgcwj7H0XUtz5HyoPn5OBOMob9zLjnRDiiASMqOBgaiM9QwbYyhACgASivD7VruzeHjSNTAqjJkGOQwf1qitxEH080BIAOJj1jYWBgkDj73gZAz9Nq0sRWNWJz3Tsa6lQGwXryr9cNJdZA6ZKwZn/FuficgbstJqnTOwRwqDROnCfwaFXBOnM83oJJrONy1DOWg6ADkQLSWfPlskxH5/9ziv3vBd0fg/+UIhCESpkkj0Fpi72KvWyV/FeirGq8VFLWr6TbVMoaIubVqlgUUhJ4XWgy5gDECadYiv8fvbfqPNDjKQpkrsynzcRMZYU66jgWCYuewwKcCtcphBqJx4PvdxBcnJrJPK/g7l0BCZs+Zfc897y1PP/V0znvBEOdaAiUaKC1bq05dogVbQh06RoNz5MYbb0iQ7UxftXpVGcB40OIcVb/VOh1DBVuUDpsEkqAW44WvE/2xru74KxJKSnIEc74nqNJeVQa7dn3oS7fAqluwPhlhzrovpUnOIz8XUNTy3x8AAs4CArH3vf/egMad3V1l2bIlCaYa3Q73cMbKsivDnb4wXqbOni8d07Pl/IlTOWe2XnxJ2fH8i2X5yhVl+aYNZXJmOhl3Tj3mBA2u1ctXlqMHD5ehVSvK4PJlZXJ8Kln8DZs3JUA6evRwWb9iVTQ5OocHysjK5WXF2tXxAZYuW5ZncGbl3GyBcuYP+O1cAw6EUXBedxU6UHWsgTKNrogzjW83OztdA8bB/nLgwFtJzDTsH2wdzJUqZllbNgvknfHOVj4BUM365K8BxZx7sshKmZzTfX3dCcz5B4ItJd7WimfRGS7ixBEuraCJLHA72ZP5Uk6eOZ3782mm5ubK7Px82bVnb/xoQYTkgHMJM5pfFt+pBSA5W2j13HrbHdlfxsR7+qqls5NVsFQb65ZGhySAzwKQME4kDwEcsufeUdLHWhBEGmd7qNF5Q4m2hprWv84/ax4gB4jYu3d/ufvuuxM8iRescYE9Kn9Trl67r/S0dDg6k5nHnnUv+zblJi2xU51i+Cjsgv+JHb/33ve2xPin4qv60sJWYA/sqeylnvhkwCEMGUkwcyYDb14xTYj/A1b4M7Lx2N2SxZJv6WQ4N1/9vI72CLgCY8+dq5lx9zDPvoxB83yVWbQQ1qjMuuRQfDRdpfp6Y5vCeqFHpwy9pcWiNETwi3HDNnl/gSZxTfGSWKbpXGTdAqzYlibJmED6/Lmw/z2D60UnL91OloapQMMDQ9w8W9NrVmnHPVo12OYXkqy9RHeqNs0EVicgp59z8K1DAQGUZYk/XF9cJDYDJgKItetlM/lNGlsYa4CPMQK03HnXXRkHQTxpB/EY8VG/g+VhvsRLPtvYy5deejl7CjPCmiMO/W//7Z+UgYGhCOe7RxKWo6PR3rRXjR+WfCNPANRWSgKoMK6Aavbr4UceTpx3+WWXZ97dlx/H/gIhPat7eu80F9mwIUACoCHdocKaH4z2DXskVjP2nkd8FqbK6tV5FnEpEgEGjf2LWNAA9kAIfwdeWas68ugSizVizZKBOHHyeJgkbKfPbtu2NformCjLV6yMfceUm5qYCGhF++uZp5/OOeHc855f+9rXWo1RNmUdnT57OrEswMt5w66S44g8wdRU+dCHP5y59X3nsLUYQLDVzhuABAQxflg44n/73z6yPtJlDvjf2xvWpWOcP0+4FiaQkvienthEjRes5aa86R0NmPz+H3x2wYMz2AaF0Xrs8cfzol4ArYpBzuHR0Zk2QQaLMSeK+id/+qdl2Yrl+bnFqvzEAlQOAcFjmCH6jG9jSB97/LGAB0AZs9F0nZBV+am/8VMJIpqsLmN81913BViB3tlkFi4QBtDB2Psy0UAHDo7e6017X8bwR37kR5Kxufs9d5d9e/clOHZ/z6zeDJKKHobeJZshwIaCCWYdfMAizAVOC8ODWkuY6eJLLsl9KRY7KJcuXxrUnEFUngOdFNwxjl709VdfD0Ls8CRolIzIeJM5uZDPCTRlcEKl3L8/jgJBOQHnd7/73RwQ773nnvL1r30tmZSNmzeV997z3vLiiy9XcbCpmSCzqH1CUAtXbTeKsHrkpx95NB2ECJVesfWS8tKz28umtevK+tWry4E9+8qS4eGARpzE6GhgSgwMRXdk/6nj5dzkeNkomxAHq6sMtHeUjvkSwOTcmdNl3ZJlZQBqSDQrJS1jZWp2Og71QN9AWYKRoIVsCzCZbG8rFE161bQTyuvoKJ3dPQHrpufnytHZyXKqfaEMXryhnLgwWq687rpQ5DZt3ljGJ8Zy6BJKi37JunVhjFjP259+NuPpgOQwMT4MXDrozM5EvNgmX71mbZwtiDEnSa04gTQHlvWVGrxzo8lcQIo5Khg4ruMzHBn17udkvlrMCms3GZx+2hY9i8E1Jy6K0C3qel0XaLuzqQMF/k1OaztIab8e+hFio+fif21ste5tibwaL++UcUuNLuZJrcl3oNfSFkr5+qUTi60ZxojZBQSReSG0WjN4Dtmm13sDjoTt0GrnmVKRfL4+D2q1z/tM6KdtFQxiN7CfrF3OXyO+2tRJTgEgipIVbUkX0sbTevCVe3V2ZUwYWPu0Mklk2WoHHkbZunYvTqmgxWdRViNMiYmj609/X5wGnzX2QCnAbFMfzTYkeAO2dHXHUa5tqCvjiLCre6fcbHwi85zs0kLt1tDo0rCVVai2czH7hGHD2QdEEb92TwEKOwZE3bRhQ1hDxByBdgAXdtOYGc9agvDu17sj8Nc7Av+xUp+3i88uslGaerh0CKmsEXaqAW9jmyp8Um1fC6CMmKuyjvwOcHW+1Xq41WSHnlBL7LWKC1Ubx6leaNNLA/jcVq6++poEazYl8ULlhQJ9+7FxqAUpcBoCtMCVZEmXLs2+Bg4AMdhCnSEkYtgvGXPtv7/3ve+mO4oz4t733ZukhBaTKN3K9gQEgkxOPXst2GRfAb0CEk4628Pp5pzSjuBPsX1sXMDwkyfjiKJ2c7wf+OAD5ZGHH0lr3UagGt0ZS2DT5k0pu8EeEZjITtNIY8vYcO+EMdGIkQp8BNFV2PtMAl2B08/93M/UhUWSZm4m/hTQBZCwefOmAETapK5auaKcPHy0rBgcLoMdXeXgrj2lu6OzDPUOlN2v7QhTZYoub1tbMqbO1rbO9ozX0qGRcmDXnjKwbGnpCDOvK/OyctXqMjQyFC2OjWvXltd27ChrLtpY5trbSt/QYJlotWblb+qIBOwwxsCDCnbVLijeSeDHHxV8en9Bp2BO+8uqN1ITAlVni5j5fDl9+lxZsWJVxg3oD3QxRhgOzZfntCaMK9DB2fPGG1V/QWJosYT2zJmAMNafs9f/gudojnV3lwujYy2R9dkyPDhY5uer/hy9rg6aQACT06dy9gC4RifGy669e8vjTz5VHmjp4zVBOXCKj+4a1qh9psuixMhVGAAndYLpTODi/vwQewOQODYxWY4eP5HADwNG4tG56Azzb0GdINEaAaTw1wV969avzXrij1pT9pH7NFox1q6xQr3HegEQ2Td8SGeeEihzqCMHgWJJDfvAuCZQ7KA1uCTj5yx3/jZlwN5bIlcSMQDG/Hx88Ah99vRkH1sXfG7vbQ2bZ8mSqr9U25CzS/Zp1kZnV5J9NYFRA3+/Y64An7QiIgPQSoiEHYJd2tI5MZ9YIr4qkDa8CJS5po0sUAVkTI4rF6td+CRv+C7WKttg/hr9NXbg7NnTYXVgMvFbUu49v5B3428AhCVU+LOjo8CfZbULytGjsblr1uqk0/hjk2Gm+Zng11zbK9g6SjWsNSzjpiuJ9SyiBbjccP0N5drrrovdUcLGlwLwmme2U2KH/yJ5xw6lI2JvX1ghEafu609pBt8z5dgDA+WlF1+Mbk0Ald7e8ruf/d0A1Ngwyuhrd5VTERzFehJQv/jSSyn7EeukM5WS5tmZsn3787HvykrMJ5vP13IfTCddyqxnZ4MYDlNYOb3YExPr6quvCpBF2+mKK6+M7XfvdBLC/Dh/PiyS2GRlVsPDGUc6kz5rDJXgq3ZQts8fr3FzXwA6cTHGvjkmH/YJzjAAACAASURBVKG6wZlkvv3cHne/hgnunexBArt33Hp7dGPIYUSDZWgo5xAdJD46P9J6U7amdMf6qH53W9iApBMwuTZv2li+8uU/C+v5pptuSRyjAsJaNqfOoj379lRff74mDez/hgllXRkH763k1X4TM9sj/PGXX34pIFFnR1eY0myB0sdoA87P5/PeKx2tWiyh6G2mzbf2ybrj6PTVl+SLBCqbGBbZ29yddyTD5Dd/89cX1DUJzJqMtYVmsapzIkBq4CwegfbVV10V47V0mc29vvzFw4/kYMXW0H7PYEE/bSAlNYAThhADAipIX0JrPxsrIlNLlrSM0YWKKq9ZnQ0IncQIgUSZYAtQptf1gRY739iZBY6VwflJ9jm1yuooz5Snnnp6UR+CwWBcbRpBsg48kDgARMSYtMXt7okDBJCBVNu0jAvjaeGiMn32s58NymZyX3j++fL+++4LBUzHC2K0dFxcW63dl770xfJjP/bjWRyCJNkm9zh5/ETAKUZdgKTcQoaOsVeKs3ffntRiQoVRfSH/FrYNRLhLALZhvVZYb5VHv//90A/vfs89MSiUpXu7ust3v/OdlB9EwXpyPGOGprliyZJyaPeebC7vcLn2i2/uKn1dXeXqy68su994I9c3lgxBNGzUrC60RdNkz6lj5ez4hXLRhg2VmiXj0tlVeubbypR5OnWyrBkaCcukTyZ+fj7t8KIcL9Du6Exg65kJ047NzhRqH/3KGKZrFknwKBuSbidUnHvay86zJ8rmG64tR8+eLpdsuzTorjWLorj5ok1BeXft2lO2XXZZjIjD5uypU9HCMb+yKJBShsMccwYBe4yfumR0Pqix58KkMf8MnM0ve0W9WzDciI0ykFgmKGdqLP0/NjH+lxgCHAP18SisTb0ew8TQOIwdWtgSNYZYyDpw4FoL0aGZm896ceBX8KV/sU97zZj5jNa5vVUzZaEaoLTFSylNLfNJUNJSfHcgAh44l4yTPW/tY9BwHhonr8kC1+48HJgKxjTgi0My126rtbiukX+3ssFdPbVuM4rpqQsfz2cBieZYDiYI/sRk1SmZrirrzZexTua61TojrJwONOVashOwhtFtsfdRnZVTMfiNc6nUzr3PXxhdzNik5ntystUxCIukN8/ZsH6aWuwIKndgsZxfFLy0J6LKPzxSHeExnZDqYZcyq1Yw59/G3rU8z9Fj6nf3ZP2zIxw2ZXr2j85T/X0DcXjRYN3Pnmmasv71hsrv3u3dEahbuFbZ/19Lfd5esvMDwKR+PjYjtToleycaJumMU8t46odaaviNpgmmod9ptUNvxr+KwNI+UZbn91yn3jHgSht+CUpvW/nEJz7VYtDNlunpGtgePPjWYmtNNldmeEo5wvRkSn35E+lss3lzEiS33np7SiDYXlk1wDJwXCeRh776UNHlhi0HDjg/BJQSMs5kzrhsoJ8LxDiUd9xxR8pcvDenlZ/DLgsUne1skjO4CUKITQrWnRPDS5aU+++/v/ybf/NvIlQoOEU5B3youVcKzZ74GVviXVIz3ltrxrFQzAXfDKjjzJP5lJXmx4VmfepkNFWU5HCEAcOy/h/5yEdypiQxMDFedryxo8xOTZfLLtpSBrq6Uza786VXyvIly8rEuQtl9MSp2jp+sL8sXb4szD4sD9c9cPBggJXezu5y5ty50uYM6q2t2yPWu2xpOuwpvdm1Z0/ZeuXl0WMrnR3lpVdejh+1avXK+A4AdUeBjH8E0y+MxQZXduHYImuQ7+fMEpQcOLivjIwMlYF+IuBKLmRba2lU9Aacp62SC9fgo7LdQJQIoZ49G7/L+eTeSg5ee31n/EPnL9ZD8CYMyTl9ApVe6tw0E5aNM5iPKfvq7PKVM9Z5am07N2Zmy+T5sbRwlnT0BSx6avv2Mr/QlpItSTHPw7927tGRcE5spn+xYkUZn5wop06faYEUtfMj8N2a4E/zlWmHREeorTPl2fQydLWgg5EkT0dt4+s+gjlJKIlF7It169YkUensdE4BGPjSfHRrJyxK+nlLl2Rv0DUIy+jsuYwff3nP3t0Bd5SYiQ34XfxmbA7PuHHThoyNebAHnMey9AA1+3diYio+fUDBC2NJXHg/vrwv56pnF7DJzlsnjV6Yf3s397T37A1J1cpGrYk5/ht7Jbki6JZMwwZI8mIGM2k6918ysjQMYMkT1wFE+QK6mnt+WNrE9vVnr6WznxIeiZkWA1byyhdfCKvMu1o/yngwlfiB5sO48s/YDusaQ4EvJh7A4hGYRwB73n0JUVfQpzKjTmdcAR2EWNkx5eLAmGj07NmdRDgfZtebu2ogPD6eMcN8xfJXWiWINq/8HGOGoSsmqMH8cNYHsVKJ3RXLlidRKxbDpDO/Sgf9DlvZiCzzoZQ9Ah8kvq2ZpizcO0iyWz/ivzd27gyz3u/a1z6nqxlZA0CLe9un/PWRJUuji3PfBz5QS4VeezXJ9Ftuvrns2bU78RumsXWjXJ8eJDAR8Gwv+mKLTp04UdfTxET2AmZKgNljxwIKkkr43sMPx9avW7++as5J2I9oP7w/cQmuN/D4t37rt8ov/uIvZh/wXe01e8g78xlJXViX0UU8fiKxgiSa88Yz8PnpLZl/19uxc2eAJmsmoGNffzlw8FD1+c+fz7kwOz2VMp6nn3wi99L0w3z5vPlVveCZtRk2/z5rLQM00uFmYCCspn/7J3+SeQfeAYnF3/aHtQIoixB2CzRhVwEjNHWsIzoz0fhrASSU32vJY085fOhQ1iA7onX8udNnEnM2JehvLzV+RwImv/iLn174hV/4hTgJassEMdSssRocrBaYYD492s+cySIT/BOzvP/+BxK0B2W+cCELSqaFcWXwfue3fydCYhAviDXq67/8l/8yh9577n5PABk0Vtc1oT/yIx/JogiVP+1IB7PhgC/svYlhaCw0hkCnHEbFJNpMFgKWiXvZ4ER8HIo2NtYGaqB2VDYqY0D0JqJHL7yQANQ1HBYOHQu6alwciuiR8ownn3gi6CaBHJSna6+/Pu/8yMMPh7YI7KBsPzDUH2AILfe2W2/Lsx49fDgHhK9lS5bUOrnjRyOiRISNo0Z07siRw+nawQg2LWAZotTjoeEpPVq/fhHptEltdIE/oVDO2/PPbo8jqIbX4uQkGpuLN28qU+dHy6EDB8oBPd1n58q2zZvL1IWxctHGTeXsqdNhUmDTCFgjQKoj0vxCymhOTU+WmfaFMjMxUVavWBHDgE3S2yYEbivj58+XFcpMZmfLUH9fVNmjedGicTuUuqI8XwJATMu0+JnSltHR0k94V/cFDjbtkO6uMrVipLx84q0ytGl9mddBad26GDAO5Btv7iw33HhDDsqjx4+XNWvX5XCkrwJt5TiZUw6Cw4ixlmFjIBgk645jxkmN4v18FXmTHWNcrDX0VcE3AAtQIguAYaLWsnZj6gyaevb8+dBPrRlOLPS5Bs8L2VOpUZd5GB2NEUav1U636XLkUK1dZ6bL9BSBqvbaV56gr97yrQ4sHLoqXFpb+7ouQCdGr9VmO6U9587H0bM3UII5sgxgFV6drQrj7e054BnJZI/mKwXV/oSKd3bWTFnTOrjSTgFJVXzMQcGhleW0jzw3I2cOZDjQUIEr1jJH1VgAI9Rze1fOIwBHcKQuO+sCg6S/v7Z4fptYF4HeZBWTdXQ99e01W9fd1RkhVtmo1HynLOdCbbHd0hZx0Jtr60GQE4HbtEWuAn6Ns9EEQewK4I0Dk8CnBZg0WRJZRzYw8zA2lrWGOp3yJ8yZFkAiGAGmeicArywDRXNfDovUSsfRnqvdP1qCme8G7++OwH+qEYjT0tJe/b97hr8EmARhqaVtFSj5QXlgU1BTS3IAJ3bGQtUuCsGhdr15+/UWm+UEiGnJxbaQnHSTol9SZmKnPvnJT5Xdu/ek5NdZt//AwXLqZG2vKnjliwAAgCYCnAcf/FQYdwI3DiIbotOd0oprr7s+DJPaar0j4vRYmxindBiUaSrHcD1+xr//91+IeKzAFeuBE8o++VlaVfb01MC5lW31Z0oVDh/Oee/+zhfUaH5WU4r3oz/+4+Vf/It/Eap60xVBkMimCWjQ8/ky7kmjzfV+/ud/Ptd0JoSWfuhgeerJp8KglchStsvWSeZULajawvXocVnnUwGB3A8l/fbbb0sw/PyLL4jsy0c+8EAZO3O2LExOlZ2vvFbWrFpTZiYmy5qVa8q5kyfKBawAAW+SEmvSEVCQbW5XL6ul1c7H1bosyPpOTJTlq1aWtu7OctW115ZTZ8+UDZs3l2Mnj6erHD+H73DbbbfGj0Fr52zTrnM+CNiB3c4g8yRrL7mkIwc/yTjv20c8si+BpWQCrZBwnVqln97f3BtzgVTKIzowFnuSjOMLCFysE0AZtoWOSoQWo7vXVtvcYhY7/9vbq3vfJB/4D877ubkKPzovapnn2QS6ysMI6k6P1cwt9oifYeqcvTBannz62XLfB+7PmSd4dT1lDO6tBJUOgeAJ++Fb3/521gSWjHPYGhOEeDdM5qNHDpcjx46XbZddUZlWrU6Urue8sd4bv8W6FcTZr4I//gifkJ/hXhJIWCQAkwMHD8Rfltjx++bVeNPXsP/4LxKgOqRgNGCUW2vGzdqvuiC9LbHUVmJ0VhKoJ3vI9axnANk5JWEdHfF9+NxiDiUhMuBYCXwFz50uIdaH6w6PhNVpDr2jaxoTpffKr1QSAmhoMXofwXjWWJds/p6c1fYYH6OCblUsP/okpSRA578pVeGDua81BXzj81lD7E4y52xcSzMkvtjMbNgLlWlbZQq0YbfP2VDvnYRaq6ti2B406gjoR0NtLKUZRJ/5XwAuiVHPB2D1i2Ig471t66Wt9tudiYl8BYTo74sgtNgPuFD1ZAbLz/7s3wzogUlnHAl/iu/SZefChSTTAzhfdFHWtHIR4K0SY+vEz1UG0I3kEylje/KJJ/Nu7CeQwn3EiJ6xEellewTn5r2xmfagZDBwiW/a0d6VfWmcBfbsgbFPK+CRJQGIJQZpfDz99FPlP/ubfzPnEmYSVk5KrFKu3pc4sNFAASxi/xkvsZ2f6xgDQLn00svKc89tz3wYe3GReQdo6Cq2Zesl5aknn0wC9aMf/3hY6vzib37zm7HFmDBsDNBTLP3440+EJSKm9FXLXA6mCQBAFoPJ3q6am08GeOLL2lPmgL0gBqyUM9o5Yt7Dh8sTjz9elgwPlXFtzHu7y73vvTdzSmLDuFgX7IY4BusKcGatYs+IM5xv/PtPfeqTqRwRBzZVGBH5XVjI/e0nY7OZRtSefQGK/Cw6WRdGW+v+fPYtBkujf2KtjJ4/u6j1lxbLOpYRQk+XyMW8SP176///VH7Qf+i+bZ/5zC8vCNShowbUJvnyn305xkWgJBj3wtoT2dQb1q8PWofBQehSj+yPfuxjoYpaiDaEBeKazz7zTLI4AjGGFkgBGLEJ0T9R2lzHfU3ogw8+GGPfoMa/9uu/lo2jsw5E0+YSGKkDe+bpZ1IzC0UzWdrpWWif/vSnk92hzu25G62D++57f5gdUDU1bYze7/3+76X2UckNJWYGBJCDesZhePmllzMOkDOUJovZ4QxEAXpoAQy5veKyyxK4f/Nb38wYXX/Ddel6I8j9uZ/5mfL4Y4+X0ydPZhMYhxUrlsW5kwUiasQ4pnxgYiKAjnfcuH5DFqLxdM/33Xdf1JEdQrqMCMqvupKK/kvJjqmxFeBdecUVQTAFZ1defnk2ugPmgQceCLrXSf+D0jyGxKG3yuVbtpSjBw+l5aCA+sSxYzGiq1esSjnFXEd7uXD6TOlp7yjHzp8t49OTZenQcFm5nDhre8CRucmp1KHpxLO8b6C0L8zFIVsU7sQKaJXcJKXIYQsDJTzpMjY5WYV9qdCjmc2Xcm5yonQNDZbJZUNl57mTZcnm9aVnSP/vbamD4yBzZrGbzNe69RvSqcZaAmi9deBgueLyy4Oc0q0xbpzLqD2vWJHvV6O4JoZQq1s7VHlFE2RbzzIaAmviYpBpxoWDai3K6Ckf0yOeAWVIrcWUi7RqIJlDhyeE1YHp7+aeI0FIsLaynV/sBMB4QCJCBxwZabGm6toQICjdcYD7dwRHAW/Hji3W7XIkOZGMIlCu/rurtvUaH88+D021vX2xXXGjtK6UB5gQwbiB/qoSPjmeeebgeLcKwHRWXZDe2lkq5ShdynQIsAIs+lKSY++iQab2tlXawmMDJEKfOZtpW92hZeR4jLux4zBFgKul/m4fA94MFkCQ84KhQctlfOxC6WkxXqpTU5kd3k92BM2WQ4udBoBtwKKaXRwPuKGGuqkPDk12pnaCcA8Olp/53zrxvuYIa8k11L1GdX/V6tgR94XGA928A00B1Exz5v5+hx0AGE5cqNlRifQGuGkOjnfSIfHus7w7An+1Eai6Iw1IkjXd9MeJqa/iz2xAwFcgSsNOad0gTBUthltAuiC3QiYg5MpSg7us37C63HzrzTnn0LRRn1966cXapaarJ0EpZ++qq64MQCJwYTPvvfeeBL3OcKKh7DHm6ze/+e3yUz/9N8o//+f/a7nllpvLtm2Xxn7t2r0rQGvaK46OBghwHXZFcuOTn/jEIpvgoa9+NTooOlIIIi+/7LKcyTpsXH3V1aFXS44AWVHOH/yJnyjbt2+v7Yzpfw0O5rMP/uSDuU9q+c+eDVWdg+xnrgkAQUEnoihIFCzzO9ST03mjsfLc9ufSZUcA6NmNB9uGkYtS/RM/8RPlueeeLRPTWpOuDwuF3eQMs1sAbHZz7cqV5eiBQ2XzqjXl1NFjZXpyKuDx1i1bS5mdL2eOHgswNDY9WZasWBFf6Y1db+b8OHX8ZLlw7lzZuHZ9Aq3l69aVmdaZL0Fw8PChcuW115Tugb4EHrQDZmh8lIVkeAWAHPuqJVc7GDp/asliPQNTojM9k0xsFd2s3d3iZ61cUTuaHTmaMxA7p7enL+tLgCAhKGgXcPDBBEACex0jBTApVR8ait/qHBjoH0ymuCn1sJ5r9zlsAVo+9ayv5bFKhiqzZG52PhnYdArUnlvwrHT2wngYwRFx7+wob77xZpmZnytbL7u0PPnk0xGNzBl6toIfEpoC3l17doW5nTIRTEdCoF3dKeeyzowbUX9rqo6T8vcry8rVa3Iem2/X5SMkwaR7Tst3kYxUDsY/4ZPTdyHoaO1LSPChZY+1PKYBcmPrGTECgHvK2r7z3e/Fx8cAEMwrJZDJVu6lNIcv1rBYMECM486dNWvdCGGaD/PJNwGAAo0EY0nGTE0lrqDTA2zko+moxE9bt37dYvlNyvonpwISNloZEZyMn9CdUiHPwQfhXwj+6HZEFLanJ6CMfe6zM9OzCQAbX4A/1JRW3HX33QmY00aY5szZswFgWKxGr846xgRKgw0M1N7emuThG83Nph1xLVesgWO1f+0JOCWo+ayEQwk7AwjoJ2GN2fvAPtdz3eyPmenEQOaPpgvGHZvx5q43qlbG+Hh+N2UQaWs8mJgBo37VytXlve+9N+AP+8kHsyYIJJsbTDRzy4cxPuaDlg9A4uYbbwow82df+lI+93d++ZeTODNOEsj20de//vXyK3/vV6LnkkYf01PZZ+wb3SJ6lZKRxsU9BPjYagAc69q7b71ka2XcTEyU7xFJXbs24+r67LovgA1b1ohdA5P5c0DhpkuaWFS84PmU8qQ99smTrc6HWtGPJlYElrMxGBakFpQsuTedKeUzD3zwg0n+u6eSt9FzbPa67HeC28qRJKCnpmaqfmbKztrS1phttm88i9Kl/+I//4XsdfaCPywGBCLx8/mV3k/zDzpZzgDxL0BSKY89dvml28quN3aGlWLNT05MpZub9/Z8vsc+fvgjHy5PPfNUkr8f+/jHF8tlAU0Abywdz+az9LbIdADVrJ/4tkuWpJuTuEhCmi3CbmSbw5RvNYCwj62BmgiUMK3llDfceGPW15FDb+VMYVObcuC3F6O/0wrT2z772f9tQcDg4HVIb9q4MYPqYLX5sUJoiNgQjA+DY7AZBxNu0Xj5GJ6p6bSwtejf/7735/A2qRvXrc9AAh9MfOp5X6utmWzoqq9Q27dC+iCE7vu3/8u/Xe7/wP35noyJBa8uyuC7N6NpAVnwrmly3BuaazMzoBYeR0BZjk0quPZv4m4O/nTEmJwMNY0zZnFiI9hUNulPfOpTQfI+//k/DA2TGv1Xv/JQVRbu7Axo8p67707LpS8/9OUAHxs2rMtCgzhu2lA3MSQNnUsNl4wJMR+LePuzzwZsMMY2E7qXLywTWROfefqZZ8t9998fpH/9ug3l+48+GlFYhmr33j2pyZNd8HXJtkvKG2/uyjwO9vanE8fFF20OBW7njh3lim3bSk9Hezm8/2A5uGt32bBqZdn5yqupu2M8qRbv37O3XLR+Y3Vu+3rSBm9hZq6cHbuQQNjPsEb4ssS6jh05Uob7BwKY9GorpbVwko61bVQPdgBwpb2tTBFwU3NIc2J6ppSZ+TI5N1Omoes6oBAZLaWMzs6Wqe7OMrVkoOw9f7pcfN1VqAsps8FMYODvff+9qTnlaHK4AEdBT9vayqsvvVzue//7K8o5N5sDF8DiszInvqx7c2inHnrrcBnnwLQyEw5NGYomy6EO3sHqgLCmbPCmTheFcPXaNWFHNSUalRJaW04mBghLYTb3cwDKihA7DUNlZiaAICMKDPM71ppgPrXKnpGIW19vWbdmbepIG2HWIN5BzTuyt+xZv+93aisyHQS0wqVbonML0bKqN1KZJZU6H6E1qv2dtTVb1SmRyTjfqi+urf2SZRgbS4u8voGBOLTU8b0TJzhlTV2ety2ABbDPOrHXIwypjIfIWEsENs4vJs7CXPZ/KI6NeOzUVJ6nOh1z+Zx71Brn6uilpWNP1QhyIwdFU8vP3jhga1s0wOp8i377A+X62oquM3bIezvkrFV/5/TIpnl2QpSyOz4LiTdujQaNAUbTxUbhUKdLkZbKo6Nl3949tVSoVSvKoZD1Nkc6U9Vx6agZ/beJYv7VAtR3P/XuCLyzR2BR96TV5Yq9iPOEwdmwTJp1H82S+rNajlfFZBvAJBomgNcyV5YtGynXXXdN/Aa+gKylYIyGiKDV/mIXJWaq4z/dcp7P50zlY8iQYmECJh5/4snygfvvL9/4xjdTCsxRp1XGp+B0X7zl4gRi/CDZPg4xu3nNtYCa6jcdPPRWnPrvfe97ybKdPHE8gDob5qzGvt2+/dmwPfgHsv9f/vKXYz+B+1iTz25/NoEiIN9ZR1SfjUgZ6N69AVr5QECfJlvLJrHrbNyLL75Q7nnvezMuzlilEcbUGcCvwfbzec7ww4/+RQLMa6+9JuwU1/S+/CSZfCyWfW/uKm2T06WMTZTjbx0Jg1ZIdzHfa9eeMj0+EeBcnQn9MWf7ocOHypatW3PGhKV58HDpmJsvq7dsKRsuu7R09/cFQMGwXbFqVYRn02lJJ5bxsTK0ZLj06HDEH/DsLSHhyvqtbamnpiZiV9lndHigA+DAnDirrS3sZMtHYsN5oQNKd3cVFnWuOqtQ6yPsPzpaHnvs++WBBz7QOvd0WxqP6KOzurIx6XnVchrgiuRWOsBMTZb+/t6ML3azdVIBqNmUZCnl4CeZE+edUqMwNDEu55WPTC+e6c4q+nLYDMB0a1N5tM81rXWB8CtXVfFS5445EZS8+urrYW86f/mZztOaGZ4vt9x2Wzly7EQAEwk0QZovPkOjQ5LOOJJx587mvvxqAZUEoHt5H4CCtQtQMtay0K7x8isvJ2D1Tm++uTtJK/6Vsh8Bued1PWPDbxdjhLY/MxvhYr6ZueVXWbfelb+yYUMVUsZENW/8fF03saaNZbL3oxcS4Htvz+P5PD8QhU/DJ4+gfUdHgj7ryB5QBsPft/8IiYbVPTuX8cCGSDvUVpdEc8HHUjohoQSYaAA74wkg0JoZq43/EcHeXLeWWotJ6OwZ98rYtb7pWkxE9NrzYESZ69oadnaxQ1fVX2rPvm/0ZbAD+D0AZUwJLBf+xg4CvIDaUydj+9gIQbNnpptj7RDSlQgHuvFhPI9OMBgvbI8uYObGONsDfD7MNiAbW2S+rS2JQ0CFJBs/+9JtWwOYfP/R74dVrzRRoo5NM6f8Huvxnvfck3Hyd+X0bDVbCwyikYlpcvDQocwNuw5M+MpXHir33POe0qtMSVUBDRvr6dixXFcin13/ykMPLTYi8KxEX+0nG5ftFFd6ZuwUwK459PvAiNoQ4FzWp/0jaW5uVSekAQBW9PRUNJjsZ+MdQHXTxtgH68a+GNBpbG42XZjY+q1bL4mW0pu7d2fcgI7m85FHH805YsydR2Iw69ka271nT8ZaedjadWvyO9jvYgz6lfxMDBVer+5t9obmG+bg1Mnj2bfmUPOIBiyxDoFQ1gRww1kJUEWSAACZY+DUiy/UMwdwYm7ta7GE2B+Ab0zYWNfDtpRkpg2ItcUmA1AI9FqrlfneETHbiFHTleroSGkZm4KB1Nj3dyqr5O0eVttv/MY/WdBOyksy9q/veL383M/9XA6Z7c9uz4De/Z73xAGQcUD70V8aWiwIo+VgQtTLycD7/oc+/KGgT+otDcoHH/hgAggGGWLG6Gl/x3hwRixYyKNyAYCH+l7I6b/6rX+V1rGyribr8ssvC+2KY8HZ0T9cPRVnAp2q0u32JnAJXV/LOQKjDrupydRvyfygXAJMfvqnfzqbUS95E22hMhwWsWdRP3zTzTfFGXr++RdabZN6ol+yasXKGB1G2aRje3z1a18t97z3nrQu/MiHPxIHTk2ajLSymltuvqUcfutQgKQH7r8/yDeAAmOCEZIlYVRtQGPkMCRk+rk//MNkjYBaNA8oVQNf0ERtbA6ELEkcDNkZ7Ay00dn5MtTdUzb6Gc2U48fLpVsuLv3dPWXy/Gg5tv9g2ayn+p49CSp1qTFv2gvTFckY0q8giAU1ROOdni7DkF+f7AAAIABJREFUA0NRN5apOXPubNDsi9etL+3Tc2VeFgLirTOKNqtt6L81gJZVuaAFH/EnHUfmFsrshYky21HKbBv0sZYmzHCohwfLobHzZeCiDeVCV1uU+Ns6O0Pv6+nqLH/4uc+Vv/3LvxSH1MY/e/Z8OXGqHkgEebGDLrn44jgIqH8cIqCEjIzWh8YX0CH7whE4c/ps0FJBMaDEuq2OtdZ64wEIAWc2vYOx0nJLnHVGXw2y7gBAxRz2LSHDejDW+mh7qdJ052og0Kb1Wa01ti7zmVb3HCUoDIn3VfKBVaX+mEOQusqOzkqBb2/L2vU/J9Fl7TMHCgYHZ2B2tgYhHJy0OR6vNeBpHxkhutoq2JpngR0G1lI67NBHaYEbTes86yhgSWdtS2wuPbv/vYtOS77vMEkr3VZApI46+iSh58u8zS12xeA01rKeqVB/w/Qg8NgSifRnU0/OcfHvsDlk/MJKqqJRDbU9GYr1G+JQhw5JHHd+IcFAQ33Ps7fAWkbR2qn6JZWunXbGrTapDkpjTitFxsx8oftyCDkusiUXbbm41dVhLhlW2QrCjBgwAEbOA+cb8AtgfeP1HZmfInB8p0Hp7+w4/N2n+yEaAZklX9EyaWn9VHtUO+ekyw5btqB9+EJAVWBJ/XxTxtNirqSkgkZQR+3ycba2/dbRRkkDGyC5ogU7504XPLagt3cgGV2f5TTKiPszzqDOWz29oRnv3LEzgYmAC+X/1ltvCVDuy3UbXaX33fu+8vgTjwdw0DmBwy7gkmH0+bcOHiqPff/7Yb6ke+DkRNisXk2Gjg0XFNOX8GbsBUDFc3k/12N7dr7xZuy25/Gu7FPAEN3GJqugo4u6Fl+HzRRMcpYFkSl/WbYsCQNBai2ZXpEz8/UdryWodV4ICPzp99Zv3JBgpa3Ml/27dpelPX3ljWefLwuz82XTxRcl+Bk9f64MdHaH/zM4PBLgwdwRP9+0dVsACmeB5979/EvRKOsaGS6XXn9dxF1PnTldSylandfY82laDufOlg0XbQrYYU4aTSfgy6K+cFstYwAEYHpGVy5nWC3NjKh3q66rdruYCOhehb0lKOYirJ6S3BU1kBeA/MEf/H75yEc+lCSBbiGCXWdgw1I+fvxkfIgI165cGY2F2hTgUO6r855OfM5Ya+vll19JILZ546b4Em/uejMMnOEh7WXPlE5tSdHne7qz5r2zoCsaHmvXhtVsfv3bXEpwADNooDTMhdrmvjPsHOU/fAZ+vPNFYMg35u/Mzs2Xl155LeUMynr9voSG/eLztiiQTslAEpu9ffGTPVuAyoX5AJFKkgXHTeAcH6TNeT+XZ9bZBIvHvf0OUAoLhI8LWIz2ykolcqM5Y6uWhzJcgTt9mtoBkN/VJGief/7F7FNzhenOv2+0xJzrPm/OnesALH5F/IDxscWWwdahazesCGW8GDLLlq/I8/N7e3v7sy+sW74/MEMwaG+kVLmtigfza1zHXvSMjcBqbXmtFGc+zK6mpsAejCbg+Hj2XmVIVSF7wEFYJfy2ocH4WlhzxljJbzTfWv5II9jPb7QmxALeC0DCRwTWPvf884uZfn4SZodEIhunIxkfDyNHEjcMZcz28fEyNz8bXb8rr7iybFi/McCwazfdD+0ne/qyyy9PLMcG1K4tI2HJA18wzexFawhQm+8J8nfsWGRrmQNrmp2RZGMLjQd7VxsR9JZXX3st3zPfkuXY/2IM9plQ6+kzSm6ejl0TH7mmeQCcPrt9e8bL91LONTpaOzhduBCZCWeBeQLGASGsX3FlQNaOjtzT3LK1Pmf/2Mv2ingTEeDYieOxI+y6GIK/qqzJeIlvL7t0W3ny8ccD+rAjNSlHy+l8QGhsZ/cBXllX7K74+64776wJ/pb+jIQ79oe9YG/YNz7v+b7whS8EkFq5enWSkkAdrJCzp0+VLRdfVB59+C8SO5ASIMLMfoiNgUESfsrxJqYm8m/vTXuL349NWUvyahctAKMSSWwlz8wIb912aaQp3M9ziXW/8fWvZSyMJ58YVmCvmK9Dhw6mfM17/Ye+3q6N9k53g9t+4zd/bUG2wSbCfEBxQlE18do/cUSuv+H6RaRWgG6DHjt6PM4A8RwAyp99+cupZYOs158fLbfcemsWKrEhBjrIbSu7/OorrwYZtTFMEN0UXWVMSiMSZFHLmkAdk+GfmS5nTp8OnUx5zBe+8O9y0JnwO++4M5tNpsREAT4SSNmEfb0p/VHP5oBVxsLZ+PlP/3xoW6hmDkKb2KbwrDYJBBVianzSUrSzI4YEZV+Wn0FmPL//yKMRF9q9Z1fAFwjfNVdfkyzEwQMHyqOPPJpx+MmffLDsevPNtP1Fs3UgKZtRI/jv/vRPy/6DB4LYXXr5ZdnoDieB8Oc+/0ehZ3JKdGxxraGBwSxyhsG1bMRTZ86W9q7O0tPfl42+ZuWqsnZkSelXnjA8nEW7dtXKcukll5TR02fKqYOHy9LevmiYKA85eb46TdOT0wFVumW+tVCdny1HRs8RrEigPDUxVVavXFna5+fi4GB8KMXp0TpY5p1zIngHfLTq+SDhC+3t5dyFCxFZNZb93b1lYWImYMlMwSCIIlw0TNqWj5QD46Old+OaMt7VXjZftq1qZnR2JviUDfrkT3wqGzbimwvqAA+kRAr7Z9/uPXFWHHYcAAJN3p9zDrElFFWzBLIK8zno/L9i2coYS2vPOpJl8P04w+s3ZL9DaB3OsgIODYbRGlOXLUPT1EZHBzEtkhuTUDMbvpSkALE4jcmozMxmPXk39dZAHAaIcK/7ey/sCiBI/m+xSJL5kAUJsFByTc5EmCYO5JYmBkPWtNpsABZGnIEEUjTMlAqwaHuH1g6QqIBjAJaF+dSqhkHR3595QgWNUN5EFTOLcHQEc+fy/LlXa48CBnRO4tinYxBmS2dX+sEDrrwTRJvRrAJ9HOMKBjWZpwrmdCYoSVepOfXA2Dy1m4196j2DkK9bX86cPbfo3LmXdWesvS+HIhorHGx7ZEkVOIO2G5P6jO0BOIw/x46QIDvpWpwNGgQcWWVssrIcEsCfTDpa+MGD+wPA2H+AU9f0fA53AtBVk+FdwOSHKP5/91H/H45AOCItMdmWQmyu0IAlFYQAmFRB0EWR2PIDFopg3Bf2lw92dbUnOSPwFJzxB3bskImuVHs2gfMZRmlsRX+SQPYq54/daHQS2Plrrr2ubNy8uXaIO306wXUNUPrDYhRU8wX4Jz6Dsfmtb3+zrF2/riV4tzp/EpZ/660jyfqdP8eRxS6YyfkArHBttklHPsCMgCbtKl95Jb7TmbOny+lTJ8PaZSfV4QukObDerWEZYMASP5QFBOZfd931yUY27R+xXNgjz2s809VhcCjMVmL3gH/dcHS0ceYrb3am8Y+wPgRHymonzp0vF69cU15/5rmyfOmy0jc0UJYvWVpefv6FlAfRH1i3cUM5uP9AzqcJwv0bNwYg2L9vX5mdnCpLZdnPXyhvHTlSLrvm6nLmwmjpHRosq9euLbv27F4ErSRfLkyMl86e7rJqjU46IwHMalBey7vqCsE6kXQoOd+dnzKcbCogyRg1OgvYDQ0zKSLqGcP50t7WGeaCLHz0buZmU+J0zbVXBfRWPhWR087OBBcSI8AROgjWltJQgaKxU3KpKw/AXdINZZ92jOs3XaOsOVlfgAWA3brtHRxMkkqA7LmtSUlH5wzGNvaRDLtSBYKOkiAz01MBJtLZZ3AgTAaBy8DgULLj6UKxsBCfMloDa9akO9wbgqQDhzIvfAvfS5OE3r7KFFgyknF0jjnXrBUsBUHp/gP7Mge1ZXEtOcHWkURIQmGuav95B90+KgOglu56V6Ain1UCEfCRjk3ev7c3QqyAJMzOaLt0d2cNZ68ODpRTJ06ldNseNZb8Hes63XA6OvMMbErO6ra2WmbX6v7jOV0rrcPXKXs7nz0FVKHxoFwCmGAMzbUOOIJ7wEP10ebiCwCU7G0dDwWtnj8depS3EB0eHY2/3ogQA7WGB4fz7lVXrfp7jCBbxS+oICdRf8KvyrRqeQwAJXow43VsXdN9Kuu46tlpSc0WMYneO886OxcwzlqWvOOvekZMBTFFurKIO1oAg/guQNNELbnGjmJ/brrxxrJ69ZrypS9+KWvP+hGPKcEgYhxh6uHhVnOC2QAkDfsipTrrtDl/JesHq04SL10CJybyDBLHt952WwWvTpzI+1gTwAz7zPym/LyUaJfcfttt5Zvf+lZAKEyq666/oRw/cbL88R//cViAykWaxBq2vnuYD77/zjfeSIwKFJDov/P22xPn6eJjToEJEpGATslDNsP8uiaWCxaIRDmw+6M/8iNZ29oSS8zaD9hjGhycH72QMr50M52vzTIO7N8Xv9F483+V6J87X5sxsK0AbDom/m09ASN9H9hA+Fa1AT+RtIWWwGxCWsSfOpXkuLJP64iO5pEjunz1lxPHjpf9+/aWq6+6suzdvbuCav2VHUeSIbFrK6kpltR8Raci60PsC+xlH40ZP76ZL/pebAQABbnCWQn8xIa3L2jVKAFVXsf+SVwAEdlb55O1xsf+j2UFmwjpHQ+Y/Hf/4L9Z0EPbphBsYXowMAyrRSX4MrEyzg6XnTt3tIKsmWTcn9m+PQevLHNUwScnY3BoeGjnu37t2rA5TL6NZoIsHj3aZfsFHGn5tgCVXREBNxud4TIRasxq9qi28nLQQ+wwSvTSNrGYI8SfGhFLnwV8ONgAMii2NE7QVuN0dXYk2+P7gJo9ueepGBl0IxQyB4nndX0trJJ52bC+/PEf/XE2MWPAWTBOn/3t3yk33XhD2bHz9dR+3nLzjVksS0eW5BBWQ+uwvPPO23NwrFyxPNd9+JG/yGfu/8AHyuc+97laP3uiUp0gxpdfeWXAp9/93d9bZA1wfk6fIn7EkUDnrGUSnAXZHQYAQ4VS+qYN68tGtMw33yxbdS/au7cMdPeUDTaxMoqzo2WAiObohYAZ56cmAkr0qL+cLwE9urS9m7hQ3jp7Oi3vsGogmksHB8vK4ZGy/y0q7mNl1cBwGenuKSN9vWmVJ1soFyjTZ5OGFdDWXsbRsuL01s4rbQsVRMjBO1O7w3T39pT+jevK62dPlIXlI+Xs/Ey59sYbQ931BfV//PHHyoc/8pEY/LQMHh5OH3GODBR8146d+RxanAPx6muuDgtAK1zOKwMTpee36UcoH6Jo73MO97QQDHo9l4PP+nBwYEBFt6PVElKdu8wiRPfN3buy5hjAev2mql9WqLJSIrja0Z5g3YGf9rYLylYmkrVQL1uzjjWDkJIOXWYwUFpdWdAn7ZtGrMvB2WRs/dko37drM4g9NEm8tR7SDrbaKaIqsAc4SEedCjA6iCO6Oj0Zh8FXo+jugGPcsI6mZrXIrp18KoDUFWdV9karSm+eDGGrHtfaajpHpOSnozM2x7Xta99LW1/U7paTwG40DrPrNzTYWhOptKYCT81nvJ9ngGbLIESVvq0t+8ec+KXYiQksrO7MA1fc7+Q6LcFcIEdaCLdEbB3k2EACF51vOIXmJdkxyud79qateMQZqbF39+S9X3vtlezFdWvWBNSyPgVfnMyMbYLE2lL53a93R+D/jyPwgwySYLcJfFtvmh/WBpc1KG4Jc7YAYEyAdEhpBc2VRYf5VUW52QfAA9BB4oXTefjIW9mfHHXJFRlG7eYFtOw52835A7JEuLOnp1y0ZUuSMrKFMocCNs4fJ54j7HcFhRxHtpbv8ORTT8Y5PHXmVLnttttzhrEFf/j5zydQwKxFTW+o0IK3JgvturKC3kEnwoceeiiU6AAV3bqhqBevJZHsBb+E3XK28JFkXgUz2o46r2QRddvh+8jg0vaSjcRY8czsFJCHRts//se/Wu644/aIcCqFUBok4cLGNcA8Ns1lW7eW8dNnylUXX1K+9aUvJ0geHBkuXc7yWWLbXQkYVq5ZXQ4dOFhGz54r6zZtKh3dPWWMoHdsY2+ZPHehjJ8fDbN0ycqV5dTo+TK4ZElZunJ5OgWu30w4tHbqmG+bj0AskKh/sHaD43Czq/xD9G7z36rUytnlSwbaucbuClCABU3XnFqqKvmGLUCwdCAlEbWzA3HR8ZytArj169ek5MuakDx4+C8ezvX4WLo/YAUYS8GSzGs9d+jT66ShZb3s8fJo4Fgbyq2d4dGFGR1NMGc+BT/LVq6IhpvfdQooC/VMkhi1HOZQ1qKOIPxBZ58gZ9vWS7IG6RhY59bV0uXLwzgGxEmg0A+pDQs25dpPYQwsW5F9ZJ8Iisy38yclWMPDi0LI1nG0tRYWysYN63NPa/iqK6+O75fmCmvXRfOCbyvgpfORc22hJJh3Xf92losflBzwl9D2BaY5tzuVoTg799TWwK3WyhKr1kKEa+ltrN/YKjfZEfaU+EAQ3JRBpGxu26U5yxt2SpMc8i7sC38JSCPRoQ202MMeUzKhu6QSY0lgTHbxD78MIGtdKn+ppUUj8QnMp89InBmnqoFS2TJVV2aszM/OxRZgu4TxMD5WBYO7dRkScJf4+75qYrg3ZDp/5yOdOqU7CvZQR8aCb5lkZvTUJqPPc/r02QB6bJqYypq0bgkIeyZBvLn6qZ/8G4kLXnn5pVwPsx3w5Z4SfABC6+G++96XNeg5raVGYBRrReONxhfFnA07pbc34B07475s22B/bTmsfAToTHcRQKEJAvDYvGGF+BL803Jih30fWAfUsn7EngS4P/WpT6XMiN0D6Gy66OKAo2ysveF3vRPfWVdWMepTTz0VwNk6YcfD/Ni7r9x6y83ZS+aNvqY1+KEPfSjACPDTWIkFtY+njyOOpXtoHH70Rz8eEMDf2SdjBqAERKt2MN7WBOBp/969seP8Q+sHGC72AQAB8FVPACOxaviomE78R/uSjTMXWCD2gcoF7brZCwlyY405CViVwDWv1puSTuMuLnxdh6C9e+MDAzG8yz/7Z/88epYYYJUA0BviwKHDzsq+6CPxU63ha669Np959NFHA5huu/TSgOzsjNiMiLAx7Ovpy/nkHaJ1c8klAXclptls42ft0voCJLEn4vwkRH5Iv9r+4T/8bxcsRl8bN20qf/T5P0rbtDvvvDNdaKJ8vXJlFoXJfuSRR8q111wbAaZLLtlWvva1r5e733N3RHhsKuIwgjoHFkfABFvwAAiDJkiTaUEF5ZD4nIEmmmPS0mO9uzoxFr+SGdRYgAVhHmCHYMPhCJxAM+IEmFybB1ig9s5Cb1oUcyKIhBK0sfgEah//+Mdy+FnUrm/TMeBQS8FkrUNcmevXVskHM/HoYYz2+rXrUu/1wAcfKP/sf/5fyoOf+lR55PuPlIs2bwpiqc/3COpjR0eEWBnQc+fO5F420RWXX1a2v/Bc1K2vuOzyGFHGAgKK8ka8TsDJeOzavScLD/rJgZRZquKaVbU7OhcJPGuJySroPzR5zeqydKCvHNEO+tLLytzEVBk9dabWPip/GRsvwz29pUMQLsjt6CjT83NlOWXq02dL29xC6Vgo5czYaLkwM53DCzDmfv2d3WWFkqy3DoT5s6y3v6xbsrRE13u+VS4xR9CzPaUqnL+erp7UKmOqUMO/MDlZphfmy9KBodIxv1DOnT4bYbU4OMuGyjOH95ejs5NlZP2acvmVV0Qc08Gxbu2aGBzrhhFTggQYgMrm4G1vLyeOH4ta9QsvvJgaWR0QzB3QJeLFGzcEeJO18KfAHirdvtCW1nLWrWwcp8nh6eBDQ+NocwQiQjY6Ggfg5OmT+X2AyuFWXa5hsM44fA7J6IJ0KCWp7AmG1SHaAIDRj2mJwqadV18FdJo5llUBJlmvWBiCC6CG7KLsTGWF9LUyLVWjozIk6n6prdOAVJ2LrIowQKZnWmyVCppUBBz4ovxqKi0dHcT5va6uRWACwDYzV9HxlMu0d1T9FkAeUKq30vOq86E131SZRoWO2GMF0dgEoJHDBejmXTG3mvv4N4DGdaz/ejDWNp6onGxTdZBnFnVesnam0bXTwzTPk3bWLUHZqlvUtdiqzvOElYIeOlXLbsyJ/eF+7mPeormDVjs22lL0Xsi6D9g7t1BOnzyVEp2OrspgERpyCGS9oeuEbtWYenYHeS2/qu3s3gVMfkhPz3cf+680An9J2LXVKvwHXXFkV2tLnsrFexu80nTIadgFi2U8yvkqiwzAiQ0queJsF1hyZmXMZfh1qXPOC/QEKMopJRqaLD4HT7Jl46bN5ctf+UoSMZds3RoQgv3TUUOXFGdLLfE7F3+AA/uVh74SfwSw7MnZYOxcpRgy51p38h+c95x9pbUcUCBuU8IoUOB0SubQR+O8u9/3vvvd2KgEW2Nj5Y7b78gZrxuCoL/JTgv4tz/3XJxl4JAxodukg4YMK7sbRsnkVPmZn/mZdMAhDio43bh5Y4J6Nf5sLd+BPVQmwg6vW7u6HNm9r3TOzJbZC1UgO1oIWsFu3FB2vvZ6fLnV69aWC2fPlx2vvVa2XXpZSmoPHTkcxmX/4GA5ue9ghGOvu+WWcnpstEwvLJQtl20rA8ND8XE6CHhfGM37caixIjF3w5CcmytvHT4SwATogPVCJLxyklqdmdKyvp4Hzi1/d+42zKXY8WmthPvCmr700ivK2nXrW6UbtQUw8d1vfeub5TN/7++EHWJ+BI07duxMkgRgNTyshEUyojM6cqHvK4WZnYkODL8g76DJwehoEjVAEv6zgF2G17nMByak2oNpm0QFTb5DaYJAtwabhS8MdLF2nDFYH3wQQBhAhv+Qs29mJv4qwGTnzjdyNgnEBIpNV0vUf2K6GzdvSWAomEHnt5ZrG+HNAdUkiW6+WQnaVHwlyUDgAgYI4GXlilVl3/4DGRvdLbE1/OwGWe6jR8Km9szYvPaPL/uD4xbWxdBQ/FtJUKCQcRZ0S27y2yUQzFnVX+uNCK6zmbCmfSgITDfBqemAfI2+hjGwNqrOSHvWAZ/A4iLGzofAvMHyAGJY+6dOnww4gpnFr3QNoqwvPP9CfEwBpT3BPwKs2Gf2beZP69Xly8MiM1YNu0X5t30DdPWMG9dvzF7xBdDAmOEjshMpXe7srEBJW0kp0MqVy2tgOV+7LbFbADjPCxipXXaqjo/x1GrdGrSH+IT8Cqz0uodHFxNkH7jv/sz78eO1mw3bwa9pyi68A4aZPaXU5ZOf+FRsgmYJkQFoJYes2YbNYU2SYeDQmiN7hN8lqL7h2usCPrqPNSaWCmukrS0An7IswCCdG3vPGhTb+LnrAAYI6EtMkiIgahodqFWrMkfLV6wMe60pjzSA9f3PpBpBzIhRgdUivtz5+o7Y2Dtuvz37GEhjjL/xja/HrqqgEC/y7QEmt9x2a37uuaJ1tfmigNm+rNsDhw6Wv/je9ypbaOxC1qdOamJYewlDUCmbNRLtz6mpgNkjS633vsyPeTM+gC/yAcYZ0HP3XXdlro2PdWavAj/Ftj4TnScthPfti/it9QioFZuTiTAOuvwAR8ThkaeYmSu/+qu/ms5Kz23fHhs5OjZahkaGyqOPPJJ1g/HGbnom61kpDbYhrRExLkDfWeaZjMeO12rnXDaVTMaLL72Y33OWuh6wjhSCPWoNVFHjarP/TymTv5IP8U75UNtv/uY/WWA4TKCB/+53vptMBEEZ9bXQRpR7FFCoIcOKqkUzwu/8/h98rnzmV/5ejDaUC+LFAFrQP/6JTwS1UsJiNxJnEiAxQFAm4IRAhrF1YDiE/u5nPpPMiwBKOYSBf+z7jyULvWXLJS0dg7ZkVzgu25/bHnYFZ+eXfumXck2o6Re/+MUscg7Jww8/XO66667y9DNPp4RCiZDAmvGQKeJA+DenwqLU8QcTBMUN0odWRU/EAuKw2CBqzrY/v708+OBPli9+4QvlV/7u343SN1QQ2mmTLl+6dFE4DHhy4uTx8vzzzyUYYyCMCSFXvxMKcEulHX0Qqn3wwKGULTCy6iyVSSQoP3y4zEzPlf6BvqC2AnpirCibgruNa9eV8Qujpb0slDXLlpbpC+fLhmWrykBHVxns0nu+M+jo2bOnyxoAQ0tTY45GCVBraDgCZ3MzcynXwVxxuKd14Nh4rR9VjtHKtnMCCb726YYzM1sFXjkxC/RI5srk9FRL/LV7URjOfcZnZ8o0jZT5UnoW2srE6HhEWbEW9k1fKI8eeLPMjwyVdVsuyuFFjMp1OQQcwzXr1gR4S1ebdE9oi9GEaE9PTuQwc+BZww4ACLb1qSEueq0slmdlQKDGp06cLB1pi+k9x7J2ON9V62Qi1Gy1qdYkdBoKLtjnzAFQTp8lLlhb2wYo6eqO4TWvjGAOqtYByti4Tq3LrqUtMnJp2Ysy3EHro1b/c7hCVdN2NxTO9sXW1039v/s5xFxQ7aNsBLAiGbFWGUgjpgrw8n4p42kBJFX/QxlMDSassyoG2xlgwOfc18GfOvy5+aDmfq+pPXV9f8cqAvoFMBmu6HNosrPzWecAmFyLtk1bfSfOuoMXuOCZaZLESeiQUayHhC/3CPtFZ6aJ8RwK7snJSYa3v7+W5xDTm50tg0Mji3onnj3XQLWdrOKHjTBv84wBc6xhjnGcb+JzNUuUOu5J3XaGqliV9tTDlRosk2wtOvABow7IZAM40d5BB6aenpTpcQzT9Uc6LnO8KI25SFt8p1MT3ykH2LvP8c4fgR+UUnjWHwAiLeykBRrW97BPUp6zuCcqQ6+y1Orvzs/L5BLUrPuSvbrl1luyJ9GUtUP3PfZVFw+2w/7GiE3WffOmOHeYIxxiTu7wyJL4GzrLCETZdkF79vCZs/FRnAdYFuxUNDdmpkPXfvKppyJsKakDlNCRhz9x/OixaBgBYNSnq6/HchNMc5I55NiznPmI5/X1xb5cfsVl5bd/+7fTsjjdCjEVgdNdnemGwG6lLfLISLn+uusjOGmMbrzhprwP/+p6Yomvv54zQBYU84APpLXyJz/5yQjTXnElf+1smLPOi5p953mHAAAgAElEQVQ06ipjWJuj58ucUscLY2WgvavMjU/EZ+MgK5XxLIf27S+rV6wsY6M6lXXnbN2ymU/2XFmhc8XKFWVmfrYceG1nmR2bLOu3bimd/f0Rfl+xZnVKb5w3bChOZWdPV4ACSY0qJtqf+Z6a0UK6njXYJfVcnG+1qK6Am+8BrtjVhnmE9dBofQA5rCuJr7Vr1me++XT8CoACcO2rX32ofOYzv1xGlgzn3xhH11xzXZIifBIBmPUgs8tn5ufyPSWFrrzy8vi3knTWDwaRz6WtdEvEVCDBr4wOAFFY5c6T42XJyHAy3oD6a6+5Lpo4k1PT5corr8p5JijyHs4dvqK1ZRysH2UFyi7Wb9iYdr58W4GKNWEcrJ/Tp0+WzRdvKW0dXWHFmEelKxgsgns6P3QjnMk0LF548fkwKiQsx8YvpOTnPffc02J8YJwSZh1IwGS9rVm9Nv4qn33zpovynAIo5UtJ6pyqAprAEQHjSy+/nCBQ/ODdjOnAYAVCJA4F/fwT+oTXX39DzlX7JQmKwaGsV37bkWPH8gx8PAkle1w8YYys+6ZNLluS7jgSe0uX5V5nzpxOYCfbbzyU5tjnGBHGLKXABOyVwMzNJTgGUNh3AmDPKFaQFGEX+H38TeyZppSmv7cyTPh9SrFouLERwKBGb8h+sk4x6i+6aGP8PP5JV2d3bBQGfpOsAvh4R3sNE8wzeE/+I7th79CuwSKSjLO2vS9wy7vyl6zl2iWogm3Wkut5JiUWSlE+9MEPBQAAngBuVBBEpDoaPQeyzyXHPXMYtgMD0XkUHGdtrVld9ekirtuV33E/a1XZh/tahxLgAZtKCUDAN2ajgYzHTxzPz4he00KRzPfuulmKXTBIwhqOILbGHrMZW6VqQGvg8fMvPJ+Y1RpR5fCeu+8KiKGzq+/pACWGBP7y32ntWJ/2oThH4xNEAb+DzSVRffsddwQk/NKXvhQgW8xx4003lTvuuDOxnHdjzxdaPqM5sIdff31H5mHf/v05W3SatV/CeqfZc+5c3vvWW24NcGE9WRdsjvEB5jj/rE37Wsc04wpEwkryp7n+wr/7QtYgjUlnCtv4vve9L7ZKQlXMa29qCQ6sEVMaN4CJdYt1yKbZu9aE9a1qROxrDm+7/fbavfWNXdmLzizgJSIF2+ZdzYvqi5S6Ww9r14SVnQYHKa19u2rJO99/efsTtv3m//RPFpJZ7+gIyo4B8YlPfCLZewYBanjZZVekftEgC4T8zAFkUv/33/u98mu//uvZLJAm9YGCBzQuYITuMDQ2TLJBh5RpG2XRmACDbuKh5tkIN9yQ4InR44gonbHoGAubkRFEtWXctNlKS97evpbY4nwQxMoIqYupZqbb044W+0U2HoXQvSxCf1dXB8wQUKNPCZAoG1sMWB9QMwYWIqrlGgGgo0eO5aCEaL784ovlg/ffX3bueD2bhlN20w03xgAoxenTv72zM9dmVI3bYmeS6anyyssvZ4Hde+/7MuYQZQAUEVLXoFsiME/2ZWYum5HxVvcokxZBs86ubLzxyfEYDDXFM1Se165Rx1SW9w+V+YmpsmxgqPR198QZOHfhfNm8eUNZmJrKIT5hoxJ1XQKEmSnz07Nhpdi06iI5LUHIOW+lrQwKxMfHypKhoWyBWUFoy1CEYdHVGbDE7/nPwZUAmzbFwnyZV7PZ2VnmJqdT+jM+OhZwjtL+gYWp8uTR/aV76ZKytWWolXgBH4a1xDt5Is4bQwZthe5vvviisJaUWVEEb5wMiKiDBUMkh09PT8aydqapz8Uo+N3JsYnUCDpgCHSZf44bYyIzgqbpUBdop9ZdmdDCQp6BI+l7DpCqZUKCdyEOVO06UzviRBBJi+sLF/Jz389n0pq31jMSfbXXrDE/S/16DlL6HdMxnhGLVeMa0bUqUMpANtktjjWnP/WT587FyeAQV52Athgw82ZPNeU8VQNkOsbc/nR/KZhQ4lkOHWTQDQEJLY2WZAnfVtaTte0+OhyEclqzJgGPtEcD7lBcn5gIsyPu74IDFsSns1Bv2D4OI3bJvTkpuT2NnFCs0WDnktFxj2TcenrzzMkwoUPGQeuPU2hcAYsAG+/tvQLsMd+o7lN1TP1bhiMiuF2d+Z61Zay9I70VhzAH0DP5nANGsFZZPr1xCuzjZJEFde1t5dKt28rZ06cX9VOAR60QcbERa6MS907sP//Dday9+7TvpBH4AZukVcX8l9DAChr+JdHjVgBcsZMftBiumkpEFqcifNl0xZKFJVjIXi5bBrA8Fx9CQIkxAjiR+VSag0q8ccOGBDBXXXlVbIW9fe78aBixHFc2B0X67PnR7G/3cW+dctjmsFtXr46/JEg5+NbBcuWVV5Qdr79W7rrr7oDvPq9DFpsmS/rxj30sgWKA6vlS/ujznw/Qzi9hmyRlAggQUR0cLP/0f/z18umf/3T8GWfe4489tlji4P3YMMzeG66/oXz1q1+Lj1WTKr0tzYZ1KQ8FPjsPnTWcbQycj3/84zWhdOnWPAN/RnKIj4fu3hs2w0zp7uwoM+dGy/ljJ8q5k6fSoU0wAWA6fvRoutpNT0yWo0Qf16zJubByybLy59/+Trn06qvK8IplZWTZ0rLjhZfKqqXLS/fwUFlOKwWAPjWVQBiYs2TZ0rJp65bS1dtbXn71lXxPwKNNMj/ziOCpqyssGna7Mktq6ajkRi35ravM2eqcGZ+oZZGNILnz88knngigfckWpU9KboDmXTkv+ZsyxMPDA2XTpo1pWGDuVq1eG9/UuSXZphyKXysoAGrxZz2X88dzeCdnkN/nXzgXKlOhdnRxlrmX848I/t79+7OWdUTELsGWkrjs7x+sjIKWIHLYrCtW5PxfvWZV7Vi5e3eCdWwBAqGCPn4rkM6axazlJ9MhAzqdHx0rQ+n8Nx6fAFVfECV5xx+nEQHg+OpDD8WHVmasXKajsyY3q8gnIdCuAJMYE8bBlwSi89o4AaWc3ynDwKjS3nd6uvRGaJ4uyGTVuxkfT3kBPzx6c+dpsFSmpv0KsFC+IQjTRYWujCQo1gjGhI6cKd/t6Iivz48xzwJA/pXxFjc42/lxTdkwBj2gp2GWKoE2DlheEqTeEcAoCAeU+HcT3wgWfXkmJRbASewhNkg2XyzB9/CMKdGZnQ8ry1iEVX9CudFYPlOFWGs7anpHwAuJnqY0MYzx8fGWMGr1NbC8Eg/RhevqzP5ga1yPLgX2OFYPTUJrADDAf3VNgbXxMR/WlfGy/gFXmC7K0YFau97cnc4p1rP1yN996qknY4uAzYBlMZU1AFRrGNOYG2wrv8p+tX+sW0wRZYLG8vHHn4itaUAnf9LbeeKJJ2NbNgIZx8bCoGGrnnjyyXL1VVeV9993X/Wfp2fKiy++VG655dYAxsYPQGCeMZB0rmKLJUMBbr4+8YkfD+tE0hqQyX7y9bGFJf/Zf6Uwl19RWUtphRv2VAUJxGZa9pprLYSdIfx964yttv6cB9aqhPrk5HiYhM6HD3/oQyk7BHxp6OG9Mt7Ai66uALNJorbKtfmWmPz+1AHo5pturg0NMPR7eyrrsL0j+1E8jWl/+sypxM2bNm4qv/97v5/nA5oCXO3rBx98MLbKWGOM6JK0d9+e3EcpJltw5sypxLm33nZrzoqPfvSjGTOaoMBX97UWrrr6qvLC8y9WLVIx0Fk6M7eHBRQ9wInJJA+ATJiWWNvaUoufgWDW7Q81w+TX/+n/sCAIcZAI0lFvHN7oSwIwxn3pMuyL6TgXlLRt4osuujib73c++9nyt/7W3ypLli7LIdjU96EX+fv6dWtjKG0qC9XmZpgZJuUo6p8qEr46qFbTqgpq6CBoEFrPZhKCrh06FK0VIqqMETQcpU87K5uKAWYsGXPIN9qV62oBLIiCgDrgGUQ1lJ4NI0EvcKipQ/m6a6+LWBXHyca46aYbc3AS4oqQ29R0ueiiTckYH9i3N39SA3bvJpOvlZKsg/cnmLb92edi2LZsvWRR/BNVUGci76TXufFm6IjbMvAXLlT6bmp36Sm0tZfujs6yeeOGylBoCbp2tXXUQLu7q1x943VZwDMTk2VJT0/ZtnFTjMWJI0fK/NRUGekfKFNj46TTMtfjygzadA5U2tKRzTA2PlE65kuyS37W1dJvEDYfP32qDPYOlBF6GEo+ZqaTLeng9yrDQZ0W6HOowqioPeXNvZIcoEwCcQcAyubcQpkcHU/GvYeeR3dXOdXbUZ58a29p6+8r937gvlBEr7n26hhsrfPSOviVV8plV1xeiBJxlIj2vfjCC+XIsaPJEqFbG7sVy1eWJSPVkXagECz1XACIlJGUttTiSviH/iqoD/DTHkfGQTUyvCTPYLwYIQh0BLaWLc3nHKRLl6+IU1HrF9W0ViaDA4wzX7U5dLWZrUJ0aZlIwLCWpTQ6JH6Po8c5sjZlBqDzDVDyg+4u9eC1zl0TwAYxBlxWUdiOgDdAFAChQ8w1GE6HcyN22rBfzJNniW4IRonyt/m5GOpQZdXT0t3QQrJdvXAtW0kH9YXanSfK+LQ9WsBOM5agCaAOIMXh4L18OZwi4xfWx0Tu5ZrRXOGAtdoIR8NF55qFhVaHn5phBFDZ0+atCcxkXzJnIyOtrgiep5bhNDRuwIl9GUBmntp9rcmv+iaTAeRkNowHwMT33N9N3MdzRvhrbr4sXTKc931jx47cV6DmwOWUcXCsLxoDp06eiLi2QyQA0mLg+HbJq9qP/l2GyTsp5H/3Wf66R6CWXPzgC6YSZkGrW58Ay37k8C0stEXozj5TQgCR4JjKCCZ5cOhg7AQnFfVdFl1ZLbagc4O9Ejz+7M/+bMohZJ1lpPfuryLsbKbzCuDimpxjf/9Hv/qPEpDwOa686ooIC9K92vHGG+XOu+7MXk/p3fx8ynLZEmeVc10HHQ4uTS1BhpflC7Hb7NaXv/xn0W7wAwGt86DaFWWDtZuDz2IqYIvQceOgCmAEu/wlgbeafb5FI6RfdVKqP2bsnEc5i0s9+2Qu0d9lBRckUE6fK8cPHCqTF0bDLE2Sq6evvLVnX+lznf6B0jXQG9Dg3MnTEXkVwCxfs7omWSJgOZHzZq6jvSxZvizdQuggbL7o4gDPyllpo/QPDZZ9hw7kZ55Fy2fO/BigW4e8gcGU8/JbgPEpo3UGYZ90dmRthBkZBopzoqsyFbtqFvvr3/h62KbXXXNdwHVj7rwSzDgbnn32mbJ1m5bNGBy1VFOpN4BEeY3MsXOUb2n8/vW//tcpBRMcRRSVSOnJU1UPb7KKOBKE5QPqxAGk4Wd7N+1O3dtY+Dz/xHmH+WqOMQWI5EarZOXKrCMBrt9V1sBvpJ2GqcGX/fPvfDf6cta0kiyggLXJRyFwjrUyODRcVq5emeexPryLcYigeXd3gjB+9949+9IdUoDdiD3yw/kyElTKWuwPAIBnsra8v3VqDpQhYIHwGey5JpHg3DM3fsdzCcyid9LqnOW97Q3vqtwdCAgIcR0scYCfErB0uWvFAUMjVVwVWGEfu15E9y+MZc2ZQ+yFhgnrZ9a8M98ewhoOa3VwJOCNZAkfAPgEQAGEARLDaF6zJomQxgcRCAvq071qfj6Aln/bp7rupHynt792mlkAnNB4nIhvA7QQM1i76ai4sJB4qZYs1ER8FdSdy/7hG7EfSdxIkHZ3RbuvlvX0ZYyUY7gWIIX/CqRqdNiqr7os+5ft9K6AHp1njEPTUevuu95TvvWtP0+JB/ukiYVrf+lLXwzzAQCdcrWTJ/O84kDtkK0TIKF3Z5O8gPcTPxk7uhzeBaiCsWKds3PWnwSyJDiQ7LZbbs39lApii7hPWFs9veW6a68PEwJQRbMKwJPfO3kyfjnbzG8D0hgz+8m833nHHfUgWSjlueefq8Dl/Hx8+zvvvCPxnTli37AqMJ4wvF959bUAm2yQZ5WEd9+0JW9vT3dMVRXPvfB8wCGMGeNIk4QNkYBXjQBwME/Ah7Vr1gXoSfeq9evD4LCWlaupynANpYD2L5FZYANQlLaMdW88AEuYV+aNwC6AWRknFo4ub5gqwEXPtH378+XGm27M2v32n387TCDzR57COCq1EwMrv8Ku9H7ASdoxKj6UddaORjOxJw07ip6R+/i5MiJxMz9csxfr07hgtUTXZhjzfaGeh8S6f4id27a///f/q4XrtHqbmw9a9o1vfCObktApFBWKRQei9tm+NItXYISaKsP/xS9+qdx1990JOCCDtExMwksvvhij+qEPfbCyTNatDfIFof/RH/vRbLDjx04ElTMRQawWFhYNAyQS1QeVyuHU0ORs/GR9z54tP/7jP1Zee+311LvpkpP+86dORXQGZdDG4CxBwL717W/XDjxvvZUDiPFi/GQBbrzx+tAi6Y44bIiuEaWVPYCOQthln44dPZLaULQ2iDrVaf8P5aA8GXDGwcdIcRogu0cP117za1fL7lQByuuuvz4MD4r4FphrMr7azdmsDlbvqXRBIJzDMiJKnWVuarosGRwsmzdtLMdPnogq/VBvf+laaKutc0eGUj4DcFE2E8Bkw8awOiLqMzVZ+rWU4+h0dQcVJIAVLRTZmgVtZ8fLYP9g6WnvTOtfAfLU7EycH+yMc7oDEYadmil9GCOtVrAMZztONeBkYSG/TxyO8QeU9GAvhG7Gmegu04LkubnS3dldxi+Ml67unrBOQDnn+7rKme72MjY3U26/666MrUPx0su2lZHBoTite3fvSTbC80XbYsmSiNwxmmp2R5YuyaZmWBl/BjxUxmUrYj/R4+xdzt6+ffvjKKM5AuAYSJsb8MfhGBocTqs0ToF1bfNHCbqn6sbQRenu6cu8efepqZms09qNBbOjI3XIqQedngkjKq0QMV5adNt0AAIq5cDkCOriUlsShwbeKovx7A2wAbixHyn/B9xk1Hp78n4ONAeGNWS/NHXv5sPedg9z7vnNh//Tmpqie0slfmZ2Os/N+Abh1wowAF5nmZqZyjNyDLxrA2hWEKpkLcvk+oo2yORU7SDTEnR1P2s2dd9ztUtQyooWqL7X+3CEjYHfsZDyPZnm1p+MPrvlwDEfWCtRJe/UYrK/AjrJRNYsMaCToxog1nVlXlpGvOkCFOpnOlwsi1MYMcL5haDk5i4AWIvZYx76envSfpndMUco+dYFW6LjFHCpKu8vxAZ4Rs6D2um/TE+sUMm7gMlfd3j+7v3e6SOQsgt7GHA6U6npbK7yVbZHKQI7qE7ffmSzJDBix3XK6+lJkMAm6GDHERWM8UPYYYEmOrKAd3h4JOezziMCcr/Pj2Bj2DTZS9/DGHUNwc+q1SsXO2xIHHE8gTH8Jmc8W6c0hxPJ6WdTgLacep0QDux3fc9/PLYS8CGQ5nv5Yj88+zPPPpOglJ6AoJ7t41DTPyGS6Bppm/zmGwHLZYU5smr0PaeyXWfk3/nlX666Mf7vaA9gIBBXtnD67NmIfb7x2mvl3PGTpb+9M531JpTjjoyUM0eOlbNHj0dzZvmaVWXbddeWucmp8soz28uaVatzDeL1NOCSRFu5ogwvW5pEy6q1a8LAmZicSsmKIE6WtMzPlb6hwTI5P5vseFtpL/NKgtrbysr160ovDTAMxJCRqgbW7MJ82fnmmwlqAENUcPh0EW/dsC5ZWqwe/ihfynrh761YRuehtqa3jgQEsuUCQplkd4i4ebrxPZYsNADD5yubsjI/lCw0JcICJQGze2MdSUZYE75okwApJAr5oM5owVcY3K0yC4GrJBdAy3psQDuJQO+RYJpP1eqK8tKLLyWTC8gxhkC6xRKgwcFF0VrMAed8Shx6egIYSu7wZbAIgCav79hZtm7bGlYEuj52BjYVvR/BlPvKyPNBrDVfkkaeqZYHYLSUvJtg0hnvXFTG1gCA1pYyL36T+fAMAkDrs2HOJqG2sJA9mfKuLVuSXHDGC+i8J6Cyap5sqgk4Zb9Dg/Fb+LxKjfwdcOE898x8DAwS7G4gjfWOaW6vCHonxrExdLKZj/9uTDCtmtIe82GdNC1n/R3wZv4WS3TP1tIZ9xI/GcOG+QvgnJyeDKMI2GTeTh4/HoAXaCEmwGJgv7CCwx7pwCSu2nlh20pCtrWHXWev8rWMM/8ygNP8fNghEkASXRKYrhlmc0dtoV017Wq79sogxkYbCODGP8Suu/nmW8uTTz6VqgKl7wA+6we4yp4qbce+4WPS0ADkvvXWwXT8tH74TWwxO+bPMH6OHAnoYFwBUMbR88SHnZyOf2otSXZec9XVYVAZF3GJfQUMUfkwMry0nDhxLJ+98667YiN0ixHTsXn2lLJDwAm9DXZFyaKxYaetO+s2DJ9ZJfWHy0c+8uHoegRk0Ua6vz9rRik34MBetaZs/K99/esprQwj4/TpnCc/9VM/ld+zJu+99948LyBm7drVi0zn7373e7kGO4VZDKTzu9a+ckCgvBInDUIeuP/+7At7Twy5ZcvFGXMlaUCWWt1wJNIDWCCElxOv6tg1MhIdIedESjlbml8AqWuuubZ85zvfDljp2V97fUfGj207fuJYrgkcA5SLuT/6sY+lcQvGFCaK88heA/DwYYH59oHxdC97pSmPtU/tAc+U5CuLHQZgtZ8/1IDJP/jv/+sFB7YXt2HVUppI2XmDr9bs1VdfC6Ci5hfdiTOAdmdRGhg1XEePHc8igHg7GEQpNoUWSduffTogwL79+4K82nwCKQjckiUQ4ZkwRUyEQNgBloz90qVRtmbEgB8AF8GVw/KKy69Y7LJjA1okEHJGknATQ22TCG5dx/sxRJ7RZjfBRJvotTiUlowMJUPD+BIWgwpCzsyuVqJ6a2M0WBQWBJDjpRwuA8ke2ew0UhhrhqaKSfaXgwffihZJB52Knp4895Jly+LQ2AA2BioZRof3BBx4P0FV6MCtzPrS4eEyMjBYzpw6UTZv3FjrslEtZ2fLqiXL0rqv0U+xOJcPj6QjzprhkZTOUGcXCAvUetrby7LBoRjTMC10NunoLEuHR8ppWfGF+bJkcLh0d3SF9eEznJgZZTZ0VKanovUxCzjp7HbSxJHt6+spM3O1x7yyod6OztJLx2OhLY4Pyi1DxaHy/cnpmXI+ta2ygu2lu6+/nJ6aKIdHz5WzHQtl6ZZN5ejpUxFLooVCyG7Llosi5kpUz4FCBArr6bUdO7J2GATXJyKH4sn4dHR0Ze06eJK5WIcFtBBaJ0DF4WuO0hYttZgTAZdc69XXX6sAT1d3ymwclNYUA8uRcS+Ir8OJw0SQr3aNqUF2MmEthpBDG3LMwEbTI4BAPdA4vv7eiOphlQBSOrXiVfqUQ3hwUfg0AEKAFQyV7hyw6QiTzkSYJQ7m4dpNoNT2i3XtLs99A2IQmiV4y5lslal4Z3s9WirRAaktgDkZDlrtAtMmWOkQ0UUghvZqYcnU1n7+Xms5RzOG6QrU1gIrZudSo950kZGJEwh1drRnP3PI4wjMKrmZXyzLSSvj3kgKVyAKKNKIsgJH0vabNk91XBrB2coCqWKz6ZJhH8zPx6FqaKNo0t6XcZcRS0ZZC+zz5/I7TXtoGUbPhl3im7KZ1qB5OnL4rZSKCYQcZrXTwLkyMVYp/DJuvgi9+szstFbJ7wIm7/RA/d3ne2eMQAPu4g4AXlO6ODlZM6htJQ42IESGHL193fq1af/Np3BeR3tjqHYW4+DZw84LGTlBKn+k6dQCYBDgXnnVNaFRC9xee/218sQTT4S6LUigE8WXUEYxPTOVQJnNUkqydv3a3JewZFq1HpdN3BC/x9mB0UA8MC3Yu7rKAw/cn5am7I5OD4IqouTs22OPPR7fBcADrKWBpozH7zlLMNk++rGPxmfComOj1N6zo2z2NdddF5sFoGf3XAtV/NOf/nQAYAxJCaCazEH67EwQOTTYX44fPlL27NhZlg0Nlztvva3sfuPNsG57FtrLm6++mqBwaMlI2XTptnJk//5yYMeb5fY7bi+vvvZ67Cd/Ehg9NT9XVm9cXyZnZsIwOT92oQwMDFWQnpbC5GR8iemyUAZWLIuIu6ByanyyKGodFhxibMrMj48nwHNdsPzO3btaGlp9+X5lijxbrrrqirCW+ah8AOcCvRi22VmuM4oxAhwA6s0n3YahIYmkzgpmzBIJ7QtA5hwBaPBtrSVOPwb0Gzt3xleWMHOGM+nmxtguXUo8tD8JCQlAvqZ3FthZe2lhfeZMWAfALSxX48v3+z/Yu88gTa/zPNCnc+4JPTliMMDMIBOZAEEkEmAEaYmirGTJJTpof2h/eass1XrtH7Zlr7Q/XCqX1rKlFWVKlpjEIAaAIAGCRCIGOc0QmAEm5+mZns5x67rP94K0dlV2yUGQxEZNDaa7v+973/Oe84T7uZ/7odFAr0Y8qtADqLBf+EF76sihw9nXYgKCxNsu3p5EDnNbUQdbSXy5avVIJhVl9O3ERIpJgD6go/HHQP0L4xPl4u0XB8wQ1zofPlfrxfbtF5cXX3gh/lzi5h7tU4UH6weIkbyLjcTm4gwMrgBXKv8bN+SMOh+q/s6x4pXEMtNdFIkwjcWg3eKYjrdGRYvfJaKeIX9ahXfrNB9JdFN4c5YAou6rGfQAGPD5zogChnPvOQAgnFfsp/hhwuvi08XFxOdiPwm8gldABt8L07vGJs5GWDKDg3kWzp3rTDESq0ObbqvNG/MlbeidndGCEd94LitXLE9sRCNIUcZzC9Mqwyx68ln2jbxIvBCGSqYXGlBgclYd7euMhYV+YTxgINuU+EuMZlpP9HJKYi3PrGHvNDFRHbE9n9xKLMSWYGPTc/H/zo/cStH84x//iTI+XqeMvvba6/l8+zDTdnq7k9thH9WpkvNpC7Mv7rnnnjxPa0kr0pf8UTyIIU/YV1wctpcCYitg3bVzR7nyyisCGtinQIZXXqYrpMg9WC65dEdATnEuHZBmotD73ve+gMMAbiCfgn2kBCat70LAFT7C2rF7d9xxe/RI2DJ5Exb5e977nml8+AAAACAASURBVHLx9kvDhgEuO2Ns/qc//enyd//u36352fR07gtoYa/LFzHRAKzshzzZur7yysvRhQGKOJcGklh3jEZyCtZB65vWcn+MNCZp4exaD6/D6gBcyF3sBdNoH/nOd8KeBEBpvbOvn3v+uRT63YezAuS98qqr8vxfefXVCu4NDgZEdp9VX2RD2f/GvtgYLDjPlAbV//JLv1R+//d/Py2EruXHfuzHcmY9Q2wXjHc2JIXrN96oQGR7e53+ZRT5gQPZp/aanNxgnLc9WPJnaa3/P6FP22/8X/9y6e677opwFOSJovov/dIvZUqLYAJ6DImF6jMOv/ALvxCDQKOEMQBSMFRGyelT8zD9zCSdACOrVpVnntkd56AHTF/uiy+9mCAE6KKaEzoShe1LKrru5xgct912WwwEQRnq7g4WdFHgsuuyXeVTn/pUue1dt2U0lFnVxG0c8C9/+ct5HZaMIAb9VcBiA6D0SfqaFiFOyjQULTcMLIfiQCr/XnH5ZTEkxsxhnxjXZENIvgUgeihtwNvffVtAD4acsXUA0NNGVq4uExPTAVpsNA5p+8WXhH4q2GJwrQtQhZFZPbI6CCSkV6U6IpVJ5hbL0EB/6dPikikhg2HS2IxKRGtWjpRN69ansoH6NDUxHgBlBTGmNWvL9PmxUFl93nBfb2WHoLMSJu3ojLbCsr6BsmZkJEKsJ0fPRnzJZA+VGIYeoLPQ1VGOnz5Z+rq6S39XV5kEIAwvi54JBow+wvklbROLGSvcZSJMN7ZDR1nqaIs2CQoyUU29nfYUw96pPQO4smy4HBu/UN4YPVVeP3W8XPvud5Vz4+Pl5JlTZeWqVaGd3XLLzaHnMjQPP/Jw9hynS+COKDDj0QBNnmc9tJVR0bSYDS9bEW0PwdPxY+aLbwot0O9rZ1FdYGD1Wh4/eTwsAGt3GPAlSW+pSXtfiD92gXOyeTPxrypwOjk5nc8DBnhOwAnggffiVDlDBkYQG6aDvk+ioKa5ZKLMbALmsEwSVHRGU4VDbPosGweaaTDRAajoSMZwRhx1OPtcgNdUGAAm7oWB45wZTe8fenNr2kyjh4JZlalULWYL4xlhQOAIZg3mBT2aluJ6WB0DRjb25v2tQ2WyaLmhvzOfgAFoV9ei5BwIEIeX0TSZjngb4+/cJogxXWtJwD/xFvU0AAzhW2LEvT0JNCpwVEfrhamj0tICViJAHPr+iuyHAE36zQnqAS4kYTMzVfekp/aJ+pnrT2tTq0/YZ7gOz6Zq1Mzn34MD/Qm4L26pvwvOm3HU9qk/KsAAtTMnT6WKDbz7EWDy9kjG/ypcRY0jW1Wav8KU1r/4WtMyqXpKzmxA5IzYpL9Vyo033JjgeX5uNj4VG5M9Z3P4DWefPXH+o+4/0B9BWH3/ijynz5wt77y5TpBhB9Dw6Q7wV+vXb0xwff/998cfi1vQnLUJiDHYY0CGcy9olkCjipswJiAV96hi6yUXI7C/O03jO3+u/Mnn/yRiivfcc28SZkUhvl11zpQdiYD2ADZHUgbcwXxlk9gjDBZtQAowWlgkN4J2P9uxa2eSE0kwO6bCShNAgKsiK+4aXjYUtgrwNxP21q5NUjHU358/B/ftK+tXrynL+gcTjK/dsK6M9A+WF59+trQnGF4qy0ZWlheefqasHBwuN999V/nCZz5TVixfFgBCm69iyfotm2OrDxw6GJbJKnHJxFRlUE5PlRP73yhTC3NlcMOastDWlgRMi4nYc/nQslrYmZ1LYmn6jnZeMcNki90q5ttx6aUtBtDyCDlKkmt7xeEkdtgjhE75hp7u3sStdGyAL3yF2O6ll17MNCX7Ky0RS0tZKz4EpV4iIjbjH/g5gIfPaLRvsnf6+8vjTzxebrvt1uwjfsKelOSn3SSafasCyCiMaCl44YUXklDRyQNuGOtJ50a86rlJUAmSep2iIz/Hr7sXhT5TLXr7BhKj29+YAw0gIdFtdC2cF4AZpoYCi1jHOmuHx6ZtKvF1MENbno9EzjnR2u7atOC4fyxK901Pwmf5meo9nYQnv/e9tLDLA7TCK77ye0YiSz7pfol3+H46DmmzmZsL01rOIC9QIKOj4Gf2cyacPP984qO77rgzZxMjwHUAGSV2EQ3GhMZgnpnJ2jmXTUzob4Cq6FOhyee5F/tLi4R2iIOHDpfZmVqwsYfkJpJvz0JxzPOWyIthrKc4y/fFWApmQBpgSQpMKSK1l+mZqbBmxItrVq3KtSnOuFb3IMYRd2nvdqbFZphk9qB4N0MNWrpz7hNL3jo0+jhilehpYJAoGLXYzfIR76ngxvaltbpVKHXPQA2vq9+bT9y7afOW2BxrLk9zLsTVl1xycXyQyX+1LaUjAB2NEOLRVb9jOs9XLok1pTXDuXEGAFeARLqRkm/gsTXYsnlr7tP6pdugq6vMz81EJFWa7R7s/9Onzya2FZ9pDVc0lQ+yldiBNDgefvjhJOziU3mqPSO3rTqUozl7RFudaeyOj33sx8tXvvKVaPV4/lgarm9ja5T1E48/ERY74IQQtRjceXHtziuRVnmglhQAyne/+2jZtWtH4ljXLLe0z/yMDXrg/vvD2tFx4T2vv+76sDzksvYYP+b+AI00inRvvPzSy/E/iuvfffS7uQ738IH3f6C8vu+1qt01sjK/R8PIZ4mF2QT+SWwK3LXGclDgDjAI6KkFCND5vSefDNhoP7AzmDTW1TPGmMFGwy5hx4B5d9x+R8Bm+4C2o2tOC15fX/YSexCmeUt6QF76gxb0v3gU8Jf9yrY/+MP/Z4kz5UQhqfqc/tE/+t/Ktx9+OAfJ2DR6Hg693kRqwHoDgRgqPQkYpqZKZ1d3+qqgsJ///OezWfRvfvhDH0pCySn90R/9Udp6bGafZQSdqogDsXfvnqBYaGKMkUqI4EOQYtEjitbZEQPsQTIUv/mbv1ne/4H3R2vgc5/7fPmJn/hYjLmgYceOnXEuKjV/8vnPZ4ya0WSSYGwXVEP3wPhIutetXZOkEdAh2Lnvvg+XbRdtKUePHE51aW5mOgir4Mqm+fa3Hymr16yK2M7E+IVQqqguMzgcB8ZEV1dPqLaEiBjfTJPp6SsvvvJyGAm1lUEleywGmtEHwyWJw0owNYXOhsRR32JDSZ6fLyuJb6EAGjHY3V1WLltezoyeDYAySA+jra0s7+8vIwQ9icEG+W4rW9esLYst42VTXyTJp7PS0VV6fcbgQFgfmjKwYoAmKu1j+ufGayK5ec260u06pybLxNhYGezrLwNAmI62stBW2QsqQgATCb9k3/txUgASIEr7Ysk9O8jzWiWMS1s+XF448EY5375YzsxMlqE1q0JjJKZ67fXXZW9desnF5TBgKu1Ks1G25jgZAs5Jr+6unZfFSWKD2HeCwejUzAi4qkHnEOwDezwjvFpq9IybZDhipG3IM/MtCt65JOj2nh8wrocOH45xWrduTYIPdEj3G0rpeWuFrVENFUft8zAZBGGcUZ22INmvqRCwQbDdVJLQyhuhVP2pwDt7glMKU4goa6YHqGBQ024L4syIpWWkJfJKc0dwzmkxZhy5wJMxBJakFaU1QSbCdf39dSoN59pVqcuCmwr+VJFUKLakH/AUtkz0PdpyTc4+Z+x1UG72wb+J+ro/91oBmvkETBw5myDQFFBwmpydcxHVeC1OYcDQgKlirT7Xl3UVUDUBrOfe3GfDNPGzppob4GZhPkEvirm1Uk3L9J5W69PM3GwSrdo61B1EnVMJSKNqs1QS6HLAnveqkZV5HqNnzySpCXWxJfCKcaZtgM3Ut4v6qFrgOjzbH7Xk/GW7wLf/5wcsaahisR1v/2v+H3WFgYwkslhiU5MtbajOBLm+urs7k7CwzQI84utsAqOjEptKMaF0bS+7doZWThBSgvjjP/6xMAXEGdieEZNctzYVQlU/AD//b7SrSua/+3e/Xe778IcrQNNj+tdCWhuMitWDPzs7FYE91/rgg98s/+R//ycZxSnBInSICfHEk0+kqv3xj388tlBLqGskFtq0k6jWXbR1axLYRrhckIwZa9TrgQMHE7+94x3XhCH52KOPxT7XCv/GJDz8ns+0LuIlcZ1iDz0BPomN5gvcr4LXvu9/v6xfvbqMnTlbfvy+j5SD+/bnvZevHil7nn+xzIyNl0NvvplW4yR1XV1l04aN5fzUVJm8MBYf293XW2bm5gOQDK8cKdOTRoieDsN2amomz2X7JZeW0ePHywuPPlou2nVp6Vm9srR3d5dTo2fCRpkenyynDh1NciQB6xscKEdPHI947DR/1t0dPyuRNrad3RUTYAnV5Op8KsB8nRYh8SY/LG76nd/5nfLzP//zb7V8YtsofGENWh+sDj4hba6Se+0mCnovvthKqmo7WNO3L7nmZ/hCwIW9oNqcFk/TdTZtyuv92+u0rBB2JHjJb990880BscKg2Lgx10280eeLbRrWNTaVZKeKfxKRn4+Yq4TURud/ARf8n+tX2DDu3n4GRIkvxdP2JD98x513pnAh5ia0630Bd/a6Ni4/42e9BoDRsKytFU25nTt35fzwazQbgC5a8p0T8T5mS8Po9LMUFmfnkqBJPIFiESTt6YkvB5goXLkOo56vvfa61rjTruz1Rx/9brnyyqvS5oBx1IzFFj+4h4a9K/kTd6T1I2N8q4Cz1qBuxaL29kgEiFnEYs48P//mmwfL2Pk68QNrRMKv3Rao6TrlDPIM5yqg18RkQDZfnoFKvhhSyy22jnhgbHwsgGGKMN3dpctUyf6+MjM1nZhIa3zazOYXEg/5oz0C8JJ4XQKKyd3RnrX07+hFDgzkPuw3GhxhP7V0AsWrfhbdidk6bEAMY++5Ju9hbWrxBjhTMhZariI+znsuWxbbBIAU+ABI3J+4yahlbO2LL95aHvnOI/mefU48FSsJ2BKR2YmJxMnXXXd9np1CuHY2Z+yWm99ZLtt1ecAn50rORnD6+3v3JIejKwSYcLa0CbH54j+DQ7R5ed/Y91LKu25911sTeQAz4n9tOVqF/J6JqmyfdWODH33su+WnfupvR0+IrcTuUGxz7qyXFqIqlruQ/Q3kAmBYBywbDA/5qDbJB+5/IPvdehlTTF/oissvr7pXBw/GLgCGTKziT4DYvoeh4v7kqMePnwwjp2lJFwsDvL/wJ18o1153bez66dPaclbkc8Xo9lQF603onC733nNvOXrsaPYKO0hsms7IJ37xE+Xbj3w7+9I+IJzL7wA37ZmXX3k5ujim9wA3nXnrxN8C9DxX+0E3CVCRPQaYWDcAf1OUTNtiS4/HWXdO7HOAazQA/4p/tf3xp//jEuP7/PN1/jhnbaMLNlKdL6X20545G2ADmMGRcOw2mt+96eZ3lhdfeql0d/dmwemgGFkkAFC1gegyCIIRCTKGBrosp0mo0oPRo0udnPODODOkwJgnnng8+hIqKw67RLVqMaA9jgZZw0aB8HF4qHLnz42mggPlNBbqM5/+dLnpppsTSEG7oXuMAorljp0741AEI3r0UL7Spzt6tvytj3441SB0yksvvbgcePONUDkdDGjq+o0bctAd8OXDw3GAVdwH/YnQZHcqV0ZhcUwqQA73q3v31gp9KP1zAZ7Q4CS86TurIiBx7l7HSENdyWsyqPRIVq9ckR7iucnpGF+smPnZ2STGa1euKMt6+0pvWylDnd2lv7urjI6Nlb6e7rJhZCRsioAMk1Npwxns7i0zExMRaR1E9evqKmNGQi0uleGe3gRb5xm96ck4gH4Vd1TB9va3RtgyYl293aWtkzFeLAuzcwFMQknUorFUytj0ZAKcKMQTeh2fjsMgCzsLHBoeKM8e2F86160qp8fPl6Hlw2nHsdc2b9kUhw0kwua4MD4WQC2K6ENVLA8A9cA3Hohh8j2VwbRaEL/q7S0nT56OseGY9+79fhwVkArA0bSzoMABIFLtOEnVebaF7ldnS9DJzyXZApjo4AwPtcRfu2JAvE5AoLoEMAmAtFhZJoKWBDKLi6GRN8wGz93ebeipgB5gjsRdAMQ4CsTs+yrSWoMlX0CejKltCfdVsKLmWCotAgGvVyniPLE8VBPtJc6bU20EZyuQU4W4BA9T01qLUEV7s2cBABhHzajDpoWo9tgSsq1TfyqrprP2+GNlzAAhWqCgUZGzVfg0ANJiBWxcg/2L7pfe4/EL2XtAojh2OjptdVKGdaoTfWbi0KyVL8a7Ct7WMc6NweecGpX1KhC4WNtzWpRXZ569Y6c85+icRAwOm+tsQN/6HCvQI+Fq+jZVsycnxgOGpK96cTHOFsjjNFN5j1BbT096lyN0Cyz5UUvOX3H3+T/n8n8EmPxgnSPnuVjbAP1Jdbm/TusQI6RtbmkhlHD0eYJ/bDv/VPWOBhJDOJ8ABvGLOELbjOqcggf2CTFDMZFJA5JENt2BxZpgJ7Ay6LfdededNcFdvyGxiHjg6PHjiTHOnDmZ92YrtR6zUdgAbLP/VzXke9gXMZVgHsMjU0uOHs1EB7YdQ5WQIh+GFaE637R1uE72j02pY2fPxNZj4GqpEK8AhEyK83M2lE+QAHjPi7ZtzTW4blVrSQx2xOL8XNlo0seFybJp9Zpy/PDhsmnL5nLxjh3lCdMGFQPmF8r6NWvK7ORUWndVxSfGLpRuvmKAXtl8Wa4qu35dpu5NnB9NAM+mWwN+dO369eXVF14ox9/YX26+7dbSv3ZVGVNMWlgoR04eLz0dXeXNPa8lKQbqSJJPnjlTLr3yijJL0LWvL0wg7zs3MxufLKbr7qkj5P/Nv/k35eabb4oPklDQ/Lhs565MOUTNx0q1XvYSvQBxqT1iHRoWE5suYVQhBgw1DAt6aLt27gyrIayVxHTabevkD6wgN+q9+B7rzzc3rewKSJ6H5FHcrDWYb/cs+U3+S7uN13o+4gXPzfPXysHH2lv20pnR0XL27LkwKsQZ9iw/X0XmZ9O2jE2BQa2NTBz6yCPfibaBtdV6DNjn8zGdJK4Apr2v7glwQH+HbwVImEjFde3dsyetZa7Z+ikUEjB2rSZqajtQ2FAojN+cnUtyxm86k0AGorq33vqu+HJJX5inbW0ZrKDS7d4wO5xXQIV9n4JKR0faXAFOrpUmoVjT+jbnIW1vreceJgZgID68CvqbLAQ0aATrnRP+v71oEVqMvzbVRiIvdqHrIkn3DMQ7DRBkHwCXrFMV5qzs75EVI62CTm2ZsU/FVhJv1woIUbwiXAvgqwyQkuuUzLIP0RWano6NkHi674xPHx8PsOQF7rdprbfW4qULWOGNKGy/qX4zifXsOfGw+xejplW/VUibmJgKACLGEk82TCj6jePjY60JgAcDAnqe2urIORw48EZ55ZWX8hzkcvYZ5oxz5feAaMndNmxI0ZzOSApP4v6Z2XLpJTvCpgN+7Xn11bJv3+spal1xxeXJNwETtE7sW8wKrS7ibgLd4j/rKVciLCs3c91iOy16vq65+uq0mWBWYXDZ7xL+9o62lp84EQBUy5zXAseOHD2WvNBec+2eLRARcMFHiBc9/3ffdlvAEUwtQz4AlRs3b0qe6x4V4+WyrtN12EfOtWK9uPs9d98dEGxmaibPlM12n01cyxd9/Wtfy2Ra54HtBvJbG10VWm6Ak/KKkZUrkp/Zs3J2zxlzRl6KYSN/whbxHtiCciHrf+78aABh4ItzqMhpT9OCEXfzZXyEfakd1D7CmGQP5F9snvfm69gq9qspnPqdRifTXvir/tX2u7/7W0uMms1gcRgDD8fNQZoasTKAiZ8FKduyNcKlVH05cMDGiZOnY7xsbsq9WCmSJ47DHHYVDw7ahrS5GZamhcXGMT5JmwujQoTHYUM19fkOmYqOgMgDghpCmm+77V0xrHv27I3BAJpwPIwyR+EzVCUgc3Xm+trKPFizJtoqNrT352xtEn1vkh3skz/4wz8o1113TaiBAhWJr8DFYdOPCXWL8To3GsrvU9/7XqpYHAdWydjYRFk1siZOWjCmF9ohAyZwoE3/oD48VLgmwdVegdkRabMYrtq7aMRfU1lj9Hu7u0obhfjSFv0RThQrZezcaFmLkknQdWGhDJnQMzxczpw7F5qyfyfx7ulOCwfAYvO69WWaCF1nV+0F1B+O/bKwWJZ19uSeZlTlqdybpnT6TMCaro72GG+OPBNTujpKWyfR0kUUggA5SQyND6Z8PUXUczhJtzaeqbHJMkf0CY1w+XBZWDFcvvns7tKzfnU5P3khINra9euCKi8HngwvCyVOsk2oyEhFB9lecV3QfhUsQEV/30BABcECp8sQqfAHFJycDNuIcHEMrtHNWD6qHmtpo6C79mfMYCMyzKHZz/rPvYZxASAaR62yIpDr7VXhOB5jDSCJ5gZRvfY69rf26LbXtiTTVVYYVzeVs8YBo/E1DAavETxUxzSQe2aEMlVHcNZb1bwlAihyNp/n5F5r2w5VdQrqlbLqfWtwZQpQb+6hGb9rj9vzrrFqo/jbuLsS0KJOHOiu+jCEVQk5tVgnEVV1/Z5ha+znDwvEMuBpT5mt2jYMc9Nug53R0PYaeitHWVlJldmiy8h7e5ackXMiQLOwaLDuyZ794XHCKJlVNwZwQ/itPzaj6VkHcAFS9Ac3PcGCWfbCGjp3QJU6Mao796uK6NzYZ5mYY1whrRMMsXOjEX+G3ls76+qPQKy/p69sv3h7mE5NX3WQ9pay638+Yu1Hoq9/1R3q/4jrb8glzXv/jWaYtC3lHArYnF12GniNYu0sElJXKZMomVimtSG2taWnwc44w5KJG2+6MRV8dl0wrSKoQgxQ4dOxWxtKt+8BTRodJ5Vf02kAJvrBgSXsTfQGFhfLZZfvKm+8sS82gk/42Z/92QSyBBUljOzDXXffnVG3YRwuLgbUAFrwOfxUmAR0Mr7//Tp94uKLY0uvuvLKMCokRoAWtk/gqxKueumar7zqygiVKwAItLFpxBpsNN0JsZr4ynUqDrF5AmOVx++//lrZtmVLGKpDHV3ltZdfKRtXr01ydfGOS1Loic9dsTI+ubOUcvLYscRRywYHy7nzY2X52lVlcHhZ4hztM2xmW1ks7YuLKbII1lHT3c/LL7xY+rq6yuXXXFXa+nuqEOfUdOnu7y1rRlaX4wcOl/nFxbBzCPoqoly0c0fpX7G8nB49l6Qcs0icZS0kZpnk1lbKv/4/f718+MMfarVvzZYzZ06Vq6+6pux7bV8x7AAzsGkHwdgx6cizzCSzMJboPJj8V4sKfAj2zOFDh8q3Hnqo/O2f/Mn4MzEHNoYYWiKlOOd3xcu0SGiEeGbNONDopW3ZXLq6OtImZf9KlPgGPgsLxt8RV9d2Vkoq5anCj4xkgoy181n83fd27y4SXhVqMY/4xnuJh8QcWsie2r07/hO4IHYAGl0liQuj4EhANoCIRBogODs9k/0k1m/aKDIueIguyIUAkOvWrk2M6yvDCYhKhq1yNCCiPRNRZKymk7X9pbYC1/icICZtGQybF140lnbzWwxVbUrALjGLIqprdA7uu+++fD5wsZk6BWxKW8fZs5UxmlZw4EMtHtn3mEOeXYCtycm0ix09cixrr5BkKg5m2No168r09GyAL/eiNcKzt7fEkHIIxTbnWEu3GEQLuxzHdYkHXTO/r2gsLpidn81npP1H7BVGcAmrFjDjLHueiUuW6Kn0puDSCNMbD03w0xfgKOzXllB/RnT39aW1y9+mkkhNq8C9wmtnnoPYEFg0Ti9omk5bWyYAuqa0gk8rPi3FtopntVApiF1zzdXpABB7s52kEeowA/Z3oExMXMgYb4wez0+LijZ3wCIAB0sHGMymfeub30xcH+Z2R2chXgzUlUPSB5JTEj/VwuH8KGL/9E//TNbmwth4QCPFYfkftkvapgYGsj937thZPv/5z4WZIklPgW5gIOfG0AiMCOeOL7AWAPJPfvL3cu/iPQV7RUTsGNdqX7DF3qcZipEW/OnpgB+AMUV6zw94df/9D8S2AnTs7S9+6Us5j9GX6upMSxvNI2PmxbbsejOxhxyFZ/HUk0+FeSUutN+837PPPFtWr1mdc2lvsAkf/ehHy+/+7u+WbdsuDuukGa0kv9L+Ldc2oSjsx+7u8sADD0S6AkBZ9RUXopNkHykyiMsVUdkTB8bwFtIXGG+VFVb1UyKwvnFjOXPqTM47e9GMrPf8vR+AqA5KWMx+kSsBan+YYeI5NEXTJq5ptHoajcX/EbHUf+t7tv273/7NpYayDs3j4B1a4ARnZ8MQxLHhUHGSyA0OBHmz8b/4xS+lB4uwDFTKtBpJ1orlK2NAABM1yZqOGKpN8sILLwYh0zdpYxllzHmbmGOhVcKbqrF+Mcjdtde+I46DtorD+rWvfb185CMfSSuMUb+SJ0AOY3Lv++7NwbMpq6p3W+ivdDaIBzlMUFO9eDZLQ/OHMBOOO336ZHnooW9V1saCCv+ysmH9ugBGEkDCPStH9KDWCgKH5P0ZY/2HAJPurp7olTjUeiIZIhX65SuWJclPlbw1YUSCLlnNyNKWsnGlNlVRT467k8rwEhClzhwLcyONP7V1Rl+bCv+5M2fKxpUjZVlvb+kiOjozXbZuWF8OHDpUVi5flu8TVurp6i4DPX1lbPRchGt9rg0rkGNAgoDPzpe+tvYEFREnBbJIzLXb6FObvFDmp2dLX09Pfoc6dy6oRcsS0GrQmXMdne1lBoAzMBj0uX2pLT3M01MzZYqY7MiKcrrMl1eOHylLwwNRFZfYv/PWOhKst7dSUgUcAomoe7eE0+zbJpBhPKqzmSkbNmzKe7gfPXsd7Z0xBBz9seMnAn40Y3nT+9lep58AG3xpsRJMAnjsTRU1bVmqPrm+3v4wMEKxFdCsW//WCK7aO9pK+rEtMk0FK2Q+gIkAlVGOTkdP7cd3hpqefM9DUO6Lk7Dm/tbKkS+UypbwbDP2mwHyfc6AU8NM8jmNHkcjfipgsd+cGUafAbSHVfwq44NQ6nySnwFrJwAAIABJREFU/Ebh2l61v4EWadVpTRHgkGtbUAU5XLf/fL51bEDKRtGdAJ3rZBMSjGp9aanHN7S+3F9r0hIbVBtXaotO1XMBZrS/xXIBkDbMD+vbUKPTT9vfm2caMbuMRJ+Kw3SNEi/PPALL7bRZKjre9BO7Pq/18yDshHeHan+yaQO55/aOcvrUiQpmLi2GiScYkzQJCDauWx+AWNVYhRIlmgOuN1gZWD/4+hFg8t/q0P66vT7dOP+fHfLX7S7/6+6H7wOGSAqOHT0eoFQgmykoiwthmkpejXR0BiUZaO0qbcRY6WpgKfh9cQ2GYgo6o6Pls5/5bMT+BNXaDATg7IeYh71SPVUcoh8hIJUEixdMYQBIiG/4I/3cuy6/LHFHR2dJQoDNKICVXDS+9OVXXin33ntvKqL8k/tZs2p1YhO2kR9AMZcEqUZKTDFz//TLX45mgFiLH01F+8yZtBvxdRn1uW1bkh3sFAkPYUVrJeGR2IVFcOJENpYee3a30Q94g97K9FTZtH59OXn4SJnTtrthY9m2cXOYs03SJ2kcihj/hrCRtQx3BeQ3yWd3ufbGG4opde5l9PxYyx62l2X9/eX0kaMRc+0Z6Cs9HZ3l+Wdpc6wpq9avLfMdbUkqsBgkpUTPjwFMlpbK5Mx02b/3++XSHTvKrATnku3l0SeeKO1dnRGbtQ4o8IoJ/AAbrPrrnt2fir3CGZDnwBtvVCYKQGepCsArEGJVSCQlAZINwI59IE4AAvBr4l5xLL93zz3vzd8m7WkHpvUg6VLEu+7aa8OYVBiU2PzO7/yHVLHtP/GzBHj/m/sDBqgIa6+orCkaYBfKmL24ZUt8s6SMv1H9dk38Dl/FlwPF/v1/+J0UB1X8sTH4evGLljAtE5ddfkV59LHHysiq1YkhxT6Kkz4ruiGr12S9aRncdPNNSXAzOYjY65Yt+XwtOGEbn6tFIwyPOtVnKSCA5I4/48XcM00Z+xezXBEWmGHPNhVo7WVYPlohtE5JsOUFmCH0Ez0r68nnAj+tv59dccWVKWCIDfbtfyNFCiwG+5hGDf8uHvTMAI72g2SwaUWJyHyEWCeTD3iewIdmqow46OQJ41trW7FnYv9YK4nvmTOjid3YIfvAVx3Neyb7BjCTSTkD1leRa7G0d3Ukl3Bd4omzp08nyQYWKMykjWZq+q0Zec6uPWDoJPsg1lMci45cq6BkzYBlTQxm/exnLG6gSeIacfoFQGltZ/aVYk909IxfrmK27KisYnpmNkwl57pp7XYmPAst/dE+WmYq43xZt3Z9eX3//rTo2KNbL9qamAe7CJhlms71112XuN0zAIopXsm5PCe2sGFrAUwwiyXWZBAA3mJ8miDsnes/dfJ0JBbsOawshXAFbOwUiT1w/F/92q+Vn/u5vxN2l0EcwJM6MKAn+xt40UwzuuGG68u//le/FiYKPwDYYe+ffPKJ5LTv/8AHwnABgLlOLB/tnE3LOKBWrgoA4Tcee+yxABsB10+caE0b04a3kGdtCs3TTz+TdrOGiX7zTTdHY0kLvzMIiAWeNJpHujVM80wbV1dX1tVeoNf56U//cc6Gdm8A+fPPPV/ece21sdGEcBWzDU2hW6igD7Q9f24swDIRYu2Y9LBcu3V3Puwn7LRIahw5kr/lvPZRJkBl3yzkNVgr1tMeZ28aPUnFh4ZdhHkCwMSWbIBffgdzO+2LCAGtQQ7Y/p6bnODt+tX2R3/8yaWq9D6XMUoCfuiiBxTtjJ6eOCHINoMOoXJ4GG39V6osqFDPPvtcHJPNawNaEIsN8ZLoeT3A5BsPPpiFuunGGyvSOD+fz3VAIftEcRhFlCtG/UMf+lA2/FVXX5WkxwYijiM4IVgjQHFAd+7YERQVYsfIhlrb3/8WPc+BcajoqkQJ/viJsmZNHTP8zDNPJzEKsnbJJWmx+NpXv5JRwxBKxtBmgqAJgLT1AHtQ9CRC+iAxdNARIZ5P7X464q0OloM2Pj5ZqxU9VdzT/Wc8acaiVWQeoJKN01IT9nmNiGfyx7Y6nx1uwoiqeJSlhYAlWAcMr3aVybGxsrp/sGxctbp00gyZmiib19WNvWrF8jJsCgiq2dBQWTkwXKbGJ3KgVfLNHj9/YSzr1Ee0amGxdBvvRxSt1UriWcS4YoxcOF9WDAyVrhYt0H6pFNC5Ot2H+Kv+UYeis6PMEkvr7smIQOujijQ/u1DOtS2W7nWry6vHj5SVF20uHYP95cgxY7KGyg03VhEk1GFoJlAIiCFQpKINHPD/nD5HLqmv4/l2hm3EUEt0VfcEEgLKl159NcGrPSLwY8AEeq4b4IW2i7KWcVsZjdcbh+/Acw6Cgb6BgQTfnBrmjqA7Y9XOnY+zhH81DAoOz3tzZvVnixmhDNUO3TYo/cRbAkkBHQAmvb15toxi8/rWYK6cResSxX9U35mqldKAIqmo6omdm48BrRhLFT8QMNZgYjaJg0pmg/5y2s6h13q/voG+qq6uTz394oyaIKQqr0tQbNxoo7TGJ3NunZ2qOFNvteRwgAAKVGmU4WYUccb79tYWO4ARvZwAba3JDqke9qgW2VeqbzWAcRYarRSAiYTpBzT9KtwKsO3tq+05UcofHsrrVZf9bHiw9oJ7nWfUTPdpgK7s49aXvcXBC6I8G5T/0IDb2sqZ06fK+nVr8zlsVBNAqiwBdAGDnHVl7R1qtVLVPuIKL7UwsB+at/Y3WKbi7eor/6df158FS3KG/2pP5fsLr2G1XcaqdqUqqxrK1rNNgnjJXVrqsBzbiXRPlsmcuxWxlVpz2RctOMQkX92z561WYD//7Oc+FyDURAaBOtulB/ybDz4Y5qJC0BtvVKE/9vhLX/pyAmBB40MPP5SkUvJBI0TioHAzONwf4F6CxX8IRlH3MSjuf+CB8g//4T+MXxYj8AEB2d8alTpUbr7pprR7fOc7j5Qrr7iyJqUnTtYpZ20lTArBKzssJlMdtxY0Ah566OEkGXX8q0k4I4lH2DqsAow7NtL4XT/j19kyQf+Wiy4qQ319EXzta+8osxOTZePadal4a+/EJsE+WDEyEmAo45oVaDo7EvuZ1rByzeqyYfOmtM9299TKetvCQnn9lVfzfitWjZTVxof29ZeXX3w5Qq/GCveYznP8RNm2eUv8dvvCUjmy783SMzRYzk6OR9jw3g9+oCz292WksQLawtJiufLqa5Jsuld+yPfq9LMq9It9Y+0jCNnVlUq3Cqvn6ZwpHLz++muJKRRkgP3HTxxLkSQtF1u3pijGX6q4SkLtC2t36623lBMnjqXqbTgBYMkzAgSktVfyFEHQcwGuvAaAIoT72te/Fv/tWXuGNXGeCnPa/fO5jYB6fKRq9po1AanEB5JdSehDD387gElTcAOUaZlxDiRw/OPTzzwXNodYDp2fvmBEHffuzflQXDHc4CMf/UhAfqCj63C/zovKu2uVSPncm995c9bTubGXMGj4TjE08ADrxtphGYjTJIPaB+QJwCvtAdbB2dD+9uxzdVgEdkuKk+vX5xx5br4AHJkmSJejtzKhsXMkmxhUTAQ/bY1dn7ihYXJrTUjbs6l9A6YVDpfdu5/Os2jYQUbjYjkorJ0dxSyoumwAD7Ee4EfyiYmiiJaWqaNHc8/OlvG64sOwqsToBfu3r8Zcy+uYXLZDHATwUTy0/9xHJq+0JuwApaK7MjMd0MxzbsRd/UxxFHAjdvU8ahxYJyRhbSnOpY2ZlmF3d1g5Yf5gJHc0rcpL2cvykEzcabXQzM0T2u/Nnqpt1YAW+nuV6eRejbwOE729o3z/tdfLqjXVDtjv2AXsGRvcjEfHUgIwAfvuvvvudALYC86l/aUtzIQd14KxD0RjawDAPo92Evu+d09lZAB+FbEBnIT02cGV9OGOHw9oyVaafCWpB65gvChWYr04w555WjcXF5JLiG3FaXJaZ82QEPlCtc9VE+fZ555LTmx/sMPWGqsJYFYn1wwmFg7It3Fjiqof/OAHo4mJJQVYYQO/fv8DyXXtj2eefSbADAYTgVttOY2NbgAIZAK2WX4JuJBrY15VEdmZsOQU4WlpYlvJb5wdPpJttNb2r3P/3PPPx35jkqXNbH4+rwPeWFf7HfD/5BNPJO/SygNwBYZFiqF/IAVL1zJ+vmroRHNmYSHnwL+thecfUeC2tjq9kqbXhQri1himjkf3+exzA5h47xrjY9xXcO/t9tX2xBPfXrIAUCwbg1H8xU98IsBExtlt3x7kKEFKqGSTEX8Fath4NoiH8eCD3yq3v/vd2XQRi2lrKw9961sBW97z3vfmsAoKvn7/14OkejA2nipP6FYXLgTxRsdyUBliwldGkHmt6jCksqHwC35Ugr77ne+mikQzxaFiOA8fOpgeNPRWPWA2gMTWv/WcSggZYobGw5XkMMKoShyMdZiZmSrnzhLqog59Sa6J46GaTMSV4YoKu6kps3OhQAJXHEzsBdUtB1HyhIrP8TKMVXdiqczNVlHJzGoPYFKnxtREqdJJa5JbE90QTBDtJOJtJUKTE0S+ovBeE8x+dNXevjJQVHIGonnS2bZUhvv7Uv3xp19rRWdnWnZ627sCmESMijHs6U6lJdWo5SvKAMGp2bn8LE7gh75MipFwr6SzMVP7Rn0x9NbDBQNMCm0S/aJzc2UOUFDaS39PT0bZGTc8O79YDs9OlpGd28tsd0d589jR0jc8VI6fPFF27NoRxBZ4dsst78xzE4AcPHAgRlVvq6CIk8w0F21A3d1BSN958y055JB6QZufDQwOxaA/8b3vRbDKs+GwgA6Sbg7IQV+2bEUCMwwie7Q6auNxBxIIeOaev0pcM+oWaMfRVkdn4sp8nHozIg6LJGwFIxTTQ1uZEpXq1561bLQ8mgqCn/seil4Veq3TYER4DFHDSgo7ovMHI/k8B6BXHUk9l6CasWaQrE/U/xmq1shdBlUlKQJX81XkjlGLmF9vd64tdLzsz6UAJhyyQL3RjmmefSM0K6BwzRx1hL/Gx9P+FXbLUtXria6HnuFW5cNnp5UF46g1Icpau0/PMWBJa59ZG3vBdUP9BSqu3zU3AaYKnkk/2ue81md7LkRc/d6KYT83jrmKxjLUPjxAVWsijvdKuw8NlIw8HIsD4SDsHc9EYLN186aAdoIq1wwUBaqsWjFSLt1+SQJH18c5uc/WwJPWaf/BwfoRUPJ2c5F/edfzI8CktfYtthl2W29Pd0BkLZeCeQB3TdpHa+W6u7v09ffG3kjMsFHpVPAPzuwHP/CBsEcEggoezqLAnF+Q+EsOxTxVyHF54hR2RoLKdrIdmKdAdkG5Kp5WkXfe/M6Mp5REqoICfg8dOhBfetFFF6e9R8COJWJqA7uPnfDNb32rVWhZSBzis7BtxTWqruwdZosYa65FvceulWBsu2hbpilgkCgcXXfdtYmbVBl3P7U7woTWh43FsBGvSWRuv/2O8mqLXavqK1lmA32+e5KgGPX72MMPl6t3XVa+8oUvlZ/++E9Gc4HOxeljx8oKYPMU+95fTpw5nThlxcjKsnHLprLvjf1leMXysnbD+nJhZibM3lMnTpTOpVImRs+Vns7uMrRsKCN89zz/QpmfmS/jszOlu99aXVSe3f10mLLs84aR1eX7z71YupcPl6G1q8uDj3y73HrXnWXTZTtKl0Syry/JmPYKWmeuRyFG2wGAXGsGnyKGoE8C4CKgi66ukLB61eowIzJFZWkpr4/e3pnaQs3uq/bS8KDZ99jjj9fW07m5iOMCp+r404PxC/YBpgv/u2fv3rJjx6VJ7sSfkgvFFr6FFs7M7HTVJFHIGh7Oc+arxBqq7dqkswenp8NYkWRj0njG6PK33nprnVAXdmdXGJiY4DQOJFTYE0aFmlZjrOjup58ud9xxZ3zegw9+o3zkvo9kfU4oQNI+OH0q4A7GCrDGnsh56usLC0aCI+aSdAKLAC5+x/kjbGn/8Jfaw8X9WgyAA2FBGGl95Gh56qnvJeZ3T6r31157Te7RunhfuYZ1ilDuufNhcdGd4IO9By0KxVavWVhcyrU7m9E80wq9tPSWiCtwJeyM8fG8Px9vv4sD2Irnnns+uoLic60fwE6MBLE04EBhRdyhJVxi7z0UTEAh2qnlC/aGNVDABSoYlQvwknzaa+KgFIp6FX2WYhcAtAAOcZs4TqHFdQNH6bp4bcZtz86m/d9Xbe+uzJhGK8V7uDfMHcwDay8eUaBmq9LWVZaS44jp3LOYzf37W7Eo/zadcUjhcSpFU6/9Adu3xoE1jpyv+jyX7ogNrZNPD5Z33npz1Y3r6iqvvvJKbYvbtDHXqfAIyLBHvI/XyJvSIi5+7O7OM2/aJsWKL774QsAMa4ohxlYuH15epiamwgoz1CPtRQqCCwthMm3fti3n/itf/UpANzGzIp14LeK6MzPlHddcE8YK4NJ6O7NsIxYE+8A23/quWwMmAGwAy8AMeSn/IDd+5y23xDbILcR/nr2cVYJvbwFmMT6AIljx7PIdt9+e8+Ks8x/9A4Mp9gOS0pqzd29abE6fOpN8kB0AjFgva+dv98we8Q0IBliNGdt87z05I5jc9icwT2xpOtETTz6ZZ+5sWFdAC7tCNsO6pm29oyM5eyMG/KZWvoUKqruXgHV9vcX3fcmf9+/bn86A5OVr1+Yz5NLuJYDgwkKerQlIec4LcwGwm69mWmUt0taI175mg3/AQqkM7LfbV9szzz6+9PWv3x9UDYsDe+MXf/EXy1e++tWIU6nIpNLcW3vHGiElB9qmtZH0Rh0+fDS/42Ex/g6OAOJnfvZn8x42PQaGvisO2cJgAqAiWmCb0MZ0gAUhDoaNxpgBWBw0PY4YLJyqzeBhqYigYnEWZl9Drk34wTa5/LLLkqjov9u4cUNZmK0jB13jnXfcEYcXVJ+xOnosbBiGQQIEIOLkqnjnQMAaXwAV2jUOIsOC2oryi8ZWEdmuII1ElvSGMoocWtNakzYA7Q/tKHqVIcLIec9GuDOotupzFK19X79fTZ6jL7G0VNauWR00loZJb1d3mZk07qytbFq7tixNTJUhPWIz02V5f18ZzIittrJE4wKldN26MtzeWdoXa8+l96dpIgDB7NCCBVAxGlhi631dSBgMhDqXJM3oioulT+LfAnWa6Sl+p7O7q8zR6kAjpL/CcbSV0mGc8PxCmTY1ZW6uTMwvlpNltoz3dpYV69eUY6dOBjV3Vi5kktL2MHO04jBQjDFqZgzs4GACP0Hhpo2bYsSs7auvvFpWrlyVqp+1Z5D05gE0gFgco03A+APB0tc70J89WMVeT8UZMviCjTqWcCaHuma4bXl2DAvgDjUSuOg9nQn7GaPBlCRBPiNiD3m9QADg4PwAquyDsE5aOia+58v37YG0nwC7AljUli3Bv8/AFHFdadlqASYMVONMGiDC+zRCqD5HAClo4qzC5pibi7OpDrkZf1yq8WqvujwBFCJSV6nOwEE/BxC6J9dQWSJEZLWqdCbZaEbdGSUNfHLtc7NVUJa9aAKhMF5aFTXvG4ZNX2/e1z1VgKkrAX8DNAEfXK+go9L1gTtVbMt9+oyu7s5ajepo1OHr/QiEtVQ1IFatzLn/rrfE9JxVe93PZgA5rWupAMpUGCbuHbNLb30mBbQCHNfAkSwbWlbe9c5bEnAC2diyzKX/zxot3l5u4b9iHP3b64L/Ol4Nk+u8/5mg4W8cw6QpHCwCJmfCIBHoCyyxPNmMUKBPnQz4wR6wBWyc5A49XjKRdgYjctevz/cxNfTmC3QVXPy+BE8AjPnK12SizvCynGv6ZqjSe/buSeUSTfwzn/1sWnSADGyRhO/nfu7nwtaU+Ozd+2oYB+zW5z73uXL11deE1v3qq3vim8QtRgD7f0C8qm58+KbN5bd+67fK7bffnmBepU48dOrEyXLw4IEEpxJSSYt1UNnnf1R42T0TAdkbRRzMBkxdlVbr5OfX33BDefHll/JZPxDBPZcYR6IhZtq8YUM5oIq6bn35o//4qfIPfvETZYmm2fBwOW9KwtCycnjv64kJS3dXOTcxHsbHuq2by9lzowErunp7SnuLri2uXDKpgwDv/FKAr9npyXLywKHCN6zetLHMYg4uLpY3XttX3ti3L0L3V112ZdnzwktlBGu4bbHsfXN/Wb1pU9mw45Ky88oryqo1a/I5QCjVZpoCqsMKOopsTaVcrKIarOixfm1lAyqseO6SI4wMPrqnp1bl7SsJikIaXy/pkLwABcRixjh/4xsPlo997GP598JiZZDytQALlX6ghpYnIJx1RznXolMLYvx4e5kkqt4q9IhTJCEAt9Ujq8LmJgoJcBGbKBJVXTZs0oXc7+sqz1jVm7dkUqRrvvHGGwP+8V9i5RdeeK4cPXY8iZFCkYRePCF+nol+3lLiptoWsDr+URuCdbFemf44NZU9BBTDzo4o5+VXJK7CILE24l6xmIBK9T2sUoLEU5OpwEtwATL2tL326qsvR/DV+bOuTVyiAKbFxnWKKcUYEVNfWsozAx7WyU61kGdfRry0pVtWJyjSnWlL/Cc3sP6AikZ+wDnCpAizS5t0a6Sxwkt3j+mFlfvZRn9nerrVokAv73wY43WvVKFWOYR16+vryTlugIn1a9fXuLGjM0xdLB82xX7xPetmf7lG96lg50yyb4AzSScmhvhRTuUrewW7pDU61mvcd7Q5huRPM3V4QEv7JmLIrbYkPwPGiF8yerZV5U+BSnwuX9FHqI2ebmELXGnynprgtqV1RLwsv8F2CSt9eLgcOXo4+aMC84fv+3BskuTas7Yvib3+wR/8QaQUMH7SmnT2bOwcjQz3QUfEsxEnanOThwI4JeiEWjEiPCvAGRDGOcIwEQPaP1/8whfLx37iY/m3XM85ZPuN0tUiJ3bFdMHyM90UiE7CgY33e/JRAJL41rq/9OKLOV+AK3kDG+I6L7/s8gDuzgjCARDJXrB/+APFeW0vCnSKsXSsADEXb9uemPjOO++MbU6BeWYmbPgv/MkXYyOcpRAGNmzI9WENeg1AhH9yL/Juz/G2d98WO+f8AGCAYda6AVucmzvvuiuAENsCPONvgC1+DwjkDFsX4K7PMDXL+xF/JkXg3Bk5DuzzvDdv3JT4d9/r+3IurbuCsDPuXIS5PzqafJ+94w/mF2ubjfcineEe2djKNym5l4y/1gbXYp28LQGTX/+Nf7HE2avaQ6u+88h3yn0fuS8P5PXXXg/y7OYtCkDDgkteOVojhjlms6g7Orui7O53IHUq7gTN9OnanBYKKkwF2eHUNsPIMRg2JoZLZnJvgVyeioN49+3vTmuPfx8/cTyH0XVA8qBwaFRaaqBxEaui7L5hQzly9EiMvr40GwVw4PuqTcZaAUKufcc7cjBipNray4EDh95KkDndp3fvjnEPbW1uLqOZouuRiR7dSbaXr1wRNoU+TQk2hJURbcbPZfKNqR6tZFjy5bA5zNbDhgG8SdjRGm20WnXvzmfaxBLEpUUtCDVyjBMoSwF0GED/v6x/qLQvGhM2FufSu9RWVugRu3ChrFu+rAz19MRpoTNjGazs6S1bR1aVxTnsFOKZMwElwDEOqPYCk3P0lUhAPaNOf7q78ywzNx7qDDBo70gfchJv2iXtVbUbDWtKP1pbKdNLS6V/eFnp4QQujGeCjtGBR8+fKxPtbeXY7ESZ6essl162q+x/840g8xBvlSq9eQykNjGGowk6BI3Dg3UUGb2YgE/tHeXyKy5PHyJWgnU1zsq+cRBjJJYvD4umam6gGVaHIpio01xmAv4R7XKA7VOBtt9v9kIcR3vVfEkyndccjuMTWAncA2S0gCSIagVEiPjOxxlxaumfDtV0ooIARHeNhVuqU2Rq9bMv4JQzYs9wmBy955bP0k611EzhqW0xEVRqKYdLHpLgt0YRR8xVsJb7ryBCV0dnEn2vY8ABFRwUx0xt3bUQsYvgbHdtx/Ke0eHp6Gj1yNY+6woq+blrmE0lhiNxxoApWFLW2Jfz104LpTV9JgwX6LQKC1FjivHztdXGs/L5jGsmMqn2jo7m9zgJiVIDSFnfZt2MRXatqZbR7wkbR9I1lzPl9a6zacdJj3UmHUzHafl+6LJTU2EysT/eW3DiZxVZX0j1FWqfkeBYT+fP5/eIvhrdxkmjeTetBf+5MsXbK+P/EWDyl/882P1qQFoYbeuS/sYAJgGMqs/Lqec7o/1Uwv6YnzVKdSg2ha12vpuWQDZGKwzmGVHXUOi7OiPqarKCBJZ9FND5Pr/STNXif4lqek8ACBZh2mc7jQ9fVV586cUAJj//Cz9ffuM3fqO885235Ez7Xb3+vjZv3VoGtZUeOVTe+973RnBcAIrOj+1Xp68t1Ba/2ZmWIPnyqlfR3h6GggCZngRQxGhJ9rOp4Kt2azVSDfdeYjVJBjBIsUFSoWgEKAbcC6QJUFovvyMpOK1QVDB5VyTxUAhi37z+8SefLFs3bSwDEsqunnLs0KEyPzVd1qxaVeZm5srhffvLxhUj5dir3y9bN2wq67duKWcmL5S1WzeXjqH+0tXXU9qXShmfnioXpibDLJVknTlxqixOTpf58xfSlnP44IGybePG8uILL5ZLd+2KHzlx9FgZWVHH+7K5l+5wraOlf/my8sbRw+WSy3aVfSb27Li03Hz7baVHYkMsPaDVmYANfNlUNDY2hemRwkGE0Oseod/Gb4l1sByacbTuffv2bbX639FRvvfU91KIoQkjCXZ94lJ75Gtf/Wrei36BYQUjIysCLoilJc/ABYKr/L5/YzOIOet1TKbKjT2rTcMz9DsN6znC+qOjSRyAH+JNX/yQz+KDxDKS5t1PPZUCpFYBY4L5GntVLEFrRwLzz/7p/xE/SpNBhRvQqFLtvUZHz8fPaxFmWyRf4j7FyYE+jIzl5VOf+o/ZMxjfwMdmSo3raeIG1H+MAEmeuFZi7t4BDGfPjgaQ2bKJyG1nkmMtEZJLo5ftZ9oOkm7nEDCeA+0mAAAgAElEQVQkrrYm2ttqHLWYYgOfKk6xfpLQnp6+JO/8ddpwwpipLA/vYW80ou2eryQ8+jSnToWZII53Dz5bfkCfsLevv4xHNL87z9pzljCL14Avo2fP1YJMZ2c+EyAp9gGWuK9mikxHW0diiFT4e3rK2IXzAUbS4jM+Edsk3vC9xBIXxlK4Eo96nWQcICZ+UXRu9NTsFy2+rKO95PXuyXo14EmeQXQSa6zkPWv8VItwabMOmFVjkjqGG5BXq/yJxSIw6izUyYTyJutEb8g1eC5YTvIttsV5Em/TdTIiW2LvtX5XfkP75Atf+GJkFoBX1toeYCPF6Jjg1sEaituw2RTeiQ7T5/Ae2EfyJM+s0cyoDP2FgEsAQoXvC2Pnk1PKyZxvxX923zqYLIYF9Y1vPBBgW+tlYm9izq1Wa8ABANrnW2vsrsuvuCItmnLddDhs2RywROHauF37PKO4J+po6cGhFrt6YiJsP0yod1xLaLVq3wGnm9gUM/nhbz1crr/+hpwvdolOCXvjTLEJvke7RU4r/2UHtIV+4IPvTx6ENamdTR4NMMUQYV+0/QAK6YkCceV02obYFtePNSdH5QfkWv4Oa629PevmveQorgPjhpgz0WA+zNnATLv3nnsi56EFiX+cnpwqO3fuyD7TLQDA5rvlwHwbH17bcarURBh+raJ8YuS3IbsktfJ/+s9+ZUlCQ4fB4v+n//SHQQIJK3nINuLY+fMROVWhwOjgwD1owMmXv/zlzEm34TwID8WGZFx++7d/u9x77z3prYphOXcum5CRlxShkzICkkE9YYzuPe+9p6qWz8+FTeKhPPbYo0HGPZxXXnm5itmMng0gwkj39vcF9UbP1JsrCHB9Hiy6mlHBzbhgwdDM9GQMkXYfhpbRHDt/IQ6s6j7MtkYMn4wRYJglO5yP+eRhfxBJdYCN4jt9Ji04Ks5Qf78706qYz8yhvRHfrCNXm3GyUOS0PaD/zUn265gviWEoegCJxYr+q6pB0YWQjHFna4qOMcFLiwtl1fKVZfrCRGa9R0tiabEs7+4rK42IGhoqU+fPJQicXZgrZ8fHyvLevrJuaLgszc6XTes3lAvnz9dRwPMLdezcho1lterd9HRrakudzMLoo0mi2AZ5n5stndbBNUNKVT5aI1kZldmF+XJhdqacd1j0eS5bUbrmFkrbYimzne1l/+jpcq5jqUx2lLJh+0Vlx66d5fkXng+4tWzligReHAp19dr6dWP6JwE1gkTCZPteez3Pxd4SIDJGjIT/37/vjTiUynIgaLQqQfSxE8dKT3dvjK5nktHWy5bHYDqrDG7DyBBkMZ4ZF3n0WIyBgOTMaNXxcdiBTZzb6LnzCYJrO47JSgsBDjj00EW1Z7WEfYFO1jMtJLne3jiEABKLSwnU7ZEGxOCQGMiqK1QrLv6gk9sXjTYKQEkSYS/5mc/ktJrJNgwTB+J9UoUh2Jp2NNTtGkgyVhzw8JCJQpXSDchpGCKCiEx2aDFggAYcXdM/7RnoC26Eauu4vBqoWrAGqBGYctgBbbTg0NFpqxo/1j+AyawxbHWcMRDC8wEK+qE9ocIJwccMc3asubWwvvNGOrejs/aVEyfq+GmfA6xynoAm7lcwIEhwzw0w1dAuPXeVMvRcAKXf47yss2djD509ezrJBjvp9X6nigyOlJ6ungSeqKkJWrJu9Sz/6OtHK/DnrUADmLQ68H5I5+ZtG0v8d32Y7r8BZCOOLNhqCStLXNlIVVqFG4mNnzmPte+9vY6KXZgvd915d9m/f19YbTTXtK8IBvl1dkQSqCKKDaf4I/n80Ac/GBvx8EMPxy5qmRDEqpSqjNEh+sTf/3vl13/911MZxEgRaGvl0ZcOlBDPdHa1p+omYRD88l2ACdVMwvdipaHh2k6oRUOyxBZLXvi9f/tv/22o2/xRdMoGB2vlf9bkt4G8t4r/0WNHow1BAPFdt94aNsyffvlPI46qEooWbi3YLMUmbRn8C7tuXC47zD+ww74efuTbGb07pI2zlLJxzZry2T/847KFOHhbW9n36p5y0ep1ZfLA0dI1X8eLDq1fXTZfvrPsPfxmufq6a1OsOUgvjuj6iuVlM1Dl2MnSs1DKwZdfLccPHioTFy6UW2+7tTz+3UfL1PnxMk6Loae7rN24IeDz+Oj5ssUo19WryuTMTDl7fqxsoQ8zNlZWbFxf1l20Ne9/5dVXpSXHftG2qz0E81eSDwDgj3xhivKxGRVK9HtxIc+Jv5EIqKDaI4TJJZkPP/xwxBoBWU212h7w+xjZEj3PKq1ivQTbpxMH+7JnJO/8g8QB6wWgRugUOyJsbYDJ+HiSEb5dLFgLgssytEALgUQnDIFUYOlPVPYLH+Oa+CkxsDaaTKtpK9lbCo0SaEniJz/5ybwG8OPMVIHXFWFZBdQfGCir166Jb3SWxDKSXXG8+OBXfuVXk+QavODnzmaKNYT+22tV+MUXnk+iZQ+6Xp8Tfa8zp+PjaThUAc7J8t3vfjeAAKCSj5S0ATLFSe5XDIt5ZY0UXOnSOM/+ROB5YT5xKIH/TFzMNLySnMB7igVdg7jDRKXmtQ2LyFlybUYzv/WzaNhVxrAWu2lxRyvOAHDQLZQMS4ovXJjI/Xu2GMh10mFljwBynKtM0zk7Glaa9bJWBw4dSLzB7nie4mjX0tHVmbMp/1HQq0BmHRt94tjx7OuwDFqsXnsQ+AO8iIh0R0eupWkR8VkV7AGcdaZA5z6rJt5iimeetb1mhDebaa9ihnuvCCNreWpJBTSxne+7t2akLoYuW3fpzktb7C0MqvPJq4DDmEmKU67T2cLiZ2OBiVhwjXaclis5okId8AnQ7NqcX/mmfWeaEbZf067oXuwXOR+GL5ss9gJ+KF67T3aviVGBHTRPGoadz/z93/tk7GEm4mzcmOetiCfOo1ly6SXbA0ZF+PXUqTDY2XoC3fartiMAqdZrwKkz6wwA3qZnaB0eSFxqLdlq4Lf9xRZoj1Ho11KFBQQwBHY68wBNZ9u9KtY612JfjETtOM4+ppUYU85+w403RH9JHouhjrmEvRJh8rHzef6eIVADABLx1rm5gId0nOgAYRUqDrMj3gsZwp7RhijWl487vwAksa5cETuL3iMg/4Mf+mB+VzF6amIyBV1+1bmnheL11jcsdWSAZnjFW8hIi1L7NgVKmuCm7Qtf+OMlYjAeMoNPn4RexM6dxs2NBhR59LuPRl0bjQhNEIrH4HD8TdIlBxB8XLbrskyCsFif+fRnkuRKsNCqLCxjDb0mnkqlV0+Yg2nT2ZgMrYd8pT40yvBbt0a12O8AWDzw1/Z+vywuzJU777wrRpMDU5VhVPa/sS/JLUXgVStXtWbezyTpcXihygP9feXxxx7Pw7e5JLroiA7Dm28eyHUyiA7Enlf3BHRx0Did48dPxEkwttpKAAMMEFqTpJahzOjli7YG6caOQV1jjKowZdWIqFQ9OgzzqeZnNGtaLlT9JcP0PSRYpm3U/lre0P9n7HCb8aoVBeyR9E3PhOofit/SUlm/fEVZ0d1TRgYGyvlTp8rm9evL1Mx0uTA3HUG37sWlsrJvsGxZt74cO3IkjtgXBF1VZnhwKG0IqTarsE8b49iZ1h7Fz7QeLVbdkgaRhhV2dkh820q7yv38fDk2eqbMqdiY5DO8vPQstRcg0lRXR3lt9FSZGOgqqzduiIo4wInzRdHs6O4qq9auDhLpGREdE9wxWgJHYALUN/3EqnWLi3GijBGkfmhAn2QdE8uoc9T2HoNiso2EXj8jJ8MJQpExWzw7wAqnxdBDTGvrR1f2UnQ0OCBj2oBRqj2rRrI/03M7pnJStTs8MY7Ql/1nXSoQ0FYFiaMlslDbO0wmUgl7K0NqS5W0BjFdQed9lmBfAOhZu3dOwvtpMQlzZWCg0kztzQ7CSVUPx/U3jhsC7bwnQOip1YfK7lh8S4wJMETE1ouBdF7rHmLPPN9Q37Wx1Ak5vtKaExCl9tk2Wh2Z7ON32+p1ZxxeQJDOPN8AJS0AiJ6MKVveM6MdM1ZZcLaU6/WaxoHXNr6hgL0R0nWPbVV0OKreExdCe/YcPVfXVjVqqMKj8lbrDChi65zvyq6ofbsRUu7pKSeOH8v55gR8z72EydUCTOglGJ0uieHY/DuCgATxuntLd2d3qgIRkW2xjv6L2eWPaB7/xSX6a/0LP1ACrn6hdbN/YxgmpjnE/9UbxwRJ0SH2kl2v7axsLzAz4tkDAzVxna0j09mUd73r3eX4sWOlq7M9yRYmKt8tqWYzFIG0FrAjBOnZFhP02C+2vJ73knimoZjzBzff8s4IxYprAOeSTD7A+7CDTz+9u2zevDH+yLUBPny+2MKXgFfFTsziGmZm5mKDauW62tb7v35/xPeOHz2WkfVsYqVVH4pNU3Hffun2gMMCbPaHXyNOCxDyOwAdwb5kks2zLh/96EeSvGBjAJvrWHh6MBfiM0+dOV02bdhQxs6fK1vWbSg97e3luad2l4s2bQ7QfMq45s0XlcPPvlwOvrqn9LR3lS07Lymrtm0u44vzZdPF28r58QtlxoTBlStQAhO3HH79jbIwPlHOHDpSRk+djp3dsm1rOXLwUDny2v74vlXr1kTzbGJ6KmyTi3fsLANrRsoE9m1XV6EA508/IdGRFWVoZEW58aabyv4Db6YNBFCheCURJI4qVmi+du9+KowJiQJbbr+IOSXYEld+5/rrr31LuN6kITGbarCYgv8RR7D7fMXll1/RaumZStHDnvF8+Uk0fu1Lqu+7dl0WX+xzJIDiP0kgFm3aM7q6kmx5XoAeoA7AI+zNtKPWhBjgBgDxJe5VwLHfXY/EhV9T3X7sscfjs/2u+ODAgTcTMygSASjo+hnSIFEWT0lk0u7cWxNWiejZ0XPx46j49vmP/9jfyn24B+dCfCo2F1NJpAGLSWBTtKrtzsAEPo/PlSsABflBe9P1uRa6PhhQTRut+6fPc/DAwYB6H/3IR3K9Z0+fCXN4565dAVgULTBRgIk1HlpKUdT9+PK5rkk864/vWye+PkW/gcEkx669st+XBQz1DGi/tAWc6q2FpZaei6lPhw4cSvt8Wl208rQ04tglX+INa+hcT4xPli2bN+d8AQzePPhmAAzxoxjb3hQPinmceWCuHMozxHBzNsWAggZ7IjGYySLRepsMEwZ41AiOeq86ZdRUHMyYKpTPpiR+77QH6uRT54R9HJ+YrO3e3nsKkFKn81hXwIGCVSYuLsoBpnIfzik2lWcgFrrpppuT0xHTlb9FRDct7QMpWulSkGtJnAFB7KT4ia2Vj7GLWftldXohALFOrFoT4AxTanJ8Mq1u9977vuh32NMBs5ctz7PWuSBXdf/2G9sK9CPL4N80OehcOSeehzzg2JFjaUmRH2BQO2dyQOeIvWRH7RnsInE31tvdd78nNlK7I/CoEZa2l43/RSag0WfSD1DSsxRXe76+jPKWx8oLtcQRZvXc5Jm//Mu/nD3ufkxhdL6wcPwtLxerK843LfbiX8x7tsX5AciYhMVXuRf+ih8BulgXMhSN1ghw3uQaU7UwUewJxX92yX1sv/SS7EfP130CPaO3SVfl2PHEtPyaXMJz3bVzVzocGr1C+4x/UtxgG7GVGvFp/pP//sFXg5K8/YuIbb//+/9+CcpFAMeB4MghWag9NvF73vPe8s1vfjMH75pr3pGN7iGoXkDwbrj+hnLo8JEcIgi2A/HA/Q+ESvf07qeDrlPCdsApwzeq1w6Th4rSRZPCwadpQtzKhiCmJRCwERn9M2fMcV4oL7zwfFB/ND5gggeNEiUQUCXRl+bAfeD9748DNb4KOrznlVfL3XffVSbRJ1esDJpLrAfNFnXLe++67PIwSB5/4snco3WIiOPSUqrHEjJGDlo2ox93bj6VD1V4Dp0OiGpNFW67rBw+crSMqooz4K3xSdgkKvyMZu1XnCsLWBet3dMkoAJFYjlBw2uO+lbY3FTkrROnN0d/In2M3WnN6W5rKxtWjJTu+YWyftVImTp/vmxaORJAbG6JAGhf6VhYLKt6B8u6FSuDAtr4NrXRfZgo4zQeqNtrG2FwVaD0mmEhNHRxIQ9E+tyojLd0tXeV3q6etOXMd7SXCzPTZXRivHQRw+3sKcv6B8vyoeGy/8jhMtHVXt4cHy2LKwfLQEa19sRgZiY6UdWZ6RgWdDBj7iC+DMy2rRelEsfYov95BhD3jMIF0Bw/EQdSQaYSZ8DQeC4AOOjqUnuJAOwzTz8TYy5pt+6cN8NSe5GBDB0tB38szwpVkJGKrkXLGQmk6hjAiartkpaMxdoSEnZEz1uTkNIu49+lVKVu47MjpKWHeqCKfQVM6Klq+dN0adrzHoIGzgtaJcDidMJy6qrgg/3PEWR8MQZQS+8kAAudm77etC1x7AG7Zgn1LsZRzBEy0zo1PZN2sUpBPR1E37VYO20nEXk10vP48QR9bQFkfjCtxjXlOoAiPTU4qcyVngSoxgKkp9M40O5aiQMWpZreEn6yBqmQdHfVaThLi9mvqjpeXyfiVHBENUdFEbDi7SPgOj4e5+acMtQqq9qCBAL6KRuaf5T2e+q9RoF+jkL7udbzt4ZV+NU+OnhIkFQpwWyKv+0TPbWCC/c8O0MDZim9uZ6rahYGFDbV4jw7peLdchL/BRT9hwWf/1qDAj+6uf+qFfibCZhUraxmepdEo2p7sUMzAcyti9Y4iRV7EM2iVjsFGwLM6O01gWw8rAH+jx9797tvbwm7/4AJpjLJzrHvAk92Sqyi8OK9JDhsIWo4H7V5y+aMqhdgRxfr0KEEo4Lt48ePJghXvWRTmgROEmRKHyYKgIN9NDUCCKJlg52UdEpeVVfFV8ARYofXXXd9MXVLMUrAKXhl7/gNSbnPopEiWbIebFcdM9qVa5Gkho3b2xutN+994403VcYqEfjBwfg6rccKYtUvTJf1q9aU3//d3y3bN28tV19RxRmf3/10ueaSXeWlRx4vPdNzpW16pozQEhkaKJ3Dg+Xiqy4vS73dpXd4KHZzz8svlxlTLp57rizv6SszExPlhOr8hnWpVp47faZMnzsf39UNHG9vL1svvrgcfPNAGVyxvGy6ZHs5d24sLIhZ9nrZcFlJrL2/t8y3t5Wdl+8q4602lW6sSiy+0lZeePGlrKPn5QsLJxNBWi2pYr+wmaMphl1JhH8p/y+utN78bqb5zc+lWEg7xlqtXbsmosLYp5JZvkaSrAIMHLjnnnsSh0gm0hZ2AcjQHsCE77/ssl1vFRsxm4EsmB72F8YKnQyJT5iXaZU27ahOoQDEP/Tww3mefJuCD60U9+a8YEQ3OghiKeCKcyLWce3iGloMdfSuIgQWwLKsk5Gg27ZdVFatXlPOnR8r//dv/VZASa3OkkRt8PbQY48/lrWlB0SsEgNVbOiMVVHPieyhiI92dbUAvDqdrxa3anuruAp4ScDY+x4+eiSxCBBUwdGaSpQTk5w8GdBIviB/cOawdoaXLS+zc/N1gsfrr5Xtl1yaZyzGx/S2BtZSDGSPj1+YSEwFJHHeK+t0IMx1LWxa6Nat25DzyM8riMo5XJvrEmtiNDhvriVtWh0dbwEyTYtPZ3tnjZ3Svj4XvRqxgVyDtloT7/Z1mzjTnqIxSYPo3fRXgBS7vGGchz2b9uHOPAsASKPRAyxNQSvs9yoCbC9oPRKAKgh6NgSW7POIyLb0eTKgQXvV6VN5XURk16wOIF1zjc7sY2ch6zFVJ5DW4l97Wb9hY5lbmK8tfYODsZlv7H+zDA6ZDFQFcQ8ceCN2jj6GBH7PK68E4MWysw7OonPn+VoH+4PdErNFQ/LNgxm7fskllyY2e+aZZ/O3wuWJY8cyRp3dth+1I4pP5X3+LSfV/hIGecvjAnZc72OPPprnKN6sQMloueqKK8rJ0ycDymgtcV6tLdDgmquvCaAWMdlWexh7i1Vjog1dEzmvyasIASmgTs2Uyy6/rAox79v3VluKDgqFfjbokW8/EpaGC3TG+Qd7S76CVCBef+CBb+QefS4fAugA7Hhfe+PjH/947ILPbER+M+G1tJWndj+Vtkw5TISO29oiAk231Gc5A9b8x37sx2LnxLlslVjdc3coyV/QMGEXhweGsx4b1q/P8/TM7XExOYZJJoe2NCGRBXxhn83Oz6b96q1Y+L8qAnr7/FLbv/y1f7Zk8Z999pncLKrQ3/vEJ9KrqN3GoQ0qt1RSJZG0PvLII0FCPQAAg0q7Q62nDJIo0UNtlcgabcaQ18Sy0gpVnDlliPDGqLevqKKJb7wZg8Jgvbpnb7nvvg+F7gbIsXklvjYM1Eo7jio54+RBa+Xwvf37X49C8NXXXJ1k7PV9+8tnP/f5cuMNNwRtfPyxR0t/b3957rlng966H8GEqS168wQ/IyNrsul8X9BghN74+YpSAzusCQpTd19fGSVqM3q+zKiGccQtMIGzUOnCsvB9bAxVHElqW8toWTMOa16vZasPuxH/DD22Jf6axK2lIlxbL+q4L2BK+iM72ssqtDdURHQ7018GhsqagYE4uDeNQe7pKWuXr8gkHfTk6anJMjK0rIwMDpeejq70mEo0D584Vkb1WrZEQZdmZkIF5IAEqIJSzssBpttAg2J4xYok2IK47o6uMjk/Wy7MzZaFzo5yaux8Wb1ufURpgSkSyfG5uXLgwmg5OD5ahjatDcPnysuvSHWHIB7UlHGvQUztbVN5uP7668raVasDRKQXFJA1diHoK/aHXr2jR6uYELFE4B46HKRaog1cINwEiNI6RRGck8QaQkVj2AUaHA0j6WCjN9uzGzase0v8jJFjAupY3rFUZjhawUAqn5wngIIT76IeXltFAm5Em6M6rHkaNktLcUDNZJa0VHGURvgmWKuaGaoK3iMsFZThruoQXYhgpba9tCVxELCodIY6hzarEjuiSlcZN00A7/ftZ3vO+6iYNP3bKqZhhrQYKgLEXGdfX6oywJKAMa1JP02bWnpqW8yTZtQwCh77YR0ZSgGm/ea+2AqvsWZV36eKy7qPChhhUqnKaG/qyTNzsT4Dqs4xAM4EXu6b82n6gjkylQRnq6GmWjcOQo8zNph141R8ZR1aI7wbMVr/bpIe4Mjq1Wvz/HyO/aX663MEGdNTE+ljxvax/tdde10Z7B9M29jZM6M5tz8Ee/65XuCH2zHePq7iR1fyl7UCfzMBk7raTZ9zM263Ut+rwCMb4AymBQ8I21kFOzMVa3ExgbJKZ7WBJYmPaiWGiffln9lDwKY2FwnpT3zsY7HtzryWHOKFqn/sDHBEYuwzsBdULCVu7Mm3vvWtFFjEJIJYOiJiDOCGa1BF/8QnfjHJtBGSmco2ei4VW4mdIHTHzl1l27atSZjFNejbk9NT5aItF2XU7u6nn4mfJWAvIReAuqdf/41fD0j9q7/6q6lqs+MKS5i6EcQ/fy4JY0TR29sjvAg0uvHGG1oMzfkwCbSmalnFjhBY00d75fkXSz8dg4WlcsN110XQdmF6rly0bmN59MtfKxcOHS0dE1OtSRtDpWdkebn57jvKGF20oYHS3t1Znnvm2bJh1eryzHe+Uy7dvLmcOXa8HD17plxy5eXl0ccfK5MXxsvqZcsT09BBW712XTl55kwAn2VGMZuMsX9/uePOu8rrRw6X93zwA9EoGVw+XF4/8GZZPrKi9JqAsnJl2f307nLb7beX/v7B8vKrr5RdOy9LcsdnaBfQwmCf1NG0FRTXlmMfbL3I+FrCl1WzgY3XFtJMbti79/vZV2JEbFcJXWWh0LXrCnghfuAfMbR9BoAO6CWxJQQp6diz59X4nDVrViV+4be++tWvlA0bNgZIUdD45//8X5R//I9/JcXAvFYCK3ZeXExiZ7+5Lr+v4APwA5b57GYv15i5pxx480C0QiT627dfnHYJsYrKuXaExCbdXfGTiofWROzuOXz2s58pd955R4CiZjoO7QOAmxjBBMwUOFo+GpiJccXhJ9ZojeV1Vp2FhmHgZ9ZGsQONHxODP9//5v6yZu26xPoPPfRQWAPu/2SKNCtzVqM1p+CzuJg1xX43ZAHYQHuQUKXzqvgrNsKQIAqNyZDPnarjcZ0PMVwjPi/ukPydOQ0wWJdY3WcBOsWQABPPeeLCRIAXMRXdCPuW/alsZwBUV575rh27st8Ui8WyQnr3KLcYGh5MbOqsd7Zpkx5I7mNNxGTWsA4gOBHGNZvjM6vYbE9GO4sRK9uaBmEFd8TpgJ7Oztr+oNCr3UUeUFukzuTnrheLAavAFEgDFtiutDK3QLT+XpMY63k4QVR7obYuW3u20v1i6wBjCDYvzM/Fztz7vveVz332cykqEyP2+/aiZ+Dn9ovnCTBxnoBxQGL2cHBoMPZZy721tN7WzlS0TRs2pnXFGG8sI3klRropqJ0d7bkv+4s91dbPLmPouW9s/SZHBRbS8gEyvvziS2lL8VzkwfIa8dyD3/hGPufMKS1lk2Xvnr2Re/ipn/rp8uA3vhmwRux/3333BXhj10MOb28rb76xP/dh74oFafaIB+0tzkWe/J3vfqcyrDZsSE7C/lpTIuHAOL/jOf/JF76QZ48AYNKV3Pap3bvLz/zMz5TPffaztTXs9OncsyEpzoD7ta7f/Oa38vzkNRmZvc3wlc4USK3LQw8/FJvyvve/Lyy6L37xC/FNxjDb79a/0eNjUxSvnRV5J7Hzmek65ci+lO/OL80FYEGQ+P6ePekAaGJqeQRAmMxEhF0b6uhfVlD1F/zctt/75G8vVf2H7jAu9Db9r7/8yzmsLwfBGs3/r1ld1dMlVFB1AUOoQt/bXd51221ZAA7529/+dnqz0Fz1Lwpu/D7R1nvveV/YKhJOo58cHJsWG4WYztnTp4Mmq3TrH+2giD87E2qjkV02gmT6sfRArig//3f+TpR6U2GfnArF9MUXnosYjwf3wgsvRczVnHlgz+T4eGhK/oYUA3dCuU07wUy56Az2p6YAACAASURBVOLtGRlm4ohNqB1jURI8bRoIupmZNLWizlDMLy0loIlIJR0LhkZ7TBLbxbIouChLRV25I+Nca1uBQ+P6IXSQTiwTCV+EQvVm68kMJbmqUuffULp2KtkLVQw2eErVsehuby/Dxj5PjJelubly1Y6dpX16toz09qedwQG+dMPGsqqvv6ygrTE3W4WmurujvL9x9Zoy2NefJPgk4aqpibJk/rrrXliMoj0AwlDZGOaZ6TAjBnu1lRACrUwCh85vjc1MlSmjY/v6wiYZXrGylDbPkpNbKkOrV5Ujk2OlbdlA6Vg+mDaod1x9TURpTTSKmFNXVevWxyfA4ED8P+V8AAcGA+EjYJ1Kg3UxPnLfvv0JNFPB6+xMILF160U5uISRACVagux5PboqdgIQrUSem/9vxuUycIAYjvPii7dFqwJooMfV86mCq9o3qMzXkbNNe0vTSgMwaVqWmu9FlwYA1lJIx1gAIHhT+4A2jn8Dl5r3CyPJQ/e8e7Bm6jQd99Wo+qetpa0jQIv3Z6w5P88689JRSBcqYPIDcECrDDHahXwmwCLtLcCNVh8wsMJ+TRuQPaeVRs/44kIcdnN/MdQZ30tXpSLlQBpMpemM46u6BIAjgQxAhKOqU26093Tk+7nnUltrFlRmJup4P460TsqoVEjJC2egxcrn+rxGvDUVQlTc9etSlRE0Wx+JhaAy+gdDQwFMBCHuw3v42fx8nZCgMu2a3A9bhuqd/u+w20o5CnwzLntuLhTSjRvWhQnnnnwWVfbFOars+zKyr3ESlU/z59MPfwSY/AW92V/Tl/3ZnfI2b/P97/gUqnB3o/uUkeYzM0l0fLFFKsMNmBJI38h1RY329vhJfjM2ks1YXCzbL9mehFErA/vK1vNdQFzxg6A1I3YPH4m/+OAHP5jWXD9n/ySO7Ixe/J2XXRZ6ONBGNfPmm29OvPTNBx8oO3ftTCB54MDBJNZipdCdn302QalEiW32OnYBfVyAriggRjIOVmGAbTGB4fW9r5VPfeoPfjC1sK+/XPOOawKapEd8jsD2isQSwPoHHnggVfE77ry9vPTSy4mzJBTW4P77v17+/t//B0lSmsKQxFzVWtJgUt7zzz1Xbrj+2jJ9Ybxcfsml5eTho9E1sd69nT2lbW6hfOn3PlXOvXmodE5MleHevqzdsg3ryjtuubmcHTtXJrWIjiwvS6j/Y2PlteefK0vjk+XC6TNleNVI2Xr5zjI2MZ4kyAQ/ib9kRcJ8/sKFJFyDw8Nl/ZbN5cTJ02XV2rVl7UVby4233loOHjlStmzfVnY//2w5eORw2bh5U7nlttsiSm+ikNeSFMSSjBB5q50L+5lddu+SCgABFjE/wld0dla9Cf6I3xHvSHg9B89DrMFH82Mq0+y8RFVCiFWhoLdhw/paLOnujj+RzAA2FGAywvTkiTI+XguIEh7PXhJh3wK4xB0YJT/xsZ9IqwMmCwY4Oj4dAq8TpwO1fPGNCn9VD2Uy4JB9DVQxcUm7zy233hJwRiKEQeLzmmku/LD7txciMpq25Zly0baL4/e01vCBGFXOnOlSYiWFS/taPKTS3IwwdX7sReuY9litZOfORRMPmIEF4ny6L0mjNQKmaInSRsv3Kmby4fabc7RyxUhiPKASMWStOdZajIMJo7VEQmtMNMDPWor1tTzsumxXWDiraeFMTia+x/QFGEj43JvYJ7lBRjmvKJMT9fOto/cUxxw9frzup47OrLX7kyhbf2CZZ064VJsIMFVMCwTxuxJscZm9g3UBFEnBaGY6+mbrVptYxLbVwQ0K1t5/bOxc1TvRWk98c2IisWum8mTwQ2Xa0ayozGhahIZLLLWGUNT4M1NsTIdsa4ueYcATsU4rfqQxiGUhforOiSJWe0eu354yqj2CrMDqxcWIprJbaTkE3AwN5ZkqrGHfPfnE98qy5SvKmrUt3aYDb+S6tW7YU0BcuRJAMszxbdvC3HCvug7YVZOoXIP9Y1y3kbgmgqW1uZTsWXtD7rd548ZywOSj7p4wgoE8nguxXLnAubHzGaeOFeV8ye3ExBjBH//4T6a9y3MGdABUvvngN8oVV1xeVq0cyfMDvmFeAJp3XLojIIdrA1w/8si3A8qxM2zIqpGV2YvG9yqkfeYzn0k+6fPE5dH+/NM/DWOczQeYium//KUvletvuL68+MJLaQv1TL/zyCNhhgGCALv+ds+YV/Ss7n7Pe0JyAGZ6/tYJ80ghGINEDM8vPfnk95LDYNw0bE3EB3bMmG9xrvdHbADKIxyETZ8JtmdjXwFv8mT7H/mA8Lr8mX3TjrNQ5rPP1q9dlwEw4xfqtMoq394WsH1JIhmf/ufFv3Www9t1imQYJqGvj48lMb3rLmPMKqWO4ZKUuvgrr7wqqF7T1sBgCkYwTO64444YRD1Kx49XepQ+NiNgOHWia88//0K5933/L3tvFqzXeZ1nrn8+/3TmecA8AwQBECRAEpQAkhocS+5KZMklS13lOEql3XbH6dz4Ku6qrr5wdfpSfRE7bUu2pMiy3FZoiaQszuAgAiCIecbBDJx5/uep63nX3iDTVR2rY9kiTR4WiwTOOfvf+9vft4Z3vetdn3U0MJFQsgoYgtgOCC0VEabS7N6129qSKakBY1j6BxDGWrZNm7z/8eqVy9ooIKZPPfWkAhDYKq4bQW/mcd0jhqVYKOsw0RaD85qdnnYtiZbp/8+fvyjjxM/zAkdGV9n01IxYCjw/jgP9jkqpaCODw9IySAYKyRwiqhyAFgRjGJBlxvnmWcuCWSJicyswTxoCTKCKso4g2nyxsagIkMyyp9iYIWtCiSc/5PLgGtFKohsqCt/v+AoSVC4gMAP2QSRiW9auswiBUyRq+XTKSktLNtDeYX2M1MvlLR5MTpkrrojd0csY4TYXT8KAVpsNqxgK2gXroHca5JzEsFLxUWrlopLQDoQ9gxHB3trg89/niwUrtpq23GjYPSiP0B97em1+aVmVoFimzW4vzZvl2qyZZnKKWYb2n0ybQCyEj1gfqHqI1h15+6diIlH9ogoCAIfGCq1AoPk4XASLSGihz+LEb1y7Hgi+ZoV4AnjNzkxrEhBoOqwlAmeh7L196i1EfIuAESeEsyQohtkC0EAFRiPPbt1SFUktM7Q4VWnP8ncKgAIrQ0wQM1VGpMVRpY+UmeeI4/poYwRQ1TYkZXL2BfoWPv6X51QLFJOJpM/hjAu+wqqNjKzGH/q4Y0AbOTsmLsFeQSE94r3j3JcomIHQnXoRW03XYwnGzHF/6nNmDCSidAiMlSt6Fq8y+Pc05psqA5pHUJnVq+h6AVDEsYP0v/Lz/Asg4aAKmipMJXKDi3PGoBIkcHawCaEjVBBI21CNccs+gQagjaSFteO8sV60xtHvzLuUIGTg/LEFzvap691yHQGLrBctdLIBLSHeId017HXHxvCZBFc4EPUYJ73liUSto6Pbp1xZSxU6nA/J17mz52zV2IgqPwT9rDeMt8JSQXoB9fp7c+j/NgXwjwGTn2PO/fGlPvwrEOj5YFscLHGGGWccxhtJj0+cw6b59Ar+jiQHkIDAFvvPWWUELTaell5sKL3knFeCYAJrjf5EBD+VEtBJQMxZJgkmOaD1BXCcNmYqo6FYJfYKe0KswvQFYhpsMj9PkkcCSdJERdqFPJ0VA8BPskUr8ic+8YSqrmi2/db/+Fv27I+e0+90dnTZsaPH7M7tuxLkh2b/5htvKt5CTJWJFMRvgDVXLl8VKASjhTGRahesViSaz7VJHAFwdu58INDkKOm5uT/spjQvbt6ww4dfs+1bt9q2TZssWm/a3MSktedy1kX7Q6lsmVjSfvy9/9siy0WrTs1YP0LYqZTEWNEwgXFZRsOkv9c6BvvsxVdftnTL7Nb5i9ZYWLZsR97Sne1WbTZtem7O2vJZH5Wq0fB1FZh6+no1AY8gHcYr7TmwUzds3WqRVMI2bttqc4uLdunqVWvLZuzQU09ahpaTRMKujF9V5ZsEA79Goopvfv7HP7aH9uzR2F6SY5J3WmYAEvARjSYi/fgLhNTRb0A43RNj1ofnImYk6YIqj5+ggMPaHz16ROt86NBBO3vWWw7wtbwDmE3PPfe82qFIdo4cfVuJLhV34hkSGWl6FYsShgVYYfwm74t2ICrQ7GVa5WG6MIqVfUPMwx4hoZb+Qb2ud0iMotGxtO/W65oYRKJKKgJgApDH7wES4JcBLsKWWvbujZu3bPuOBxSLkFzSkkZihk9lcAPJnybTdLaLDeXMUDTb0vb888/rZ1hDACneAWAYBVXAF56PxBvQgvfN2WRPiy2+5KCAA4UbBcLxXIArVKzD+I+WAa6rccDB0AXAx917div+4zzyjiiOUWwjNpBOY7VqeVjVSRjt4yrQAHAQZ8GqUR4wMqYhENMzs8oX+Bx+n/G5DMJAG5G4k/vViN+FRTHGYMMDMMAc4d2yr7geTBwqjryXUP+F98X75vu0aZBkSoyV8b4UorI5Jd090sEoKAkmRkFb7uatGwJ1FLPQBq6cIqK1UNqADsiKj44mjmYNydVcg6+pvc67Im4mb8PWtXd2CmiVqW22FCvz/+RPGlTR2S7JAen9SArA2SfEYYBVKjomYgIdYM010ZyrOxuLcyUB3s527TONuJ2bVas/98caOFukItuIfeYaFLWxp9J97OzStXkXPAf7gX3KuWMt2xHXnp4W4+jCxYtaBc4SeabYKJ0dkpfg5wE92QusNUAI06N4VgF89ZrWPmJNn1IWtIRhB/7DH/6hPuuXfumfiLnjsWHKXnjxBbWUcTbY448+uk/7mz0P2P7d735X+zks6gEuwqpi/xMjE0/v2/eIfefb33Zgc3FZ55gx4+TW5CC8a8SSWfcd27dLooC9uW//fuXbMEhC1hzvBECN7wO8sf5odiJxELb5EQejyUIOxD36SOI2rSH+APvDPgD84vwh13Dt+nWdHe6BZ5ifnVMegS3Bx9RbTHNl9yEC0FL+gQ/0L/iKXvT3cuGHFDD57d/+WotFpeIBkk4fFGI3tMWwOQEkCCao3ktbgtnZ87PqiQSxBjBhI+KkMBDQl5hdzZJcOH9OM9OhstHeQgtPSL3ysa8tIZK009Bv/Oqrr9jTh550GhnCS1E37hcunrfePnqnFvXyb1y7puWm2qMxUNmMkhLQK4w4LxPaXSioiogZya7EalCEL5Xs3JlzPqqw3hAtDWNHglssljXfnao/hxhtgmqpJEVrUNdE1EVZ1U8YiI2mRQVOSaeEDUUCl8im7N7slJVgVYhhwgjVqJywhC9TKR8/3CDIo7ruo17Dfi8MG3/WKLCGjwMLUTkhcBTTWqB2vo5QSdNUwyNRWzs0bC2qU5WKDXZ22gBBHpTFRNI6mcQCiyEatfnSiqUzWcvFk5ZB9BXRT01qSdpsEb2OGevM5hR8Sp8DASoqLxUHomB7CKoJxkFxLShhU0uLNl8q2o2ZaWuRxEdjlu/qssViURTQeFubXbx9wwqthqW6aB9pF+K+dvVqO3bkiA41jhVn9MjehyX4SmLNegwx+YgWDEbCtkFJhBI9oz0AUwUGgICKSFRBA0E0gBoOhoCZcdcEVVQUMMSwCNgnBEKIaNHryN5F4RoasMRUawjyzdmq1WMKkMPqAjxvkn4Ms0Ys0zISjbkgWCA8KrVy/q5eE7OCdxiKu7IX+XNoNHHCgHQ4MH6eFi7+zJ535geipYgLelAUUnQ1Jrfq4IVrxkb0fAQFYTIRtghhrAA2wtG+sGcAg/iSsj3aLASKACd1Zsi7aC1BpF+/JX0ZAaYSV6vrs8SaoU2oVlPllmCAf3Gw3CtrhHCh03/9OjgYnG7YohO25nAdnhlQLpWMy0DzfgBwaH8SewatlEhEQWPIMAkBJYAsKK4SgswEQWu5pPNMkMC1PZlK6tp8hSATjj2VSuhnodRLLNdMjDruD7vSaCL+5zR01gznS2UOJ0HAxDPRl46IcLlAu868hJ/vO4m/TcMkaOv7kLIWP/wJ+gf1CT5qQsBBTIWN5ExhL4hRenq6pVUEi4AChQL3QNOEqXHYR8B710byggOjUrFL2C10j6BCaypNHLHxnI2NjCqQJ37BsJEQEhO5EPx1VSZh3OKXCKiHRoYlnOi2NubC8zOMA85aqeST1Qj6YcXRwvCjH/1QmiHEPRSkYCOSuNB2AHOSz9i4kal//X7/6YydOnnCxRcrVbt+7YbaPKSjls+L8k/yhT8GAIYhjN8jbsIuMT0BVsmLL76gliDAEyqbVA2Jm/hsYjz8CfYQO0fMoUk8s7OqUOayGeuEeUfMUq3Z7OSUNWt1WzU8qnHDz//5X9rSrTuWr7esv5M2jIYNrVltPf0DCrrxs2iS1NJxO3L6pGWjUZsYv2a1xRXZf4TDV2BXJuI2MDqituVe7mt2TqwUTdZjxOb4dRWctu/aZYePHrFdjzxsw6tXWddAvw2PrbZTZ05LLHbztm3S+LJozM5fOK/KLMUwhetBYQImA4xlARllH0/KXsAv8FmwC6l+kwDyd7xjn4gyoyo0v0dyDQOEyjigDIk5tHyKi7AeSNipuvI7xK/EylSev/3t72jyI0yD27dvah9TWOSdMJWSvcMXABH7l9gQvw3bCTYlcQytCnweoEw2w372yS78l3gc/8X7BKgTK2FxUdcHFKBizx6hLYepkryDcCIl8SvtLjBwmURJSzzacfhF2DPcB/uQyr1Pqmlo6tCOB3YIyOD3lMBHzH74zF+rUk4sRFJGDAFQofXq6hKzgbYDvjhjMBFIiK+OXxVln3iI5JkWHNpR2Juz01S7WY+0ihIhIxS/DGBx5+49MWC2bNuq5BWQQOzhLsY9+5RCzigxJSxcYo6bCIcWC0ri+UzsC/ECD7GwuKwxqbhqwFX2wNTMtB1/513dK7EeYCtACbEA98hZIjZk74Q6ejwvMWalXFKeAUsEsJV1lJZcrSqtB4DI7p4e7VMSXvIPAJP+PoCp0n3dO94HfyZ2JT4TC7fZlL0C/CK3iSvm9MlXxCcApMRo3KdYO5msClZi4cLkoqAUi7kuSRCjIrLLvfB70oVKMomo5VMN0dGLAQjT1liVWCzfo42KWI/4i1bFpaUVWymU9PcwN3hnFIlZJwrE1arbHm8HryluJmbjLAnoDvJN7BVMECQTWFfsJ3Erz0wMB8Ctdq8uGC0DYtDxDtgvaGtgW2E2sb6AYpxr2HfsEQr5AJgh+4g4mpbHvt4enTtiOvYKLKU//A9/JJsCYKHrN1siGcB2AqwAfIF5wTPB+iN+/MpXvmLPPvus9rNYapWqgAvsDs919eoVAa4U144ceVvtTGgpAo7wXBAYaJ3h8yjQ8fnsKUgD77933gPACfsPm0WsTE6J3wIw8mKmT9OUpAL3I/+Z17sBIAWg5JzDVuGzWJ8tW7dqbbl/QB4GYpDDU1Al90dnRYM6hsn9CypoAJZFgvHB5NcqZrTIUF2ynvz5//vrgy0AG/nf//3/1mIxMFwYE2hEp0+fEpBAcouBJoGVA83ntUkBKXy+eEZJIH/Hgj+6f5/QVfptQQEBXkgW+wYHJL7K2CGQK5BCAgEOOj1br7z8kjYpPwPYcfrkSSW7oHW069y+dRO9R1UgCJCWFxYVFPDCMb7oBnD4cRpUXUD5qQIwVomqzMLSkmhoIPWrx8bk9GAyEOzgzBgJdebsOVGPQMdIbjg4HEo0TJKaRhOxaEvEIm8ZAMywiFDhXMKVrhlFJnow4puphBUqRYsk4lYgwQSzjLSkaSLWCOAI9DkBRwBv9B4mPRGFchIkTQKWJPzqAkxCkIPWDel7wDpo1qXMnDbAkkGL11tqJcKI5ZMJWw9Fkd8Ryl6R0Gs2HhcdFsMR4+MQSqs3LJNiZnzSVqplm56ZsmSgp+GTQ5xKBbNGAqTAOJGo2ncwmhxKjR5G4X5p0aZWli3d2WlLpZLFaOWhPQTdjI52m15csJV6xYZWjwlo2rptm+1+cKe99MKLChwB386ePW2f/tSntVZnz52Vk+CwMuUIYx2P867qQmBxAuwnjDRViIE+6HpTVtZEnKwmvsACwDkOjAzpEBOY4PRJ+jVBB6HSNm91IXhG8R66JPc8OXnPmsBDCJdWaxIvAvhgR/CzqoxVaRdJyhkoiK8i0JVU4KB++6D1RAgrbCC+RysOqvKlcqAwT0CWVM8lz8398BkYSRTYcfohW4VgmZ+R4BfiqRFv32J/hnR1NovGHGvEsN8/96P2HLXoUM1wjZpwlLJAogrrU9aeZA8CyuA4+Ts9dyyq/0r3JJm8z6pRP3PCR/1hcLEVBEpUDSVkzIhEemiDd6igP3CY3pbjIrditCRT1mrSQsT4bReB5GdDgIlrDQ4PykiHz653NTGptfagyvR83Bf7gKBC/cYx0O+G9mw4dYf1oAJB8sEzOf36PWFbfg47w7/SaglAJgIiaN0ERZxdnL80cfr7JYBFz7PADziJP8PXxwyTn2GRPmo/om4Tb3n7SH0FY9jVzglgQuLR03t/xDrsNL5HNQ/fi/AygAMBN4nC5NSEYhDAfkRDsZPYBZJa1pLgEh8u0OLaNQWiIcC+uLSg5IyfIZkgcWRMKHHQ2nXrxE4kMeA6JLF8Lj+HXSFx5r5omwgn7iDcSoxBEg8DAbr4X//1M/b44wcUyBO78PP46GEEyAtFAQ/FQknJG0k0FUGYtRQHEJCl+ALde8vmzXbm7BkVtrCBPEOxiIDlpNqkESIkeAYkgqUSVn11z0xyi5hAaQAh/huNRaQ50EWy39dnsZbZ1UuXbWF21nZs2W7lhSV758XXbPydd60nmrDufN46KcwgoMnkkkRCdpTkKdqRs/layVq1qkYSl1dWVOzBxm7ctFkCjmKxtpq2btMmm1pYsP7hYcVYd27dsuW5BcsxQSOZsAwjijest0qkZZFEwlavW68JObSq7ti9y4ZGRwQiAV4x1QRQIqSA88yaJEjBq+7ttPLRSTQn3E/x3FRmHSSZ0thnEr633npL74skXixFtVmktW58lqjyExOy/d7W4awh/DbrDhD2QhDbkDSyNhRnYB/AWmU/wiZhTQAJ0GCBTUCCrNbQWEztIMTF+C7OAM/CDaDhhsAkIBhJMUVOYmySxRPvnpDvAyyTbwv8IsA+bfIk/xSjiBc4L+ztY0ePylXBLmEPcV4Q3ww1X0gwSczRDiNWQ0yX+IczhKMDLEIzhVgDv4jPBQRg8g9nAf9JLEK8xghT9ixin6xjNu8TnwB/AHr4LPYssQDFCs4Va8S9sHby6ROT0ipkaiVrIE2yCGBMUQUWkmWACu6DL94he4IiGGeV90gBMBSi57PmF5bcVmRzOivYCFqpAGfQbuA5uR5rhklWu02EQttNxZHkGpxVzgRxAc8LOOWxTFNALXEVyTvrQmGLa7EvuSfaQnhXiL4qxq/V/PsN13KTllwgGErBkbyIBNZboGindjCD/UDsG06BCSeA0s5D0s51OC9oB6FBgpaSYj5NskkL2FGSnfCWnVADDxvDvWAraCHHLvNsxIesJ7khwsVoznF/JO8qLNbrmlqUTqU0hcvbpGnrTyiJ9zyU1iBnTbMuDBhRDNuWEYgUtk3yrhFbxWbdvHFD1xJQEEykIq+lbY53AljCmtPixpkkvgWkYAQ3NpAc1/ccE1zqOhecQzogmKw1Mjxkh19/Q9diDwIu0HbCHqW4xjCKZ555RueB2PaNN17X937/3/075RGws8hT2JucYdrk9jz0kM4Hth8myQsv/sSefupp5UIwD2/fuqVrsIc16eeBB5T3Yvs3bFwvbSKuyb3wvg4ffl35Ncx8Bq5gi3bv2qU99sUvfUnACa2WvPtcJqP4lnfCYcH+oI3Is9HKx7nifKFFevXKFQfUcjkRE4ht0ZMBhEQoGB8DA3Ol4BpKDDlgL3TkXYQaQCXUIvNi/88WB38Q45zIs8/9oIWqMEgrD7l50yZVUhBhwkEcOXpUm52Dx6b90pe+pEXHyKIYzGEhoZcWQTYrkCMejdmJd9+VAjIiXCRliMRw8L7759+VvgkJ7q4Hd1m+o93OnD6lz7t3947t3vWgHX7tVZuemhVAsnfvHm22crFgXVSGxkZtcX7BFubmbEQiQO/oBeAMAHhIpmDE4ACPHTlm09OzOkBOkV8nYAK0joowDglUcmxstRLj+bkFq9dgjqAp4iN/W426pVMkgFDl6A8ESGmotYMxd2xkGCYguVS8qGSBrgE6lGsVjdct0x4AwhZtuTiSdC+cqgYUItDEWqoCYHgkMhYI94TxsZhNQZVEYwBJjgPdC8Akjb9rtGzDyLDFKnVrR9m40bRKqWD5tpQN5zts9dCgql45WojaXKuC6hpofxctMMm07h9nWWkyDq4s2pzuJYLIKXoYsGC8NxynU6pWVA2qQz1s1KVWX49ErRqN2GypaC2YNLAI8jmbWVzU9J1tO3fYrTt3baGwZNse2K73jHIzqC5gGe01VOUYB4kwHc4aFBYmBHuJRBSjns2lVZWgBYr9gyo3qD/vgqo+wAmJO88BMMZzUpEgSeaZQJ75wokj7MXvsSYYTow+jp97YP8QELO/Mc6ounPPsD8IYjCiVJ1gm2D4cXphxQ7mlQMOtOMETA7uqeSBu8CGZvP+dB76a8VAEbrv+hnqjwWYYE/JMZkcHfuEfRQKgQFe4L1JFvgejpupEtwP15IOStSBD5w7FQj+X7TjBi1DMQVOOHtAIRdrJQFp6N5BowW0AAbVnf6pEbsBS4NriSVC4qIql1fpnO7LeD5E4Jz66ArwVDUdgFQLUVCp5X2IiQMgBCpeAS137ZYwIOBeoZNC29Zko2D8Mu+B6i3rIp0YHHbOKyqlYjm4ZWDPlre5sTfT6UBgLK6ExgMxF8MVmyUYl6xWoGpV73li0vudWUfWiqBW7UNND2iglbKW0xNTVmFseNDH+bM4gXBq0P+7decXlSx/1IgNP8s7+of+GQUZ9ADfp7j+j3gxjQAAIABJREFUQ9/BL+7zfCJZTbaH6ix2SHajWlOiIgZfzauT0i6R9ldLiRGVedmjgCUGQNvb5yLP2C7a6WBgULF/5eWXlfgCXJBMkRBNTk4omMbukkDRavDQQw/Z6jVr7Ic/+qEKPwC22FU0UKBRY2uGBtFWAuiYVYKAnf/85z6vaTj4BhiPgP/0xRNw47foNQeYRjvlsccf133RioHQ3+HXDmv6BUnX7/z278iPA+YgJsi0BOw9lU7sDvYchiR0diqY3CMJNX4BH0p7tVPE8R052VlVwStVBdXYbZ4JJvHo0LDtC3wxwveJaMwWZ+csXmvaiVdft3wzYst37lm0UrWe9g5N/Mt1dFiKEaOJhDQYBtavtfbBXrt984adPX3aSiuFQIDW2T3xaMKuXLqkAH8UTRbESGm3iFLpX7BGxf3QwsqyDa9ZbX2AIumkDY6MWv/QkC0VCnbr3l1bvX6dJfGXPbz3gpIHYoUQ9A7jJ4mZw3CRv4sIiKdIgB979bVXpTXjY1WrYjWTlOD/H3v0Mfdv8ZgKblSdKbSwfhQIAVp4ZvwaBTr2KvtwcGBIRY0zZ88q3gQwoPhBksF9ACrxbhihSkv73r0P20svvWxf+MKvurgmsR4tqxKkLHshIBgVy/odZ7LNunX6WX6GVlJ8Gu0EFDw5L2LaBAUWfC1tAuxjtXksLmrPM25ZrezFohVKBVXJSSYB2/hctFZIkp48dEh7jKQWXw2bh1gDNg2xzjLMKk0Wob3olmufoUVB5T0AGWDmALrQSgATh3Ukx+joQoS2LqYmDF8mc166dFlnAe0fkkbeE4kxe5jnu3DxkgCZT37yoPYLYBFxgLTK1DLrE/t4xwI/imjwNay9s13PSi5D/kKMSEIOQJPJ+HhwbAhxAFV24jTumXNC/IH94XNgXfA+WBvsC++EvQBToF6rql2OghgAEgAQMQIxCrYHBi76PrBisAPsW/IA7oOWKeyOgD5ErLu6fLJQLKaYDwYCMRzPJxHX2VlpqXX39GoCIGCGi9suqbWCNfBBAE3FUsStMDKIqfNMTKrCZLsmvTnukzyG3+X62BueVVqOwdhzFczEMCb3oZXNp5ARM3GP5XJVORKMLu6fe+eLdaKgjY3lMwFXiLfY5xTHFcO2pdQGFgq/7tix07q6e+zk6VMqysKYg1ERMsiIX/l9wDbsF+8Ohi97nvG+FGA5f4ATABC023/1K1+xl158UevC/hwc9KIqe5azwdpx79hp7CeTpNBWIR4FSOCZsMEABvse2ScfxP4mj0EaghHD7FEfG1+V0Cti4NhqQGzsPfuXvfXP/uk/tdNnTmkf0m7k06zi6tbgbANKwlACXEO3CsYN8S8ABpN5+C9taiEUASCPfSJmpd0GCQvOGF0crA3nFoAW28Nn/bMvfEHALe8Zf0rMrtzaTIAPU5Bgt9ClQZ7EpFn2Me+d7hDa4QBM5FdIGcmPpano3Riex3pu+WH+inznP32jxWglnDu0JFDMsMcXpApHzXghaDv04h448LgoRmxGppL09PRpU2N4MBzr161TovVnf/qn9rnPfU7ACQwIUE6M33/8j/+XJxXJpK1bu16b59LFC7b34YfsrTdft3/1L/+FXbt21U4cP22vv/GWPfHEAXU/Lc3NWyyVNKAKqrYVDFA06rOizeQcSfQ4MH29/TYzNS0BMIwjtFicXz6XUWJIEgXliJfL+KOIxeALiUGCM9U4Q00OaVkqEbcULQzoUmj8lit/a9oNgEWkZVGq3mg70GsLk4M/M8UGTIF2CTFS4lapV63Bz8feGwtLAAzQQnUlJRomT9jSv41AIBaRzTLtCxFve2gq0SPBRQWWn/SAMBGJWF8+b4PtnZaORK0znbFShUAgab3JtHWB7tPOAqOio1PVBAzT+PXrNtjTa+0JxK9iViiXrNHy0a4Idfn9R9WCVKxUDTUVdakByOA0YGUgILu4YAuFoqWyOauRGPN3K0vqO44giovyfKVsfUODEssl2D1w4DG7dPGSEH6cEHTmjva8xlXzflxVvS6xXxw0LTEYcI2T68yrfxCnBpI6MzvnauO0yaBuns3JsfDuBZyU0JyJKJDh/IaGgwSXRBmAhXWEXUSAw4hAfpf9gKFFL4MAkx5v/jwwNKQgg2qAkPPFRRlfHDDvlbXEuBPshWwgjCzOjf7M9nxOgQ1AR8iQIHACmHLdEsZG5pxxEXcNDhB49r3admo1OSGujQF0kKYl8MeRY9gYMCScecLzhp8fskL4Mw5GzJVAkNVFhmHIoGHiVHj9XjB+ty2T1hhtdh6fzfOw3wFKNd654aOBQ0E3giPYQQQirkPS0DVDcdhQJwXjSoITJkSiRHe0a58LwGn4CGYqQKwLzy6VeE0jQk3d9Qr4grrPe6DVS/uYPRBop/DZOG3WINQwCasq7HUCK5IuAj5E57AJfC6nko3TrDdsaXnRGTiARKWSgpdqraJ9x/MiGMaa3Ry/ob2tYuB/Rej1v3AiQVX9/X8nsOQXQC4I/dsv4KM/zH71537vH2XAhGPD+Q2BSRILiW5TbU0iuNitVhr2qgQcYUGWoIK77XVshAlirudEUQf7Ch0dMWt+D8CdlgrEOd1WFe36jWv6XdgbXA87TyJx6MlDsu20AKCxhSCnRo/29alqS6AP5k0A6W2TDbt546b98i//shKl2VlEGwdUjZRorKaFVRR/bdi4UW01FLCo+jFVZcO69fbqy6+KEk0C9ZVf/6qmFDLFkMSdmIz+cgpUMG5ZK5LnNatXiZnpI26zsq18FoUwEnwHbjpl5wmWYUjw2fTTk3Rfvz5u+/fts4f2PKQEdnpy0uKRqE3evmuoHczfvGOd8ZStTE7a3UtXLWtRCcJSqcTfa1pRoy4Nk2Yyrr7+u3du2+LcvARF0cDi+ZjYAJOEoJ+JFYBH88vLNlVYtr37H7GL5y/IN3G/2c52aybiNrJ+HT2klspmbd2mjXZnckJFrOGxMetlTC82nNHSa9bIRpMUhu2vtECHwtsqVclXe3BPckH7tkTVaT8uFlURBsQ68Pjj2jdcj1HOvOuHHtqrJEbtXEEMTIJEIkUC40LkCNhH9L5U2MllXaC0r0fxAzEAQBaaOYx1xq+//PIr9nu/93tKcigGugDokoo8jzFmtF5TLESsjj/jTJB8ikHJxKAO2hqS+h7PCmgX6msQK/zu7/6u/eZv/qZ+D78OC4MYVvEOyW2lJAFIWDacBfY2IpLsP6ZtoJMDKwTQjYIm7WLsMT9vxKlJ7Tf0D3jee4H+CAABMR2jiik8aNoODJdozFtdMuj8XBbTioSevUryn0i1CaREj+773/++9jpnDpBAxbH2DsWMEkUNWqo8ee2zmekpVc7RVyEfgC0PM6y7r0f7j7VknULwiLHMw0OjiiNDtiuAGfaCGIOCCueI+MbbVmISVCWG5D0Si5DXsGZ8H2CAWKFRbyp5BpzELhAnkWQvLSwqrqTVSYm/BjIw5tXfO7/LNcUsaWuTzdNQiFrNAZdgdC+J/N17dy2dzio/I44F5AD0I9YP3y1r5GzbCcW0Kv7GvUAMKMxa8GyAPFyPuImJjuE4bthExIfE2sSACASTL1GcU9ukNFs8UeZfgB/iKn6fvYktJb5iZK9rCXbLzhKLYWOwnayP9P4CBjOTkLAZt27fUVKPDRfrOoZuSq/+n3HbgBrvHH9HTEFARs40MTO2lLMFm06jpVeW7Xf/zb+RpqbYTg10Wjrs9dcO6ww9sGOH3hX2gOsTb/LeJTQ7NaUzBbODPXHh/Hn71NNPKwcF4JCIeFtKhV+N/+7vl0YRhVbOMAADorHYDew1IBZg9/nz51QgPnbsHZ1zWEPsCWQtXvjJC2pVYi/AQPnWt74lgWj8CvsdQPFr/+JrXuSdcHY8gAmxJ/7r5Zde8laa9ryYKbASAe0BqmYlN7BK+50zTxGYrgu1Os3OCEQnZ4Ixhb+EsECeK4aR9EU3yb4xillTw2oNrU8I8oV7yuVcBZv83OOjf6gLRr7/l99uHT1y1O5N3LU9e3YLuUXMjE3FBuYFE0BAbUTwCHSRMUkgZWzQpeUV27plq+4XZ4Ixvn3zlv3FX3zP/vlv/IauMzY6IkMKekbQQ/WDZBHEFScmVJE30KxbR3vOpqeZlV62I28fF7pNHx/tIgvLS2ojATCBigtVlY2BowJBlEFoOHpbLVfVusHMdZIokjVaazBG1Jeh6ILYYXA12zyWUIsEXwJDok45Y1pIWzKp/lqmgvA9CQpBNYXWH1A8vSocsQitIi3vFVMvYSBQKbFMegURpJN+iatbZ0VdK0holT5d1rAYVLRlcKgokuwCksiQYIjqzgigVYiqYwD0pGJRWzM0ZPWVgmVaEds8PGaJJEhv0UaglqKVEmlZJpm0FIkl89m7usXGQSypBmrfABQBWKD3G7HXutpP+PsmAUS1ahVYB2SALZ/sk6DfkN5KnHqxZLFMxlZqVStHoxofWCHZ7sjr+9VG3foH+zUpCZoqwR6MJaiAUOToK+3p6rS9ex9ShYBWJw43VR+cJIYGh0ML1+Xxy6K0EWRirKAk4gilRj84JMNFAo8jVFAKwyDoESUIEGV0dkbVHQEP0ZjEZH0cbkSGwicSRe3MuTNSnOf98A8BJXuBa7N+/Dxnhc8jQOb9S/iUFplglG9YKeD6fB8HrkpNMinEX/sw4UH+fVZHh1dBMJYASnw2e4preU+/o/bQhmGnqI0H+iojeRkxJ10Vn6YUOkz/GW874edwWKh5s6cItERhZ2JTIDILmApIgNNlTWHa+Hl30S/OfNiGw71zTe4VxhfvkGtyzms1b1Xii/eKk/YzCz2X/ewjx0MmEc+dy6QVlIUtTmLJBGOZ+TuqBbTQ6exFI/d7m53+WdO6cU8AJFA4vf2wqHfFu9NZDMQOnWK67PcXcwE+TQAKtGpCBXlAEe6Joj+tTgBl3iPtImW0BFI95LoLs0wHgAkU9NL9/wBN/gsn8AvyMR8DJv9Qrvi//jkfdcCEyi6BF8kNwTG2Cv+NPaDqSdDIl4RdAwFp6Mu4T9ppseHoUwAOYDM49+GUL36PWIZAeWRoSGeapISYiLhHGm+Fgird2Aj0GSjM3L13zw488YT6uIlDQjv74E6o0/773DMMQSp+xEmA2UzMymbblWAC9PA83B9abwienz5zRok+iTOBOgH7O0ffUfBLexDJBCwRxh4DdKCLgRgoiQRt0CRKa9eskV4Xn03hCpuPLQYM3rptqzTltHYBWIOtpHeddSEROH78HdkzfPL96umdu1YpFO3YW2/bcG+vjXX32crklCXrTTv706MWr9Q0OY8Eq7O3x9JtKcVOM0sLtkRrbHtOPuEaDIhUWolWD+0n+ZzdHL+mNT3wiSdsZmLart+5Y4uxpn3xy1+2cydPqtpdWikKQDl64oRtfGC7NeNRu0uvfW+fJdIpW79xow2gTVMpKxEGDCBRYh+EgAn+K5n098vfqUAVTFjjjJHA03YlMDzlopn4WMAcEiD8KXALvo8WchIoiaFHvN2UxIX9QxGIqRT4d4Cet376lrNixWZFt2RG7T/OGin6BMBkSqAd7FUS6B3bd2gv844Vl9brStZI5kLWI4BXyBLlPjVRprtbn0VsS1zHuwd84M8AbfirP/iDP7DPfvaz2gMAMDwnLSe0OLg2WVUFQooAly9fFAOCSjhtaKwNvpSCFMAH+y2cmsLEHPYevp2CA/dLEZaWCZJlwBniJURoYT9JS+TWLYlzAtrQBn727Bm1kJBoc37QroDZTAzPxJYf/OAH9vDevboez7+8tCJmA+cLkIaz2N/Xr5iCSjjAA+AObFXuCR0gsc/KBZ05F2GuKQknUb17556tWbM+EGilEFoWaHXpyhUBCbCDxZAFrO1E9wY2dkXghYRcA0YINov1L6ws6Z2SzMMeIR4hoSYG4bpcg7NNCwjrDnBBzHTxwnlN/OFnKPCy92AuheAW+5d3CSOCNWZPA97wPig6kWshCsx+DAVn0X5SvBlMtkRCATFX1nZ5pXBfgFVtjkU0fqZUqEHwWWwsaS4iI+Cxl0bERomj5ywWd1YwfwfrxONH18zg74nXpF8nrbdla2hoQEqgIcBDrVrRoJCwAM8a8zvYYPKgvv4ByQGIRdLeIS0q9jxMKvYiRVRsqUSfL1+RLWR/IewMM5DWGkCDkydPKLZjOgy6UrwH/o6WRwAPfAjPD8sdxiCAFO9A03zWrRMoQVwEyAFYgCQELTkAqDACZ2amJe5MTsLwEu4NIJ6zCXAJUIj2Dc9GTsz+58zC6vu3//O/FWOLKWeXL10SSHjo0CHpm5Bzs6c4Y8hN8CzYLop65O2bNm32NvBSWbonTIPlunRyvHvCtUiJh1977bDa3wB7i+WiyBCwSTBi+BEAFwA1nhegJBSdZf+h3wK7hTWiZYjrsLfWb9wgH3zz+k0fvR7IEnBeiI3JI7VvPsRgiQovzz73V63vf/8vlYQ//PBDEjmjJ5K+0scff0yJCAcZh07FnS8OM44IpOyNN9+Sc6elAiYHVeAf/vUPZQz/5de+ZpcuXbSpyQlVXaASvfE61NKIdXd12iMPPyxDzoE4d/aMgJXXD7/qM91rZm+88bYSY/6+uFIQilmDeVGtWiqelPAWmxNAhwSNCjeGAxVuQBWU0Knka5JJuWKD/X2ODjM2rYQwZEYGWP16Ca98g3RrYknEJ5JgZAkAYrTWBC0QHGQmrSC4irGUEjkIK2JIGENG1FahkZrU3TEcGDKCPYwV/btqB2iZevlIRhnNBXMDIKKCAYaVQa8NFFiElgB74oAfjHP1qSEk6ek2Rsy2yWnwSX3tHVZbXrYNg8O2eWBYPZBVWBvxhMXqjvbmM1ljxnqrXrNUPCEEWnRAKuXFkiiu6RTaFQ4SiWGCI6Blgj7HStlawYQXADPYBgi5MgmnVKlbJNNmC5WS3Z2ftwVE9JigQ7IN88JaopBhiPl/hOloh8KQ8/f1akUCtFAvObQ4s7/6qx/Yw488rN5rnBI9oXwdO35UwR/sJSHhcdpL0gLSfMwdquXLMk4E1TgSwDSQaw4vlSzuA2dKogujZ3RkNBjZ2xKogxEEwOK/GHtayNi/OFYCCAARkFgCI1p5tGZ1R9rZGxg0nD3vXmOpg95P/p99pIkObSl9JsaTQFLgGr2Y8ZhQ3ftj6TJpsXLIvTkjXCsUSiW4Uy9tOqt7ovrA9UNH5T2EJA/uhAD7whYkgh2CaYwczhvHGIrH8VzqT2X6DhTRUtniyYR/BlWCoNoSKr6H7TY4SX4XR0PAD6jB2eJ3xLihNSgQmw0BIrXm1OqqOOHoeE8kHkXaXQSKmJw0zpo1BtShDYv3BK2TdSQBAIwhefB7YB+7o9YeX1mRw+V6qhCJ9u2K516NWdIkLN4j94CTwxbw3CQrAKio2hPkEogT/AKIoYVDux7Pt44pHKjbrxTEhJufXQjGiauv7oORgf+Md/ExYPIzLtTf8499ZAGTQLsFW0rwhh9H0JIvkj8SFf7lXMuexuLqIXcQ2XXOKDKoXaFWVbVXSS+Mk1AzrNVSUQZfQXWTnw1bJQA+sX/YGmIGfD3n++LFC/KLgCfYSgJ07A3U7fXr1urn5+dnBUwwhQCwBRZkLtdut+/cs3yOseVUer39kPjBEzJnvDC+8mog4Er7AEUVEj3s2OXLl+yJJz7pk1AWmJKSVqIA+4VfJvhVS8jykiZofPrTn1aMhf0lIdi1e7fsPZV//CXXIehXr393j36WyioVTmIkkj5EPWF5XL9y1f78W9+xfbv32C8desrGz56z6tyCnXj9TYuVq9aZyYl5CssOjTFGyk8vzFnNGtbT3yfbWikUVMiaYtTmyIgNjo7YzevXlbgwzWJhbhEHZ4W2uH3x179sJ4+9YyvzCzY1MWGf/5VfsdfeetNy3V228+GH7NbUJHN1bWJmxg4+ecgStF+0pTQpY9PGjfdZHvJ5kYjGkmZz6K10yT8BCknYs7tb+4f3CMj0xhtvqqAD44V3HmqciHUC8zCb9dbWQOOKODScloftD8cEw17Br9ACsGH9BgEOOFONuW41JN7LPcDWZh8ArLGf+TOxAMCPCwJv1O94op6wd4+/q7YBtcrX0WDrVfLCXuB88Lz4MgAqfBJ+jNiJuD1sraF6LRZGX5/+5Yt1kA5avSYfRyEGkJGkCtBIk1t6XPiY+wQADCvf+G9AmXBKJdfQeQ1afVh/Yojr11xE9sL5C7Zx00a1SqNjgtYFY3nLlZINDiJ+3LSTJ05Kz0dC/Ldu2/F33xW4QXWd2FDaQtdviOlM7gKAAKuF+IZ85MGdO++zM+LEVYiixlxsf1mjgu+Jvay2gWZLui7nzp63TZu3BsWbpM434CjnA9YBa0sxkQEEnDFACWmTiGWBMH9FAADPSwKbiMOcLeg9EfcANhFfSAcQjWKLakIlMZwKNBEKP1kxZ7zVxYcIiHHd1SUQBRCIFiK+75owfj1AZGyFGCR6X7OyZzBsuD/sBQk27CT0NIin2NOFUlHxMc8KsMO+JnZjfymmot1R+nfR+xMbNSkQpkJ3r96b4rZgXDvnm/YLQBAYVLApwpYm4lvYTuzncDIjZ5+43ocRMPACcd6I7hW2ktp4MlnlKNhAmFWM3ZWmHlNHc3mBbIAitM3zTrg3CqPse3SEBCIFkx1hBRPH/f7v/y9K9E+fOqV1PnvmjHIAGGJMH1N+2t0tFhXrx/qyLvwdZ4Y4mHUc7O/XWHbsSzLheShtUOxNwFViRYD3t958U+1+7E/eCe2UiMWSQ7N/YaDRJsOaMxmNlp3uni6dScZ581yAMocOHrQf/OAZWymu2PoNG3SuAStovXlg507dP6wS9hN7cPXqNWoZBZRFo4TJNl/96n8vXUby3h/+8Id6t9wDgAxrr1yrUrGRsTHtO3IgF8auq40M30Zey9nhzANgAqawzsS+7B3p3gSdEv8oAJM/+qOvt94+8rYSVICDbC4jY/+Tn/xEgqw4B6ogGCYCBgw3jp5NCSWLjQ2QAE0npOwcf4dexyV7+lNP29Url+zihQtCzwgkoJCCDrNhoIyePnlKhp+EgyTwb57/sZDSwaERe+ONn+rAdOTzdvP6DRvAsCFOtrBkk3cnvJ8vqJwj4gN3hM0IWMLhzmWyMpAYIIwIuh6gXxw4Dlk4sQOghTF5JMYAIxgh0FuCDYgvVKigBNJGIoYJYErA8MBfIjZFpIWeB20xbZGYxuQWNMnDxMCg0gVIwjOmYRGAwpFMwzLBySeStrSyrEChSRK3tKTPZLrO1Py8pcRGSAqoWSaBBKyBkpyIi3HApozU6zba22fJZtNWo2aczlomGbfC4qJtHBm1BgEf6GkwjrGL1hnWh6p+W0ptP4Wyj10VM4XxsVBZSe7RgCBobNRtEcNG64pUsmmVaAhAacUSlmzL2HKjZrPFFUu1t2tkIM+apxIg516zDRvWi3JcKCyLNoYRgBWyahU9nzVrVCty3DhF+s1//Dd/I2owATIVMhzO4sK80NFEMi60mTYZQAacHmPhhNozUrFSlfMByVZQG4lqLQl2QHD7+we0x6Sen8/LIPAuQlV1qnSsOZUL3j39kBgEKM1hPylIaygIyl4DuACADKtAqg5JpBZqrleipPQttgTAnE+O4WdwqKGuTRjAsB+5Hr8DuwMD7OP4vAIDCOYoPm07Kf8c+pXDsxEIgVEFE0WcnuJIRJ/r/b0u5qo2IFTSo4ylW1HSEAbpXhngXtENyOr/MaZhW4wUwAMFbpx1SH8GnMAx8H1pGQfVl7AlJwSQQkBEGj7lihwG5w+WGM/pGiHhpCjAwpj2QoYpA/Nz1tHe6ec6ii4ByvXFADTy/m+ADRg97OlwNF440s5V7n3c8zLC0jmfvMEXwZz3YLZUTYOFhjOCikgwIMArlVI1l9YhAloCMPaohKALXp0MdVU+bE2cHwMmf89IyM94+Y8cYPL+jScWJToT3iYgdlzCq6RUsh2cpmUjLso1gAl2nwQknPzFWScWIC7BjmLr0gjbBYAL8QIB8PLyYqCH4mAz5xmA1kXCYQDGNSIWX873KR4B1iCASVCKLW5LMlmrJXCGL+wBgTTABYFqoVDWFAueCaAX24v/IqHis2AmUIggloHqj+Drpo2b9VkE3vgeWJW0kJLQvnP8uNgI+FaqpgTgzjTosoGBvkAIf0C2HbCF5MF1utBIKCvRJnHneQTs7N4l+zszMyXtuSlE/UZGlaChcXDm+Lu2c/NWWzsyaq1i2V599lm7e/GKhOV7Mu3WwOfms0qKiYtiqYQYICp60V4Ambhptsz7LBetnalHFVqsI0quZ6ZmbHTdOpsor9hnP/85O0MyUyiqNQfwHX+YzGXt8acO2b3FeUtms1Yol21k1Zj04mjJwZ8jdErffSgsiT+EoQowRtsCQb5qnsGYVBIhjRSNmCZQUJwAdMG+Q5Nn3fhi+goMBmIT7Y9mU/ojMLBJkoilBbrhI5l4k26TTsdAf5/evzTnJEyc0H7DJ6P/wT6iusu7g81KWwXJCyAECVXIIoDGD8ilAQy3bgvYgnUAqANo5ixR173QFKXlZS+uBGxUWlL4GardxPCI++LziH14ZiYywQKm7RQWMwASSRWfSREB/86XGEqZrP6MD8WHs3b8DgkwQBHxgwohDWKNlBJI3gdnlEIZz8KUIo2O7e6Wz0+mEtq7r7zyip6Jyvng4LDduHXbXnjhBfly9j5n35mrCBdndU3AGOINfDnXoKgLaCcdwyST/xp6JwQwk7NTYqzz8xTUjhw9IvbQ3XsT0pFgupaGMzQaainijJOQk2vw7mEiAVxwHolzOMvEmuRHkgbo61PLv8bHxmOKn9ljFPAoWJJMAk4szM4J4OR3eG+AGBRGAaNYR4mioo3DaO28M6BhlZAIE8uLTTQzo0SbfUP+RiyIfhJ7gPeGDhPvi3fBu6e9jz3KPQF0SDfPnIXMehJ/87OFkOepAAAgAElEQVS8T3ILEmQNB0Cbrt3FPNmvMOWTbWnFYLTkcK/cH7kiMZrAQabnSIC/pT3Hl7Ra2mm39omHXIvYkqmkxKR8FsVs2Cck5WLvJF3slmfmLBDL8W6QDdAQEvRVEnHr6e7Re8HGAWSyR7BnsLhYC84S8dn3vvc9jQh2trkPVnjxhReUEwDcSDi7UNDZgmnCzwAkc+74HjkxbT4wMdA0Ie8kzy2XitIvgbWyY8cOMZ4AImil+frXv2779+9Xeyf2B/vLNJ6dD+6UXiIjsNVGJ32tNl2D85fJZQUysXd5hr0PPaQR9TduIQC70fWCbt6SzpImwXV1qRAO+YH3zTnnvjk77CmAoMceO6AcimIz16b4qvcOO6ReF9OR9eVZsIEI1ZIHjY6tEsBNjhRO4pKuEq1/QfGRfaQx14HAqya6fsjZJezbyL/+1/+qxSJs3bJZhvrosaP21a9+VYg4LxmEy0d8dclRsDlYHHoLQWKpQKxZu9YuXbgk2hjOgsWlYsEYVtDp6+PjAkRQdYeu98SBA0r4pqcm7fLFyzJYbsTb7bVXD1ssEtMMemZCc5ALy8s2efee9Q8N2vzyoi3NL9r05LQzEEQpLasFJ9Q1ISmmxQZDJaSCNhcxSWoaD0yV2Nsb/CtBEh11oSKCKIwIARUbXyKoZMBxxFsd6dXI3yjtPRQ34laGSsZ9MkecIK7RtIHePikIM/o0jmo2gpC0FqAfku9UFSacMsI95dMZR10zaau1mjbH1B+ooum0LQH2dHV6u061bPcmJ63WrFkqk1aFShN9UJGORG037VGlirfl8DxRs3QkYsPdPaLH0rKyQPU9ErVuhM0KPGPTWrQX0W9JlU2tSz4NB9ZLE2S+UbP5pSUp1c+XS1aAAkRbBfoYAkviNr2waM1ozJboy6yWrX9kRKK7rUbDOqHPcYjqVOX26MDC6vA9UtOBB0ghoF1ZYq59RtU6jAEBIPsKA8p+419o0Mx9hzJKxQCDG4IWCETRBgHjhOoN9Fb2CcEKARn7E6MLwrxhwyZ3ulAHNfUEPZCsoevj8+CXJK40OT0ljRmcARU4jKAEZhPo4TB2q6xzQvDjo7O8j97TblpsXOQ31APRCEG1dUQUcOGYQzql2oCDdiiqLgT/OFAft5YUAEBwyf4HIEpnM3r/0CBBkH0UnI8wxvATPAA6sH/UI6u2Lm8tw8kr2UjEnaIc6K2oJScA9FgP1lrAT72hXk+BaVUAE6pMWZ1BKrjRKCJrDtrwPjDuUBNx4gRFes6oT/vhnfD/JAo4Zd4Njk5VB+m1ANSmZfyh9koHhnYlMcGiqsC4AFruvTYh2nRSKb03GB/cWzgamfXi/EpUOWDbhK1AXJt1wDHz2VClWUscAAGQKtL0ESOcRkWnUZPjITDAHhAIRSJNVU0A1dauWadgEfoldFX+9TV/7wsw9oP+9TFg8sF4Qx9lwIRnD+0rNoQYDFaldHAD0U6dZ2wBRZy4jyWVLQ+CfOyk/335viggTBOC0rCVl4QkmSSA9+kOJLqcX7eX77VZYv+ZwILNorJLIEhBhqQXBmtKVTXE4WsSv4SpQBwFiA84gR8Zv3pDSQGfgV1CkJAgHn8OGKMpOmvXCSSClcBzPbr/Udlo7A7BKgk8Mdo3v/lNsUawe7QwwwD46Vs/tdGxEf0/sRv2mYCZhNAnlrjNxm/ib/BVMBloh4DdQEzGVCAYoGmmU8zPKznv6ujQlL2J67fEFNm+br19/4+/YcsTU5axqOViCcUy6MUQn8QAsZMxp/0zwa6tzaZv31W8kOvttuuIgkbMkrmMbC6sYJgnxA4LpYI9evATtlQuW2Fxye7dvCUfnWtv17X7Vo9ZmRgsk7Y16zdYpVETIxfmANVO2olIMEM/JvF6YqhCSf+lQs0UDOlXNVv22uHXRHsnIQzBBfYHe4zefPwe60diy3vS9I+It2VfvHBRbbro0rBHGSPMfqTSSnERxjZJkfsewLR5sSfx61yfUaN8T1ORikW7e3fCHtq7V4UkfBZJExqCxJvvvHNcMQi+KplIiV3C8/Iu2VMCFMUQhu1Qln6WBNOrVYEC3V09ahnlswCUSKr5DH4fNvm18WvStlhYnBc7i2IFCarETQPgksIG4NLo6Cr5+5AZwdmpNZiEB/M5pbUgzqPKyFpyDlhHfCkJLQx02OnE+rA3ovGo9itn8Vvf/pZyDUYu00Jz/N0Tdvr0GYEqGp9KMh1FSJWCDLp+LSV0JMY+2YcRuhlN6wBM5L8AraVCQZNupudnbXFlSdV5EncEmGGpMo0FgWX8//tbeDk3EqZfYX+ltZ4CnhYXXWQflnVHh+JU9IDYe7xjvkeMQEwHmOR6inm9M2wUgAl5FVNXwuEZ7DN063hu4ioKY3zxebxT4kz2DfuIuJCYifPsoO+KLcwv3L8+zAB+njXAn3NNGLh8UdTjuXLteTHFARZ4br543+RQsGt5ZvTkuHfOB89EEYj4i4IqoB7adhImCNpv1FYuhj1xkcejgHNCDBm20NamWFuASTD2OZ/PutSAJv3UxOAA2F0p0GLtOiNLCH8HGnbErxL8jmG7k2LzsUcBmr1NCgDcgR8K89hN7CA27rnnnpdtJhfhPp5++imJsfL80opJufAs+jXc4ycPHpRoNWskYe+hIbEsANH4PnsNQKPZrEtSgP0E2ACrBLYKWiR/8id/okIwrXd8LqAJ+whWCMA0Gj2cLWwxZ4S2TvJichHyIE2YbEsLzMQeAHZAYqD1RyAiBIZyRc9FfP3OsWMSd5Vobb5duiUOIsWUW507f077Ap+CoCu2RCLk09M6T8TjFKrxUawdRV7u4dbtW3pW4mexUEZGBPayP0IdIw2uwOZ6CvSP4ivyP/zWb7QAMkiQcb6o6EIHxSDzkhC3ZNOBYr/y6isyhIwe5hBhkDk8bFb1il2+LPSMQw8yvHHjOmMCDy+EthM2FJXZA48fEOLOgcDoctj4KiyvKFDgIErtvtG0bD6r9pYK7QqZjE3NzRgetri8LASW+5bTajRtbnZeDoVDRBAAaELvq2abwx6JRYQyexLQ0n3jnBAySye8tYUDyiQbHAWjeaGQ0k4AaEAVg4Q/1F9ED4SWF5gigAswFWhxWVlYsDVjY+oJbYDXgFIHApkJi9qagWFrwOQIhDm54EB3ryWCMbJMm5lemFcLEvdEhWnN+nV2d3rKyvWqpXNZu3x9XIkz9yn9DYvaaFe37dm63a5fvGQ9nZ0Wj0UsD82qr89mJidFq4TSJm2IbM7StBopgKpLuJU2IHqCSevy7TkHgtCViEVtpVwWQ6TQqNnE0oIVaWPK5yzeNK0fcwnmMWoId9ZrVm40bRNCR1TUlpetr79PgrcAGLBKABlwCFQBOEw8Y09vt4wZQaeMYCJmTx56UnsJSjBOSArYpbK0TnLt2WASwby+v+vBnTqsaEjcu3NPiS4HmH0EGwEqI+/XFd5hElWsq7Pbrt+4of3tLCVTBRLKK3RR+qwRk+VnCILY21w3DDBwZNwT98g+53y4wFVUjh2HgkEJe/pwnIAZvDfvrfcgju+HLSO8D/Y2VQKQeFpS+B2Mt1p7RGWMCIjAQPI8BCVo2WDYCFK4Jsk7m52f4b58upEDCtDbCcwJ6J1am9Me1qQJBXqeKGg6jVgnXlHy/ts2nR8FKUGFDlBHtGcomwF1WJ8jiqdXJKhg8K4BZ6RzQluR9p//LsAHwRm2JKTy8TM4DPooOcdcG6CRgEp6I3jCFpVgdGeQh3YdJSqMvFM5d/axmVO+1ZNeVlJEPzHPGDJNuEdQeWir7DHWGGBXSHqG0c1FOTecRm9vt6pO7FXfE+gzMXUopr24fcs2BTmAavxX7Kf36bYqsPgQOJGPAZMPgJ8P2lI+clNygs0nhuiyT6ESEMLErlxOdk4aYgTtQdsrNgegElaserCXlwWca0Q54vEry05DbzV9mgZVasOuxGWbYD3iM2ijJMnH3kJ1x+Z5dbbdRwe3fHy4wO5ArwHmoV+vFVT1vYWQtmKugY/AZhOfnDlzTpoJJJCMviQJwm9wH7Qz4zf379svX4N9wT/s27dfgqQwGRDG7KOyOTqqpIkA++DBg/KbJANv//SItOjC0egE5qtXrZJmA4HuA9t36Dmxk9heAl4CeInWBmNKqYIiXs3UjbfePiJa/qYNG6yyuGwXTp22zmzODuzZay//52fsysnTNtjeZfVSSS21rALtIJ19vTYxO6WKdlc2bx1tGZubnLK27i7rGRsVQ/TUmTM2tGpUYvnTd+9ZKpe1XFenKuTZzk7buneP9A4unTtvy0wXSaetd3DAsj1dlu/vtUvXxm3fEwfUjtPV06PWJoCyrdu3K2lwkf6G3q9E81U4aClepWc/9JkAHuPjVxX/Eiu9Xxg2LGzgk2Hp4BdgUj/11FNeQADUAbDI5XykcQdJbER/jw4NYBPvir1CEQEAZu26NSrK8d4BVYgZaOXAv8zNLWivKBGloJbPax/wZ3wiiTHVb4oMmioXaIrhYyTOiYgnhahiwdrSCMKTgNbtxIl35fMBikItL9433yfWIO7n99gTTEliP1LsJDcgmOAZ2fuwfEi+8KG4YPYUYIPGKpeKWgfiDa7D77jOS0QMMVhgoQA9SRatQeQFFGC4b9gb5AY/evbZ+4LLxETEYnzhS4mt2dM+HtoZ3wCSFLL4fdYL7TsxZ9DIoBDIUISenqBFv2qFSlExEIwCgBYKMAAh6MgtLix7y3HJxwlzvzBXsUEk99gTzgeTVYjRif3x88R12ChiJv6LzgYt9LwrTSqsVXUuiHFYEwpYaKJ0dXSqwEoc7DHsgOIkGCjEI+H0F94VL9uBArcpoWYTsTPfx2bAEnKR2LRaiXnX2ALiJuyO9lkg7M+EHE32KcF8i3krY80HaHBt7MTs1LQKV9J7a8/fF9cXqAIDuFj0s9V0DRI+l2SbfImiFfEZjCp+HvYc8RR7ltxF7OWW63kwaIT9H05QDFuC+G+xWBYDyhnwSRWYxSCj4M1AkGAai7dFkUPQ3l3V/7P3YKdhF2CHCZyL+dQm/AUFWNYFkI3vAyrAUAMMe+nFl/Tcv/M//Y5aTijME4/SqkiLGsxCgJNQaw+RVRhDnB1ICOgiPf30p6QRiv4O4BaaPiIDFFZEItj/6KN69wAgAIHYS/IQWM0MXUFbi/cLm4l7OnjokM4IWiUsJO1nABwO7HYK1IElwnQd8hb2P2PtYaEAABFrf/ozn7HXXz9sY6tX2cWLl7SvGUUOGeI//+AHugbnnveLqLj0djo69XN0CAiUXFjQO/zMZz4jeQ7ujfsJbWc4QTic9voBiKb+TrcQ+ff/x//aOnXqpAzNU089qV4mXjQo2AM7H5CR5EWhbo5RO/L227bjgR3WlmxTj+TnP/95+5M//mMhtlDEWOCQHvvAju32Z3/2p9rU6Eww8gpxSRAx6KY4Fg737duuYQGaDtMANBzjDur34K5dVlhasktnz4mlsVwqiiECg4ADiOHS+FM2y+ys5bNZGRO1kjDHm0o3bQ78GdS0UhYggIiRaxU0JSibwpgB2gRirJ35vEUYx8rvwGwgoQQwYQQsVQL156b0eYsry1INJ9hYWVi0VDSq3klGLWlGedX7OGnNATxoFMq2YfVamwHh7+m1Lma1Vyo6hKh9I+6algEr2Sh0xTJisTG7eGNc4rNQT988dkQiSIAssAHWrVpjlflF2zi2yg6/9JJt27JZgWR5dtqGOrsk4DVJn22tqjnaYho0Wtbd0aVWI5gjC8WCzSwsCIEmEQQgiaXbbGZhXq1CfH96adEWqxWrtpyVkk+ltf6las0YNNtgrek/hrbYPxBU+hlJNaAJRyT9BBhKMAP9F5yJC6XWJHoHiAILhp/ByIG68n1QY94DBo79iLECoce4Au5t2bJZB5bEuKujKxCnatnlS1fkHNav3yCHzfVZG0/8HaUHoPMe+JgMFXuRAKqzq1vK3ArS2/MKdkSNDmaj04NIAIahdfZGzEfv4sihIwZK9ZwJMRVoGUm1aY+zf/mXd6/xbNGIWmqkbk4fsYIENDBm5TxBkDUGN5NxIbt6XcYVp+BUTvQ70KRZUiCKYcZZStS2iBhdRgwNOXToqQitJhM6O6oG0WspjRAXboU27BW2lgczgbI7v4sjhGWCgyVYoBJab6DT4n32OEyBNnKGaP24YDLvKrQPXJuEJqRxkrjwLA64RG1pcVnANO+DRATDjOMDeOXvBXbGGdXs1HlsAesEcKJpASjZd3drzcMAjTUkoAuDW56bnw/bblZgOOG4BcZGtW8kllj2wICAXcBNPCabGQqUsa8ApahQQ6kf7B+Uc6LdjOBcEC2AyfskTD7ogMn71VY+BNjO38kRftB/+SPHMHkfgTc8Y5xvkjX8DQGz99N7m2MotEhwz99RzEEEkMCfWIMJaeVqWX5UIzmDKiUAKGuL2CWxSXjOKZrAIEADAFunxBpWYNDiAHUcP4bdA5DFJnJelCBn8IloCyzJVwDakoCfO39eLS7e3lNWggejl0koMOmoWO7c+YD65UmW8T/Ytv2P7rcrly/rWb7ylV+3b3/7O94Gq+mAQzY2RiKeELvgxRdfClpqMgIEAGzlIyoVfSa27+G9D9uunTvVc8/ngCSQoB05clQsFyq6xDLYPdaG+I3rw+yFmn/2xAnbsWmLjXT32pZVa+wvvvlNW747YQPZdrXTxiMRicrDKm3LZlTJJ8kBMGmUKgJGtqH90qxr7DAAMyyR9mzW3nz1sOKMzTu2Sb/jzPlztmHrFiWm0zOzqsIjMrlq/VobHhsV67WZiNm6bVts1dq1lqU6OjdrV8avayoj7GeeQS2mgDjt7RaLJRQzkSRTdQ0nxrG+jLlFa482X/wnbQYu/P6eNYQ6j4+6fv2G2AywTfCFtPowoQOxSD5Hov31hn5WFXvFkVnXhmBQwdCQfLDEy1Mp+e1Lly8L6ON9SE+P9qNk0t58601VlmF+UD0Ok2TiD/zhc889Z1/+8pdVNCFOIZkhMYL1DUMDMANQg/cPmIBv5P6c6eKJNeCBiiz4YbWqlcWAgrEA8IAfdY0xmKTuh12XDJCkJP/78qsv2bbt221kZCj4ueh9ho9Em2vOyuDMAMzgE/HvnEe1O8CWSbf5JMLrN5SHkOwdOXZMbTJU6mHtPPPMM/boo48GwIhrmBGDHz78umInWBcAUQuzs2JikdiRQJLLCMyyiN2bmlSiT8xYrbtQKiAQzzs7M2flEgUkpsf4NELOOm057CVYMcQcsEkpZhHDqAIfCLH6nnI9NvIW1iqUAtBEw1hMa88ZwyYQ28J0CdlugDwCVII2aJ5ZornBe2PPUMxmn8HwgeHGtQCfSNLRSuJa3CvjmAEHWANiLPYrtoOfu3pt3LZs3Sp9DewDYBRsYGkl0iJTdVtLuwlxM22Nzu5j8mJM8T33RlzO+hHjsRY8GzG7iywz4adN9wlAxnrxbKwDa89/+SzyQYwoexBgGgYYp04ASTwRsIhpJYcxwn8pbLs953NpgcTuY0s5d9wbAIs0KYOpQrLHHR36M0k+rZKMe2ea2NFjx8TmfvTR/Roxz9lGjJh1oeMCO8kZQh8RMAkwrLenV3kb4DT7mTH0nCeEaBkt7IXCiD366GO6P2zyk08+KSCXM3Pq5CntqS996UvKrXlguiu4NgVkmB6MDWeiEO09+IaXX35J4M4XvvAF2QXsEMAe4DdkBMA67ATTe9avX6f9//Wv/5/aZ5wTQBem9nCu8GGce1rK+QJIZd+gV8raHjhwQO/qrbfe0jsF6CK/wW5p6lQJoL8qkIVhMLSFhTPIPugx1X/L/UX++W/+WssnbMTkeOmH5Qv0DuMCku1oORXzipAzkhHYGefPnbdf+7VfsxPvnhBixkYJEdDdu3arQsCopJ0PuFjNa6+9JlAFUR2SNCr3iVRK35ufW1CCASWQjQUA89hjj0nAdX52zuYnpjTCqt5qSIiVA0OyprGehYJXEGipAG1kcgY6DS2zfFsa+FngBgenWK1YhWkgiDWWg5nhFrE0SCoUNyrcHM5UmxgmABL8t4PpKVTeaUOo1yzWlrRaGQopAkPzNjQypMPfSZtQMBJratonsEDFQwmellKMWrTetJ1bt1u1WLSOTNbWjI7axSuXrakqfsMSbSmN9iUo2rZps81PTjt6GY9KvwTAhioMhwn6K/eGtsLM3Xu2amDQWoAiXV02NTVpKzPT9uCWLVaolDSqD8AEyiOHG9Apl85auV6zaFvK7s3P2tTUjKjA6LrMLi7YklgnkxZJxG25UrHZwrKV0eNAOBfdi2ACTAyNFww0olVMmUkk9W4xWhpdhxFrNSXgixFNtSUVfIquqEpEQ+wPtEo0ArdS1ug+UFyctY8Xbsjw8h5gm6g61moKpOvp7pJBh6rGs9HTyh7mQDOdBaQeh0VQTBCAQ8VwgGhjjDXGLO4TZjROt95QBQFnce06/eUNqeRz7zwP18JBMoYRg+cBbMurM4yCC6bMCIhhxLTosTAQGH/rlFlAAe/BraktBcMUChWC9msdWGMYTs1GoK3h4mJS5UedPqClehcPbBDEif13WE+cEeuHQ8Wp4HAx4jqn6J4w3QeAJZFQcBuKt/J8AE+Ap97Dj+Ah7BNnoIRMK0AvgjM8sAMY/jNKIAINAFehp3/WHVzIqAGA8Fae2n36Lr/HzxCsIRzGNTo623Xfi4sLHlwCyKQdkOFZCGRwlPRAh6K7YfsTz+5VhoocOvdCYAsjJ5xYQBAoFpxGT5rsDwwsgmmSLNpp5AgCwT9N7Fhe0T7xccfe5uMVoXZVlKlCwKKqVdy5sz4+cPE90OSDDJiE6QH/De/7v8XBfPw7P58V+MdWqfnbVyVohYWBVq0oifHKalqACGefs0wSgf+nvQbboJYHWKX02nd0KpgmgMM3cz4Jpp2Z6VM8SPxIiAE4SVrwL/gErgf1m8AQdh2My3AUKuAo43I11jJKKyO2mwLSohJ6/BAJD3GNWiYz6WAyyqxsgQPkVYETxE1U69Qi29MjYABwJhSQpCqMTQmFNKl6EuRv2rxZ99bekRf7huQbIUco1mqb7OjQdBGen3+5Hq2l2EuKPKyht3q4zSRIJlFSq0k+HyR/Pu1gz+7dYty8+tIrViqsKK5aMzxqXcm0RRllem3cihPTNnPtJgGMxPXRMeFdAci3Zak2L1i14NPWeNYuAJCVZVtaWRJ9fQqaeMs0YZFWnG27HrSp+Tn5+js3blg2n7MNWzbpGbqYjhSF/JpQEW//wU9Y9/CgnThzxtLtOdv24C67cvWarVq1RqwO9oq3UnsrF77tnaPHNKmFeDRs1WFP8ry8X64tvxbx6TT40lBEPezNl+8OAH58K/sUjRRVZWnDJuGEbRoAe84g8gIFcYvaFcSApizXEuuTRAyfTjUff8m+5X7PnTsrYG31mtWaMsm1SYCuXb8mIB99ARJjmCkkbzA/EDBlryA2TELLCNJ7E/ds29at97USiKHCiTfSGAjGbUvTi1g0mVRirbah4RFvoQ2eGQYwPpOYSBPuWi07feaUgAvYnbBbiItoBwZYEUOzVpXWIXsu1EBgTfgen8PeI1kHCAKMwAdTOH33xAm7dfuuHXjigK517uxZj90SCbt1644KVUwwAeibnJxS4qcJOgu0yjqQ6RpAHnMoV4CpG49p7dhXI2Ojug5ASaVY0XmCHcG5JEYlMYWZCrgUtmqR49AGwr4KGRm0AsM+dZ2NslrqQk0ZEmnsDoAA8TdMAv6OeDGcNgijhLhFYqtBAYvPxw87oGV2+sxpsfSJj0meJfI6cU/PePPGLesfGNR70d6vVtW2RMzJXmN9YZhQ/NOUlXzOMipEuvaIT2j0vQmbAICDWBAWFF/e4uLMaHRosJ9i8nT7RBSfaFjTvUowu+o5B3aPe4I9jR2i8ASgxDvkc5Fx4JoCX2Aowb6puOita/h5YVkAaAEWE+07gOPe6sx5Jc5l34WFSsnsqxXKn4ezSf6KPaIbAlAR3ScKnugzcS+8D9abXA1AGTYKbCVy33ePH7ft27aLcY42FSDPxMQ9rT/APGDf4sKigB7YHZ/7lc/7fkmlBLpwdrdu3SZAA5Ceohv5AxNr3v7pWwKf5NeyAJiuF4i+Fjone/bsUQvb66+/Lru2eRMj6MfVAcHeI649+MmDOue0YhLHAq4CRsLqAayCZcgZY79PTU4JSOPnsMPkSLQxnj59yqYnp7Ru+BswANiHsgMWEZCEz8N28KwAz+wdZ9K7xuc/VtAk8iv/3VMtNiYJKQJhbESMN4gqmxwjBPLL5p6bn7Zf/dUvSlEYw7S04P1/vEwMAhQsECiSGYw003EY9QoKx1xsFhMHxUFdWnJjyufRn4agWqlYkJHhxeJCAGygV6L7kY4wmSOm/kheBmJKHCRQd2aEU7l1JfSoG71K2bK0MbSlrVGtqZ+Q6TO0z2AkABho01GFCmFXDADU2lpVG1STa6LOOIhFWtaVzlpPZ5dNLszZIkYTdftmS+wVazQUiNWaTRtGCIyEPZuxy1fH1S8az7TZXGHF6tW6dbV3WKTREtDS09FhyWjMutvb7drNm5ZiAkqjbrnOdjt3+ZKeZ2xo2LKxhKhQTMphljeaFUylIUAb66MilLEr4+NWWlo25GxHBwbVjoMByiEsJcHYlC3TGzs1abWGV886c+12b2LS8oiu1Wt2d3ZGbIa+rl5Vq2ixmSoue3sQ9LlGXeONSwAcgegXa6/RtYmkBHmZsFNHGT6VUjCLYXJ6ZkMK+LxDHBbAgCPd0GOZtlKxffv3yRhibAi0MC4g5hh8jFbYDqL57SUfKY1hkGr4/Jz19nYJDBEdklYa1NI1OWnE8vkOOWvXoyAucN0JDCRGnuuEKHioKE+wgiGfX1ySQaTSxvdCRXWuhbEB7AAM0ijbYHxWOMIXZ0KCrypoIOTko34jGivIGeArZFlg2FWBrNbkMILvnt4AACAASURBVCVQFsyoR+WdvRoGcBh1USYZ4cxUnYC9QgAOCBR+EThI56bhlSyCP5wZQTCVJ82NT6ctBjsD4dhUUp+NgBXXJLgJRep4Hs4479AF0eqi9wGmcJYBnficQG9OztGdFyMcPQBXa1AgDkaAJqE3GC/6fvP+mL9wLblHBFU50xhlgjYplMdichQK4moOHt0PRtGSodKZahOoIWp+wNLx5KCsdRSVMbAJ/oxxORKYUOHoPSocrDUCdXwOew9AJEVbV8DEAXDBifQF4xZpz6Hvt1bxNia94w8ZYPL+dpyPGSZ/e4r/9/kTauH6OYFX4XX+Pu/353NtQBN66YsK3LEbJASyXUzaA0RHqFkU+aQKJZztEJQlKIf+L+ZZIHZNEMo18EnSqWj5CNV2KPFT09bb3ev2ycwmpiYFSCTbvAUSth4VSAHjAfiNnQ0nPQDCqoUilVQis7xcuC/aSLANcEvwCruBcZvEJPp5sfho30krjkJPjurqjh3bJcKKD4WVS9BKTITf6u3vlT0joCeZCZ8Z1gjsBWwXE8SoVlIJxN/zzMReiO+fPnlaRQP8Ki0+FFdotaayiM2meIaNB6ja98gjaik5euSo2qaH+gesTKxRqdn6kRHbuGaNHXvlNbtx9rwAk+1bttgSvjUaV7Lc09ejKSNQzsMpG7NLS7ZYLGhyDtoe50+dUsBPpX94wzp74JG9dvrSBTFwz759RNPpaAEmpsjA/m1LSe+t2qjZg4/us3RXh506d05jhbfvetAqVVpwmLLhYpMSHq0xJZCJHz71hviWd8Am42d457x7WiOIIVgfXkz4jlwjwH2e2/SIAAtESwFYvLBQUywo0L9aFYDG94gvBJaoSu3tV2JoBKKx4fACfA0JE/EyEzlgEYTxBm3NaAygiQAYwtRA3hH3R5zEF8WPoeERPSfPzHhjmFYkQwj7UmSDjct7keZbMK0EcFGsEsZuB6xL9jp+28fLTovtoUS6CXPUzyBnxxmrtPwyHbBmSYqJ9arE0fl7np2f9biAWNl10zi37EmAC/7MuigearV0r+xZmD7kInfu3hMYxTXQsyPpJQGFnQRzlvOigiVT/qIRtUnoDC4u2OS9u/cFWb09tuT7KOsJN9cCrEIsmMS5VCxbo0brDZM+irp/CjK0ymFf+DNgEgYZ0ELCsoGILevC/oBdhgAwNoHCIs9ADKGJgXUX5QyBonDsNedY7S20WmmiS90GhhAtBpjzoprkBWo1H20bFI55TvYKEx/VqkOs1/Qcjn2FTcFWhu1osI54Xuwl74eEHR0StRUxdhmR/HxedsTFWIORsIH4rAqXbW2Kn9gXDoBRjMvIXgjUkFSCs0CkexJMa9K1c3kVv7g/n8bo0yJ5foCksGjHOvmQgIaDXIEvYH/yGexZAArpyFlLIGE4FSdk/VAghnFFVsF1xRqcntYaw9yDmcEZ4HqaZNMXsBKDdhOuCTueswTbhD1NK/258xcUM5OD8V74XOJg7DHaT/wc7/Izn/msQAnWkrZJNg3xPzaZPYNNYa3wI7ChuTe0Shqthvwe6wpocfXyZTt48JD2OCAJY8k5jy+99KKATL6YNMWav3H4DYGrsOPQquEaxN6ItfL/jN+m9QciA5ot84vzGufNOsLwp9BM6xH3CZsGwBD/C5MG3wWACckC0I39g0/hXiBQkAP9owZMvvilf9LCmM7NzaiCjqHnpeCgMfgkznIunR12/sI5VQPYeDg/DheLRaCh8VhMpsnl7qOevHwONWNbF+bmhYhfvTou6ifVD5DtM2fPyTCQbJHEkIxJtZm+RKh+JILQyGI+pQMBIf4cshIkchnoNKhKjDFPJKQnkEmkrI02AgwNAAssDars0HkBVkL9iDribU31wLK5+RmchXoWYZNEIzbS0yfBs/E7dyQ8i0gSTJREK2IbVq/RWK7xOzdttL/fRnp6dQ1ohSNDI1aNR+3q5D0JwW5as85OnDghwGbtqjFLRuOal81B5oBw8AFOCrWKDAjCrNvWb7Qq+iEr9DMv28aNm6QGD5C0fnRMFf2r4+MWa5ndvXXLKkUEuTK2UlqxVcNDduPqFdu1bbuM5OTsjLRTCCRombly/YYRAtZjZndnZqxRrkrPBUbFYrFk87WyKLI11LLpVaUaRVtHNUCZWTdE02A4xH2SDiJugCYYDDl7/qHPrrdXSbiSdkTf8lmtrRu/DlHHACTQryBpJ9hgT3q1rNdZMTXvp8SQsk81A3z9eo1wbEslBJiIGVCpSsOGz+/rG5AqPsEH1T+SesAWjU3M5uScQa+5LwwAh57qIEaJ2fQguAB56ouddsNCkILR18QVxI3iLvCGYeUM8a9onIhBMRpNLJaYVznTGdfV4MzA8gjKxwRh/L+mwQRjeQE32L9ilfBPkLlyHWc31GXMhOgz7jcWV4UMhoSEjgNQhUCDdZGOzQoof1ZOj8/hvnDCVMh4lzynMzT8WRCx4nuulYLYGtWvmtaa4Cns6ec+cZokItUKlTWUx6lgApAAaDrLhvuSMLMYK95Sxec2Gi7OzOfwOwQlqsRplOJ7Y5SxP1yXe6Ia4wBUVKBWSMmnYiP6oEBUF6xlXTjXVIq5IYJ/p5E27o9AYxIVQSdJJfeGfeOe6Tumx7kBjXxhUWLQArRKHoDhMGHsEJwC/tDvv7K0rApJOAHoY8Dk55NGf9SuEoIl7wfdPhpr4MUNTSwLQF0KHLJb0tlqv992Gfa6c5bFngimOHBGCXo78h0WT8Zlt32EqjP1sBf4QhiJxCYAqAJqGTtK1a2j3UrVUjCysl2+CWZrqbgS0NITgX1pBck0bI2y5TJOT4cBgY8YGR6Rvwq1Gihg8DkkmcQZ+HpsEUUEaNRULmlVIFEg6cCW4bOoTGJ7qVpjG4nTsL8k0AThJCwA+7T+Elt98pMHVW3Hj1CJhlVJMevo20f0e4ACJF/EaIgSfuMb31ARDF/MWqJ58cgj+2zizj0ByUxdoEd/cXrG2ipM5eu1scFBO374DavNL0rwvr+nVxoxbYmkxYPJN7RCM5EE3xlpNq1UqanAMjg6rOsd/+nb3h6xsmxrtm+xXfsfsTdpw0B08cQp6x3oU5GI5Ka7r1eTcfpHh9WO0zHYb6nODjGHV61ZY8OriYkYh1uX7wDoDteQZI2/w88S/4Xd9hLltIgKH9h71suLDi39PnsK30o1FfaQA/wNsWCJa0M2KO8aYA1AwsfN39FRZeINsQVf8wvzapUAXA+1GtiHxDv4Y65/4sRJe2TfIwLHAMrGRsdE0+cdo7dAksukDnwuLAWSeJJiAi2ugT/ki3cLWEgRhWQOvyvQSAzXmM4W8QPxFe1bPC9TQcQgaNKKW7Pz59kfg/r3/TpmAAMEJAKbxGSo6YwxTprvUcxgj7HXvWAU1bN4K5sn41yT5JYgnmch5wBI4nuAVYioog9BPAoIcPLUKQF4CPQCBu3avUut6W8fOWrjV2kv2aK8gjYkCnHXrl6VuCjxHecdYJAEn32PeDDvExaXkthsVqwypjSVCsTQ+WA6X1MsrqvjV98TRRVgy0SThvINiTEvLmhvEQ+wngBBKjrFojrrxCTdnV1KOsmTSLgpBvKuGIMNi4x9pgJ2V5fWDNvEvmE9uFcSfYpjvB8m4wBsKMkH1Gg2FaewnuxhWi5gQxE/E1+FAA2JO8Ul/h5mF/fOn9k32FEBzZmMEmL2BnskHCcb7nMAJ75gegNOOdjjIJ1Y3bQ4weIHqIThz3QbikjFop6Ta3KPLkgb03qwPzxn8HiXswQoQs4TaulpXDN7pdEQo0PnmAEVgSAx604OwflUDEnbeSIhGwgYSTzHF+cTpgT2lFYS7oPzBPDO9MywyAXgTJskdhhwmUmbtOTxHDNzcwJHsesUgomvAS7Z97wLWCmAHfgL3hPEAwBG/g6fxB5mLZz1vKQ1YNoZwOHZC+fk886cPSMw4obs9m5bvWaNwAxsyKZNG9WKByDLfdKi9uJPXtB7d00h8lxn2EAs2LBxk/YM+4Bc53Of+7w9//zzakeanJoIithM0+mxq1euat8NDQ7qndAeir/ljMKuIX52VneXBrbgOxj5zbqE+iU/jxiF3FEl9A+ImF7kkwcfbkFTYtYzSTbGCaMGTYn/itbF/OmebpuenrRHHnk4QMuTGmvE5qSqwUFCWZ0NjJFTgtcyMS1GR8ZEm79187boS4cPvynEWyPrggkjVBcwKCHVjYMmim2jrjabjmRGLQwwRBBWLawsq5ITVgekAk2yCv0KPYcYSLjPS9eYV6iV8ahG6GaYiMNBCyaTgOaRnGn8GD3KhRVtwt7uHvXscp2ejk4dphnaAqSw1bS4RS0dj9to/6CtlAp2d2HWBnt6bM3AoKpaMG8QSVtpNezw6RPW19Vjgz1ewUJod8eWrXYPJDKRVGuL0PZUwqqthpURuAtG/j75iU/a1fMXLRmJSotl29Ztdu3GDRsdHtHf9Xf32MXzF9U7DcCF2jFq4+Ua9OS6nTlxwn7p0JPSaqGlZ45Z7Iz8xfik03ZnasqWSkW7dvumdec7LNqETTRvBarpkZZVomaL5aIVGLMMo6HBtBMXEiU55nkAFQgywiQ8KsPfVGVI87hTCYuDZs/O3k9wUX7HQRMsEMSGBp1gDfCMqUxrAkEwRoXhTKgGAF70dHXbpcuXBD5g+IeGBiyZiku9efPGzcHYZx/dmEnnhGJTSaPnm+CIaTwYcUe7Ge1HkOFAh/duVhVc00cdhz1DYJtqU7KNwwOgYu+HwqPVho+2DCnYPlqtJLVyjDK/24o4/RbjFVZzQt2UcJ45joDRYnx5W40n+zhsvtTHz8SdmPcG4yg5o+xbflesC+ald3beBwKoqvA9ghOBnUykQuEfR5VnHBgOhwAGKqODEfycJ2jOkPHRa1ElDDjXUDgYkIb3xtmFnotRpULDs+MIWNNQxwSrB5DCOuE4cOI8gxg4Ai+h37sALNfifvgsACecaDgGk5/h73GoAi0COms48YL7IcDA2eKsAUlIfKAQMuIXO8VniuUSgFtCxqF15jMOQFFdq9FXO+PBACytlPcKqzVnZUU2XO+xVBJ4Njw64qO+U0kxzzRGk0pU8KWBXR+ilpyPGSY/D5f/d7/G+7VkQtDk737VD/gVRIPxRIyzSaKslkUA3WByGPkuCQVBHdXnkL2gEZ7ob0mbCFV/pld0WrItJUYdh5CAk4oeSTrnmeSI5LBZ90CXhIAWZFpxqnVslQttEojjPxB890lf2fttF9wvoAf2wvUvaFOkyMGktqySi2wuH1TZUzYzA+V7SPfDFDAAfALEwYF++T8SD76w3fh1bKx6/7NZaXjxfSbhsB4Liwu6P9HfO7tciLNSs70P7VXSR3y1e88enx5RLquyuGXzlvt2njXYtGmT/eQnf2Of+tSnlWBiXxE4JRg/duSY1vd+UWFxyWbGr1suGrPeXLvVl1asMjdvyYB1i70cGui3Bq2KxGloamHnWy27cXXc6es5ChCTNtjfbzfGr2kiHyzWgbER2/zADjFil2Zn7ea58za2fp2YumGRDavaM/T/sPeeT5Je15nnSW8qs7yv6jLtDRoNtCEcCRKzJIfUiiOO242Y0Y4+7EzEzl8w+79IX0a74iikWYoiI5aSgqARCYAgG91w7b2rqu4uX5U+K3Pj95x7CxhSO4SZICWqKwLo7qqszPe9773HPOc5zxm3dLnHDp98xnpHh+zOg/t27MQJG98zrWe+03LRUUAHvog58RFMYXzzzTcFCpEIimEo8V5nJcZ2A501xH0pJgSdPCq2gBP4cDEqWrASKeZ19XeKXvgffi6mdmg5lcglGiCAArRkNVuqfNP2y2dDsWe9qTjz++izwVwhtmJkMSxtBHjxv99/9VUJSAKQSJi0XpcvJ8aQjw1xMO9D8sb+gwmLhhvPj4Re4vn1hlq4iBVgKBCrUL1Go1CxKGzXRkuTaTQtKQiNCoxRS3DT8gVvvZVPJ/lPu64QE6LYi6wtsRVxCokj4ITabhoOBCKwyfvBKPa4wPVCiL1IUOM+hA17+cpVrQVnCX1AzgTvNTk9bX/745+oqs5eJ/ElyQTwuq+i5YSeEbEC8SNsL571wNCgACXWnylF6BYB2CADkE5kBE4JuOmaElfaDzSuGPHTRkMTqVhb4gTAy41118Jj3dinejaNumwNzxXWEvcDK4GCF0AWYsbExQCZkTkL0MA+5X14riTzPDfWhekqtB5T+Y8tTeyxyLAAcBW7ooOAdUXxBqAdgIFG8jabajXh+fJ5tGbw+dhF1oH10RjaUknJNa+VSDa7OQ4M2NrSnott6fv3H/CJptK+gS3sOjjSEgmTclyPp6HnCkjAIBFiSv6tdvAwlYa8KwImxNJcBzkpzCpewxp464eDMGpnD0VKtW/39XmrUYe2TGcYYwvj3qBVCmADH8GasvedpeXtNxI5XlhQjM97MUACABmAjWeNBgnsY6775q2b9uyzJwVgouERWdNcH/FpnK7D+GkAk5/+9A09C/bmiy++pA4A7o08iVYZBqT8k1desWNPPaXXLiwtqCAKy+rt8+dt7/y8wClvh+/amTOn7ezZs8q/pXX1/PN2/q3zip0BebEXnDdy7n/3v/07+/nPz8pmEBdLBLrd1tQsrmEAAW1NdcqJ3cYEUQqj5Gj4hbfeekt5AewuGHi0seGHaP8hD2JCHGcDe8PaUej4tJNx4hhixT8f0pD6tO/7aSKfxDMnD3VJwnC8UEB5+IgtMV6N/jSqJdDIqDLzM4yEVyYGpazLATx37m1tevqlcNpsGBaNFYM2SPtNvdoQs+LYkaP2rW9/JySATtOLBwHjpJFSIPs4Kiro3Y5lUxnryxV0AElIxFrQiNKkgA42kNPym9ZTKBopJqAKhxenhoFFE6QDClgoWpYJXwi0Qe+nYhQ2D0ALrA0aTjD6wwiiVqqarENixX21UwRXPba5vGo9+bxaZggCNirb1ui2bWttTSN8cU53bt2xieFhs1LRvvuz1218ZExtOCTOUHoBQv72Bz8U42V+eloGtQVAsdOya7dv2cTouJ18+oTdvn3LBsq9Njc+6eyZRtPOnn1L9Cn6iYvJjFVWCQC9yoCq9/sXL0jlf2h4wNaWl3W/fQji0mu5smyF3l67zrN+uGQtmA2ZtK2sr0vdnpnZq5sb1iYx3GlbM2m21WqIQgtgAmhFAIDBB4DxSTCe6ArwCqNecwASZaavoMcBUwHFdBc+xaBhtHiGHFyQSlgRsGDYbxg70HmMC4iuDK/Q+7ookATAJNAYMA72wYP7rVavyPE8ffx4YFGUQ6XIdXIA+BBOogICYIIxdRFSb9ngHiRsVXe9ivPn39beYVyagCF0RgKVlWAZIT6CY9aD/UXVBlBBkbImujhoxHnhXiUKq0kuzsaK44QjI4V7xNBQkZG9QeAw9E/zzKmwkDDofdBF6douwMB+jRRNWpEAKvkiWGTtM2km3SRU2cE5cl0EIbR3IXRK8IQzgnkCsALry1XNqzLYODHuWRUMnFoAkCKrhV5VDBvOXOPGdrr6XOh7sGkQPsWRA+woKKIdTtN+XFVe69K1kJD41CBACwy7qmGIzJV8LDD/8XqcD+AH18UafqBzA7Cx7Z/NuoWEg6ANZ8B+IRhiHQlwqDxIGyHotdBmhtOFvcLvsDc0bi8ELZwzmEbqU2+1bG3V+1gZDUeAwWvrlap6lP2ZOLi1yzAJoMnfdw2TJ4DJp3GtT373E69A6IHmxHB28esEqz4Bx+0c36dyRmAqrYLQliOfzkj3el3JiZgpubxG42L/BoepwptAcippMFsleL3Tka/vKQDO7ggwITldXV+1Yk9OyYbrXTEms6uR5d6UAdjswIYAm0xaYtXYfABgfAlg6oeZBB7Yl21hgeSkNyyTV9EQk8Ze4tuIf0QVJ3li7HsLkdRNJexRD4vxxrR28n3Af01fS6Vkg2CNcN8kstg62qupTmIvYb9hk0hesPkk6yR5jKz9whc+r2SBdTh37lxIgnIqgFGQEEOQ3y31apxwtt2xQzOztrH0yFrrmypKAU4NMoYXna2hASuwdsWCRHTv3r4t4B/9NPRJYADg98rDgza1b16tNsR9TCVMd83ee/NnVujvs33HjshXoxsmhmO5bOWRIXv5K1+2dG+PGLDT83NWEEMybd0db+kS8GasLf4mrfZrgAoKLySOkSFBS6q77lAjVeuuKTl682dvSsw1jl2NoIHGu9KeTJsOjCXGSTMREu0cjdTsuubAlI949glNvldIaF97/TUxZNlXgDfewks7s49oJY5A54bPQRuLQglDGmJbDa/nIvlTwE3HlPTDpo1TU/7k//4T6QGSDLM/SIB41vh8kh8ScmIv/D7TQWhxjqNlYRL/zV//tb3yyitKXmOBR+3K9ZpAR8AYL7KkFBfA7q43XCSdPCCK5lJI8EKoi8qzx6M4PIwEEkySMJI8ngmV+BjTwBimdf9PvvENCVYSS3LGACHXNzb1H8+S5A2tB/Y1zPhSsSC9ISZicZ6Je3juFEIovwOYcg/8nTwAsBRbU6/4WHIHwWr2zjtviz0Q28mRDWBkLM+U58N6EwegwUgcEluseISb2xuKVxHEl5ZJ0FjaXF9XgtpTLtvlK5f1vIktAICxP5w/nj96LtLTQVtye1vXQIKuui0tzQBXuZxdv3FDuQmteAzZ4PuwKzR6uI8uglXtOXI0EmpNpGw2bGHpoYRpAWqkx8g0yVTK2wdDOw2fiU3l/YnLnOHWVQsJcbRrlLT0/oA2fPE9PlO6fdKmc3H9CORhs13bDsFdF42NhXL+TuzLeYP5hE3HBvL+5IGeK/qESAqCrA+/6y3tLdkzYuXnnnsuaLV09Mx5DVORuBaSewpafDZnJ4Is3Cv2FECVcwa464yWsv3tj34kjROYggArADzkvUwmg4WBBAXXzfWcOPG0cmj+jd4JrTY8S64RHRMADfISQFhavLnmf/rlL2t9iC/Pv33ejj11TDnTrVs3bWbPHoEdCMsCJsK+Z5wwU51478999rPS77l3567ErjE06JEAFjGI4K/+6m90xmGDOGuzKtCHc8j0OGe4m8gNMFoAyvFnnEP2FrEuYDqj52Fjch6wjVwb+wWbwnmGdadx9VQIP8WX2CW7/cN/P1gmia9+9QtdnDbGhJFi+/fts2/95V+6aBN6Jt2uPX38mBz7/Qf39LAxSul01hYeLArcwDCxNCDIUERZRJC7jc11O3L4qJIl5srfvnU7IOkbqmrTP8Ym4cF6S473vlF5BjwgceGQZlNpteSwkTSZFOdA1Z8EE/oWDjrnSZztdMRIgRKPEeBwa9QrAU4mbT3ZnA33MG2kK8pZKsd7uvq3NCKkz9G1fCZjk8OjGmmsnsJSr6hhgAcAKKVMTugwQVlPX6/dvn9Xn1HK5SyNhgc9aX0DNjM+bo8qW/aj997WBod6RRW/t6dkzx5/2t45f86OHT5iTx84bG+fO6eJNH1DA1KE379vr/1Pr/wT+8M/+kM7/cxJO7x3vwwViCCHaHJs3BrVuh2dnbdiJ6HK0aOVFRsaGdZEHICTmZlpGekrN66p6jGgMatNjQ9eb9bt8p3bVmEufH+fKjokmPwcYdc6iDv9g522/qP6AxhCEMF78cx5PilREqG/AhAgoNkRS4K1AcVnPLGS/7CWXrmh+lJzQCObFVPE9S92QhsH495GFHhglElwqcZhpHE0tIR95Sv/VDQ3jAj3ee7cWb3vM888o8DIjSBskoqEwUjY5+ZmdI0gzThRDC7XjjEg2NHEJaHpGJv3BDxwLzgYiQky+lliVnWJRGF4aI9iehH7EwfFfgMg4fNxOOxVkn7RqwHkuozQ7dE+5X5FN+RaMVi0wgAIwtAK1EMXkGvvUsBhI0EdJpnn/nDs+i+wQggKCNJ5L6pJAAd8LiCR0x59Es8H4wH7VdGSoG25V3PXCXQwglRICADkRDZcdVyiwaJa+hQdIf7tHV+roCMCYMJ98btOQ2+pLzgK0eLkPPlAkI1xfFB5fbIP9kDiUUH3RYLAmoLDyGansPKFAyRgUYUtmdTf+eJ9COo5+9gn9r9o60tLAkeozgBYkUxJDO/uXe01phNAZWeMM2dMQU7GGTlcPxURkivu8dHSQ1GviziI+/eUSBDE4HTF4lletrYmbmHowyz6j6JBsSuYFYL9T+FwPs2v/uNtA/k0q/bkd/9HrYDrTHnlH3uIjcEmCogOBQ5sFTYSWyTKedptiID5SlXMPqq5VMZVSIEVWfD2PWe9wUDgnPFnQsEugvTYNFU9C3lbeLhgqVRCySrAguffXSWa/FxtNaGn38VozSdJZHNqC40sNBJdfCZ2BVsG0Pzo8aMgks1ktl7ZXFgHgNpoM7hui4+I95aSomw0oDRrQbLD+wKAu0B3RkE9r3VghdbgrlqJsVn8HoEsyQct0thNqqes9SKs1CTs2oqqiMRy2ExNiusfUELIfd2/d082fGxk2Mb6B+zC2XPWrVTt+P6DtrNVtebquo32D4hRWsReMylocEBi+f2jw1ap1VTVriHo3e7YSF+f9E40PSyftb3Hj6nizfour6xpyiEsEzRKigP9qtTCIlh+9NgyhbzNHz5gh559xpbWV+3oyWdsaHzCOmqBoOBGgcPHTPN+rh0xJIAmoF3yAxEgIR6J05e8qOG2++qVK6qgU6Dy9lMXRyUWAIjSdMNSyRN2xBe3Nm12ZnZXiPhb3/oLo8oMk1sAjaLfpCruxNLEL3/8f/2x/bOvfU1xBT6T2AR/E/U9uAd8EdfaaNR0zGLbAPud/cwz43s3byJiuqZkD+Drj//zf5aWAiAHe59ki42JJg0ismKtwqIeGrJLly/Z/v37FW+xr1kzGBcTE5NKpgEN2UvEZLCaYJ7/+X/9r/b1r39dzAvWEPeseMW8KIYPBDRhfwoEMGIDPwPEm/Hr3ffe9RgmiKSj2YK/JQ+5cvWagAUSfV2e2QAAIABJREFUToCKd955V20ftLjQIkB7OewLij5o8QCYIHh7YO+84koKJazF1NS04hSSZZ4jz5vYiX3PWrP+aAltrTPe2c8ecTTtaCS9xBIk+eQ4s7MzAgIAbYjrAUzYb3FSDXsD4JDnLA2PoG9H/MiaE69zligq8n6cTYAOci9iLa6J2JPCEM+d86uJQozlLfWI8UKcQ6LKXiQPo8hD7sFkSfRY2BcCcBhosbauWIyCJHZEMgD1ugtFd3x4AvuedhWJ6Ys5uyF7qFb1Wk3sCrVwN12MlXVkM7lNZR+5XpDr9XmhEjYza4udjeKrMEw4J7wvgDOADiAhLYWAopwz9krUx+F1Ap83XVA1xoR8Jtc4NbVHcaRastHmkd0v2P59+xX3UZAV+wE9xNAeSWyrYQzNhhhA/Bt/ocEb2YxyWdfyo12yV+tM0ZSzwfrQIkeLGPEwoBFfTLRhyhY5xTMnnlELGDku+xygh78DUJI3AExxFtkX2KeJsfHdgkCptySdEc6kiAOBRcOZAazgbCGujMYVk6NY85vXb2hvsrek5WcdW155rH38b//Nv7Fv/+W31a7DSGKJKg8MqMDMnkCnhf1H3vDy517WWGEAI54Lupk8cwA21gl2Hnno5ASMHEYyL2oNWRf2Gu/De3oMH5gm4Ux//PjApR0AuSBscH+/ya/E//w7X+h+6ctfUjUfI7h//z77L3/6p7pxDB208smJcSlvX758SZuKhWBT3bx12+Zm5+39Cxc8kaR3n/aSbldUHoxMFKbkd1DxvnP7rqaw9JR6ZSSu37gux0CyqikV2gpejSYAIanRaGAplzjKqL6scEjZuDJsia5AE8YHZlJJjR72oD9hWSb8MM0ll7FMImnTA0M6jBtbW5ZIJWVApfegKRmAJ00rwroZGZWRwLhMoTifL9jS2oqMCgDKGiyMbkcjeUmo+3pLNjkyarWNTRmzfTNz9sKpU3b+8gX76ZWLMrCIkxJ4YBgxgI+WFu3E0WM2Wuq1O1dvKAibm5+T4UBdHgdFwDDUT1WpZXcXHmhEcalQsMr6pg0US/bs/oOWrrVsdX3NHiw/skFG+BLUPX5ks9PTCnruPlpS4ML9QxOu1OqWpGJOBeSdc6LLoj+y3ahbs9OxFgk5lQtaZqxjTcCoVEq9pCyAehLDdBcqM4xb5lCp2iFBT2fu4HwliBnEwYQM4zhpJaFSFfaNU0XrWhMMuhv2IdvaZDLKjlB3JgOAWDOOGaPw0ksvBoX2lLdObG2IjowR8n47V/+H+szaqR80kxWQB8UboI21FnOAnsTlFRk6KY4vol1R1+8TpMV2L64x9ncSPOKUAJgYsUzQQUCEA4zoOEEwaxHZMc406KpXnlFtAlQ0XtjPDWsTVft5vwgeqLKT5j965n38LuvqIENSp4Pf4/r4HuscARv2FME398CXqmJUaRn7Vqu5CvijRwr8CIYI/ng2OHk+F4OlilK1pr2DQ6BqSVWWakIUMvRpSEXXa0HwT2LDLmIWp+QQKAnAabd3Ayjuk+qTMzFcV2BXs4XKj9pmXNhV/eWiH7t4LeeWe+ZzqM4IlGKcX6A9T4xPOiul3RLlmN+NIAv7lwCAc0Py1d/Xa61GXcEPtguQOIJYnNnIPGJd4lhSXkt7XXQM9GcnLSW6Jawgzgq+IoLtvwpzJwEM0bBXR39DX08Ak9/Qwj/52ACUevUUe4k94OzxJ7ZPLEYC+0JBh0saZVDhQyKCH1fLIJMmJMCZtpS5qCF2EyAlaoOIydFqWTaX11SM4SEX/ZMwfD4rqjIJD/GMkrdqRddHEQD7GccaE2BjE7BBBKsK9hmbGpJZmHoUBUgyI8NArRLQ9ctlb6+g5TXp0yewz6LDB30m7K1EZ0NCwM+jdhL2CCAZvwWojE8iqULbASZoD5oV0ohywU0qpBSv0MGAhk6rCskLoADJAd8jMOZ3PRmZUq87AfOBA/tU6KIN8drly5ZLJDUVsLtVsUy9bflWx8b7+tXChNg8gEkyk7Ktet0m52flb/haXV6xx4sPbWxgUEUmAJxKp2WnX/6sPV5Ztnt37sl+8kzzJE/ppHUzKYnEArbz/DOFnBX6ynb09EnbbjXtwNEj1jPQb/X2jn6HSXMknNh84gN8Ds+3kCsIHHLAwQ00wAkJInvLQTEfICBR4U2m5sB0zKniim8SQ5Q2nPaOGLAAXcQeJEPEggBRUczzprQvimIfSBclxK/4O4+l2/a9V7+naURcE3EKz5KWbtrDScB5L2fJuB4JUTJ7ObJeAdMokIA8keB4u4sXnEi48b8ka0eOHNa1oOfFdEsSJfYsQB7P+cGD+5rSxL2KAUvsoji8KuCAs0RLCzoYJKHXrl2xv/3Rj+3f/4f/XX4VFvnkpGudkORx1uIYWtY8Mj45u/w7itbCeoBJ4AWklFo2aJMhLuN7b7z5piUSziJlfX784x+rnQfAh2IPkwzJJwCgXn75Za0ZQNfU5IRavqikwxJjhC7nFGCH56QWMyZoNlvOnEqmxajl3+xzkjTiQgksT0xoPWkrBwigTcSZJas2PzevOPXRw4dBF+OunpWGEBRyykcADqR3wrTA0KJC/Ms68b5Ry01tM2trAqhy2Yx09tgXPhWIOMmZxQBZnF1YH7EtWVNF19dt7759YsrEohXPEOYv+4nEli/OOzEU+ovsc54fr+N7Mcbk3vgsxfaJhH43smzYv+SNPGukFdhHKrgGjRZiNvIYb/+myOVFXdeX8mk62C7WEpYPn43twt7yxXrEtmuSez6XM/dwaVE/h61F/MazGh6mswGRYm8Fg+nAmeDvMKAAfeU/kgwM8clPnEOetYA/xLRX13zipaZI9mnENfYAxhMMKtaAMzIzPe0MFxiIq6uBRbih/BamMfEt78fakGPAegTMgolCUY3zQOsbz5F4HiBm3969asNZWlgUExCAnn3je21N10w7JXuMz4b1gS1izx87flztlefOvqWWc9mkpSWxU7A9TJT6T//p/xTQgh3k97EH2CzWmFHomqyFTumlS9JbuvD++8rd8DOMMua8IgRO8ZZptqwdn80z1BCESHYIRdA4kpr1xmZ4i2oIaD9qXBuKJnw29gGpCeUwv0HV+sTLnzvZpfcpjiDCEEKNA22EJYIBZnNRrcW5s8E4zGykhaUlGYrrN26iLCPjwCElMGBxqPLAEtEItIkJOevFhYcy2PlCj4wWGy6OsML4O00LAUsX4GSSDQyTjJwBiDXBj48axNDxPR4WaBqJLa06QrZhmUD575rEWUmYaomupTpdKyV94g5tFGxajACfKcYKYwS7XTlxRGOVDCfMJvoGDAhmDe0UhKwyOVvZ3tA43lqrqQ2YSSWsgJhplkktGY3v2zc7Y1du3rD1RlWUKgwRwcrc3r2aqnPh/fdsfmrahgslKyZStn/vnA4RtKa+wUG7fvOGfe4zz+nzSPoRNltcfmRz03usVana2MCwldHeqDdFq7JMxq4t3LdqvWrlYo9EZjHqV+/ftf7hQQFQtGzgdNK5gu1k0/bW9Su2RlLb6dg2YrMIWAKOoKMCJRqNF9Y0xbhfT1g1fpeEPUxpoV2EZwMCrsQd0dxcXiPXMI6sjyPG3m8LkMBrOFBohEAn5gsDj3EkkKnXq9ZqN2xqwgXHSMgJamABzMzssRNPn5BY0erqmmaOP3X8uJw8ASgVBp4pvYlCXXO0XPhEA9BRjDYGWsJrIfFm3+MkuWZ+F4QfI+1z4F2MC+MQtTJAVgFeYHt0Q8BOUO698x1P6uUoXI9E4F6gJMpRBGfE++H0uCbKMwqOQtBMAA34xllQ/7Va1nxEGmeFZ1Iu+ehMgnze36fQOEND02lUmXVqMr/DOYwAjabelEo6hyT+Lsaa0b4HpOJZ6z2DMGpUXhd9OIwU5HOg0rK3BZgwVjjjlVwJySLqRpVJyvJYQVcKd4Fbgs+EnJ8fcVd396qfC3rxnNQf2/S9x88AoLgPbJGqr/Qzh8kX0j6ifa7Vln4SCRSOAjADGrJE1Fg7qcEjNuZJGAkLARoMJp4tTjz2PhNMAfxQgWIdaQXifaG4g8rDWuLa6HmlYigqJgBPreZjoT9iIvwEMPmIC/XkZb/dKxCCpQiYcNZiUUVaJgiKhoq7dBJoL2RSHSAFjNVqVeAvZxJ7hKYFIDoVSpIpkiAAUQAGgI+NjS0BHPheFxJErylt+WJe0/+wdyRrBMHRDjOKsZD3MejYbnybpoJlfPJYbB2SBhOilYFNCHgKGxO/RDIr5krXWwwoSKk1t+WjSbErJOJoqShGabdcX6XhLZT8nopTjx8rqFQlmal2rbYNDY846C3drLxsL0kDYoHXrlzVv7G72Ff8Hn6RAP3osWPGJDoAcpgFMGMvX74i071nZlq/C1jTiwbJ4pLlkkkbR2R84bGlt2vWx1qXipaHLdhsWgLWQCZl+w8esPuLC1YLbStM3inl8zbDSOTbd1Skeea5M3aH8beMK220NBGnNDJoC8uP7fRnPmO37t/TMyQ5O/TUUXu8tWbHz5yyNIns1pYdffppyxDPdXYs+aGWT/aMhNRzBYl24z/YH3xFX8vfpYXXbu3GmtwzvlwJJK3mrZaAOLEvQ1spPkPADmzLQOenqMW6sh+JKfFlEknXGGEvbvA9fEP0ebyHdMuUnJpduXxFe9P9sCff+Ll6zcfz3r13T4AJSZy3gaT0XwQYxaiiEJFMSsSRZO7UqVO70wvxaawLoFi1Wrf5MLKY2IozRGJF4uiaGK4FQxsZ01/4DNglTAThdYcOH1bccu/eXema8Nn8DiCFWunCVEt+D1AJPxnX8Ny5t+wzZz6j6wQM07owdSWfVzEWfRdivG4iKc0RPo94DwFMWrY5ewhXio28siIMbO++vfLfY8PDmr4pdkRfn42MjdriwyW9jsRvfu98yGnW9Rm0sXH+5OtrNbVukRg6sNjrk1oq2655k0rZhQsXVWiBjcrnMTyDOAzfT2zClC2YCrQtwIYhiUckU/uR+Kfb1V6naPbc888rXrt99463HDH8YbuidYht2wIbV1d1r9gstXZtV5QvkIyTp6EfSOERFja2gn3psaK3xautmzHJd+5YP5PGaE1GUyUw9BTf53Je1KxUlP+x3wAC+FzeK4J33AP7AuYCcY9iXdjRxGihcIcN4t/YLwFR9brsB7EV+4CknvvgXJEzslf4wj4S//F9aRGtrmlQBPmEJiyhXzM5qfgP++5ahNyjA84wOgCv0WKJfoQuCn7OGhLHAfoRE/I+xOPYUQErtHgPDSrO0yAKtck8FuB5+tSp3Tic6+D1H0wqA8h3rRWAEc4lbW60ynAWAVJgSDGi2vf1qmQuYJShYYJWCe00X/zSF+39C++p2M2oX4AwnhtrGHV6kA9AuwtdLEYUA3Zsb25rv7BW6C3eX7hvly5etN/93d+1fDavuJ42S84MPu2rX/2qfec73xHzcnZ+zm5cv64c4NrVKzoLXC+FBIq1EBuefuq41pZnDjuFZ8jf+UyAJ7d1LggbW+15jVokPyFgIh8eWq2irslvSsckcfDAZNfH7PXY888/J+TWxYeGLY04ajIlehiGnBG0OFCSCahsILQkp6LVJZMKSLgRqP78DgYChw4tSeOrVtdFRWSDkmAS5JCwITiFg9hpteWwI1qFUcFZScSVJDEkgt12RwcJjQ5RYtttsUvUo9hsKUDIhOkbtOjQXtOgypxKqL82ReKWSglUGCi7ajpgBO09qlyg+ZBMWl+xZNV6zdqdto329Fq73hC1lI2WTWZseXPdegb7rdZ2XYVsOmX5RNLKuYJ1ujuOCKeSWicO79T4hAAcDku5v98KvSgnX7aJ0VE7dfCwLd9fsHKxILCF35neMy2dmPHxMZsenbDBHv+shcePbP/cvNWDHgWK9WN9/das1W1obNR+dPZNGRjE2AYZtVWv27lLF2wY5gmaC2vruv9m12yz1bD1nbatbG/ZdrNuDcSrKtsG7ESrCaK7BB8WeqNJgAkqWWuo0jx/nxQDJS+jig6OD4OKccVxYsgIQggavUJD1bAhJ4ZhwiGDCIMk8ns4Jnq8+T36xw8dcIoohh8n0KjXBOaxX6ET4tAwjKhec4hx6ASZVPVWllesUCzZxrrT/3CakVatFi+pwXd0LbTY8CeJN2eCqguUSk27qTKlyNkxSrbZPyTXCOemUwrOlFwXi7uURPWtE7iF1hunilf0uwp8QisJhhQEnH/HXmQhsyF4Z3+zXozP4/sROCQpkAI3/dKhn1VIflC4d8G6ttg6GDTemyqDqq6wUmBuZGCjVPRvH6/mk6rEpOlxGjuAJ+8T+5GhfeIIADzVrob96HFWjU8CSFiXIDOJgC5oPRMjPKnhnqRlonFxLqjHF+uBUFzsRSVBAiABmMNA45QwuNojofKMfSCZYT/KVgS9F/aJtA+aLU3H0LqG8ccg765Z4DowXtn1dicCq63NDVUUCXjYK5zFSPHk3iKtWTovzaZawkg2cCZQkrGBfD6TwzDyaAVwXUzd+ChfTwCTj7JKT17z274CzspyOq/6qqFbNxwMIaGh8iqGCcLLdQdS+beEIyXG2RJoztnHnhFQwzxTH36pLBvgiS/jyhsOkG9XZEtg/0nYul4VVbpYBMxFL6VvV5iTCXQErJp2JmagT/zCx2GniXEkXrjjrQhcG36R70k/ylwckkAbewkQw/hGjWXFL1lCAAZ+B7sDTZ91EFNFPsYp8fhc7g9GmwAjaUR4FXJyclqxCoKvvActDtItGR3dDYyxg/gz1o24i+D4xZdeFKOgXql5RTSf18Q4TeKwjp392c/FAv3851+2a5cuW5IEiXach8tWaOxYKZm2wd6ydWlztq719Pdpsg0xFRP6iDkosGEToe0Tg12/cEmFEPwnBQI03hgDnCrkzYp5a+3s2LGnj4sRvFX1ZHb2wD5bqW7Z6ZdfkpbJ2fPv2JGnnrKh8XGrt5o2NDKidkueL4KJ+B3W/p3zbwtkmJ+b2x3rK7+bycifUaEn/iXhiWNcsd7sJX5OvMqz0/jmwIwVAyWI2l65yijfUW+7VQuzt++oIBREZVlv4iCBA2Lkenzro2OTSsguXriofcXnRMF1mCuEAOw7wDaq9+wb9gRxOPtOgrS0SMvXZsRaIm4S+DYw6MXDWk3VaD6H84Mm4dT0pJ0/f84OHTygc0Eyx7htPlsFnVZbyREAIPdKa3lszY3JOCIqsJ3Y7yqobG8rVvTr45y1NZVQ95GkHSqpvUVi1m53VAUHeCFR5YuknkR2fGLSSr190m+5ePGSziHXAGsboPPuvbtiSPA57H3WH/HXgb5eMYB4Tly32pSbDd0HLGI+V8yzBknvtpgKxCkCx5hctLioAjI+Xa0pmazOD3ES+wE9Hfy+CjiByQuwRbwKW4LWNBj6Gg/NRJ3QMhhbTYibOLsk3lPT04qnYXqz9keOHlH8Gifp8PmsGXEpLQqAFFEQlhgYwIYJQCpGJVOeyBaLKt5IlH5qyictJhNhag2ivQUxTNBG0UQjrhtGQy6n+yV2kfCtMUL5sRev9Nxg4rcCA85jYdgk7HViKh804NN2eE4+PMSTaOJKwCnOPiAMxXrOpdu0lqQh2LvEVNhq7lkTKdfWBZgAtrC3FJ9ls7KlEcghJtYI+c6Ox+P5gtVU6KrJvnNeYsFTgGBfX5jCmNU6C8zB9jCpaGhQej+wnXjevJ7CG8wmmC1ah8AI5t6xxeQx5NKsPf6HNYtt8MSMrBNnkhwMBkd8Ha1AgGqAZ4CtsEPu3L2tPQib5M6t2wK6eeYAMDwnCeBq2mbSTj7zrEZvb6Hns7bma7bJmO0+tWkBlDLhp1Fvqm0M4PdmmJgGQ2ttY105Ks9pfHRM54xxxe6jfPw3HQvkXRQgvC2roVyNmBj7Se6F1qkLQXmxlv3grPgPaTf+HdTp3Wk4vxDY8H2fZvv3I+JJTIz3dtlEUOfGRkfs3ffe04Pk4FIBQDVefZ+Fgl24eEktGepRw/DQAwZ1NZdX319S1BtQYq/G0lLBnQp17ZgMEskVhxM6P5uLja+xoCRvyaT3kBFUUHlO0ttblqEBNKG6wkFo1RtKRvg9rsWpg659wOtoT8AwcXDUEkECT54JiqqqB+NYvWLFVBseCL18qv6nktKWgGUyGPQ+OMgjxbK1YUXIEaUtm8hYvdOybKkobQ+cRAlxOcabprO2vrVhuUJWyFyUC56E7luBIVG1QrlkQ5MTduv2TRseGLAXjp+wGxcuCejh4NGucWD/PqGbjOOjJWe0d8AIGde3tuzA3n2a4EILTZV+uOFhK6Qzqkb8/N13dP1pBI1KZf3+4tqqghbWC52TBkAUVMREwu48fmSbCJ+26tblIOzsSM+EPwk+hRlCYYXHQ6LJGoUAwVkEPved7wESoXPCXojtJNCYlRh3aZtinB1oY0cHkaR1YGBIPYKwQTjg7L1sHtZJj01PTwrBxyFBTYTyuNNu2tDggMS/QI+pqHEg+WK99u13NXiMDcEXwQAGjYNLUMm+IVD9oF/WEWeorBhN9YFrTNyGjBfMHSpu3APOknWnkgRaK8FhgJEQ4MO0IBByEC8rRgoOWJNkoCOGxJ/7hq3lgYcn/Ao+1IZj+jcRMkk/iDV7k6BN1S5ohTnvO8YYc24IVCR4GJgXsQeb/lAJ3IJOB1YNDC+Cb525MFowrhc/iHopcTwnz0pq8GqjSYvuzdrxb84QhpY9wM8I8L0i5YlNZGg4ldwdpAeKXomILUWuheK9/xoFJ/0UZ4NEYIXXshZ8Fp+NLcGB8RrW1zUA4qg5NEqq1oswIYKQVNKYXpFg7TxwJnBiUhcjOR3c6lhFo4cbWi8h5EE7RVRtqkGM0ZuZ9VakrS1VurxaYT7mEVYWAnW0+8HwCc+brvWP8vUEMPkoq/TkNb/tKyDARLaQymRTyYfT+N2/83NpjaR9EpqmhmF3YfuFkeAkUJp20EtQnPFJO/m87DB0a2wrwSPxChVZtZEmfdoIn8PPbt66oSqxg7UuMIi9vnP3jh06fFDXRryiNqHQp61pa2EkLRVfvkh8qdZTHWWKmFf/3YbzRaCPDVLiudMJPs1thrSiCrAQi7t+S2OJiZOkI+WBrn+8MxYIxOnrd8ZCUqKYiNwStFPlpjggP5MvSLQSHYY4elSjLgtFKxV7lAxSySUoXlldVvsD429pKda0i5UVOzi/11Zu3bHKvUXr3THpqRXyWctTDDGzwbFRGxgZtq21dcsymn6nJcYdVdWlxw+V6FXXN+z2jZuyl42qU7yTCCrumbaadQSUDI+M2sTUpIua3r1rY9MT9nhzzc688rIN7ZmyH/74x3bm+eetp7ffOsmEjU5MuDhlmGySzbrvYKgB9HjiXtiaiNl6CxYM6e0ggOsTkYg3qXrzJJjMAksYVqKYSOxONMfa3u7C/gNEQwwSoAr/SczizCJvNY9xStQHYZ8Q31I449kAEBB/wPAmRsG3kQDFaWski7RmDcCWbNS1V7lu9sHm1raSSpIYjckNySoHQvos6YwXgUKbB8mcWpCL6K+UrVDwAgT7XVojEidNWbPVVsGFe+a5cOOuI+Z7LQqZEr/4SGFvbRfDl4EDxIOBbQqjgEQralTw/ux7QCHiAibh4PthgS0sLioRpiIOW+rgwUMSnwRA4RrQMUHM8v6DBU0t5JmePHVKcRt7k8S9QQLN5B5a/HNZj9lCocbbnBF6pbjBFJ2i2M6sF89T7GTaycPIXtd4KyvGJnbFjnDOiBvEaG7U7cb1awItyFuIRSl60v7UbNTVykR7B9o6xA9oIbIOKtbUafllugijcL21mwmTN65d189hQETxYs4fLTfsZa4xivADnBITYQEBn4hhxYJ5/309E+Ji9iiJNEAR9pR9T7LMWsNQY+/QLoIt4DU8W+4Te0W7FmvAz9ijKghtV/TevBcgAHEeYBXJPGuLXeQ1nCPWl7aS2F7Ez8QkAuimINeifX5FdonnTtzJ55AsI3TKe5NPYXMlLss0IbG4nd3FHotTjeJEKvJW/AVAM+/D3lKbNewetALDZ6nFHLA9xMjSjkJ6oa9P76t2oCByyzpzvmCeU+yMIrnsAT4jjj1mXyPKyhkGoAWEZ/8DjBAjHj58yCUftivaL7SQcR5cY7AZCo08TWLpjPTy2BvkU3Q5wAjv60NYd0XCrtLj0oCDkvRarly9bHPzsxJ55WZgnbz22uuKXwHPGWUtQWYjJUbvz30P6zuJYHihIMCZvc51cg1YMekjGlqjtItBtHjeXn/tNbFd0preSY7ik7GiNlKpp1dxdmxn3JU0ccw4MO2wJ7Y7GVT6f3z9BltwfjHOSvyHf/9vu1cuX9aGhNp5/cYt6ZiQGJIIoPieTWeUfGxuVeR4RVlNJSXoKeSQFpayj2BiQ5NQYtRwumwGUelhhIQECuNPLysHSIkk4mViKFDBXXc0voszR2BxQE6ajaCEKSShsUUi0kxdEK5rfT1OsVdCRpUaI0T1APEvklA2CO0jJGToN2ijdSS2qv7RQsEKTKKp14W0Qb9rN9tWJtnOZG29uq2gqiffYzsJ1/dAnb3ZahhYZ18uLyoqyth9/b3qE4NChXObHZu0xsa29eSKNrlnj200anZ/8YHNoHg8MGzvnj0rNglA08OFJZudmvJKeaJrV69et1Q3YZN7pjUSOM+I45VV26jSj9ayMmP8BkesXa/b4uNHNtI/aF3N4s6LJbKw/IiGObUhbTAiVsa6xx6trNrDrU2rJTq2ArChtcpbo922KtNNMCzQUdte4ecwKFCgOkQiTxuJJr54722x7Akxjsl7BukDjs7Xxb94rVgDrab20OjouNVrTTlztYINDsqp4myOHTuiQ0gCS3CCYePfpVJRgkQ4R/7D4eO8pLZfLqv1iP3L+vcUy3bp0mUpU+cKLuhHXx5sGBnNILaq/b65KYN/8eIFOSTeK5lJa4wsDCicCK/DIInKCMAEqBT2GJOBIsVzHvfxAAAgAElEQVSXP0HhtUahPYb1wEkSmOAEcYwKHuj5DQZciu0SP/WqFucA8E+ASZgOxTP68OdEyrDG1aUzcrycKZBx9oeqBWHMdtQwoZ+VM8c98ExIHGKVlrMmBk4Ya8n+jcZOQr9hapTWIJnUGeWssi6ce2wG5xyHBYjhLCCzPr3GKxWxCkfiwL1UKghFeQU2CruyT1ijOAmH68Pm8NykKQAjKAiRcS3q5w+q8bwn9PjYyxudosQS6akMgR/7huCZ51rU2NGu9hT7kM/ha2JyUgEQiQPPDduh4AJl9PsPdL4JeKngEYhSWRNK/HHbNp9omPy2YwFP7u8jrIC3QngLH6AHFUkqfirQKKnpyn/stiomvVUPRqiq2yEQj5on0JHX1jfUgomNoh+bP73gk1MCAnPg6uWrsg2i3KeTVmu4bhPJBL6P4hAB5VZlS3dR7CkErSevupLAijkJe1aima5XQGIebYyzCjwpkEB4YCsSgJMAYBu5Nq5LrYLyUd4CAAuOOCqdIX5x205SRxBPTEYxgSQcPwaoQbKPn4ZNAIBEFRsTQyJG0A94TJJCvAYoRRECcUtYvMRUw6KU+3hRKNeaGlQs2tzMrKYlJDpmX/z8F2zp6jWz1U0b6np7MAwgsWW5z96y9Q8NehK9s2OrFZ+gwP3zTGEHSHCQscSwdCjIEZAXCvbs88/be9evuDhmqeTC7O22gJC+wX6rNKp2+PnT9uznXrS//pu/sdm5vTYwMioW7srGuv2z3/s9PUuSwKnJaRsaGlGFWmCbRrtmxEiW7hpxn7S5vDrN/eNHX3/9Dfl9fDFMFSrkJDywLuSLwuhrkn4SjBPPPKN7o6iiNo7Q9sPz5fux/dv1KJxpic4Afgt2ytEjR6UpICHN0J5FDIU/Z2IibCMSHnwq+wQaPe3IJE20WyM8S1WaBI1kGhYsiR2sx7feOmtHjh5VAgeFPw5qYF+T1GqaoUSQd1zcvla3b/yXP9U1/vOvf11rxHPUJDjY162m/HvUMiCJUuGk5gUmphjG8cuALYxCJe6MY5jZs3wODBiKWiRdCORS+ae9B/AB8X2KJydPnrZv/sVfKAHkOn/wgx+qct5oNe373//+bnsGe5jfV7E04UU0GCtMa1QLGjoinR2tD76bvYTfHhwctqXFhwKFYO8QFxCP4vtZZwrIPH8YIwAfFE/QOgNU5D+cPRMHYXTt2zuvvYpG406nred46OBBXQt6acSwVOSxP8RBnAeKebCbeF/ADcAsNC3Yd+w17kktOJWKABqmcLFHiZd4H9aen6san0ypaCNdlhRdAhsu1jw6quviGaotKIV2T91W1lZ1JlgfbAEMBp4xNkfFn6CPx7VoEEeGISGuGQcrDWCYNcSeAETzxf2wD7AfYq/k81pH3pNzwfc4y8RvrEss3jkw4gU511ei7cUnKbKPASQ4zxQnAX9j25iKZgwKCTpJ/Kmfl8qyX+xDck7XvPOYmtYsQE7OFiAZdggfAeuG35euDK19FNGNMfE+kVHFSrQyM7DD+3TviLBGnQ3iQYB62uAcyKloX33lK18xWtDwD/v27ZVdYS8xzefP/+zPBeSzLzc2NsUooQWNcw48CTDOPuZ9HtJlsH+/GM60MHJNTLWhQ+OVL7yiuPPOvdt2/cY1Td5BOoNc+A//6I802IXnu11l4lCP3h9GHfpDAt7N7F//q38lHRQ+CyYWAspqP00m1WJ27q2z2kcwTvCdgN6vvvqq8g0VPINsAPuGmLxc6pMGEvkQX9hPr3GjKeN5Bmsaix0RJ3G05O/PV+Jf/Mvf6SL4yCGhEk01nnYInO3FS5dsbXVd003Uh981obOu/px3ql2hqEOOYZPKdLXm02dEP4UZwpgnH6/JoSYxJIlttnBKXiVRslT1iTwggyRZEmSE4RHGE7NRXf+BcXHuPECweF9N3igUFNhQFSGggYqlB4NYHOilAhff9IyVc/Gllg339el90CEhuOI/BFUT3CMUTtDlbteKybQZI7C6HSF4MEFgpXRSCUvSGtRuWYrENJG0HlDPJPhESgwK7gmWRMFSVllZt8SO2SC9ld0dW3r8yErloh2ZnrUr71+wVDZle6amrJjOacQxwdfjjVUzpr5kcjY9u8ceLC7YzPQebwcJGhMY3L58UcAJauHHDh62UjZn1WZdwAeg1HatqlHBSxtrtrK9bSWmBSWStlzdtoebG6r81JtNK5bKlsDRVrbVulNrNqwWBJPEVGg2ZMy8/cPEDiGgk6ZMAoQwo0qcxiMSNGUJRFywUxNVdkfnFdVHTu/j5pbPZP/cyy8riORAg2jPzk3bmdOnXNzsQzRBAjKc+huvvWF9vd7LCN2T4AYDxr4gKODPSoWRv3kFGc642Pa9go4Lfcboz2ikYFdOlYQXShoAoAtjEaj6eGlARQJVp9r53ltFSZw2l2zGgzr6toMWCQEYBp/ABcNLEIGDvP/gvvpeYdGoKqB2M5+Sox5msFwQBgLOco/O1a6iP+MnNQ7ZEVz+4/qdZUUw7uwsKov8jOoGVQGh6kKUQdxdfM/V92FX+CQG1p0P9ZFgnu3z7OIa8bn0TsO8wbnonmBRkDzQM8qI7fVNSyVox2mpMsH94Si5JhwLwfxjdHR6ELcD+PJpNIC2IO3cv18rIoUOgMa+WG8BbOh58EVwK+pzEL/11p4dVcRIsgC9cDScdxwR1SRAGdYDxJ018z3QkrNB8G6DSmiwD9w3e5jABKdOlRm7RIUZmyimUehbP3HiGX02AQJi2Zp0pKv8YErOrzL9Txgmv2qFnvz8H8MKxDMvGn/bJ9VhJ2JbDLRgbA+2jsCWOASbJICe71VrsrMk+fhxJqOQ2BWKPUHEdUC2ncILfgqQmURDI08DK29mblbaIei6EaSj7YANwU5S6S70ICzogqr4Lmw/SUSt3lDSRAFBorChDYO4ySv9Wc1JAeQQw0SjHKt6Xyqh/n2q+wkHtAGvA4BN8YV/42M0LphEn1ikBtjtGhoSgCUp7XpgyjqQnJH8TU/vka944/XXNdkLvQOmz0nLJbTYDg8N+9jhHdfP+P6rr8r3krQSZPP11PGnxFKhiMA0wbU792y6WLKxRNZS1bp64hF9BTDpJMxGx8cUB2yjAVZi8t2yNWsNgSkkr1ThWQPiL1q5+fdD7PGhg5Yo5Gyrsq2EVQUPMYES1mg1LNfbY0dfes6mDu6TL2F64w3aOLa2bHJmVnuHtiIScRgKY0zRCe0qJPydthcKWq0d2zM7o/eOFWiScO6f5wdjhASPBExFErEpaN0IU9u6Ph3k9Tdel19joo5Pe6QlxsfKs5fjfuDfaoVNpZXsk/xEQVj8C/soFjKIkd944w2JMQJm4dvQ1+G6SQSJRWhxoQ2Z+OaHP/yRrvfo0SN29q239DOePcxQfBhCr1wH4D9nCIbG9hZtThV78cUXtI4usQJLpC3AgqT84IEDzgYPeoJqOQNEDBNMuE/apQHoeH63bt2Wb4aRQ7JGHkDCB0CHvsKucLOmYfn6uBYGEgFlnSlARgqwlWrNpqb36Cy+9dZbeg1T7YjdYax//wfft5MnT4lxgvaC69etWHV7U+1d/WhVxNgTNlhoMWf9VHAs9aqoNjs7v9s2LTabRoVnxCK4e9enhNJ6A1sNpgcAqZJ5QMgbNxSr9MFCQZfn3j2tA3ER7eKsDS08U5OT9pnTZxQnUGi6dvWqRiETk7HOMKa5Z1rjaMmJ2nDS7SiV9DzRxED2AKCLtYhtPRIwptiWTMk+YCewQ0w2iYwjvkdxh/ehZQehU0AQipzEglw3+4fP8pHpXmDGBisexE5VKrJN7A/iJuI6gCDiKZJ8ciQAaGwa68LnkJTHuJV1cgH/tEAFxciBYRcLkXwPwJdnIOHjPBINFNTaYphxPxg5gEK15igD92KsRIfbO5pcNDI0rL3gdj6tXBUwLTKcsad8JvfBmeJ80IYTC/eRSRHjPWJOzqRA8Y5rBLJfmbTImWaQBKwwny41rj3PmrDup06d1uuYUhO19/hd7HZs/cK2sBavvPIFnXvagrANaJwAYjEFFU2p//gf/w/7yU9eUz6DfSam5tlpLLVadqr2aPmR/a//+n8Rq+VrX/uaJsEBshDnE4cDOsWJQryemJhJWV/+0pfE7IL1hF32/X9HfgFRZ4BhZ5xnNCELhiLCtvyn/EcM9oR94Quv2LvvvCu9HfIBtRE1vGWPvUJOI3sSWCTemhPgkoiV/JracaSPElqAPcb6ZbAmcfjIfFfULJx5tao+N/7Oobh3976CB/7tYlgkyVCiaBPwKg4PSnRSkuQaiDMJRjFUdrctG4TZWCz6p+JEEJJqp9q3tXAREOFQyPEzho5E6/Gyq41L/diRUVEFORQAMoxyDeNUuT2MNw+A7/mDS6iNSGNUUYkPlXkCLhKaYs7RZnpeYxU/TwUHjQX17Pq6FaF9MepYOicJgS78HuwDxtjRLlQiiIOSxfV1QbD7tDZUsntpwSmWbHtl3apbjAYckpjqZpU+ul47ODJum4+Xba3KuKlxCc5CFWXNbz+4bzNzc7oP3o/pPjg1Ah+uZaBvwIWOdjo2PjJii/ce2GB/vyVoMajXbLOyJUfHqOF8uWQb9HAirNlNGHe4Uq3aeqOmdh9adQSOIJRLZYuxjYid0nqSSOhzOdwu7OOjbzl8rCXgkCiaJNFBT0J6GxnarZw1xB7BeWIkNIWk09b4w42NbQkwge5iSNXznTC15Bw+fNDHKDbqQojXVlZFT+ZaLl+6LGM+MT4m5gJVk9nZOVVhcApqj9hm9NqYnBfrRyKtCmJQvdaUF01gqQshp9+UqgPXgAHUXBsqYsWikH56+TAkqvjVa2pfIvAk6WctojOIlHF6CPm7+j9D8MXeFUCIOFUIUOjRZz0j40LOOoxdZs34mbRKgqgWa806yyn2hEkIKi+4WKozraBnu9ZQpCyqwtN10IUv/s578EWgzRcBeGTf8Ox4L+i+OFIANAkla/qRj7DEeGJ4cd6c6VqFysLjMMvdATQAEJxMNO48Z4JOAkyAEu/r9X5nQA4MOO/HAZIgbhAFdiAUMVnvp+U5qCIo4UR0c/ietw4BlrG+tPpAZaaFhr1B3zKsOVg2VByoBjB9gGC1Du005VUyUQulcQJtHmYL4r2uqA+IpzVU8LutUX60gEWRYxDmj2vznwAm/xjggI9/j7/oun9NMcTHv9BP8Bu/fG+cG9d28Ekw3taoKWdqlaur+MH3eA3xCDaF5IxEiNgBJt4Hgn1pgd3oEwCmYAt4nxjsSpsgm1UljaBfDNjKto8NLxUl/EiMAihPhZZDTXsGWlmAFdhaFYmCTgUxE/GNaOuAOoxGbreVrGLfqIhiN9E6objjw1q8ukZSQhwihgIJdqjox9ZAKpf4EWyPwPKuj12UjwkTf7CD2HGSHfwXwa7rnbhwOLoPr732E3uMEDbJKf34wRFQVcd/Uk0E9EVzzaestJSc83nLqytif9IeW6blpNmybL1p870DNpXKW6ENOydhA+VesW53rCOgQ6KOtapipka1rrHry5sbdub55+z+vbvyHxQQlPDsdMQQGRgbtXxvWdeAPW/RQlIqCbjK9eSsk07Y8ZdftFbWC2kUgCpM2xsetpn5eflxKpusH4kVlXn8OgkRhRrANP7OM6dCK7HLHW/RvXbtqliTvJ74DcCN139YeJB4xqvePsWNwoAYAKOjVkTXq9VyvT3Gzz5c0mcSo+K7AeyIsUkA+Wwq3TGWkg9P0e7sfpm2KUA9pmcQI0tckXbqO3e0hzQOW/upreTF9VaqihmIgyRIurYmfa6x8XEBOVwDe4kkitYO/CZVbRit7CHXAfPRzOwLPp9YXPp1tC+ESX0kmuioKI/otMW2JM6SX0Ujgv0aWs8ELgYRTp4zwJBjM0kr5JxNhV9mjalqz83O6WyhW5LJ5QV+oXnCmSFOuHf3rj1YXFQcxjXSkkMFnc/k899/5x07cviQ2lS2K1Ux0ACyWBsKaCqKSqjS7Mb1W64lRxtfuSwghnPGmGvWUKOIAyOZmCfeH3kCMdb169dkl5hYwsAHGAskloyInZ6aEsgA04NzeezIEdciaqOTsqT4FlCLcwJ4QeKJ/eLZEGvxrABRaAljD5Mko/dy4OBBxR58DvYGuwmTiRic3+NeidlgMRATYVPQdNEkrN5enSWeDesDQME+Rk8JIIbPBMACFKMALfawGB3oVqzrNdjF+3fva1wz9o8zwBQbfob9xKbJbnS6etbsXUAv9q8A6jBMgNezb4izfMKl6/2hd4O9JJeiwE6cy/7mmjirpWJRZztOyOHzeVZiw3dg/ITiPYXDkA9iOyAIcDZ4b55jFIyN49mJPzmD/Aw7KxFn2te3vdWa/YouZmyFxGZzPez32ZkZgdbXr9+QHgtALSAYa876Hzl82C5cvKgzyZ5lXX72s59r+iefw7ngGjW1auFB0PNJCHjgWhDexmYh5AqoQWwNOx+fcef2bclO+KjphA2Pjihn+e53/1/77Euf1dl/7fXXJZrN/ud5IrrLeWCN6zXX3iL+B8x4uPRQ4M9Ln33J3n3nHT1jz4G8nQ9f9/TTx7W/8LncD8+Q3I61Q8CWNiwAT3wSvwNbE7Awtv25PonnLQJMYr+OponF8enxH7/QovM/rF1n16rvRjC7LUEfimkS45PDXRZNFeqE61HgPHwCBsh7y+leIdljo8RxpvFnPo/egwIcMg+O98BgqA0n6DeoN4/eNMUHXhkC8OAhyABLDwFhS0/gcLAYA6+ie9uDKgBB6VljaQMCzOkD7VUrAWBJywWwWHwEkKLWBkiwWnTUg4rD8HGt9bqDK9xLGgcXRmvx0BOJrkYK9/f2es+eJvEoj7NUJml1gBVEiABa6MFiik+taqPDg3JqsBYAP4fKfdbcrlqr0RI6bq0dq7V9Pvf+3kHrVqq21qhatkivdkqMFomkQpPsdK2Yy9vq5oZ100lbWFoUoEQlbbh/0PKprGh105NTElvj+kTX7dCX55ozj9dWNUWnTh+cBPAaYsxss/EDOLIFyl+tuUgl/bnelKeN7qKsoHAgzs7w4U/2RLvtNDoCUow0YmE9ZW+TYe3VH6rpOAAYFTlhDDrUYsbfQcmEcoiTAniAPktrWKFIRclfQ4Cnw7xdcbCBdqh2S8kuQTQOnUQWo8PhdMFSB8sUSEBzzucUMEN5w0mMjo1pr/O5q8vL1mo1hLSr5UQTXqCl1gT04ExJhjG2GEcqPThz9jDGHqTaKaswO/wM9fcN7CLzLCUBs4S5FHQ4QOKsD/Z8FNHyFIL7EV7nGKHvzzAOEQdB4KL9rRFsyOuZa8kw5pl55SETwbkBEnBPOATQf43nDsKrkRbszzUolLfRBvK0zNX3E6oKct84ZvXaElAhKkslgNnrYS2gzGNIcbYY/djT7Ovsk31Ev9x2Re/IfoEJgwNlnQFQNPqs7JokBAj8viZUhHYg6bwYCUNulyovNokEiRl31lAAoapLwjUJsEmsBfeDzcHR8CfUc9YYkIagp7K1rc/BAapfNoj0Yg/YY2Iu0XYTQC+1C+YLCog0ojwEiB9XzfsJYPIJMu7f8l+JgMKHgYUP+F//sG/+77y3IOrM0QUYJYFQYpVwbQFpFokRAQMvjGIHwA86I/q9RlNVbJge+NeegtO/S6VeJVfEGZH2jV8j1iDxE5sjTCtptl0UcWFxSbaABECTdXJZxRcaIWzERh+AItgofiYWBJpuod2RaxK1Wr7QRxnzmd626bpovAa7iW3BhuEPpKuiKWHYdnyZi8ySYBAPYTNdf8onC3ohwGn5UbiSz+FzY+sPFUvaHfi5AG5VjKtKlLBf0LelkcLEoR1n1pFAr69v6rVrG2uKnQA/eC6wTJJbVdvbP2RzhbINpbO202zYYF+fmLjlvrKtb29pcskKSfvWprVqDemVMCh0cnrK7t68JdYICcZmtaIJgY+g8pfK0mxTdTyT1YSTHH/vKdjo1ITtpBI2dWS/5Qf6BWiXenvt3sKCqO20VNKuQYJGoi2myCCTShAwfGxTk0zD84Q4mUjb4PCI4lViLdgDsS2cSj6+bf+B/WGaH63J6OA7OBeLCfhE3ptfVDtNbE8gTkylNVGNZA4/BNgAmM+1oS0DmONMRqYNwg5gAqEn/WpbV4sL/rCkAQcRAOM84DN5xu7Hu67n1WqJgcCe1RkL/oozA8PbCx3edkohDDYImh9qTwht1JrgQ4ycStnZs2cFpkRwjb1HXMR1UBmn3YRqNbE0jAWAKmIFND/Y41wPZ4P4n5iQBJXPk95KxtvSpJnWbOn8UM1GbwEgiRiAEdFiO8BAGhzUOsKaYkoPexLdGLVTjIxqGAA2At9+5+ZNsX0Y3LC1XdFr0UNhrxBLyA6EceSPHi2LjS72atfHSWssNUL/QXrgwb17Onsw1wBBsBkI+/NZ3IOmFk1OKucBGOM+Cj1FFV9Zr/nZWbt546a/bnrKZudmdH8wEGglIv5AGJkzj71SOzE6TujkrK2poO2MKESam2ImASCQC6GRwnOhRYN9T7sHzydKJWAbarWGt7XHgjJi2RL3Tympj0ByMgGjxHVVYGN7Ec81JgAZNtbXxKrmPtAuwY5gQ9iz2DbiLU0cFXvAK/ecPToWGALi2iOM+/bJM6yxJpbCSOoh70NzpCvAhHgZm8G+Rrtn4cEDXSdFL4/9uUbWLKWYDFAyticBHnBGOB9ot3gLJlNsqqHl3jWGAAyJRfE1msKmFjUXL8WvwGBkfxKzck9R3w9AxoEe9uWQAF8fo5tQew73TCGNdQGcYt8pH2F4SP+A2iApQMNGocBGIV7MtFxOAAs2H7vOOYFh52ebSWcHtZ+YogNgSlz/wvMv2OrKsl5DLvxg8YH2GNf6ox/9SO/JOWXENs+R+4TtQm4GaEJMgebl0SNH7Hvf+56AdvzB3dt37MSJp9UuyLOnwIn9ZN3Yk6w1+1HgkjpGIFLQnbGjFi+x3NFkCQwkbPG1q9dC6xT2ykFLyWqEr1D3jcSTUPzdnQK/y/6IrJBfVxSUGB0f6rJJEUlloXnITIzxXjhHe4TW7dJVQP99hKZUnxHxRA+AgGXHR+Pxu97DGFVyHdn0hM8pOH54vUcMw8UhExU/yfhRnzrDJuF76puDvRLaMvhMR1LRYPCe31xgmuBYXCiSSSzNcGhTQvt5wJH2GSvFOGmq0pr0E8RM0THB8BMwRLodCRPXrFFs6m9leznDQqACiSoiloyPA72nfQgwJpNSVYTDnKNSH5TR+4o9Vkrl1CpD0HNiYo8NF4u2tLZiTTRRaKtotG1seMiSPQW7ev26jQ4Miv1hKcb2NsSywEiVcgUrZvL24OGSDY+OapoPzB6NlBVyvKnDwkSUenvHNhsNW97a1Lg/WCU1hM0AhlIpW6cnF8ZPoymxV00q4JnIaBQcTGC0rUS/PJlXa0jX+9YAZ8rMMKcSZ2Yzs7Oq0FGpUEXwQ5UGgjLea5T2JKqIJMKtlowvKDrVFGh8gCFUbK5evaa/Y39ViTJXZp7ZM6114Fr5PY2XFtUZMVQS4x31KmLYpEtSLMmhLEFPHRuXvg0IaYWxzALRMgpqSJTZQ6CtGNLxiQkFTqwnRiMi6hLpZaoMVOpwViTEpRYyFw+ViJ30S3rU1uNfTnUkgHc1fYyYi5wKCEEbRmdQKx3AP0dPWK/IWlG/oMAjd1C7gG3QmmHPqj0s5f2vMHPU3hP0MqJeCp8VQRZ9rvl7cS0E8goO6TnMZgV8EHwREIFwN1tOr+S1j5YQ5u0osInsLz5XE4IAIhXQe1DJF3sTRwc7A6fPmcPBscYuaOjtN6wh1RJdpwCltIJFzlhk5fgIQzfggImIGvIcosgvYAwfyxrzfYIsnL4SioSLe4nFs7MjgA40nEUgkPSqHeK3gMFrumYCPPY/vZz8Dq9R9TdM+Pi4hvwJYPJxV+wfx+t/Wxkmqtb9wiNUvBFsEWcY+6WKWdInd6gCpepgr/c8wz5h3GUFWrfbF8439ieOPKRqubW5Lbo+3yORRF8Ne4EN5k96tjnHsRAEM40g987de0pqRkaHZYv5DIG3BWemRFsUW4oBll2vzYVglQxmMgqONZ1MQqFhkkgQifbXuV2MmgS8Npfz1mI+D/uLX4vMQNkwYo4wSpPglLiEYD3eA39yjTF2wt4BchBkuy9OKBHl/gmOeX9+DjOCdeW9ESNkLbl5VQZJPrcY4en+XoD6ZsUODozYTKFs/Sk04KoCTIgrhyZGLalCwYC02apB54Fr2KHY0tmRcD3tF0NDA9IfsXRKrZ3EJPVWWwkC4NmtO7etb3hITNl0MWdZhOEP77cHq8s2Mj5uY5MTauUpl3tErUdnZXxiXILc+BnWQRNnVIxIqA1j/4GDtry8anv3HfSpMJaQ+Cr7kqSBOJfqOn8H7Io+ke/DBKBS+/Of/Uxxw7PPPiuwiy98HWvsz9Qp/4zlPXjooPYB38efsH7EM9LWgNGQSql1A52d2For1gDszDwtMSZmCQm7MythYgGsoPMGzd214mjn4P0npybDHvFiFvcFYEFbh8CRIFrshQoKFB7TcZ9icSZMGiuM8fXW96ren3vi90me8NsSn+14mw5sFmJxAAfpsGhKoucNAIfkHNL90HQ6n2Y4NTnhbUhdU1xH9Zzkim1aKvfqDKLv8YMf/EDrTJLHe0UBTsQnud8YJ/BnqVjQmSaGu3rtumKK2b17dwVbKf4QawCMLi4+1N5g4AKMIgClKA7PPgTw+6vvftcmxnzaCdf2/nvv6VnSPs64WPY0+/TR0pIST77fbLcEEDCd6cTTx5X4cs/Eti+89IKNjYwK+CFu1ZCH7W2tNXuHa+Iadf4bDT03bAWAEfEZZ5UzScJNOzHJ7+LSooBFEnjW4/hTTwlQ4XXELrTcAeQSZyOnEIucW9u0+OTs5o0brt/WSUjjB+CDglUEAmm/gVHDewuQFtu7R3tbYrZh4mWzSfsjyhwAACAASURBVNGM4QrOUKY4CdjhRehEyK+8bQgtQ1ga5JHEbMRV5JK0b5GAO3PBpQ2w08Sd7P2YT8II1OTGak2xKYm/C2332vKjx7ovzpB0FcNgBJ/6MhCKo00xgMhtAQWIXwXK0xZv7mvEMg7nVflhG6BlRbEg9x8ZhewZri0WixkfjFYTk085NxQw9+yZkcYd/oy9xzoKeDbvnOCLfQmTD7vC2mHLiY3ff+995TlMcMKPjY2NaH9w3bdu3lDhDsCOdq+pPdPak+iT7Nu3T9cI6EMeQ/sOGkDE1Jw32swo5J989qS9/vrr7uNyOb0OttOF9y8oP3MwzHMUAUjYmzAAgs/tMJxFOkgdAU267tDBocJiEf0jH7KCrcJueAuVF/o9fwlMk1/iaPsryHMAvGGbuSDvp4wDP0Rg+e8VORNnnjvZZWNA+fM54msyXvECCD4i0BErIbEVI86Mx0HwUKMwlRgoTKhpujNlYbgpF4pCcMfpXlGDIQYE3oeGsXZhGIARnAcbUIAJPbboTjA+mCRoa0sPlBYgNl+HccEhAFMyFYy6gMLQCsChcC2ThJA9ki2UsaUCHK6Lz+RzQA9B55grj9EnWY9CpqDKgASac0+iyGfgECypygmbwOlEBDU+MYVr9KknBUt3zDJN3zD5TNpmSn3Wny9olGG127ZWMmmjxbIN9/Xbg/UVu3H3tg2pzQbNkJJ+Ty1G2ZzlMghVmi2vrlqJ6kG7rcNHdYi1ohJEIAS4hCbJFv2d29tWbTetAk0NcIXqFWPj6FOkghaCMbyzevw4AKFViyCSgMqDgY565tqaerPhatjFoo2Ojat3FQScPjuMB8wOnDrIt6taO2OCZ8ihxRCCoDvjwGzv/JwOXpyYwjNFGA6jRa8qtGEcUuy/pq/xzOkzQYy2JdV4gDOqPgA9BCGqwCDgm8/b5atX5CB7+/tCO5HfI5/H3mLf83vQwqGUcT/OqmjJ4SsQAkVlvZoNCZpybh0AcQaH98V76xlG28fidmRgocy5Fg8idz61xgk8H4ie8vsENAQSMZjgGnhPByOcVssGlFgq5yW0G7HHxX6h/SqABPyej/xzbR4Fdoz/DWKrBO18scY4X84v7wMgxDUSnIAqO0jj96/gnHHQoZp0lwoHDBhNUgLQdIYXnw2QBp1QSvk9PaLnRvFdWB0wUggKANNo2yIoxxETGJAoxMCBteA9fUybK4tz/7wm6plgfwCo+IqAq5T+EauTllJveL+6+uYJSLBPTETCQV58/4LrHhQKCgRiYIqTwEa6kLXr88zNzoqizhdJCe//cdklsl1PRF8/ped78uv/kFbg7wJMuH7OouKAMFKc4NnZE077RpMMG65CACN/ScwkAl3xKVdqgUzpLGJr+Tmir1DH1T4R2nud6ecsOfwTbZfYfGy14poMUzQQLewRa0GjX1veJqGziq0OATi+jGukss/kBvQ04iQyvq/2DLXtwCpxFqN0ANRu7ACGB6Jug6m0+pQg97X8LnYT/xXjkJgAS+g674UebDY+S2KFAZSO1HJ8A/Ybyjc+lzYFWi3Vx47OS2h3oYUJQIlnQEW8bwA2a1UsTTTu1td9FCjry1odGBy1yVTeettdO/MU+iY3pQNXymbt0DPHbb22LU22nVrDOowcRWS8QRvFumwuBQySVJiFiKg/ZIxxkxbwjOVKJV0rdvvB0pJNMUqWeKNeseHpCXvulc/bu9eu2NjUpMT0m92u9fZRpd5UTOpi3P2qlKsNJZO2rU3Asrz6/pkowucce+ppO3v2vGKIOP2D340sU/aDfH4ArXgm9+7eEzADywJdghdfeEGtE5MTk0oyPAbwdisSaYAONA6UWKgo4QxOYg2xNtuu00cLCiKSEuY0dNi2w5nwCSswOBjtzPOPBcpdkXoKmN2uRF5JHvdMT+vziX05FxISbrVV7abQhG+MI3mZ6oFgrDNZnMHJvnY/S0yNxk9Ne5FhESSp+GSSN0AtRP+JIaL4JmePfcl17Gq4SCzZC5DsRfb3O2+/bS++8KKeE+tBok0iyjNiGk4uX1QiTdX9z/7sz/RecfQwmibEK+iE0DoAWMOaSOx1alIMM65fe63Zsr6BfhX13nzzp3rWml6UTBkMEyrzxCwk5rCo1ApWrWrCJGsKmMAEERJdElraW2gLYp2OHDmiNQJ4JHZAIJZ7ADChKMrzp1WnWW8IACbZm5+fEyOFGPjW7dvKcQA8XvrsZ2UbGBULWxY2OXH1ubfekk38na/+Tpji01Y7HoAJMRzgEIMHSOR5L+zmgf37xbJgXbAn2DJspNqZKWBRIFVBmiEHJe05hntsrHuLDs+A50n+w94BaNG0n1ZbQCSsa7W01+uhtSslMI98QJpMPUW1HfFssXlcK9+T9h3TFHNZscIpAmNfORXsTwdMOJ/e7s3vMh0TdgutJT4d0u0wMSK2Dzuh31WXQ2gbk23Mi7HmhUhTTMd7OuMkJ5vK+vAciPmIX2GqMOI5xswxLvYR736uJYatTgr3I/wOFxVZL3yfz8L/4FeQHAA4pS0Hxhl7AoYPe3NtxYcPsOYwQXg+gBjSHwIIhMHR7YqV5gyhhgRY+ZMzR+z82k9ek2058fTTdvHyJQmXA2hS7CWmxQYA3FPs4zMB2dT2HgZMaOjFyKjaGLHL7HWeL9cJ4EPKECdmavBCPq/3oP1IBAhNp02KNSfdQokLI4Rela+IsTn3qL+Hrg7lNGECaKTU00JLLhVb9GJ7jhMrkjpDsP3jdKm/q4XmI8dCIqI7OeS/C5j83j//3S4ijgT7JJ6VbZ+nLSpSCFBUfQ3jv6LiNW8sFkhfr36mfqQwzs+1CWCV0DfrNFHv9fJakid+XkXi94RmM6EGY0L/cUC8ofqwSbwrBPElqPxptcLIySIaFARfYXhw2Nj8Prc5CFYCHvCzro8h9EPqjkmVAM9UtejoUKjqsbMjRgOTUUSh7fFZ4qLFBsV6AiUlsiT9gUqYYmxV0mlhgApi4QRxMAAHCdgyxaW31zIds2Sjpak87Wbd8owA1kjVtiXyOQUEuY5ZgXFeayv6rNnxCbXlAM4QEPFePbk8RBcJ8pIVA3Cp+t9ui4Zs6SQ8GCGvTCbqGxi0yk7bHjE7O5WwRxjRlLctsVGrtDIFtWLaciSOhZ6JknoAhIYMnKijQS369OlTduv2LVHkXEEeRkXLRsdGBFZgXOnXZYQrQARGhOeEAcXIse8QdYpVMI1mbTZ06OuNmpwylEcScpgOUPoQcrp8+ZJadaJ4q1fPoCGSjNNP25HqOYk3VGzamJgWAPhFpZH3hOooASf2pIKXUF0JiCX7lr5XHIImDtXruwFy7Iksl5gNXxdThf0JaOR/hrG/oQWFPSTKo1T4CWbdeHMuqPKBvAKgqIVFYJJXI+XcGB8c1hsHH0EODCnVKYw3joIgB4eDAVV1CtqwnKObjthv7ZpBTt924AExprrOoCjA9Yach/oKO66VwgKx1gq++bxwbkk2MORUmTiPVFgx/qwdqDZnimcomwE7Y8MpkgR7VC89qMpLzZz3ZG87Y4ReyH619nDvUbVdwWUYXYiIKwER1V6MOr/va4xNYcJOeZd+6i1FWWvUAD4bApNIHDjXoPMCROvoH7R1z4uL0Gwd+JJxXl+Tg2Ttoo2LzDxo7PRq8lrAwU8KmHy43M55+3VTDqOD+XAi+9vS/vGRneeTF/7aVuC/AUx2y0vRv9M/7oWVyKrAfqHV4ACva5hx5qi0cdbxHSTG2DUCOPXODw8pgIaS7yPBXR8E+0giyhcxQ2xPcRvsvl16DTu0V3rFEb+P7YhtQUz2wnZR1eOzFcxRPW1RJHKABACe4N9bZFru4wG6g74btlwaIWuAEN5eoTaFdNpSSbc/0mBTQu32LSbuvLdiLZinQZOCBJVrVHKADwkCi/gjtUsTw4QCCuy9OG2FIJ3EjDWDGg5gonZUdLqUwKJbkBMYsfz4sVibal22hB0eHrPRnaQVd7p26tgxe7Bw37oUybpmJ158zm4s3pcPaFVqVl1Z3R0djP7XZq0ivRLAKqYgsuYkCikm7mSz1jc6orWQdsLWpq1tb1mdVuJW3Q4cP2qDkxPSOSH2GBwbs0xPjxVKeXv11e/ZMydPiBE6OTGhmIAAG8CD/TA+NiHA6OHSsg0Pj9rs7D67deeu7Z3fpz1x4/qNXRZRBE7ihDwSd/wRyQsJLzaS6jl+ggl8c3PzSmBiexTvx/6IBUOxssWydCYpgQA+PIJm3/zmN+2LX/zirn9iX1BQ4j9aY1gjnjf7hgq17xGAvKQSQZ45X/hlkmjiLmJf/BzrRBwl8Agmz+ZmiK+dYQ4TiKQav0ocFvd7bEWN7TPcO4lgZMoQi1GgY3woTBjiFp4ZcRP6LVSb2avsb2IG2A3oIpw5fVqJnNi+aG8ItCQP6CjOoRB269YdW1haUkUcwAQw8YUXX9Qz+M63v61745n+/u//vuJxkn/ui6l3aNFQKEFn5eq1aypssS4MtaDYB+AFGwyfT8zBwAvWD0AD+wATmxwJUIyEHAAKkOTMmTMqNCOgTHBEDEuLg1gHK6sqDHJOEilvsVt++Ej3D+PhheefF1spl89aIZezfXv36T6J51g/pqawJ3qIiTTq1UVsARCIq5xx5SCrEuDA9oDNwPhkEt7JySn9HICL2JxEV60aC4u6ruk9e9y2Yr+KaNI1FbugwQG4XKu6Tp8ntxm1z3Ad3ANFL54tk164JrGM0KZAzBkmXBgFjB4jAAPvi/3j9zW5B3vbiy5JVvfyaPmxwCnP5wAQNgQ2EYfSpkdO6pOb0Hfy9n7FqHnGrTuzG8ZIHNMsFgTniyJfNmub21tiq2D/YgzOnvRY3FvC4jQzl4KoCMThGWiiS2ir4znjiyLThO9zpr19alsMjl0x3FXEjR1oc53PtOn5pNK6ZvYiORDnF6kCHzmeUIsVQIgKc6u+j7C7PEtnvNekX8IkTwBYGCvsLw1U2GBk9JDaRa9cu2LFUo+eH0zprY0NAaPsMbQeeQ0aKdy3JuOOj+sZoIOiToIwpQufw3nl2R07BlupppwOn4BNP3zksL19/m2tg9Y7kxGrDS0b3keAMyA5wxbw10GCIxaB8VMUMLCP/F3C2BQMymUfFkIbKl+uSyBiB2uGQG2c3vlJipO/FOR8KP74/wuAEoeOHOiSYIPuQMfBIGvKRaiEwAiI8+NVmaHqE6reBBzSQgjZGAeJFgttwkw20LjccMeWC1WmA4UwIjox8YoMEyWcUHcC/Y/DxWs19o2xRKFHWQrdKODjMIJwGmyRmNBLpBE+n0a0+nsQKHAN0O5IsjSKD0P5IZE5Ek96lbku3ptEmGvgYUdpGh4eRlmj2ELlWxoQ5gku6yZ6VUA3AUw4ZOoT6y1J6yTbYbRgUf106WbT+qLKvXWsQiWpYzYApWxzA29rE/2D1o9AZk+PLa88dnRSo5JBTAmEOkLkNEIWXRKME//GGCKAVK1ptHDDumq9SeVy0kRpIcYJuMNzJRGO4pqsV0joAQy8WuI942xqAgLu6dChg6J07T+4f1fQM7aBEMQiXAV6y0hDEEwMC/RWGBuifHa7ckIcZpzr4tKCev98BrqJ+ki1AGCFBeTwAlz85Mc/1gg+nAHJfdTOUYtWzqe/YMB59kzJ4U/UxOnPhAFC8FPo6RGiT0CBw8UgsW/YJ1BAcUbsDqho0ggJVGz2Q5w1T3BJgBArTy6I6y0nBLz8zKt/rt3hbWY8p5yAEQwWQT77Xdo1GGf1fgIMdOQI1Oub9fG7fAFkca3+mWk5Ra6Ha5Yu0G5rDtey4wHWhxTEcV4EJFwDnwlYwPciRV3nTcLILrrEOWLdeSYS4A2fzbXgyDmvGOWoXF7ZQvQNsIsWG0bO9et1qvK0GDuZFdouquVu209NAQlgZmRpEETx2RhcWvAIXOPEHpw4vficoQi28kwBjcS+KpYC4u8Va9ca2FGwqCpAvaGAlPtj7aiwCiBlws7KilqExJpLJhWgLSwu7iY1rI/TD3dcVJZxoKm0nBIO7Vch1b8yI/2IiPevfJ9P+IIngMknXLgnv/axVuC/3Wcu9spXpPHGgImzFVtbpAlA8AjzIoi44svFYITJaV6ccGZYj2wQcQkFAI301EQc/yxsE++Lz/R4xFkTbktLro3FWPla3UfAMwFkc0P2lPcmoYosNgLGOCaYFg+SMB9f6ywAfCL/kbgT8GuKWWhNjHojOBmv7HuPObR7Z8o6m1M2u5CXH5RWQNC0ijY6VvC4frX5xCpeAN9ZEyrV+AeC8dWVNY0FhVkCa5P1kQgiWjGhtZFHAoNAgrTptMTTWWNpQNCmu121xMq6TaXzNlIo2gDARz5rabTUanUBJuvowfT22Nqjx9Zc27I1RjozujiTsvVqxdYrWwJpUl5GtE67YzuNpuKWvrFRsX+Jw6ietxJmy1sbVhoasInZPXZn6YHN7d+nhKjQ22sTc7NW6ivZT17/ifX198p/Hjp0QNVbgJyDhw6paksF8/6DRVXSx8cmbWp6ztLpnCXR8ep0FXPENsz9Bw6o2MC/2R/4Y9Y40spJQiRqmcsJMJmYmNS/ASR2m84S/swUQ4X2VUls+f8c4AgCwYxNJXF1Nra3PuNXKMapUh/ibOKgqAFGwk8si/6KmK5VNCjq0jEAkCCZo5CHfwOA43kCCqgVf2lJbSAkUcQixASwWCgGEacp9ue8BZCS++S9uTAXJvZrZz+ff/u82k3EKB0eVhyN1gJxnAolmYxAHeIJ4kHeE7CB62JtqExH8JM84uqVaxLNpTmCZ/LN/+eb9tRTT9npM2f0etqhYFTTEkO7E9fAmYY1fe3qFfl8Ccv39dlttdeV7catW8Z0UJJiwC/iAGI1tAwFPKaS2vPSVqCQKFZNUuwxWCIkqp/73OfsvXffFSDD+ZG4LmOyxbCtO6CFhsj4mDQr0IKApUX8dPTwERsbG1Xsis0AwADgYZoPyTWC0hSLYD+JMR6KzsQlMDEGmUrT2ycbAWBBPMYIZ8AH1lh6kWjNoanUdD0nZ1hTxEupxerZkycV999feKB90dtX1sQa1ofYiWInhTT+49nRWs/e8AKft9AD9nlrludX3obO83WG0OzsHl0j3+d3BFjRShnAWyY/CUjdaWu6p0AuAWuZMJWQ0cbOVMbm8Cx7S64TBKhBMY69Svu+TzxyrRhvvUuo7QsgFn1HipJcMzYMO0yBi9YjXsv1A3rzOwL7mm0fv6w42oeMcK+xBZPPcMFgb01xgNqrkth1AWOPl8X45zlEhgzDRLptxhvThrPprU9B7qB/gFZItBYfyvbCVNPo92xWE4040+RZnJk/+IM/0LOCmQXoRmsgr/vSl74k34cgMMXmZDopFlCrgWaSF5RZ64eLS7pu9jgMDsBRzgCAL0AoYA1rR4GZPcwX9mJ2bl5nngEbgDM86z6JxdYUt7PnWQUXrEZugufjLYIRfAMv0PCUsF98qAused+r5GEqGkfx1w9FFORLsXDK9Si/F5jyscKOT/ziRKEnL31PvkaGGIu0vWvU/XB5lZNghE0gKlCrKWMs1fMwZk69SfmCAxBM1ZHYzuYuIsn7+OQTHycV9Utii4MCmPCauOkcgQ+jUUOCxp7EiUSqLklQloPb6UoxWZNdQg8mB0Rz3rMoMDvrhfckWIgBBQ8gpKDa8J4I+3QOrlPJkNByF6GVYQjezdW1fRSyAynhwTEiTQh+GGGscbve3sFr0BJp05rEaMFSj9azAwos9fht65Aoc+iYgNPbb91UQq0L6U7XRsq9Ak0q2ziajhBjqgqsA8iflJ8RTapVbaPhRk0jVNWC07YKTi+ZEDURNAIgQFuO58Z6p5yCh6GlEiUyaahesB84lJ4cplS5AP1jLCF75OixYzpA0O8wGnEkGIeLSk6kHjviOWo7O65XQpUOQ/L5z39eDgrWwJGjh2U8APOOHDksp8ChpK0J5yka8fq67Z3fq8OHI2FfjI6OO9Ur5RRUUGiNr5beTk7vCQgQaX4ARAjRad8HCjiBgVgNQRhL7AWYR2pB8v0nhkUcR0wbEnsyCcjgiDz7TJoiYWwWDpsgWyBE13VlfMyas6Ycle8Gg+wHknOJoRVdu9uVY4mjhbXHQw9x7Dl24T+fUy+NnVhlCjofrkzu4Ic0e/g8KfxT7fLqFrtYUyhUGWWUtesBcU+sP+vCe9DGJHbYTlv9l4A0gIxy1i0//zhN6XsMDAiYwfFyzej2iAFVKik44joIZh4vPRQjhWqFzimtcTgbphgwwrDTkVHHUULdhkHCPbngr6+hszuc7UavLgJvrJ9acMpl7ZMo4PXBWgRtAI2UdGFqrkHgj5nuj6CbPSfAtkti5dXkuN44V0aaSxNFE5A+sU32X3wCmHzKBXzy6/8QVuCXWnJCAhmZp9CBsRnYE7FMASpC0uVjOL1CyBd+rlhkOsOAbDnVXvw2iYXae2nXSzHePatzKsFyihptH03O94ZHBuVrfApfS3EDX96emFQLrwDojBd0fKQ6gGvdYx1sQi4rccVCnokvtDSjBcH30HUjjkD43hm2sWiET+L9Y2FIsUcQqhXLL4h+e0xEUcrHZqo6J/23xC7dGVsXWwbwYe7e0VFJ77ZDxyppo9FWsgzwgQ1G2J5ngl0mWSCRo9pJMgMDhkSGQHlkdMjHmS6vqC04sbppfe2OTaM1QTGFaXcwD6t1G5iZsOzwgOVKPTY5Omq1lXW7/Pa7lsIPAtwnzdY2NyWeSfFEyQeitUxsYBoKml+ZtA2FCXrdVNJWqts2c2Cv9Y8M2SoUfSZKMD0jk7a9R49YvVlTWxAgy8NHS/JLuSyg/pD6/4nriJnu3L1v5XKfzczM26FDRy2bLaiyTsIkjYB+mEu0CvWq7fXDtO9v/eW37DNnznjFPVRviYkAAtgv7C/2qO/BXo1xxu8BWFFwojjE97kOnjcJJr7SQS7AtA/G0n9YW0ydYJrcB0DhLFb2BT6fvzsDtKuEjPjnxo3rahfBnwGS8Rk8Y2j0aCvwHM+fOy+NDkAegASSf2IPQEMSIhJM9gLTWKhEk1jxRbLP/ahdmwQToGHJJ3bgE2EscW2wednfMHvZh+zPqJkA+DAyPCJACiYruQVn691337GZPTP25ps/t1OnT/to0p0d+8Y3/kTvA0CCn4btgU7HqZOndC33F+7r7BBbk0g6mEMR1mNkEs73L17UiGZiFGIO8htiooGBIRVh0CAkVgB0odiXyed0DohFYJUCivHseJ6cm7HREcUI+H3Y+q77salcg3tB82Nrc8Nmpveo/Zf1Hx8f8xa0RlM6EYhqPnPypI2MjSquZg8BZvIM2YPEG+QB5BGAwDxTYjT2GKDA93/wA5ufm3OJAk0H9UEarq3Bmq/p+ojv0e8TAyqdViGIJBpmEdd9Hz2W4ydsdZV2uYbsg8frxI/eLi5hbNoPN7cUX8GW4WzAVPF2Sn9to+GtgfE/LxbWNZKcvQbjj71FPMs+EBChaTjO8qDAyc8BOImTa9VtgVnEusSUatMHxCqXlbexZipmZTNqDyKWA6TKF4s6l+xpvlzcP6U1iuOW9dowFYfcinYc2uZdJyotUAHbCygj5k4QiFVsLKkJZ3p5wZR4GkZ1a3eSJdfYbjTE3MPOKk8ObAvpaLZaNtA/KJARMED7Cf3ARkNnjnPEfifG5dlzL9wnWkcwQ9jX5Eo+4r6sXBDbh97PT9/8qQ0g2FoqCQjl3mHsA8xK6ycIkMOA4X145tgAGGe0krJXaMckj/v/2HvTJ7nP67739D7TMz37hm1msO8gdpIAaVILLckWLceS4iyl5EXyIrdsleNKUveVq5z77t77H8g3tqscxeU3cSRSlESbpLiBAEkQALES+zIDzD6Dmeme6e7p7luf73meAXOjupJiuhS50CoKwEz3r3+/ZznPOd/zPd8TpTTEGMcf5uxNZxxUIqlcpdGI64fyElOerkJiursGYiRJxCqWKEVAbElnHUAblZ1GanyM0p2Sr7Umm/d3Fi/5xbwkASYqRQjBvrcGC6gmgRaZGRnGnBYiwaIf/FUZRbINPBQGHKEdN+UOHEgMUjomjriJQhtAiyiCyXUYvPhzvj8OsmjtiDtSO1kjq11W/3m1vAoDiEGSdskKHUnabQbV8KBSHmt/XVHetR48W0O9lKNZQgMp/QmUKDYFm52Ji2wNdSBpNIS0q2bu08hXaCGtPEEKMTcX7uGeKG9iU3uZhGnh4ThxkSU0IjAk2YyViouW4b6WSgYPgNZiLEOxUwCqclmvDUya9be1W3uO0g0HntKAMWo/XBPrQorK0I/VKtjrdHF85peX7CEZB+aAg0nGz+M6CZUGIT0XQyMT4kYByEQUqqCbwfeCPKIfIqXz7i4xTGCxcOi5eNYDXZtMHEJ7zANGnp9zTcaAsiRQd7rgYLyoTTx27GmNFVmPvoF+bT7GHlofG4hNjpHV/YVDZuu2rWIycUhh/GjhxedAXcUkaDgt+e7de8ooqaylhlivt7KmRSIGCQMlY6oNCZpaUmDPADFHGHSxDVKsv9CNQJ0HmHPfCwL3whrnIKINoteTA0Ck5ZioflgaPbRodgPrWSh/udOMIKuXV7EGuJZnL8l+sbq4F3nYqxQ2xlVzGUrjnN7m75Ujo64wvhcZA4yi2h0GhXoHeHy/xfZyrAW136bEJ3zO6Ylu9Nj7OEW8MLiMJxRXDgq1dKMLjlhiRb2fwEWizvWGaIQ8Iw6AaJjQcEtLMtJq2Vde9hKjLG0fvS1z/B6eixZoY2PU07fb0hJIsx9SXDfS7XEMmasI3PFvsm9kNVQWqDF0OiCHUzbt1EwmHecQhwykHRo3tepk9ySqGBXgE24Xaw2o1l7CFB3XX8wM/5R3PwZM/s5D+PgC/+uPQMjV/NQbFduvuBi0nVwvidIbdTJp4LBSVudi9ew7aYNl0l6a0d0lm4yDCYVXNeToKmXcWePvYnCIAkzXG/wQutf13wqz9QAAIABJREFUqvTOEztLsqkSne3vc6YbmWb5QVk5pSSM+BmBFMECvgVBdiaT8zNUzJCGd5GA9RGyb24nPCNPYEF2O5bzcIari0docevngjMTXb/KbV1MJrlf5XZLpaFk/z8lqK8MdczYBYp6FFTk2gKHm50lp1LkIpnbqu4XW6pOhQLH69JFo+MI302wN3b/gTWl09aZSFtvKmN92FC67+TzloehsrRsmfZW27Rnp7r7kRipzhdtnEAQ/QzaKqdczNdbJddWNSVoO6xyZ4KGes3WDG5QkgTWbC2dsq7+Xutdv8YFfNE/YB1kMzZLM4BcztasHVAd/6bNm+3unVs29uC+khQHDuzXnxcuXrC+vn7r7uqzFUqJDh2xdCpnIyP3rVhcFmMydq+RZpy6fpC8mta4EAR7G2Dar87rDEOfhHlz4MKp65QvkOX9yZs/ka4FAZGSSIuLtv/AfiWeOOMImPfs3q2gxpm0fk3XvQktNrUiHY33zL77ALwie0Al6fw+tJ6+NzKicmgy12iU7Nu7V+cs56I0Q1IpO3nypO6RMxIdhCNHDgvAEPMqmZBeCRobnNdr1q4N+ikEaxvEvmQ9F0uL2kf46Pz73sioypXUHWRxUWUAaNqxP2D0EshSsoBfzF5hzQPyMCf4XGpb3VpQtxwYO/hs7PVrV6+qfIX9rlikUrGjR45qvwOG3bx9S/cUg1fELxWE0v0mkTDGg3IgsvYEyJQSPxgbl4+9e9eeIPZfFjBIFp9gmwA+nfXug/jkjAfzigYJDBW0k2AskFyhGQNzMUEThm7XcmBMpmA6bd0mcLKzvUO2CsYYvwdwOHf2nG0YHLTtu3aKSYCPTKc/xliJxcVFgW4kghDsFUMkif1zAAofliCYUjnmAc0lFyClzKlFjI2YwIP9wHfx/Lx3DnAn6NepXAbgb55yxYTWKUE69s47oOQ0j9gatENilxbiK8YfXSBsAwk0utzE5DgJP2wK8841GQPFWaUlS2ZS+pyaLSzSpYjkoccY2C/AJXVKWlwI5UWLslXMOQAP9jF2MhQTMN8srZTO0AWMPaIxkhZPRraXkiSAPOlQhioGfs95wX7m75HJyFrDF2VdlekeVqf1+LT2pzpPtnpJ4CqTsFjUOqYzD7GTs1iSAtvUyafggElkThLb0rUUe6N1AQtFZVIrAux4thi/MibsU6QJNm/ZorWBZhJACKaAtYGGzO07t6W/ye9Of/hhaEe9oPg4dnhsRuOv0dDeJ1FAmRL36mVzizqvOIdhBbEWKIvj3wKgc006nwW+LxZXO8tCFiDZQKUF55J0xlJIVVBhQVdL18QRI4X4ZKWqzwL0MS+AsSTdYzdeh2E84ncCoicN4s+UePhULftqa2IuHhOXny63+bTT8QsmNhOF9la14QDZx2iRKY/oD7Q/HsSbwNRXdSuUQQ1aJAS70QkR2BFuTLWVTXkNjNdWeq2Xl904dSsuophpiQeAFtan1L9VL5zJWLnqDpKU5hF/C2CMR/4NBXcEuTFTH0UpcTBWUfgQGEZkj9KNiOKxIEFqCeTY5FxTuieqZ05qYaq+lwMsqJ97JZD3BJdeRLWiDdKUdWEt0fsklkVtA+CPI7MYecaWw2KpuGhtODkL89acpv1psy2HHtdez1lxlWEWFchg1uv2FkpFvY/lQoaKA5IglwOb+yhVnK6p1sIcaAgYUWoheqN3W2GsxHyRuJPTv/h3BO6864vJcZHTZXUd8GvW9MtQQCukZo4xUhbOkjr8Cbqd2univ4ynVKIDOAYVzbU/aGeIsNGQ7X1inwfjuYwMK7Wkzc05AVU4gMryoMdCvebigmqGMdAeKD/U93OwQptUBwM50mbTM7NqW+xZEYRWoWt6dubOvXsaA+4h1ljyLKwv7lkIpsrB0nIcpPgd0E2VyKg7jYuyRrBJiCosnmWyk656zSEUkezo7LroraP13m3KUVi+G0csrlH2ThSVEnDB9UPmkDmJAA5zyLpSq2JaboaXO+UYyQWtBwcRigoEWN+ME4cAC9RBn7pnJ1ijog57+Y/Xf1LCgwidI806pKVjlFRGgNpFf46K5p+MJONI2QyHiqi9tPN9cH81+xqZbABi1KjGz7hQIbYGdpqXS7konIvpwmDju1ZqrjvkArkELGS1TKAH3xUpoTqwUTlPJL1sLbS943txfqMdmp97qI45u3fv0jqmdhlHnf0MVdwdMRcjdsDR2Tmx29DfmV0SvOOYff5MrvcLxs6PS3J+wQF7/PbPdATkqMFkDQKTLrYKI7FDzjh2B1YHdhP7hY0mY68a82zGBocH5fBxeuGcEpipZa/KD8vOuAhi9TBjZTvqK9aSb5aTC4ND4odzsxKsi+UR6C/hLMdSRokhVrytJWcy94Gdx16XSsurjMB4rhJckJDBlnCeRTYidioKhcfgN4psyk8KWijYZmy4O42U+RRXWTbRHnN2RMdSCbDgH3FdzkkvdU0qq40Ppfb0KlvN6TlJ9sQzggud/uijUKYAqyYvhiwgt7LbiwtWImCom21obbc1ubzVAeNrK9be2iJ72dJZsK6BfmvKN9nE+IR1tbUrqUSNO90AEauXXlwQN6X8hla/1ZAAStBGN2ESdYXJIUCLczWVsJaeTuvu7RFDtq23x1o6Om1idkath3fu3mXf+ZP/x5559rgCtLu0oK2UbefuHbZv315pANDFr60F0fes7d2736rVut29O2pNubyYFR3tDmZwphBQsi4A0d966y174YtfVCCJNkb0h8kix6woZ5f8CmmHtNn42LiuwdhyppEVRtiVMig04FgjMDpi16ezZ89JH4AA+7/3+73kjKYEsBtU8x/KySi3eNRdzzOxXrpbC7oDCwIKOLOlcxLK1HmOyMJmzxF4c84TwPKCYXTx4kWtbZJWBJWsG7VRTeKv5BQ8L5YWbWhoUGUfdLnZsXOn1hssCoIrxiHq6DhrzEs5HIBClNQEqHgHwIzO3fdOnJQ+BkE883jmzEdKQDGOMEi4H4AoslrYBfwG7g0/mviEueM+JyY9OcOe4H2sR3xTnvH2rTsSagY8gFXb0pq3uZlZgUzSoQglJARqgKP4CPgGW7dvk29KlxsYKTBuYLYBCJEIxUdApFQto0NbZZ4fPwk7QDBMKRlJSCWxgh9J8AuLhHiMwJR1wLPDwsD/RpQO4VpiAuYElghlKQA27HGeCRCUBBv3TMkQSUeAOsaRcmRYC7AGSNAy9ySIYYwwlviQuSzjU15lkVCmg90BREKzTSVK8/OyCewRt0k+n/iJjDkMQYAFfgZwhlAxHVtgxrP+HOSGNdiikiLmGbsNS4GAOrK88OexmehKqcX5rAu/svYBv1jHgKCAXtLDa2vTZ1nH+Ig8n7TnSLpnMt79qlZXJxkCe8YoAk+UgTtgXNJ3wmD2TlYAMYj/83VJaY2sJsKzzmDEf1WilhbmJOjGxhQ7xFbUXe2BgZbz1uJicgdNFNY7iWd851hmzmeZa9a0YtKQRIYJghgybAwSkACgvIe9ExmDNMRgLTJexYWi2Ed37921ufl5sciYm82bt8g+REZ3jAko4zt75kxgKLmtwLaxzoiBAcM4QxCWhu3CuoT5BjD7cHZOzJYoPM5cOyNyRXGmiBc5SltpU+/ds1j33B/fT2IVEIx95QlM12QUGhQY8pG56XbvvwdMAqth1R/5NJMzgi+PnJX/v5TN/+jSJNo6Co1I62T22VgRuHBgxHEdGd1AIVJniMAMYTJAL5ks147wLKvXsnntWhR8VaY7IHmR6cFnlOWR0KQLUUWdh5gZiegegEnUYYhZGGXog9AmA+/BEcGL1wf7y0sUfjpAQ8Ybup4jYWqBFmqjRa+lnIMAWo6Qd9zwfvGoJztrBcNJb/so0rhMHRb0LGq1ArLIrYhihIiq1O4ZT8o6KlYtL1sbraAwNjVKZRLSH+G+CVjJygAgUKaTqNakfwKbhlbA6I9A5VJLObqiiI2w5AFzCo2UFlsEWEHIMgTasFG8Ho+xWrGl8rL3jc81aaNiqHD2JHgHcyUo+uNsbhwetGp1WYgv14BFQrvFyDQoL1V0yOHYOFUPATpHV6mVY5xhwmDQoHnNLyBQZjawdkBZu527oMU6fVktZI02h54tBNCDbsYapd83hpjDQQBUdUWiYd4/flG1gSCWCGNNT82sisaxSdXtKZOV+Oj45OQq4yKuaWiYbGCNIRojsKy0Lp2twt/JuImdkfZWyTieLuT6CPkU86fqtGmAFgyiixd6hjB2aMAoYkDcsFMzn5G2ijKGZOjERPIuTQTyGO1ItSZYB6hRlil0lBAFVYrTvgfUFSpJpgAAw+v1cVBA3Fvy0MY9i8D7dW06Kam+eEHCwQowUinVYkrnJAsLiNaN3u6OPac1V28o2yJwpuisEsZb7T9DuRHrn7XBXvfWzC6SqvIbuuKE1qFiJYUyOrJD2BIQcAAy7pPDsL2tI9StOi0+2hHugTHDQaW8i3XEgT5IRmH0vvYI7+VApJUi98BY4EQwLzjviDfjFDJuOGX8TqYVHEonpot/cR06dshK/gyF7V8oonzMMPmFhuvxm/+hjYD7EDiPnL/Rp8DmqCPVxISyo5zRApNDAgMgA3Zh/5oBd56bcwpGcMTZnhPjkypt5Fxzcfm8AjpsFc4a3V8EatSq6haAjcAOqa0uSZnQ3QQ2Cmebzkc51N6xgTMvOsjYYCVIAngterZK+igJRdzVRa65JjaIZ9XZEuqyI9DLOKgcFLHSUCbIvwnOsK/8nfsX8B3a14vBgu1Pp0PSK7S2nZlRsDCK4HkAjjjzyaYTfK9ft16+ErZ47iFg0ZK9/8H7stUEUPgd+BtRR2Fi7L6lcaYTKetJZ62jZpYjkVWtWE+Xl3v0rumzuw9GrR09AUphKClqNJTVBrRBILNRdoFcdfTjzKVsGQ0UAAaCqnyTdfb36Zn4DOXK1aTZcrJhLW0Fa2lvs4GhIeseGLD23l67Pz6m9rH//j/872rNCVWd7CmZJc7xr/zGlyyZhC2Ysnxzi42NT1m9lrDnP/d5m52dt8WFJTE8YKxyNvDZXbt3at1xLrz8gx9oLFhXe/fuVRaXeafmn7N0cHCDn/XB3+W+8VOZH+aXdQrwAhiCTwGrg6CQucG/ZL0hNEqmODKqndnsZw/nMwkBzjpp3sjX5dBwHQX52cH3Zf0APrJWOO9jh8KojRLBN3VaWamqUyE+FL69yo1mZ7XXEGjn/nhmMtQAERcvXZAu2bFjx5Txxh9Bs4NkBi/Oay8dc1+Uc1+lbIH1xPrH16PbDN+Fr8B5zT4nEIdlgv+mjiZmWrff+95/s/XrN9iuXTsDYzlju3ftFuihdsvr19m69Rs09mIr9/WobANAAD+Ke2LMEbxcZVxIELSgjlgwStH8gJFBYIn/oVKpVEolChNjrinH3BG0Uzo0OnpPkgQwbHlOwDCCVYAUdAaxI8Qn27ZukU1Ajw0GCc8Ek4NYAbASUIEyCVrHPvX0U2LoUP6zfccOBZDMHYlHbNX2Hbvk12AT0H3gdwTL+GasPxj++HsAU7zHWUzX5FMinovNlO+F/aytCNjDb+MZot4e9szLqXxNYrNotkBgzr9hqtC2m30O0IEwLOvNAS86HI5qnbDm+X50cugmBXBCO2V+hl9HklIljVn091KWSXp3R8q2dL2g6wQIQ2mTktuIO4fuN7CdATQQkmUfsfdInEbNSuwY+5PnAWgHZMNu37lzN7TOTuq5Ydt5yVOnDQ0Na13C2AEIAvSTyHHdk/+Kb/LNuhbrU5pSCaQIvF09oCQsJOIJAeblsnUU2q29rSD/FWYNL+JP9gAaj7xiO2L2IfsWZh/7Uno/9brAEcb/k0+uOuBpLljO+mStci+Uj12+dFFxkhgiKrds173evH1b69JBfe+O5GPiujh61kpFawk7MkjZFJqXrH+BRA2x9ZFi4MVYME4Av9hGRI0Ba7gurBvsOM8h8gAkgdBUBaDQhdk94ej6hFUlQUhw8xn2TBQuV8e5ENNE0gbX8wj/U8DHI0moR7nGaB4DQyUmwn/RzjqJ9s42mdoVsTVcgBJknMDPsx8o8zqlnwNZNb068HE2mkLWx2scY2lNVB1mEvhZLMuJTo8HkE5BjewT/h3roWJmlUXBQLLQBFTkvHUx12GyXXiHAJQ63oo+z89FYwwBurduoxwBZXrP6EeHhOdUV53QKUSHdGBAqC4aRggGh0kJ38nikACbdCtcyDOicjhgOC9MLBsHJ0TCaNSnlR1wYhGB/mLAQck5/ECiu9s7VNNbq5Z1mMAgoP4Wp6ajuUWbeIZDjO+GriWqZFLlNTAZVDPoJ6UzA0BtWyhv8jozii2gfFF6A2AiHRI0U5a8H7ayUrR4QngNhkPOhemYb2l5CAms2eYtm2zNQJ+QQQzU1NSEqxiHTi8tTShcz3opg2h8rdqMgAtemuIZvphNUacia6j2nKD7X/3rfyXjzxhFNHBGXYI8W8OBjbEFgaatM1kMjARj6S3hmuzmrVs2sHaNBFBBQHGS6dnNYc7hzviQjWQeESDlhTI5BiwyakSTRsODevQyYwQYl9V8y8itAKo4ICaWEYAAdXxBJErvEWjhGR9eolwHtgiGhOyHZwUXBV7hJLCOcYAQkePwJOOEoebFmPLsrHneEwFM1h+AlQCmQNVmvcSSGOlsiFLs5WgCgOqN1fbHwgHURtr3vZT9aftYKlk2DbW86s8u6p2LHHIosMYYA7KG7KVHa72sw4x9GIFWnBWydYgycl3WCxlZ9ktEknWfhpMzrfuRkxnswtTktA6ruN/4buqYyZjADpF6eqursTNGOP/cNweThGxDpxvQb+4Fh5P1BXV/5N6IsonMKYe3HNb2Do0ZgsC8Vy1BmceGs+NcNd01THA2BBg+Bkz+oUXtj5/nlzQC7H1E6zjbyACK5RcCSQG0CPjRQjdkmNTBTCWqaKnlpAOATcfZw6/BHuHQC+ROplf1RAACsHlRB4VMJ+1rsSk4vKqvb7h4JZllfoZdo9Xu0PCQlyoHpiDvBRzBjnK+07UgdhAUizCAMshLYSo8IeP6K9xjubJsNcROKRkN53AspeFcYhwINiM7N/4dG4vPEEUzI3DMdXFOSTBEOxzFcDlfCi3erQRNAOjSOKwqcSw5Exg7fOWTK97FAXZfR6dAZ8qeEVF/cH/UGrUVa8vnLY2I6NiE9SYz1oVAL6yKVgR3u6yzr8cBE7o3dHdbb0enmCWppqz95NW/teWHaJ0sCXgmKSQfCkYnJUih41yyKaOSGw5QhP77urptbnHeGtmUmCV969darq3NJubmBJrMLszb5MyMXbtxy27fuWuHDh1UIgdhy0waFuyUffObv2OD6wdt5N6o3b8/bqc/Omt/+If/znK5vEpy8C+vXb8uYXnO6A2D63XusZYIInHqSRyxNmA+MccwA/gczwnQznkEoOICvl5a5WBWXToSVy5flnip9DJWVsSCxd8CUJmcmFIQw7nLgiG7S1cWrgcLl9IGfKXoVzhmkvQub+jnBYF5iQXHsz/49Y69oL/HmeYi9Z7YNO9AETo2kUmOen+XL13SZ1gLWh8zU6v6LowDz0vpGr/73ksv2de+9tsac3xIRP3xbwhcWbcxqcKaphSJcp0D+w+IPQT9H/HSc+fO2cWLl+wffe23dZ8fnj6te2GfkeggcCepw3js379fCTmCNRg/3MOJk+9p/GATcX2GZ3B4WPuNQB0QCCHUQ4cPWqVcFRPZtVsA8u4qeOY6MM7wHxE+pTPHyJ27CjTZ6/gNFy9ecIHclha1i4X5A+uhra1V6wR/gow5peX79+2TbwdDmvuRwOVKXeAs6wMfGd+NBA0B/YGDB1SeoEQ0wq+yMTV1z0GAEyCG/b53z17FHVeuXNHYwrY4f/68dDUAjPGFJiYn1H2GL+7r7xfjaM26dVq3ABb4XCQxGRueBx8QfRfAnyg+y7WxGdhAQCPARNYZn8PXisE+30dZDC/WEOMKm4WSK65BUN/d2aW1BCiFKCvPMzY5bgm6fq7UpFuCD6/yJASL83npEvEnoBw/j/cMM+Pq1WtiTajUKshGAMpIYHhx0dnPqZTWDnPE+MSOTM4Kd2FjxpsGKBs3eQcg5oEYBmYjnyWWI/lI4pf3UzLFWURsobJ2GOsL82LIA7aQdMXuHj9+3GYoO6LZxtT0qs4UtuLipYv6fux1BFJpk01MCsBE8hcADwMIk4j1QUkRoCpCxQA3dLCBDQ1odfDgIWttzdvY/VHNJ4CHA7HdSoDzM5K8sW0z989YiP0ugVeS287G4kyMpTkkIWhRTAnPjh3btQa+//3vS9uor6dX38HYkkiP8bWzv52wIBdZDTUKihvlhweJC1W0oDOGdEbQ0BSwEZIIq+WHlGguL+ueiIMe6Zy4swKgQ4wnMgXJ0ZDMcP3DBZ2Vuu7/F2j5OXydRC6fUy8tNgfggPRIQgeYmEEHGefuCNxYPKohFnDBgUyGBHDBMyNRA8XLaGBrOILsqDo1T14fKyqS2n+5bkIs04lBUizL8cDTB7zQXtB1CAS5HyaYa6ntaWBBqGuIDpwmvReHi4XBi6wJ748HgGe+g/o8wNCn9BhcRNUXGUPrHUwoO1jUga0uJKGHN7RYgkjRjii/wBGCwQB6C3MlTd00ysjQuaggq8towuLg74xdL/3scXwC+FChFCF07EiU6QyUsKVQpgNt2FsRenDNdWhjyMbkXgmovYQE3RSuuWLZ5pyez1vJ+iISwojSMHMomq9nAWDH8PyiQwdErxSMA7WWO3ZuE2DEgSN8E/ZC6BYAmgg1Mx6Iot7hJLAJCbYRA0PQLp/X4QpoQFlPIkF/8Vv21Re/akeffFIHAd89iwMSOv9wv4AC0OwAjiYmx+3WrZtWKi7ZhsEh0cFUEzo5qU2ezTV7x4PSkj24P6bOO+rzHhBiAmzAEOiTOCPcH443zJq4OVmnbDA2Gt0NmFeNs8q8PFOoFreUNGWprfef+x5xQTZppgBYBOYVe4NDBKPKPmKPMO6sab6X9c7YwzLB2eX5qZ0U7bu11ZqyWYPFxJjiXMjoJF1fiP0rPSAzGfQoMIfTor0C8BcYFhFAUY00e55Mbiw5C6AQhwPONIeF9tvKimq4vU7fQU8yHiovW1nRocG+EjCYy0mVmwMXRxyjLnAKdXpEXpkn2hgHZhrgFu0fOURj1tXLbNjz7qgyNhyABC+UX3Gw83PYRtJRKZYsl/UWgqiMc23WHHO7Y/t2CbeyblnHUFYx2tQOA2BJ14RyJGUBG8oMcchDSwVMgd2j1nMB6BUlGQHmpZItlZckVPiZlc88Zpj8HMfX47f8Qx0BnB7sAGBqZEpgc3hh17BdbiP8bFHXErQtGiQTsrLjsBOwWSplbaJcOKnM4eJCUe/FLgOYUBsP2MD54IxRxKo5Kx2k7+rqUOaSMwkby38KGpq9fp2zxhmQ7tdggwgMYWTo/gLwG88SJaVgHwLcA3zXawpysf+incMYDBMr+nLwZTgTcGI537m32A1MZUES1HPR+uj8831xnKLt/3RZNGAPAS0BC+cqyQjsMuA0n8Xun794QWKg6HHxHbQe5v5gq547e0aASTfZTcq56w3rsZQ1l6vWhNYB5aMA4x3t1tLVYX2bhiS0ef/mbdnMdRs2GEH4uv4Be/fV17z7Tig9Yu7KjbqSELXlsiWbc1ZONPS92HnOK5ip0lNpzVv7mn5pnawbHrZyrW6Frk5bWF625XJVAp8qHW0rKOhAML9Rr9qLv/UbEhWlfDqfL9hf/MV37d/9+/9gnV3oTkxbT3evSiZgjRB442/95V/+pe3atcu+9KVf15hxlseuLCffO6lgRkAZ3UekrZBQNjaCfnQ3kYYCOgJ0qZmaUre4//bXf21HjhxVpyIAEuYdMVP8SVgt27dv14qgIwxA3fDwUCi/9Yx2LO8ikFdnPgIJEqASmffyXAdq2AaP8qrSOgn+tScUvdzWCasNPdt7770nrQ72EH6EfKhGwz48/aFt3bJZASOCwAANa9et0Wc4e2HdeMbYtXEYK/ws2g87+8OF+tnjlBew55hbAkieh2w2vhtaMiTCAFM+/PBDO3r0qH73/vsfCCxhzfIMBGz4UgS7fM/YxLj2O6wEfJNr129Ye6frZuB7EOQ/FGBI4rZqXd090tGQ3snignxH2B4EsJQZ4csCUk08gHkyKQ0Q5vLdd99RmczyUkkAIUwFmNMAEvIB1fGKrqHz9sQTT+g6zMHdkXsaT/bhhvUbnAE3MbGafGav0ggBEIQ9zZiobW2G1ttZ+TWU1xB7sL5IKMHoIM4BjEPsF/+LzzkjwhOrw8ObVLqDHgrXaG1r84SpdO4Q8Z/X/BDjMD/q8JLO2JXLV3RvaMCppEu2rqiORZTTMP8AfcRK2ArWHT4i64kEaGTA8R2MPyL5YlphWyoVaePcHYVxNmskXl/49Rckeks5GGsC24afR3KMeWCdxUYiJMhu3rqpvYZuDPYdHxFmCusDYIEzgWQgnaAo54eN9OJv/ZaAF/w8xok1SRIXQILnY53DivOSHZc7IPHMPtu1c6d8W/m3oYyMvYg9ZswomxGYzR7IUubVYgsI1AaNIr5L4zkw4OWnJONhW8DA6O/XmYJNBziENYMf7LIE3lACYCiTy6lNNA03SCKQdGau6UxaKLRYRV29FjSnKk9KOcOD54CdBsACSwoRXu7VK0Aamj9iDMZOyXW0V4pFzSVxLPdH3LZjx057++23xSjZs2e3WEPYLQGUMemczXqHnaEhdfFBL+n8x+dXGzlEwNcrW3wNSosxJA3Ugp1ImYYRQaMrSpJwz9745JFoemxuwYFKHAwTkHibWIB4ht+ru1FIKAhYVmXAz34lsk2ZhqjlRuaULDpAg7fejEG1+jFnMzIqkSXApVkIMSvNzUiPIZvx4AIKf2ubJoCDPjJJWDixkwR/Z5BU/x+YB/HvEWnS4IWsea45JwAC4AYqRlAoAAAgAElEQVSGgxCx0KOce44ImWoYQ/mD7pGsTwB2oj4L98/GIavDczF6bFovK8quirVF+v4q9Sf0icbB4bpRMMjriZd0He6XRYZjx0Snk2nV8rJh1W4JEANmgVBqmDo5ld1IBA6qMOrSga1CFj5d93punAX1tQ7dimBZJCkJoT2fugR4vSnBnzrvNGqGHC/GkfdBvXMNipTTpCqhz3rCe5XzUqcjtZT1+lHRoFIpWxToVdN3t7a1hPaK0ODogV4XdY45Y+5B/SOLh8PHW0t5mQfOAGNDoImSMuAfGwk0dH5+zo4/c1yoNwcnByhrhc3OBgXp5z45nNj4P3njdTktzDfdUPr7XHCUwD86HXQrgBXA4SVKXrmiAzK2fsVIzYYWd7HDjbopqOzKtV3YuAgAekcZ1/PgxfN6CVrQig3aPDE7qLaReMahpbVTrkFFs9aUy0qTJ4Iq7njVXcw36P5455mw2aFNwvTgoCTL2KC9ZF5rhzUtICeAmnp2GC0BGPF79jrNKAwW6YnMF4c2+ztWsMnIC7RwNghdbxwEwZn3rK7aUAemktozf0rsFzDChbBaBYqpFR8K4SsrGncCD8aNgwYKIPPpIFFJQQgvb/+ZDqVIrNO0DjHRWBsIpU0qwwcIQ8YB4INxIVhhzVDXznpzYAfbVbGBvn6BcuqslUPLBVbTstcpd3VpbUxPct1pfRcHJYBrPPwp02GjCaxU7T+ieDmBbuw3ASaf1esxYPJZjeTj6/yKjgC+BWdoZPFx1qprFz6DnDFYsF7qiEPOWUspjcrlAmjK+YAd8zaodL1rFajMvscJlc0L2XgvVUgqcOcscGp1Vtl810qinh076kE7doSMquw5jEX8nrSfrQKaYQA052WjpCURWLCUgTht3TPtOLA1CXJDhebPlNhyPLsHvn7m4MtE8esIIkWR7wiIfLrk2cs/XSCc93EdAAAcSMZUopnFkpgBZAwBBQB5CFLaELQloJ+dke0mIOK+CI4pm8Uf+PjsGWvOZS1PEPHwobUmkra50GGZ4pJ10K6eUpBSyZrbCtY50G/9m4dt09bNduXjC/ZwFl2HvF2/ccN+49e/ZK/89ffs/siIl6piZwFDUgBcXVacnrNMIW/WnLOJmRnv3If/VmgTYJPubLPWvh5brJRt2+7dVkYrorvLMggyFks2O/dQARHZfoIv2APZTMqee+4Z+8IXPm/r164XE+n9Ux/Y8WefVVabVsN0hFA2uViywQ3rJZj6ox/9yL785S/bsePHFDgiFs45y/mIsCJBNGsCJ/6DDz6QqCvjTDabM+3o0SOhI1MxtLAual28/vrrotEfOXLEhVYTCXvvxHs61ziLAAZYR6zbkZG7tm3rNoE/rHMAL9oes9bOn7+gYAoxfOYZX0Di5kF3TVU7UWgwBAysrZgIIGh2/xmdmqQC29OnP1LwtW7del/vmYyy4yQrKIuB0YkGizTtBvqVgNqyZau6skQBTumT5XIqNeE55TMiXtnRKT+PdUnW2wOzRZ3vaCMwZsqaT0/LF4tl0/j9rBV8R4As3r9v7z4FwrBBYHiwv9FScGH4JQnFohmDD8F34WcRrF64cFGAAQDZjZu35EfgJ0SmO2wMtNMI9EqLJZXr4gMNDw3Lp4TlDKAkXcH5eSXDEJ+nXEXtU4PuxL2Ru7ZuzTqJsZKMJQZQoE0Ti7onZfG3WKf4Luw19j/PzPpiLPlOnpdSD5hefB5b8PHH5+2ZZ57xeMQSelZEaLEj/B4QhzHEN9o4vEl2DwCKvcR4ADhgEwARmBeYJWi3qCRlakrMBNg4lHQpaUdXHGK75WWByXQWgn2BDYMlNTY2rjGgLImxlE9HGVNIcrO+InMaFi/sHcroKZGn5S1jTNnQRx+d0XjwWf6bnBhXUjnqNAHIeNyVEGgHYIIv58nJFdeRNNMz8JywXpA5YJyxb4wx4+K2ulnjBqDnnY1mNUecM5R5kSiEaSLxbmmm9AoUPH/+Y/n5vX29+j7YFbxPnaKCQCrjQDkXhAN+zn6Icg6cBa7rQ9chSixrAoj4Xs4GtZLmvMoB1udska5Bw8MCBYkBYOaxRvkuQBHWBiWELrVR1twr4cj6AvTPNT3SFyyVbOeunQLDiOEcPCyLOQXoxJjFdQkgxotnBVxHhoJ48sb1G9bd0yUWGZ+HBUdrbRjgLH6ejfMD+/T5L3xB7/uzP/szrT91/RQxwOMY2J3+HaE5iwgQGYF5To6or8Y18T1KRnNuwHhHfxRQJQjBSw+SWJyYbbVxqOvgKA4O5b4O2vxsPZNEPt/UiEIsLDAOsUj7wklgIeIIEJTo8A0Ah5wTtQ9yfQ+/hgeRsXUqQQ7OTGSRsHEJYEDW4gG/So0J7fH4d2SXRGopxo7FRU9pCaEFeg+D4osC8GJFSC2jomxLqB3FWWIB4ogIGeceUy686uUi8dpuqKP4j5dcuOgti8Drkb3dWyyFgJHD4sFhIjPP551J4OrHyvQrExJZBkllvQB7OGS5bzY/Ctp8n7LbUIkAhVa8TphnLORbtAEZ41gDy3Mpc6Ua7qwzS7I5XRt6KGBEebkkuq30JUBj862GoJpE5whei4sqk4idV6TLEe6Za0olOYyjL7iG16StEMC60wlqql7tSyggQ76gTKWmseZ+MSoofTPeogUHBhBOGEYXwGhwaINls2kb3jgkJH+huCiDzXeDaIJ+bt+xXaUfaHxwzxjwN996U04BTpWAhUVHPwVwiDbqHVLIuFALy7gqMC8WdahzgKOnwQHBusIZF2IZKKOxXa1aia04SMI98x5lAlNJ6Xrwe+8MA1DoewbWkZcVOeND9D1a6cKo0NxJySR0SUB4N3ZZoeXZkg4yQBQyADgnKokJHVxYJzhPfDffFdksHK7MhbfGXtJh6fol3i1H6tTB6Y6lLvwcKqX0SGiflk7LaGvN111DBUonY0WmjXXDePNssYuNnKhs1h48oJ1gq8ZJJXChp30Ud+N9AFjSDUknlRVRBrW52QXsWttk1CIYyv0ow0HGQzpKVR1crHuudfMGrelw8jPKJDG36JYwJh1d1Ms7XVmssFxO1yJA4BVpmhxkAkMZs2LJ7ty8pRpm7Ssh0l4iJwAqdNap1zxTB6ASxRFjjeZnFps+Bkw+s6F8fKFfvRFwwXava48+Buc4HSpia0sHpBFcb1JgCFhRrVcFmmCPqAnH6edMwraUA1NTNHtKN7p7Vll12JRYQhjLVtjknO04nZUq2VnvNoMdkfaTyn6LGlwcOmXCgnYI910sevlB1HASozAwPGPLeWxIbHGMD+PlxSvKFpNFFWgcyo95Hz6L2I9B/FvfHbqkRF9KXe0CW5afxbIeJXEUHLswu4Bgtf9siK7OGYDNx+Emaw3Qjegt98AZhENPoD6wbq3duXdXXT8yyaR1cs7QWXF+wdZncpYrLknEPt/kpaAZxHizGdu0d5clSajxvbAG5xfs5IkT9o+/+U27fu26nTv9kVVLS5YRC7thSw3PMrbnC1bLpGw50bBRdU5pEcuy0NRk3ZRptrdaGT0TztfOdqtCxW5pUXnP0ObNNju/YHfvjShouHXzpn344QfSjdu9e6f9y3/xLWVaKZf44Ss/tKeePqZnx5cQWF6t2vTUrB0+fNhee/01sSHoTMH58aUvfcle/fGPFawQ8KkrTaOhgCEyq0kewGQgoGcennvu16QDATuDsYHizjwQoAAkwMSIfua1a9dV7sFaokRFujFdXbZUKkqjAkFJJR5GRgRikex65513dV4CHhDE83tPXqFTtqBngh0gLR7K3RGTlJ5Yi/wf1lLU24i+38mTJ7QePUnofjH+DecjYqSuJTevAJlSE3RfYPvCfMY/I8AEeBG7q1hU4MRnCNIJTr/3ve8raIulzbA88L3ExhArvSRw5uy5c7Zjxw478e67CuTU1hrR3c5O7SvKYXgeAm4ObMAbSgXyIYGzsFi0A4cOiEECY/rD0x/Z1m3btBcIDIhXAA9Zc4wpZzplFewNEiTvvPOO/iTRCkUMfxmtE8ACWruqI5ZYAAVl7RHNJPjEXjE2JIR4SLQfKIGhrMbLHRBYzUmDD8YRABGBMkEpe51nYo0R0GOj1Nmnp8fu3RtViTPxFGvl+eefF2DBw+PTsW5YY/hRrBc0aiRym0VINqdy47YOWq4jspwJwfac1gXrF7YUjBfYPDCH8afR9fAElJcH4mdyLVgarHPWBzEf98Rzw87zBhDoQ83JJyWABWQjcOfZsCUABF2I61J6/nDechn8y6rsOhoufKf0MaYnZadkZ0PXMu+AVtYawdaznxlo7oVxxfcnlhneNCyQGu0fgBOSa4wpoBNxAMAM5wLPwX2yx7GzrEHG++rVq/4zJZRdDwWm1+07d3RP6A0RE2Erl2mNnc8L7MBPB8gA0KmpVImzI6EyLHxKwCWY6MwrLCREXGmk4ba7rnNAcgmhGQn+MWwcQGBVgQRwQPFJU5N1dHYpGUn4zvkCuIJN57vGxx9ofVJaxhyxnpgLwKAIHjAnMLQpc4rnh0tXpHQd4kUxHCmhTyYF3FI+JCHZee9+xX3QdYwqC0BJ9i7jSxcwmDcn3nvPY5Mgjss83x8dUTxMLE1ynlhFZAnptDirRphEIHJH3TBnaHqnOOaLuEIASLg+19O6DPE7tiGW+sRS3p8HLNFZ25zPNbgRHp5Nw4qNtYyxHANaJQPG7wiUWGjcABvSy3C81ERBkuh+LuKKUGMMnvjT69q8H/YjQMOzIK4N4lkQ1TAFhIn38zt3EgBmvNMM1xcwEqiGElZTiQzUpdDfOijdCzFXyUldxlsAT6iJFjCijIYH2RqUoOvIfbiWCaJq9Gkvr2Z4ItWVAxQnJgag/LxUWtQBpNrfMHmMMQuNBY7hoPMLxpfFz6HKIgNljuUI3A9BpCjAOShNrhjMplKmX9m1pBxIp3h673HogxgyZ3tUJKSqsUcQt6nZqjUvPeJwBODhQItKz1b3ts+MFWPAIaja24TTpFgXPjfO+hF7JtQVA754NxYCS9hGrpTN53FUIhCmLFlzTrRBlJgpWAQB7eujvrlLxoVaS0SuGNdLFy9qDngPqCWbFtAN9tLNmzdkzMlS8GzMfewKAMCk9WwJm5+bl8EGEcUpxfGMjgooKoc4xjiufYwl78OICQlXa9+UMiEAB5E1pTIxqXA7LdxbrnnbStG6ORQlbPpIn4cDEvaOuk7xPzmHXpsqwC/h+4Q5cNZSSQcea8Q79Niq+BfP5+vYxWZh7eBUrSqHB8oi9wwzhT9jlhKAyNd6QgaP53CBOtN8Rc0T1ijjKgXx6WmJriFERhZBdbyrArgZGWkO/ci60RppeCtOrkkraAAgVxqvK5OrumbQ/sWiPsthijFnXzDuXF9UyZlZvVdMI+ovV2oCNvgZgCAHDOsENhWBFIAkwI9sUS4rR5NnR92eTBDXR/CLw4Rn4b083w3Vwbq6vYOxrk0iMBAbFJx5Dj3XoVkSmKlgZ1Vk+u8WoIb4x2lLn7rmZ3T5n+vmHnfJ+bmG6fGb/h5GgGWPzRPtGiCaVoRigy1ZRvpLZJmcQqsSw2DbAMRJqqgcsLlJDivBaW9Pn0B2giK1GO3u0VnG/or6HnK+wn6TFknd6c/Silgqqi5cADBlhl3dq90nAG4FRofOG9gZnD3KRDnrBeSErJeSLiFR4v4TnXIKclyxWTh0sBsoaaU0UYmmQI3HrhOw4ujzWb9XB0vEWqSrTNDjwjfgJfsZBGT5Pf/FjCeBENlwPzu8gwUgkM7uRFKUfq7H9SlLYCwIOhDXhKrtIocVS9JJMJu25kTSksvL1l9LWKGyYs10rWkriAFBmU13f58deuaYjYw9kJ+CI8f3vv3aG9bb1e3Z1rmHNjs1ZfPTM0oclerOwu3p6pGoa6lSsdkFZ5kWWvLW3pS3ZnzBrg5r7u60OyP3bKG8ZDkyn4VWa+/rVYnOlWvX7dadu7Z27TrpVZ06eco2rF9rm2nx29st9gQsR9YS2X+AIVH4c022izazCvYWdN4QGKJpwnx98YUX7E//9E9t/xNPSOvk4IEDgcnhpbiDg4MK9miteujwYZ0lTx49quu9f+p9sVGYB+aIMxU/hJa/aDEAdvDz6zeuyy+QsKTmK229vd2aq8UifnTS7ty+rXbGM9OzYghwjnKmk2QiWFE3HEtIl4Qzm2vFlqBXr10TKMBzk5zj87RpFuO8XhM74JNPPhHzhbMOoVTW/JqBfgGSAAHeVcY7GRKES7MlC3uLcoYW+bFkw/HbYN3s3bPHSxHWrBHY8fIrP5AYKPPK9+KTcb5C+cdvJltOEvD8pQsqheF9rEfGgjnp6euVf6P2zHSdmZyS/4vPxH90h7l+7ZrAEXxOmNi0CiZQhQ2NT0IZFWVniL6yrxCw5Xt8Dzqr9NSp93Uf7GOCecRHyZZjGwDU8B8AGbEljDEgEX4TY0RLYtpaw3gjYCTxx7PhQwAgwdKQXkalYpcvX7KNGzepfHj3nt3ye3keiQkPDclmIbxL2QVzTXtsL995XuU7YihpHJFPAHB1CQHWGl1RBGBIR2VR4stcMzZ+gOXB8wMOACTga2EzKLvGl8X24L9hp3hGkmSwhC9cOK+1hr2AieTlG4v6zxNXdB5dVqtbSmawoTwz6xsmErZCCTv2MxpIyZTmDZYJn1HnqNaW0EnJfUqN2bTr6MTSy9iamO/o7enVHrpw/rzuZ8u2rQqsKRmJcSXvYy0hJE3sIbmGZFJjg53i2rT6xd5xP7xYx2gLshZhMgkgaG5SeR/xHoCJdC1zJCgrWpti2C8uaI2SaASU5BxifdKYQq2Ha3XtW67FOuE72VuANTSoYF6YZ55J8QKVCaHyIybTeRbANRKqNDjo7+tdLQ9ib8DSd/+8IbvOtVjDvERKSCRUTsf3E4MRYzG/+OusTfYH65u1xDms9sPow6xZo/WrOLbmml9f/MIL+h58a+4bqQTAQnSJsDUAgjwvthG7g54TeB++tKozJPPhAblK7np7tFf5bmJx4hw1Tlmpeolr0DCVvEDQIsVPEMkjyCbEShHGku+RREQgAyjxoI7ARNOPEhGfdnEk+qpDVwwF707CF8cMs1pvBpYEV5FAUBBA5O9RBIub4iYjc8TBhpwMX7xmZJpwoEspm+sEFIjrxABU1Bxq+wj0yIqUy3ootRSG1QEdN3YAid1MAGyqrqciJCpkn0Tlr5SD+jKb1tE6V493BXsFRSHwFOpeZrJ8PCLFNtL6IiU2jhGGk80XgyvXtaiKSQKQxN9BNTlMXFsCQZqqGDsqVVJZCrXHBOeAQF62obrS4OzEbjXcG2PD+/mT76Wvt7N+YCRkdACw8XEsybRJYEuCr9Q/o8viuiQgnow5C0bzH2jBESBhzPm9aiazWW1ADDjGgBf3gmPIeo6lLnJtQ+cgXysO1kAppXOB6KBJF/vEKCDARhYAQ7Nj+zZrzjtwdG90RAcoBwM0NrJJGGYMLk6I1wh79h/HrtHwrBxGXN1ogjhxpJBhnGgBBmuFQ4eDMgJ0BM5q1RiYNWKmSNw1ozmSOjvASFtBG5+1G2tQNeaB5cRz0paSA0oZPUvYcmU5tIN0zZgI5Kn8BqdfoIVX47lxcKqxSmrUPq0hwyrHW516fE0oS0nAAJ1NLBzmqS2UVTk9LVJXQdAB6tiLrA8BnIBLlJJwOKgUD30dr0/mc2QP+B3rMGqJcJc8P7+DLgnDR7X/tKSjJKqrW4dZe3unri+p5QRO2qw/G8yexZLuQSynWkXODpRIvhcWEoAOTnysm2W+nfaXlVEm6GHvqxuUGEGZoKnijgbZKi/lQSzQDx9on8wnWi8YWp4HZ5Mxh15Lto7xZZ2TVRq7f9+zs6HLAA6Fl9o4ny+S9nA44xg6VfCzq8eR4f4p7MDP8jt+Vpz7GDD5WSP0+Pd/byOA36K2794xD/smgVMxvdyWiBUZEh9iW6iEIB2E4VeUvUafALu3Yf2gdXV0ydEl80r2LGaqOO+wXyQxYq2/nF2yuc1NOqfIzAOaiIXSnFcA4C01F9yHwIEtUlPvjiL7FHtE6Q1nPme12CGA0g0XYXd7D6DsgDk+BzaGwBPNsahDEtm2Pta0M3bgiI518gWkWQWTg5Jiz6xFGn9kowoMCv4d3xs1HFycPiGAmk4XAPk8G0EhwZ7O+tBphMQKzikdZy5evKyOC5QetLbk1a63XipZN8LlD4tWWK5aNkGJQZOYkkObN1k10bCjzxy3m3fvSMw+09xkPf399jcvvWz9nS6QymCITQhYhoM9NSVnncBCejOtLVa1ho1PTog925ZttqZG0tI9nVZY26+zYGR8zDKtecu2tdr6LZutd+1a+9s3fiIB2NhVbZTMfCatbkuwhyJgAsCAqP3c/EMFaSRljh17RoHM1avXraerWwxG2q7CAti+fYd9cvUTZalPnjolhgjzc/DgQa21O7fvCCxhndLVhXaqiM9yn2fPnBX7CV+CgHHz5k1ah2iVEHicOXtWnWfwS0gKIUBJ6Qf74Mknj+iMJWMNWKKOg+vXKVnAnHtwd8cOHjqoQBBfCv8I6vyGDYPKoJPYYZ17kqNfpdX4HLB4OXMjAwXBSUoAeObTH51W8EnpAcGLunqwnpqaFWDh17kmoB9fxBB0qaNMiN+jIQb4QqDEWY9/x72//IOXbfOWrVp7bfh8E+NKsFBWBKuDZ6LrDcHnSy+/rG4ylPqyz9AZ27hpo+YrshYov2b8AVxoHY2fSnabVrhrSdIZydGqOt7NPpzX/MA2g0XB93oHkivyecWub20Ruxbb0dnZrWvhTw5t2GAD/X0CFwCd8G1gOWAj2JsuVtqqYHhoeNBmZqf0jJsAQx7OyTdi7LED+LFEfbIR1hDQS0B7+NBhiZC6jXGtGhJN6Lfh9/KM7B3iLNYzwBTfzVpH0wO7c+TwkdDpJikmFEkjNAfx+2Ba9w0MyBflWaP+CPuf9cm+ky2dfyh9F8AW7An+EvdIiRtlUXQK4t88L4AZthi2DGAS74fpwLwDLCoZRWeXQpvduXtPYAysJwcDGgIYtm7ZojJ6STCEpiNRe5LyeO4DEAX/GB+ScYsdFnl+AEiYJoAcxBC8H40qGNOsBz5LSQhJRoJz7CbxgexkLqc9h43X/VA+Xy4LoBKInnU7yb7FxyTZin+6betWrXu6STHnStZlMwJ2SKCKLUGHsJC0xc5GFgl2Y+++fXb50uVVRjTsPkAqYk91pwmaIIAU7AUS3+rgimYm91iBse3EAoB7NFxIJhMnMiYuweCtoPF5Wcf43TComOcI+txAt2dhXuPK+KnVOe2xH87b0NAGnQvsFcAPxgp7RYMT3sMaIvO/d88+AWcAz6wlQEIvbW8oQYl2Fec210L7BHvFd6YUPzs7nblSZQhxSDZtu3ftFKjMvgKEZa2ylxWTKWHhnaggVUj4OlQ8OPPS/XeRQIIGE+slkkKUhBGI79qkLqTwP74SzS3NDRcHc+HKyNxwylPDF00I3iWuEtAe8UhE31sK4Iq3MZUeSlCup6Wq6rACIwLnQZ1tVPvvQi04D6K9B2EcoVwBEODBPBvd8JbDlCnkPAgXZTeIVYmVgliYnAgHD6KTEJkwhPaRjaKDnOx7U7OVl7wsgCw0D8f3rIpOQvGtBFpQaLka9RC4B0AJicMWi6s1wWRNlpZLWsQS8gzZJwyXQBVaDjc366Dkc+hYyGlbKut+uPdIoZWYrWqbH7WK84XvKuXci7obiW3inQDIVrFZ2Bh8loUA/U/0NMTj1JXOs3LKpEOvq1bEVGGh46AQyApEQqyqKacNz8ZkA8bOK8wNcynxnCRBtwuL8eJeXBQ1acmUB+S0eSy0tWqDQF/0g6RqrW0FG+jrs507dtrC4rwM69TMjIwdh2yZ1mIzswp2+TdAhtcieocVgmoyX1DFoFxjzDD0GHgMCqydh/MI202q9AenAsAEh5Ygmpdq5AGdIqoYWB6xLp01xzrms7GeFOMSGVb8jsB8uQy44XV0MGgAzXC2MSrcNy8Hapy6C4If20VK/C+0AubwikHzo/IvWCoVKViz0aGUMp8OUsI4cgHWuD6ZA+905XPhlDpfR/FAd1aLd/6Je1T7RQbL9yYHC2AbABsBAYAEoAYsMwBBHC3eRzaXzhGAWbVQssKhevr0aRlLCbIte+eeRqKuzArrH5ou64TDhzFkbVPGhcMsVhDaJ9rnLlZMYMHe4V5A86FSKptDy+HePtkxDm72M04NjJVYegfIwSEE0wU2E3sH+jTfyzxghPldVG512p53npLxDBY0sqUkxtjwEsDV934GUST76ae9HgMmn8HgPr7Er8QIOPheD/oeNdkBgty5We/e4K17ncGKvcSxwv61FFqsgcMEC8O83G/tmnVWKLSLRo095lqrtfSBzozdYQ97q2B32EBKpd0moXtnBWIr41mnhEPogIcdjRkuzkrO89h9h3uJZT5RAyW2p8eGcU2cWf4TEBv0VrifKCbOmSKwWrRiyn7xP2Ibe2feCvgPzMHIyuX7VEoYAlhsFj+L9p5zXEGThDVzyqZi13GCCRDJtBMkoHGiOvqmJvvkyifq7LFxeMiam3PKrOdJwlCOe3vEUjMLlqlVBThx/rd1dKgt8K5DBy2Zb7JGJmV3R0bkC0w+GLPtW7bYJxcv6R4psYAJQhaYjCzlm9xTqmHyBUq0x6VxwErZ0rWE9bd3WjHZsNb+Xu8ESHtStGASdcsVWq137Rq7NzZmlYYJ7IABQCcV/kN/gww6yRoYFlu3bbGdu7bbjVs3bXJqQoDXs88+py47585+rIwpvhvjTKBIW89/+s/+qb377rsCUABKmLNDBw+plep//I//hx05ekTdX65e/cS2bt2mnxNsUNPPmYfWx42bN7QGSAiIwdTdLaFVzsrf+Z1/pK5/mzdtVvDJXO7es0vrl0AEQEQlQRs3avwIgjitxsYe2PDwRvkM7AHaFpNU4axl7tGKU5vfJRNrZQEAACAASURBVDoikaDxcmrP6LrmDf4BAQ+sUoRu33//lAKbDRvWaZ8AEAGanTx5Sh0zYEVIK6hctru3vW0p76OkmoDv6WPHtHcjcIT/Q9LjyiefKOAEREBnjJhC2i3lskqZKA0BCMAvwRdAV0Ns075+ic4i/Au4QFcVAmXOfdYqoApCrOxLAj/uhdInSoW8RSmMK7pWNgmwYPx5L2NGcMznYWIwngRqZOzRyAAUuXHtum1Yv87yTehB0KXQhSrppERikXlApwTfQ1qNdTrpLduWLVu0z9R9UyysdvkXAFHMC3PJXmSMABgAuN544035jK5R0mRvvvkTld+0traLwQEjDZ/fuyxWNWa6bsPEwABIIQgGjOuAmSMh4IaAnuUKAfM6Ky65dgTJIsYYn4i1QnwgEd4OmG/3ldBlbJk7xoVxBWACcJavGbqJ0sFFjKzbN8UiYq1hUwj+AYnwFVOJlPWvWWP3H7hmC/41IBzBbldnh9gb6hqzgFQCOoIV6+qm409FrhjrH9uqrlFUAiQSYhgxBowFukSfXLkif9kbLPi6Zg8xZ+iP8CyUkvAnoDBAD4LUXpbuzU4AGFm/gAywhaKezPXr13UWYEewzzBaAEv4LPcgUCeQAxAvZs5JnuN7YufiOQTbHXuqeEcNB2oC7rgnzhIABgE96ljrIqcAXorbAdkLrbL7rJepmWmV6mCnaTbiTIq62muv37BO+5O9BKtF7MJQEg8IzzyzH2D7wHLjOfkOfHzui/nr7nZhdM6Gffv2yV6x9wC3sDOgG8SSrEfOQPxzACliMs5I1ppXYZQ0f8SQaBVR1sa6h7XFOLCXT753KpQWpQQIo28CiBmBM/SKWG+cD5SVAYwRN05NT3jpWqkk8DiyNCMxRMSNkIwRyAPZI0gsEO/ERMxPc5QSza3NDWVqq7QOTjrAIW0SqOguUMmCI9Dn30yEB+KhXS2lHrmcJlIGqb39Ud1/0PuIjBQX8nT2SHQ+BJjQ7jbUEBPUQUHkITgwuJ6zPspGtOiik270WUz8yQJynRHXKmGjs4EU2NAaNyw8lVmAIDZ5XSefk3gjNLBAV8Uo87t4D16aQUlKTWhhpA2q9IKSpCA+pYWsABagwdXFMc7cn4ANKEKUEYV2SGpHiONjzhqhFzuosDM3HHyKlFoWGsYCOm4sy5F2wuKi7kvMm9CikAXCQUKAWak6GLQqUsqYWGNVcIjFrNa4apOasBx6KTBPFungQ/kNi8nF9SIQBmjCv6XLUamIVgrCHXVj5OQFER4QiGxTRsa7KU9G3lsLU8eL8wdyfxexqPY2sUw4uPsH+kQTZF0QwPYTPFOWQr1oFzTHKWXhcFSZKwJd2gZz4NL6jBeHDsYKhxbjxcEPAsrG5/mhXuLMsrb8gHQxVe6dmmXWEWuZa/Ae+c6hAwE1wGR9WEhkGJlzjBXGROK9cqhXhHhLW4f20+oO42VqvCRumqd1cpMOLAKDCLQAREicF10c0eRcdJc1XatV1XWANQyFksMTUIg1hYp81MyJwUBEUlWyFbSB4tw56uovPqeytQB2RqBSJTzQoGfntB4Agcg+se59DJOilrKWuQZGEEQcRxDtFr4Dpxe6Hodjo9bQmoS2C6otZD8NsNiqOXRxsS4JrMV9STCEA4BBh9XCWDHmjC9ONfNJvTBrhIMbB5g5S8NKWVhQRyv2Kk4czBLUu3kmWmry/Q/u39f+kAaJdGgcjWaUfS1/Cil5BKWsItsRQNZkfUavx4DJZzSQjy/zKzgCngli7+F36DwqoSexLIdqenrS65XDmSS6fBBBF90WoDjjZxrZQwIcMnmptCcIohhctG3YEp1voeUv3XLimel6VNiChhxUzjiV2sIYXYapmZJTDWiPzZXeGxm/ZMqZkU3NIVjyOuwITPs5kJD/ogRKPi/76tortEl03SWVSYdOQM5QpdTGkx2cy66TRrDrbBvuVzRlstGLi6tMlujfxO4mcVFEoXcXt81ZR0dXSGQldG7iFAMw4Uhz/mBHFWwU6UAxJz+iUMjLkR1es9bytYZVAUym5yyHtox8NQd92rq7bO3WTdY20Gd9wxvs1s1bKs948vARmxwft9Hbd6QNMnL/vjLTBBT4JpyhyWTa2przVqXrTW1FYpeFzjZrSqatOZm1hcqypQutVsukrbmz3RZgJ7c020J52frWrbXm9jbLFbwFKvoWly5c1NkBGwhfcvfOHfJNfvef/K6tXTdgH505rUAP0cJDBw+LwfPKD16xZ5/9NYl23n8wpvG5eeOGyhAIQEjIPPvsMzrD7t69Z08++aT90R/9kUQOv/GNr9tLL72kgObpp57S2qZF7vXrNxRkoUXC+/HbYGDgTxFY8x3PP/+cgg753aHbY2dnu505c0YZWcpKjx17WiUzBFkklgjwYLYQxKJ9wuv//L/+b7UdxYfi51/72tcUEKkry1JRoATBlDOXqlqXBDQISvL9MVHHZ6emJiTmSbkE644yELpliHmV9HV+j/LpZFLjQ4DD98gPSKXUJhWwhcQXa5rzfWJqUmMI+Ib/xr4HrCG5iU+A30eb8DXrYFaYdCjQJ9m7e7cYJgiqkszhPCexQnzB+j506IDY3VD+Ybtwj3fu3JNOxKGDRyzf3KKEIkwb/DGuSyDMeEs3ZnlZwTJlPiTfGFsAtetXr9nhAwfkN5CJJ7t95fIl7TmAEvwIkkKwD7gu90fC8MmnnhQrKAZ6+I6UKlAyRJCoLpBt3koX1gtjeOLEe0pEbdniDAj2JSBwT2+fbFJknqg97cWLGi/2DHOIbYSVzbqK2hIklhkb1i2+E344ZXbOnshqriSuXff2v1wDoIIyIMYBkVT5xZS7Aw6sVLWmsHfYCPxFmC9KyKYpoXeQkPtGK4h4ABBNejA9vSrBj+A3fndluaznJHbDF4KJ44l07jvjbXXLyxJSZi3AjsOuw06DZRR9d/xF9EtY1yt1gLYxaTqyBtkrL774osaZsYddQPcpwAYEjPGBSRSzjhjXS5cuq3wb4AW7wHdQOoV9AmzFN1bp0sSkRF+JV1jDrGX2M+NKPIMGDEwXgCbWItdh/Xd39QiMcb09P4M4EyIzEd8Ve8h8Ey8DLnJt5ibf2uwl54qHalqLsGfkc9dd70/ATZ7OkCQEnFlExy7AcUA3xgpbD3jzm7/5G/bmm2/qjGLcWRckGvHvsaHeaKIqcAJNIZhv2D0lJktL6mJELCZdTmKq0PUSm8FnSFjDLgOE3LJ5s+wDOjASUh4e1DiRZGVs6Z7FGqTzFXOOZgy2QKySppxRUogNT6bSAsPZi7Nz07JzxB4QCADCPD505iZzi1//xL4n7Nbt24oNFZ8H5lNkmcQEqacvw/+nc+kGToKEK0Wnc0eFQ9dLRRB9BT31wJ7NpZZLeo93uIn0UiY1UroEPIQgTV+nzhqITzrjgMVFkErACEDDNVhgqrdEmVW9oJ2CFoNxshWIobJLuL/YpsqDwZSuR8DJ4S52QEATyVbr8A1ZJPV7zma8DWyNsoqsrhuf2Sfa6VOxXALHRJ1qQNBQK4ZhQGY69HSOwSoLyVkmXk7A5yQOi0Br6HQipksAnLgvgs7yElnvbo2PwKvQa1otV7OIeSIAl1qts2NTkennWaQjEmqW2WBk6HmxAVTDGLRpAFZEARPIktGCldCPWBYIRJkMM4aVzcq4MCaifSWczoeBWak4CAQ84SK+MwFcgcWS01pRHfgKTIJmoYOLXC+HFkm/bd60UWOEgbo/9kBGDJoiG5p7VQnRkrfHAjHGcHV0OKsEQ8fYqCtP6PgDwu5lKk6PBgnmswTMOF6sI9Du9g6n/RHMMzcCocgYhZq1OO5yjFspJQMAcOFQidhSXkTHHwC0wNoh2Jd+jzpGeftgEHAYF4iMSSCw4EJ9KmEKJUvcJ6UpajdoznZi//F77hvmTewoxDXZa2o5HRD8qPcTBZBVp4qjEMSYMDYyDMmEnGh1D1rtLEWXCQfO2H8wbdg3vJ9xcYDQBWpZLxg4gEgce2i3BAuMFdklrgOlW/XqAZiZm6N1WpvGC6eBQ7U52yRBKA4csh4wSyQyl0KA0NlBsW2w1m8A3jDsrFP2LvuD71A2rqND9eGML/fFPiBDJN2fZoSvOkUvjuPBocFnVP+I7lBLi0RecVZFkY8mMdDkf5mR5mPA5Jc5+o+/+5c3Al6aqM5koXuM7E0oyQUwWVx46I4YwEFg7aFXEjU66B6GYj8aBRKPbsYnoWW7l0Ry5jtd2jWJos2K7VvlcAN+yMeoCaDBbgNA4Oi6ppmDzJ4ICUxLxGADOyV2KvDuaV4iCa2dwA27zAU4v5116l0EJAjp1Zku4s3zBz8APwRnGgcRUCQyUDgP07QYpfUuiZ1PtYuNiR/Oqpg8klg5iSaSTGQgCSQCY5Xa+r6+frEDAYfIkqN5wf3D2POuZ54lxj+LrY2rlWVrLbTY2u4eezj6wAoPS9ZdT1gO38sAikxijpl8k2U72lQu08hmLEUAUSra0QMH7Mev/Mhmp6dtcMMGObiAGSQmunp7bJ6yUdgABG9TnOHtVkEbrLNd5RuzkzNWWVq2cr1mPZuGLVNoscWlZctx7iyVbOuePTY6NSVdE8Z7dmpGrEKSQviqMDE2DQ9pHr79B9+2jo6C/eTNN9Ra86knn9a8bVg/JIbG7PSsQAc6kly6fMV+93f/sYQ9AfQQfOTcJjjavWePHdi/377/0kt24t0T9vznnre33nrL/vk/++cqPXj11VcVPG7dsk1rA/ALX+3YseM6ny5fviI2ye/93u9pfu7cvSPdFIINynBmZ6bt+nXauD4UqPD5z39e+in/+bvfFZuFTjz4X/dGRiRyC9Wf7jQIg+IjsA6+9ttfE6AoP5yukAgqN+W0hgHDCDAACvBpEGQl48yzcYay1hDnB9Q5deqUfkbgRGtR9gXAEN0e+btr9ngJmjM1Fu2NN96wAwcOCEzh96wtlRSUKxK5BQhEl4QAXCyakRHbu2+v4oC/ee1v7cmjT8oPRagSwfdNWzY5i+TWLbt44aLt27dXZUisfbRgSM4xrtgDMvWUpeM7ZtM5275jp9iprA3uh7bFsDtgY/B8fA8+IyDY9q3bdd0LFy/ae+++a33d3bZr9y75qvhvADiXr1ySTwnbhniBsQAIqqyUpZeD38O9ABpIyD8w6vExAXUAziiTB4wjmEVzBjYS44ftIGgk6GbtwoJhH+OzEyfhj7E/0WzCp+K+eS6uh69HmRHvo8SYMYc1RtBN8s3LOlwCAX+O7432ARCKe1f59LKL4KP9ge9Ewg47ynpz39x95N7eHh0jxB88Z+yaw88oT2Ouspmc/DQF96lU0MUrqYwkdjZhbwH2cB3GCpAQACZ2x+Q7iYtgodCxCrYC/iAAGHuLMjDWD9oslFwTd7Hm2W8wwgBuY8vd48eP65lf+eEP5Q/CzEFjhbFnPF/86lftY4E0sBp6ZTtYTwiwAjrgQ9MGnfnlBZDDc7GGAJiwD3TWws6zr7HLAE1zsw+lRQPrXv8mKU2sh3B1oyE/1suaXAsmloACAhEvEV+RuL57947HaysrArUkK5F25qPHh2V1I+X5AfkB5EQOQIS3t0/jA7gBKMheZl/zvdwP16DhAiVuxBHsd+J19sMbr7+u60jfkaqRctlmZ+aUdvR97xIOaMiodfak658AFgO6ck3OQ2wVMSA+/I5t26053+KaPEELlLXO+Q3Dyxt/dNmly5e9TbMlNOesE9YHgOy1a1c1j3w3QGz0LfAD2AeAMrBjPAYzgWbxxWceASZeTSMcA8CEDc5Kj4JgkbKJ4cJpkFpx6JoBy8FLAB5dHINPFoaDTTVEQVsh6kGIOhq6qsTaSCnhqnbXKaPeAcQFQyW8otaB1PK1qk4NNBLABGeKhyGAYiCZyKgID2ADuuYb1bM4TDj3QRDlKtUNLUYxKihT4H+IdiZITgHIRHDIdQxirTODHOm4fE7q+epJ7xlpZUJCFolFDLolvYTQHtcRb6+XZmJinbFrMpgMFCilQAq61YCYhrow5oFsOCADhwhzEp2gSO3lmdkoUbWa90b1fRYHY4gmhwf0ziCSXorwKUqFnApGaQwHIi3EuC/uhfkVY4ZONKodBNHz8icvV4A94QcxYrZsBuaBNUYADqUMhw+9kq1bN0sJnnWk+vBSUeUaIM8wDwBcYG4AQnDf0ABdeKnHu7xUqjLOHGCJRFqgg3qn0zoyrAeMKAwIgUbFohxVQCnuDTSxuck7PrF2oAcCbvF31m6saVdJCqBBvlkONFmvRyv+kcOsjRWAo+iMCuBLpYTi9vb1KcPA2ABCOVMo7/fTWpABYC/xWd4PeIFTkW9t1ZjzWfaGgzm+rlWWw88CtQwjqRbXkSUTEF2xlMqVwFDxzjlqA035SQCeMCIg5CDDolq2O0BJkMJ6ZsymJulNn1NmE3CVQ4vSKQ79qPHDd8V7FDKd9ICCPcM6LpeWPRjIAtRRQjUrB521Qis31rEcpR5v6cZ4S/tIYsUOfvL8rl/jABa1rxKrRXw4ndEhK4HeVEqONU4/9F3uA2Scz2i+Qws5fs/BotI+bi6Uq0XJkl9W4PgYMPlljfzj7/1ljwD7kPNEZY6qyXa7RSYNwGQmlCVgt2DuCSBHVE/aHVmdN53dnbLZnPucdTA3sQ/4FrE0lvNbbcgpK10Jivy1uuwJ19H5sFKVE4lIOcZBgq41BPeKqxlW7Dn+jkToxAzMCaDm/Iti+rFEmXM1MmcBO8Tka8l72eMS3XbwI1yEXu10YbUsI3yNfaf0siIgXwmqmnf1wQElsEKIPerIaeyiWDU+VKEgp9Aza4D93g0PHwI7z0UIxkk4LJeWxVglwCFoV+vXzi4/ywsFBbBqgSr2jJc4oUVWLZWsPDVjA1Wz9bm8ZaorhmJbLpex1vZ26+zvteauDssWWmx8ZsoK3V02vHmzXTt3wWbHx+3u6IiXYzycFzthpV639Zs32fjcjGURo6UU4+6I7du9x+6NjlotnbCe/j5LIvw5NuElFh2tVmrUrRVRxo5OG52YtIGhIVtE/DaV9MROMqUsPD4jPhV+SWdHu+rxX3zxN23d+rU2OzttD8bui+rPGb1163Z7+823bGJswvr7BtSmmLPnueees+9///sqfSGJwM8IoHbu3GFPP33MLl2+ZO+8/Y7meHGhaN/6F9/SmP/Jd/5Ec0ECimwpgdt/+tP/ZPuf2G9btm7RGj353kkxU95//wOV/9DKePv2bXb+wgV1J3JRfbS32nR9rnH+4/N24OBBlTxDkUdDBY2Fo08etUw6qxbO3J/mOuWimqwhMvaIu0rsNZEQ8wYmJvON/wrz4fKVKyp1wY/njEXvYdOmjWLJsEYAbNAZYI+R4CIJhj8VfVj2hWf2FyXuyIKCcUJAzNl88NAh+ep8B2uXfbll8xYbGR1R6ciWrduUaGG8KVOCWSOmLwmbh7MaD54tauEgWAn4iT4NJcXeacNUCtJSKKjs686tu7Zm7Tol1bgvngmb8Tev/o3+DrsF8ArfljJmgkrATMqMCWK72hE+7dIYcz1819GRe/LtGCNilqeefkoAREtrs5jtsGTIeLOu8LUoO6FkBd+LcicYRYAYdF9CMwK7gq3Ap3JwjVJDB2KJBQhm8ZPxnwENCOTxhfmsOoBmMrpf5hA7g/YMgb1K4wc3CEjgmcUCCMLQ2B/YJ3wfQTN7ntFjrQA0olnDiwCVUguel4CfvcRz49fhI2KnCK7x3fHZ8XFjZxaAF1i+/QNrxPzheyi/u3XrptgBALIxWcZ1COBZP4AKDi4nnDmwQGkKe3t6lc0PSEWJHADDsaePSZBW7adXVmRbsOmsLwBaEmkAhDzb/v37ZV/Zc8Qm2G/eS2mWNxwYUICtDlFqOuIJV/xnwBB8aOwK4DrPQxkb5WywljgjSCrCdgS4wqcFpFYwPzun8hXAN64HAwufHl+VdXft+jU9G/McS+XYY7Dzuc9Cu9sAYjNVMVCqPj+v2JSYWF03SaSKIeixRqWyonsRISBIb/AMxOpRkBimN+cmn/fvL4hdxj0DlMQukgB9xIY+PwUlJMfHJr1baiBhEBsMbdyoRDPgyMz0lBhhrFdsD8/Jmp5fcDYdSQfWIbaA6gNAKEA6Khx4PuaNOJgyLnx9Psua5nOck8QtvId1z5/Mgao3AmEALS7iAdYw9y2WSmC2xnPypwImTfmmRhRQY7LZyBzQbCo9bMjExNa6OCQsfh46Ukpjlxy+iMGV80JN78qKAixl8Ffb/IayFIL0kN0gSGXwCVxdZ8TTvVGU1UtvojCri2p69w7PkPCKpSAyLDWn4ym9oUwRAVXKlstLCvZZVEygWCF1zzThkLFI1daXvtAE36FlcgQjFKgFpgjXVUlBEPHhPhgTAT8giKH9GhQyWtLyva5S74H5p0Vv1bFm0QVW1e0H7ZBczoM8GC3QMQGGAm0IQ+ldW1zPxIEmB4Fi6QVz57RhpzUTpJJRiKUTjKlowfVa2CAOgqGiTRnD1WtXQ22XL3rRpIOwpdZLgzpq18bguUC+cepwLqMoJ4aLe8ThotsA6CELmH7gzAebAedsaJB+81kFrzI8S4iOlqQ5wv2zUSN9GGqfxIqWEfJtEn2Zw4aXBPHKFaHsWr/B+xfCGSiarHHWF/fFhsMx5b2MI+MXuzj52veSDJ6xtFjUvEXAj40ee7lTz4nxi4JY+trQ47ut3Z2Q2KqbZwbMYf4wMlybuYMFgyEWPXuJjj5tVsZBBlVOp1w4N4w1G1s6P9Wqnp39xt7z9r1JOfSsLw4dkGTRuAMQhzER4IhoMFo6TfznfdlVtxm6OrAfQGUlJsv36vO+rwhkYPxEBooc9VpNmRScC3VbSBI0FIOw2LylEykr5AvagzgWUOFQ58b44TT6WCO+1i3Kd9QvAXGPwCnPzX0BgHl9ZdpbN4dSwnpgezHWPBNrHforc82+AITZvGmTHCuuIZE8xoP1LSMSjM9nWF7zPxOAPgZM/mdG7fFnfvVHwLuGRTYqz4NtkV4SbdRbWmxS3SsyAldxbmGnwlJjy2LzNm4altg2zAsvEUjKwcc28pK4PP4AHRBaWmx+AZZHUrYSexG1pLBx2EhqqmO3F87gmKiITJPJyelV0MOl4jhbnJGCfSJLhm/D2RDbFkvAPp3W/cbMFWenymjxDxA4pZMXIH4AivmM2iqrdXxJSQTOIhghriEw690C1EEo7eXCofUm55ODLNg513fD18EnwTZyH64bVXbGbTajwJMgksCC81NlPfhNAuOzYplSXonPUGgvWBFx72LJ1tZStiaZEcMkkzCJYsJhTcAE2LfbOgb67PrNG1bo7bH+devtxA9ftTVd3Xb19k11vJkbm7DZ6RkrdHRYqq3Fyo2aJdIZqxaXbGF6xnZv22EPEPO2ujV1tdvajUM2cuOGVaHxN+esmknbwNCw1RMJezAxZQX03JqarMEZW1oyVgEMD4ILqP8kbmh9SrZ9y5ZNdvz40/bgwajdu3dHXVW2bN2qoPrjM+c0folEysbGJyS6eevWbTEsCIxoL8s5CQhBIEAHnWtXryuYXrN2jcABmAL4RJQSSPg0m7V33z2hM48yADoBHj/+jI1PjNvoyKjKXggEYbQgAEuSgnMWhgk+AUEG/viJEycEmOzauVMdLnxdoEPhrV9Zx9wrAAS+mJIzsDpU2gXbOGXoAbB+KNHgXKYMh7MX9gXZZN5/+cpl16ZLJkRndyF8WhUvK7HE+/B30PajRSjfjQ/BsxKME5zwM/wDRFrxldHWYF8cf+YZ+UgLD70MGqAE4Ib3UW7MMyA6y+efeea4gBq6RzInVz65IpABkAaB4LmHszrj8REI1gFcPFhtd7ZBd5cNDg7b6L37duPGTdkC9hAMEc8637KBgX75JZQ+4asCZq1UvfyddsRLxaI9c+yYAmoCPkqS+MzM7LRAH0Aanvfo0aMa71Q66ayE8bFVpmz0w0jiMb4ADQTNxE4E5gTuaJjABFBZuPzTFoFhrCtAuampafn5rEcCQ5KT2EaEikkW4d+e/ugjjTGgAWsEXxbWBvZlw/CQdxANSd/Zh3OrwBA2y+OanE2Oj7ldKxZ1n3wW9jeAJV2Mnti/P7BgnImMUC0+PHo3rDPmgmtx74AxsFwAoAjaAW2ZV8aW9aJSw9AWFjCLOWTvqLlAd5eAJuwkjKiodxn9a76L8UMwGlsJU+jB6H2dH+q2ODVtd+7cVsIQkEmxRGlJSVwJ4i4uKsmKfeU7CdQpzYrrAaY6/iLxBzbZgZ522UoScNK7SntXRoAUxot4hMQlwAu2lH8LXCdGFZvey6qOHD1qM9MzYhpxHjA2kmtYWNB5AKsG+x2TxqwxzgwSxcR3APzEesTRAsGWy9ZecGYL9wxDUix2yV04e15s/dAqWToe4QxkbFWNUKvr2Vl3gFbFouuy8NycQ7EDDpo1ABACSBNJAUDYH/xw5oa4h5Iu7pHnPEfLbSo0lJBf0TmuSgSSxh2us8PcDw9vUlkVL4SAAaVgbsF6It5Wl9TODtu2fbv2LxpGaC0RA7E2mH91zgoME4Em9brIAypvisll8Ing90fARPF0SOCsMkya8rmGylto6RUYEgwUD8tkqT7WEt7+iItTmgKNv73dkeBSSX/HkBKEM0mgXrGkJNa9Sjg26CUAdjDR3r7Wg3w2oALoVErfE3VICGyivoOU5wPwwPcCxvC5iBrxoNxn7O7hop8ezEk8LbR8XaUJsvxqj8AcWAGRPqTAWG2OvVZKiHEAUKjzTEnotCZkivtnM0tvIrShjQyWBmKzCdeiwNHg/Rhz73zjNVUEo4wJf6pkhHaHhYIWn9pntbfrfTEgZ+M4LcvLUyJwonZiYQ6duuUCRxgQNpHTaAmWKx4bBvG8qWk631AyBAJNrRhtxKa93EptHYWX6DmlS5JLq62rK6Q7HZpFz0LmGmSfCEy7uruUddm6dYujnI2GatZw7lQmImrUZAAAIABJREFUEkT0cAy6uzq1HmAbsDnZCBg0npV5YzNiyKAhYpjoYU8ucvT+AwW6zvrJqVaS+xLynKbmkZpw76riVGgH2ShRifXjCMS6WLDrpEjXZAVtG3Q5ihoHWAliUVS88xBODg5FbONL1iYK7TFiQlFnZy3f4u0aXTsmKX0W6kBVJ2fO2uF5WG9qQZbLSrCW63NtkGNlFQRYQZ+jXSb90X1uWAMYzAigsH4xqMyJOukEugTXB7F3NNJBQubZy1vaXTke0IvWbqm09jDGmzXltfg+bl476F17uDfGmT2MgcLY8b2MLeNIlnWcwzGRtHwTjlKr1h77iaxFZOfgnEGrU9coleoBdmQCUFixB2Pj2tcxg8oax/ngvjiU4iHEsyLSRpkRmZOoY8PByXfhFAJscUCyB7UOnFuia2iNAwo+Bky0RqL07C95OH71cYDHT/DzjUAoSfFy2KRYIuzRmAHkInOztLfMu8OZcd2pto52b4vb0iKndHpmSh1ysPnQyLFPiDJy/mJfo5C7/AC0ydIOBlAmgSPoDmlR5RgrVbKvMEm98x4ddrCFJEv4/PT0rAIEt6V+3gBsOEvXQWyVbNJtQyLw7uuQEZfNl+aan19omHBvrlflLdnVMS2wRx34zgShfT/P0CrAuVebx5jgCv4Dfg/2Xp3ygo+F30RQJeCIRIJAcHQB1ul8humKbaQchxeBmRxrS3i5bb0uZziWNwPAUxLVqJTFKhm0rHVWataKkH4qab0DvQpI5xeLtm7rJuvq77MZ2mUWWm16ft7OvHPCejs6bGZ+1lJ1syrM0HrDBjdutIVK2WYW56WrUVks2dDa9bZcLFm1XrNKwiwPk6i9YEuUS3V02tjMtC1ZwwboyoMPUCzZwIb1Nvpg3KZn55xFbKYgmDWFrwprqaenS+KhO3eg91GX+P34+ANbKC7Y85/7gsaLeeY8p/vDmbPn7OHDBevq7rG3337Ljh0/7gHW9evW19OjM5QzjGCWc+7rX/8dBeo//vGPbc/evWKREuxevHTR/st3/4sCpH/zv/0b+XycvTACnn76aa0Jfnf69If29NNP2b4n9qs1LQuCc5lyAvwHmBeAirt37xL9H7HLnp5uBafMM2cljAxYEASpiNRy1n7lK1/R+/DbCYbYa7cBVrZsFjOLUqCzZ8/Z17/x9SAmOiEAh7IH/Dv8ifdPnbKjR5/UHgHgwF9jbVCCdOP6dQW7L/z6Cwr+bty4LhYBmeKz587ae++d1Lo7cuSwWC8wd65cuqyzm/vles5e6Ffp0QenP7RDYtBsUECOP0WQ1NvfZ4ODG1SiG8FEznwCZFgwCOPybLAO2He79uxWGQRAxP3RB9qv+CvvvPuuM0bGxm3t+vV26+YNZfu5d5giiYaXcr///kmV867pHxBjmrIABERhJpHswnbEhCcsCOKGgbXoXngSh+BarO3gn1NS7nFNTs9Bkgv/m3uC1cAzKiarkAycFjNEbJG+PoFJ3p2w3YEKNFzUiIJW2HMqTSCOkC+0uCihTnR8pFsE4ABwm2/WvscX4loHDhzSeJGwJbh3CYWydxJTAq1J30c2H3BPa2LXztUySkCr1177W9mK/Qf2e0mi2pIv6JqANYAu2F3pnQwMuLh2xUuYJJCda9LaN5X7eFMNF9lGJ7NN88z64NrsMXxgbLLryfj72dsk8dz3J8mYCMLGNY0JAAkC1sSY6LwQTxInwfphnhTol8tqf+0l4OfsyJGjIS7zEiTmAGCKOeW+mW/JCQR2NGDqmY8+cr2PnTvtvRMnVO7GvXMOADgAxKl70qbN2r98HnYbz8j4Syy3w7uFMe7sCUrPYIywhgAA2UeArowhdl0VCnMPNcb46NIerHn5FD68YnuDpeZnGaXyziD3jlf486xhPouNYF5YU598cln3zXwCJAGoXrt6NQBHHVoDjPvN6zfFUgTUBXTnek1oOSYSAgFhya1bu07MD37HuUfMwTnLGc7eBHzeu3efSo3Yb8wBMRn7Az+/tdAmMIU4k2tRoUDMfv/B6KowLPPKunMdF68moRSIWIfYFXBT/i0VL5JdcIYd88Ha5uxkHCMhQyU5GGmn+Lt2Bi8G2lvkOpUH2iqGhQ8qcAvaAWxCvpDfgzyzkQnUYltAF5KiO8hSEEtbDq1//OYdMHFxWRadSmkaZDkAKRyZhZbqYlJRo8IFR0GJWHDKRFG7JdaIs0AURAqV9TZLJaFxnrGSngTOhKhItDhGuIzglMx4QguawwvHIar1q+4JkIhMz4rXe7IQ/Du95zsOCu+LravUYz0EtyxsnCqCSWV6CM5qDWtuaV5tFdvZAfWVwNWpyEygMmSh1IBJ52ccIDxjLGeK7BNR5kJ7Zv6OSCjjD5NA6P38ggyBdGhEGYS6VLDx8QlLJNFygUTrJU+IQCnzvkrTSGi8WJzME44kjhAvDmQcBgzTwoLX4wGMcGDv3bdH64F2WeuHBqWgrJKOfF6Ip9fTFa2v1w+9Dz78UJsEsCvq4QCiAVjgvJHRiG10b98dkWiU2CIrtTBOVaGtjDMZRBxOxlvtb9XtgA40SSHZ3Bdji4HC+GEEGBOeH+EmxpnPYKAZYxgKgDmAAqC7aNmgPo3zQgst1rgLADYrQ8O94rwwh1AkoRPG7B4HJocHdY6IFcHacdZE0iYnx3WPzA00TuqPyQ5ICJZWxk057VWcJDZ2BMz4PKrtorEHEVe+j2wV64+pRISM9c4zM56MC2VD7EP2GIcPrJJ4QLuGkJe58HNv5eVONteTCCBzA6ghcVvaCbJPG6KasmboloBBvHP7ri2VyYYMBMfc28OJYRYU9VknPd29GkvAIQ5xaotxOGntx5oRoNjWJqf38OHDdn9kVIeqd7pxai2tIWOb0KiFdPH8BR2AdESSHeO/QNVdBQhiZ5yfL8T7e3nX/woMk7+XB3t80ccj8NNGQF20vZW2QHk6olQ864idwjnibCZLT9cWzh5ssGi0yaQcbgXzKi/sFuCsNpn1upxMZ2x4twrehwMUmX2yYcm0bDh6E4NDg6u6Jn6eUtoJUJ0NQLVnCLEpZOIJNLD5XI/zj3JPbLNn+N2fclFXWqp7Zztn5AU2SGjFSMv42OJegq5pEipkUb0TmjpWqMuga01h951BQjImo3MoiphH0W8vKc3r3hhXxhJ7i0PIn6tgDNougeUbs4qxFFpZ4bv39PywE+QbLJetFvRVJPRdaFFJTrpcEWDSvly1QjKpMzLX0iRnn/NgGFBizx774OxpezA9bdv37LXXfvyqZZIwCzutKZm09X0DCtrxT9AgWVZHjKTVKlXr7eyxJcqUanWbX6nY7OKCdfX1iuEB62T64UO7PzdrWw/ut1Qua/P6fZ91dHaLDo72BB1dyBIDnONsA75RSjDQ220H9u9TcHP40AGVRozcH7VNmzdbd2+vvfLKj2zX3n0CHApt7faf/+K78pue2P/EakdEPguI8dzzn7MXvviCylq+853v2De++Q07dfKUffTRafvyl78iHYtt27br94jBPvtrz9pXv/pVdWE5fOSw/dVf/ZVdunhJc0KgBTuCpMavPfecffjhB/b222/bH/zBH+hMhJoPvfyP//iP7Q//7b/VeuQMB9Sgm8qhQ4f12f/6X//a9u59wt586017/bXXlQH/1re+ZZs2b1KXjwcP7tu5c+f02c9//nNWXCype8/LL79s3/72txVQst8I3vFrYeSwFvDxhgaHVjPXKqm3hrQe/vzP/1x+8o7tO8SAoUUwmgS///u/L38HAGn//id0rXNnz9rRJ5+yM2fO6pnUQWN5WSAQmX6YPvji/y979xXs6XVdB/7cfPvezrnRyBlEIpEYAAYxgEGBpCSKlOUqWR7VPNgvHpccqvwyNTVPo4eZmjdXjR/GtqpGlCmRIiVTjABFkSAAIhA5NYBG7hxvDlO/tb/Tgl32WGLZlGamL4uF7r7//xdO2GfvtddeG2Dw9T/7ervm6msCKt13330JBl9+5ZV0ROET/8Zv/Eb2G3/5jddfa5/71V/N+sUmsDcEcd7t8suvbH/0R38U1rNMtECez6FDUQeQ+Lq3vOuW9sEPfijClD/84Q+GEh3sZvHOyBBY2eNnAlx2uQK2CWABkGIjSrtte7vt9ttjy4wdvRS26dVXX0t89Iu/+AsBCsQSAsawMDZvydzoqOR3gIt/9I/+UbrjYMgYY58FXGGrKNN5663D2fMSs0AEc8XfA+gBF62P3iUnGoiDJAOwQOAuUKaXw7fn2xE45atiq3XZgwv3E+YUD5WmBbvm+QBZr7xawrq6RJlLdg9gdf3117c/+vKX8wxKJSUFBa8f//gnwtQRzzkLCKw+9vhjCeLNo7mWRHU/Prl16FrEZdltvl50gYbW3myt1ueSmACA+x98oLrLEDvdvi3sH2AHf5HoNNspSWn+nR/mmn31XsACmkHmFksLQ8b6FesaW2s65UuaDUQUG4lgc8A2ABXgQJMDa09JGJaRdWAdKntkR+6+++MRllUW1xseOGOcgd4VSCZB0CsTPH86h+7YlrggsgdaP2OzDMQC+9IZRA9H96G19YrhxTJiQfG9OJufXt1s5rMWxbn2VPQ9BhDLOQRkSnn94lLeS6Lb+mWHItkQIPi9bXpysj3z9LPZo8oClQ5JnI+GNDARxh5RavFZqkjW1ooFQxLiumtzljnv/Igz7B0gDG0r69YzWGfR9FlYSNLUHna+AZyA/dbF1VdfFemG119/LWdIOoGNjrZLL7m0SvIOvhyAsbCDYrmYU2Ps/DP+9k/pog4aJpu2blrv5QiCsVBAaWUoL5kopeUSqqzg0gFqwNPGlAq6ThlKItKmh5JxlWp0xooT3eKKMBIHiBjoIFzZwRLBcTInGBMDAsZ74gzEwViTKaHbVoBM7+DTszW94Ydnn53dUB11ZBOGVsBpe5sguHRFelcQh/7ExFRABcY5bUJpUgwpZwPYr+N9jInADNAjUOwtYtP6dCjXkDHiKGzUbnDoUqO+GE3RjAFmfNaEMBZRhx5aBHo3z2Y+irFCrLPqjntgH32GoXOQ6/jpJQe5VmtZUK7vvgAdSLBrMIbl2E2cA5osWvVunNCqb1ttm7ZsCcDC4QJ8WQfQPxQqYIBNlR7h0cMoCq+aMUZQ6Q0QjUEgCqX1GmVjAIznhtqrGe4Kd9Sed+0mUrse4ADqe8011+adMEoYG/MDZFELOjWlQ8FCDPxzz78YwSU0LWskjulZ9e4OgGIOeW7XdW8lNTatNV21oUXLqmCZOOpEsV9kxE6erHrQ1MeXGrj7Glfr35xDYyGz2WQzG0rcVInLhukcZtabLIHDj+NaLbor29hpdGn1m3r8mcyVGj5Ous9owYWxxFgz2hFFTheeav3r853W7ZncO63l0m99LO+WlmUcdKK+Y2NxFOMMD50njIsMQYTaMKWU1I2OBTByOGIn6XpDODHdaTZurLbIa5S2T8WQURZ3L79jiKHDQEPrd3F+oe3ZvStZScZLFpThBjxFk0enqqFTkUPPGKKZ99I5a1mwxDkRqCRDk1Z/paL+7jvuaCeOHQ/4JJiAQvu8w5mgWJg8Q5ct9NkITA97yrifB0zOx/DnR+BveAQGunmBJW8Tfh3Ev1PO21pAYyU57GPE0Kenc3bu2LUzdsHntBN37jpT2M6Uu2pPvnFTbG6c5qGDjMCvs9l6RrXbYWck28oeLi1xJGfivDs7nFlODPaOj9LtVzoKbNlc2ktLK1HuZ386QyTlvElElX4bUDh+xfSGCA9y6EJRHlpMctgixD8IhSdBQuR9fLxKgUMvXg9AXcLsxXrlQ1UipxJh/Z26n9DP/64b53n9hI06+BD+3v1Cf+723bljTF3L942FrPpG+gfLq23P0nrbsrDatk4QIK8S3a27draLLrm4nTlxMmC9tsJn11bbJddc3b797W+3U8eOtasvvbTNTEzmz+w7H+P1w4ci7h6G4PJKW5qrZgMnzp5tZySDNm1K/T7dK+DG2uhou+ymG9rKzIZ2ZqFKcg8fP9bOzi8mYHjlFWVGp0O9dl7kWrLmmze2+bOn2/vefXsYkXy1T37y7rBXten81c/9Wnvr8JH2It2MqekElEpz/q/f/2K79jplKFviL/BtBTtELZ27Ak6+B4FVjIuHH3q4feADH0hgJtDg5P/Jn/xJzmyBAp+B/4N5IoMMSKCr8K53vTN+iWCR4KeA68M/9+GUojgvb7jhhvaqd0uANZ3vubZWtda+vfLVr36tbd68tb32+msRTHSWAmkEhMpeXnzxhQi5vnjgpXb3x+9Oq1UBk24+rvfzP//zWaMSPwK0gy8fTEb7Yx/9aPRH+EYCcu/zCz//80n2/NnXv57Py1C///3vj5/we//230ak1rhbQwAiGip/+qd/OjC/MKJmkqzymVtvuzUABh9K4EvcUgmSrL79LbN+zbXXtHvuvbeYKAcPtl/5lV+JjyueUFJ39szpJPHsvy42L6gCUHmGgAJvlQ+jFP2G629ozzz7bJIrAjAdiG677fYAPNbj/MJcu/qqqxKsPfjg/Qn4Bb/AgWrz+1qCf/bD88beKIGeIbi5nGCzOo+ciA3DgrBe2AJrmT/tO8whn4nNwNIWzJsTJTD/9J/+s4Al3kE50lNPPplnA2xVWc5EWiX35gdEdgW2c2fOtH1792WsaIdEbPPll9qWlHu0rFfruWvC2UMARUKdYoWt22grFRgF1OB3A0x6opfNsAb5kN5x+04dZp6sRPPQ7EPwzNceG6vujdZdb40cjanWci/lZfw5/9W2uvbsSMAHzAT7V+xorZpvQOhv/N2/GzAEm5hGCiAMkGAejb21iPkkQH/Pe94TLRqJt55UrT20IdojgBlAn/v2cQS2Ozf4kcD3Lpdg/iQj6aIYC+9RbW1PBfxnM/1Ug4EqowT40CcCkJMWYC/Y395xh102ZgAxSUN+eGKxKXqcBX4fO3EsSexiK41HwJeujDIUjTSee/a52D12ZWVlKWcDv10cqhW5canYvjq8enb7SvlMgJChK6W1Ga3IoYxPbCIpbqxTjnTiRNZdmIyLS6UTOD0TOy7J+YQ1oPxzht7WWhIfkqm5N23PxcWhDGnzkKSo2F8cFJboSGtHD1cpk9JFJYZKhTy/PeT9PNuBA3Sa5tsVV15RZabz8xGVtR7DRNKEY2Ymc+y8s0fEhYl7yZGsrkV/1HzZh2yOuTU2gQW27di6Ds3v7XGBC722ygHsQLaCHY5VTztapRSDCKzfubHfMcxhbwyASWr0lharde2gpmzR+H2C1KEjTtX4Vd1ttbFVrlD0qXSuiYjsX36vnqPERt3Dpo1YjT7NG6aL9jqowfdSDX9PDTLRzAhXLccgbpzVyeYv9RZcE7pWrWwLrDAmniH96gctFuhWCdiU/oq/e8aqNVYjpT6Mo6HMYaV6cAv2B8V/zlboU8ZqYjJUTH83D5XlqSx4ryE00Qy6uWF4O1jS65w7c8ZCSKmOeYxY1YYKsImcDbXTfieYR420AVErgRxbNiuZEMwL7seaekaLz+ddF5DAmFWdN3BqYzaJhYh66Z1K+KnaLzIyjMP777ozgJQDc2V5MWrLnMDDRw9n7GU45qOhcTqbIz28F5dCgX3mqWciLtqVsM1PAT9q4xZyqGT9pb7bGC3HkClvMc/RNRnqWX3G+owwrtKRgS2VNY59pOX10kJ1a1FypHtN6sxLA6Wzfrqz7DOpIxyybkCj3jobY8UaWgzFeiTG1I85PX78ZNYYlpP6+5Sc6RZz/EQMX0eBXQ+wENXtkZbMoP+qNQdaMJD+25+3ixYxQMX80JYM9bqo3CkpWq5uNCVgvBJAR3YDIm4P9j3PyAPAfFfGQm27OedwnJ07k7FmeDlf3q93wOJAb9lSJWMMp8MMSCOAsB6sDeu86wuklnBpsTo2OYRCpd1yrr4yJUfT03EMzZvxK0BwUw4SYGDXoDFXYRsNbJoSRVzPPGgpx3EqILZsSopxhjrFDpplQf0N16CcZ5j8DQfw52//sx2BzjAZ7CMbGKFnGl1DmS6ggK1C5XWmRq9p6Lp3wYX7s4/DqlzjSxB93pqsWbScwuwoYKLriHBkgSDOEbZRCUCvw2ZnOJZdr2phgb7YbOyCZA3fAfAbOjPh9PUSjA+YoVNZANly5gvqKbvfab3ez7nby405+wvzc2HTomfzH4DfvT6/a564Lp+DvxA9kZQj67KzMUCO73XAKR3+nFtDd7cAx0NZDvPWy0e7LpcxipZAOiaOxt4WmFCtRl3H2cY5FtByII1pOpAcfqttpkGwuNR2zq8GMNnJIW1EB6fb/ssujdDm/ImTSXrsv/Titnnf3nbw6OH22JNPtjHJtsWltAnG/HQWmYufPPFENKYE36vLq+3sqdMZlyPO/21boksyOjGRIIUDPr5hpl107dXt6PJSW25rbfe+Pe3Pf/jDdmZuvm3Zuj3nqCCR/XfW+J4Ae+eObe2ss2zzbLv8kksSWFxxxeVZOwdeejGdVMYmJtuLBw+20fHJdujwkXbn+0pzw7ozPoIu9G5nl4SBQIiug+tzujFonbf8IPf+3p9/r912620BGbADlHz4rCCIX6pc5UMf+lAyqoJEa17gSRRW+Ue0yFI6v5SAif+LiUKkVEcZQIvsObatMcUKev75Awl0zS/w0flnTwEPJGo85wP33x82heBIACdDLLjWDlcmXZbX95WpGB9//sxnPp3SHd1OdMD5whe+kOsr6cUmFSQ5w++///7sP4wl57rAV9ADDPjKl7+cfVUlxzPxL3z+c7/2ufb0U0+3DbMzAQuwyfxEiJQI/NZtbdeePQFvjFdPMOb5jx1r17/juvbkE4+nFChaCYOe2cTYWPQsNCIQuNsH9o/n8K7xt43ZC8+nDOW6664Ps4evQsAVu+xH992XWMU7GVftnfdftD9lSgI3rADPCcgIEBK298wgpjsbP8gekvB7881DSUDSMiTu63cCNX6SOdWxx14U/EpyEcIUhIo7aDvwn4AI2LX8OHGN/ZzE69h4Ep2Ee7EJ9uzanf3Nv7Z2gAPsLd+rJAgK8LjowovasRPHC/BdXT7X6phvqZQm/mjjj53IWkjp+CAOi+kkiSihiR0jQRcx0hMnYkf4tXw4Pqxnw664+eab4tslcXn8+CDaXVIN5g7rZXy89CWtqzAlTmNKFHjNNillMRanT57MvPl3c1Giw1V+nlbaShN37U5iDrBmnryPP/usvZ3Wzjt3xFcGzNnT1V1mxxBTLWWdAtLZcvcCpBmvp59+JvsLwGJMrA+/B0Z1Bsqll12WPe0cSfvg2Y0J4BOzDrYVOOWZzUcXG7fmPa+9XQB5dRUV91z3juvz7Ng45p0elIoJXbsOvPhCPu86Yh4dhLyj8yhNHRAklpfb/qGsyVypohAref+6prk/HttzycUXxw5Yq0BCZy5bwycXLwBVAcHOR/HYnDL41dW2ZcumCBzzwbtmKNDYnk0yVaypMmCIg7HIAdJpD/7SwZzb1kSY/nNziRcBJs53thugKHbqLFSlOmwyVsptt90agBLY7J2w1zIvm7aUWPKJ42nz7Kw0z/nM88/FFkTPZPO2zeu9jW6ESgfB0966rwtMJvDoOhiDzkFpEAy6ENHzoG5fnXXSHjg0FrVBqzmkbGRBYsCRsBc4EdWi1X2LpVJZDtmZ0hmo2uHcaxAe5Sgl4AtVtVTffceguqVrRHh1ECxKJ5fRKv1J55e1An5MABDDxHkG97BZOTO99KZfj2FiGIEmgBQbzjMzLgm2BoHZXpaTDFiYK9UtJv8nsqrESUuzyVIz7uCRntlvB0sCJgFcFgp86KBUF571386UCQg1KGj7Xs3VfFr6MnpHjxzOYZSuKukoMp7Fq7d1SmIWSjvigr17qtxGCQu61NRUMhGMZdGNlbWU0BthWGPoMD2mzdPWbdnYr73+agCkc4rJS+qEd2bjMawOdSI9jNmhI4eSCYRUA8siThtkvdroojA6sHVcsRkZ4XQ0WFqOhol5OCs7llaMVR6UkhGK6cqaUqMHGFmLMRLgd+aTz0Uwdx0AMd+mUw9PFJBYXzFGGMPOYnKYlnEs0MxPRFd1RxifyCaVxXJdht1677ohYUsMbSjd03sYrwgPa/ucWnb/PpfsTTFRqoTGunKgdtDKHuyq1X6fjgdYU7oEpNtRiSGHubJWa906imGVsV1YCLptDbqHMTcuDlAgnwxpAMp0ZJqOo5q5O3UqDhin6tQpoMiWBC2lvF1lOZD36mY1nmCFYygLg6LnOtU9q6VTj/Fg9LsodK1DLK+pGOFOK7dH3FPNsrlwX44QkTO/AwqhjE6Oj0dfoIz5WrIunEGt5nyec8Q4yy52cUYDnC5RQ3gYHZO/YbDknC35T4SsXXT5ZxvNnr/b+RH4bzsCZU/XY+Pt6QjHS9YM/kA/0/wb2vA5Pa1Bi+mqa64p6i5Rz4mxoSV7dXphwzhUmKQJJHStG7TXqryw6rg5VXt0aRkE6tjslITSL1nnX2BV6Cy3WEzCDRva9m3b25mI47dkrZzBAkF+Abt6+tSZoXtPJRjY+8oyKikiBl/lvAngwwCUmKnuc3yXClwK5O6s1HS+GK8SIsGQs9pZypfhjVWZUnUESUe+oasgGx3W4SASz976XXSy4qBOJrNmfDA62Ez2mcMocHY2cEix+DiSVcZabZHdZwO2sVbAcytty9Ja2w7UUUZNx2TXzkaQe+tGTvGxdvEVl7WNe/e0V44fbcvra+3giy+1U2+91cZXi+HoeZR/AkFGlAnrWkRQ8OjxtmPrtjah69zYWDu9vNg2b9/e9u/bF3HvBcmeLVva1n1729JYa0fPnm4bt21tR44dT4mCc+GZZ54NLZ9OhoTRGd0kgFBjI23b5o3tgn17S19mkv7NhWErPv3scwFMxgFk0TpbT+cc56L1gL6PUewsJBQqs2ucr7j8ipTdqMEXIBIAFeQ4z4jFyubrtGM98dl3L26uAAAgAElEQVQ4/YLLai16In6Gspmvfe2rARZ8BpXdPlHCogWthIgzEBNBG2LsC9enL0BEkW+CQUI34LHHHk+wBqCR3TZvfDLr8bLLLws7FCiAAeEcpf8BrMLmcJ7SX7AWBXqdzfqtb32r/eN//D+0H91/f/6Nv2HtW+9KSeyT0uM7ERbJr/+dv5PSWqKu1pFg+d3vvqP9u3/375J8wc4BmmC4Ks++5uqro1snGHzhwIsBvDBjdDqqLkYb27PPPZfg/wtf+HyYsgJbDFP3pYnw9FNPplRDNyMMo+efey5lRFq88lPsX74wP/DrX/+zfM9zpfvU6uo5kMK6oHFyZu50fK0//spXMlbGw/orgGBvgkH34fvzhQESSmuIT9tXGEFYAAA2e+z6G25MWcnNN98c+8E/syb4QfacNQTwshcF+57jjdffDIMWWKobkLFUUoRZlAB+ocoWK5A3HyspSdP+2rr3HMRtgVY7MVIC2s6nTM17+47A/Oz83GDDJgKYpaR80H1k8+h7vPLKwYwL+8cmAHz4a2yn/UN/xroReMePHLrIaH+sZBLrqcqmt8T/Y1eVT73+xuvZa8Yi8V3kFyTUx9IuGoigLKTHP9poew5xY4RJN29JkGzPYUw4B8ytMVTGXU1ONsYOCvTjR2Mw7NuXgI0gsT0oXuFv3nPPd2N7i1lY+o1iH+uVPZYUtY4wXZTtOEsuu/SyrP3eDcm7FzOyzjvzwLbTOmRDJJXFgdVRczH388N+FLN7PeCZuY7IbzqFFWsE2IMJxXdnk/jiy4tY65Ucl+h0zmi84JwgF4AhYg151lAQRkfC2LKnuuSD9aTFstJ+80h02liJS2mDOS/ETRLt1pDPWgvamNu/1sLWbaXl49zA2qHTFGD+5Km8E3vFThlrz5Q4NczJtQDoAMI3XnstLJuwPWil7N6d61ljzhitjN1HTFEsp2p3jSmD6QUY/sTHP5Hz7E++9iex0ewse6lEDsBLdsG6FdvYh2Jdc9dj85Gde3auu2hv42uhdd2MtDMdmBldu8SLCB4ZAodsgAjK2YKygWKTzBBq1sCy6CEJI+o+UWWOIvxSHIQq/ah2vzaGCQCbGUiL36J9u0J9z9R4MUEsIw2oAZhwREym56ra3/pvhH/WWzZELysS0DGM6JXex0REFHW5Wr92Z0W2ybMawHJeSgQpehKT1Uvd731HVCogHvJKcYo8UxwktNLFpaGmt9SKMTnCxEgHGmUhhOhWYpDd19z0zFjXlTCOYdKst6CHDmqsAuMOXQ3jIZ0CxuMEep+oCw+6JNUuuhZinDjO6epqe8d1aG/HY9QmJqdDo4XGEXU7c1aNWc2ZmuEoK1PeX1vLxhUMh+6YmrNS8U/3l0EMNNmuMJNGQy8DtHg+orgAkakBQGI0OXFodA6wY0eP5z05UIGcAghV7d0ch3CMMCv67XrWgoA/XXDSmm4uxr9YMRgpZzPePsAB7G2prDvGP7o7a+sRDUTP6r3e00EJuAARV4c3XnXoRc2udota+qmZc59uaKzlUmsey/MYO5tUlsFzAMO8XM9kVv1Xq84v2hpjQS0vx6hGWDng43oUn5X9dIPahWfpw3iPlJ2E8l0lRBE9tra0uz51OtdPBlObv9Nngv4y+OYr+iDKjYYODubWuAYAWVnJWJtn79Y7OhkThiuideMTeUcobcCos3PRbom4YDpXyLCUiKDsWih+a6s1h4P2EMpmwLmFhazn6rNeP+bEvYBTyoGMwYHnXxgCLZouG0scSo/748djfItWvxSn+z9mj0T8uKubngdM/ttGxuev/v/pERhw5K4r/Vd+1wJAam/bz2wm+8qRdfZUx60zsR1K/ErwuhIogOFtO3bEcY6wnFLiKUKGM8lwySDzMWgeOesA1cWiK0HVZI5omWu/Ozs7CKkTxiuQO+d8q5JGtqrTszmL+/ZekGweuxnh9uXlnIt++EZsdSU2gPnF0Os+xdT0ZN6JT+A9/btAKK0YW4td5ghW8kHZc2m69NJf9jf07oFhGfB9KOF1noTNNwA0zvZol81Wi8lzLNS36aX1M6gnErxHQJqh3Nj1mcloQMzOJigQwMhKAhdmnImnz7TN88tt18h4m15eazMT4218tLUNYxNtZFXSYjaludt27mjLzvvx0XbyzJn2/LPPtHEsnYHxye80r4QfF3UPmppol1x4UXvjldfa6vJK27V3bxuZmW4nTp9pey+4oJ05faq99vqbbYTW3rguORe30Y0b2nOvHWy7L9jfnnxaR5ASjRS8GTOBmYHet3t3m+b7LS20mamJdtHFlUndtrVEDZ0/x06caC+98mrbumNn23/RxWE/p2sEwXkJgNmNceb5a5iMEjp3f/zjmfuvf/3rAfQlE377v/vt+CfKKOgtEJ+t8urV+F3KJvzoRvPrX/j19nu/93vtpptLV0WwTDwWkwMTydnJp3Nm8qW+/Z3vtN/93d+NhgpmRgmPTrePfeyjOf/5HD7LV8DYuPXWW3MNAIzM+jXXXp2gnXDqL/3SL2WsnPPW41e+8sfRahFUPv/CgeiKvOO6d6TsQamGziuCOPfzTsqUMGL4Hj9+8Me5zt69+5LNJgKKlcVHLJ9hYxgxX/z9Lybof9c7b2kPP/JwEhz0Vf7wS38YAPTW224rgEfJ7spKAkv+GNBA6TfmjbOfLbGWZeaBGUePHGr3/+i+jIdyptKO2JASnRdfeDFMJkETP5pfyl+IQOTAwuGXWPvKCp584ol20403tEcffTidjwRYmCbsjnIlbA0sDsGsxaWMXAkWhoPAz3sLbPlJypwE8cAomg69PAgDwTWBPuwHQCxZ//0XZv/SHVHCwr+q0qW9Q0nRmykv8RkgBq2XSgCezfrgF/bSwZ3bdySzbnwNGPDGfe1p4Ix50T67dIwKFKRDZO3aRxhC7KWOJEn0zZ/NWvc9Y3kzYVki1K1amkfYdGU1oJ/nuffee+O/zWyYzZwBHbqOn78DHdg9mX1g07vedUtsFjDxpRcPhEmEjeD57nr/XdG8cF+AENZEWFRD15M0kZidia3HuvI5gGHKNi6/Imvu2WdK+JVtF3tqmXvo8OHcmy8ZrZMzZ5IUBUjZRwXejIThwj73UhX7TMtcPiwbjSFGkwmYlvk/eTLzDlyxhoAJmkCI/4yf8bJu3JeNkCDGPLLflCZ5V7+bn1uIzo5yVGvNHgOSeA5aM9Hr2TAb0NIaJouAhQU0MLbORyAeUAMLBLDEBvH/jSkB5B4/WCM5G4nV7tg5tEkeCeDjM9Xhcy6fscasE+sBkA/0A7TRZmHDSp+kYnJniTUuxlTi45nFIQA46xqoY/0ZM3uTHXWWpWvu8nJ7xzuuz3yK88LyO3kyoBxfIPM0MHuw4sQD1rF9Z208/vgTsRn2au9aC0j3Z3uhdEjXUpblOTpzbWT7ru3rHl4m2EV7DWuvG/ZCASR01Viqi+RwH7LQDLwDLsJBTQ1tlb645mSyOoRexstY6w5DdFOJS7p0YCsU26T/+Ht1rBiJGrM/p5xkKEdxD393na40XZ09ykkwcDJCgtxqJ1sdf4AQnjPlRtFJGc2BU+JvVUrUBT+BHP49pScrBWqUkj3xyqVMGAfGwvMuvY0xp8Tvkk1akk0qEKhnxAJK6UjkvYaAuGukeBeBboQ9lX8YyzBzlOWU5gOAwb1cM/opKwXuuJiFwuFyb+wR91aSw1H0WeVKmatediF7RzNlghZNac/s2rEjht/7LkVD48ICRrBnEBYiRjeeA5bhHx9Fk94eA+XAsWF27d5ZpSjJ/s+FmvnsszbMtjhBDl1gBUNywf59afEFgNAlh/HgoAjgzSnnKqyOiYkc+AA567Hr5oRGptOS99btQN2q7knUyEfHgiyXCOtMshfWAMPcgbkCHABs2EDQ+Coh6gi45ywh4snQ9Mx3ra9SLAeYeC7/5qB1MAV0iNYONkXp+wA3XDs0yGPHBoEm2iflKMcZHRmpNpkrqzFm1mAH/Dg2eQd927X8HvR2OPs+557GwTsH+FN6NQAyK0AuQlnzC5k3tFnvnV7nm7cke4Omac7DzBpKVhj4lOENLbiMnf0gI5IuTaulYWLN0gYI0Jo9O1W92xcWQ1O2nmRyUtIVhx54ozUhIdxyyjvgCJRJDf9QcucAcZ9OCw/AOpRUqdXVAtBcOPC0iASgAgM5Qb4r6xMdgFBFLeG/REb6n4aGwn/l4O5n8cHzJTk/i1E+f4//2iPQWZF/fSZUcb6qc1qVyfmxn0MRn6oaZwKLJeRewHl+0iVnawIatjCJhIEdIuNWpYeE66vNOmcuZ6CSlaGbWsprV1bjPKekb7AXkinJqK5poXmszlLlOsp/Zmfaju07c1717BM77rzQsaezSbs9K+ZhaajZ33QyonUyJCyAwlWiKxmg1KW043pbQ88VDbhkTwtcqTLg8qX88B2cCaWTUqxTdh5wwsEMhRmrVjeIOITVRS9+y/De/tzPt2hQEckGZA8AtjMopShDeY/3A/6s8b1W19rWlfU2eWa+bcB8mZwK82TXxs1tCXOHcCtG6qmTbW1qsp1dW2mHMf8G/TT/DU1bks65xlGVaZydbhfvu7CdPlbO8YZNm9vYxpk2NT7ZtgxaB7yt6W1b297LL21LrbWXtG/dv6+tjIy0nzz2eJtQJ7+wGGe86x1cf+072vLiYtu9Y0c79Obr7WYC9WMj7eDLLw5Uw5EEpzt27Y6g7ONPPt327t8f/0rAeustt0ZEVlcZ55yxcd5/97v3tL/3m78VFgVnHeMUUHDXXXcl2/nSiy9GfwJ717mu3l7AYi6BND6jk4P2w34wMrFPtN7FABBYyBabT8Ersc8//uM/br/zO/+kumVEr2Gx/Zt/82/bBz7w/vaRj3wkGipYJgASa9/1BM3pjrS2GmZEfKOxsQANjz/xeAU6W7aFicDXEXRLBjq37ZVNs7NhbvizciLrU8D9hV//QoRrZX35fyj6WBXWkWSN0muft3aU4/BN7//R/fEj+FNhQ42PRzvkH/yDf5DSphtvvikBjlIloI5nwEa58YYbk6A58OKLYUi95z3vHZKypT8wNTGRMj7lPHwa/gDmxM996EPtxw89HM2Pb37zW/HLfuEXf6F97957EwgKNP0bvRhMFoKeP37wgUHT4khYCNirfET/xZIwpmzYw488UuLUK6sBkszFgRcPhFlAV0HQSAfnhhuuz358/fU34+vzo+1Leh0SW8AxPlovO+FfSp66j32JVWQM+FcELNkSIqLskvbOjGoF2NsC0nRhaI0B6MK8853vamMpfSgGdgC0114NoHTTTTcnlrFGi6VdjTRovdijXQOQb8nWmGefrZLqzXkXNuXk6VP5+9uZcta6YF2ZUlgQK8sDeLY5Yy5AZg+xiVz85pvfGbuOVXT/fT9qH/vYx6qcaXIiIt+ETs1PJfO25xnEaZhMiW3pY6yvZa8ZS2CLz3384x9vzz/3fHvuuWfbytLyOS3CdIRdXEpiMmXo/F1teSN6vVqi16srAbNc03v3mFSc4bMCefNlT3mnXu7ORtOQ4euKnbxH9H/eBLQuZax8HhgkqYllY41pNw3oiQ7n+Hjm05qTRFheXamWycrQjh5rSlTtj/ERepc0C2ezziWCfQaA6pwxTu7Fbpkve2+WFuW2ben4ZR1kzg+9lYS88wBrx7WdBwA2+/mqq64OM819wlxPyXt1gQM+0FcCJlq3VYL4YmJpIA/Wl2sBDq3n3rhBKZcxEDPpGOVcA6S5rj3ExlmHsY+bNmZs7G3grbMxjSJeezVzANj13mxX77wFQAVCAqVcN3iD9vVD0sM6YdfEO0ATtiuNcGiYOKBKXKZET1OPRgNkCPB7GUvPknQWSkQ0h7KUOCFj1ULPgnJjmzvtnGh7yLDTDNm0KYHi0nJ9xuGeA1vQOJQueAZOlw0hAMI0cJ0K6Kq8oB/wrsUwhbqkHGe0aKedgpra3aElbdd4qHq2cphKQBTNbDVZIgPnfoxEBGaXq84wmgu0T3S6keHq+heDtkUvV3E/om4MgU3SFbP7+3VnsgLFYiqkBGgR8FG9Tel1BKiKRgpRzGoB1dvE2iSowD2A7GPhmYxXD7iq/et4DnPXrk4kVa6h8xAjSD0YK8R4OOA4hMlAJcDeFUQfhUtvbO+UziOLBUwBnGxeAaqNJzB1+HF+Q2dOi2Rsj6Wg3lu2bst3IMrq3zgjB158Ptk012OMvXM2M6bE2lr0L6yHlCQpz+Icqg8PW6YYPh3kM96eI+wni58A7/x8VJTTgnIQxK32j1paF2ARB3YQA+7aPMTqGNqwiRaXc9hmE23fXqVQiwsxin7c3xiHsTM4tgWuaBW5Uuhz2qLN5QBOF4gBtGCEvZs11e8XhhEV7oGO552t2XNZxZFCuK2d1P1OV5eZgGkjVS7FaPiB0KamM+rg1WrX8zgg6dX0mtHSpylWE0OZ+QugWcJ+gg2gjHHPoX/kaMaAMfcZYI9FBvUuZk51evLs9o8DDULNYMoqWbPewTMxdK6hftNBQNcFuGHPsBEp95mZybM5CD0bO+J7S1hGQwcJ9/I+5rSXOIWNlpF4G42ktxGuJpJ/637OAyZ/66bk/AP9FUYg7L/Uuf0VPjx8JPtzsFW9jDEg76Dv9XYgxVk8rWQxPocWhWVHnc0BVTHnhm517F8PeirzzE8o5l1vI1qZLr4DfacqjezaTgJz/opsle8Amt0n+kejo6GsO9uAB8UUrHJHPobkQGeM8kWcqWxu6tg3bRrYuaV1wjHvLMPSFSkqMNvOlnVWCseV7XOehS2XDgJ19jkvBR29Nbu/9zbs/czwnc5OiY8z7wyvc780naqMNUxeAoUDQ9czRjONzzVQ2JU/sLUAJOceXbJpbZ7X1tumpbU2cfJ02zYy2maBXW207d62ta0oZTp9uk3PzrY5Ipnbt7eDh9+Kb2OudLRxxjiXdMbxLGsAcqXAW7e0iZExL9lOzy+00enJtmnH9rZpcqqdPXIsJTfbLtjbtly4v41smm0bd+9qr7z5RsRmT8/Pt0cfe7ytrq8n6SRDn7NHN5CLL4nWgZb3koGXXkqg83SyscqBn376qTj0p4Yy5b0X7E/rW34RxgA9FsmWyUm1/0spkRE8ffnLXwk4oazE+Hd2AJBNsMTH+OY3vxkf8uqrrs49dZf47j33BICo8/VIAkRUctoUgt6bbr6xvfTiy2EfRAcu+jWyupWt/cQnPtEeffSR3BtbRYce/sdHPvyRrJfKIh/L+YkSj2VSZ/C2+P7e+UMf/NCgu6FrRonsAnDuf+D+duf77gxji84J0dq7P/axdA3BOP6X//JfJmlEx0MHiscefzx76eprrgnY+K5bbklQ6Hm943e++52sPWyW737nO3keXYAeeuih+At3vu997f3v/2D71//6/wyFXhLp9ne/u/3pn/5Ju/yyKyKMe8UVV2Y8JaQAJkQorTF6CsZLG2ODhBUioQjMAVrwT7x7xD/PnIkeh7kRoH3rm99ut9z6rsEX44eNRReEFhutEPPLT37xpZcCXpnD0r8oP847YleYT4wKYrvxg8ZGi41z/fXR65Md37RZ+ZvmGhOZ08cffyxr64ILgDECPK1ziW++Ft9YuQKmDltmftPRcGOJTJfWYzEeUhqV5gJKPbQafqPddPPN7ZWDL2dfKZ3XOUXpy8WXXtrefKN0M/jFfFh2h1aMmI3/SMMOMMHfBRR6HxpQOpEIxAkUX3X11ec6gRlr3wUuvPLaq1ljEaIdL+0TydJoP05MhX1h/qwVjBlzR8sv5RZDp0S/4xey9T959NEkgq3xsH90G6MnFf+emOqW2F7MLeND5Mk1AaZYMsBG12OrlUAp28a8OKAl+O49ef8qga9EplIWgsvmlg31Ls4e7+ZzStU8Vwc92ETzh61BYNbZowQIy4j9YScE4g4vQIykLiZGAJZdu+MfK+GxJkgVAC4AE+nais0xNxc/GhCnVKSzCZ0T/PFeiZF1laYsFTO7p/Hiyys/0UUSuALw8rtIcXiv9bWUt5X8RHWG4+t7r4zLOcLCRNNEwb4k4nzPPfecA9rTwW1tLSyy+O0joymVQkwwFsZdhyh/5v/3ShbJBs0hwprbuzddWJ1rB19+uc7FgSVKyNfcKrvzvlXyV8nXtAR2Vi4v5d/CYlldTZctz2Tv+651QC/TNYylOBMj1RpxP3YSUIqBIzYS5wBdRjZt2bje9UESZKo1C12xhFMT0AeoKEXbXhvb64oZAgNtgXVWiu/5s4VVJS6VQffgJqEYKEQ5q/ynU0kDbgx1yx0EyPcwSIbgsYxP9ZHGZAgLZOh64dpE04ANpVlSbAShEsfF3x36XWclGg0C4pRLlCBsPjNkvTt1KMybQXekgtTKdLtHdeuo7if5e4RfF3OQhoo7jGOctaHkI+89UvoP3SFKO6qIpAI2sGO6BkwbnK+qfbagbYaAWZJxhHEGsbeislSCLhSisEKqo4px2rjR4q3uQe5LNZ3D1pk5jH7ErzhHyq6ARgCr+arLJvDgv/6Ng2r8Gesbb9Ir+5U4Tw4BY2WhqzsDgNhYFvINN96U9nUcyDiUI+vt2PGjYQeoheM4AYjCmCBCtWEmJTxRtucgRml6PQ4CRlFQv6G1sTFlPKr+bBwUUiVEy9pPz+bgYDAcKJuioVGlW9VpYC2bIQKBEQecrtbLC6UxA3hJ6dME0SjlHurO10PFxLBArXYNjg4HJWVixJXOns0GNGZAIVQ7B1Dp20xnXmSSHAzeOe2raJbQ7lELnFbNpZnShX4dCqfPns4YdqDQu/nxLBPGZRBOBvil883S4kA1HxlKvOqAmp3ZGKTb2g1La7wEuHrba2vQfc0x8CYtvHbuzPsz8J0ZIgti79h/6MwWWcBRKLlWwyjQUfaey1qACBtb451+59TcF5XfzMWguQ56XIQMB42W7HFAHAM8BCecyqibT02lpZn1YB7D7oosArCkF8f9h0FcsMnzgMlfPbI9/8nzI/BfGIHuE/x1BqrKaytRYL8KlhaWF8PU6EyQfsbG3qctvKSChEaJwvs3gMLmLdV+1XnOhnIMZZDYbPbWPZTWCHRkiF3H/Ur4tQu4Vgt62VjnPAfa54jJxlcZA6xgYbRzZ0/Khgch9QD0O3fk9yjR/I6e4GETu/0yRmGXDD/OIg4wP4ANdH5WuVBpjrHjAdmxbSR5BsCk+0vOZGede4TdG8aps7oc/c7a6/6Ssya2fmhZnOc/WYmVcpyLWSywUPqQkuuhpMhZUCU65gyANNImNAYgDLuw2iZOnG7b1tbbxhGAiYTZWsptPNeUsiLs2rHRdjAZ5NK1Sie7TZvjp8xhCmIQLyy2SezF2enWVtbbCL9uaqrtuWh/O7240MZXVtsbL7zUltfW2u5LLm4X6jRz+mSb3bO7rY22duL0yQjEvvzKa+mG5h6989/Rw4fb7PSGtjC0e7Yu6KnNbqyWucCDn/zk0WSRIya4uh7wAk1fgDE9PZOzhmC9jOnc3OkAAQIq5+HRI8dS9uN8o9ui0839DzyQNsHxsQfGKgbKrbfckjX4yKOPRNPEGtLdgq9yx7vfnWDfepTxFlQKgAXS5sMzCOg9L706CQv+kYz/M88+ky4hfFtggnPXdf1Oy9+uAeJ9nNOo8brmaLVrzRG+9VnBHqBJFxhZaMGG81+wA8D8zGc+2/7gi1+MQKrP84POnK0OHzoe8oeBDLLQ17/jHe2qq68K5d97ffJTn0prz//ld383v3v++efTPpdOCd0Z7A17Q4nENddd12imKPmQUbYO3/fe9yUJxRewzyXHZLT5cFoOAzCuvurKgBdiFH4rAAiTh39mT0Wceeio6T0/+tGPZM7sD1npaHOcPt0+9clPtq9+7WsBHQAoSmckgrRLtm6qHGBP9jHQjW/91JNPxO4IgsM2H/xXfpQgUtadBoU55ztFDPeCC9rJk8WEuO22O9r99z+Q+af9wOcjKPpzP/dzYWlgohCFTVJq65b45GGBDdo2WLi0PawvvjR7tLK2ko4jSlL27r0gbCeBNLtFb3A77bejRxKPiDMI9u/es7M9++wz0YWS5GNTrBulFg/86IG032aD+HTElLE+MBPEIOa0yzwIUoErXYuQfWbv/AA5gG7WTcVhlcS31np7dWyBa66+Kv67taGc2th2e6dlM2ax7/M/lZ+xmdt2bM+/AQ3dx/MAH26+6ea2YXZDeyIstMmso8RD01NpWnD5pZeWLt7aWjSAMNH79yVEO2HA93zONeg0snVYDs4Owbd5KuB5JfPT2TA5A9Zb9q6SH+8PhPLs1m6VAh3KeWBdWG8ByjCGjh2rvX/kSPxrbBTr1D3d25hYT+bi7cx4+xNDDZOqWE3zeWbj43n8m3cTuxl3a4tNqSZ21X1UUhXzQ3zveTHG+o/fWTfK8vx0sV1zTmfwk5/4RLqjiZ/YM+BdVWeQ7ChtF2t5ZR0ItBg7qBumdQTkqSYQJ88Jv3tXbDjzJh7YBlgRoysTo80yMtquvubqxKWSHxE0P3ky3XbsDXYMQIeFJo6QHMFAMQfsuPOAvwA8GZnZNLMeOkoy7oOA10zR4gQevV1dAJOJom4W6KD0oMQpASwQoNSNdYVTAzXqEO/lOQRcqiTFyGt5K2vuBZzS5wCSNpLrdSejs1k6OyTlIgNg4TNhmAw0fgPSWw0mEB663AgyIySnDAhqHkrraA6tCKcpu0nXjOqUwlmA+nkXxr6X7Pi7z/tvROCI8ESHpByTtEluJeAW5D+02gKMUl4RYVuOlpZFRV1KOc+Uv08mmK5uLEqeCjDJMywuxdh6lpT5jJXOSdoba1eMjTMxcW4sIiZL7HP4rOt5L8wUbX/PUXgBG0GCS6A0i3SZTsXZCL5yQgX86FLFxAHErAa99/5AAGPAwIbiO6yFMGBOn4kxZQwFyeZauzYlORxWY1xMGurkBYKEOUBQKboSo2066GCVixlTG5EORUR+J7V4LoDBBpL057cAACAASURBVPKdLqCantvrBbTJFJpn6O6bb75RBmB8LMwZDm0McVoyFliXz09OZYNkrqOiXSVGHA7Ooc8CDcyLsbShodDpdx+0eyqHsnkNW6MH+epBl5YGdkc5nN65i1p1MVfOy3LYOt67UNMOcqW7AnbLSUJEq8lYphuMMRxoheZQBi26LqhzcW52VOnSsFfsIVlSrBfvZx0x5LnPympRMZPNLX0X8yLTw7Awwg5kNLsKXrB5ls6J9no2z8DA+14vqbNOjV/qYgfwpdeD2tfpdjWUPDH8Z0+XQJZruwbDZk45bGHGWPPKntI6sQC0iDRGD6jS3ODSv/zbX4Zy5wGTv05Ye/6z50fgvzwCPw1g0sGSnHd+oktSrLZQbocEicRMBeyVMAGY09JgIzmAzpyc8wS8N7DxEwMzcbyyWGljqdxj+Zyt6t0gdFbjA3BMgSUYcMBdtgYbkjOJNSJhATBxLjpPqyvPagJxZwOnOKWqY+M572R/u71NaTB23FAiE2d2AIW8o2RKgemYfJVo8fmeKIrfNLAZ/Xv3i7x/QJDV1TAJu8hrn634HEPZdBeo91mZ+GiKDAGh81yA50wV+ClrSqe8BAGYH8UkLMe59LEAA7og8genJ8bais4TI1Nt0/xS2zi/2ChVbYqYOobsepI7zsLTi/Pt2Px8m6NfNjXV3nrzUJuZ2hDAJKVG3hU4Jeu5cbbNLS+2SUmyheW2qJ5++7Z2cv5Mk1aaP3mqrWuxPD7e9l1xedu0d2+bI547MdZOnT3V3lQCvKkEB2XqgUrKUD3P7IaZdvqErhzj7ejRwzlrduzcHoaE80mgIfgyhnyevfsuSGeSlJdOTFRA1LQoPtpOnVaeuyGMCp91rgpWjV8vC3VuWauCf8CCuZLN/LXP/Vp77LGfRINAm17sDCyOz/7yL6eU2Pd11XPm8afOnD6bMhkMXcEyLYQf/uCHWSt+75zG4JXltpYBPij9B144cI45wedQvnHdde8IM4UP9NSTTxUFnYjvhsqiA32UQNhb3/jGN+IfKJmwlj72sbvbn3/ve2kZjP4u4McQkuRRCiBQ1J3ijTeNdwFuymyMgbIaAd6nf+nTiRG++c1vZNwF0BJcnufP//x77b3veW97+GEdeE60yy6/PGwAuiCPPPxI9uVHP/rR+BgSXcRP7QF7V1bceGCyfPazn4nPZ4/zbQXNGC/8tm9/61uxDZu3bsl8C/YvufSSMAO+851v51kEpQKrX//CF9qPH/pxe+H5F+KTCbIFU9GGO32qXbj/wmTP+Wdf+tKXsj6w3Dz7obfebAsLc7E/EYheX0uiCCtpy7atAWExbAWPGNsnT5xK4Hj1VdcE0HjxxQPtxhsLKHr++RcC+BAi5bvt2r0ncY33YqPELkACATinnaAvkVsMG2vD2L715hvtgx/4UNu+fWdatLJlnoGNJCTKxrwVvYla+5jjb731RsrLOoOA/5gOjusjARHsE/ZNOYUAmi0GZkkoslEFEu0YGAGnBtafJLqmCVV27veub61jKQu6e7cga1I3sfe8+z1hOAEHL7rkonPi2Na04N055PfKMYAObKd4EMBEw8P16ZRYQ2IeZShYNDRZgHd8Tb9/8vEn0kwg+n7jY9GZEev1hJzSLgvbu9HCqLLJmQAN5kApmbIi+4XtFPOVTR/LnPo3gLy52rt7T846e5Cf7gxJk4okgYtRSJfD+/HNzef3/+L7Q5OJ07HBdGHsseeefTZ2qIub2xNp5rGykg5b4mvjes1112b+MJvEO720rrNW3LOYK4txp3fu3J04DOgYwdhXX83aDgBx/HjKb/yuGDfzVX46MpL5c76IW60vpVDf/vZ3Mi/uiQFUYM1KAFYgte+9cejN0h4daUm+ix337N4dzSL3Zq+NM2DT+wFv6MeICdh0doH9NZ/WFj1P8Wx0eubmYocCnOzbF6YcAMdziBPZBqAMgWNli9b10aPH28jW7VvXfSiEhmGAutDXORfpXOkKDYwquxFIdUBB4BcnQu3vwBARs6Q8RMCf1oBFW4QKh2mxXmyTLOa3BXEWX5gi52pqC4joDgLHQ22yzZn6XMGU7hcDwMBQm1wHpGu7TgcFUq6zCPAYzUSEmhWdhGoRaAQcEqnXm5oeJtECH1oRp4Wgzj5Fy2X03My/5V3008YyGSUqpryp9BgEj73cyLPYVFmMK2vVzSRMmLF0o4mDOIi3pQQlQEk5SEp9KtsFdBpp40NwGUV/WZDetSXCtlgzDr6ZYgnMzedeguCM1YAU1nULBEhWJ4K9ywnEdTvptGMZtsxvQwOtjgDG3aKxaAEmnYVio3QVZUAFh8LzcXAZAHW35nnDTHWhqWwZVkpRIM3TundC39UXfXoq75ZOAkOZhwyjzaAmnZM5t1CCSUUxLn2WTh9z/c4cqlaUJVZ75sxcCRfNz6d9mEOHI2mNoys6WIxzp0AzZJ4fugu06Zk+h6WDlZPMULg28bfUMA50RGvFHNvIDDZnovbP0jlaea8NHx3aYrp+BLe2bMkYWTsByEbW4xh4XuvMHBnnMEMI3qbtpYxkaQ4dPXY89EnrSTDBceBUVFtigJ65hSYroSuNAI4zZg/HgVGzV/zdOwBqPDfAhNMM3MiBMDUZQxOKKJGvffvOjbvPeA/7ynrwA6CxP42F9dC1gThcDhkOM6czWZ719TCDOFQyDgy1A5gI4PHOKolm0SDsyp4NXbH+U4BJ3vPc6vsvB4M/y0+cL8n5WY72+Xv91xqBnxYwAZKmDHdg86k3T/mIJM6gWeJ3VeZXpRXOE8E3OybbLjCkYaCeu5dNCv4uvuTitNjswquAbechG15g+Wo7c3oudpstdP0upFq/qxp8gAhnz3OkXBZbwrkUpmuBNGwftkkHbJaWKikEgGeLvY/zq3cbTBJnYEaWn1CME/covZL5fCedBdP5Txe0SsI4a9lxYx6mbJiky0PHnUr6eJHuWzlzXNMZwgH2/Bz1JGOUhK7JCC4FxOHL+b5AMM6y7O9AhwYElDjtShxO58TRw4faFiWZi0ttz8hE27U60jYurkTHhBhsG11PB6Dx6OGttZXR1g6fOd2OnD3TrrzuuvbsM8+28fVqz8oJXnd9raUnJnNuHTl+LFojixJ4KOaTE21qY7ETvSMWyeLqWtu5Z1/be9llbZ6unOYSE2Nt847t7cWXD0YUFktUYC9zzz9Zd4aj1e/enbJha82ZLSBx9nK4MQn4Jhx+ZT2nhvJhTAtnIq0Kuie+a44JVBKoB7QAAFKqPHR0CAtVd5RDhwKCoNqj3WOZcvgFlzfdeFO0CR55+OH2vjvvTMnOwVcOZl6Jc8pE//n3v9+uuvLqsClof9AOEJSk217eYyTAh2DRusd8Ebw/8sjD0bzA8qWFIFj65V/+5QTt1u6X/vBL8VU/+MEPRBRRaYG1deVVVwQU+Vf/x7+Ktolg3VwJMoAkmCw3XH99e+TRR7Mvf/VXf7W9/vob7fvf/4sEG1VyvhCQKGUOO3fkGYl43nJLic+ixl9x5ZVJ7FhTSotePHAg53/aIZ84EQYQBoiSDr4IMMYzdAFf8/jMM0+3D37oQ2E7e/fX33it3XTjjUmyhOmrY8qOHcl080O9t3kEEgieZJkF/IAQXXAE7h2UEbDqQuQzBOeN/Uc+8uFztsq6MdYCsAfufyAgyjXXXpv9JdB7883XM8eCS3vVvTUK4LfObpqNP4tJAoCdnd0U31TJyKFDRzJXST6GgbEWIM06phWnbCyxjgYBAE6l/ivF6mcziZ1efPFF0X8BRC8vL+ZeEpgX7r845TXshHnh+4bVcepkO3nmdFJOmCgnTx4PoyNshC1bMoa+xw/cs3dfAKowwycnM2cy/mFXnDg6CPJjMWyOz2ePCYoB2UqP2FWaFHzJy4cuP2nHfPLEoJm3/Zw+hv2OGUCTx9665jrA0b7ETMbVHCixAMg5HzbNbkxAbk7dG5BjDAmvxp8GWgwxAEa3fWjuzTtgbBV4csklsdlJbg7gh/XozOGbshN0UPjG9DD4weYK656N4luzsx/56EeTSKW5Z62JGYF+viMGAUIQSe4xFT/Q3uAbW9vR84tIdHVjYz+AWYAV1zWegG2AgpjMfIo/2DKCsUBFAJEzSeKcf27cIwQ7Uc9sTWKD+a/5Sny9XBqj5sznAGvmGCMtrLfp6eoUpj3v8J0CpurMlDzvzBQJ6euuvS7PW9qjmPXi+Uq83nnn+zOv3vv4qRPZr+yH+CrMnpGR7CGxCuBRtzPvYO6M0eOPPZZEK30l41Gtiitx7Jm1eWazreNduysmMp5aiescZn5//NBDKYP0DoJ569+7G/uRzVs3BS/p5TDpoKHl6iCU2staSoNDmUu9ZP5dhxdtXSM4Vs6DBS3gCVV0tMpSCqQosVa/w5SIUCyGwVA243e+4xAHLnRaFgehgrEqE8qBm/t45soeh1GRcp9imAiY4ygMNP6ud8FxEVC5V2fDpOyI40EAdRBEZZB6bYvf+QlAktbIxaTJmI0RGy2BMovaO0bUEuooSzOoAft+lN+HbI96Ot93beUUvbRI0O8exbCpTkMVxNaYlr5GMXJSusPhSaeh0aavvPHLQt+CKSIQJ1ZTgannCpMGYDDouhRQMVmYRearslFZyCl/KUZCEn0yfAG3VoLWWwcCbl8GyjA01ZFmPYFv9VqfiaFwiMs8hMq7pJ960VZXV5V/YbyU2Ci03POYB5mn2U2b0xd7dmZD6YWsr+XP1X1gvOjRkxO1IUda6ux6wL+ytJLDO0DDSrFoIsAaiplDYUM79Nbh1OTWATVbdN1o06wH0LNeOIwYI9ZsgS0tzod/l4XybgxK79jiGjYasEZAX8ZrUz6HFglNT6aPgvnc2WSiCiQsZXdrHSWMkTYtntucpoUXdDpdCWpPAbbMq/GDsqal78hYOxsAo8QOi7FUorjWj0xVvR+nezyHnr0d3R+1+VoCDiwrxoNRSR0i9hlHewDN2Afiht4tZTBRx96SMVbbraSpi+CZUwdZ9EkCyq5l3XtvSHEZ6V3ZHxyn2IjFxbZn165cw/6uOsgd6SDARuTAouJ+di5GrvQJSq+kdCMLDqk2wn8tWYX/WvHjT32d84DJTz1057/4NzgCPy1g0hMEBYoUyDuitbu2ugOjtJe0Au45Ts6aaEQN5b9EX8cn2MGZSjjk3KoyYSUlgFr2m22On5HWg6Wx5jzhi8iIdo0x12bvBHqlkUXAvYTkc94niJ46Z/tcj21mg519rqteP4mBoYU9++95ZaC7blu6C2zEXCzWq993xmdn0pau2XiBLRI8A7jEFvN33s5GfTurtfRYKmnDpqYEdQCi2NckakZGkwTgmBr7HkSwtxt0JWLz19ZiuwVZ/D2OKHtezMeRdkKN/cyGNrG61nYtj7Tty+ttZnGpOTWm+QjjI218aqKt63Jy4mQbn55qio/fOH6s3XTrLe3Aiy+1tUXlOtNtdHKySj4FfiOj7YK9e9Mx78zcXFsdGWmXXX1NewUQ4HpKeDfOtLeOHm0LS3yOzW3D5s1ty549bW1qrO2+6IJ2an6uPfHMs+3EqdNJKBDHBIQJJIAwxkSApDTJGlC2gLWBLZIk19h4Sie880sHDyaJZP0I2gQsAPz9+/e1ycmxsD6UK7zznTe3hx96JMBJ6vIXFiJ6ikIfFuraWjQ7gFMfv/vuMD+MpzIOgZ01YS04W9XyC/JktwP+bdzYfvAXP2yf/OSnEuQT7+Rjuc/73ve+rA8Ai/cTPAimBYcCAMGyRJJ5BMpY65/61KeGpMtIND8AL5grzlDZbH++774ftH/xL/5FAJA/+8afhTnqd4IjWdsHHnwgWiJKMARRv/M7vxMB/y9+8Q/CzqB/V6XUywlkgSgCY4wIzA0Br/JgrVh1PTJe1ufTTz2VjDifCBDA3xLMABmwFoBNdPEEtwJ2fgg/6JZbb03pUDWXqDI87C++j3vTApkYnwzowie2P5QJ2e80VDwzcO073/lOfJA777wr3zVfTz75VHv++efOMajvuP2O+KYRKR4dK19t42z8rQKWCKW+lXu89HIFdoJlwK3xqFKhkQT3wMGwlbB/jh5te/fsazfeeHPYD54VyOVd+YnWGR0Izg0bIKDEAuIPBWR64YX4SfYom2JdWWP8af6lPX/VFVelLB8TyZquROiQ5F1daWMSsm2kXXrJpe34MaDNm7G5mCXsHVCD76ktsqw9G8FGAoeMo2z+2MR4MvURw56dzfN4PvcEjnkmds67uK5gnU5K1sDSYt5XiRbmn6CV/49tcP+PfpQ449LLL01pDbvHz4wuxo4d+bt50dZX0M5XdS2aIJgKvSUtIKQC55J4sM6uuPzynKJvaIgwlODriOVMEfDbw56Zj15tveci0OzsUWJlDIGg1rYf6027ccCV4N665pOyO/bRnt272qMPP5IYQScYAI54wnPRhxEPuiegx55zptlHxhNg6JlefaXAP4AVcBuQg6meTkdz1Uo8zKDVkilwXgIaq5VvdadjCzsIbl7MT5ibQ0JfiVyVxI4mvgXUANnZR8/kO+IOAK5n6bFpmDeY4svLAXqsnTDlokG4WELkG6aTCAEE+zPAbduObe04JvnkxDkR2d44AwvL+qYh86P77sszmlMgK0kCbCFrAPgiUS+OAD5qMhLG/5AUxsR79tnnsv/f8+53Z4zNm2e1b4E5YVIurwSwHtkwu2G9l4T0chkHdBd99bK93EQ8HUbEACC4aS91KTHO0inxQPnMCNbE6rlrya77jKyQyfLCnQlSVNtqz5tSlaFMpLdODaATZkqBIRUYlRPjO4Q5TZTDPddZrLrdTmktR6A6l1jQ4TUM4E4CsjaWBQZhZ2B7TVV3oIIqDe/dwRPvIC7jAHm3aJm49gACub5vWVyls1JZbYJhhTyuxYAW8LSQsVhaWcpnHNbGJOKbhGcJmQ7CnJ5tcVD2z+GakqqiP5lg9OHuEHk3KGaYPQGcavzOlRANXWdcI//HkBk0Vro2TBy0kQIpOKzmgXPhGv1ant279PHwfg6QovEWUEZfxrP3NshhbEwS/F2Js+qw1sM7eh6Li9lAaKO9/bFxOVd6NHQUOgeyACI2VJ974AwQxAbpABlQpbN+MCMcMIJzRsEPQ1RrrgRTHYCdoUJLBVAEmYTc+py1Yo05uAEFBSoUndy/Mfj2BJono2INAGe8Q+8oJQtiThgvxsYzeQffB1wYTP/eM1PmWsmJ+Uz5+FDnaczDIFLGNL2hPf/ss3kn17J/47gBJXbuPNdtyhp2QGEGoWQ6nBgcjmEHzexl72UNOXwcSAwWY2fPMUJVT3i66OpQfqVAys4ED0AU47q+HmfDn3v2lOFMmc+xY7k+EMq1Hnjgwbwf9Nih7vC0H/2oDzYPXt7B6J7WDsNoTWaLdtrIsNfOAyZ/gxH0+Vv//2oEfhrApDNbe/lpGKFh9lG/35Q9zkaxcVoapuRl0BRjb9l3PgZHnEaXdoSytGmNuWfPMP5Vcnzm7On4HO7JrrHlzmB21VnurGGLnTtE0dOFb13ZrACbmPRYm5ndEDvr3OvC2GwhZ1yAIIsX6vjiYlo/FnBb7MCu/xUa98CqURrqz2xnsVdKZLWX8cZvwUwc9M7S8Ws4q8NKSXmqshc+QzFQOqU6bMv4YXUuub9n7b9fW8HimMj1etcHn+Gf6eTnnE59/DRndiYAkNcJC3QcoCVRcqotLsy3fTt2tG1YpKcW2paF5TalO53ER0qdV6N1kU5mEhBTU+3s8lI7tTDX9u6/sL108JUkN+awLdta26XE9/SZNray2jZv2tiW1lYaqz8hCJ6YaKdPnYlu1eLKclsYWWtk5rft3t1On55v88vL7aIrrmyvHXur3fmRD7TnX3qpzS0tt5NnzqYGPq1XN1Z7ZYEGvyvlBOvr7Z03V3cYOgkAOc8ayv7sxujhOE+PHD1WzIGrr4nP5ZoXXyzb+lYCdufjr//6F9oPvv8XEejk2Dsv0f9/dP8DCZAAGMbw0CCCCmhR2vXLn/1sxESV6dB5ECTyMaZ1rxAcXXlVO3jw5VxXoMRHoQvy4P0PJGOL3XDZZZcmGw6M0AEEuPHbv/3bYUU8+OMH46PQKfn9L/5+1vXPffjD+V0Yo9u3xyfiP6HNA1awUSRnAD7uYX8aP5/5lV/5lQTGwDZ7SDmLkiWsGB1Y7r33e7km/5hPAyzzfHRVgCQP/vihlJpc/47rU0Jhf9GOAALxw15/9dX2z//5P0/Aec+992bd6NLhvbEdABe0h9wPW0V71BtuuPGcGKQ5fuXVg2FDCNL5dRJEynIE95/85Cfb9+79XvbexZdeEmbCv//3X0+5DmaGUgVAk7Kgo8ePtQ/c9f7YFuNlPwi+ldyIK37y2GMJkr3bpZdd2v70T/40rGVJns4k+MpXvpxSZvtW0Op5brrpxpQZ+ftv/uZv5vp0QgScnkN7XyCF7k69s5Jg2LvxabFyrAtA0O/93r/NZ6vTSjHpaOAI/AT3gDcl7sYO8AlU2rxpa+5nnqxngLI1rJz+5ltuCUvCXrj66itSVqSER2wBUNIFUTb1E5/8ZHvo4UcCirDDzz/3XMoLAXxYQXy10nWcSOAORCZ6K3lKB6MDz2yPeQcOAYUIbptXfqLOTbEd4xP5OzBLd6qrr62uUtaqd33qySez/hk+3we82t9iC8zt7m/eftttSRLqGnXxJZdm7x5+61C78KILqzPLkSPt2JGjAWyBOexsX8vmExADhAHAAih0NAJyCPYTjy4VMyVCqyeOp5TptltvDcj09DPanGtxr4PNxoAyxui1V3VauqzEvKenc6bE5xfDbaruORj1zhdgC6FgMYa5BzYqCwIA9C431rV177MPPPBAQAuxgLIsoBnblhbxxwmazwxJiInsH/75HXfcEQYZu5+Ye6QqNFRx8NGrrE8idHP0jnTdEguwAxddfFGeLxUGR48OchGl72isCSh7D2VobHDkJkZGU2Ym5jZOl1x+STt24nieCzgGBHG/3n7YWdnBF7EL0I5gMPIAQNZ7WJM0oohCmxdjCOxmfwGX5sA1jQ0haPYBW8jvrSNJZqzBG264KSzTMEwSwA2HdeqbtKZLm+ASDS1gotgkVQesZXDVENvYYV4MDIcOdHAcqr1otcErJHQqL9AZHqlPiihM1xOpbEYHHLyERdM/03Uu0upuqEvrYjY2mslcXpZxL4emhFqL7mvhVcnQf9gwo2uXpCwltdFVOtTHBMDi7wCkAjGqY4n356AQr43w5BDoopKiRfV38K49hkPr7OU1njftASP+WjXIKY9YWUpQ3EWOwsxZLSVgc5CxHh1rx07IXtmci1lwncFiHlDF0pIQGJISnxqPKlsa6sIjhlt0KYY1AfbQOiolTBmn0gGhmF96I8XOcZBjmDi4bHj3L/2R2RyMJZo7kesCFqI1MjISByttjIeyG/3bsRs4CwwtlBTCGZrxhpl28tTpHCTm2sJmABhX7SU7LRlg4t0irjqUWAFLbEyesUPAWuT4AjxQGQEmfmzuLrQa9DBaN2qzq494NG+AInNzqUVkeB2+HSSSsbHGfBdAwiHwvqFrR3V8PFQ4Y+VwAiQ6bGxabeV6C2rrwmEoS+PPEdsdL6DJwYGNwdFBD3agUfTff+FFGRNjlTFU399GQ/flLO3etTvzxKhzRgFSG9JxqdajtV6lb2t5poifLZURZ+A5Lw5vxtjvfK+zhiwN+5hx4lxDYG0s8yxQ8DnXdEAy2Na8/cDA2s/AEYeQw72rp3MIGcLenhBwBvGXqUqdpxrCI0cDGjo8HDBsT7dRHUCtCKmClEEV4a/TtONvRYB7nmHyt2Iazj/EX3MEfhrAZKgOrf0a0fTS7grLJOWnQ8ZzZTXnms5epcVUJY7sR9lymka6J1wYW+X37MM1xN6m+BEnci4BYSQVykHcEBt95IiSQP6OpECJhwMM+Abp1hIfaG3oWrOWUgisFV1MnItKA9hI92A/ZThTmjO9IWekoNezuHbAnR07YiOByz0z57NVyjoe36OfIb7X6czes/s2/JLuizmvZPY9SwE0de51hop3LHr+Qs4g1zNGQGldxgRfVd5UbGHZ8SSyhm6AMvuCC/YXiKIsBOvDO/PRnBdbNky3nTOz7aLJ2bZrZKyNaFGbORptG3Q7HG2x5fyeaNmNrKdVr2DlxKlT7RDNidmZNrFppo2utTYzOt6m11p1GpydbusT4+3MfIkIXnHpZe3Ng6+1JWVEo61t3LOrjc7MtKOnTrdLrrwyAMmB119uR04db7PYtuut7bvwwvbsc88lmKNPAMTHTMx5d/x4tCd0TXn40Yfjb3RRVc8vUPIZvh2A3trU4YJfIOnhnL3mmqviWx47diRrg8/IMQfaHT9+Mvf17rv27E1WFLjxyMMPRcAVI8Q5fdttt6Vkhg/0la98JefhHTQ/du9OcOlsF8B84fOfz38v2L8/AeS999yTwFILYUEKaj/2iSQFoAELJOf40mIYMXyW226/rf3BH/xBrs/nBhwEsBs6jji3ndNPPPFYAn/defbt29tuu+3WJFoARXd//O527733tttvu71945vfSGb+4Ycfbp/73Ofad+/5Xtbwb/69vxf/IyLzszPtj//4q2G1WEcCvL/4/l/k7zr6aBu8FXvp8OHQ4/lDgCrv9KMH7o9Gw8vR29jQnn/u2aEzxlrGuHe7CPt3YaHd9f67wvA4fuxoWhwTuOVb8I2Mw1133pn9+OMHHgyAJbj96MfuTnvmz3z2s+0+DIbllYBoQE375e6P3d1OnjrRHvrxQwG+/uiPvtyefe7ZgFkAoLRyHRtL4P7gAw8EHJDk+cVf/MWAtX/4pS/Fdn3ogx9M0CioxDB5+eBLAQA+9fOfio0yt64n263k4vixE/GtXz54cGjdW6L9yp72X7A/65PvRZBYOQ4QJUAp+7hnd3XNWSuBYHGLNarcjebK4489mQy7ub3l1lsGfY0XVV5KdgAAIABJREFUMtbsmHgBw2X37h3tmaefSsLZ362Vetf3VPkfPb6BiSxwfvLJJ9MMYuu2LQG5jRH/2Zr2XdcQo5g7n2U7gWxsljGw7wTtbNK1114X9pOxtO/4lgAA/vxlV1wWbQ9zfuttt6UMretWsK9AD3aKz68EhQ8qiSmeUroJIGcPnnjiyfbwQw+njMW9O2ByxaWXxgZhrwvugQzWUWw7vZhBtwMTxH7jt9vDAv7f+q2/n64+mFfiG4Ktno195zcDz8z1hfv3xz77Pj/ev7Ex7ARmGZDEZ9yr22hAKLCSrQC0+HcsKG11jZuYkk2wTqwRoIAYwL6WNHj+wAvt2uuuCfiH9YJVhR3jc71xg/3BRtobCwtLmTt7wvg4A82fcqe77np/riOp71xwrlqTbA2M4KUDLwYwYVcLdCrdK0wac9TPKbiDjmLiI7H+ngsw+edjZ8W89j2WHvFja6wTEix27+65rY3Pf+7X2g9/8IPsH9cGWtrDn/n0pxNH2GvGC+jnmfratD79u7I/a5Q9tnboCB05crTKHWc2bVivLjj1U5yIyuQL0lL+kmw1tLsU2G0+bIOuIVJlIlU+kI0kszA2ng0bgGAcclgATFrwDeKhKe8Zr+xKv1ZUmVeqY00EXekrDKU1BrqorKXYG82NdPEph8D1TGJaWmFRpK1vtaOtZ6a/4DPVhzqByVpL+6KwWobWyr7nmoxQZZiqQ8fk9GRACAs+4m0Ez1aXY6R8hyCR0UMvVNLR6bWdecDBKTCh2j1F8FZpztp6Amo3UV/ov+kAsKo0ZjyASUqSkgkixLUh6K7nwGrpgp8Ri01ZDRZJgVgcsJ7t76BJSkKGMg0Hca4dkV4MBerQeqNXu0VBfYFnlf1yDSUtxrvTjS0848EB8+zQef/FODGftZZk9TiQteGq3WHpz/i/LEJqtjl31P1zb51+RhOYe2Zo/vjkeHQrkpWbGM/hF4dPTbE2VMvL2ajYJQFYpqciAuSnd7ORKRLwQ0b9+H61v+r14/qwV6uwaVTH9Raw0NhwhtI9IFlPjJwCoIAvG9M2bDnv63nV1GNHlMNb5U81/7U3rK++10pLZzUbn0MCYVZXb314R59nvBhi+4ERYIRT206zZ5lg33yeu8SPS/fFjVPOs4yWeip7wTNwsvszAJHMjzGJftHQypfh4oCUUrrysOnUDDKqvZVmQJ+V1eoHrz5+oNR7H86o/3vmfsAwfujOb2eOeR7/7y1CzbnWYIAv2aC0jBvWnn02MVYCaQyYd5cdfHvg9fY476/R4fTtX/sb/fN5wORvdPjP3/ynHIH/3B78f7pcmJuDTkmVtJZAH4e2ymoJuw9MCa0eCeppba+DCuYm4euNG+NsqsuWXeudYIiV33DD9fFVUvN9nAhmsdz8zM2dqWz/6Hj8njBgE2iMtD179iXA6P4P+1r3JGgpq1wtEj2f8z36EUuLsduy7+yWM8md+EApc4wNqy488WOUx0xMxGZ2f6RKQsuJY097gqWXKHc/KmKvNFicJ2E1nh2YJwWkdPZLNFKGREIvz+kM2WiGEJufI9BXem65f5JYYwF6+CgR0Iy+mZJeCZlN8dHCBlpaynOszs+3KToiI2Nt7/hk27S82rYRAJWpO3O6jWkzCbQnlLu61uaXFtuhI0cS9J+Zm29vHj7cxmY2tJntW9u4M4vNPz2XZM3q9FSbIcyI4bLewkARbIxOTba51ZU2v7baTiwttPEtW9rl113bTp2daydOn2hvHj7Utu7c2Wa2bGlvKdk4piZ9JAEcn86b7t2zN2UQQAGBWwK0aGScaeOjYzm7nHWy5YeP0DOZDINXFhMrgl9gTq659uq2dxBEx6ahq6XERumEri3PPPtcu/WWWwOYGEMZYeslQvZtPYKmmCwCyJdfejnPofwEoCHD+9jjT8TX8Dw+Y9yxV5Qn6Hjy8CMPtQ//3IfzPYwCZ+lVV12Z0g5zjHkhOEnpBBHjrVuT4OET6f6jLEgA9rG7P5bs7J/92Teyr3QAsvZl8fkCH/3YR7P/iFO6BnYJf/zRnzwaNgsw0js/9dQzAWk+85nPJEizl3wvMcDiQhgQ/AhjLjsteJJEmZtfaHv3FAh6y7tuaW+8+UYYN4cOH2nziwuh3LvP7p07E5O8/tobgwjpapg3fExlMwJJnTEkmMQt7AIGWUqdhm4sd9x2e5JQAmACnbr0SeLYA+4rQNe5J4HjqVNt7769KeHBFAGmAmsBP/aieEHmXoLSeF5+2eWxN8BEDJCJyfEwk7761a+G4WP9Yt7s2rkj97ImJctk3g+8eCBgTzHoCtgzPgAZtuHNNw8FSHn6macTYNrHRw4fLYb36GhEgLW/dn1z6JoPPfxw7KLgl16Kud62ZVt77qlncw/sZmUJ9jsw4/obbsj1w57eMNsuvnh/AEXAabpGDWXceY6nn26XXHpZYpiUgMzP5bNYUm20Zd7YIPNvbZobYI81igUC0LYuAR9VYVDSAtYyYIpYK0DMflGysnP79sy5oPniyy7OnjQHAlxzWYDGdP5PxDXM9MmpBPmeL2yO117LmhALmC/3evKJJ3It8+rsePGFA+1iwBHA9MSJlBd5Vn/2f+Mumacsx5ngO2Ip72l/xjYP3zHurstmOBv474RbgRr8cuOf0rNjR4sJv74exhJg8sabbgxDHBNIvAc8EX8AkdiiAAOLi2lZbbzstQBokrVrawFCUgqDcb68krhiYWkhZxc750cC19ybH2v8hhtvaI8+8kjEY9moAwdeylkrwWyOAGpiUGU1xtQ4eyfrr4uQu4+xM09sqXEBIisXs8fSflop1SBn4b3Nw6mTpSskAS453Bt7eHaxkLhHiZ1/Bzw//tjjAaqsMbbyox/5SEqknFOEpdlve46NF6cBq5zR7E+XTLCezAMQEagqdpN09qOsUYyr1GxkZtP0eg/kktFJa59iaTgIHPI18cVCiVbJ0IarZy4s/K7PkcB6yCyMp1XfQltfqzIdn+laJSnv0VIuwAHRVEH5SNAnh3FESNN5pkghfwk+KGkpelAAGq3msDCGwFRwlU0XjY1qh9zBgzgKskVDFiWaLOkwU6VC3sv7cTbc3wHP0eEcJZOvThE7otNbhzIE4I7sPE0OIEMBDZX17wFtB6LUWXsXRsdi9oLKiTqDJPeAxpmpQVumjeE+1Ht0QCpjMABcHL4I0dGzSJu+kRgjiwg44/0CdBGRHRvAqyjzyzTVXHdqdBb7ijGqTFXphRQQU8BYKUKkLd4gSNc1S4x9r8P27hYh48kYoPxyaCO8u7QY8INj2kVSHTTWk3dPFi1th4vNRBzXnLjn2x1KrbEYLQeDQLqXoNgkUHUbsOr2VlOvjKmRescBNOhiqtaLz84NAkPuk/FTTmSugFmALaJLGzdlEwP6bO50rDlxMki1TVjtw6DPJTYMYQ8wNLBAvJ9sEmZPMo6DuHHAPKU+1p59wsHGkpqaymEd8C/7k1htCWZ10M13HWTm2lry3wJcPFvV0TNk6Vg1ULw9x5Ss5rgWwcczH34HEc5YzM21Q4cPhS3FkXNou96efXtzaFVJTwFind3RgQ/jFCQ8ZTElbBuG0dBdgGEyHp1F5fd+GFRIvvfmzEXkavOm6AJgm3hnYwFI8d/os3S9kiEI+o/BkvOAyU8Z/Z7/2vkR+BmMQIEX2cR/2fEOYEBEtJ9jQwc6ARKq97luXqtrOUv4Cc4oWVg2ojSPyu6ELUifBO13cTkBUfSTUoN9Muy4tHgPi7RKRtkx1+FMFhCydK6LgzPDv7FfOXsGgLjbMzacP9VrwjsQHABi6O4XwdFB1yzJhHTvK+2Waq1YpZBsqO+kC1ovRU43t/LJSvurWDHu31Fjf+/6Jf3MrNLpsZy3/hwG5MRExoGNrnb2FfwbU13miG7zgTjbzh3vxZcgvlqlObrLVMnO9Ph42yBhc/JU2z+9oW1fH21bJqbahKTZ3Nm2qtPN5GTOvoDzc5VcWsBcOX6irfGvxkbatr17SqtrvbXJldXoh51A5xcUzc+nxMf7zShLNTdtvR07ebKdXl5q2y+7qK2MjbUz84tt564d7dU3Xg/DZHp2Y3v+5ZdDwQaQSQR4L8GGs8Q5YlwSgL+uzen2jAXnHtjh7MN4OHzscMZZ4DV/Vob4TAQG+Z6AORoUp0+ebDu2oaxvTscTgqP0tjjhv/3b/337wQ/vSxJGGSyf9447bm/f/s63QwcHsJ09M5dSDy1sv/gHf1CiqWPj7dFHf9Le8973JrPOp+7JkuNHj4XZ8eCDD4ZC77wXVGFvCAgljow7oVRrhj8mwMDm4IuZWwGZ8/673/1u2qyaWz5GBxkADYAajAiBRz+/BVb2Fl/i3u99L2uKWP6P7r+/zZ0tMUzaC0pdUk4xORmNCnvQ98JQNQ9btrYrrrwie0lJklbLwDo+sed0/ussJEus9fIlF12UoEcJBE0ZgToQSabcvGEJYAiZV219gTz8YoK/nkk5Ew2Z6cnJJNeMywc++KH2woED6Rok2KqORFvbHXe8O+xln8PgwK4CBvA/ACIEYYEmMuzWScoH4t9Pt2uv1eHmhVwTg0LrYfctpvt6GE8YE2wPX5g9uuvOu8I4EvhG5PX113NdYApTmVanR6vTy5NPPJkSBswJwtYRSj11IkDFG2+8FY085RjuB5AQ0AKR5hbnA5Dt37e/HXjuwNCxcEd0TjQ9oONBEPYnj/0k7KTde/ampI64sZIFujr2os9h0r3yyqsBQSTbktwKg+RE9onW3qfOnD7XMVFgbW7EDFhxPqcrEd8ZeFcl6NjIxR5WiuOaQCQgyhklHxdfXJqEiwtJ1HlPdguj5ccPPhjbn+Ac6+fEyfiOkT1Q2gLgSAeUUxkvQGVvBex5JH6tJc/18EMPxX51vZbr3vGOzLm1kVhg8+asZ+1mAwRrJbwPAHsszxwNocsuy3nF92UflJgrq2NjPB/mGoDDueLaPW5iL1zf8xgv72h922OAMfuWLQUG8N+rC9CuEgsPI/5IxGT9OF/s2c4gYY+Mg3I7jHjXvOqqq1Pi5tn5++w8O+w7roklZ/0BYYxd2OuzOnBN5Z3YD2eOeYnswlBmKk54/bVXwwoHuAJ2sO4jQJ44XTMHbZjrPHVt99G5DkEhoq/p/rU1ZU1i5upOW2QCe8t4SjLbR8AwYCMxYbgDu+G8AQZ6N8kBLFT2iK3AHDHOWoQrHbKerTOgct5pbDzAqWoCZ9HIpq2z52KKlJtMTMQpCW0/gWuVYfj3MAMwK5TEDIwExsJDpERlKGsJyJBsTQXuaBypT0Q1TfkOpoXMe2X0bZAc3KMjCfxS+uJgBBwM9FHG1CQ4LAvY0UZVPe5ktRIdPucZ/T7PMjxPAsqhp3hl95VaLIZdEh2NqSrbgWBZQCWOBuShJ1E1hxZVuqJAxgawIF1bhvtVxr3U7QX7UMTOKiitiaUIkwqmfRaNVzeA6LIQrJ2aHsalGD0JpperY48+7QErBvQowXVXwdc+OP7moCcygA69ZhpAE+ruECwX46REeWES6awywCABLZJJKkHQoj0PbQkJtg512P6JEenj/PZyjRwGw9rpzmYhjsRxtVUs9X+HEEfXv/kv1gjDJWivDKFOMEo8lnIIdyc0rJYBPX71tVdKeE7J19BdKKUxObg2DOOPYcIlbJlP9z5x8lTWGIp33n1Yh2H3tJZ/Z1QAPVHHxjLBAmJcJqdyDYci1NHBj2qsVtNhZt1479KDGW2nz2rfqAZvNXOdPTRBfHg9YIS1zzHvznnX8inWTInWhko5WS2KGRf7jbOarjUjo20JyMaobK2WgtYKI+17xiJ6MuPjMcp9HVmDHJfpKeK3paaPque9gBb+C+1Wr2g8GJb+jJ6p5h8F+XjAIobGHjM/DLkSJqMOsWaQYkRRGzdtyt5zrR5UBJydnGg7d+i6cDaG2rMTb1IfWm3WxtL9x7sXvb5o8jkQ+gL+jwK8/7eJvfbHP88w+RlE6udv8bdjBMI2rUSAfZwOMoBx2l/YjgMQwEawaewi2+fM7uLzYWpMTsSJkwXidLPv/uz7gjL2Zsd2ZYozyVQGiF3WKn5TW1utMz1CoANrwvOwlx38LTu6Mfdg+w6+8kquz/9wLsQ3GBI77Lbvl+8jwVO6SwK/7hN0Vi67zpmXme8Op8923Sb+EOZm9zO8639Q7jsA0Zy8ZOqGTn8ReCeKOjVVulq63wzCe7KWnOteNups4uCXtlzvDrgsOZxEkHOmGIJ8NoEKZoTs6pawAjzbtE4G9Adef7196t3vaWdefqVNEWId0TlNW83qdOiMJLB6kjjmpo0Jgk8QK1Re3Nbazn17Mwda/p46fDSO9qm5uWSpDd7U2HjDDdm2b29bFQStriTLuU6IfvNse/XwobY2Mtp27tmdznnX3nBje/Pwkfb4008PIpZ1ngJIQtU+eWoQZp1vV159ZdaW8liAGc0vnTIEOtbNK68dTJbYWNM5AUYsDr6AgB/AtGXzpnbhfiKmM8l0S14IhIAT/+Sf/rP2v/5v/3ubnOIjroX9gAWiewmGA+e/6wIIdgTGNCSMO1/j/Xe9P2sbgMHpt3YefODBtOr91je/2f7hP/yHAUoEDa6D2SHoplegIwwNNUCEQPPTn/50gklne2eaOrMF8J7bvPiukhH+KVY2IEHXF8GtLjb0OmSmf/KTR88JXHrvtw4dbm++8VbYI9a7PWKse3ZfwKszjzVofDAIgBmCVN8pav7+BInWZbL5s7Nt05bNCUK1Ff761/994gl0eaUZ/Gm+BkBAKY+1CSTgqwrcMXEEyJdfcXnEYnVZOfTmW+fYBrr1KHP/O7/xG+2lF18qNsegRQgsEVgrv+n+p7Ih4NX73ndn/J9j6VKEZUKctpJtQLb77rsv8yA43b59W8ozMD6sMyCXPf+O668rJszSUsYIQAJI44d97WtfHVhFu9sVV1wZP5q/aT/SrWMvBaISX5KB1vWVV13V3njzraw5rA1rRjkP8GT/RfvboSOH9U9oV15+RXvh2edTYsSPvmD/BbG7QBNgFP+efdyyZVs7ffJE7G1pELEVtCw2Z32+9PLBlKHw8wTiabsLEJ4cb6+98XqAK0wA17U+7DkAkIBUEKvkjPZGZ09bl/w869/eM5cYTulcxSePb1wJQb6/siMgBzYMQVXjY6zZYV1yxHAErNnsdHFJ+flS1rlOVPa2uat9WqVA9hbg7uyp0wE2zHdvauD3xQ6cbJdfdmnsEgBKO9rbbr99aFCx3p57/rlGFJi97IlLe8paZzuUbEXPBlvswgvPVWZIjluDyoj493xiNtrYdxsuHsGYcG4Yz+hXAfE3bMh4AWTFJOIQ4wR4UNpkbb7y6ivZl/OLZQO9q/kvgeqSDPC8NIGK0bY38UF1r6kOX/ZuQNvR0fb8C88njumxi/PAWdJj+1RuiAvopRw7lnfGLHQdzyZeUnpnHIApYqyzZ+fbFuVcp06GLIDtceRo6TmKIeEQbJx15Pmtv/37L2g/+IsfZJ5cC6jHFpbY84UpHwIc2w9sPKYOm8F3+OAHPphnCwPo7NliNu3e3Q6+fDD31Gn0nTff3EY2bplJHwkPmZKNAQCIXgXtgaHUJoHeIF7aO3N0AKNnzzk8XbU9NP5l9H8lK0WpLfZCAQIYGGEjLJeIWddVSCZdz/SU1RRaVfoKSwXaRCulAn3ORNcwKdHHylQVQFE6Eh3pYoQcxAyLTebg8I6yClW2o7VqBbS913aVMpSGBgPXgRkb0f/L6SmxSQswpTvRBtE6cH4owZDVwtRZSacZ1SGuVaKvxXYpVI5+iowRkEqWibbEcumqTJQgnP+VMR6tzTVezAI6FGn3SrRUG7+hcxCDV4ySQv5SPvQ2wAQoEpHbVUKudf1QflPuVG2W/dlYdkFeG1O9t3G1CTr4FIBCKc1AybKxOTIMW5gnY+rBlbVM5541Jtoqj0QMznMDNCxy7Ixkw4BnbSQbIM83dGbaOFMt/RwOjLcf4FPvoNS7ykQM1xrIWAHKtMutQ8YmEdh3illAsIlqryjjaKNirFSXp+rUxNh5Dps8tLehxRqqJeNR4z0WJoexMb9q+syT73DACnGt2lNr2qHRmSbGwyFUpT6lMdIBO+/SketNGzdnbLv2Txhdgx6QufJsaKu+ew485Mxt3RrQzoHjUEv76I2b2puvvx4k1Rz6vv/KRLEJ1oY1wSGAAIfGN+jeWOOuEzswgJAAET/JHG3dlmyZsQV8hN2lPnzXrhgnRjkAikzwJqDKWInfzs4mC8Bp7plbfw+yP5TXndNLEGj9Z2gk5wGTvx0x8fmnOD8C/9kRGMoge8IjbL+hra0Aqds/doINZ7vpU3GUANpAlc58TIClg9hCsQnTlWtkNFR4n929e1+cY0AwgViOqPOVOGvXx3It9pid52RznsK6HTRV2CPX7Zok/s5Z70zBKsmtLHPXbvIZwLL695QQE3iVJJp25kycK0d01vTSIO/ZKcspvR2SQJ2l4hk54hGbH8RcXbeYsiu5Ts6gaJ6N5vzp4I9zxPnguUqMvfSpOouF/e0AuPEUWHCQXcP/PYOsm7NK9wf1/jPTU22bktTDh9v7r7+xHXr2+bZhabXtnKoxnJ4xT8VmFdgBPYzvyvp6m4tDP5c/TzvbJyeaM37h7HzeYWFpsZ2lJbO21vZs3Z7nHpvd0Dbs2N5e0iJS5njHjrZp7672w4d+3C654so2uWGqjU9OtV00MJ5+uj3zwoEqPdBeeaZaEqO4myfOvXPafNxw403tmaefCWvD+XTwpZeTUXdmrq6vtMsuvyxsAtojW5SvplPdWoJWFd53vvc97dTJEwU0rK2Epi9wUYLxW3//77f/8X/6n9tLL7/Sbr/j3RGZDIi0aVPYDZz6tNU9ezbMhM9//gvtnnvuCSXc3Mg6ew5tfvkNAjnaKDxOwAuQR+AiSPBeSl1cVyc6tHhBxXvf+974k6XPsxAmgaBB0AMIETQ/9eTTofvfddddbWZmOl1pgJUAAtcB7ji/aYv82uc/3/78e9/LOhJQYBtoL3zH7e9OC95zzNmZDWFmuE7FDeMJSpRRADYEj9bG/83enQVrml1ngd5nHjLPyTmz5nlSzaOqJFnzaCRLskzbNBiDoR3CNNdEcEHfQRNcYMMFN45ubAPG0LYBW5Y1W1KpVPM8D6q5sjIr5/HM53Q87/p2WjSBHUATYaT8Kyoy85z///7v28Paa73rXe+6//77wyrwvIJkWiv73t7XTtF8OF2sHrpE1jQwSxBoTIjSujeBsuw9lgaf5jOf+XQ7fORQe+XlV5Khv+uuu9Jil7i87k4+99BDDydZt2vPnvhlXvwfY2RsZNWtl+dffCGMGZlGWez77r8vZRXGCpOAJoZyA7oTAtEPfehD7Td/8zdic5RsEZOk0+ezfC++FRYT8Er7Y2K3FROtRM/jqquvbF//+tcCWBorcQadBowdZXL2Xsr91tezXnVO4V8rp9FKW1tra1iwD3ASSAN36AfxaSfHJtrunbvaww8+XOKd83MpwQCsCdjtF7ZUOYnyCyVn7s816VlY18AJDSiwINIdcnQ0PrXW1EDOF3/wUtaU8bMu2acrLr88to0mDzuazmZD2VPYK4uly4i5DdwW5FoLzgI+KS0QybkXXnqxnX/B+Ykx+Kz8Sn7ia6+9HkA8DSLCyCtbYy49k/fwSVPmT0cj7IFixhj7Bx96qDrgHD/e5mY3hWVhjXXWFrYGHz9C1QunMzfuDVsEWMUmW88CbgANcBWQZu3SJTFn/XzoZZnGQGIYGGqPdJ1AZwmWBP/Zyx7AIFF6QoTUNbHBgEaJnVbNxc6ACZ6PjeCjmytjGBbF4mI7tXAqP3N/PcFsTDwHYMszAmJfeqlKoWZnaW4p4TuVBEFnkbhRZw2mZjFRSn+Elgy/3kuCmz0PYKrEUZOHPeckBuvYQUq5dLx03+nSu9xW152hpT/TExBVPjqRZ3SO97NPMsO+fvGFl8JO7X4DDcgd27cFfLT+6J8AhpSksdHKfzbaetYkoJWN1RLeOrbXxWrmyFl757vvbCPbds5vdKCgWsWijhaYkYzCoE+Sgz4skwrmwvQgkzkIwvaDXCBTtFbIWWUkACZhjYyNttnpmSwY2Z0wP5YqIPO7PHwO8fEcRAV6TJ7pA901ONxvFOwDUJQCvmCsOwecpNIsQd+sdnxVxlNlKNXppcqLUIrSaSNCp0VvBcw4TLpOh+eoko3Txc7wH4CmlaJ9v6/opmh1O4iMcqwcxum6gnY33gLAcOZCZxxKPjgSXum606rFrvunL+I5LeQCNTwD0KUC82TWhzKNjXWitaPZHJ2i6z6BMBlDNcf0NSbpsxRDZWxsIu8/0xFmaI3m/jlvVfJRDCAlKIW4j6QVMKPQ2ToQ5E79TWccGSfip2vrYVGkNAkYsVEOk2cvHZfSW0GzAwKg5HFmRPUpBUobx1pjXbw36t6zs/kfe6bUxsdixDlapeZPWdl1SnfFhg1raG01c6pm2vVsIsanB+XWS4me1UYOYrsJy6QAnS7ma12mvzmBU2K8oYNvPlOLbjwZklwv1EFaJBsxhMYEVfeySy/PGuMcuWfPYM4dJGF0+fNMWc50jHx0P2TY1oGPujFA648GpAQcdd0hxt1BJBhgPMzxHNBpAJUYSHPkOtbovr1v5/48i+uj/KaUbJBN7Y6yA5ch8vuAKqerxaVxgdrLeljDPut/NepdBNd+s3/MMWPnHgBTggj3bxxy6AzdeKwntGdr1cGAGr3I0R7skX0QPG8ATLrA6w8HZmcBk7OB+tkR+J9kBEbaoJ20kExykhIcn5Onkh2LWNyQjVI+yN5wlNnErdu2h4qeMsBWQXEXfwz4sbERm7OwIMFS2lnpqLe20o4fL3ZfqMwLCwEGnAsFjBfLLxn+Qdze+cE299IcjrDPVXec6dhsNtzP+nv9PcKDKSk8Ef8GEMBX4B90xid7FcHZCS3mC+ybtDCOAAAgAElEQVR2HhWDtBiLSTylK87GmfcU87O6/G3buvUMsIGqzwGUDOK7sbFozeyp81sA4eVZwnQZ2honyZROg0sJzAFOQCGOufvlOAsSvNhjAMJWAdn0dNu+MdLOw0bBPBybbNvGil3KV1LymqTV9GSTg/bTLdu2tr379kfcvCeuzJ9MMgYPbYdjJ4610SRyRtr1l1/ZDmMQTU60xamJ9vQbb7SZrfNtem5zm94y344tLrYd55zTltZW27adO9rc1q3t+w880F7buzcC+4JPgSTfBdPGczmzjhw7mvaYsrXKap33MsZABEGmDL0/BWKCRdn9m268ISKk0ZtJcmcjAfpDDz7QLr/s0nbJJRe2xx57NN08brvt9iR+3njzrXbP9+9r81u2x3997tnn2i233NIef/LJjP+FF16Uc51Wx/vf/4EE43y8Hdt3hpEQwGplKQHju66tjLEzUkth981PVUohuLvqyiujOfbH3/pW9E4AAAAI4KHrEGg1Drq68BEADtbEz//Vn8+1un/2+uuvxi9XXoRpetNNN6b7xT/9Z/80gqYAptJ+2BUQ6lt//MftA+//YNg4NBpSJjQweq2nO++8q/3O7/5OyoCBMtYQAWW/k5WXTbZXBO43XH9De+CBB9pTT2uvOp3yIaUSV15xeTty+Ej2Lh9NBxLlM48++kjiDvsHIPrZz302WffvfPc72UfpvnHxxVm7XSfRGnj6mWfDqqE3wm8TXNqf7q37Wl/9+tfSHcX1MIrolAC0Hn7k4TyH/5984skI4CptUiqhe4p1fc65e9rBA+9kDWBTsANsyq233hIAzFx0pp39yhcjxFpdZSaz7uyRt956MyARds893ythSzYD0PDiCy9kjG688aZk6skdWA9AFiUNbF/YMMeO5GdXX3l1G90YDaiXUp/DhxILYKLwcQW+xgwbSCnNmLYCY6NhwFg3StowxRYWluJr6uRDI8rYWY/r9vzi6dK7OHYsICCWjEAdCAtgEMSysWJCdgjTwn0S4rYGlFc9//wLZwJrY9OZAWxjgTGzVTqvScjRo+WbLy4WODdRid3X3nj9jIiss6FrZEl6AsskkqOVODWV+6QH8tYbb7Z58QvNP+LRq6tZbwAosWaXsnDf0YXc0DRiIWePfZTEH5Bnaipz7Vl1kPECrPXOkMbGPP6Fn/wL7emnn0q8ZN+6x7DdjxxNsrSTB8KSP3Ik/jbAyLXtsWhurq8HBBTrsWWAFPGt8053HnMn3gD0nH/hBQEfH3igyvyyl2Znc11rt0Cwo/neKg0FMu8bZCEq/neudL0tYwd4LvFUjMuN2BH3C/hhD5yDSUIMXXB77FXAdVW27Ni5K4DJwuLpdGfFprMP7Gvzys7Ym9GPOXUqydzgEGOjeeaPfeyj7dFHHysNyDYSlhVwxfPZOxIruqUZK8BmYo6J8YCXzjjz4T7sN76F37P3H/nox9rI9l1bN0r7YDmLvmchqkSmAr5ea9Qz31A+QXsHSQAS1TlHoD2W6xgISCHmRVF1BMgljmZygAuC8GJHVIcaTkroq0CQQSi0BNEE6lVq435QaA1wGBVQxEF93nvGxwEv9f2hvw7IoWfpaJaJFHDpc+/78hwBWUoQViBXYmw14K4DQZO5F3znu4FL9Cj0Lt8gUnQyLXLVORUYUXVXqY1ew+LQDcbnSow2wbwyIt13htaDVQpULJfotkSRvVVGKsKWwKjRgD9hVQxU2ujArJfzwuDJwKW0KS1sC8BwvxVwl9ELELJW99CzZ52N4BmIrhqjYr105f1ic2zaTPui7sm9ej5OYGcECfyhkLRVrIcASvneCmsBJrI51lGBcrJhhECLnrW4sJT15SCEEFusBWIs59kZ2PQHj67LWgweqmPXnwkSPQjZ5vuU+aTzDCFfYlulnDwVRsVKBImMg98ZdwdiN+ScUGi8e9DdoIMU5sTcuQcGXibOnFuvjJE1yYgGLBxEDdMSe3VtcECrns/zWHvQVuN59Ahq52SMUM8gduYMQ2Psts5vPdPNyTwDl8wvA+sa1mmoo2lxVlo6sicMBQNoOjuTCCi3OjBdOIkADOOoBjmlMuMlsEpkrfdOL7CjMrsR3l2oUpwt2hcDvQi2Hj8RZ9dacxjbf6lZPXIk1+mt74yNZ7XOCNQZD6BYB0w4Cj5PCRz9ue+VCgMLTKvV+Z+/zgIm/5MEy2dv8+wIKP9YWT6jVaUmHAjMacfsZAPZDhnygwcOpjWmMzn6TkObW36EQB8tHFggGFVjzj7u2EUo7mTpfoyMtNmh0xu7zckqevdY6r6r5Hc92S0AihdnlJ/QEwPRb1pFj68MFHsWAbxNslvEI0s0n31kLznX1YHsWH7WQfwA/YM4fWcohoW4d2/e7yzoOiU5pweNrzByBm0o9+ff7CqnlFYH34ZzK6Pn7OzgBkeWvQW0OycA6sprPJ/PG4cTJ2RyK9CQfOjMyLSMH+bJPRpXyR/O5/l7dreJtfW2bWWtbRw41HZNTbed05va9Aa/rSXZMzFC4H69rY22the9eqK0tpYJ+8eOj7QNgc/4ZNodb+Jrbay102tVBoCJunt+WxtJl52RNrZta3tDhnV1tW09Z3eb2ralLY+0dnpxqR1fONU2+JXj49E4WSY0u7CYencCkMX+aSnR4B/wA9DCCYbqDiJzKxARtL355lsJBNJ55pSS0ZU464IfbBKZyTdfr6z2rbfe3P7oy38YEOYv/dz/kgDeWBI/VTp7/DggbKwdPS4BspyAQlkDfRKAhdIPwZN1Qg/hgvPOTymBM3/f/n05Q435888/G3aDOXHemmvjp/wEA5Rf63u1b/3jb/1xabAcPJD1LPlgPfpZ/JeJyYyv5xWYKP0RdBEoVfZ8yy03t3/727+dshf7T5kEAIV/D/TgK5ljdHb77vHHHk921lr8+te/ke/67Gc/m3UMUImw7cCWue66a9Pyk++o5Md9ABSwBLBP7rrrzvhmX/nKV1PKQGdD2dOrr7xSzyuoO3okPq/v4Nd96Q+/dKbEQBAlwPYe94TN0ptE7H3zjfhMfi7ww0xJMHn6dHvhhZeyB80/30z5us8a3z27dicAu+666+NbvbW3yggEr3w5Y4gl/8D9D5QI/1CS/t73vifskueffy4BuTIO19O+2Jh6L6YHpgoWT+3FY3k/4I7dENQbj0984hPtlZdfbQ8+9GC75OJLcs9sEVZD7zApqau0Cahrv7JRAErsAuto987dbfNMiaBee+27MkaEhsU9Wi53jQcdhYw11klANMDAokz/ZLvokkuiaaQUAhMAc023mWiwABrffD0ACTst6L/rrvfEz+Y7Y9sAFoA/2DHmDptElye6GOzf40880fa/vS92yjqnGdS7WCo/B/YBgNlQayqlP/b7wG5QUsGOvfzqKwFLBf0AIaCZ8hJJS/uaf4m5Yq26F8CN8vep8bGm7bfPmBf2y9pT8kLTp+sM2g++l38N5AGGPPTww+k+4wWwN25Y7e7/nu99L/PiHPFzZwhQE+DjviLuqlPVnj3lFw+AgrME8Gu+AQCEpdkD7ClzXc1IdFqtVveeybhVcn4l7Cdr/ARAfnQkukcAIjbH+4AR5g5zyPM4S1KScuhQzgd+fUrzgSgrK2GwuLZyF/PXZRh45L0rkjFKYmPr1pR6AV0BMh2IYXfZwjQM0e1nrlgvakKXI+NQ8Tj75H9zJ7YydiVSu5pnsr6M/3vec1cAYwCovS02SHJgZCRdhLA9MdEwte677/6c1RhNJ08cTyShtbO1RN9qbn5ryBHO9osvvqSNzG6e3nBoMWa9PKMzSDKRg8BKWAST0xm8iDaNjWZSXAwbgXMhcO3AhgFyiKfUZGATlPBTqcIXpYcuyFKckwS+6KVhP5TOSW/z2mmyETJLbW6Vn0QcTCnCoEFhMcoapXxl6NbTkacueOa7CjAZyQJwjeqaU1TW3tqwOzH9eVxHhnxq2jOOnQGRMDY4bhY6kMA9QOsN8NYt83EC6XSULoduIEXhTAci4NAANoWOu1GK+gFMIvJWorZ+zmgHWKLtomRptRahILdotUqbqiVgL61w7XIii71AR8W/XbALyAqOE3BzaAJ4EV7V/lCZ1nQMiDHpQnSl4Ky0AtijZg5bxjOtxVHtgrP+DONhoAgDSHKdoXSK02aulxYLrPKdDkuL3jN4P1RX2zyHRECZ8VLoP5MNW1sJtTcMIYBdRGEBTMVeKbX/0sMp1sZEO37iZIx9xP6mp2IUHEbWbmUFBfCl9G3O3Je/Y6LI3pkfDju2Bsdqw3PKRr39dgxCsn1jVf7iZnrNetcCMlbu19qz0XNIDsbIGsK8IuTVEXDPwEhwfkKlO3kq7Zntl9IMmY4TZ+w5PhNTkxkvBgFA1MvqZALsUSCY/ZX23ksrEVwDlnIA3Y9rpPPNSnVjMtbAotAaZ6ZzLw7WCCHL0qSUaaKtp4yqRJutbfdqfIh1oSmmvOjkyTibQDzPwRln9Dh4jGIXhnYQckAARBDDLpDokGBvGOq+5ws2+S+/zoq+no3Fz47An98RGHIF5MQqAcCHGFoLA0/DThwEsZ0311x9TR4mSvfpeHBgYHFW20FnIcdNjXgXHD95+lSc+QPvHGwTE1NxNnft2hEb7trsviCk63w4O3rWk3VB3WXX2OCuIRLfY6Bep1Rkz55QzDm4nSoPrOlOoYwqR9RZBITvTN46d6s8tXcD9JnOtGNnnUOSCaXtRqCVb1Qac97b71UpAyeRXaWTIGvtPPUMbH+xRvltbHRpeSQz2lpAI46+DFvYncZg6NbADlegVJ3epmbqMyAO8+BsPHf37jZFlHJhqa3vO9DO37SpzbbRNrU+kiwhKvg5O3aEaXqY47u00NYlW1bX2klirpi+xG6dOcp6R8dS8rKCaTu+EX0QqZulk6fblk061220Cf7bzEx7Q7eiqYm26fxz28j0VFtS9j0x1l5+7dVkag8cOtRW1miGVKYW5ZsoIqaJDC7nmJ+gdJdfpUxVgMfZNrYCJtn+YyeOJygFBDhHaX+p89cxR1mSYJGf8kBKNS5sN9xwXXv9tVfz2Z/7uZ9tc3Nb2n33PZCyn2eefT6+KwHS/+v//he5T6U3Ej9VdkOvYi1sEPT1V19WjqMs5VQCdwG7+xAQyfRjcggkBHU+D3x4/098IGfrN77xjQSlfEggImaKNsq9HAI4wXexJnXFKS2VEssE1nzxb30xrYsFuDqKCB6BI+739ttub//kV/7Jmaw+QAbAYj8oWwKQ8McwC+y7/fv3ZY0JBtHiBcjE5bEYsDUEPkQt/Q64IPDkuwIvnnn2uZS+/I1f/OtVEvTkUwMTYqVdeullAZy0PbbXfDb0+tdezd7C8ultZXsg+fSTT+bewhjfGIm/I1iS6CM+635dhy+jtHjvvn159ksuvjgBtuYCwBhlEoJrSTwxjbE2/s8++0x8WKUW/DEsBnuUrokXgCX6GAffiXaLdqbm3BwKfrFhgA0YXp6PDSC4j93CP7zv3vszLnQzfNZz6+oj0fjKK6/H5tmvWBTXX3dd7OWJUyfb4aOHw0w6fvR4O/ec8+JH8kd1BmGLPNfNN9+cPd/LoO2D/W/vj0CrUmsthnefc05YUN/45jfjJ1tf1mqYYmtrKZkBZhhf1+8x17333dcuPP+CAGXGGDh3//335T0AuWpEAAgfbW+9tfeMFAMfnS3qTAVlZBLRpc23ETCUJkl0gA4cyBitr66lC5EXMMn64qMrAe8C18aHFlO0ojDQBw2L6cmp9sZrr2UeBPXWgfXIqQcyiVeB4+edd25108I4B7IAH0+eLCHXwf6aZ3uMb+0MMRaAGZ9hr9/3vvdFSyaxw5Ytsev9muK3dGSanDxjn42Lc4H9Esc4L1zfGYhxYd6sucx5RG5PBHRK4w8x+cRE4o7oM03PVOOMdKPbaOede94ZTSH2g79tLXSh6dilzZtiD5wpxuUMS1/JFobGyEiSr+J741yNL1azt8Uezpcklaem88ySIdGYPL0QdpXPW4/snfEgNm2PlH7KzuwHjCbghzPMtdLJaBA8d0/Glp3pzHVjFebkykolF3btDrONYLd/sznGR9nePd+/p70r7axfTuxLuDgNZqZnpzboeAhyGHtBcz+4DUzqRccBBKUw76TtGYuUxQzCi0F5ZkrjoLfutbAYCV/UhcdKw2O0BCfTyaPquQSR3ute0p1GV5WJyQR83TnhKKSeeK2YDR7cJKecR5Z+QhvhKsepkpkST+2lJACY0ktJ+444TK5jIS4vFwUtND2tS4e64WRUIiBTuhd9QlLvBkzCchkcKci3oN/voLRzc6iPpckxt6XaJIbau1atXcO6weCQFTmlhXEJkAYYit7DRkCpCLeNEoLDRhgZFPyLDeG7UFWBOJ1SW2U0sv8TYZSU/spirjEyUuBIgTHr1WN8bj4OVcqJhpa3ynWwTCxs49Od2QBZqaeuNrRQ+arJU75StYie1896d55qu1yMi5Q+DS1i002IEn6yWdNnatpSAjWI1XHs6llK4yVlUtOAEWuvyrCCTipmGpuIQUmZB22TtD6uetkIGQOLhg5J/uSwRHk/bBrtkIduO9PTCdh7B4YCshazNohYdeor0SXfr3PO6ZMFsHBWQlPT2cD6cyBvVEtj/3Y4GYcuSmusZH4AFwWglLq89ddZHA7FauW4Gif2wL53ct+7du0ZMpDFyNJNaWRspO5v6LYTccTx8fbO/v1x+o0zA5IMwfhkdEIg3qUvRGS4ggiGBdNHLWPGbG0tBtn7oLUOOve7Y+fOGEECal7WmEMk7JpJh+/bQ212AUQOms5k40R3zRP3YW9UTX9RzA8dOJCxYAg7C4pNkCkw7hnQ/8ZXB1n+Oy7x3/jNf/bHzoq+/tljdPYdPwIjMGzCKj0ptiCnqbpuqdeu7izsUcpQlK1OTYV+zv5Hf2n/vmJ/DDocXaSak5X6fm2HgexT9KBOt6mIm2IyAuiLJec9vpBd6mLdynLY6tg5wA1m39YqSQwbJSUGc+X8DSWInNT+MwcKp7zKgkubyfU9R4B4QfahQ5nErsOW0p7JErEzJoJ77+vlSAGpO/t2EOgHwvheNplT3vXgPHvq3WlvDG3h873j4ynvFFQBrTmy6RjA6V1eCfuE7S0xvYmcLzKqYXOuVmcIwUDq/7dszfOzyZu1ij9+om1fa21ucbntpkOyMdJmNkbD9Dh+8nibwXrESDl2pC0vLLYZ/uR6a8dpyShTdn4p3cUwXV1rl192eTu9vNiWRjbaqtadg9Clc3dpcaGNovKPj7Zjp0+3ya1b28snjrbzrrqirY60tnXH9vbYE0/mPBsH+i8uZYzMH9aJbjiCH51J+Bta05sroAOXFsND1h0wwZ9yDslG8gkwOwRl1saNN1yftqpzmzelFOKJxx9vb775Rrvi8sva3JyuD8cCpPzS3/wb6fr3xutvtk2b59q3vv3drCElJt/+tg4z0+1n/9LPJejtiUX6FVu3bm/XXP2u9sJzz+fezCHB05/+6c+3V159JdlaIM773//+3Kcz1P4Blt1y8605x197/bUwoC+99JJ0aTHXX/ziF8M+Uq8P/AAy2gsCR34cn0qQyOf62Mc/3u5/4P4wbI2boNO577vufPe723e+852AFUpSrFdB4uc++7l8l6DN+f3008+EeSEgDsN1fLw999zzYWfoNENjRNDCZzZH1imW1EMPPRigg9+jbEYAfuP1NwRQePqZZ6LP4nN8uFdeebn0QPa+nfIqTAUZc91/gFbWrXiiEnWLmRvBl/2FMfD662+2T3zyE/F5XOPGG28IMCZQI5QpRrn40ksjRgqosn+AavZaCVBOBVDg72IWCRb9ni0CdohLAGuSU/w+gIY9LmhVTuN+AELig2efey73KOmEufSe97w3sUSCttGR7PX/+B9/P8wi3xEh4r17A+gY49defSM+El+JvfrgBz+Y7z54+HAYJiVu/IPseZ1/CGa++ir2VQW3gmP3KFCPnRLTLC2law5Q6cmnngrAdMft705pW9c2At7Nz21O8gs455kB17r/WJ+lW3I8/rUyOPcINGTPn3nq6XQrGefjSWwCoubmq2Q9rdJn26WXV0conyP2u/ucPWHLYWVgZAHU+Zj33PO9du2112bd8IetfecHkMJ6ARDfcP31EU5VqqKsUHmdoPq22+8ICII598xTTwWkEeNhZHnWsB9ayxzwV51JBXIfS0vngOf79kULhZ00hvahEjMv3yWQdy3jrxTKe6yh0ofaHZsB8KP7A1jji1sn4i3rSmce48n+Y7NhmFjHc/Ob24svvBibf9311+X7sD/YCbGXebW/b7nl1vb8Cy9krPj1xkS8hpFDC+aFF56PGLO5smF9zvoDUHjuxMRDZzdsT9dWziauYQvYMHsPGGSuPbvncV6kMYZOZwPwjdEfsEOn06np2Ayvg4erPbIYimSDceq22H4/cfxYPgMkiq7purLP07HRkbcYwdI5f0iqiPNcZy77Nm2ET57I+qDtpI2yMilz7hmee/7ZnG/HjmBVivXLRxiZnZvdCDCRVsEjlUUZAvowNSJ2JluvS8hsHoQRDaVxACQCaqzUYdvZHXXNclgsbjdR5TU0IoYSk2RMCtVKG9eh5apgLmDEarUs7eCCwUnZCSZIAB5MhMp2pCVwHA3/KoZJp+8n0JwpobgqL6pSnkK/tAweDWDCUIUWO06UdTaL2b2lDGioWXPIORQCu3CGAm6Ucj2BLM+Y0pmJsUwGpy8irVrgrRDaxKiocqbSbilwxMHMiClTin6FPudLyzGaFkSYGWc6ExXw0McgDJSBHZL7BWQN7Z0600M9mPswNsTI+sv4Qwv7eJXDBqCp+zL2NntnvRhDRgDY4BnSnSfsDo7g5KARg7FTc+AaPuszPSiXKcx8x9GkhzKR36cEZJLWiGB4I2Pnu9XfeZ2OoTeuuihstJWBTWT+CAy77xESaJmjYuKUKGy1nfbzZAgHJ9wGSllNxGfHYrC813hXycjhHOy1djmzEzl0Hejp4a5vuC46kwU42hcOle5AM/LWh/3kM9ZeZ2e5Z/dovejII6sQQdwIDJXmSbRJJkp0LwDK9HTbNr+laSVYdXdYO2NhyKQkZ8t8W2vrqTftDBrj575l1Owve9G8VJnTZMbenNu7pQFQJTKjrYSRodzWkgwY41Uq53VgcARi9NbWc2DTGIl9ADhOTiQ7IBvpfb1NpzEV6Hhuh7nDRWkS4JPDgDJprJX5AHmiITAIKGYtDYys0lb607glf3pA2ct4qs/On6/XWcDkz9d8nL2b/0Ej8EPbN10Alpdi/9gETlXKNTkr6UggeJ+IblJ0RuZk8qpznW4obJOfRSF/0JbiEzhT4iMMwvJKZiQh0mEPeDGphHY9ds17oq82tPLttN+uE+B+fI/vjM5GGK2YeHUep9X5kEDpJavsLXsYMb3jx2ML+VgCCoFlgTFVf58y3CSeioECZOlnSS8BjXbKcKZ4H0eWjXZ9v0sSZX09/3btSjJUV8IkuDA2BuHaXv7oO5xrGI7ODc5oNMBalQBx/ovSvZrgIK0nZzeVpt1I+YLKZ1ZOnW7nTs60TQuLbdfEeNs6NtFmNkZSVht9NaLzkxNtn9ahKytt+/zWAP8Lzsf11Ta2ebZt2bmjrZ9ebKePHG07sDAltqYm2tKxE21+crqdXlpse847ry0uL7QV7ZVHRtoxwBqne2qsnXPFZe04nbOhZEo5qfvE+jl46HBKRj1rMvlKb06fSheI5aXFdmzI9BI6BBqpfX/5ZX8fje97zz3fz5z3dru60qGYP/vMMwlCdGzRpYOPq3T68ssuaQcOvpO19Td+8a8FFJicnG5bt+1oTzz5VNbdu669rr38Mnr/RQmO+b0PP/RwSlF0cgHq0TvTbhiLlejsN77x9faRj3wkNHpZXuP/hZ/5mQAn2AspF7ro4pzxfNif+In3tS9/+Y/i01gfGCd/9+/+3dwzkdVnnn46YyHApBXiGuefd158BhT2j37sY+2f//N/nn2HZWuN63Ih+HFPH/7wh3OvyULv2pWzXBval158KVoWAijBIZ/FOjeu7lHwJYDV9Qazxc8FrMAFYB+9DgGQZwaeADHKNx2NQCm/BdtXsM+f9BnrXSkIX5oQriTud797d/asObzmXdfEtihz4RPPzE6HUWNvCPAvvuSS7FPlKoJpPtJz3jskiE6cJIp5Ml13BPe9Zaxg0LMJDLtYLP0a68jYvr1vbzqqKL/yPJ6hl9HwgzbNzmRtfeCDH8za/NpXvxbtBvsQsAGgorHAZlWDirW0JcaKU6bks+5foHj7He9O7OA73AtdGPcZRtGmTbErWEbWs7hIAIwZgg0MTOYfAhN9NxtLc683NeAHKnshUGvMLjj/gqxdoBKAGNM547d7d+wSsIVNu+vOO7Pv2A5gk1hIGR6bLfZRFm8tzUxhsG/kvt1LAbMlls1u3XHnne2Z53TCebtNTmuNLiZci9992aWXBlB48qknMxaAnTBj9u0LOGK8gXQXX0xAdyPMH/IP2BfWJnDCcxpLrEJ7GcPdOLJ99HqAb0qtjMu1112b58Q2An71ONH72YgvfelLAfbYiGLuaFm+LWuUsCo77dmU5tgzfOQfvPyDxHyYTT4D5FV2hlVmzWM0OQO1zZWE1ULaprZXKkmASYgpt5JSI0Bslxd44fkXcp7aoz7HbrkP8UHaMCstfOvNAh9ffjlxYW8+Ia7uWp6YiMDPDtgoLWPLALp8e0wfa80+U2HhfgroqU6a1oDY2DowJ4AwDBdzLPnaYzCsjkPOyNW1Ki1Ly2OdRbEFj+S9zpVIVzjDN20uUdulpbwPe8172Z+eXb3g3POqQ+fycq5nPJ37EszAPms17K377q2EMJss/lhdrq66M5umN1I2MehieBAPKCPvy7xyaA/0zwrqxxIoJphO++DKnCeDAm0b2v4x2BZz3ifgGwANga8NDU1itBkAmzImisgAACAASURBVIn/5MZz0OuCgoI/AB8BKQZNFRNK6yPM3dA6UZxKBDLpAZnugAP2Qz1bgnz6H+nSU2AK4AVgUgH6MAZDyxvBf/Xuqe4xcYSGWmCGOjTYlZW0x2XEoZ1dhC5lHZtnMyYWQnfaQsfK5G7kkKPb0fUnODi+A2rrEX5YW6XutcRwPYf70qe6REyH5wQSZC7K2HTaV0CZ6LdYuAJmZUCxE/me6kGOYYKlIYu0HhQfABHG0GCozIeA2nsZFGCE+4J82kjzW/RgV+tZAbn/I5xKhFaJzFBKZM69x7Xc1+bN83meiN0R7+UEKe/AFEqZVrWLZBwgjIwKMMuhiuqbuZ2ajvBU6gGb+r5Scs78j1fNemjdQwbGRrbZBKZhKlEMVw50CGgFQCpRPGvdGAPWMCdcM+K5QycZfzKk47Ra1MYH+CsgLACQbkwr1naJsXHgS7SvDn3z4FmTpZvEKJlux44dyZrR3s94xNDu3ZssaRgnGDloZeoUF5WTFcvI/zoDENtl/F2TU0J1n5MK5Ch0lyaAVs6AwpG2vlrzpQ7WfdZaqbKh1eUCAq11B+2Bd96J4WKsrBsOu98DdMxvgSlHU9fs2VGhIeW2VASgTp7MGpepYqx662ROCePZ9YoohXOUZEIZ1C78G9bVAIb+97BL3M1Zhsn/oCD47GXPjsB/1QjY0fRLCoxwVnDe2Sb2IQmIQWhe1limDNOjOuCUhhGfgZMUWjBtkvUS2OZUsz/53Vq1qk2nvQjQ0/0qMMP/zgZnC9Cgd5nhPOsaocsBm9qBYo/n+3vr3n6NKlc8esbpA4j3Lmieg3Pq3lGgOYlajXLSKvnhmAKgVxeA0mfi49TZL3BO0mLo4tPPdedVnm/I+JXuSYmWA2Q8Z1opr1THOS9Z3xJ2LbADoOTZJIy8pqeVFigTqiDFq+uX9Pe4LsBexu5VzvXMbBvf2GgXzM23DYKNIyNt5/RMm5cAkkyQ1CC2PzqSQJwPuW1uSzrc7CWiSP9tbnPbfcG5bfPYZHvn9Tfaubt2tcPHj7U2O9U2T0y1qTbaDp443qZR7Uc3cq01TFfPoNzn3N1teWK8LawQFqwWq/RH+Gevvv56zlCBtbKlXuYNnHM+HszZdl4779zzU95Ce4BfSHSVv+n8SqvOXbtKH2RiIgKgnHHrY2Sjsv5pMjA2kjKLc8/Z3U7RTdg0026+8YZ27buuTeCweW4+PslDDz3SziNyyX/RGWRpKUGxbjTYUMpmvvPd77b5zfNtanombBBsjLvv/m677fbbcp47R83qL/zCL7Tf+d3fTdkOv+0zP/WZ3K8ONr/4138xz/TVr30t57JzmkAqH9ceiVgkYeQdO9pbe/e2r37lq2lrGwb40lL727/8y+3v//3/I88dvY/x8WS0b7n55vbIo4+mDK1ELQ8EgPrpz3++fflLf5ix1mlDN51iHpdoo7UHWBC4K9vB/uDb2H/2zPQ0Qf659sQTT4bl4nPWaYElpcXgGW648cZkxHfsrM/x9R97/IlGFyXCjXySTZvSOcNYYRnceNNNScRgOmyMrLejRw9Hx4GfhH4PaHIvy4vLKX/pGoV0VTBygDzmmI3gF/keJSWl41JlCPautfDMs8+kNCcdYfbva1u3bY1feeddd8XXBAAZLz/DdBI0YxyxLTQY2EGgDbaEvY/ZVDpL58QPMqfACeNZ+hUzYdlYK3wu4BYRYXNlnu17DBYgxoc+/OH2+7//+wms2QztoV3Ld3uvEgnf7VkAJuwgWwvU4qvpgKT1q64j9oRuTEmgzcy0t/fty9hgTQMo+clKkSr439mexk4h6r1J57Jq/f7Cc8/FL8aIFzdKxBpP9+IzkXCYmmqzykrW1wM+WEMZ35mpgOwe+o53vzuAn/sHkAEBnnzi8fwJSCMULI5it9zvo489lkSjfWetYB+4JtuLWXLLzbdkvXh2wKA1CeSLztX6WkpFepcZz2F/YP2YE628xXXYKoA4gCnfHuBk7WOmAVPExl0/0v0593ymYu+Kt7FS7EXX19XNmAII7HcxpM+XIPVbWY/WgdhYvMZ2A8CsA6CiM8f7U4KaTqDF0ugMR3uNcK815Yyzd+xvY+RnBIWdXe7FenDPwLaQI4aKAd8tJgbCihcw/9mAJOyH6gbJi06GSGJBJcDpU8Ee0jVnYSE6iPYxdo84qJf3iLOCEdAZ5UCEKVHEi161YJw9p2exzsWiPRkhNjcW5jxn6OJiO++C87NmdCtT7gNkN24YUu4LsDkyMTW+YTPmYB4U3qPncHohzgughDPjdgRNbo7RtZg6Dca/e3u7XvJiUbqR6p5RIqQ2kUDdJvJhP3ODpcWhZaAgeiw6DAZvbHQkNCe/C1sk4pmosLQyRrPBU36i9nkKBQeQ0IUhN+p7B02FMC0mldpAJKssJcCLPthL7q3EWz1vtBIo1idoHs2BB+2E3tkIDAQkDfrFCLqGibM5XN8ihWOgKvVSFg/uAHYfFmB/jmS0BNJAlAjvjqe+sJcgdPHSrpqvHAWjAKWsL4xeJtQZNT7bAZPKUFVw3tsbAwHMhXEDNERglK4Mtk0bSaaD8Xa/FmyvT3RfFiyUFPpobAEsKb/Qqm7oCmM9dYDJWIapslLCeL7Ds3jJZm2ZL10Qn0WHIoIVh1WNMuBhplgXBVxQW65Wz+C+A4cOhJ5tA6acanI6dFdrq5eScQY7Ah1ND4cvZXn0r9S+AZyUGI2k1lH7LmNjbZf6c1GWi5F0urJTq6thXDB0nk05yrl7zg26D612v/aHbCcQwlpCKwX+xEEdBGkd/O49ZWYb6/luGS20dEJ7/ZXMTIRusTnW2kh6no+1w4ePlibI+HiM1qiuQasrOUhKc2ZT9he1/975wQYOur+6FqfSWuqgmLlXM4uWC33nBNpjDv+AIkP7SkaT8XYg2++QapnHtPDaUW0fORDmhrCSA6ZrAlWXnaUYZ6wotL20Gt6xI0JkUGUOBhBFZuDY0WM5vFJ51lGSP491NP9VQeKf/uazDJP/Hwfz7KX+3I5AnVeVjOB7sDWyX4IhNtLZIUgJVXd6anBusD+LEemzWj4CZitTVRlR9rIzUoDf3suu7Ny+I1lPjpqfszPOYraJbRM4sE3+76yCriXlff6X0OjMONoWHCqOqvezaZxnjmxvYe/88HIOdQe1l4FywlJ+KZHUlIQWO9FzuSc+gsRAZ7DwPSLcPj6e67GzXe/l8ccey/N7boGA+ykgvtiD7K6AU4KHvUd5N1YSEZIOKW3OM3DAWwI/08OOy7IZX+/nd2B81vk+FX/wyKFDEcibGhtrV+/c06ZPn27TCwttx+RU2zGzuY3rTLi03EYI8tMwwWTZuqWdPH26HcW8xOAdae3cCy9os/Nz7cBbb+czY25kYqwtjKy3LZs2t+VTC21sZiZdcHS9GJsYbzvV4O/Y1hYnJtrLx4+0uT2729rISDuwf3/WgQy4kpPVNSzn6bS91e405V8SAYP/qYPP+9773oAMntm6EuDx+8xv0cmr3NdYXH3V1fEDZKw7Q5IPqSSDtsm55+xp+/a91a65+qp2+eWXtGuuvro9+9yzbc9uQceFCdK/9OU/amvrGwnUf+pznx/aYW8KcAAYFIz8zu/8TjLMgi975F3XXNO2btsSYU0dVr71rW8luP6H//Aftn/5r/5VAhpsCOfzpz75qfaVr3wlmXsg0RNPPB4Aw8TaB9bFpz71qSQmlA+gr9999/cCvv2Vn//5XMvcC0AxUQRM1udnPvOZ0NeV4tC6+Pf//t9nT9kLymRk+mlU+L33y8TTVeNX8BN/+Zd/OWKV9vuv/dqvZZw/8YlPplwcAHT02JHMHX/4yquuTADL173qyqvik3pec6mlMUaKshyleZJg/LPoQhw+HEo9AMSe5Ovz1e1R+5wO20ZbC/iSJJlOf0NJGt9IEk5Lab4u4Vzglc4+OuM8++zzybD/1E99JowRLXS/+c1vJai1JyUcBV0CPJl/+1VpgwDO+Huf5BP/l3CoJNMjjzwcxgq/0u/dPxaaNeCa/EFBq2u4LoZAmMILCwlIgVL8Mayj+S1b41eKUT79mU9HXNY6uOjiiyIsyi74rMAXWEXzokr0ToYtYk8o3wFaKe9gp4mrsk+9IxTAydgG2F1fTwmRcbUO3LfOSUAMoAudQMAKf5nWinv0HIAKgKZ1Fds4NdV27tgZO/Tkk0+lVEiwq8yIHQY486MPHjlcejV33N4eDYsHyDaV9cfnBDhaR8ZM4hGAjsWSDqOtxc93TSCZvY6pYoyVa4rx3FNiOR2kLr64vaGt+u7d0YX6o698JfIM7l+HHn4+8oA58bziR0CYNa1cxnhZowJ+e8x1w9ZpLc/jOzJ2W7bGzngBtcypsjqAISFo5W32g5c1CQiLDmGSBDMBY7BctPUF/AKEAHYpiQEAklwYHQtwc9kVhGgr5nnwwQdia8QedBetJ3OlM5WyIffnPrCixOLOK/tYLAdMdN5Um+m3A0iyl/a/ckF7FsuHkHZVoVQs5VkxidgX+6POzIpVilVa5TXm5lQkE8bS7huAUkn2EiouULSSF3QfJVoBmuIFbCc23PvsdfvfPZgfMYkz1R6ODELA6sW2eX4+mAfg7rbbbs19J7aeGG+79uxMrDQyOjG60RkkDs7KPCiZKVHVdFFZQ3fZlKDboHPoGeXUBw8UmtIPKRZINEmGlqhBgYaAM+UQ6IrparN6hnXgOrLSGASpIx7azUa0Z0CjEmgND0wFWjaeoTcQdXj7nuqyQtuia7Kk08s4EGIx2hdjY8Uq6MyMMCGWVwqVHUpvGDx1ilEXxsrQSWdJJqZqj90/x4PPpuTA4WPBAXz8vlovCzaPlSgVvZJBCT8lBkPWBsPEQdbrKoMytj9B4jvFy73KBvi3OWGYBOZFsV0POyLMjaHcggPW2yx7pipLqRpdgJUFEG2ZAAsltms+AnzQFQmrpEAV1w2gMQjhMUQ2LIfNps88QA/HKztmsZm3CCotLQUwsHi7OG+yZ8Rp19ZCLeNk+Eyo175T+dEA1Phcr+c2bxnbsdEY14OHDrSduwtUID5nHRDrSoZndKwdOSITWQE9MILq8xY96KOBs3ZGVLXKa7aWyFDoaVNBIa1ZY2dNMbjuyxxATXuduWsTwAIutrWNMDrUCgdpHVhNBAeNTzJqFNfHS5vEoeh7HVR+Zl9EKLmtZ28FUEKxHkrB7Cu1te59O72TlbUceBx4B72Dhqr0y6+/GoOQ1oiTxIBLT4bRBmjYY/3egBFXXXFV9na6F0TwblPAF2Mhy+Ke3YN7o5JvzTDs6c4z2AviXZxGTmUo5zrmbNmS7IF2jBwZQq4AHMaVM1DZisvyPa6PwguZTwZP14TV1WRCXJcNipbND5XZ/fcyTP7cRpGOskFr5/97j9bh2dfZEfhRGYGeBDnDRlxZGZIqI2ds39v791e3tAFI2L17T4J851O6a+lCc/x4iUUODAJnDNuPxi6YklGT3IiQ6cxMAlJMWkkCNqfYp8WgLL0BLYuLqee6wBU/9292h+MXtiCR082bStg8JURKkKsNqX+HRar18eJSPsOWCZJ6t0CBt3OcY89WdxYKIEew8tqrr+VeMSP4OtEPiXh3Oc7pPja0G5aJDeAzlPz2JEqSVj/0fs/DmWeLZbX5MkkuDC2OnX+nddKZrVaffhdNibGxONCybnwH9+7AyfgQDZRQEmQcP9Uu0C5+Y6Nt1fpxYrpNj45FtHVNxxvClYeqLbCSmoP8n/h/83H8J/gxqythUZ46fqzNb9/axudm28hGC+OxoY9v297GsFsFxkC2yy5uF1x7TfvWow+3ic1zbW5rtflEYzePgi8vZ4v7JmQKrJJki26GlqqHDqbF5uuvvTEI9OvKdDQJBOMlaytocbYl+TZWQTC/EBXdedyz/Zz4U6dOJKnzqU98rN16y41JWvAVymfbaNe+67p0M3nsiSfa008/27Zs3ZZSCuPoPEX/52coARCUA1zefGtvzsUbbry+QLjJyZyRnstZC6CQtQbYRU9tcSGdTWSd1em7HqaDYPeXfumXUnJgbgV7b7z5ZkAcZy/9jYsuvrj9zBe+kDEW2ABkrrj88uwBIIs99eADD7T3ve8n2q/+6q+2m26+qX36059u/+7f/bu27+197TOf/nR76aUX44d//OMfb9/5zrezPgEARGEBFWE4rKxGxPTrX/965ub8885tR48dzbMJQPlJfB9ClMYI0ADA4aPTmBF8Cg49Ix/1lltvre4uBw4M3T72J+knOXPH7XfEXhB6pHch4SaTv//A/qwXPpPxVM7Bn7r0ooszVwJQHXuARA8//Eh7/rkXhvKDzSlhUvrDB2NrfLdnwwZhj4wXsAXwiY1jz/Kv7GV72/dZKzp7WF9KnfhRvfRPy+loTGzdGpAAoPxUAKRK2rF11qPfdXCXmOV551/QnqYJctGF+b11AGDAbHiFVsnEeNpZ8wWtW0Kd/Eb7nJ5KL0f0PIJ9IIeMfHziwW5eeunliX2s6wsuvCAgi3V42eWXt3/zW/8mNs+aAXII/KO19M47Z8opV9fXEpRiWSi5wlyRfOTnvfnGW1nX1qZ59feUuuzY0ZbXVnMGpNvXiePR+PCMxsi5oHNQ2B4XXBCAi7ivuEFZGHugVCOgkHa0bSOlTZ4LC+Wqq65sX/va18NM1NZ8YdCsAm5gS2AdJfBfXAy4ZK2w94Adz+2cMCbAEjEtoAKzA5BjrymvUkam3Iq4LNvj586SiMQerS6SxgvbS9KQuLLYwn2KjegVff/795aOX2t5JoC1ffXkk08EtE1TkdWVzJkx9B7njLPyuuuvL53SkZHs0QDDp7VXnmjXX39DxpntDCt/fT3gk2eM/tMoAWclgtXOW1zz7LPPJUkNHJNo7fGNmNe5ChwFlHXmep6ZJtWW+QhxO9MKLBrJe8UMFddVwwuxF9YcMNS+cM1gE5H6qLg3ZT2D5pizROLd9YwfQMv9s73TqkOir0gnp85SsaxnxTDBeEPoYG+8wuRfWaqYWRJjcmYyDBMbLwf8UDrQtQ66DgV0RVANTKlXiaRxQvqhzbhYmMX0WIpTUYOuVg19aKGyN3mPlrX13t4FJoyRhhkiw6++a/5M8MQRcFiYhNRVQQMHAVH3lO4jQJiUphQgQ0XV9VPqITOfjliVmaoMw2wxV6I/UZodveY4zBQdZtICeD1OkxrrZH8iWDN7Rp/i0MFDWSzleJQuBVphD5yNKxAi9GG6F/pSpxaLMv/pfM5iTSZpSfebclRSloJdgeaElRDhpeqMwqiESmzTAEHcf7r9tNCrbJgOuPR65Jo1LBpjAriAMmKgmKPShzAmYUgQxhufCArLuTDWEGCOYEqHZuhrTJaiPBGnqYnS3YiwXF3TYZh679lN+VlYLNoRm+Op6YxJKfLrcFAiqTaI+0hXpqmpgFmcRxujt986GWdko23ZVr3R3asx0T1GO1yfy1rFJlLiQyx30BMx3T7j+a1f9yir5pXNOTMTBhNniIGHWpcS9OnMOUPBubTBi0Y2EUcuooSDvo5n91n3YGMWiFbivhyi3m7LJi5ktZxuh0AyJm+9mU3sORhm74lI0YkT+fecrj6DkjhDaU+ow15YXmiLy+XgMMoMTYGUpQMQNlbucSUG0jq7knr9QH13n8Zlcnwyh7Z7laHrLapdl8FKLTSG2JCNlTlAW4Q8O1yLjVO1iv6MOviqQ+5UDmZ6LV4yyead4fJexsozx+asouFqOV3skrSmLFz8RyVe/C8+x1nA5Ed+is8+YFi0leVio9kJDgmbKgMVFitAwdkyjTkxngQLW6OsZss2XcAq2Bd0dEaJ67E3fAjX4FMIUtgw9ibn7tpa6MRdwFWmjl30Hk53L3F0rc6ODbAw6F11MW72KELhfjckFXK+qcEPQ7O0BtyjQMV7BUldz8sicAaxaM4qARsHF2DfNaW6M5cSkqHzWxgqEkPDtTtDWGApm9sZkRFLHECi+ECD7XdPzh6tcuP/DGxO4+EcpdNAxJRP4HM6hnBy+QJHjx2PT1JnaGmGrUu2OH/HJ9rp195oF03PtB0bI2375FSbH5tsE/y1yYl28vTJtrC82FY3NtpRwt0jI+3gsaNtVpnv3Fwl0pZX2ijBWBnlI4fb+NRk27J7x+AQL7enXng+5QM7sQVOL7R9+w+0id3b20U3Xd8OcJhXV8KKGJuYiKikcwULBMPEGgLWc8jNA+AKszFln6O6YxQQx+l31ponZ52AwplNPNW8CqZc19gcThvYHeko2Ft6QnckABYXT7Xt27a0Sy+WKX8jZTAAP6zcy6+4MmzYf/HrvxF/49rrbggYJeB86qmnmxa0ynGwO3VDcb8c/miobFf20SKymk4qu3a13/rX/zoAYTobrZef6X6Jfcqy9i4TMs781U9+6pNJBP3mv/zNrLUwl8bG2yc/+cnoUQiysEX5FjK1v/7rv579aW8BUwTbXcvmnnvuaTfccEP844cefCjtfQVnQAysUR1AohcyM53A2znPpxNkKs/4yEc+mvWv5EgpO9/JHgKYfO1rX0vge8273hUf65lnnw0g45l7wMT31gELYGm9Y0gD9yqL/FrG3N+xDXRGwpaV8FxdX2lvvv1W/GUZbP4Lm8F3kgDTJaUEaPmzyjg2J4iVZFQW47toofCZ2R/jzJZhwtjr7oF+iPdi0j7w4IMBS8Q15tF6wJ6RhceMpwODyQAEsuaUOl19zTV5Lmtd4GdcBP5iCmvCd0YPcXw8/xYnAJDEB7qusGnWKT8XI4L/tHff23l/QIE9ewLqAMaixzI93a6+6qr22OOPx67ZG54j3XKSVKtGF5J1EmiAOCAOe6CcMZ1oZmYScAuSrYuu98dOuwYAic0Fhnu2gD4bJeuwebbiIolHY6AMBsjQ/dcDhw+1Cy66MAwLeh/a0xJaZUeVObFt1lU0Oc47Lw0Z6BMBzDD++ZSANs9D2+a2225Lp834y9PTiXGAhxgkC6dPpQTetatEpZgbwHf7yDxV6dLO9vprr8XupATspZdy31gf1lMH5fnSOhABt6zf5597Lr6/PU6o93v3fK86Q7aWttNszt3fvTvAJ+aOfwcgnNvSvvLVrwZIBNZeesklORvFf0pxKjk+lhjB2rZGgBvmhV6K60lBelafAbT5PL0nACIWHgCZHYz48ny1+TUHkuLWrrUGvBHDOWOtJ/sfC8m6Mr8dcPB5e6uaqyy1bVtoV1VnnQ4w+oyEgpfvsiZo3HRdsd6xrRLtpxLTFVO/GsBYM85g91Pg+3TAbM9a1QcTsXez5jit7EtH0xl98003pxOaWM8ZkAqQ0dHoN9lbGElHjx9t5yoVnt08s9FrqGxyr15O0VuMOqDRrNKONjobDsqWn3lo7/cgnX2SQGdD1ng6N8AQe68N0YMeAEHYBhvYBjrUVJ3i+KRJ9t6FLGDflz7OsiSDkn13SPzJifAS9IXVMLQ3PuNghDVSGiYmy6uXrkTEdqh/CvDgeuPKiErQVstYAx1GCVVs/cNXqqQiTJlQZHXxWUpGzPiZPONVLcaq3bJFZGH4nMXj39ZCtQautsa+16ZeOGmCa0xDwU3GqETbel2z95kAivMWAcTT4u0Mn4jMDmKeXTSWQ1BgUT2/BY4xI/uVTiqplasSJPcFhLDQbCqf685tUZQmirUScKbEQmdmp4bORFS8R7M5++KHQG+sy7itlA7Hxnrm2AY8eaKovg7TEisqNeLQDYf6tNnNFVj7Qsgk4Ctg2hqw5HQcEOur15Yan6p719KwZWySiTx2vDRzov1SJUHGmaHvoJ8RilDv6Fg2VDf2Nqk5tUYdIinnSUnXepsiWjtVzoB1bd8wqASwAEp93Gt/jQQU0W7PPAM1ou+irE2HJob/yKGMn393p5yBTTbg2NFkt6orUKlaO7AZ6xLCXQvFUaABve3sq6q5L9DEsxWdbzW9xT1vdRrCIBvN/evXzvjME1Yi7Lu2ekbwTg06SjdjzDkxJrILmDE54IfAgnPhXrroVNUSrjb1wNBi88y4pf55/zvVU32gmWf/Des1a/bHACjpUfRZwOQsnvBjMQIpsS1gn+1wbgiK2DrUXvY/2huDeGGSK62Feuy8jY1eXorT6uUcoRHhbE4yBMtT8DUyEv+ALeqtgdlDZYrAeewMDpQzxrnYNa/K6Sw2Re9W5zxllznGAsZ050lnmdHYq+4DOOd93r+j28ARf+ONBF3OOcA8xl8XPYx/Qah16J7n56nbj5NZgWA0nDa0VCZArvzzWJ2n68Tqi4XKeU1LSYKmp07FCS1q9cSgS1cJj81zyqsrcRS/S9ZO68flAkI4nIsLlcxxlpW+BK2F6l4RluLUzMBG3mibZ2fbNHbnoSNtVxtpOzZamxsZa3NjE22KbzE2GoCG7sjYzHQ7pkXuonKCo216dlM7vbaSAFU90NyO7W2CsDufZ3SkTWNhErWfmGz3PfJI27lnV8ZRSSlgpG2bb1svu6hN0UwYWn+eXlxqz734fDLClWGsLCKwYO/eN9NC2ZmnS4rn010uTKXotpWIuXXYhRf5LJIT5k0wZS4FgGl3PDbeLrno4jjcnGtAwUUXnp9nPn3qeLvx+uui8ebM/+AHP9SOHjmWQPPqq9/VHn7k0TBIrrzqmuid8UkkTJzJWBfEXX3u0MHDCfxvuvnGIUifTuCJbYHN8L3v3d3Ov+CCgDfOXwkP8wpUsR5kx7/85T+scvJNc5nr2269Ldl4gR3GBTaHjLzSHJoU9gVB1j/4/d8fMsWXxB8nNCubLtPs2hIpfKWHH3qoPf74E8l0/29/82+G7fLtoUMN1gUhTd1MADKSJPxPc6js5kMf+lC0YB57/LGMvT0nmL3/vvuGTjHz8ePsi5TpaUV69FjYCVhA6PU+J/gHeipjsBfM+bnnnp+9IBsOvEjCcvOmtnX71vbwww+1c84790wpvr3CLzp+9Fix1IlAzs+nLAFbAtNgdbXAt5tvg5lmPwAAIABJREFUuinsJbaFDwmk4IcBZpQISXRWF8cSnGUvbr3l1tyvMmWaNvz+G2+4oT38yMP5mRKQ6lLyQubMfSdJB4hd12WmdEDMLR/NPiwG3HzpfezYWf79xFS6yQj23Y+A0j1XGcRbsRuCd0FxZ1GzARhAl11+WVgmbJs1b82I43ynvY8x4nuJ+t/1nvfG9sjkx4+fLV0Xf4/A7VBOw54o1/K5n3jf++JbuqZ1E/2abdvbSy/+ILbb/kv8MDIaNgjxXGMJAMFKMRYRc31nf0pQiJvy/7GPHn/iicwZIKFrM96GSZMSjwPRplCO4/rYQe7nqquuDnN8185d8WOtoxJ8fjkl8NEjFNcNreUlQSt5uZTzB+gEEHdNQL2ul9YG0KeD8pj2hFx10bK2fQbTybWQEXS9+r3f+72cPRLM1pFW2PahMcI2ZN9vuunmfMcf/MEf5FwDsJ67Z0+bynlyMmch3SRzx2YTNQXY+HcvUXn+xRcC/PL1rW1nnP3gGQhZY6FXy3kamxXXY/H087ZYlFNZC/YbXSB/EooVV2Tdnj5VYEha+G4P4FTJjC2lo7gIrKgmK8ajiwr3bkzWWoSaN23KOeccdPhbN2K+P4l3dQitzrRh6G+sB9h37rHvvSFLT2R4b5WonqzKj9HR3D9ZAWermNFZnCQI6YJohhWx4+Zbbm4jO3Zt3whVZrh5gXNasenVPDYRpyUGRhZ8tLrRCDoduulbPToaZ6LTPquubjFgh+yIG2eASlG9dDygbhyXgCyCv2TeF2JwTFynfKLP9DKcBE2+a0l/5TrgDWLXyzAwjEK666Q9b4nIyEYZeNRZm981PHzouWeC1bF26nS1HEsnHgF2shybS61/eSVGIwHpoEIcNszISNTYeymOZw9amk4hY6GNmlxAQfW5Jq5Dg6PU+41FmDwDPSoiWwsl6NMV/n3WSumOVDFyADslgpRJHdgr7td1OWIFiExncfp8FzwT2AdMsDGpCgvsB8XxZLC0Z9oAIhzLfJhH70+xEDBpeaVt3b4tZTQ2DFppadFAK1fj0FZrxrGMX3UOwMoZjWEIuKIjQJ5hIvWTxKqAS4x9AIzjxzIOQBmdiMKKGe91psvZIECH19+oEhBUXmNoHPyumDMjuW/IetrYTZTwqY3ufTaG5082caihd9+nIPkLtDh21GZW+612Wws6B9XScgxKZTCrj7h94L3vHHjnjCFxiKJ1cdw9s3EwvwxARHuXlwYHrKjh9l+JoR4KpZMjYG57XWHpqkDesXmqu83K6lqU6H1PdTeoFtqhbqOXHj6UOQLadFaQTEWnm9deHE+21f34jHVy4piWiQs5QOyzowOiDlnGIEEdBWxxOq2RiF5NTSd7B22Ptot2crKls7MJKDI+77yT+3G/1rNnUXO4NDBckkEhwPxj/joLmPyYL4Afq8cvZSJ2lg/BKS4xN5phlR2ly5RytJS+lEgh++vVS/qcFelIsXNHzi42MMxZ1+J8LZdgHnAa0MvvEGSwiwBgtqeXu7KvAF017fyULshepa4VALHlPsvOC0i6H9LZHe67M/vYQVlEAQY/pWur9ZbEgjAAAJvIgeWspcQXMDJVenLFXsUEbRXQHafLUN38wpAdHwugbXzocPBt+F4YCKnXx6QYSmtS471lPmdst9MlOqtLUDnaXVxbIJiyomT/RiI0zkkQ6CqZ7fLZKdnWTnhsvM2eXmhb19fbPO2Z9ZE2bR74LXypkdb2HTvaFtt6O2kc21jGY++xwwFElOJs3rGtLa2vtll+QVoxT7Ujh4+WvzM22k4sL0QPRVC4Zfv2trRpuq1umk65zuzs5tZGxto7Bw+2w0ePNB1vnKe+g98R7bwlLM/5zKvnMrY0bspJXs255WdKFPgK3QcWUAjsjCf2RunsjebckyHtGVXZ2UsuvjCtq0+dONquuuqKBD+Akg+8/wPRjdu1Y3e75NLL2le+9tW2sLDc7rrrvRF+JZjJHzGPL/3gpeH8nEtWGlvi5/7Sz4X9c9755yYABKpYU+4FGKNkRKDnOta7zLW20J6fpoEE2Gc/+7l8Voaez2H9mT8g0NVXXx0xW+tOQCdwlAmns6CMB3CglEeJSgngSuIcz3rii7gX19KZ543XXot+zN3fu7tNTo6HSUJHRXmTJCg/QWb3A+9/fzQP7Hn3LqC3tiNk+//8Tsq6MUCYAGUSDz74UBgqnuXGm25M+cNTTz0ZIMbnzKs9uXvPnpRDKGng/0vyCJSUE/HvzKd9pDSY/oHnuPb6YsjqfBIW1cREwFkBH7DGOJpvvtOdd7475VP2OSCutEvODyhz7333BhzqLWnTkXF5uX34Ix/NXjfW1pX3sw1YI2kxvHt3bJeysWo/vBa2j/IwQXYYc3NzYbEAWSRk0+Z5x4583+WXX9ZeeeW12LmDhw7GJkb8NBp67MXmXM840bqjz2EPsxeHDx0McMYnL1beUsCxn/zJn0w5EjDx9TdeT3DL9rEznmf/2/syfwA9ic/uxwF+6FlgbPCRgUDG6j3vfW/aNAcc0Wr50OG2Y8euBMTGma4P3RuBNo2NzjbyvXxXwtr2KjaF7iW9Ja9nfOyxx5PkFNP4szNiUt5DzPbo0YBppfE3GybMBfQxTp0M6KlkSDkXpp9YAfBinXT2I6BPzKbc5vkXno8+EM0PgM0zTz+T8jIdpgAOzjJsKLGfeM49uK45tEeMh7Xr+8SF2EoRoZ6YzLi4PwCe9YJlg9UDXKNDQzMnreu3bE1Cv7S7jqSDKFsEPHN++E6lTjRJ6HwAczDvrrvu+sTZvUW2sWH3lAIBhnStsg7ZQcCkzkLGucCNXe3FF19IHAO89Jn3vu+97aEHHsz3lpSFWFdb9Wq/Lg72XADqwwcPnRGY7WWm1lMBfZU0Nl7OeLbbNZxJuZbypaGbXBEnKp5HEJCUN7daAdtLbL34JHqeQ4lPOqiOSwCv5TzwOzGL+bCH6ZN16QRllD3575609h7Zfc6ujSqTgThVG9aIcp7pTqNjTrWkrTKWKhVIcUfYIdUWz0PkUB9UrEM75eykU4quJ9VmtxDXEjdjjNyQz3WksfcBxwBIYD3U7Xc0KmUAg3BmtE6GjjMmKId6xFUFxGOpVzKYncLaFehD55mcCtoVSuzIRmg+YX5AlAZhWAYQEoamwMCYbIehl8nCMPF9obpSLR4ApNLoqDbFDr70Tk8QX8yPYntgmPjcSoLw7oBxYro2hO+x6F3DZy3wOpRXAuh0Jy3lJ+Pa8xZLxDgETBpEd92fjciQ9W5Hfm8RugfgQehUgK7ZYsYosTCm5jDlQbJ/U1MBYYjyGmMHnP7YFrk2yrofVSejAsKoUjNQHD4HmEXLWTE37olBVMPtedG0Six3NBmfYjXNtKWVcnbTXWDQfzEWEVg9UZTiCDsNm8e6UvbR77fAq/EYKvdpzXGMfU+0MwbH1/1Yq73FsMO4EPaiONt4MpQOF4BK18EprZcCldJWeChFAeJEYGyL/uYTyV45hLrjW+3O9me/ccL9e8vWUrRm+CDDBURiuRBzQuVExd3I/DA+gEMH7R4037ViWxWdW8vKIyXkdepUgooulOieeg1g6NQbG6ndM5+AtgjsBoTbiIFcWy6DJTCQ6YCSE11jiKurUYkuOzjMX6iZydTNDHXuLZko4xswLiDpaPaVNm7mqspuCrj6k/41P1ZR43/ysGcBkx/fuf9xe3KBuWw35qDzChgCuA6gHt2SVow1jk+6uGzEuWRrusgq+9tFG3ur32gFHDmc4CXgx8x07FlAkW3bYstir9bWYh9lO10DuCyQAO4efOdAAg3AA5smc91LbNh0NpvDmO5wmBE01wZm6A+XQobtyglcrZLh/p38JueBe/V8rh1dEjX7O3e2555/PrX9XZRWV4rOTBQQpLwjiaJKcHWGCQCoAzCc1eh0zFUbVqDDoYMHznSkKx+lruEeObkzM1ijp6srwFAyVT5hlTdz9pxZmIfRMvMePtfKats9Ot62rK61TavLbdvEZJveGGvjAqOlpTYnWbSx3l7d93ZbnRhrh44fa1umZhOQvnpgf3zIc3fubhObptuUs+vEiTBX5ue2RAeMSOyWXTvbfuKuQBWJJf6Qrirn7I547PTMpmirHDt5om3ZsT06Do8//liCPNoOmMuyyXwZgL+gRfB75Ojh+FSSY/wLbA3BigCOKKfzyhhYQ8ZA1tbft85viVB72NIDO9vY3XzzjW16aqIdO3IoSbadu3ZE8PNTn/zJdvzYifbsM8+3y6+4oj308MPt/PMvanfccWcy8tgCxlIt/5e+9AftyLFjYRIoQTBPMuBf+MJPp7zAeDn/JVcwTYhw8rsELdYT8BBT2D2urFbnC/73X/trfz1istaiTPi3v/OdBG7WijbApbFwYbLE9gbmjESHs/+RRx5p3/jmN7MvPD8WyL/97d8OOCGYEQw/+cQT7dZbbm4vvvB8tOP4ODMzU3m/shNUdzoM9tRv/dZvtc9//vPt7rvvzn4SnAL5POt1116XDjHGRNZYItZ3SEIpqQHmAU7ci7WqawzWDV+Ez2Z8ZfQlnXQ7ee21V0s3gibQ0PnDPuMbpyvowNawB9yDvSnw6nsXgHb5ZZeVmCvQYWws3xGm0VgJarp/jg6b4zvcrzKViAafONFuv+OO7E02DaPWWjKuAFI+6mOPPhrwo5daSYqZj8525ovx/wXp5lk84j7tQd9pzQpkX3zxB/FJ7VPXN4/eEz3G5Wo5y24BWbzo6RlTGjcAKywB9wt4syb4fAJjPmlKfyYmAvzx7ZRNHTx0KAwGJTieG2gd27m8nLIk+iCeFfD3U5/9qYA9mFS67xQTYL3t21cC09awOBCLyZzShsFqEbS7X3s5OhmvvNzeObA/QIDkm+82/q7hec0d+2+vXD/8DlAIPPN793vfvffm3gCHfP6nnnwqhADzdvnlV0Ts1Pebb2vS2rBPIkJ7/HiAiHdd8668z5lhLdgT4iZ76Hv33FOlRsDsNNlYyHhbL97v+YEhntM6w2LKOTGcF8bZmRgAIPIRlZA+iV03PpFyNyVCzzzzdMb3nD2740eLIzyja33i4x/P/krcPVRh0Cqh1/LNb34z4E80FVNms5bvSfetQc5ix/Zt2UMS2+yPmAmDSiLcd1vPmERYXoA6IKR1Yi2apyd1RZoWb6s0KG0osZU4Rcxs77FhaVU8xNbWmIQtgEesDshT9uQcMNfe18+rNMXQfv2yy3KGvjp0I5JU7ucxW2fvi1c6Wf0MaWN8PGvq5PETwTrOlNWOjAbctSckhSWlR86/8LwNQV9omYCCBE66vZTGRZWpVNshQWy0IGQMJqscodfvmhhGILXEupH495AhksUGUvi5zdoFziy+dOHJd5cGBgAiNVZD/ayaNkGoYN+gY3ykLWrKISDr9EoAJBwRx6e64BKgDdNh6B/dQZpOATaRfl9OjmtqR1Q1xwn0jx3LNdIhhoYFnYzpqRiD7du3VdDp/UqPBqSqgBpddWbjwAi2XdPzMlxmyp9pjbVawBGQJjWIQ8eVpQVlG4LiylCltjo91ctZqXKikVDTOjjCYAbMGBgnXaC36rUBIlX77XrF+LFYSzsjDimgKwhd9QX3/5tvvh7nys9+GGCgNI5Z4xUjvnX74FQZw4WhB3bRjn0HpzXq/PPzmS9GBuujU3wdguoXjWHER9fWAhgYd88+NTvdxrUcnJwMrTYA3VCDnRKd06eyBmT/ItY3dEbyHuvXIexuGTKbotOmjXdAFd0LUKHTtrlYUMYjJUBqrLU8HBT1O+DRa9hRaBmI1EYTa9q6Nc6/Oe0sD98BILLRu74LtlaV+GBtFUAEvUfb7eOdttKDjk7Rto/kPmZnppPNsWftqV4fubi43Fa1R05XhNm2a9fuPIPxp4Kd+jwH2bFjmTtG2P5VhyrDxLg6cOmLGAOtJZOBXFk58xl2ABBz0UUlIJc9t7qaa8nkeD41y1OTRVk3HxwxWb4SZFzMeDmwHKgMpL0dvR0tNHNnP/oaJX9WUHwWMPmzRujs738kRkC5JNbmoKnkzGDb2HlnAiCE0DVfIuyHAbjnp3DeeqaJAwtQlz31Ged2mAGnFwIWCMwAJl0Ylh0XbKSbzKA/Embk2GiyTewatp3AS7bQe8KAHViMzg7nlSCBPeXnsH3R4aqa4zOsyf4Z/ovfO0uTbBhKdNk/wIcjtZfielbX57R2QKWXq2L+9dpxZ5tkiuehkSHwK+E7pcP1866/YUycueywgK80vAqY6vpnxq+Agcqurq8XG8YzcvRl/AD1SaC0YqNEf2xuczt94kRbOXm67R6baNuU46yvpa3w7Mh4GyV0qrRqpEWf5J0jh9vKaOmXTI1NpORmYbSSb5vQq0dH2pyzNNoMzulKBGGbLqyutIWNtTaD5Tq3qa2NjbTjy8vt6htubAcxId3r4nJ7GygyO5Nkw733fn8oldge2njRtFG3t+XsBSK8tffNBP2YLNZg2BOrNU85G0+cSCmY5xXMYgYQ+6THIUtfwoVb4sxjK0cv49w9bW7zbDt04J32qU99Imfl7bff0ZYWV9vi6YV23Q03tHu+//22dev2Nj+/tc3ObIov+9KLL4b+bY6wOWV4sb2JsuqmoqQDoCIQ0fL1pz7zmfYrv/Ir7Yt/65ezboF4fAyBKr9Bogfb4LwLzkvw8YWf+Yvt7/ydv9M+97nPJVAh1Oq+lJs7kwXI9957bwK+977vfSkVkJQBPAn++RLWkABVoAK0EYwIVHXmCStgvZgmEm/85hIMrrJbe0JAbl0BNLCcfZffYW8AfjAZjLWg2trVitna46dZ166R0u6ZmeiD8NeNr1bH3xUcLi4mw48dA3BR2qHkJ8EZMc8ks7bEL8Tqcq/8ng9+6EMJgnt2XjAbfcelpaFL6EZ8TbZDwOtaPTPO38nempiIX3XFlVe25557NkE8gDZadJuJ1V4b/4mWij0bjYfXXw9Ih8GDZWIf33bb7SljUSaR9r6vvBzwjM5EANr5+diItGNVPrdM5PNUAscnn3gqyU+g7K233tYeefSRYm1PTuTnX/jpL6TzkbbZnTFiXdEBEQwndmJHV9cyr9HR0NFrYqLdddddCV4Bi8Rllf6wtcBvDKU333gzdtc6IfZvvwBb2Bel4oBLMZGuUVdceUUC9qnp2fbQQw+XVse2bSWcevFF6XSEBeJ7+ZJKJ/ydpo35/949dwcA75UEwAp2hE4R8Ikelr148y23hKnE7vcyEMGwMh57Rnwijki3IQyk7dvT6Qgbwdw8/8IL8Z87UGhd2PPWCX0g9yTJab4St0xNpbzKmvQszqhonGzenK5F7C6Q6lWNEua3pJSv2PyjQyJ7NaCHzwDCdcmy7sQYNKUAgw88+FDYUfx3QAYtHOus9KUmwpiyj6wHa869OocwSPbs2Z2xsc+NM1Y5O+Mc6eubLTIfgAVj4xw1dmI4c2hfG8/oVA7JWbGA9WTN26v2NvAJmOj5gOOPPvpYQDHaMmJviV33h3WVzjinTmWcvfftvXvbnXfeGdtgb9mHYsbIYgwtiq19cZOYJ2LkNNEQDwYbgRXInhtrCXgv49+rNQIMDUmPP0nelkYo3R/zYB+EqXLOeedsoAz5QadhMjY9eITIlKAagdFqxebLKgNPnLSYFCbaqzNBEtgP3gOU1ODZ4H7OaAMoBE8RGx1EwRI8jY2GdQHocFj67lB61Djr0jMIvCbDntpUAp8lqJp7G7pMOMxT+zsMTmVv9H2uuqnQfkN55RjIlmwEMDpTIoSNMbT2UybAGPm3w9aGSglI20h7PMFyB0s6fcxzCVY5NykNCb3Pd20MNclF/+wgTWoUh3piz83x853GorcPHrowtpWUHcm0zVbZyhBkeqbScikHQxCezj6jYzkYOIKcHRvGAmeIOUcWhLFzbzYSI6Fa3DgxEn7n/Sk3AgAMwrbGKoDdKGBiKo6ieXVvDoTOeAm7ZqgHTUehoZOKefd5GypCpoMjmvU4dOqJsOv6apVjLS6FHhxQKgwO1NlSS7ZeATHYC+63g2zuI9oureVQtZmj9jyAZb1G3LjZNN7r9wybv8tihCK9ZcsZ8T4HDiPintCC6Ypgw/icw89zuK/lpZWAJ9ZYBP2G7AagBzKLVtmFWauNXNUMdiZNSsomIfkLyQ5hrezetTN0w1AGJ6tD04GDh1JPHsrlUB7kHjjInBT3YL/aQw4NB1cXAouSNFGoWQBHUc3tm9279lSXo2PHczB0wSnzhWnFQWK8GWD3KwNFtA2bqpz4ucwhcOX++x8IqJJOWgNVlDGvWvihBKfjJGcbwZztkvMjgQacfYg/bQQK9x8pjbKN9ThBbJYzTSDL4UnpCoblcC5WCW9paLFRZS+rFSmHl+MlAAn4sFwdd6r720xbWMYeLQqvcs5olqROvs6myeli7PWkgzPOuZ/ExQCUOFOi/zEEbOxpdNMA9cCSdJBYSsCRspYwP2S5SrRdJs4ZlEw2R3R6Omeve+/UYv6AZwMSAZVLj0xXu4kkHoDfHEM/c13neb0Iruvi9k7GK+Lgc3PR7eIjcHyBQe7VmUZcky/TAx1npwyjP7E+sS/Ya2POd3A/BA/TDQhARBDz5KnQ5/kjym0m1jfahZvn2+bFpSbE204IdmS8nTp2vM1t2tT2Hdzf1kerDeSIsocD+zPmS5IgROPp0IyVeODM5s1t6/YdGT89hyWgjBHdtjfe2d8mts61ya1b2tyeHW1kfLLt3L0nCSyCtQcOHW4vvfpyO/+iCsJlzI3d6spyAP3lZSzXkcyjNUJsdXqm/FnMSkGK78LUEWxJEggYr7v+ugJYVtdCezdXEioRG1yVwCowZYmw7fJy2zI/1845Z3fbtXNHOuX4PuDYKy+/2m668ZZ24403tt/9vd/LGF5yyWUp2QJMGO8bbrwxtHj3LzP79NPPtE9+4hPxyWT03/3u2wMIPPnEk6H8W1M61ghGdFrBzvgP/+E/pOXvF//WFwNM3HjzTelo8b/+5b/cvv/97wfo0EpZ+YfSCYHfo489Vkmi9fX8jLjr/Q88kOALK8B7fAbL5GMf+1jG9st/+Iftwx/+SHtr71tpMwxY2f/222E28CkwmpQw8YEIbmIlEG9VQiP4SmLlwgurvHp6OoCPcRQ0PfrII/ERUe0xsbG/7BffxR8EWEgQAYTsb4GZINBLORFQxj4F7vD3exkcpgd/TMmQa0RraGEhwI1xsUbtUWNTyaUSt+x+IJaMPc0v83P+pO+xZgR/fGsBrGuFXTL4fnfdeWey9Z4ZE0epXE/yAaN8D7vBJ6u2zjuz/lK2N4CdbIG1hK3hfsQjgJaU5hAHXl9vr77yesALoIwYAAgDDFCKIZh1j1gFtb62hn1DPFW3HmMC6DIu4izJMHaGHcGA0GCAXcUut3+xtOjeGEO2A+hGO8dY+g72GTtHbMSeKtHSzhhT3ecOHjjULrjgovbCiy8NCedN2V+eR3eZb3/72/HbPfMjDz+c/WkvShYCBK6+5ursY6ADtog16bm8T/wFGGOj2EzzxeYCc9hyekR8XMCS8wAQEoHg7dsDKCAKGC8djuxLoKV/Oz+6Jh8ASTcdz+fl+v5u7b3r2msTe3hvzp75udh1z5WW3ffeF20ftlkJXI+zgPVaR5f0xab47cBegT/gIuWCGwRSq0Tf2gV+Ki0DYtg0ntEaNT/2nPjGOvIz52jA1Xf2B6izBq1fYNe+d/Zn7tKtZwAdnRldYsM5S4dQHJnkwomKbcR9ziuseiwT6weDyx5wfkTQdmSkvfHGW5EycL4EBxgbHVhiJ8+wy8RXSo+ipTI1VQ1Rlpdz/lmLRUIo/a34EdH+Gk9JGgYLvCEal6dVx1TJUpINP9ReM2VA/hskJzpWYA6dBeIvEiF5j0oV+MTmLZs3XNwFBWR+qa2XN1TGpBYBwwdlwvIo5XbtXZWxLCZwTI2eTTUIkgJDUm6z7MYBEqOp8fM9nCEHUALUoYzEzTNmEafMQX7qDHKbrEy0OIYuL0OnHoalZ/sj4ILCO9B5bWRZhJQZCaahQ0P5jHuMlsmQ0C6wo51hOFhUcUSidTIekc2I3Cws5D4MYrLrSk+mJuKccJiAHIw4R04wKEPTs2Nx9AaRUGNSoEIFsQ7g3Apq62o5eA703m7KmAMXBKIZv4El0sGdTgetjFM5XAG5JrXarTbQxtZ8Vm34SgJ+6uwRQjt8OAuYEWcoetvhtFEaHQ0tOADYiDHaHBZQasezQcqZc78BhjAjLFZrYXLyTB1cgBedcVaLvVHAGsChsgZ+5zsYxa6SbiNh41grocmdPh3U2/c6JGUMUsYjc5U1OJ7Di/FhpFO/iJo6tGZ84fnno/Ae/ZgwfyZz0BkzdZHGhMEKiDWsR45mZ/IYCzRFBqOL98p09rp0miH2CINkP1SnohojyDpnrRBj5UQn8qwyo7JAABaG3TNaP73mrmin8zE2tWY32uwmQrElfGVcMV1S7rKyWh0mRmtzm1vGPTokhG1HR6ORsmP7zijgK8lRh+pZGE3OYGU9dofmqB89I+VAtWeNO8Q11ztypE1OTcfgEprzOZlNwFfRh6sUTW1klbIdDjtGYGTe7JlepnM2tPxPR+Asw+TsivhRH4EOmGArCvydSexy1+/oTLsuAN7F32UcqefLKkUcfqnOM+ejM8H7OL5sI7qzGnIJAGeIs0t5BeeL88RGcQidU87AdMKLnzMe0GHb1i2xf3wB53tYFlrmSpIcORrAXnbTfXf2Jm9JgONP5zDbWiXMLY5fp8/ztZw9XVfLnyVsXlRjZ6hsmvIDZZnOZgyGel8xQ5UYs/t+x2bTZ+Az9O5kGBNsNedbYCXATnIIWLDpT+rLUzY9AEgFGJUIPdFXZ2EHhsKWJAAeH4VI+2TGJOD9xESbaqPtYtnwQ4fbOTTMRsfb9OgE77PNzc62t955OwkP93RiaaEdW15sEzMz7ekXXmgjU5XYIKIaoddb7KToAAAgAElEQVTZ2bZlx862cwctr7WcbXwj59f4zHQ7/6rL26ZzdrfFMaBb6brwFd6g93D8ZDuxcLLdevutab9Jh4Ef4BnjQNNwGxvNmDiPBXjWI7+K/wO0UIog6BLIC3jNpwCks3mdz3yNCFZu3565Albx9yIMPF5aObt37mhXX31lO3z4YPvAB96fc/mdfe+0L3z+LwY8e+kHL+fs/Pm/+gsBTNTR03549x13tC9/+Y8CNFjzgpBLL70k80EvQmmIYIPWhqDxxRdezBpVgmA+P/iBD4SV8I//8T9uf+/v/b32xpuvZ61qTfpROhrz8+2b3/jGmZISPp5AHttERhrzm1aL/SQTj3WhW01vR/rVr341+igC6y996Uvtb//t/z0+xd3f+167/rrronPivHe/ygUkbvhEf/mv/JUEqTq4PPzII+3tt/emo4jOQP4eFu5YCaFKYgmW+WTXXH1NGBZ+L0aQeabpEPHmOV0UZzLPgBABGiYG8EbgJnNdJR0Xx2+xV4nTC7gAHOY5jOShBB4bgn9rvDpQ4nfKH7AdwhbZvDm2IwK2J09WG/MdO5IFB/TYH0AfY8bv6n45PRAggn0j4LeX2B6BuOCQD+Z6/vzCF74QvQggmIQaf5loqX3s2mHD6+r1Q7YlYplLywkar7jiyowNBohnN/cV02GN114IA3ukyqbFdEBdejA+5/NiHSwma/vqq6+JfdRNRbDN5n7gAx8MEOMaWETWsqDeHncNc6mchfYdEOn1119r3/7Ot8O+ueTSS/I+9uq1195I2VUSdctLaV7AXgIOH3/sscwNm5w4VdMRZfkzWH4EgMcSXNt3RIYvuPCixD7ATrGfeCslIhdemHUNUHEeAFNuv/229sxTT+e6u3bsyPoGOPCbtQ0G9GJJWCdd7Jj/ukPS8OTJACGXX3Z5RG/5wXRn0gmKkPjycrvj3e+O7+7znofNMNZsM7uT9vSt5VrGSdmeOcEYsUaVA/U9oXwPKGIs2Q7lSUCNkApOnWr795UOCXshhk9Xq23bskfFJPaD9aoRhkjC91jnN1x/fdgXxob9AuRpHU5fiJ1UjiXu6tUcd7773QFtevmTfwM5CUiTGXBP1rsyp6uuvDLfaa1XIng1sYCYCCizuLwYEBRI63r2vJbLASGxF2dmMgZ11i+VRAZm6hnNSlqOVVLqpcMT1l/XcvFczsz6vRh19AyJPRIA0dsczXjYFwPIMCiekHOoSoRe7TEyPTuFShBHQObFxEFDU+9KhEvpjZKVJUF4MJhkKxxAEREbrzpjF/Qe12EYgQEOIAtb+YkB71n5BO1L2AIzWQxRzQUCrK4WAIJdsFq6HgmeB4XnTrUtUKRnb3TBoVpdNcUp8RAEayWk7Ia68eLiGTaK+1YyUNophTq6X21Mewtam6bQs2LDjNAwGRYMJ+kM02JirC2uLIfC6f4xWKx+gAPAp9cGd5FcWi4cnDhsqWWrwNa9dj2ScSVAYTqMZi4sGvcn8BaYAxggc7IpnjtoG2dlaioAgDlJuZGuK+PFmJCBMDYYJyhyvWsRY+KQdaDUvNX7q4MNJ3QkiGhAsMzxeg5VGT7j4/uL/lW6N2Fz0FBRlrKwkAOka9OYwzV6H7PaEWvXVj21oeojwKNB6dgzOEwiEIyutXm2WAzJJq7HOQPUFdOkZU0BMCqbV44uQ8FAdR2T6OlgeQytAr2v6rM5gNV5wfMSBePgeg7PGPE3eicjIznM3Ku5kEUEbnSGibXT14V1bpInJsezvtwDC6VGnpMue9qRUocRp43RrDkfDyvJvjB+PZsaoGig6oVuNgQJDDQgBPCivl1GdPvWQnf93DU7o8l9M/yMovGoUr6RZG2spSuvuCJzynmQXZTVEhRAr80xoMgrv9fF4vRC1obvkb2QAQOMqM8mGmc8fT8FfgeVNcYZtqZ9VpCUesKzjJL/LDY+C5j8qMMFZ5/vTwCTcn6cg+yFs4lNVArY2+ZKKNgTBc5PtuW11RI9n5iMfyDzWbT96kjGvvE/CPBxaF3HWeJM7SUxBQJMJihki+o6FawJhsOg27Y19F6BSZV8Lga0cH+cfLbMueIczZm5pnX66XRHiCj3IKbfy0J7TThfgk4aAVWZrJ7QsSq63hSb28VhneUSMCjK7KXzyRnJtiv1LOr29ugZOAuqA1qJDBpTDArBu9/1kuHqIlCtHSPunq52lcThx5XmGg21Ak2Mm+RLJc2mY8OVTvls9OsI8beRtgeQcuRYu2hiqk2ubrTxjbG2aWyizfPlTmCyTuUM33fiWDs11trMzu3tB6/r9DaTeXJGbtm+rc3OzcWZnd083zbNb2lri8vtxMHD7fTJE+2cC89vOy66oI3Mb24LIzUGxA9fef3Vtp5uFqthDJ04fSLBkJdSHevEWtq+c0cbGx+NkGinlHtWgQUGhfkTkAOrsDmdg34PGDFepxYWEsAaS5niaJcN/pxxNt6ek2dBsn7rFno7p9qdd96RQOn40ePt4x/9REqbrc+rrr4megn+Ljhxxv7sz/5c+83f/JdZR1rhCvgEZp4BY4VoZspC9r+TUqF/8A/+QbvrrvdkHKv7z672nrvuar/xG78ZQOK+B+5rN910Y3vl1deS0ACKBEgYQCDBJVbDr/3arwUkEtAqV6Aj4aWkhY8nkONbycRjyCg7+D//0T8KeIBxIgikmfDP/umvtltvuSU+2T3f/16YJRF1PvfcdsnFl4YRYe8ILo3hAw/c3y65+JL4eTQDMDgETZgsSjGi4zMy2p548omsP2tZqQRfRGDOb8OM8Dk+mKBJWZP9JODG5ODjdKmA3pbbOldaF0Dx3HPTjYQ98LkwoUZHz7Q5xZoQ+AE8OFAYLBgowA2gjn0JyBAkWhvKQgSP5gIzg0AsBnBaV+/YEcDT55SZSJKyT8qi7WeBMZ2Xt9/en/EG/Bo/fi8AAEiGJdJZ4Mqyvn/vvfk+YMkPfvBy2Eyy/PQx0gY2zSOU2Gxve/e+HdCA72ntKllh97Cv2A+BqXEPg/nAgcQ42BvkCnTzAQqzwR/76Efj55tPa49dZIeNj593ZoESmmuu1o3mnZSUWH/8x2hATU62B+5/KH6vfcCuPPTIw5nj/5e9+4r29LzOw/6e3ubMmY4ZDAbAoGMGg0J0gATACrArJilKjiNLtigpku0LyXJu4hX7wkqUCy952TEpObJkkTIp0RaLxAaAAEn0RvTeMb2f3kvW73m/7wBZccLkIhek53BxATjn///KW/a797Of/exWey8xVylhVlgXOjBhxGCgW5e1k1pHWogrWWoThuZo/1v7EiO0oqVYzcA59g5QdfTI4ZwlRL5fe+P1WoHQdEJry2mAOK3G1I4zapOEB+5/ICQADBBgTeLV0dFaprm4WN7z7nfnbKsCvpU9Ze1gQQK6vKdEqrNoZm42pTqXXV47ztSk8FBKcYBdfoBREfA9/fSUqmF9jQxrn7xttVvZK6+8nDgOy9F7APJ833gpV7PH24S0Uj3gKuDinh/9KJ9PGczBgwUIQuhXow7diIB6Yaz09mbfW6ePPvJIYuZLdl+SNSrGAOIAtHIGzS8k2Z6usytV5zMs0c6ucpKQ7JlnldO2nZZ4BqjvHuYtHUGji1qDAyKxIUM0+i3Rmmw0zuwnyWc/1ocytueeeSbzU6UPpnPGJvHyTsCkObd8xzube3MXhlfDhHLutdiGb4dosX7junBIGH3Bc2U8VLaGhdVSIQW+g0O1fEXAbuMZBAMogPTfVVsCSKEGd2A1a7SyUlEcP7UlXm8VY2kYJgAD2WlOiXu777I61YH+MjU5nYGzGSIw2QTGYQlAhVdKDj/Oj2w/5Cu6I70VREiwNznZdMpZU1kcDTrl3xnXvM/CfIL7NstlwFtWSBW3XazUOYyaiCctRUBnuZODVkEf1wIwCURrjRRnsNZCJYumY0sU7buzmPzN/70bY+g9tdbzvdQ5N33Xq15EpaT6jPeKaKmsCUemYTUYR5uB2Fe0U9KtBN15ZlWAyeK0eVM2ErGlpQTSNhZAxfwL5OsBVcccyldZIQCPgdy7gmjKqrB6MDyI59bxbDeG56yZsbV5Tg5aeoMP1ZbCDJ/7tq1sQ4trmCRAjwgFDw2uCla19ONaxuSzQxUVbxgwxiFj0vT35gB7P/Pd6sxEVXygouyckDBdmvgla5tWSqMVA6ipTIq+zEWrNG6MUlPd6NtEMHhuNocVY1U76/TUw2yi6gHZ5AHfOjvidNhzoQy26tDWxMLCaglUepvr1DQ0HKeCIBcDR1g3berSV73qhERPx3paXC5DUXE/GYPmnWsL40Or6wnNM8wOa29pOVlXnw3lW3eIicmMt2yBTApjFLCrEQfkEFWUv4ooqtmWvWHwdDkCOuX3yUBUgMR1HDwc4kqD04kpraz+T5olp7CTuhBPASanAIWf6REIWbEyFmW72mSLc8b5pjsKe8uJcRY613Ju09ugJwbEbhyoiI22rIScU7S5BmNjOPfsIpAeW6IKJlbGSBJCq7pYzVmpy1pj+50NxDoxN3KGrIrQroQezr69k+7rXGQnI/pYqP3XJILzN91ZOGbpOlD1M1pmrGu3+mo+S/eMPU9r38bxjB7aeBWd42T7uzPdeTc3V0VKMS8EYM72NmnU19e0pZ+pXWHahBMH+4i2p4CqiKsP5ozPWRgWZW3BGmBmtgIjru9M7uroKkNpYTkVH29sYrye/4IM5//kVIRfd/YPlb7FUjoXVwq+ZJ/ExBJ26UBaEx+dny4HpsbK0tBA6RkaLB0rfDhJitmyZu2adN9T1rkiubG0UKZOjpbZ0YmyRUvp9evKmi2bypyk3VItw5E9ef3A3rJWkLZcypatW1KygB2yVke9/fuT7deJx/PSYjOHzrPafnSuHGp0OTj/5gSzAogRn0gXIMK8CaYno/XgnDv9jDNSsmBsBEJ8E453fD+aetGN05mur1x26Z6UhiwuLJWhwTXJsO/dt7/ccMONuYb/6zxkPj/ykY+Uz3/hCymh2LPn0oitCiad1WedtSNJIwEG0IDf8Wdf/GL59V/79TBjBMFYALfcfHNYKwLrb337b5K44CNLen3rW9/KWawTDbYKX0cm+M+/9KWUtfBNAEhKYb75jW+U/+mf/bOMCaDk6aefjg9D8BQ48M1vfjOlATrWYIYoUfgnv/u7ZefZZ0VcVKnBzTfflLH0vPbwOeecm3mwF/2efyCINm7AoCQrtakVhI6PB6DyjPwJ68LngYjEPK1r70xngi958a6Lsz+AOOwI8EtgZW4kvfhD9Cn4ym1iqRX/b1sk0/bYetppYWFXn2s++9590x2pEfjHNLEf/R4YAJiwzlzbfhLL2EP0Qdryo927d8VmCYA9h2fgb2G/2bspGTltWxLTxlupnECUnpLxBFh4B90GgRNsnUAbGwcATItCcpYtUMLw0ksvll27dse39juAnpIm74MRo9QuzK9GaJQva7xS+jg3F2DNupFIYwskDwNSYKYQwj33nMxRqz/Btl9yye6AQnW8qsYgrQ6xhXVurxi3F198KTocExNTmd+27FLHTbEFwHZ9Smtq+YU5dV5gvWh1q9rB87Yse7EPYWyMD8DsaZv5ouNhVQNkwjDSDXNqskxOjKe0JCWPTWc2HX3CkFheyli99sqrtbnF2uFy+eVX5Frmkx1X6lJ9YF2cTk9Md+jggehBeh46Q2IhAIR11ZbHC+Sx0YE//gYgNY/sDvDCOHpHZUtK7oCXEsL884iWj6wr+/bvi62YnxV3VI0Oa4MujRjLWjfHbJz9oE20GEI7c4x79sFnlLeZG3u66qqsz9oCmCiba0tenIfm3/qU9LW/MOPTDWjb1uwT54W165/WsusAdGiIOB/tffGe/Y+9zg4Z18NHDlUJBZqJS9btuiQrnPnKl8LCWV5Z7fwmmeFvWHLicc8oRjMH/r3VpYkuYkpuq4/xToZJ4vOmqsM8e+ZabllJDdYsW78KmDj/xbjrNq5bkcEYGhhMECawbUtBgsy0IQ2Nj+4KelS9C5mX6shA+Ds6amYG44RB8R/KWbRK82NBmhiT5MaujaIU8GBB6Uql5LpuW6aijXGLEvl+r8zGzMxq3ZGXsiD90zsYmoosVpXlIFKdnfV6S0tVeLJxmPy3SbTIHeLJpkQnpQIald2hBVHtTGNADWDbW51hJpAik8G4c4IYXdeFRClDEhXX+qgaG1bAp7bki2hNkw2zGCzsoGhB4t7uSuOQaoEP1/eZVhzIEpCJS9lPyj+wbbxXdRgBDhNTAueBLMz0Dp/TcaZpy7jCwTsah9Scts6i6xgrn6stvKo4LlaG+kVicaHszs7VbOASEA1rZCrObJgn2kKle8GaPMviUlXytiAJ8DHEDhBOoIPBAKXlcRD/qsTcUrvSwrkB9cwNFgYWz7r1GzK3yfJh2DQHV6UCEh6uOjZti2tGx3cdHO08h/q9MJ8N6Z5tXV6yijRhmjr1tJcaHAzTou0eVMuDaLBMxzm36FPHjtatrXRnHSNgUujbTS0sYa5aw0e4uIIIDtjKLGEAKgjCofUdTh1GC8PY3aNd3NH83r0ZHT9Q3GOHjkYR375yj1bYCOov65AsSF9vACPgTyh969bH8FjvQcBffz1OtH1qPoF8sh3emfGqrBV7VAZ2feahPWjTCQlrpwCKagmYQ8Ve4RSlA0FjUFrdnaDIsWWV6XPq5xRgcmoN/GyPQOTNmlfkczjTncuct7ZsZXR8LKWwbDDmXGjngvrFCl7M6qw3W1mdvtvqW2DG1fNmMdRn9h/bzR3ZLQ68n+p3VLChpeJG+LFh4PkMYPqMHWcka5qkAXr2ieM53wEjAo5WC8X3aofBWmLruhGnb+qn2fm2A0oNNqpYeMt8dD9nllIjzr7sbkDqtG0dDRjiHBfwR3y8Kffp6qp+joC6alNVZgt2hOfn0J922uZV4e4I9kWossRHqvpltXSCzfY9PgpfodUCi0OKdSmJwa9Y6Sj9vVim8znXnQ2SVpiiEzq6DA6X4em5MrjcUTrmF8swBo4OSElwdJdjOsEtzZV9kyfLwenxct4lu8u6EUKBJ+MTOL/9mMve4cEy3bFcJk6MlskTJ8sZ/A++4JqhMk2XpnSErUMMFrCyqPyBVsCa4bQzdR775+R0FWzkA2tT3VLz3UuQQsOB5oi5EbgIzASfyjuMQ5s5rp3+sHOqnoZgVvCijMf5yemeGB0LmwGrBENFe2EU8ePHjoQWv+OMM8uhAwdDl79o164Eod/97ncTkLmOdfKuK95VPv+Fz5eb3/u+cs7Oc8pdd90dRoMg9tlnnkk5jMBQqcwjjz6ajnN/8K/+VQA3IJFnwUzRZQa9/k/+5E/j5372s59NScyXv/yVZMc/9KEPBRjh5wEllNd89GMfy56UlQYMWaOYHLqB8LOffOLJ8tBDD5ZLL72svOvKd5Uvf/nLOev5gmdsPyOaDL3dPeXgoQPRMBDgv/8D74/vysf+m299q3xSa+OjtcxDqfTdd99drrr6qrJp86byzLPPFC09Cbbu2n1xEjt0ODzT/PxifCelMe7nXWo5fmeo/tY838j+5EvZN37nOcwNn8VznLnjzLAw7C+JqJRKHTkSQMXfDxzY37Tr3dAkC5VvXFUeeeSR2iShqzulxQCl1m8GPtB9wR63hz2vNeT5Uqpy2uYATHxV+xTbwD0Fm9dce0156403y6uvvRZALSCl95mdCbhnXQqKlQv5DHaB+7JZtQXv+pQ5nXXW2SlVqrZRsoxY5sHYKuNiLgW5NDGsK+NE2FdLW7bAs1951VUBBvjhfNgkKBcXA4bxOdkaY+rdjdUt772lPP3M0wmQPadE7PkXnB+QIDZDbKab5YaNWVNhEWzaFADl0MHDlbE3OhYmBluzc+dZ5ZJLdpXnnnshfqvktX3adopUkqKES1DNb2XTL7z4orybcdCZaWx8LLFjK8sAOJd8xM4CrLELO87cUV5/7dWU8PODse/tnfjWHaWOccNsUd4JWDVfgFh2ALBo/dx5xx3Zj+b6x488mu9KIiamacperNP77rsv480GiPe8E2FmayOMpxVaRmdnntkddkYsoCOS7j7WMtvMH6fXcs1VVwdQE39Yk/RgAKbWs5J6WkLOzXQ3mpsrTz71VL6r1MjaBHp6V0CsmIXYNCYQIWosEr67GEoMBKT0bOKfWo6jFfJgngtbhs0iK8BWtlo/5trexUA3L4Ahawlg4qxhj62Nt/a9lcRGhND7+9MNyX9LtLpfm3BwbevT8yBosF/Wl/dWzuS97Sn+Qk3wAizfZolUWYmaHm9jI3FI1ex8O36uYEpH5rH5cFOys1I6tmzbslIz1PNZBA75Vr8ktT1pv4rtMJMyg0qbrTW2gibBss/rqtHSWVynaptgVizn8BJYuZYNAHhItr0preGI+K5DumadK8PCPRxsyUp36q7RBt8VbWzbFHtBBoFxd9+qDq2sh3hsbUFrItqSH5vcRNiIJo/zQWTW5DEMNgb03n2D4HbUtrsezQEY/ZKGMkTgS+10FT6tmTFjhMYpgI5AXBgzOgrRO6nBMGeFQWSQoLcWvXGxQYEbxtY7MgLJgDSaKmnV3JQzcVQ4lA4hUwygYDwYUe/kO+ia3kFrMg5dLdPh9tRyG2wIz8fQ5R0BOtPTcapa8dEqHNsRhFJdnc3qfQXQaktRGhl9AAJHwoaB8tkkaW0cEbuFCM1ZO9ZYBFq71agNlp6mxVaLHsumrXY86G5E9WTpmnlIHeWhg+Xss3cWZWjq9VwXoMDo+4Hop6PS3Fx+h6KmttZngUoQ9JZNAphoKV8MT8tGcc1k8rqrXkiUlxtWFZDHpgYIKo3x+9B1OVxHjmSdOJgguun6AOkErKWGvLKD3nzzrSi8pxVzspvVKeDg21etCneYLRhTvYAhIKTWerUeEOiBKukA3/vGW2Xd2rVBoN2LcWZQGWD7A1OFgWwZOWMnx8rxYyfSEu1wxGG1ia5AWe3jXsWf1SU61Djx6JTqpHUympqaCIrveTl65gPyPz5ahQ2tbQwVQVA0b7QIz/7GvqpjsBo6BTA51SEneBJj9F/4aVus/2yH06fe7md9BFrAxP6vrILp2BEZMiy1UHOb9ovsEctQyxIrQB0h1kat3zX4D9FVGh9LK0IgMvuDki/DXlvZdyQTxtZjw1Wmq6RF9V/YR7X4HF1nJEfVc+og0JYMB/DP2TGUczblvnOzEWZsd6xzq2plvN2+nR9RWQyoyS1bbyl+SVvC2YIrPgugkYFtS6MnxnUUe71s3Lg5Zzv73Y6b8eAYstVtCbPsqeDaeeW827JlUxWwLyUUeD4D1s2V73pXghwJA5oPkgVAJllp302NuxKBkyfj70TfrKu7zExOlhEJFQmLmakIHird7O4SZUyWHQPDZWhypgyWLhSCsk6XvL7+MtRbS3imF+bLkcmxcnh2orxwaF/Zeu455cJde8r0NDH6NeWVl16OX3LNddeV0cmxMrdSE3POlYsuuKBmstO9pmreLXV2lE2nbyuL/T2lQ1JtcaGMnRgt87ME6JdDs5e9Lh2dTQa0L9fnFwgCJCtkmzEjnnr6yYAHV77ryvxecGRtjZ0czb2UMwhwnIXnn39Beerpp+MXtZ1OXPOsHWem7BttPtn1nu7yW7/563He77jjjnLOznOzhjA+rr76qvhhX//6N+JvAiUAY9ded1357d/+x+Uzn/1sxFy14zU2ghTr7u677iqf/Ln/Jo49P8OzWiOEPv/8z/8873LrrbeVP/qjP4xOGQHWb3/7W+XTn/50+eVf+ZXyj/7RP0qnjfe9733lD7/whYzl537tcwEt//2//5Py7LPPpFRGy18givKQdLlYO5JWn7LjQBrsFevvpZdfii9HGPYTH/94ghYB0rXXXVPuuuuuKsy4sJj3+qf/9H9Mhx7X/MY3vpFA/A/+4A/KLbfcUt7Y+1ZKy2677dYyvHZNueP228urr72a9YxV8/LLr5Srr74mewygwtffs0frzyMRWcVeoPsBAHjuuecjjmuPLy8q96rNI+gc8I1feP7FjKWx8XvBsn0I9OD/iBfoxqTTyob1Yd3ce+992bNZCxs2BEjCwODf0Kh797tvzDXpdGBOtJp1xuX07dvyztXHWyx33nlnbMKnP/2Z2AL79+GHHylr1qwtTz35VGKX/fv3Zp8qpfC9lnFz8UUXxbf8/l3fT6xkHgh2jqxbn3KkdH5Mp7BadnfrbbfGH2s7PiXoT0fI+fj09jugBWB70803Zxz5gexQ2sUCoRcWw+p47tnnsg4F/vYXFp4yN/7jIw8/EjbbNddeG80Pdh1ziC2JOO+xY/HTn3nq6TCh+cbGk9adjjvXKysb7CvPPfdMko333nNv+eAHPxi7p836W2++lbWHzQSAUKp01tlnlY2bNwc8Fy+xZfZSNGuUt4RlP5vOQd4JCM4nxcq550c/zFixbZ4Dy2r3JZfEvtrngC97yf7CAgIyPfjQg1nbt956a94ZUAbA23VRZXIcPHyovP8DH0gXLfZZSZj1JNgXz+r6YkwBEspczBN7YgyIy3pGawogBPQUQyp5wvB4//vfH1CAHQY6AR4APZXksBJAyljrFgTwwWKTrDTf4gfSAOaO3bOePPeFF1yY2NecW9dKyZRg+VxKgLZtK2+88WbWToD/ocHEEj6rPbH/xhgBKltrmqAAx9JYo9Gk9FnntjhUzA3gEHPRAxufHA9Dzfkk1jS/ng1W4Jp+zBeAWWzpXWt1QY0tER8AZ+kWpbxpejoJjuAL2OxLS+W6668P4GbcPWONPeoPm2l9KYe0/l559ZXagr3RNWrYDvlsx8iGkRU3Fojb6IyE+tT2MPfSAm2BjaCZg+CniqjIigA0qn5JdWZ6stAFq+ixEYnCMFGG03SMcVhVdflaTmKyIq6mrCW1s1WcxT9tZP903Qxc08XDv7dtjBkR1zcQaX0cYZcanLbde6rOAxop/YaVUHkconG+4k3mAmEAACAASURBVMRUVX0/xoLz4POez5uGPaKmSWam0RGJev+C8ojBLGaTB/hgRAxPMjOhFdd3ChuhEY7z7C3bxg2McSsq510XFytTg1MXwCIUIeK5tXzH+0ZstaEqhxHRKPa7lwDbAoooamdHjLlF5p4V4OpvKL9TqwuSM+jzDiYOYe7RaLykVXLD6PF+kFOOmQ3N2KTPOxnRdDzqTaBsoaLlhdmyUBFvyDbDG1p0X28OowGMiLaVdbOmUrrUU2vWk0FId54qfGvhd3RUMdUIHI2OrdbrRYR0IweRCvR4gKEqFtsZZ4DBkEky1+a9Fcp1beuUg2gNMRjpcNOwQNoyqBZcNNb2CWBMJoxTFPGhpVqPv37DumRsUItzUE1ONNowi6nrM85ocTY6tDntL8fG4jzJoLTlV+aNIwC4CKsp7609dW2bvG/v/jgsEZYdHYtIletAhBkyRtO1vXerwA3owkBZM7imebbJ1bIjc2ktcaQ5HoAbBwIj7tBxbXXeBI3TcWFstIrGbt+eeX3gvgcyF2jbKHuA1tgLe78xUJVQEt5Vi48mODkFmNQBOgWY/KxDBv+Vv19TktNUFYch4Fxi81JqGtYfp0bZbm+0j9gktcbTtJoMXwMytw5RhNhzVvXEVslO0TBxNkQvabmWGcuEcYQBwGHE0j5ZsyZngTPfmfG22L2uOvXsBio429l/ADR77hwO8N7TmzOfQ+o67LEfNjily2UlzqUuB/4p0+/3rU6Jd0hZTgOkt6vD+V/LaLD9JpNwccbIpEXEtCnr5bw6qwR1wB50b04u213F2EsSRMbQ8zsHjEcL4mDjCCycyWj+Y9iunV35u2SIMeEvhE7N56h02QSrkh3joyfLwvxsmZ+ZKes7u8vw/FIZnlkofUvLZQ3msuRMT2/pXK4soZmF+bL32NEyubxQFob6SteGdWXOQ5Zadjw9MZnx2HP5ZantP3L0UJIDEjpKYEKtT3chJUp9ZZ7OTFdn6d0wEuDk9TfeKscOHw5zwnp6Y+/esFqxfqemZ3JWSXgIkAFEAUW6usroKIbCXJmZmys7zz470+Ds9KO9b293dxJJzkZrRnnN+OREgj5sA2OmjIc/ev9990aLg+PuDLzw/PPKhRddUAVGFyswInDDoDAfwA5nOLY2jQStYP/xP/kfyjnnnpf7CEAkLgTJ/KYqojgY3Y833nwj/raMqzkS9HlHY9Nqogj27vr+XSkLwKjRwhXrQ9nOD3/4w2SVf+M3fiMBnGAd0Ia1+oEPvD9rzkEtKQZIfP6FF5L4e+qpJ+OTfebTny7f+OY3VztVffi228qDDzyQwJBOjPX44ksvJsFGt4DWiL2N2WofYl185St/ETDqxOjJgC4fvu3W8uxzz5Tt208v9957bwL3ql1Ry0v4dOZXsGwvychb2zL55tBn7XN+2bnn7izrR9aFbcFfMTYAhqeffqa8+sprSa7Zx8BE+5P/5n7JUjcNMex1mfkI47/5Zt47QOvGjU0XxPFk92mVZAyfeiogZS1B6C7zC3OVKdIworWgFfC7LgYQEHDr1m0pXxodHU/wrVznrru+XzasX5d2x9b8vffcU66/4YbaPajRtbDeiIvy9di3lAbS3Nu0JSCI9R3QYXAo7BA/yjX4npJ92NCeg5CoZ/7t3/6d8uWvfHm14w4tGiAJv9i7+H+N/ar0AQAN+GDcgBaAROuFqK95Mt50RRJnRlR6sTz04ENleGg4QMLWbVvLzMxcOspgO2BmvfjS82FJEB4V/NNhsedaPYxdu3cHLMEMm52fK1u3EbReCgvoe9/5bvZd2CaHDmWPiBMefuSR+Na14+PGxG30hextfi3wy30kbsWGfGEAT23gsVz2XLKnAsrHjzVafNMBOYyhZgj8fQBGq82ye9eu+OjsjHXDngIBKrPl9dWYj2/88Y9/vHz7u98JGIJlBdCwvgT4tZpD+XxlxmNSYYqIASTd+YuxOwMD5dvf/nYYJYBJcZzxt5edNcYEccD6FefQKrIG+OnOMwAdQEycaD8pt6olSLNJKFij7CIWeuK9jo6ASObFu1WW0liAHve131vhV/epGixDWWdjo6oLhhOn6TSrnbEkg73jfDRfWCyS3BhtRGHbmDeSC00rY88hPhbrtoCOOM8YAHnSQSwth7WJX8xnIknQAiZIECO1nKhlXwJpMEVT0mOhqxSp4Urp2LJ180oO/qZtrIAeSGFh20jVN6mgiXitzX63GiIAk5TUNPocLUvFC6CP2kStVklqZLXfmprOQDnwW6epbROU9m+LlSrbdopxkLiPF64aKRyrjqCnflrRt9B9uiqrpa0/aoVmHYgGQSaEM1apq+qVKlWXU4JJU4U8qzIuUAX1pAUBOCkODIaKkTKgPX09ZWioitf6SRlDtDEqghUQoasydZQteWc/tRXycunu6omTwwCnnChU3Z6yssLpqq19/Tf2iPZzbd2VsfQdTpbPpHyIDkW+W3VT/DNGrQFSjE+E6Ba1EKzURPe0YTFR2jIKCxNLoipoV4BmcLA/DkvQvcbB9PyyHtU5U8JCt8M8VSfRvRgdxii10P0VSEmmrlHB5gRzlYAPHNWW3SEryCFrxyUgUYCqnjI1PRkU2+bkUJsfPwyCZ3Qd926Vlq0nB4kxquVbRIHrpvN8nqdSxbqrQGAj8hexq+YAbcuUWtpt7bDTWU6eHAuwY89EwLWhh3Lgjx09UvoHhiKc1Bqk6oRpsWtvqAPEZKpZx9Xyq5TpVD0ga1UtrdXEybMPrNPafUpbw+MBZSbGJ6ES2fjYNzIbGYemNbV5VvMYWvqxo1W4b2qmjKxdF4OTtsp9fbEDDiE/6qzZFZROh7dxBJpU3ZmOsEyMnzVoDVDql3VyMJvTgGOpCXxb3PUdnJL/yqPG//vXPwWYnFoa/zWNQFr4NuW8Tkx2D+AhUHOeyS61wT6hVF1yIgIY9mntsMPW0bsS1Alq2SY2sBV9qzogtasJxgRHjxPL5stcOevZb4w8tr0CI5U5IuhiP0NR1zEvyZkqwOjslOHzPIBzz5+WhsRFN2ysNfY6yUxV55VzGb2oCLfONsmoquXgXdsS5bYs0xntvKulPdokY+7xuYhq1xJnuh8VyJ8LcNK+u38XGHgemgCeoQq7d+RdgTB+MpYdHUnYJCiZr4LyKf1ZWFgNJPkMbSmRgLljpZQefodSZSxd/zwxWvqmZsv23oHSt1RKrxLijs5omHQuLSe7PLu4UA4cPVLG5mZK1+ZNZWDblvLa4UOlp3+g9PcNlDWSOb19ZVwnpCHdiaYS6G7euLlMzs+WjVs2R4dhzVosl/XlwOFDpRcI1dVZuiS7ZpR7Y3jsLcPr15WHHnmszAs41Nn3N+XXMzUIMm6CNlT91157NaKs1p05S5vWjRuzNq2ZsGP5hNpQ9/YkK7pt++kJKvhLmAqy6cCkH//4sQT7SmlfevGF+CZ/61N/K2MuCPN+7r97zyXRGbv//vuSsRcYrVu3Ibomjz/xZHn22edDj5cs8zeBy3e+851yzTVXlxMnRgOUCMCwQCQyBOKCEywrfvaZZ+6Ixogsqh9rnpArIMXzAh28X9utyTrg81jL/BGBLh9NIBeNNcL4I2vDJPBZAbLOHgJx/hXADVDywosv5PpPP/NMgqwwYucXEuhjEAMniNhiXAi0gBc0E3actWNVW2FsnJhq1R6R8eV36M4jmFQaDnDgdwhUMSMIPiq5tsbsWYHg2NjJInAVRMm+694jiYddo3RDZtwcC4r5poRdZf6tfXuUnyTzzi/EPvOOriMYt5+Bl4JP48jH5KsB9LB+7F1gQfQeTh7PuLEHxpDd0oKXn2v8fPbYsRNVC+XQ4bLnkkvjn1ov+cxVV2X8aU0IZP3THjZv9EIuvnhXef6557Mmrds0StBha24+IMz73v/+sBYErVh8ADfPn5a4M9O5Hi2g08/YHtaRUi9rRSL7t/7BPyj33XNv1r65ENCbS2tCSRbA7qKLL4p9jQ8+V8GPMFOazmfYONg7OqAI+LFhtm/bXgHKGZ0hh5KgA9ZOTo6XqWklK2vDSNDZEgAl6DWegCPgtLUnJtNJChgqwP7YRz+W1sMVFNlU7eKc+HZNSu2UnTgv+K3nnndOnsda9gwAk7bzCxtgDj132/odkAAAaMW+aT+a27a8E2tGAnvPZZcGqDFeQHOAoWcHZJlLP5jaQFO+OFvzgQ9+sLzx1pux35K+vod93naXAbDUc6a36uTs2FHeaAB4Ab49gZlmTthMyX3lgm18x6cUa3h+7wO4S+MKwtpDQ9H5UWojRthx1pkZK2MICHbmOC/tW2PqmYDEKeOcnIx9AjTZc87HVntT+epa75EEQ00MA3WdIZhCYg3PWruuai8+H8DEWW3tAkmctbXxi5h+OTolzv0IL6eMZil7FZB/8vjxMjBUBXgl+lM6idXZACQtkSITkJDkbZZJ/kYItvl/63+F7NAkeM1fx/Yd21dkTyrDRACtTqp2tXFAtLKMBsMtBJseFMDggTgz0zMesAq5+r/gWDAJMEmWpGGutKwUL+T6rWZJy3BZrb0luNpJ0X6h6kE0Am8GrIpiVWCi7Q/kxR36bZlHK25W2w73R2hIwJ3ygP6avQ94oMa4QUsBFD4fTZSItDaCMR263hBPlW2qbQ9b4Ge5oNoOlzXDdZICAlGdj6hmBUXSKSUsEOPQnUOv1a2wiAEmFrrvpTayg25KV+kBVjXtk7zb2w5iLenwPj4ny1K7AFQR3fb9IjjVZKiC6jadiMLUAAo1tc7GzLXRSjlB0HZUuYA9TWlAkOWe6nCOrF+XuavjX4VLHYapsdy0OZvBEktJ1Tyl/loKki4Huv3I5FHnRu0aHKpdltBxVkqcWcaeIY8jF1ZRR1O3VtlBDk0fjlNNAXluPiVHMmj+7kBy/za4j5YO0KgBkGwIG998xFkeGQmq3vaj9znzoYbVe3Ie0FVtYobFJlf6lTIdpVTTM/kcx9n1vGfq2XuqDo7vDPRz+ogO1jIwB1bKphbqmkzrs4XFfKYCa1gxRP1qq+SwsKKhgo69pkyMjQYsMm8pherszoHdje21VIV/sw46OhsWVU+exVgySKlb7yfedSJOy779B/I8gBPg4wvPvxDD1tvdm/2vzpQTAkV++ZVXooyfrhALtXyvVVXnrMiyoTej364iue+glpwCTH5yKHwKMPnJY3TqEz8jI9AInHNsnCXWviDQuR9tLBlNfkjjk7RsOqAJG9eWntYyndLU6uvwdWIVnEgCpKsmQJxLAgE0cs5uW+LQltGgE8cB6+5OW2HnIkfK3zmUzh6lB/39bONKbK3rcRT5Txx55afR91q7Pg5hBOUikFd1T5wdnK/okQ3WjmjxuZpkjXvxOQAdAA7sV+hEAJOF2mkgJc98rOitTcV+c8aNj+dpy20lnfyt6hkQeq3lqJ5D2a97tp0o+BQye0qi3MfYeEZMSO8QDa5GxNbYSZgszc2Xtf0DpXNxoWxYM1wOvvJqGV5cKWcODJXhju7S19lV+ru7Apj0ls7S38cnXCkHTxwrc92d5ZDOilu3lBOLs6VTh52u7tLb0VXWj4yUfYcOlu5e4FJPWZidS9nn7MpSWbthXTLoEip9AwM5+8I6GRsrRw4fLR3LpXT36kTUUaaIuR45VmYXlkovjZehoVDGu3q6EsRwvI0NP0CQz3+g6aI23/smydLdXbbTAZidDaAmsPP+fAQdK8zniWPH4pMATIB9AhaAwfzcbDK6hD5rhrx2X1QiQjAXuHDlVe8qjz/+47TBFjQQ7FSGww96/Imn4kNYO+eff2Favf7pn/5pgsOrrromfqDgXxD/ve9+N4EXlgNfjU8jUKFlgJWhlJa2g3sCGcwrzZOIvnf31IAXSLRpY7nqyitTmgQIkmjkx331q18Nu0HwrsznzjvvyFqkeRGq/uBg1Y1YXk4pgJKyu2iTXHVVdA60K+VQEB1+7NHHsqeUTQA9lMNpm3r2OeekBAUD4uSJ4+Wll19MkIytY48IYvk17ISAnF/CDwFyfupTnyq33/69vEdlxy6V8847t5y2ZXNKha1lGiT8FQHnRz7y0fLNb/512CRY79a9feF74iG+qjWAYWufCwztY/vL7/nL/Ck+3ROPPxFNG2sKmGCfGW9+lLKOA4cOBmi46uorUzJivgShMt5854suujjgjTnHZOI7A2itGcybsL2OHottUfqMkUQQWFnS9jPOyNgI9iXA7C9+GU0QuSracu997/vKX/zlX4Rpbi8LsLX4BQLxia1R+4mGBdYEQAi4AHj5+c98pjz6yKONra0dmCQqASWXX3ZZyrlplkTzb2Ymz4HxYD2wkQmiZ2YaEdylMG3Mof9Zb+aLj22egRAafohJt209PWAPQNP+tkaVSAKpgFjsv6A+lQYShYcPRS8Ds8GL28u6O9kHL730cjpK2UfeU9lHkn1dndHQAZZ4Fu9mLK198a2xMz6eFys7chPYgNiKNK86OgPW+ezxo8cSGwAAXBs7RiI6gsNNgtiawnJ57vnn8gy+Z2yUjPCtjXeNb6ezTt2HnfVsxlXyEgOGKCuQaxMB14YNbq0ARfjw4iHJVudE28FUKRqwwWfMVRXvnc6zOnuBae4FhF7Q4ENX1RPHc67ZL1gnALxUPejWtbkC176rFMlZB5hyz1U5ga2nJTFbu60tZV0Bcp5//oXEIOK/k2O13LGNfezH6OlMTWYfOAeV9ojZ2Vt2wx6SkM0Z2nRYY28kS1qdMnMVmZAAJHVPpOKk6ZCTGLep/giAojJktRlF9a/SfalK1FdMYNv2bSu1XAQroWpQyJi37AQvUQN0HVFq4F/ZJTVznGCfmGPT1omTYwM4zFtxzbdZF0txNrxwbfNXA8FK06rMBy+fYL/JuKf0oCnpsTgZIJ9j6B1Unilim/7HCRGUN4OUkgsHYNPDeb7p4uPvDrWwWwxYo6UQpWXOUdNOKGyHCK/V7jacm5bREeZFxOSABuvyvIyZdzIejJIFS8ApdGO6IStV6b8KzTQ05IjMVsV+G6SyW5TUVNDG81igAXYE001rJZuWEaFZEfRtleEhQ1fLjNKFh8FS4iOA1Y6RU5eypOVkIBy4NpoFy0glozVZa8TqHBMkHQ14EwOycUOZSxea6dwfYMPZiPDsSimzU3OhmvpCFXVdGwcF+OGfMh/EY/04nKw3c2ie0k64Een1vimbEbAfPpw1gnLMcHCgokMzWdk8rQZIqMbWMdHhhuHSKtyn3ZmSIIZkfi4MG9kLgJq150BliFphXUbamHhHP+bCPLY0avMPMQV0eA+gjUO3toG2f2orTIBYBX0qRY3RpTlSndTawSgZ1pUSY+sA8G6cP4bCHDqIATJh2cTQHa1dbpYhorW8KoLG9EQW5mMIGSZgJmPqXR0WxK2MgcOm7o2BsmZ4bXqwO1iquO5KnEU12No/R/yvfyiOCURf5oGDw1Hg/IZmpwxodCyBDSecRkD2bYzQytslJg3R5JS46/9zsHsKMPkZAQNOvcZPHIGU5nWUKp4qAJZRakS+2cEuDEsC2EvV/rL1HLlk3JvMUc7G5hote4PdkqXjDNIucSb6nSAkCYhcszLy2H9OWgKOkZHVzhnsM9sr+OUTCZpcAwWbndu0eWN1eHWzWwaejDedBZ0/Snma5ERP7djnTEkmqxGjZ4vbUuG2U45ncz3nO0ahc2HNGgkVCZLaJr4Kj1Y9lBrQ9ySABtJgL7alkM6l2ilwPll1XQqcw9Gx0oFGaXLTZQ/wVOvTK6uwzaK2yaMIPzZ+WRVlrSJ5WI0rzmBdRAj4at87O1+2dfSU4ZXOsqarp3QDbfr6Sh8NqzAne8vJ+dkyurRYXjs5WqYl49avKb0CLL6ATnpEL8dHU2YVVu7ycgIMvQSn5maq3tZw9X2IA88p1VpYLPvefKv0dfWUsenRstS5XE7qxLdhYzl09ESZdzYPD5W39u8rF+++OGMsQMOepBOjjWYc5s6OJGIqY3QhPg6HHShizAQKbYtPjQiMlQDF34wtMGT3rovD9MFsUEbGp7PGACjW1P7oXownUFo7Mhx/GBNjwwadWI6lDEHSBOCw/YwqSnvppZevzrvuGTff8t4Eg2FQjIyUu3/wg8q06h/IPAtyMElkj9sOM0CGj330owFNlLoo2bBGwiCZXyjvfs+7yz333FN+67d+K+9jzT5w//0JuL/0pS+G3UAHxX34AjLQRCnp3tgT/HvfwUpx/3vvuzfBDW2Pb/0NsddPpATjjtvvSOkQMIJgJlDgx48/EU24yy67PMG88QN83nTze+KLymJjpPzn//Sfa2n1yEj8Fv7P888/F/+E7xJW1eJiAtbf/M3fyBzcecft8YkEnK4reXXD9TeWb3/nOwEuWhFPLAxBt3FJPIB9I3hTWnLGGVkLgBKl2AJda4GN8S5tYpNvBxRyXf42PRM+HnFUPp13BjawT9hJEm4+SxvQ2kl7884qPIuVrT30Sy+/HOBFwKgsi+gpNg8g6dLLLssYvPXW3nQfAuoYG6DMWWfvjH3z9x/cfXfTvWe5XHnlu9Khpi2FFLsoZQcQA0zYRT+0NfhxwBP2iG+SJG2THCfw++beN+PP8gnZmZdffillOQJpz2HtY/O0upKCWsyDZ55+JmtGqZO1xwaKdRaWFhrABJhT/f+wEcQbjZ6M+cFc8HdrHbv+ueeeDZubH7tx/fqwxdhra5SfTmQ44Nj0dMAsAICYx7sCYYAu1mzLTDAWm9ZvCKAIELCXAEH0N3yGrg6/2gAlqb6gw8vaXPe0lIS8kc/rmuR5lbR4Fl1v2GICvdaMchQCsgJ+5xNf2/vy4zHbxAzmWgzBNrC/v/RL/135D3/ypwEIWu0qsam4gWB0ZR4qbXoxWonm65qrr67AU1OF4NqAZ+z4S/bUjmCu7RotSAVQEiNhu4i3gMYBZLCRTj+90TpUlSIJrnSvljEGqJmeyt47bfNpKQVsuwGdvm17nsMY9Pb3ldGxk5l3vgCgxByEHaqM502sm9oJyJ73vv7b58yzWDAdZDtqTM1mRZ+skfzAQKl4SVPxQTuxYZasgiX5AGJgjbffGZ+07BKxLZvZMbJ+7UpbV0a3hJMCJGiNhWtFTGVmOqyHoOMtdaVhZLQB/fzcQtDWNvCt4mLawtICoVOyEMPxdolIK8ran4Xr963I6zv1RUwGYCaMg6ZG2Odb9L+WaxBvrQCGe3GsKm21ZzVQpkUSIIMg6txs021HmQZtiIowQTH9tG2FnfFteQ9kjGNhvPy/IotVr8JztZ9LO+Z0CqKjoowHk6XSXtFr16/fmEUKZPD3drG0tMjaXrEyXJL1V3aCPeD5idQSgO3syOEEjTYOsiIcJg6OxdNSi9SHzzcAUFg/aKudlSHSsj3adl8AgPZ7Fg0nDbNoYGigLDUMHIyI0J04Wp1dOTjPPPOsChihP4VSWqnJgnwHCuQeM0nPcUYV2u4+YQUtLkVBnoHgnCgxiQ6OevLJibJl85YYElQ0AkE2b19/7S6jppshMO/WLWMOBErP74WFBpRQRqY+vmMVzfbvmEE+39KaASqtTo0syfMvPB/jAXl2r1bzxHWBQK1onHIYYBQjwdBApHMd9eI9dFE6czjbuIxM6um2QOhldNAPOfZrcn37hhNoDhmF6oAvBaAwX5waWc+JMRmO9amFxrLhwAs4dExisB979NEIoXG4Moehf89kvbAMnBLX9y5KihgvcxhUN4K/m8vxY8fjJAJcrE9aM/YO2qdDOSLQjZCzd3JtjqP+9hEhBuYIaGr380bDpxqjU4DJKcDkJ0bSpz7wMzoCb+sWJRGideX8fOrQAa7pmoNdh2XZlIpwVqJzpoQW07NxjJyvSeJgUjZdxfgubDtAIRnvNUMNtb4vQDlWnd+xcy1rBUgT0fgTJ5LB1z0goED0ojqbbm9Dyc7KLqcUZ3kpjjAfwBnmPBCw5JwaWZdM/vDwSPyQtg68LS1idzn+APv2nGqdVWeHLB57nVKBmWpnS6FnUn2KNomVRJWES09PmBVo1HyHqtNWUgtubGZnp+Pctm2Vfd+53DJvKlV8Lj5NFYd1Zo3n2TI3yjnXrl1NHAhKnFFTk9OlLC+WNcotaDOERVJK98xc2d7ZW4YWlstwZ3fpJ2yPrr28WAYA8c637q7yxskTZWHt2vLm2Mky70zv7Ijw4wqxdvOj7j5CkSdyXoa1sDBf9h06UDqWlsrImrVlBMW7s6ucPH6i9DgPT44lcTOzNFv2HaktPp0303MLpXNoqKw/Y3t58eWXypqRtWV8arIMj4zk3+lytI45mrxrCsABJ4J57yypYqydi5VVVJsf8E+MO18Bg0RgedNN7ylPPflEOXqEBsJMWgoLHnXooJtw5PDBrE+BCgAJA4XPBETZseOsBPbOWRl2wZQgHQvBWvvRvfdElFZJ1/0PPFA+9KEPRvOEf3H//fevZsExTegNaJ0qMLLGarn4UvnFX/iFcs+99+b9BEDOfoH8Jz7xifKlL30pwq3xyZaWAgbxbYwDlqugxdqxhwTnQLpHHnk05Q2YC//bv/k35eydO6O9ItAn/ok94J+X7L4k40Y3IgL9HaVce821YdgATHbv3lM+dOutWdevvfZKmGbKCGZmp8NQee/73hdRW1olACZ/bwEf/qNAT7ch+9PYWec33nh9OsgI9uxxAI93EOz+73/8xyllsr6xif1dUs+e1QUGMLb3rb0RxhfIDfQNpGSHf+QZjZnfY1HzM9vOMNYS39g+Eagb97//q38/QsCALb4+Rraxt0cBE2lH3UgB8JkBO66BISNot374mRdccGH5xte/EcDYdb2L0hHsjtO2bM286Bzy0MOPxE9U2qCj1dDgQNYrUOmTn/xEACVBqznGXB5ao8XrkTCCCJVa6wRBATfeV/vptnso/919fU8SVQkae2EPWC/KvqwtMRuh1LTNPXokMQFxb3o8hw8djL4KEEjbX/bdGJ4YPZG1wm62bgAAIABJREFUpszGNQAMxrr61gOx4xgg9pl4xBhLAte2812JAbSml1yvPu7J2HS2zfgZMyCishnrw/xZi/a4dzF++zDMOzrT7crcuo6ys8985jOJ3SR/XQsDq2pgLgcMYaeOHj+W5+G30wnxOSVoAPm0AW9kAMw3YNEcp/x/ZCSgLbut5Mx7ibUwhQBtYi7gnB9gzYMP3B9tnpAO2Hwg1spKmHjiV2sCUEPnhF1xPYyiAEoba6mmfQrgidQBgW9t7Xsq2OpsS8OMQ4ez3zLnm4mqj5RXXnk1a7hNSLfskDffeKPKAbC169dVvZ9SO9EBvgBTp522LXPg+859jCL3sXcwXsTUbE86fzZtvLGzfB4gXRlJNDKXUwoGmPLubdxkDYmp2MoQMZYq291PI0XSaChWF6sFTlYZ8W1ZTVvDwv/o7Ahg37H9zO0rApqaqa96GSlZieja2+10Bcdax2Ep2DQmpu2iUg/w7tTmeaIIPa7U9sMOea1JW0SyloRoB+wwrvRExkqwbeO2OhLpCkPvYR1RT61taaJUBEng5jndL/oLU1NNSUrNFkVAstEmaYWGGJM2s5OSmKUqqMZ5imNAZLXRWDEefQN9lYiT9jk1+K9iaRXIaFk3mCBERJUhJSOmDdeSNlxVuI4zppwnwnBLuqioy9Xtp3be4fToMNRmqjg7NkzaYTV0IxudYfWZtP/t6Q27xeaUXfGurVZEi3KH1qucA2BiTCLI2ln6GnSx6lgMxOi0zAnzqg7TwYHybOGao/7BSjPmhAJmItorC5S2XSXoeM2yVdDEZulB2+qp3Ym8c29vdzl65HCMhb8L9Nt1xCk1jjF0gxUBlWU0vxDh2dna3hqVr12HqGKbNm2pAl9N3WbbFcnfbBhAAIc6Dt/ISK6bsheipE1tLLS47RzTgkXmDDjhO8CTlsYcDZumzbPPclCMYWp5h4cbCrX58LTLtW31wlKMdV07K3GGgSI2SBUHrOVF1rjPcIIqJVx9ep1DBowx4/D0K/WZGCuzM3M5OFHWrK29+/bmnbwbZJoIFWPGaBpLRgYAg4oOGHP4vvnW3qylHWedHWc7GUS92YexgkbT4hqrJy220j1pprzx+hupa27btdVWf/N5J+h3aN6xSpXx1SK7raU6BZj85Dj4FMPkJ4/RqU/89I5AbSXeZHya8lL/Gad444aadW3O2HrWVoFF9j0JDI50y0jp62vEtQciIgmU5x8AQLDewsJIkoZA+NrYRJTjCIISPw9Lcm2yx8T51EgLgji5zqTKkhwOIOzzCZSVZw7qbDcV8MQ5LSiu3X5mUpbjzPPczgWZPE4xh8+5BzhpNaYSOAkyJicCLTuflHM61+p5oEaen6KsU8mNdovq7Tc1pbjO3MVy6PDRWsaZ5MlAFVqfUzJwWsZAAOK/886rpa01mcBXYM+dd86DxcXlpoSzMitdy3ec+YB7gQX2TAAg7Bt6clOTZcPa4bI8N1eGlzvK2um5sn6lqwytdJQh4vMD/aVzeb6o6BZwDG05reyfniwH5mbL8eXFcnxuOgyTXZdckmAG+L+mp6/MTdXyXGfQlm1by9TiQjly7EhZIfrXW4X4h9x3cakc37e/DHRVQGN8eqIcO3miEHs9clSw1FOWB/rLgbHapnT7jh2la6CvbNSloqOU+x64PyUxtezjROnu7S2Lst6zs/ExlQy0yaJW20T3Fp+nv2BcnZ/WBKBFcGe9Am+mJiaTkDC3VQ9uoOzf+2YABYk7/s9ll11aduw4s7zyysvliivelX9/5pmnE5gMDFSQQkcKrXz/7ec/X37+s5/NHNH+kMUGsLznPTclKHP+y4jrdnHTe96T4EqHEUCejLOA3zoXgBHEfOjhhxIMWL8CwGhz0KVbXs5nf+VXfiX/PO/c85IASfa5r68pBRssp2/fXr7+ta+lu8jNN91U/v7f+3sBaHRKIb6IQeEZMJH/81f/U67N57cuH3rooXTHCWsHsHIGIUrJvOV0s3lr75th3lp3W7edFh0O3/GM773llqzZlsFu3wOqjMv3v39XQAjixsZbtxX+vX2tTOdDt95W/uff+72MkesIWPmul19xRbn99tuzV3zfM0YEumkgMdDXX15/7Y3cwzsIpgWTtWSoMr7sF3aDmCubAtRRCvLhj3wkQrnGT6yjGw87ZaysH6XOShX4ufv37QsjQXAqyUmMs5UgkBh99ZVXV4NtviG75JrKv31Ha1asHyAvFhVfrMYVlVVGN0VJD3FeJerYLgcPHS7jEzWLz5fk1wM0sGkwlyVWW3HRADWnbYlPCZBNWVwTu6R9uu6ow8PxM9kwLBIAocoAewGLiX3jF1pXX//GN1OqDtjVavesnWeFnS/gx7aSuLOGAAgYMAJ6dgugZd7XrJVo7Erwj70irjGu7Kz/Y0OZE4lsmj9sBKFj1ybkyt8PAGpP7NwZoVSafJc1oJ/1KXkrXpXMB3ZgbANKzbs4yb2da8ZbTAF8c65otU0fiR/vPubaOhS/IRT48d2wP3prnGc+xQERmT16tJZcHT+eNac8zrkhdpScFD8YN8AB2y9+AeLSLWKP/F58oWU2jSPPYF4kpbHdsbkAMd4d29z6uO6668vY+Gi6zAFbKrNuS8bNeQqEcT1jqwJBbGJfYxKJcZxFnvPEseMpu4vN6O/P+aJRiGdaZPePn8jYuSemWQt6+j6ixDgQsUOH1nXVB4j+aGWLOmcj+XDgwKr9FZ/5nLVpXqw949nKYLQaI22zFPbqscd+nPi9JnjfIfLaulgrJZqNSeCcfsa2lap/0VtprdgQTevXNjOMDlepsH1NC1sYQu1pnMBcjVpTWuEeFpTfxfEPDb8eJv691QExSKHAlJWKZDfoIgDDj+taDLVsQz/qhTgqrX6Ixe33FpVDzWJ0fQFbRNyXl9MFppZH1LaEbWa7DeLQUgXDCbTRMBfeZrwAh1rxUoBFG/Cl9KUHWDBY67n6egKY5JmbEh3vSAWYM8J4CPKNgcXAKAMT1LGF+tV0F6ooZaUI11KRWlYDJDI3nj1Co5T06YOo2+vpLn1NF54WDMqB3LQVdq1QTKOFUhX/Gc7oztD/mJ/PxvY5z+Kw9bw2s/tCUdNNaG4mjiyKlU3uu5B2daJxIjFIOjuDNnMAGN/O7toGF0po7djoBw/ujwEwNza08ZHhmZ+fDTgD1HKopvxFp5aDhxonri/vwGHzt5F1HN+psmXzaavASrr4yI5h8TRMDp9pe8+7gL9rA62AixOEImjDWlc2S8qSUsc9EoqlzE4YRx1VUDatCc3z/HwcXyAB9oVyItf2PtZQ1ZRZinE55vpdXQEufOeN17WHpExeKeHm1Bpm0NzLNTgAMgMQ99SeHz4UFkkOxfnZ0gtFb+5P7BWYaHwnp6oeisNfGY7POGT279sfJxFQ4uClf9KKHh46dKR091TtksxVB3HZNXknzlM8vpUS5X7rRN0kpe+0ux4ejkEy3myIgxxolmAnoGW1OCmXa3ubn2KY/MRI9xRg8hOH6NQHfupHoBqHdIih/xWGYGc0ypz70UujGRYh7rd10AiOj48ThK1lwBxEdo49Gh4has1Jmm66m3SEBrxxI7HSsno+yILKfLG9zjpnDmFB9+WYBxzo7VkVEa8sxvmGMl4zwnwiPkzV1Kpgj+sJ9pXEEHwFZKPXKytg//2+OrWDycQmwdIIr9f2s/V86+mpXdUqc7crID0/I/TiDFstQWZ3ncmcS39yDvCbXIOtfpudWDu0GSMgPt8s9fednatsYOdhraevoulVkLYvzne6Ac7NVxZtmJMSD7M5J/zO+d2xslQGenrKxNFjZef6jWVkar6sL12lb36JY1TO2LqlDPf3lKGBvrJPW+eenvLqyeNlpn+gHJqeKlNlqWwXyIyMlKPEAnWL6+wuHfNLZVkybW4++gUvvKnd6UiZHR2PyCzfKIK8h4+U6dGxskEWft1ImceI7uwqPQP95dDRY2V2ablMLC+UgydPhI4/PTub8p7Zslw6B/vL4RPHy+49exIIjI9NpIY/mcomuePs5RulxGZmJn6MQDM6EXQNZmcTUEmWOfetA2WtymNcz5jGBy4rZdvW08riwlx5z7vfXWama3vj8Ymx8u4bb4yfqx2pBQv8EogIzOgAnL3z3NLT05c2u++56aYAZX/51a+WKy6/Iuer8h4+a9vmFNP053/+5wOqYGR/9CMfLQ8++ECCFwAJsEFC6q+/+c1ktgXsOokIwO0HgTOxzd/8738z5SKCXO+htSlQU1cXWWF+/O/93u/l/X7tVz+XZ/6jf/fvygUXnF90M7GulA3pTPOFf/v5CIUK2iTIBFlKVt7/vveVi3ddUn50zz3xMeyLX/iFXwhIRRRWQLhr10XlBz/4QQI3JTieXSDKBvDZgCnX33B9AlRtWIEC2iMLsn1ecNwmHb3Do48+Wr72ta+VG268IeyXxx9/ovz27/x2eeThhwPyWPuP//jx6NIASNgKjBrP/crLr+Ra2Cn+Zt8BTuxvrVr5bUR8AU38S+vi7/ydv1PuuvuusCsIwEpK89uANDRcPvShDyWwN7bYD2yKBCWfyl6UiKaDiCFiT2LK8Ff9KL/hv1+657KM3c5zzi4njp/MdZUSYFAFqGk6Tgp2rW2MEve57NLLEni+tXdf3gVDJC10H3ww159ruh0KwoHHYVnT5RujlaO175kBCfn17sO/NQbmTXCrpEQs99rrrwV0qYliZRid2Ut33Pn9xEnW07PPPRv7liT7Ssm6sb6xl5579tk8Jx/bdQDS/tt5ENaTTmY0L1dWUnqetr1hqg3FtqcsxNxcdlnZu29f5tT785n5ys88/XTafWtJv3fvvoA8/GDAGBaXf7ZsB+8pnhKz+hxWjgQr4HX3JbvLX/zlXwa0iPbS3GwjVFpLVgBpbfm999c2HNBCLBcY5DlrlcdKQCvAlM8D8dgdz6Frj7gEEBQR2NdfDwBjXWG02BfYPva58fI3c0cfyF4xN1X4tTPvYP9au8YT+Kl1NSDHnLGzrZSDOEW8kPhyabkB68hWVNmGMBkbdtHuXbvT/tj7mBdrFHPLeoxo7NRUEhliB+OQlvFpkbwcVh0tKyCM2DKA9PR0wJOKJXQkfhZXh8jQnGdVxqLGz62P4axjo32Pf23OxXz0n7QqB5hU0deKS6ZUuP0h9ZEOdsul48yzd6x4wIhlRhG2inN6cT+ADId21eGoLVoj+Cg41AMZi0SJB/2ERd09aq1xhJk6tOOlAaEdcW01XB/k7cyz0pNWeNXhUtv2NnW8MwL1Ruk+YlmduV60VrQhloWgtcHJQBGNhkPVfRCwtqrzyUgpF2n0FPyzFezx72mVnE7ENaiu7JSqoxLD2ddX2x02mziLJ7orjlzlCP0BGCwenwEUQBerw6deGhjVWZYWq3p+W45ifD1b1aJYiRG0sBmj4bUVOKqaI+jEtQ2vRZRNOgydrforFrD5atHwVuw15U3+HqdnscxOz2Qh+X1bcmU+jXFaVBEDagL4dM2ZglyfqF1p1lWkGBJpoTEMROjcE7oMBADgQKJR6fx/04ZNq9kCTAX3RcHifFoPSpJCN52fze8wQ2QJbfIIsR46VM46a2etXe/obNoVjwdQkjGzuFPbrkMTIlB0dOrGqI5nrX1f3Sz5TO09zylOm+SFhQAIHAqOTss20Q/dgWxcWz2VCOxNTCRD2a6Tzo7uOqZdnXknjpX1AZ2FSqdtcdNBioN9+PCRjOPFuy5eVW9WZsRQpPXYCLbVQp5bWzWGzJ6EKAel7e0uPV0dyR5s3Li5HDxwKMbSWj2ZtoizOegg75zjtEiLQN2BACbWVqWUryQDS7B5YnI6hxE7ICPk8OAsOGyWFuYzh4y1Z2RwGXAZKs/ks6il3itlXPNVSZ14cQuWvLMG5xTD5CdHuqcAk588Rqc+8VM8Ak1bYYFWnOKG2dkyKiUTBA3+Vs/QCiw4A5VKRPm+cWjSPUYnmjlC8oS4+5tyXIEEh2ouWSgAB6fLf7PfzrraKr06Ss5DZTJo420JpIys/7O77u9siij+0nLo8s6tCJ13duT8i/bIjGzyiUYTrGqA8Wtk/Z398UuaDjnAodbHaEuRnSPAf5oVEjqCZWewoMl3N25YH8YBW835rLpptYzm+PHKZDFuLVW6isKO510FwN6DLa/12lU7xhj6u+ev7SurcF87/ux5yqiVc8Tvq6xGgaLzzYVmp6dKv4TEiZPl3A2by5rJmbKtf01Zs1zK/MxsutacvpGuVk+ZmJ4q+6cmy/NHDpUz9lxaHn3pxbL/5LGybccZlRWzfXuER4f6B8rYkaNlZXau9JTOsI2PamM/srasJfib8Z4pcxNTZfz48bIwM5sAgoba0vRU2ffGG2VWye/ateXo2FgZd8YTYewfLEeOHS1r1q8rrx46UEbnZ8vajRvKzPx8mRyfyLv1DQ5Ups74REQt+SpKFVxfkCnoAbpNTk9nXoyb9WU9yeIeOnAgc2T98tkEOgJHPsKGdSMBRfwTWLgwP1fOOPOM+A3m3/prfRSlK4JypWLnnXthgLgv/NEfJbjo7OhKtw2aH8pZgCC6T1x//XWp+f/6178WppOMuvPdOuf3EG+96aabEoSbd2wUySLBmi40AIe0FT33nJTOWDOCFv6E1tg/93M/l7Uk02+MAhS8/npYqpdesqdcccXl5dXXXo+WBR0JARPgQOBo2wIhrK+208vhI4fTbvja664vBw8fDiglePUMABd6J2IPe9O9tCU2D4I661xizP4WRH72s5+NL4n+b4z+9b/+1ylJuuDCC9J9BBBnHiSMAGff+e53y0UXXRjf/6677iq/+qu/mjF+6KEH4wu9+MKLWZP+9vGPfyLlOSIYJT7uIXsuYLvm6mtiJzyb+bNn/I2vVNtxVz++FeIlCAxg8B1/F+D6nvXgd/aaLktnn31W3lXplf141ZVXpfSP+HACYe1u9+zJdYFQ2OqSrQJhvtnU1EyACuDR97///QTbtEquve7act+998XnNE5aTCvh4ce1LDzr13vI/AMq5jDDBNZNnGdd8rGVGYl7vK/9Yh6slTCv03VLEr47zB6xif2RzlOjJ1PuIRmHrQ4w0IRAR69XXn2lPPX0M0kU7t69O6wPNsj6A+r5d2tP21l7Uwk9hgb9DvGIdzBPxpaddEYAlYCB/HpBO7aL0kn+ecCL7u4AGfxedjdJxrHxjBG//2Mf/3jmxnU9N7Dac5g3/7z9e98rF194Ydm1+5LEXdGDTAx1MqUw1rv4icaf79vrziLrQOwKtAyAv965NBsAjY/9+uuvhekRDY2OkmcACG7asDFz3woHu1+6Cp25I746W6Oc7cILLwrwmeft7snnsULEfcYQ6OWfYgPr4/U330jDFntFnGcsyQiIKcyvebcPde0RV9CAeuyxR5uYCGmhJuOdFfae9eh8Et+JcSUmUn2B6bh+XcZEC2DgkrHau/etmlBeWMzfvK/yV8ByEstpwrIcu+I9gX/OT/+udK2tAAFisb8BYIJlEE/XXKS/dgmd1q23O/a5pnUbYdd3giUN5UQ8E/zgzLPPXHHwRc1Yd48Ef0pm1AtXYbVkjLs6G/YGgKMKkzokPJygHkLUirIZqFxcTWvaBNeOKdEZWaiIqGsEiFlaCACQLipNtxEaFm1dkd95hgAhbZvc7p4gQq4HFIn4GxFMgrSpaaZqXwESAEDYG5wVoqeNRovrB/X3bMpxVpZWNVH8zfOmLotwZ1PG0mpTrJa9LHqXlVAwGU0Dn+4rTbasAiHYOD1lmYQ/hKqDE6frjPaEWhG341g797T6GjUT5N0BLLW1IT6OReT3i6igA/3RNIkScDM2ruudZEMsCA7V0PBws1HGVz9vg7SsiOrAVRXrtoWUBT86PpoxgwT3DvTFaBgzGa/10SnhpB0PeASAYqTnZqfLydGxACYTYxNl585zyvTsTBls1OdtMgeQDN7GTZtjgFG+jKl2uG2NmrEwfgxNqwdjXVV1fvPanRaENRNTqXQApbA/pqabtVdLtCrbqIISmzZtCDjiGpxrmynrEttleDhjgsbG2HgW1DtjZTx9rhqX/tzXumaAzE/LWAEyceKq2jT2jnKbWuuX1tNEiWZnczBYCxHP7e9fVaxn9NEq7SeG2L1bKrUDen5mqnRopZn68sW0E5YBcX2gGOoYg6+VGQfM+sl42zONMFMFfiazf1EGH33s8RxMxhmV07vns1oab9mSz6UTTsNCYhc8m/XgcKzU8Vq7rdYYBZ1IX0DGxg60oMkpwOQnB7qnAJOfPEanPvHTOwJt0oRdFhg4s53T6XqwdiQCnDJULZuU79F2XnOO0r13jvNZosuFhVJWkvlnYytjktaYa6oH3xLHFfgRVux8Bczbenx2Kg7a4lLscc64aANsziADuttyVWef+3ImgS6u6X6VGTrU6FJNJShxTtMvaMuH2ULnEYCDg+zZ2+RT7VpTy084rbK33oUDrUuO73V21tLbwcEqbAhYb/Vb+nr7yxtv0FDhO1WnlQPsrPL8dAJS3tl0hstzdFeB8pZJnBLhhcWybqTW+ecMTlcHDMS+OO/mymecS8dPaPuKHcz3mSmUVtZ195YtPX2lZ3yybOzoLlt7B+LrHD12uJy3fXvYkc6AqZ6usm9mukwNDpXHXn2ljM5NlT4d8mamyyV79lT/b2WljB09VoZouBGk5eg2DOTB/r4yNT5RTh47WjYODJXxI0fL2pTGlNI/PFQWpqbKqy+/XI6NnixnnXt+me/oLEdPniyd3V0BogJIDA2V148cKsdmp0vP4GA5MTaWxFvfwGB8FmexgE+7Twmv2ulmOIEOBgB/Qs2/M5bmgFJVYwR0MU7mzfqeGK/ACd8OK0PCZ+uWzWGgEDaUYcXoUP/PJ961++Lc67vf+27YIzUg+XH0Ka699vpyxx13lIsu3pXMqKDZXN1++50pAbHe3Ue3E+cwQEWgqIPME48/noBEeRFASiDO37PGqhbdmcnCYw49/sTjq6VdwMA/+7M/Kx/96EcbFsOegCNERD/+iU+E9XGpOdNy9/nny6c/9akEnNY70ENCx335Cpdfemm55557c3/BKd/tiiuuiACtwO6sc85ZZTzzWSTGfv/3/9eM2dk7z1otvwG4CNrM10MPPxi2K9aWd9H1JABRKdFpwSypzOHKBAdsYYK4/2233hY2l33kd5JU/Cdtnt1folCQeM+PfhSQZXhoTRleszYAkD0kKWZuBZHeTyDLH6O388Mf/HCVGYEV/dTTT9fujY0mECCgAqzHVjvy8Efb7i/Jgq/UMi+MAOATcAOIYw6rzuBCklhsEgabMRdkGi/JNHbQ+hRYKzHhl2JA+N5rr75Wy2V27IhI7YsvvRJBXraLnSNyym4Y59deeWU1CR5WdldX1otSQmV/5lfMYgxqsrKn7Dx7Z+YZIOceQAlx1ZVXXRkBX8+KecKOAqm8ewLY+bm6j6amygc/8MHK6mi6HgFZHvvxjxuNihpQx14vLFTbsfuSVbBdbMh+GTvxCnDEdfng1icban1qBR2Np4mJplNLZxj1QCnMQAPNr6frQ4Q5HTkBheedl/0FFPBud955Z3Re2ETlTREonZvNfAJZlH9Zc+7FBomFrJ2cLUND2VPGznOYeywogARbztYQ6vXf3hf7XqKhZdCz1c4g69Lvkvzv6go4xH8Hnp13/nnZ38pH0xV1rrIJxXBiH0AKMGdiarLsufSyMMWcm5WpKPE6HQbPOWfvDMsmQrZHjwRgNy9VMHw5a877RktLe/qhoQAd5lvcYB+QZkh3m1SZtE01qiSAeQQYAQ8vuvDC7GfsGNep0iGduZ49p0sUG+Ystc4rKFLZedaxdQqQXcUPUgkxnOSHUj8+Q2W/14S78c8hUrO9jQZjUwyHnaJLjoETWEdstKGzpKymKXHw9dTpzhLUXKnteHvQP6tyus/RavCy6nZz9+Y7ta2ul6m0Wi9sU1SwoDI5HEAtpaYVobLhGNPU9DafzUTQn0iQXVsKuaYXtFhCuclCwSyoDJgWeIlOy0JtI+w7DrIwR4AQAJnlmjVpsyqeyzVz0HFCGoE6799SfaDGDjg1hjZiHLdGe8R9w6ihabLgO1UxX6mPZ3OoGcMOQErKRSrl1j05OZy9Vqk6dKHQcC2sypzxzKhJnWFZLFXR2oap4h0cHAlyGxVoqJoFCPyoIrGDtd1zNF9qa1hG13xFEGhpKTRR6P3adVo5G+NqgAgqYWNY1MbYd7w7KqzxCGtmpcSwv+uKK8vBw4dKf29FLIEanEXjRS1eprAu8uoMehfP4t39t2cBzDgYOZopoYL8Tk6khRqqmrXis4yn97GevSeD2Aoied5nn30u6Ku6Vkika9t4nt3fOYXGjnGxZm0sSKzPpRZ9dDSlVIwnUMa/pyRM3fbwcJzldr1pO5l3nZrOeDDS5pgBtRYZsjBf5rTklr2rJVGyMMaesn5bUxmRPirVE5NlenKizExNpB5ZO2BgjcMEcm5NAU0cDsp4ZD+tHYcUw2XPAKqsnwrULUWp+5777s93jLHMDsTbgdaujW6tIeN4zye7QZmesQHIOTzSZq2zO4ejwx1yX+njlRLHJlTdgsooPyX6+v8c7J4CTH56wYBTT/6TR6D6I4KBWpoZEdEe7dyrToYSz5yfTXe6lkLLjjoDIiTdKZlQmYcp2WlKItOmvkma8CuUTeo0wbkEbgiWZDLTUePwkVwPo0NWG7Dt3GDLa/mlFsIDZcPG9SlrjEO1shyztmUz9uRksnZh4i0qVenOWaTmv9a7d6brQattloCgq+qi0JUCdrOZzi6Bl1JHYwPgSOc3LYCHAPVEDXvLbAOKG7uWvRBQfGm5KK2cmtKSUsKoUpfZbEE5MF8yI+1z161bZZc6K6IH113bzvtvPoRzKiVSzuaUUtfWoD4jIPd/Y8Df4ptVVvF8mZ+dKdtG1pUyPlnWEHydXyrnrNtQBvp6ytzW1EXKAAAgAElEQVTMdFlHmH56sqxbv6GUkZHy+JtvlENlpbw5eqIsdEiwdSZxcdrWrXGQJ7GMFubLwvRM2aDd7chIgmKCmAOD/eWkFqkC4O6eMn1ytMwJIleWSpcy2b7eMj42Wo7QMdi6rSwBqfi5xOL5fxHT7Qm7ZGloMJpwNUmyoRw/OVqOjp7IGh2yXgj4joxEy04QwtEXnPo+9onEiWfGrMAoeP3V18oZ20+Pj+YMFZAAWlK+pTPe9EzZtHFDEjaAMqXuSUYc1fK1p9z47hvLhRdeUP7jf/zz8rnP/VqSTl/+8n8s69dtKBdecHHWHEHYH/3o3oAt9Emc47QBACjWE//W/AABBEkfvu22PBsmA79acIuxkza1Z2H51iSSuXzowYcSDNt3YRSvrKREmdbH0888U264/oaUTXi36669tnzt618vN95wY9bHAw88kLbGZ519Vsbp7rt/kIRYu74/+XOfLC+88Hx8E4wIMcUtt7y3fPUv/1My3joBvbX3rSR7ktTr6U4bZdlk7Zdb8VgAix/7CBuLX4cdIpPedrxJG+jXXq1lyfsPhB3Gn60txWdjf37pl34pJS7KSmTQAQgSdYJsfiCWDYaYUo0Lzr8gTAj2CvgkI25uAZNtqb77AwA+97nPlT/8wz9MQKp0hv/23e99r2zbdlrTseVogAg2BisIC0hcpRzC9cI2mZtLKRGfCpCh1XNtFTuX9YdtwWdtk3HuK95TskZwk38MVANm0KEBwEWItosOCHH+mYAdflqfnZ/btiEHGChlYZdnp6Yz3wJoXXqAAXxW1xYsC2z598AMfjIwiH/Yik0DsNgSn9ee2dgqfxPD8EfZGuLOtPdS8rhSy+Xp+dBzaUs2gUP33XdffFB2USveJHl3nJHfpROP1txhutd4KmLOxG+PHY+/zXb6XaQFortCI2hzqgnskSsuv7yMrF8XRk6P/d6U3Htv9t9+wnIDJLPvzh/+vDXVtufWKtfzAGTEFmyW7ktEkFsmO00S6zrxcF9f2EkCeWMEIHFNa1GL+NYet6UtNXbUobVqtCg/Moa6L1mn1oJ9DiQhRmteMRolUu3TtmV6JAAmJ6OBZH/wzQE2733ve6OLWBMGC1Vja3kle5vwq7Gk88KeeDfA5rnnnpezC8ulPX8k9NNFNTqmS4n9zEk0vSZ0Ga3xIzsIGHNmi1MCJE1MlvPPPS+aNg6cyoysyRJ/s1YAUDUJUTvltDIhYixrzzh5f++QWISeWYNrOGtqmWTFN3zfeLwTMImgSCQGmpKckfUjKw7UBKvNhx2sgh5frKI2taSFg+JFE1w3wVAFBYAAtVNGAtWJidVauQAmnQ78vhiEBNe6azQPNzioPMD1awcdg5katHS0ca3x2kO5yQL5vcUVEaZk6GcyiPmezHlDg2wDbpvWM7dZlBrcdVQAR5aKIGtvT1lYqi11ayana7WkA7vERjKBsmDpBNMcLA5tYInDRwBp8DlsNZtQW8W6VlcngINwbGWxMAYWj+e1wYYG0da01KqlPgyBhdNukoASzdz4/pDMQKMKbM6UTzjcjGNltNQaZxmo7t6egANt+RKwoz4nbZSeABeMrk3s2RkyTpqMnecj6ISBI/h3LwffyPBw6vugwhwbwlKeGVILKJibX0hnpNETo6HpMQyMCyfV2lIf3BpjomzW2DQBuAMHqygpxJVh78FC6uZjpCykMpRsjs5cK4ZrbXUQ/KBUO8AYmnQNylx3RsCU0fOuxrSCOouhw6FYQltblJfxga6b86hl79uXjAFqmwPMYQDdZxyxMzyn79rsjD/jYP1zEhxaAEDZJ4eO6xkLmZ+zz96Ztc1wy6py2h3Saau9uBQQxH28P9T3nHPPSf2ssi4OqH3kmoejQdKbA8zBal5RVzk60OBQ4JJFOCPP4jmTWe1SIoZVw0CPpj6ToQo9cGoqSDZAyFhbE94BoOOANc6P//ixHLgWnHtljtGktbDTGm5hPtkTB0xEY5s46hRY8v8ioIxq7v/1h6069XNqBH7aRyCASZTZOWfjYbexR60AaVgTAJFG3T7M0+Zsc0bFniilnZ+rjAqisKWyVOJsN2crXTXnhM/IqwCU0+VvmWB9PQ/YW34EzaeDBw7ms1vUnM/WEmOlE2yzLCkfpEV9nQVp29uv3X2lDbsWG8heAl3C6pudzTWdkcpSnT379u1PpzJ2mR6DICStfCcmK5i+lRZGDS7S6SfdSoizzsdvaBNBAaIDVgBI5qKb1rZalmhyL8+OreAZK6heWS2u4Xx0Y2eys8k4B1TPuduTd0mAcPBQI/COWaMrAzBFB4nz46BLZE1MjKUc9PRNm8rxt/aWCzafVvpn5sumzq6yac1w6esoZaCrM+zavjVDZWxpuTzx1pvl1YnxMra8VM676IIyMTlVSxjWb0i3nCOHD5UtmzaWFa19+/rK5pF15eSJ40kCbD19WxnBMJ2ZLQd1YhAcSR5pj7ppUwICyaLHnnyibNq6rWw8/fRyfGw8zn0ccmXZvX2lZ3hN6dm4IZlSnUD4EzPzC+XwyRNlFhua4O7I2jIwtKZcdsXlYRCYl9bH1bFJAM2H4vsKRCfGxnKmW5/GtpY5DUUTwPmrlEeglOTI4kK6oJx73rlhaphjWfLbPvyhxsdan+yu7je7Lt4VoKF/cLA89eRT0TlTHmROtf2lG3L1NVeXW26+pdx+x53xLb77ne+EeYLB8pWvfCXMC3X77s9Xuvvuu8Po0XGG/3Hju98d3wxgAWzwO22BteYmNPsXX/lKxFyBEP6mtMQabDUCrVdrmLaK/etzaQnr95gYF15YvvXtvykf/vCH83xf+Pzny6c+/ely5x13xq+4/vobo+cAPKETEj2BUvIs733vLfHBPJ+gB3jDH6W9omTnl3/5lwMiAFHcBwsg/uwgxu5sgkXjbf6VTwh6f/3Xfj1ACdBp18UXh+kC4MAcqC1gz4sfRJ/iox/9WHnpxZcibMsXIiQrEMUoVkIiYYbpAgj63d/93fIv/sW/yLpQDnPV1VdFL6UCwUsJ/oA/Tz/z1Kp+BpFb7CF7WDcWpS7GQiB7zTXXZKyNM99TByB++gc/+MH4XEqGvNfNN92Sbi5YakqsPBN2h8TWQw89nOBbh6WHH3k4/jOwDNjw48ceKx1dAN++8rGPfTTlI4JuiVc+/BOPP5HW5XSTdODhD2JssGE0HNldcZ0A9vrrrq9NDDDvxX9dnbE/3hvb6QPv/0DWBNvBB/WcLzz/Ynx844O9oCsRYFv7bICaueO/eh6lXsrPMH6ee+75yClggJs3DCcAlL95Bvtt167dsb/uX1lUhyN0GvaBErB16xK7hJl9/HjYQRo1KA159ZVXqtjtnj1ZzwCkvfveim0U0/hva4HtJi9AfJrvrNGHDliaJACUMBmUwem0ZU1ax/aishQsFnGrEjffF4/y0V1HjGKPA6D44rXRSU3UHjl0KCCMeQe0WRu+5x3tzQ3rN5Rrrr2mJjEnJsoLz79QE/F9RMkrkwn4YVw8T8o8jx+Pe3HJpXtyHtoj7Jv1ABBzVhPnxY4B/Jt3Z1wY9k1HT2fL66+/EUBydno2Z65zJveYns56ZJ8l0q3lqq/Vm3IwcUxbaSHWlhgGmNHUsR+tCfGYWMi6EhtVuZCKGbS4hOey5hL/0X5Mg413tMlJ0qUSNZx3q9+T3H6H+137V6zUag9Yx4bNG1ZSVtMoBFvItT1vpbgK8kOtUQMUDY4KrISN0dBvPBij4Xdeoq0NEvzTSdDxw2chf6HpN20AOT+y/e7RdghpAYMqhloZKNXh6aqtdRsBNu+eGuTp2v/ZM3NIjjdq0b4DSEiNcqOy3pbWZBMTQEUbwrxYqK2NKkjR3YAemCG1DCiAysJCLcUgatt0BiHExjHyHFEGFrA2rVYFtBW56k7NMQaO9+ZEhenSBP9lpSOHlzplDlgYMHlPz1OzZW2bYJ1rIJ4R/Ez9YtVZMT8RXJ2fD/In68DhdJACHwaHdGtZzDqwIdt2hnGKOIylMnQ4mkFJtTGMPwuIIug7W2t+16zJ4QPBhg5Th0cnjLjTttMDsrm2L4+Ojpd1a9cFRX/m2WeTcZM9oQLuPdG5ACUM3dyCeukK4nDyGA/P6gC1gdWaMkrqcqt48Erp7q2AT/RZ6MIQs9XOtxEwlrlQTiPrUtsMLyaz4ZCy1vbtB/hsyHxUZsZS1ksAr6YtM9SWcWJ4GTegmPdcRP2KOOt0NnRLz251fdDNrB3Oqjk3pjYtIMeLOXSMu7ZuDByVeYYiJWChWS6mzrpSzbRjngjibK3t37e3TE6Mp889JX3ZBgGAZ4QCE6giNiYDxEBBfc2X8TE/rgFAShvBRuHdeOjVbg1edOFFuVfNKnaFni0LBVgxjq+/9nr+ezTgjX3UGQMsK8IpYUTbenwG5lSI//8tvE25wn8ZL8kcnvo5NQI/zSMQdohyi46qh1ZBiJIzxO+cNeqF2S62z/mZ8l+p00bnK85N02rYjhBQKplwRiQh0SQEnCOyTGFsdCzHf0hJTSOE7rzk9BL549u0ZcPOKec9G+4MAhLLJKrnbsGGVsOqrWP3+1b3I4L1MzO1m0yjrs/nEEAIOpwTJ05U5qIzjAPP35HF8ozscT3XFnKOtwJ7riF48n/BCco9e45Q7JWA520pDfDCWepcl4njfIYGDQRR/725aq84x7EL+AwypZzmltka1m8zBwIvQER3V+2iiI2jw0KbEZdwYreGJXMABoulrFvpKNv6Bkrn/HzZuGa4LGKxLC+VfSeOlsX+/vKyzhfvurz86PHHSteaoXJSSUzYvLWUk9aBUl4gyOmbNpe1ug+dOFGmdABanC9b128oB159rRzn2A8OlPN27kyAIuBybuuSs1BWyjzRe12SNqxPkDk/O19WFpbK4f0HSs/gQJmkcbe4WHU5DhwoJ8fHyuTsTJnrWCnLSg927kyJMS2czadtCeP4kUceSVB95ZVXR5vhgQfuTxvTtPNcvz7PsX7jxvLm3r1po4kxwuc5sG9/1vGeSy8thw8cLIcOHiiXXronoJY1TysCOIGWft1116YNp7H4wQ9/WH7uk59M8AfUefLJp5JVJp6459I95d3vfk/WkS4sy0s62VgbaxNM0UDAPLn1ttsCNvDJaGFYX0Q9AQwC0MexA8bGQuv/5Cc/GQBQEPn7/8vvl3/4D/9Bgjbz/fBDD8V/+cY3vlH+27/9t8sNN95Y/uav/zqgoe/x9f75P//n8Sf5Tb/4i7+YEiYBOM2J//Af/rTcfMvN2WN8LiUiQItv/c23Ezy7j+Trv/yX/zJ7mYbGE08+UT70wQ9m3fInqxDmWMptbrzhhnL3D+5O9xzf9c5KHrAGHn7o4ZQZ164qSvH6on3CH/vKl79SfuEXf6Hs27uvPPbjxxLIf+lLX8x+UAqiZak2sK+++lrYBr/zO79TvvZXf5V9KhB99JFH04YZmwY74Itf/GK59UO3Jk545plnE9j94Ad3l9s+/OH4XPffd3+YMPzfJ558stxw/XXxQf/qa38Vgds7br89YMuVV10V8OeP//iPy8MPPxTfStkSe8mHBLL6v/fkE7j2HXfcHt+L/owE2Pg4rZ91iSc8L38vDPxSyt/9u79UHnjwwfLmG2/Gx2enrD3+5tzcQvZBZatUnxxIoblEyxZhc9p/J1LLhBNkBrIR2b32uuuSOORHYsTcfPPNWWf8QevBGtQZyfo6ePBAxFexYdhx3TsBORg3gm46fUAM7wEoxWQw39krzz+fdYJ9w/dnX9nd1155LeOazpGDQ+X8C6rujXEHMgJhnAnve9/7ApxI+iqH894AAp/DqLIX+dmtVpP3ZrON+8ZNG0IEoLVl3wNeaknnbNowK2UCDnlPAtAYZi+9/FLeBSAqpnQOGD92DiBgnwO+3A9IBWxcu26k/OhH9+R8pE0kNgCGsff3/PCHicfs3Usvuyzfw1Kj8WJcgOb2pnIsQK8SK2uBjZIYFVu1ZT1pX711a84PzBgM81aHB1v97rvuji1gO4A2beUHQdgwnOjHvOuKAO0AIcDZ1VddlfMNNmB8iJMbb0B9OiitXxeQRGlNK+qqKsG+djZlD2/anM5e5tPcescqSj5TPvKRj5RHH6G7czh+hDXQdszynoljg1vUCox3Aio1iVurRdqzvAYrjZZJ40PYe1g17AUb1bFl25aVSq2sWh/+va09ijBnym8q+GCg0blStkJHgwCYTjW6izQbLqU0YW5gOzTdMTp8VmZkLnVFShrSEQa40FUBFAuAQWvZHByF1P5O1Sw7IMV1s7HjzNQyED/JhND6CH3Iwd2Reqf2vyNgm0CksygvaGt52xrphcX5gCaACrXAnTrkNHRgwV+oqYs1o89ZqSU1aI2AiuE8p+BcQKnCxt8i0iqD0VtLi7RWRqES3ArKw54ZH88mg9qFHtsIGfUP1HZ9qa1SxtM4lcYggBQRNerZWibKMqFgdFaF4nw2zmRXdD4ASTabeY32SboRVRaNshxOkr9XgaKpuqhQkdcMZu49NIAnbJ65mSxszlWyXKWyYFxrdm4mGwkTIzVtJ8fSIxyoYLw5nsAJBiP6KKOjQSXR4WYXZsNisSmMo2d3D5vPgEY4qulgVFHUibzPDkJpYTMsZk1wEDBxbAbvaHxb6plN3wIh5tF8es7Uj6qzw3zxno2CMhCLQ9QChpBeP+bIuJsLyKq16x5hAK2sxOFIVnDNmuwZ78mAyChkLru6ArxwYI6fqHV97h2h36bsBzNj3fBIU0/ZEePjvWsNeRUfTn3m8koMuqDCweOd+tJNYaVmwcbHcggw1nreo5ZyegF7LRDkvsk2zswEBEFb94zATweDMUpPdN2XBgbLM88+U+tBidsSPp5HZa4osXmuaK6x+GkO6049+6kRODUC/7+MwDsU6MMo0ZZWln64ZimxIKr2Vy3hrTpeVUjeOZuyPppky1VgnkM/PDyS6yTYb0D0iMIvLobl50ikJxHdqYWFONZtGY/kF4Ak50H0MTqS8Gk10jij0VFrmHqV3VrpwdGHmp0LeOG52D52EltFZjMaIv0DOdf4ToAGTMpaorySZI8sLcdQaamgXMbQeHDO3Mu1/b0tOU1JBXbgktJU5zKGq6x+Z+7pvAGWhDWzfl0j7lr9BMCPc6e2/6wAj8wzYEnyItdcMGbrM/7Gk0/Bkdbi0zkDoPd750K0Yubnm7HsShKjB+UZ0LRUyvrljnJ6/2DpVj6sjGd6Jv7RC/veKifmZsqR6alShgbL83vfKh1rh8rCstaVmyNOj6VI6M9ZaZ7pmIweOlKGO7rKWdtPL4srS2X08JHSoQ6/s6usWzscP6W3z7sNRENA8DM+P1tmVpbKianJvOfaNWvKpg2bUwotE71mZKQM8F+XVso8RtPKUhnHcF27tkwszJWBkeGM3fFjJxJsY3dMzk6X/QcOBmigSWK+R8e0m+5OMmSgvy/B4HkXXlDuvff+MG7PO//8BG/Wro4zmCL79+6NT7Lu/2DvvoI8Pa/zwL+dc/f0JEzADDABGOScCAIgACYQpERJFiWZpERZVLK11l5IvpG0tlc3Xstle9cWtxRsl0paiTIpJpCiCBIgCYIEiJwBIk3ADDF5pnMOW7/n/X9DrnflvZBZ5aKnySnMdP/7C2847znPec5z0t0J62A4CR2LCcNUwL971874dgKJMJK7uhL0yaxjHEh03HLbLeWeez5frrryqgStn/zEJwPI3f3eu5NZN37O6iuvujJZfcyN3/iN30z3GV98BIwFgSrA4hOf+ERKSgRtLzz/fNYM0EInGUkeXTZuvvnmgEb8tbfdfnt59plnzgChArT/5Xd+JwGpP/wyzBs+8Y7zzyt//cW/zl4QDyglEmxjmAiGCNgKoJT+KiFRRiDopClifQI3PSs/0jPwz4AkTRMIwSe/L7pvpZT777s/2jIYtvw0egb2roDQZ4ENQAg+lrHTwQcDGCC4Zevm+NrfeOAbEYzVhvemm26KeCU2AFABk0ESTXBOT0G5CTbQnosuivYJ0NKexTx5y1tuzvzpCsTfYlvWb1iX9wEk+H1MoPXrBeVVUBkAxhfzc3tbZh1Y9fLLr8TP5CunWwu9n/Hx3J/NfF0XopmZsHwFlIJtn6UHkW4nLQaEeys3rJ1e+MOn4tdinBvvWm5XRVFjpwcH89xsDXsH4MAqf9/73peyJ6wYQJj35c/S5cBEk1AGRFxw4YV5X++2fdu2AETRAVpeTYDN1/zaAw+caelMq+fee7+ccWQbUn61bVvmnN0zzymLGlJSOZa97zmbzl6Ja8tqwA9ghziTzRVfATVefPGFctlll9amE6dPR9gZWOKdraP16zfGTmKDAUasDfGwOXdf6wZAplRQWaffMT+eBRCHvVPt/kzWnDG79pprsl6NB4HaBiD3Ls4PZXTmkA3ApDOvrk+EWIkPuyPO8pwdbW0RsBXUv/Dii7Vj2PETYRKZuwqgnc6YW9t8+peU191xR5Lrukw1+jE1Bu0OG+rhhwDAQ2c607iWd7ZXAWGSre7lPYyH32ULjb97AELSqniOBEEtncMQAi4aN0QE5UdiI2vKGLqHNeS/krxisOnJ6bDLnMHWDCAO8N+cj03Le2PXjJ+17bOpitHht5UAr41a2PiqmxKia8vHSKOYVhezNMppa0syRTI7Ugg6uUnkj6wdWeVE+ICshgO00XKo1FhZj44csh4olNeWk9MIqMWhUFbTaiXkYVLCQmsjHWqqsKtDWOCcWlnBfl6EEj5R2Y5K8W91OwlzolUOFGbJ8kqeDy7k/gK1RuimduKplJ/U8LZU76OXgF3QCqKbNqdVtBXws1rbE7aVWiazvFK730TszCHTHUfI/aLdkdaysynDiahOy5lpRNao5ifj3l3BHar9VV8EDbiUDsCRVrFaJK2iMU5H6by/t79VDrRQgCUC05QyGIu22iXAs0UDpeW8qcX1fBHO4bhhrbRArLTJXa2OIEBGVik1lgSVZNjQ59DvjGeQuO6WUGllFUDvOnuIqhqLqixsQc/MzWSuZFoChq1U/Ze6WOdyLw6fAP3Y0eOhbqHz+qznBAzJnDDwtTUVgb6uOD8yeDInsiuhSbXWIpTcJjb+tXvMcoyvjeIQtAZmZuaCeNqwDH7WcldnNoxsEzDPc3oGDk0ETSOS1FUVvFuOCHZMraufCuruQAy41tUVo2YcHQYpP+vvq0yjRcwmlOw349g6jAASDgv3k63xPKEIjo/nmih4AVtKe9Ybw2P9+36YIhOTZe2atdnUTU/1lGVZ8zRKRkfjbAEh1TfHyZ8DWNFQWY3RTkvL0NWr6r5slLlhoNBdHYjexeFhf6r39fsOYY6+OWWoOTveM2BNe1uyFzKLnFqAqoAB8uyLwwqACruqhdb+rXSJH0g0dvaiZ0fg7Aj8dz0CrUwPUNv/secSwA8M5PwSNDXMhtBhWyJs9fxS2loFzp2FFdxPlXFsYT1za0cd54Xf4XgR+gagO085j+7F3tXkTK1fdhVAMCCBc6s+mxPOVvKP+AzsW0TiFxYSjLPb3kOw4XvOJLbXdcK066xOnvOwOY9W4sDRDqtta9lWJb1sMGZA1XfrTlCaco6l2jXPu3CwOegczZTXKHGZm09A6340UDxjkziRBXXe+BIssNOeJ+0g03oY9Xu6VXpbEyreybs1ovd8HyCJ5AVGaQWGxsMikFwAlo+NTySRMjMLeOkt7QuL5fzh0dI7NVs2dHSVNppqw0NldXo29zo8dqpMmI/BgfL8vtfLCwf2lb51o6V0duUdibsSdDX+Ah+JDGU9h/fuL12Ly2X71s2lraOtdC0tl02DI6W9JZY/u7SYTCdmdH93d/zRufaVMru6Ug7QbJiaLpvWbyj9QyNlbGKyjM9qUTlaRofXOGjLC6++WlbbVkpnd3c559ytZXx6qnT19JSF6dnMQ1p1Dg6k1GZsAsAF5FgTcGVqdjpjE99iQVvWneXU+Fg5cbJ2HhTcmSM+hGSKNbY4Px+/Ah0dbV+Jr3KHKk6/Pkk/uh06IwlE6f6ZW22CMVsFn/wPmidf+MJfh0EKNLnvK/dH9w2Lg//l7Bf80IxTDqZc+MMf/tlyeux0Ah9sBf6XQOYX/sE/SDtULFW+yZe+9KWUWNx+x+1hcClbeuyxRwMA8e8OHTqYtSKg5pcJZgT1X/zrvy7vfOc7yhWXXxE2r3FJ2bCuQsvLyXbzKdPSc3Y2Abj34TcB6NgBrBBrVYCunEV5xAd+6qfKx//i4wEwlBrRsLj88suyRq+84oqAYr5WlpYCkAA7duw4P76L+2w9d+sZJppxScnGxZdkzesueOWVVySIxwbii/kdwAew7OprrolPjLVtnyhnssb2XLQn8c3rr7+W5/f7ElnslGdXruMaP/mTP5nfSaea9etzLaVEfDEBZaOjZ//b5xgGhP7Ni/vxIfmT3vWxRx9PAGzPshkpv08J3kDeiW8XjR7+5ORUufvu94SZw5Z95zsvp+yETSAEq+xcILxhPeDsxdgTz2ANChKBbIRNgbpJ4mIHEuacmanNHkZp88jUd2RtJ2m9unpGkJhfjG2d5hIzs+W2t92WdsfspcDXs2I2Ezd2FmBNja5dF5YJkdtPf+rTOSu00cWcZruUnRgPgIM9QRC3Al2VVc42hvG3vBLWGMAOAMge8oP54vxiXaCsD9UJfpdvra20sTeuWCSAGsAclhS2CEYUhgZQjZ12f7ZV50hnCjDMunn22efyHFoYSw4DKp1LaSYxPp73bqoKPKs2197X/gB0he3eir23bd+eODRMIRqNwPRWLAj4tf/MA3CMBpgzohIfVlM+43rAm2av2d/mFlPLmYAx5BnSEU5n1p6esvEc7btfChAEyAPGGT8gLOKAcU3VBpbnli2JLZxzpACsE/bF7/b19AaMdT+JZ88q9rN2MNbETs6FRjRdbIVYIRZhn1wXACeGExt7LmtH2ZEzMt1O6TYltq3NXzp+3xkAACAASURBVPgOFa9oMVphDC0dkka3JKAJnIL2KGBQt77v01hkf9lkdsKaztofWjO0mg+31GW/pxNRGR4G3VcDMBhwhzQDVHuD1+xyupO0BF2SDSKs0mqpVgsRq6ckiKsARxUwxWDwIL7PSJqAiHguL+Xwq0Jv39cqtrMrz9rdun4VsKyD02Twm4Hr7u2prJn5ubApBLK15rmyNqoTtJjPdHRVVolBRbPlHCSLhZrTainkYHN4Rwy2leUxYbWOePFMHTDWhAWniwkKqncPYLRcmzx391a9lWSdSnuMHUPri5CszRCl31Y/cRsnYrkdnVkcAaI4PL2Ec0vtNLTqdzsDHAjaq8AuSm9bHI+wadKmuIIuVrnFxNH0rGmNpxZ6tgpjpRPAyHAcU3Xgyo/Sflkp1GgVjuMsWszYLrXdoJqzkZQ5xVFbldGr5SvuD4QwAgw6R1ZtoHdLq+Flfdm1maoaGgx21aQhzETPpGZvaseEmmV0DRmCSjOr9Y0H9r8RB5Pxtqlk1eLgElMaG6tK3fMLoc1ZazZigJSIWtXuPfaDP37mGWxGm7dSFiudDODEyYnR27Ah1DwHqbXBmWVkvYv6O0bSOjEmDhmOAEOxZnRdQEEgDQFCRhWoBFVFrRMgcJKaZ0qmsQXQPPnkE9lHc7OeuTvXn43TthqEWu967+15tGQL/RWV+PHH82zewfqToTLW5pnD5TAJrX1lJc9QUf03csgbQyV2aiM9F2DJ88h4eXeHYdOBKMYlq+VvqS/57zqqO/twZ0fg7Aj8QEbg++uDW93oVkoFswHm1ZHkcEswVM2QJgkSgKRlm4EOYbkuL7V0O2r5a7JdrZpmvgoAfnR0hLeRewhGnUXOBueeclXnjs/l9wJm1GRMgPAjh+NkcmxrmQ5moiBhNMGizzWU3uac1VLeV3TDBgfzGU6y+zcZSo6vewHOnWONmOrx4yeSmOGMCqowLJxrAPEKXs/kHHWmsO/8E3oogqpGVF92UZAkgdP4KxximURBWboMnD4d7a6Ix7Y1jFp+XlfOZc6uc6AZE/oiuoM4Fzo7SK1KyOhGNF+ZFps3RffFWPR3dpb1kkbj02VoaaXMTE2XtSPDEWmVHT4ggMaO6eku8+1tZf/xo6VnlObHQtgdl118SVldXklXCXpp3e3tZaSrpyyOT5YJGWs17OOnyoaBodLBKV5Yyhk4uTBXOvt6y+z8XNm4ZrSMnTxZ+tetKScmx8u4Eqn+gTCMJ2YXyoGjR8qAQG+lRMS+s7e37Dt0MJpvs5jOfT35O4bQojr81bZ0yxkgXE+cWM39sWNx4EdGR8vEzGzp1MJyfKLMz8yVDedsKKcnJsrEzHRZs35tPmdOsX74oil/vejiCJzy+VLHH8H/ukadtc7wiy7eE0BFIgIggNGBjYGZoeTj2eefjz8GCKHbsWvn7pSDmFM6aTLSSiAEn4IaAOW3H364vP/HfiwBJ80P2WABs7KJj/7CRyM0qqSHjgQBWKwXviCfQWnIFz7/hYBlTcdEWVgsBb7WVVdfnbWng07ax66uZv1aS4JBOi30KKJPsGZNefmVV/I9XQMBJje+5absL4yad73rnRFOxdZIue/4eNoMY7bQLrjlllsqs7eUBDVijne8850J0tINaHwifh5wB1Nm4zkbEtha+95DS2Hr3zjyCX25p70JsFDy4Z393HwI7iOOvFi1HPn8uqZY08qjzRNmjODbPe2NsIuHR8Kq+fs/8/ejSSIxB2gDJBFLNt+33nprYiAsB760QFbs04g0+wwwig8J5ABefPBDH0zXRnPruQT67gnYMR/79+8LKKAswz5WcuX92RjPBZxjQ19/7fWMl2diP3/kfT9Svvg3X4ydMa7Ajvfe/d6WgPDhlIMZF2PCd73q6qvKA1//et6LPQMS+aMkxToM066fLMBinv2jv/jR8uILL5Z9+/elU4/44ac+8FMZz7AXDh8pa9etr2UqKytZI3xm9ppuzKWXXVoTdZs3hfXEnrNv/POU7ugQlo6dQAesuLmsF7ZN615lJfbZLW99a/nDP/qjsmdP7baUzmXt7ZnnCy/ECMO876yNOPr7y9EjR8q3HnoowA02mDjvkUcfyXrFUhIjAGKScO6oei78Z88pGRkAf3S0Cm13daVMSDKX7bI3Pv/5z6cET8kYEERCXGxRW/ieDshojMUFylQwTgDX1oDzwRmlvbczJ0mB1vrzruxYjad05WoJQ/s58GN+LmVOYk6Aiff3u2GYvfBCnpcNAHgCksyr0n/gjITClnO3ViHWFpCoNFAcmGT+8nLYL8A6gLFzFzvGeLKjYiXrQBwqYYxZJcZjm4DLJ48fz9qkK4YtQuxYLGhNuZ9xbLrLmbs0qigVyLdPhR9NzGv8k7wnKzEyknOLHXLvsE5Sqlv1VhpW3vdfn/ZPW/9g/2qjRu+lBbCV2l/b8/lKK9dWa1YPZTAdnAx8xNhazoEDvBFQ8TML1abv7qaBslpFTztqXW0t5aiK7nwogWPjqFQAg3r9QIJcb+0+NZcEO69gwprh4TxrpYVW+hhnoBFFS3lQV22l55rodT6XciCgRGqYsCSqMJFrClotej/P+xBH1cVEuUsHJ60eFNEToOwewKJqTcgQ1ZxXbUUcLmWwogrQmBjjkTKdro4sfB+XGWLYzoxH2jhXLY108mmVBKVUorvWEEMZ3aM6kyspI2oETm1gLxaWSVdXpam1Sqkc6n4n4rZtemOPVfX2gDWVlRE17JnpMGGqkF2PaqYsMO9O1Z2DZ8EaS7+XOj/gWiuzB9EUQA8PjbRaS9eWzn6fmJBsR1MOoo3V0spSC+jorPRrrRq7CNbKgNWe68YJsu37YXwQDF6uGiHmAM0V6stwAWAgnU1nJOJG6IEACWvhe1Swvhz+wBigAE0d48MQcFaNddgx69fXGvuWur415d3Ts37Nmsy6AzZCUP19AamsRXuHw2BMgSquR2TKgdbZ3RPjRVF7Ymw872xMOJjRmmn1QGc8Xnj+hVB91Xn6N6MWhfLT4xlTX9YnPRVCilU0cTnGMzTf1RIRK3PYlGAxyIytsfAOR958s1LZiCUODSaQwJbidNVav46aoe1jtOs8VbBVtrS2pM7X2XKcH0isefaiZ0fgh2kEIlSeDg1Ah644oexlZW58r+tbtJ1aSQfGJU4RKm0ru9WUiqSERSKi1SmNM8RxxjAZGOQ09iZYYxs5b1ppypQlm33uuWfYFeyaQEpw4WdsPAe9CsJXHTU2V6e2pnU7m8mp57gS3fYubKXAwlnl7GN3XZfz2pQau6azOd2CBofKxPhkbLizij/gvjRIXKv53Yjxo6PP1baQ9E/4AKnxnqygvc/zVRqfS7aMj6ErD7A7ugBddMC6a134QH/OC+d/kj06TSwtVtDeuJ04GS22iYmpADcNlbmK27cE9EttDqCbzfLEZBksHaUP80cZ1dJyMoJXX3lVefPQoTI6OFRWdcQ5/7zyzGsvl3HJilaC67zthOJPlRdf/U7pIxrb3V92bd5alqdmyur8Qtm187zy+v690TNZ3zdQRgaHyuTsTGkf7C+Da9eU/QcPlo7lpeiptPV1lzeOHi1d/YM1WzvQX7574lTZq8NcS7Ouj3/a1laOnzpZNm3eXFY628tcqWKAmzeeU6bGJ0Kv57Ns3LypfPfI4XQBdB5OT0wFsAKYdK2U0r3aVmYEJWvWlAsuvqg88dwzZX61jiv/zFks6HXWC2RfeOnFcur0yTMMY+evM5nPcNd77gpAhk2hrIQwK2YJv4b2gUQIUO/Jp5/Oz6wfAQmdGee29Ri9toOHUmpwaqyK1cr28mcJiSrLqToPF0YD5KYbb0pwi1lCO04Zwdvf8fYEa4IkrX8BhUCF666/PkGVbjvKA/hIkmECqZ3nnx/GLZ8Kiymd9U6fii9xpg3uyZN5ziRKO2uXPddQWqALzU//9E/n799++NsRXxXgWouezXsTX+WX2K/e+68+9any27/1W7ElhHWBNu9617uSkb7nc59NhjzdXebns8b5kg888ECeE2D0xONPpBwGi8VeENQLTG+84YaUAhFkNfb2d/T0JENLKTt37Ejykd9ljdt/SkYAZJgIgA5tmX/pF38xe/jxJ54IKFKZvLPpnKLts7Ib7BQMAUAQ1pCyKzpynsM12SRaJ0AEgq/8bZ/xfJ/59GfC8sE6tjaxWaynyy67LMKz1syu3bsT3AOkzA2bYC61er7m2mvT7VBLXf4m22JNaCdNh+QTn/xEng9rydoyZgJeJWnKPDCG+OJ8R+vNurOHmvXmfYFP5tka9322FVht7YozdNlZXlopF158ceYVC0ZjBkLFYhJryzWbTjfsGyAYe8K88mOfe/bZyn5u6VURthXXSpgDAGr3lK6sW6yxhQXdbTqzNzBX2GTAJgbV2HjdL+YmbXePHEkLbfNj3CJ8fMEFOZ/8HOgCsGsYFeZLSR8A2nPXckdVEhgrhwNw8J1vuOH6sA6tSfODzeUdrUPAKeCHz4/Bg+WCoaNrlQQnu0+PRFwlCWpO/WFz7FvASho96HbZq/nGUBg3iZ3n5sMuA7bw9wMm9fZFFJjNT6vepaVy/XXXn9G0sQaaKhPvsmnLljy33/NfIAxg15lnziUAsi96emL/7E3vI8YSKljv2DuwCs/NPmB4up6fpbIDCJWKleWATM519wZ+Ij34EntFa2vd2jMMHtd33qfRRyvZYk+EETc1lTHy+5EZaZE6mhKe+t/SqvZoC8ja1j/Uv1qD58oCqeKZPXmhsAjSclb7n0rxqmULhFRqYFmZBpXhkYx2q4NN9EOgZ13dZWm50mO90JluGdGBqN1dfM7mdPhacGFCCJh76mFe2RXKTFarMCdQZG4+xqAxmA2gYyHn8xEQrQKunAKHP6NWy3YqQ8G/a71b7dDTaKWkxq01gGGwUPudo4q/LnW6zaQ1IAOGSALK9s4z2TDK/Q4DQFEtpek8o7ti0VsQnClomI0ha++6AU1WVzLpASM6KojR1FXZ2AGfWnNQ2yiWKkyrx7tMB0HZODudWWzNHPFOMYWwVOr7E4o7WjZs3BjD63ccJL5k7hg+68Lzy4IQRkMNNQ6cUe8HkLCYAU0MUDRfWsKlqZ9dqno3TU2ZTet90desjQA+gKeOqlUic2aOAWicPiU2nDYb2oum48/CQlgwW7cS9FsI6uhnjBOmSKO6bI3SLnE/SuqAK/fDDKnvv5IN7XcAdzI1zdpgPKLHEW2UoYqItpg9qcFbXm5l/nS5GQ64FxS71elI5sYzW0eMpHFxOFjfjA0qMCfZBndTdbGMsveZmpgqHaW9/l5HR9m6ZWsMZG9Pd5xdY1PLrVbKSy++VBW7gyL3lsGhgRhUSLY9ITBIB6SOzgQLAEiAkmdr9FU4YT6rHpVaOEqteQiNeLzWHtqnnh8YZH6ASU12p1Loq3bOmUqcH6bI7uy7nB2BsyPw33QEmk45AJOGMeiMqLpl07GvEXldXMp552yOIHLr3E6Zqr+HvTcU4FwwxCYdP3miZqqA0yMjZe3omtLTW89RDiX/JX5Ei6Giw4syQ2CHz/u9CO9tPy/dUxo6bmXCVgF7GXhikhzjgCeTk2nn6NzEHvCofI2m7lpttoy9ryYB0rA0nFO1TW31dxrKdsCfORpxtXySE92MEadaO1T2GX05DnarSwJb7vOssXPbe6qH37lzR5IkvpQRAabY9qoFU8uF2XgBkGf3c8G0oNv7Yt1izXo5iQdADRaLc5HjitkiS7xW2fXkTOltay/UVYbpbc3VkiVZ6zf27y87Nm8tQ7295cCJo6VzeLAsLC+Xg0cPp4OOYMy9D7353TJ9/GTZs2Fz2bp2fVnXP1gmjh0r5wK6VhZK++JSWdPZXWYE3LrgLc2X1c6OMiaw+e53E/jNlJXy3dOnyrTS5MHB0t7VWcaJsE9PlyklBX0DpUvLYd8bHy/bdpxXRtavK8cnxsJcaV9ZTqKDjyPY7HPOnzwRn+DUiROlu10J83yhnDYzPlGG+5R7aZawkkCws7+3HB0/lfkxTn4Po4Mfdt7OXekUUbtiTKZshmMv6bN71+5y/Q3XZe3xCV2LeOvmczaV2297W0oJzGm06vjRpaQkWUnF2tF1yQQrn1WC8ulPfzrlIHQtaG8keH7kkXT+8Dz12bojOElo1veJnFp/Mv53vfvd5Z/9838eH+aDH/xgOqTQFPE569H4WHtYBU88/nj2BN2KAJQnTySgFYgppxCECb4FXYQob7vt1oyrBJvMtTmwNgX7fJG3vvWt5f/68z/PevB3GfBGN9E1aVPYf0oWMGtvu/XWADR8MTaEhsr4+FhEed1PqRShWK1psR0wAHQWAh499eRT5ZlnnwnbQfBvLGW/aaoARb74xb/JnuKT8nsxqZV8K+XhjwnGMeQkcGlH2MdPPfVkSkRc56d/6qfLg998MKAXnRP+a+0Kshg/9MIL92TvAUyxkP7tv/23tSOVkuvZmexzn1dCw68VfMZfnJxKRh2owD989rln0/3E/BGXBTj8xN/7iQSjGMJ+n79uTMUIAnLA1FVXXV1efOGliAizgQAPgBKw6+KLL0rLZt1SPFNTEmNtPvjgN1KSr7TLWHtfgHB866npyoRr6QQSYH3s0ccSYyYJ3taW/W79WieEUYEuF+65KB2t2ON0Ztmg/XZf2FL+24DX8X2Vuekk1qps2L9fQN6RdYmlhukEePHF1wdoYfeYK98/cGBfxhWYI7AXx9hX1pdHJAjLvz5y5HBOK7GLGI5N0E2Hry1uiq5Gi40idgtwuGNnbCmtFPOhk07K/Ds6ox+SeGBZN7YLAjamPfFMjafYEHGOmMI1xDFsxIE3DojiI4JsPyjbcjZFGmGusuStDcwmYAg2Bb9fnCpJYN1al0ni6qqzbVv8djGBsfF9zHjlX9aMeBL7AwhlnHT68SV5S5PEPDqzX3v11Zy/fl98YF96NzGoOEd8CdyDAyh5q/IbNR4ECquIsM88S9onY8RMTtbnP101L6OlOYttOZQ4BtASCYfOGvOK13T6slbNP/8gwuUB9qu/YG2bp3SUa5XicAoaoKRJ0PhspCdabHlrrK2nv2fVNyw6wTFKVZOVsPmAFgZAuYLvc2iaCzXK9iaqqVnzICYhgm46y/SqCUYNVWNXxVt9zS60GBsBE9pjsGU8mtavHV2V1RE0rkW1CjujU5tehSwN66Q6XK4twEvL41ZfZehYaLqdVYOFE9V8uW4yVdgWS4Tg+lvlOgAiddSQNYBFZW4Aknp6a0smz+mZGLGqYt8TZwOFuGqMqIfSZquWC9l8JtW7W6yMRK2LFOjWLL5xqwybqhni3w27pMke5V5qcxcWQg11yKSdcndnnDiZHkGwTWUMbMqAD2kjNZX5w5Zp2BGElgS6skth6IQNVMV/oxuz2nQoqq2TT58aK7rPGE8OYRWzU4pVS2Wow5sLNc1hKagvi0MxV8GQBPDjtQRpeKTVxnZt6R3oy5iinamFtmAbJ/DU6bEAPJUCWevUGRFjQMPEYFlrnGBACDE97+E6tU5bu6oj2ficUnRJ45xSmJWV1sbsyrsMDw/mXfw+UITz60Dl5JmrlDK1ldT1MRzGyYFg8wKRZBRQx8ypw8YzWMP2jLXAuDEe6m61QCMGp2SJI5lyptE1+TvBO6KvjIxN6r3QC9MKTH13q/uD+fWZppYemHHsWBVuY3xlFR06DkVZFPWWjI1MhS/UXbTsuj6mM1eMpvbO1fmu3YrqM4zFIeYEQX193nqLQfK/7JH/pjHV2YudHYGzI/BDOgKtrsKx9Wxx050lDhEqNXGRVj1yQ6VNAqRDAFFrj5vkC7Yj+w+0Zj9n5mZzrrH/7D22R0+PctXZ2GOggJ+xa6nF14K3o6N2TevuypmQ7jItYb+UKCppbTE+nJeCTDYcqO66HobtFPDofCLb7Mxg+wUO0SppJXhSqjNQS3U8h7OVHZcZr75UTYD4SivDtrZoTbmegIdwZViNhPOGhqM98OJLL1YNk1ZyqTp/VQfNOAF3APKSRFUItz2+FgfTGd5kZ5tOGo1WGr/MO3Z0dqXd7/j4ZJ5ZQgclvdKhlQfVBgHx+ySzOrvLmoHBsnZgsAy3d5b+tvb4KxxkGcaLdu4sRw4eLN9+9uly5Q3Xxbl//tWX1cdEGBetHvOjf2W1XLF1W1mdnktXnD7dkI4dLZu2bynnDI+UkdKZbGbv0GB54/iR8qYuRCsrZW5xsZy/e3d56LmnS++69eXw+Hjp6O0pO3bvLq/sfb1MzsyU46dOlW1bt2UuaJq00YBQzgQ4W7u2TJw6XQZ7eiK82dFZmaHO7KE1a/LezlW6KGEOzcyVCfoJmzfXki9dhPgI7e1l75sH43PQWQAmEEJcu2a0jKxbWw4dPhyAoNH/wG5OJ8WFxXL11VdlbLFL+AYvPv98ufzSSwNMaIGrrFfgffudd5T//Jf/ubz97W8v199wY2lr60i2GagiQPvkJz9Rbr75raH381H4o9a7eSfQKmAGpCnD8F7vfve7o/1hTvkSRCp//2MfS1vSX//1f1yuvOqqBOE0F3R44c/9o3/0D+Nj3Xff/fHVBgf6AxoARoA2EYefm00ZEjDic/fcE2r++973I+Xhhx8OKPi1r309QZG9x+9qhO7tNc8pA2+cBM1AH/fBNuGv33nn28s3v/XNgCw/8RN/L3t6+7nbEnD/63/9r8v1118XMMQafee73hVABRgky495suP8HQkulaD4t8AVm4T+SEpmbrkl+w9o4vmAExJM/ssn0uL4oW99K3vNZ9kwrXj5qsBGYrF+7xsPfqP8xE/8RIBOwIYyKsEsXZlrrr4mST/rTHce+1spw54L95wBkdgQ4K7nFuzb074E+nxD6wuLx/gJmoFIgLD33P2eZMh95uFvP9wS/3ypvOMd78j8E9aUfNu+/fyAaw89/FDsCZ/yySefiqitz207d1vuwU5gavApBbvKe6w5IBA7rbxL55boo2zbHlYJphA2oTXgC8gCeJDMNE8AKmPKZp63Y2eYIje/9ZaAsQAF4yfpZ5CbOIWPbp6sBWPA/kiWux4tqfvuv69cftlliYnYdeCXZxfQ2wt8WvGMscIG+uznPhcwiP1RokSvxHXNi45Lmh4YcyVxmFbOEALYADclOOm6I3nZ1x8AEEsFSIfdA2hJPBjbOxHbjBkk1gCQsjPmC4sKc8u1sbqsD/dno63Bvfv2lQt2785+85w0Xzwz5poEqbn3zPYMlgahXOAAgAGDji4IZo1r+bwY0fejafPqq/njLEspXqv0Bdgrlgjgq53xpk2ZZ0x6sca73/2uct/992dMgSjaCV973bXlWw99q2xYtz4xjxjCuWLdOA+V2Dn79+zZE2AEoOur6v68nusTsMX+BDj6Xff3zOxpmFyXXJrup01VgiS9tdboVJ4BPIi49vZGm4lAdYNHNABPqzCkVrC0fIuU/7a0Vs/4AGvXr12FlgrGHYTAAxlwWZvodLS6tQALItKKPUBgqKuCHx5CnWz0MtKruGYgUgIzM5vvdRD+amlyQEI5M+j7UFnfr7SYKr4Zddre3rAZsvjT7ngxToVr+7mXinhaqdRUOh3ZgFRxARs6p7R+3zNzdFw7uh1BjKpGRQM+5Nm7aulFvU7NvHhXAa4ylibr1KvcwqEqC7biHXoCFvX09Nae4613B5hwMho9CIPvs5wVKGdQw9Qvr4kxFJy6nsMkuhlRwK+lRw2LpkG+0papVY4UpNvvdHdmXGiQuLYAPaKfXojjuaJsiNMym3cTJHsejqfrWmCcIwvSv7t6utIJRcFVRGhb4BNwy0HKyHgGB7xDwYEHXFNKAg0MzXnrthawNJv39DuCfPQxToHxTW23NopdtR0VcMD7c4JliN44eDAghC/j0bSGNC5oZQ7lii4Th1sMcswBauZSdlKAn9bX6fpEaGldnBwGzn8dzOnZ3dFeTo+N13rDlkisg8wBxZh4RhlHqDKjxih7DgcqWp7aUGuKsUHzgkhriWg9V0fIexHgXYnzJFsHnHE/zmfTQtvcQIqtJ0aGg6AO0MHhudyX8bPe141WoEZ2UjZHRtF9GE8iWp7Bs3tG+wWaby9Bw1NO06KzxuFfty52gGOi1ZtxtZ4BkRBn+12GNvW+QUfOKDi2mCVn9Up+SOPbs691dgR+ICNw5mxu2Xc2vNJjazewfLWSJiltlTCJSGtNRARUWK6ZygAOC/MBe5Ut6gJAf4uGydTUROwm+91oYbmOM5iOSajPF18ShzyZPSKVGzYkOOA0spONuCu7DPxGKabb4KxrMpgAm7HTp5IRdRY4O11TAMZX4aimbKZL1tAZX7uUNLXbzbvJxPtyjXQr0zIzQtvaBXcGSGn8FwHC4MBQzolGHFa5EAdb4OrcrN3SattbjjDgxZltrN0LIMMBT0ZQ28aZ2ZrQWLs25ypYnAD7zGwVh/UHQ5gv4/yXMZ5sdfzBxj11/GQZ7O8vG9euK+dtPKdsGhktsxNV/0FQelS5wshIeXnfa+Xcbdvz2Rf3vl6GN20IQ+fk8aNly4aN5foLLirdk9Olc2m5jPQNlPO3bo1W1+zibBku7WVosWReB9cMl4n5uXLwyOHooMzQG2trL7uuuLwcmhgvT7z6SuldM1I6e3rKq6+8ljWy2FbKxZdekgTf0ZMnSpJ0suGrpWw5d0tKh87fdm459MYbGW9BDZ9JEHPi1Mn8nrIY570A+fTJk2Vmaia+bcpoNmxMF56Dhw/ne/wZwQaWyLmbNpdXATfTNcML/JgLW3eubDtXWcBCueDC3dFRi/4IYfXVlWgrKK0lRvjMM0+niwN/DygAMPmpD/xMSjmss9tue1vObdoI/I2rr70uLIjbbrstfpcSE3vL7wmu/uAP/zABJSANuIXhCizTepf/+vjjT8T/ktnm/wJrrAP+Af+Ez/3xv/iLACpf/cp95cd//Mej3wBQEAwJwPmZMvlKPbzXXe++YgSmZQAAIABJREFUKy2I/V3phDUtCE+Z+GoJqODvnlFnIAF5U8JjT/Lh6NzdeONN5Y//+I8TECWOKKXcecftYdcYrw996EPRYsOAoOUiSJT4estbbmzpDS6Uxx57PPooV1x5RQLgJ594IoGqrDiwwGb92Mc+lnFR6vPJT3wiwbmxw8QQOCYg3LwlXYXuvffedByhRyGApVPyV3/1yfKRj3ykXH31NeXb3344wSErp11xpABaCWnXZKd8CfCNmf0r8Cby27RF1RZcDHAucGh4OC1otVjmHwJ+zJcSHmVB7n/B7gvDHCDiaY9rc+76noG2zd13vzfjIdA1F1otP/X0U2nF652MuWeTwWdvJHiBWDe/9eYz+lB8TetHIIwJg+0kxvO7GBfmNI0O2trKNddc2ypb7E/g79nY3wjJtimDuCbaLFdddWXWun1YO0BOZJ3yw1UbsLfW35NPPR02jBgEU5r9ws7iuzeMFQALO8jfTZJ6ufrqtQtq7WbGFgL4xBVAASCAdQfc8PsAbYAYfR1jeMP1NyS25IN3d/WcEVJm6zxDBGUT6w3mOs4DY4KVAQC58YYbM5b88tqJbCpMCXOxr9WZStcYthlrRsmTdXXOORsz7vYjUAkQSD9HAqLRIhEfAOaUHHkWwI3ktJ8DkVwTmCZprjws7b8vu6wCcEePZJxppQA/N2wkgIsMUONp/waKAYqt8Qjgbt4coMPP7E9nCnFeNlCZHw0aoEwVLu8IYGZ8sEWsYYDh6/v2pqvsrbfcmqQGRhjSggoXX5HXWFlOdYR3cF/7XixHmkEZK5Z/TQB8DwMA1jjTYQm1y2eVoBBjN19JNrT8jiqwUUEUdigaJl6eQWwETvxQMBy9kmym2na1oUI1IiuCa5kgQZwH8F8/a7RPLAyOASpnmCkcm2QjFjPBNrM/qaXK4T5YjddibQlocZn4RpuEcfZMSwFXantgz51nWKqCLlTNsUpCv9GhZxGQU5kfTdap0WxJuU30PAAtyzWrg0o7hxIFCFpKtr+CHZXZQSukETszsMbExhLgL87X1oXRM0H7pVLcyhI1yKLPG5ealaj1bo0GRdrFdte2tdBXwauN7SKQuPoexE+nQgPTaYfzBdyowqDL2Wxr1o7G2UwJSksxPGVJoWzVloMBo1rBsXpMjqvveZY6f7XbCsAooNiZcp3VMDb8rmeKbkVbKceOH42Ty3nQbzvU4c6ubDqABdQP0GR+ZdNqJkxLyKHva8VcRUrNa1Muo+6Wk8KYpCysJarKOeY8WjPWUACVVvsqhjLXTbekClIQaLNZOa+QZ4de2EirVQzQuwdtBQoQQzpxIg6zTcwZDmV7diZOZARTQ1kGXA1lTBnYZp2G7rW8HPqiumfzxsFm8NyrdnLoLIcOvZlDy/rauOGc1Mam9nB+Po4OR1DmDdBz6uSJjGcEnfr7Ay5hjaAxovgCmqJ/MjMVtJlDYiy9p2dmwIBxPu/gsX+AdIyd9aBsZ+uWzQF9DhxoIfXYXxHRovotK1vLmFK9V81QK6hpGZgfSEh19qJnR+DsCPywjkDauEfoqymTpXDfdoYZ0QDlKdFpxNOdbS2g33ngnGYTw4RrUeIbhoRzYmBAh7/ZZAY5lyk7adlF9l8CIGUprQwWG8tmcvg45xIwgBa/k5b1yxXIThZzdDRlK/wHn/VvLEpCrpX6W6nnatg5q00yoauzu9LSV1cT3ESPZbUk85luB0dalOSpqYyNd0uXuJY4uzON3eZzcXBlOdlpflbTnp74rOyqbLSzQpDtHE1J9eJiTTYB/J0lQ7V9vLMz2m+dHWcSY7VbyHyCMm11lcBUX2MuwbC5kIjBXzdm+/btz++mFGh0bVk3NFJW5xZK50opb+w/kLNraWE+waGsvjM3OiSYQb3dZceuHWXsxPGypru3XLh5S1k5PVaGO7vKtg3nxGkdGztZujraStvkTFnf2ROwYtPWLaWtp6us6OQ2MVH2ffdwOXjiZBnZfE7Zf/JEOa4L3OJCWXvOxnL02IlyanyiLLatlF179pSZ+bm0FD55+lQ5PT6R+eQ3TE9PhiUzPzMTUdKerp7agnb//rK4shLAA118y9Zzy2xK0ucjWDk+OZFzcXSY2HBbWbd+Q3wlpTP7X99bhgeHyggtgqNHyuDwYBmUjX755bK0shqxS/PyjrffWR5++FutzhNd5Z3vemfplYxZtzbrQQkP35DuBN8GKPLhD3+4XHHl1eVjv/9/Zq4AIwJQYNiRo8fKh3/255J04R8AErAXBLYAEVT4T33qU+Xt73hHfDiB4f59+1N6c9vb3pZM7oMPPhgwy3WBDtrgAkv4SY88+mie1RpSJiOzLTMsU86XFHgSPH3b224rn/nsZwMGYGP92q/9WpgJtXtVf7n6qqsToGG+3vulewO4YD54V+vQ/vvlX/7l+GovfeelBImSpE88+VQCSEwH2W9+6xWXX1o+9vsfS4AEvBHnfO2rXwsIYq6UNrhWQ8d/8sknk9nmS4kdfE5gGh2Kjo6AQl/96tfSDUcHok/8508k6AKeSHLZR4JRsQvNkne9813loYe/FX8XEwBzQ0kOBg+f3nV005Hk4y/ec889rU6LPZmDaB1NTQXAqVpHHfE7sa/tPcCFMcfAwWKJDsy69eWxxx8rmzedE/CLbQAMsRuCZnqSREX5xg98/YGsc0CSNSfW0mJXqYV1owycjQO2uk9lsa+mpMie5UsLlLEqBMFaFmMS2PdsUVgPp09VQHnt2ggCmz9sFgx74J8AFlBijrAxvJdORY2Aq85IYivAE7CVX3vrbbdmjxJMFnh7Hjo1C4vLZxgWAO+wtkdGAgyYv6YM39qROAQofeub34wWIjDD2eHZCcna5xLAjU7J9u3nBQAi1FoFcoHwk7lGo5to/I0bYFkC0z3YfuMf2YKenrCIxJ/iUsDr66/vjQ287NLLzoA0rvPoY48FbE9soxXy+FhiSeeLMQKgilnYek0XvBPw7bnnn8t9gBu+sO/EMm+/887YSeMsngGYmxtgoPjZHDlPgCoACDFStK36+9NRyVoCtmKnROTb+HTXagvP42c+a99glohpXnrpO4lLGyY+9piztQEo2IqmA5T1kSYcrVbDymrTUGK4trO2xmvsUckPKcNtVVS4nvEVk5hz94Bf+J4/VWerltY0GqsNY8S+a3yL79cuqeW/QU1qbNnWFjZWW99A36rDsaG7yh7XVmcO8wqA+F20VodjHmJurnY0oUQ8P59/N619UlLQ0xOwwMJyP0bVAvKQXigaIC2hluhxQBdSVlOzRynFKfX3TIYBqYBHFSvl5ECaIsDWapdbnSyBW20flNKftipY2wxYZZ4oe6liTc0AKj2J45aygpWyvFzpPmkF3K6jTGWlhMrYVZk4KYNob0sQGyV5tYbRdKlCuWiRniGgE5Hc6JPUwL6p53MNgbM2vaHiaiPbW+tR0863pQmRcp20wTWGSpFWQzEzlqi/AVzaa0tCjsrIKOoo1k9lDvW02EBjtD6MtYzdynKZmZ4tvVTeh4drZ6K8R3tlQawoc6lAEUPl85wu1FSb0zsQF5tbmCsTk8RSV5Lh43hxYq0jSCyQwnsonfbsNgQjjnVkTLIxZ6Zry6j+/tw7bJcepUS92ZxNZs+hQK3dHIX9YDwxiCK4uxInlzFQVpMWlGlJqD50KE4FY4Mdgsbs7x5MFjIsnwHK9adrq+nFhVrfqYvSAseyL8AFgMvfrUUbuGE+AbA4BtZPU2fvutgpugtxDMNuaXW4MVa9PX3l0KHDOUgZC4eVPw4ngAnh1yhsb9oUh0cW0B6Dvro3Yxs9k156JgAl66MzlEbOj5r5Rqj4ze++GWq6L45OALK2klpc6Lj3Bziq9eR0vPLqa3lfc2AeXbNhmkVIOrvse2ySRur4hzWoO/teZ0fg7Aj8YEYg527LCWKv2aEG/a7aJvWfNQFQRUyxN9skW9rbYgP92znC/qIvAzSinba0FDahhM/CvPLV2hWP38KGNz7PxORYHHj+gGwogMFZctnll0XAjnMcra8NG/J7HEk2ubImO3PGAs6dTxs3bsjTApidJ85PGUr6KJw8Xc0ESHyDdD1rlS5LKADT3U/gKKBMC+UVSZTuvBebrZMQB9dn0LolTLBTOKOeRQDcgE+A+tqVpS/j4+yVZY2wrjrw4aE45f7tes5MzBTXcUZjgzasX2fXmrVr4+eERdyaD7/D8Ta2us30dPeWYydO5Bx3Jkd3q7OrzExMlsMHDpXZ6ZnSqQyYIOsqfZDJsrqyXEaHhkt7Z2eAiwv3XFhWsZaPnyqdC/NlQO3/2vXl3LXrc6/xsVNl45qRsranr6zrHSiHvnuw7LzggrLUVsrY1ETE1A8dPVbmlekuzJVDJ0+U5Z6eMjY7U7r4St09Za/udV0dZePmLWVG2WxPZ0CFIe/Y2VHm6RMcPVo2bVhf8JiGB4ZSIpTy65XVlPzIghrTweGhACj7Dr5RJqanyxz9uO6usuO888MU1TJVMEBAVTnO0MBgadPlaHmpjIyORBR372uv51Q9Z9Pm+H4X7N6VDi/Oeuf4HXfcUYaHBpOs2rVzZ/wX3WzuuPP2jDcq/9133132XHxpuffeLweoedttbwvNn+8IsLnq6mtDgzeXEkH8Df49H8PaxxoQ5Oo+Q++D/8hfshZ0n5HlVYYgg37FFZeHYQCwoFmRhgjt7RHtFDT+3Ic/XL75zW8mIKZBITGzd9/e8t67744miSBXcH7HnXeW++//apKAglMdV5SrSBxZi8Txld1YE2kkMDtTfv3X/+c8q+thkq1dt6F8/C//MkH0+973vvhQL3/npfgpril4vOaaqwMmAH34dd7ZHgSwKJ/AQsG64AsDfw7sP3CmNEcAqcwFSKJMpPrhVW/RvbzvngsvzL8Fycb3z/7sz8oHfvIDAU+ffOqpsLF8Rqzl3uZBZyPvwE7QdXn2mWcz5vYi5vTtt78tGiRNzEAg1LybO4wafuw3HnigsoYl4to74v8CtawT/8XO9nPPyBYqcb/i8ivDSieC+vTTz2R+/V60KpeWkqEHWhk74wuUADZ7FrYTmEAHxrthLwCH2WfvhP1grAAmmB6Stk2nFXOolAyAIIgXG7Ct/H4lhVUEd75cd+218e/FEVrxap/MHwecYTwQu01yf3o6QA47CDjQIOLiSy+NT81eikONC92epiSSvQJQAKOMgTExrphLgDa+ubHyTIAW12C7gRK+F1ChxW7B7mCvdfMRozkTjKd5sSecZ84M4yf4N4bEla0na9L4RrtyZTn+vev5LKKAc8Ge8Z4EnTHEsInMqbVnrYbp3lNBXM/HT7cvjAXWuqoH8+JMBYzUQKwtP6N74gyg/cNOh3G+KnG7IWuQbahkgyqHoPRM0pc+ou8TmxUr+SyAkSaJve4LaCg+pRHk/s4rsTwgw+ddx3spK/KOfhcYqXQPyBI91CVNMmheDVQwa2wstpedAKZFYmNi8kzMimBg7ox5zrtWow3rIPIbKjZaSRZxlK/4G4L8VnMc682zimO9tzgypbiaryjR3bKltI2uG11N293e3oAcjQCbzEcE1iKGUpIN8RmBX1POYjF5CBuuEUYx0U1bW0CKTcx5aTI+nI20sY2GSO1tnHKZlg6JrH0C+tWqAdIADhXAWAnSrOTAhrKQo2/R25eMR6i5AJNofdTfTflJH7ZIVdLNILU0UZqSAsE80dHopeQ6tUsQQCAMDchWq21vEKnVOjG13EgPaO176Zro0sMBbE8LPpvUu0OzI5IbJkzNhjVfJt6mspAYq/Y25T2VZROwppRWy9jZCkq02ijJQvElgRKa8QB9oGqCeI5QmC1AkcmpLDpBO1RRO2bP5VpNW2H3b5wtP2sMoMwXA88oeV8OnrUCSKmCtZUi/eprr7a63ozUtsZ0Wla1Dz4U4yv49nwcXE6mQ7C7p7dmBfsH0iUGwOPwMWeQa5vBog97KWBKFYFNn3cqyQFeqtAcIw7lNYYMPGdXsM9QMGJV9LYtWb5GIMozQTerkPFADinZl1AF2ztyD+PHoNtAkNQ49h2t7jizMznAK6gyHyE0c4ZdJIvpWewVrI7uLhozq3G0I+a0tFzWr98YJgeAy9wA+Txzk7VjQKHIDlfGBlLM0FUwa6VmFo4dD4ML3VKGkdq3Z3GoEF2jRVIFBU8G0EGLYyCjPH7oUMbH/HHKMUwYIy3BfD+aJijKc/N1zlvdsGJc/otmwWcBkx9MMHn2qmdH4Id9BJyXzdnPcXPOnPmKM/JfjgBx8iXoe36Qs3JhMeUSnCyO3+JSdahqiWtt297WvhrdDeeK7HVAhgi/0lCpjjXwJaW30zV4axw833eOCGLYdecLpw+QzwHHInS+CPA8jxJhPoFryBQ3eiMsJwYfJ5ENBqRwDn02ZbBdXWcE7Ro6eZJW0zOxwc5Lf09JTktjja32LpV92RWfwXMJSPlHkgWcW2cXhzqs1ZaOi6ysrya5EObC5FSSEjKRtfy5LY6i9w7rlt8T4diabXZeCY74bO4r+HQuY8AKEqIXxtGdmCqvvfhyWTs8Ego9Lbrujo6y54LdZXZyuqzMz1cnv7e3rNuwvkydPl02dHZHw6R9aaFsG11fhjuJxIeyW3oIzw4NlZX5hYi3nr9rZ9l38GBZWKlU6wNHj5VF5dxlpaykxLindGljKTGla8PxE+WNI4fLhnNq1xTveGp8rOzcsyflMZ0Ci9Ony5rBodLT31eTgm0dZUVSTlJvaak88fST6dTYRgyeBtvEeBnXWpP4ZG936R8cCIBkHAWHGKTphkfMUEtMQv306Hp7S19Pb0R829KpEgjXXtauGTmz3miRjKRd9GTZs+fCsnv3rvL5e+4pey6+KJR+IAda/YE3DpbnX3gxOhGy2dG2GRvPfFx6KbZR7UzC3xK08YMki8wjH0HJx/vf//6MQbK1AwPlM5/5TPnR978/gS6WrLEQHAvElVT8yZ/8STrp8Ff+zb/5N9kbutXQcBAQYlYpdVFmoJ3xt775rfhvQAL6Cq+99nr8+qYzp9/hlwCGCHj+wR/8QcrIaqeTmfJbv/VbyfTzbWhrpNOjDHVnZ9gv/K8D+/el6x8RW1l8e54oM9YEoEd5iee0PpUDHTt6rNx88825D+0XQAB2i88AozCMfM+exlZ5/vnnyiWXXBq7ocxmx86dsS1YK8orlLHYS8ZSp5I33zyU3/3RH/3Rqt8wMRE741n4eh/5+Z8vr77yctjCSuX4llrNViBjKmOovIPt0Yb5rrvekzjD2hWAA3ebdqoC7xPHj8fO6IJ0/Q03xJ9rdEJOHD9ZfuEXfiG26T/+x/+YDkds3e233x7NFvp7NGL44Xx+WjXKgNwH6+jGG2/MWkn54djprMUv3ful+LDslVgtdmigP918lJTwY2+86cbYd8AhW09M1jjw2QEB7Diw2mfo5vB7jY9yLJ/H2LZGxCvKyoHA1q0SH37qOZs3R3dEmSBGYFPOKFZxTbHG5ZdfljPi2488EiAPkOUP4ER5Hf+ZZot7+Jy9a9wA6VVwtjcxQCoFpqfLIy2tFslGcfD+AweSkBRDABOxp2rpUE/KxdhMorfGVqzA5xc7+q+SFjGONUlnEIAmLsHmAHiy4+7BvmEiWhPWumexn8K2GR0Ns8vnGi1R55ySLsBRZAH6iDFXIWrxM/YIu2AuPJN1KibSsarRD7OW/d3vsgnOHGeQNa+ErhFJV7okbhOf+F4TU0n0mg/fw3SqICLtz8XKENx0TkSPrTVzmfbuYtGRkfxMu+5UHiwvB5jE6ncttrJhhzoLnfk+VzUvq4h5pEY0tmnF68agxr81BnamiHXE8s7gWh3RmfgQOORsFqPpzNM2snZk1Rkk+2FAGK6qpF4zOoJ8WQKBKWNlodagsh7wVfyxejUN5akRK/W9DGxLuMwD14z/cIS5XB8y5Pcgfox4Swg/z4Fq59/uZSIFijm4ewiTAi78HrFaZTq1C45g3ecr4oqKA/Co5Tpe3mQ35Tk2R4TTlFUszpXZ6KuUADlpRaSLS6sFlMHlOEV4p68eghmr9vYYGwtnQd/n1B0Dl/pSo1xLdmoZTA2ua7939/UcNmNlpVQR2s7O2q3HRjnDlGlRjXw+ZT4rK9EBYVgtHs+2fsO6OEhhKsxRER7Opp+LOFlXdFiUxuS55uZSo20Be6dkrbRdStvjWhutLvnEyeMxMt7XvRskGnJvLk+dPB1nrwI0tVuBRQpgsLnVgNo86t84Y3rOey7G3Kanql3bWp0MPVWdaGrFo0lCkFe513LQUCgqupi1Ck3lEDuArTWrT30sh9A1gBCQe2PflM/YuEANTrN58CcZummiXG8G7QQ6uF9KTVr0Q0a8qjIPBhCT4WL8ARWcbfdOidbcXIyQMTKPDhMgjz+MLAMS8G9hIUiz7MLI8GgylzYngKOpl3eN0TUjcXoZRAc61F7tM+PHqVI/mWxrggOt4y4NQ+u1117NGHunZAXXjGbjn7d9W9Dn3bsvqC20W622CV05iCjsv/bKK6GPcvKMbYAQQEn29/cYJf9fSiX/r7jmhz3SO/t+Z0fg7Aj8nUcgrBE2t7bN+a9er36Gxth8ZZi0teescI5wFLEIOYWcfDaObXU2KZnF9Lvh+uuqyHdXV8oqXA7YIUHiDEWvJmbJgecr6AYQjYiurmT7nZOcSecqm4jC7xxyNtGa4BuhcwuEoqjf1pZAgLOagC8i3RNl3979KUdwLYG6gIxf4b7Oaj7BA9/4RkQ/JTkEEc4b4FISRbThOp2/p3KekJMSfAgeBQwBANJKcjLnckTJ160L5ZyvIuMraymI9L61U9z0maSW+u90hxsezrh4f+dPBOJ1h5ieLuvWjuY8U4bgTOLXCL4FlZx7v2uMxibGS39PXxkfmyiLM3PRNHnphRfLmqGh0qtjX1spV116WRk/diKlPrTAzOErz79Q3nX9jaXoIkcwt7SVgc6usmPbtnKUtsjWLWXTBsLrpcwszpcNmzaV/YcOlsPHj5WNmzaVZ19/vbx88I1yxTVXh0Y+2Nebc7F/cKg89+qr5fjkZMAfWhUwO2OJIdI7NJSs/AL2wNp1Kf9+7Y0DZcu2bQGC1p9zTkRjgTrffvTR/P7Y7HRZ6OlO4OvM3fvmobLUvlrWblhfBrVgLm1lamIyrXaffvKp+DjXXnddWVpYiIBtxHeXlmobz9US7TsNt/u6e+I/KOUxz7t37kzSyVj/5m/+Zjl06I0AGwJjfszP/dzPlUceebS8cfBQ/CosBIGa4PCqq6/Jet1/4I3y0Y9+NOtaGY91m7W+d2+60HziE58o//Jf/sswTTCLJYr+p1/7tfLbv/M7CVDu/dKXsk6VVwgolXU8/czTYY7I0OpuQ/fitVdfyTrk1wDtBG90HgSe/+k//adkvPm59sHf/M3flL2v1xKCRhx1/4H90R2hDWIP8FEAj1rc2lcElwVDgm+AkSYCAKPLLrs8gAfQcsP6dRH9FGxjcAkQgZ58WT7cF77whZTceD6+oCy6e/zN33wx69he4ocDEAAs9t+D33gw4NQjjz5SfvzHfjzX+r3f+73ygQ/8ZHyoe798b3RZ+KV8t+gxpkygv/zlX/5l+aVf+qXsQQK02AmADnv7r//6i+Wd73xHAj1AU4RPzzsvehCf++xn48/S/+DrCdwAxIAT+948GoumI+eHP/Sh2Dxj+OV77429k7j82Z/92cRQf/XJT8U3/pVf/ZUI+f7RH/1R5tv6MRdf/OIXy+/+7u9mTdJhIRJrvIjPimUwRfjYmBiYJs89/2x59NFHMrdsl9IFSbj7v3p/GAtiCsw2YN9FF18cYWC+s/HmO7N/EoJvecvNAYnYO+P6nZdeyjrFJGE/zQnfOXp/qyuxu8Rxv3TvvSl1vOHGmyI0a3wBXebNfZwN2h6LlYAW5qPpWqVdM+AOy5+dSFK7peMkaeo6xs96dU4pbefrslMOEAAc8M440MsS2PPJlccAZMQPgAzjJonvWvaPdyJSjin+7HPPVaHoycmUGwEn2OOAzTqJHThQfuRHfiT2VBkcRgbWBa0SYJznZOOB6mIt55NyO2PrbAPssQcAbTGAxLRzyPjRPAFmYDSKn5yP5g+bzH4y1jr8eIfKjMey607s4WcY6sBCzwlQta6uuPyKlF1Zw55z3/79eSfPD6S/4frry1e/9rUzyYFob87M5NxgE4CX4krzKP4QT2KNNh1t7C1jZczoKTkrsYqAVD6XQ6FVvttICGClOK+sKwA+m5fkTCu0cd+qfVTLga0DMV3T1IJrAlxKW2EfTJa7oyPGWxAF3fMLgn7sEoeqLIsAuwFSKrhQb8y4VgZEFVxKh5jVkklE/fHABnhhUdsjB2ztUMPpCb1qduZ7WXaZ+x7tiGvwnuu3qKs1G0UB3/fqgqIzYgMl0G1DDazCl948Ikqh8FYGSbrmtMp7UG5MsEFcWOZ4EGrVTrkji949+3paGiVYExGbma1sFZ1sempNVqiCBjflLlWMruqr1O5D/g6cqewXZUmtvtG9vRnXpmSoAijDCXy9D9DGmAM5GqpRsmq9PQm4oyiOCdOpLZ4N2F8FY1vdfzyfDT6KJQHcwrxAJyxteU+GGgjgZ8bL3EM+GUfCdZwyIAiHyLzaZBGy668tvGiV6AhgE5g/79J02oGyoiink5J2XoRhB2qdOSaGQB5S6/3iMACBjh+PanRFCPvioFnYNgGgyL2xIIBiqbM2j+1VM6bq4ABkhnJQhQUk0wPVnKw0YyKoDKhxISbb6KwAR+KwnFQq1NFSmX4jB6CDxzqCxgckY3gGBjIWfsb4oZ9988Fv5sCwBxh2xpFDfP7558WQZh/MzWejM0oM8OlTSm1qF5ugmN3dta1lW1sooZ7pvO21daV3On/79tRHbth4ToAR64shMl9Alr4+a6G2JUSdBVbVDGft3ADBVoeJ+cIIGUPUV3W1xgT4eOrEqcxrpV2XM73Jm0imKXtT0QqPAAAgAElEQVT7O0dKZy9wdgTOjsDZEQjrs7Iv0xknYPV/DX6tDBP2HbjA3stMAUsA++ygYJ24pnMN4+H4iWPJ1ALLZY05q+w3jQo2lzPLyRS8dXVVzRF0c7Tx88/fkSyXwLRm9zAX61mh5NLZrMwRIIExIIjs66XTNR7nHgDNf/LzufmFSs9OUqE6aP6w/Z4HQA7EkDmUzXSOSwQAiCQujEtT9w3Y5/jTpJoYn0yiwHsIaqPztrwUYEXig9goNossomts374tgIhz2+ddm4Puc/5tHAm+Gz/PJ9EiqdHT0xdqOC2NE8ePfq8DEJ27lZVk+Z2Ppg9DGFDPz5CIOHb0eJkenyxz07NVTJ5YfWdnueiC3QEn9mw/v5y3ZWucXSyMg6+9Vq7esbssnTpdRjs6i0LloZ6+Mjw4UJbnZsuGwaEEJPRK2nu7y5r168uLr75cevr7y/CakXIC+2DsdNm4eVMC+kGd+DqUrJ4oGzZtLq/v25ez7qorrihz09PlxKlTZdcFu9NS+NiJk3nnifGxct6288or+/cGMNm7d1/pHxku3QP90TbBbH72xRfK6cW50j4yXE4dPlou2rW7rHR1lidefK5MzHHia2enmbGJdMbBzHCGKuNxjXElUovzpT/tfU8m8DevO3acX77z0otl/caN0S+RqZcQk8kW6AjysByAgg2n/Eff/6NhiNKQkdnmt6Duf+rTn8paND8PPPBggs///d/9H+Xhh79d7rnn8wm+Bd779+8rV19zTS0zefnl7KFt27YnYQNsEeA+/sQTEYQUTH32s5+Nj4ph0JRQ8H//w3/4D+Wuu96doOqez91TLrn0knRKES8oFZbR9gzADvf9wz/8w/Ke97wn7AaJx5QxvPZqufs970lXGq1oMTxooNx44w155l/5lV+J3wOgASAAggStfBrirenSc+6W8uA3vlFuv/2OM8kzwqz8IPuADwZsAExiJQCesBmAMxoKbN2yNSVtND34Tf/0n/3TAAUAUGCEBCOAxXWI/NK5AEZibHzk5z9SXv7Oyxl3dmPX7p3lj//oj9PCWPCr1CTdI4cGEoR+7nOfLT/3kZ+PUCXAxD78mZ/5+0m0WQv2tA4t7iFINnYYIQAWoBVm0D/5J/8kbAtCoukSdN722Ddr5qGHHi6/9du/FZ+ceO6X7/1y/EM+cFqvr12bki7tl/mCgmxzDrwExAKMBLUPfeuhcsEFu8tbbr45a4RQ7J1vvzP+LuAjHWS2nxdACMjKhr315rdGgwNga0xOnDxVrr3m6oCJ6Q6VMd6cNcSnffKpJxN886e9C+YPQMv9CbiKM1zLOo3mIEZCYsi52CegQPQC+6tsg/XmvthWbKT4D1vnrve8p3zh859PuRYwgS8vwP/TP/vTgKsSnUAiJTyvvPxKwBa2m76IDp2eFavw2muuDXBsLvj3wE0NL77+wAMpj1cWYs8CBdlegKx1I36zXjyjfWWsCPNan74HwK/AwFI0FAknKx+66S1vyd7y7jogeZ8kdudma8VGR0f2VRLCU5MZR89E1Nxc+rt9wLa7n/UeUIug7czMmS429oPztQrgzuVZEstNTSdOrCxOAu3IAzX2wg7zbtbo2PhYOWfjOTkDsF6+8/IrYcZob9/E/O4XXRN6M2vWBHDyHo1maGK3rq48k/EBdAESnadAOPYUWNach54nlTGeq8VC/X6wxPecA85U8yd+dHbF/1Cq0/pdsfyP/dj7A2axpWJWY942um7Nau1HDEyord8sHBmaTBbWwUpt08rQN9ojqW9tCb5wdKr4Zw1eg9y06o2rdkplq4RZoaZKDejsXD4XNkpLi8SgC+Kh6AZJkJnuMxH85GQoUQE6eK/lPGNXRz2Qql7FUmnvAHgIBitrI8BFSwwkQEQQq1oCxElIuQbtifaS6xjQJuPl4K81ytCm+QASFg5QoGpGdMdx87MI4hqrlp4Jp8PfBaYRlG11APIZpT4BY1rGKg5gSnywVSoDRrYKaJMSl24O2ES+H5CG6Ki2zK3ymtCSl2onIeNcx2MpYAjkNs5cVwUbME4gm6nFnqzisQJk9/a7PgPpG9eid3kptCyGzHxk8XZ0tspi6Hyg0U6UNWvX1I48LWaSMbQROKtVEG8l1x1eM5z1YWO6r7l20Hh/a8kB4r/En7jM2EBHjh0NaBO0ta8vm0tpiWdl8JWfBISZn881g7SmfWQVBg4jqbsnaLgWeYArddvZACsrKQ9iUKwlRsQacm0ONofY2Lp3pdnVlpfuYVytec/AoeaIGWMZxXRzyjqqWjuMFqANiu+L4+Xvh9880mr9XIWFsVcAj6iunDVrJW18Tyt5K2XAmkpNe20tzLkAbsrk1HrL2ooapVrm0CHYAHbmJ0Yy4oLE+TZmb1P1bujt1uDE2ETmIbo9YXh9jxdfRV4j0HM20Ds7AmdH4OwI/N1HoE3HO2d5xxlwtpYD/+2XbrrnsE0ADK0uI8QnU4ZRCdyfnMwF0KxluDjZWHs0uJwHsnYdnbXEkq3nAAIsRkfXBWRwfih79SxADLYz3SSA1NNET2uGM9nIvlrbzpuUsZPZrvXUVUslwaSuApgGk5M5t539rpnS0FZnnmivdBOD7U1AKWjnFDbaV42PxgEHYAT02HhOHEaOqpIIbMwKmrTF6ccE4fw5c50vfDoBFP/EfyUsvJdzWlbPWSKAUU7rOfggzhEMBNdRm+9MUl7CMUf/d3+Op58LUlL33a7WH8uyP2O4uLhSujq6ysH9b4S1e3D/gdKu49vwYJkdHy87N28pO2RelUp1dJSlyaly0eatZXC1vWxFsz89VtZI1CzMl5G+vrKufyA6KN308Qb7y+mpqTK7vJRuN4Rfj8zPlX0nT6QLjnlYXF4si/MLaWksqDMOyoS2bd5SFgUD09Nl5wW7Sk9fXzl87FgZn5kuq3y8jq5y7PTJ0jc4WNo7u8reN94o5+44r7QvLpdL9lxUXj24vzz09FNlrrO9rO0dKBduP7+8fuiN8vobB0o7un1nZxhPi1oqr1SxXcmfqcX5sml0XTl57GjpGRxIOcHzL7yUboeWviD2jUNvlKGRkbJOyXZKmzB928utt92W4NlnrGunsaQHQAOIwIfRRtq9h9esCctgbHyifPBDH0rJhwDgI//g58u+/QdSzqIsRqCJXWJsJEqxKE4ePxE/RhkN1oFgXjtVwCDBUcE14XgtRa0BviJGgTbGEnlYTrL8EmK33npLuf++++ITWk8CO/sKEPLJT34yzAuCntY11gdwU8Bmr9q/EkaSQPw5e+uGG26M38YvpiHx+S98IWUMQEJ7R1b86aefKu96xzvDMvvyl7+cwBtrBHMMsPDLv/TLeS/73z2BlIJVe5Nvbzxl0O1h2kT/4l/8bwEVkjTSEeXUyextviD22Q03XF8effSx8vGPfzy6G7fdelsCf9ficwnSlTBVvY+Jcu62c+PjaqdsvH1Vzcjqf/JRASFAkiuvuCKtVe0/+/O3f/u3w0659uprovP3mU9/pvzCR3+hpcHxcvadMdSxBxMFE4IOTpUkWDmTlQcECUaTwDs9loCemCoGM0DCnPJ5Jf/o1hgLe/upJ5+KG0jTRWB/w403VsZdT0+A2b6enoDY/HUAmEoCvqvOStdfd33W6auvvhI7rG22ILgpMYn+4cxM/GZiyFdcfnkN3Ldsybi7HnsveAZeeVfB9vjEVO1ISe+pVQHBFmKP09aReExSc3klpVPi3OeeezbBPP9fHESIFoihjItt825EccW/xkLAb10aG/egIwJUBBg983TVm9E5xx58/PHHyrXXXhdWCNsvVlSmI/Yz7mICdlUM8eJ3vpPY8zJreHY2zyd2tHfsSVUP4ivvr0TFOF5y0cWJA9KQpbdWVDibgBUY/saJ7Q34efRoxIkDltCdGR1Nqb79Z92LX8RG3sufgwcPBehzNrg/W5+GHtPTYeI4p8yJvYK9b+79XOmgPeqa2FDOD/GMeBNgZB+ktGalls1G46TpekfOAGMxpTpLeR5rDygbCQpgegRnNwUEA/4QBbYQ08BkaSHrM5qh0S9bHxsoEe952Q1jz8CGYNHSv2y64IhvfL+W+HSGfRqQqIVrAFXDMAnds0W/F7wSPvLQAAuIqgeS8a+dYxZjvHN4q8FcBHJ0ZaEgWAAXWgU6ubmgtRGF9ZmAA6kdqvDJ9xgk9bDG6AhNV9Z/ufbUFkxagEpx6tdqFke0R+hKtNe6T7S/tMYdHj4zCXVQdOKpYrHe06BWdXwaKhghFWRomB5N72WTQDAOqMKBqmCKga5teI1B8yzQwlp6VBc18CKCs63g0uKvqBkx1dUYWM9RwZsamFbRo9mqqdHfH6fPxFe9lrmADg4i2iJTszMVXAJ0eC6Ml+7u+lxaActIlZINjbUScTwtoltMHxuhYYz4fgPgRHfF4pKhmq3oXwVi2lugT9VhIfxlDLEsMFFQO8M20i2pxQjyfs0mSzkUQVjtg09ovdWVzSyD1tFVhYXMEXYQx7dZvNOzs2V0zboAIhGCbW1QG1fmroo5tfRQBgbzTNasMc4cz6u97on6P4PbzIlx9/5Hjx2NsZaBm56dyXpQ/8iYWitVILhm9mKI0ZK1ttLRQN0lBlZ/Xwy2Vl0VEa2gnbXS39d7Bs1liGrJ0WDeGzMKaGUdVlradJBiFFH7DWuH0+mw5jwHfFpaLmPjU9lnwETODYNlPI1RI4brPb2jPWXdXrj7gjMMIvvDeGPCQHONi0Dj8HffjFOZjsEtVenvBzobwORs+c3fPU48e4WzI/A//Ai0cFfnqAC/nuxnjvi/fXhSvVM/z0/h8LNxYf6l1GIpQb3ztpvtHx/PzwDpM1NVGJyzxZ/g6HLUjx4+kkCiMk47Y6fTbWNwIOfy/gP7zojK8QUAI+y5oK/pyOZ+HOoI0EmAROyuL51PamljddgkTNhgzhiWTMMKkcl0vvOzvBNH27npLGHLJUqwYGRyJSuqHhpa9MkA52r6gesCKELigBXBgiwcmrOzk113bjpwjJFnqGd8f7J8Okb42rdvbxIVjaB4yknn5pNtbwTKBTWC9vgVzosiCB5OkGmMBYWcZo6as767a6CcOHaiHD9ytEycPl2GBwZLIfx68mTZs31bGR0aLOOnx8ol5+8oh1/fW3Zt2FQGOzrL1nPOKQN04Tq6y+njR8u6keHSr1x3eTkMktLTXd4ELMkeDvSVvYe/Ww6ePlXGFuZToiHAdJaePn6yTI2Nla3btqYtMIBMCq59eTXCrzM6KW3bXk5h2s5OlbFjx8tAV0+0SUY3bizD69aWRx5/omzasrlMnh5LCcvR8dPl8eeeKSenJsuubeeV1fmF+GmnErS1laHhNdEYm5uaToecrZs2ly56aYtzZdd5O8rU6YloAAjUaHl0D/SWqbnZZND5ykuSfkki1vIVc4u2v3b9ulqu09UVofYvfOHzCVo3bNCNcKRqu42OJpECEFGSs3v3ngR7Avdf/KVfSnA/MzOXwFYSTQAFQBD0COg8q1Kf97+/6o5glGC2YJgIppRqeB7f40Pxswhz8qWr6PGptBhW/tZoQgA0+IreTxlxI/Is0HvggW+U66+/ruy64IJoqgFQPJe1LANPTFKCiw7bbbfdmiBwYnyKSk3YMfbCW9+KjTCeTPxX7ruvXH/ddWFfPff88/GhrHHPbM++9eabs48Fh2njOz2djD1QJPo/SrhaWgjRLBoYCFuXzUiGenU1jAt7CfB55513RIeGfom14d0eevihPD/dmW9/+9sBTOxXe8f1vv7A17MOleO4twDbWAJ0+KfG6ZJLL02Zg/c1ppg0f/qnf5LgX9ApDlCGREcmHSFbnVAkCe1xSTI+olIYP3/v+94bIEuwrvX0uvVrA3Y++8wzZ0oJv/Sle/PM287bXp544sly2eWXhy1tX9t3X/+a1sUDsZ0vvvSd/JedFKwn8To9XW659dZyAyBq397y6COP1o41Bw+Wm268MQDOqxFX7Uu5FPYDFjq7M7qmls1LNANUrB1/gCPp4KK88PRY4pGUIeluNjhYxicmA3o03SiBzda+ks2U/YyPlx3n7wjzZpKGzNR0QBlgIRtcQeK+AG7WPZBO0MzuYUU05Ybiixrw94XprdOR2IQ2yfq1ayPsKqmL6aKLFf/evb0D+6ukRumRf7uHMRHfESCO1uCxY2FiOYuAN1WUuXaqFY8YfyLFb7/jzthqY80GY3HpvORdatepgZxRAA6xSdNVqacPqFQbddD4oRsivhZ/WJN0gD73uXuiZQkkoO+SfbdtW0B2ZVCJkdMdba62pga0r1mTOKh5frGf8xjQ25SzOi/mF2rLevcSy4p5zKOYNGB7ynTr+zq3jAPwxDqukhw90Tey14xDw9SMBmh0S2uTFSLPAGbv3miRNg1mGhxB7OzcrtJYNFBoZi4n2SB2EpPa8xhIgNG2tRvWrqbDTSvYbdrc1XZ9i7l56PrYEGvW5EWbjh+KPyujQT1xbdvUoEUraf1XnRova6MyMtA9DkkAliA57TkYAti0WgEDKoAlqVWOsm1tJeQL8uTAT2C8tJjglGhOQI107+lrsVKW6rMk8QOAEUBXfYqGGcJRqyJF2BF1kjxD0zqwap34fFfAEYNtMF0xC3fJxlmp92iVF2G48Pq6ulFt20p/30AcKBu5OlaC8JUsQosc+8KiiShONGFq/XOosKdP5x3CaBgfzyKA7nt+gTRnLEJxhMzaa5kNw20RcYBkvnTRMZ4+6+YM1OLC0pk2UnUxLgSZdB9rwb2xK9JusdVGrBr4/mRLAngtVYROhxxjZnFDl9OusK8/42QzAReACg4gLQmTnTpxMuvKGIahQwumoz3IqTphawXd1nsBUNZv2FCOHD4SJWtisSeOH2ttgOUWyKQ+sJajcDAp0RNWzfzRN5mYqPTDnt5QLSPKOzQUdH92fjYb2vObC0AUI41KF7rywECeR4bO32m/2DjACtc3FhwOtFNrk9H3eYddAIu52axvxj30646OINKAlbGTpzPejZFAv2TsZS6MWwNYoalhCTl4tXc09+bZIe7AHxoYyL8ZPB0j7FdOMqfJ3DOol15ySdYQo4PdApmFNKe0ibDviRNlenKKlt+ZqOVvA0bOAib/w4e6Zwfg7Aj83Ueg1Z48nc6ScKlC8/+PnsL/X3dpdfzjoLNFAjDnp/PK+Ss45sCz3xgmaQMMNDhypExOjsc+AzPSAQ4zs68v+hERVO0gileZjGz1RZdcVAYG+2Mr+UOcOuelYIPtVKvOrkd3arTqeiwtzsehF2ylzLLVGlGNeNpVdvfk+yk/ajloziCZWUmF/v7BgPGo+VgUOddHRsr6Devjewm4mi6B7L2AVPcZIItn8t4GhoPPCcdENL7KkZoOAhx9fgf/wLnFIQRwjK5dUx1kndVG1+VcliWXgeY8o9ujejuzMRWa9sbpyIcB3LZaprW2b3ULWV6q3QVXi3GRwDlVpsYnytz0TFlZWio3Xndtefrxx8qQZEhnR8p0rth9QVmdnCrbh9aWzuXlMosVM7q+7Ny0ubz80gtlx7atZZB22WqJT3Fieqqs3bqlPPDYY6V7zVA645yanirDLcFd79w/NFgO7ttfZicmU4IBpIjvuFLKptG15Tv79paDRw6X297ylgi6Hjp5rKzQXBlaEx2WcSLo/X1lQpaxs6PsO7C/3PnOdyQDfvjo0TI2OZGA4biynB07y1plAwRe+/rKLH2CsfGyjR6Drkbzs2WmYJ8OleWFpXL40HdTxsVP6BsZKKudHeXggTfK/MJiWeJjE5pfWUlA5PwmQrtz964k8/hTzz33fAKrf/iPfjV7YO/e1+Pwy8pq2SrQuemmm8uTTz4dUAHQ8Xv/6l9F7+SFF16snRLXrEkwrDTEWlYOYy099eTT5R//418vn/vc587o9zRaFf/+93+/vOe9d8c34hdeeuklSVqaGOv8gQe+luDxiccfD7vX+qTxQ5ti/foN8bEEzkRUiYYK2i6/8oravvjUqTBp7r///gAEfGEBsy4rAiHlZPREdCXhc1133bXR5dE6WyCOEfxXn/qrMDd0p3no4YcjPEvLg99tPT/6yCNhbvCJMbWUV3zyE5/M7wCasAuIWN5/3/1hMl9y8WVl9wW7kwQzRhgvNBoF1d7fM7I9/F1rTkBsXwEyd+3aWb5y31diQ7Zs3hrNDEDNX3z8L8r73vu+lNgINgXzbBAdD3Nq/ATv9F/YD4DPXe95d0rtPRNfji8pTmKzBMc6HBHWZDsEo8oDsW8ASPRgtI4GGERfcOOG8vLLrxRaHsbc+Gkh/e/+/b8LO0XAr7TC+hN3kVBIYpm9Xl4Oi+af/6+/G3AWSMTXxCQwV1hFYSscOpSgnO4H8FBHlPu+cl85/OZ3w1Rjq7Om1oxEIJaQLBAj7dHDXFqXGMPzsjOd3d0BJJSb1d9fF3taS4CWkhwF+rku/5yf7LlrWfxs9gDbDCDyvO++666sdT5zNAglhIHKpQSYtp73XLQnHVwkZ8UBgmufoxUYTcOU/k+Vjel4ulCeePyJnC0YJWEStloxAwYktjWvaGwnwMS+Nk/OBnocAaBGRsoRwtQbNrSkIJYSV2jjrEQHGI4RBUhUNsOHZ/sBFc4OSWU6J+ba+rrppreUx554PECKNe93ADRK3Zxr9gV2f9OlDQvRM3ova5FNt0atMzbFvYEjxt06dBa6jpI0pAvnOb0uc+KZkCuMfVubstqqZcp+AZDEkk1jFt4A22ydmQ/nu+tKYosFvaPfA0hJYhs7z2lvVGbn8hltySAQreRKGCaLFdxvvm0sasxfEpM6j2EfqXDRoVeHsZbsRZ59w6YNq1FOp7GRPsWyLugrVVDSIHIuUEod5rNz+s2jB9UAHcU1JQiYFSnrcWhW6j7mRlNb5JqN9gdEtJYaYZioPZuupSvKajAC0v53qUzPTtWSBQ+s00jrhetgVrE4wXnTRo9xiDOiM83iQpyGdORpdbbx72hY9FaQgDCU9woIErGt72mPMMLunSqTbJy5tIKtLBPgC/E5i6ylxdKigMkeoT01IE+U8FvtfQFIqFMRYmuJ7Bpjm7Bes6r5er/mntEvabUX9C5hNzRo2OpKnCElFb3aAnZ3tfQqDlfdD05ZSqQqs0YGIMDQciOeW4GwRmwUs6HSnqjVd1P8DAobgToshp6eGH+T17BBABmohWkFpXvN0FA2AoOUgP6IVosby9zcQjYQJkOlOVWxVEYRCDE1PZkxmZmbjaFOt4FOYNFIpQSePp1DrWGOWJMMF4Q4Pcpbiv10SnSlocQfodqTJzN3aI3AhaZTUWVQzYe6GiBuaSm0XFoqrsfgA06wQcyP7A+xK0Y1BuK88wKCMI7eyTzRX2mEer2jtcaBcWhyXj0z53Hd2vX53ASUPF2Pak29L4CfNcegeG4UV4Jat7/t9qxjCucOaePNWGEwbdq4Mfe3vrxTWkK2asfVfKbTTUt7h9ExbqiUDCwjRqzY9VpNuSto0sJNzoIjf/e48OwVzo7A2RH4r4zA91X41cTJ/99o1fOXP5LSTeJwLWF0Tma6xXR0JOhQrlN1sJbLmpQqHshZkcxsEg/VSaVHkYzZXKujXVt7HHUddM7dtrWMT07ERjtPBDCCEfbzqiuvzLkmg8lWu7akAUfc2eEMjW5YC1wnyucMj75XOpvRk+oMFZnvJWDhFDpjnCFVT2UiDil/S3Zc5s/1OMQ1ebNYtI4HtnsHVPXaUWc6LANAUaOBIvEhOBkbP91q0VyzchxPvgiHX8YZQHTOxk1nkgVAEmeMUk6dS5yXzknX4oOlvLm7Ky1+ATuCq/iObZ05HweHRsqJE2Pl2OGj0Sjh8G7fem4ZGRosYydPlFNHjxSwSufqSrnovPPLxt7+ck5XXzlv3cZyCptncLhsGBouJ08cKxfs3pFuf/wqJN9Dp0+VXVdcXl48eKDsPXq47D9+tAwMD5UdO3elRTCBYCwRbJKhnv4yMjhQTp86mWTFSP9AOW/zlvL64e+We7/21XLLTW+JZsRjTz9dRvsHymC7pMd8SnVOjk+UQ0cPl2nd8Pp7y5IE3+xcyg/MS3dvb/nuoUNl++jacvkFF2URHzhyuMykJGkxSQtAiGc5cvpkWb9pcxJCbfOLyW6PTY6X7sGBUro6yvK8Npgd5dzdu8rxk6cCpgHyjP8EUKK9rezctTNlFwRr6T78xm/8RmjpEi2ST089/XSAHRo/P/n3PlCeeebZdObjs2zeuiVlB/bRnj0XxQ/jN6S0ankl9H0Mhaeeerp88IMfKr/6q78a4KJqI9QAnEbDHXfeETBC0H7LLbdmnfK9v/nNB7O2ff6r93817YKBKNvP3RbtFfvSHtUa2Rg89vhjCaYABvd/9avRzIg45/Hj5frrb8hetvfuuuuuBODKOuyPBx/8Zp55z4UXJIgTkPM7lQTw39797neHUQMMrOV754alIGkLICBwiflgX0hU0UQBngqur77q6sQWQB1aFh0d7Ep79Eh8/cWf/3n2xzve8c4EiYJKvvrVV12Vd+NT3XjTTUn+RYxgdSX6F/QwsF4EZvQgbrn1loBEADFMGZ20gDX3fP7zAbEAdvRKBG5aNb/n7rsC6AAylRIBRwBIn/vs5+LfvvKdlxNMX3LJxZXF1tUVxpDnsxfNlQC+0aYEJGE8sDN89Qv37Cn3funesJEuvGhP2bV7d5gUdBPFCIJO8//wQw+FbfSZz94TsVUBNR/1K1/5Svx3GiHsF1tmTqqeRUf0b1547vkkZV0XaCMQlzBWMubfjbBruo8pn5ueDmCiq5Uv7BEliAAqTDjjxKayg0254tp16wJiYuwBh197/fXMc1rU0rfq78/8AfKAGvQC2WJaIeLPzVs2Z49YJ8Rq7Y+IW48MJy7yJUg3viOja3Im0IcEYNsj7kUTCNvJGQRQszbsNdowQHDPIv7xHIR9AZ2Jo0aUeN2Q5De7DCDy++y+mFkpDeQnvN4AACAASURBVOARaGUO/L797iykteKL/gvgRUwgGcBeS+5u3HROwBLXSwe0+YUAv4AqDBylX5hOwJoAJlPTZWRoKLGcigUgUMPQt4btM2U72JI+Yx3t2r0r99S1y/rfsHFD9p04BJPNejVn1rR5AaiIZTyfM9T55fmMt7kSA9Jach1jK47ByGo0TiphojZkabqlKlP1Tq7pHVO18n2AiTES2wED3dtcNvcG8kRotsWkaRgvbZv/b/beA8bO87zzfU6dc8703ocz7FWFlEiKkkiqy5It2ZYs2Uq8Xrlmb2IHuWs7yfVFcHcDBAgQJJt4d5F1S9ziIkVyVbc6KYmkKFGk2DuH5PR+zpx+Ln7/93vHvrh34wUusljYM4AgkjPzne97v/d9yv/5P/+np7PCX5QwBb1Avq/IMy0AQtDWYHFE8Y+oF2YBmaF9o1JxbBMJraifN2ThqJu249sCSAI1llT0zrwb6ReM/xM7BQAG+mbJsQ64YSfqCaJZ0QvxvcF8BOgQC87vCmwJ+pMAb1TVEPvDVa8k9iIhWMc44fswREhmCXBw7q6q5Npu+M9Tr6iaiDYEcwQFc6pIxZKeC9aKJqbgmAMwAg0Iggcn6ObovYAX3K8Ebgr5BQ0UXhrBDNfCSHMtKfJGo2JowAzBmJBws4kkohoKiYIG3YlNyci8QtmpAAOAcLA1PSZoq/D/7oV0UGYmyMM4cvgwZhgoNg/VAgwQPXtQltlwvCMqB75PGgOCM+QgcU8YAJ6Rg84BZo14fq6FoQMAYcTtPDPmU6kFEWCNdwI0q4rL0fO5HAjeP4CVel0teCZ6toslR0tubLDx0VEJQKGBwhfrxr3idBQIT08LoODwcG8YJ/YxgQtGlvXkcKO27gRPkxpvDDbp+9MJggGbCFAB9NhzOEKMK6g2Bp8AW/F9xeR0OGisF2uCM+Be2jvaBPioP73K0eGEwi9ZoooHzBLeKYE494dBpn8Zg8Ih5lkYicd7YnPwHjBSauGaR+hvVlo+nBcqbkwD4t98TyrAH8YTI8MmxqEAxvC5BFdUKV27GoOiMfnubC+OC/51idvi9xdXYHEF/v+ugNMYc8wStQD+GsDESyg59mnYAfJisbpiRKq6RpVEAjT60GF3ErBSaXaAiel3ABrwYQDW9bV18q1uUp+LS9CTKJeL1tXdqQoqwa0XssdH4FsI9PC52GbAEGKcRBztDxdsoZ+BECfBuyu6xK2js0uVUwoYxChUG9GSwgdFYUrCfAAQYXxiQC9WQjM7G7T7UjRxcZXiFEYzBlR03gXtmNwnfo6EgWAb2j/3RNKk6mJXp6qzrDfBroTSS+5avb3dWgfWD5YJMZgC+8y8/B2Jidcl4P8waHhW9FDms4Aj1XomFWoqgFBZsRjmMyTA43YW8VQKDN1dFiMBiITt3OkTqP9aKh63gfYOq0EvJZ6y9b0DVkdyUwlZFe3TYbTL3FS/6cycTc/PWzlZZTXtbZYOmT314gtWgvFcFbdNmzdrzCdtLVOZOTeVZNVq625ssjbE1WkJHp+wtpYWm8pm7OCxozY/N6eWAWIDpvrkZuess7VNwNDgxUt28vx5y5QKVknElYAsb+20TtgJ8xmbLxXUvrCmp9dSgmfMJrMZS5dKSoqIfQA6oIgTq6YYvzkxYeVcwapTSbs0PGShWMQKlbK8cDqXtWWwNjIZm5yekbYKvhpfv6S/TwwSF9vRhjGsxBs2VKlSEnvjwMF3VMSpb2i0Hdt32pt737TnfvG8NTQ2qSUsmapWG8HNt9yiBHjvnj1K5HnvJNhO9HPI7r//Q/YXf/EXSrJgX1DZJQ7j3fPOf/7EEwIyoPxDoWddJqcmpb+B7gXaJ+9///uVlN14ww0ClTg3ly9d0nSYNWtWL+j6NLW0iFXy3ve+V/fBvgUY4jOZdML9kUBz/8TNsK2IB2GYED9xZgBFnnrqKXvxxZfsc5/7nMAkYmjiHyrvxKgk31zvc5/9Q60fLS2wBdasWatz9dxzzykxJI5jnSlMdnX1CNCAyezZDl/96lfdlKy6Oj0/rJNDh97VvX/sYx9T8si5Q08FEUkm+pw6SWJMuxsDFJymC9NobrvtNoGdtIl/8IMfFDv4/OCg9GrQUyHZPvDOO2rLAejFXgEGAZpcd91WMSCwSXU1NVob/owdgzHGeX75pZf1O2++uU/AEtOMYCPBPLn5ppv184i1og8BYMWZBwzjubgnQBryDRgqtK2gSQMom5nPiV1AfIs+DEALz8nUHZ6H3/OtV7BQmJ5DEo1OInkG/xHPsqbEnsTjTkNwViwG1ojv8XemU7GnAYsAaAAWiMMB3WB9v3voXSXUaoPDDqJj1d8v37Bn7x49G/dD25xvUWEvYf/YkxK9TiR0XhE7Jmlnjdk/2GSN6G5okF3ncwAfYfExIIKCLLkkuQb2g7WGaSGmIDqL+byADnIW9gfPSP4D8w//BFhE3I6gOPaG79PiJG3RbNaWLl0mn8V1ANqI6XkGbDx7CdCW9WLf4pN4N2gGkePBtHzh+ef1M9jzdes3KD+j+4HPYu+Qa5DnTs9MiQHGnuY/8kmK5OQ9rA0ECfI6cm7ui3YtbAG/D9ikcbz5vNgrnM8k4DdnhHH1ly+rACyB2GY3CpxcTL43GIqBb+J6+FTl9fm8QA1YNYAeyoUDkJ7OBd4L98nP8v74ef4OUEZOyt6HtQOrTHs4wyAPJ2GBvyPcAMBXvh9M0+H72GjOoMa/B5qlodb2FoUn0vMI2mJwgBI2CsRSQU2d8roTafWgiEavws6Q2qxryVmgu6AJEnXtNFybL0AQkmm1+uQdGBLFuf3KKCeqLLAD1KpRyOmGCQqk1aFqCtM76FsLa6NwbYIUfo6Xx4sm8NLUFCm2uwoPG9azZUh+vYYJQYvGCEt0LqyqlURLoYxq6k9ECzsxOSUxTK+o60Vo2ZgcEtaKBWetOJwccJgaHqHyitocftYW+p9nj5Dsczj4d4Idh5rWKEn31GEOLi+O+6JCxfVA1QRUwHIBbIoACrl/43kIGgEZoO9ilFl3mCwcSg4+944xpWLE2vGZ/Mc9JhJOfA7DAJAFkqdKFz2+4+MyFhIpWu/mmmP0aqprNY1FKtZTU6ItwxqhNWRuLuNaY1CKn3XTdjAsbPDauhptblpuuC8J5pZK+j79kXqniJ1WVam1B6QaEAyEnEkH3DsK9Dg1gkECP1Bd0HBEsjhgrK9Ak0C7BqMk+lpry4IoLlWMfNlNZuJnqQRgzFgHjIVmdgPOVLnJCqwfQBDX4RCqt3d8Qs5EWjIIVLUxpaZBTo7vYex531y7lC/IiVPp4nr06bLncOBMdaJigsPhXa9ZvVrtRJn0vFBStVJBz6bPOpWy7s5OO3X2rPX09cqIa5Z6ICAMVRUBN+6Tme6gtTwPjo1qkGPCB2PEGTKu3MWVfUWTX/xaXIHFFVhcgX+FFVC8ELS0ejHFXwuYBCxbLBMBFz3tAL/4farwojtXOZuNPyC5wy8igIrNg6Ks6TKzM2KR0gbbv4SgOqGki4CPe4I2j6g51bBkdVKJFD9PbMIkjtWrVwXFhpRo4Nhy6MWMbqegwaPhhwmQm1taFUSTbMGg9QwXfLgm71Akyjk9CYJ3glB8AUkCXwTz+EgSbseOdUxXroeIOPYfn6AWYdpQobI3Nylewy96nTJ8Nz3n0v/KzisuYA15Zvl2hCxrqnUdtVrQ2tGAUOZprS8xDWtAwKsphPGYaP7EOwTRrW3Nli85YdNYNK51QS+BCUGpZK2lkjWWnpvVBBLGCCP+GkO8P4Qw/Kz19/ZabmraOlLVdnVvvy1rarWaSsjqonGriaAB54pIhXLR8pGQnZ8YtdYlvXZudNTOjY9KBFZsibk56xzo18Qci0YEhrxz4B2rRTC2KmmdDY1243VblWydOX/e6hHIRCz00CFb2j+gdS3O5yw/l7ZQIP46POKuP18p2cETx8TsXNnaaeVCySKphNgklVDFVnR0SctkdHzM5gtFuzQ6ooo4SRj3Q3AOUHR5fMLmiwUBIIzmHB4bs7GpCSuFKmIfXRweshgC/+WSzcO8rq5WrLbjxu1iAjFVhngG7Qb2Oc+9ZKDPNm66WvuF0bfE08dOnLSBgaXW29MnMBHNhS//5y/bLbfepnfHZqdYBxhBUsHZIY7dves16c+Q5AIYMmqUJIhz+vjjj1tXT7eYu1//+teNCT3SO6T6D/iXdAwupsmQHN58000Sw0TjhGTVtzx/97vfVbwIEwWh1BMnT2pMKwDjPffcI90PQJpXX3lFiR17DFDjsccfUzwOUARYsGnTRk204Nrbd+xQez7JI4wKDiIxLC0htCHRHgMoWldbY7ffdrvsBMk0LWbvu+d9Ah8BEhBQvmbTNTrnFy5cVOJN+8KZs6c1GhXWMcAdP09xjTPNWnGm+Tu2hvNF7PnIo4/Yxx/+t4rN+D1sATGm9nKhEBT8pvQOYLmwdrSB8CyPPfaYxgs/+MADWp9vf/tb0im5btt1euecVeJEWCM33bRT+5ckndYkimLYyfe9971KlklYuS/aeVhHGAYk0tyLnxBJ5f7zX/i8cp2vfu1rNqeRrWGBWPvffFP3ePzECTt5/LjdfPPNlkhWa4oTrTaAVLCEXDGWIQiTC21DsOi4xhuvv64We867mzyTVxEPm0WOAXhHbgizB1vJWmFbpXFRKesz3z18WNeHLa0cLOhygGHC7/mWIfYz7w1g/Omnn1JrGG0nfA6gk4/bKQ4D6LGesMt37d6tAiixPP9OLsG6ca40QCM9pxyI8wNYRELd1dmhPQQDCtBuy5Yt8g/SH6yp0foK2Jia0npJODYU0kRY1h/QiD2LThSAAewrmFBMJeJ9rlu3XvuJdwB4ybVZc3I28g3yc/I0WFncD8AB+5yCAPaZNepdskQ5Ln4BZhG+hvdJPuTkJ+Lye4zzpvDq7QrrqpaXSkX+E7/t2Uof/MAHdL5gOHIG0d7isxhrDqsNfyXx4Pl5nU8/NVRTXMfGlCNSJBa4XSioncoP74DFCSkC0EPyE/PzTv/RT01Nz8l+8UwUv2k9Ys/DGPFDSDyhgvYk1tcRHSqyc5L9QKaDVkdadEsU/mntQXqDDpWEGxASTNgNNbc1V0i43FjcspI3J/qJvoRLlkCUcIAavRN1wAjgAsk0gEhIyH9EKJADWkw0SHos/c1KLJWfNTdFR31GJGlBlYiFcsJg9BXT4mNO96IqEeikuFG7JMO0+rAgBEe6z2CEkNpZojH9OwAK91JVFZNjl8J9UEV3DBGXdHIfPINEOkuOWUIAQT+dCzS4ZkS0Jurv3IMCIaiaUn52IrbcJ4vN9QjGYAFQWeIZ6YfyAjdsUD4XA4TzATjhmUmOSew9WALo4kSNKLyUNK8b9JzghZfMNWBMcK8wTKDt+TGAEomddxU2wBF6PjkIHonleTggACMcdhwGjshXywg+2cA+eeczoOQ69kO9KGf8H0oc2TXGhzYR3gV7BcPNWhNk8VxuX4QFmGBknHhWQ0A3ZmpASMwSDJWUmXM5IbMY2Gg0riAWB4gRYT0IMDhQtTUp7QMqNnwuwSDOif18afCiND9YO8ADgiEMLwaH9UNwFRBN04siYatOpizLwWDvaspPWqPIQGtBRjHCPCPgA++Q9eXZeL/nLwyKRcNzQv0E2OJnqGg2NNbLOGEoCH55DwBAiGAtH1gqHRWMDYEE7wcDToVxYFm/EGcOOFRYen95H+yruVmmOLhpPTjOnq5umxgbtzhAU6WsSicVHgyenEI64/RyAlEkKKhQVnGgfP0qJiLBVz/V6l8eVvGvkD4tXnJxBRZX4LdlBUQmCZglXiQbH+KKLv+9SVxOY0xi7maqOKqamMuKBUmA6UYGuklgBFe0pfDD2EuCSYJzAiQCX9FwzQVPBM34New4wSfTbugXF9sy6YTDAf/5bOwygbgDZVKq+AH04/vw/6rwZTKKQxCYRTjOVdHc6F/8AJoEtJCqLbhYkh/D90loslRUb7zaiZkmU1+vGEyFGejCwWQ5gkmSAf6PIfcsXxfXhPV8OE1iNfwPlTkCyurqpNPKSqbEdME3Us2H6elaSWHd0i5MUaVFLQfFAteMLEzxcwzaiBIzAnieKZOdc/FJNcBIRixZfCVAS1/vgEYTIy7e2Y6YYlZiuwaLp7VZ6z1J1XN6xjqqa+zqJQO2ornNWmNJa6uptanLw6KG4x/ncmkrJeJWTFWp5eX4xUEL19bI//V2dtv54SF799QJu2bzZsswbaGQs+PHT1hbU7OlEO2cS1syErVKJGShqph193Tb8MVLlBVt2cBSxX210SobaO+0CjoQU9PSnuNaE+lZJgfY2TOnbU33Er2Lifm0HTl5whKphF274Qo7fvSoZcslAVmlXMEioZCSvHUb1ltzQ6NNjY3ZxOS0TaXTAmGqqlN2/vJFK0fDls7nbNXylXYcnTGEgKtpyzbLlys2eOmibbzyKhUqiWlCkYgq3CtWrbSXX33Z2tpbNeaVohoxSHY+Z9/9p3+yHTt3WrwqJWCGVpuvfPWr9p677lISdnHwkg1eHFwYo0sbDkkUsUxnT6/acv7wD/9QjBH2FfuYFhK0Fz76bz6qMb8kvuxbmBRMY/n+979vqZSb9kSyQ3LIuSY2I0GHXs+egfH0gQ+8X6AfCROxE3uO5Aa2wtPPPCO2A5prO2+6SXoNCJUyyYWqMbEhLBnaGYiR77n3XiVhxH5ch9ZpKu0k7giuwoihdWLXrt12w7ZtiilJvl5++SVV49H/oE2H+0Z0lrOKDQBc2L59px0/fkwTeCheoSuCbUAgE9CHrw996ENKTr/+9a+JdcCZgKGAGDJxKEUzYmn2GwVf8i4SPabcwMIhqaYlgik1R48dVSsICSRCmwBHxKYkdpxhwCg+y7ccferTn1JLxaVLFzW2mLOPXQTUOvD22xpnzPP87Gc/k+3q6u6yd945KF2Yi5cGdX98PkVN3gMgFvH4q7t2ad/wjskBAIOJH5m+Qrx63/3329PPPOvG8tI2E7Qm/uQnP1E8TqsLxU5AtrvvvluAGHa4qaHBrrzqSr0r8iBGUMNcJz7Gli4dWGqvvfaa9jJMbDEnqhkTPyaGybXXXqu8juuRS6F/qFYoBLGluZJQcowgNmcBFgfPzR5k8g0+gfYgmBpo+JCDkityz0gDsIa0J2H7iPWJm9k/fA45EmvB9bD3MItoVyHXci37fWqL4t2QyxF7w4hhrDwtl4Aj7Elar2AwvXPwkEA6z27nnOFTyFfWrV8nnRmAB/I1gGzyMz6X38FPaFR2uSKfA6uS/Icci7YjwDvazPhdWocEEp85K1/BHuB5uRf8CDpEnO/vf+/7Ann4O9pV5Bm0Sqn99MxZ5cvcD5/H+mLjeffsF98KyjtBXwm2E/cBwNMvUdthFaphzlMgAIAn/+N65HB0f5AXqeMjHJZvUpcGMgrZnAgS5Orq6ICNF4AjtNDy+fgVvpRzIwY8Pe26NZIAJI68QXxAVwX7DV9HC+OS3j47fuK4k0cIABKROQLSBf4w1LOku0J1Q3T+AFkWNR9nWygsTI8hgPC9wa6pxbUuMCLOt80wNkoaHzBNQrYAILj2F8bwMk3Hiavy30JVG+0FHrLiR/o66qWQVxRsg7YcWCUsBoGWxCoZPwdoE3LaIy5YAChx7TcANppSE3KgjxSVFwAax8LwAQYHlPsBJeczeVYflPGCABSI4/ie1PQTKdF1AXXENkAXRdV6N1EFR3Ti+Em9HH7faav8UuUX6qRGBFc7dgVsEBJyTeapOOEZtd4gTlpTY+fOnlObiiiwjNnLpIW+6p5L9Fs5xgnJN4bS0a3c1BQWjL5INgyGnZ/zxhG0DyPKv3HYuR5sCNpQiLRwgk6UNGzDCF+tXesEY81NFgJp5XMIxlR9KzrBHYyVJtTE4zoU3JfEgjVhh/G3aOU48d5MNiPtk4FlS/W+MIisiw5DJKp7B0BxveBh/T4Hyh0MFyRi7OhrRuQMR4SR5lBxkHm33C9gFBUJ3geBImuBQRLKWVerw4UD5rlwCATa6nPGsWUyMpZ+TCTvnMMptpWFRGHFCPtRxHrvCCmrRSkiNJb7InBg/jz0SAATzoEHwlhXWDmg4uxVAm2qcxhVqklcb8Wy5QqO+bme7h5VN7ju8MiQRaIx3ROfibAsABq0R94PwT6BtkZdBu/CM2Zce90v0zSdy/9uwvLbks4tPufiCiyuwL/2CnifLO0zJfZOCPzX2Z9gwLmCQvQlRA+GARIwNiRSnnKTzRDww29IqE8sSxdseTF7jT8s5OW/pD0Vi4pCTFCK3gKUf9fKawr8CC5JKqDwE4QTKKpwwWSHInT/Jv0bdlXTFwYvSmSUyini3RKHZCrZ0GWxOvAl3AsBI6APzwQQpL7qoFUYm++fj2dwDMIa3RO+pVVTaaaVLOCv8PWsJ7YfH4x5pwiAz1XrbJk2kfQCk9BPA8D3+4otgSSFMViWBLu0UfP7JG20XeCHuT9aLFgvbiaRcpPrVO2cS6uwRABK0F1bXa9kIyOAJyHtD/xXbSphTfW1loL1gi5LZt56G5pseXObhWfnbHlrh/W3dVgRdm2iSswggItIfY1dzsxZAaZyTbWdGRsV2yjFBL9YxA4ceVfxyomzZySUim5AVSyuIgZTepb3LbEcRa542ApM4bOw9ba262eYlNOYSFpnbYOFK6bKsfZEU6OdGbxgkVjMWmDwVEJKgIcmxqxYpk07bwM93RIUbe1st1Q0btmpGSsVitbU2qLWaUBB7jEcjdrJM2dthnGenR0qimQrJTs3fNkefOBBe+Lppy1dLlh1PUWygo1PunHSzY1NYggla6ptlhHXZrZ9x402NTOleI/EmtiUn52enhXdnv2UyeQEsqCN8ORTT0mzDZ0akrodO7Yr9iXpRVOAvfr6629YPl+yPfv22r//3z+vCSbEJgIaiwUJKZOQs19JyNiTJIQPPfQRO3IUTY/Dtm3bdWLWwCwHoKM1mf3nqPhMmmq1973vHoETVNR7+tDxOKvzIEHHSMTu/9CHFloBfvbzn9vDDz+seMy3UVD4krj/9LRiTlp6mPAixlNrq9oWLpy/oCSaeBVbQQKGRgnxGvokqjpbxb71zW/Ztuu3aSoNsSmJKsko9mn16jUaTwwrm7iYBJ6zvGv3LtuwfoPiU+I7zuejjz6qguXVG68WI7itrUUMZGJ8EnziYRJYWkgAQ7/5zX+0j3zkISWSJOFoH/7oxz9SZR6mw+EjRzQqFruFDYIFAuOEZz565Kg+h/tBm47zB9MABgECrlyf90K8CzjDyFqA5O07ti+AYASAFAb5OWyX0yC8JFt57ZbN9uQTT0rXiLYg2G+sI9OZEGl9+OOfMAYTsE60YEk8tKVFQBt5yC233CL7gcAt6wMwtPvVXUpKJ6cmtM60I/HeYQFhMw+9+672CGeCvAR2EoVe9hLAMrZSI22npvTz7FvYAAABfI89yVkgTyAmZqIKgr0kypp4VFMjEIBJPjAiNL53YEDvGR8AYAdQwgRJGHm8N9hD/C6AGbkXdkiAYMBI4FnJe9yo98kFAB4bynsD7KWtknUib8CmsE8peAvErqlWCw7JPe1AnAGmy5Ab7X/rLa2XpBRaW8VM4j1xP7CEYOYD/BC7sw8ooJL6ipWIlEA4ogI3+wUGDHvT6WK5ccGAMwDnnG0AWFrSyHNhKWKjNYlOcgSD8gkAfXw+bBnyj4MHD2qteT+8C0CbUqmi9jQ/Sp2cC10dBIZ5DzAr2acUbgF70Mpk/QGfYNlwpimak88CbnBNWnx4v+RiPCt2Bd/uGZRqhQ0K9JxTzhm5D+fbM1nxpayjJ4XwO3QoIPFAviXR9ABwkTZK3uWt0m5t62qtAEi4Qg+jSqtkOAk8uCCbVv26BTfOhxfNz6n+oywLtombeENbDt+TiGrQwuNbUjz4wc054VQHmgBwcA2NGy6563GA3JhBLyLLRzmqKfekdoGQ0yUBmeEeWWj3DIAnjAiG8cLPVtxIP+mYOK0L9SfpGaML1SoAEu6Ve+Ja3K9noPB3Ng2GVoKzgRKsfp7WIZytWDmORYOx6e7qUQLte5m5FvdNewwVJfrm+AKwECoXjOiDIQN6yWc5kVlHNxobc+rNUBUJNjiQfpwuh4C1cMl8StfDAAgE4TBk0sH0mSqhkj6ZdyJ3rgLE5ucZ9I5hBzESOgKjKKp7YbNDtcSAeFE7npv7ZiNxLYKpyfFJrS0MHRwj90AQyPND72QfqSdvPqtnAe2fnZvRz6KMDdpJvySfBxiGcQQ0IiAk6OKAw7LguiCVJP2655AJAQYx5/4Q42NDEGTyzgnaCIBh/XBdDhrrxz6h1xFaHNflXjEc9NfSM8fBZC9gLEAnMaYYBD8+i/XTFJp161RtdGMYCwvCq+w9HCaOGYelaT3JlMSk+DOGDBAD6jPAjfrim5tF7QZ1p8rT1NSod4ZRrKfCCVUbJ9HdHaCuWYvGUfmeFdAEuIIDV3tXJqPzgSI7TBPfMucSIVfFded/kU7yr50cLl5/cQUWV+BXVuBXSCR+opljnv7Lq4RPlIgqQq4NjQLCpTmCRhnxSSQse6/xgrRyoicWFCsARdRmSgsukyVoLYGeG6+S7yfRpwiCf6mrr1WASIsy1yBow68ywQbbS7BKMiIBxWRCvoVrwDbEtnJ9Cd0F7a7EJVRPKY7ge6D88zn8HOC/2maDiYH4Wa6Fj6WFA783MzvnWLqhkIAaBPLVLjs3K99H7MXkGYmuV6cUyEvrICg+4IfwbawVPsprqbFuYsNEuNaMCjQUd2Zn0wri8b/4vempGSUlfHlmDb/rRWZJOGlBHRq+LDFW2jg62py4IAFxpRyyqYkptQXAEkVrAd/ZQctTVUx+LUYckcvbup4l1lNTb/Mjo1YXjVlbbb1Vx9AAqxIzh9GYpVTC9p44ao0tzRZOJuyNY8esf/ky62hstmRNyo6dPql1IQaYrIiK/QAAIABJREFUns+4xB22b121nrcmFrdYIm5T8xRsamx2Yso2rV1v0VDETp4/Z0s6Oq2qZJadRxB0wppbm62+sVFaZzBG1q9dZ6dPnFTRkJbt6mRS7ypHca1UtGg4ZAOd3WaZvO45U8jb2My0YiCAgLr6Rtt/8KDFaINmCmVVlWWKBYnWrli7WsKzmUrZWjs7BIpNTU4rmNckp1TKwvGopvoxwhiRW9pSmARIAkOrcmdHlyaKoCvQt6Tfzp47r/334IcfFEhy/MRJVe5JxmhV4BxQPf7wRz6s9oN/fvRxq4N1VChqYg3tWqLKM+GQcdfxuMRo2aO0y5BUsU+osEPrJ3YCvGOAAAmZF9mkmMXnS4BzetoJM+dyOivzOVeIIpHiejAsYI5wRtDxQMMDEISqM8n0VVdfrWIVcSNsBGI4nd9I1I4ePaIYiIITNoW4msQUlgdsCc4bzAESXQAg4laSWQBC1hCGCPEY55yi36mTrpqPKDD2AJY2STXMaEAoAAdaJ5hgg/4LtoEzz/0p/rWKpk9xXjBxMLooTJKY/uVf/qWe71Of+pRiMe7r7//bf5Mt81N7sI1ocGC7WCtAnXffPaRYcMf27VpfWOokmOwv2l4oTMLA4zwzVhjbcc211+j+ACmwk7BZ+Ewx8MbG1EoCKACLmXwHUOEf//Ef7Y09exSbomFCCrZv7z61eMdiVdpfAMBcb9u2bVoHWjfIc4hzeS+7d+9SPsJeeRch3RUr7YUXntcaMWWStkhAJX731V2vKncirmZKi+5tnLbytPUvHRA7Cd0ZCaGGXPs6Wj3YYPIYzy4BXEAyAFurKS8k+QB9MP1m5zTIgbYvzhVgIHvCg+/sC3Q22EPs69tuu93eeON1aQPCdMImUMjlWuSP5H0ANuQHsJLILfg39hC+CmYL+4f9jT0EkOJ8sE9gjkmjg0md6Tm9D1rOeDbWlK4J7o29yDtFUBxAAPCNtSD3EymhqkqfsX/vXp0ffAB22U0/jdnJ06f0TrGD6lCIxeyqq67UmeBs4Ffc8zoBYM4ogDDvGQYHPyN9p0JB2jnoQiEX8MrLLwt4Yf1hT7Ge7vfnVTAAYBEo0si5ate7pDXK6R1NueJ+CrZ9RM8o7AEfxLTRWBTtdPk057uKgU8BJ3BTWXhn3Dvrxn+0rEo4OJhqC5NEDBFN9XW6JF66QgAbwFQdkhJDC0NtOM+8S2wV+b8wjuaOpgo3IdQ40LioYnRtLK6H9AGMWB4B+0EsDvqHCU7UU0u7Cv26bmwqxkAAiFNB0YvyFBoHhrhRwmwGTx2VRkqRkUCIpbkKEOM6BEQE02McWOL6gv3vcd/63KDNRqPmaGdB36NUlEo9X/wZAICF4qZ86w0vSAigno/xyIjWBpouAcWV5NqLh4KKsdCeIeNaHUqO+QADgiCMAEVaIbBS3Avke/zHn1Ghp0LgmTwcSjYsz0kyTTDFASXAwZBTzQIdrwRidNwPG5LAUX190r1IKmDEYYOGihUCeMMkmXRaSCwHjJ/BQLPO/AxGXwatqSkYsZjSxqTiJjYCQUUsGoi+ZRa0O9y44Xo5PDYnBwvAi43F+nIwPJCD4cFQgnayXgSMgBwcdAEWOSi70wKCmLiDw/EThUBxOYjcP46A67DGGB8qJ4BiXKuWiQO5rETHMNKwKAiuEJdiL+DEVRGYmtShxwCDDrN+7E0CSapzvEeewYv24oB4Z9C7qdiwzvyuEOLLlwK2UdKBWU1NAjeonGDkMDJSfh4aWtifGMeLVKva2hcoZ9wTz8yz89kYWYyWKiGloqo3BFm89+nJCTkt9g+G1yHabfr+4IWLtnrVagnP4bTUq8pItUCsiorh/5c+wK/qFS0mdIsrsLgCiyvwP2UFAsDEF1WcZNqvAW6D6WqanBeNyoa6al7VgmgroplUvrDrXBswg8Qxi54BcUqI4kJMn6X2HmmpRVSdho1CFRAQXVPPwoAv0wL5G5ua1Y+O/1iypF9MTKqYnjmrilcw+W1kdEwgCNfF/kKrxyeJAVgsqJLMtfCJVMqx55qmQU97NCY/gg8gziDmkMBrxbFVuSexawORe6fNFhKwg88gaHYJA2M0s4o7CBbx0yQLJJfEOAjW+wIRawVbgFiO9lGegxiQBENFMgspUXCaaNWqrlLUwF9SrZamWSSsiUIwBeokjOjAIyrgVF3RMRsdGhFbtra62jra2jUGtbOj3cLlojXV1Vtmetqa4klrT1bb0tZ2KyMsz3TBSNSq427aBRVfktuh9IzNR0MWq05aGeCGMZAEy6Gw9ff12qWLgyrKMClnCOp3FQBJlVpciGnSk1OWp1jR7ARBX37+Bbvl+u1iwIRIusIRGxm8qEIJLFieWXWFUMWuu3azNdU32LHDR6wBAdVgahJrwujjW7Zdb/WxKqtLVFs+M29Tc7N25MRxgTZ5WEO1tRaKxWxoDGZKWQyUge4uG0/P2lhmVtMop2fnbA5wBQZyLqvEdHpuVtVRkoNwPGbN7W3SmEhnM3brbbcJkEIUl2IS+xGB4QMHD6m1ANFIWKjsDaq81123TZooxIsjY6OqSqOXgFjnV7/yVXtjz177wAfuUzLMfbOfAAhgtsIyoChGu4YmGtLK4Sn5mYzNzExJD0Sxx/S0HX73sK3fsF4sHcYBo6EBlZ8EfceOHYpn2YswFTT+dT6r8c9oZZDQM96XpJhz6avbEq3PzEu3Y8MVV9j3vvc9sTGI+/j3p558UnsVsVXsBHvhqSefUjX8oYceUkJJCw57XqOK29r0LLQVtXd0SB+CFoBjx45aU5MbA3zttdeo6o7t+Yd/+AcxNP7sz/5MTIHDh48IsID9y5mktYc1cyKkjWJicY87d96sePmll1+yTRs3StfjS1/6PxXzf/jDH9b5BID54he/qET/Dz73WeVm2DliNVgIn/rkJ/VvaGEQ1wJCIIxLGwjtHmzUNavXCFB5+8AB++AHPii7xTqzRl/5ylc0CUksmuPHraO9Q/dJDAuY5NqRZm31mtUChL71rW8JHIP5Qr5CQVEioMmE9Q8sFWgMMAXzBdDjm9/8ptgs22+8UXEze/GF519Qu9gTTzwhvQtEZx995Id2+swpJd20cADOELO+uX+/4lfYKYCqbmRwQfYI+0YMjO4MeRbxOO8OgAEbRZsNANGJEye1b0h4sbGsDSwScglySSaS8WcmD3EmKIISs/OcVGBhgJA0wyw6deqkABUYcl5eAYCO97x5y2blbTwjsT7sD/SSEC8lv2HaTF1NrcA43h+MEQqrtJUBEtCOgrYR+wbWB/kOTArsDT8L6wFghTyKz+N5ySNovQKgII9if/PFPgBQPHbkiPYYACg+YcOG9QIQ+MwxAZ918l/sb/IOnAtMD3wO98s9cF3ONc9LboYfATiExYQ9WLp0QEAoQs56P3lHquD9sOYCJHv61IrIWrI+3AdMqX379gYFgoLyU86+F5j1I6Dx0X6K6wLQEXSW+OlPrAd+VQUEWqoCPVZ+FxYQgInrlnE5ux/6gv2Xzk3Q6QJrT1IVY+MLciHqOqiuVm7mcAmzUEdve4WLcyUWGKSbQ+7G0NHK4hw2jl2aHcGMYxaYBSiVoG06gVgWlOtQ1cHgMIqPRBJAAefp1X5d9cUxQzw9FtCDzxNoUyktgCkEI368D4AHC6AWDBCoYIQx9yiGCKKcoj8BjMD4cOCLBDJhyNBqo4VyTBKnh+LadxxDIyaQgiScf2Mz8H0FJ1Rn0KLIpBeSXz8RhfvgHvkZrkvC7gRgywrC+OIwsl4EPv0DS7TBobU5nZCkgBrW2VOMAGj4M2gd9zE9O6t15Trcm4RmK5Vg0klWh5Of90k2YkQcXA4XLTuANx5UUYUqn/sVpg9TgByNDcMBoMHhhC7JhkH4B+RUc7SZQU5/XTqt//i5azbRGzqjzdbZ7g4ZxpdD5K/JIQI5Ba3EIPP57nsINtE7CG0s5Fp5grHVOAYOOe+QyggVDhBT3jUIL4edYJZDAwDBmC0cMgeSw4uD4HuaWlNDa1OtJgNw/faOdj0ba0nlQCJVVXEHTuTzcv70s+FUCUSpaPGMrKcDEUGA551oUxTalmMkiTqt0dtuxNXg+fNy8uw5nhcKIwEI1EdNPLLQQo8e1QNoiVxbUxxKRRl0Kg8EHBixpoZ69XlrLFlDvQwXZ4Z7UJA8n5NDpIqD0+EdOLpayWOH/69caEFs8X9KlrT4IYsrsLgCiyvgVsCDtSqQ/A8CJvhqfC7gOTbVt6gIVLCK/K/aHOvqZSdVYYu5Flsq2dhctdDEXQsNRZPuzi47f+6c/Bt/p6KH7dUYekAIhN8nJvR/fAwVf3r5fUWSAI6qL9/Pqdjg9OBI7khSCGLxAwAYFBPWr1urtk/8pyrHa9YsMCLp48ZH+pZhf5/ci4pQge8RIANTMpW0otpnXPUMwB1fQWJ76vSpoDXaMXpZI3wU2mv4Tqq6/D73gc8mCaLSJpZJHIr7aXvv3e+VxgVJx8T4pHwxz0ScRGJKYM3zA+ZMTk/ILwGikKwTBBO0F/JFO3L4qFgqiPpTbAPcZ81XLV9mY5cvWXtDo/V3dVtHbYNNXBi0KsYcM90nm7EkIFJtnVgpBIr5TNZmCjmbDZXswuiwzSNSm07b6vXr7djJk9bR2KjfPTt4QfsBkdHJmWkbHBmSZsmylcttZmzCMrl5W7oKMcDzbgJivqRAOxKP29K+PrtAr384LA0KAmgSfGLh1sYmG+jts0sXBqWvQQwDSIbGwvzcrM2OjNnGpStsxdLlYl7nigVpklDQOnfhvMCbK6/aaMdPnlBB7NjRIzZ06ZKEbJNN9VbMZK2lqdmGYFvg42HbTs/YXDYn1kGqrtYyuayFYzG774H77bkXnhfYxrvoAyxiwkS5ZJ/4xCftW9/5jvX2LbGpqRnbvGWLkuA/+ZM/FcBCS9hjP/qR3j2J4eF3D9myZcuVuBPzofXx8Cc+qakzDzzwgBJBAI0NG64QawZW8F//9V9rX1GkAYz43d/9XXvyySeUCL5z8B3buGmTHTp4SLGzbxmiXYQY5/pt25TkUaHm/1/7xjd0bj72sX9rbx94W3sEgVfOLp9PRZ34Bs0PQIj77rtPVX7YD2hxoA+B9tymjVfbd779Hdu+fbsKgLAMADcABmBs0KrF1+c//3nFtw888KDAE6rmr7/+ml199UaJ3FKtHxkdsTvvuNP6+hCjRLzTtVh86UtfUtyte1q6TLHhuXNn7T3vuUttNYBwYitk550OYjarRPLIkWMCIaicU62n/WHL5i32wx/+UIAVYpm33nargA9iTuwKoAjAR1dnp0CDDevXK4akZQFwhfPKO2TyD9dEWPXee++VVgx5Bu+UeJh4kHXmvPJ3zjuJ+fXbrjc0R2DDEHfTxrR37x4NTdi+/UYVVr/97W/be+56j5hMYqZn3WCDr33tGwIpsHUwQrj+F7/wBbt282bXEh9oiWCfsBvo37A2n/rEJ/S9Hz7yAwEFMEDQ3QNUIj8EeMEOMoUJuwbgy7O/vmeP7DvAFdoyrDG2kPfzox//WM9CLI4dx85jC2m7ARxEKFeASbksoIoRyDwvn48NRLcF+05cjV2EiUPewDqx3tIcaajX85K0sK9YU8Ae13qYVuyPuDCJPExB9gyaIjAnmMBFyyZaOOTGrA/75oqrrtT7Q+sJoInnJ1d68YUXxGhEF4i2onfeOSBNGnICfhc9Ip4FkVlAFc4GU9HeenO/zhvfYw8joAxgB3MduQyed/fu3XoehIxpW4FZxXOQL/As5FoeTCT3QziaSaRuEuuk/AG+N43Q7NiYWn56+/pk0ykww4RznSplrZ1j/jAdrVNnjS9AGwBg9Gh4j1yP9ivOKu/DA/7oQfJnrofeI6xS2PlekkEEjUDwnL1FLvXW/rfEcpO2ZjAJlNgBliThBr9DHq1RzWAglYpyeMmABGQO9rcKE8FXqK65tgIQAMiA0XfsCOfsvR6IS7DzEluVxgaAQ6Br4W7YAnFU2lrcZI0kY5QKgAVoljiOrWt1cYKufPkWGAIYaH6OwYKQaTA5hwWgahNzyvSeYcKfMUC/nObhABLaH/gVD4C4z3HCsiTjqqoEi6rABupalIPoRsBxXX6If1O7EC0keu5fTvIB+eYg8tmu2hPRWrl+rDk9O4YBZgbfE+MEFePsvIILPpcxhX4yD87Zs2NQ4+ddEJjxkkBzMfZSMqd9JpfTZxDUcR8YAqFigZaGKmpWUZIv5oSmC7ngD0OF4eawaoRxNqvPRXCITcLmh3KFIYWOiDHi2TkgBKXcDyKktPxgtNjcAmcKBReI5l1fdW93r64nGlrZMTf8pmOaDwYSNB801VOB+azOrg4dRA4JbSg4Uw786PCIglLALhTCAU+oVkmMrrVVqC1r29bSKpYTBx3Dg6icZ4cAXqE4jlAUxhCknuvzzKj1c984Pu4TVFujf6enZGjcfowKdQYE9CivUGbAo2IpmBZQpesRIALOcJ3+gX4r5nNCzAlkAIzYU7G4U6jmYENLI7gheOXP0Co9o0fgWcDiOnH8hIxFR1urKMwgvQAyrKOEkVUljVqoHBJaTyUIh+hHT+oIYikXvxZXYHEFFlfgf7UVCCbl/A+1BgY/i13GnmPv1Y4T+HBGr6q1sYVpCDAfIkHLr6Pt6melRxZbEKrv71vi6MGTkwsBE1R3/Dh+mbiAiiv+i0AWyjL3SgUQu8wXIDs+R60HaJ0wMlbicikF+AS4xAqiVKeS8hd8Hn4AvyGRuwhjYlNiXlDR5PcJ+ihg4d0JRL0Gg4oBVYngnqYtTpwUxC34BvwQP+PbMn1xCDFDWmeIp7xGnIRLJybkazWlLRQJRASdGDzXIEYkUCauI06Uppxahmg3MLXvzMxOaxzz4OBFtQJw3xRrAPJz2YJGChPDwBTZsG6dvfzyKxonHCrkrb4qYf2dXRoh3BBPWIaRv82NonCPXLpkbQ1Ndub4CYEqkVLFkg11NpJN2+D4qLX0dFm+EraR6Sk7OXjeGmNVduWKFXZxeFhAB1oidc1NdmFkyAqhsq1dv9ZOHDumvYHWSGt7mxIfqrlU+LOFgnW0tFq4WLLLFy5aR3urfeShj9gbb+6zwcuXbd2KlXbyyFEVJqhAdra36Z0fPHTIlg0M2OVz52zNkgEJzWayOVcFTqasqb7ejh4/RjAssOJtWjeqawXezWXTNjo3Y+OwapM1NnR+0HKlsiWqq6VBcu7SJVuxdq2duXzRptNpK5aLFopEraomZdddv82e/cWzVhVMaEQPbsvWLdr3b799wFrb2m14ZGwhIfzBI48INECEl58h/iFupPWCZJmkbHDwkv3sZz+3JQNLFc8AbpDosLfuuusuxUQkYCRz7A+SIuIq9Bf+9j/9jW27/nrbvHWLxDDZC8QkTLH45Cc+IWYKGhi0/1DgeuSHP1Ts+/obbyiGJqEjjgaY5DNJCBFwJd78/T/4A4EZJKvkB7QycJZIuny7DlMSsQHSy9i9W+CDb53hzAFOfPzjH19gk/Mev/6Nb9jOHTt1Xc4ecSHJMW00rE9f7xJ9LkVb1ogY+rlfPCeAAO0N1hmbwDlGw+SP/+SPVYBjXWAjb958rYplACBoqlx55RU6N+QhtCXR7kE8S8Htrrveo735d1/+ss4Y43OJs7ElAK1//ud/rr//9Kc/XUh+SYoR1SQGRkuQ9aQw+POf/czuuONO3ReAFq0sxI0PPvig4kuKdI4xjabGKtlT1tPbJZg9JLCAprxfWDGwG7AD5Dj/+b/+V7vnnnt17zt37FBi/cU//qKScdYaRhm2gT0DcOEn8vT19Ap8oqsCtg4tQrRYwn7ivcI2IWL9xfPPKwFm2AT7m2SZ3Iv1R+sCkELtj0PDGpnN+vK5vsUGW0MiD2jnJ2MCvlAgZ28AqF55xRULk2WI8eOJhN4/uRZsP/wAwMe+fW9qDQA+AVHQOsEvOB2Tst4F94nuBcVevgCwaC3RFJZCQYDzkiV9svmAbeip8B9CwoAziKYqj6irs2eeflp5Di1u5IrozyA27FuLeI/kazAWeWdqq8nlJUnAmeWd8h4BgpiuQ/sLRAZsOfsB4IUcD60e9jHMTHwkoDlMeX4GbQ/P0qBdinvDdrD/8GnoCR1597CAeXwBEhIANwAbsOm5P9aQe8FO0M7K+fR+jLNFLkVOA2CCDyKnhenIzwA6ke/6rgkKD2LYhcN244032mu7X5N8AV/YDM4K55FzC9hJ/kdeDIDF73CG3BAYBNRda6E0TgVTOE1MQCyX24a1v4JqjoVaO1ukYeJFU0m6NZ2FxD9QRPfaHJ7Pz4c6YRVEydwUGRfoOCk2EV0RbZWyrdOJ8KN/MYYg3/y+Bwr0pFK9ZxwwFBr9gxNuDcARNqObykPLjEtina6JGx/kKDtRjbLziBAonSg5EbROnDaK12vhELmeZdfPzMLxHwEIh9tdIyRWjRv744RmadvwIrTSY0HvA7aNZ62I4gMwAxWYSTexALgI688Yi/ksI4sdtVVtQEE7ET2NvrcKAIKXyGeJFlVTK7AJFNfrq3hgSBsl7MAdjCsHWr194bDuwQm+ZXSwoWKxGVgvh6IVdUglUFqGtstaEGzSrzbi7j0clpYIatZ8BoYYY+AMeDIYl+gERzvaOgQKgIoSsPE8oL+8KRwDgQMBI9ULDDMODpYSQQq/z/8x+AA5rDc0aicI7OhTHCb+LtCjo110Twwc7xOVY9BiKmgE0hgpHcDGJgV99CoCCon1E0ITZMq1fNHnzrvN5QSGsd58j2qEmEaZtGhjACYYJIJmBIigAGpPoIIfUNdYW4wI90QwPTM95XRooI5PTOqZ6+oatHZUGFhPhJ3o0+V7GDc3rviSzgRGQ3smoGfzbtAxIQikunjixHEF7AKpsjmrra6VQaPKop4+6fe4s+k1S/5Xy5UW72dxBRZX4Ld8BQJR1SBm+RcWw7X5Kg4wWxiTjl9GD4zKIAUSfkpVJaYlJJOqiuMLiC8ApOUbEwk3CRDwBMHWgCWqsIlgqliQv8W2Y0sRtXOtvq6VxVe0iDsIpvEVVHyx7XwmNlvTeWpqgyl0zTY9OSVAgnvhMwBpWlvb9HPQzPHB2HL8DKKQ+AgYpgTu/JlgUDoWsExpxQkYJWdOndLEHYJKgBqqo06LBNavex58m2u1nhfbhfungghlnqII4D+MVtiZgDYutnIC/Kq4Mu2hXJbvZe38exBQzzMnqqwcQrOrYHMZgsyQE6+vhGxsdNziESb6zNmFc+f1XqhIwgoNlcrWhtBkJGINiaSVZzLWXl9v+Tm0C6o10jk9NWOpaExtNGiU1MUTVohHbCSXEWsEYdRUfYPtO/iOlWNRW9HVbRtXr7ETZ04rNijTwjM2aqGquDU0I6KaDQYWRCyWrLLO7i4Vd9DIyBeK0u6oq6626bFxmx6fsNXLV9gdt99qR8+ctv3vHrQo7JfGZqsQn4XDVoumCO9/ZMS2bd5sZ06e0mAE2gJoS7pi/QYJwUZDTq+GpIhElGQlPTNrvT3dSmRQHMgSU+dKdv7kaauC6h/ECvPFonUsWWJHzp62UDxmieqU6O/Tc3NWXVdjiVTSTpw6HWgURO3ue95ny5Yvt1df3WUXLl5SCwKtZG/uf1OJHi1mFKfQwRkeHVXLwiuvvipxTBgFJL7PPvsLu+PO90gIljiJeIQ2BfYve/G6bducUGU2qziFL87I4cOHBKysWLVK+5D9xZmjYk+S9vwvfqE9xmfx7+fPnFXRkbNFbAm7gT1FskQsRLJJXEhSzZmlpUMtJmmGH8SlQUSVm/XgfAN+MQr193//f9Oee+GFF62/f4nt3HmT7pWWkc985jNqRyChZY8g6Mr3OVeM9uUZEa0lWXZnlap7VgAOkwtVIGMt8gUlynw+STR/BiSBacV1lQRnHPOgurpWsaFnk5PUkvSR8DExCMBCo2kvXBAzh2sC3JJgwyDgZ2Bo/Omf/Knay2mP4D5JnAG8YNSQw1Dse+nFF/U5tKnDeCEGZs2I35n6CJPBC+zCDAEEJkkGGPEglBj5lYpsEbZt16uvKplG3HXz5i3Sy/vud79nDzz4oN4TewLxaeJ7bC56KDC4YaoRa8N+Yh/Cqjp/9pwA7S1bNtt3vvsdscAwOMTh2EJAASYgkc8wCppWSQZCkHhrkk2g9cj6Y+/yOex7WcAY1yDRJ47HDjPlR0z9mWkJD8N0IE4mJ+Rn+HmxxWMx5a3YLZg3rIMbzVyxZUuXSiPR7zHaavh5EmoGYsB2gT1ITI8WBkAHa827ZKIW9lVjiweWytYAsJOX8f5m5mb1nAi3kjNjx/k+BWwAeNoQyQvEqp+elvYKnw0Ayb+h1cJ6o0nE53M+jh87rvwRe0w7Hs+BfwGEZF/xTj1pgbXkz7Tn0WpDqw8+hj3B/sUHsIf8YAueg98HQMcTcwaZmoVvACwhdwUohxUFML9i5YpgRPRl5YecAfJAcjPWiGIywLPrvEhLy4j7we8J1IjFpGvEe+HvYkomEsqhyRs1IU62OCIwkz0C6MJa4Gu8bIXXZSXvX7lipaZz8S7EmAS4D9p0WHPHTEGk2w2PUfG6pb2pImcq0VQ3Rca1iAB6oCxPi4r7vhNi/eWXAAcqNqqwOFSB30PjXtfzSAPslUIwlSZMyw4BB58FQAL6YwIT1DYQ3ANxjMbtBYAGnwrI4EAPl/o5cVKnncIXCSSJIQ/Jl5T3Q47xQfBDTwILz8HAkLj7LwbMEvcIBCUcbJJqL3yrUcJBr5xoTtBtpfmCgGlEaCMvXJokIKYhd1/S5whGHGksoHqLq2QcARr8s7IWGCEcAvfne7P996Vpkc3pP+5ZYlKRaCBG6rRTfLsPSJxUk6ederRE5ND8QEk8oPZo1FZTowwFwRobVJS3SEQHmjXmPjHmTol6UoEjxt/pxThtFNaVw83ncI8wYag8saEZySzqdCyq73F/jGdiTQBJoC4CCjkn63RmMDogyf7dA4RrrgfPAAAgAElEQVSNjY7ofVKp4v+iSA4PC3zh2SQIBEU5kxFKj/MjIKFqgaH0lTvWFEVy3juHCnCCNcK5ca+su3RDyiU5QHr9uJ6EcOl7DpSVfZCK8BcGgetiODEqGs3Y0KAKGocZ2vNlKM61OEyHiiOAtHrNWgmK8byqApaKqoCAINPbzLP4YFwGOZNeGGnJvwPCQEdlrUF82Z8YdvqgAWXYxwQ8JAyu8W6RXfJbno4uPv7iCvyGrICbFIBdxq8AYpBk4cP4N3wCwID37fgMgRfZeadRhU8KQHFXJAJcIUyAjuuAbwckuJGcbuJbUtenkETVDxstMdWa2iCWKSu49VRvDyTQOqGArVJRYopvwDcR7LvqFeSKsrS0EAmk2oq/VVtvIK5Jdc7HZgSRFAzwfX6qDrEIBZ75dEaAEZRuTS6A3VGNv444wCagZxPHEAvgj/AL+CrE3IkDKG7gU8QaSTqxQmIBrkMArSkKmlpIAUq5je7Fs5K5/0rIFbaY3kI9i8ppLBKzsZExq0kBHM2rykzMND05KQZpO0zZcMhqY1XW29xqNRa2mmjcRoeHDPKvynDFoiUjMYtHohZn4kQyZRdnp2w64t4b/jRXqtjre/eaRSM20NFlnc3NFpG/D9vs1JQNXrxkTe0t8vlVsaj8LElsnGSrVLTu3h67PDSstYcNTNtQkcoxUyRzOVs5MGDDM5N2fmLUZofH7LpN19h+WliWL7Xir0w62r7lOtHSJ9Ozlp6Zs0jZJJr61DPPKMFf1tNrISYOpZJ2cvCstTQ12vjIqDXX1bvCESynUNguXbioKYFo3lShW5fLW4aiVm3KJkkeElWWZmTz3KxE6wFHhkfHbHxyQm07K1evtBTxGMU7zkpdrbQnGDV8z733aFrG6Ni42CecIdqOn3r6adtwxQZNuLnhhhttdGzChkdGJSBLkk08AluXs0Z8jCbEP//zP9vNN9+sYhhAw333fdD27HlDFH+mnZDoqxUuKAzycxJ4ZZJVdbVdQTX8/HklSwAztPm8tX+/kp7f/ehHHVM266bxHD12TDEXrQOAnCTVFMjQkXnmmWeDKZZMgMq4NqHrtukMHGTalVoWlguoImFUa9z6DTqfiFA+8fMnpHlBe/eTTz2plradO3cqvsWm7NmzV7ormtCSStqjjzxi//7zn1fczjXQIYT9gYDpVVdeJdBgdHRYe5NnQBR13759SjQp6El+oFSWBsuu3bvVTkMrEmvyH//jn6t95Lbbb7fnn0esNazYGDvG89CuAmP6zOnTAgLESK+vsxu2XS/b4IROh3RP2ComvACM0cJBizl5CSAv681eB2jh7wg2awxyvdPzgOH+T9/9J7FFaI+BJXT4yGG7/777Be7QcjU+NqmfO33mjOwGrVq8K9aCFqfD775rx48d1XVhJnzqU59WfsVIXKdP06f9gA4MGiTo7wDW8QyAQiTqtA4CYDAtiByAeFnaTKWibPOqVaudzczmxWjCTlOAZoAEe56f9dqDgALkljDVYclIm2NoSGfTJd5hZ7eiUe0VL3TKvtO0lXBI14bxz3UAqtE4IX6HXQWAwd9haVFY5TkYCz0344SMfccGwBG23jPwKZbyfrzkAZ8NAMU5Q8CY3It3S55C/sLIX3I0wAeKuxSZ8UHkgPhFRjcDlMCkpO1my9at+n3GdQNswFZUYbijQ8CM7D4dBA0NmpC1bu1aTXfjd9iTtEvxBUOJ/AbwC7/G8/B57EvAIbS46GbgnKjVc2ZG752cFX0rdamo+8HJXfhih5vqWqP1Yl2wYbwL1p2fo1UVp8Pf1fkRiJ/zs9wP1yW/gwnHPXLGOTddXZ2yJQJzA5YPAArrDeiJT5SvC9glvA+fK2sabEAQwf+FGppqKw4xi8mJatReIiE6mO/51SSbgOnA91Wd8GKqQc+PRpQGrAWMvBvhgyaJY2q4CTauZ1m/i9p7wEdRG08pgFfEFAnr71RDoDY52haBTEm9nDyA17zgPl0rj6sSQY1aeNhfKaprVC9gRAD8kORKaEoAjVsU18ISVJ7K5QURGYmvFgraNGpXCvqyqFJwj56hojciJkpcgmj8BXDEV7O4L00hkqF0QAaoL8uA4wYR4/sYNIw5TB2P8Cr5hXVDlamuzs0al7Ar91sl4AeDwmGFXoghIfFn1B20JP1OMIqLNSAIhHGCgNOFQZfUk4Tz7kGKOWSghxh2iYsmnbYIjsvTgqmSYGQAQLwAHQgnxs9N/5nU9zx7iXVDhwTanRsxNyUjDxDDgSUAZr1wgPyeAwembWpiUobGA2ug9dxTe2eH+vrYIxxG7V2U5jMZ6+vp077ByGAcuB9GDuOURae7xMi0kgAbX630dGze3YF3Dri+zHnnoHD+BCPcRFNLk67hdF8aZfBgNoHy8zkYDYwdAQHCc1SYJEyYqNKkGnqgQaOdaKsLkKGPQf/kbBG89Pb2CAAEDQeMQ8MEwwaKCojpe9/5eVgzODgcHzRXKoSgo46A5fvffkPypcXHWFyBxRX4LV4BV9QhkMTfE9iSdAB+Y4/xMWKE5HIC9T1ggd9yMYgrBAGa4B8V52jMn9MGoQiiALZQtGw+p/ZJ/BFgN0Ud/LVE4KGEEzDHHVuFoFu060CMloIKRRB8ugKwgOXpW3qJJfTvQcvu2bNnrFIuqcpIIE1LDv6BIF9sS41PxMfFxQhRS4wmERblo30PNnFBvphXrOOC66wKAiQQ+DviFRIMgBf8sp/IQMCpIlTAeOX/6QwaXabiDuARAS1aXVCuuSattG5KBYK4zg9SJCDJEatnPmvJREqsRwLzxvomVTDf3LdPwS4j7/Hta1auEihTBVASiggwaUgRP4zb1CyFjUlrqKm1umAUMWN+id3G0rM2npu3RjRK+pbYMO1CeUQE54wma/ROAITw1Q1oPMzOWEdXl7W0tYgtS7IJUJaIxS1byNnkzJS1d/co9shMTWt0MNV9CUEODlpvV7eduXjBhqcnxIrp7+2zs8Ou2p0IRzWamDgGbRti6lAsasxhnB2ftOUrV+id0J5bnJu3lIVsw+Zr7NLUuETvD+zbZyv7l1pjfb1+hoKH3lN9g5ULBWttaLKzFy5I06Rr2VIbn5mR3+f90IrA5za1Nhs10lypYEWrWHNHu41OTNjdd95l+99+y2ob3fjP2elpjaSFdcLOZE2aWprt6k2b7J2DhxyLaGrKurp71JaTz7sBDsROxC+AB8R2xDvrNqzXJAzO1datWyW0SqvLt779TcVPh949pKQZwdUf//jHYlMQK5KEAuxR8Pn0pz8t/Qx0QJhkePnykOIo2NDEUiRQABkABuhbvO9979NZY42JHQUmrFolIVNfLIXFRQv5Jz75SXvnwAHFb8Tdr77yqpgVtK/84Ac/sN/5nd9x7dJzc4pJv/Ptb2vMMWePFgXOI4wLQEdEWrEjtFSsWbPK9r35ps4RSSssCvYB7wzgAdYwgqXEwrA4sFe0zwBUUPwDoODsqHVdoGS1YljYN7QoPP3U03b1xo0CC/bs3SsmiZ+Qs3HTRiW1gBe7d+3SvV1x5RW6FxJ5ziksGE1wzKR1Dnk3tJ/wDhHfZU1gG3EuEXhFB6Wjo02f/ewzzyqRhB3CdXfv2q2WIjQ/yK8QdnWjY9ttdi6t9QM0AzRhDcgfYDjD9MBekq6x9ujgkOj/ly//FxUXWRv2I6wcBGrDUZcck9zC4GGf0RJGXnDbrbeKGcHI6OtvuF4MIvIYtJ8obgIYAMyx1jA5eJfYP426Pn5COQt7FNCMeydxxgYdPXpM4t4A3gffOSjAGsCGGB0gm/yA+Jx4mz8DjsE+IOfg/bEG5J/oPXImXLgdEjgEa4fPYg8PX74sMAQ7zWfTIsM1WWcYGcTxXoMIgIl3xwhwwAbsP/m1Y1W4UcOsHz8DQxG7sqRvidpyeB50SGHr0OpP4Rg/BSuJ55EmZTKptfdnmT3oBr84dg32HaYROSBsp7Xr1gn44b0g6QArEB/ltEzG7cSxE3bNpo3KWzjX5JrkdoCQ2F7eQ1tHh84mek8AWm0BqxLgjCI19yk5htlZ5VgqPDOsZHpK+xowX205METjCLrGtQYwP+VzI4BZWcVFAHnsA/YL+4k2NWwI/olzSH7I2qk4EuhRCogJiiUAi36wiwos/HswYSfU2dNe8WN4fV+PnHkwXtfRTwPRtEBNXpWXgJWi6TgCMxwLRZTXqrijssDggOGgm4kGEgo41bJFoo5SC1ABqKJ/I3jBaQe6JxrRqkk3/I5r9hEXIWgXgplAUslDYXTYjFzLsSUIZNw4YnftsKhqvnWFwAMn4zVLCJpYPF4GKClUJIIPNpK/PgEWAItvWWJh3Uxnx1Th5nlO/p9KEqwVXKAVKPZ60VVNlCk7I6lqk+hLs3LOJOsk1r4nWwyPySkZOgECqZRT9C/kteFZZ99m4qpGIaHgfGlUIBNupid12GjjIPCiIlUVR9w1q3eCkcdg8Kx8Bg5AwWc0oqCTdfBtStD7MKpiYxSLAmG4jvoJOzplNEWRSyY1kpFDyjoA9BDkOWGjGR1KDogTY61WVQVaGcJMBJ/07LGm4+rJc21GVPZwWF5VuaOzU0guRpygjnfe3golzU0WgooE4MK9EQTt3/+m7gsQigqBjGGprPYhjLLGJKczWifQcYwh+1yGkioDINLYuNaEd+fFZwlYoItxyHmvGEuciNaXMWFUg6KMqawT4s89oPEjPZ9wWHuA/kr2EfcNOssEIhwra8F+xuABbgmcicW0jlD7YKnUpKrFAML4soc43DgDd1gWdUt+i7PLxUdfXIHfuBXAVxNEURki2MI/E0x55ijBOf4Ln4FN90A/E0IQiKc0QyCHzcSXalSvhYK2VFfxc1PKaOdJ6HPwGVQQ/d+5ikbWxwFonI0FnPCj6rHb+Cv8M8EdwRzto9wnMRW+gM/A7+JDKZgAIOCn1BI6Pe3AfLW9Vuu6xFjEMlT1AFLwI0RFJJnEMxojn2Z8qxOR95PfADn0hEFBi9iBoowrRIWl0eISDSdsr6ofIvkJWoeCyQdobMzN2eS000rhHqg4whAm+Ia1wbqr+lcoWG1dvQB8te0mkooR8ees7fDlIU1ikJZaZl6inZpYNztnDbGElaZnrZLLC7CqREN2/tJFS9J/Xihaa3OLgvrp9JzNIjoJ4ESBpanZRsfHVUWvFN1oaPx0KhZXGwwUdXwlhYV8uSDBYCXdfC9oJTl1/owtW7tG/jppYbE4LBqWLtulwUEVSpj+A6uDCneK4sgIo6Hj1lrfZBXatmpq1CLU0d2twtXQ4EUrZXn3U3bTzp124ew5m7w8LHBo/ZZrbK5U0Ajgva+/YWuXLbflS5eqAnziLBocOVvRP6BxyunJWfn3ElOiSAwHB50AcXOLzc/NuekcNdUWTiUsVy5ZHQzU1mY7ceqMdbe228josLX1dlkXDN3LQwIzLo8MWyafs43XXGvnKZrV1VuyukaJJ2OSYW8AmrW2tNnQyLAtXbbUXn7pZTt6/LgtHVim937bHbfbSy++pHcCwEAbyL/56EdtZm5GIIdvb379tdcCwC2viARhR2JnWCsPP/ywEmEKQldscOyWgwffsQ3rN9iPfvwjJdNoUNC2DLMEBgfrXymV1eJD/Aq48OSTTypBhu3CtUioSPJptaHCTfIKkACIgFbJ3/7t30qoloSV5Jc9yOdR9ONsuZYDGDbDdvNNN9vu13arsPjWW/vF/oBFwntlKiHnlEQNsBCRY8CVL37hi0oaBWwWSpp8wiQb6Rh2densS6NoenphLLMfVU78yUQZwKOnn3pKSSjtclTvr7zqKp1/2qP2venAxyuuuFKME/KNFcudrgZnkalDnG/i7J///OdK9Cng8bOAJJx3AA6m6bCuGzderbX46le+IkYCP0OMDNgC8EVBGfYUTDYEYWmZwn5ythgxC5OCAi15wqc/8+kFNgQJMWvPe0G75Jlnn1X+de21m6XVCKjwwosv2PU33KD1SCTiNjCwTAA4rCX2FgK2L7/8kvIZ7L/adhgcQUwfh4mdsZMnT0jLBnYBSbLG7apLISoQgHWHDUEeBaD9/e/9QGLHS5ct03vjWbC7vCNidorQ2E7sP/aE/QbA6OwvelbTNjU1bd3dbggFwJJEYzPzdscdd9iuXa+qldGPufdtnfwMoOjg4AW1x5FDcE2AZwR7leaaCejhwNAOBfOJ++Azsb0ATY6UUND75QuQBGFgr2XTHOg8ktPxu+TLrN2Fc+eUf4ntUSlLVBjfcu78eeVq5I6sFXsB285NAM4AWAB+IiCLneB7AJ8XL1zQ72P/AKWwVUxf8uwPgAr2IXo2vPeQkzXV1+rVq3TOAFt4L+xnjfQu5JWHkZtpwIuZCtH8Pu8a+0NxGJuPvyN/8gLtKhqriwXNEqfTJLJD1HVmkHOTq7uBI3TGhLW3/dQdD5jwmRIDD1p1Qt19nRVRUVGND8TLuDkuyoc55+l6uhzYgG6D64v1miJeNJUPZdG4uhcFdcKxrrdI/VRMrmGiTlU8uGHYGw7kwICKahNQPsMhnC+9ZU6QVu0ugbibKjXMU465dhw+z9+/r5I44X1X3REYEzyPaFABmOMQae7HAS84dDYVgAnVGK/vgrPHMEvENGDTACLwMwRt0ttA0yIYW4w4Eck6QRc/BxjhE3ReOMmwhIGqObh1oqjx72oHUuARWaC6clC5L4ADjfMNqL0aNSylGvq1nSYKm4DNh4Ao6zU+Oa4D4BFEknGAKH4P4IHAguQeKhTrhcOhTxAjJvZLyAQi8N54v4AbflMK8Io4epRrsyoHqsbotjhgibUkGOPgU6nhIHLQQUMxUDwvjgynRADF5+PA2JOsR00qZelZN2UANsY8fYuAEHNzWic/UpJ3x+cBwPmWKIATUZhzOR1+EF7XMmUyaqi4czD4d4Jr9ryjcYX0d9YTxgaH+NyFCwqWWQ9+VwBUba0cAIEmAkf8O8/GYaXnmyoWAkeinEF3HBqS4eR9084zOj6h5+JzJJ40P+/Uzien1IdOcMC7ph8WB84a46gw1ALyQmEFo+xLRLjSAGjMHaeSChL2K0bpNy5rWnygxRVYXIHfyhWg8khRgDhE4+jRIgkYInzPi8VpWk7atU3ipwAmvO/GdhMMExd4wTdXNHHtoQRkGpEY9ExTpHFFDAeO4IdDERijTmye2AJQhN+hTdUDGoDm+BgBJ0HFk0AQsEUBcWurEnd+noAR/0SiXF/XEIjTOYYjvg6fzjV8+y0xBz6a+86j0VJ0wAiACf+XKDnjgmnnpT21vn6B/s2zAORQguIZ/DhFfBOfQWUTTQwSIETq8Xfcm3vOnMUiTKBwbB7uGz/lwRaxfglGKYQVi9ZQ1yCwiQTGTxvimfHZq1c6MXbe4dzklIXzRZsbHbNEKGyzmTkxJfivpiphFdgtqWoLx6M2CrNFSUzKZiamxBTpXzpg586ctSQ6dpWSVdfWWHE+a/XVNdbX06NAXAnw+Kht3bZVvriEGO1cWhoTfQP9ls5lbfjysLU2NNjM1JSFKyFpEYxNTtjQxKh1dHUqSaSVKBaOSKtlfGLSWtrarRkwJZ22wZFhsQHqEykl/vWNbrIhazE/l7butnYLFUt2fmTIYtUwcFKWREMnm7e+3h4VTE6ePOV6/AHdcgWxVa2EiH7SpuYzNjI2LtCPIhMtyhQUs8WctXZ1WJoJgTPT1tjVaavXrbM3du0WQ6its13JzFXrN9gLL76oCTtdvd22dPkKG4TVUVtnN9y4Xa06+/bvV6sOiZ/ETK1in/l3/06Jy9PPPCdmANN/EAAlUWEtSZ6IYwHwNFnmzjuUV9CGQjJNIYniHjETexMWFTEoI34feeQRu27rVrF+GEMN65sxviRTDAkgOeIsffazn7W33n5LoBbJG+vCWSLhA6yg2AmLhVgLRsvHPvYxMSiIzfh34jMYErR/jI6OKdbUiNPmZrv9ttsV5yKK7IuanDXYxu+/9/06Z/v27lNsjoYHwsawtqjl6vyOjCycY5JRwBoAEICnH3z/B3bj9hvt0UcetbvvvltrQMwGGEpSCMMKW0C+hNYeSf81116jdebvTKqisAbgAnvi3nvuVbzN2YGBgL7Giy++qOfW4IBoTCARzwFwRULNe+D3yVEottG2gG3aunWLAAuYJzwbOhq0xgDQENvveWOPvseExzVr10gjApAlGonJDtKCQ0yKLUBIGfCBd61WfCa49Pa6STHExoWChFOv2XSNEn9sJe00jz/+uN4NbA8Klkyl0kTJvn7lJ4idMuaZOJj3QaEU8IjR07y7YyeO69/YN9wfn8Pa8rnojkguoLZWiTy2kZZFmEbP/+J5MW2kfRUw7ABgyCuI37HbrGF//4ByPIAw2BUwIZA1IA+hdYs9yBdnl1ZN1hUAjX090N+vvAmNDt6JHz5BnqGR042Nso3sYd7pgbcPaD0B1rE1gINnz50TY4UckpyXFkome7G/SAHRnOQ52YdM4kklEsrj8DGwxbZs3mwvvvSS7ksaL/PzEl4lL+Oa7F3a2CYZMBIA60749ZLOHy1ZtNOwFrBjsPmA5thtpqQi2owv4ry4fG5Ee5H1Y63Y26w/grhibEpYtk55HuvKPuKz8CNcB4Cbe33n4EH5EfI4mIPejuKHJW6MzINrXVHexohyBIp5L3zxrvERFOsBEbl/p+lo8ldeu0YkC2w003cFqrhWTE/2YG9gG0K9/d1wUXXDnpkBNZSXpTYVptNUaAVBp8QJmpKA6wISaA3abTQ5B+ZIVGgOdyTgIxjzy83zYPThUpVRNShe5YIPGCwBSCMdEGlu1Lg+YkRWxXNygq04Y7WiBCP0CCS4T+7XTadxTty3AJXLrqqhYEdaDo52ysb0i8OfqRKxkA5hiokOpqoMfcWJhEADPtMHQKIFUY1BGJeRYVS4pPHiKlUukUZzxdx4q0hUCTcUUdgUHCACPl6MkmYUlQGaim6D8ewcWAV7UXRSGPcMgnlZP48xAjhgw/ln4XnYcGwKNiOUxfGJMSXrfloKv8ca8bOonHPPGHQSdRw67wJjjzHgHWAMWVccHOvKPgBdpM8UI8Sh4jBz6AnoZDRybpQiQS2tL3yPNSRg4zM42CDGrLV6PydcZQhghQkvODfeK9UnWEMjgTaIV9dmfRmzjCHHgGvikXRZmiwzN6f3MjE+JfCF+wVIwTHqwOlgRNTXCFOGdQAN93orvCcCTtYZUSAqCBofHABuvDvWm/49KW63tIgVgoMAIMNgYRDYjzw/gSKjswik+D3uk+d75ZVXjYqnWqUCY8v6cK9cK1SuiJJHYEm1EaME+qtnn57Wcx89fMS10qWZwABryYGDanZzcf/i1+IKLK7A4gr8Bq1ARcwHLzCJzVVhJxr9f2ivAZRgizVNrAqNqRoxQADRpV8GkJBzU+tIUnJZ2oxdDCNh+qJrG8b/yJ4GWlD4Z8UPqO7HKbI4AEWBXMmNsJd4eAAouP50p40CaKNWzmJB/g3/x3MQU4jKfvmyfo42A5IE/IAKDzFHEfZsVHwGFUP8P6M4KSzMzs1I5JCYAiAEX4O/43lge3gABd9HACoBO0iIZSrfY/KJtJKQcHK/MAxo08D3qUInrbqoa6KuVKxKWnCI941pnQXqUO2LRLXWhaKboKcJH7V1log7pi7vjnejIgAxTcDygQ48OTpqmYkpy07PaKxu2crW0dMtomRLY6OEVEmmGKebQVsEbTnuB7ZuMmmbt261F59/3nJzGYEH1Axa6xust7PLsnNp/Rz7JZlK2MpVqwR2RND7GhlVUN3b36cW3zzC+rm85SdnrKelzeKMCi4VbC4/b4VAi629qdmGzw/atmuutbHxCcuHQ2oLYdrEkdMnbePVV1uqErJ9TMFoalBLCBpqpVzemhoarK25xcZnpjXeOD+XtmY07uJxi0djdgzKe2eH09GjiKW23IzFIxExRC4NjyhGpFgCo5QiYrgqZpeGhpRophGRzGWtFI9ZOxMyVq+2117brclICKE+cP/9AiAOHDokVgoJbqKaKR1Ddvudd0qoMYteynxWo6Frauo0bYVEkbjo6LHjlqNNqKVVrA4S6/Xr1kn3gHslhrl287V25dVXimUEwIG2Wld3l0ALYlB0bBi9SivaF774RRu8cEEtPpm5tOJP7o/EDPCQBBg9EFrAeO6B/gEBCZxdWDvEe4AOxEd33nmnYi1idS+oytQVWgto8xBoVxW306dOiz2h9pW331IiCzODWJUxv2g3cDZhTfOMXBeB2C/9H1/StJdbb71V01yYYnLHnXcqqYV5QTLKfwjtAowAxPEZxGxr166zxx9/TMyMW269ZWG0qsRQmZgEEDTn2N4I6fIcMK25D/RkOFcvvfSS/d3f/Z391V/9ld6FwIRz5+zKq67UOaTQRlGNdh2uAyhAvPmNb3xD8TFnkJgW9g6CoTB7Hv74wxrfzDmn9P+f/uZv7KGHfkf5EMDBT3/yU9k6JuDADCLx56wXg4mj5CNMC4rBrq+UNa6afcbkG9YplUrYq6+8LGYLIMIPf/io1hC7xZQbWpxoV4I5s3ffXiXaiO2yTgB2jOBl4ALjgg8ceFv/wXbCjiHiKkmAckmsNSYPvfbaa9IfFLDe1CT9JdYukUgpnlZ+aKa1AxhSsT0aU65DTuqm7TS4CZrTUwKN161frxwNXRgEZJkO1dPTrSKlGBsXLqiVh3wVsIt3RwsSdpj9CcOGPJW9waQlWlKwu+Rm+AT283XXXSebzj7yQBv5Cy2Y7APukfcAAAULC1bZipUrNUEKAANQSfqjsvZofEYE/AOkb92yVfucPA5mFKAYBWtYRRqyAds+0AXlzJLDs66cU56NM+6nrzox2FnpMZIbwjyi1caN8AVkCKuQId3ORMLOnD0rEI+CP79H0YLJZ5K6KBb0f54PW4afoVDMewJgkQ8slbRfNPlzzLX58LPkbfgq7gefhAgxZxtAinPgRgmT+0f0Xg3Va9QAACAASURBVLElkDM0lbWzUzII7G/WlLxQ5IlA3JU/s3eZZopN84yYUE19qqI+wEB1nsOriTJeNNV1wDgHWMoriQbwwIFzaDyrwwUGjmnhRWzYsLw0/i59kDAj9aoULCjwCCbMKMkTHQSBVtczhEo5CDYbT2hPOWjbCRaH+2RzcR2n5O4+R2CT+o7c4WUUsqfXiEUTCMjwYsSiUWBDMON+jpfJouPMQZQ8qEJQw2cJUAGU4dkCxgptNFxLKt/QTkXjccARG5SWETY711AlBhFRKlf5guuJSzpFew4s60AiTvsQjsW1frj2Ie4TtgLfp7cRIyyEs6dHRkACNlB065yKOQaT+zx34ZzuG42MpqZm9bARFIKqxhNOxZlKBfQ/nAKO24FOThlcmjI6+Ajt1QgA4B1yjwRMbFiMhteFAYThPUNf5D74QkGZfcbPUeXh2jBGMNLsGzY+wRmHkuth5EQXZmrO9LSuI2MQDuvQAAZhZHCqPCfrKIpjsSjnCogBAAGog8FhnZhxD2odizlhPwATDA2GgfvBAMB8wcHxnrw2DQEfXbwIqDmaX2xBJNYLCo2NuN49ACT6/HDgqjzSGpXO6LoEAfwM79LRDlN6XtBiBL8Glg5oX9D/iQHDANOHS/+pRr8BXNFHnMnIIIAc+/2vgL4SkrF0X4utOL9BWeLioyyuwOIKaAUo7Dg2LDYVOjB2GjaJV8Tnp1Q8YMzvxYti3ZFMOPaqY25Ko4Mx7wFjAt/N9wX4z+dU6OFL/d1VCf1ZCTqFJdpLJEAPmIEqKcWfWMBmDavKSNAImOJadN3kB6qdPu6IBiKEBNz4Sp6LZJBgkGILcQk2Hyq/awNyDBX8Fn6QuAiGB/EOwIiSHUM8vk5+UNXLqWn9n9Yj/AmVT8AXfpf2C3ymxMlhj6L3FXbC/jBlqDRyj/hBtSCbSV8Mn0P8wH0SkOLvnNhiTn6JHnveD/38xCtcP1nl2mW5Lz1DqaRKN7/X3Ym/p5W7aMOXLttpkvHZtJghs+m0JaqTKjDxeXg0CiVMtJkv5JW48Xxey+XqqzfascNHQIGsZGXLFXK2pLtHeiOWLwqoAeipl2C9CRSiN59AenY+bXWNDbrvns5OmxqbsKpcwdYvWWrz5ZLNwnSOR9UKxEjgSLliQ+fO2/arNok9kQ2FlAwRU50bvqz/X7F0uR09ddJKyZg+h1GyiJPyHKwDIAjaZ/C1aatBdDY/n7UqsWUjal0A6IG2nyd+q62ROCpjsynmIEhLG1IsmbCjp0+qbYWWnixVccC7xgY7fPKERqTCZv7oRx8SQ2Lvnj2qyr//gx+0Xa/vtrhGgdZpRDEAXVdPt6bt1Dc02tj4pOKVu+6+W2N3id8+/enP2NjkpD3+2GMCmD70wIcU28KiuOP228US2XnTTmlSEKfCkKDKDlMHfYz9b+1XvEklH2YEOj+AJJzV7q4uu+H6GxRnoX+yY/sOxWi0fJDs0Er09NNP61zyszu2bxf1f+nyZWp3BqQgjpQeg6Y9tko0FbFX3vMTTzwRME0uCUx47rlnraen144cPSJw57777lOSzPshaUUrg0RduhexmP393/+9mCMk9S++9KKAFL5Psg6ThSIdLRqIxe7evcvuvPM9KqpJoLqmRvdCK4a7xmVV/deuoRVmo/2H//B/CbCkmMi5A1yARUCeIzbJ4SOKwZ966mn7oz/6IyWWnBt0YIgR/XRMWl8Ac8gVNl2zSfd3YfCCmDMwERAjfeyxx/Q73C+JNPoxTMXs6+sRq4Fzy3XXr1sv20fyT0s4X8Sh27fvsJq6Ovv6179h123bKkYAbR7YM9qVYIu88vIrtmbNak2HohzNpBxi/pGRMfu93/s92aGXXnrZTp06rZzgwQ9/WPf0yquv2Jmzp+3WW25TuxMsI2wYACIx+/lzZzWIYvnyFfbjn/xYa8DETCbJMAkJu8D0JYAibB7ABO8TfQ8YLTDdyRGxGxSwyRdgR9FiAvjEe+Z7gHwwongfsB/QOEHwGFYUAAAAB/E64C8+CPvrbGudciEKwX7aDHmCQHrGswO4l0oSyWUf0XJGiyZrhk3UBJl4XCw/8hz8DAAO1yKHEvOko8OOnziud0mrDAAbLBjsGkACz6AccXY2yA2HlRPAXGHccl1NrQBcfCgTfWiX4fkBWAApyN34bEAZpA/wXzfccIOb3mkU1ScENoyNuGIzgBDvEeOGj2P/Umwg56G4zth2AA9yZRhxFJJhoi3p7xdAxPpR3ABkJx/jfGNrKCLgx7Cf5O+SoSiX9H35wEhUQrsS9g18C+ffd6r8cnAL+ZHDIfCfdG2oNYhYIQD+WGe+JzCw4Ca3kv/yM8rnEWqvrktW5ACZgCJGiJsy4xIwRtFROXFVFw6rKvZSGJ/XBXCQjpkRBBPBdBxuLDhdcsQLX0Eg4ukuotMI6HCbSON7QmHXAqQeIzdal4Ta9ysTTIgREzBFPEDBfbsWIFfxcWOH+TPTapxCvmemaJwg9021JQLA4kYR8twYNw4CSS1/J8DSyMFiKVCXdv1iai9Cu4WxyuWKmAncE5uLYMSBCNBenRAsAIkfJaygJ0PVwzF7GEGG41VrSTApR2rt2Xn9DoaItcZoEJiA3rE2vHQCEe6Zz+SabtpKjdaRtcvms3IiVHOgooleTIUoEhaA4sEY3jOfybOCUjs6WlrCpnweQAlOjvfOPbvqU0roIgwOvZeAwsa1qCg4kKmgw89mZ+/QPwwIwjPJmVQzYceN9sKpsh8BZDD4FkxAGLp0WRUunpW94anAMHsAEQhSMWwCEiboR+3RnmYt/Cg1HBZOCmOrQJCRxzk3CQB6HwYAmrZff0dbrtK+Y+xeT1+fDHddLaDRlIJUDDFACz2D7BfeCWtCMI7D5X1h5NTyk6dfOa09BXoNoMZ1MLAEGTBKAHdg4cBvkqFPJCTohKI498x7wJkdPHhIKC7B08L0KnXDLQIli5nl4gosrsBv5grg2z2bBGCBgIzgBjuMb6KK5TTHnPYUVGPADHxzLpuXDyce0EQ9c8EdVGRsuXTXAhpuvuAYEupt1nQPp1/mY4iCYg1alh37xOuv4esV+wRtycQ1mmhXzAdjeUuuUBO0QHMvVFHVS22M5k3IR2PF0TwghKFd2PkVQBGTn/TaVvyZVgQBF2KIUIAoKp6QkKvaUCZd0IeWWhBDQFcXU6TKTWHDz3l6ciIJZdoJyuObWZP0PAJ6rqcfP4cGCr+PXyMw5jNhQnIPBJyAHATRiqeSKVVn8U34VAewZBfalIuI0/P7ExOaDENrTi6TERgwNjEejDCuqBB09vx5TWYhfjnBRImy067Dh3qmrf5sFTFIOts7bPTyZcvMuPbeIgBYOGytFGLm5pSIoKc3NTNtDS0tDlyqqbWZ8QlLlc1SFrGZ9Jw1trZYVU1K98OYX66XjERtZU+fXR68ZBGE/tGZSyXt4uiw1ufKVWvs+d2vWC5SceyTw/83e/cdped1nYf+TJ/BAIPeSAAEWAEC7CTYKYmURFKUJauQKrFEWUpu7Kz4uiV21orjlOU49rV8YyeRrDhxlhRLFlWoaklUodjF3gmSYC8oRK9TgGl3/Z7zvrCSP/Jncpc0I2EBnPnm+97T9tn72c9+9jP1/u7rL7v27s7a6pyxctnygF77tfAcmFXOOG1tef3VV8qyJYvL+NiRgEXmdnqygj6ADO7r8KFDKZuylza/+EJKA5QuDRNHVKbV3VUmu7uzF7B+z7/ovJQY65hhDi+57NIwZ/eGidtXzjrnnPg5AsI3X3lVOXDocDrD6JIjsfOFL/5NxvWRj3w0grgCcxogN3/15uh/yDBfuPHCcs6556TrE/+QrwU8khVXElJ9o+Ewo5wf/g7mR4Rgd+4st/7oR2X96evj49LcOPucs8tpp55WHnjwgeyhk04+qTzy8CMJtrQYxgbg333o7304rALlGgJ9/hzABHNEa2e+neTaK6++EsZTxFq3bgkLRWvTmjStDQKM1TmyVp4VWAK0Elgr+3j/+69PCfm9P7k3QbNgm8acL7aGvsSb3/ym8r3v3dJkspXe1O4jOuUQ9cUYMf4v3vTF/P1r//jXMp/mScCIbdMm+R597LGU1JhPz4kZsnLlqrLqhFWZE+PFyJBcExCzOQAONom4LJDp1h/fGl9cMwmBdbrlzK06RpgcZAMAG0AH2XdxgyDc/EkeYwkYm6QssMuaSaJ/9rOfS8vYAKgNY07iz5rcc/c95eSTT4rd6u3uTjvrCszsTtwB0Hj88SejC+JMzFswv7z73e9OzAOMYjfOO+/8rAlmBxt1wgkrY9Puu/++aMwAIdlvXbmW6zw0OR7tILYTK4UNwqQXdOsmBEQ3Bs/HhooTAHHuDyCiOaMhVFn2C8opp5wafRLsJWyLNLxoWqun3fHJJweAtAfcRewrdo33JporoSw+sKYtE4WMA5stvhEnmAfgj3tBm2bAoWcRI+iAJaEttqoaUbVhx2WXXppxABTs1SeeeDwgR+K0PXsrOD0wkLvEWIFhugKJ9cRghw4cTFxZSQJV4qBTOWsD+Lj3vLfyUWeJtookNIDHegJKlb7a08bFnvsdmj3OLmYWgN2dgiH24ssvZxzEbcMIcu8OD+estQBnyzBRLuYLy4tNUErbxmQ0YNzDnilam+NHM9a2s5D3bdmbAUZmzcqztYn7Y/F/Sm+rj0CIPBUxbaObJnFiXqKRGkmRzlrZsnDJ/GmL6829mU2fdsLoKY0jUIOyrupUNCIpNYszkUNkQFWUtbbVhVjIxqQWiOBYUz5TBWBr5xJfAQsaaiingrPjd/yBdKNp2swxZkp/ImZfnROfmYE0YjApHTLA5r1r2U3VJ+E4eDqZo0qV/TvhlxZNLB1VdNZXK4QTam3DSvE66JsFQRXyOQJpRkh5DUCGseIg0D8xZgG5Z3Lw581bEEAmgMfoaBUUnZo61s6popK9AV9SEtSFRlTFc6Nt0td7DPmMQ+bCHB7OPGDkAANciv7m4LQbJB1kemur5FaE1/sBJnwP2KCcw3ObI8G9+Up7Koreg7Pze96X18WQ+HLpQEQhp/5mACvQVj/bfEEmdXdJqczoSO0Qo81fQ08GOLmAZdCM2TzG6ARVJaI3Ugb7B0KpBj441OapiiqNxLlRywo1BuyY52TU0k54XpwhRpJhAaZEmf3AgdLRqXSltkZWNsNh9L4AHM8GTQRWONicgGThDLqjZD48h/lxafuZ8Z915llpIQwEqTTvzvLc5s05T96n3Vfbtm8rZ6zfEIooxopntkaQbjS1p57alHIohkEngqi378HIKaHFuTg5v1q7oW/KdNaStVpu9tNiSj+bIdPMqGZmYGYGfh5noOqR6XJTS0TZbM60e4cf0dZCp93g0epIYW1E5Lu/skT4ExF77e6O7ZWEECCGvXDgQL7Ppo+MHKki8D21paEEUS3LqQmecWKzjR4WPyb6Hh0VPKmFIh0Nq7YyIFqNNe+VxE/D4OTbuH/Gj/JzeqrYoNa9AUY4ir35SEFENEd+6p6ud51kiHuVWH11EH2GMciQeSMOO7ale5RPYizucYkLdHnOtLngP/hKeW4jwq/bD7YN3804jFOSwufqiKMrh/kUiCl3At5zQKtjvCivJfLAgZYBFCx4Tl/uUHe56ert7k0pjISH1yv71UJWi9wlS6sIp4BAIof/Yj1ffOnFzCPxRwwGGc5ovSxZHPBi5+5dAUaefmpTzRjyBw4eLIvmzSvHyUjv3Zs1mot9NH60zJ47VA4os503v+zcsi2CsIO9fWV8eDT38eikDowlZTWC82RKu3vK6MHDpb+jq/TPmQ2VKoOzBrJ3AEPPvfpyKf09Ze3JJ5fXXn6l+sNdneWV119LWU5X6Qqz9PVtW8pO5U0Ds8rKpcsSaNEhwCKZO2d2mWo6NXb39ZQuCbHZhOlfSNBF+8AaThwZL72ltrLGzt45fKgsO2FVPrN/9qxyaPRw6erpKvMWLEhGe6QRwxdY0SmcNXtOxi/bv/GiixN00mex7S+74vKyadOmBM58eAGd9fvABz5Q/s2/+jcJiviofJWLLsZc2Bc2AD/K3GM03fOTeyK2ionz4IMP5OwKuDCG+WGACaKxrYAzYAct/oQTVuVzjQNzQ3mRZ9PmVoZbu+QbbvhA2iHT8Xjk4YcDWgBJ27IDvpQ1tg8xM4AMmAEbL9xYtry+JeCKbL0Merq/pFxkecAmTC/BOv0K2fdPfPwTOaf2H2ZwyyL3eUof+LjAGbYG6IAR49ydd+55mSO+H59Y6Yb3o6ny/ve/P3P10ssVKPE+zz//XNZWy2GgToQ5JycDzgCLUzKxeXPO5lvf9tby4AMPxoatXrM6LAuxhFIbnW4+//nP16TuwEBZu25tQCh+qyQrO8HuaYrw8CMPZY7ZWSBuTc7Oi5hpOpH26f41lNcPzpqdkoVr33FNxiD5LB4QU2hU8fIrVcdk/ry5ZcmihWlhjMWuJTExWvaZngmGD9aDNWZjsDq2bd9aNm9+PuAHP50fL67Yvn1rueCC82uJjZi1SRASrWUjK7N+XoL9RQsWZp+LGY+MHkn8lta9m58LO8NnYoKwKdYQAGJ+AVKYJlhcWD72nxIc4IyYBQjhvYwNwKUExN0DuMVksoZiDWAT9oS9hO0hVrNebYDf6nS05WdiTd2QjIHtcKaGx0YjjCyxWhmGOnvWxGkFiCfKnMHZiXGylsTQAXcYVpMAsvm188+unfk38Jx90NHL8ycmjF7k4YBm7hd7GyPxkUcfzd4CjIjl7D9zw9aKg4B/PhNL7PkXXkg8TsvF+zo7wA6x2AlrVpfnX3gx+1t8qJTQZ0iMu0eARsAv7yHmtEbiQvvH3NgTqR6YnMwd0oI63s8903bLCimAzidtz/gKteuSOcvfDXaQWH54OHNkD4Vp8lOlOJV4UQkcSay4c5tOdx3HrViaKzhdZfxSgtnaRtgBSxzW0FBdhhE5mpyql7oWui6MsdFcsBAmwa8L1CULvQzNNe/rAWpLXgNpg/6wSlIrXINMIIKsekTRGr2RuUNzEglyfkxFDcwrNcxr/d7Y6EietZZtdMXZqPTd2nY4nWxk7ju78uy+ADQVKKpsEZOaf3OqtE5G32kuP59RMyOjoc05YKh7rfp8HBrU2jxzDdoT+Jfpsmjh4lwyHBJG34LZAC2tqCrqz04wXEVoq86KhWxZG+hwYbRQmd+xI69t65R9ZnX++mOII27a2ZlNqw2zMXBEfL4N4LBVI6+zyq4Y32Sq9slUDSWLBCllQAISNbouGB7WUDbL/BKfgjZHcKfUUiKsBzTIMC+2bW2U9/szXiJXxmNcoZSmvIlmyKysA4cO7cwBwkiRrTqwd182rrF4TwbchW6camhd2qFiE+7tAQAN5jUcTYf+pZdejtNoPWRXXA4ACei4A8s4tW2RtSdzUK2FA+SSdaEzzhwNdb0uJHPAuGslBjRRD4uuFuN4uAoTcWT8jYYou2Rd7RHPccF558eJlbFo6wIZCuJTqKcMFHG2CsZsK6+++lo59dTTArbZz+aYgWSAaw1aI6nNTefTN9HUjObrz2NYOTPmmRn4WZ2BCkT4f9ozElpvwI+WmSnYci+678OcbTQ5OJYAdIC2oM79MH/+3CQ+3Fteh8qMlsxuu/cwMgXpvvge/BtfKfH1JF2lap5wrKLxVp+Po+rzUxLcsFoDtpSOgB4An1YvjT33fmjW/KJa7luTR7X0k18EAKoisT6PQ1p9BHXXfpe4qpLV6gvl93prNwRjcee484EMwCG+XrLwixbmvuRMteWubc29sbgDjx4ZT6YyWcAGsMFO8TMU6mhojYyk3JePk3aVyTAuS+DI30mZc3ThuqP91ZYwC+rcfxxrvpz7XCmGshlZ2gMHdTFM28RjyRDUbGvOhwgj9OCBsgvtO8HOVACWgcFZZcOGDREPDUt2eDiZZBxiLTG7aanQtRmak6CqpwGBevroGOxOeQFx2S7dkg4eTumNyR+bOJqkTl9Pb1m6fFnuXiUy48NjZd6sOQHC6DqEETw6Uo7XOWh6ovQN9Adk2frKqxGK5dfQ6lDaYy/QQtDN8NnnNpferp6yfPGScnDv3vhky1euzGte3/JaWTh/QdYUzX7p8uPKE089mfdbOHdeGRkbDUs3unnjk/n+nuHDZcGSxeXat729vPDyi+WxZzeVhUsWhSJ/8SWXBFDa9sb2snPX7rJrz+6yYtUJCT4efuSRcuppa8up69aV6emO8tLLr5QVK1cFAJPQcUboFvCXLjj/gvIvf/9fJoEGiHjltVezx/iIl15ySfaX7iaCfD7lhz70oeyPm7/61fg173zndeVTn/5UMuzKeYAJMuwtKMpPtDef3fxszo8zCYzwftqvmg+BrzlXlkcY81vf/lY6hZx51lnlC5//Qvmd3/2d+P2f/exnE6hdeuml0SWhI2Iv2Y/KJ7AJWoFYPp8AUQdFIpzKCX7xPb8YoUs+p/8G5vzt3/5tABagBP/Tswm2zQXASHm1ZwWufPQjH03gLG5wJmTcgRY0OT7ykY+E6cF3v/OuOwMs8csxTQSOGNz8Ub7qTV+6KYHqr/7Kr8Z/tceBJN/4xjcCCAW0kImfmg6j5pyzz4mNw/DxfaAiJgkbSldFBxzAAr8Rk4Cfzm5o5fvYY48F0HC+jfvOO+8K2ErUWNvkr33t6+Xd735XksDYEY8+8kj+rVSJz0+b5s477ihXXvnmMAK+/vVvlD//sz8P0w/4sm3r9px5oraC2LvuuTv6fOyks3jwwKHEJPaDvfHGju3lqivfkrInYDc7APAAGrNFAC7JU7EaBhpGhK/T12+ogXNXd8p8yB+wAVhZgn97TGzw4IMPlZUrV2RvAhHMN1CE/ZTsNKdYd2KpMOcGtT/fm+6eGzasz9kwT9bH/gTIYALt3lWZO5uefrqsP/30Y/EZkCAsx+GRlE8BDN09ynQsCGBSuZgyf8LAYh32H4BirwBlgAZsBZY7soN5ruKwlfmnrGbNSSc2CesqwZAkO92ibYSLq+6I0hbz6ff9nJ1Q6iK29/7mwt/EdwEv5tN9k1Kgrs6AQaoNPKP5b5kzdGmSSIhe5d6IabubxVbuEYlqc0yrBtjGhoWMQYty797cjc6NZhpej6FkP3jWgCMqJpKIINFRY2S/a03dl+KuNqncYhwhQ5DuaATh29eERdIkZcxzdLk6Osvp69YFdOpYetziaaiP+1yARtOiUk1RgGpL37Z2d6Cv/5geSEVkavlMC7i0yAywpZbAdCSoc1FWUbTJXNa1/MYiVcAFcwVAwtnRso6T4FCnnKUpBTKBMvEmzx+IrwVrNVPamqU4E9gdTSmRMRiPn2eza1HU6I/UgB3wMx30mePjELUL0ZYpmR++ksPhGT1rDM/Ro42o2Zw8W7qWEAgbGY1RrC1sqygnNoFLRTCu9MZ82FCp3dqx41g2yO/64gBEJwWlt7s74MTuvbtTwsKAQDVdFmGqTGqTqHVS1RVx4CK+xXHq6w1VjxFFI/RMxy0/vmbbItJWM2MVUZ4IxZNxnb9wfsAooIr5hua5rFDQopeyY0ecRMbOJl237vSwjRx+NEvGpC2FgrZyNKLrMT1dzr/ggtBr7Tkb3mXF+WNgn3jyiYwlXWW2v1FWr1wZIMXFYTwOlsvGXoW8rt+wPmPxPvYLBFTWy3yZ79Bzp6fjpNh/arB7e/pi2AAcyoYYX2NwuWDKmFdq9Qx2LdnqyoXhwkKN5VC5FOuz740YmoyKcdoXhJiANU88TpG8O4bUZ6e1GCHjkdE4ESwig+rwujS9N0cZaMPhpADv8gEiyU48/fQzOfyhmIXVNRVKbfsVLaAZwORnNVqcGdfMDMzMwE8ZuzA6MCGU32KXKmVttMxkjDnA7hv/ri0VuwNo80nY+elp5aJ8kq7coe4BoqIymu5srEhBizsZa7QFPaKWj407rRykO/6FqN733aFpYchnqArc1Z/q1DWm2uzKOCGMX1mofCCJpqNHJ3LfBJSZrFpp7kWfwT/h80hGpWTZzwitNr7IyAimZW/exx3vLuQLoEVzjDnQLfsE8MHhNgblNzWxg4E7Gl+OdpY7jqPo7geQuAvNizns4XvpskdIVfe+o0dqZi++Wr3PwjwZGYlPNXdO7bzDSXZ3GcOCeboc9WSNgB6T0UQbKFu3bslzyQILkPgTCxYtyutk+oE+vgdoca8+s2lT7nwOOh/MnApe+RLYBgLRe+6+Oz4nLQR+y7PPbE5tejoUzplTZg30lZ1v7AxLR8Chnh9LYusrr5Xtr71eBrp7yuGDB8sowfZlS+NfHR4dKTf+8i+Xz/ynT5Ujw6NhpehiE5Znd1fZf/hQyngI5+7fu6dse/nVsuG0tWX/7j2lH1g3Z6js0YlxEIvkSMRcn978bOnv7StXvenN5ZH7HkiXmkNT4+XpzZvLgcMHyula8fb2lad0kWmANmK3U/bNxHjKDXbt21v6urrTTrkonT9ytAzZD/19Zby7pHxHOcCqE07Imi49Xnvbefm58/P2q68p/+W//lVZccKqcmh4pFxzzTsi+qp8KWyRJiARwPz15z9fRodHyo0f/ViC3R/98Ifl9A3ry3e++934dFe86YoEXL6ue+c7E6gJ8gA7wI0wmZVfHT0SXw/L5K1XXRU/iu4JX8qX4Fswp8RDmYP2vgJ9Qs0H9x0oq1afENaEs0Jo1F4/9bRT8x7XXnNtAjMlQtgNzoVyEj9705vflMQjf1eQSEfkT//0T8snPvGJBLnPP/d8xox14kwJGHUL8dovfvGL5YMf/GD8QP57yxpw5p0Xn/GFv/lC+cgvfaQCsMPDOfef+c+fieCqOZddj6+5alVAIwAioK/t6PiWK99SvvzlL6f0yFzpZKVlMh0VYA2A9NFHH8vc0CkJw+LoeMAcWiAp0z90MOyUT3/6040tHE8nEc+vw4wknflxvpR964Kq3OcrX/lyOeOMM6Phgs3827/92xFt6gXxiAAAIABJREFU3fT0poiqikMuvPDinEcJ2T/+4z8u3b090YchTPv3/t6HI2T73z/3uXL33XeXSy+9OD7t7bffUeYvWFguOP/8xDibnnq6/OSen8QGa2PMNr/3vb8Yu3nbj28PMPf5z38hZ96/n3jy8QDTWvZirwNgzRcQTsxw001fDJjTanHy0ZWf6ZwCDFPuUWOGjsREO3fsyhi1HNZFhQ9+7TXXJM658467Us5jfozFXAKPaO54rX26Zs2JAdXsX7o9AAx7i80Rm7EzYoww1hctKk9t2hTwy16yr6x/Yprp6ZQmBTxJwrcn49BOGDBN0BtrSrcbydpbb/1RSjn9Lpb9JZdeEl0oe9YeBU6KV05csyYg1hs7duS1l1x8cXnwoYdih9lmukcEYNsyycT1WHuLFpW9e/akmgJ4LdkgfgNE6mSkwxI7bz+yy0A0tkGJGGDJeJTwXHvtNflsbHtnXgkdAoQSqSTRt28L+BLAfMmSctlll5Zbf3Rr7ghdTP2u81nJCBV08XeanjRYgLlqNSeVu6W8KB10a4VHQJCG/Vk7h9ZqCp/Zynmk6qTRZRVfIge0CXjsf+Wc7FTHytXHTXtDZQ0GCR2GCqcmN+19MTqqFoiLO8ns5kPbPscBTDgqtmFnLZORkahCrEplmtrfJvsRTZSG7tKCLg5KBUC0G66MEINoqaAJipV7NCVBUa9vOvTU96rtbaMn0jBisCl8ditOG8eoodd43zarUgGR6nyZ5GQIbNpG+X5icjxGx+8LkBkmhtYEer85c4bibEClPYfNyEByckw6z0mbQAeB0WT8wuJJicdgHBuOFBqqQy/TArFDQ0v5UVoQqsk9nAPmub1XrYucW0ZH0F5LnsfncZr83CY2HgK6WBVoZTaOsQveKcFzIhhZn5G57urMxbtg0YKAVmhXHDUbyMGBnHM+vd4mZgiMx7w4wESEgBScOq9BFU3pzyCdkbE8s8Pp9yDMnFHOo99xmYbNge0k6zMyWk5cvbpMT06lNMb7tLXbNhvqm+dx+Mxlmy1gqGQkjDECWnPnpbauitrRdelKDZy9As3EGvH8zoExq1nkKMsOtK2eIZ9YHVBegI5L2T5w4QOWnn56U7oEtWh4Dm3mejxzAkDTKcC5QGFTD9nd3VvbCKev+tIg09YtDuGy5ZlXP5s9OCcgFFCLIwJRd1aScawWoEnEVeDL108rmcwwTWbizJkZmJmBn5kZaIxbeudF/6yWyYTJ6k/z/TBGC3+kM2C+Uo1oQQDXMQyae94dPnG00QNr6Nbp6Dc6mrpv4AVgIh37mq44MoytdhQ/IZmqBpBJe9/OWjrE+fppYEWQ1IrPeb2v9l6KL5hS5aq7FsZtY9/5MIITHQs9S5IczV0u00qQPyxNgW+EZkvuo5rBG45go7loa/V9T8ClXNc9Y6yysfTK0lUA+BQ/zjg7U3LtNVX5rZYCtVoyWLfmBmDj+3yaFszyHvHVmrG5vzn4baa01UBp27gm8dVRs8l+p7evP0EDXwpL1r+BSkOzZ4dNsGzZkgAjQCFAh2BRqZHOMJx6/lMtae4LSINt8sqrr+U9iMC78+fMGcxc8Wt09TN3uugc2L2nbHnltTKNvdPXn3lxrwMWCGMCXJ589PGyYP68+IDDMt3DI7mTj0xOlNHx8WS8pTTGDw2nvGcWscOhofg/6PZr163TGjHaKsbOZ9PVZ3jfgbLmxJPKM6+8XA6NDUdfwFiUGL2mne3kVFm6aFECCr4qrTcgIMDEXuSrTzoS2NcjI2Xx0sURrdXi+G1ve3sYMlp2JiO9fWvELDFXNpxxRvnyV75SlixdFobM4CyAwmg59/zzoskRhuuhg5Wmv2xZOfHEk8rQ4JzomGCgnHPuuXmevQf2BlhwNjA1MIaxmvjN5557TvweTBaB2X333hdmA127lNZ198SvAzrwCZVPKOPxPcE6301gGobG61vSfldi8Kknn4zvpE2tZxQ8ffwTnwhLwh/nDHsAm8U5+OrNX01plf2vLA5TRRJNqYw1Nj4itfxIoA1gRHDIpxVbvPe97y0//OEPo6vivbEcJFnty9tvuz1JPoCduMW4lebwBfmcxu1LECp4/ovP/EVKEZTD+B42sXPnnF77jmvDWFZWw58FEijL4Dfz6fm9V7/96jAYtFL23saSkoWxsQTyOr28+NJLKcUBBHs/n+ucttoyguJt27ZkPgTXkq46YP7gBz8o/+yf/bMAOsaCicdXFSfQ2cCs+uY3v5HgWzD93e98J/aG1g1AUrnM1i2vZ87POuvs+LQ3f/VrEcHetXN3ueTiS5N4ZS/5wUBJICzGjzF4vbXXgeqb3/pGec973hPb5WdhiC9alOdcueL4nDeCtqQFxBqXXHppgJp777svjBP7psYHmzNO4JW22RLr9q99KqF91llnBSze/OxzYbLZw8qnLrr44jJn7lDZ9NRT8bJ9nrhJAhvAIaFe9VF6AjZ4dvGOtQQUCso9s3nRvvuUk08Oe0K5klhNdxhrK95JCUtpRb1nJQn9liuvDDuIjgldHYCZmMR5Ahqw0WeffU7EgpWLnbTmxOgLfalp+6urlIR/7M/h4ayzOCr2eKAy/TEp2EUxLfsgPtWVCPBlrrEtfSVW6+xKaZyfWT+xq7hKXCR2BMRJeEv8sr32I8FZzyqeMhfOl/vU5+gmBgMAQomJ7X9sI/MWuZCOjgAvnj1EjiZhEqwgGi81/o4sSFOtIZ70TOJRtqXG5bU5jXgvjWBSulPlJHzfWpiD3GXTGncMV3Lr8auWT3uBQYXK6gLXUrejCnQl25E2wTUIO8YqSSFPdVIYOeCITWFgqf8BQqjjbcCW1O6m/KaKsbYqxenyEVFXmR6Zk976eRyhACKVyupn/u1w0jIxUdFL0eb4pzrfJPMTjY/ahcXnhc7q8tU+qBlTKyTjEFdB1/E4CMYEHKl9tWubVovpALaaJDZlqzFSWzBpbVwvNM9YF6w6Qpytzo6q4l9RPW3+Kv3Ns6ZXuSxYI75jgSBvFs562EwpQXIJHz0SQ1SZOpVZwOhMTU6X8SNVOM3hTOnKKL0V5ThVVRkIhk7ogxmAdCIaGooT4RJA/XJY9ObWKWeIIZiaqIJxut6gyDW0Mps4AJqORwTe9u7NHvB+Pq8FGUI3jgaN+rEKurU9tTFXaq/sjpS1ANEq+FIPF6fKYVMjDNgx98Agf5sTxouYle9Ban3fc3CcgE7Q1YBrypVmzToGyHBs1K1ZY8bOwQ640bSm5kSbQ2M03hadjJYMDRXCSvPmxrF0iNouR5yB0MbGx/N+lR3EWa16Jy3g5/0xXxhlYJ419jzm3l5yvvzM57hAjcO8LFi4KEYCcyYlSE2gIGBoARGBwk+Lvvrv6uDOfM3MwMwMzMzAz8gMNFWI1abWO7q1h+292iZGKhujuyYmBvpqB7qBgbxegOGeiV5a6Qhg4M7RkYTDIAHAcZKA8LoIwDVAiFLXCrRI9LQlyh25c9osXYRcU+47GQfNnVBFv6fiGxwDewjOdejcVmul6Ybwd2oHtKqFUnXBeuPT1JrrKujujqlsX/dAbWHJ8fRfnNeW9dv6Jqj3wH5JEmWmEiEcX3OkPBegEWF1rYx1uJvqCBNBxxxfFTDojV8QXZEhd/dk7uxWB0YgxT/zGXyufH///jirQA3BIJZLW1blfVPGevRI7kC+BHYK8XZj0C63+nidCfrMHX9Ee15BHpBEcJfOg2m/XMEhATsmheQCQMf7Yrs88eRTmUM6Eb6G5tJxk7jRW6ckcI9gP+ApzNADpSsOeK33nz93bnwfga3XCEiAH7t37ChHx46UwaE5hfcLoEtJAOr60YloomCIGPu2HbVU4BRdbUaGy+pVq9JlZFLbywULy0AP4d2JsnX3jnJQvX1fbzmCKYVqjul9dLzMx6qhbTI1GZp75lwA0dsTH4EfnCz3/v2lb6Av3XQwXmTctRIWHPLztm7fGj/Vntq6bXs5bd3asvrEk9LFY9/eg+Wiiy5JB6HPffaz8WH5mQJKwaAk2omr15QnHn8ygZM1FAhKuGE+yN4rU7FG1lTiyTp4LT9UsulLX/pSdGgwPJTjCJ7PPefcY90LtfmVNY9mz9houfiii+OD3XXHnRmb8iKlDYIwQIFMuz38lre8JUHxXXfdGTYyHRW+IL+RJh5ATfANeBHU04Uxb+wC8KOy4TuOZa912HF2+GX2i9Kehx56MLGMUpiqEbE3egyCQcCL1/MRnbu777o7fqoSbuUXSsTNoUAOu5lmhffBhsBSuOGGG8oPfviDcu2114Z58uNba4cdQJIymne9+13pdKIjDt8zscxE7arlcwEc2B868gAgPZM5BoCk0+L+feXss86KndOZRok5doVx6nTT6icCGq6//voE5+xhkq9blE11BiAVg3hvgSj/v3aeXJTnoQvzxvZtAfD4sVo3b3r6mfjAOtlsefX1MOCxaJzxzc8/33T7mlPWrju9/OfP/OcAT5gMbCcNk0svuzTMG6/HlqEtUhn9/eXMM88IYwJDwXnAFAFCKiN5+plnAhzx78Vg5sj6bnm91XJZlD1pfwNT2ft0SenoTAAPNEnSu6sCp0majo4mmckOn3zKKQF1BeHmo+pXDmSPp5vp8ceHLd7GK+aS7QWmWaf4+nt2B8h3X2G3+F17xloCFTH5rYtxiNvEVVjqvqwf++lsAxecPR3DdKJRFqUbJ5CXEC5Q055Q4tiyFj2DdfGs7JZYG6upPRNtpYkzyvYDhEgy0McCILXlpxFPbTS82C22OUARmwSgjoAxqYfJY6VeiYMAl8PDiQXpPFmndDbTlnnp0jBt/Nz6mHd2ly1xN7Zlmm2qOLF6I+zqdpf0d7c6m5hUnif3zNhYYmm2w1oZdyvuLnAy5nzGkSP1uVauPn46mYyG6gKpdRDC0nBpp6XVZAbQMaUbTqWKVvZG1dvwGoCLD46hntT7uLJD4hg0AIb/rk5HQ5chxkPVns5I02I4YEtDW20TR9E58SyThFmrqCznwGvbVnu15KY6Li24YyN5lvq5VRk/9ceNCEzLVuDYcGZ8n8ExeQxc1cdQaqMd00A2rro2l6ax+p6LNyrzjaOSkonRsby2KvAeynuisVagpTsod6sYX5WPKyqG8po65EaZP2JFDVulo4ugTs3e+NzUaTWMC4dk145dGTt6H6cOjSh1y4OzQjfjXPm9iLZOlzgug41IKnZEaua0txsdDYIKlOLpGH/Vk5mOAXLpoOy6XKyJg8zwcmyU3ZhjRqc6ft3R6nCQrUX7DC2yDcHkpEX3ZoRQ61BqC81Fdb4OlvlDc9M+zsXIWDnUjAyUu/Yw17KwK++hHtSeaGvXXFTZr709oe35N4BkYGAwz4xiaLxe35Y9Ocw+B+Kr/ZhDaTxtqRG02tggoQCoFlix94yXwfH6OFHDw+WFF54vswYHQlVzWcvCoc1xijie6gvt/4r4L6qskv0HqiJ6Y5hpwngvzx5KrIWqXYT/BzCkLclpw6IZwORnJECcGcbMDMzMwE/NQAWJk3AYkHCYig8SofPGj6k+QMO266iJBXabXXV/+H3OHntay3m7wj5xB7fJCI4vx7N2YRvLH44XujNnEi07aiRhCdfkEVo6IMDPkyApU5Xh2s1n6mrqqWuZjs9OgieAioRVhba9P2cS4OBu4D/44jvwM3Sw8V5e7Y6o/sBE7mV3sjtIhlySx3j/rlygsl5kVemLRQumEWE3P/wrz6X1aDobpja8J21bZeA4xvwZdz8NMJk5vmD8hrGx+Cqc7cxvmMmTx3w5XRnS9tizdXfn7q7M5ek4tjXJg6kyGr0TgQdfS3Bm3OaqLXnlPwhMPR+qtGxxxOobMVnr5/f5lhJMxGj3yEYfPRrGkPaz7ve3XvXWAEPuaH6RMgxBz6s6vDQdNaqo7WgSPUfHRsvc2XPKLPpsW7dFWPKk1asjnqqFLkDAXuTrWBtlLS+98GIZPXSoHNq7rywQjBw6HPBpbGqiDM0aLP3d3Sn3WaAjy8GDmXdgzJIFizKPr2zdWvbu31e7E05PpZPO4rnzSk8o5zW5GEBOUKUUetZgkV47NDIc/5AWC3917OiRsnTlcVknwcq555+fwM54Z88ZLE9ueiptjgfnzEnQvG37G9Fse2PHrnL2uecnkBCkC7bSrW/evJRCPfn4E+Ud11yb8mMBmTIX7BVdTKxXDeh6K53/uOMyJsGesmWiq9YEM4bvyB/TgVCrXT4wHy0tcV9/Lb4T7QKB8b/+V/86wSKWLg0a2hkvvPRSufCiC/M6WXosE2UrREkBAGlvTQvl2WejkQEYdb4AN0A3gqkC+G9961sp/aB/49y25RNYGw88cH8599zzqo7d1FRKPM44Y0PYBVrWAiMqo+twgr0PfejD6faiHTBRVmUd9ha2C7DO77FZxHQxKAAjxkWzhL93zdXXhHli/nQOqt0Rnww4wsd8+9vfXh5++KHy5FNPZdx8+HT4VJrX15/1cQY+8fc/Uf76r/+6bLxgYxoHmFtjoHmiLEUQ+aMf3RqmzPr1pzeta2uc5/MIkV555VVJwpoz4IVSJAE9dsbHbvxo/HL7CViGiSP2cLaJ827buiUl7uaMrocuT4ATbKS9u/eUJ594qmzcuLGKxR44UPYf2BcQC4Akz/qX/+Uvy1VXXhmbtnfP7nQEwiq77/77A4qxOzohSfRiixlPy5BQPqO0hD9uD7Mb7AVNCmDL0888mzjDfAIC2Idoc5BKeGNnWbt2XZgjQDgCsPYaQDhVBCMjWYtWJ4VALdsGgKJZkyYUnR0BfKJdeP4F2ecp6TmkoYMzWgVIWxFf+xIoBnAhobDmxBMDWLNPWibTMjEGdxetHvuSnRRT+gJw+J6yRHZOAtx5CNte23Og5axZselsrniGvfFvY3K2zQNwS9zh+Ty/+7Xdd1XKoTZeMc/iZGADO2SPYtCRPvA5bLo9KL4RZ9cW9/Nyx7Xi7D63lZqI5MXYWFguwCIxp98xt9iFqQSg01Smsy7OmzNkDdoOpImDUiZbfQTYBNALoKfsz1r7fnvneF2qPrSZbkrn/A7wLwAa1knTaKVj1Zrjp2vbuyoepJbRgWsprpXdUPVKXGz+jnCqDESYJxXhMbHADJNmk6esorMj9NAY9cYxEVDzLVLyEzZIbWHMKLT1xAbgcAnWDSQCQfn5RF4P3Gj1MlpxI4wFXw6ubEIGGJSrvndbBmMzW0DGE7PBvzkfwJn0dYb6Na2LIlhb1Ev1x1BA51pVfhvLwrmkADq5mI9UWqWFMTaf67/TGaizuwmYa60o3ZYIojWOhTHZSMAXm4uxYoBob7h8sWAYrMzX1FQ2P2quTQU80AFIeQ7nCFLJcIYZ0tdf3ti5o85xQ3WyfpUSWFsmu8yUoXCWXGgE8MIj7ehIdkW9c+0INFHWnX56Pr9mtbqClnp2gIY5qXXVdQ5quUpfQJ6gsSOjATYieHvkaOrCGQfobYAvosDdXXlt2mFpYbZocRno7YsRjrJxb28oe5xhGQJZDGCEtnxtF5105WkQ1JRYza4dFYAhqHuyefaf9cTmiDYNXZCJiRg064J2Zu7NYdt1qM2oGRdH2BzICCTT1AoJ6+E9MZHL59VXXi0vv/xiaICcU3uaIyc7xhib5zazFdGllSuyH9XPc6Ky/nPmBKQiQgVgqoXx/2vAZKYcZya6nJmBmRn42Z2Bv+PMcYTZVdly91NKc2WDGpChJoOw+JS9TiaQYIvbTm7uRw4gQANekY5ojR5WQJFGwDLdBBoWrM/ggAqkVejwcdoMWS1L5pz9nVq/rLs7RGBa/RSskMqO4V/54hcpJkopi/9NNaVGDejj9zo6auauCsxWsCRM1gj1VxZHy2yVWeXIVlCmswZSDfNAeYNExtLlS6sw4GRtWQwM4Zulgx4x/5GRjI3v8MbOncnypRxm7ryM0Ry6ez2vcXDyzWM6+iUxVkEEc+XOM3/GF3YuxsTYkfwsLJQO7ZVr9lCgYRyzZw1U1mlTguw53N8SKO7rEYzPwdkJLDAU3M+YshJA2KBzhnSSQC0fS4mG1/jMgX5JpG0JjoiTaiPq5x/64Ifi6EfDLiUuCwIUvbbl9cw332DJ/IXl4L795ZnNz5bjjj8+97MOIkotOpqkkvdOkomvPK2rzniZxrxWe9/XH/BijLbL7Dmlr5se3M7Sp2RsaG7Zu29/5rO/py8aJkRstTEenDO77Dt8qOoZzF9QZvc3mWt+z/Bwss+eXWfJIxPj5ZDuJkNDpU9Z2sRUnuW41SvL8Mho2bJtS1m6bHmAA/v9pFNOKs+98Fz2oNJpmWOBGfDwxZdfTcdBc/HFm26KD3nGmWeGhaE8hi+p1PgA1nK38u+h+G7WZGRspHZ9wtLq68ucf/TGG8vDDz0UFomAW1Bc293ODzhWGV9T2ct8SWwMn3XaaacmuXbPPfcE0OAnL164KLpAfHztnomQCuLsNQxgewcoodxItxxgSZscw9hoS8f8HEAS7b758xO8CsD4jPx3550NETheffXb0+FFAC1gpXkCEAF0eE9ABMYHMChdfHbtDssCIGD8fhaR1hNWJ2ZINn/7GxnzL/3SL8Vv9cyEPq+5+uryuc/99+w95wLLxvvylT1j9JE6OhPEp1S/vyZ1T193epg+2hQDoQAxWCVY2eyAsp+2fMf7idOcw/e97305s5s3PxvfXqJT2ZREHqFSc/ftb/9t2kY7w55ZSc3SZUuiXdIGrl6H3eUBAUS6zNCbMX/Oy0UXXRxxVcHrxo0XlgcfeKiWSGh93uyXhx5+MCCR0jfaNeZMMnjzc8+Ud1x7bXRVngFqRVdoWQAw/vGy5bWDpvkxJqAWoM66aKTgvgC2iE9POunEsKgAqlhQACZ3ASAEUMLWEj41t9gaQBwlaP2zZmWsmC3sh4BeII8VrsTQvlIq1YIA9hJQB6DoOYDatJTYf0x3NsoZZpeXLF6SuwrQhwVlbGK8tuJAzGp+ac/cc8/dAZ3FDEq1dNYCnjhv2E379u1N+2D2FPho7q2ZtWlBrQ3EcKenUr7mUkr1QmdnGFvmzbqwK4DSFnxyLsUxbLm9rZtTCBKTk1VOohNTbWuAK8/mXqiJ+unY8tpZVpxJI7NKO0Ske/Pm7HV3pZbfbMsJq0/IvKdNcqOP5dkjTt7bW4kb01NhosSOLJhf2wQ3QZDXmS/xJsAmZBDdeXW46+zMWoXUELzg7zrkVqblgjB+SELo0pv7a/mKxfE+HIDU/HbVjja1ZKahiSZ27kwtj8OVNnpRf6+XZhUnMx8VpPAzpTCC3xb88DoUQxNlg7bZFT9vS0zq37V8w0CNOTVGPT31wqUxoZZ3oDo9AJWqG4JVMp1LSp1vq3tSnZyaNQlrpWnV6zIMXQoanzolZSQHmnrWOblsvYbojM3T1s/ayILpZGaIdSbIHm+cl9q61/N5TmO3Gercdpf586piPYPgM10gGCOMHJCnFXuLKOjYWL7HgrhEAkKkVZwSpakcXoJMjKMDiJEwd87cRtTuUD2ETVcg82ctOU+MRcRtjtZyH2P0WS5NxiT1cpyQuXNC1fQeNqvDb84F7l7XglS1DfDOvI7htqGBJxwUlxWwhSCqZzRe688JZVja9TcugAxDIyNhH2Jh+Ax75oQVK0PN5QwDXzi8xu172CiyTf4NTGLY6t6rdObQqxpwx9qpU6517pWCpbzFM3udQ+O92wveZ3MQjcOBS5uypv2a9WtLbzhNQY1374mhJmpkf8gYMNi7du8sK1esqE5Df18cBRf9c88RWhqqTJLu7mRAHfQWOOJotvsWyEenpi1rCnJqxzfgSRs+zIi+/uyGiDMjm5mBmRn4qRloHCJOaTS+jqnl11KStr1gxOyOjKb9uruAEF3o9t3d8Snaemh3gnvHfemOcD8JmPbu2xfAPRmpsERRsluwYFa0HNhpNlyw5305hTLhnV2V4wKQ4FPESZzVn9f4jLadYfVvZPjQfmsCiZ/gbm5Lio7QEkkZbtO6GKMRY3acwKyxKYWu7dKi1bBqVTKncfKKtozz8nOOs0ypIF1mfWCwtvj1DBzRmnSYlznsJIzY+AzAjFYnbtas2SkNkZipSYQ5AXECfoRmXtv0cjSTcT98uI6l6VBorTwX/8cMRU8trF2+VvX3li1dVmYN9EdTwbi9xh/3sQA59HaiifPmJiNa79Gesu70teXJJ54sQ7pVHDwYFhBgRHAm8++e9t78Fi1X+VdpyXngYLnxYx8rn/3s55IZPe3UU9O5Rn1/d39fAvjTT19XlixcXJ575tkItNJKEajJ4K497ZQk05564smqxdHdlQzl1MRkOYq5oeuOsuXB2QkeDhw+VKngc4eyhjoDDQ0MVpFDjOXe2vHIXlDiI1G1beeOdB1ZNGcorZElkAR3Ai8lYnQPwr6mW0I/ZWgonX56wkbtKCtPPrHMT0b6UDlt7dokPQFFh0cPx3cGXhw4cCjAFV9N+c6ixUuw+uOb3P/AA0mGnnveuQnKf3zbbXmexQsXJ7Fl/wh6lPwoAZIIwxCx9lrW0g75+Cc+Xv7o3/27nCssW6UpwAbJLIwl/q3g1ZwKYv7bX/23BH/YFHQSKvu8oyxfflz03J59hvDnqnQ8wuBQJvOizoilBHhQ3vK7v/O7CUDTRnjjxgAn5jaZ8Vmzyrve9a4Ep+aTWKqAOjp8nZ0piaH7gY3wh3/4BwEtzjzzrPL9799S3nhje/mP//E/lk2bng6wAMjTLdG8AAeACPY6odDHHn88+44AtX0sIDduIIpnwG6KlsPoWILHv/qrvyq//Mu/nFImwAcRYuMzx/YrQV1gDAFQQbS9TCNF5yt+vhiBLykhiBFi7Lfccsux8vcLL9xYQc+jWj4PJTAUrHt/icg1a1aHMfPwIw8nWKZhIU742s1fC1DMX+fvCmR14cGKcRYwT/j6V7zpTdFGAYodt3xZ4ofaGnaqnHve+cd0UNii2267PQCXQN571tI1cIeiAAAgAElEQVSMw+Wcc85NUtV7sIs+c8GCebFl2hhLwAIhzB179sMf/aD86q/+SuxBnaddYdJLvLKnzqX3sNfdG84reydBiT3xyisvJ1azDzCJdC168qknY3PErEDlVC2otJis8YWYwznDrEnMQgtkcDA/u3DjhYlVxDiY5Px9e8r5F7sQUFXaCNxic7CZAH7ukdg5wqkLFuQu8t5iFvMj1nEenRG/6xwZi3+LoXTUFLscaTq1GquyKnPiDjLPbKp5vuzSSwPCmgd2lx21H9lXMY9SNvbiTVdcUV57/fWAKObdealxP52dw2H3YyCKnzwDu++s+Sy2E+hiDdlV84E141naJDdgT2wIeLJ+XuPn6zdsKE88/njul5ZkYdxhKaar7ERNDER7pITJBSTDbGE77V1fKRnT0r2ptOAHGJc73xpUEXageO1Um665XTqjHknpZ9Wd2lM6jlu5dBrywqA7YF6YAJgGQ1r1TJYyzXDXjEbAlFKRKAeult10ppYzjgsKXtPq1wU5PnE0pQqicRn8HhmLRjne77bImWC1BQXEgRwYzoGNyZBW6upUnB/P2d1TwRjgDWqiYJozExqULjyNWC1EvFUdNolppzR79jFdFgdOILt7985GELQzhjgaF3PnZkH37N3dKHbr/lNF20y8g8aAt6VIsiaeJ5tO6ymthntreyMHrZbTzMpFABl1sEJHWriwsntSgztepiYnslAoS7I9Ftvio0FGF2NkJBvXwc78hdLan3mKozd3KJvA7zCG0mA2tM83d3p1m1eAide0DArz4qDqkOM5OH2egxvGGMo+PPbYoxFjMlYHGFhj3c1VC7rZP76nxZQ1o2DedoixsbXThT5WsTg0sPkxpupyGYwWOHFwRzPGo9n4wBughzGkJvTuu4OgO/ienTF0SRuDzd2CO56L4WF8XUgLQjVTJ95VXnzxpYgnoQMCNuwP+weAwVlN1q2UGA60sIi0HgQA9VeQZv6CWm+9f1/otuaJ0+J1nJFdO3cEnXRpttQ4hhsjyKWfbBKhpR070qUBHdqeBcYxCgzNyLDDX+ll//NXSqeaL4DmzNfMDMzMwMwM/MzOQPRLOo6BxzqKYRdihbpP2U1guTvYXSjzzw4DFdxFggl3EQ0E9ri/f1Y5cuRo83vVMW11uNwnnMmwWjsxEgW9tbNN/ZoOKMAH4GP47GXLl6elbKttFRYGJmOYEv1JRkQQNu0RdyXBE5AfI1dSSle8nu7c660WmHvafRpnfUIL49oV6IjkTbSsJGU681z8D+PGEoi4/tR07jzAkXv08PCh6ENURmXVW0lJ8JGx3Pf8wPGj5moyzwMMkbUTfAhU6GgpxwEiCcYEVcYviHJfuwNlr+OEa3+7tDqs0SNpSqAE4z7PGrUlrG1Hg4j89VdB3trRsDO/y0GXIZft5oeYy1deeind6MwTR3vD+vVVqJ6mmXLXnbvKqaeckvtbEGdtX3zhxZTT8pe0GPYMAgr3tgz7Jz/5p7lria5rC/vGjjfik4xPjhddS4iC2jfo4fwWv6elM+CFo//oI4/G57IWPkPms7er91j7aVnwCLtHs26yrFqxItlPa0hPDrAmuOKvtGXmfFqfY19y8He/sT1BCKDF+M2/FsE65vR0dpeRI2Pl0JGxlO3omNMhOUbrpr+nzBrEWB2KeKSgbcHC+eWee+8NC0P2XKmSkhFCql6ntEXbz+NXrkjwo7xbAkybZkms7/ztd8qC+QsTRCUwe/6FMFbOO/+C8sijjwSI4p95bmwCMcVXvvKV/K6Smeeef77ccMP1YREI6i6++MIE4Fi79iedBWUhNC60X7755q+V3/qt38qa0w9ZteL4lHE4Uxc2ZS7mDlvbGfj0pz5d/tE/+kcBL/lp/OCUPOzaWe668+5y8cUXx5/ceOHG+I933H5HABVrf9aZZ5ZvfPOb8bV/+WMfS2cSvy9A57P/4Ic/LGedeVbOhzUT/Buj9qp/9md/Vn7vX/xegC/nnOaHBN15556bvYM9ofyHVsn1N1wf1ow5AGIR7UyZzuoTypNPPlW0ZV132tqy8cILwwT4i7/4i/Jv//DflqVLliY49PwScc44fx7zwDp9/OMfLy+++EJ0f+i2YIsBBsQTuuAohbLHgDHGnFL9JUsCGulW+Y5r35Eyvy/e9DfRTSGQq4uVLisYHGzSRRdeGEbXCy++FDFfwAx782v/9z9OR5yURDTaFCmVmZgs69atz+skAo87bln2DeAaw4Nw70knnVxef31Lefnll9INSfxw/333xY68/eq3lqNHxspDDz+SsYs/7FtgJjuvPbHOYEqsdEbSeSe+fGdn+drNNwfgAOh5fmt55513xjcHuNgTtQNLjdNSbtg0k6jSDJ3lssuvSBtuQJeY5IUXXkz8iHXFTottCKk65wAGYJ4zqmzK95XVSEDbv841+2Ovm8trrr0m7ys+BG5Ipos13FnKT9jAWpI5Xh548MHYV4Ajmx/tj6nJnBcgt844JAVOX78++8/4gW+1AUftPuW5vCfhaXeXxHXs+MBAwBvjBzp6xuh6NALiYkLgmvgHWOM1ADfjAWayYda6Ze4762ItAH7s/shI1lvHK8CisiH70D5hCMVW1tJYb7zxxnLXnXdGf8YXmwSUcoeIlSJgG4CmluD4+YEDtQMcu4gBYz8oyTSv4juxqlh6j/bETQmdeNi/xepAM/E7IKaNw1Jm6zWthslUI9ZKNZ2hIhBVPxSlUz1rRbvTBSf1QephZfInkqnxHQa8vqa22EsGZHK89PQShK2BKPqSr7BZGmFUk2Uhf7rmNZkUqu69vRm4902JTALEWmbTdtMJVUcZS5OVUf4SypjNPzAYkMcitU6EOkmIlWxDsibjVRCsPnN3DAsaVKshwbnQbtBnVICnMmHSu7l0BM3yPRs87YU7O2v3mtGRbJq0CIZWjSkxqi3/iGVB5IAGaEwRtBodTVsvBjhlPF2d2cQcLvVu/u3Ap6vO5GQuUVQuwXlU7RtalIPbBtezZitXGQ6q2SJ0NgLnxYbjVAFaojtSatcewARVdWgxpgwDAsWGkHoff9puPg4csANl2Psbayi4qM3Ri5k+1gmmFY+1+dUQ2h9tbbiLXnaFgbHW5tAF3dvbHZX3Cvb0Zy4i+tbXV17f8npa8DpojIKLPABRU/4Cgee8eS7IO4dLSzOOFLAHeOPSAPDIgvlcawhAQVV7/IknsgbWmjN01tln5WIy37JrqdNURz04GETfMxNYcgFYJ7QytOEqajsZA00Aye9CgdVBpzvAZO11gwLZtqizR8xtuk01goAtzWxGxfVnNhycGdjMDMzMwP9qBhrB19pNZrq2AR6YFceysjkquOG+wC4APs+aPSvdYNxxBBvZVQFfustMTJaDBw7FP3Avuj/8CWPk8OHKjkwLQ2UrtfOCBJP7R228lHt0J+iJ9fXmnsYu8BycWIFzbW9cBeSqsn8Vum/v6DBKI1BfRefDkG10BtquPN6/FY13/xhsTVBVDZW2dbLxmBef09Ojdruj6ag3cKxMWLAnaAK81HKersyN8lbgxOzBoWMZWHe7efBzDARjEuwkWXLgQGrlAf0SQJ5d4Cywlc2rrOLKwG2BGa+xNgJMDixmAYfWGroLAVn8G4CMgfGH1OL7fE6v4EgJDMBBFtRdK7h0z6Ol337bbbljTz7plLJj1648T9uWkjPsZ/zEs88+KyxP9zR6Ob9UoLBr157oevCntKE1R0oKTli9qjz/0gvxBdavXxfgJQHklq0BlTju/BFJGnNY2TwHIsh/+ODhY/odEi9pPDBdqibK0JwEPkqYBMv8EXuGr8Cfbpm4Out1Y0pPTpZ9+/eWPbsqQCIhZ47tSxnlwd7+Unq6yrbdu0oP1q8EZZkucxcsKAuWLq4dgiamUiZs3q948xUJdpSW04N4/PEnEsTrrHLlVVflmb7zne+k20gV1F0YxoPgR7nM85ufLzfeWJkQGAXnn39BAvwqMDmYjjwCV3NPE+Gxxx9L8KcMRXJVK1XZcJ1BgCpLl9T15BPbe7odGtsN118fXxVQAJgA+kmAXXv11SkxevW118Lu4LvzP/cfOJhz/v1bvl9+//f/RbnjjtsTrKWcZemyPKuSjuuue2eeAYMF6IZFADD6hV94V0okvv233y4nnXhSdDOee25z+frXv554BBuBfwqU8Ho+MT9UqQTfGsMKuHjFFVeUl19+NWO27lViYCJ+ntexW089+VSAIy1ft21TyrE4Z+y973tvkmk6BX3xb74YbRk2hgbeddddF9+U9ojnBz4BTMwvIGHN6jXlN37j17PX//zP/jxrizmibasA+ZN/8iflHdddl4SfvfaXf/mX0Z950xVvyuvMOaDqjDM3JE7wnlnDhQsDRopvsBxOPHFNGAbskXkVa5kfGiXf+va3w+4gvAzsZSPM6S3f/0G5/PIrMj/3339fede7fiFA51e/+tWICbOnP/7xbQGe/uAP/iD7L11nZg+Wiy66MOVZSoxuu/32csUVb66dKTtK5vHDH/5w4jjdgh544MEyf97caJsQvv2rv/qvWX/sb7YTA+KN7TsC1GAAATnYYC2L2RN72tmIvuHuPeWyyy9LLLV69YkR2zVvQBM2SGzKPgI/KkDYV275/i0BlBM3RoNp57E2wGyujkFtucpP7r23/PPf++cBmq1n2wEI0KvM0N5kb2mXOFv33Xdv9pYzZi+J2QCvwBV3HLDJ3aBUlV3zc3YQK47tZgedafbI9wFpJ6w6IQlnY8XUAGYAZsVWYkE22N2jagCQ0JZLin3YdOcEO42tB2J6X+uppbA5kvwHrlgvcX30lEZG0wL81VdeyeurxqgmKFUiROnajh1vZN4jg9Hcq+5HsWlAaTEU0J5kQS6bWlrDngB9EAzq+6qEkPCo3UmNQQwIxEu7Yr6FjdTIaXi//HfTWCM9SJcfv2S6ZQZYaIZ+fLqKvGqHl9+frgCJizjP05Q9RNizUcRVn5mMS8p2OqPoHeMwOV7gLS4O7VwTWHdSZ689ktvONBFmjXFHiCDkUmtvvc7l5T2hTh6apgjUn8MT+KRpHQwQkblvqULVoQACKLlBiR2MwE36LHd3xSC77IEctfUgEKY7F0nrBCUTE42W3hweC+ULrRbSFYZNNFAqoORZU89Mlbyn6pb44rgRC3I5DygFIpoW5fxqRP2eg364QdY4PDaH5/HZaY88Pp7X2rgOtBIZGz+ATdMJx8GCiGNYoHlB2xljm2HF8StqyUyzUWVaKHVzUlqEz0G3qRl8lN1ly5ZmDA4H5w1yD8VUssPZkEHgMLSaNUAd88kBZOR8MJQamowV0jo4Z55xZt5X/eWRsaNNze7iUPugly49DjBRqv379uaZ7VNjUL/qv81psmIyi0dqzThnheOH/dPqyZgPhgzAgU4nY2It0iXI/GzenMPm5wwUtHnDGRtSp2ruGaS2/ZwsQWreAFaEWxtnkwq3S84zWhvzTq3b/GkDlv3TZBTVxr3wwkvHMqV79qgvnJ195n2xZhhS4wwAGRr2TBw1MwMzMzAzAz/nM9A6Nbn3K2MEQ0RyogLtXWEoAKGVhKYMt683+iHuB3eFO5KNTt37mBrrXWX+3HlxEDmknL1kk0plk8iY+ZuTJcgBGnAMOX2cLskW5pkN1/LdZ9bkC+AGmHMwgbdkScu+rOKps/NMAHf3RmXQjh0rUbbS/J6qpVa/UpPdP1DLWbBumy6Dxg6Id2nyKwQ1lYtT2cC1nHMqDBJ+lEDJayUt+FF8CuBF1WibTnDUip3TWvBitGROrbu57cbnzjQ2dxv/T3CBrekuSwJJR5w8T08j3K8N6OIwN/gK1gvIBGhomaO13Hm09PR25x73JfkC1KIp8Nijj+ZvXSsIiCZLunZtkhbu6v5o1s2KVoLWmk9t2hRfSKa6+oGzEwBUhs9AOe744+JrPP30M8nuV5q5NR5JsKecQCnV088+XVasWhVhTPpkr7z0crnkootzT9OmiH+yYsUxB96zbNv2RhnomxWfDEjUZpD5l+ecfWYCUACQtfM+NOV8tsDT36Gmh20zGIBkUpMAHY3eeKNQvUnCb2KivPvd7yo/uOX76bKjffCwjkMHD5aejq744vZk36yBBHvKYX7xPe9JZwtgA9q7MSvdePSxR4/ppknjPB6A47Qk90ySjK1uKVq3rlqxKqLA9q31FtwL5vmKF196WeZi/foqiiqYFAg6c/xDXwI8WXefCQB47tlnyzlnn5U9JljGIH7/+9+fgOren9wb0VVMrY//8scTPH3t5q+Wc885u6w8YVX83edfeD46NA899HBAB3bge9/9XrnqqivLt771zfLa668FOAAK3HbbbdFf5Jfx/ew92h6YS3/77W+HWSP5RxD4fN1uhobKn/zJn6Slr9cpCQHcKAGSiANK8T0l1CTnfvTDHwWE8d8/ufe+sJf4i9/73vfKL7zrFwL8ATkF3ny909efHhCHT/r4Y4+H5eHciQ/M2U/uuScxiXIdwIIz/cEPfjAMCfP7sY99LMKuACbnWMB7w/U3xEY8+eQTAV2sE/vFZvLZdVwR3ykp+tznPpfYABDVarEo4Tn/gvPCFDfuW77//cxfulMqvYj+36yAF/aq7ixXXHF5QGhnzHyIAdjGltHtd37wwx+VVStXxgYvW7Y8cRJbo5018BBLh30R9F9//Q3lj/7ojwJYT05NlA9+4APlsssvL9/73nfL88+/mIQpW7Bu3dry3e98r1z3zusCmjo3QMDZg7Nylt785jeVm754U2IOz4ZdhSl/1513JbBeuXJV9lQbJ2zYcEaAo9e3vJbWydbaGXEXDI+Olb4eXb408FgV2+Zct61y2RV76sor35KuOIC2CNru2x874MwCd/fv31fuuvvuMHLYmne+6xdyH7lrgJIBS0vJPLGJGH6t5AN7iCnDDgFigECYUyoA6L5EBLvR4wJ82d/KUGgrWiviu1hbAJqnN2Ge9ATQ8HxpVnLwYM5rFb+tJVH2IlDS+7780ku5i8Th4iTnQ7eqAOrPPR/biqWRKgFA7qxZSSaziVXYdk/WPCVNc+eWrVu25HtYVO5nc1oT9vVusYd8xmIJ+QMHMl/mKizJRuPHM6bhRxrW1I61fITIUiSGmgoY4jXGcHRsLDYKmNTqpOZ+bsRs8x5N8iHVH97nuBVLp9tsB22JCKIRc+3WjaaiNWpguzqq+FfU4BvQBDOh1YuoBTS1a0e6uxytwIVuNugnXieobktIbGLfsykiENa00UuGKB1zSha5ZZm02Yu8T3cVcjOgOBVKcDge1OyPHD0G7CSDknbHsiwVfYrgWFO7DJhxAFJC0yis25CQL4GziROIex6ORnQuTHSjUxItlAj3qI8djrFtez07hAyixWmV6wPuZHErG0UWRQ2hz0HNDS11eiIXSW255pDMDwoHgXfZt/XSDGtU5akQt22Te3riSNUe6vsz1vkLF+QwA544JS4+SC8BH8aTYwkcaZW/25ITc2YsGCr2BcdHZs1FFPHdSZoi/TlYAIiamZuTUqD0oye0k7o/dORdmbs2eweZVafKEZAZiJhw6cwFVdWZa30hQGq5bjT79wf5tPccsLarUIt4msMIc8lwjY4mY1E7DFRwy96wPi+/9HJZsGhRWbp0eUSJHDDUPKCTdn+eNSDL0aPJkjn4xuo9UVZlunwB1Dh7nt/4OZ8EW1955dUAOYwj6nAcsrQLOxBnoruTOO6B0JZlQKCj9jgHwR5iKFK/nnU80tCt6zlswcqf83BpZvgzMzAzAz/HM5CqRFkiQXh3d4Bv3+JAsafuAA4oRz5Cc8oxBvrDLo3+GhHOyYmAF7Kk7oVDh4ZTTx59CBoPh6uAOL9EEEEAXPJAUMu2x3+YMzulHx0dnLNaMux5aic3HVtqwiRtJ3fvKf1Nd7eWPZly5Anq+9PxAwAf7uGqG4dRW1m1vrw2dOWUNY83Po2ugVXTrfXfZGyrGDsAp4JHfs9d6Ln4QxxjgEebrWtZLilTHp/IveaOb3XlBHMCQM8HBOKA8qVk4uO/NeKoAh1MXQF/BHYnATv9cWqtF2fXc8roCQisUURzO7VaHslcycRKNACtCBjyNyKMeai2uQTsWDdlCfyCtH3UuU8pQinJ9PN5FsxbkETYZZddnjtYwOCuputivlJmvWdP7m7+qOCMX8FHGUzLy5qMsR6SbAAxYEbp7khgy9d48fkX8vvnnnNe2MX8kwgT9vfHwW+d/vGjE2Vw1pzMt72GlRFwIXOjtHp5/lsmV+DQ7j9AUZobpOPSVJ5Z+RefaGT4UOnRIbILQ6gm3CSjUP0FVnMXzEtHnZ3btpfp8YmsfRdffLqUWYOzA7AoRbGGSokFuWkJ2z+QErbHHn0sYpO79uwOe0Cwf9OXvhh/U4mDmnodVqYmpsub3/yW7A1+H3+VjgYw4Lp3vrPImiu5siYSUE89tSlz14KS/DfnOCU+xx2X87Ru7Wnx/cKePnw480HkX/DmtXy0lrkE8LnwgvPLW9/2tmjNAEr+r3/4D7MvnnjiyQRn9geGhOBbOYn9xV/TxleAeekll0Wr0JgF1XzWyi7YlPkk7Cn7bq6ee35zeed110XnADNCCRCmNf/c+2Mk2UeSeFgL0YJYsTIMNv4hn1uAf/kVl+cM25fa+YpfPvGJT2RO2RV7XEANoOCnKtdRLn7/fffn/e0tPuh5557XALiHy8UXX1K+8c1vhLkOnHKe7dXnNj93zKcFBhCi5ZNWAdur8xwSfVhF8ctPX1fe+573BsTxPDUZ2pGSk29/61sBnDGPnEkggt+t4GftaGSfC0CBsuyJ9rwAYwEzO/rlL325vP3qaxJP2e9iEGtrX1gv55x4b8uwtv5Ku5xxmjGYTz7jgfsfCCN9+bLjsmdb1pxYDahmD2BPkHBQHqI8RWCfJHx3d8CK1avXlO/d8r2U8kliAh5WrFyZ4BoTnU179dVXMn8ACWxG4Hrp6Kyx00TVVbEW7gb20bk1Ry37oQVP2Bify66yM1hrSAHmLdo1Y2Nl7enrKnNx377sjTQr6esLQ0Jgz/Y668atfbZYwpljE4BgztGjjz0WO8T2ApLYHO+lpOq+e+8rq9eszh5qG0iY87Z9vbsGqGzO/Y7n9Me+waRJkl7SeWKi6icNDyeRr5xL6SXNHt9TssXOtwl+IIw9EYJAo0e1+oQTwhppv8dGif002giZQqv6dB2bzjOIJ82duyS2+iCtpZF6zzVdZdkw+0T8XlmamsrULnWtcgGyR3AFOlrj42EZ2RdsPtvtczBTIz4O7NHpLt1hh5Ic6Vi4ZP60yU39jtY63V1lcnoSpyVaI2FPlApgePi0mwtgUrMXKdtR75rON7X1LxChUksnS18/sVatg7vzPu2TV/GmCpi0Qp4u/IAaWuYFDKoqtqHLNBmlXNoN8wWN039XHZWqTWLg6s+CBnXW+jmXc2rGmoA4aNv8+cf0U5LZn5qM4Qt11MIqN5qaPEaPbek5nkcgboPbsFA3zkDKWZoJhmqmU44MVU93xuAPdoLsCocjpTSDs2v2ZFKLwsNhRjBOwI44OGnlN3Ss7Gd6uiOgh4wKUCTB/NhYDrWLKZsqYnCyVZMxStBGBosR95xeU0uIpqqi86zBCHUBUYyLMUrt2ZHRbHhOJqemCtRVT93h9KXNm3kxRsYvyO2u3QGKGAh1lGr2HPhs3smpUA6BFJ7LMwIhOCfDWggm27I972VsHI/VBJ127oiBjt5HX3+cF/WbBJk8i0uI4Uj9cx9HtSfod1T9iaEdOBDnV637kqXL0uJZBiP1bPPmhSXjQqJuZl39t0tU2zrvUTVzenKY0bbVJjo8noWRZRD8O6VOSxZHd0T5UnXID2cf+l3vi9Fj3zDM6L/WoXVe7TmXoXPTCry2lLBjB+fnOFiaGfrMDMzMwM/3DFTGLGH6yuRzb6Wl7ZEarLsj3KVzZOoPH46Dhg3JzgtwgSoAffbcfcjec1DdV/64p1x0odj36RjYF9HBtLTcu6fpnLAkrxVg1La3WBJEw/sqWJPOdrSparkEh1ig5n51j9W2wTVR5OcpBeWoub+aboCt6Hv0LtzDTYIpZTlJDs05JnRb9d0mcy9ysvlVfBn/bktjw+CN9sl0guRW1NL7eQ5lwOmip2XlkqUBOtzDyg5aViv/jv9Gl4NTfawr3cKFCUDc5WGe9Pcdq7fHdIl+yOzZ+T13aZJjylB1I+rrrW0eGzFbYIvkEMFX46ZV514XCApOASHjR4/E3+HwdnV0hCLuvhe4+T5tsO3bdQbEqj0+Dr3n9fvmWqBsvpQLWF9Al2DOXc/nci+vWb06fgtf4tRTTi5PPf1Uur6cdc7ZAWFGDg+HecEHTfkMTRI+6vR0nkt21Dr55vHLVybgUoLLF+AnYNEOjxxKoEcwEqBTdU2m8jdfgB6OfRHdFGVLOhJNTpbXX321DGp8MFnnj1tmvdL6ef68dMTh442PjZWjTZvOgYHBMjpaWbhaBzsPK1ccH8CGX7z8uKUBrNZvWB/heuxyzBzA1Dt/4brodRgnbQMgjXKWbVu3l6vffnV0G+is2V80XAS8Z519dvnUpz+V8qZrrrkmc/vVr95cXnrp5bLxggsSJPNhaZ4IeE9sunwYF/9dUHT3PXeXt7z5LVkDn332OWcH7NDFhVCoo7r21FPLhjM3ZK98/vNfSInMgoWLAn466/wo5dR8VKww/rEzBaRLq96BgfLC8y8kKLzyqitTyuL80AHhBysN4d9dcqns+aEa4CX52xXxV2wPrIvbb78tGXoCsfYC5vTXv/b1csMNN5SHH340AAjwT4zjbAOnBHI+V8mIMyhgjHbCvn0RPMUe0bVUsLx7566y/Y3tYY8AkzB8PvShD5W3ve2tARmUGH5bCczuXeXENSfGvzVf7A2ABovAnuTHA008n/N9/nnnJ9i9556fhKEigL7hAzdkTEAJ5elr154af/Wmm24KUI/5WkoAACAASURBVEC3Bdve+9x5x51hd9x8881hB2idy7bc+uNbc96dZWU77N99996b9XaGlZ5h4Gzbvi12Q+vo6B2uXZvS92T0j45nPEC4dWvXppMn4C0NJQ4cjEaKvQiA9VznnXtO5khi1MGzR8VPOvzY79/9zndzPpXW2C+A4f/wH/68nHrKqQGZJJ6N3/oBYgT5yunNDwAxIOuhw0lwA0bYXeuhasIZYm8wzdhLcRUbY0wLFy7Icwjy7R/vz96KnYAyEq3W5j3vq0AVm2yftgKs0Wk6fDjn3Jr5fIx2LZ2J8+po4/ykbfbmzXkWe9z9aC/pBOTcEj4We9nXnsNn5Vl1MR0aOiYHcPY550QDxe+5D9hfcWcEwJvutuylvaRLqL2QZhXOVqOrGcB8YCBjsO+d34iwLl2armTm3j6h02OtMQUliZW5tmuqBFP5jHucXlS61h06lDHQAQLIZazu86a01Hh8Zhvjsqfm0r0e/ILYLRaKZMORIwENAZHuXnc2m4F04OfuzrZyQUI7siLzFs6dZrQ9dM1+VDBkkuGn1dHTFTBicqK23VFWYzOaEJeLzTI4QA0cfagKrTDcLiILr4LlyPhoLuqg29gATUuqFpCoLe96axajQXZU/3A+2ucycZA0XwTcaseU6nhEHwRC1NeXw6jPN8fDpokacNOOyMJHRTzoT9XrYLx8bqVBVgqtBePktB1yvJYRrU4NFfmhjLMFfRwcpSo5AIcPRzBKII065KKOiG7TuYXxrQDE4XwmkMFBtJGwElwCLXJmrGo9ARsOo0vRM1gnm6Yqz3fGIXDY0SXNJdEbNEGbOfW4TScYxtgbQSg96/r16zO/DJnLywbxfpBU2R+ZOE6UtnqcTXPtWWr73ZqRMhfm0aEhJguckS2JyK0SqN7eHFobUXbLBuQIYPRwxszziuNWZHzGZkxe03bWUc6i5ttzAD84RgxBWixP1FaGADbPTf8E4OIiAogBIgAq9mXdix3JhCxctDiHMxokRPGaWraI7HU3z7hsaeYo/dCb7gHm3HjVSsp+ORd+l7Fl8Dx/snENo8WFteON7TGsWD6AsOHDqGT6ji9uavYqfTEObXdV6G4drZS4NcytGcDk5ztQnBn9zAz8vM9Ay7hoa40F55xSf7tDOUXxPXp7y9DsOdG88G+ZNvcFIFugQiuqJk/GG7ZgBRDcgcT9ANocLveZGnGZZv6H+4C/47UCAfesP7VkdvIY07QV/ZZsAM6kC8zkZAIfiYu0th0YOCbSKChIlqyrK0kr2VkZPc/n37KB1QkeDdhgHsJ0PVITE+4Xr/Oex8ATwcrQ3Nz96O+o+vHfSkcSN/wVfok7LD7XILH8ysBp2w5HV22sCo5LgkQfrEznThSUhcqc7hWLM0Z3tjtVua0OIG2ZAp9A0NCWFtHdcJd7/zBa9x9IsogPpx2tu/74FceXefOGcq8ap+cw/0nQdFc9A+UnWBft70qspCy6l/MO2BmNb2Lt161dF+ZPujBs25b3oR8nKee5PHeYFDfdVN7Ytj1BqcSFcmV3OjBm/8H9SfQIAMzj5ZddljucdgkABbCGSSAQv/lrXwtwIkk4NnIkexC1HfDGv5NcwwDgT9I6E4TS5OD7YBj4fCwIgZ3x8g8txLatW7LPtfE1SOsveROttu7usvfggSpUPFEFYU85+eSAFPwe2iWAK4xewarP87wSbBdsPD9jooFBQ8S5wspSfnTiSWvSjYVPSaiR70Kw9O677sk+2rtnX8r0zz7r7CSIRppOL4I8OgkAIt1q6KPwBelJrDnxxDAABNuC9XyeOTl9Xbn44otSaiDAU65lnwj4+Fzve9/7y7//s38f8X/aF09veirMkXXr10df5B/8/X8QwOuCjRcElPrCF76QQEunFv5fZS6PJ+NOb+RTn/50fEUBsP38T/7JP8mc8vlSHvP44wEkzjzzjPLXf/3fE/hecP755b7774+uCo2N97znPSnlwoQR/EsKKh3gB59wwpowTypLa6L8/u//ywTsGA/33Xd/ut0ANfiqP77txwne+eXaJ2MLEAKl48AueK4EfP395Xd+53fK9ddfH3tkXpVk/emf/r/pYPS+976vfO+WW8qtt94aUdDf/M3fLJ/85CfL+nWnp0TIn1/8xV+MPRLI6vyDMQOAwDT5jd/4jeh38P8BOj4H48uaiauUvr362uvlheefiyYKEOSss84MWxxzHNNAGQ1g4/3ve3/KONgGc/mTn/wkJTfpptPfX844Y0PigYcefDBMPECwciLA5+133F5OPunkPAt7IU5VIibIdYa/853vlgs2bmxEnnvSRvf9739f+e53v5vzpmzEe1577TXl/vsfyFl2JiQzCfdqiy1uYOeVJtLaUZan5Kj15dlvoIgzDkRYv+GMptRndrn4wosC5tg/4gwlPOJjcajzav8o/QIIipWUw9A0AUiyU2wmIBQw5XwphTphzerYDWcGexKAd/IpJ0fDBniDWeILgCVeYbuADWysblLGtOX1LVVzM93jqt6n+Axgc8aZZwQs8bz+Nrfe56orr8wdal3cfeIodwOgEThxBc2Z4cOZH/eGWMXZd84ADmHZ7d2XM8BmVf3J3gDP7gh2N5onDaNeOZQzDwQTC7OB/jtM0d7eJM+BzGxOq+toTiQCALOpBBmt3ZraEp+U143QAaU1WpvXGOMll1ySvZfW0vPnV8HzoypRpsI+Mn9iWvdDFYEdyd53HwOpjNU+8bOOpcctmQZ+RBxtcFZEXiF2EU1Fd+nCAqkte2p9cC1JcfWazNr6riOCVP7ndzFCBH3oozZ66VA+053fSSeeJrvCCfAQFra9QC1wzSBV8dUIgaEBNa1c/czz6HEM3Y+I2KzBY4riPpuj4ZKJQ4XOeOjQsU4uLv6KMJnM2ua3FavlXFRB25JDERGgtFsGumh1VdFhWZPayaczz4euK5A3HofEZqX8i23gC+rmizIwpgHmBaaDRXMRc77U57rcq85Kb4xte5HXDMZkBHuAIAyew+b9tRrzXEADxkEpkAyKAwul7xuoIAgHxqblFDJUNhNRVCCA70estqGaATpoiTCS6uTMH70UB9Y6ukBkqdTEcQDVEjskMi8u7qB6aa1cgTOoesuiUG958sknNeDW/mMiuxNHJwL8aLdmDvVvT+2u5+/oiGMCjXZRtvuT0Ukv9LlDmRM6I/bHiy+9mHniwECHXZKQawfr6WeeDVrJaKrrHMEA6eiMkBSwhJFtUXHz4hKwFrJWLmaXLYfvnHPOrgagvz8HGjKafcxTS9eCrsxtpRH3N+2fD8ZY+l5b95s22mnxXFswMjz2cG1IOfM1MwMzMzAzA/9/mYGfFlL6P2WfasvdtryTjWY/3ZVpr7h/X73HFi3MvcPJwyhUEhMdiZ07Y5fdmRxhZjaMwNmzQ+d1L6q9F3y6NyQ8OFpYLIJcQSCAgHPI9+kfqKL0EgABUQ4eiA/B5h86dCC+jmycP+5Jzqm7lrMpkI/oaTqxVQe6pR7TsfIs/IsI1g8OJhk0QAD+0OH4GO6YtnuOJJSxRER9tArr890CqgwNhQHCoeRjmCt+WMvG5C9gX3BmjXVhOtH1Nr7T4fgM7R3nM1ompzvL51kLY+Bv8EP4ZZ6LE+r5+Q/q1wWSvl+1TY4ELDA/nsvdxwcFoPA/OMOzZ9dMadsFQnDhzufv8QsEkfv27M39zcH1Hu5pQc7+A4fKmjUnxe/xWbTPJNn4Lj7TnV61WGrJCMebvyKTqi0xX0cZ8oYN68vrW7fGl33Xe94VH0fmFdMBWEZrwjPqcGI+ialiteiukna5g0O52+mpWKM77rwzPtuhwwer7zp7MMABp57PZJ4Fshx9JSfGhkbPf5K00rZY2UrLBCb+ytf0O9b7uRdfjOfQ7vEwsEbHyoknn1y6Onuyv2Te+VTKjpVMKA8466wzAnroYKMEBMhmX2Ob0wYh3igJiM1D0+GOO+4oL734cvzeCy7YmDmx14BWl112RcAWJTiC1I0XbCz3/OQnERbVDRAgIOjFYObzAZJoPdCKue4d1yb4f/jhR8pf/MVn0iXjyrdcmcCej0nME9gTf3rO7HLT33whZeMYAFgGSmtmzx5KkO5z+Iz/5S//spxz7tnlicefCKNGyQa9ls2bn69na/aczAttkrvuuit+NaZImCgjw2Xtaacllvjj/+ePU77B5vB7dVnSkti+012Ib0pvBXPp3PPOSzDGX8QwAV7QjHD+BH7WWYIPE+TRRx8pN974sexLNseXmIK9EsRprayDEJ2X6657R3xhQab9bK9ad+DQr/3aryVj/+u//hsBGAXPziCQy5rt37s3TBCfa69++MMfinivAJM/ymY5K3/47/4wgEU699xzT3RkPvOZzwRw+tiNH8uZB6w5I8qY2E06JuI07y1JC9Axh4AZY1XeQyuIZgsWWfzlo0dz7sQWv/3bv5WymEMHa5ct+//LX/5y3k9cRd/FnDzzzNNhjNjTSmrSyeTIWDnvvHMj6voPf+VXyp325ksv5VxbVzZbkwkGksYHG2If63qpvfhtt9+W/YLJJVi2r7DB3vrWq8rceUPH2g8rbzL3J518cu4INtqetG5hgr3+enn51dfyfclvf9//wP2xn8A5ejjmCAsfWzFVBStXJR5ic4HabRI9IACQYdfuctVbr4otqTay6nlaF0Foy+wwT/aLEqm27E3TCgAeuyxG8jPsL4l8AKbvK6kBQLjbCDbbSwAnrA6gk/3gPo3o+JGxACn+2z5zD3lfbH9n5tlnns09Yj7YJOMW6ypXZKvdoc6RtVVpocxtE2Hd3btzJ7BzYmUgCdtQyxEnAzQCtCJVkO5uEvni+9k5ByFRTE3FfrHfOlJ5jrYUx1x6P+vuPncWgFujI8MNeaM2s+FXtIKzXish7z5rtcbcqx3HrVw+bQK66Iikvquj9A00bJOU59CrqGyKXr3hA1jowlKduFa9PRd2C4hMTmSia81WFUVFe9SOLq3zlMr01TKgUFKbcpsEjFGRnw5ClOzAyGgFPuiFNKwOreaSbeqonx9dk86uHB6Cqp6PA9PW5zIeddCTxzxPi+DnAYYiZltrf7MBmxIgi2IcDFNbm+a/LUwEb8YqqyVUpCYLZMFcrsAehiECoToJAWMapKrV8zAXLm1j43QESOrtaWp/x2JQPEMVTOoOUmdj27jeP07fnKoyDwRi4MPW6cO+qdSk6Hh0liCHEFrP4Ps2qL8JCYXZwYE5fLiWM8mycfwwHkKHmhdn0Os4oKYHaOXwe7ZWHwaw5PIBdvg+g8EBA8Q5MPujHt+ZdQLohNo6UvVPgFbWkHPBMJoXz6eG0rrZ/Gh4HEWXNITYPNZnY4R2xUhC4znNxkfkywHxPrJmDrjDtnT5cQFazMlJJ67Je9trMl3m2wXggk7d8LTe3LOr4zo6WpY1jhXHyOWGpkzrxOXoGdB49+7fl4yIPcwYtGeBIvfo8GiMDcch1Oo59b1lHcNEiqhwFU+e+ZqZgZkZmJmB//0z0KqR/c+f7M6djobB/ynGW1uSozzB3Zagv7snAYLskQCR3yEQSuv3keFk6oaJemsluHdPWdS0RMRCOaZRMnduWll6f0EKP0dgFKc7dyVHek4CIKyTyvLoy/vRVEspcNMdISyBPh1qpnPXtZpugnmBljsaUAIw8eXucwfwi9yVMoFhco6Px++oQq+owkfis1StjcH4AMbtudxN8WVSEk3rwnPOynuH3To5Gd+i/R2fyyF2pwNM2u5+/LSUVKf8uiaPqtNcu+0EiEnNOGpzfxiT3jdderolyyTHOhNwmZMWBPI5kmJYHb6n85tWr+397305qHwnzBiBqkBIEO3+9TthXqb8ZDTM0B4+UeM/8ru8Fx/KImJTLNQWWnnJ5GR8BM8ISOAYCxoE6kePYIp2JgkmWHvTm65IcMJvNacSRijvxnXyKSc16zCWAFUggDFirfgKMu/AIiKkAqoE3IcOx68wXv6L4BR7JswgScaOjgQI0dkZnJ3x82HsNyCC527bc1pfz8y3wF7Cvoh/Nnduyk4WLq5d9gKG9fbGh7NX7HdMj8cfeyIaNa0GyKpV2DDrErjI9Ke7zL59Zd3ppwdEMZajE0fLpz79n8JUcB4E1bph6EBy+PBInlX2dsMZZwTwwiKm80ALxngFv3ycW275fsYDiLEGAjbaIIAViStrbB327d2dbivmXtBq3/zTf/o7YZtgUSlTIewq+7xr546yZ/eucslll5ZvfvNbASXf9ta3lU2bns0ewTjAGOcPYzjpthFGzpEj5cKNF5Y9e6ufGGBraE5ATCwT8yMhpn01wIXuDD9Z29yAHM9tzvlI6+B//nvxUQFCzhabJGMtwy44BUjcddfd0X6xr41H4IopAEzy7x/96EcpbwFKtaU6/EmCw0r9sGAkbwHCSqT42wAfyUf7na/Kz+Zz27/G9eDDD2WfAAoIi1526aURwG07hym5YUswPrQeBlbwS+21V16uICO2gHMlWCUKa4/qpIJB4rOdET7/R2/8aPRNolE5MR42AoAk56O7O3OGncEOAQt+/dd/PS18MZmwGpTe/+Zv/VaAXnsHk8VY7fdP/uknywc+8IFjmkf0i9g+jCzz5gxcfvllAShuu/3HiQeAohs3XhA7+/1bfhAGC7CRPXJu7AF3gfNm7e+8684kf7FWACfikWeefSZsJ68HXHomGjuS0lgkYoboEo2MpDxGfPTYE0+Urdu2lVUrVjadeyqDrk1gA/TMNQCHZo+5zpnbfyBAhFjFXormx5YtSTz7AjS4R8wJG+ZMK38Sz2Ch2Rvmyjx7DmsAYG/bgC9ZuqQKq27dGq0uNgDjJEnorVvLeeefn7szrconJsrm554L8BvJBGde5caBA4k9jR8rTeLB+HM3xH7WWLm9t8Q3mHKem02oyeulGY84yRmv3WYl+mklVT0Tr5GkjtZVd3dA3QoQVrC8ljyqKulM2d9rr72exH6V0KiixgcPVV1S8bJAip0NCaOjs5ZlTk3HltCgMSZjRgThC1hX40gZT/N7qeog1+D+PeHEldO0MVx26mcSX3dVHZG8wWQV1IwnMVUfOKhU0xqtt7+3EUatYmXt5ZwLWh/rphWxiXI5tbW5UK2WhZBJaEprDCoGveki42cy+q3qbR1cb9436FMDpLToaG9PFYpNrVjT0g66ZCO6gH3vp9vppc5sYiolIxGK6QIa6e5SqZ1YICkXmpzM376MvVW7Tzs89aLjTdamt2potJdcWzYT7ZBGl8SipJXgrApauFhkCKpeS3V2kjXjDExR+z+YQ4RO6bk4ARBSz+Z12DAyT6ljHh7OpvX9tgyFAdCKDpDEaQlb5+h4LolaSztcy0PGJ2KQAQDoY2J2aDnGjs+3FuYw1Kexsfo5qdObzOVi7a0d/Rbj4hRao7Q7NiYbuJQYSRdpq1NiAztc5hK7xnu0gkNdcQwO104Hg7Pzt0MMAElt9d59obx5D86CGsZkqZpuCJWWXNcNC0V9az9m0lR1Zu0H2bSUigHMmjbW5o5BqICHvt+E84bjnPgdDjvHhIAZ2qLPYKzC3NmzJ45B7TteD6DOO+bXpZqORxHqrd2a6h42NzSBsrVnvmZmYGYGZmbg/9AMtOyR/8kQAUvcCv8DYPK/m3VSyxTb7CEbHPHPhn7b+gGMKABeFglgcmh4uCwG0u/ZnXvUPcmWV5G3w1U7pHEQZd7YbH98xRkj1A4gaET93Kkc0yNHaxe9NmHSq2tJQ/eFN0Qwbu7csmPXzjjuoQI3miXud7bfHe99WweN35US37HR6pOUjjxD2CR9fTUhIwE1Pp5AgrPbJhg4hgFGuitD19jSLaHplMOX8hVBTcKF09VPCJNYTXjTcc4Y3Nd8pfguw5geNQvd0VHLeNruhK2enTswGmyc5J7eAC98q1reMl4mpip4kxrzRgOAP5EMYNOZwDN4fkkmiSGBrjHxGYzJuvt9vmhcUj7F1HTuXkGy9wF4HUXJLn/HXq7toCeOie2n9a+MLbBtRJfBypwhKvnoow+nfFZQxZeztgFd5g8lEWfta/DzYpm/cH6CfnOk9KJNCFbQrArAHth3oOzasTPPbayCAgkuDGcAV9gGAIBduzK/ggSBY+v3mbOWTi7osT+wGfzc8/HNHn9U5rzimIIjvqYg0bfoZxzBAN65O/vFWvscTKm+3p6ydMnismH96WFpAH0ElMoD0PYfe/yRBL7WhM5Bqw0gcOIDrT5hTfahjLnOHgJvSTfgiKw6UESpA9Bhc9rhvjM+m4Bt8aJFlfEzORmmiRIhGibKp6w3X42+yO/+7u+mk46uLYAG+wFLRwdCC0cD5I4770rAzndfvHhpwExsbc+FmX3mGRtSVuHzgC181yeffCr70/7HYFCagjlDF4TvxrZgENHK488RgqUHgv1LZPbHt95aLr/iiqzz/8fefQZpfl3ngb8dp7snJ+QwM4jEIBMgIglAAEgig0EgCWa6ShJX2qrVamVX2S5b/uItW/pi09RagZk0CRIESQSSyJHIg5zjDHKYnKfj1u+5/9uEbGtLsmmRteqXNcRM9/v+35vvOc95znMEz9ikbFFVFznBxvHe++6L1ou0igvOvyA2qPln30rFS2rGps0BTjDQrHepOipYnnbaaVlbxo4zjf1s/gFOwBiAgXm2BrTdOgGSPPDggzkjzCdHXHDwgANWlHWd5uAv7vxFUmWki1Q9xwVZjwEQ1qwOKALQIgxsjAENbG6VgXy/FB99k8YzPj5aPvnJT5UfXP6Dqum39u1y7rnnBgQDqjgzTjn11PLIww+n3845zBXrz3tWPbAq7/vtj3607L7HnmEBeWGkOb9ooUjLscYBjZf/4Pt5vjZ5luAspovAp3LWnGfnt9QXn5FCMmf23DDmjVsEgR99JOfP2e8/OwAc0MC5Idh77nnnZl+leuh8Z/xo1u8BBxz4S3ZWb29AEI44H8Het3+vv+GGMnfe/LJn9z1K5UrvkS4DWMSIuH/VqjAvgC/mzbibV3cEH7BVjknJ24mJnB8AXuOfqpxSZN58MywroDU2vTPRevJee9Y6AHhYg88++0zODuuolU9PRaPly3M++273YdhQY2MBjey9M04/PcBJTb2ZH8DE3Ds/6MikkEh/f3ytsCax6zuhVedvmCgdAcFznbFSGVtqjj0IVHfGG29tAixLAQR8asNwJ7vBNwqJYnws73NHGPPmY7fsE8869ZRTS//grJxFnpMywgPYkpVwUWVEqu8lpdGarSB/Bfv4ZhFcLyUptny/hjNEF3W3PZdOAQt0nKK3C29qSjSiv/SjZXYRA07w5HhlmuRgks7SX0vhpspJJ+AacTJR8s7mclFC6SqlpjrDSYeRuiMViDaJFJuI31eWh5eGy/90GVcns6uKk+cS/5TWUJ31aK4AaEQ4GpjTsV0qsDHaVXUZDOWnoU0uL0ZJzeytrBGv0KwmMFzmBOXybIZEwIFJ4MDsKsTaKc837Y2I42SQqyhZhG/HxsMUsZhCGy09oTE5JEPlnT27issNQudrVMBl7TkBicpU6mJ7psvHRFu4aqlXxfrtcdDHJqoAjj+psDM4K8wYFxOqU4TmjP0U9s5YIhMRFlI9KJWQSkAL1Cp0JYe/aB26nP5pq0VsQyrXGJbK8HBYGg56mxs7w0XjMGW8SH2xcbRRzmY1DKswHQq0RaktaLXWhnLFDn7fhTWjzyIEqGzGwhptOdsMWGNjblwm3htx3602Sa0SkAjHXntmvvXTWFQK2qwcEMYxFDd5awTzpHEph7ah1h53sNFQ8ZmwWN56KxdM6nKjBqccZG+MA2h80tpGhrOeHFIMIZEWRsamDRvL0Cy0cMbQW0H6afHE/wjElx3wa3KQZr52ZgRmRmBmBN45Av8d0ORvA0z+oVkn3X0Vxgfhz75aIY0dsPvue4T5iWECoBAt5WDOnjunzJ0/X82+nNvuP38au7U5MYw39GjpFq0KnzvC3eVOxRCJvUT8vb+vbNpco3KiT+419kIV4dxR+jEt5s3LHb8WEyV0aiL5tQKO+zP2TvKmMSpqznmq5nTBhdwOE1OhDgfYic5YLSfrDm7pLIxv7cN4ibDnbEzb8QRGABlVf0XFv6pJF9HDpUsSrWZ/ST1uBmU+J9ikRDFB2AULklaj3V5YFXHOU3Go6s5Fj0Tp5omJRI+1pX5fZWCI6CkLGgH1TqvLe9g7QAg2gvuTXZic+7VVPJ4zFw09In1jo7U8c8eeFVmlYxLKdl+107w4ywJu45OCauy/GgW1RoyTKD4biSOgb2++/lYcKNHqPfbcPUa9/letmvnlXSsPC3uV6CcHh73geRhC7KGNm0X3qw0XttCO6sSyZ/RpYnQ8KVHmGOs21V5m1woq7Aw2ksj2U089mQjukUccEWfFXCn9ai2yvdh8cv19hzQrDpCgV6jvKrqsqYxaQBznyXjQOhBVfePNt1JIwViwdfbZa+/YVju3bQvgsGLFsvRFewiynnXWWXH2Xnp5TXn8iUers5kobU9sYylp7Ks99twrc82p1A/pCsC+O+64sxx6yLsCEFkqfocxgkkBuLEn7TnrHSAjfY6dd8rJJyW4SY/kvHPPTwqJ0sSCi9YEZoHKMVKuJxV8GBuNOK0x/+znPl8ee+yJ+DHEmDEE2Foc7fXr1mZPYlVx1g868KDyn7785XL+eednPd50881Ji/rqV75SLrjgglD92bnWBDYz1sTNN984LTWA1q/YAsayz0tLYLtiahl746VqD+DLvB951FGxQc29FJl777s3NqJUMf2h2aIyCU0Xe+Td7z4u712wSMWT4TASsGyUWga0feYzny333EM7olYHxaqW5gDIkxqCVYAhzh9wzvzZn/5pBFmdI+zesNJ27oiWixQXzqXvt5a+9tWv5Tn6gLVw9NFHleuvvyGaIoAq77EeFTWQskZWwP4HClzz02uS2gQEEXjFXCIi6t/mm41uXRon0jo2GgAAIABJREFU+5iGxV9/5StZ/86JF19ckzVBl6hVuuG/0HKkFfjDH16elC1rSkrOdddel/S2E054T1mz5sVo9tBotL+149prr4v/F53C8fHolQA72O3nnHNuefyJx7OPWgWnD3/4wzmTnn/u+ZwjgvNVvHZ+noFttmjh4gRCgeCCqLRDgDfPv/BCOe30M6KB5Lz0GSl/L7zwfDnk0EMzRnwIZ4gzJpoYPT2p+mXf8g0wW4y9NQVQMqbOZ2NpX7jTMOwxjDj2wBjrxHOAfoCIlvXhbAMEPfnUU/HnjL9+GVjzZy/Y740Zon/OYawb6VTO7MqwHIowujPRnnefhA0zd1597yGHZJ9pTw00L8yadgeZU+CFdQpccod5pvZqE/DH3dQq4zgvMDGlJxn3zZs25nyHK6Qy0eRk1gI/vLHFIp4OkB8bL4etXFk2bNxU+zU6mvPKdykT7jNJ9xEI6QggFUtQXa/UyqTsiO4zzljfp32RGAGYLDtwWTRMKjLeW4ZmDZb+Psi8/NyhGAUCSvVSrGBGUl061m5jibwT7PAel1s1OAjJ1s9FuBUFsr8K4zSAwmXlu+RAJoWEE5nAVU9Xoq6CIZ6TyMr4aCI1JsQg+G4TlWor21Fn5+WQAQ6kvJF0js2bchmGAbGrisdK/ahpPlNlx/adFZ2fR5F4y/R3mZRk/3TVgIwDwMMzvA+a7j0mCPXIJvF9nG6Ior5VHZQqHNOovU03pWm6pDRclwvcNlOl2tJwWZCFGR0QuVqldOI6tU73ZgrKcrAGBtKuoKVJYxrPQerAR//zu8zXQH82NDEfcwSRtSiNA3EqivTJR1ZOGf24lKDUFrsLT2TFhWQ+WzUBbWME2nDYGj4HFDAfjCgbZ+f2HTWyt2BB2s2QdIAzEmIU9vfnsPKF+sO4cBjv2LFtOhLo8NdPhq33i7RYA6IWjJCaJtOXDS3S5T3G2PpwENMYcdi5cM3lnnvsnr5lXFJ3uxqFIh5NcVnVAMCf8YMeOxz0T4oTA9UaSG6dDdXT0wkSbQ8ApW8ObHNvHuVft9LLFSqp4MsMYDLjrs6MwMwI/OaNwH+H7hbg5B2vME7+VwC+neh1p3DfKqkADJrAaVJmsUMJlA/NStSaocXhEWDgtLIp3K3bMRaWLCl9qsXQ39iBkTAWB7LpoTGeapWcqvzvXqhaWiM5w91pznp3s/uwf7CWFG4s1Mag3bSRgTkaUIIzrSeo2NHsmDUr9xRHp302QY6hWUkzYS+4JxsF2f2JPlxLBVf6M/vGS78Yto2d6W5Kiq8qMhPjcaI82/MYlRyWGJqju2qYCO24t3faXtM2Y9rYwn4PMAK8MD6TDtwP1Jg1LfKvD+zFVMebR2x3XQVscqdW3Qy2ku/npDOO3d9e7LOWHs0GNX7GXTqF7waYsGeqbVPTrYBGoVybu61bM49YouwX7WaDSc1+cy2qdh1L9mUiulKDia+nSuHssufue8TeUfrVvbx0tyVVEFgAZtfO3Nk0GQBlUjr0MWWt+/urgKrg4sBAmTO3VsFgizT2B+2P4UFaK8NxlrVZNb4WGfWcxohKkYJO1DaAXkdRR3+XxuDfothN68/YaK+x1Q+gyubNW2pVwm3bQscnzFsrC20sb771dpi1cYBmDWUds3eOWLky9rjv4VCJrJvLY449NvMzMjKr/PCKH0Q/Q/tbpUdzRKyVbWR+gBnWHfFTbfrmN74dG1SJYW0VPNq5g6DtUACOk048MQ4b/RaRZVoYHPn999snrGeRfzZjgK6pmkZhnM0/90P0HINm9siscv+qB2KTHXHkUSmve/3112eNcRg5kMbG+qAVwVYD0Hjej674cVlxwAHlmKOPiZ4OXZprrrkmzAr7mfPKNsSG1qfjjz+uPPzIQ7H1RZ+l8GHpqPhCFJbzqn+cW+tbasHJJ50cR+/AAw8q3/3ed1PG1Pf97Gc/C0MEE8Cfr371q4nUf+5zn4utzp4FkAHOnGc0Op5/7rkI+GIMAbO0Q9o5u1NKN70Q2hbW0bYd25MqZQwENFXzec9xx+dM+a3fOiMVi4jmahdbGduEngpWhjWGZUKAWdWj5SuWx9YFxADHsKJvu/326P9pr72VFPu33g4AccrJJ6fvv7jjjozje9/7vtj8zzzzdNaU/WSdAUXY03/9138dIWCA2hNP1IpW2mxNXXXVldESUQUIMP7mW29kn5k3LKi77ryrE4RdFP/OGPErMHYaowQwZU95eSbQwZp19kibVyyDU//Qww9njjF7fv6zn5XX33gt+8ka5GhXHZ+1ccytbZ4CJo52RKJhFKAr+6GULZuqpAGwAavopJNPTroXHwKYBdQ3Nqu7YhH+boyc9c4fYy3lxjhIAXO+A6hUG+J/aQsfxc1rn9hL9E6cr85HpXLNpfvQ+9LeicmsfWOuTc4P+xnbBJvOGeVuA1pjwCSAnvtrMAwTPmjAmVKSgufc1yfAM2F0QCm/UMUZe1M6ozZpLz8QewpDzDkCVFTmPWsY81+5765kdu7qbduSHojB1NJNkzkwMjs6SQ2otPajoRoQXxB7Ttm4aXPH3q9V6Kxn+86YA6Hij/XhbZbYAdFS7UrHV/+6J+MYkERGy2C1AwCMPYccfshULdla03KUxKUREsplxy4JXROwID1GhB0zoEN0kvoCTOlK+CYy0UXNazSDPopDTxWUkSC2Di/f1RgCoZp2qRARlh2sKRIRiZlT83OjDj/ZlQUaGswl4HCyOBLViaL7zjBFAAI6qU1hNMhP3bqlLF60cDpvOOCP/qSOtQhL/Yz+tMsq6T/JRa55wxamAW0XvXbpb4y3XrTZvgy+DdYMIoNusI2FPvq5Qz+5yihDvb3Tuaup4b5hY56lzWa0qcJrF2MGFcoAEwvK96POBmGoUaeWZ2pxWUApb9wLYNkjTIhRQNjQcA69hvpZ9FHg7u+fLp1r4WGbiNS5nNqzgUC1LNjCUJ1bapYxF0VgXOWi7SJcxJ1CpaUx04EZIhktHzoaNKXmgENQsVsYGMbC/EKNRUkaymjebWrGsFJpNpfxVaYrG/illwP6OGCwi/ysARyeC93dtHlLDl9tkMMrXcY4bd64qeaKLl6SQ4oRERV9KTVvv12OOvLIsmXT5hgjLlEIdNSsFyxIhACKzDDQz1Z1afv2WgbSuKCrKu3ne0XbUupqGh2cYZf85jmLMy2aGYF/zCPwX2uWiAwRb3cHToSJ+jdfv8ozrALJ7rUIYEtV7O5/TnXSZMI6GItRyEhjn7hDNI/DzYhq1fAC/Cu3uqsCBpxMBpQ7mGMfMfU1a8re++4zLb7ovMYMkKq5dOluEb101/tvSzWQ5lPF7DB0pW1WdgFnm3PtnmxpPyrluO8xSuWAY5EGoO9A9uRTY8x2ASD2iX65O4dnVdAlFWN27IiTIhrnnmtptlWjq6b5sEPYHH4vqGEcRAYb+CAiL0WX0+xZYat0OmtJx3mncLv89NhW9b6SkhO9hi4Qxk5iTKJO77ffvgkWuTMr6NJfNd8wUSYrC5bDyw5yj7Ovtqbc86zMV3WQp2LXRM9teChBJ21M5HTHzgBNgAk6JNpknANKdRp3xn/eggUxnNmWNWiFQSzNuq4Jnwnbd+7csmnD5lQgFNxQmUf6AoeXcxUHgdZIn0p8NO8qE9kfgSiR1GhkLFoSW5ID0CKxEccdGCzL918ekUuOLLuGE29uORI1kDI/zinnrZYnrYxWtk1N9Xm92rvDw3G22G9hCW/bWgssTEyW119/LRHqaNpt3lxee/31OHtJGX7hhTB/l+6+R6KpGAX33Xtv7NkDD1g+ne5uLwN02NRh+bz9dtlvv73L22vfqNHgt98uq+6/P98BeFQdRzs8xzg//zzB/PlFlP4P/4//s4zMnlsuvuiicsutt8bGwrK47977A/ARZNW/lpqRlAt6J7NHQsvHngjAtO9+WU+Av2jzDQ2Vhx56qBO23T20fXYoVgEAB2unCeI+8sjD5fDDVQWpIAvHWYoJh1mkHcv4uedfSEUqoAaWAAbHBRdeEBvU2YAZAciRfnLppZeWvffZK5F8a0eFkGt/fm0YFxxbtquSuOaUtgJGBzsYEMMut0+wONjKGCoYI1KETjnllDi1nvuxj38sY+o8YreqlGNsaHLwT66//rqsIaWcpd/Yq+ZZBwnp/vDyH6bNhx72rvKDyy9PKiEx2L/4z/+5HPfud2depfNw9KvA8+Jy3PHHpTqO84NorbSGWlL5pnL1NVenLPT73vveADzY7MrCYoQrgkDXh6YNRhKQ4v5V95f3n/3+pF88sOqBjg1/aBg49o/+sOWtZW1nK5vPL/yTfxL2wnf+y3dztlqjxHlffeWVcsZvnR4Qyhlz4gknlaeeejrjhkEiIOxs4qvQ4EgJX9WNHnkkfqHyzMAD4InxknLGRvdv4O41V19TjjvuPdFT8UcVrI9+5CMBxu66685yrNLM27bmdwLxngcolzYFoJdGZv+ZE+DT86vXhFm4SKVW5dRnV1Fn1YNS6Wv7jrB5+A7YRcSSnWc+n/S9zZun932tVDSRdYjFApjheziXjjn66HLX3XfnrGjVQLXDePiZfh5y8MHxQzyngpcr4t/4PIDEHuCH8k34M+44n6sskfm5h4Dj0tpaxSgC6c7Pgw4+qAbFU+Fpfnn0sceyTgleA0Ccdfw+FavowzivgS9ekX149tnMv765MwXHPce5FbkNguHb6n3mjDaWwCoMfudkBF17erJegW/8tyrtQQcLHtHXaXpVQPvgQw7Jd6kg5L5sTFA2hTvGZ9zje+yxZ97HB7ePrS3nGyamO6vnoMMOnHKYOoQTKd+xLaKfUD6XS1Nw7+nrKbOGRtJwl2YUY7sKNw4FB1JjbtiUDoWaL+RSpAEyWQb6B7NYko7RCTVoGHTUZdMEXA3qqPSg3lou1qQbcCCCw0S6kIvL4e8QdVEDYBhPBtXCidNMIHXHzo6yVPOcMStMtIXieyFsFoUolYVg8QWU6OnJBLsY0QUh9RHUGa0MDgd3ckgHK2AU3ZKRimKGYbJxQxYhpNgEMTC8muhMM1LQiyBxJrBRVRlb+tpSYYxZhLB27sji1X6/e/WVV3PgueC2bmdYiRSNpQ/mqZXiQ5HFponS+pYtoTQ50DzHpqVen8iMvnfsEvTIWmZRbl+NhNVSjKP5rwieuRFBQ3uuGiOq/MxJJI3xieJksTnI0j9CuEOE+KqQHUNX7h5QzBhblBByz0Fv1N4HHlhVDjr4wNIUqq0XB5YcRRcUVFPaTaJuXali60j/tdXacRhlvF6lnjyvbEG9hbJCuffZp+bSvvlGlMiVyAaSmLvVq1/sdFt2xRg59NBDysMPPdTRo7dlQ2IuuZREA/SJEcewQDWkEG2cYqgN1AoFABR7otK+nA0zgiX/mF3Smb7PjMBv7gi0swlDVFrKnFKm3HGi7DtKT690Vqkbk/+LhGD/W8DE/aHaQoIsA1I33o7xjuTiZyKqSW3dtCl3PUcopQppNuy5R85m0TgO/cgQEfNtuTPd62weDqmgjbuDw8Jgc3+pwOYzc+fRP9maSJb7lZMP5GA4c9rdBz7vbMdKBO5Ew6sTI41t1N9fXg8tfl4ifu65pG5MTHR20Kw4CqJc2s4uaxEvVQ/YX+7ZBoq4h6uOBIE+OdlST1opRPn2a/N8oAGbqgmxRvBWVBwluRPRxxptQFQVed8WYTxQWAv8uKdpxTW7p31/BHM5Qh3TkoNXI3w1fxxTNClEvT2Vmj85UbZs3hSjNOkHCxeVgYG+2GUCU+xG3xE9lv5qO4hycma9P/p2AwOxN7TPmPh503oZn6jifoIxTSPM7/2RzpHUKGk7YxNxgL0v2eQ9NTDX0swjgiudpxPkF1iKvovx27Il8754ydKAepwxDAkAiPFaNH9R2WsPdiBh3dHogCRoNjAQQCDBwA78Y79hrdDNkBaTCi5z52YtKpHNmTvgoAMznon2Sm2eW8syW5uit9XBWZ8UIg4MrTRClJyhgw4+JKk70lBC1X/iiewlDqtAnQosqOvW2uWX/yBAwsqVh5bhYRHmjeWIww8PeyPpQYe+K+wSzhUHiTMmrYH2HZvsjTfeKvfee3+qFGLcsAWVrVU298abbooNpe/EaKUgAY9oPgzSzBkaSvs9W7UVlUyMpf9yfgEM1pNIM4e2FzN506YyPDw7th47r+robS9nnXlmuez7l2VOsAQAoMAxEeePfezj5aqrr4pNrDQuoMc6ADhwKrGdgSrKRLO7H3nk0aTg8WWkkHDYH33kkYBkABNtAxgIxn3+858vq+5fFV+CrSey/c/+2T/NfhI0tp4xN5SLpUNhzLBGOOf2w4UXXpS0JGsZeEA0VUDOurBnTz/jjAAW+iKtJk70MceUv/qrv4q+ioonmHPYHNYeYIDwK5tevzCGBPkwXZQiVskIKKCt5loKkpLMt9xyS+bA2pbG5Mx58cUXyjPPPBtw1L85m489+mgqUWLf052RJoO5YK06E5xb9IG0E6gNHDIWwDFtwEzKnuvpi+/Egeakq76jEtGdd92ZvfWBD3ywPPvMc1WjZbfdy6pV92ff81X5QtbR8uXLUtYZKHTB+RcGoKQdArQ84aQTs3fMC9AJUPS+952WM1BpY44132Dnju3l5ptvKnPnzU6aJw0b+8ncAjAxQB5+5OHoJbljjIM5pZ8j7ebNN17P2fWBD34wLAt3hXH1LOuLfwDM49fwofjf9uQ9d98dFomzTX+ipbVzV9btQR0AUn2XNQEtn3v22fRZeWUve9E5ibVkf/Ct3Gv6bxyxiO695558tzvLvWivHfauw2pxjbGxaObwsY486sjcp54P4Lzu+uur5sns2WE5ATcAG0RjAY3m2ZkB6Eq6ZNJYxsuK5QekTe6k1157Jfte2WDgj8/wEa076Wir7quAas/UVL6jVpPaN/4csM2d7rnGQMA5RUbWrMl6sHejCZaUyUpeAII4V82NuXL2ek9Ns63ATFh+ShErCLL77tNgTxt7720syp53HXXolItDlRwHr4wYDmvVBZEfOlGUpiXu6jDm/E0LqHSVWuLYd2V4qlhqZUe4mOqhPycDp4GAiaqjQVW90k81DDJtwoA3Ohd2xK7RDGxSWZSXo9DeW8sK15QPYm0iEw7Z4XzmrbfoVNBIGQxtzsFZ1fKpufdnoJraPNpqVWPfFWGgxqBxyTvQc2FGJ2U8YIiNAthpRocNji1BG8PmtrDbxW4hOmRtGmJKnkEkC7XJIjSGEa8ZGU6fqReL+oT6s2NnLjrjZ4NB4ywYkSkvbYjo3Kj87Vrq2WcZcja1sWa4ycGqB+Cm0BJtSkJYxlzesIu/AlA1ciPHkzEk8iXvzpxARAES5sYYoAhCOj1X+1AEHeDyRc2HjdLE7SoNa3G9wHbtSv4glgtxo5dffqkuXIKsE7UM3osvvJg2i5CYL5cw1BEa68Jpgj3mG6DhondRWaPeT3Cqjb+5M1+iIeYACm7jU4B/cfWa5NkxXrCZGCPKwvm7w8Ufc9QUrI0RozMsHyysOXOCjAOYPP+VV15OBEiEwuZkhLjIGlhnTKt695sxAmyOCAvNgCW/ub7iTMtmRuAf9Qi8A8idUjVvThkf3bOMj+1ZSg+B0rVlcOjN0turrF8VSftf9ap5+EM5Y90PnKKWshK68EaaX4sSMZSiEZX7TsCVw8nO8Ix9VSd7660YTvQHGJOMJYaXsx6TQGSX80WTiuHXaNIMfr8nyMl41QY2UhicWIhYDl2qCQcsmliDA9WQ7pz0xnTM3SsVpkhxqTpd7i33WNi84+MxhLXFZz2LE+n+rppw9DgQTatuS7UD+sNq8Vn2HJuMkZ50a9V3MC7fodEmeFTTUDFAemKb+a+2sycgPmwLzlZSgScmcrcDXowDWwdQkEo2I7UiIRsFXb7qm9FTG646aVghs+eUzVs2lX32qWCXIIu+aKP2mQdtCCuolNzBflZTTTZNp9MkFUjbsD6kJ3V6KAxhY6SPfj8RkUAiszVdigAph5vThM5vjERTBbSGCOGG5UOccFtsHVFu359KfhnHiQA40WPp0ok4OCK/AIn9ly9P0Ae1P1PT2cFLFi0pk2NVjN86BSqxDcKM7QTxjbOx5SixZ1vA8blnni1DIyPpO1tlxYEHdGnLm2MPGW/rK8yJrgSotcheYecB9TBg2EacKyxyzrjUpyVLFscRFwRU8pZTyd7jfHDAVfPYj7bJ8mXlpTUv5jmXXHJJF+l9K06Nqn/s8Pvuuz9VZdi3Psv+vOH6G8sDDzwYUEF7OHs333Rzueeee7OegC4YEdjNYS5Fj4/w44byoQ99KOkSxllAk40JZMB8wO6SDmDuokmxeFFs0rXr1pdPfOITcfyVRb3yyp+Uc875YFI9vvKVr9RKQEceGT9BMBDIyh5UZpZTdvTRx5bly1ekPWz6u+++K7YaAOvoo45KuovxlLpy0803BXCwnwm8WiP+nUpXPT0Zz9/93d9Nv//Ld78bu13p5RNOPKHceMON0w42nQbpORxo7I1/9a/+VUAdZYadPexhIIdnAnQ5vNaa4NzVV19dKzg9+2zYdL6f4ws0U3oZW+rEk0/K89jrIv9777lXnFTpPy3wCaDRBo72IYcekvPzvvvvL1/60pcCqKiO49nRe9yxIyn5Pg9IEt23L1SJ+cpXvpp1Sy9GlaCTTz4pKTiEkD/96U9FywX4ceqpp5Sf//xn0eJhb1sD/AE6Gw418+zMTr/Wb8hZ8W/+zb+Jv2C+Tj7l1PL1r309/kLEk4eGAsJMlYmUn/Z3QMl555+X8+umG2+OYKv1pn+YD+aN1s5/+tJ/iq/irKRfI+hO9Nc+PfGE98T5v/2O28JKwMpRfljakbMBMGiOsDewa/gBV199TfYqPyfMj/mCs1vrnlm7NmwS5yUWFBDAWrMO9fHggw/JWPmsfztjvcfZyal/5tlnA4g5v5yNxt1ZhGljLxg3gXnzAhRpoLjAMj/YucjH0UephfoP4OPr2/uebz8ZV2eN88nawXjxsgYBrPRFMJL4dJ6pfDDmzmOPPxY5C3vH3ZSMkYnJgKjuOOc/ltTwyFC5+aab8lk/17eq1UkOY26tdNsJX9s/gK0mWu7OqYVHnJ90Mt3zVUqCfeCZ2/nOY2NJPzTuCTio7HXAARkT1Ydyz6aybr33ojU6XvVJq57r7LTN/jce2G2vvvxy1Z1ZeezhUxrhwObwUc1etLA69PKIdIaRMjElf5bGQy3n2xw+X+zB1XGvJf5cxhEQ6y5xgxdR2okaGTEQTfvExk3Vmk7Y65dOJDrqlkycSwRSBPUbnKUCTU0L8Z0WKMMnomUTE+XttTUFxKUgItCYBjWvlx7JVFgpKILSOFxy0WTpXslbnpzoNFAmM7jJfR0eysFatT0qyGOTGODkyA7NCqUM1SzRHGwPlVAiTDoZgMJ3WxDGqQmTtgpAJtmhjpFAaNfYJyq2dGnohhYxwyhirRNV8MaBEeXgTkhHxAhzBKIZ0KnI6VK+ricHKEAjpRdHR/P50uVkMw7RVj1H+SeIqdyuoHZTFaCxSV2IRI8oftd0LeyasfTJRjGW1lFQZ3M8Wavx2MAYQTa4C9or5YZHhpN3CyBJTvDI7My3hWk+azWa4V+Cb8k5Hw2C67XigBXZ5Iw0FwHjy4UBoGDUJj+7S1VyKJhzY2o+whKaNVTX95xaXsyFoJ+pGBWjbXE1UDYRuSWIhH01FjClCtnukbXr76iWbVxtUAdlmDibt0wDWwyJJmVft+kvX39LXYq/lw/yq3jG3+sLZ948MwIzI/D/yxHoSdpNlSqbnJxTdu1YXLZseVfZtfOIMlU2laHhF8uihY+X/oG1xXsne/7rE+1XNSxTuQsae5Lwn7sFYN0CH02jCiiQYE4nts6pc5c5d9kGc+fPLUt2W5qGydFmKDvDOSPbVEphGwwOhmXpmdEqIxwnbWLe/BjbQBDBm3322zeOfGMLMto4o5xOXrF2jI7tSltrujFQf0cXGJosc0Zmx1h01yUAMndevkc7Gf3uNc6oezE2S2yoqtHhBdhoudfuuvkLFgZYSXrM9h2xs5KuMVmddXZLDYxVqnLT9hIkY2hXgXVCsdKsqph6TbXuDdjibkw536mSIJZgj6AXQMTcNL0Vz6j6GrUErbHI+E9ic1Rbqmq8bcjiqpq3NWU7OmMBciZjB1TdN7RwDKep6Vx2zzZe+oj+HrCoE+93P7uT2SVe0RwRZJpVI7gTE9g3NeXbv819NFuSvjxWBoAX0ReYlaBZHEvlmcfHYxtwHDmm/i4Sjnm0bkMF0/SJLbR82fJagW/Cfd9T+nurncrG5TjpE8eoGvjbY+NweIwh8A7NhX1o/VbmN12XqnHA1pg7W7XEkpQA/dU2kVdp11gI1ih7qNHdfQa7Zf3GjQmocUQH+vviJB591NEJBgGTMI2xBGrqsLk2F+PRpLCOPJPNydaj74EFpZrLKy+/nPXJKTGPUjGOe/fxAUeiAdTZ/FITXnxhdfnEJy6NOCiGAKaHvXLbrbfm7/QJ333suwOUsTdreeedGSP+hzH7xR2/SMq0Z2ObHHnk0WFCSGv513/yr8ttt95W3njj9YhR0sC5+eZbsn7Yi+y8CPrvs28ccGKh1157bZxYoMldd90VcVEgBrvZOcCu1W9gkO8VxEvayMrDIux61VVXldNPOy2/EySzv8xVtCheeilO3+c+9/ly6223xRY+/bTTy/kXnF/u/MWdiaJjffzb//vflo9+9KMBSZX6bewSTrJ9YA7f9z5aIPNjN0o5MR4Ydtgm7z/77IBo7F37Q+qEPf/AqlWp1ONcoRtjbQJbONnAD6CHdpjvT37qk/XvO3eUz3z6MxkX4IJyw7Fjx0bLRRdfnM8uX7YsABNw5mMfuyRlo613wUf6Gmxl5xif41Of+lSeTzTWmsFsUGmFT3QPDZCVK9PuAw86uNx6y60JEjsbMMClR2HEP/74Y5lveiPPPf+dUWmYAAAgAElEQVRczhRjDhAAzNx9z11Jl7n25z/PXnvfaadlzunMLFywKM4yIKb09lTg5eRTUvrYPPFNaLRYb4CEtW+/FbFbOiRSw/g8p5x8SkBDjBTsd/sE0PfAgw+kaim/q6aprU+gnB8iHY22h7kDPAjgqvbEr8BY4SPUM6+kIIQ1aO74YPYu/9k4usOIrpov54b9Dsywvvlxzqh8z7btOfucQ+YNmNvYaYIEnH9nl7tTP61Ne9N/tcO+dj747la5DCPNuWL+7FG+N1DMe/i5AM3owYyPp4R1AsipprMjPjuBZxo/fEkArP8CEO0JqXbmyNnrbJw9e7hsDVNzMGK3nt30tGrlWJVqZ9US7wccEP2X3F/8VNkOxNo3b86fvfbep6YHvfxSfGp7zD1YAyr0VXvj90VsfWcVBU9A3h0wQCe1VpN1DykTzZenh9az7JDlU1VQi6JsBUKqQ1/dr6Q3DNUcn1pJZiJsEw8LpbHLq20aHRa633FGk2fUmwxkld8irNo0Jxx8LgKvd1baaQ4uioyKPYkWdJGQKnpWDzGD7fMGGpjRStxxwEX+AREmsZXLs4iCJopkTE2FUoXV4WJzYKfsXMf4aPomns/gsTgsWguccdAugAgJ9VQhIRQy7zWZFnpTvTcJyQkGMHSgECBHG6IZk1LBJcryFmsPoAB9V/3t7dtjcDg4LEY/xyKxmM2ZcTHZFp1DyGap5fNoplSwQJUbxiCWSdgu0qEmK3BFGMrzqy5JvaC8J99vEff0pt3WgD/GI/TijgnUKLAuAQegDTuRBVdpsTah/M0s/J27khbk4tYv68PmMTbyfKGeLlDrxXNqWs1gLWlnAacud1VD1n6GBiMW9TXRuYmJmp7U0YAd1Prl4rBBGUnGbmhI5Gt2ZbzkkBwpr73yyjsYUmjFFfDQjlaysRmoEWfbvi06J9qonwAVSG/ovi63qCrLLZyfkoJtPutOqGhtV2Rg2ilp7sX/TKR2BjD5VTlpM8+ZGYF/3CPghGrnyeSEKim7l82bjiljYyeXqbKxDI88VRYvuasMDrzqBi9TAUx+xa9OWL4GaKqmiTuS7VC10WpqBIZkWAfKK27dGqH6Wtr09cou6RzM/oG+st+y/QJsRDCTBloXhXJP0mDAanSWu9sjAt6BE+4BdwrDDNCx1z57RzdCO8KU7crlMsC93JvrN6yrQZ0uDUe7gQjjgkTsgl2Amm25gwR9quZHT5yTaJJ1AaEGugRQ6QCTBnAkYKUCDqM17NRaDYdwZIzuzv5wV7IPjKE2tWcCcSK82jFIPUe0P+8ZH6t2VHRVSoxTsyx9IKnUXdWd6burm6Np26urnMggbnf6VKnMFnc4O4izXoGAGgxpaTDRpxucVYaGCe7VAFsT/2NbYRYkJXZTZZ8YS33FZuaIrV0nVasG74AWQBhtaCWxU4Wxsy0jVN9RswEPrf/sQP3GemnpSAHuRmmmDKbb2jln3tyk5tTAyo60m92J/YolMNgvtWgiFUMefPChgGzWU53LqQAyARZmzw5wwRnk7LZynQx86T9YMvrL7hKgA7IYA45BK88rpcx4crw4iT6LeWVcUeg5TZxa33f4ysMDKGgLXQiO3N777JOI8xOPPx6jXXpDqPJdOdRW5Ul6AV/B57FSmtC+ksAPPvBQdG4EGLVFagqgTvo3R44DI10ZGIApzHn6+bU/LyefdFL0Yzhd7FGCqhxWzBA29ZNPPhVGcgKoO2gKqDTSmzKzzz33fECTT3zi40mv8YwPfvADSVExD5gpHClp7PYAppggF/aF8rFEgrdt3Z6Ss1gqwIeUqR4bKwesWBHQhsP87mOPzfz5PWfeXrjmmqujz2K8BeVOOfWUpLfQpOCPAL5+73e/2LFNhtI2ex7AYt/zLbBSaOKcdOJJWZd+J12Dbop0lPvuva8cceQRAQWkP8ydPy/rD7Pog+ecE0eaY3/wQQcFIGGTp0JIKzW8alWANo78LbfcHMDQ+vr0pz8dQMkYANCuuOKKrG1AhPSrdx32roBqGHTYFwAdZ4u5UpaZ/S3tCXsaUKcNUnesk1deeSljftGFF9XiCEPDsfMfevjB+F5saMLI9oFzGABgfwruGjMOv3MYiAOwIhJr3AWPAVUqxVgvGCvRcxyvaYnL9t8/QX7gmIo2AHeMCIwc6ZjRPurSGIEfQBDAqTk5+pijy7333Jt+ep+XcVJJis+wenVd63yElKFftz6lmDn0/CNsO8FuYJL5lMICMHAOYSs1YWx+tDOJMK//2tsAk9dfeyNrH/MHsIN9w1+SWiVQ63y2r8w338ZZ4B7zkmLkLOEvpoLXXnvlHnE/OOPsIz4ZfzWEBiWDFyxIymljQRo/ZylJCwybF1evztkBZMSI8XdgobnEaPT+VIvt609/41u/9FLV/dxMH2wyrBegF4kLeqbucICPOdN+90orBy0IIV2SVEKTdHA/AUMBS9ZemIjxsxQYGQ1I6XsF5GmV8ncBO1U8e3sAQOee93rljO/8b3MKlCUNQWtl3fqa8prKOBOTueekpLasl559Dtg3do5L3wUjp9RB1QwQmyeCrx1jxAGs1BIjpjmCgIbkx76jGowDmYGh0TanZ7sIapqO/OeOhtml8iTfc9GidMrADAwqI1vVwhuDJTnBXdTCIsNIcKCl5F+nPO8SgZBHcGeOsq+1/J5FFxG0TofDZe+VPNihWVns+hGNlo7qahEwLCwM6BWhNgeBgdW3lq8byuT8aqBwzlNWrp8xsK6jeu6Kc2+8WjUchhLBHAvGonOpEZyR/qRtAWo2bw5QhRIG9Rb9APwAmCwAcwExk1dtU1gsKb07Z242nPFhrL32+htZEPpvLBgOfm5zhyUzPJRFqx/a4ploXNNlmzohXHOp/a+98XouKlEWz3DhQcq1QTSFEQsRNacOHhvNZwkz6VdrR83n3JoDsNWKlz/nULMIXn7l5TJv7py8R3qPCwA45sJ0UCt9Be12SJgzEQ5or0OglU+roqolh5/xd/BMjNea3i7rxQsWxtiITkspiQC5PGzWRx95NHOs7Q4M0TR6J/oLxGGUOziAXeYKc0lOXY0ObcnzHMRdyadph6KKvVbQxHveCXT8zzgdM4DJr9hhm3nczAj8Ix0Bp1PvVE/8y8mJxWXL5n3Kpo3vKePjp3WAyWNl0dKbyuDA6tJTRgOY/ErLor/jMGMrtFLu7qiUN6X3MHt27BIMCM73CFbFpFKLm3LfMZKboLw7Z2JqImJ1ggmi7IB6X8O+UYrU+5X8bOC4z0R/Y2IiBhj7o5WnVO7TvaRpDLo4pK8R3pTnXsGGTVuUm63Bhqr75U7AmOgr69euy7OwWCL02QUBUm2uMwgDoPTVFAvRZM46Y2+T3PPBWXGw3WmMdyKTi5YsnmZceq7IOEe1AvnV6deuGlQZT4SQIR+hPIGLoVnTZT+1mR0T8GNsPIauOz1VAd2VYRbviJ3Yyg1zZjN2qcYitYhTIM0Ia6MGdjgKvwxy1bmq6S5VQy6V6WiaEIpPqWP0aaBFFfbnTLHROFxsAToOPiit2fs58LWMKH2depv6nAotiSz2qqC3tGN7rAv4lVTi2J0EVLWvS3kSIuy0cTzDegMmWFOc42aAt4Aip9Lv3P/Ggn2x5sU10e4ToRSVFuFl/4r4zp8/d7qN7LxoqcV+WRhDn/PQdGrYfeyxAFwqNc6bmz54CUSl0uDUVEAP64Wdl4AhkWGVdObMma7aQauNc8w+paOjwgsb3ecACZzTWhKZUP38RPD9zrh5HkYTO9t7CY4CEKx9djsWg8Aq/ZIrr7wqdhIQoWkieg8tEPuJM46qL62BhhzgZ599984exgBR3vdP/+xPp7X2quM5lffzFeKkjgynEg0bE5BA4NQa1F+AzB/873+Q/QQowJCRxm1tW5/SPNik733veyM3wHYEtmCScMxTdGH7jti20T/ZtLH2r6eUJ598opx2+ulpq88ZF+NpDWKCqLbjrBGVN3b//J//i+gyahvwQHUXe5sPwG4F3ki5Ec1/+qmnposJmF+6KPydSy757ezP7172vYhBAyqwDqQ7/fSan4b1A/Clb2E/ELg99b3vzZ5iz6v8Qpj0qSefzHoEeGB/APoEsv0BjHFsVawB5OgzYE2fiMBK4zj77LMjYvrnf/7nYZ9wwA895NCAeA8//Eh1QOcBhRTD6I2djolB94UOzo033ZA5dI6YE7ohnHbp8oe9a2V56umnczapnIRFgDGE1WBsCZVqu/k+8aSTUs3nsccezbqXMsN5lz7F39N+43bnnXeHobL/smVhBirVnfSz1avTPnubnW9dyygwp7IRnEvOUD6Rfa2tn/rUJ8sjjz7apdfVipjSUlR8ATLa1wCC4447Ls+54fobyiGHHBztLHP7rsMODXsqqaHDwwHWnnvuhXLYYSvLWWedHSIALRXPBXCeeMIJAQsAZc5KzBQMDn277rproz2ibfxB57Oz0bMTxN9rr9wX2BUN0DXmS5YuDSsMqMR3TvERwYYtW+r6XKvazpycCwCEurcriKBdzrWqTbmprHlpTc4SWQ3OqFTLklnAbwZklFIWzl+Yc/agQw7OWW4s3nzjjYwHf14w37wZ89dfc2djlFXdrOUrVuSZnt3SRmulpurXuxewDa05+qXOUeSMBFHc7eOYkGPTfr290MAP/qrfe667BNDu7jFvIXt0mijOCvcvsKZn/m4LpvxFxH9uwI3RHOQu80RyYjRMVvGyPiKuowEQDEoV8NzWXXiz4qC7oD0DSuV98n+iyD6G4lJ1G0yUS94h4+V3Ij40RgxazU2qh2Hyg0Vk+rAIxsuixZD5qaDBAIImClZL1Yp6dLoeqtt0KGJD2IASZrDlfUb4dKTqtVgoDhkLgQFkcVKy9jvfV9kh4wFoTL5FGkRxeDgOd9JUJl3cm4ICUgI2UcAJh47vNaYmC/WplRbEWPCq4nADZXS8Ir8OX4g8YKCppW/pQA3GkE3RSro5+H0BRFCEAfUxKUny6ZYsjWK8xW3h2TzN+IgI6rxqsGFfaJeLkNEAxNC3VHQZnwi6vnjR4vLi6hez8AEDDsgnnngyTA3jz8iBfqorzqBB3bXZk+9denKAu/AgkD7j0AQwMQSUIiT+dd/994WtI12qLuSq22ItMlgBK9YDNFNkBIXS54EvyujZ3HLCXfjyr91u+uPwU9veZp01OJQDlgHw+KOPZp5Q8F56ac30nMq59J0uM8/UXgcS4OvJJ56sYm19Si5imdSS1Oiz5oCx46DxnT1dmapESTvnq1YbqP+eAUz+kXqkM92eGYHf4BFokO4UVunE4rJ5E8DkxDI5ATDZXIZGHiuLl1xfBgdfLL09o3+DMfcr71aK5HQISsc2iYZWl64SkVUVTPr7I4zJBuGAxz5R4nBbTUV9+dWXQ8t3RwNMcqavWxtmI8fxoYcejlPLGW4aKYxD57j7zb3FfvEsul6cHHeswI47mnGKlv3Wm2/GYRYljQ5JpxXWjM6axlM13jjrbATP83t2k74AHSJE9w5jT+SRA+e+9lljEDbF2rWpXiGSDvRwXyWY01W70TZOonucXSGKKhe/MWKb7knYKrt2JrWYE+7FbtAXfeDcsVMqu2VOgkcciibk7rs5F5yRJtjvs8AodgStNwCIuam2BaH6ngg0ciYFegSDjIn7taYiKQ87P3PqezhKAlaCJEQNw0IVFe1o4b5bvzhVRD99LmyWgcGUOPbdfT306fryObYW+4Qlb36NFTvNPCSlecQ8VPaK54roN029XWOjNQjYpT+7z42x9cKmxj7ApNjVVcYTDbe+CHeygQVOlCU2pzWwKEe/1BSjHTszFjVY2N8FHwWGShzaxuAFRHA4n37q6Y5KvyjOhTXemMacLZFt60OAidMLFOBgYGEQmfWZ5gjqn1Khhx+2MiK8mFQ+wz585ZVXE9Vnr1944flxwpWetRbphfjORx5+pBz77neXH15+RRxdqRM/vOKKGDwcvTPOODO2H90ODApC/+YAyHXhRRdkX/ED6Fq0tDk2tsoX2At0RAQEP/XJTwWI+dnPfhqdk4985CMpCcyx97w1a14qKw8/LH+//bbba7Cx00y48aYb4yD/b1/8YlctZkm54YYbsz/OPfeciJoCbOzTH/3oxwlYAifYlldffVXxeXtKaoBKPrfedmvWIPDG/sMc2H///QK2qPK4+sU15aKLLi7f+ta3ss4Ab9aC9QdYIYZrfX/729/O5/XFOvnAB95frrjiR0nTMXai5fRa/uRP/iSisexfaTccb8421gsgQGUkvoWyvzRmPnnpJ8pX/vqvu9Sjo2vVlh0VDFKtB7OE7sfjjz2e9n32c5/NOfONr38jTA7v/7M/+7MAJM6E97///UmN4aNIy/mjP/qjzMU3v/nNpLoA00455eSUQ2Y3G/szf+vMjMm/+/f/rrz3vacGxPnxT35SDj3kkABUgohACewMLEBn2he+8IWcx9aUcxf44N9f/vMvxwf54u/9XoCFffauhR/cAc7Eq66+Ou3BGly3bn05+6yzyhNPPpksA2ATX0Fb6Nvoq/PBGEjN4cM4y80vPR1gGUDg0HcdGh0Wfwe0YcR4/w033pg7xBqgleh8Nb8YFvR0gIbKLHPiVfxxXnsmQK9pcD3zzHPlPcefkLViDQJ8+BBSRvlEACX+yCmnnpqzm88HaABkeb+5kiblHLFvaOtI1cKgcHfJuvj6179eNat6enIPmhPrD8DjbvFSScmZRovJ+cvPhwFIJ+JzYhZJGbIvG7BnTK1dQHNLM+JHY7oolsH/hi8gCUhTBd7oC0DWOeGMM+/AaZIgDrlUDQsgOpLfx2dK2WBaXLX6q3NWf5VJrsH90TwboDQ4i/RC1d1KdgJfeLG04q25E4z7jm3ba0A7KZuzck64p5wtjclZ746Bys7EStxj/z2nNEq0oq9HBZIttQxXRMmq8rgok9fY6EQO9UT5uwGqVWb6pyvcaFzSNgAkkzVNQocZBS2lQzSoCniOdpRKbIdKj3XhGBgpJj6PLcK4MWkcdGkWHFKoeQV0pL9szfejR82dV8shRSgJYBER0yrOyQhKSb6hoTi+fl/pqwuyQR3KcjJ9n4uzMRdcXj7jj++EQjVhXBMJeNBHiLmL2OVkgaH5em5osP21xJ/Nrp/6A5TxM5c8MMfCl2caYa6+viD9Fmmq1QBoog5fJw5lz3fbKKF0jo9FbTl5sm+/XY2pkZHyOtX23ffI5q1gVUVORRR8zgHTygrrn8vY75575pkcBmhfrdJA1WyZVVa/tCZ10esCruK71o05WLJocdrg0HdZ1jLIVdQ1huqGDaENOgwcHFGIHxvLppW+42JGB7NZjAe1be2wkBmVwDSA1utvvB7KHkVuhqXvdpAF4BsfD+BjPl38+lXbuDWHwZIlKiFUIOyN19RaX5YDsjJ95mWOs0m6VB9z63JjbJhTF0ZjvGCiAHK0xbPl/DmEssmtww4wodz8ztcMYPIrd6tmHjgzAjMj8CsagaZhwoh9J2AyNXF6AJPhkcfL4qUAkxdKb6ml7X+ZxPMrasT/12OAKO1MrSTCtMCdGQe4s13che4h5/Xrb74eQ5Fxhg7u48ABNopggHuPqKK71i9bqo07zB2MfYgKDZRh0KLpY+QCCuYvqBok7mjRcoCC+4ad0GyPVvI3gvJ9aM5vJaDkrtF2dxwbJXoZi5ckEu0Od7cx4jkAbJxEs/1ueCTGZSqDvPZaRA0j9oqFQD9jWiusPkMQJezU3UUj1+dZLZXadwJ43OfNbtJ2bWODSHUBIjTGA3vGHZ1gVpcyW6er5lG1oBn7UXvHIny6NfZjUr67YBZ7ozIhahU9dk/K+farmoMtQjusCsm2FKCwJjBRduwI4GJcjTV7RPvCaulKAOt30rSwPgYIxvZlsTRWTSohEFnso7tCPHhBF5whKFpt1wAoXZnjJqJrnrFzksouLasT9m3vF7jiPN922+1h3bKbpGcAeCLISOdtdFfWQXNq2Edskh07dnVrG2NEKc6eWtIykfAaaExUmDbK4EDmlv1iTOT4m78VK5YHrPFdGE0+AxQESgAaOPzALgK4mABsLd9xxhnVOcZSoDljHDl/zz77THQ9pAgAzs47//zY4qO7dpa77rw7gIIx4jxrB82HF19cE40Mznxj8dp7CiycdtppAWwE9zwXMMaBXLrbkjh4HBnBNUCQ4NbChYuTDmGPEA4lKKvcLVaFdJYjjzgye8e4LFu+bDqFm7NvP9IlktqC4YBlceutt5Tf/u2PZq4561JJpBLpB9AFUApwA6JUUc2qg/CFL3w+ti6H0vdyqO0hQrD2A/YFQEefDjrowAB0Hzzng2X//ZaVyy77fhhGF154QfrO7vZ+++v2O24POICNQ/DUc80J1gxAwx4HchFLlbZ16ScvLVf86EcB1g4/fGVADQ4xW10fLr/88nyeEC5WBvDi+5ddlp9dcMGFsbOtyY989COdWPFDSYuw9774xS/GFj7t9NPy/r/4z3+RdfQ7v/M78XUAUh/5yIcDRHz7O9+OsK+1y36XFiXNSfUa2ojvOf74rAeVe6Rl/N4Xf69873vfDZC98vCV5bT3va9ce9115ZwPnhPQQl8BEeZDMPLMM38r40+UtGrP7BM2h+9Ratg+u/CCCwJgEHvFwNCvVQ+syl7wPEHxj3/8E+X6G67PuS7gLHgKILHm99prz/gsmBJSn5QTdva5U+ipOPNbkQ5+gPnSX2vEmhd4xySxDlSnAUL94s5flIuU1L7llqxh6VSzhofLyy+tjt8HoAAYuSdSjvj5F/JHlSrrQnB+xYpO5LlLw8MiM//W2QUXnJ9+YkACX6IZOTGRverMePyxxwIeOMMEjqXW+Lvz3Z9W+RTbzFxb2/rr5yeecGLSnNx3zlT+KXADe8PffV/TabQvfC+AxHukYDVdJKDq1MRU7j/r5823lXPePZka2oLJAiDiq3mm/bskJIaR3FOwAIU8BNX5+wAZZ6H3SZHy3c4T3689yBXOZGd8Ey43zhiQsk28KrNyID48v7MBMREdL1O5v5Pe1VV6w9IBUvKf49PRMDEoFoiGoQE61OU0ufoqvXQ86NjoLmBIX+kbQA+tVE+okYPc5Dl8dFJnfS4MEoi5iM/grKBCuVI5kv7nsntHCbowHaiUT0gBqhe+Q17nKtrUWClorf15dqOGVgYLZH9hZah0SLK2+G6HcIvYpHxyKsJsn07rcRG5CLTBQmEsRRi1p46BRcYQCfCRCM9gzf3N5VwFv6KoTwNmsKrzZjxMpvf3908L0JroJihXgaixHCqMutdefy3MjEYbcgEQ6NkocjN3XsAqJeAqTRc9smq57Lb70iw0m61SM5ekLW+8+VbpZYh0qvIVTKpsCGyZ/KNU5WELrjFgtqFnUUju8nwxT1xqxsJiDGDWiVs5fI2J9eNnhGotsJZjpj1efp4a5Ng/PT0ZZ2MhakMETxtsBgaQPrkMXnv91SDGDIvU695rr4xVy8827taiSJZxcdiiyNlAwAzGKVDIZ55/7rm0m/iw9kKD0flS5WnCvA0WJbJtbt9JtV4qT/LaOurawIDKALsiIGXj+Z0xaxG/RhXzHp/pTa50ZVI14DF/n2GY/AN4VTNfMTMCMyPwPzICfwMwmVxSNm/cOwyTqckzSglg8lhZvPi6ACZScibDoPuboPD/yPf+nT8T1kl9NeZe1edwb1cnvYHWQJTh2SMFI0D6aksTFphwBwU0UJq49CQtIuKgk5Nlw/p1MdAYlAzCWq53oNoFpZRXpMEsWhRR0skymbtYKgFAwH3C0KpidlKD+3LXsUGqTlu9z7Aq/A6zQ6DGy73dQJ/0qbd+VrCDMec+aQEKzrjgDvaGlAVGH+ChBWNamkgcfKnVU5MJELg32TMGseWbB4CSghUtFcyi+l/Ogfsz1XQ6DRTv9Xn/riKr4wElQokOi4TGxtbONhyKncUW2rhpQ1gSnsuWdIeK+LLzAADaGftrYCAsAwETgInvoYPWgljaqLmCU43hEtskIp1b875du4As1eYEhvne2SNzE9jQ1sYUjm5baOS1hHGYob09SSXADubE+hlwQuCvBu+GYgum+mJX4lh6CTuFDSMazoEEyLGbsZAAb8ANtptXWD8TAlezy1FHHtmVWt0eMIcNa4yOPfaYfIfPWpdNgLGKx9Y0eO0P41lQbxbQpKYAWf8cE44WGwcwIu2F03fbbbdFF0/xBOuZow2YMK9KBkszNt7r1r0dZ8oLE8Rnrcdjjzmm3Hbbrfm3P2wd1VVEvn2fsrZsRqAMsM94AjV+8IMflO3bd6aqovcBM9i/GL7a8MILzwaQBAZyqIEtNV26J4yRj3/84xGT5aesXHl4nGm6GMbQ3GF0qfBoDFT0YAebE9FufbOHpCXYR8aDo3bGGaeXp55+pvzkx1dGNBaQaKx9L9vW2CqDy6H2GdopSTfp6QmIYy3af4AKrCKAiX9jVHC0gRDYzLffdkfWBXFX9idQwwvDx6v5KhgeDejB+AA2fOD9H6iilQpMDPvuEpaPdagPmAE5k159JYAoRrj0HGdFKnQOjyS1ypognGr+fa9xNz/KxmLFAF3ta8CIALC+f/1rXwvrA+sFgPOjH/8oWi6EVbFJlCAGGlgnLbjNj3FuAA9oitCYqSxtqYi1lLZ/+x3mh7VIswMLStqUVBzAC78J0ySSCePj2QfOBeLGzlttxqzA6BLEBRQAdwHO2H5YOk0+AdtdG2vAmlD0rvKeE95TbrrpxvgM0rak69x26y2x/a3/PfbcK1WSANL0b7TD2esueOH55zt211PRALKmBVwPPGBFuefeezKHt9x8c+4Sa8M9sHnzxrDco0ty4IEZIyCsswQLyV50njsLgZUq5zg/9tt//4wb5hBGheIZ+um9Dz38cH12B/4TAsbas1ac4dprjDGmzLV94vw3B+5QoJi1wpdxNjX/CjPfGo/cQkq/V11JjBfnqka6L7IAACAASURBVL0ltcZcAFLt1Zqm2pNAO/aRMVTS23qKluXozvhO/Nhdyr2nmIyqazWjBctEkNtc2yvag0loL/JXrUd+mnYlLZKoOl+8KxMPp0CyCPiTCqavZC/XOx8jsJ698dv5wuQ3enpzZzffreIPVWP1qKOPSrUoY6RNPUcef+RURavr4HkxOCKYRZxL7pJUEhH3vuoYjk+OT4umcG4doC7qXLDJ97FJq8q6L24iRzV3czgHpJ9HxJUieF9vVypoXhB7ndeWpP5MTGVRiDhgmKiDPjI8OzRJB1+eM1WmgRaD5OKLgvtEFbZpYIXPM2Kg+E0J3kES8ZzZVOUnMzHajuIXqu1cglDDmXiTkVzoTkxWhAnjA0DiMgXaNME1LASTWg2Dmm/VNED822KuImyVmiv6AmQgxGohYsYAAbZu3pL0FM+ul+1ojI8GlFQjCMK3tBPGejLtldsHsFi3bkM2cSJH4+O1PvaEfs6OOKmNZ+EZc1TiBQsXhvIKCUT98gybhcHoO/1x0AGBrI8GCulru9hqRYDtSceRE44qCK23DqwBRmNDZ7FCbEIXt8PTwQG48jzpPy4mY+wSM14u1SYqJzJQDxepWKNl9913y/iHbr1ocebM5WY8ATUOypSQ3FIp2hHy3bR5ujY3FgzgDHIODSdk6zKiem1NAaRmj8wJxTCigP0DoXWKEjoMKnhWldxrzn39bxVQrmk47TUDmPydXaOZN86MwMwI/EOOQAyJKkhZUxrlK+9VNm08qUxNYpjQVugAk4EXSulVDe6dMrH/kI2tmD/DK2V23bl9fVVonlPdibQTSQQiYC9GJ2RqqkblpBbPIgRfyuoXVofFyAhL1bft2+PQO+/ZGhx7tgR7KNXrMFJ32z1GoPtTirD7qFZ9qW3xHfL52REM5eboz5lTy8FiuqZKAAHTzZumdUWakd+ccUahe5ih6WeCCZUJ2Z/PhMVLO21wsAIoa7FTKnMgnxsaChgRQKUL3oRirJxuUktqKjMbjt3F1mvippgnorXuPM4X+4cTwJZwX8feG59I25qIrLvaXW8u2G41X34ibWRvsMEAJjX1iEFbma/6wkbTHn+PeH1vqewYVYU21AAFG6MGKvozvvrrZ2G8bqk2k+CbSLYAWdU12RmWiblmdLMBGNRN04UNEhuBfRZB1d7MtcAYW6wBM21clGP1eXZjyhMb4y64Ywdw2tgIHBmgHXslYExXuc8a3bRJtaCecvDBB8XuYJtpJ3sxAcB589MX4wu8wVjgQLLdvAQ6rQN2D7vMOmWjWVtsEbaPv88eGY7NxTFhU3JwRIsjFHrwwXHCBJikIBtT2ghYEi+/UgsOeK+IvDHfa8+94xw+8sjDmaePXXJJ/qtd/iuq/773nZbUbLb1Y48+FvuI/cdxnje3srvZhNgSrfSwKj18ETajPU3TQlUVFWHY5+Zt5eGHJ53iF7+4IzYVZw44JmWDTa1qDoCB/ccBBw5yktlx9qR+OxxW3X9/WDPm9awzzyp3331PxhDLwzyYV85lKw/NJuXME0xdsnRx2AEYMdYMp50fdNSRRyXCf8ONN1SgceOm9EW/Oejf+MY3M34caf4CEVWBuT/6o/8rzwYmCXiaT/azduoHnQhriW3KlgYoAG+sEan/ND/001rRRw4zdhE2XU1jOSTz+v3Lvl/LBx9ySEAd55eKNtaF33N4AScYLgAi8+J50krY9sbG/Fx55ZVJTwIC/MVf/kX50MUfSlAXsOBsevrppzJ+5ks7MTKAQ9bhww8/FGaPVBJA16oHHsh5xZegm4LV8uADDwQA8yLAa88bD6KnxF7tC+lfsgGMobMQ+8TZjrF0xumnR/JAPwgSYwwBDYDTqfg6PhEg5cwzzwqQh+mgvXweDA+pYtaOPgKhnQmqrdhfGCP2cq0SRvdnPCA8dog1IaDrPDLO++67T7n+hhsy/0BFe9Odqqw1AMbzjbs9qZrP4088EX0RgIE9GR2T1ypb0T3FP1yzZnW+w8+sT+zJqZ7eBLeBSUBJIKR7S3AYMEKeQBvsFZW9kqqyc2f2Cx/I2BE2tv9TsXRgIGLLMi8ArM5wPoy15DvcYw24AAbShfQ83xsiRX9/zniA5UDfQO5b95k0m0h+LJg/DYA50/bvQDvrg3/r31gn7hPj2MRmMUwauOQ+kNIZWQOakID7vv60ecfOTq8KrkBIHDOvS+1pgIm7j99okfInnW8AKJkh1lMFtAeyHvzMuk9Q/JiTjp6y6acFUlCMFi7MIg5Qwvjoq+rsfT01VYcAWDVGejJQLZrjgS6NOpi1/I/OGESN0RAXmklsJWf9HNvBoq2RiokcDC5ZF+f2bdVZt9AC4kxNRIOC888AqNGPWTXPtK8/SFEE1LZvz+UMZGgMAAYEqp/vZsAwiAKcjFdgZYIB0SFTStc2VKpFBRgjBvGXKUeTuWxdyqH6pLLLrLqwXn89Y2Hxu7ibqKoNi/ZpETdEuQrdVuMFxUqelkWd6EhPCbKZn43XXOq6ydfl8GcQueD22nuvGDCMG9+vf57HkACKtBKDNnpoafPmBUzQJ8wMz9y0YWNVUV+/LgegMbUijWMTyzEuLT9Z21575dUoq1t4aFLaT1DIpW2+bEiHLYPCmAQ02bF9usoMsKTm5L0ctNvh7SBoiPv42Oh0eeiWixYdmtkj5dGHH8nh1Sip6UtXTm3T+o019Wr+/KwRB6j1IXJiDlTK0bmwdUZHcxiaV+MGHU+Oef9A8vX8XWSJPsmG9Rur0HBKgam+M5A9EEZJx6R5JywCNKnU8XeqlcwwTP5hXaqZb5sZgZkR+DuNQHdW9UzV8rKlBwC8W9m8ae+yacMJZWL89DLVo6Lao2Xx4uvLwODzpbeX3gOj5R+QYfK3dabpnXQMlNyrvb25I1JZgvPd15sorPuiCadu3+qOrsbi2MREqMIcuHbHuks4GO5R9wUHhyOw1x57ltIzlRRRd5/qLV4cm4kpgrTDMf7ZBfS3atpsbxkaHAgw4W5ct2FDtadKBQawA+L8FPdO1YgTGee0MTZb2keCW3PmxNZyZ2kb+yDPXLc+QRH3obsLKFJLaNKYG+tywemCqYhXKmO304dpAIjAhu9KmnSp1Gp3vxTU3r5qpDK62zj6NzaO9kaPbXRXnj1AoDbV+SYSxfR54+F+ZYgCX0ZG5pS+3sqEnbaHenuqsF+qBRHOHQ7lW8BNqg7bURBD39zj7MekJKFUj+5K4M8Yph1W8+RUnALv0VZOCT0yc86oNp9Dw7NTMYUj4HuAJu72kdmdhl90YSbSdmklqP/t/mePJnA0twbyPJdtaW+869BDk8ZRGSmYJYKOE7GxakCvRkZ93hjWaoUCi7WaUOagwzA9saZNbe/EXPsyx83WYu/441nWLTtzdOeuMntoOLYyAEcJXw4Vh0jajEAlZ4jzoz0c/wcfeij9X75s/7BXlLpdt35DtP1U4OD4PfX0UymfqgIHXZJmNwNq6MBZg9aC6jNJX0ip2wdj8wMC2Hr/9I//afqL9cBJwtICcAA4Bf4AM5s3by1nnHFGKp0I6PEhWqo10ENq9iuvvJxUi4cfeThCpaqkmGN73/vNh9TpJ554PM60/W1PAxC09eijj0l7OKQcXG02DoJ6Rx99VLREOPnSKxbMx+paF0YJIIwOCYCQXa3PKtUAFs8++/0Z/4MPPqT8+Zf/nzjeAJzzzzsvAr/Aj9///d8P4CLFhH0KnHz4oYeS3mGdAjHsE0CI39E5oSdCoLXqdvTFbgUC8H+Avaoz+Z5oRcwaLGefdXb5+je+nrUKcLLXib96nvFR6cVYCxKyx6UOSQHCDNBG4wJcsRf4F6roADy/+tWvlnPOObdccsklWSvsaOlS5s9LeheQCVPCuFoDTz/9ZObBWnzs8cfDCpJaAzywZp984okUfrj+uuuTBvTMs8/kedpnjdXUu+FyzrnnlrvvujtpG9JmgAgccGlXqt9IQ/nhD39Y3n/2+zOu5ip6kwceGGaM1CRg0OIli8KG0CcFH4BnQD+pTisPPyIgxZW0VlQqJYBNiLsTzXZuSh10Hrzw4osBH5wP9heQgF9jzKXnOQwFX60P3+v3NEn4EfbidddfX4459tjMKb+Sf7Z5EwHjWhFJ5S/nr+82lvYr5tKe5BG64LVzEHAPXMJCs2+tU2Nrv0jP8XNnhz1MB8X8W2vOaD8HnEnV4SfRojRm9rNgujXjDA7bogN+a4WymnGiElDK9W7fHoAHSOUuc7YaB2la1uTYxFiYgIBfd6SAtmdKT/Sdg4P9aQ+JA2vGOSlIAR8IMNMVMOGIAVG0xf3GNwOYVJZgb858932yYAYHc/4D5+qFUFl+xigAfX5fs1mSWdLbF+aUdgLGwqHda8WeKSuclBCsh77+ACb1gfWwFjGR1tDK4nKuk9M5MDBdESbMEqGArqywQWpOr4FqlKGgTU1UpRNgBWA0FfDGytDoXDhdBRzPcKkwDmYNDWcyOMEQqURFOuCm6V8ErCkV0Gl5tjaojdaq4bg4AQwaDQH2TP2sIMf2DKwxkf8E4bZQg1Z15YabEnmtLV2pkN5bqVebMyGNBmR8bHSb1mZwYDMO/Mxm8TOXv/Y6ALEjjIUF7LBilNjMiUDs2BFDTuQhwmWbNyeHutHWtAtQUMdlVxY8ERwGhHFVQSAVeMbGpmt80wlhXDAGHfDAMrQu7Uo/O4aLS1xfKT1blLVc1NLat5SoW1Ref+21UBIbk8YGqVG8qRhKKS28c0dSjLTTxjdfQCAbu1GpjSvDSFk7L2Ma4GmQMTbKTo3xCZW1sRzuqGsOIOV8AW2AEVRElF+b3oWlDes3YBXNjpiSeVixfHm+A1hE9dzGr3S5iZqfzKgZcPFuTMoUQ9R8N6OvVYz6m3Z8ZZnMACZ/J1dt5k0zIzAzAr/uEfjvACZTAUz2KRsDmJwWwGR45JGyZMkNZWDghdLbGCa/CYBJIk7t/zjJ3MtSHZm5cxKsEPXee++9whxxBzjLF8xbEKOoTxSpl9M7Nw4XQD7MBCJxovNbqyDcypWHJQrpzmbIJbCR6mnspRr1YgS6ayOC2ldFRjmMdDdqaUNlWReWTZuBBsRCx2N/SbPBEnW3+m9LNWGYcojCCO0q+rHRUmlvw/q0TyRaX9kM3qtvbLumDdeqzOmHn0f4tWMoABzcd76P3RHmhTSVgf445IIU7s4wS/qqrVfTV2vZRcbmO18VOFHtpjJpd+7cHiCipSg1R3Z4GEuiCqZGCaenJ+wSxq8oIpvFHc22YgCnXK6UCUDU0MB0+jP7M9HGAAqjmWs2h/ZiW7QqPrV4wa5pAVt2nyWjmk2/ksDRoauAROZ9R007T4p5t7YCes0SuKsMa31NCeMwtGvKVoRjO8CIsc5pqI7WQPe+OWV8ola0CbgRG6lq5NXAVgegdTRy/ZscnwhowNFpVVlqulfVNDFGycPvKO7GgV2I/j5vzpxE3zFHzK30A2tX5NcasE5reddD0x8sDNHesLUJBq9fl0qOKPZSma1Z9pkx4mwaL3MjlULqhnVp/7D5iZY2AOehhx7JPrAfVIAkJJqysfvuW/bbd79oUWAGiNSbJ06hCL7vBgbcfvvteaZxNqdARXaZdc/BMZ/6x1nFLsDe4QSzOY89pjqkjz3+WBkaGgyI5btV9jn8iCPK9777vdiJgBZ7RAUdTrD0lf/wH/5DNP440M6Pk08+pdxy6y1hGB9z7DERwWTXsx2xqzEppFkkPX9qqjz26ONJsQLCAIzsBQK32ij9iHPP0bY/rrrqqrJs/2V5ryAisVGMCmN62fcuK9/81jdj76rkqISw9zhLOOIAoKpb05c1p3TvhRdcmHlkD9uT1g5WurONAy3tjN9x3rnnle985zvlvPPOm04BsiY56HfedVfAE3N01tlnBXjAxJKqddjKw7J2ON7OClF5voIz8v5Vq9I+wrYf+MAHyk033xjtJ/vbc/3OvIaRtGFDUq8Ispp7rJMDDjwgjIO77r4778OGsM6MkzHQH8Kjzgzgir0j1cZ+1X9rieOuz/vtt2+Ctc5Fwr7GVBqZtcQH8p36iPHxiUs/ke97+aWX0kcMQ/6bAh+1uMUbWVN8B+lhmE36br2k1G5/fyoDYSAJRPuO8fF6hivZzLekyWJ/qnR08y23BFBXzEMQXAaD86MFnHPWjtCd7Is/47nSkPgjWHQL6YusXp1MAb6PseHHmpdzzjkn2jPO6iOPOrLq8mzZUv2o3t6AYdaC9KZbbr01wsH2gO/DvhFA9/3WmrG0hwDqSRd8lcj4UBgsfEb7jn/p3D/4wIPz3lQZVXyDrumSxUkZ20gMmP+FkVkqy9L477v33mXRogXpB7A1wP2OHTn3+H+AUYdjfC5l35EdxscDmIU4QdNJ8ZKkbVbQmF/Lt29C6DnPS2VwhQk6Xs97gEwC313AXHvDXO0q5vQsO2T/KQuPE+rFyQYsOOyj3REBllqObnysXqbJI+1yZT24lffS2Whr9PRW1fhOECal7zjeHc1MoxyGOmRRiCBopChKu8B9xuT63kQZ+iviVFF8F1dPHFuGjZd7zMJg7ITOOD4xfXGZFErrUWXv7+uoO/PzPi8islB/i91irtV2dgU4cLmmv5Oc36lEi6o2i2jFzqqYvHRpRbu3KRM8d5q66hAyGbUE8K6KbqUMYj0sTYbFF70YyvipbV0Xh+9IGaOe3mxY/dV/Y2VilcgC6Ngg27ZuSf4pw8bnCBU5MLE6+jn56zfk+yGExkCEwatpywBsGB82bkqyzZ2b9sTQ63J6G1ABoaQIvX7dumz4hu6bbyrSrFMqxdYQRWIH4urVLwZwqqjphmkwSnsTQUle+JxsSEaDPhhLhx2Q7Pjjj8vlGmSyExWGZI9S0n57bS4Kh77fRbAv7I8aTbHhWoqY/4pwAXZ8r2jBsGoKnfYKY8a6s24DrlC2xnpCu5szNyDRrp2j08Jq5sP75RbWNK//+jUDmPy6/b+Z758ZgZkR+HuMwN/GMNmoSs4JKStcejaWoeFHypKlN1TR11Yl5zcEMIk90PQ4Oj2KhYuXQE/K7rstzR3BpmEzcNwAI/vvv7yKg/ZzOuckiAEwd+cL2jjnQ8UeHy9r3347dHf2AaCe88z2YIy5Q93tjNhoFyxdGieOTeQOc/e4LwYH+kPFToW49etrqvIYG2s8ES02BYPXXeveasxZ35EASmczzB4eqYLws2fHoWXQR2S2u+fZa+6pPHuilhLm4OpXUngGBnInS/Nlw3h27AwBgg5w8Xe2AJuqGpYVQGCLsIE8j+PkmRGHxZh1CU9WNk8DIGpue6WEN9HWpMtu3lKGh2bHDvNZ38v28z5zEMBq1mCe01KtYsimwmIN8LAAOYTa4g9njRHtc7Wt/Wm7/i5ftjyOrTFqqUcBpQaGypat20JB1wZOOEbx5ES1C8KWlrbUBUGiZZZqQVWPxhrwHb7fe2ulH3ot1eZMKs+sWVVAcayyfHbsrJooxtdLAAazQgpy06lr3zdrYFZX+YZocE39TdWX/r7YdBi65s6644xaF+Y4ZZ57e8teu+8eB1zlCnPFBmeL64eoOBCCfonxZgdaf7TzRKI5xwBBthLWgPQcQIvqI5gitH/22nvvAAANzIi9Pjwc55AT9VtnnJGI8tat28szTz+T+TJOGNDsTACXsr23335HmCv2wmmnva8sW7Y8rAUOKzHZ733vewEXrVtMkCqwvKVcdPHFYZr8/Oc/Tx84fNaBShwYZfY5GxP4gUHwyqsvhblw4AEHxmFlSxIgVYln+fJlYYCwaZszVgOns8tXv/bViJFiakjfkFphvwJh2OpELa3bC86/IMCS1AQ2OdAGsMS+NEbab81gq1nrl33/srQTWHHvvfdkPo866uhUKfI9gCgaNlgENc1Hue6dAUk4qx//xMfLZZddFuYTex3zBZBx1ZVXpVoOLYjTTjs9uizmjB8iDcR3SsE5/j3HV/B1/fpyyW9fkgo8gC+AgxK/7HoCsjRYvIfje/FFF5err766/ODyH6S6pRQhZ6p1CfjAktD/c887NwFRABvABLOJr+QZp55ySoBE/cIWsyb4ocRXpaBddPFFcdoxkADCF3/o4oyh1CBzw69RtceeMUff/ta3y1FHHRlfzRhjy3zy0kuj46F/GErWAdFcOkULFy2IvwsUOf/886JfAuiRkmQMASPS/b/+9W9kPBEKBKKNjfWlvLHsCXMLjATMGF++jzWiT4Rf7XfnSRgphEe3b88+tI+tP4xEQJNzA/BUK7+MlaeffiZnisCys1hQWTqU0tX2k0wE5wexVr7egw8+EH/bs+msADH4oO4q9xFADaABdOXHqeDjZ85W86r99i0miTsPsAKsCPlg1660UZuxyszTHb+4I3MGyAJE+Qxgju+2ZvVLYZgYD/0Fzhz77mMjQQHU5UOad+kxvgNoFmHwDmQJJoAROWd2nsMnk7qKQOB8cG+6IzEsa6W6rWW0C3zYk3xwgEuV7piaDqBE07Onp5xy0knl6WeeydkcJokqZ5MTAYj0yTOfR27oqRXkupScjUHJMRbQRqFeBid0owXzYzDITVWWzUIbHOoogp24qOiGyQU0uCBNuE1jUWOENB0PCyfiah3Y4EIwMS7iKKN3SuMuXQeJidNgh4/n1PzgnrJrtOa3aiPk1iYwAVAlk1XLtU3lcG8VYwwYuqx0IpcBCpt2e/WGdozaQ9hrMPSuVN/ZvjUbX1tceMAMz3ZBpTb15FSQPBcvlNkLKMAAAjRpq78rsZUITErFVUPNJaUdNkLLfbXIa0nDrTkYfK+UEDm0LQrkEAVmaBcKYECinhKEzwEKTTZWNoDP2AwOLAcoNDTiaQzGsfEYR+ZAzXDt9nMLUp5oKIDEgA5YUVX633gzBhnUTxkwn28XIqTTBWB+bACRO2NI2NYhqQQwMAowhzboeS6JiP3s2pU8WiARCqBLJ5V/RkZqzuFcNLEqBKvPq19cnQXtsNdPpYjN9SMPP5wLtZXfonPDMLG2HDAAFZvdRnh73dqMMyOHbkoYJSpFqQPeHVieL81J+0EhG9atTyqRi48IUysVnU3436TiNAdlBjD5e7hqM2+dGYGZEfh1j8A7AJNoMPUAtXcrWzBMNlaGSQVMHi5Lliqt+ULp61ElRwzhNyAlpxu/dwImLsh99tuvjO7cEaUVIuPYJIxD9oq7cYTTJU9+0cI4fhzbpBfLge7tjSig1z777Fu2bNmUiGb/QF8cpDAKpkqCFxisjEhG945dO2tqM3to4aIEAWK/7NyZAI6hjqg+Yfjh4TyfUSli7q6sQp7DVWelq9AXdsXOXfm3e4eN415kO7E1AtqMDOfz7ndt8QIcNBYkW8Vn3fH6G0d/dCx3bHuxr3wXejdQoFXFcXejdmqj76xBpSo8ysBuacz67BkJQBGT7+vPPY55ajzZCw3cEKEcGZkbYCHV8Pbcczp4U/ULqkCn+75VEWKrWZ+e2QJFxpCTzNnBMjC3mB3sV4xcY9VSHhjmTdsFuDBBCBbjV1WoyanoU7CN2CazR+iaVdG/pAUPDqTvxppzKt+fjREbdf68OF7miJGPEaxCCjHOysxVCWcyn2XjWAMANMExUV5pGa2aoDlqLGTrBgOGnWRGw8LhNEyMl3PPPbfce8+96Q8aPaH6REs7hg/Uhj12yIEHRaRRG4Eo7NZEhZfulqqUgBT6E3QbGhgTAOCNN8tnP/PppE+06iAVaHyxvPXmG+Wss8+O3cjGtRfuvvuucvjhR0yDAdoSjYFoz0yVm266OWuGIwtcYE8edtjK8tDDD8UxAaqJzAM4mh9ibUiH/oM/+P0AObfedlt54vEnpvURjYd1/y//xb+MDXztz6+dLg+uEs2+++2bNHjgDXaYvX/0MUeVr37lK+X4498TgdMrr7yqrFu7Po4vQETqC/FR6Sz2wqc+9cny4IMPBZzRPmv43/37f59KQdYDAEl6CeDn3nvvy+8xGtL2DRsDOFlDfI8TTjwh7ecMACykGQBy9Pmkk04ut992W/ynCL1u3xYQh24HZ5K+4rJl+5e//Mu/zPoCpOijNrJLOZDSktjnmAT333d/+au/+quwA4AxX//61yJS+ju/+zvl1ltujY1NlgHo4IximwMffvaznwUAYLNbJwAEIMGZZ54ZsMJew8D42Mcuydr46TXXZD74XNL+zn7/2eVHV/wo55/3cooBM8bPvrn00k+URx99LM7/lVf+JCK2/BgAmf2GUf+hD304LB5pE85Sa1UbnCOAKsxvYBpNHeKj2B7XXPPTnH3AtiuvuioaOp/97Geyp1eteiBMi6rrcmAHGK8Pw8faBhIBcbF+gHqYLsBJ/tgf/uEflgsvujA/VwGJv3bFD68IQ8p5eMoppwYckeZ37333ls98+jPl1VdfiQ8GcJTqoh8qQdmPHHVjbR347pNOOans3DUa9hKQqrIhSvRoWgqhIK8y1tKOvvHNb0az493HHR9/iA8PmPzFHXeU5StWBCxwPkpP4v8YU+Bnu1uAUQSSgSg0jKw9sgnWoTGQcudccS5ZwyofYfA7d7BxWoUbjCSgFR/ePnTWWreYaM4za975Yi8Dl6RQeQ+9mTD4tm+fDugD3q2POSMjOaecdz7Lh43fOj4WYB0Q7MxdedhhYdronzPL75x7Us1q4KBmiji3W0i7aa0O9PWloo90NMCWc+V1ItQyL3bbLXiAc45cCN8xaT6L9lo01cRNLUgvh72GtbxI6C90hYCLy8kl6jJqF6mNCs0BmEhxaXTRID7b6qaPcKtoxnoK07OnJe4NQks9SWWXDjVvlMjGzoAAelalA9VoDqOEUxy18o4KpR0pl4t2uXNnHGAXaaIWobdSmN+axRWKLBAFZbSrZmLSGRG+x8tla7BSBWZ4OIeBC4jBEjXhrVvzb4uwUe8gaxBR1LV2ObZUJcikDTEtfNs9qzndoZoRZN2+PYgag8qhB7jQZ5EEB6GDsTFhDjzoSRUMcQAAIABJREFUgBw0jMDHH38sk19Bp6EgoS88/0LaEX0VY5acTgDAjmm1fAtD3qC2mw/9jh5IV4oqSG1okXuUrZ1OCoMLoilqof3+C82TApS1sHlzDjYgj/mjfo6qeOSRR2QcXcStzHOtxjRWjjj8iMyZNqi5bmMAQ1yiQTEPOCBtgNjuv9++OWwAJeZAtEH5MdGOZfstT99c5DYMNDUiwUUUbG5KdjkQ0MIcIk1olqFMhfull1+OsSKiAMXdtGFDjGLidPaCNR76798Kllg9M4DJr9v/m/n+mRGYGYG/xwi8k2ESampfmZjcvQNM3lNTcsqGMjzyaFn6DobJbwpgMg3ZvAO7SXUbgu2czP6+BBzcI9IRRLkYdfMWLEgEVZcXuvPmzK6pEr29AdWTHhzDa7xG1HdbEqPcvckp5xwJSGBFYgmwQzZ15eUZ0YxH90Y0P/qlPc+PVgBKOHaIu51BO5YytT2JTqrswe6otstI3i/XPywHYu+iZhOTMXQ5/ewnoIkoJgamtqAcJ3+/0y9xX3uGqDxbqAH+7mzf4U4PTRlTd/uOGMHyzmtgSe6+YBW9t5pGnWBSf3+MzOiRdMYpm6tpunHGGLAMYXZlBGu7lGl3LHtQ2WH2VQJhu3ZWevbOXRlTtphnsS/Q5Su7QlEBjJyx3MPa6zs5cBzDpHQPDkSQUslX4+7+ptHAGRHwqnoEfV3qS0/YOUA/a0LqEgFRAcTnn3+uY24QO6wsFgya2Ds7dybwBoBgV7YxZOwbOw9fMH9hfieazhHlOIgI0zDxPcaMXSeaqp3G3fhYo9izrRLP888+39HalR7ekXaE5aKKTMdoqf2pYsMAopbukyqY9oDUpIGBVJtptpdncLR8lnPFoTzxJBWxpsoTQJKNG8tZZ50dIIAtZK0qO6yiyo9/dEVSZtjmHHdpNZxzmhZsfvaeYBT7iz2I2YPNfeqp741jf+1115Zjjj46wIn0HM+2djm0KlTc+Ys7w9KwfqRnCFgF9BoYzHu0i11vjn96zU/LH//xH0fM1XOAm9J7sBs46pw/jro1wvbfum1LuY3w6shI5oat+IXP/5Py+ONPZI2Ys4jchiW9Oo69cr8AhrvvvjvAyje+8Y2IhS5axGFcF+fZOK66f1XWBVuVUCm9DE7z9dffkH3AvsRuUFpcwPK6667PepaOAWRh12JWaJ9n8AGMvbPj4os/VK66+qrY2R/+8Iez7omjtpLO1gWHn7N8+Q9/GDaBcdGnG2+8qTz26CNZR+xgn2f7WkM0Ouydiy++qPzH//gfEwSmsSGt8Etf+lK56MILO0BhadjWxkSKjfLO+mQsAEpY2caJo21+gZfOpmOOObp869vfKp/+1KdzdjkvpGoB126+5aasvdNPOy2pMi+/8nKC0RxipZ2lkQAik6Y4PBzGjFR7DClgAwaIdKbvfOe/ZM2dfMrJ8ckAZM4Aa89ZCwTCgjru3ceVSy/9ZPnyl7+c8/ass84Ma993+Jx0KGP045/8JAAuMAl7B9B3wgknlrvvuTvjrzrR7Xfckf3/0Y9+JGPic/w/DHt9wvZ3BwBMnM38bfukMlTGA75Zy8SNBcsPOujg8rOf/ywAJhFXRIA3urLywCukAHdPAO+Fi5KW42cvr3kp/p07CQgLqLF+ndO0XwjwYscAPQjrYlDxxaxb6UTOYveccyv31MBA9nTKNK9aFT8KE8bZCqgNs27btlqtZnQ057fz2Dr1c2vZWNSshTn5buLEnhUfvK8vwInAfKuKY9wAKBhx7z311LJ2rTLbz0Vnyb0qHU7b+Kf6BoCqoMhkvgMOsFNRmc4nzxpauTJ7X8Bfiq50OHequxZ7MPolAg+EfDETu1Qe56i+Mwq03Xf0HHzkoVM2YROW8gUpJzs1lU5YPD4EGDAojIyJqar0DaiIzsPkRJk/d35AFA66l03jgtU5B5IIh2i9jdkopgazaXy0XEUHSPK0ujzeiGpiZkCpADU9vekwupUD3edt/FA5O9FPSLOIBvAmQEHHchmfqOKqKTEMqEm8qabZZBGM1TxUG9LvWmWbppnRohucf0h+LUdbS+glp8sze0UoGDFrygEHrOjSfip9Vb9dHGhrxsJEJRJGO2RsLOCNSat5ZfXn0GjoswhVwJkiZ6uKoHnZGDafLCGXOWEom8fY6jcwAQpdy1TZEMppVZFS1DSgj8PYZ7ShpVGJjtl4DETt8jufkwsGkDA2Ne+xlksGhNmsfm+DQPStBXomRGFRKFFvvQ/jxHd7GVPryGJkGLhU0MS030EtX01/q9BPf8AmBoWfE2oiMFsrJs0NaGR+zY81o282pAObsvPBBx1UHnnssarcD/gjNARNXFyBOhtYlMwzXF7WVxUDniyD/apEKRE5JwcQA9Ua+f9+zQAmfw9XbeatMyMwMwK/7hH4b1Jy6Fo0hskvAROir7stvSmir6VnRyf6Wsun/7pef1NW+x3C2p2YKVYHZweQ4F5VShGgLzCwc8euMm/+grAjk8aBnTBrKOe/+8fdFpugS0HxdMYbB4ljL9LnDlm3bm2izIzGsYnqkAsOYBdgLGI8jo7tSgQNW9MdN6QK3y4lXNeV+XPnxplzD7rHBAy8Imi4sQpdssmazQAE2LmDRkLJfebu0v558+bHGWtMXYaq9kk7YKu4230nQMLzGpPFM9hfSW+VQkKXbWR2DH799DPtZ7egmLdXS0tpjIhER1PSUill6Sez4yywD9hl2BKi0CLmbCkZ5WyNVjbYd1X7Zmfua3evuTBXHF52G4q5AI35SZBnfCKf992VzTsepy+aeZg2PcoKz44xLXKZ9+2qdgJAQUCwh5hgqOdVJFf7vY9jyenmqLSqjxUwqiwb7a12g/SgEptJQAhbQ9q5OV2+Ynmc0yZqL7M8c8lmwThJKeQ6xtaN5zX7sIVHfTcAirAhp6IFbIAMLYWnit5W4cLGXOLALJy/IOCf9xKhZfex5cxxq5RpjDml2hpQcbfdopNh7RongSpjHobvrMFy1913xYnnSLHbAHZALUKw2sGptHeADdJfXnppTZk/f+H/y96dAPtZnufBf87R0dHRjtCCBBISQmwSQmAQOyJgdvBus9ikiR3ceEkcN2nTr/M1XWbaTNOZNpn2m2ndJgHbqbFrDAbMZpvV7JvEvkpiE6v27eznfPO7nveViU1axzNtQnJOwljS+f/f5dnu+77u677uAB/mRtkFZkHtjrI682HtLllyYCjy/OhWUH/ffecnBkhpwaxZ2TstU8o7YfpI4mJb8N+wKMQC5517Xij7t992e/TwCJAqtfjc5z4b/QrvrjsWH1KgbuDobXgnwIdgUxAnE2+P0jEBEBB6VToh6BfoAY7ED1gDGCBKcDAWrAltlq1z545xsHawnYFRxv+VV17N/ZUEPvvM09kbgvgF8/cLk4c/LGEZ/cShoYyjrD4ti5XH1FIazAcgzWGHHhatPoGs72snC6gyjkQ7gTFAUL74r3/2s+WO2+8IGKV0CVgKMLn1ttvKfffeG73IY487LkCDH2wx4JBAmqloAS773ph6DnvmJ3f/JAACMOmuO+/KOcYXty4/9alPlSeefCLNLMy3uQM+yvAvOfDAsLo8G3//ueefS/kO9oh/q4y9vjCC7CkMGDoz5tC4GyOMA/vH+sU2c545ZzBM+O06KgE2sFUSe+jehZ2+bXuAGYxD62u/+QvCAhFXYi1gwEvI+ruSLvvPOnnq6afCGCFO7DnERCccf0LG27ntnFRmJ2Y5cHHtVAO8AOwA9ABy1oDvASiXLz88mj20Vsxlf6OnJJYT32G7WANKU154/sXSWTozBuIs60nrYWWlzln7F+ADBHXmiSuJKjvbJAiMrfMOmNPaFNf3dyCF9e3MvvueexIrYa44W1sQ3TXt87D1dAjrdI4PhslmPJ3V7oVBZ99as5heIReEHDG4R2fFGvAZv5PciIhrI7IdEWwgTTSqSsgE7CHADO5gjgk9P/PsM+XtdzZlfJxLKV0Towaw31k1SxuxV/5C1UDFVmzKeDtrlz32sWW+wBwAM6miOeqEo0OkbWshHYTYBwy8ANSB07tbJxwGqaI42gpH5Gp4JAeYQzYgh5a7DYBgw0dYBfLfMzG0MkYlLXK1pRuqYppRu+1T11jZIzaWxRpRsgk9tf60EWsxYL4LMHEwcnwg9ZNSozsU1Oidt98qPd1ooB17jJ1JhNSnrrZU4dGW+QFI8HcD34IrnAPP5sAB3Hi3Fm12/7yvtrJRnB+o34dURb29P2iV+xNVEqw7RC0Ch6X3Y0Bki2xUT+ReMg/eJcKsaJ8C9PF1XAETbUDfCsTKbLQlSahrFrUMwOtEWGfNyrtSyqfjYfxlEBjQVlQV+um5vV/GftrUgEyoo7JjNnXaEDbCvzJ0ed9kwDrLm2++kXdFa6P8LHMFuKKgbl78yOIAjaK0P1xpqJzHI486MmNoPcTQDw3mIIBuc2KJq7b0KYDczu3b61oaNy7vY5ytGWvAAeUzDkS0rZbN8vTTz+T5LfL06k4tckW1U+YVUaLOjHsyWBO6y3asnQbAUmuJPmpveJZkUXbszPp2eEZQ6F2AyXtDJ/93AZMYtOZ5/6aClrH7jo3A2Ai8j0cgB1nbVtgf2XTt1xdU0ddhDBMs0cfLbIDJ+LWlo7PvbxQwqXa90eP8GSmpavG1HC4B6vv7emPrsQgJ7Mm60hBjvziDsnJsHro1eyfBETbpxEoJlzwR0I2WkdTE81V8bmbat26N88guCWw4rWy/wIBNZWPYdrZasOmzfCz3wGRhj7ECBAaCC45pWv4ODOYZtm7XzrmCFCmpaARo2WEBuiSMH85sC3KwwWwd32BkqIIGKauYO6+yGfp6I6aZZNO2rbHvlf0wmnvzTWTz+S21IyGnuLKQ+Vt8mIiVFoBNbRcc9u6WzRmH1IYTjMXQ7amlLTrseL7e3v7YZnNRtUoknDorlXpXZQG34okpaW6ccp9vS662Ruy2AgTmmWPsd/xP4+IZq+ac1tNVBFBQV7vU1ISTH/6WH99n66topeRVLVMSaEu6CHzqPFXNOoCH7j/YCtFl2d2bMeMnW1t+PzI8mvdrdeeSqEkAMBz/OM9HLJau3/BIEku0GSqNfDRJwmjcTZwUplRo54PVBzcu/kwXgP8UP3WcbpNDe5hUxpwPxR/ab968gIIfuuCCfFagKFijjRFBX4Kz0Q+cGD9W5rvtKiQzTNjUPhAELth//wS5ypuiebBtW5JXQEOBL0YvoMJ4C5zsgWSQewXJs/J3gcjXvvZfA6BgdQFRlKEDlSTx+KvWgfbD/D9JQUGwtQsENN7GwN6WsRfQKx2x7jBNfF/Abw/aC/RXKvP45XTc5OMb/UWLFydoxzYGLhjT5cuPSBvZ7q6ulNPw+b1vtF4OOzRgyimrTk7JymuvbUipyvadO/aAjfaGa9HRs990QBG8ena6I84O/3kuawYjA6AJmOMjS1wrNeG703lYu25t7h2gVenVjh1Zzyccd3xKYmTSMQcwIDASnn/uuXLa6b8SoMA9PK9xWXrYoZlf36mNKQaz5j760Y9mP2M83HLLDwMKAHVmz9knIBi/3lwad0GqDYRRQj+xbQ5xxBEryr333hM/W2chTA+ghjG3/oBa/+6P/l3aRft3Ze7GDdvB+QPIIxIb/aeZOrPsFZYNVg1wSyAMtFt16qqMiR/sIBovEqIY8WIM44l1A7AyZ+QUAAUYMdaLeyu5+tKXv1R+9KMfZm69w6yZswNyAh10NvLOgEyJ2Q9/+CM5B80PYMK6dC/PCkRTYrJo0f7Zw9YzzRXMHue8Uref/OTOfM4YKqOzNsyXMxAYoRTLs4qpAToHLj4wz7R02bLYJecZ0ATj6NHVj0Z7R3zp7HJm+ey++84rN99yS0AC6xmQT7NJOY05tN6V0px4wgkpIQX6OKMeePDBnPtsirIZe50NAOYAPZ2HzljxWaQJ5s6tcevmzRkjQAZ76lpiWGBJylUbYgHRaesYw09Z1LR0EhtNjNuKmDszkQLG5zysmlRDTckZlh87Btwwf4CgluFYwfgqEu4MyvWGESW68/7KfIyNuWNPPKuzLrHc4FDsQsofG21Ua7tt62w+EvM2ot8d85csGK3Z+doSbcuWTVUkKkq8U5JN8AUPqKSZkWE0AB02bcsQMXi1RKVmKKB0oan29uZ/W7FOh3dqb5tMiYf14AadYbb4U57RUDwBHYLTsFLSFYeYV2WmMP66v0BBq+BrZ3n9tVfL7Fkz97Ql9rwCegwNk1vbrA1nkwNZusdPCJiTPu9lNI5AK/ppM7YisequbIK01GtEvlzbBCYjVTriYFjA0DTXQCOUuYCi+o7DPLofkyeVNatXl732mtEInE3MZIc2OWFCKFJ+gnANeJ5doTVC+TlrFqIxdPi6dkCapq6M4wKcIPbToqcxziiaEyfGgLgPGhQHBaLs/Y2p+a8K9P0x5LX7zl5x6hgvKDTHS2bC4jJXng1YYWxSojJSVYtb4VbjmWzaO++UGTNrOZCDwP2JWTkULdC33noji9f9tZXavHVLFvqu7TtrZuSARUFrGee2FlRmLuKvAwNNO7cpMQzm8p2Nm2o9dX9/nAwbydw4sHTQsYYjcstgUrzv6Sm7d6FgylbRVumri70BRbqbjgJaTyfz8zNgyd8WwOR9HKqNPfrYCIyNwN/0CDQHmQ5kFYXobACT/d8FmGwqkyY9VmbPvjVdcjqIvqY88X/HuPs/9XJ/GSX5uaeAl4yOVgbkkM5wc2JzZKAkDgTnaL2yhGwFkbtQhTduyr+z53wGPlDfQE1UsIdPPKlTkHr0mQmeaz12b5z2KhSpi8uEWsbRCH2ytRH81BVvcu0uE5HI7dtSEtvB5ozWIIBzx25xzIEIgjG2jm/Bqd+xbVsCc/5TnqEpIRBc+46kB5YDu4yO7sdnUgYzcVKCUr4ZG8oWckCVO7CFGKCtOCzfSlDAL+BbDA72l6lTpkVDRBaY3+P7YYuO64q/1fpr3q92LZkSh7UtocHekSGNjySwfv31vK/n8/e2hEigg0bNT/ROrsvf8mdtP/ll69evi9+WMhSs37T97Y7zzZdsGcPu751Q4t1bmdT8BfPDIEhde2dn/ldpzjvvbAyoIohoS7OAAXypdCMcrhpunpmvMH58zazyqdKNhBhvhF2xd3oScGAoYMgk+ThcnXTBahJTTSLPe/HnzCkgKCU2EY6t/i+2a6u3l7bH2kFrmDB1ap4l/nGT0DH27p8uh1g+EyemhMB6O+mkEzMvABEghnIUujxEV2WeBa7pAjVlSoI94EFtQ9sdoAO4I2gE9mmBS/eOVoR33PDaq+VjH/tIeWn92mYcqnahvRQwJl0iX4zfeOmll5Y/+ZM/yfzLGi8+cEn2lza/5513bvzVH/zgxkbUdmFKTYzlHXfcmSywuSAQq3W19+cP66gi2249ep8HHngw+4lOg/VBkwADY/26dWGKYEu4joDuX/7Lf1luueWW8sB994dJIfAXJG56Z2O58OKLa2A5rZ4Ht916W/nil75YGSavvhqQY9OWTenEAxAx9oAV4y+459t6n9NPP7384IYfNEBZTQgr8XH+OGM8m7jn0EMObbqi1AA/zKPOznSLuew3fiP7Wrm6uIbGkuCUPy2YBegBjI4//riMGY2H73z72/GTnUVEXGndXH75FWXp0sPLWWedHRDXWl616tTy9a9fke40y5YtT3z1+7//T5OsPP+C87Nuv/nNvwg7wTNhWNAMPOCAxQmiASrG9dhjV2af+XG2ABR0YPJuGN72ra5BQJY//dM/DdD2pS99KXvo9ttvT5nIl7/05eixKLVQSihwtpboTLmPs+vWH/84QsBnnX12AFklTvYQdoTzBNNIi2L6LYAXc62l9L/9t/8mIGa1cyVzevJJp5QpU6aXK7/znTB3xCXOeGU8mDrm2rWtJXEIoVvXcl689uor5aQTT0iiXFkNIA2I5ff2kEoMyWDzTI8GIHX77bcl0Ywd5Kw5/4ILsi7tycS4paSCYNOWzTlPzFlax0+dmj3prCbEK0GsNM34tsAuGxWWYKPHpeW3NQ54XHHEEZkTTEjjBCjBeAHykjYQj9v70fDYtCnXAR4cQhx546aASNZfCywfeughZe2LL8a+ml9rXvyaLnHYIFu2hBGiFAoTiV20D8WX4i2VA08+8UTTqXUwdlCp6vZduyt+EDZgfwBeZ2Gr1WS9mU/vJKHt/vCCaG2lGqMC7elyM1JJHu2zY8eYcz/2RNuRp5bYzsi12N8WQLY3O/Y/aOFoqFINQOEgzAOkHQ8wYWc2gX/bvbMiNNl0PRPygCguDugcpLNmx/AzJA6H2gFGW7lx+bsXb2mTFn3arDUHvOsSWpFdSd/k0pG/O3SAFKGCahnUsE18n8HvTB/svTO52BH7zJ4VZMnCMvoyQkTFgAsmnoMRFH1wKKg3sTeDwuB4j4AqMebbIzrDqFh4Cb4HB6pAXNNqF8LrkBGg27gWkEM6SOzUqXHI0hVHVqijI87CDjos06fnGaC8QJ6WShl2z8aqUGwBeAaLynNyEgBXHAfvjipmLLR9q7W/tXe3TfXiCy/kXSysffer2aNWhR/QYRzM29x95oXyaHFDLY1RwIWtW8uWrRgvFRBLP+q9995DG9XWzaGBzeEw8b5pw7ZjV+iOFeTZuaezEOTXPX9KaZydAzxUtPHjy6uv1pri2p55QkSwOCd+/8Jzz5feXVDBzqwj2cDWwerqHh9jZpO3a9Ahun79SxGK45RFMDcMn96APRgwrsl5cpih8LlvpfQqs6kOazI+U6dkHr1fGEhNQPCXqLJtZvM9Y4H/+wyT/1Mhydh1x0ZgbAT+HozAXwMwmTXr1jK+7ZLzNwqY/CLzMprM+0GHHBx2pwDKuQ7gkBljg/kM7As7CzgXmCq5SXeQnp4EYewi8KF1KOkECHrbzoKcW5+N2DxR8yZjv8/cqj3CMRUs84s4sHwkPgmxORl7AVELrngrug7xeQYHYj/5BSj9gnDBkfv6OztYs2ed8WcwedltgX0ryOm52Ou0UZ6+V/6X7eOzcPwBLcbBc/Ix4nDSKxkajjPvOnwK/8aJbOvcJTbalr0pl55Uman+qyUmOh32571aXbt2xtjthfsvjN/l+SPE24jBt7prAUIaSrRAgj/qOhI56ORtBz3PaKw46p4j3X+a7n/8mFZEtaOjPpdrSCrxTfibnHDz4xptec3QQM1AhpU8OhL/iG/s3T2X8eT8e3ZBQZxy3fw0Jmi676l/Nyd06F5+6eVkydsa/paVzcdUhqVcIMCOtspNUjBsVsxXCboEAz2NAGJlO3uOL37xi+Wqq65KiVmyptQidb3UzWL58iSa+nf3llNXrYrPt/fMGQkgX17/UjL6/LdVp54af/Kb3/xm+eAZZ+Qed955Z57rg6efXu68687MJR+d3oJ5OO+888tf/MU3wp4WUJ2yalX8xgMPEDRvzxpvS09+fOutYbbI3usCI9svgDFPb7z5Rnn6qWeSxOQrh5GzcGFKHtatXx+QE4in3avnUYrS7jVrQCDI9/v+NdcE4LSGztFK9dZbi/sCFIEEfGRsil857VfK7t07yxVXXBE/EEgqoCckaqydEWeeeUb0R/jFfOqUUnV2lk9f8pkAiEpArLmvf/3ynA1AAIK3ND0eevihgDzG3h576smnyuc///kAOoAlZwNG0OmnfzBxlJIXQJ59vHrNmvKrl14aZsGf/PF/jO9NzwIjxLkjCSje+Bf/4l+U1ze8lnHXWegDRx8VwNIY2rMYDBddfGE0Yl597bXyr//Vv8qYTpwwIXP/9a9/IyyDMz54ZrojYWEDCYnxrly5MoGtTP0ZZ54VQEKM5H2VdwAQlIEAvbRX1nJYJYJkauKg3TvLF7/whegAeQ5rip9uv/zjf/KPE9dcfc3V2atAu4suviigCGAIS8La8mdMmdNOO62sX7c+ZVqe/6abb07HJWeCbk0YEIDDlm0O2BCjKHs5duXKcv31PwgDiFbSl7/85bA3gIHf//415ff/6e+XtevWRwMnWiuz55Sjj14ZlpOz1n4BgHz/+99PF6arvvvdAFBAALHfA/ffnz0BEPGcUyfXdtbW0eWXXx5tFbEVYAHbniaLd9bJyTgpBcMMfODBB8rRHzg66/Poo3XbeTZ6KhhRS0gJPIHROTtzg40DeFciREwYeI7RRfzWnnVGSTiLu8RRAn2sGOc93R1n/4trX8z1Avw//nj2m3iO3aJxoizPfGH4AFQ8h7hLqY7xbuUklD/ZHzrHAdvYKWel8+SJJx4PccH3JAgCag8N5rxVamStYEa2Z5VSHWe6tf3OW2+XmbPnlC3bahMUdtmZ7L4tyyRi3YRYm6qANlFib4kjk8Bo7G9buuhcxdoSzxmDdO5tmtU4i2EUkfPYvr1iE8157px1zY79Fs8ftYgt0BaMiOBWf18ocuimOstAYxzY0CD01JZC2rI+GIhKv9yVQUjrq2lTs3GTBcFg6OxI/ZK/o2Q6KBlaWhGu01JWUwcrk19GM3jJknTWfsot0m5xC8y1puoc15WDDA10/r7z4qTYkG0QbUBNXFVWH80BVJXnJwbNdNhHiyV9okci8GJBMqJhxozvator7cxkm+CIvfWocR4Xx8SGaJXqHSy6C/m7a6Ca1RIY6Pyc8tY7b5fxTetmNFYAjQPXQkCdNDYcpxZ4oNVhAj2j8WDYLVDPa4PZCO7lz56N8fZ+FoxsBkVjh6pxN0+AnjgFIyVO0HHHHVcpS7t3h4qshnL2nNk5wFMzuLs31EoGw0FgU6WUqrc3mTjPpmxISQxtFYuUAarU2IG0S7aRfM74+omj0TCG+vp78+4OX/eYBmjrHh9GiT8P9A3kkLO2OIhUonMALVkSwyW7h67FkYFyU6aeMWNmWC82NyNjvjyr67+x4fVkx6ooWl8cYEwTa2NYrfZA1bfxjsbPxsQpSYFO8JQxhsntYchcAAAgAElEQVQvEqKMfWZsBMZG4H02An9nAZM6D4KtsDwGarkJRwwbpBWqY5cq9Xckzh1nlF8hCGtFzSdPnRwbSHuB0xk26fjxCXQFPBx3vgVQQ/AnCBegsiX8CUA++83eSJyEwaEjoI6EQ7VOW/CQ1sWDtQOODhzqv/kcwAr21XX9jl2MOH5ff4J6NjelIo2D2Qqp8isko+IfEH2cMqWyLbbtiC0PI0F5c6OhEXZtV1euL9EgqM29d+7Mc/GL/J7P0Qq5Sva0iS1jyAcRfJTR2tnP+wpu+EcCYHY8yaqwiDvij7VCpRI9/pwMYHctZ+J/tY6t+8THGByodelNJ6Bo042O5rn5sN7b+0rm+Rx9id29uxLQpuZ+aDBOMrvuPWrnwapvx7fzg+0BjGqfwz3dn08BsAEaycj7vXu1jJmso8HKSgYk8E/4LFgExrBN1LlX6vWN2YTucsH5F6QcxFqUeONv81P5UBz8tvOM9yTWad3wkdqmCcbT99oSciI3XcC47tpdkk6Cmn/B8/6LFqVUgp+zz5w55bzzz8/6NvbWl4BRsInFIMCWQZaN5ld94hOfKHfddWcSTz6bzinz9ytzZu+dNY5FzPd1X2vUnGhMYN0Qq1Qu8r2rrmr0ZaakxbC9KKDVzUrwt27dSwkETz7p5LBFPvvZz0bzA0BRE2EzIgCK7ayshZi/bh+EO+3Za665JswOnWlaTZqHHnwwJSjPPPN0ns2cPPLoI5ljn7N/xDDWBqHYH//oR9kb9hJAwlwBFQSFlX39Wtr2YkIDcrTa/Z3f+Ur0Zsy/Vq9KZYAAfM3aWaU3ArNHHnVUmCICVV0gdfN0bX75TTfdmCB1yZKDw4YC5Ngn5lpZoHspb3no4YcDPBLK5dMTUT70kIPDYjM+P7jhhgBKAuvDly7L3GJL0AtZfviKAFDK7M2PIJ+Wi7hjp3K6yZMDigAhBLmCbmcc8CfJaSVkTRkKdod3/Yu/+Gbm2HkIwHA/cwhMxUrS0MEcWEfKyYAbusHccMMPcl/rum2Tze2O1kZvX4L3G268IfMoNjl82bLEkVoY0x9xPhgv7LEI7j7ycAApCwy4AMzyboBqcZMzFiDus85WTA3spx07dpWjVx5TPvzhD0Xg2DgBTySqAQTWAZ0NP0TAnaXPpIvUlvwOO0n8gjlkzCRf7Y/P/vqvJT69/fY7AtSpdCByKznvHZUJWavKyjBUsIRm7D0zYDnwAsPCj/bXbA9hY4wPwBzgJbpLu3ZFy8N37HXjpAEJvRTxo5KaVgrC35VuiaWU0AEzyRSkpOqoI3Oe2OfmQ4xIm0RJoLLP2CkMzOnTMwfTpk/N+MdO9vdHrNn5OH5cBbM8m0oP4qv0jpyz4l7rFS5gT3l37BdaJm++szG2w7WAk6mA2SqW3hFWnVgTmNLGlF6KzIKzip1zJksYpEKl1WYj/D6hO99vmXzOZjYJ1sFuMxLOcKWq9nVIA+wccGbhIYtGTSRAwf/aOAZGbacH7OvbnZszKBMF+bRJOmvwiBERLYq0+6k1k4yZGzAirpla3snVYMUo9NdSmrA00i6u1uS2tUz5y6js/tQ4KgAGi6Qt40mJz4y9cl9om/o6dDx0HSDBXunFrFPPYIyde1rMNhtk1uHlQE8mpaurbHx7U967zT4YYJkbBnJGlOUrgu85k6lpGDNte+QomHePD+jhmZLVmDIldbnooowcB83vTQwKEKrRjt1ViMymtVmjeLzXXmWTzFQjSuOgAwZUgZutGWeBv0Ot1hgP1o3e3R0DF+GnF57PgVMdp6oN0kXArqcK02Z401JwZ4wToENvccbGwKMiaTXlcCUm590jNNWgeRYsw99ex1hx5sy5zTAFVVeV++bNMaIOaIe8+6OKEW+KWBtam4PHs298p0yZPDEOH6eMw2NzQXi3bNxc9po2PfPreHL/vdRYl9EIn9WyoJ0xCuaIo2LOqlNRBe3SdrlnYpg4jLgMCdqmMWeca+lOrSsfGa7itu371bIcI1NbDr7Xz8+KDf70M2MMk/dZuDj2uGMj8Pd7BP6OAyZsPxutZIIjKQmDPq58AwiBbZK6cCLu0QWbESFLwQoG7e7+ykiR6GB/2AffZ7MicD95cuwTey3pEP2TCT3ltQ2vxs5I5PBf3MO1f1p+0ZeSHGxa4IuACLgT3Y4JPQEFkmWrhinlDbt27Ez5iSARE8Xv+EfsIP9DSY77ROR9oD9+DQCBXydxwh+prRv7Yt/bzgd8OO8jIPLDF+PvABz4LG2HHL9rBWiT2ewan2uzq/wU1+EXcug9O32QtuQ3Oh+Tp8QX9Ofcnz7cuEqhbt/FmBpP4I134YukQ2ATrEjEtS2Wk30cGckz+bM5wKxV9qOsJzXrQ0PlgMW1ZKAmySqwEOp6WhBXTZa2VLyWUndknviTtcSqP//x/dzbXHgOVHufz1yNI5ZcE3T+3pbwSnbxQ/mXriFwa3UAjZsx9Bz8cOs0PlvDLrFe/JtrtrRzIJ1sLb/H7/igwBWZU+/QtpXm70xtQADXv+SSS6JTcOLxx2eO17/8cpJhN990U/nSl7+cdSiT7Xt8rqpLJ8Nby7sxFqy9Cy+8KN1YaIT4jCAuZfk9aO3TA0QASGSo6Rp4bv6XZzO3wEOBGjCQrglfEXiISSSYM3dvvwVcrM0YlFcoE3Ev+8MY1yB/n/L4448nWQsokfDl0/oc39jvPYP71+s8k8B/eGQoewZIWDX/etJlkk9rLRh/Y0hA2bvZI8qF4mOOlpSw6f4yZ/asJCWNyZKDlpQH7r8vjIS6H3bW8rXOzvxZEN02Pnj7nY0JUHVT8W78XOvX+lm8+IAyecqkgCzz91sQ/xnI5xnECkesWJYyAuARgEmQbU0/+8yz8f2t1f32nZcSK7//xMc/nuCdnoRAVsD6XFrnHpAkJO1K++Pmm2/K/hGET5w4qYx2VF0h5xYWVeLFtNUGgEwuz7/wYjli+YowRQBkmCA0RYy1/9qyeXtx9erVATDFEE8++XgS8J6TD/+ZT3867CusoGdo5UydmnJG1zXYhFA/9alPphwHoNwyiXRASdMKXbOGhgLuCqQfefTRzJmAfmLPpGiKAKWwlojJts07nC32mPjp8GXLy5Xf/nYZGBxOB5lzzzs3cZ99gFXFRjhvxVhMJTbJXT+5K/dXIrl16+bEfESMaa24p3e74ILzU/qnwxigW5xFg8R9XcN+O+UU2jG37Ol6BXQBpjhTTjjppJw3zgjMjxbANS91XwEQxgeA1MFH4C/eAZgBMZw74u2wGd94I6CdVtH2grEGbInLxMTICuyd7zmLdWszhq3gsjXtethoEtCAGWWIWi1jO7Zli9hKNEJ3bt8Rm1aFbcflrHRe1bN6UvaoPezMc7aFzUfDSYednbvKnLlzw4ohmus77fnHRrSMk1Y6wT5bdMABYYumlGby5OwJY+e527b3YRw2pAz3azVNUv4ZMdrhiN6yV75n3TuvOw4/evlo2BuMROh+E4K0mVTiXBZqrQGtmhp+qIxDaRhRRskhbSKi2N60hDN5BqYVpjJQHtCPG8cIlNFMhA0EiLCpLQALxH8Meeptm3opD26jMPJeMBQegi8TejLRaR1XRjLYI0PDe9rvmSgBvA0bWurMWckGQaiqiGkVPjURcQ6azIZnZiSNiwDe9Vvq6R7ApLe3qR/VLnB8wBGHncPFgjOuDjjOAsMzbdrUMnuffcqmLVuiJcLI2agmVUZqx9Zt1ZFpWjyHAgoBG9cZYToTrpwGiOK7FqvFaB48vwyAukAHTfRahgitvp05jDjRrNk5oKCtWlJB0d3fO3uG1IdNnVoBjrfejJMElDG3kEuOHKV182U+HPYWree1iaZP2ytjbU1FUG9cV5m/734xPtBLixlbiWHA5EkpzAgtmfGlryn3sqGtMUjkUP9QNE84NZgrjG1U9Ts6kkVQ12gzeF6byj2xjqq2SnV4zbEDxppk7M1duvI0NdUVhNpdJnRXJyddB7JWf1obPwaY/P2OI8fefmwE/l6MwF8FmGxdWLZuJfq6ipx4NEzeXyU5FfaW0RKUcUbZA/YUMML2+Y8/wtHSDVBww6/Zso2NnBoHk7gnH0BgJvvVt7s332GP/Du7AyjQjlZmHuivFFR2XjZRIAa8978HLTkoAAbfI+KgpZTdO3ellp9vg3LdloOwicpD2UC2Ok4wX2D79mTfsHDDfhiqCQ5BI3blSy+/lGfjm7QdD9lm7AafYxf9vgUF2Mfp6rcHBmILMU6xOo2JwJIvxA+SiZcoionsqI4r30xwBNBQQoAB4Llq54ju2qGvty/35L/xB2OTm84y7f+y/UAFQAQWKH/ED4cd8NAyVV1DMs1z+uEnBlTpafzB3buiZ6AkuxX8yz27MS9qF7xa/qy7oxLpSRlvvgw/SHDq+VIiNFCTbcZJEOa7fA3j3XZr5C96JplNfgd/s2UAu34LDHkH1+OfKD/mt+kqKDMekVugUf9A/Od0YhxVTjYuz9n61MbEc1gXVfQYqNNX2wbrahkmSp0XP9YzwVffpxEn6Hzm6afLkSsqI4HoqYw3FgFGgA5Q/GJit8b3e9+7uhxzzNEJ0DFK+JfWnbVA80AA5D3MMbbLunUvlkUL98+eUg5wzjlnJ2lZW572JfjB5jKGxkNpgv22efPWWlrW2RnmBN9eUq+KBk8sL738SsQ8BZn2IEFL7+g5lDCsWHFEWbhQR6jhXFu+i58sOWdteh5rGMNB0AwkEH/Ym+4/Z9ac+OvWtu40nlkwec6555TLL/+zACWnnXZ6QAwAyLPPPRfwQZtwgAnNBqU/mBL8b3OspF4wqdwKG2H54csTYGKvHXzwoRkfgqLEeH/8ox/Hd+aTG0/vg8EBTLEurC9nxnXXXVs++tEPJSmIpYJpovuMsQWWPPzQI2X9eoLcHXlv7AMgxUFLlqQrjlhg8YEHRpDYmq6tVruz1++8486wO5wxiw5YXCZPnZqSIuNgnLU9dma1oMuLa9dlnCNEPDJcLrn44vLf//S/Z1zFAs5HYJV1Yv6V9BDdtV6tb6VAgIXf/M0vZJycq9hV0V3s6SlPPvlUxkHy3Hp3Psr+X3zJxYlNlLfYg86P1WtWp0sS0ItEg7J+MQ79xZrMr+djSpt0/Jwzu+y3YEGAHGeTd7rn3vtShiTO9M5YSMaulvpjVOyVsxtt4Jmnn0nS1hqj4XFE9HB6IqxqL/7Jn/xx3tueIgp+0403BlgFFJlfe6CVRMB6U8Jmjo2b9TR//n55V4Dzhtc3ZEyBEkd94Kjs640bN2dPeldlS7RA2Bx2TncrgB7ASfnXiSecmH2mG5Wuo8bG2qRN5J0k58XGLfPGM1g7ziVnFwDV+WhtmmvnuHOGqLJuqMoBvbuKBucBENTaAu4BItijljEonnOOp/tuktUTArRhbbIttcJlault7UBPlckwZwgCzkTzHQClqVpwZpjb448/PuVJzgytz7GYvK9jMuxB3e76ems5j0qCrnGNEPjwHiZKq0nmOQFPnjFVJ0s/sGwUSti2vbU5oYoeBl2zimDqolOFWGTk07O4aZlnoTLUjLHNlBKMSZMCuqDBMJ4GwIO2daRBcJo+zqHFNgBD6n4bBVvIu4e26NpyHFQmiHQ0URrtlI6OcaVQECdu1ddXtm5Wj1oZLAY2NaJDwzkgIJKMoXuEDjltWhYbQ+/ZDCKj6cc9PZeLATsABw44o+6zvpN7TKjoKNCoVXRnRAEs9E6SCekgDjuS63t3gAngQd1waqY4Fm+9FSdB+Uq6CAXpGg4I4Hpt/arFaky9k+9GKVuJy+zZ0R4BMjAiVdxWR6EJAVuob1usjKx5MrbDwzVTAfTQIs0mTvajl9hYU5IyrjOfiXjbjh0NeFOF1NoWxMaMQ8JZRLN0Lz8W2svr16eGzjX8XZmW67c10rWcCNi1I4JI7iPrI4unhdeWTZvT0jeHRldXDrqg24O1/GvqtKZuOWyYSpWM0FvPxHzHvDnMHKwyA6FiNyiq8TGHroe2N3nSxDI8rN660oBbgK+62k1JzntETWMMk78XoeTYS46NwN/9EXhPwGRO2dECJkOrymjHO2XSZICJLjnrSuffuOjrLzgtHSVdMNgIjirHRnCHQdLqYrHn7D67yeGT3KndOfrDuty4eaOUTJm3734RNAS+CF59XnJE0C5AF+wLTqJbsntXOjwsWFBLQtlmbEqf9We2lP8SIfbdvaErs3My/gIQv5dxDwOlYS34+9w5c+L0YXam9n+/ffcI9vObvFMEMRsGh/9lF6vGyd7J7EfrbFxN0PCJBHTsNXvYdpVJB4J09ukJm0CA2orkt2Uxe5JZjX/lmlgsESIdGq6itU05CQfXNQBV/Mtk7vhkQ8NVaL2jMmVatkXLIOFv+K/VWTEv6OU+1woccsoFInwFY6X0BPiU1pf9ffEDiA/yJY2tYK5lt8Rn26alaC1HNreulSTZ9h0JoPyba/B3+ScSPW33xrb8BWBSS3CmN0wV7Jbqm3iuJBN1k+yeUGv+uyeklALjI58Z11WWHb48cyqI89MK8BobQTLfOmBTavjr+vcefJYkoZpuEi1g4iN7T58e/8yzC3CsrwXz5yfxJKAFKtTuIAeXa6+9tqxatSqCqMZAUF8FIDcmcDTefGpzKdB3H+ALTYOUdLz6clmxYnnGTbAGpElnyaaEyzwJRglcPvnUk2nDyue9++57AkoAAARraTHaWZOhL738cnTyPvShD4cBL8lVx2AogID5wWqmjWLPCIIBK/am8mzzYd94BkH6+pfWhx1i3efv61/K/CoPkYgTY9jL/Gcdbrq6OrNGgSjKGyT+gJrmYG+ssbT1Hsl30feV+EQUOp1b3m6aRgyFyaz0jG8PiMWEwAwgfnrXnXeEvRPm+T5zk+l/4okno31z/PEnZBwEvUCCSy+9pMybZz1vT0Zd/APE8g4PPvhQgmf+7T333B3djTCzJVXXra8J4N27o2OILQdIWPPYmjDSxSqXXvrp8p3v/M+w9w8+5JCUl9x6662FuCdNDQEkhr9SqHPPPS+gzn333R8//6tf/WqAWvdKULx9R85OjJn62W0pk8IsX3HE8iRPr7j8iqw/iU+6JzoBYeIoTQKEnXHGGQEhjLH3A6h87nOfy1hjFt17z71Zk62IsbbY4hIlN57zicefDINJ3OO8PO64YwNqCthp+IhrgavXX399gvbPXPqrOY/XvvhCnosMBY0g49vfP1iZV5iH+80vZ511ZkqwlKIcdOCSAAdPP/Nsufiii8r/95//czRJ7C+gyze/8Y09nWkAIt7LftROmAAseQBiuQAy69cznn32WUnuAzYBHBhDzi/lSffce2/ZtLkmzpNE3vB61faZ2BMdEqwk2gsAMUBXztxxVQw6tq2zM3PuTAko3ldFYMVMzkxzrWRJoxH20L+Ze6VndJGUUSmzsibp6SS+nTMn88SGmXdaKt6vFV41T8Bo+6t2IhuoDD7yH/6LwHVPut9u37Gzstuc6Y0d8xkxnDhRjMwO2ItAFPcTGwf8mTUr+yLCrXs6ipFXqPG489+YuZ+ziR0Rx/IJwo7CdunuTtzq/mGpHLFyxWgYI93jc6AYAJPE+Pux8RnO1PWo9WzqXB1S0EzARu2qQk1fP+vdYVe0mQjXbMt0GIaACuNrF5Wono+DJvXvoae2ehy1dEdmBF2yMhiUoPh7pYNpOUT0qjvX81n/hjrDuETotNEYAYyovWpVxx0iDuVK0ZkS5kZLM3NNBk92AEWIg+C5oW02LEDB9xwEDCkxG+NjgdW6XqJxDPO8ymqZ2JMJ9T4WSM1odAW9tenm7btvro8q54CBxskkQVfdwyGoTbDN5T383mJnhIytGlefxURBYYPAKrGJJklAnarA7rkdDu6PFuw5KclbWFH2b0RdIcucJutByZWyqJRNNfRDvzefUFvvHRFVjkPKWZT07BXAxPtBayGQqQPu6AgS6/eewft4PxmsMqJ8qD/aIuYZQklUmENiLmweDoJxQTP2nubGQWvDtGVhLfUqNWwdnUFjGZi2zg64ZD1zJIOqNw6gteogSXO/hu7q961QUAVMKmjyXj9jgMkvGLCMfWxsBMZG4G/3COwBTBp2XbrkAEwWVYbJ+xgwSXnuZLodUypboLMjgTwnMC0Vd+2qQQ9NjgYgEYiljKWzs+y/YEF5Z1NtLYsuTJTxqSefzPWAD/wowatkgGvT6Ajde7SU+x+4L7R7SQ3+CpvTJm84ZGzk4PAQ+m5steBZsOqz8Wu2bo1TnIRVdxXMV6oqGGwDQWBPklM9lb0hQdR2BqzsWzXe4/awQ9hFPkXrD8mARhugKSNO7TcBPS1jGyYxvwnrgx1t9VBSzqL1MN+uqytJkT2UZyVL6PPTpseXck1jwueoYuudobmHOTNel47qOBtvwWdo3DrxYFw0JTXGjb/VzqFkH58o4o9NV5zadabq4/FTo7PCl5ozu3YV1BJzy+YED61Wi3nkP9E/EJjI6LZMHKCX0hcdO8ImwlJVXtKUwWAkGDs+BUcdMNaKyXsH/mWSPV3ja4em8ePDWCJuKGhowR/vaC0ANjArWmaKYMO8cuyVXwkAMGW8H6aA+ZFw9O8tbT0lRg17hz88dfKUjMnixQcGqKP/4N8FzoIs/9t2RJIhBpzwve695+4EfIA0wRrBT2NgbQgSgYHHHLMyc0DvgZ/d24tx3RVdBusHkBL2Q39/9Qt3bC9TJk8NWJI229pmb92a9sGEMWkqmFesbMHNK6++mtKTfebsk2cCWoXZMXPvlAwQPfV89uZ5556X96AB4Ycv7/N80sfWPJa5NW+AnRNPOiGil8bffZ5+6ukE3bXD5EgSjAJ8fuqnP31JWbN6TcRhvb/EstIuGiRKvVvB3W3bt+azylKsJyyBpYctTVct+iRrVj+WOEtm3nrF3jhm5coE49Ywlg8/2zvoSrJmzWNF6U7LFLjooosjtHviiceXBQv2KyeccHJESW+44YZ8HvDy2GOPZ06xspTJWGtSfoJJ83fqqlMD0tSSqafzLpgU9qgyFCCHz726YUO65NCq+fd/9O+jxSEOwrCwj75/7ffTzcjeeeKJpwJaYLc9+ugjAYjsN/dcufKYzJtA3vlKK2Trti3ZK79y6qkBeAASgEri14sPOCDxygeOOqrcedddmXclLYRVAcMEby/7jcsyRtot21eAFbo0utKolFCyJcYgXAy0OujggyvbrWHRO6z9ngiydXzBBR8ql19xRWIU3Vsgtz/84S3lk5/6ZOK8H/3oR2X//RdmbzKTsQ2TJgVQsLbtkblz9wnwpuX8b335y+WP//iPw3gAXu291/QAXaoMgPRVT2lR4jdaNceuPCYgzMzZswJGVDYULY25ZeKkybXF8aRJYT4Bsex9ZWR9/aQXNmaOxe7WZ6v/AgxVanPA4sUBWejHLF60KPtG4w3lPM6IFvh2T4K64sNbbr45IKbqDfMWSYkhzK2XYnOAMM5FP9YdEBM4BQTHtBLTenbr0L53zvMq2CjAZZp4dCnbHK5ARdOohN10/Tciblt1NX0WAB/Nr54JidOUb4nxlLe1mlHmzjnoWVONsa1qCFVphp9qP4WQoDNazmKYQnfWIuDFOdEC7i1Q4x2NU8eJp500GpRncCAG3sAzokHpGa6G8QFlHSKIiQUxZXLYEwbRZvDZFon3oC2g4VomEKKXg797fA6qMBaIbBGSmTxpT3u2VrTUC27bqqvOjFBioZc2WYLYMhoj5s+CZ8DE0EhtS2zT2rCC68HGwKb7DnXh9evKrJl7VyOv/IJzMW5caHiQyLRCboQ/0ReJcqF1OXAiKNbdnec1GS31VUmNA4RmiQWB/sSwA13QnVqmgu+YMOMimLcR/ZnTYGEx3p6fk8UQc+JigHfsKG+9XcVdozA/fVpYFFpaoUl539RYNvWgkNA2q5M6yPFVX8bnwgKBkEVYrTcHZPpTT66LEYU4IM706TmYd+xE6bQhNyUbxknxfhwviuN+oN8yIO7BOfA+agUZ+oj1vv1WmUWwaObMqF0DjDyjzckhNc4RSNuwIcbVdTlinA4qzza7TQEtttGBYS2CaZyr1k5f5sC68hm/55ylPnHK1Gbuxu/RKzEW1gc2jE4CAbqGhjK3tGNaSOTdYMlPAZP3jnXGAJO/3THg2NONjcDYCPyCI7AHMKni3LWtMMDkgAYwObWMdrxdJk1eU2bNuv19xTDhOwj2lSNgVQp22O5Qe4eH4yewd2wjBy7Zp3GVqcGWAAK6J7C3o+W5F54PoMEOS3pIfshmc+Y44WwYZ1gAxz7qsqHFZ1ocNvXy7Fe03iZ0V52woaE4tbrCpbSXEB0AIrX8/bFhW7ZtiwPKzypNWSmAI6BOI3aKZcovw9Lke8hkx77xmbZUodpQ0htdFA4ncUp+jWfyvhx3Y9MmfQQHQA1JFP6hen2+AAAqpQdJ8GxrdPDq8wr8K6u2tnfcvUuZN/+wuzq//X2hqccvmjgltluQxDFtfUo+Gv9LCYiAC1U7nSU2barJmC5dhSogETbCuNrRT/ZQl5ZWry2Ay8hQxiIMgwkTUm6CkcAHAQ7wVzj53sfnXMNzWjfpktDTk3XjHq7rfsba/Pg+v1X2W0Beu3ncFD8kLS5TtjQUP9a4CxoEUfxE3zHe/KI9P6PVF2wDGT6LsUPA4TsBRoBl7ompIfCR/Gpb9+Y6SmQi/Cro2qd84MijaoC4fn18PAwTfiu/cunSZcnUt0EpPzC6NOPHxw/zZ8E/Rs+SJVgMNXjTaQJLW8cUIJE1L0lIDNXnJez8HrtBkgwjwP35aNamf2sp9ebE8wBYPn3JJWktK3AVAAoMrVHPxbcEXtG781wf+MDR5Z23N5ZHVz+awFlQbd0S6AQAWPPamXoXQOTyI5aXFUesSNlQWvjuNaMce+yxWc/Xfv/aAC/ANOP9oQs+lPe4+ZabE9ibdyCO+AdrA1OCpoWsfNXim1LuvOuO6F8YayIoxUsAACAASURBVOeD3y9ZsjhMFYlB4MDjjz+VOQEK6ix52WWfj78v+fjEk0/mPb761d8J44eOxbJlhwdQEfwLEunwbNz4dvbcUUd+IP+upEopOWaEANJZp/U2kAuwe8KJJyZxfM/dd+c5zz7n7IyDM2nmzNnl7nt+kvnV6vnrV3w9gJPk7sWXfDqaHP/hP/zH8uAD9we00+2otsN9Lh1etEp2bpp/AqOXX3F5gnbnkLV//HHHlbvvuScglxa6mB9ANGvXeBOsdb+U4zclU2eedVbK8bUt/t5V38t6wWzw/sYN4x8z3jpJJ9NJFRD81re+ldjl3PPOKyedeGK59bbbcs/PXPqZvLfyDPuPto6uS5MnT43+i7n97lVXZV9gZmBOYUZopawMxlqzVz94xpll7px9IlFhvuxBZ4PzwNqTfGUHMMS8o/bEW7dsLgcvWZLqAHtaFyX7R+kisOGaq68uF194YXn5pXURpK4J/ZJKBGAHEMZaXbhw/4ANn/nMpeWmm24pRyw/ImAKAV9yDCefeFLObYwmz+S7nhMDJiUq0YMp0fEETjpDnXltyZqzLAKt0/fKfvIQ1iVQFsPEswOm7CWlRgA+z8X+AQbF5FUvsifgqbNKnGzNsLMpuxwtiem0Q061RFMawz7ZK0R5PQPhYt93Bpgb+9PZG3vYV+Nt5wGgyNwAXDEja2ksfa+qd+LH8zoP27LPsFNGicF21ri7uztr11gpCUtcrSR14sSsc+MDDOo47ZzTRwX2gAEHtEFlfIEKUH6TZvPa/HPnzM7D7Ir2Q2WYYJN4YRQbATpjhbHRinlayLXMBbVxQn7nZSCPfhhin4UMQd2gvqmP6u1LzZoBVQcb1C+oVhXkgioboOkEYJtaZM+eLjbDw2Vro2AfYEQ95IbXQklqKbLQJAZMmYaMgoF04HGMbGAL3XN5H8wIqL7vWDCCf0G62mTK0qFATejJIRWtkE0b45SgRLWTZcEAOmxEgAKnIwDByEhAJf/rh9Fp6xejFo/aqd3drl2ZxL1nzswmQi12cEPEWuSRA+f50HAZAdfyPQg49XPzZczaWk6HgAMI3c8mg7y23X5mzZ5ZZs+etUf4x3XbtmLAFT8Wsno8NWJAIu8zobvWsLmPw0QveT3q0dwOOHBxajeBOa0ytWvtSm1yqd1xurpSUqTMSn2ouQXMeGdO0wEHLMo6stDdN9mt7vF7MjEMn4OAI9SCcg5uBpThNP+QRUr5DLAN3o79uwGT6m+8W8Pk3Yomfzn4GANMfsFgbOxjYyMwNgJ/u0fgPQGTfX4GMHmrTJq8usyadcf7CjDhN7BXhy9fHr20WmYyITaO08W+r3700QAXfBpBr/IYfgKbTMyR5gEw/+2N7yRziAXJrxAYcJzb/9jK1G837X0xTND3BbBsXNu1jl9F1I5t5pjG55gxI842O8Xx5D/RDwMw8AcE5Jy/ZLw6Osq0adMTpGJ28hF8zndoOGCZ8Gna7i1pFRlB9ZotBAYsPGBR/DJOKi0HtlWw4NnabnYWLV+Cn6R0NkzbRgsFACApxogne7jhtT1sEL7Grl1ViJYQI39FEoxj2wJSnF2mtmfipCSG+D3ubZwERYAS2dAkWvhEHR25nuyk7KDvh93R07OnZJfgqG4iAt9WTNacYt/yBfxnHFvtF+/puYBeLUulBulb4sQLkN2n7QhhvmoJRu3mKJPa+sGuxU9GjweYRQOlYVF7t5Tj0HAZHmnYPeMCmCRJ2Wj/AWoC2qSZQu1SKdNrfjvGVX0V93XtqkFXy3uAWm0ZjrG0LgXp/kyfoC2L/+IXv1C7H27YEF9xwcL9yz5z55bvfve75aMf+UgAQ4lKXSt00Dlg0aLMK3YKkAfo4T7X/+AHCfztFeMpAenvNCqefvqpBHdHHfWB+Hyy6zRn+IaSZQCAMz74weyF73znO3sET12fL6sEBEuATy2zD3jx79YvFgZf1Xrmv8+aNSfPrDUr8CBimq+9Wi5o2udim7fl8577H/zaPyg33XhDPrPqlFVVXPbtt8oxR6/MM/7wxz/Mmjr0sEOzHoE2X/ntr2QsgErW6x/8wR+Ur33tv2WNCERpp6xfvy5xASDDu/t3yc+lSw8tTz9duwPNmVODe+eBdrFXffeq8v/8s39WHnn44fio3k3bX8z6H//41mhHGPff/M3fTEvUr/23r0Vn77TTT02ZhvgDMwDYevIpp0RkefXqNVnL5vLr3/hGOe7YY1N6Ip5xthj3H/3ox0keHnfs8el6cuMNN5TTTj+tfPITnyi/93u/l/291wzdjjaVI1asKB//+Mfz3W984xsZF3tUzCO2apO11qp3pJV4yacvKT/84Q8TNwBab7zppqznL3zhiynZAaiKUQAl9syqU1cF/LA/fu3Xfi2Az8233FIWzF9QTj7l5LBMPJMWzOedd1759pVX5uyzbyVTlSx5vz/8wz9M4p/ujLPi/PPOy9q6+aabc9YDWcyNfQ24++53ldocHNDTs//P7363bNm6LXHZoYcdkjUo1gCkeHehmvH84Gmn51msbZ8xD/aw+O/ww5eX3/1H/6gce9yxSUyPjtSuRbRa6Dgq1wQM2n/0JAE969a+WPadNzfsLM9mva5ZsybnGoFi4AQwDMNDwvellwAoi5KA9z4AJswf8/7Ciy/kzBfjieXFUOYKcCj2do5gzFRtkjcz5vadc0zsqyyqFSRXGrTv/PmJG82TMXS/VF3Mn5/9eN999ya2gwGcddZZAZrEfM4PzCVnl/MB0CqxjY2j7IqdUXrmzA1ImZbiVatkaqpTiK9XVprnjAh4UzpZyw9LOWzp0syz63k2YAgJkXReI1g8bWrIH8BkdstPLecZyfO25UlhsTRti13YuSNmh0tUTattpWPFsUeOtkJn0HyHBWMU7Q1TkVKIKVULZHAgYAV0ZzhqtlX4NSJN4zozsb5bDVtfBsCPDcP4MzBe3EP6nmA1bVqVQTRiW2l910k3oxoPPcsdWFBwVC+BuUUQZomWv1gr6dwyPQPJ8EOJGBgLo6VOYjeklWxPFX3xd/dwENdWXZ1ZEIy+TZPSoNQ0abc3Lsik1roMUASoIlbUFYTOIvNOgnrvU1sKd8dopp60caZag05gx1grxWnpp9BnBgwabHI5Wq3avMPQQgHCmESHNeTcvRgN44+m1nYg4vylffD27bVuuKMjKKbDKXOtxZ4x22uv/BtamXIVoAr6k7F47rln9qjT23ju4bMWoKxR7TzUmzGTdXF/qv3qTW0+B78N4nfexyZBtfPcyZRt2ZKxsWjDlBnXlZbKEGUGlFNg7FHPtGG2GiGavmuzOjDcRwbDuDogbU7PFHGi4ZGMr8OC42SuqzhclUiLKnJTq9YWAf9lwARr6l0Jn78kATsGmPztjvrGnm5sBMZG4Jcagf8lYHJ8U5LTAiYYJuv/9muYtO/U0ZHAju2rtmNyKOApSZg/P10YJI4itNnobAAC2lp8GTSMTIyQF9a+GNvHR+HY17KWcbXOfP78lAOzSYIl/tCmje/k3hEJHR1NAkaQwsGjTcIZlESRuVRyyv+QQRMMRoReIDw0GIfZfTsLmzZcy0uUVTSOpGv7N+/Qtvp1jXRzoV1GA2So+gZpaTtaS3cEL5xMz8x3kJiRiAAW+V/BG9sb9mtXV8p6+RKtWHxbpoztwkcTyPqdZ1XRjYEiey2ocw0ghrHxnHy23bv7GhCEuHtvfJtorkycmN95J/PEr/Mu8ZvSbXFimBVKq81Dq88GIOC38Vsk9Tw/v7AyeQYz/3y6CLiW0fiALZuZLyZY4idinfAHZbejGzdjr/gY6Yo4vuq6AXUksHQoBGTILvtsMqqNj+I77peOLM39zaF3aYGvqm/SnWt2KdFqRGY595JZEQY2v8qHx3XGBwp7JQEAEd9JZcD6KpglNUPaPitWMeBsyqRJ5Ywzz0ypg+Df2jh8+eEJNPm01193XdaiEpEaEG9IuY1xtI7dh26DoDBsho0b8w6CLWXiAAJ/NoYPPvhAgEmdMF57bUPmA6AyNDCQgMn3Xn6JuGztHmk9uYcY4aGHHoq/efZZZ1Wm06bNZc4+c+P78+3obYT1M6GnbN22vTYdmDI1e0p53JrHHisdKW3aN0H+CccpX1mQABTYBfiUGTem2A2SZ57jq7/zO+Xqa67Os9qPzof77rsvOjjGCZPkwQceznsrsROctg0XxB/p7jNLt6QqDmwdCQJfe+2VlKAYH0k9ydSDDzm03H333VlbBFslRul2uDYdk1//9V9PkP/AAw+VQw45LEyH6dOmlquvvjodZs4+58yU1WAX8I2dWXQwusZhwZUIqFqDrulcMNfAAnMCDLNnjz/2+D3CqfvuO6984hMfL7fcfEsCdk73nXfeVR565NFy2WWXJZFNrFd5lLnxfqtWnRKAyP665+57IrZpH7VnEj0ZMV3LtsFIotvh37EegGLKb4488qgAXs4ea8MZYr7uuvOuaJ8o4Tls6WHRX1l57MrELBhEzl3lQ8rCPvzhD5fHH38iwLa9qyXv6jVryu//k3+SuOaaq69JTHreuefmvFBeB4hSviRWsO6we4BN9ojPAieUxwABnnr66XLyySeXgX5diqYn8W090VkhmyCOqYyiI6Nb8pWvfCUtsK3tvt270kZZUxLPRLOHZkqrnYPlMTIyVBbuD/zamnXStnE2zt5N9yOsKmtq2eG0md4s9957X1m08ICwIMRXzjfPRGtm3br1Ze3aF7NGASC0RR5+6KEqtKuUae3a2up3byB51dp0LgIEAWCAVOC7z6048siATuLNlAZOtKdfy1luPd9z7z1lx/Zt2fvOEqwg+/OUk08OO8bZKA4EnLAR1ogzxZoV94oHna3WK/vsnJs2fa9y9tnnlBtvvCklfL7LTmH+sW26CmkBbd1UzGAk14QLRAY73cXgFD0B1tlQZ4e97exqWw63beRb3SdlisbKtcSUSvbYlZzHy1ceMVrrXnvyQi21MTU/2gR3eknqwgNlQLs37b0mT8rA+q9SXapCuR8P7d+BKjGK2sn1TMgG8pLRIhkY2FPCwVgbMCiQTYWlUHvcqztCLaqGysYwORwGVFosBAeful+opgGLWGkMP7aDPtiVKZPsw8SeIGCMKsQqNb0ptZlQBVaHR2qf67SinVSVt3fWmlvPwwAFGIlglF7s1QFAn7IAPZtDJA5LH6G4zhworeMl28AgBH2dU0Vv3JcmCRV+9cjGJWyfpse575owGwUTxEaxYI0TBDctk7ZuzbgDWGRtLHTvj9rKQYhjOHlyaFGYMbJXLUqITmrcjI81YLFzAG3itFrcUVXijaPP0C2J9sfEniDaDqrohwzUzEucy2H0WQapMolsyCkodAa7o7YL9g6p8W1qy8Z1KPciJDe5Gub+gTJtr+mZXwrdNo/vea62FjsbbC8lNZv3rKk4B6HNbskB6FBlCCNYjMLcsEbS4i//X3VKrPOAg01JTp71XWBJvjcGmPxS8dfYl8ZGYGwE3kcj8AsBJm++qyTn/QGYsFtVt2pCZX7M2DuBORZibdM5I86oTCgfBVgva8meCiA5wxUg6SrErt58++2wUtouJYIJDjcnkt1P6WsvRkjNVPVM6G5EBpUXo/XXFrD8Dz4QxqV7S/BI6qA10xJjz9joZL74ViMjARrSWbDp7gdMwIJlL2MzJ0+uNd+Dg/FL/Jv3BCwIMANmTOhOQChI9nyehW8nOJdN5Wv4t/h9A3RFurKIW2BoqH8g32NHAR7Gh03n67mHoI92hOvs3tWboIEVZYtTAqtZADHVaMaoR69dDdnk1vfkYxDF7Cid8SfMCYaQzCWnt3al0UWw6pFJynim6LaElr0jiTj/VjXJsKW74mBz2lu2hflv2S7e2Z/NIT+uCtXWTkApn9Juur8/CRdzxOeopV7aC9ckTtvq2Hy5Nn/Gswoyql5JZ66LYdLq7Zmjtu4+ov9DOjjUlsatjolEXMaraXPMRwZM1Lnhx3RmfewpZ8LEaZoYYC8B4gRiuihiIwnulh22tBx0yMFZZ9jgL7z4YjRFdJeo1wdy7Egy0BxY49rNWkOYxIIoGWglF+ZcICdIcy/sGgkygrFVZ2dDknD2l5J5eyklSlljgxkj785v1KUT8GgM+d2y8D0TJmY/2mOCwFq2jno/mucXXAnCBdYAB+sf8JdWsEesSDmKvWzfSrJm/gsgYXbEZK1t7/7iulqWBcjCiqrdiF4PI+b1199MG1adbk486cTyY1l6GjVdNCCnZZzSnvbwZZl7zCTr7c03Xy87d25LkAwAVCJinTuHli1bmrmgUSRZaG0J0i/7/OcDoD344MPlzDPOTIwmgayU6O133sr1ADj22COPPBy2lMCZFof7GqftO7blDAD6ELg98MAlTavmt8vCRYsyBrSZtBfmf3tnTATAMYCSuDVAQbkC7Q1MI78DjgE3MHT2mTM3wTrf3D3Nvc9j+mDreybnlU5QWEa//Vu/nVIc7YtvuOHGMFGAJIR0MT6AKEo22tIL44/tLhEa3aWpU8rKY48NO0M8CESzLpVM3X77HQE6sNqtFeCOZHFKhfZfWH5www+ynYE0p6xalTGjleG5xVnTZ8xIeRq2iTXwyisvRVhVyZl3lqj3XPvO3TddpszbcccdV4YHB6PnmJi5ETamT7Rw0cKIFS9csKBce+33y/p1Lyahbs4AK2yMxDKQ57vf/Z8B+Jwx7q18DGBNLNw9X3zhxT0dxsQ+tePPpJQViXfsFzGfcxLAY48CHq0pzCTlP/aoM2q0o5b2uZcYEuvJGhejvfj8C+W8888vt/74x40m1bRy+gdPDxsEG8gZbz6drSoExKhiSWuOjRFLj5aRdImLluZuQHl/ZYZs35bzKXPzyivZ262QLyA5VQ0bNycZMDxSyoSJE/ecwWHXOfuCQ4xmP/i3tDymT0mnqrevMjFzZtfucBVzqG3gERWcQc5KZIeUT3VXTKBtp8xeuG7bwSsaoIRp+/pLxzEnrRytaH1HBoBhrRfpDgrU9pN38Wo4O4P4CiAdhlUIRhu+OXsUsD2rAfQSlInRRRnClpVgUTE0wAyBvkAcKlXbzfVURdre3lCwlMw4WBhXG1SJDqS+PQjT8mdwIMbQYvA5g6TlnmeziSFSHpjKtcE0MBgrfihtExD1Oc/IsKMUOoij3t5ZGSIt8s3QeWbP7jByT0g+qqcJCVVz+46ACp4Napxs0VtvxzHynLNnzYnRTAZq/PgYJQcnWmYrbGYOLAAiUQ7XFq1GzXXwo4d5FzRFcwNwijFWk9WhbVJfslcO/Hlz5zXCvdgvM8Ikkb3yOU4AZy8aNN2VFWMDox9t3KTf/Lg92SmfgbQ7zMytw8Za4LBE6X/ipLJjW0WulVSFhrtzZ6XZohzv3BnHrt201kM0XzgIg4Pp680BrWJunQFKsIQYN3PEOYoT0hhVzpTD03O5NkcqTt+Q9lDjKuo4XLVv0qmoKXuK89yAJiakRSMBJpXy9PMBzhhg8j4K+sYedWwExkbglxuB9wRM5r6rJEeXnPcZYNIc6NqkslVKDwAnqLatKD0bKuvK9qMEs+Vx7PadFz8AA4XN4xBOmzE9JTJsMoedA+c6nHZO4MxZs/J99xAscbS2bN1cjli+fE/nGUEJu0vDjABf7XYSI1W72c2qwVMC+Ma+RqNrdDS/Txnw+O7U4wMW/J095ldIGkUzrbtxFoEbkyqQ4AcgwnkVjNFfYWsDAnR37ylNrq2LN8cv43Cyy3wgf6Zfks58s2blmZVqcHwlvtyD3fV9AbH7KKVlh7Ec2oQav4KTWmvFq3YJEXo+QTKFDbN3cEDSrXuP0yzQ4D8w6BIouvm5l3vWEvEZSYwpk1CqnHLm3bV7ozGp5TEDCepY/nQyFOQ0fk4aFPTXz3o+z9OCatYHoMZ7CobNPz8wXXsaNkvb1cbYe7eUaA3U1r58NOMsGEspyaw5eRd+9Y7ttbW0dwlzqK8/HZPSHAEbuWdCyg+AFtg6goHoCkbUtSOimk8+9VSCoMxnRHRrB8qqX6Pt62A54fjjq7bOtm159pNOOLHMmLl3eXHt2vjpADMlZt7VeGIuWIOPrVmT6y5auDBzLiNO14AwqHKEJLt6e7N/iI8CAZ599pkE/++8szH35ofzH429jLy1YY1jswgcaaXwP4n/CzL5j0sPOyxjIPN/0JJaHnHjjTemHM7cEB099NDDEuRiinz9619PYG5cTzn11PKTu+7KnlR2oxvIiy+uLZf+6q8GcMGmFzsIRlcsX5H3JNIJOOIE+t5BBy9JN0trROm6MXn55VfSJhlTXJxjfmtnyXH5uw5Eykuee+7ZrBHJ20mTJ5a333ozf1+7bn1KfObN2zdjIduvtSsRafPreZxB2A98WUnMj37kY9k/V175rey1007/lXLdddckiFcqA4jU1Qb4c+CSg9LpCWNEEEx7AagluOajmxv35KNjHohfjLX44/7772tK+Wtsdu555+cZlNMoC5k+fWr2lHJ5IAM2wucv+3zK+wAsAKO7f/KTMBIkg8UFSoEOO/TQaEdhrzgnldZbk8bcmgM66LIjpnz5lVfKoYccElABKLBpy+bMrS8cu3JlMv6tpg6/3/lwxplnhPHzW1/+rYwfgMCZKAaiEeNHOZfOSIJ8e814n/HBMzM2QEdMHOvs45/4ZJ7RmbF9x9ac+xiDgBPXUOkAHKHR4f2JJ/s84V9t4a2Fxx5/vHzhC79Zy4BITcyZXX7yk7tSvkTU+KSTT8rejRxCo4XpLLf3dFDC5DEnqWbo6cm5KzaMHMN++4VM8Pzzz5clBy4Jk0QZzcknn5J9KZacPAVQUUvJ6JxggQCwgFeYaVpqA0rNveeg4eLawCcgkP0CsHGGpyRu4f7l5Vdfi11DJEgCe0J3mJI6+zi37GHz6WxxNgFM2I+nn3k6iYCUteywrhcH2LVHnQ+t3hWb6Bw11uIyZVFz580LoOXMIa1gfyAbSCp4D59PBYtkQrr8/LQkEaCLWdS2so/ERUSgawUNtqJ9YFzta/es5aq6r/Xm3wC6PuN/Y6NXHHfkaNSLoUaTJ1eDuGNHDhMK5m1LXMYJt5IRqGDJ7midGIgWZbcoIU8ODYdHshGd9bD3gD5LeRwYIXC2INPBZFpFnTPY6arSWdHNufOiYNwe5AbftUyYQJnhyzV6dwch66RIr73awEBQ5YiRKtshnDZlStm0eWMmlqMCZfajzCaUna4a1Ntg7eS0Rrgivm9GKMdiaFXpx3V2pLaWEji6LZpislg9EzMxb739dha3wyyDP1oN9Ny5+2asjZPndzgyIIyo8cV0cQhYAMalZZ1YMH6v7lF9q4VqnmwC17bgocXu61BNe9+OEqpiNtdBS/I8dGNSXjOuMnNSVzxlSu5lsTjoKDHHaWl6emsnF52ZTfW7aJm+Y/FZxKGRjusqa19Ym/c170AjzoeDz/MBeABU3sdh7mCICLDs0+holLuffOKJMHzMBQRcpsDGdHCiqqU0bHg4mRLI6sEohi+uzbox7z8FRTorYyRCwfV//S5QSQOgtBFFK4jnGSpo8l6ASQVWfv4n0Mt79M+pnwbg5H4/86kWgHn3d/9XoMwvF/2MfWtsBMZGYGwE/hoj8HOAifP23YDJKe9PwKRhmPBJBIzs6Fqd6QjCdXUl+yYzzldgqzlH/BDBrYwhJ1nAsm3H9vLGW5UWDUx55plnKwt1YCDnvMSLQJLzzF4KkGrb2drpj03nl9TM7D4JcHfu3lVLVxqhfcFlxBGffz5gAp9l1pzZCVCAFHTQOOwcS7abEwpgCVOUIOnISJ6bU/rC8883TqjufOMCPHhOdl3gjX1K84tT3LI/sIXda3BgOBlSS4KfJsPICZYEwdf0fd9TOw6oEOgDbYwHjYMkYPgxTadF7832YwsodQCuYLVGN62rOtQCgZbVEJ+RQ91XkyoST61wYLKNEbDfHX+LfxeB2Cbhgf2LIatU2DMBP7CX2yxlElbvbEzALJD07n7MCS07QWLLjG71Xzx/EopNJx/BBH+IQw6Q8r8BrFLarrvDxHxeAC4YiJ+sBKrJiEoy0psAbgDz0Ma9H9ZRSuN1VAwzVnvL2qQgZTEjw1mf/FI/wBVAAt+a3+Rz6ThBKDYC9zvL9KnToplR2TalfOITnyz33nNPOfCAxfk8UEliih964JIDy7ev/HZERAVSOrDwtwQvdOnMi30k8JHRBh7qqIFdIhln3W7evCngIEYFxrGyGH4nYVklDNgBfFWdVPiznhEwIWgUCLn2ySefFOYXOr89+eija/I55WA6zFiTSloIwCrpwI7BGrjv3nurFszISAJA2WyBrns/9+yz5cSTTk5nGutD4G4Pzpyxd3za6667PmKuAndtgSXxPvu5z0VE8+rvfS++r/kRjAPlJEWBFPbbI488GtFP133gwQfL9m1bEwC7x65dOxIf+A7m0AUf+nD2ifa4AkdxgUQkFouA9ayzzgmDSeeYvr6B8pGPfCT765prvpdzhbbGXnspGZoS0MQzf/vb3w6DZtGiA8pRR9YOOIL1M888Mz49doDxsJ7PPOvM+M1YLe5XRYeJUz8fAOaOO+4sBx9ycOaHnw3Y+uf//P8Na+u6668PwKNcDbAG7Pjsr382JTLAI+/he0p1XPs//af/HMAM2HvhhZ9KbHLllVeGreLcw56/7bY7wtggUpp11asxxcTyyU9+svzpn/1ZgGXlF1jsn7/ssrBdvvZfv5byE6yZ3/7Kbyd+st6vve66csEFFzQJ55nlmaefSXx273335twGBtBL+h//43+kfEkMxwZgfNx733051zA9tPe1HgEBnslZwtt3H6CYcyWg7PRp0V8UB2K1A4+0W5bQtUYBVM5zjA22h9j06sfWZN6cnUfTJwnwvTWlN850XXbEhyuPOSYxsLMSeOmMsC58F1i/5MCDklAHAP7e7/3jgFz2J30S82A+7DufdUa//Mqr2WfYi5LmEAp+swAAHsBJREFU9oV9qM28/dG2vY/YM+Hg4AJTaqLbWdc3EIASCIe8oHJCS/Qa63eEtQi82bJ5U7SLVGA4WzH92UTMSro4zkFAUAgJw8OJh8W3zg7JC+PYFdHrKg5+3HHHZ25Xr1m9p6mIszIAfdMZzRqr52ON8+AGtQKidljLmT6hO2el9SW29MMmVwZkCcDjfG+TA36njBDWkUT+qjNPHcXsMEAQcEZJXWjbS96HIriKRtc4BTaiQz+gidY9O3Zk0Tj8fVbA70V8xkHfMgIYk1A/R6rirWwNsITRtPkYGgdj6m/7+jOgAAqHMG0PBsL1a8C+3x6UyqFhQSptcV30SAbf54PYa3fctEwTqEMYIWbqVjEYKmWyK9flHOy/cGEGLzScph7Y3z0fAybId20sDJPZ9rBmtNVQoqgykoyQ569012aBlI6y737a7VYdjyjPT5oYQa60ICwlh1LaJ4XlMzVCNa6RWjjdhvSe1ymoswbr/g1abLM4jNSmAkY8o4POHGK2OACiJLxzZxwnY69+mkCVRWrcOXiyDZxFQkGt2JnN1YIk2rtZWAylhRcKcFdXDPzkiZPzbjabOWEoe3frDCB5NpwNZWwg33uyM824urfDyfzRMDFmgJh0PQpda04OC9+F7nuXtF3s72+csppJUTNdR+av9/NXi7e2yic/C5nUb/z8ndrP1e5R7wWYBExpHu/d3/8r8Jq/9CK/yGf+em8+9umxERgbgbER+Cny2+EQ9dMhAwgwWdx0yTnpfQiY1FcBXnOu2k5pkjJhcEj0NJ1hOFstpVzwIZhi8wVgAVbm75uS5OcbUb2JbFVHR2wRe1mFQJWl9of6y1eS2BBAChzZXPabreZsS/TwfTiz7DWHTrJCRpbjHsbCaCmTp06OT6T8QBbRTVyLXwZwECTxNVpRdzbC7zyP+n4JGP9xIjm3wyOje1gbgv5DDqldXjiWbD1/wr11s5CVlsXjW/FZAAodwJ2u8RlT45mMHV+pp6fpZDgYJ9tPNFh6e6uWy6ZN9Vm6uiprYuq0ONF8hrZLCvAgpTQ9PaV7gu4TfQE73EPiqrdfFnGgYZVg8vTUsqOurryD8cUEkQijucEHAowAVvg1lf1Ry418x/sJXvmnrHnb9tk48V0BEqGaj4xkjto6+lZjhP+HdVIBDb4I/bTuJIx83/WTMGpE911H8MhfFFwNYxpNm5b387xtTT3dDvNh/KxJWdskfZp2qAFMUOt7+7I+3dvvW0o5RghdOD/GeVxXZTO7xxe/+MXy4AMPlgMWLgoIp8xC8CRQE3w/cP/9eXYBrL3xox/9MBnsKri4Pe13+a2vb3gtgqB8dKwDa16mX+BD9NUeEqQmo790WXngwfszxp798cceLxdddFHmQ+cNTAAsmZNOOjHv67s+JztuLB566OEyf8F+uTbNmEcefTS+Oo0V78en/7M///PMt70iaL79jioiKlAV6PmzwFBzgosuujBAwX/5L/+lDA0OB9zCdLLmrXP7U6B81plnxnf9zre/UyZMGF+OOvoDCdpeeP6FvJcyAtc29o8//lg5ZuUx5dVXXikDg/UMEA8JoE866YS0P67ss4lVxyV6Et1lxfIjylXf+14SocpIPvPpS8u1112fwPy4449P4DtpUg0wX3j+uZSdmCfrXCnL7/7u72acsSRuuvGmlKFYnwHk+vvKxz72sXLTTTenvENcduKJJyYhSdfj+9+/JsnxkdHhcvwJxwdk9RksdqVB99xzbxKSSpBonFx55beTnF21alWYPvz8K664IutF7OP9xSCJMRptSfFIDc73z1qluwIs4vNbi84EgqoCfywmY6NDkDn8oz/69+XZ557P+fIbn/tcWbdubfaEz9jDxsL5Ip679NLPJB6z3/edNy8g1mGHLc0ZGW1EscTgcHQ56JGsXHlszui77rwzgCAWhhIrAJPP6G7k2YGajz/xRJ6tTdpaS2eecUa+7yzetmVLQAH3e+ThR6IvI2YzhkesWB4QaunSQ8res2aVW++8PSD8Q/c/UF556aXya7/6q4ndBgf7y+qHHi4Pr360bN62NUABpod1Rig2pVCDQ+XIFUdE4wNgz4YARQQ/4jJnLIBIbOpcDePlySfyrvRKzF1v3+7sIfGZMyiCtWU01QvAUSCyOTK3wG2VHsquSmdnWlwbDwAgUIiNabVHAfBKjjC54AXOiH3mzknMCVwBOp100snl/gfur7INuuEktpsdm9CCV2xNmH1DQ824DAZUlrivMSeWSGf2knvW9vEYjLW5jES+MzdldQ1bNNUGnfXsSZnrwOCe+NH3/J+5rRhFPWe9szPPmZPz/vCjl48y3iZ/3HhtrzxYZ5kY9PqnKE2yH+p+EsBWgVebyAPJSHQ1RtHB/+7uIlB8n23BDu19PYDDxeZilFBSATQyMbVVbH9ADi9XjV/N+hiUKN3PnJVDwAtA6TkKWgszEIxwu0h8z3+VAqgrT20rhGqnts73sV0YHe9l4VCJl2WAnkVFfnQ0QbyFE5Bkx/Yc3v7sHbxb1IhfWr+nbMa7QKQyjkqGBgZywJpIC9oNoZ7QVQulFZRJvVcvIa9aq9WKjXGYfM+/KZOykY1LqxRfW+xOzsIDPjEsNrbvGy8lTGhR7pda0cZpALoEURsYiFaMxUvYynhGn6ar6s/U8qldeQdUPwbUv0GRgULGoK9/IAfDvH2qGC8nisNis6sPNR7Kg3Io0GppugKo4506fVrGyoFFRTmU6dQPvpw6bZ0KfJ/jYs5sBsi/DgWtaj4HpFEi+aXjnv8VYEKs6edrdWR/3guYabkiLWDSfu6vD+L87MuMsVB+6ekd++LYCIyNwP9uBH6OYfJ3BzCpAJCS2FpKwsFk5wS72p1GF6GrK2Loflp6vKQFe8VnEFQLODFNOFMCLvbf9YAKMsip2e6vyv4YlWye+z62ZnVKbCUMfGfDhtfjb+zuw7ysdpRzKoEhsOF/+DNbK0EgWbB9+84ECHyhcQ17kn/gHpgnbLo/t8knTjPnVpZQgoMjGGdyZKQmgyZNipMcsKanJ39OQiZta3viC/FhJNVaIXndRJQ0Y64qM/bu/CiO+t4zZyT7W4GRWpZSgYDhJKYE5ux4hN4b0VeOsTEzRj7D5+IzCQAl44aGRnN9vg9wIJpp03RQ6KydYXZXQT7jrWzJZ8LCGBrKM5svP8q4MWv4cBJ8ecau6l/Wdsf1WVP2OzgUpgWGjJ+169YGjDJO1UetJcbAE/6T+VDeJHCpWjK98b38ux++EMYuf0VAlmfvH8hzdzf6eLK55s26O3Zl7WrC94zIYs/ErB109MGhqitTGS21ZNo7WCetsL1gwjwQ0SdcOWvm7NI/OJTPCeoErcobiAxHyLd7fErGlGwbL36bZJp5WgpIefrp/CcLrDQIU0OCDFigRObiiy7OcwrYjY/7SvyZP++0ZvXqMDa2b9uRziHK1WR4ly1dVgUu7/5JkmzY0ZgNngNLiN9uTR6+7PDoMSjzmTipJ6CMZ8SKWb78iLL8iCPCNsE6F+hL+pkv88YnFtxjKLyFwbJjVwCKZYcvLw88cH8AAiKkL61/OVl0YIJyND6zLo8HLl6cgOmuu+4s8+fXVtDGReAZRri2pwnYtMkmHiso09FnWTQbAAeAFyKk1q41tHnT1gAI5gaoAWBznjgXjj56ZcCsJ598Kmua7wvweeGF56Lhg7GCoWYulXQI9IBK/GqaJjodEdOl8/gP/+E/LI8++khYO5g6WEP0La699tp0J7HndTjxffEXwACo6tnsAewDyecf3frjdBczV97TcxIl/fCHPxRWjba/Dz/ycAAf4K+16szBADFOYg/sGQG/xHTVRxqM/gVNHGtELISxovMo0NmZ+LGPfbzcdtttEWK11rVCHh0Vp80KS8W5aG5rrPR2nkmL4+jTjIwGdAagWOOCfuvXHhwaquC5tsOuDdSy7+6/777sVaDpW2++UQ479JBcB6Bww403lHPOIUJ6Y+ImY+m/pYctDTP+6quuypiLgf2bsjLr/7HVq8uSJQdmDA5cvKi89sbrZQO5g85xZelBB5dd27eXSdoS79pZjlqxomx4+ZVy74P3l627diauE2MpGQLOA97ZL4BEWGndE8pbb79Tzjn7nKZZx3NN7DoUEBH4jRkIdHPudHZ1ZY4WH7Co3HTjjQ2LZGIAlnSYHRnOGnYGA2aAX2yiuH3OnLlFX7UNr78R0NPeZ1MwNQGr4nlAvAS2MQcYdwOmBwf26HeKMcX3rl8FvXeVhYv2j221Ntg7hiD4AimG2K2dWXPpeDN1SgBpZ5tz1xppm5K05ZYEW+m5IEa0rETXdDa2mILrO3vtY2esddICKa7DLlTyRk8FwpM4GVc6lh61bJRhwi4Z390VZoiL2Hx+UoKjY02XCZsQ1LfSN4ficEDiXBB4YmAYPxPseh2jHXsQnYi+NIsSGoVNweAwGun9rLVsQ/UDODh0HUSuxSFoBZRMQg7RRr3c4jRRwIKZs2dXZsaECQFAIMQofe6179y5MbrKd7yTDWcwTTxnwDu5r+8GWBgczAIyMQbPZwE7VXekO9kP74vmE3XdKKbvzGHpuRnqlh7lfd2jdYpkOuhteF+bJmPV0dHUCWt7NBqnCjuHcedMpG2X2tXREnDDAVNLorqyKSf2aD1YmSPeDXsDcu3ZWmGdtCYmWKtkibZIt/eYmGwN9JajYC1AYmVtXMfccjJsIk5A9/gJQR/Hja/ZHBkfGTQUNwfsYF9/5tS9LTDr5I033soBunPn9tBxK/1Vidb4Kri1a1fewdg5ZP3YGGhck7Opdu+hOwNjfMZn27Z+1mHbYuq9AYz/XZTQJFP/Cvij/nYMMPnFRnHsU2MjMDYC79sReE/AZN67NEzevwyTyFZ1dNQuM3GKqs0WxHDYZMDYFRkrv+PTsH9arnIe+S98ArbTdebNm1uZo5N6whhw3dZvEvhJTLTMy1mzZ5XNmzb+VM1/V+34MmUaLY2yp2yVbRQosr1Vl2tTU7qyX5k2pTJWZMM4j/y0tBPt70siQxaVTedPSJKgWbP/nFCfF1x6fvZ+/vwFAUxoT6RdcMNskKVtGaNTJk9N8Ox+ApAa+E+I0Ho6JDYCuq4BYAEWYU1gbwAL2G3349+1nYeSmBqszQD4MOakpUGnhHqgtmaOqGrAnLdilQFWyj+in9fUlXOGhpU79/tdb7KXfAbAAVZqgJ6G2p9r9vQkEcdHjC/3jrEMHTXPIsAABFVganvGpO0CKSj1bBjJsuaCL3R6P8bY9ZV1AcjMW4RLdwl0xuU//hCwo2qPjAtDyE9bpsXfqiK0VXhXlwvlEyln4l8SCO6qLTZlcAUamB7WK4BAhycAhbkFxmD/WOMCIT4aBoWMtDECKpibT19ySS3bHh2Jnsayw5fFt7a26zobScC/bPnyvIvWv/z/I1ccmTnZtnVLMr1YyK3Ogcw6X5n/Ghr8yHDW9vp168qjq1fX8ngADXCqdKSUxVrH+ohO4fBwAmo+tG4qgn1xhKBm0aKF5c677iwnnnBCWbhw/3Lf/feH6TV//v4BPAh+2o+HHnZYWoMrH9NRxnx7P/sE2APU4uuvOvXUPV0plXpseK2WNPm8oFQ5iQy6khMMEcyvT37yEykn8jvMIc9My0JMABDw7ILOCy+8sDzxxGMBYcUyR33gyPLQww/nvAG40JkwB0oxgFZ0OTATiD8DKbG4zd15552b4Pj5559NzANIdSb4naQrkA1TQomEcRb0W4s0Zw4+6ODywQ+eHo0LsVCEMUdHAoY47+64/Y4AOebOfBGSpflCjxE7DZNNrGJ/2N9nnX12QCogD3bLmjWPZa2ccMLx5cUXXogPj8EAtHHmnHDCiZn3O++6K2wPQK9ykOuuuy7z47mNDSDMGgAKzZxZG2Vgn7jO5z73ufIH//wPwjxQdkVMFFsGmHjbbbfmrHKWKfO65567syeUXEjwzl+wIAwKvwM4vP76G1VGANNsXAUYw7bo7Q0QZI2LWdJ4YnAgQNq8ufuUY445Omerd3SeO9PagN+cY2roPrPx7XfKaaedXmbN3Dv7CNBzUMP0eeKJxwO8HbBg/9LZ1Vkef/G5skPZXU9PWX7IoWXrps0Ruz3+2JVlYPfu8sK6dWVwdCQsIOejUjhxmLPPva1X2kBbtjmnRgI20TOhKSQOFCPSfRHHAsr+zR/+YfnTP/vzjLdzVfnM7p07s7+tN2eFkr4A6hMnlVNPPTVrvAL7Wh/ThyxlV19f6WnK8Zz17J7fK+t0BgPL0qGLWPO8ueWN1zektMicsI8APueU9WTcR4aHkqww5inFmTIlAL9SMc/izI/OVBiMtfqkbQDjjMYacZ46cwhV01SRvEfgYE8iMJ5kegVMYAHeyd51vWgrDY80WlG1qqFllIqhnVPWP/sZTdPjVh0/6iEh7n39vSlzMTKhKbalLD0TYixGGrFNX4TQtNQ/N6C6GwrM8Eg2bLIlU6dUBL27O4bdhk6dbdMizQsbtBbZ97+19lMXnqEcrK1wq3u5RjIFe+/dlO30BSxJxiQq4ZWVwWgZKNeP7ok2QVgpA/25Riukk77O2CCTJ8dYmWS/M4GMFZQbogsMceBEgAmVNIJJvWHWMHSu2WqlMLitAFQonZyDbkrEtW1ZqEDa002vLZRsUpsTPcuCff311/JMABLG2YHrz34iRDcymkPZWKlRI3qGPjt1yrQ4Vt7D/fy57VvO+GCl+J0DA9rs3sqTOCRogRw111x8wOL08LZpACSe33hwJmUUIoY0OLyH7uUQT2u+0VJV4zmCff1Z6JUe251DhpFQ08kgpGtN6YizMGvvveOUbt66NQ4Xw2beWtQQq4lDBlQxjzauNcaxCKukaX8d/ZE9WiG/XLgyxjD55cZt7FtjIzA2An9HRuDvMGDCPxBIAxL4E4ICDragjt9ROzBMTZKCbeLn+LclxPFGRxvdsc2xQ+y48luBK4BDJhCgoouFIEpQKkjglPF5BOgSBDLrsvu0sthXZQj+ztbzBfbee0ayx+r7JYvaTi2CdLZ4aHCk6Vo4mI530WoYlhXcGsYBHyuddcZVwXsJLEESe8p28pcSsJcSu+8aAkS/S5cQWbepU8qWLdvi/wAFwtQdPz52OCzbZM1rqbFEkOCP/+hZZf/TAhLzQqnsSO1+Y7wj9NqUt7RCrXyl6MoNVfYDG+4z6R4j8RXR+Dqe6byjg0F3d+x/goeitGhb/KK0cO6X/KnlOcYMSBFx2s6O3MM8+18+XwsKuE+6ojRaK7V7Yi2pMYb8Wn6T5+LfubbkG3+KXyMjLmEn2CJSGw2T3VVQ0GeVVfAtjzzqyAS27XfN+YL5C8qG114LeMaHagVarUPrJmVGwKpRTrvGDKPlmKM/UJ559pn4mcYLaBHgr58WClY2nZWB+HPWKkHZ0qFV8t7l3HPPzTX5+dYnrYCWTSzgkAHGdAgo1T0h99ERCgtABxrZZFntgw8+pOzYtrW8+srL5QRZ+kdXZ1yBLulS1NOTACprcHxXWAp8TSUcgjntipcsOSiBPxaCZ926fVt8RfNCY5A2hbJ3TQzplgh8aTOce9455Yc//GHAH++xYsVRed/rr78+7VyBUvxFIABBz5pgJEA8PQANvRw+tEYC1ihgQEkbP1km+bbbbk+wLrlKH0IpOp/Ve51++mkBDexjJSHWDo0XwaBA/qmnngzogr1DQLUmYPcuH//Ex8ufX/7nZXgICLW9rDjiiIAG4opzzzmnXPmtb4XxQS/Es/KrL/uNy5LhxqRQ2sAP7+/vDdvlH331qynF8fznn39+GCP0GA8/fHmZN3duufqq72VMASPG3rlABwXIIF5yL2ABjRlaO4R6Bf6vv7Eha5I+U5podHenyxGGgvGnD+KZrSGxAJYBxkeNuUYSPGu/bkyBIzL91vxTTz4Z9pfyJuebtavTjaSwzjm1QcjM8tGPfjRrff1LL2V/GYPLr7iiAVCWRRPm1F85tXzta18LSCahDVASM2CwX3jhReWWW27JOQroxYo6/fQPpnTFWsE+wejB3nNeBuAkDTF9etYJXReAFFDJ+jlg0f6JZQjR6vbpbASmA4sI5jo3tUrWEUesSCpi3dp1AYewlC677DdybcCNaoyRgf6ydPnhZePO7Wm3O7F7QjnmqKPK4oULy7eu/FZZv3ZtOeX4E8orr79W3t6yOesaC8d7Yh0Rw3VeB0DIeTu5DA+PBiQXFylXApYDx5EZfG71Y4+V3/nqV8sdd/7/7d3Lb5ZFFAbwaWlrL4DFtAVXipHbCigBoxIUjZcNrknw3+JfIESXuFKgEXUBlBapsBEIrUQIghR6ARvlM79nOhi3LEm7IfTyvfPOnOsz5zzn+4C6Kl8eGmc/Nlp5JY0nz1SxxYDG9uHo0aPpxAix6+3bydfI0OT0dH6P7GeAyOaxMjl5KRVd7J8ckH91hrUicDnju3UjuAQnN3USVH+qW1L91/VfO00dZzxc7ty9mwrKWq33tF5ZG5tTSvwscE3lWWwzW7lq/9jBARN+V9t16FjreGmT2eSxfs53kTH+ge4Dj9lQOsWG0F12CCAKeEpLzoefH+4ob3y8+DiOFcAQYiMzzvv74yQ4UsqnNYKwMNoMqu9RKgmzB0DkIZIN2aF0ja9EEKLaQ1UEJ9Zm2HMMIWqB/qySZbXeV0iwZ0DBWluPA21EbdZL0aB5XKeWHAIMDXS4lDLBQykBJDKB5p/q0CgY59n6ltwgcTzabZAQ+XlFmkfjDB00YKQ5V0zZhBjSx6k3xnLKwRATikrmVQMX4Ip9JoCPHtUyRe/iMwmoKhDGMezly0sxjq3sk8K00iL/tgDDvulrpFTWwdDaZ/sGTHFuDf3PGEOo6tPK/qvqpZZM6WseyM0B4IaAWC9nB2CCugseQ9L24M+gua/0DwRl9TxVSRFqIxTdeg269ZqPcCOcgsAyHPVWYV0QQI7I+fz1pM7Fdt7LT59U/pyhweJmK9Uuw8NB8zmnSk7SyWc5w0QXDSz5X2XIi7e9rAEmL0nSt/YaazuwtgMvtgMvMWBSLyy6wnuQyoIOvrBK6NbGCasMaSPvxTX5uQrQ7u4E9HwtQkD+G3Ge7dIeod0jo3VdwiwtpW9a8MxHJ0YZHY3vTwzQ2xsgwi2b+CbcHwMDuYmTEEhkxCJ8piAtlaE9vSlXR5gnTsg41U4n7cYSAQmd5ENMJGaTeKZdenDweWUIP5025jFB7uTzqSzW3UbmNoJTwbeE/497tSrGl5jN+0regBQhfe3vT0LQLsUE7qoxU/682opjCqJqW88GQNk7/t8FFJ9fS7OXAwQ14ALgYr/mH5pi053YRaLmHcRKYgjVFJWzrJNSe3GiuETs4tmJvZbrNCM3hOLBdtllvV5GDNhuOFuCTx4E7uJYl0t4IjyjvZP1+yz7Jl6+c/f31eoQ0/qWk6ip+FUJq73axAvPFQuF1HBxMQCJFhYJhj0Nh0tadZC/Vg4Wz3fhJNZxuxzuk2cmWXYnqQN4Ida0LnuctqK+nryrGNLZW6fqEiNVN295PRdS5FIy6DJOMojYVfm6xLFVxCBSBQ7hDpTQHvniSEbAavUeHfO3t8vSwkLZuXN7OB7I09zsXBnfN56zsAa8JJkwMjAQvgNJY+NY0M4FPLHGc+fOJRb1u8AwCZCE3pQYsj5x9kzeW1tOT293Eki8I/Sxr197zu5y/vyF6EIm9mxYHy4UJLD28MCBd0LorHrKhJIdO3aG2+LnmSt5X/wjiDnxboh3fc/Zvn/wYJLFy9OXo7em3Ow/sD9yCXy6OjMTGaMHPlvMDXAip84Q58u1q7+U4U2vhhAXL4w109sGEGh58TUxMREbhOOD7rEnZBMoq02kp9c0EG3uplfdL+Pj+/IZ2hYAD0AnYJA4HEDz9wrewk72zVQsn0NPAbq3Zm8lfDYKGjAgcT31zamARZXb8V64TFQm+X8oAPr6cvsvt7JX5E0FhzX/+NMPWctHhz+OrknCjSIm6+TMc+m+igW8HvKdDG4w7nfr1uyLS1MtNYhXPc/fae86fvx4OXHiZPIiFTi7dm1PNRJZOnTog7KQSaUPkmvs2b07OjR1aSqgDPBs9tZc2bN3b7l5c7ZsHB4u27a9HZkANly8MBkA0edJmNkM+evExNmyrqu7HPvyWADFr786mWc7B61gEmygl3cnv2yYvBOoOLLptTI1PRVgT5sTYCGVfFo/5ufLtZmZ8ulnn5TeocEAIHM3bpSxkdHILdt5+rtvy5aRkXJzdrbsf+/d6JDcMy0z9+8HtCF/5KjSS/xW3njzreRqqlBURLHNdNDZqvhxZhcuTgYooYtsLzsK8JGznTlzOvsLACP7wC5ku8hbw2v1rF7w+9vLV67k/dlIsuYiACCmcwBAxubJQUPDMLS+bN+xrVy//mtZCXnqQnhY2A45df2qusBnuBCguypl+M9wV66sBICyh2EZedaJvaZ3fi98XhmC2hWQynqHNmwsqeDoKrF/ij0yCc30uPVD0U32thG10w15L3vID1Y+KgTkQxkfbtoVsI/f/hcYiUAQaNOAiQAAAABJRU5ErkJggg=="/>
          <p:cNvSpPr>
            <a:spLocks noChangeAspect="1" noChangeArrowheads="1"/>
          </p:cNvSpPr>
          <p:nvPr/>
        </p:nvSpPr>
        <p:spPr bwMode="auto">
          <a:xfrm>
            <a:off x="123825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5209241" y="1223370"/>
            <a:ext cx="39347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Switching to pure localization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5178761" y="4403450"/>
            <a:ext cx="393475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etica"/>
                <a:ea typeface="MS PGothic"/>
                <a:cs typeface="Helvetica"/>
              </a:rPr>
              <a:t>Pink trajectory shows the localization 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after the environment is sufficiently mapped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0" y="1165224"/>
            <a:ext cx="5130800" cy="262445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0" y="3831907"/>
            <a:ext cx="5151120" cy="302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3883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923DF-73B8-AB15-8AF9-63EDFA5F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QUALITATIVE ANALYSIS OF RESULTS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3F71D2-52A7-4415-8F40-F114ACA74C6E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sp>
        <p:nvSpPr>
          <p:cNvPr id="5122" name="AutoShape 2" descr="data:image/png;base64,iVBORw0KGgoAAAANSUhEUgAABEwAAAHsCAYAAADIJTjzAAAAAXNSR0IArs4c6QAAIABJREFUeF7sveeXZNd9JBjpfVZlZZb33rT3MN3woMgVKZAaSsPdobQa8ejT7LedD9rV37BzRprZs0c6Rzuj1SzFJUhJIAQKGBgBbKDRaItG2/Jd3tv0fk/Ey+xugEag2AAB9E2yUFVZL9+7L+59D/jFi1+ErW+grwzzMggYBAwCvwQCZRtw743DBsBWBuzg+2WUbSVrb9wQd7/sDjcKZaBod6J3aARf+s2vIQ87nF4/evoHsbaxhf6+Puwm4rh0+RJ6e3rR3NoCG+w4ffoniEVjOLB/H/w+L+y2MnLZFKYmx1FXW4NcLgOv34uW9jYUSwWcP3sWfZ1deOuN1xGtq8H25iZCfh8W5maxvb2NsbFxNDY0IFZXh7XVFcR34xjo78fQ4CDsdjv8Xi9efe01pJJJpFIp1EYi+MPv/CFeffVVBAJBPPXkk1hZXobf68P01BTmZmfxW889h6vXrqFYKmJzfQPra2uYmJhALpdDXV0dxsfHkc/nUSwWUSqVhEzZ3IF/iZVnNjUIGAQMAgYBg4BBwCBgEDAIfLIIVKsXHsVmCJNPFmyzd4PAFxGBn0eY8OYClESaWC+bCAGbzcZ/oFSyvjt9fjzxzG9g76GjiDa1wl9TB18wDJfHh1AohEwuh83tbe2HBEM4FEY8EYfP64PDZoPDDvj9XuzubOP6tSvo6upAR0cbLly+iH0H9qOmJoxb169jeXYWH7x/GRvrq3j85KOYGBvDQyeO4/b0NPKFAq5duQKX3Y6pyUl0dnSgq7MLHR3t2Ld3L5KJBP7sT/8UkUgEX/nKV0R6vHPmDG7fvo22tjbsGRnBlfffh8Nux7/5N99GbW0NamtrcfXqNUxOTopoeejECZEtf/mXfymGKZlMIFxTg/X1db1fLpWQzxdQrrAm5XIJNhtpJ/MyCBgEDAIGAYOAQcAgYBAwCBgEfh0IGMLk14G6OaZB4AuEgIQj97yoLrHoEUthYskmxJRY1An/wZ+pQnHY0dDcikQmhz0HjuCpL30FTe3dCEViyJdt8PkDIjNK5TISyQQmp6cw0D+I7e0dNDY2YG11FaViHq2tzZibvY1MNo3h4QHUhIPI5nLIUGnidmF6cgJ9PT1SmgT9Pnxw+RLm5mbgcjoQCgbhcDiQTiTx5OOPS4XyxOOPY3Z6BqlUEr093XjvvfewvLQsMqO+vh43btyQ+iSXy6K/fwA3b95AS3MzDh06hNqaWly/cQNHjhzG/PwCFhYW8Btf+hJ+8tZb2k8insAjjzwsVUlPby/Gxsa0v4X5eWxubqJQLEp1YuFGUqkCbvX3L9DaMadiEDAIGAQMAgYBg4BBwCBgEPgsI2AIk8/y7JixGQQ+5whYNxiLQbFok3JFQWGpS9ju0trWDpvTjRMnH0dDSyfaOntR29CsVp0ybLA57PD6/RWlig2FUhkL8wtobm6Gx+WEw2mXyuTGjeuIxupQV1eLYNCLtdU1LM7PoaujHWffPYOHH30EG2urCAcDaG1uxvLSolp4qBZZXFhEMr6L3a1t7G5v4djhI0js7Ki9p7mpCal0GqViCZcuX5YSZH1jA4+dfBQXL1zEyMgINjc3kE6npUbZ3tqCw+lEPJGAy+WSwuTko4/in954A16PBz09vdi/f58wSVS2IUnyyssvY3Z2Frl8Xvui6iSTyaBcEmoV3uQj7NTnfH2Y4RsEDAIGAYOAQcAgYBAwCBgEPssIGMLkszw7ZmwGgS8AAncEElXipNJyYqMbicOOQrGE2mg9Tj3xFKKNbTh0/BEEI41YXNvA5s621B+1dRH5hjidLsBmF9Giz9sBh8Our4mJMZRtZYRDATQ0xpBMJLG9tYm62jC2tzfhdLnQ3NiAoN8Lp9OB1ZUVkSN2hwN1kQimJsbx0gs/wt6REewZHMLm2hpWV5bw1BOP4+zZc/B4PHC53Uin0rh+/RqOHjmC1159Fb/zzW9ic2MDly9dQn19DLFYDO9feR/xRBJ+v1/H6u7uwRuvv45DBw5gcGhICpJ8Lo/9+/fjv/7Vf8XXn3tOZMzuzo6OQWLl1ugo5ubmNE6qbNjKZGFpSJMvwGVhTsEgYBAwCBgEDAIGAYOAQeBzgIAhTD4Hk2SGaBD44iBQVZhYXiZ2m12KkcaWVnzrf/o3iDW1I9bYAbsnhP/0f/0Fok31cLqc2NzexPHjJ7B//0HRLqVSGYV8HnabDV6fBza7DT/+x5dQKOZFUDz++CkEAn6EQ0Gceecn6O3tFc9AwqQmHEA2k8HffPe7sNuApqZGnDx5CnO3b2NibBSPnDiB0Rs3cfn8eQwN9OPJxx8TeXH69GkMD4/Iz4TqD5q2zk7fxvFjx9Dc1Iix0Vt46KGHcOvWLf0tWl+PUqmo90Zv3UIymcRjJ0/h5Zdf1jkcP3YcBw4ewF/8+V8gm83IC8UfCKBQKGi6s9ms2oXefOstzM7Myjy26gprzGG/OFeEORODgEHAIGAQMAgYBAwCBoHPLgKGMPnszo0ZmUHgC4jAhwkTmpoWaW9id8Dp9qBvcC96+vfh4LFH8cMXXsTvfOtfIxKLIJ/P4YMPPsDwyB6EwmEU8kUpONiy0tzSjJXVZayur2JpaRGRuhocO3oEt0ZvYnhwALU1Yf393bNnRYZ0dbWjVCzgr/7qvyplZz+NYcO1UpS4qHjJZfF//tmfwe/xIB1P4N/+we/j3XfP4tChg3j7nXfgdrrUdkMSxuV04sihw3j5xy9hfm4WjY2N+Na3voX/+7/8FzQ1N8Nut2FrcxP79u3F+Ng4bt64ibpoFCPDw/ItuXb9Ov74j/8Y//Dii1LNXLp0CU89/TQy6bQMZq9cuYITDz2E7/9/38fOzrbIlGKppLYmK1nHqE2+gBeJOSWDgEHAIGAQMAgYBAwCBoHPCAKGMPmMTIQZhkHgi4+AZWJq+XFYZqb8rt/sdtidHozsPYTBkf0YHDmE2/OL6B3oRzyZwNT0JLq7e7Ebj8sA1m5nm04dUqm0zGDHJsbg9fuwZ+8eNDU2yAS2VC7ixvVr6O3pQX1DDC6XU/HDJEsKhTyy2bRaZqgW4UguX7yglJyhwX7cvHYNu5tb8jt56okn4Ha78d7ZszKBnZmexsztGRw/flxqkqMHD+LFH72AaF2djGBJwFy+/D4ikVrFB7975gw8HjdyOSvhh21ITNeprY3g+vXrePqppzE6Nio1yejomEiX3d1d/PZvfwNvvfWWWnTobSJfk2QSW1tbUp8UCkXLD8Zy1zUvg4BBwCBgEDAIGAQMAgYBg4BB4D4jYAiT+wyo2Z1BwCBwDwL3CCBY3DN2l+QISQ8F6JSqkTo0I3GhpaUT3kAI+w4eQ7ShUUk3yXRa6hGfP4Sx8QlEInVobG5GfUMTYvUxXL1+HYcOHxQREa4JyaR1fWMdxXIRs7MzUnfUx6JwOGz0mcX4+Bja21ut+OCuTiwtL4sQod/J+soyopFaOAB4XW793NfTrVaY+dk5jI2PSTES8Plw/do1JdscP3IEY6OjSslhew9Tb1pamkWgzM8t4Nx77+HosSPIZnNqQQrXhNHZ2YEPrlzF6tqaEnm2d3YUL0zFyubWFhLxOPoHBrC8vAyP262IYpIsVNdQfcKWn4WFRaTTKStRR6+7bjEfXoNGhWKuSYOAQcAgYBAwCBgEDAIGAYPAvwQBQ5j8S1AznzEIGAQ+FgIkKKoqEpquBoJBuL0eZNIZeYEU8wWyJijb7DJzJSnS3NaO+sYW3J6bR0tbq/xKwrURLC6vwevzY3BgGP5gEIvLy2jraBdRsHf/PvmYJJMJmbtOT0+jtb0VXq8HtXW1CPh9KJcLyOfzeOGFv8dvPfdbyBdydzgGki2ba+uI1ISxND+vdpyOtjbYyiU0NTYinbSUJW+/87beP3hgP/7hRy/K14QKk6XFBdTU1MivZGV5ScfpaO/AT958S8atjz/+uAiPJ554AhcunMejjz6KsdEx9PX3Y3dnF+NjY/D5fejv68Pbb7+tpBy3y4XGpiZEamulOllf31BLztDQIH70ox9hbm4ec/PziMd3JTFhiw7bde4VnIgqufuPu3N2R5FiyJSPtZDNRgYBg4BBwCBgEDAIGAQMAg8kAoYweSCn3Zy0QeDTQYBkidV+Y0Osvh6BmjAKpRIymSy2NjZQyGZUz1NxQh8TCk4CwRBqo1GsrJIg8cHp8qC7pw+5Qgl10Qb9zm2S6YwihwOhII4cPYr6+gasr60hkUphcWkRTrdTZEdNbRjBcACpZALLK8tSbTz1zFPY3NpAOpNGW3ubSBZFCm9torG+Hh2tLfC4Pchm0lJ9nDl9WqoPttB0trehraUZczOzyGUycDudmJmZRn2sHgcO7Fdc8fbmNiJsubl2HXv2jGBjY0MKkpaWVqytriIYDGJjcwNf+fJX1Grz+muvoqe7B16vFwsLC6ivr9f2NILlMemX0t3drVadlZUVTExMYGd3R8QKjWtJmswvLCCZSlX4EUtNIxXPz+zXsQHle2//n856MEcxCBgEDAIGAYOAQcAgYBAwCHyeEDCEyedptsxYDQKfJwTIk7Aol3WJTcoS5gAXikUZn7K1hGk1rPCpnCgVSyJOuLkddqXoMEbY5w+gti4qj5NCsYz6pmYUSqz3bfpii86pxx9He0cnlpdXMDk1KVKhLlonQ9hiqYBsLotkYhcTkxNoam5BQ2M9amprUd9Yj5aWFqXwbK1vSInCxJuaQAAelxOjY2NoaKjH8uIi4ru7IiPamptx+q031V708PHjiNXVYXT0FtaWl5Vkk81k8ezTT+Pa1Ws4884ZDPQP4ObNm+jp7ZFHySMPP4zp6SmUyiU8/tjjahF668238KUvPYtUkn4qjEp2YG1tDc8++yzOnz8vLPje5uamWnAGBwfVStTa2iKyJL67g7d+8hOMjo6CRroEnSoXtkHJ5+SeVzWa2NKiGIXJ5+mSMmM1CBgEDAIGAYOAQcAgYBD4dBEwhMmni7c5mkHggUKAhT5JE4sIoUGpDZREDA0NI1/Iq0Unk0ljdXVN6gmSCGJMikU4bQ6l6JIUQdmOks2BWGMjbC4PGptbkC+WEKtvwODwEPoHBpFIpnD16jWRDq1trVJgpDMZEQpUnJRKhTtqlH964w385te+ipqaMDq6OvHeuXPI5bI4fPAAgn6ffvb7PFKI9Pb24K0338SJ48eQy2blX+IolzE8NISacA08ThfmZ2dwe2pKJEe5XMSjDz+C8+fOqw2nuakZ5y9cwMlHH8X7778vA9ea2hoRIC6HA/Pz8+hob8M3vvHb2v7su+/ikUcfwYnjJ+B0OvHSSy+htbUV8XgcL7zwgj7/zDPPYHh4WMTT9NSUSJ1bo7dw5f0r8kjZ3toWKRMKhYX71uaWjG5FpohEsQQmNNw1L4OAQcAgYBAwCBgEDAIGAYOAQeBnI2AIE7MyDAIGgU8MgWpLjpWPAxTpVwIbDuzfj3y5gLpYFB9c+QDBYAAZkhHBAPK5PLZW11DMFVTYw8ZWHUtNUhetR22sHosrK8jkC6hvaEB/fz88Xh/CNbXY2txGKp1WGo3T5cQH166iVCqip6db2zFlJ5PNYG5+ToRDZ3cnaiK1iiNmC8zRI0fwwx8+j1AwIBVHXaRWxrPpVFKEx9bmBpw2O3q7uuH3+0TukPRAqYSNtXVt98MfPI/hwUG4XG48dOIEXvrxj/GP//iPyGVz+PKXv4xX/vsrqItE4HK78Pipx2QU63K6cP78OUUJr6+vYXhoGN3dXVhcWMR/+s//WT9//bmv47vf/a5aeNLpjGKIH3nkURw9ehivvvqq2nZ4niRtnn/+eWxv7+Df//v/VSTM88//QK1IHHCxUFTCDokrE67ziS19s2ODgEHAIGAQMAgYBAwCBoEvAAKGMPkCTKI5BYPAZxWBOx4mLNXLZcurxGZTse/0uNDY0oSV5WU88eSTisqlcSqjgi+dv4B8JitFSr5QRDabR7FEwqWMg4ePYmrmNnKFIvr6+uEPBFAsltDR2YkbN27B7XHD6/YqQSeRSirad1lGrDkEQyGEw2G0d7SLSCBhQ0KktrZGn1taXMTM7IyIjYXFBSwtLciglik84VAIu9s7qA2HMTQ4hObGRhTyeZQKRTgdDly+dAmZTApBvx8zt2+L9Dhw4IASdLjf7e1tnePMzAwOHz6slJ5YLIbRW7fgcVuGuI+dOoVr167i5s1biEbrkMlklLrz0ImH0NjQILPX73znO3p/a2tb0x4OhxSZvLS0JDJl3759uHnzhsgh+p7891degcPhxMbGuogSqk3SqTSy+RwKxYIhTT6rF48Zl0HAIGAQMAgYBAwCBgGDwK8dAUOY/NqnwAzAIPDFRaBi+Sp9SdVPg2k2/J/D7UR9Qz1WV1dkblpTUyuTV4fTibFbo2hva4fT5VbM7u5OXPHCbLtpaWtDIpkUieLx+WQU21hRaaxvbiJaFxWhQQPVm7duoau7WwAvLs5JwcIWIZqlkhDp7OxENBZTO1A2n9X3YrGAw8eOiWCgKmPv3j24eOECTp08KUULfVdo9Nre2ibiYm1lRbHEbK0hqbKztYW+vl5FCI8MDyupJ5lIYn5uThjcnr6No0ePyCSWpMnpt95CY1MDdra30dTUpOSb1dVVKU/YzvPa66+hpalZRA8jir/0pS9hYGAQ07enlaTj93uxtbWFfC6HUIjkiQtr62uYn19AsVBAuKZG46MHC9OAEvEk5mZnpejZ3t3B1s723WjiqhSoQnCR3NLLSFG+uBepOTODgEHAIGAQMAgYBAwCBoGfi4AhTMziMAgYBD5RBO51yajW41ZyzocTXNrb2+XJsbm1jaWlZXztt34L2WwOq2trCASCyObyGJ+YhC8QQDAURjqbRW1trdprRMaUyqiNRGC32TAyPAK/L6DI3kNHDmNzcwMLi/PyHWH0Lrf/27/9O6k4SNbkCwUZqpL0qI3Woa+/DwsL81jb2MDTTz+F9869h2efeVYkyNraKpYWl9DX26v93Lh2Tak2TLehuoPKlWeeelqKEEb/stWHxEZPd7e8SKg04d9KxSJu3rip9J7amhrs7G5jc2ND6hC2FFER09vdg7feegtuDxN7siJrhkeGdd4kQxKJONpbmzExPoZ0KiXCyeN2Y2BwABsbm3j79Gn87u/+rgxiOT5+rr4+hkuXLmNweATrmxs48+67UqfQeNcy6LUIEvrJ3CFM7lkhmjvzMggYBAwCBgGDgEHAIGAQMAg8AAgYwuQBmGRzigaBzxICH81mIenAwtzj8QA2O9weL1KZNCJ1dUhnsooLfvjhhzG3sIhIXVTKiBu3bipa+Gtf+xomJ8dljMp9HDp0CPHdONLJNJ77redw8OAh+AN+vHPmHexsb6l9hx4fNIalioMtQENDQ7h8+bLaaNw+tvI0wOPzSGnS1tGBbD4Pt9ul1BkSGlRyMIY4Fo3h4sWLSCYSiEaj8ixpbm6G3W5DTagGLrcHM7dncOLEcfmhLMzNY2d3F/v37YPDYVcyTndXJxobG/HDH/wATzzxmGKKf/jDH6CxqQmPnzyFUCAg3xISJiJCBgZECr322msol4ryTHnisZM4887bWF9dxbe//W2RPhwrzV8nxsbx7d//PZE2TCGaojHt+ppw4LndHB2TSoZmtDSVZUsPiZxSqWQtGbZPMY2omrRDE19DmHyWLiczFoOAQcAgYBAwCBgEDAIGgU8QAUOYfILgml0bBAwCP43ARwkTKRkUI2yXx8mhw4exsrqCKM1dl5ZlhNrY3Kz2HBImXr8P09PTOHjoMAYH+zExMS5TVbbg2GFTW8ye4T1YWl4RUdHW3q5I38nJCaXekCTZ3t7C9O0ZNDc1KVb49OnT2N3dweEjR5HJ5jA7N4vZ+Vn09PYiVl+P2bk5KTh8Pi82Nzaxd98+NDQ0yF+E8chsFQoGQ2qJIYGysbEl7xQavdJLhUQKFTS1tRFcvXoVTY316OjsQLSuDt/73vfUevO1r/4mtjbWcf3aNREe87NzSrQ5ePAgtrY2sbCwiLNnzyKXz+G3v/HbOHXyUSwtLiCfy+CVl38MW7mMY0ePqd2IyhN6lfze7/8eXn75ZfT29Er5kkwm4Pf7hfW5C+fQ09eHG9dvKGKZL8Yf53I5pFIpKViqvjP6Y0V9YggTc1UbBAwCBgGDgEHAIGAQMAg8KAgYwuRBmWlzngaBzwgCHyVMNCxFB7NNx0puIYny0EMPYW19Ey6PRz4j/f0DePudM4jEoiIUaNRKAoPGqU1Uafzwhwj4/di7Zy9OnjwlgoHqjXgiIZKEniBszZmcmBR58frrr6vF5V9985u48sEV+L0++INBjI2Nq20nlU6COgsqOtjaQuLF5/VgeWkZhWJRyTU0Xt2N7yIUDmN3Nw6f14eZmVl0dfVgbW0diXgc7Z2dCAQCImHombL/wAHs7GwjGovC4XRIqUJT2LbmFizMzqA+FlP7DY1hSXJcv34Nq0wFymYwODAgAoftQzXhMPbt3QuX04Y3Xn8VbqcLN65fl7Et1TokbJj68+6770oRQwKE+FBFwtjhi5cvSn3T2tqmVh2fz4dbt26JRCJBNDszY6UKZTKWxwmjiJVyxK4d05bzGbmczDAMAgYBg4BBwCBgEDAIGAQ+QQQMYfIJgmt2bRAwCPw0Aj+TMNFmdhXjVcKESTp+f1CtLYMjwzKBffvMu2hta8Pq+hqOHTsiI9QbN27gO3/4HVy8cB6rq2sYGhzEnpG9IhlyhTxCoRqEa0IiS8LBoNpPqEZxOBwiFRgvTKUIW3q6u3vwdy+8IAPWYrkoEuGRRx/F2++8o/0yFYdRvzSqpbcKFSLLK1TDxORNQiohly/A6fQikUjIgJXkC1Ux8k4BpJgp28qorYuoRaeuNoKtjQ10trXDXi6LDMpls+jq6kJXVzcmJibg83vh9/lw7Ngx2B0OvPvuGalPujo70drchK2NNYyOjmqbK1eu6Fz4eZq9vvH66xjZsweFfA493V1IJlO48v4V5HJZqV+IMwkWKks4ttaWFrz+xhtIJpM6fypi2L7E42l+6LJrXgYBg4BBwCBgEDAIGAQMAgaBBwABQ5g8AJNsTtEg8FlDoKpPqH63SnCbWkUsYqEsg1W+R5VHb18fCsWSknQCoQAmJifR0Niothi2wZw6eQoBf0AGpnv37MG+vftw6+ZNmciSFKGS4+KlCyI86iIRJdbwe29vrwxfqQ6JRGrR0NCIc+fPyeeEqgqP14um5iaNrrurS0RDPpcVmUD/krb2NpmpJhJJ+Px+GdPu7OygLtqgJB+PxyvVCl+pdArFckn+IIwwdjAKeHFJihKOhQqRQi4Hl9stBYfd7kBjYxPGxyfw1a9+VZiQ0BibGEdPdw9C4aA+W8xnMTF6SyQOTW13tneUhkPqqburG//xP/6pDGrj8V20t7QgFAwimUpiYmoKMzPTiEWjaiuK1NZiYHBQJAm9Thrq69Ui9eY//RMmp6ZEwrDdiLHPdzxNPmsLy4zHIGAQMAgYBAwCBgGDgEHAIHAfETCEyX0E0+zKIGAQ+PgIfLSpoyzChO04lX2UIfWDpTqxIRgMYu/efZicpnHpOmwOBxobGnHioYekFhkZGYHfH0JNTVikydrqmlpx+Dfud2ZuBosL8+jp6kI+l9d2bJVh/G4oGEJzS7P2u7S8hEw6JYLA5XQp1vjkyZNSrFy6eEGJNlSHbG1uYmZ2VgQJlSLdXT0icvjV09OLnXgcDqdLJ8MEGsUp220IhoIiHEioMMaYrTstzU0iYYqFIuobmqSK2d7ZwdraBpx2J3r7+lFXF5G6JF8soq+fv9ciFAoglYjj3Nl3MTw4oPYkkjQrKytYXFxQAtD7ly4JwSxJkXBYbUydnR149bXX0M3knpZmlEsl+Zvw9/GxcZ1Te0c7FhcWNH6OUb4q83MYHx+XGuXOSxPJlqqy1VrFlxGhfPwLwWxpEDAIGAQMAgYBg4BBwCDwmUXAECaf2akxAzMIGASq8cMqye0OtZikc3mpMGpqI0in0mhubZWZ6uEjh1Xw00CVCoyZmdsiWVjkM2GG6TDFfF4qDLby8G8OuwPLqyvyIqExq9PpQCaXsYxPk0mkEgl5gsTq6vDBBx/IxJUEDFNz6IPCtBq295AAYUpOOBIREXHg4CFsrK8jk8lqjCRuVtdWpCzx+rxSs8R3d3F7ZgbT07dFwtCslQSL3eFCJpNHNl9ANlfAQP+QyAp6nvj8AaTSGYvMcbvR2NwgxYjDbkMg6MPYrVH4fAE4HXYkE3F0d3egq6sDl869h93tHbS2NElRwnOhyub48ePo6u5SCxCjj0mQXHn/falgXC6n1CbZXE5KlanpKXmyrK6tyoSWSpZ8Ia+xcHsa95Iw0c9UB1WTdX6lZfyLvFIMK/MrQWs+bBAwCBgEDAIGAYOAQcAg8M8iYAiTfxYis4FBwCDw60Lg3htU1d+kbHcqNefEiYcwPjGBTDaP/fv3y3iVapFHHn4I/f39MjhlO87K8hL++q//Hxw9ehSPnzolcsLpcMDucIoguXjpEuYXFzEwOCAixeV2ydK0JJPUgExXmUCTSWewtLSE1tYW1DfUY2VlFdlsRiazi4uLuHzpMvYdPIjR0THURevUPkMCgr4qy8vLcLmdGOjvw/mLF9DS3IzNjXXMMgnHZpPShCSDzx+E3enCxtYOnC4v4vEUmpqaUSjm1cLjsDsRTyRRLlutSi6vG0ODQyIuZMhaLqOhvgH5fE77/+a/+jrS6STGb91EKOjHxPgYMqmUyKC9e61xU92yvbWl6Oa/ff55XL36gYiSPXv2KLaZ3ihU4pA0efPNf1JMMtN0zl04LwKJBrSKWy4U1UrEFieH3S7i5N7WHetnK0JaipSP9fp521ZXw8faidnIIGAQMAgYBAwCBgGDgEHAIPAvQsAQJv8i2MyHDAIGgU8DgY8SJiQX8qUSYHfA5nDi0KEj6OsblEripZd+rOSYfC6HXCb3JkWuAAAgAElEQVSDL3/ly+joaFcry49f+gc89/Wvo7uzE36/j1oIFEtlZLM5tcmsrK3Kr4RpMplsGrG6KDxOt3xDvv+9v8Gxo0dx+eIl+aUEgwF0dHWIECCxQMVJMp6UMWq4pkYmrfv27xe5wpSea1ev4cqV9zE4OKCOlYsXL6j9h8k0m5tbuHjpouiDnZ249lUoATWRKDa3dhAIhpTIQ8LF7XXD6XCpPcbhdKOxpQWRuhj27T+gtqF0JoO5uXmRRWw9qq0J4+DB/bh58zpqa8OYnBjH1NQkjh05rPjiQwcPYnVlFZ2d7bj2wQfY3d5GKBjA7s6OyKampiaMDA+LUOJ5P3TihFp9tmRuW0ZLS6tIlTNnzuCtN9/EyuqqVCY0v2U7UblUsNQnVaWJBCHlSueOIUw+jevHHMMgYBAwCBgEDAIGAYOAQeBXQ8AQJr8afubTBoHPDAL3lqBflGaFj+oLeF6Fchklu0MtMP0DwxgaGlaLicPpxNDQkJQg25ub6O3twcrKEgYHh0RU7N23F12dHWhqbMLGxgai0agigqncIGORyeXg9/ulDHE5HWRUpJBgq0ohl0exkFfML9tp/AGfVBpUsPA9enYwqpfkQCDgl1krU3loSku+4O2330apXFSby+rKstp/6DWSy+fkXcIWoN2dXWxtbeHW6Bj8JEpKZZE4JCBoQutwObC9vSszWJrLkjQJBGvg8fnh8vqQzebZtyTvkYZYDPHdHUxOTeCrX/sqLl26AKfLgXgyjv7eXsSidZgcHZXR681r17T9vr17cPTwYfyH//B/IOj3o6OjQ0TM4MAgpqamdb5UsjBdp7+vT5HDLS0tWv/EjdvURaKYnp7Ge++dRTKVEHaZbFY46otkl7xqDGHymblxmIEYBAwCBgGDgEHAIGAQMAj8XAQMYWIWh0HgC4LAz2pf+byf2s8kTKhTsNn1FYnUWRHCa+tSd9BslWaubpcbE2OjKBYLqK+vx0MPP4TOrg4EAyGRBX//9y/gqaeeUjpOPLGLZCqFQDCIhsYGkRQOmx2ZZFLkidfjAVjoy5tDnIQIDo6NaTM0pqUXSmJ3F+k0/UrCau1ZX98QYbC+vo75hQXU10dFGmxvb+kzVIrMzs5iZM+IjjM5OYm5uTlsb++goalR4/F43Er+ob8JvVSmp6YVs7y8vAKn04180Q6nxwtPMIhyyYbunl6NLZ1MSglz+f3L+M2vfRVz8zOwOe2INdbjyOHDmBqfwPbaGibHRhVrXCrkRTLt27NHpq4jI8Pwej1SkdCIdmtzS603JIuWl5ek3OH5pVMp9A/0Ix6PY211He0dnchmszj33nu4fXsKkboIZm7PKLY4m8vqb/Kl+dgv05LzsaEyGxoEDAIGAYOAQcAgYBAwCNx3BAxhct8hNTs0CHy6CHw0opdH/6jC5POsOPmocqbIE7TZQZtRt9uDQIDpOftRKJXgpOqkrw+DA/24desmpm9PY3h4RGqTffv2iUhhq8qLL76Ehx99BOl0BpcuXoTdaceBgwcRrgnL34RKCLb1RGojCPg88uQoM76nXBJhYnWZlPHuO2fUAkO1it4sWx4dJFbW19ZEJBTyBZTKJbW4bG1uSFXCL6pc4vEEpm/fVuvLhYsX9Fm28ZDkGRsfR0dnJ27cuIFQOCRy5/33L6NLBqzTKNsccDg9KMIOm8MFr9ePnt4+XLt2XUQN/Vlu3LyB3r5elGwlpHMZjOzbK68SlIo489ZPkIrHUS6WZG7LNqW52VkZyJI4cjmd8omht0p8Ny5svB43ZmZm0NfXi2hdFN/73vcUiZxIJqSq8Xn9Oq+21lZcvXpFqUMkiIaHh6Wk4ZxkMhldICSPrLn9RQSKIUw+3buJOZpBwCBgEDAIGAQMAgYBg8C9CBjCxKwHg8BnFYF76kg+lWeB6XDYUWSriIJ2qxuUWTL/3LO4H/aYJAA+RLr8GhkYEiVerw8kTnw+P/r6+tA/OIyRPXvV5sJEmVw2g1KpiInJCZEiq+trOPXYY/IAOXbsuFJu6D8yNTWF119/DUeOHMZDDz8s5QfTZUqlMlxM5XG54Pd5RRQQYbbl8OV0OmG3QSQAFShOh/NDqTDZXAazMzN498wZERxUddCfhPNWLhdFhlAJ0t7RIR+V1dUVtbIcPHhQ3igkWl599VXU1Nbg1KnHFHVMomJpcVG+IRtbW5ik2sTrV2rO1vauzG8jtXVYXFwSuUN1ClN42jvb0dDciM3tTbh9XrUF0eclubODh44fx8TYuLxf+nv68MrLL6NQLMDlcqmdiEoW4mSz27EwP2+pZ2rCePbZZ9HW0opXXnlZ/iZM/JmZmVOcM71ZspkM2tvb8OKLP0Jvb6/mhN9feukflF6UTKY1Pxa5VFlcBPinknUMYfJZvT2ZcRkEDAIGAYOAQcAgYBB4EBAwhMmDMMvmHD+nCFisBNsZSJawwKZvR6FQsJ7Os2IvlVVgs9BnSsodEoWtIxUSRekkFc8ISxjx0xTKHbqFrS4/Ay0ei9uQSOD/7NyuUtxW7Sjo31FVDFjHtLQD/GTVs+KOAejHnJEP0UDamU0eHocOHUY8mZJ/yJGjx3Dg8GFcv34TR48eQ2dXFyYnJ7Czs4O29jacPv02svk8Dh05jNa2drS2tqG5uQXr62tKuXE5nDI7jcWi8uhwMdqXx7HZUCwWUS4WEaBPiNOBna0t5PJZKUD4e6kofYcw5bacB7XbrK9jeWUZfT098Pv8wmp2bkZpMyQUUqmkvEnsDofIE3qaKKHH6cR7Z99TOw23K5bL+tvO7o7Mam/dvCXfFCprVtbWsLK2gcmpKYsUWl3HiePHsbK0jLHRMUUwrzHBZmdbY2tqaVL7z/j4KBYWFqQCITFDWE8cf0iqGm73wZUrikGmJ4rb65WvCs+nkGca0T5kMinNHj1L/uAP/mecPXsW2bSlGuFYm5uaUBsOyc/l6gdXcfTYUXR2dOD73/++IphJDDGdh94mbJkqFa3j2h1E0lYhAznVNtjK1gqoEoR3U3fuBw34MReh2cwgYBAwCBgEDAIGAYOAQeCBRcAQJg/s1JsT/6wiYBWHVsHIotfldquYZSuDze6Aw+FUSwffqxIKbBlh0flTT+j11B4WocIfrP+LXLn7ssgQ7cvOgvXu696fqTrgMfh1r2mnPieVQIWYUWdKdf/W+xbhck9iyj8HPsmWStvLvZ4XZZsNTqcLA4OD8gthxG5vXz/27t8Pj9eH3/iNL8vr44UXf4REIqGWllQqg+mZ26itq8Pg0IiIlsGBAZElVKJk0mkkEwl0drRLKcGx+n0+qTRImnjcbnS0tek7fT4ymTQaG0mYUFVSkt8JyQSSDyQE6IFiEVSWCsgSTpSVmuP1uqUaoScIjVxX11alGPL5vBgZGYFXCpmc0Ll67Zqw7h8YEJ40bc3n8moros/JzNwc5hYWMDY2obGQ1GhvbddYSDSwjef27Byu37pprSOXU2SHCCGnHcsrKxovY5Z9voDW1jNPP6O0n3gigfevXJG3Cwk7qmPor0JSg+QSFT4ipNrakEjE4fN4sL62LrUNI5DDoRC6u7qQiCfQ1NwsH5ehwUG888472NrahNfnQyqVEmb0SEmlU5V1QiLOWhxcY6LvaBZbId6qf7Te+TXKnP659Wv+bhAwCBgEDAIGAYOAQcAg8IVAwBAm/8w0frj14Qsx5+YkPvMIWIkiVJOEQkH5dbAIzjLFJWAVtmx5IGFA0oRtIyx8k4kkyiU2qlQSSe4oQGx3CAueupVYYqWVqOSsKEHk0UFio6KSqCabVOEiiUDVAJUufLHQrX6WCTUscFlc8zsTVbgt1S/V4pfvSyHwMercqmqlqlCpjoGf5x7LVB7YgOGREew/cBDPfulLePnlV/Bv//A7MipdWFzEe+fPoaY2gp14HJlsTlHEXT09WFhcVhsPVR4kPPi1OD+vWF2amfJ9DpPxwP19/fC4XDh16lE47Q5kUim1kkRqa+B1u4Q/PU9ofkpChCoRms9aeLDop/fJXWLLOq+yiAIqN5wup3xSSBgwaYbYsJWGKhoqUK5eu4r9Bw7oPZ4vcaWqiK0x84tLGBufwAdXr4pEYZsQU2qWl5Y0/mA4jFu3bmF8YkKkRUN9DOOjo5o/t8et6F8SaSTkkqk0kqkMGhoa0d3dI7PW5dUVkRp10aiihK9dvar2G86pFE42GwqFPIrFPOw2B0qFApLJBKJ1EZEcbOmheodzQGy++pu/ieef/z4y2YyUKDx/EkIBfwDzC/NIxK1WKALHtUgM6bXC+akIlu5pQrOUTuZlEDAIGAQMAgYBg4BBwCBgEPgkETCEyS9Ct1pIWo83P1ah90lOltn3g4FAtRBkIanC226/Y5RpRdEW1MrBeFcWqfSYUHxrOi1zUsbXss2BvhEs1kX62exWi0OFMKEJKV/cD9/n9iRRqOBgAU2Pj0KhqIK4+sSf74s0UQuQDdlMFsVSSS1CLLy9Pq/aT0ia7O7saMwkdqz2Ibu+7rTxVFQDP7/mtZQFHrdHRAATVjhGjlu6DY65DERjMf39f/uTP1Hyze/9/h9IfUJ1ye3ZGRSLZayuryMUrkHZbocvEEQ8nhQZdeHCeZEInW2tKBULOHvmHQz09yMYCspo9fbMLB47eVLqjFOnTmJnexu2chmxugjqIrXC3CJcrNsDVRQktepjMWFYbYOqqoCoVrHIIxJJRYt8yuaE3fz8nKWisNlE+Pi8XilQbs/cFilEQoxms0yfoU8IyZWlpWVtk85ksLW1LRKmpbkFiUQKCUYex2I4feZtpNNZRMI1iNTUYHN9Dbdu3hRpUiAZYbfJpJUuOA2NzUgkU5rTxuZG1Ebq5Gfi9nhEbjCCuaGhHsvLy/o8yY2NjXXNM7vDSCg5HXYpWXimbM1hKo7X4xOG9DQZHRuVPwp/5/qszi+9VtjmRYJGbVvlslqPVpaXrbYoEm8iaaq3YkOYPBh3Q3OWBgGDgEHAIGAQMAgYBH69CBjC5OfhX/GA0JP4O4Xmr3eyzNEfDASq6gq/P4BCsYgCPR6oJPF4ZNYZCodht1PBUFZBShKDKgcW3iy0k6mEkllYjLNdggTHh7xAKp4QJGMYh8s/sgCuep3wOCxoRXBITWCpUei/ISKlWESJ6hKW2Q6H2jaK+QI8Xo/IG+6T+2LLC4kLqULKZeTzlveKPlcxsf15hAnJBW7b2tKiyN2Z2RkZrJI0kQKh4qeiSt1mw9ef+zouX7mCZ555FsdPnFAxT1UJVRqx+gZMTE0hVyzBHwyhq6sHY2NjGB8fQ30siiYqIew2TE6OW4oRl0stT8FAEO1tbTIrJZFBw91oJKJ2k3AoALfLiXQqLRWFVCaZTEUx4YfNwcwZ61UlqSxcpI/R+yz5x8foX9KEd945IzPVtrZ2qS9IxlAdQq+UUA3nm4QXsLqyLIKKpEMmnRGp4A/45WOyurKGkZE9Ou/VtTUpSK6N3pRqZGVhCaQxUvFdqT24bgqlgs4zm8uLhPN4/Uhnc9jZ3UWukBep09bejozigIlHSEQZ24dyubxikEOhMOZmZ5DPZUVoEAeSOTS2bW5qliKmtiYiVQljitnawzW8G9/VOYRDNRorseno7MD8/ILmOxqLoiFWj5+89ROpVrieeQwqqKRUqvzvwbgjmLM0CBgEDAIGAYOAQcAgYBD4dSFgCJOfgXzVQ4IVCiM+tzY3VSD8Am7llxKH3/V/YGvE/Z/6O+P/hXGd9/+4v2iPVQn/p3vUz8/RPkpocOQkIEhOcIm43B615rC4ZUFNHxMW8FKVOOyoqa2VSkIRsGxtKBbU6sDiWIaaJP3sNhEJfLLPn0l+kNQAW3AqpT3NUTkWKiTobUHygIQLi2cSJizcSa5UPVboJ0IVAgkUkiccCwtiqj7yhYIUF5ZvSlmxuGyxqK55qmNEgPyMi6ClpUVKFSorYtGoonfZlmSpISwCht4fJEyIERUjNHLdu28f9uy1onMZr8uUl4MHD2F2bh5vvv2OvDkePXkS83PzMhyN1UUVv7u7vSVvjnSK8biN6OrpFgGSSqZEWnDsjCbmeAuFHPr7euFxuZVa09rcgkDAb/nEsJWE3+nHW6pEDFc8Y4gZFTLEh4QF21toWtvS0iyigMQB23l6unt07jKUdVRMeCutPKvLK3jjjTfQ2NCApqZmxKJ1an3hHJDU2NmNY31jCyurK0rIOfXkExifGEc5V1DbUWo3rvOZnZ0Vmeb1+6REmZicws4Of/dLWTQ7PyeSg608VKukMhkMDTIaOIGampBwnBi3WpZuXL+uZCGLXLPavagWaWpsEEHC1q3d3V21+ZAIUqsW/XZsEJlDUoVeNFxfGxubVkxzfUwkHJOBtjY2UCwUsLmxoTVA0sZSGn0CN8/Pzy3DjNQgYBAwCBgEDAIGAYOAQeBTQMAQJr8AZD7R/epXv4qzZ9+T3F4pDtXkjIoXQxXAj2dByFYC6KkwFQO7uztWwShN/x17yEr9aLVRWEadZRWgeqrOAloFplUAWzXD3RQU/ibfCMnXK0+5LVfOewrTaqFRLdMrPUc/1XZUPauPlvP3bnhHI393HPeYNmp0LKJYPNIfo+pjUTFxvLfoYXGl8Vdicz86NR8ennWQDxmCfgoXzCd1iHsRrnqnykvE6YDb41UbCpUDJAlIInANBYJBxBO7Whs0SK2N1GjtqEVG5qhOqUyk+nBarTcs1Km6CPh82NndBstOFu5sjeBrcnraMvYMhUS40AyVBp0cH/02qDzRcrPbrfVU8SmhUWm19YZEBD04pI6pkCI8frW1wlWZ50wqLcKH880C22rvyavI/uY3/xU6O7tw/vw5hENhvU+j0bdPn9a1whYRpqxYhJLld/E7v/M7cDhdGB4exqFDhzSGS5cvYXlpBc88+yUsr67h5Vde0Xk++cQTWN/YgM/rw5XLl+HzevD4Y49ha3MDY2O3cPyhEzrfjc1N1NVFEY3GsLa2LhxqasOoCYewsbYmFQoJHRJFJG24HqmW0LVZ8cLVdVhR1nDMa2urWFxYxIH9B+Dz+7SKqZ4gMUECimQJyRfLH6QEt9dtEQ/FIn7w/PM4sH8/gsGQCAQSXkNDQyLXiOMP//bvFCvMNKCW1hapU0imoFjG3O3bGB4Y1HlfunRJc7ywtITW9jaMj0/q/AaHh2T6mi8WRRjx/F0eD4LBoBRCS0uLIocSiaTarvaMjGBlZUWkB0kN3p/i8V0UqU5paZXPDt9X+xhTnCo+N1yToWBQ5BtJIhJGra2tSv/Z3NrSl1Q76bQIKRIlc7OzwkntWCRnLFfgO6977y2f1HVq9msQMAgYBAwCBgGDgEHAIPBgIWAIk19ivpluwYQJRnwq2pUkwD32Jj/9vPPDRIMKJxtw5PBhSfavX78ms0j+xz/TJVgosUDgk3n+xz8LVj7lpRydEnWrzSErhQCfUrPQ4Gf5O4tj9f9XyJJK5sk91QTJExa41RYjS9ZuJVDwPGj+SN+Kwl2jznuTTipxn6IoxL1YZ8tCjmoHxYOWrbjZaiqLIkIrBXU1Btfid+4x/rwHIhIBLBQtb4zCHYKnqsixpPg8hbtPlxVEWn3/I3P5+Xr+fBcIjluKEJtd7Tf+cLDiF7ElFQHfYytErmj5lwT9fuRyGSkbqu0qLDZZjHJdUClCpQfnllh5PW5LBSGlhrV+SMzweExaYaQs/873SUhQSSGizgYRE9xPkWswX1BRSzIkm01L2cKEGh6TX5xLFvw0qeX64Lqhpwm9Lnh+PrdHJEAum0c0GtXY6BPCFiO2bOzdM6I2nN14XCTBtavXVLBTMXLlgyvaNxNXmErDBByun1MnT+HpZ56pFOZuxGIx/NVf/TX27NkDrz+A06dPI5VM4Pe+/W3URWNKcdne2lJrDVdXR2e7CIF8PovtnU2NfTeZRDRaj0w6axX44aCupYDfh3KxpNYYfnFenA6XiAhe5yRR5BtTaenjm5NTk2hpbhZRc6+nDAkGqmd4zYtEsdkwNzePjc0NDA4Oap51rVa8X0ZHRzU/TY2Nwp1JPTSG5f0hmUwhlc5I8fM33/2u5rO9o0P3mNpQCNdvXEdPTx9ujY6ipbVV/i6ce8714tIizp07h8GhIc31jZs3MTQ8rBYwpvYwKYjrhvPL1pyZ6WndA6nA49zy72qhKRaVnENCzOf3wuN26V7GC5h/49hz2exdJVI2p8/6KrHLVeNhkkIkB0nOrK+u3VE2ES95nVSUN0Zs8kv8i8xsahAwCBgEDAIGAYOAQcAg8LERMITJx4YK6q3nE3YWaXmaYZJ7+JmEyb0KjkqzQ8WYggVPIBhArD6G5eUlFUEsQGkUWd/QIAk65essSDo7OvUzjxerrxeRwXYBPvWfm59Hb0+PirTFxUU9hWfSBAkXegOo2C1YpINlkklqgS0BRRXD9KnIVbepFHRM+KCBI5/mWpqTSsqJBCyVhJOKEqYaG0s8AgHr6TPjVkWMwCHzT26jgjiXE7Eio1EZjFZMHEkMVBJZLB6lXDGDpJKCShrriXT1bzwBEjJW0Xg3slW8z0dEMB9P8fNLTP4nvundS9E6ZavQDoSCUl6wcJdiowThbRNR4RRxQnXEzo6VuCKfCLvDSj5JJDSfXCPEXD4cTgdcFX8NzgnVJCLcXC6tObVLVJQjWj+cF7WhWP4j3I7KBxIMnCPOP1skyNVwTXEbbitDVJtN2zmV4EL1kNWuwfYdKl+89EkBkM8VsGfPXozs2aPfScZwTR86eFBrn0kxfJFcZJRtdSynTj2Gt995Gw319Wqz4brn36isIFnHcXV1d+O9s++JFGD6CwkXRgcz+YVkCot8+qxwe8bwknTwelzgcHP5DAqlsmKIY7FGteXw/BwOqyXE6XDC4/KIrKDigufJ66y2ttZSo9khr5Z7CT8SHR0dHfCLMLkrymIbDJUaJFvoSULz3enpaZm67t+/H4FKgo5Wfhm6/ywtLmFzaxNbG5siTqRcKxalvuErHk/gpZf+AV/+8pc1F/HdOBLxXcUJW+Os088trW3anmuF62Nzc9My7t2NYzseR0NjE3w+PxYWFpTOw3tUV3cXIpFa/MOLPxIxkssVdI3TY4SY8lw4ZmJNE1h+8d5DYommunxxnUlVVoaIMt5/qAoqlktqz5GCiORcoYDdnV3LQNZtpTDJMFf3qYpC72eJ5j7xa9YcwCBgEDAIGAQMAgYBg4BB4IuOgCFMfskZrqorLALhpwkTS7VhEQxW5mq11cb6lQW/EiKKBXkh8Kk4CQwWSizgWMBsbmyqcGzvaJeB4tTUFDIZStGB5557ToXNhQsX1AJw/NgxXLtxHQ31DUqsYJGkSNDlFcn16cGgp/xKSbHSOTg+tnNQdcDCiwOjnwVl/ixsqVRRS0CxgEw6VSk+rZaAqmrEIkYsxQELRGKhVJRsThGnNeEaFbhKc8lmRTbxCTOfDFMdwy8V1kxeCQSEAT/PY6iFgIUzWztUHFnEiRVRaylcqhiLBJLi5N6X1ehjjfDz8vowYVJpurLUGnzy7vOjZAN8gRCy+YJ8JwgE1w/Bp9FrMhlHTU2tntQzNpZECItMzhXnlEUw11Mxn4Obka02mwp7zgOJEJIsUoVUiBIqnYR3Za5V/ts5LyRuuI4spYEItnJR+xepwvYxmrwWClJwsAj2eqvECokMB7LprMbJfRQLJbW9PPnkkyIOtzc3FWFrtRRlsb6xJtJt7969iszlzwcPHcIjDz+MF198Ucf9xje+obV1+fJltLW1ys9kc2MdzS0t+kxjU5O8OXg9WKQHTXIduh5oKMuCvr29HYV8Dn6/Dz4vFRFJZHMF2JwuXWvx3YRF5NGPZWdHvjIuJ1UbNSJMWlrawBQjrV0QO4vU49qursTqGpZXbUW1ZSlNKoRkxeeEDBTHeSdZp7KM1ZZXph/MrggMq6WpKC8REg4XL15Q+xCx4zXH1pvOzk4rStjt1nohGUWvkGQyLeKVo+T64Hbj4+PyECGpMzU9jcmpafT09iEYCmN7ewtzc3OIJ+IYGOhHa2sLPnj/ijye+MU1QZJkfW1NYyK2a6urFSNYqoZ2LJLJ60U6k1b7DVt1SK4xEpv3oKLihC3TYBKFXM9UnLElknPHbYkX75Ura2u6h1bvuYTIalP8ZLyhPi93EjNOg4BBwCBgEDAIGAQMAgaB+4eAIUx+GSyrVU/VZOIewkQhrSrkrVKXcvxy2TLZlHcHn3g7rBQTkgwsJlPptLbnk3F6EPBJNZ++kjAheUBpPgtcpl2wDYUF8L/7d/+Lip43/ukNXL9+HTTHVHtFpSj2B4KIxupVILHYZFHFtgaSGFZELPeTk9cDyRGN1m5HtK5OT93T6RRWllfgYRKGnr7H4fH6pBjJMwLVZtO4uS8ruYOtAB6RFjSfpP9BOEwD0pJ8DejvwMKcBQ4LyPXNdfllkMzhU2O2X/j8fhV4LqdThSBVBFRLpNOMf7XUMiyyWNizsLvT4lBpibKK0IpXSrWw5DxUfCSq5MMvM9Wf/rb3Xoo6mzsqEyolauqiYNZNW2cXllZX0d7ZJTJkc3NLSgp6TCSSFp5UbtAElntIpayWFq4FknJUCBRzVEcx5YbtEQUpVzhHJBGcdqfWqQxMFQdskyKEo5NXSjUeGGUREVQ1cBxUXXAMJE84Z1xzLPrZHsIimWQdC3afz6O2k3zFRJlrisUy01Kampp03MGBAUxNTqKrsxNzMzOKsr01ektmtyQIA0ErrYWtRhz7yy+/gqeefMIiQpwOxKIxRRzrd5rC5vMV9QtUhFdbxtJpEnxZ5As54UQCh+cYDgVht5exvbOOdCYLu1qSyorxldrHZtP1FamNor6+EdFIneaK/iMuJ+OEeRz6uFikiFRUFQK1qsyS946Sgyy8RLDSKLbS6ib/ogpRWCUFrThnh9RUVKpwDPT9oIaN2LNdcH19TfNM4pTXN0kwtvOwrY/j4Bwnkgmsr21gZWUN//jyK8KwNi93SG8AACAASURBVFKLY0eP4fz58zh8+LD2x5QekhrNra3Y2t6RAu7553+gcfZ0d4usIUnT19sr49fV1RUc2L9PxC39mc6++y6CwYDaj0iecM5WVpa11nh/E4njImHqF1HFdjBe4w4XyZ4ovB4vOEckp/id80jlCeeIa4V+O7yPSGVSYUx5DMt49tO/gs0RDQIGAYOAQcAgYBAwCBgEvngIGMLkPsyp1UFhycTVe2+zyTeAr52dXX0nycHigi0zlJLTM4IKD7fTpcJBhY3Xq89lc3yiuqECjgQKP8M2Cxa+LEBEOOTyaoGpj9VLgcFCgoUPWzRIyOwZ2YPzFy5oG0rrGYVqPWV2yvOA/issVLgtCymrsLJICbYBcF9WS05RZpssxkjekDhZWGDCiGU+y3NmAczfqTRZXl6WUoX7YdsFz49PutlSpFSXrFWk6kmxVCQ0BrWMPlkg8kn98sqylaahRBVG6patJJCK6SS/i2iSd0pRxRZxV5oLn5dbMiA9OVekbqXF5T5M9Se4i48SJncPFQwEEKqpxXYygY6uHmwn4nC4PVIV8cX1xjaKYCgg3ElSWYUkC/sM0mkSGox7tdpAPC4n8pU5oCqA5p5SojBS1+HSWnO4rFYJkif0HOF8EFG7wykihC/6fJCsI+lCYoLFKtcW1yILfn5W6ibYsbS8KOUH17hFAJSlQGLBvLayKgVVR2cnfB6v/Eq4HQkZFu48n2Ihj/7+AUXvchz//ZVXEA7X4IknnsCPfvQjXRepVBqPPvqI/FD4OZ4z1xZJGV4j9Ohh+w/XCtcmWz6sOGabSEmasfIaaWluQjDgRSod17jS+Ty2traRTmWUVMQWIF6TxJXKn4G+fl0jJDNIDvHatDmg1B2uUQnNKsTkHZNm2QeVlNbDNju2UnFyijJrrjCz96TsJFNJHZPXt86jogIiyajttS10rfO65n7ZmsNEHBJOPC9iTlxEzBRLGB0dx4WLl0WgUJXS1dWpa/cnP/mJrrdr166JqGIaz+NPPAmfLyDVCbednJzAytIyjhw9KiPW29NTMnvt7+9DY2M9Xn7lZczPzOKRRx6RyTB9TEiwWDHXVqoRfWo21jdE7HB89D7hnNEHh+odkh40ouVYLS660ijI1j2PW2Qh23yUmFOqmEAbhckneI8yuzYIGAQMAgYBg4BBwCDw4CFgCJP7MudW640Ik0qbQ2tLi4pGKi4kLQ+H0dbWjlQ6hS0qRmx8+p9CbThsebGWy1JasKglyUIVCOXo9AlYXVkRycKnsmylaWlpRSqV0VNc+i/Q/JVPqru7uuRvwQhWJoWQ+GDsKT/rcJG4qNX2ejJPc1fJ3otSb7AI297aFHnCcbFwqa21zD93t3fgprFmTY0ICrbdUHpPrwGqYagwYSFH00oWR36/9RSYhT6JFvpCsBUpl8+BsbWMIA0FgnrynWAEbskiWyjPpzKBxT8LPRI0W1sbKkYHB4dw/do1HY9PnOlzwTFIIZDLwuVxy4yXEaY8B6twzVX8DiwFyp3UoGqy0H2Z+/u1k58mTCzDUIiQcnm9IIUVqqtDrKkJDpfVXpFNV4w2ST6QYBNZYSXksN1K6U52u7Bk2wlbJ/w+D8rylsmChbi8S0qWoShxq7asEEuuCzaUyNzXSc8TJsDYpQCy2nfylnpANXtJ27Ai5zqxYogdoABgYZEpKC0iMFQAVwxeSfbQ/yLoD2g9Mgnl4P4D+KM/+iPF4Pb29uoaWl1eFjnBc6pviOnaILlGgvHmrZv4f//6v+FP/uR/t1QVLpfWD0keKxo4KfJAKiUa1VK9lMogmWK7WlHEJNtMuA2xIMGwvb2BXDYlZUqW8cgZK7GG5+bxWAoaqjhisXp0d3aJaCAJYLc5dI073Q5E6yJSSVTNeF0O+rrc0zZSKslfZd/+fZo3Ely8L9xJfrqHPOE1wWsl1lCv6+FOCg9VQoUCkvGE5piqs/6Bfq2ZsfExTE5O4tFHHsHK6qrIrMGBQZ2j7iWBkOYhk8sJY6brkISgxxJbqUZHbym5p7GxCU2NTbh85Yquw3fPvCvyo7GpWZ87dOggBgf6RZgw1SiXTcvclnM6PDSEV197DadOPSpVyI0b19HU1Cgikxjyi2OJRmnsuouZmdvYZTKT16sEIpKl9F7h3JHc0jqFTffB8fExkcv3ykkssskoTO7XXcnsxyBgEDAIGAQMAgYBg8CDjoAhTO7LCrDfMR3VM1AmZCha1KGnvTREpU8H0z34VHVmdlb/oc+iJ+CjasMnwkMeIi7LE6JqsmqZt7L9xaFCh+RLfQONX5NqF0ilkyrKWBxG6+tlssiCl0affIpOsoLFhs8f0LY8Lp9mU+LOfYtIcNg1Li4GKkioLmGBnEolVMixcOaX/FZYMCtilgW7RwoWGXs63WrnoQqmsaFRcaQ6rs8ng0sWSCRnqm1LMm9UIk4GTpdDxdHm5oZUAizGQqGgvFhYkNHXgriymKYigUU/20SkVrBBrQB80k5ChsQM/ROIBwtaHo+kitVKYSX4WNhaZpHWBWCVqPeq+Ktxx9Xi9d74Y2vJ3G9/lJ9uyWGcrwp8hwNu4hiuEWFCsqSGqTAepo+49XSeRALXD8kBngfx5Zhp0Mk54DogXpwjB9tv7DYRblT98FxInvCD1dYny8DTSmWSBwcZEbtFnFCNxDUrk1CHTdiTjJGBp7hDq6XHilOySRE1Nz+nQpm+NNVkKM1ZLqdCmSoUzUuphLa2NvyP3/qWyDGe+40bN9DS1ITevj7cvn0bHR3t1vUSCku9xM/8xZ//OZ55+mkcOXJY60xxw1pzVM04ZELK64XrWNcerGhikYlUJ1EtRVWVnWao4Urkt5USVCjSY6VOxT1JE6pZiAHJQLXCuFxoamisnLejMidMsyKxaBFYnBOqrdxey7SU64/43p6eVlIN92eRepZiyNJSVN6otO9ojZKYKpU07ioxlk6m1HpHXDjf3d3d8lLhdbG6uobmpkZL8ZXLoaGSqrO1uYWOji4dlwQpSQq28qwsL2NnN46pqUldh7znME2nr7dPx+R+d3fi2N7ewdWrV0XGNDc3aR3s7GxjcWkJ6VRSLUP79u4Vqck2H66PtvZW+afs3btHRB7HpMhrhx319Q0yL75+/QbWN9Z1rJbmFkxOTlkEXKmoex4JPM5VuKYW01NTInTkvl25HqviHNOSc1/+xWZ2YhAwCBgEDAIGAYOAQeCBR8AQJvdlCViESVVhwvhOPu1nOV4TqVPBRZk5VRhUYNDwlR4LfDKazaQRqa3Vk1OSKnxCvra6Jsk5izu2yXC/JAr49J7+IWwTYHEsY9ZCAbWRiIokFnwsnFhssdBlkcLCkj4Elty/CEYjd3V1SQ3CFA4WlCR1qEbh03gqPUg28Ml7lVDgse1lpobkVeDIXwFlpWOkM6mK14bV5sCx8qk/iZMMk1B8PrgclmEsx8+CmQNkscyWDZIc1dYPG49BVYg8Xyz/DbUcKEnHaq9g0c8YWMaN8gk2iSEWedsb62r5YIGqmFi2TFAp43SqqBLxlC9aHhYcfakk0kCtDKpLLYXQHSdfros75r13Y5T19ifS4nP3UrQ6LMoq0i0yyimFiS8UQiKTxeDQsFJfqPYgMUcMSZJ19XSrFUNRrmyjcruUPmK1Y9CU1S1lCQt1znEmaxmg0lRTKiCHQykmLE5lEFws6YseNvT5sNofypZqyOuVcS9B4nqn+oOFr8gdD/1yCigrmcmuMW7vbKNQJPFnk2KKCT4s0KlCkQUFFVZenwgQruWjR45ge3MLC/PzVmyu3Y5jx49r3Nw/W0+4LVvNSM5def99te4cPXpE49iJ7+qa4ovKi+WlZa1HkjwW8WGZH3M9ck1w3fN8qA6ppjvxWMSQyyJSx78zBpd+I3YRJbwuIkqmKcjkuJpERDKJH+IaJIFHQ11uq8/K7dVSQFCRc/3qVfT29onQFFlSUUIR6yqBZy3LklqjFAUNiHggJmx14zEsXyInPrhyReoyqtW0flGW8evI8LBwICb0COL9ifPKc+G1urW9hWid1cokEquSbkM1GVUjbCdsam4Wscl2QX6dP3ceQ0ODOm/GSpPMoqKFWPI+xPsaiRbiQ2PdyakJKehoKstteA6dnR1q42OSDw1laUZbbc+hsoXH4b2M/jG8R0WiUbXucN1wjFNT01r/VhtexWe7aiV1X+7tZicGAYOAQcAgYBAwCBgEDAIPMgKGMLkvs28RJkq14BPqSERPid0sNItlKQIikTok0ykVfyRP2MZSUxNScR+pqdGTXpqusnidnZtVAcAiX+0PDqaMUCXgkj8Ci7qacK1lwgmokGHrws2bN9XOQiKCxQOf6PPJetVIsogSDh06pOKZ77PgUIqPzYat7W0VzFUTSo5fqgG7w2rJEGFRUJIIi04WrFSGOEl6yH8gVYmyTaodgrVLWr4Y1UQSFs5ywdQxLKPaSiRoxWuE46KigkoWFpMs6qxUEyvWlk+SqYChwoRKmmgshkIuL9KmmCWJFBChw7+rVUdP4WlKy6f39PnY0vnSADWVTIiMoZrHKvwtgkQ+CRXPiXsJk+oykaHkJ0yYiKiy2dUaQRKKyo2aaBQNzS3Il0qIxhpQE4nofcuHwykSIVbxNCFpkstm0NPdpeKSBAVJOpJNJEQ4tySfqibAJOaisTrhReURCQX+jVU9j0FVQa7AtcgkJMYJk2yyCCySTiQDROhV1Sd+n9Y6FR3ZtKX6oScKlQOsa9laklHcsFNFPOdchqsOpwphenqw0K627zjtds3R0NCQ1BgkDNk2Q9KPhIlayxRxbBkZcx1UyRKr5SONnDx/slKtkHQg6VM1cKVChL4nJDO5ltXOlM8hHA4iGq2XGoVjj8Uq3ih2p8xz77SDlEu6vuWXA143JFUs8o8tcMQqUhvR9aUXCZO7C8ri6KjKqbaTqKXE2oLf2TrE86+tkGRcfxvr6zoWzVot/x8rVWZyYkJmuW6m9VQImNHRMRETvK6INVO3GL3s9fqte8WdFhZLGcRrZ3FpUSRQOBwS6UYFE9eP1WZlKYNIjtB0+vLFS1KM0AuF1ymJsNOnT6O9tVX3Fu5vZXUFqUxKSUckMjl/vL/wHjQ2Noah4WH9zHXAtkKui8mpKd3Xrl29rrkmaVpfHxNxq2jjnm75rZAAsvRe1oVr+Z3clxu72YlBwCBgEDAIGAQMAgYBg8ADjoAhTO7LArDaD2g4KgNVpt54vAiEwvD6g8gXS1JaxBMJFXcs6NiDz+KOxT0LET4tZ5QnY4VJZrAgkZ9IOg2P22UVKmyHYUpNKqU2Fx7HKlJdlkdIpTWDn2OiCD0DJsYnkMqk73ir7N2/V4UOnxxX4zsVy8vEjmJBBIWeTpdokmm1XpSLZRVaLMjok8ICjoQFKxMaZLKYYeHOVorZmTmRQSyGc/xM0YoOrnpjcKws0JVeQkPOSluQIpBTKRVb8uaotBOxRYfnTrNIji0Y8CO+s6OCmC0IjE9eWV6y1DokkmpqdC67Oyzy2EbkUbHKIowFGcfIJ9lrK8t6yp3Y3b2jOiARxKfl1QK02q5DpsCKUa4UsSq5P9mWHBb/JH9k+Otwor65Gd5gUKqAYE2tWhLor8FikXhT4cE5qIvUoS4SwcLCHI4cPijMrl2/JhKApABNNlkAMzpYagW2odiA2ojla0NDV3rEkFDiuhAZ43Zr3yUU1V5GcoIknlrHKuockmpER2oYl2UMWyiVpXipGgzTJ4StP0yD4hqomptS0cLWNJFX+bzWgNWq4VDRXh+N6r3Ojg6EwiHMzc1b6TyZDPbs2SNl0XvvnVMbF01hrTYvl86N46Vag+oJ4khCkedE3x+SKZxXrgMSD+Nj41KpUOm1tbUp41N+ji1FU9NTOm+mSfE6pOJCbSjb21JdcF1zPfP8SR5VnIYrBsslhENhyyvmHl+SO7SJlpVFXDKeWaTcPfclzjEJpobGhsrarHADIlqsz1a9T5Ssc6e9zGa19yg1xvKNEQGTTArfMv2WKoSptQPrd7YhkdRQ1LSL95YKA8F7nJRiLrVR0SSXKhBeTySlSPpw7klsnDt3DsuLS9Y2DY2INcREylF5wnGQcNrYtDyPuO7m5+a03mj8S8KV1zdNZ0nQ0viV1znTeKhU4r2UBM3Inj144YUXdP+pppPduSwNYXJf/s1mdmIQMAgYBAwCBgGDgEHgQUfAECb3ZQVQYWK1dJCsYJHe3tYBp8eLSKweiVRaRq70CmFRwSekdXUR+YZsbWwgVh9TQcgEEipOqk+X+VSXrSPt7W1SpbCoYLFGhYQKXdj0JFa+IlS0sA2o8mi1LmopBvgrn5bzc1RtNDY1iPAguWI9lbeKOxYt2XzOSsMJBOR1wXYM7t/n8anIYhSsVcwURf7wvabGRhEOPC+eE4s7qmT45Jr74X55HO5XRITaYRj3aiWtsO2GT7jZqkEFAFuQeA4kCqhkYMHG9xbmF6QIIblElQ6PzeKZ7Uvra+t6gs7js4WFe2ahxnhTkgScE5lFVpJ85ufnpUZgfCwLPxr08r2FxUURRIUcW1zo5+FT8c1zUMuOFAQ6gzueCVW8f/VldPdS5D5ZeLJg5Yv4MVY4z/XlcGL/ocNKEaHqiCQEi19+kWRiwd/R3oF4fEfFNMkTGnDSD4KtV/TtiO/sap1R/cBCl1hwDrgPmefubGNnm6SUFT3M0+XasTutJCKRODZHpRgvCW+uFamT3FRB5dDZ3YX2jk688/YZJcxY72fU9sXWK+LKHRcLJREdMvQsMiUpcacdjYfmnNeQePR55WXDNUSlEAkLXjOPnTolEmRpeUnEEVs+qGjgeAs0rXW50dvTI1Kk6i1EEsbr8yMUZPxuHJFoRGtpdoYeOS6RbrOzs1rbPA4JkKtXP5Dah+1sjPsm+ZHLZ6WW4Roj+alzstng8zIm24rsVuT1HTNoSwkigqNCinDd31VE8Ke7EblVA1OrVYwclEVqSAlV9d/hz1XFU4XDs/ZXpfR4X7LIEsvDp0L6VRRxbEmrvuRVQw8gpVNZbEwlcErnwmOylYoEKhUeFy6cx1e+8j9o3SwtLYqcInZsnXn77bflM7R3z14p4qgaGhwawI3rN9DR2a4Wndszt3V/IXm2vLyk9hoSIidPnVKbDg11JyYmdW3yfkMzYJoU0+fkX//r39U6/O7f/I1IZ76kKqpiUMGpOv5f/fo0ezAIGAQMAgYBg4BBwCBgEHgQETCEya8y61UXRraUaD/WU2JWGVRnsLhtae9AXSwmk1QlPiQSIk5YWMzcnlbLDZ8+Mz6YJpx8mhqi+sTFp7g7aGxswDPPPK1i9M0339TTVHoZKF6UT3NtdhUOLOxYuLC4zvApvp2xxSQgfDJeZFG8ub2pYo8KEqk8HGxX8Wp77p8kB5/ekhRZWVkVmUGJfCgQqqTRWB4mLEyZSEODUT6pJxli+UEUMTw8hFu3RkXIdHZ1qUAjicIYVOvJO+SxISKgVFSBK4ULPUXoyaEoWqtgo7GkEm+cTMcoyW+EZJTlXTAlBQBJA/ocDA4OorOzE1fevwK7rayCa3lpUbhQvUNVCpNEtre3pMbo6enGrVs3LaVFiSa5VnsUWwxoiElVQWOT9fTcinMNqTBjhHGVGOMc8Tw59jttPPesp48+5CZR8PNfHyZMRBa4XXfMRoO1ETjcbtQ3NaOltQ3zC4toaGiUsSeNPOlfQUJrcGAABw8e+P/Ze68Yyc47y/MfPiO9995VlndkFa1EUpSoabakRg80WqD7YYB52afFPO6i92kX2Ol9223sy2KxiwamNd2DaZnulmYkkRJ9FYvF8lWZla7Se+8z0kQsfue7NzKrVJRISgIp8oZQSmZmxDX/77s37znf+Z9j21ubMsytr6tTmghAs7io2BoaG0U83L19x2amUTKlbGl5UcAYZQ9tEyh9MPtlrGdnZl1bCXO2pFDnCUGxt5u24qJCkR8c+cbahmrBPEYJcfzkCSspKbO+/n774IOrmvf76T0bGxsVMQJBwnir5SgMWeJMhZmHiZyExiUvL9dWIFtEHIVEZsl7xAP/EC2YhdJyRLsOKiWumY2tDUUOP3nhotQNtGSxPZEuZeW2sbll9XX1mhdz8/NSpUDKEZmLL46SqWadMgKfHghKjJq5FhoaGrU9Wp1oQcGnQ7XHQ8QjHLj2qYnf8uOrTXwCZHffGZiqJQmlhwhER3q6u4jPU3lRuV6qkzOUDoskE1Eqjxhn3eGJVNx1SGvbnjMLVkqRjGSd79BDJsb64IGHj67JfZcyddgCWV40IZPyZGR4RKqazs5Ona+vqGMesa8rV65YS0urajs1OaV0MAiPisoK/funf/5ne+nFF9TeRZsR1+KlS5esvLxc97Nf/upXVlFVZTdv3NQ9kGSxmzdv6R5GMhIKsTffesOeffZZ3QdQmHA8EMKcs9qaPCWNzo1zCdQmv8tfueCzQQWCCgQVCCoQVCCoQFCBL3UFAsLkdxh+H+BkMq4dx4sIkfS/pLTMQrQnJBJazU7k5Doz02hUD/SAw8mJcT3os4peUVkpwIeHBABRbRBbW1KXQCqQEMMKKivmgMK2llYRHIARAD4ABcAqWb2IkITOjFaKSiJW4zGbnZ9R8gwEB0BV7S+5OTLNRBWCusD3NFFbDf4kqW2nJvCiellZB+hyrChAeB9AiX2jEAH0cJys1OvcYphmYgyaY6Vl5TL+FIGys2Nb21uWzEvqOP0WD8gJ2n98tQogTX4w+Jmsr6udScqYWNxCOo4d+a8UF2MAWmgrtNhsbSoZRDHHkCA11VZZXi7ShGSNmtpakSAPBgd1XqgEOBd8QDCQpT4oNVCxoJbA1BTvjP7+fheDurWldhhiltk358cqPivqmKUetEQcTC6t+H9MwsT/lPPDKbY8FBgk4uTly0S4vrFRygxICFb1Ia1oB8GIlWl4rKvLdnddZPDwgwf2zDNPK4EIYA7xlJfMs/m5Oes6ckRAuK+vV+fJXMP8E1KDGrW2tmrekbSC4qiptUnkwfDIiJQ8GLOSuFOYXygFEEqCtrZWe/nllxVvW9/QYFMzs/bmm2/Z4vKSWqvef/+yiDi2I/PVvX0pPSB7uJ6YTyiW4nGib1MWj0U13vyOcXHzCX8QWnfy1Q5DnO2zzz2nlhoINcad+NuTp8/IFygkVYVT0GgebTq11PknntAxyMAVlc2h8YEQgWRg/0sLi1ZXX6fPQDZGo2Hnt8G1nZPQGNDCo9QiDJ8TcS8Z55Dkw2tdYmxRmBGzDFnJtcn8w5sHAiUWjjoFikeDaAseKeWTIjdv3rTOI0fUluerSRSk4+2Dax6FEIQTEd9+BPEBGeOOS/sQYeJmLNfZ+PiEiEiu8+wr7Lf1uEQp1+bj0qlQKEF2cE1zD+K+xot59s5b79gTTzwhEm1+cUGKM+qM+gvTZl6tLS0uied+r22ntmx8YkJEK0k8zG9MYOdm56UEgqTh/oWa5T//53/Q51DdQZRA9HJPcWlHaduTubTzAvLv07/DrT74aFCBoAJBBYIKBBUIKhBUIKjAl7QCAWHyOwx81j/gUECtIyxiVlNbZxG8R/LzZda5vLKmh3c8SVK7uwIzgHYnGXeEAooQiAdUEQAPVA4skPIz5P5V1VU2PDxqOfG4HTvaJUCH/J0IT8AKwEGpGRFIgHWnxlhZlTdEIidu8WTCS9yJaYUaJYEMMBMJffZIV5dW0gGoak3BGBQTTK04h1xSRnW1fj41NSWixKXpEKPspdkosjas1Wh5PdBqJEVMgdJ6cpIJm52bUx3wMdjb23HGn3t7NusrHpYWpfQAiLJyz0o9pBI1YJUacoeasY/cZJ6IArxSUBUAsqhrVUWFFDADA/1S6cRRM/C5dEYpLBw/K/W0pwB+6+pqpdrp6em2nATpISEBQpQHEES+TwumqXPzcyKWCvLyRSSwX2qpdoW0lwakpJmsC4ragfzV/ce7n/gOKT7v5looUCcVQXIlciyZl2+ReEKtLpjuQg4BQlFZSJmBl0lOjjU01Ao88u/ye+/ZhYtPyjMmEYsLeNbU1KqNqaqiXMqL2blZtaywLdQJzCnUGB3t7QLc8/Nz1tvXZ+efOCeQevv2XUttbdm3Xn1VChTOh3FCEYDKh5YXPD/CsYjaLGihYcxpK/vhj34ogkNtZem0bW7QEhSXwgRvEZQsSniKuzQaiDSICqeWoHVsX8QL76G8/Dfz6ty5c3b16ociVag7JqIdnV1WWVVtmX1aqkzzDUIPMgRS5vTp0yLnknm52jeqGtRMy0v4auzqWDAVZo5jNur7e4hMQCm1va354asbICEhAYl01s/9aGWP9JDh8O6OvIIOe+BA3OUXFlhpUbHl5ea7ZChUND6V4RE+IjxCIevu6dEcZqwd83HgeSKT1Z0deQwxntxHHkcYqPlHiVGOBPGTqa59eE0pO1yTWQbJiznOthF5rT337t4VUXLy5EkRqFw/PlHrtyExhvuZtAxcuTdx34PERKUjXya1AKWlRGKeodYhPppr8F53j1WUV9jyyoqMYSG3uAfhr/Sf/v77Iu1o5YFEQyUESeuu1UXb2tx26i+RJl4KVlYHeEAd/Q63/+CjQQWCCgQVCCoQVCCoQFCBoAJeBQ4U0l+8kgSEye9jTLW6C+D1/4UtNx8jyLhW6huaW212bsEKC4ulSCBBhFVZwDu+Dr5nAA/7AB0e8lE0yPgyHJL0H4CIweLgwKB1dnbYxuqqADpEg2JXoxGRJke7jmof4+NjMtJUEg7pMrlJ29nfN8JKAZ8QGMjoaWmBMGFV/OLFi/bGm28K/MvEMpVS69A2xEomI7DCijigmjYYwDbkBKu78ZhTtACU5FdChLDXZoMaBPIHkFlWUW6LS0taAca0lQkI2AF4u1X6hAAtvyNKlO0DTCEEUFug/FhZXrKVlTW1eNTU1NnaGrHBOwKKkCeKto26xBTk+gLWyaSl9/ZsZ2vHjh07Zr39vardqhJAepWk+QAAIABJREFUXPqPTFEXaDfBcyUqD5RoPOpabsxsaGhYhryQJ/jLAOAgh0hIYR/UDbUAZqCcOyv+MtUE0O67bdBE8XjCxGut8H7JXMA0taqmxlra2iyZl6eknJnZebXkWCiieuHzQKsC5JJapVaWrbysWIqaudlZu3btqr36r/6Vxnp4aEhzChCKkqajrd3KykptSIamaXnqYBYciWFgSm1rRJowBmMT41ZaViJlT09Pr+bG86g6evtERNBGJgVBImFrq2v27uV3rba+zvp6+625pcWuXbtuu/u7dvv2bR03tUMttb6+odooYQqyMUw6FDHIGREh1EHxxjKgjWgeA7TxYuG9pLhAyDEGo6NjVlNdp7p3dh5RS1BjU6NaaRif/Pykrgf2D7HDdeTaT5yCKT83V8fAfIP4SKf3NL7MBdcOtCcPFhJoAPaQZfjCOMNlFDN4A0F67qqth7nsv5yXT1pKi7WNdafk8ohFEm8Yu7raOispKPbOiVYST82RVYKIMXnojvU4NdNvvaUdRPQ4bYnIGYX3qN2K6xEC6fDLp2R4rx9XLDJ2f09kG0ovCDruK9yv2CLtf6jtUH1AZDKeJGtRU9278Dby2tq4h9FGxzg2NDXLrLi7p9s2N7fVPsW8JbkHZQpE6C9+/jP78MMPVW/2j9qI65d5ODM9a9vbO2p7Yruo2lwk9qHWOe+cgzSd3zpbgjcEFQgqEFQgqEBQgaACQQV+YwUOEwrZVvEvUM0CwuT3NJjO9BXUEVaKRDSWUCsFgLe+oclC4ZiA3PLKqqT3pJyworq8vCgAyIou6gXaGljRJgWEn6F8wHeDlopjx45Lug64IhGGlVpAqosjDSmGFtKEJBRaLqQySKWso6PDcvOSWqmNJuJq42GVnH+0I9AOdOLUSZEBt27etPWNDaWDoJY4c/qU2ljYllJUvCQUAKb8Ura3pbCIRmMCQChKWJWHRKF1BaDrx83KnBbjSpmw7ouUQaIPKIfsAERBDHEetCiwqgyZQTIOLwDuxMS4iI+i4iKRPQsLS/bue++pXgBS2h0gdQry8mQqidIEtQCqnBjgzTOyhcjCmwNAxTECtlCdABjTexkZwUIi3fMSZurq6uRngncL+4U0Ghke1io22y0pLRWQGxsbEUAnhpdjAeRTh92U8zoBXDu72wOzCh+0uZYK7/8AdJGIHTt+wo4cP2Y5yTwrxIuFmGWpfYqsp7tHoLS5uU0AF4II9UYiJ2aJWNQG+wesrqZabUwrK0tSThArjZqp5163WnJqa2s8AmPTxifG7eTJUwLBq2triqctKITMmhHZRc0xcCWad2Zqyr7x8su2TzvK4pKUQ4wZaot333vXRsfH7Nz582rNycsrkCoHEvD6zWt2584dj/CI0OAhBRR1QglBXSkB80vmrWnXMuLIFAyVnWKC1BfAOWO7s+OiqAsKipSGRG2am1vUjgOZlJtEgYTiJ22rq8tSHWFWytwvLi5yqU7RqOVEXUsa1+DU5IRIzby8pIgZjon5D+GRiOeoDSpjaS9VKSqFBeQPn4Uc4NrF34T5CxnEXKOVbm1zw5krx+JS3DgVhIsjrq+ts9xEUsdFqxK/w7uD1h1RsY+QJf4U+rgWHewDggGiBtLCGS/77YSQed7Li9c+vD+/3UdGtp6JLOSfS/0x3VMgM7qOdMlfiBfkZV19vVQ93B8xiqXdh3oTf0xNIDu45kjuOnXqlMyx2zs67cHQsL377nt27tx5q66uEflLtPOPf/wjKYEY07/7u78T8dbR0WYtra1SoJHus7+7b5tb27qv0rKDkgwiEbrYjwp3JrhuHh067cDv5Pf09zDYTFCBoAJBBYIKBBUIKvDlqUBAmHx5xvpTnKlbd5UShMjQtFlql7aYSkvt7FkUlcb+vtXWN1pDY7Me4iFV8Aqh1WF0dMQmJyespLhIgN+1yJhLCiHSNy/PGhvrrbamRmCdVfWpqRnraG+zmppqqS4mxseVegP4ZXV/eHhYxAMvANvi/IKVlZbYdmpb8vnc/DzJ4wEtADO+ahU/Q0xvYzb2k1SLVGpLAIRV23g06tQAeHWk0zo2SIbWllYRLYDbtbV1xbxC5AAyJyenBDQBo43NzY5ciEVFprBS76sEiGqdnp2xxsYmfY79VFdX2cDgoEANUcYAJJQOeHMoNjYSMUiMa9evW8/9Xq8tZkspGy1NzVJYANofPBi0/b1dq66ssq2NTRmeIuWntQcwx/lT+4GBAZl8ssr94dVrAmJ4eFDnu3fv6By7uo5KVdDW1q79QCpxfLQZEJc69GBIiqGiggIBZ2oCyJ+anLS5mVkdt99q4ce8Mk4+E6vWCM+LQi0btKQkElZWWWFtHZ1WXVtnZRUVNjk1bZUVlSJk1lfXrLa+QcoPxnBudtqKigpEEKGqOXf2rN29e9vW11Z1PIwZgBIlEEQcHhLUgLHA8wRVVDInKdKKhJOe+z1eTG/USstLbXsrJQKtvrbezp87Z8l4QmQEpMeNG9dFUkASXL9xw86cPSuwimoHP5Mf/9OPbWpmSkoByBtHfoSlqsL0lJczIo5LjYCfD21q8WhcZJD8TgrypeSgaqgRREihhCousaNHj9n83II1NTUrFUjmq+GwCLStLUxpt3XNra+v2hNPPCllDa08zHXANf4hjgjck88GhFkRChYfXHu+HxBzEA1sj3GG0JCnTzot9RHzvIgWJ9reSHvyiEZqsaE5vGuJZI4IBdpq8GGhdYmWKQgTjhf1BuNDu1VDXb1TZkAqPXKX+iQKE94LscG9B+UYrXYiqTzSgLGQ0ucxd8KsqayX8EP9ITeY+5A/Lg3IJQJxP+Ia/9WvfmVPP/2MlGns48c//rEdP3FcSUOuPS6tuvOCMIV0hTxEWcbX1fUNkb8odrg38vs7d26J8Bro65daqLy8VK1VzBvukczl+dk5+d8wv7g3c6yc98rasq4R5oyyrhS3fEBEKRno47JPn+KvRfCRoAJBBYIKBBUIKhBUIKjAF7ECAWHyRRzVT3tOv9ac5R64MSPEX2I7taO2gHPnn7D1jS3nL4H56OKKtXccsU1J/VNWXFpiy8vLSl0hoYTWBwCBMzzdFXjFTwRJP14SqEsAZLW1dfJwcLGzJMdktIIK+UB8LGgKMgDAAgkBUKPNgFVqzBknp6Zcak5BvvYBYYLCAGCHcoXVXt/MknMCNM5MT6kdAY8J+RpkTCARg9WGxgaBQ8gEEluQ1wNcIDLwyFDyDqaL4ZBWj3mfhUMu9SQUEriE3Glvb5fHBUoXFCf8nhVngB3HCahEmILipL6uRkASMoiVZoiKsYkJ+Se4IJ2MVZSXCVhiIEntUKQANnPiOZZM5Kjlh+N0Zp9x1QbwjbKCFgLagzgvgLDSe6JRw68BtcX6+poMRSG1MKYFoJHQQtoKxwm5dPvWTRlTAtgAe6A/zFchYVBuSKnjx7t6xpScN+oMCBY+wzijO0jk5lpNfb21d3Zabl6+fCBQs2xtpXT8qCyYB/h8sO3FhXkrKi5QGxCkSXtbm8gSjEohzEgtwVATUI65KyoKVEKoUFBlQKZxbsxDgCjtMSQmra2vqs2K9ggIJpKTON9ELKbtop6YnplxvjzhsEgMSAEMY5nbJOf0Dw7IH+XajWsaV9q4IFcwjvVjiSFL8P/gOoFEYXyY08xBkYAlpSI8/HQWysicdqqbYquuqrGysnLNz5IyWqVCXmQxLTH4rETs+vVr9r3v/Xc2PDykc2HMSV/BVwVFEnN8Y3NdaT2orGjJkVoIb5FwWOfD3F5dX1P7DKQoRBoeJtQO1Q8JWUp8SqfVpuUIB9KzYlJCYYSKBw0qD+YQnhsof+TJE4tn46yZhxwTKivmu2sh+pSvTMaGhodFUkD27e/uihTKtvl4vik6VDF5HqmgbyDwnN+J/3r/yvt24sQJzQVZyEpJs6b7TGNTk5RW/rapEf+NQuTZZ57VvYl61dTW6JycqXRMCUYjw6MiWJjPw0OjGkNUXXx95513ZOj89ltvSTXCNcg1MDM7LcIT8q6hvkFzknm9AnkbcSlmeBLROoTCD2No7qlqjcqekWe2G5Amn3KCBR8LKhBUIKhAUIGgAkEFvowVCAiTL+OoP+6cPeNAfsVqqkuKcAoT2hyi0bjNLSzYwvyi/em3vmX9A4NWU1dnL33tZXvn0mUrLa+0/PxCW9/cVNIGHiO05EBuoKagNQTQCZjmQZ42GsAU8n4APj8H6NTV1bsWE0gMTDM3N0S+QAgAbmlJYGUeQFRZUW7jo6OSygNCMZuUh0VFhU1MTsqcEyBGewqRqvxcLSnptNQmABL8QlAq4EsBSOQf74Pk4CtEAskq+EicOXNGhrOAFjwiIFgw/MQLBNUCaoGFpSW1MwD+UDz03r8vpQdqDogSts/rtddek9cIq/0k4EBEfHDlfYtGQmoRof5I9P1IZs45HIq4xJr9fXl6oCIBmENMQT6VymskZHOzMwK6jEF3d7eAFT/nuIhsBshSR9qbaCHAYJUx4fcQMqS6lJaVKjWHY8P08n5Pj9qMnrrwpEiWH//oRyJMIEGAZJsb6yK2Jicn1brDdvwVbpEuR47o/QDssdFxW1xatkROUlHCtHWhLoEwA0hyTNSptLRMYBswzwo9BqY5OSiTkgLDdTU1ItRQZ3D81JtWI6J6mxqbbGZm2kU5R13K0YUnL9gvf/WG86FYWxWBxjgzvxaXFm12bsZqqqplOEq8LqqZ8tIyRfCyHTxQRkdH1WrC+eFhQqIOSTtDIyOq3/DwA+vr69fxQHJAUjA3ID4AsxBHIky2tjSnICnce5wahXlAKwwAHUKNced62t1zBsDNza1WUlxi5WXlMnP1wT9R02Pjo9bU1Cjl1Pnz5xV3zDVVUVEm1QN14ZyZW4wDEdIQABzP5uaW1BQQPBBaHF9qF1+hKrUR4duDd4cfJcxc5vg13+bnnF+Hzi2p88zJTSo2m23m5UKERGSAK6VNxmxrg0jvhDxmaHErLyu1gtzcbFtO5qOMcH7T/Zoie/ctiMy+3vu6zuOeeayoA0+ywj2GNjxIw3DUqX9cLf0EHxMByrhTM5FJmP/SWkcstcyevYQarkm18mTsH/7hH+zM6dPWUFen38tHCKUISV6xhO6bN2/ckgkuyhS8b0ghQ43D+CstbH/Pbt28oVYyrlGuMcgp7jljo2MyreVeCrEFGcpcY9w4RpGi4YhI17W1FZeqk04782oJTAKVSfAnP6hAUIGgAkEFggoEFQgq8EkqEBAmn6RaX/D30qbgkxj+6isA5JVvvGIlMuSck7S+paVVxqsdR7oEdn/5xtvW0tZudfUNMnydX1jQ6j4AllV8Vs8hRvCG2N1JyfOisKhAD/gAG4A15AUpJJAzAHqBl3BYigLAG8CK99GWA/ACBNRWV9vo8IhAAivlin1t75BhKSu8VZWVUnjwGYgfQDBmlbSloDyYnZlWdC7SfVZsacWgbQOfC8AMYGloaEggDsD99NNPa1tT01MCgRi88nNAOzWZmZ3Fx1IEBWCJVXmOEzVFQ329fFdoFUA+D0jnvwGY1AFFCe1LayvLNvRgUP4hKFQgA1h9RmWRkPGsI0zm5ual3AGQUR+8VWhtgkCh/aakpEhtNSggeI9WubOtF843Iy+/QF9pr5AZLW0BJB/RRuB5avAzasG6P+OYVBtHoV2+dEl1kTeLF58r00m8HbyVd2rDsQI4v/vd7+p3kB/9fQPycOg6eszyOO76Bkskc3WOHHN9Q72OFRNc9jE+Manj95Ui+InsbG2pNWlwcEDqEcgrbmYATOpcVVGp84FskFdFOq16/fSn/82am5tsa3NDRMrZs+dEWlHrwaEH1nWkUyv5tJGgPImEwmp7gnRjH2+99ba1tDbLp6aqulq+MJA7v3j9dTt3/pzdvHHdenv71L7FfpmTzFvIAc7PxVajstmxUCgilcdualfHDglB4hFKEd/fBA6gqKREyhO22drSLrIQM1yfvMtkiKY2W11dsY6OdpuZmbITJ0/a+5cvK3mqsaFBxrUQWTJ5lRntmo5Fihna0FB1JeJSi9Aask/EdxzvmhIdl5KbaCmKQhytiXRCZcN9gmtbSU+Mu2dRA9EDoMcXBrIAUi6UCYk0wBsEs+KigkKZHNMOh0oscsBneIqVT37D9Vt4mNf37t4RUZkj5ZgjU/wXhAP3Ka6ZR5N2fKKY9166dMlOnzqlNDDf80SkigxWD7antjNaxubn1RpHChbKHYgL7pWogjj3nvv3raf7vrW0tdrY2LjqQnuWyJIx12IH+Yg6ZWFxXmo2yCeuYcad+wJkrDNBjqvFD1UTShT8W5iLtHTlF+Sp/s6sd8P5MaVSLr3JM2jm/LyweK8sj5OefBrm6pOPW/CJoAJBBYIKBBUIKhBUIKjA57UCAWHyeR2Zz+C4ABekdNAu4lbAwzK6pEWjrrFBioB7d+9Z55Eu20eJUFhok9MzNjk9qzad8spKm5tfEKEA8IWE+PN//a+tprrGbt68KZWCgGE0InUEpAWroRidopJgNRt/BlZ2CwoLRCoAHNWuI3JgV0AObwGO7YWvflUrtLQwAAQx9XzuuedFvkACQJqwIoy3BgCDbbDyjioAII+EHfC8MDcvcC4DxbU1HQdECsCDtpfqmmq1BFXK9yQlpcHs/LyIBIAprQaAE+oGQATAAE4gHqgjYA3SAEAEUGbFWW1OkCWRiE1Pz4gYYR+//OUvBB4/eP+y2n6ULLS2ZrvyLEhaIh5TOgar0rRbsLoPSGJbbgUcBQuryrS8OC8K3wDSv9i1Gu6ZjYIjlXdzGFDyxrTJ5wPVAD4vgDWIJdqY6mprbGp62hl6HlqVhxzyFT4+kcOxo5r4yle+otX8rqNdtruzZ339A3b23HmZWe7u79s7717ScTz19FMC44o0QYmwtS3AyeFpXhQUqF0rHo2IuKGlBfDN3KCFx6UebWeVONRa0clqe8hRZC3vwY8C/5a2tjYByHs9Pdo2ihrauEhOQjGCooQ2FIgh5sWVD66IlIEc4L14lkCsvPHmG3b2zFmpKogcBiiz6o8qBp8PTGvZBkoSjoe2FcYtP79ABJ/IjFBYHjS0VIhc2tmRugBTUJJrQuGItbd3WGFBkRQJTjmwK/AO2cAcamlukuoAZcWtW7c0zpAlEI4Y2EIYolyhpUq+KcQdR/G8cEQf85tj43pivhPdzfyBFPH9QDBN9g1dqQ2tSSK0UjvOaDVk8nBBmQIhwj54H5HCBflFuvYA8RCapcUlaiNjfCBu/NenUpgcume6lhuPEPB8c0TmaKqnpYbiGLhPkDj1kNeHxxFw/4FcbWpsVL05N1+BIj8Qnx3y6QbP1VikDWZOWa4hZDuQlha2mbk5Gx8blyJnYPCB5h7bxGx4emZK9yqMjSFKVleWRVYtr67I90hzKJXSXKHeqOcgzZhTEG3Mde5DfFVqGIo57n87KZFjXIsoqeQldSjK+aBsjydMqNmhk/kM/jIFuwwqEFQgqEBQgaACQQWCCnx2FQgIk8+u9p+7PdMKQcsASgke3Fmdx9MhFolZMj9Pq6xjYxPW1t5uTS0tNr+4aHMLi1rJj+ckraa2TioTpPtsg1aVV155xWpqau3111636akpPfQ3NTdadVWVVr9RnYwMDQk8KpGmqEjGl7SF0JKCAoVWHAAAQBJ/ipXlFX2POgAFCC09ufm5AgcARTwGUB1gLAkABZApnUZmkIUyjmVfAMvKygq1I7S3twmQT05MWEd7hxJU8PYAWCCfpyUBAgEQPDoyajNzM1ZQVKQ2kvKKcpscn7DxyQmRJABd1AiAlOGhYYF6F4m7YkPDHO+GvfrqqwKgGMgCylF4oA74/n/8j9bU2GDvv3/ZZqamdZ5zs3NqYZAaR+aTeLzgpxIVSPVTPULpA5NHJZx4q+A+YeLDHmf+qB6srHeDDy61LY8EAW76nhLxWEzAjhXrjs52m5icUrvU4dV4VAoy+czPlyIBbxcB6njcWlvbVIPv/Nl3rLq62rrv9dix4yc1pzAK/flrr6nFC5VGMgejVaJ4IQ1S8m9BweAIhnz5j8TjUZndsn/qiZcDNWT+sFpPmwc1YkWe1f54LKq44b6+XhFqtCz5hAvnDpmB0kUGq4WFaouAWIGUQDUw+GDQKZ4WF9UyxLaZj9Mzs/JFuX//vggZzpP0Iv6hJIGoAww7xcqMri+iehW5ndrR+bAd5jR1Z9+QTmwfogWzWxQaANaSsnJrbmmVAbCIrvSeiDHII7ZbLFVUSL4dqEowo6UtibrzLxaJqM2MF21GKHWYo6Ta0DIDyUM9uUZR+JD646tQ1K62t6v3QWwRA801ND8/L9DOPIHMRIGimGSMcvf3RAhCuEEGFhWVWG4yXyoHiER+VpCXL9IUhQzNMH/olyNMMvIa8l+OEHCqq+wRhEIix44fOy7PFt7Nubt3unc9ZPkkhsf9RIarqKVoJWRsEjkWjeEltG3Xr1/XvRGfnvW1DaV2lZaUacwfDD/QMahNr6hIRtALi4tqc4OwggzlGCBuGA9+v7m5LnIZJR1EEMQs92NIGQg+19pWKoUK99Hl1WUdF0oirikd7yHyxJ3b4XEg5wnG6RMoTXyl0B9+OP/Q0yXYflCBoAJBBYIKBBUIKhBUwMNGrhCPPil9EcpzmBAKtXe2B49wv2VU/RhKSfRjMZEMrEgTJRz3gGwymStjVcODIRaz4ydPWW9fv+UVFFrX0aM2MTWpB3hWUWnjYBuTE1MyQATcQmA888zTwutaBd/fV7oJ4BozRdpL/JVSpuXE5IS2gyKgp6dH4JL3QGigLmDFfy+9ay2tbUoFWVpcEEkxMjwigqG1uUVA44MrH1hjU6PNTM8IMEKe7Kdd7z9qmWNHj+m4IV4AJWwDBQSAH1AJqMHYllVnVnHBEKg+UK7QBoMSAsACGJOfgN8uU1ioWqrtY2BQhBAtHlfef1/EEEobCKTCgnz7+c/+m4Akpo23b90WoQLBQyuTWzV3Jo4uhhaFgPO78NtO/O8BPhAW/DsQjxwCPf6qsdp0HGhyIRp+qob7HiCsz3u3B5nERiIiW3xCRp+FrIFgebRNAT+cSERzAF+UP/mTP7EXXnjBfvCDH9oLL7wk9QSr7q6+JJJgDht2rQMiFVLW2t4u4AcRp1YUzokWrI11tYfUVlXpHBg3SAuOlm1xXAMY6dY3CLgDLLu770kpA4hnFb+wqFDtMnjeVFTXOGKBthlAfBjwum8joyMi1SA6fI8MvGUAvtMz0/oK+Tc4+EAtWyim2M/FixdtZHRURAlgd2oabxoTQcJqPy0aEGx8v7mxKZKtuKhYwJfzQMmB2ogWmZwkEdz1Vlhcqs/QyqNSZ9JWmJ+n9gzin51Z8r6uQ+Yv15TfxjUzPW0QX/7chFjhe4tEdB1B9EFyQO5QO64r11K2p+0w3hwLJE9uYYFqg5qKKGrIvKKSYr1Pqqp0xjMcdsRke2ubiB5URihdUN4QeYyqBkLWzeE//J8cR448jP/52WHyw81kExnEvEVRhsk0rUyHY3zclejRJ4cIE59NufbhNXkxlZSWWVGpi0P/27/9W83pquoaRRRDiqJUY95dunzZJWuFQjY9PWX19XUia0SYSv2D10u5lHGQhg0N9baxviY5GH5D+NQwNhju9vX2ScmU3s+IFGaOhyIhzWWUd/64cV0xxo749B4BHhqHgDD5w8/KYA9BBYIKBBUIKhBUIKjA57kCgcLk8zw6n8GxCTDLhwBA7NDFxYtPC6jSbrKyuibwRssNhAhS80woYsUlpfKjIF4VUgEChIf/1eVl9eijEmDlWkqSrS1FrQLyWK1HWs7qK4BkYHBAEnhaQQAKFy48KSDnVuGXncnp0pIAtUuWMCWUIGdH/XHy+AnrH+gXodLf1y+yg/hYInNpDXrttV9oxR+wAQEC8AQY8cI/BaIEyTspLJAfpNuIvFlb0/mzw6qqaq0cb++kBPwAqPhWIIHv7um2hsZGqRMAj6STqKVjO6VzAMTeuXNHShjieBVZu7Or909OjMuEFr8TSJif/PO/2N27d73Eje3sKrd/0aKkIIoWJQPjBYmgVgCP/wTDqd3Gy/7wPRh8VYiL+T1ARwer6x54Ejnjfs/bBA8zGbcy7SbJQ59XZK3nl8J/Uw/fP4VV7iOdnSIpXnzxJXl/NDW36Ovly1fs2InjqsnZc+dEFmDky7iTTEOUL4Rcb1+vWpmeeuopy8/PFdinhhBM8vHwjnV2Zk4qFsgLfy4D6J2RsUthmsNvJpN23hLxuFbyc3IhL2IyxlU9M5lsuwxtUxAMGPjyfpkX77jUmOWVFc0H9rm1vaWo4hvXr6ulhehZ5jbH8mDwgcYK4oW2JBRQnBsECPtDxcQ8UBtFKmWFxUUim2CsioqKrbGxxTKhsN6P78d+Zl9EFglBtGox56urUInFs9uE2EOxwGdoOYuEQ/JygZQinYfjx7eH48NMlnnOvt3178gSiByuNTxSIBAY94LiIrV64JEDCSpT1Eg4a47KNph6fF4my/X1IvcgJ/gKKYUKBkPcqGdmnCX+DmbwIzG4nuPG70CsfBRhkr3Vetv2rxoURR9c/UCtfMxhKa78CyWbquPdNT0Vhj/n2SbXwMramuUXFmkXEBv37nVL7URdUeNApOJLAnncfb9HtVfLTW6uTHxp5cPrxBnzYnpNdDOGtXGRzQ31tbo2tuUbs6E5iocPhDGkH3MXcor7JMbG7I/ocIg87uNsj+sWsizE6T3UruPdAz6WwuRhRxS/pq46v8OgfQZ/B4NdBhUIKhBUIKhAUIGgAkEF/Ap8bMLkIfnxH0/9AoXJ7zpWmG8WFUtW3t7RIbBc39AoILS5vWVnARLllXb12nXb209b17GjMiQ9/8R5AV7nm1CilU5WWwHDr//i5zY6MmLHjh+3hvo6Gx0eFlA7fvy4VlpZGcWTor+vz8rLIV6WrZX42PU1rdQDwBbm50XevPy/xvLOAAAgAElEQVS1l6SiGB0dEXBTa0VNjdpfUBUApkmPUSpMcYm9/fZbAi2A0xe/9pKMOwEQkB5qT9je0mosKSzyusDYlBST3FxFlpKYAyEif5LUtggLjDFRreDrMT07Yw0eEISM4ZhQiHDMeMQAZnt7e+WX8e4774gcIomH48aItKmhwU6dPCkyALDd39unpJFZz1wUAAZgY2Xef8lZQSoRVoodKAW6pD3C5KDFhk845Uj2BvCYZf2MUKXXtuNDHS9FySlJvBV6X7qSoRXDkUG0cqFIQk2EigNCCCKrs6NDrSVf/epX1eYAsXD58mX50WCYy7wCJD73/PMisiDWRGzMzcm7A3IOMoOvjBUkW1lpiV2+dFkkyt5uSiokxjU/r0DqDMaR84CIg6ySB4VaeNZFQqhdIh6XamJsfFzR2bTd4LnCezke1BPOSyYqrw48L5gnHB+tEr5ag/2hXkIRRNsVRAVePu+8+67GRG1DK/ipJEXEAW5Jo0FRw/WFkgAChWNRVDDJP7s7ei+pPTs7e+iK1JaDQbA7Pqc0yknG1bpFiwYtPS4xaEdkpMA7hJpl1IahNo2dHZE41AbgzbHl5uZrDGmD45zYLyPNNQxZwvmigkFdRKsOkcOMBZ9F/QDodoqrHMtAiMRjej/7p8YNdfWq69rKmmpDaxDXZjKRlDrFzTenMhFZpanqN7+4//aZu8Mk3+96e3v08x496JRW5kgjPy3HRTQ7AkuH4x2rIwNCUkRxHhCszBcXL242O79gsXhCtenvH7A7d0jeWhZpDOHB/REPJ/x12D7qM0hc7lsQHbST4afEZ0U8a/45bxLGidY0CDO8lBg/iGXqqmQccyot2nDKysvUVsi9kXGlbRHCDLUTc5R7G+MFweazQo6IFWX6W0vtq9P8JC+/Rqi13G3GY13dbSh4BRUIKhBUIKhAUIGgAkEF/igq8LEIk0OJswcL2H8Up/dQy9Hv1JLjxNdey8LHeHj84yjPRx+ljCQjgOCEWkYAq7TlnDx1WoaPaxsbzu+huMRa2jtk4okiBXNEHpQvPnVRQIoVaWJ7idP0V2cnxsdEAgBweajPoZ0gFrPmlhZ5jqAWod2CthlMWQF5tJ/gLwJABGBMjE9Img7pwjYAGgBhwBhkBECOr0qOIUp4P23tbe12r7tbniG8/8kLF0R2QNaw4g04z8tNCrwTlgtJAoGDeSWruwALQDHvZz+QHPye+gBCFkmoeTAoMILagJ/75rkAVAAX24AMunXrppIwaC+CCAJAs2/mWT2eG/GE/DKWFxctGgnbYH+/QA/kDhehWmX4ispDZpQ+yUF7jNOVZFAJeFDnUbjj8EoW9Tksmp3fBx4NBzjV3SqkPfHjSf3rwGvp8VUZLc3Naq1ifIlChUgCyJ87f95OnTqlcaWlhXYV6oPHDSTT2PiEtbS2iCxibkG+MIeYd5BmKDOowd7+rlWUl1lJUZFqzhiktrY0dwCHzFtMR2mzgtCi7QawCoEG+ltbWdFnZETKPMzN03wmuhffEIA8hAXAlGOFxHAqp5i2yTynJQLzYKWhxGL6x4o/4zw2MWa/+uUvbWxiwianJjXuEDIoOnhxfjLnDYXlVcFYOo+bVY0785s5Ta251lBHcT6bm9tWWV3jfE8iYfmVoCBgPmHEm8xxLSOor5ivHBvngycMUcyKSS4rE7BHiRCN4R0SEhnCOUKAoJaRPwatQtGId145On+MRxnTasiw7W2lWaGc2kvvewSM6ZqJxSAeIVG2ZRpLK05NVZXUWOur6yIPK8rKpe7CoyUSiojI8pk+R5gcIGqfPPm0hInm/iOtOA/97BAf4GuquIL8lhvmHGOE346ihL0I4cPEDY0rvvqK+inOOhzR/F7m/hKL6xBuXL8hAoW0MeYkxB8qOKLEIVZR+mCyDalLKxP7qq2rFZk2P7+o7frx5Iw9RARpXBAnLpVnWdHEdTW1WRKYe5NSdsrLpCLh8xMTE5qvbI95TqvU2NiIxgaSkDnFfcRd0x+fMPHvPSJLPRKU8xRZmVWk/Xby5Y/972dw/EEFggoEFQgqEFQgqMAXpwJfKsLk2MnjGXwUePjHq6K6pkaACJDlPBz8p+pDK5o+4GS13jMM/EOucH5eppaiUBNx9d8D9IAP9Y0N+j4cjSkxh3QTHrAxfI3G44pJ5eGbB+WTp07JRJLfs+q/sb4pMAZAxJ8D081jx47Z4MCAHvjb2lrVKgBQONLVKSCHOWddba1AyvDQkI6jrbVFD/D8jm3T8sLv2bZaCSyklVNAgVtFLVDiCb/jvagKWNklyQST0eqqapmEAhzwngDV0HrA5xsbGgVcAZ3Ew66vrSvdB4ICY8W1dRJgCgRE8DWBQBkdG9PqMHUAsPrkCSu7gEOOG+IHRQyS/KnJKYETWhNYbUYFQD1mp2dEuBC9er+nW4a5bAv1APUElMlYFRLDW7gVaZJxCTne8neWMDk8r0SMeCSHD0IFiXy1iWf86jiVA4vLw/M+2/njb/gQBjpx/LhWwhmHF196SWQSJrooSUgjunfvns6XGldUVKr+C0uLIhZo5YJUwkQVFQ+qFJE/qGqiUbXqMIbFRYWaRxBeGAdDEgDmqQsJNqmtbZny8nOUFhAS7hDTStFRtG8qpfeiRGGMV+XTkdEqPOa1rt4pgV0AJ6ASIodx89Un/Iz3AQg53/n5OSmR+gcHZBQLCVdR5fxNuKaYexAEfsQw85Oy05KxsbmlWkDyAbRRxVBHfHQgK9gX157InIh6JyyZTCi56PSpk2QjST1Cck5tXb2bH7T6EBWdm9Q9DxUCCgLmHHOJ82IcuGZlhEwyTzii4xHADYc0xzlv2kIYE+qJkopjQulA25Dz93AVpg4oInihkGAA8WIhbtcZ8u6IuIFMVbQ49GQI/Qxn4ClNnHzjYJ5+CoWJPyVdK5ljTUQRcl4yMj2gDR/mwH163CNuvL8NvNs3QX70Pu0TJqipOG6lBVnI8I2hJaeyulrjcfv2HVvf2LQbN28qiYqxJIGKthvul4wFhBi13thY09xiDjBe3KMK8gs1Vxk75jAEBfcoGQnTQoZiaH1d7Wki1qJRp5BRDHaVpXa2NYZ9fX1OnZJOaz7T/sh9A5J5anpS+4WwwfwYJRSpXI97ZW8ZtOpxr9zc1PzZTm3r/sx8Q+HEeVF3zkGtcVnNSkCefF7+5gfHEVQgqEBQgaACQQWCCjy+Ag89U36UUPaLojC58NwzmTNnz2qFmdXhF1980fru90o6T1QroJgHUF9a7Vq53UqjHvE8X4PfaE74UO+SL/D+qOl3eB318zdFAUuA8729fcUIF5eUWENjk5Jx2js6raqmRuqPkbExATkICJJKkI7TJsFqJ+oM/BfwOmC1/2hXlwgJHpobGxvs5o3rijoFpPJwzcrr2XNnBH5RWDQ3NoqEcD0mGautrRYAJ/oV8MJDOcko8qRwqN8pLNJppZdAkqAYoFWCfQBGeainnWZvL62V9srySud5MjCg/WLKyraKCosEXAGLAEiOB3IEYgSCqOf+fYsl4tbR0SGyY3h4RAa1tNygBKHFiGN99tlnBUrwz6Ce77z9tgCiTDM9cqWyosL67t8XkQJp4kwmIZrWbWiQmNplHTvHQZztyMiwjkfKgD3nFeKAYUbH4oBh2JEpj8jffSXJwS+83NXsxGbOe2Ay27/jxRPrN87f49GXolnDLr4XgAZJQezyt7/9bXvmmWfURsV43bhxw+7eu2evfOMVe/LCkxaNxkVesLoOoAJ04k2CeqSluUVGleUVlba+uaHzxAwTMg9lDoSG/G+iMZlnQjaRGMN1K1VIJGolRbTROKNatR4sLqlWzBv5v1jIUru7UrwoujknITBJyw1tXJwXx4WiB3VSR3u7jhWAyfgx9yB+IHwEWDc3RVT95Kc/tQcjw5bMzbPue/ekKoGIUatExoFHV6uIWj9QLcmrpL7eBgadUqmpuVnJU7wgTlCOiBBTIlLaEomYWth0DeUlFUnLv2PHjtvExKR+DmGCqkWGr8RYz0zb3q5ry2G/+BOhdoE8hgykFQ2FCIQUShN3/lEdD0QpviuOoNyxHS9NC/UF7WK0WolEjbux1H7jsawqKhGNSe3F9cl4SWFCy4Y3mWQ6rXnkt5w9Os8cO3i4deaj7pxOd+U+Lz+mTEY19okEzddDrTVSUEGOeAfj+25QI3yNqBf3QLXlPPLa3NrWtcjYcs+gbpw7n6Ndq6CwSPUZHh617u4eu3btmh09clTvJc0IsoT3cd1DREGI7O/uaC/MEUhYCH7mM0o67km0d1EvvnLfRdGTxqMnvS+Sg/sAL5FipCgVFytVp6TEKd24N+HLxH3m5o2bSvvC4wblCiQYCj78ppYWFnWvpeXStevoRuuPmP7bkSUb8qdxpEnYcnKTugdwr6f+IkwwU/Y8l37bX8fP31/E4IiCCgQVCCoQVCCoQFCBL3MF9OxysOb2cCm+KITJ2acuZOin52GehzYeBp979llbXl6RJHp+cUHSZ34uMK52kRxJpnd2dwR4Dvd3/9qEOVwoj2gBPOjBO2sQ6K1zwr940ZaPA5+fr8kYFtgsr6ywr3z1q3avp9f+5FvfUquAWkPCIfu77/8ng4ziYbynu1utOZAa4xMTVlpaZvd77qvutKqsrizbV59/XiRC7/37Vl5RKlBAYgpyckgOwBmAlf9+MDgoQ1Ak57FoRMAUkDA+PibQRasEAA8PAFZfWc2mLQSAAgABHNCis7C4INIBZQgggdaakZFRO9LeYcePHtOKKm0JKBYYN6I/mS8aw1BIEcYkUbAqm0gmbWF5SaagnBPA/fbt2wIhrMBzXLxou5EhpoCIgxkQIEjiAT45IlIyInS6OjttbHREKhtiQTlfzGkhm+bn5mSSCYykLQRjW1Qo7IdzVjKJR2IAXphzzHHNrUdSQNzc4ocuVtRd+YfEZvr540wG/IYFb7uPTFKuDRELZgLmnUeO2F/+5V/qevr617+uY+X3gNZLly6pnaq2ptYzZ/XgkweuAFaQbRwbq9Vsc21j3fP3iOqQmUfUEXCHPwaKHoAnLSiMFzXDH6S6usriUfwkHLDTGWOs6Qwz/Gp4RJCrDWUDMCrZBZ+TSETziP9GlcKLz9PWA9BVmwktQXjR0AaTl2f/9C//Yv0PhnTstFssLSwIQDIfIHjUjhbPUU2Yk8wdklP4/dDgoEA2rU2YeBJLizkrc1+JJxBCuzvyt6irr5WqBGUHZIpadOrqNb+JZXYqoYxqxPVKixoAGnKJ33HtoW6RUWvIGbdyfXH/Y/scJwCd1ihULyQQLePHkpPUfIxBdBHBbeZtI6Q6ufmf0jFD+CmBKBzRzyCturq6RFBKcSOijzZAZ3jq+4d8VPfjxyFMHr2Hci1c/eADEZkQPAdk+ME7XSvbASHjjmNfKg0ppZqbNV8ffQ0+GJKBMPciCDTuHZCb1HpufkG+L1vbO3b/fq9Irw+vXrW11TXFrvf19SsVZ2xsXAor7jkQLRDLUD6oPmQO7Rnwch7btELt0UrliCyIJwhhrkH+MQf5OSQJ9YTIY8x9U2aUbmyDlinuZyhcIL8h0tgfc5/5zivt+VDRgrW4iGoQ42TUNv61gz/OuvMGkpmSuRQnL4aZY4R0Yk5A4vreL2onhNR9DPmabRf8fP0hDI4mqEBQgaACQQWCCgQV+DJXIBuC8ZgifFEIk+dffimDcSmAIxKLSr7Ow7tWvqJRPeAiVZ6dmdVDKyZ4NVXV8ksA+D548EAPsn70Lg+MJGc4ybJbwfRhptOkeKubpEMcShRxrQ1OsSJ45oHaXyu9rwz/zCemUypwNpAfeJZ0dh2xxqZmrTLTY4/pa1l5hTwrAP+odaR6CIcEliLhqHwPuo4cUbwmK+08MPNeZOKQDCdPnBCQYVxQAFFvVvN58OcfgLSluckB10TChoYeOCPQ3T2NCdvHK4Kxg3ygpQVT17t37lp/f6+98MJXBTBYQQf0rq2tO/IsnRHJAlkmb4a1FQF5ztePBuYzHDPADr8LFCpGWwQERkGBAN7Pfv4z10ZSXq7jgyDg2GjN4PuKinIBUNQGgMORkREpVji34aFh6zrSKSDJ+bNffD9Y9QcYb6ytSaHhMn5pV3IkH2AXMMt+8I6Q7wBzSlGhLiXHKUx8E0t/hrKS/skJk4eIlUPz0jd1ZC5z/jnJHDt54qS9+uqrapthTGivYuUdBQ6Ryk8//bTIHzw7OGb8L6IRpPthgT6SazhXyC7Ga2VtVeAPwAnuYjxYiS8rL9fnnb9DVCAcUIc/DK0f/MwZ44YUAQxZBlknn4mIl4ij6/DgmuU8SGPCLJhaQl5JYaHWHne35FgAphANECc11dXZZKAIpr1vvmnLa+si8vgsZBjAlxaXxfkFFyNcWCw1BT9HMdTW1ub8eNbW1NpAS1IskWO5IkPSuv4SMQw+E7q/lJWVSEWC2mZvb0fAGMWJiMm1VV2fMjSORDwvF1p4aL9w9ySUKiJxYjHtn+s1L69Ax5hKbUntxHu3UildO4wlAHtvd9+18uzu6ZzJS2Ye0hJVXlbhru9wRLWhDU8tfoDzXQD9vqU2t1ySUSxu4VBEx8q9le3nxBMC2BCYjLu8Zx6R9X0iwsSPyzaz7u5u1RhC13kbOzaRdj/mqIifQwoT/nOfFjXMn7e3NVZ+e8nh2/L4+IQVlZTqPFdXVjS2zGdigyHU6huaRMb29Q1IUUKKEtcDY0HdUfGxD65nSA5Il4WFef0VYe4oSjqREMnC3xxekBcQHry4hrhO1Fa1TeuTSamiCGiPlEU5h4cJpAnkBnNbxtyMx05K26elDEWQPz9QBcYjMY0V992h4REpmPi9e6X1WY4LdZGL43akG/dHxo65hbEvai5fHuTUJo6If+jld8VSc88vxhEqQevOZ/4YEBxAUIGgAkEFggoEFfiyV+DLQJg8+fxzGcwlWX11K2zbanlArg9wpi2Chz4eDAFtY2OjAl8ApLqaGuvp6dHDMGCO5zwesFk5BLgCtOWIyyq2pyopKirQgyWrbwAAARTvgdD3B9AjJxL1Q6kM2R77R58RD9gYN10fJwL4fU5kn7BhFdCTtTe3tNqp02cExInKPHnylIBQd899m5qZtSefvGCTkxN6UG9uaRKwR5kBeH4wNKSefggrWh2oTWV5uXr1UQcAFE+fOSOVCe9l90S8AhBYeWWlmpP2I2EhMVglBdiWlpYIfM+TeOMpLHgvxwEQWFiY0+cBJGvrECVxGa3SAlGUX5CNqOUhnYd9AC8gBACIP4nvlwKImyFqeGvLquvrBEbk27K/b3//93+v9A/2wQp9Q32DlANXr14V4Dl69KgVFuTJj4XVeYgDFCpS00xMOgPRaNRyvbYNzEhpAVleXhRABhhjdksSBqaKxNRKbh+Na07moITaSemcnenmlggetR5IEXGwmiuvCM0vPw2H//aR4kcrTB5WorjJBvChjc2PpH7iiSdFnEE4QoIxdqhAWNnHpwZ/EsWm5ufb2OiYWgE43iNdXVZaXOopFXY0B4hu5vO8l5pDvrFSjgcORACAnBYe6sO54u1BigzEFGQT4+HScRyhgncN4yM/kFBIqTdSNEDSyP/FM9RV4pA7PwyIUYRAAnBtQhDwGfc5p7phu6SaMN7UnXk0NDpqoUjUPrx+XeMyMjzszFEzplYWyAIUUGBPIrkBzwBTCDPAL+NGvfLyC3RuAHD8LDg3SBPUHhUVZSJIUNZg1klaSllZqebu4tKi7e7uufMP4ydSrHYz18rlkn7wevHjtUlu4ZzKyyt1jKgNqDGtUa61rkgtKURtK9LbQvIl2cEg1Ls/cJ3gu+OIL8dHQEaSkAX5goltYX6B5cRQG7j6hjJhJQtBZh3tOqJWuO2dbSnMGHuUMQctOt5n3CcfMod99NaXjRA+9C43XgeeJv49lDlZXVOtc/SBum+DrHYSC0klBPmGEg4fnYOoHJ+ODGvcaCGj/vl5+UrEYd5yTeBl8u57l9VSh4kvRsW++k0pQ5p/aZkgjww/0N8o5ijb5B6Wm8zVmPLfToWymVWR+YQJxBn/mOMieVIp3Xs4XoyWIcFQK8n3JJl0bVU72/JM8RUrmAFzviiaIK/mZ+akcoJggdiCyKb1xvngbEkJwzGyTcgk5hDEE3WUeTj/jRIJcsy7blQxRTS7hK3syyNHDpyT/JjjQ/en3+ffuGBbQQWCCgQVCCoQVCCoQFCBj1uBLwNh8tVvfjMDMAJQ0GdNhCsqBd+jgNVZHtB5D2ALgAHIghAhxpVVOcA4JAtmizzoAXJZlaN/nFX+cDRqa+tOov/Siy/od329vQLFBx4oDknwcA4QpFWEFU6XSEAPvzNb5CGTh3WXiOIAnFOqeF4dH6VM+biD/nHf5xEm8vUoKrGKqkpLJHP1EP3Ms8/reO7e67ba+nqpTgA/RUWFUoSwonn92jVra2+XcSl1LSosFkBubWm1urpaERJAHxQFX/va10SqiLQyB7YYA3wWeIiempoUkKBera0tzmw1RSpNlYwV8aPZ23GGqKz6YzrJmOL1gOID9QNtHIDFxsYmkTfRcFhE2ODAoOYFpA0kUE4yV2MOUGJONDQ2OAJlZsZKysoE1FkBRwHC686dO/qK4oR/EBTExXIcAGVADqksqa1NrXQzdyCU8IcYGOh3K827ewKNtILRBiDD2Y11tRJB7FFL/AwAWNNT01phrqyotg38PLS6vCVgFQmF5K9BgolASSgsEMU8ZG4e0BuPmQRZ5clj/CMOte74gBjCAzAsdUFFhcxyW9ta9f3XXvqaEpM4ZhFkFRVqaSCql2Odnp7JqoMgV/ACkbJnd0/17bnfq5VpWlOo88LikupYWlossIgiB+DGz7hOAGwQCgX5eSLSIE9YJWdVHXWLv8rNPCTpprLKmc4yx3b29nXMIlOkHsEPJaFV8ix36anIuA59jwiOt6e7xxkKe20M1D21h0pmya5cvWrz87T7LXvz2anbAPSoiGh1cYon513jtyE5UqlAgDcciYqs4Ng4P7wm8CzhHsK8WN9YF7gmDQeiluOjNow5SjgUP4B9igu45f4C2cb3kHSQkhAjToFVLAXJ0uKCa6OIhvVetoWRLqQVoB8FD+QlwBdCjPGC1Amptca1Hflkl1MGbaptJD+Zp2vOJy5CmZA8UfCoQYUFGYSCi/kPCUWr0eMJk9/AGSt62znxQFY7fuUQA+0nPXlTvK+v1yqrqlTPXzN29d4LeUl9aF2RgsJTe8n3hBa4UFjtnVzL9XV1imKfmpy2eE7Camrr7Padu3b16oe6r0Be0FLIdQ1pSE25R0Bw8DcBAszSTnXivGBcog3+M37LFFHSB38TQooThlBhjnOf85UfLgXHtaFC6ssbaRPjbdcix5xnLiuqOEUsuCOBGS+8gibHJnXOLATIMLa3z7uvkRa2rGPlvZC/UskkHFmzl0mrJvo5hInaYeMiY5TMJEUcLWEJV3PvhnJ4XcBv1/FEcg9bp3zcv1/B+4IKBBUIKhBUIKhAUIGgAr+PCnwZCJOXXn01A4hi5Z5ns+qqKqd4YPUuN1eAjhVZJMkQHaR68CDIeyBJiMIEAC8tzguQydzRi06EHJibmzcLR5QggfT8G6983SkElpbcai9GfB4BwoMyK5qsnrKSitknCgkeeuPRuMARD88AXFaAacdA0s2Lh1CHNvyYYw84fErFiR73D6lf/PnkWoeceSitMpvb29bR0Wnnn3hSJpl5BRAQlXq47r7fY0ePHdNx81DMw7wDnHEbHBxUfz8P8gAKfB4AbUc6O3X+kB5TU1M6pabGBgGxhoYmKXN8efjRY13yQxkfGxXpwDhiqsiqOG0XrLCWV1aKiMjPJSo2V5L0ysoKHUNFZblq2N7eITUGgJnPoDLh/ZPjE9ompM35c+dkbCmCYW9PnhusqAOIAY6AuxBeHOtuxZxzgfhAIcCYOWPSehEl1JDzYxuoBSAMZqYnBRQgGtgn//iMA/971tLSIiCKEobfVVVVSjkBefT+lStS4AB01lfXZATaRK3wwFheUtIPLU+oTVjxde0Tuy7FJS/frQR7HgQfPV1+20Ty5wX+Dml79plnrK+/X+d78eJFzU8UP6gKUJpcuHBBINCpF2hLAjSZTU5PiYzi2ADa/I4x4fO0KHCREknMmF64eFFEC6veGOpSu5LiIqlVqKtAJf4isZgtL6HIiWv/gGZe1Jv54nxdTIANMOZHtEJ+IhBzq+SA03DWNFZeDYdK4idq+aayqDA4Jkw/AZ0oUCBMJqambODBkMxkUcW4FKR1eatAKDAurOA7j5uwACXJMQWFBSLPRPiVlFhpSZmUMJw/+0BFwiFBJEDq8vm5uRmpRzDxpC5OSZPUe2QiXO78eCCOFNmcSknZBjG4s50S4cHcUB0TOfrd+hrzPqHjAsxDutDKQsoLPiaQPgtz85pjUc4vk3GtTiFHhtBqA2EC2VtWUqq5wvuSiZzse9w9zL2cLwZtG85423nMeL+EKPbbNT6iO8MXTD18/yJ55ze8shHZzpPmcTP/cHulO073Lv/+CHmJ4iI3meeRo1uax5DoO6ldi0NaRSP2//5/f6vtJ3P4W+PUJIwl7SwQEVz7+BdJbcLfIvxnjCSkXH1lbBgH5h375nrh7xVzzvmaQJgS5Rw/IP4iYf3tkq8RRqy08EHM7KRE6kJuMC+4HiDsuGfTmsq4sz8+t7pIIllGpA7kz+LiguXnFUhZwqDoWtlNyfuJbTOG3GP2vLYvkcWxuAgS/tYy71M7u5abzBE5yP4h/dzYu3uKX9vDba6Ha/8HV1f+Ph6qgm0EFQgqEFQgqEBQgaACX6wKfBkIk7/4d/8uQ/81Zoj+qhrAhFVkVjYBagAoHmR5H607PEQuLszrodatjscVf8nquB4gPbKlva3N7ty9K2M/VtR4+P3G118W4GPVuLf3vmeYl9ZK+be/8x2ZeE6Mj+vh+PLly3bq1JlEHcEAACAASURBVCnr7+vX97S6AMCR2UPskMjCajmqAcCnVAabW3qwhcwAXLFqyWqfwKCeLh+eo9mHUD9g03sTXw6DBbfy69qL8DKAFGBFeWJyUokdZ8+dt63UjlJGlpZWrKGpSaRP55FOEQWAMQwCAa0Yv3LMPHDzYM3DMdJ7gG5nR6faZGgx4ev42JgABAqFkqJSrTDz7/TpU1bfUGe9fX1ST+A7c/v2LfmesC+UH5UVlZZfWKD2HwgqGVvG4tbU1Oj5VGCWWqCVUqJdISJYYUVZUl9bJ1KMNhcIE8wo/SSNcCSWTaTAl4WHfwAjgJi64S0BGcL2OB4SYACebINz5OeMI6CnpqbaqqsqdWyY2FILESNrazp/EoKKSoq1yu1axQDxLiYYkM1x9/X36TOVFVU2NTlhTY1NAs0c1+L8nNoBmKulJcWWQHq/t6vvXeSyaRx8bkwWDoe8dPwJw4r/x/IMCJlA25NPPinlC14NpOEA+lmZRk1w/NhxncNXvvIVgUL5UeCtkkkrKYe5CinJixqgUMlLssIdc605uzv2wZUP7MSpUy4qendHJAuECR4QjDfKAJQQfnzp2sqyrl/iWrUaj++I2gNcawUHACFAIZj3EAj8eGV1XYBSLQye34JHtwisc81xbpAfEDCAQkClI1pRpiSU6CRSNBqxe3iXsLruJb7Q0oMhMq1UXIujw2NWSMsY4FQqD0eeMJ7MCYhFWnTwFDl+/ITIQQgPeWh4kb0oqACatMFBBKK6qq6psnv37lqDYrH3RMKWV5RJ8cE8QfXFV98zAwUO4B51AQoWZ46btjSKkWSOlCMAWogTWhYx82QeAaaZW1IJ5CVFAjHuIuggWfMK1PbBXK6qrIK1svyCfEvEEk79kZUSeFX2iQhvXrINN0cPXhq9jyBMfBPXg0942/2o93uz3G9bo/0ve038Jo7Fa3HzLyRUbRAjpWXljpDa3tZcpj7DQyNSl4RjUfvf/sNfu4j1jS2P0F2XRxP3OO43jCv3C8hjSGCMVzl0SHrnNUJ7S8S2Nohz3tP9izkNwQIZ6OYZJCAEGvccxiSS9UDZ3d/V57iPQNZD4CtBSe2JriUIPy7USxC0kJi8d2PNtaTRisX89A2KOT+uFf524p/D9xDR/F3kOoXgl/IIcj3PefD4BCXzh+uBec+1zn3BV/a4vz2OxJcazkvYkQEvKXYeoSIi67GGsV+sZ7PgbIIKBBUIKhBUIKhAUIHPRwV8sfJjHz9801fZmv62xefPx/n4R3EY+YX+5//1f8nQjgGJwUMlq7YrKxgjpqyr64geLkvLSq3nXrcIEQC8/yDHQx9kAOoHQAirqzy4qZ0nHJWiAkJhhwfZoqKs3J8HaAAwJA2rd4ATgHdHZ6f96auvqt0H0uT9S5dlRojnwpUrV7LxxoAyHiQhXV5++WX78MNrirG9+uFVeSKwgosigVVsfo6hKGqH7GqcZzbrExmcKw/IEDqcC2AcwADY46FWBqueSoKHY1ppePin5QYQh5y8sqraXv7GN6yyqkb146GYloCz586JkFhcWBBxAIHCQzutOxNj4wLIbIOkies3bsjTo76h3u739FhzS4se2hvr67Qyvrm+YRgpzs3N2hNPPGGJnLhdfv99JfNUlldoJfbEiRN6GCedpq29TXXeTm1ZeVm50nc4fvwGIJWo/fLKsjU3Nak2jDUAlOQSQMu2Z/qI8SRACAKKh3tAEO0QMldEZi7p+q4tr65a/+CgVt0BLpLyh8ICP1o5TiQEGqgnQJuHe5RNefm5AjP8bJfkkXBYn0d9sLi8bKXl5QL7rPxSK0yKmWs/+tGP1EYBeQZwwrPj/fcvW0GeM3LcSW3rfbQrQQKdOX3aJicmLBGNaJwBPoAqXk46H9ZqP2oIFAIQBGyX+Yw+IKz8E/fyW28OX9ruNpCxi0895VanV1eV8oEBMDHCvtkkChMUIGy3orxC1x3H62T5e/pvCCbGgrnCKjTn7pJB0kpvGR4esvr6Bh0vx00LDi/2QXQu7V+MFWMqjwQEIen9bJuOr8gS2MZrRdHhac1bfgZhAtjrGxy0qspKEV+KVpXHgotlRntw48ZNkTQVlRUyNKV9TivqapWYkaqAOV5SVmpbOymbmZnVh31jXsb40rvvaTxog7l544ZVVlY5VUY06jwhdnatqanZtXvJp4RrdV/+L+xToc5qByIOuFxtOXy/uDiv829pabLauhoX6b2f1v2LexlKLdQ5zCl5ZaCIwHS2uNiWl1ZENmGmizdMKMS5ZXQN7qf3BNJJv2Iuk1QkJUkebSPLUtIB1DkWgDvkCAI4yFvGkXrTOtbZ0SHShYhnjiWi+cW5QIp4ZieHO2a8dg5fYSCViMfqK2lF3x6oEaRoELHj/DLcvPXm8KHt+lHBaknzgDi18P031BZ5iKKRYiOeo3M6UMJ4ijzvGKjv/n7GUqldqcQgAriPQyz09vbr3oYPzT/+4IcixfAuOnH8hO7zMoz2VGgQhz5JQKrUnTu3FXfPCXGNcT5ci3iX+Gk3Tl3k/Jk4B9QmkFYiW2XMylHTvpVnu3s7ImQgCWtqa9T2hiErCqSt7U3NBYxk+X1hfp77zM6ODQ0NexSWIyhoUxRBj6k1bV1mtrS0aOfPn9f9GtJWLUY7O5oDzC0/bYxjgpRxJElU5+Sb6EJYaYzDjth1//P1QVy3TnXkRxSzX13HmkPeHemTtKl6DzYfabr++XqWCY4mqEBQgaACQQWCCgQV+IwqkH229BbuPoow8eDRZ3SUn363DxEm/9f/839neFjFKJSHStot8Ku4feuW1dXVub50M7t3965tbq5LCcCDL2A4C8YMMM2KPTLotMAewM9Pnkgk8/TwCplC+wgyeYAJD7zyMfFW0olcBVwoXaOq2q5euaJVWIA2cnoeVPlvwBYPnxwHD6cAXCJzWe29du2atqvEDOJBk0m9H9UMD7O+cSRtL889/7z2h/KD42O/d+/eFaBCVcH2UbzwQI1SANKFzwFiWekmGhNAVV1TI8VJewcpOSQ/pG1za1tGgC+8+IJ1dnbqIfaDDz4QYOjs6rSjXUetML9QbRsDAwMiLW7duqnjBUwwFktLy1J5NNTVyRAWYgDihIdtiAElh2xu6gGcemJA2NbWqnYfko2OHj1msXhUPf4XL1zQuV6/fl0kBS0t1OOtt96wp55+WvXCzwLPjzd+9Sv7zre+LVNfjhv1Ar8DBFVX18pDxCV1RCUxVyKIZWx3f9/GpyZVR8YAo0r8WKgVoIdVYqWKFJdYz/0egWcUL6fOnLaenm7NMYBzPBqROgbAPT45KcKOsWB+0E7E3GK+AV4ZE+Yv5ASE26V339UceeKJc84AdXtbhrL9fX0C/qnNTfldoJyBRKENDHBLaxJfk3l4tGwKSOOlATiDPAGj+MDyIwmTQ+CV8WN+vffeexononGZj+2QWMXF9qd/+qeqK0oUgHQW0WZMcwTyS94L0Zg+w1gp1hZVx9y83bp1y5548kn5eVBbX9nBhlBukYSkuHCRC7tSlEDMyHvEGf44HwvPANf3HmF8dE3t7Ag40mYliEbrG0QoKTqhsBKyILZQTIk68X2FDJWFS/PAh4hrj/2sbWza9m5KJBBjDSnEfhTrCyBPu3vMisyKS6XuoL0B5RVgsKysQiQd4w2ZAKkCKYraBDLLtS9EdC9BAVJfXyd1CK1qu7spzRsSmLinMadpLywucUk1AHqINz/uGrDJOXDvgdSFKALE6h5JNLDYogPGgWuW6wC1gWKREzmao+wfgsm1PYWkBGMO4UHCtQDRxPfFhYUuphny51By2MEt3gF89/KTx0KWPgRuRYB5L9cu4xKyqBf3avlkPHbb7kOHSRN2gYqPOcBYMOaHX6jEWptbRdh+1FoB+93bdfHxxAafPnVK9yhaCGPxhAj5RE7SBh8M2/e//33tA7KXec09mnnDPcS1s+BZ4lRGkM8oqJg7XA+KhF5aUlmcCiSqa0HkgufT4ojDkLtve6lFapFRO2dGc8RXevhGs8x5/Gr4DMdB/QoLCkTqMVYoGXnRaoqChNpyflynKAv96wg/IFoq+RnzY25hXqQMZKyLNt517WDbxCC79jKuMwhHGRN7LVgQdP51zvyD/PTVkbqMzREnvorSeX95BIufVvdxFnYCwuTTP1kFnwwqEFQgqEBQgaACX6IKHCYUHlU/fxHK8BBh8t//+/8hc+b0GScL3tuzN958Q+CYFWe8AlB4sOJ3v7vbRoaH9JDW3t4uRQgPw6wAAjoBsAABHtJY/WbFDIBCAQuLXMwnSoSe7nt66OUhWKZ7XkIAhMR3v/tdKTl4YK6qqLD/+pOf6kEahQIPrKxSQkwghQYUfufP/kwPojwE07qDn8Xf/M3f6GEaQCVwXlKsleCbN2/oPbQHcA6c00B/v3UdPaoHXV6QMDz81lTXWHf3PalAZBS5tCTSA6WK809wpovd93ttbHzCnnrqKe2vvaPTUrt7AlkQJgA+QLNMNxMJKTfwZInnkNyyI/k3Mb7DD4bUYoOMvbychI+k3q993O0W8ZGbkxTopU6ALdQ7AG9MKTF9TSSSasnhOAEZABZWNxubGqU2wQCWMVVcZiqllX9SSojpBIgAjKjXvXv3dH71tbVS8AAOIDwAEoODA9bZeUQr/oqWNWeWSZIKx0x6y4PhIXk6cM4oRpg/gBHGESKHfUF+cP6oZczCFk+6VhU2OK+I26jaGlA+4emBaTBmsHyW+SIQRWLTyIjiWfFD4UV8JwoolAUAY+T7+4qV3bWhwQfOFwRVDL4RYVQmy/JlAbxAxu3u7QvIsw/OC4IKfw3aKQDLROz6ni1ZH4FHQYgXrcv5t7W2KT65taXFvvbSy5YJORXDN77xDV0DEIqonGg/kb9FxPnB4MeCOoo6QpqcOXNW8xjcg5KLZCr8bDAihZhgPBkjxuCgxcyt+EtdgEkmx+WZZXqwW3NBoGp/X8cFaYDhr4tZ3VfqE20TjB8KKcAi7WgQACIXSE8inhgTSwwro659A58clC/MQfk9rK3Z+tamzc7PY2ekcwEYooZhvrU0NauFa6CvXx4hpHah0sLrSK0Oq6siMEpLy62wuESgVGawZeVu/DColeFrviNLcyAQIUrxYcJgeE3JOZCLanmgJWM35dqZUinbTm0roUn+OoBz2mv2HOnDNaMIWnPpKtSQFhzaNtRasbNrObmOyCJmWEDaTzXJuHYL/14HAaeV/3RGhB1qBQi5spIS+ZlAZnFfpTYoy7hHKXnGIzSclDGjey4tQJo3Hkg+TJj4xArEJj4ySsLy7rVZadQhwsdRMa4ty4FsEzHOnOJaZdwPT/Pbt27rPgMx9ej09+WWENS7O/vybGEOoKSC6OX+qvvJdkrj8eabb1tvX7+uNb7nOuT9/G3gPJnv/C3xI7pRa+ELwnv8+F8R97SSmTODhaCDvOe6VpsZZO4e36MK4r7nCFzGEyaUnzNOEFwQM2ybujOnpJxbXtZ1VF5amm39gohlH9yfdD1lXPqYf3/icyj4mCecG3WEhJ2endV1z3znbxrHwFhDLpHs5S9COAISEtBFfzPXRJTAjogw8b5qSniR3l70uBtKbzwP+ctkpbC/iTgJCJMvwjNecA5BBYIKBBUIKhBU4A9egd9OmBw8cLilv9/QD/4HP9pPvoOHCJN//z/9j5ljR48JNPCQSzIC/h/Im13yRqnACeBFUZaesR8PkbS78DDKAyAPmV1HjujhjxVkVAz8HC8F+r7xq+CB7cGDQfXsAxboSQfcCFStrilFhP3wgEm7Sn4yqdV93uOnuQCW7965K8Lkr/7qr+zy5ffloUK6DKvIf/3X/7vAN0Cf8wBEshLdfa/bWlqaBb44Ds6JFW3aJ1gRpn0GwMSDLPsA+HCceLRgXAvwv3TpPVeTsjJrqK+3xaVlPez/yauv2sDAoD154YJV19TJwwMygLaBo0e7tIII4UB96xsarKS0WIB8dHhUP6NtwykPipRgo4jXeNy1C6ys2cKCizxtqKu3TGbfJientD2ZgXopJDw/Q5iw4t7c3CKAe+rkSSurKLfbd25ZTXW13g8IAcjKaDQes7ffeduOHzvmzF63t5XQQvvFwuycvBYArxAVkEaoOAqLCi0ajVtJaamUJXxGEbb4Ouzv2cT0tOrI/AD0UDce+AEpHBNEEECQMQAUQ0Rs0TJUWSEQ8GBwUAaYjBPzBn8SSCpAO2QZYJ39QX5srq8LJEGasT/qBvjEswZwRlvX9japFgkbGcJIlRXoiC2zcpzIEaGFikIGi5Gwra6uwypYaUmJFCeAPK4DQLFMbcMRkXLMVVaxeXFcWcDp3Qc4X+Yd7WU3b96y559/XuTJ+Pi45iIEJWCXleZSGY/SVuM+DIDq6bkvjwaX3BKW4ggSyREm+yKiaDvDZ2g/nXFJOQuLItjwEwFcZYGWVBckAkEEOEDpq0v89gT8WVCh8D21gDCgRYlrj/nFz2emZzQHfRINgMoRa5U+k5GiAsKEbaMiCUUw1M0TWTIxOWE5ubk2NjkhAgSCFVDLvBJUV1zvrtrQuCcQIQtxgIeRvDC2HcDGwBjCcW/PxbdCLKi9zEsDYpwd4HXKNa4lagKI5f4xPz+r1jcO3CU0xQRqma/Mf6X5eOa3EDSon9QqA4Eijw6MOyGT9mQ+zDmwT+YzCVmcK+okEql4iVQhbWp1VSQR9wyfiCE3mf1yn+Pz3Du53voHBjTHpiYn1XIEWaOQZs9kl32iTGK/FZXOXNoH1w4iO+pDrZGHzVi9vxOu3eegfcb/8+F/1gf/Gpes6fXDipqs4esho9fDrTnZP0kZZ1h67+493QdgPTh2rvnyikrFrv/kp/9V58LfGd2XyspEJqEs8oldroPNzQ1n8K0obBfZDbnoUpPyRbRIfIPZbjQqA1e2Ky+dnR3b3NoQ2UE9fXWJTH5pr4pEdK8nRcyPxeYcIJTZqK5D/HG8tKBYNCLCkOsOYpM6oYiCRGL73NN9sgcvE/bD9cqcZh5BeHOu3D9lYo4yMw3hi3eJr+ZxxJ3vG8R9yRn+4t/EeTsiRV4zHiHNGFAjP1XOb489oMM8Kk2fIcLYv3P5ZNmBcMpXqnzyx4vgE0EFggoEFQgqEFQgqMCXoQJfKsLke//232ZYyUbKzENYQ2O9zS8sqCccqTLAXOB/d08rbDxEApL4ORJq1BU//OEP9ECrFhkMKIeGZXrHChx+H/UNjd5DY7nduXNLAKK4pFifhxwBAGLeChD+8MMPlSKCUqCjtU3Ah4fKp59+WqvytLnQNvP+5cv2F3/xFzKVBfz4Zqn/5R//i4AGLRhtbe0yT2U/gBwe2N35jAs4/fxnP5PRLOcjk02vf/+11163F1980e7evaOHYM6BVBJaVXigrqmtFQCoqqq2ickpkS5vvPmmPffcVyy/sFCeJqzUA7wBnRwDK9mK1Y2EBZZZJUVdAsEEmQQZlVeQp4dwQJpvlEgbAg/TgALewyoo54a8u6O9QwkNKHk4J1Zi+ezFCxf1MA1JQm1u3rqhY+Tzq2urekBXws/Guk1PTwmEyjNCMnBUDvs2NDgoIEtqD6QCPficD/J+VtNFeniEAYQQwJqWnN20MzmkzQFAzDhzLKx0KwVlbzebbMF2Ab+A89RuSpJ3VB8AF8gPFDQzszOeL45llUCaExAtm5tKf8FEEjUJBrZHjxxRYgV1397aFEmghKe5eRsaGBQgmxgfFbgCcDH2tO6gPFheWZVxLSQZhrJNDY36CiAFnOMdolSOrS1nPKvPsoLtwMvBi9aVqJ07f84S0YRiobk2fvnLX9qRI0fs7NkzIqy4DiDfikqKsivX1B5yCvIMNRHn4ZJDXNqNpPdaeXagkbEAJHH9QaBwfK71wpwngmJz8WDhHFiJd60bftsCv4tHY7quWfkX6RCOuEQPVtpFGITlyyFvIq2805bjCBNqKFWCDIwd2IN8BAwyr6gTZCznQbsWajGUCahYOB8IGM6PFXuMe2lNY8u0hGxQZ8xXN7fsfl+fSDRIAqc4COmafPqpZ9Tix3kBlJmX1M+pFOK6D0HSsZ+x8VHDiNp5RqTUroaSCSALoGU8/HSXaIR0n115s3COG+ubrj605ACiNzc8hVxE1ybmyrNzCyJdmBccB+oGzp3Pcy/F7Hd1ZVXnHYtEpeJQ21Q8ruuK+Qw5JwVMKqW2Od4nwOtFHjuyd13En4tWdilbEEKHlSD7mID6qhHHgrjtfARh8jji5PAf+8OEykMPAYdihP02kOy1kHHpS729fTJ0ZlzwfcI4HGXcG2+9JfIRfxruX5Bm1Jdx8L1LpO7JpB3RzWT3XmpP8RLSmLOKmN9PZ2O0+TxzHzUi45Xa2c6apVLfrFeLiM+MiGC/JctPi9rZcS1VTjWy5Zn2JvXf+bn4n+zZ5NS0tsv4lXqGytyLuAcy9zAcvnnrlky7Z+dm5csD+SpinsQg+WOhfnH+JfwNdilz7jqDyJWBiUdgYSGUzuDh5QgtzgNyT2lPfisSDVmeMSxz0CfRfI8aXf/Uim1745ft5fHoX+mMPk4Lz5fhiTA4x6ACQQWCCgQVCCoQVODXKvDbCZM/7qI9pDD59ve+l8H4EwDa0NhoZeVlNjIy6qI319cFIJCrA/J5eOfBFEDJQ+rY2Jh95fmviAThATGZmyNAPzI8IqDMe48c6VJLDioQwHBzc5N9eO1DAQqMS5Gp47fBCiMP/azO0aPeUFsnoEZLBAADc1dW3TGFhNAB6ABCUcRohTeR0Mo84MffLqTIv/zkJ3oIR4UAcQJABdTQ4vHmm2/qvaxs09YBsGKlmf3/+Z//ucAyMnHSXXg4ff3119SqABo9e+aMFRVDiGSspbVFRobUi9VTTEpf+eYrij4dHhkW+YPJY0tbq2qSSCakpGmob5C6BTUC0bc8JM/Oz+rhHcIFwoEaY+7Z2NgkQAjQ41j8RCBW89kWtUO+Tk1SW9tqnSCNZ3BgQKavF556SiCXtghIC97PKicP7T54ADQC5AEmqe0t203taB6wr3v3uqVcQTEEgMC3QelJXisTIGAztW21DfU2N+sk5yWlJdre/OKiUnoAeABnQBDtUHgZKE0kJ6E5ceLkCaXBoExCicH4b2xtinA6vDrM+I2PjTuQubWlOQLAvnPnjrU0NcnPhnk4MzOt9hsMHDmeuZlZL1KXuNOkSBIACyu+ilImDnlr0yPPzIoLC2xrwxk/QvoNsbIfT8hEFrUB25TSRAvwPmniVuOpKf4h/GOcv/nNbwowAu4xgIXggPjrOnZMqUWxRNy1xWBAS6JKNCqwDVjq7+9TGxygyCcLIHn4HfPPV0K4tB9H3GgFGg8EDzSzOh0TmQLgcilDHKPIKaKJNza0gu3aT5wRLKA7EnMtPVrd9hQLLiLX6Qx0fcZjAqbsUyqYjCN5mK/MN7UdoIJZXpLpbk4y4QB/vouN5UOogZoaG6WQYpxQGHBPQO3E9XHr9h27cfOmIwJrakTqUVvmE4SFji2N6WuFVGxc+/i40K5G3Dn/zTlCKqCGgjyShxIqAyWMuFYijoeVftRN1EbmwwD25VXdC7iXgF+ZjxC4AH5KXFhUbEMjIyJ3pL6BwKHFat95bbA/5iXzJ72f0X0LQpIWN0hW7h1DDx7YkY5OkUouMSqGhMkzdnVkr6+qYMz8+wEpYu0d7S6aWkgaH5x1HQf3TBm9+oSJZ9r7SVWRD8UI+0BaLIpLWaJNiRf3UKk09Ct8QjL2k5/8VElRXLdj4+NKFRsaHrEPr13XdYqiqLenxyOsMHklTSjPU15hvOtUQMx/yBPXWoLvjSMDuE9o/D3CBLDPZ/CMob3UVxxx31MKDoSVIq0hDSAo9lVLjpuvSovzzGHZn+YyniNKqHFKKmrNggCkCfdNKeX4W+ml99DqSCIVrYH3e+/r7xWmshBFjK/aJlfXnEkv8ca0JsZda56UXRxLJOoUJllDX0hQqE+nIhGB6SVSyfzWu/6ohbu+3fiwPf/9ztsF0tUlZEE6ZaOqeT+qE+/+FRAmf9wPeodJ0I86k4AT+2KMcXAWQQWCCgQV+Cwq8KUiTP7D//l/ZC5dvqQHL1b6WJ0H/NKOAMnBAyaAYWJ8Qg/zPPzj5QHYRF7f1tIqsiS/IE9pEjw0AgbOnDmjB+TW1naZd6LUuHLlffv2t78lggRVQXFRscxP+QyoE5CMtPn6tQ8lo/761162119/Xe02rLYCUJeXluVt8fQzz+ghEIKFthEeAN9+++1s6wBme6w6Ey2KWeid27ftlVe+qfMEgGNcSBsH7REAOgwqAWcQKrQfALp4mED5Ql3wNMHgdXJqysrKSq2z44geujl2zEb/8R9/oPaApuZmKyuvsGPHjsqgVSaClrGF+QWBQFaaUR7wMEwdIKcAcYBjiIOuY0dlTkqLAzXh9wC56ppaER085EJCYBaLaSSRp1PTk3rwBmDRNtPe1m75eflOYaEHbuc1AykEsGHfRGjyoA/xQMIDx4qqhZ/jjSEvEQ9EzM7OSTXAeGFCyu+RvAMq5c0i49X7trS6aidOndQ5I70H4FAP6g2QBAAD+AALGof5eZE2EEUoayCmIBQgaqg9ZAb+E8Ai1AKQYmwT8gVyjLhdyBDmGckwtFcAUmWwmsbjICVPjL7eXn2G9Bw/KnRhfk51BPRAXgBkme/sD2UHbSOYynKe1Dw36VaUO9s7RFAx3zh+QDjXAooDXi61wyWcMCaKPQ2HpVKiJYM2tu99798oxYb6aVU4kxEJiKqG97JPN29CIqZQXZ0+dVo1I7GDcQPYASq5XiA1mOtShLAiLkAXyyZnQHAwlzws5MXfulQejEEVI6wxCYtoc4SJtzKtVgDvnJjJ6YzmjyPZTHVFeUEt5b+gSI+Qiw4OhWxoeEimn6UV5TpO5h/KJkAoZsQQpowtx0j9mdPydNjb17lD2DE2MkCemdU5ch1AcNHWQVoJIJVrmLkPIQuJAaEAhZd/xgAAIABJREFUecCqPnWHUGA+Qey49hZA9YbnDxHWuMvTJZ2Rdwx+KJCjEFecKyoOasSxOkIqLMKOewgglPsGajO/lYFtqV0mnRYxRK0YEwx+IV6uXvn/2XuvGLvPM83zPflUDmQVM4upmIOYRFJMkpVlS7Zs2UBjPN07u5jdi8VeTPtusFcL7N3Ozs5eLLAX3Q30eNwtz7gblpMkylYiKZKixJyrikUWycqJlU9c/J73/5Votz1roBvjlnkOIJGsOuH//9L5nud73uc5Y88997wIMD6LeQExB8gnMnr79m1WjUdIVG4hJVp1lZRamDcDxLkWytx4T66HOeSeKXEpH1BCQLyg5IIcYB0Pnja/zxdr8LwIJJz6PCr7CbIFL82K2b17PWpvvjf4vCBQIC74ww8/toOHDqqU8PyFi9a2arXmDmQvY4n1nP5ABYZnD3Pcy7U8MQiikXUiJJlBMHAftLH8eVxuIcLEk57iWm+8fMvXUUoZeS7vBcHG3GHMeEnTF+3Ce7q3j6s2SqS/5fNSdDBsaFP6sq6uwQnnuTl5XUGI0z6MCcY3BC7zAZKZcQOBwfxGKYOPFu9J20DYQZwxhuJxJ0j877H5vgzkBn2Gea2TIZ6Uw2cEpQ2qtvBz7zsnRWiTcE/8WBHXKv2J0rFEoHg/qh2jgKZfGyO/U2Ikqip66perNvn3mQN/DM/5r/VKhTD5Y+jhyj1UWqDSApUW+MO0wGNFmPy7//f/KXMyD1AA1GGSeOP6DZesp9yMkw39hfPnbcumzdrcAtpQM7DxosQAoFJTkxUoB5QAbFBuTExNiGRg44a5KvGOXZ0dAkKc8FMysmf3HjdbjJlAIps2/CPY2BJt+4tf/MI2rt9g+57cqw0kpUJET1JzzgYUoMbmE+APMQHIAawjxyZBhDISNoeAaJJH2CijLoEwAWjv3rNHXhaoC/CKYCPPaeC58+cE4AHga9asFXEDuGTzS4ILoJnNqBJMGlBrPDRk/EuJWX44IYKIjTnXCzmEWgVvCYDkrp07BSouXryk92DTfO9+j23avEnXy8m1NuOzfvrKfQCM797r0Yk39w35AQHBBhhyp3+gT6oXZNyUPEAO6DQ9m1X7Bh8alAps6iGaXLGQU0kPccaS+Ecnj/w+lDiw4Yasqqmu1TWBHIaUEDTt3iPE0OZyikXGh4ZTXcbJ6VOn7OChQ0qGgFgDxNKv9A/kA58FQByfeGhLly2TBw0be+KMAaqUdczMeGJGiAelTSEp+B2GmTIoLZbs7t07ut+aqlpv09kZpVwwjvnM4cFBqScYQ73376ufGTur2lZJMQIAZ8wgw0c1gToHUipEeaIWYnyi4IGkySSdkKBf8aegdMgBnJchyL0hhrFxVmN9F/HSixfZtq3bbNfunUr+oU9RbqWzWZF9bpBbVNkGSilUC5ACgEfavVws655VgsBpPqfkKEEik0ySiwTmE18ApS98EAC7DkCZa+49YmpHACjv6Um2PoeYSyoRQF0SjQl5JgAmo3uTt0epaDdvEhO7SqfuAmK0P54SkSrl9KdndI8jY6N2W2lX7g1BezL3SKJizGNSypz39SAWJV2ZxqtbRTkpQLoRQLEB35HJCbUXhGNDXb3K+fDB4RSfOQ0oh4QjYpv7gdjwNK+i5h2gWdHFc7PRCT2lS2mpA/BegYygTTBxZi5z3ShUGEfuMwQBNG3VtcwN1Cplj7gtFT1CuVwSETw+Pioih/GL3wxr6pLFS2VIPdDvahpIELyfSBKDJJKaxUxELvfM2MO8lLEAOY3qIZT0Bd8SkRsoyQYHNRYow4MAkkpjYkL3PzM1o7FeXeN+Hr+ZkOPE3yNRwiEn7tGys6iUw+Ol3TCbv7jxKWPAE1sgmGkXyORu1kyI3UyV0qMgjCGsIbNZiyCCuB/8aljfmbdOpvv1sH7Iq8R/EqlA/HcqZcGoGFVUIjnvH1OmDHN6yoqF/LyRLJ+l8rZIYeGmr64sCeV1rBuQF+6J4n9WVaXVlqyHkD+MV8reFixcOF/OyVp15063YtD5jG3btut9WWPoX9SL9A1rDOsWxLjMuAtcdyoitJyEoB1Rs3ipm5NB/B0SyL3EfFbwHtw/P9BcjRRmGO4yHnkw5l0143HgiiaOUrK8fCciPqLx4/k6/myl78g+BeIp8slRslVYU5wc5v8h8DiYCPs7/MNHBaj/YTa3lU+ttEClBSotUGmBSgv8U7XAY0WY/Jv/9d+WAfRseDjZhpygREEeEg0NAqf4XkAQNDW4oSZqB7wjAPds0AB6lHDwOja5gOldu3YqopjN4tKlyxS9S9TnX/7lX8ivAECBiSllMmwYL1y4KNALeCIxArDBhv7CufN26OBBe+nFF2XiiPcHZSoATUAEJA9A7dNPzwj4c6JHqQMlQZyMc23cCyoUInXZtPL38+fPa/OJ4gNFAZteAAlxwj9884f6O6AW4ASRceb0aRFFnCaiugHUQVocOLDfPj37qRI7NqzfIN+Uzq4uEUScuOKdAPFAmQkgDvNLwOmKFStFpAAm1GaDA7Zp80YBDjb0ABxIDmTa6bSX7dD2k1PTUgEBQCCtMJlks4x3DAk7nGBSooSpKSevnGqz9aVP+Nxgejg4OKDPJqUFwgvZtiIzM5l5YMGGH3ILgAZh0rKw1T45ddqWLV8mQII3wfIVy0UScfLfPzigtqYcgLahzGLrtm3W299va1atVpyvIkBFJHgKBifBvf19AoWMEbwMAE4AaIgXgAYkHp+PCmjhgoUiEwD8N67fFMmSy9MOUzbQ32fLli63Yj5vD8fH7HZXpxs61tbavbt3paJBxUPMMGCH0jJKOFAXMFZI0CE9BbAflBOQhgAmVE5dXd3uR1FdJRBBuwHoIAIB3AByjGEhHFD44JdCiQn9v23bNquprbYNGzdo7KA0IVFoxco2jUdUXphKkiTE9e7YscNq64nupk88Fps/UUgUcjm1I/8BgJljAG7mRFB/BGNcLzUIsb+Yu7p3iHu3uEILgo1xIQNbyfEjwBbzMgSRMCgJVM4RmW1GySRSk8zNieAKgI4/A6hDfUIZAqU59/t67fy5z9SewKvRsRGVb0EaQE5CPKHsgcShDBCVEIQEoBS/IDeX9ZIK3h/iAuUJ98f9QGQyjyHrmE+UGN570KtyN5Qr3COlVYy50Gf4R7AWcTKv96HUJ4uRa71KvCBgWONmZuY0BplnrFFcB/OTax0YGPJStURSa4kInJkZlWKwRuFjgdIGkLx6zRrrfUDKVY3lcgUB6qtXrmkdJPobQP7JyZPW29enpCpIsKf27xfJyxqLMgkQDAGA5wnESTadUR89avSKbwbXPj01JWKQcYqKiXImFEuK6V6/3uOGA4yOjGIDQRGA7qPgNpR4yQQ3MoXVEBGQLgtUO0SOC2QD5hk3kIMXL12yhS2LrLauQZ5PRKaz5qC+U7JRlZP1EKgQw6wPrs5wBYiuKypDCaqKoH5hXpQKBT0X0M5cgJCA3JXvliLs57SOMn54hHHEe/B3Piv83VNsUmpzTF69/MVL1pifeGchO1Gce3WNx2TnC0ojGxjsn48GFvk9Nqb1n7ZHZQgZLiI972QvxKOX9QVyxFvc45S/MHCGnGQsSjWj8jv3KRJRG8WEQ4gqLhwmC9PdaP4Gr6FAmEJtML9C6Y7P/Ti0TNTOPudFolImFEmGgtBEJBXNi6F09KoSvjKidrz//ZWuSvpN4sR/U3lUWqDSApUWqLRApQUqLfBlbYHHijD57/+X/7lMvT+gidKLr77yip08cUInhn6yy0l2WsBAIHFiQkqEnrt3rG3lKpmwcmLO79i8ATZPfXLKFi9dYivb2gx/FMAHAJRSgmvXr8pbQnLoRFLpEFu3bJVxLD4jJGtgNMppW1Njk56zadMGq62pljklygCAACd1P/vZz6RkofyFfwMaT5w4qU3lV7/2VZ3ccr2AG8iWrq7bArCAfIDR5s2b7dixYyJmAP2oSUg96OrsUqIOihCMGTmx57V89qpVa6SKWLFyhU7HIYEAuUjRMYPlVJDNa0NTo0D58mXLtOllc8g9y9BwZlaAGZKBcibMTjk554HZJ+2Lesdl/SkZqEqtMj0jMEjJ1Eo+f5y41YK1rWrTa/k7wISTZJm44jWSzeqUmWuRRwZ74GjTzb0h2Zcfzb17HpsajwtcKr0hn1d/BGNTQMzpM5/q5B6AzL2sXNUm6TuEyzSqjtGx6B7xIoipvOh+b6+A8OjwiNoXpQX3CMEGiJyYmpQJ7Zo1axQzC6EAyERdA5kRTDYBHnwW1wZxRkoRZoqoCwDejAHALMBrYnzMOjo7NC65f1KSIMsARsT2QirxoCyGRJLly5ZbU2ODjY5iTpvQOKbP3H8irnKle3fvS2WEzw+khVJ/BN7zIhUZF5AyKAkw5D1y5LCIK66X+6VvlyxbbJ2dXZobqCOYE4xD/HQo7eH9IY+UuEFMLgA+nRahiNKopQUj0IT8LgIZJAPg9naNc/qSk3gAN0CZtpCXidQjJXl6QBKFk2pIl6BaCoAM4BS8DQJhEsoeBMzxPeDUOwLNASJDNvKQQa3KGYoqP6CkbCY3Zzc7O+zixfOGCEWR2VevzCeL0A5tK1Zo3YHk9JILEk7yahOivhX5jNKA2G2id+fmVO7He8kLqLpK4JV2wOSTsUzsNwoY1jLmCYQqYJX7prwCbEkfUp4DgckDsgsT14uXLmp8QbBARNKPEC0yqh4c1OtQsGDCWq054evTw/EJgeKpyQm7cf26PhdyANANoYMajedg9lxf32Bzc3n5W2A0zbgjVYaxjOqLfmKNJPGK9ZHULUroAPP37/VovKOSUmlGiZKspEAuCjoAOveIQonSOT6ftrlw4YK8mlhH3RekrPVGKUmUMqk0w7+++RkEphvMhgQXTxlifotwiUC5wLRUB4L7EVx2Tw5UNZA4S5atELFEmRZEOQbWzOulS5bqc4lAh2TjTTz21x/BUJgI7OC5xDilj30cAvBdWTWXz+m9WNeDf4e8jCbxw/LkI5WZRSkx8uuJyIhgCBtKziAVuE4vB2JNxsMkKeUM3wtKlUokNEZpT37PmgX5SWoS7cZ3H89hrYE0Z91k7aYcC1bJzV753vDSN1+jv/AicrUJihq/T10bKjbK5ZSCFeKRvN/oY75buEel6ASFUKTU8Q2ORy0z5z1K3Mt2RLbQexDovDcEatxMhU2RkbA8UIhwLpYN6ikTN8uRRhQ9ryTiJRpDwTsnolBCf1Lw9wWV8mXdKlauu9IClRaotEClBSot8Pi2wGNFmPzb//1/K69cvkIlEmzkMFd968c/Vu0/p3aAWEgGauevXb0q4KGylYmH2hSyIWQDyX+cAqOIIE0G40fKdUguAaB1370jsM+GsqujQ4RDqH9HfXD5ymWvax8ZsXVr1qqUA9+ITRs3qnSHSFDABJGdgTD56U9/KvUHPigAjGeeedp++ctf6Zr27t0rUMTPAclsbPFQAbBwms2pHn/+6le/EjEAwRFiKJH2o4IBDFFTD/j7/LPPRBS0ta1WuwC4C4WcwPPaNWsElPkcTuwBeiEhhDZB/h4k8dwDgAGvEECHp8mQPFOywaEhgWUALMCR3wPe2KByCquI58nJ+ZNS3gugiBIGqbrKIHiwqY4212ya8aUAJEAqCDhFvgqACfqNTTXEkk5R43G9Fz/nfmgnfCcgYEj/4VSUNh0cHpYiBDNNnSDPzUr5gZ8JG2/eD7JFpQvZrADZuc8/V5nLocOH51NO3KvDSRyIO0pTAK+UMdB24CFICyT6EBSoTgDFqIhQXEAiIKcnDhkAjmnsmtWrBW6uXbsm3wEIk4vnL+haGRuAV07YuV/+Q7G0sHmBlCxTUxMiVhg77PVJUoGQARzPzswJPPKgTVG/0Ja0DaUmgCLGBfHEa1evtv37D4iEoy03b9kscg2fDsrHAGhK5sjlNQ5/+d57UsksXbZU5UkoiBh3jCXa70c/+jupkpYtXab+AZArqtVMf4dw4JppKwi4q9euCTCjovF0HQdEXKfeWyoTPxXnNN7Hfjjzdd8DR7yU5iQ8qjhKWAmA1T0tolPoUkkKAl6H0goFEm1D8tD9Bw+sd6DPrt24bl23Oy1eLqlE5syZ01IIOWFbZbXV1boHyjQg1RjItCk/g4QBWIayKuYzpRsdHR1aY1DiUHrDfbCAu9JpwkbGxkXMQYIeOXrEWlsWqeQOUIsKhPZnfKMi4BQekJ7NVovcggilhI3XY3rM/aKSQqV0p7tb6xdkFSotroXWgMxknMp3Y2xcXhYQYsGQGTKNz3xw/4GtWr3WJiemIpVMXGOScU/JWvDDgNhgjlBSiLoE/yQIk7aVK/SnPHs2btSYZT4zTlPJtJdcRElG8yf5iA4is9Dg/wEhy9qDN9T4wzEROPg20d+sIawpnV2d+h6gTcMDBRlrBfHi9EswN1GJjggUL8nhmgDjrBmQTs0LFlp3d48NDA7pHk8ePy5VRjaTVtoVhCvzAkKWNhQh4m4bGo+kNTEmPRo5HhF/KCRNRCGPiakprVuMQd5Hl0PZC8lPKmeJqXQsJMk4ScKYcVIpEMcQEhwkqGQnmZQ3Cd97KnGcmlRbcv+0A9fDesX7Dw0NiqRCXcT78XfmMr9j7otMIxEpnxdhx/dJUkQXhImruuRFAgkkddgXyi/3OHESR6RFpH6R70lEaEEsqs0oi4oIi0dJk8gNVuQfbQCpCsGiMslg54wSDaIV1VUgQkSYaBBZsmyWzheN0OuslW02EbdcOmWz5aIV8Ekpf1HopfJE4qBRzCiFrSBfKqgZVCmVR6UFKi1QaYFKC1RaoNICX74WeKwIk+/+6/+hjEErG1M2ioAXiAjAm05l27xkAONMas5lFDkz4yde5aK98MILKm/BWwFAx2YQEANxAjlx4KkDApEXL1+SpwW7XqTRkAKoL5oaGrUpB7TyJ/4lgAZOW1GBYAT48ksvW11djYAEJ/tsyCEgkDtLop9M2YWLF+xrX/2aFAoYvbLxR5UB6eAg5LZ99tnnAi+cxj/ofSATU96LDSYnhK7cWCk1Qc/dHpUaQGBwYomigY3yUwcPqV3kV1ByHxdOplHDIJsnChVgDeEB0EV1ApDjxF/AtrlZQAAFQSB0kOlzDYB/2ooNOIoQ7i1I5rl3N8WdkaoH4AgII6ITwgUACOEF4KAsCANU9sqAUMobQpvxfpS2AJhlrBhFLcujJCIjrly+HHm9LBHg4YQdLxtO9gHwPRjFTk8LqC5oadHGntIJebzkaBcImIdeDtDS4mU9MzP2wfvvqx1e/+Y3BdS7bnepz9moYyoLqPr0U09QAkhDEAEQNmxYL88HIpAps0DNQ7kE10GbASQpcYDAwEwTALts2VKd7o8MDYlgAcRiksnzIFMACgBUxgdqDcXrKuI1KQDqhrQPVaIDEURSUW42Zw/HxgWsALL0MWoF1EFI7vEb8DK2SUsnM1IIfOWZZ/RvxhG+KIx7yrey1Si6BgSOli9dbj//xc/tHoRiqSgiivIMPEwo8QGo4uVDvwI2KHVa196u65cUPzoBlxCeMqx0WqVNECsoWXi9QBinynmUM+57wnxnnn7hk+Bsm0B1SNPgdJ+yHoxjo9PtYOwaXA54VVCTyAy1vkE+DvQ97YR3BWQKCpOGhjqbmnwocgolFCVxEBtcI6C/v7dPqjEUXsxr5iTlY1MPJ9SvjEfakLHb1z8gtQRxrhBGkBzcM+MYJHrvwQORVyhfSML60z/9U5m3Qj4yZiARKf2jvII4Y/rVzW9TUn/QZ7QF69vJk59oTPtJf1GGrJ23OgVYURM5sXBbRClkmqK1R0cjv5Ok1EPbtm+3jo4uKafwwKCdhoZHpDJwH42Uxh6x7CgYRIhWVekbFPJx586dNj0zpfQmSAZIYSJsSW/69htvaN6EtBdZjMjIM+JQA4khktD9MCA0IFwA6YxRyB/mKV5O9EcorWIuMNZCKQvgG0KUNaWmuvrXjI65F34eSr7wEEFtwthmjpdKMZGbxXJZxs30S8uCZpU6YXDNtUBMQ6CyxstjJRYTicJ3DEbMSnqKonf5PmFNgtCQ0TGkSBSpCwkgD49y2VJJT8CZJxAY39E8EFGcxHDVI7mZY/5c1BfudwIRx1pP2Z8MXZNEDc+qDBLliCLjYzGti4xr5h0NLEVbT4++i3hdb2+f1g2VyEBQlmMqKfV5R38knazyiBsRFF7+5MoSxqhKjFCQaL67wkSkSmR+66Vx+DERUY1azMlSzVPFfzPevLSH/9Ru823l1xAjLcplO1Zg3VCbewRznPbKF622ULI6VIx4FlVlrYjvDClj+ZxIExFTrB9wqhC/6bTGM0rJXAnShFKfSmnOl2+LXLniSgtUWqDSApUWqLSAn5U9Wr79W0ttQy3vl7DBHr2/2MHnvlIGqDz//PNSkaC4YOMIWA+mn1u2bHGj0Qe9AlnXr1/T75avWCYfB/xN2IA1NjYLZEK2tLYukooCpQoyeMiDy5cuydyUk0DkzKS5sGGnbAPpPqQMn7N9xw6bm5mRbwRGrU8dOGBvfOtbujY2dhAlgBiIDzb5yPVJadize7ddvnRZm2xOQAFREBNLlPzSYMeOvScwBsgiCvhH/+VHArUvvfKyVCaYyaJWwUwRUA6JAKinlAWADjADtNVgwjo9bVu3brGGxnr74Q//s9pg957d1t6+XkCX02nJq+NxAS82pg1KfvCNr9IsYjFtpkOU8eYtW+aNCCFGAL7eD2w7Oe2s0r1BlPC7kOjgNf6+caYPAZOAC0z//NS1rOsAoAGieE9FYEbvR39RTsLvOAFUSUMkh4fIoa8BFFIllEqKW80X8ZBwVQ3S84nJKcsXiwKzeOEATFGKoLyhVCedTNrbb/9CJRJ/+md/Jtk95BgAAzAEIvjJWz8RGYTfB54O3BMgA5AP+YJfh6eqZKyxqUmEGif7kC+AKz7vg1+9L9KLMY1XCeRZrGTW2FBvly9fEZECUKa8IaTu0G6ZVNpqa6tFEJLQQl9B4OBNUiwXbe2atVIDkQMD2Ee9gtqGE3+8d5Ts0dQodQclZ70P+qxtZZt978//PFLA9CkxiLZd394uVQd9KoBrEE6UMMmawD0Opqfli5FMYy6aUakC6iD6kDYVSSX/Ggc+gyRVVdcISAPO3FsFIq/RU0siE8dAmkBSyUaVVJ1g6irD2AiARaAzJP4EMMnY9dNwjeR5HwJOvDGWRE11984d+9Hf/Z1Inyd27hSgv3Ltqn14/LgdPvSUNdbXW1NTg0gxEpS+/5++r2t9/RvfkJoNgg8SECAJSQm5SYoO94UvhsyCq6vto48+FmG1/YkdVp2tEoEHmcQ4Ce6UkCqjY152xNx+//33RSry/ih+AJX0I+V1kBi8L+sGBB0lTYwBSFjWBn63YX277u/okcP20YcfefnZ9LRIuPHxSc0p1hzANGOCdef8+XMykGWuUGIFFj741CGRWg31jbZr1x6tMZAQLa0tWsMo8QJQjz0cV59QwsGYYc1oaV1oC5qb7IUXnrd6fG86Omzf/v1am7QusNY0oGpIaVy7P4uTAbTfo+YR+l2MkkEnUpjfoa953t2euypBopTFOZfI7DOUhgQHlOjfweyVUju+OFkjiBfuudejttywcbNIUdYMviuYR6tXtSnN6vy581KNQUAwPoMKhnbfIbKpQ0SU/Eqi6N1gYCyVR6R4IqKb9QuigPWL9QNlkKsC3Wxa6jIUNBCIZU9G4jvAPUMwo8a7yRNx+LsbTxfkk9Xbe1/9BNnH9xdkEv1OiRjrL+uEUplUiler7wLGVljPIcKC4StEZCCt5AuCaiaJIa2THPL7iQgo/vQo6VmRN/KnioxevWtcEeKxyG7ezNgJajGfrT4AlJ5m5mqPUlFjRuODEsBE0pJxSoXi8i4pYvacjLvhM0lctP1szhrLMatGmYP5cFXWcpBCc7M2MTNtedK0iEbmO4VSUJGM1VZVU2PTs3M2W4BUcTLoi1SecH1fwl1V5ZIrLVBpgUoLVFqg0gKPWQv8/xIm8qP/Qu36ZTMv+zXC5LXvvFEmdhMAyokcp/KATTaGilOMTDM54eTflDuw0R0dHbGNmzYINCgONREXwACIUtPvaTTIxD1OESDFqem1a+4l4Sd2BSku2KQCSkgqYaOIkeuuJ56wp48+rQQYfr5v716lsAA6AIEoFTjJ27N3rzb0gCtIEzaJgG5q+FFFsHEGKD373LOSnUOksKlFVQMJwrVQqnG/94FOdClhoHwD8uPc5+cE/jF+5XT3L/7iL+xP/uRPBB4A8wAcT7aotpu3bkpFw4k9PhPcVyvlOBANqDqGPVUGIEtbcR9s4DmhZbPOZldy7ig2FHNAwBbXrwSHXF5Ajs/ipJYyJ0gbNum0GSCD9/z0zBlrX9+uk8y4xXU/lKXQt6tFXGXURi73ZhNckiHliuUrtKH3eNK8iAb6Xv4bKsepskxVdj4lBUAjQJTNWtft29bTc98WLaHkpdbl7kUvVWE8ABa5F8w3E6mUkl8gYLh+HleuXlWpCuqmYAAJAHnzzb/VeKH0hNN0Sqr4vDVr19r27dsF/DDZZCMPWMefA98a2h4QgyposL9fpN3s9KyMYPfu3SMgwnVBVDHOUQJw/9U1VbaodZHUQ7Q1KUa09apVK3RiixcB5B5gRAbEI5TAZDUOmpubVDqGMS9lXAN9A2qD119/3davb7et27ZarBwTEKRdlPYRi0l5wIRkbNAmjHWlbExNSlESysTePXbMVq5ss02bNqsNABkAMfqdMqGPPvjQmhub7MUXXhBBR2QvsdKAaMqK/Kza03FUChDFjTIe+QwZT2KEyRiQ9wFGkl6S474KXygHAKfuixIpGCJZvcoZZmdlMMznACoZUxi+dnR12kfHj1vLwmZ79plnZDh57/49W7FyuYA0Jq0bNm5UO/Aa5hxtw7XduXtH4JPrZ4zjL0KSEuOU0iwILifJlqrXLdeEAAAgAElEQVQkDuWY4lpjMbtw8aK8mVAp8fMzn36qUkLGNSWC+IcAPCFmGMek4kDIohjDVBZlF8QG4/LgwYP28ssvao5B3NG2A/39umYIDUhAyD/Sb4aHh2Rgyr8hmO/du6/1cXJ62gYHh0TIVmWrtQ41NTZLvcd/QeWHZwmKrYGhQY2LGzduaIxTPrTziR1SUzGGma9//r1/Y8ePn5DCDR8XwC9pTCjX8CPi+gD3Too6+eqwGe+OyOQz+JDM+5GgEinYyZMntfaxnodSG/lcROVs8yUk4VuQspliSUQEcwbwPzVNVPxnau+DBw/bqdOnRZjQ5rQR7YgCjLkLgA5mrKxZAHSNNY1dJ35QirmJqac7QYjIsLRQFJH7xcMJa0pBnDSinOWLOF7Gq6/HCTctFpGQ0FyQV05EULFeO9nhZsuU3MRiXrbW0rJQ5BQkKmooyrAY+3jLsL5QZknThGQwSE4IZ75XMP2lTZlPUu/IlwQCxQ2UITKYj3y+SjkjQiTECqPYYD1R/PEjBCfvKQ8mqnogh6JSO/qbe6PEMJDwrjTCpDmvWGbju6GAGoQy24SVIHFRrpAUBNOHT06haKnZnDWXY0YBXDqbsslU2qYzWRudnrI5UqeI5OaLh+dD/OAHlclaPJ2yaVSFKHzieNNQMhWlekV9FEidR0vJ1KeB7JOh7WO2K63cbqUFKi1QaYFKC1Ra4J9ZC/xmUe0/+GqO0vyCDCXsR/6Z3cbvvJxfJ0y+/a0yJTdKZMlk7OynZ7UxYoPNZgpQgoKDE1PAIWASwIGZK/X9yKtRWSxftlTkACeA+FQAnACWa9eu8bjgeFw17IDzzZs2i2hQycz0jEAxnw9I4sQWkHH0yFFbt3aNyi444SNRB+ALuGETClg8cOCANqVsuCcfTsjME2Li6tWrApWc+AOkMBQEdN+4eUObVUgcTD7//u//XooCTv6DnwReGYBsjBRRtOgUrliwl156SW3D+wW5OptbwBXgANDH5hU5OQ9IpfXrN8hjBIABsAcMoR6grdj0ogQJNfrU+c/OcRKaUnthgsrJIxtmFCCAI7w4AMNszDkx571om7qGBl0DIAIzRcAh4GNmakoqHZ7DST4EDX8Pcv2w6eR9+B2nk2zKp6an1O4ti1qlUPH6+7zFoo270icwscUUtrZWKh8SZEgQgmjQhj2f0waZsQTpQFIKfTzHyXHknYKfA2U3jLPBwX4BKEAfY4VSrHPnPhdZBOCjDT87+5lKKVCgyF8lkZC829vQvUgWL1qs5BDAIURC7/0H6j9UBfd7emQozGsBwSrdMFM5Db4htDFjm1QiAGlz80KVYDAXKAkbHhnyUqt0RgQQ7QZxAmgDoNTWVOleJM83yhym7Y1vvaHXb9jQrqQVxi7jkWtQKQwgyMxu3LzpCUYYK09OyjRZ3gqlssg/PCQgR2g7MJ/KLSKjZYgn1DSMF66f+SxApI52ab8bLHr5GXOAf0I00N+uKnHgJjVK5BEhP82orwNDHE7nabdQLiEvoiidA6LCY8eLGgt8Dl5Ad3ru2ph8baqkqMFolxIXvEw4yQdbMaZRB1AOI1Lr/j19Bm1Ne0EiMod4jSdIpUWCYnQMucG8RKHCfZw986lUbDyC9wlzFHUZcx3T1fv3H0hdkpvL68QegEzfsuaxtjFG+np7RSbz3qieVret9HHV12sH9u+3uZlZeQhBUDY1N8ljBqUTJX2UemGmzH1euXpNhBBrZPedOzY1NaN73LJpi5R39BHlYpBZe/fs0VyCSEVBAsD90d/9vUjnHiKHM2kpjVhT6JcXXnzezp79THOOubJ08RKti4y9traVUu/hBUWZIqVzjFfSptwPoxRFIU9pPog4KBY1r2jTebXJo18nGh9Opskn5REfCpRGEB30E2QJEc3Mc0qa5nJ5279/v9YoFGO3Om7JjNmTqvByGdV7ySB6ZETkIeM1vD/zKZPOYvURlRUVtR7wWYEAhIT30jFPnZFqQwaqTpg8+ghpUaiMZPoqYoSkKVeZ0E7MI9Y+/uRzUFSiIEMhxYM1mfWRsct3F+Oyoa5BBAqEH8QQpDaEGioy/s7nocALY1ifA3EQRQnTJzJwjsyTpRCM2lkKw5KbHzNvIccgkTwpyn1PVFZEXHG0c1ESTzQXWFshftyKxEvzgroIcsryBUthRJvCHybuZEkiLvUg1ArpOslcwTJzeWsolC2LR0xV2qYyWZuIJ2xsclJrVA4CxspWyM1ZnHKchBuQp6qy1j86qvej/SmXVDkSpI7MbkkKigyD55OYXHmiNShYCT9iZPtl2XhVrrPSApUWqLRApQUqLfBH2QK/7vP+67cY7Uu0bZz3SvxytMKvESb7jhwqAy4BtQBugD4kAJsWNnQAqK1btnic770ebXIANGwiOe0GtHCyv379OikvOGXt7+uXmgBAhmcIG2H8BUjLee+9YzKFxNtjcKBfp74oRSBT8OhA7s6m8KmnDtjRI0dERACiOZEHvGBYSU09BADXGSToAACSKxT5eOmSSm9QD0CaQEDs3LlLu2iIFspseB33BEhAOcHr+PuWrVvt2Dvv2L4n96kMgo0oBMVLL76kU0FIGU7Fwv3TRhAx3BOEAtcO8L906bKtXdcuPwM2qY3Nbt5I6c7WzZsEEgEjbLS5HzaKnEK3tLZqoxzSYLhvXg/4wtsCFYOUIAmP6lT60MKF8gRgk80J+6JFrQKStOvypcskF6ePUIpA0qjWPSoN4sQxmHiyeVY8JiUeeH/U1oowYQywyVbduyJYXf4NiUZMMsqhWx1dtrBloUByUJcEE0baDTKJ66uqdT8X99UArCfln0DpC6QD18n9oKhBDYTvx+3uLpVmSRJeLouo4LSa0gdO5UOCBmQefjEAFfbVtJ1igGtqRORx+ru6rU0/ZxwHqTsEEaog1AKK7LSYQD8AGfKF8oiamirr7++VAojXK455YkLlXvQDqieUHBg9QpQhAbl4/qK99tprGotr163R/UEEeVlN1stxdMKckKEyp+C0NfdPwgfzB/CEz8OadWtdIUC75/z0ngd9gvqBsS9l2O3bUi1AjMlzQEoiLgdwDEDyUgf6iN95LKkDNPcziXweYm6IOzwwJPWMVENcHyAtAmDB4NPJlC8KGb+weywLwKOGkZ/I5IQSfnrudEsFRvkQUcKsD5THQDYyH1gr6O+Tx0/azOy0UrCYVwsWtkiV4nG4KREMOvWmjOmhlzGJIEkmbWSItCPIlkbNEYDWne479s4774jQ4h6Y//jzgMAhkRg3KvvBkyGfE1EMiQZhg7Jo9+7dIo3pszvdt23Xrl0yUoaoQ/GEugPChPIowDPlJhAW9O9bP3lLa0BDQ5P69G//9k0BXXycKE1jXFBKxFrHeGbcs0ZCOvQP9NsHH32kceMkT07x1A8nJlUywvWF+Q/pQ/nY/Z578oHCa4N7QKEFAdF1u1uENWou2gdjYIA86y7jFE8g5iKeI6w1mahs79EvjcCVqOF/w7QzECaM9WQyo3uELH3nnXdVyrhly1apSpiPxLwzjoPfEusjj3bIqrs9IhcgBFQ+Y6iXchqjflLhiV8QlrwulJ2wfjG2+S7CB0opNqxxVozIE9Y7L3fxMpuSDgFQWTBuWHt5Yzcyd7NXJ00Kmu8TUYmgynzSlPHVasxSRob6h1KkhQtaXF0RM313hNJJyBOPsI7p+64PFSAeIFVVrrSICAIIFRGwdbXuWSKVoUchB28V91qGaIC8dh8jZxxcfMGBBXPby2sL84SJ2jKog6KSHPmb8HrWPtbLVMZiGI/ETeU4Md6DdtX8j1tsds6qC2WrLZDeE7dYTdamMxkbKxRVmkm/5IueKCTVDOQI7QH3ksnYuBKpWNvK+k5ynxnKAf37MxhSy4R6nihKaO2JzFwqzidfjr1m5SorLVBpgUoLVFrgcWiBx4EwOfzcs2V8F1CMsNsCvAcjOzZkgG82lQ/u39cmdxlJH1F6B6f/1Jz39T2QEoDN9oIFLdrMiAQgoaWOlJyFkuf3Pui1jz78UKAa805OxQ8dfMpaW1q1yQP0QWhwwv7aa1+zr3/96zqdZVN64vgJ6+7qsv0HDoi0wN+hq7PTmpuatekCLKrEpbZGfgMQGOcvnBebhUKDEhvUIbm5nOJmeQCkICggJyAy2LghYX/77bftheeed5+RKM6RaFAAGcoNAAgbWgwaOeFEYk+bsZknUQIjR06lue4mrq/GDVPZwCPVX9TSIsIFwoHTRdqKsztSaJD6A5r5LEgBALjiYaurtVlErQBhRV+4wmJav4P04VTYjTxTOrHk1BwgT+oPyhuAAj4svA4SA2Ah4mKeQCF6c8riiZg9nASM+ek+j1DPjwoJEMQJIZ0GCMZUs7dvYH5TD2kD8EOWzme5EWxJRFoaY02IE1JRamrVZpRcjI+PysCWPqFtASFnz36qchaiYyF/8MShPc6c+VR9sHv3LpFjjEE2/ZLKxxMe9ZunfTnFL6mN+T2GkcSyDg8Oekwq5NbEpMAxfU0aCn3W3LRAp/KUYADAiIflRPlWx021GykrO3bskFcBm3yIHPpj3bq1AlYrV7TJW4N42Geffdb+xXe/qzIhiCquH1UC8wUCEfDNdfKejEHm1voN6zVe3Esmp7KTVatXiQRJJN3Xpqq6RiCIdsCvBgzJPAbwQSRybxBRJDlBIgHIUDAB2BgbgDeIH7xa8LCg/CP4O/B8yD9+f/nCJZGeyO75vbelEyfS9UQgL3geaSzJ58JNRXkNZFnvQL+k+k0N9UrJQmFCPzU1N+qeGQ8ofSjHW9jq5VSU2F04f05tzak1aw/lZAB8TvAZI7Qbr4dUgFyFZAMsMtdZV3hPiEiANYQBY4pxD8mF8oGLBFADBt141WN2icD29BB8ahaqtI3SxdZFLbZwwQKtC0F5d/z4xyLXrl+7LmJsUQtlXTMam+6HUuPmwt14eGzSOgVhguulyMTcnEo24vGk2hrASfnVtevXpWThPSanZ+zWrQ7NIxG2RdKNsobvEb/vRGFEGtOmTVpPSPGhrAifmPqGOq0T3d13BPpffOFFxaSzHhx46imRoswPSm9Q6PC+rCMkwATC0ZNgHi3mecToKwK8IlJQFUTkKEotxlb33R47d/68vKyGBoelXuN+ucYnn3zSS7KGhyMj1JLUgBA4EBnBo0T+L/mCJRPux0PJGIQgYx3D60e9SVjj+S5i3QhGuALvVtb45XKZVyQjcReMfcye6X/akL4K5XLMU9ZTjFYhZkZHhkXihOehkGN9ZtxDkjF+WG8hWlCBQbZyiMD6wOegoILIoGTw1s2OiIwuSHUSouTdfwX1TIM8TMLccjNarhHiIOoLKc4gLiAyi86OklozO6d+ZH2hPeiXQKpIp0FJTDRHRaxS7kQJUMmsOpkSuZEnWYuqGtFTzlXgSRKfmbNMvmQ15bilq7KWaW604ULBBianvNwHo1gRs66Eyc/OWCaZsmxNlc0VCzadn5NXE/es8Sx/HS8H9NIkYq4Leg/3laGsKmlVVZ7I55RQpSbncdiDV+6x0gKVFqi0QKUFvgQt8DgQJjue3Ftm48xJLJsQFCZIytkIUv6BKSobXDa1bEwxgIWA4EQUqb0rTtwQz804myVZZ1MIaGDjRtmLy4xz1tnRKQ8KyAZOziFkODkHVLBBBACy4f/2t98QuEWCTgkGG31UE5AjmP9xMqqoS/kveA00ZoAYPAJ8OTkGLPEcADwn0MjtkdpDykBYIA2HCAGQsYFjE9/RgZKhZKtXrfJYynjCy3qWLrFz585pYw4JAtEgk8VM2kiVAYDRVgCcpAwSYyIpAD5EaWI6SIIO6oiG+jpXroyNRaUHD2ReCvjBuJINMNG3gAhAMG3PewMUuU/65cyZM2ozNtNI5wE3qCLw0MBvBi8RGeq2tMiXgyQfNqIYhkJIjIwMa/OpWMxEQpt1dq0AA/4NoKYP2XTTx1w34FuJGa2L5z1QHvT1CbhSUoTkngdtC/HStnKl19/nKYkZtZ/97KdW39ioU2bimAEXqATw/Lh+45oURihLIOcoK2K8cMLKe+Otw/gaHBoUmEbxwBjEawVFR3NTk0qJkP4DaIgfZhzTxtwHPjf0x4rly6RUIvkGQpD7RV0CkYVMnpP3YqmskgrIDn4+MjI075kQomdpN64NoA/x8emnZ+zIoYMiEzQ+0lkpPwB/r776qp5HfzG+OY2+dfOGrpufXblyWaQXn7l8xQqNNUggwBoqE9QJxGzLNLjkqTUeolG2k5+cFLFGLDLlOE/s2OHGu3Nzdvdut8gDQDwkGyARggjyAAURAA/FFuOVpBq8h8BblCc5MDHFeENIsDZALIUUFoBQkPXriZHEBJBIG0l9hE9RsShC7X5fr+UKBaurrbGL587pvdatXSsFhL+eMrYxW79hg9XW1UtpJAPZ7jsi3/iPf/PeEEisQawB3ANtS0oWXiGMVRQ2lKONjozpuRAMvJ55QQkIJCyXCwCHsIPw0t8zDthYv1CciCyortH9U3qByug73/m25qRK3GprtVYAVCFXBocGRF60LFwo/yPWD5RvnZ0dUotAotL/rE+YviYpYYjUUqwbrMGMBUpUTp36RACdv//LP/szO3XqtL35w/+ssYZqjrGKAoy4asbF2c8/1xxGmcSaxZoIuct6snHjBqmrMHClnITP4b4B+hB7+/fv09qL6gd1EyQEPkhr1q6zy5cv2aGDh/Q+PObVQ6FcQl0PQQaB6kCW9WVsZNSy1TW63tt37lpvX79UOMfefc/OnDmr9ZO1hOuETGSNZn2DVEDtoIhb1FeRQoLvGNZFPsLLT+izOZEHrIH8ArUar4EUlKwpMlGFCGcd8rIWv4uQ4hP8Uh4F4cEImb7nO4x+pO9nIcwHvHSQOcZ9Mr+ZE4oanphQmy5uXaK1getTeSElpF1dIkeYu6j8mPfDwyNaMzEmhsxDScK8Db5CkLdcL2uUYrSlmHES3+/Fy/kYgzrEiAgQV859EUXMuFDSjuLbnUCRyasUau5dhAYnBiFVKlstqTk8z4qWxwhFbRdXOk4ZsrZQtkyhbCmLW5LSowVNNpIvWB9G3zMhxQgzWRQm7ovCNS1ZttRGJx7a0Pio5qRUXZQhyg/J1zW+s/g5z5cZbaQq5Oprqil/8hjs36yb/hJsJyuXWGmBSgtUWqDSApUW+ONsgceBMNm5/8kyp1OupvDTKWI8qXcXcH5IlGZcoIRNGcCDDT/Als0+tfKAV6S6Dqx8M8rmEUBMTCWlJJx2s7ED8EKgNDY2yegPFQIbQjbxbKKR23/44YdKoFm2bIm8Aah7d2PFcREmXAtA+PDhwzYzNa3TPAgeAA4mhYBoyAMegCdKc9hssilHaYLPBRtTiBeuc9uO7boe/A3Y+MqXIuVlL9w7Enc2cEjIechcMUrDQNHy1ltvySwScgYgCnBftGixAD4AitPOoBqhPUvFgk6/2fWxKYR4AgCiEAFYQSIAliF82ETfIgXjyX3aUJICAlhHZUPbQwwATtmYsymWhF0gpiQiqqGuTu/BjhSZOAAGADs9NWmLFi8SiQQQkalgROLwnsjo2YCjNmAs+Aa9bD/9yU9s4+YtAnKQKpQZIMPGtNcjX/GbwAehpHunzQEXlO04UTGr2NLlK5arDSmHgKg6dea0xgKfR6INrx0e8hIrXk+/QChcu3F9XqZP6g3kwq6du+QfASn3y1/+Un4BqHkYTxA1jFe8ZNasXWP1dbUioCB1qrNZndpTSsQ45TST+2ITPzExZQcPHVSU8cjwkDU3NQpsinhCzVHfIHKFewCwHXv3HfmjQGghyUfFgRHxU089JaBIv6OCgrSZmpjUv1e2rdT4OnP6jK1YsVxjHUJv1SqSepDAuylnSFUKCSWpVEanw4wd1FjnPv/cVq5Y6ek7ku7HBOy49sbGeilzuJaZ6VmBYkBeKEmC0EB50tV9W6bANbXVuj8ZYHLyG3kLqCQiNydSUkkibiQRkR3+56NeE0RXMyel1hgbs5HxMevq7lYayloZR4/bgoXNKluB6IHwoqSFZKELly7ZZ599JkKgKUrL4ZpRqdEulE7JIDWX02ewfn3++WcitgCivBdkAf3OKTbXyXMpq0EVRMkJao5w4q4SM/q0gVKpjEpk8KDhdeE569at0fhctbpNZTRnz561J3Zs1z2j6hkfG9OYBdDST3hdMO9oX+YYBB0eLBA4AOivf/0bVl9bb62L3KAXwoxkMVRYGNNSugghC6H1yiuv2L/+H/8nlXG0rVrtoHzJEr0fqhGIJEqeIMcgPJ7cs1fKrOPHj4uk4eeQkpCGEAz9A4N6bwhofFogRVFw4YnB31G5Pfv88yJOPjt71r79ne+IvJbHzrwaLfR3VANC/9NexYJUBoP9A5bOQoTXWs+9BzLqpXztxMcn7cMPPtb1cB/cL+sFc5wSHMr1mIvBVJax5qDZo5VZP6R0gOQt5qU0Yv0Lpqcq0ZqP2nbljJJoWJMeMbgN74nagrXTDWE9elcRxRlPGwKgS7GXTNgUUenT01qr5beTSolo4n2lbJqbExmCiS/rGPfF9VDehMIkQ3vU4odEGdG0PKAK+aL6g/FTiCLW+a4K7++qF/8vmDVDXKO0chIB3yNXoYgUicf0vSuvE1KCCgV997l5M/4nRc1f7o1TAq6PdR/aJD81bVkinClVipWtmIhZrlyyfPSaRKlssVzBsnN5yxTpg7TlUbtUZ22W746ZWZUlKcq4XLBYuWS5uVndF+qQhqYGm5qbtdEJyPeiDhFSmey8VIl7ErEVEXPBl0YKm5RHEkN+K/YcIqbyqLRApQUqLVBpgUoLVFrgD98CjwNhsmXXE9pjshlms8JGjpN5TskBq+E0FmlzPl8U0KutdbNMTsjY9CrFJZ8TgOcUmw0lJAjgHIUJpAKbI4DC5OS0kgU8vrWg01rKRtj4P//8c3o+p8ucFD7zlae1mYVYQcHBRpoTSaTjoX789KlT8glZ1damawG4o8xAQUFsMeqQ7m5SXO6JCELxQT0/4PW9996TZBsZOrvwmx23BCK2bd2iDTBECaQHoBgAh68Cz2WTzH8QIZAOP3zzTXvhhRfVbsiIiQVF6g4A0Qk+8mxOzKLa8etXUVOskuyYyFpULRg4cvK3cdMmnZzzfJKIIIbwLcCDhZNw7mPJUvdxUdpQOmMDQwOSn7PhRKEAIcDpN+9BydDY6IhAMvcBkIck4oSfTTmvARwEA0A2pwAB2jt4sujUnejh6qwIEIwcuRfULE0LWwRG7965K8DDc/kP0ArhdOH8BZVZoB4A2GI6SQkU4BBwizkgXjEnTpyYP3ldsmSRTukpuaKdgjKD6FdIBd6LU9PLV67IV4LPQs4NWKGPUNFgEMl9AlQAhSiODh85LLLrzp3b8iLgJJMyHtQXkDmcui9dscxPqhNJmRADJiBMuI7Tpz4RoCRKmHbbuGmjgCf9yxhALcW1oGxIpyhditvBpw6KMMHXgtQbDEfPnzunn3Gazuc+uP9ARq2QJqQIwXgxfrkeFAN8psockO0XCro/1Bv0VVdnl/oOLxCSV4hvBjQBksOJdCabtkQM08qc2gSFghtbeuRovlRSezFP3STTU5WUyhGiSGOUMXDyCzHqyqt5wiRaqv1U2P1QQsIW4HZmbk7eGb0DfVJOocaA/EQ1BXEVkmYYN5qXv/yl3e66LWAHUUaZHETSps2bVMZDTC9mqpzKP/f88yJPrl294mUqaYBV1kaGXW2VSiTnQTPjn7ZBDUdCCQ8AKwCTU2vIINYD7ot+pISLtkV9g8cKMckANa5lfGzUjbGLBRGTAp0yCkUJUfJIbRksl1XaxJhX0g3eHqmkxsjOJ3aKSP4vP/qRiNJvvv5NlQn91V/9lVK3UGhBjBw9etT+/b//v9T2KHA2bNhgk1PTdv3GTY152giPE3yoeGDwumP7Dl0H5W48OPkHXB946oA+m3WWEjBUJ9u37xB5zHcAPiqszZCzvC/3yHNZm1EXetRtSt8NEAy0Y0hZgm5nXhTykK8kKSVseGTMuu/edYVPba3lc0V7/1cf2IkTx0VcLVu+QgawELbM8zt376pfZXQqY+GEK0b0b1erqa2ljGDcN+g6g0+IVE8QfpGxNG0WyomcHIjicSNnWJJ2eLBWK7FG5R9xrYkQMbQZpAkWHCQ5sV5AMNNGEHy8H9eOl43WveYFWosgJOgbrr2/v18EPuOM7xnUOrSZooxzebtz567WVQzQmTehJDEYLDPf3MPECQ7em+cwZiGClWpVpEypJL8R1iPWCe5Hc1HKv0D+uZKD9yiq7KVoCe6bMrrZOatNp62G8qdYyfL4GCXxrXJFR5KGnclZdnrOsuW4ZaprrZzN2LQVbaZUsplCwSZnZ5yc4lrKRZWbqd2ZhxAoXHvRVWu0sRRpxBTLYylSeolwR11Sioh8+gPFnSvAykrJqZTk/OF3yJUrqLRApQUqLVBpgUoLzFuo/fav5j8W09ddB/aVkaMrISKTEWHCBhQAxikQRIiM6QBpWVJy3HeDDSmgnU02GyRAAcoINkIAM4AFf+cEGJDPhg2wBmjhtV6r76ez/EkSCEQIRAkn0myeKWXgtZxaERm5fdt2kTKLFrm6gY3tmdOnrUnlRCYAqxP8KVJeevRcyAcAGfHHnGrv3PmE7d37pNQgnBJzr+3t7VLJcFoPIG9vXyeTwiNHjgigcbIOgP/Lv/hLO3T4kMDimjWrtQnmBJXSniNHDuua2Rx2dnZZ8wI/5V69eo02hpAHqB44deZEWSajnDpmMg5Mah2o4Y+A2Z/SK/DliNJtAPz8TLXtjW5ky2ZeG+iSe4+g0qF9AUEqk2EDSzLN7Iz8NfAf4YFPCMANjwPaC4UFm2yZ/CaIQeaenTihDAvwz/M4HZXJ4uycq1oSCQeFFhPBRD/yHihUIMEog2IscDrK7yil6bzdLYUMfiVqLzO7dv2aCKn9+/bbsqVLRKTH7OAAACAASURBVIjcvXtHJ730IeQOviUy7yyXVbrDPVFaRXvgX8HpNX42SN9RU6AUYbzSPyiMUP5QvsC4TKUSNkdyU8xUIsF94umAMoUSrULJS9PWtbdbVhGmeVu+fKmMWdngL25dpHtbs2at5gYkCP47qDr4bPqpubHZlixZaq0Lg1lolW/4KXVh3GcyUggwHiAnGX9+gqzMCM09gBcgAuUD7UqijvtsJAXuAU0kTEHa8H4AdylHAIAhHhbjxiJqFE5l3aE6yPC5DjeGJXEjLtASUiggvyi/QJWk2E8AF94f+D1k0gJqPBhHvI7P1fiMxq18GEpFKQA4Yb92/YZV19bI8PPm9Wu6Bkgo+hfiq6ujU+QsnhZ4lzAPgzqAcgw8i+hPyFEUScj9uS4ITAjS/oE+RdCKnIzHVUoUzH1Zh2h31gVITo1T+V74aTvJK4qwLZU0bqUMa26yjlsdmpOshSjVIAyYczwA2pBTc3MzWgPdB8r9liATKevhgdKMMYOiC/UEwI/PhDSSkmt4xD4/5+anTx08JEKJ+HQMQTHZZg357nf/hchICBLejxSde/ceqMSP8XbsvWNSR6HsoMSGdmVNg9jAfBvgznyamp60l196WXHDzAkUOJ+cOiUylbWCz0QJt3ffk5pbSqcqlmzs4UN7+umjIlb6+3q1zj+590mVzUDokijGXGbtyM1yDbRzrfw0BgaHrF8+Mg+k8GGsv/v2O0qFGhoasJdeekX93d8/oPVZ8dFlL+tjcYAsYBxBUkh1JSLEFR9O8rqfSDBwdgNiSIWivn9YX5Q2Fb2nVFBRyo/KiyJz41Deks16+RmzUMkylHqmMYg2Gx0e0jrIPMVnB3UQZGtQmNAufDegPmO+cF18d6Bygwhz8p01tEmKI9ZsJ9emNY+GB4dFdDKHamTw7Dm6zLVkCkUNUd8ekRwIbpSQoRRHCprIsJa1ge8uSHh+7kShR4WzHrj5rLepEnoogSoUrTqZtCxJOrGy5WIli6Uo1vH1JEFk9PSMVT2csYZk1moXNFu5KmvDU5M2lcvZbKlgM/hBpdM6MKEch3vj38Z3gBJ+SjbNnCGRKSK9UO3NRwtD4EQloqxVHh9dlhJFyWIQRzEn037bo0KjVLbulRaotEClBSotUGmB/3YtMP99HCUU/oNP/mMhTPYfPVz2RIFpSZ4hTgC/1G9zIgTglnkbZpqRKRvPEfAeG3Mj0QXN2qhrw5hARTDtcuZUSrJuSkvC5ozXQaKweaQEBdWA5NgREcMJr5cLxGW2SBTnju3bRZiwKWcjDoDq6LhpK1Zg4jonE0+uhVNczPTYLHI9GLFSCrJm9WqbmpiQIgYgAYgAaLF5BxgAFgHhkDDcO++DIoCTXEgOTDWXLF5kn5751J7Y+YTKYrhXABeGr4BmABX3wYOTZOT5AAD8Rthw8x8ydMiRU6dP25P7ntQJNikU8izp75dCYLlKcijzwAdixj76+COpKIjZZLPJphfVDIAMsAkIdBPDvGTgAEKAFptlSksAHsVCXoBTYN1cucImWjGjU5NuPhp380PV70u67Rt+FEWoWADsgEQSTCgNYPNbjhIU6CvajeuhHwAUgHwIBE6W2bQzvjDF5GS8vX29SBoAFeAHw2FiYFEELVncqv7BMJMb47oBi5SSQHzx3qgQAG6MHYCvEi8yGYHpB329Nj46LnXGnr171YcoENi4L1+5QuqE+noUTylrX9dunR0duqebN2/pczk5xnuBfoOAwlsCcgYjVko+UIMAdpHQo+aBGNi0ebP6vru7U8D38qUrtmXzFntixxNmRbMNGzY6oVFdpTZKR+kcgCilYdTWObiRyeusABYKB+713v0HMnxl3CxobBKBQV9BWjBGKBNijkFouiFoXHNF/cYpNtHOMbPJCRRC1fo8+lnRx/L+8bjVROLX42EhAwF9tKlKrABjjLMcKpWH1kwSSDKp+QVJR0kaKikib+lvSCyIKfpmZGzUrl+7obFH4g7eRcxbxjfjBSKEeycJinlYLhakquJaGdsO7kRTyCgYMCbwF52gMy8A1iqH0eFzSW0Q1FK0rcB8lGzCuGYMu1rHFSGMF9YMPggils/g/ikX4jMxeMVkuL62VnMKFRxlKqmElyuyltGvtDcPro01jb5hjkFmOAkVF2EIATs4PKTUZ+ZGfX2jlBXcF8qP99//wB70PtC4or/XrVtv5y9elMktpFJNTZ08Z0jhOX3mjNYa+ps/pdxYttTL74aH5cPDNR4+fEjpYyiJpmdn9TmU7eAPtGv3bvl+QMbKUPs2Ch/336Aqi/IxSAhKqAD9zxx9WusRYwflDeQr7ZZnPR4eUXtmq6tsfGLcPjp+Uutl24o2fSax77ncrEgbSKKrV66o3I575z14BIUE/QY65rOV8ERfUT6qyG0vOfFywcizRGPZI4ADOU9/h3IcEdHROhq+1PlMPpvvt0zaFUm8H/3uZTqYqGLMPKYxST9ma6rlxaW0KSM6nflVq3UBsjZcA9cOYRTWUSLFUaFglg1hPm+OrBjtXpWYQk4E4hOFFNfl3kBF/QmR4NdoWptpE08v8/jhoDBBHyYlCYRJ1IZ817Fez+WZW5CgRZXxFWZzliqXrIrPo/zOSk6YyBgXs1dkZyWL5/JWM5mz2ljCMk0Nlk8nbXx21iYxLy6XZOqqJB8MaA1T8En/WSbtpXzEM+fyIk+ZX3w36bojQkelQ1w36pd8lGxESVIqLVLZyS+/n99FmFRIk/92G+XKJ1VaoNIClRaotMDj2wKPJij+Tjv2PxbC5OBXni4D8gBBEBQAHjZy2liWSzILZJNCGU7wUuDUHuUJwFueE42NAjRstjkhA9zhgcHGD4NLndfFvOwHEIG6JBARnKiifOCzIGwgMpRoMjOrTRKxrJxMNmOIePWqUiAgQgC3lEDw5ic+/liAuK1tlVQmXK8In2JB6Qzbt21TZCjlGuvb1wvMAfC4bgDxvZ57AshswjntAkyiGuFnKBfkKZJMWsetW/JR6L7dHXlXkMwypJlCiQ4lQTwAYbQhBA+fwSljJpuJTvFjImnw8WAjDLmEyoYYYl6PLwZ+MJSuPBwfE7lykCSLbFbtCHHBKbiDXE64Z/UnnhuogyCjnKAyGaviR4CxJn0X8q8B5Hw2AB7QK6+GSOIcQChABZ8HgVUlDU2qjWvqqm1gcNAN+gRcAKIFKTsgErg+2pd2Jo3o6JGjAsN4rqAk4DR7QfNCkTmADMqLKIO6dfOmwMemTRus+3aX3e7uVgkWgFMgkBPYIQxYRyRlB1xDYEDIACIhThhflF1BcKXSGREzlGrhp4FCh5NzrqG+vlbvvX/fPpETAOsTJ06qdAsQDOjdvHWr5gDAGPBV1wBQLohggZyBwGKsAQwpOYL0IYmTdj1x4hN77tnnbOP6jdZQ16CyLAdwWfWP5sEccdEe+QlowDMDgMl9kK6zds0agaDz589rbMn4dPHiyGshMistlUTOoSgAHDPHgp/BtStXRQQBzplfd+/26D0g+LhniEOuFUAIEJGRJHBewNP0HOYhc8FPgh2U0o5jD8d9LE5OqqRAhqYNDSIceU/AIWQWpUzMg+HREZUsNDUvsPZ1a+3cuc91as7coR9pEwAiABoyjL6hZCecwIsqicrZ5j00dJpOdHReYAvFAb8DTAskRqAX+B0ANe2glKCkl5jRv5AM9A3KDRJcAMScjGPYyftBGDU1NGguHzhwQAallGfcvt1lO5/YYRnKkyCJUVWQjpLOaJzwM+YLfcfcYX2lj4gJlllw1r1vwn/40nAdfCbtgMG0VGS1tXb2s8/c7PbKNZFdGPuyBuNJo3QuyrMKBRlpo6x7+BBz7BqtISEOnPKnZ5552rZs2SwAjefJtavX9Fmsc5QzMY+27dihOUpfMu9QpjDX+Y9ru3jhohKaWC7o46cOPGUH9u+z2uoapT/R9pBo+HhQGvX2sXdtcGjYvvXNb9rMTM5+8tOfSMkCWJa58/oNKr3j84PRrgxJ5bnkaxxrKG1IW0FiMr7oR/lwqGwn7sSJvEgSIhP5Nw8f414mJmKOUpYQwRupplhv+XxeBzHgZWmRGbGZ1VZjlE35nifdJFJJ3Rtrk0cOE8fuCi6VKTYumCfi8AJibYTQZJySoAQhT3tSOhm8V/heRKU2M+Vlp8xHeYslWGMhlimjcfUF66Q8pxIxKc34DJXQRdce5gobGco+RSBGBEYoCwrJZaztkH6F2TkpS1CYJPnuT8VtGtNW1oVS2TKoUDCALpaterZo+JmUqjM2l07YFKqRXM5yJTfqhawkFYcDF0xeZwp5penwYH8BWaPSN1SHlHhKNecKtUCEMBaKBS+TQ8EqAkllhF66UyFMHt8NeuXOKy1QaYFKC1Ra4J9HC/zehIm081HN9D+PS/+9ruLR+4tt27OrDEBk4+cRs775V0Sh4VPhKSOcjFOewakdm9iZmSnfwDbWq4wEIFZbVycwyUafk03FYU5OeuKHom5dRs2pP2CbTRxeBby/fCZmXH1QW8eGPGbPPvecEZe7oKnZFre0aoOJzwPXR1kOahLSGDixBKyjRgkqBMxj2VUBIADa+ShSlddQusAJLCdtly5fUpoJGzhKK/CQ4N4BLyRqvPLVVwSS2JwDztjYolKgDSBoKBli4wyw5X7ZqKM2OXXqlEp62Hzf6bmjenfaEAKDjX2Qhd/r6ZmX8dN2EAm8Bll7UAnwOjaOgASAL0AYwoeNI6AMQz0IKkidQGZJjVIoyuTUpeleLsHnckJK30FQ8ToIGEmdI+k16gJUDwABvBgUJRzVmFM/DtHBe6AiISWHOGQBgK4ulUFw3ZBiikI2U9/Qd0T1bli/UWCMUh1KEVB0NNQ3WGvLQjt18hOplVz2X60SmnQypRN0xifj6t133hWpwN8ZP+s3tFtHR6cABOofVCwAOZ20plK6RyGZeNxe/+Y37VbHLY2bocj4ElAISOfkHBULiSKQOJBnAEgIiWQ6GfkVxESauZIjofQmwBzEBv3Qe/+eyjZ6eu7b00eetgP7D6jfFrUu9lNXRdc68MQwmTIsJPyMWYAGhCP3dvHiJdu4fr3V1terjRjDzz//vNVqbJjagveB4ECF4CVDKwQqKNuR0eroqO6fvwfDYY/uHdK4wRsjnOaHpJqQvuGlOy7b54ECSikW8YTdf/BAJMzVa9dFKpLsxJhtW75SfjSkqih6eWLCzpz6xOfGhQtR6UJZChMUO7Qb6T6sL3jFSG2CSiKVtkUyd82rTIMxyMPXI8orHNCiYoEwkSokRqSyKzEAZDORwo1xx7gIkbNcC4bH3De6AJUWRuQscyQYxEKY8HP6DC8g0ny4XsbJ6lVtIjjxmKFsh3bh2iE7lSRCfDPlapERJ+MEEA1YhsTgOpk79AvX58lUOd0fqhFMcVHXSJkT9SFtDsh+662fqD1Qp3BKD+nC+KV8bHziobyZmNcb1rdLVYWCCWXI1i2bpejas2ePyoswG+3o7JKHE/HOL7/yikjWq9euKUobHyWUhZA1+Cvha0Ib1jU02J3uO3b85EkpdnjOnt27ZUhNEtfo8LCipu8/6LWNGzbKq+L/+D//na1ZvdZee/VVu3L1ujxKQr/j30PpCWstykHGLCobPFBE3lEKWlUlEh3iMpRyXrt23ZONVKLjJAIAGyKD9uR7TGMkR8qWR47TLt7Hrqzg90rI0b8dqFM6guJH4L1cEvHKe7e2YF5cEknP2kU0MBHX+LtA0KH0wQOI+Suj7FonLxnP9DWKm0a+Q0olpWfRl7Qtfij0EeQgnkysm9w/BI6X3mVEpDJ2RESUSiJQ3MyVVLPyvBoT4txLLj0lyFOs8M/Je/lKzMkT3pdrYj0UOV7Iq9TGUPeUilaDtwiStHTCpouQMnFLxZOWIn47l1eccFXRr2Uum7TZVNxmY2ZTpPvg+UIk9fSMZUmKSyZseHLCpmZnLJ6mjDBpDU147kzIw4qLgkinD/UdRelNFCvMvGas8z0A2STlXFRKJT8b3ZSXTj36qAQO/157wMqTKi1QaYFKC1RaoNIC/+gW+L0Ik3/0p/zh3uDXCJOtu3eW2ZiwIQQgIIl3wmMkMhT0sgGdlBI33OQRkGzYODGvrqkSGHrwoFd3JCBjZq2tLktmE4X3BH8nRrWrq9P27duvzwP8q24+MndkY0QiBKQIm/bRsXHbun2bA8OeHp2gcrJ38sQJJYkAHJBz897U0QOUKQ2BuADcYAx54fx5RXyy4d66ZasAFaU8e/fu0WbrB3/zA50if+Mb31A0ab5Y1P3v3bPXOrs6VQ4DocApKKfrnMzzXu++e0weFagHIIDcYJP6dz/xDJG/bPhot/GHYyKU2GjyO57DSbrKI2prBd4AWgA694Fhoz0sQsHjJWPaUMsot77ezSgnJuSdwKk1HhxcJyohNtiAD/wRUOGgAmJjLCO9yAwRhQR9eu36daWrsIH3mnmTAWTLwlaBDNoTIADpxSYchnC2QPxlToTJsWPv2cpVq0RWQfKotIrSrXRaRFf3nW5dI8CO+wEEXLx0SWAQ81O8RQ7uPyC/mgf37tn//R/+g61rXyvw54qRQSWLuOFoTElGfA7XIUVFJFF/9MjRy0w8+oR2QrbORnqRYmhJb0pF8Z1zavsVK1dafX2dVFSk2uBvA4H2ve99T/2BSfGKlSvs5s0bugZAEpt3QDT9c/3GDcXN/vSnb9mmTZttbjZn7Wvb7fChwwK1jQ2NugYnH7wPHvT22cKWFpVoMEbpO/4N6ANYOMFi1n3nji1evEhzsOfuHX0m455rTcaTNjw6bOfPXxAYBpBDaghc4U9QKkq9QzsAPOnP3v4+XT+kEcQBgBLgxfiQT0EczwI3iOQzmVsug3ehO+sCbYMCbGyM0qyYvf32O7Znz24pTn7wgx+IJMX1BI8MgBxEBKB74qGbiJImBIHItaEIop9DXDPXk0l5WYT/52UfUkdJ/PLF6T/rEG3FldF/EIQe9OWmkNxDUArw/hjronThs1EsqZSBBA5O74tlqX0oP0I1ArEJicv7Hj18xHbt2iXSFBVCjSJunSRLJv30n7nE+CYBhXaGxGCcOfk6K+KCNUIEFiC81T2MWDv5XOY410ibAMoxa8ZslXlGiQzkQGfnbfU/Hi6FQklk062bt+zCxYvyGWFN4/3vdHerjJHn8Tnt7WutdfFie+65Z7UeQJgcP37Cfv7zn8s3ivdmnWNeyg8nm9GYImkH4vfgocMq42FOX7p8WUQWHiY3b9yQAvHpo0dt88ZNTjooxcQE9PuHBuyvv//X9q/+u39liURKUeiQBadOnxGBjYIOgoA5zr2770ZaRrpKYYrqYZlztDfPYZ1kPAUvEsZfKMeRgWmkQvDynsQ8ng6KE1cohMhdMYNuaJr0eReMVRlTEFoC8cmE5fJzKquCKON3EPIkOElNRbliqWwLWjzFifbDp4TvC9bXmbmcfgaxjEKG71AeqAtRWUFaUcpDmRqlXSj/dHghw1qP99b3ShSTzJqhUkvaKeH+YkqNCSavjFORQXkRqMGniPcXOYeyKpsRyQ25iKpGKhr8RihvKhStBKef8PKe6kzWClMzVp6ctppSzLKJlMps5jJJK2RTNj43Y3PRgQKpbPnZOcvQnijpykXrGxqwcjwmMh0yhwMAzNfpx4djY7o3qWIMIqioa9I+ouxpZJTaqXyI+QpxOk+WsCa4Mi48KoTJH25jWfnkSgtUWqDSApUWeLxa4LEiTI6+8FyZTRTSbUpP2PRScgFokIRc9eBu3Alo5d+QFmxGiS1lo8bmB2NHNr9s6MOD94WAAbjrFLi+we7f6xHJwEkzp0gAGE7AASOA9m++/ro28GyMkeC2b1ivOM+FzQsE+PEWmZmdVnkBihTIGDZW2nTr5LTTQcK6dTqpB7xReoGR6NIlS+zmrVvyNAG8AFJCvCQkDX4iUn9EGzgACcTDwgULBWrv3rljX3v1awLAvA7ZfEcHqoSNUiIANgSIkkmV1kA28Ofde3dVhkPpBIQCSReKRh4dtYGBQalduBZKEO7dvydAirkk18jpPZtn3hMAxDURi0x7Ygi5YeMG+QdgxMopK0CL020lZij9qEpxwLRPMEeE6JC6QJtN0iU9PSLcNwqe2Rk3I6V/ZRpa9uhh+upm5y2NAwAC/6YeH5SEDwhpCwBT7o9+QKlAahAmqYC7de3r7T9+//sihRgrGK1SMrVi2TL7T9//vtQULQsXKH6asi36VNeFuiA6FZU6R2a3nKR+sTiF55QMY1dIA/wK3IeCfkVVce9+r9qTk1fSfmprURstl3kq6Tc7ntgRnWgmZArMA3IC8MznQbrhRUMpA/dIkgllXV979VU7/vFHNjo6JhXBs195TslJ+AgAnuhPwBR+FZAXN27cVASsLF5JHGIcA9xSaalsUBuhIrnV2aGEFkrdLl24qLHrniVI3H2sqSQgMm/k34AkyqBoD/6NcXA8mbTp2WkpA7gGAD7eBcjd6SPmEg/6mfI1yAB5NUSn9YwDiIDTp06LbIF4Ig6V39/uvi1zZRREjLNuYpvzeZ2gAwgZj6T9JGJI69OR106txhZjhHHOuOY1mAoDXBlfUgYoGcjJE/fXca+KoMJineAeZPYJqWJ+Ss04dB8lEjvKAqOoQOgf1i9O22cUL+wxpnFShPKQwFUiJNeuWSUjYqJ4Dx08pHYHpMq7ZvlSgVWIwNm5GRF4kD6MNdRytB1lKayR9D2gHhNo7jOrGO+i+hBD1OC5QmkXYwGfFdqWMQF5IMIqif/RqEgSHkF9AKHCnKP9UQ4R1Y2njUqaxsblfcNj374nZawMKbll6xato5+dO2+3bt3U/aJOWrx0ifX296vEhzGD10goZaHkCrIEzxVIlq9//XX5beC5tGXzZhHOlJVBWBEjy3WhGrt05Yo8TA4ePKRrxmD54qXLKmm8fPFSRPBSXnlf6yLtxhhjXKJ0DHbrrBUYf0Mg0M6QFJ4a42k4tLvgNobOaY/UBXBTahaUSYE84974jGASa/JEwSPDQbnSYjQPUxqHY2MjmocyGpWaaFafxbxXmtgsZU9OYkOuMq+4Rr7DICYoA4VcRGHCetrY0CSygt+z9qHSgXTiu9TTgdzoNsxj2kGGtChiMLc1vEwKGuuaCs4Qzq/dQUXIjwKvwPMUOxx5t7Ces3B6maZH/9aTksdnU/KDr4jSohmD+JGULFEyq7aYJWcLIrsMorImY7TGyORDJd3gaYUikPfkqh7yPd220u7394pMZdxzWMD3JD4v+Cp5mRREjhPi7DVUckWJlcW9XCfNGuXzGk8UxRZHni3ceCD6w/eEWsP9cv/B47dZn1Q8Tx6vDX7lbistUGmBSgtUWuCfpgUeK8Lk5W98rUyJBWAboI7fg/wxHgHQAGU2xWxAATYqEUmnVXMNYGEjiBkmp7bIp9n4shkjmnblSkoF0jIeZMMLGGMzSBkPryUGmA0Syg02f8St8nc2R3niP/N5O7B/v5QAbMjZyDc01OlaIRAolwG4vP/++6rRZ7MOycGmlc0oxAqgh80TxqoAcTZpEDXU6kMsUHoBiUE6DQQLxBBgfmhoWCUPbPKWLVkqwgRFgceSenkOJAeJHhicQhxxn5j6QRQhi+fz7z+4L7XK8mXLLJ3NyAyU1/JzjAVRMHjCjm/0glKFk0c27gAtmUQODQm4AzhIaIC4WbN2jRsuRj4TvlEEUPqpHSCirFIe2q1B90U7a5BHiRLzpokRUUSaB+2FbJoNO0CRjWom67HE93vvWTEiLACZ9JUk/ZRGZatUlgKAxrgU8Hz16jVtiCFDVratVp/zQK2AJwiEBma3gFGes3nTRrty7ar6S2kLETAK4HbejyWKlwy1+0GBEEsgy6f232M1AaPaVGNKKTNQDHVn1R+cAkP4sEFHiQP5BYmFnB6VAX3D56GWQJmAMS0eLYACJ7JSIrlefvkl3RfP41T41VdfUxoTY4uEIkg35kNPz10pRhhb5ZjH0LqhIyfG7svB+5L8JGNLlcJ4dCnjGRNI+dIkPPVFJEI8rjmHLwg/r8pmlOAkUrCuTh4KLYtbbWRsRO/d19cvLx4+g/IYADTgCCBC0gtzjQGAKoi5revL53UifvbTs1Iw0H6UhjGeILYowaLsinFAaRb+FJAT9B+eC/heAGy5PoAbQN3jdgHbBZEaeMBwb/wdokP3PecxqwBMKV1k0OqgmGtQGosSTTwimXZEacOY95N1B9XMLdYM2lAgm7KGYkHEFH0gUqZUFpnCOAAooiqD/COiF7UUpDFpN/iAYGgL4YNKIpCsYTzQ9pBqEMMQB/w+XyT1xQGqR7TnRdrQb/QzCiM8G7p7ICrKIpIAi7QNhs6ufHPCmv8ymSobHh71mO2H40pcQnEGWYIhdF0dBt5VKm/ifq5eu2pvvPGGSm7Gxsbt3feO2cVLF6WUeOaZZwR2GfMtra2RXwcR8JNSBaJam5yeFGECCb1v/wHr6+235sYmrXXMX6LfWTcH+vq0npMOxnfFuvZ1VtfYoPZlTHz88cd288Yt67rVoTWP54b1TmQEfY9KJOYqCtoOMgLlDX2u5Jm5OVdgYRoqrxovW3HvEVdIYRrKfBVxqDQdN0UNY8GXA3QwmPx6EhRERSAk8EkqKv7W/W5E0E1PaT1FdcTaGOLWAfko3SBCG5tZiylZnZ431pX5cCZrCxa2SHHmPiImzxd5PvX2zatsPJ6aaOCE1hGRNWICXJlE30MiuuGuP1cKnGhsBb8wCAaez9wWgaR44dw8iepKk6JKkAq5OavjsEB+JswjPGTMSoWC/MMgdpjH+JdkCp7KZhBM6ZTlikWbzc9JYZKTerJaKhDK8uYKOatvbrKB4UF9Ngod5uu6de0qP6PkiQMFlKBe+uvlikrYKhS0RmQzTh5NTkzqwIW1loOdfCGn+Rv8aBRjHCkkI3/oQCNF/kvivH7ro6JK+afZOFfepdIClRaotEClr4nNZQAAIABJREFUBR6vFnisCJPnv/ZyGfm44kvr61VuAxCaIAmFk9xIwkyJBhtYTsLY9AAOAFTBZA+zOk6k2ehrUydZuqfEAJ45XWQzhFKEE0WAFsoRJMu8LxtQNqJPPLFTJpCLFi8WQBsYHJDpaTBRhXBBIg3ZwiYLsgTgx4k/m2aVtszMqFzEUxSQacdtfHRMig9Ox7k2l9HX63O4Tk68OPnjfQC+kDRs0JDTXzh/wdatW6ffQxgQgwnoYLPPaRkkDck13B/ECAoQyoIA/IAO6tspTaEtIDoogWGTiD/Ftq3bJNenjAVQGBISmHK8L/ckkgqvjEJB6p8f//jHKlnxsoqEFCoC3lHJAjtFAIJUA7GYpOWQWbSzS929zl8b6iihIMiaARsAJ+6TcgE25UpviTwAKF0oEh8551J61AukxTBuiP6V98jmLZKdA9Y+eP8Dbf5JJSGmlU2wPFdGRuSPAAgB4O3euUvpQ3iEoPSAqMIbgjZhpysFDPcVxUx6eoWbnIoAiiI45XuQ5WQeKOQPnZQXCu4xEHlWEAeL6iOUQgUQhqqK/lJSTXOTQB2AiZIVYoQB2JTnUALGa/BEuXz5ir329ddUoka6CQqTZ77ynC1ftlzjk+cyZxh3d6JxwOf23L8v1YNOnAHQpNtMjFt/34Bh0gmqwvuHfkAhodhheV2Q8gMJOSzATZkZUn7k+fTzksWLRZgw5xjDgPely5fJHJI5ikoLkM6Yw7eFEiTeH3WHR12nram5SSVuzEupHyjxKRZtYnzc/uNf/7WupQZ/iUWLNP62bduu10I2obig/QAxF86d01gjHalvYMDyOZJpqqR8cnPoEV0HxA5n+5R0UE7gBCDpTzmN40IxLwIFvwiIP8AqKgK8OSAU5DshXwv35gkqAo3vyP+B+xdALBZVrpAE5LKepPC2cKNY5gYAmvHFOoL5Lh4mgEYAH147mzdvVGoW4xMjUOYnfka8nvIZroe/ixRSmU/KpmdnRFLiz8H1s+YyVyDRKPPBMwjSuqv7togWjGGnJklM8VQT1G+sB5AKPCBPIAAGB4e1htLukL/c69TkhEptBgb6NLfoV4A5ZYdHjx5VDPMP/uZvRNhS2vj0M8/YDCREKiWCF3LpwYP7ImEgr/EniSXiNjo+ZpOoQHIe6fxwfELXg8oECpb1FpIX4mzHjh0ik9euW6u1GFL+4sULdv7cBbt6+Yr19znp+ChZS5sxFuhHxgF9CZnCNUEUS+EYT8yrCx59rcZotP7JuFdKo7TIbfl6yJfGjczDQ4o7VFrqb5QmxL8n1E/MZflWFXJOHDY3qb+5D+6HQ4Oa6lqZ+XqfxGxF20o/KJidkTE1ihPmBPMafxGiiGk3JzdM6woeKngYUSIpFYzKcMJ6hs9KWmuxp8c4yaMY4aiENqhP+FwRTGLKnSwXz0Ibo8golkRayNsJo9q8e3LRPin8dVAzFdzLhbQblHukVWFozVzs7OwgIsuq4kkrMZ8gm1IprSe8B6avlB4xj2nrmfys1huIvrAG813K2rK2vV17jampGZGHqE9oQ0hZRXKTtpVOax2vrWGNJt6eBK6sPJRkpD475+0YrUvBm8Zj0T0+fd7hJFJS/g7RiZ5XUZk8Xpv8yt1WWqDSApUWqLTAP74FHivCZPve3TJ9ZTMKiCNhgY08m6CQXgEY49QTkANhwvOi/Zi2GjoxzlYrfhKgwQkQQBhAhCSdzSeAgA0b4IIaZTacbLTZ/LF5omRl6dIltnPnLgE9SJvDR44IcPC5bDzZPANC+/uRgy/U6T8bJ+TnbGqRnUMOcOLNqSebMaWtTE/r5BBgiIKBDT3RnMjXX375FYFzTlbxkEDl8OEHH+iUev/+/QI+p0+flsEnm1VAEHXsgGoegBG8WCBOpGqZnNTPAU5Dg0MqawK8QZ4AlCi34GSP53kkpsnfQaA8lxM4UPrNrEeMAphR1gCOFy1Gxj84D5R5Pp+DygY1BwAglKsANCGIAGuAcj4LEEs5BhtwjE3pRzbNKmGIfCoEKqOYTRQKPAeAqRKBjCsXIHEAgFwz18fvGQNnz36mU3L8ENjAklDT2dGp9r108aI2/7Qj94c6CEAOkXD16hVrW7HS3nv3mIBDLF4WGcVppUiCmJeeIA1HEaFozXJZJIG8VSD1omtEvq0Yzkhhw2cCJFBEsZmX7F8JGp6EEiKcdFKJ4SPEVb4gmTx9pdPpQkGKIbxv8FABDB586qBKrLzM4JJII0oXPvzgQ526r1m7TuCHMUTfhFItyDZ8DCBJbt+5La8d/o7xsMoFCiSnFDVWKGWjfSDzdGIdecSgVkG5QDIPpTyAOIgETlzpR0AO85k2ZjzJo8PKVl1TI7IyJLgwp4hvfvbZZ6Weot8pXaMso6amSiQX94WRMEQeahzm1dkzZ6yxod5GhoZ0Io1J5e7de9TnzHf+hFihxO7EiRO2dfMmm5qetXMXLkhVRPnL4qWL7cb1G3bqzCmNdYiX4CnCqT5qGQAR4xjy6+HEmD6L0jMRTCR2pNNqS5XCqGzCxwVgSzG0mOwqEtnBJGMJ8kkArlA0/BZkgqxyEPxFTKVD9Bum1otbW23Xzp1aO2grlBoQJRCtKOR4zujosMrxIDBBmcuWLzcrx93AUzHdTkpW1VRJHaSxmEypXyExuIdkAsVBTGokIphZ+xiniZiXY8jPIply81qubXZG1yuj1LGHboqcAlROam2rq8UjCYlAUZ8B6cG9o6h76aWXNI8/+PADKaVo69179ihGeOPmLWo/iBmIBcqAIK8YozIpHR2R59KZM2ettXWxjQ6PaGwxxiGJs+m0xijeJigH8N9BsdVI3Pj4mEy0Txw/qbWASPVAeARyTGUo9PEU67WDflSNjAXIKtYixmAAt5AGwdMkpDuJVI1iqEPyk0j/6HsqGDYH8kRm51FCiwhkiJZEUt85qIwgofK5OalVGLujGPgmErZkMf5Vi9W+jHe+w4iV5h5I9OEzIUxEaFLWlkBNlrHqGkrRnLSjtAXjW9Y81lopICIliR9UeFmW/FUSrqhxvzFXg8mvhTGCP4gIVz8IgLzhezioaWTeXPaynJAaRHtBYEAcVqVSVo+x91xBxGRR6TtJ6vN03/v277MP33/f8tPTVp3OWg4/mahsSWU+lBdNTdvU7KzuD4XfTCGnMUQaDwSvyEiImERCCrtFJIflcvoepX0CYcJ3txKNMJ9NJ2QAj1Ex4x2VCf2BukoeS3jDoBCL0tkoZ3OVWVHfB+prYpFVqscfXr7lB0FukCO7o/8KYRJ55/7jd5WVd6i0QKUFKi1QaYFKC/yRtcBjRZjs3P9kmVNkiAz3K5kRwcGmAtDGBkublckpkSDsZINsHlCiU7FEXMkz1NhjcNq6sEUEBmZ4qCpIiUDazUYIDxM2/fwcg01tSEplxedyqk6yDBtQyIvVa/ANKNr169f0fDaoiu+sqRawQ1mCUoESATad23fs0Ekkp2oAXwCZHPhTKcnO2ZR99NFH2sRSxoKC4NChQyIhhoZH5BUhU8uaGnvzzTftpZde1MktXiV4l7gJXb1O5QFEPDghx1QWkiB4SzyceGibNm6WAgOQwmkyyQAQF4Dfz89/Jp+CtraV2jhDeKBq4b5XLF8uMomTZ9+I1wkMs1Gk7AEQAhim3IfTXAxn16xeo5NwiA820wAhQDX3S/vwfnhJAI64P/7Et4MSJAAIJJCX5+D+YdrUsuEcHRsTKGNjy+vZ5CqdhhPEuVn9HICJQSQgDEDHOGhf1y7CDaDz9i/e1oabE3qShNhco+r5/PPPI7NPj/ukvAvCxFUfKZW20HeMLTa3XI/8ViAFOBmOxTQmHwUIkA3BwFEJKIoP9VQZFD8ATaTibJA56URVwc9oNy/z8PQZ7gNSD4k974+6Z8eOJ0TWHTt2zPbu2aPnQZy0rWoTOIKYgBi6du2G+njt2nUq28Isk5NT2eUqivWh5hXJO8RrKlaWRJi+PpFrXKd7dSTUZmz4+RkEDuOW+6ZvPc1qUioAvIAAC8wP0jsA2YwRyk9ElgAuSMOIxgdgCOKE12Koy5zjuYBmQCbEZWvrQo3tuoYmJ6DKprKz1pYWq8pk5TnT3dWpkgYID+4fQgGCg36H0EF5s759ncAnY6mvd0Bjhv7j3/g7QD7yJ/3BGsT4QbWkBJNC3qanZ9Vek5Oo2XxpDuV+bqBcq7Ko+dIFDGDr6iK/paTFSVeadUNmL2fBw6Kg8gOILC8lAWgV3csnFo98gEwR00sXL1GsMHOZk20vC8MXp97q62sskfA0FuYaZWsQTMUCRM9cZDqL8WjM/j/27vNZr/PKDvxzcwAucgZBAiAAEoFgjiBFisqx1cntdvcHj90uj8eumg9TNX+Dp2rKH+2q8UyNy2NPlT097mkrdUuiWok5AkQiQIAgEomccfN9p37rOQcEZaklueXupnRvFQng3ve+7zlPOnuvvfZaPX09AZuAftobtDo5qwBMcknzZK8CXYGarsMads20YoBgR468e6OtxLU4IwAptHbYpzszJeDGCYiFIbN927aixc65hV2yZcvmnOEvv/JKABafe+eWzeVP//N/Ljt2PJGz4PTZM1kz759iD74xZ8DS5ctzVj373HPRSwEKXrxwKXvr8cefCKupt7snrjfmTcujswLrwn0AGgG4x4+fKN995rtpx4iIaayDK5soYsJhsEwkyY2OVcRCJ7MPnCuA9db1yJo3XtafRPhm3YoWbAnbAnbUIPwt86fd49YdgA1Y4qypiX0pgwP9eQ5ilXQ60wHMPAevXLuSfar9UquS67WmIwQNbOHEg3XR6WR8AT3OA6B4mHs0QYji9vTGHYfLGxc3IJEfANPqGuuqbJdG6LWyYUq1Re60bBiOWLW10nnreZxnQMOqCyuFZXDDsgwA09+ftRrxaWfqTKd0T02XEVpAk9rSpgKYRBsIeAXwIQ579Wr0TWi+TPlM+keDVaic5syFS1fKpWtXc/1asDBMro2PlcvXroaV5/ltYGmlYUZivhVg4NBQ9kEEphsWYRU9t2eBRDOVFdoI/XIRAyh/8Ay4GkAPkGqAnKdiBO1OvtKWFQFZ7amd2qLVMJtqu2rDRGnamm4AJNVdPV8fFId+xSLd2duZHYHZEZgdgdkRmB2Bv8II/FoBJg89saOjCh8wpHSVlSuXJ5gS8AuGJLPaT6qgIevhqgchSRHgq3StWrU6AIAElvZAS/fHKhE0YqVIEDAGsEEkDrfedlv0QDjOCA613wjMP/nJT4ZBQVNk85bNofyyiqWFwpUmloKlU1568cVcm8q0wFMLUZxarl+PtseFC+dT+QfuqHred+99AXNoMEhA04s+Mi/MASAE4URJCPbBfXffE4BAkIoZIujdtHFT9AyMi7YdPxeUqy6ryAsAfU/iiGIv6BVQq7wePXY0ASGhQMH2wUMHG2vk5ZX50FT+XfuLL7yQz5LgqMxJOrQlPbZjRxgSojeVS8EsUCHtALfelqRekCvK42zB2hh93Vi2rVbAjSThPT0BbyRHrRDsjT7/ACa1DaDVQKFFIZneuOmOjO/lq5dTaSUUier91lv7U1kUgEtqVMpdG5Hd//gf/kOcjwTM1sILLzwfG9JvfftbYe7ce889CeK5b7z0/Ath7JgfQbSEuLevaqgIcsNmIuTZaFhYM6HSS3h6ewMamB8BuoTH3yULfrZ565Zy8MBbtco6MBBmTFuVrYlEX9gKrR2ztRjx3Tlz0jKlGnzX1u3lpVdeThtVKucL5ue9tURwqbFOaEpIAhYvqoKu16/TkxjJ3GiFAX6h9L9/6v1Q9FsLXusIAGP9YE1NjleHImscewlbhGgtQEG7E0tfFXBaKMtWLA/wZVzmL9TucSl7yp/AEXttbGIioEkrmAkwMT60f37nt387n8PydcG8eREolaik6q01iz20BJBd9OYtaSFgcXzhbBWHBrBguhgLCfvSxUvL6lW3ZB0++ugjGQ9ngyn0mfPmL4h+RiyCJfe9PeXwocNhtEhY7DlgEK0V64uOwjtHDiXZMmf2kvNGsoxhhNGhig4MkTCaMyCtvYb1YS9iy7XJDwaFBFVSBcCz71uB0KoP0h/LYONsPIBEEX9u3IlcB6BowYJ5jR3wcJgGcVRatjz7yprKfiwlop/uM+/d15fzM4LVFy/ljCidapkdFhLtlkbw1n6RrFnnt962NnsqjkGdTtaUMSAcyyXnnBaomeqc8957J8onnnoqST4gNfbPWzaXv/f3fr+yzaansp8BVV6Pyeff0YqZns76JOAbLZ0FCwPEsYN1H1//xjcirI2pAxhzfm6+c3NZvXJlzlPsFu0eJ46fiF4UtzPn4XPPPZ/nCTbe88+9EHeUtlWq1WXJvxsLYIBR9DAmsR6mc95hcGF0VQFgryVIXVs+0orStiRWr5vK2Jqcyt9bF60WoAlQiXE0OJi9T/fHuEbbg+h4P3FiGiuXcvYA8awbDDbXMTw8N2MABPE7rLYB7ubRfacVc3S0gt6ccRpb4QCBMzM5R1k0uzSsRqAPYy+MEt9rGSTVEb226BiTyi6pIFxlkNS2FGB3WKL9VQQZGNGy7trxCdDSMOii/6HggbXEYr6vvwx6T6BGV/MZnVImAOo9vWX6+rX6OYRdidoC18NIu1Tm0hSZnilXr49mDgaGhwKYXJ+ciMaJ68TGmzd/pFy7cqUsJizc01/OX7wYUMo6dn4Bllurbey/efM8U6oAfFgqM9M5I8QrzhJ6Q/ad571xH547N+Co7zmvrbvWWjxMyrS9TjYAWxWxrrblnVokuDGWlYVSz4vaCvUBGveTZGP/CtHm7K/OjsDsCMyOwOwIzI7AR3QEfq0Akx1PPxXARCVN8ClRvHTpQiOm2FZsgBkj1QngHKHXwQQSQAnJLYE/iZvgUC+5IFyAJNgDlmgtkMxikKgQohdLOAX9ksK26vVbv/VbYWQcO3q0bN66NVoRepZV4CRHgvPWtpb44nPPPRtwgfYFFsinPvmpBL+CdOCF9xaI0iCQ/Ehoj757NAEV0ENbTu2THyi79+xOu4mE4qmnnkqQ9MrLL2cJp9d8eqo8/fGnQy3XrlMtcvsSHAMDBLNf+9rX8r2HuFLs3VuWLl0WAVTB9okTJ8MQiZhjX2+AINU7iWtt1Vmctoz9+/ZGiFEw55oxAGhnYA4kmRfoNkGzKqn7EBwCCbympfq7RvOpki/4dw/ajgTVEr7Y3HaV3EtlcMxUEcBu7QRXwj4J66SpwF28fCWJJPDEOF66crksWLggVejqWtAJcDXQP5jg1Tx1dWprzbZtd4XNg+nyox/+sKxbe1t5+eWXk6xbE++fPhXLUXoLRHBRtgncGgPCrSry1YVjKgEu1xrVSPRtiYNkyloDYLg/oN1E9B4qoOI1jzz6aOYgbVDdJRVL99+2HQm6V61e3WhNdGXeaJ5Ud42u0pnuxNUBoGEegYoAKQE6QV1glDaTqcnpBtjrKm+/fSg2t7R6Ioh5qtrIahVRqV+9ZnXWPnYN0O7zn/9c1oz9cuzosSRUqqf2BDFmOjrHjh7PGGGkWKtta1g0PaanahIwMx1wjhCzKj52wkxXyZhKuiUf+/btyz4gQksjSEtUbaFbELAE4ABUGh4ZiVClMQYwYFEdfOutuGB0dzoRYKbvALD0mdaLRFrSp9IukTSGLMIlmWENdHWXfW/tTyJK8+fJp54MICFBZ2nd2og6R9yf6zx+/Gj0QlqtAvcBhAFOyJnr2VO1QOL8MVkdnYj8Spx8rmv08/nzWb5eL6NXr+W1gNC0z/T0ZG1hOAwNDZRlS5eVZUCSOZgk3QGu5FHYYphOWgywaly3/ax6HVcTOjraFoEl12jLVHtb6xLDJOKzjbg0G2Jrxr6qeg5XsjetqwqiWL7daWvxfu7RXjYuQJmXXn45bK+du95shEmvlzOn3i+f+fSnkpRvvvPOMNzuv/++MEzclxYubmH2Ah2lL335y/lsZ5Ekdv6ChXFxmrdgfthEgGiA0rXro+XZ557P52CUAEiAxTR36JwYr7TSzMyk1Yu+z5Mffyqvf+H5F3LOatsz1+zkMWDsZ5+NSWdMjD3A0J7DVrB2jCcGBzDb2dW2VfieMyDiuECVpqWnBRDCtIiQcldYJhXorwyyFkSw1oB+tSVPy99Y5hgIoB1EIQG44/4BRpJ052h3N/HZiXKWtXVsupeUFStX5DOsV85ZwJS4dC0gkj4Q0WkADcAEmOW8D1Pu8uUAF9ytAoaEaVJba8KGaIRdY7mc86z2kLQMCffinpzfabnRlqaljVaPe41lLxCgus4Yl9hqT02WqdGxMqent4D2Bone9vSUiVLHvIOZMjldBrB3ro+mFWeiu1P6hodKh07ZTAWY8GGmput1nr98qZTe7lgSsx527hgfZ1cAk6tXq4vQBBFpLZUV2Ha2xEXs2vW0pJnbgUGAl5a83owv4PD8hYtp4aEB0wKL3gOwymEMAG1/eD5ENLsBPMyr9jy/6+/2lbUGmDXhtf3V2DUtPVkPFYwyYHkGBEH5iEa1s5c9OwKzIzA7ArMjMDsCv+QR+LUCTLbdf28HO0KVV3IbscMxidGyACSAh8uXrybJIsYZyjfdgr7eMDcEIKtWrgpNO9amvX1JDCTHNSkgNjqVwAOIovI4eu1a2bhpUxJ5GiMSFgCKXvuWibDtrm0JTFXeq1vKRFgTF4AaixclUSGgKeiRWKqW3nnHneXppz8eBoE2HdUo2gxaKBYvWlz27N2TJAJdnKMLxwiCtCpee/ftCztARPTZz3w2TBqODu+dfC+fP2/+vPL5z30+AIuWCMmc5EbgLxgU9AMA9IUTwBQESnYFb4Ix4ocSIeBES3fHojAGxlMVW4KNNXDHpjsSuJkP4ohrbr01tGQBuIDQuHpvAeObjXWyNqI77thUq+oNJVvSKFkCmriflekbH68gEYHD7tpKJWj32kr37pSDBw6UdevXRytCAuj69I8DjcYb7QgJSAs8JbgunXL82LFU/sw3jRn/liQ9/PDDSUQl26+9+koYCtaYtoA777wjGgzm2fzTYJBsGqMrly8F3ADmtXoHtbo+Ny0fwLS04Ojn7+0NAEYbwb3Q11DFlxi0ydETT3ysEX2tLRrWrvHdtm1bgAK/517Zs5oDzArrSKAukL9y6XIcHozD6PVrAQslf1qNvPauu7cFbNKuYN2/886RMj05kftWSQ042DcQNkB0c5YuSTXfOtCKtf722xOkWzNnTp+Nxo696d7vv+++snDR4rJv3/4AhNrICI26LvMItEgSRE9oeCjAzlv79wdAueOOO8vE1FRatWj4RDPo8KFGB2C8DA8Olm1btiTxb9tAUOJHsE2WLMk9SUp6s16Gsj7ofwz09GZd9Q9wSTpbHmi0azhqWV8SYropBFXPn79YhuYMp2XDvFwBQk5NxfHpvvvvry5RXTMBcAAFdEKAIcCEPXv3hp4PyLX2AYz2765du2p7TVqQuKGoFncnCfJ+vdojpqpLiEQxyWNXV/bq6NXrxC7qOugHIlwNaAk8VmfXJkevhOvTHAlipxMGgYTbuacCXgWaqwC13wUKVdci1eqZsCNcl/l49+i7AQKNtfMJsOR6AGhXrlzPnLOVBVIBX11PQDDgzfCc3JcztwJEWkTOlFOnzpTv/+CHAS+BR86xk2zJ5wzHJciZ4Vz15yOPPFw2btoYEAtwduz4sewZ5+anP/OZsMqcdZeuXEniC8jBIFyzZnVZsHBR2svM2TPPfDdnYcuGGujtCzuIxbAzFpDmmrFetBbd/8D9YcH8x//4HzOv7757NHsXSJhWidh2z00SHWCawHQLmAQgqC0yxsxXtZrm9qLy35VzJMDYxETGq3WNapkXbY6LGeG51DrxVGtmz6qqwWNcrPEwFQYHy5yhwSqirK0EwzKAQ1dczrQ+dXWx5x4tly5fSYLvc+3ntqXHGJ86czqgKiAWoBy3JIyOnp6wzcK6mp4ul7CDpqdjadyKuLZMJJpQEbyOrXAFdqqQ8QegSfRJOE1h5HHX6e3NcxjQbA0CXZzlOQebVp+05QBXR0fLwoGh0sc6mE1Vb08h15o2RS1sE1NlbndfmbxwuYxNT5br3TNlio33AG0t4rCNFoit19VTTl86XyZYkJfpsJXomTj/gOTWtnWpvU97E5DRWHjmWfPGzpqrovIDJc7SDYsG28iZiqGHazgzXZEL+zXj0rBEWkDVvgJyuk/fMxbmM3oljUVxbeu8mv2pJdEetg4InANU07LUWH23LlwB8G406/ySI8/Zt5sdgdkRmB2B2RGYHYGP0Aj8WgEm9z3yUEcFTPAABBBUSoQT3KPdX7yQfvNaJdOGoypWxU8TrNJISHWvP7oiHDAEnhKoZcuWJnmUwAi4Vcr37t59w1ZYsihAlcADKVQrBXuSRPoBkkCABOAgiejiham8a7cgGFvbY44kAFIxv2vbtoAVWBhozpI1DAy0YRayX/va18unPvXJBJeCNtcPmEH5rlWrThJ2yRKhuePHjpf9+/cnqVi95pbQ09evW5f+dYm8n0mCJdySTawJVVoJGYHZNbesSTUaYAHMGBwYipCiKqVroici+ca6IZwomQUWYMSooAOX3IMob+u2bRE/Ndaq8LRLJHoo4+ZHop1K7fx5mR+VUXNqPoBB3nOg0aZJEtG4h1jsxiFMC5Xy0dFcIwBBkuK+IrA3ORFwQJri++ZIMk6TQOI3ODwYjYvR62O1nWh4OEkdFw4Jrjm0nt45fChzRj8DvZ4IrPtH8+c0hNXjWnypLpqoWKtiDPRUhwlVWuDKvr37kqT09XaHvQAwq4Kjl5PE07UxXrXyOlCeevLj0WcwLj5LqwoLXGMrsZHkSCwE+IAHAKFKvkqw1i7gChbSCm1r3CX08ff2BjC56+7tGTPCw9VpBgurROByXqw0N4SNZNwlCcZDIgsUlCi6H5VPY29vaZ3iYiIZAPJhvCxfvjIgkbWO7aL/qoS0AAAgAElEQVT9Q+KlJQbtX/AvsdB6g27/7rGjYTSonFrjABPJiGp5GBET4xFn9dr1a9cGpGjFn82ba9GGZf9W4cXr0amQxAwPDJT5I/MCOFzVonXhQkA8TDNjCzTBqFm+fEXDAmATPp2965x468BbZeXK1Ul47M1oO5ROeWPXG0mqgFbRTikEWMfKyDxWwTPZN9YRTRH7DxuNA09L2bdXACmSK+fKjPp3IwAc62XrWXl6pkTAEuNE/mOOW7DJ52+/666IfdJJAkCYayCUta5FbMXyZWEktFoZYXZduxbA0p76wAa5hFFk7IGIEmNrUiLLDUcidvrUmfzb2iI07O+AVWeBs2PVLbeUd468mz3XsiOcp/v3Hyg/+tGz5djJkzmniSw7+zZt2BDQxzUZQ2cRy3VCz1qnXn3t9TDlKpvsUvn8F76QhNyZffzEiXLs+ImwBp3FK1euyDqlT6X1zr5lnYuZBuheMG9BdC3ME1DKorcHMViuj16LrpT3o/2DdYLqIVmWkAJX2lYZTBBMoLgxNVbA2V89VcTZmeDZlPbCC+eTrNcWk74qUkvgM5a4tRWnsuMq2BBmXuMqE8AlTCAaMf1J1jFMnIFhALGnLZ04QFW2zHT2gc/XWsaOe+7I/Myv73MNc2YATIHe9rJ9eOXqtULLCpijhWfO3JG4E9l3rss+u3JJG+uVtIf5HOCD+wUeuHeJOV0SOiS+YiEcnQ/gS9Xysd6rXk6VLk3LUSNi6/txRSvssofy/tE7wRThmkbnY3y8jPT0l6HopZQy3V3KdC/QryuAyVCnO//NXL5Wrk6Ol9HeUka10g1wqRoPK8b89/VgqU6UyxNjZaJrpoxPTUbw1edq17KOjC/Q1XkCyBdTjI5VAXhr3Xkv9ghoiZnS31vmjcytgrANWwagMjVV76e1XW7ZZV4TLZTeCiymvQoQFVegyjhLvDFZxbHbZx8wH6PLWWx/YKc4U8wFth6AF+MlzxItRk0rmPVqLYXFdDP5pGJIH/q6oYfSfHe2secjlBHMXursCMyOwOwIzI7ATxyBH3+W/aqRMG8GhLq2339fRxAqQIvmAavAsdH0XHNGiJ3m2FjsOyUcWjUERpIGAQNAQ/ChlUCgKzgR4AISqoXscIJaCRVhVNRsCa+qrN74VHUmJ8L0eOjBhwIUENIkNrho4YIEUIIkCZL3oOWgyv3lL30pSRJHBkEooOPxHTuSdGpVECz5OT2NV197LXopr73+evnCFz4fYEj1XJDmfiUJkgKvNwaCOt/H3hAYC/5Zp0qIJU0YNe7TdR048FZZu25tAtOXX3k5Aasx0YahqsspR5IfbZP+gbJ3775oUQjSJD+Ct5defik6ABJkjBMAg6RbpVVV2D3Q0RAkCpIF5aE1TxJXPJ15OvLOO6kqbthwe16jAi/x918AjcHqNISdQSgzbJLof/QlKdOuEEtRtP/GjpNwoSDb55hj1VTAhc+eOyK5noytpnmRpGgbMV7aGDAHMHDMMf2a2HROT5fhwYEAJW8dOJBE1TwATOg/ANi++92/SFArwFXdrc4GNfFpe/YFtNWxZEW5/fb1YTtoWxL0HtNypeo7b17aSjY3TkwShTW33tawnsZS9b19/e3l5HvvJYnGbDIO1plE0xzVlq5amcSMAHJgwjz0INHXnuwT6/Ps+apdAxwgxqtVDWglqf3hD38QcV/vLyFFL3/qySfDHpFAjcwbiQ6P9aTijL3hsyurYyBzYU9oq5FAvfDiSwEQWLv6PGsZ00VydPbcmfwdWGVPtG1L9kYsWXu6yxMfe6K8sXNngDFznhaH6ZkAahJ6Oj9EUx948IEAgNoxtEzdsWlTtY09cTLgTX+vRFMVuDtjVh1ohpIIY75o17h46XK0dYiOYiDUlhJJaScioBgzDiO2y0Rw/fz8hbNh3JhfiVTVJemvIo+NhWh7gAGO/F37Q9yA6H9090QbR8ucpExF2jqcmBwvx48djYsNMGV8zH3X1gfJDbZAq+9C0FXyLwFOK86q1QFKAUoSKgkowPJGgsrqtjMTVohzEkjlzNTK4305y9xI4tj39vSGXQEwGYt2w0TjAnLthjhtbGP7+srFy5czz2PjkwE0nTkYT6757UOHw4r7xje/GXFbcwQIGejrL7/1m79ZJibGsj8xZT725MfiXmaMX3jhpezB2KQ3LlraGLXanTl7rrx96O0yMDh0ow3TvdLbBUQdZ0XcWCjT6THuEWhV6e/BgJgOI2/vfufcioCY//bf/bvYqHPM8pywP43jzRocgKScaVpTurvi3mLsgX3afdxXxnTu3Kz59ncxEVrnHMwea6vq2nQCmFk7gLjqjFUZKn43WlsRx+2JTX0F/bFOgC2dKkCqHbFJwo07QH3V6lXRnbly/VqYYmEv9fblPPG59gH2F8HzscZmd2T+vLxOQh8G2dVr2Y+YK56vOV8xkzAm4oZzU/Yd4VZAEMcXYAox2AqgVA0YABNL7KrxFN2WthWndRoCfGDMdPVkbJ0N45PjpQeQbA/4LwK8XWWmp6t0+qr+CQbZnN6+Mn3lepgmY9g/PV2lh7ZIH+eqyxkTxYeu0lOuEJ/uTJeZ7q4yClwZIyg+nFa91atW5XkLyAdka1/DiHJW3rJmdc5XYB/ANdpG2Dz9/QFqgSrOUi08xsGf/f2DeabVOa1gmzaftMUpFAxpSartS87qlj0rdgCwOTf8vnXlXunVOPu8f1wDJ2rbqmdt2D89PWm79PMqqH01LbB+bj17fdv+6c1bkeE6UZXZk/kC1jZCvTdsj38sDI1b0uzX7Aj8LRiBRsrnJ17JrBjy34IJmr2E2RH4KIzAR1hE/UOAyf0PP9RpKcVECAXAdEckP5K1tkecs8mxE8cbm9K+ptWkVkUFChJUYIoEUqKDXaCCF1ebuXMDthB03fnGGwlEBRQbNm5MxVKgJJj/wz/8gzBCgBdDcTmZjm4J5sXhQ4cSiKreqYZ/9jOfSSIG2MAIkSRxMqEBojVDq4mkIEyJ/oEkYcQxA/g0bIokS2EyTDYuCSqk6RxPq4OETCLy7e98JwwBoAsRRcCDAEpiu2vXG42A6nDcfCT7z3znmXzvH/2jP0qbDfFT7hnYAkmeODKofE5Nh3WgEu/13//B95Mksyytgf9Auefee5NMa42iEdD+roRcwErjxBj5U7K8beu2UOFVc/2dNoBA2xy98frrCeyrSF61RQaWefCZA2OptFfFBWtg6N+xeRwcDK38+MmTmYNVq29JhU+SKEjHGkjLgGT9+mj57ne+U/78298qDz74ULnvvvvKvffeG9qziurE+Fj5//70T8vd99yddWCc3QOdkX/+v/zzfB5WyTluHdPT5Qra9NBQtDGwjjBNBN1/5/d+rxw+9HZZvnRZeeKJxwPMuMfx0dGIWAq873vgwQ9VFSVl2onWrV1bHYBUfOOmUFkLWr7oRQC0Xnvt9QTW9gQQQWKilQYYRrdEpmBdbbpjU/599z33BIQA2kku33v/VOyLMY02bNyQ+QtTYeWq8s0/+2ZYB6r0qtbYS/YOG17juXbd+qxhYId2Dtcq+cBGALKdPQtgWpY2nrcPvp1EOm0cvb1JHjjAxEGEdkocPqo2wBMfezxirLEyZROsFYmtLybBkqVhdkmuAKbf/8EPyqpbVqcNj24LIIHz1BOPPx5gwle16a0Wz+5Ngs51q1LiJaIz5ezZMwEHJKMAGmtZ0uKckJRI3AVmSfk61XLbvQBdjh0DnoyE1eRerAP2wvbG//Gv//fy6U9/uly4eD5Vc4m137UHtU245z17dhdWzhKjl19+sWzduiVg1pF3aBldS9KEuRFHk9HRgCnWxpF3Dme8jIlkz3/SVIwE61z7ibUo+QVYWrO0RDCeJOGq75JZyV4LljiHgsZ3Str6gDlcepx15kKCF6FlDJ7h4djUXh8bC5AGEARAYUEBgoCXhw+/k2vgcLN23bqcFdynvOdvfeUrsTyW5BGwBZQZS24iXFtefumlcvHypZy1zo5//E/+SZI++wbrDSMCEEos23lkvRDGthcBlX/yJ39SHt/xRLVT7pQyZ1DFv64Ja/aNXTsDKmkJ+l//xb8oB99+uwK0ff3l/LkLGR9rVRJpPWNsAc+BIlpDaF1UFlxjxztcGY3R6iD6So8jltF0R4CBdGKqawwQJSBCIwgd97dGMDgaRmHJYYdVAMF5n7aX4sztL4OD/WFfDUqYr9T1JEHW7ge8AnJe4WQUUVnFg5mAhN7DHqDrRAumww1u+fLqKjY2lvXsvp2DWoiuXL4awMT9aMHB1mgFXsPeoMnStOOYG/cbBkmAoarNAvhrnXmMpXsNMNNF77iKIdsrN8Ck3t7M8/Xx0TKXdS9nnfS4dMrk9CT9ZBrE0SXRblUAV4RRAYzaU7pKWXjLynJlajysJvpZcRabninXR8fDbut0dwWQ0Qbo2u7efnfWmXMb89O6MiY504exGPvT+mYPOccULqKB1dUVlp9zFmAyOlrbpmjJTE7Fzy1jEqe0oA9dKdoETHM2sXNuGDUAE8+FpYsXp1XP8924tO5/ixcvjE6SvTzoTOvqynPMudC2Hc2JntNgzqEI/S5cmDUWAAhjB3uJnbm2IwcaAKpxakvQBfQPK63K0NTWqrY+10rLVgBq9mt2BP42jECW509BTVqGW3udYXLeDPb+bbiB2WuYHYHZEfibH4FGQy7HQ9iwH52vDwEmm7ff1cEyUPUU1KmqqvZXa1MVkRpMSs6iUB93kUppVS2SpPpT0CRp9tqIF17RhjOexEsgJDGLeOG8SlkXSEpSATKYABLyf/gP/yhgjeq6VoGdO1+PswOKPycSrAXXQa9DUkNjxHugogM0Uvm7VO1XJZ/f/OY3k6xv3LipvPLqqxFj1a/s5xI17Qvuo2VQmEYJrxYFYMuf//mfRfjzyNGjtcI0PFy++MUvRqDU+9NAcV8eE4JY44O27mef+fRnElBhMLhfiXGsTbu7k8AGRLp2PW0FtFV+8zd/s+qFdHeHIdAGUn1NC4O2j82btwTgSL1KoiE4JUw3M5PAzrwZB/NmXH1GQBDM7SZK8ydbZJU2166alsqi3vhYRNeWiwTuqqKN/kzVOZkOg2LPvn1l+933NL3mg6nma8eRSAjy1956W2ja//bf/V9puSHsqgp78uSJsvON15Nwv/DiCwHAjIm1IOFbs+aW8r/963+dpJyGjsTadWIzCW65JAGtAGSvvfZq2CvW7tsHDpYtW7dG2JJ2iWRLRVk7k4p2aNmhnHeniggQMUfG58yZ07lnrTcYAVqaAFs0HrRrYPxgNQmK42LS2xtRXvN28cL5cu7CuewBAsWLFixMoK+9RmJY3UQGA1rZXzWxZp9ZHY4wHwiJmg8Cv6756NF3A0JyJWElDKABuLjuOOIsW14G+ofKqVOnA/A8+tij5blnnysnT76X/YaZ4cu4mru2VcH4uV/VXNom2DEidy1zNBTmzptbFi9cmDYlbC9irexqtXH4vQvnz6VCTLsCIEA8WfXe73u96zbG1qF2DusKE6a2YR0OUwqIAkx67rnnAupxSAIeQSIiIn3xQuZMggrkWLxkSdZC3HAa62lzHgejOXPKrjd2li1bt5QJOg2d6nSkfQ64E4epMe1lZzPHbx3Yn3PGWjLHr726s5w7dzHrw9wAyuxHa2Xt2rVhSVy6fCmJXKyHUfaXLC5bt2wtS5YsKl2drryP3wMuADKMofMGAIZpo4XLXgZSmgfzLHHUysQ9yxkTcFACe320nD97LnpFxIuBIlgK8xcuzHvTvnGf9pfzF8tk1643s8Ze37kzmkNAR6CUtbdv757s69/+7d8s69evC1OI/s1zz79QPv/5L+Shde7c2bDnMNruue/eWMACO5wL1ip3osWLl2ZcACxAaUnuoiWLy66dO8uTH3uyPPTgg1nP8+aOBNB0TjjzXDP2F2HoP/3Tr5Y3d7+Z6v/46Hg0T4APSeS1zpAZBhLNmZszbfT61Q9F3s6w9pxuz8XaFjqYtR7B4IHBiH4aG+sgIEyEOzUnEbTmikIzpYIKAIfh4Wqd2xfGRif6TkRxq3YOnae+XKfzGoA7Mnde2sfMy9mLF8rQ3Dn5XHsA8GadOkswFt0/LZgly5ZlL9mLlSFJo2mwLFkEhLoQ3RiJOfAIEOj33S8wHaAT0IgmTjRUWg0ScAYsozKlsCkACmnVyYu6mnuYCmBnn7aOTZJxzL3Jmaky0NVd+qdnygDgoau7jBkfcim9FUSamZgqC+bOLdOj42WKA053T5my/vq6y9jMVJlsrLMB6TOZxwp+2WPEujFN5i1cEEaSFq7e3u6ARRcvXMx4aBFduHhB9ICcC57JxiitpHR+Op2cB5zSMLI8H9m000RCHgF22A/mCWsGOFP1hSbDNvGsBJp7lgE5aBF5bXWaqlo79j6Ewl7B+gP4AGeHBrlAVQH7WM5rPdKyFNHw7gDobL5roaE/c2+e7EtFIkCOtiljHS2UaBvVIknLMgl40nrwpHWqFmtms86PTjD9q36lHwJM2jynwfhuBkwqplLLyD8OpDQL+wPB5F91Dv+v+qKYvb/ZEfhFR+BXBTB58LFHO2mVGB5O8AhMEHyohgkigCgRNVy0KO4KlO5pb1SXka5Qav1MkCNBEly0VHWBn6QztNUrl6ul5cRkKpSCkuMnjpfVt6xJQi2Z4BJShU/7yvJlS5P8EXoVlGhnwKDgDsKB5p677y63pRL8Ttn/1ltJzIEoaM6SUZUqSa3+fRVV1UvBY7RKWKRepcuwMNVTiXkYNQMDaQ/RUy5Bpkdyz733JND3rCAgS69EUKSlwLi51vSoz5mTQJfuCKou+1UCloJnCYgkG1gimXnxxReS3HhTyYrkzHWm5723NwG14F61G21ZLAWAIrgqWXRdWCvah4A0gjhipJIlyYAqcGtxHMeSVO7ZxFbNmV27dkZ40bxK4IBVEnJzDezymlrp7UlCE+vFrlLOnjufa2CJy0kDK0gVHRBirSxbzj2iOy05EgG2ztgx9957X6579+43o2HhM9hJa8vxWTREtHkIorFNDh0+nGSLaKxEUsuCJE1irgovoZTsbd9+dyqW2pLo4ViDmE6Se8G1Xnnrzzy17RYSp7Q2XLgQMMRn5f3OnkugDfgAUHAPAViYH2sitqDT0/k30E4gDlwDkFkbWBKf/9znkqQBdlKRvn69Ogil9722X0WP4TpL2YsZf9VIoIC1I4G2bq1D4pLmxV7zma3w7bx5C8rQ0JwE+q5D8qbV4cyZc2Hv9PTSkrAOms8FfklmAihUFwiJTmjvdWGk8otBtnrVyoAamBUSf2OTqujMdJINv7Nty9asOde/aOHiJGre1/rS6iXJq/c5EEYDsDP3OV1BDYkHFpn2D+CX+RqfGMvvvLmHI9T6rNdWwBPboTo6dUUo1HpNwjszUwb7aCWdKe+dOhUGi3EC3novIBXg5eLlC6W3rybX5ioioqVTXnvtDaoQGUsMr4g7jo9nvCU7voddpkUC82RwoC9i1dqWaNi49l1v7g4LyBgcePtgADlrefv2qmdj3dibWBbW5uG3D5UVy5dmf69ftz7jYe3a69eusGTvzxlnrACeASwlW5gTMyXsEGwYIDHb31dffT2aPBh4Wmu2bN4cAOX5558rn/zE01nXtGA2brg9wssAF2AGvR+uT+zKse6Mp7Ph8vWruU6tcRJX18Iy3tmze9ebAQ7v2r49zjzGEjC649HHAiJE8LVJ+oAwmIPb794eQOpf/st/mf25b9/e8s7hI5VNM2VNDd9w9apaML3RvShxoKrsiJvFW28Wfm6T3hugAoeZ7rr22taHpvuhpqFdncrgaXU+tJYQi+4uEVtF5ABAWOfDwxWkxfhwBlhHAF8aVJLwCKxyS7qGoVTb+ebMGcn54dmg1W4UmMDtpn8gbTyYVtZ0WsUuXsxY0VoCkllfnr39vX2NI1C1v3U+VaZCFX2tYFEF58MAnKhuL9ZHbeupAEvcXrQT0Z6amEziXt9Lqw2GzlRAiG6tLDOl9M10cq9ctoi0lu6ZsBy45Axpz8TgkehrFxoajOjrqHmirxLf457YDF8nynrpUhhu5uX6xFhZcQt21i25Fq1PNHPct2ucw4mth4Vxd1r8/B5gw/ow/8bcPE9MsROfLnPn1GeTcQWYtJoiLXvGfgE+1TVTdUV8efYAKjKntIHoGDVaJM7aOP0068F7t6xDY+IZAgzzGXlOcuDprYUNhR2fU9szgdUjeVY6gwJ8NQxboElvT1/AKPPuOeceJ7kIpY2qivkCMbW+VcykatI0/Ts/2Z3n5sTzo1W0+0XD7dnX/02MQJvk3Nx707BNmmV6w0kqwv9xpKoAeHXmauzeW1Pu5n1aHaZaxKu0lGhO3QALf/6b/WlaQLPb4ecfw9lXzo7AL2UEmrabn9iq96sCmDzx8ac66Rcm4jhvXnrNHXaCA4eZipBAT5UsdNuZTiqvVVugCr4KSGpbxuUqghh2gh5kbTVs+qbSAiLpVIUXYMQN51oNLLjnEDL9/d///QS8aPQCld/73d8JqKHi3n5JQoEmwBHJmMReW4RkSdAO6BAMtcGpBJSNqGtW1caQAVYQ4/Qabj0S2PTKL68imsREtTRIeDh4SCAlswCAJ554IuDOobffTkKon/w3fuM3EmQBT7A8JPoAAMEzwMTfATOuRdvAN77+9bQGrF27LpRj105glv4Bin+r9yEgU62WwEn4ace0DkBAGTa5LJcF8du331V73BtWiIAs86LSRQJyZjqCoQvmz689/D29AVW0LgCLACbmw7W0GjRt0qpqp+KsDYAYXtpOtDH19kcoD1OHfomxXbl8RQQTM0aHD+d7WC8BclJdBLZx45mpIohjY+Xxxx9PwiuRZsHs+lTwgFrartLmsXx5WbhINXIytGjrcsvmrUlmjh47GgApDhUsM8fHq6tOKQECR2jxXL6c11rfqr4CX4GtOcHa8LV/376st8qQYrl7LCAfgEoiHxvl999vtANmsiaIjnICMZ+AP/sC0wPj48g77yb5s+4H2bleuZrPlbS6ptqOMJmkRvKq4my+3McgALO3N59h/2hRkfSsWLE61s2AH9cUMGfhouwR7xHtix6tDrXS02o9+BxfqeyyD21cRqwHuiIEmTF8JO3GXTuF8Zo7b6QcPnyorL2VDsvSjOfePXtzHmBJYLpICICGADT7XMuFyrAE1fqyjow1UAqQYM9bp7H77dfGcyXrgLU3LQ1jJFl3/9YDkMDnWneASeDc9ORU1gHbXlo7lSnVnWu3Xs2VtXfl2pXCglwS/Gd/jnF2b3UJOnQ4bRuLlywrV69cDyOqArtXEuhhUh1+53BtMST8OndOef/kiYyr98Kmev/902X16luyju0ldHzCvNqafAZWGMDjySc/VsYxSM6dK0uXLi633rIm6xV4WlujrschB2hlrFTggVwq/hK4+fMWlHPnL+TspfljZVvHrL7/81e/mgTOujVnBw++Xb797W+V3/md30oSCKz63Oc+W+68c3OSOgKskvdtW+/KuenMsOdf3/lGxEIldfSajCERX2e4+dz95pthn6xo2tOwTazh++69Nwy/lctXVpHMqanyo2efrS2X2G49PeVHP/pROXPubDn41oHqptY4t2Dv0OZxXtYktWqNWJuxEca+kdh2gH70TPpusKYSYDdtiy1Y0NdHOLSuc/vD7wAO6MukjafV/gCV9WqfqQ4tQR06M2VifDRnmf9aNgc9qtbNqK+3P+cYAL23v69cvEKjZ2FZs+bWPLd8AWIxpbSoABKcpYuXLsl1YMsBGy9fvJz55gJW/15FRTHb8uxs2AzWR1LnBBtNu04j9goAoMuTvQ5UmHAeAxIBEJWFZC0Zj4BEXVUXhLis1/X295Se6U7pnpgK8AE0SpMLdknExafgJqVP65NEfmqmTANGsHd6e8q41ihAYtgVc8rl8dFy8eqVMEWAhFpnJjvTZd3G28uiBYsCELgte1FBAmg9MNhfevpqe1SslON2VJkyzrros0xr0buW8SQSG2Hfmo9VMd+A0RiRPfkZdqFzx7p3FhoPAKOzYXJ8LGurbWHyeZ59zkiAdByqGjct3/P8SPywYGHe33kUIdmZqoPTPm/MBQDY2VQdnrpr0WlBFUZ3roS1lHGpMRHgTGuU/Ydd5F6cgdZhTTq1KEpAm9TvRoZaI6Fa0P+vSzJ/KcHx7Jv86o3Aj6EPN/7ZnLXtmmtvvJ4nYgwFtbalrGnhCWhZgZCWfRIgs3Eba8/vuGleuZq9lP36CyAdH25m+/B0tHDjjWtt/vILvP2v3vzO3tHsCPy3HIFfB8Dk/kce7nhgS4gFwKqI2BgqQgLxVqDOwx8DQUIV8de5cxIgqEijskpwJCuqJQ5IlRZVaAeig1BAJyGbOzwnrBAUcfR/LQcYCJKyp556Ku//7LM/Km8fPFD+0R/9wyQeAg4sEV8sVS9fupQkVIKgwgsMSbtET280UrjlpM/88uVy4MDBsn79hvL6G6/ne1pHtm27q3z1q19NAIS+/diOHUmMBTMSha999WtpGwmgsGxpKPoC+WeeeSaVd39KINyo3/nDP/zDaGc49AVBhDs56Tz51JNpBeKQY3wOvHUg7Rrf+vM/T4La2tmq5n7t618vv/mVrwSwuXXNramQY3RgLvhPEEykMgnA9FQ0GVh0SlA3bbojLgRtoCWhNB5aEMyjgBEABjQwZ4Jzr40ooj71Jrl2HQJ8oA86MpFZ7BdJI3aH3m6JORBDgurvWggwS7gnSdgDLMyrvfqAgXePHg0TpFpc1rGh8yDI9tAURGqzaBk8khvtMVgrwIkt27YmeR2bGEtiByhbuYKN9Zly56ZNuTaJ+K23rQmooH3A62gxoNJLPM0fSvfxE8eyPhcuXpRk1udbnwA0FVVCuRH2m55JawcAzbXZGwQ/Je4AqipmPFR27tqZ1z3++I6AJpxhAH179iICLcYAACAASURBVOzJ57z26msRt7xl9arGTaU3a5e+zJ2bq91r7cPvK++/X62WJU8XLl0KAGHte3/3ilEjyRiZOz/VSnMM1KuaQdreWNhWpw/fa7/SJ19qNTy6EX19ASlUe62BVStWhIWgh187Hv0FbAMMM2Nz+6YN2a/aoACbcbjZv7/cfnttgZOESzZocoSpwMZzfCLrwxhFFLOvLwAXwVzAF+0f11nDfhXdKiKNYaW9INo5RqapWlmH9tmNAE5UNdPJuPhcLQFJkBuw0J8V8C1Zy/bBkqWLs7dYA1v3Fy9cSvKDASEjlcAEuMCoGxwIAPjHf/zHmaOJsfG0E5w8fjytGmHUodtPsIxeGSteAKEzzpm2etXqMDQAlL5YRmNTKN7br48/tqPctmZNuYYR1IBm0QEZnlOZS1eu5GwCiFQdhyXRydDCZoytA3bs3T195bU33sj5NzQ4lLlx7o6OXgtTCuioHaWCeVvK0qXLy9GjrL875cEHHkrir23Je37v+99Lm539Z68CKbQRuidA3t49e/IskMg6u4whsCAthENDAasl+OZSqyR3Eckg8Mf3nAUEsLVaST5pdmBWAKOdueZKq0V1sGGh25vPaFsYsCe0Y3j2hGmRJVAT47SeSf4bcdTokYT4UIEEy8V7+Qz70jcAJpJ6e0GSOj52PVbhaUeaQ0y0iqmeP0fAuYL/2jRazauu3uqqBRAktnvhQrWUdi3ORwKpfsdaGW4KChF6vXy5nD19tragnb8QRgQ3pggos0iP65z7quBMBYxqJTauUdonubTE6WY895Z7kopEG6y2Vsa1iMbL9ExNWhrtE2BGBG97KhhSxicDJES3yufHZtm5PFm6O/U1fZ1SBrp6wjC5oh2sM116+ivzpDOp9XG4XBkbLReuXMo1YExhZw3NHS4b79hUqpytmGCijmfBrJyX+GL+grkpZFj3EWnFhGNpHPet6q6H1Zi2osGhBlC232v7UcRgr10PoBqmB4e1Dm2lKpAOwDEvrrFl0zmfXKPfB477PTpItaUKm6u+t98HgM0dGclZZd3av56ZABJfsWHvrqKy9NHCEOzvr9pGWjF763nsem5uK3Pd2JNahK2Z4TnVGc35ElaNdqHGgdB+aEWL2+vy2W0C2rbb/qRq+4cT0NleiP+W+cJH9r1vCDK2GU9W1wcgSNwWBxPDWt+ekfZNxPmnpvKMFGvlmdu4LjpnnFnWfJh/zt9S8lrnmdwAGLp18+YUyrxXyyb8gL3yk0e0cTK/8cObNQbab1bA5CYGy01v1cgd5Tu/CEDzXz2/TXz9gUpRhW1m7cn/q0d09hf/No7ArwNgsu2+ezoOOv/ZwJIWybkHs2BSZUcQ4sHu+yrL1RWlVnQEhSrwrVAbUKRlm7RAioQOS0DFcsG8+Ul0gDN3btlSTp05HXcc7ydAevzxJwLA0Kh4/LHHchALbrxG4qSC5NDGMtGGI0mle+KLNsU4C9KRkSSPAikBE6G+//Pf/Juy4/HH0q6DZi45lmA4MAmGSppV/949cqTsfnN3bEWBKIPDQzn4XW8q4ePj5dkf/SgJaOw2JycD/riuI+++m4QdtRtrAvAEWMES0aaBcSGZl6y+8fobAU/8TFKslecTTz+d4JfrC0q+pN9DSoS5csXK0t1dW25ie3j1arnYWKy2VrEJlBP4Cp6nA36NjY8m4ZJ8V2p5dVow39W2tVapzPfxo8fSV64thg5EG7iZb6CLCp8E+Xvf+1655557w3aJjWfsps8mwbYOMHz8KYnX2jJ/Pq2UvrgPSZwBEap5CYbHaxtXrIznLwjLQKVdovCDH/4wc7rvLZop2yO8KZECmEiOBNaXL1xKEmH86Ylo95KYcOmgISFp9H7AAqKV5sR60JYUloT2sL6+cvb0mYBQ2+/anmvb+cbOJIzmC1jke6jZkjuBtYe+OSAwCYjDnLHO33nncMaPfMIPvv+DVFQlB0C/Ove9Sfpo1hCKrWKJkvRq6azqj3lB98KeeOedI1nvAgxzhpauVx4QFh2DAEmLsuZ9YYFoRUtlGcMkQGIVgkxi2QQyw7QaBgYDXt29/a60v6mOGrs9e/eW+SPaOdaULdu2pH1K8njnnXeUuXOHE9gDVCTCLYPMWlBBr0nEYBlqADH/FjzZW+bI+Ce5IdSoitow0FIR7+/J+ZOWqXPnkjRgokXTQftbw1gL3b5TyuuvvRZhY2sQm8s9GwfjLAHD+LCPAG/zF9CmqRa1tGOcZWnrGeTsQ+x1PJ/pTEiydu1qQFYtOPaLdeI9rSPngjH43ve/HxaBvbVr9+5y4cLFsCpofxBkdd3mDAMIWIhR4DzaePvt5YkdO8q5s6cDTEbgta+/sTTFFlkQcAT4EUvoqZmybv3tCSxjFdvTXfa/dbDs3rOnLF2+PMGouYslbldXzrJ9+/cGpNm6bWtZv2F9owsxVAaH5kQLB4ASvZjr1wMaO7tWr1mTNr+AIYsJH89N8m6PHTxwsBw6+HaAxqc/8YmA29nrMyySJ8tQ/2DuF+NJqx07aswbexCobo5cPzFk67bath8LwKg9ECPIeY2B4uyS+LfJYViLPbXCbx3aHy04Yf4k9xVkawJ0uhTN2gcquAfOMdEtGRputIgIB9fWESwwYMm1a4Dhan/rmWNdnD97Pom9e1i4cHH2cZx8+nrjquVsJcjrC7jcD0i+yG54JmeXMQIYeg/tXteuXCmXLl3Jz7GL0h6HvdBYMhvDyhIhoKtK21RqOQb1VXFVY16ZNCqyXQETjIHxisZGnHR683df1pD1LuE3Vz6ru6dT+rg7ASsl6bHCBqC7ltqGpyWlS9sOsGW6Uzo9fcUoXwVkAfq4zTStfuNTE3EOuhkUoOkDcLVXgIEEnQHI9p35N49Lly3OM8H3MA+NLzaXeMN+qu4/3WFbjIzMr4DJjLP3eu4HyAK4BGI4o6PjAtwwFs2Z17Yj2r/13uraAkQ0XI0yPV1bC/Ozbj+rTkHO5oBSjfaJZ6jXWW9V/6Q6LQGK7SNnuy/zY39FcHhiIvuKRlYYLAHTBuOu091b262cAeZLMcTn+hzfA157xmi9TDsSRk2z/rBxAJNt61pt2Uoa2AjLNs/2GzyVnwSYzNbc/zbmHn9t19ToIqVodhOCkDbj/v48A+xJzzjxtthCPOI55zwHuhMUf/7552MEgB1NhP761atZ+5jQYg9ubtbuPffcXYbmzEmMVM+F4TyDWt2T2sjT6KD8GKjQtuzcbKke8CMMup4a9zY6TmFoRf8JAFrbkj/YHTfkVm48JyqA8cH//0rj3yA+rQhuJ+BrZY7dfG9ps2wEoP9Knzf7y7Mj8LdhBH4dAJPHnnqyIwCXqAu6Wp2B2kNdNRYEBwK5BGSU4FtBNVXqrq7CXWfRooVJTDAMBMeSLBWUW29dk6lUYdGywPa1VZiXOAuEtm7dlsqj73O9kPBIdNmAAmPYEqrcBjDu7ipHDh+OnfCTTz0VwESS6boBGDRVtImcPnUqCa1eeVUgFHaVbToaNCoAEYIi11erudUel06CqiZnEPfK4nhsYiIPDEwFQpjvseQcGEhvv+p1RP+GKoNDBY3I5N//B/8g1UpsAq1OxGOff/mlJN/33XNPdFgEgxKxtWtvS9DsntJCMlJBIIGaMXs1LJU7k4imzaa7uuZIom+5tYrJOnyD3F+4mDHy4ErPdm9Pki+JhXuTIAgyJcoL5y+qgpsNvVjlQMCoUubx4RoAMMZXkig58HNOHOwUVE/dV2ydjxwuW7ZsznpAsRTcS5iMubnw8BUIazERLHtfQSRwqaUrC+qBD+7fWvja176WPm/V/qc/+Yn0n7975N04UgCQ0OXbMavOK2Nlx45HM++SF+MhSPX+xFWxCDSJ+zetB8mra1RdpSugPeXRRx/NvIe9sGRJtdeeMyftXwKECJMOD+fv9A28L10fYo7EDV9//fUAYLWifq4MDwMPhhIAW6uSNOOvbUOSC/zoGxjIfVXry5mAHtoiBN0AvlhfzsxknXaVaoOrOCwAEcxYF+YXy8JeafcDgMSXca1MjuruYI6GhwYDkmQPTk/GVhjgceb0mQpozptftm3dGiHMttXl7ru3ZxzMZ/vgl0hiOLg/+3bunLkJ8kdG5qWqa44kCYIiejx+XltyGuHiycmAcNF46KdPUBOW1srTfRsH1WX7Py0znZm8fytyKYm2d42FvYDREVedifGAJkAs+9d+tEYEfMA/4y3BqaykedlXPht77vyF8wEmrSPaMMYJwAkk0gqkXeutgwdjrX3o8KHy5u7dSYKAcyxSDx16O2em8xAT7htf+1oYJmyWCcgCZLu7OgFivW7d2nUBlLRq2OPGMyDa+HiABEwWeyVOIhcuxF5aAg409d/TT3+8LFq8qDzzne9k/h566MGM02c+99kI47pX+lCAqe3b78mZYL7sFQwUY3D2/Lm898IF89NGUrUwZsr1q9fLsSPHEizv3bun/M7v/G50WSSoAbwkgNpVurtiRa1FCqtv167d+ff99z+QewC2SMQxfYyx+zWfzm37jGuRtTsz0zjhNAyj2npDe2qmsYqt+iP2UbVvrWGzL/vLWrLGWzDO73uO2TRVG6Nq03juYfhgD2FJjY1dLytWLM+zROJKX8SzQGJPn2c5G+ix8YB/1rg5WrZiRQXWh4YqIHJ9NHOGuQMcNJfOFz/3GZ5no9eB+dciKNuyvoAT+S/i1B8ktq63ZRc4yzGAfOVZDZXNM5k+CP0Tf6+tktFriRp9V54BOTAkRTScIj6OTg+kwDDRTqqdarL0AguMc8P0oHTUmZqK9liXdkNiqZ1SpjBwmuTdWW8arhHr9fpmDwMpb117axhabSud9Sbhj47IzHRZuXJ5Ep6rl7X+9mZcuOak/WVqKqA65pHryTkXod+utKeOjdWqdSvanudgdEC6mpasugZal7jYRTcFB2dabNDHqlUx7MR6MPY+O+weQr3RmhpKsmMcqzh6J9fpPsPQbOIb7wXkBJxE/yttQpW549wBsCgQtOeyh699Yc0meSrAr6rz4rzSimRtizWALsbMXsNywYJz7nHmqkliZVMZ0+jXNC2XH/zZ6qJ8WPjkp2lAfBB/fxhQ+ajAK9rY2q8PToefnVX82jkUBTOsbKp2nKqeVE/iXW232IX2LTaddS+OEAsqMHBpW7xsWXnrIJB8U9m2bWv53ne/W86dPptn6sc/8Ykw8V597bXaUjs8XB7d8VhiaJpe4pE8x9vOs/bsa1h1ARkCQDTg8c26KGkjrKxrBZxaaDmf+E3MJU677JmqyNDVFVHtxLrRMRMKAiwquHgDjGnG40Mr5Rdd9A3DO+5azqKmNVx8ZRyNXxV+ruBuPvIX/YyfvZRnXzE7An+9I/DTAJObQNnkDR9ll5x7Hn6wIxARPAMbVHEFIBIWh4iHu4C+tuJUBfrY/qaa3JUquSRKAKz9xSHrUAUkaLvwfb9PJJHDxp7du8tb+/anlUPQLUiHXEtAJS/eW2V/85135KAWaHzi6U8kOA+iPTERe0AHzwMPPJAgpArB1cD9W9/6Vvn4008nyYNya9fQCrDtrm3lil7igcGwECS1EvbHdjwWsIgALcDH/Uk6JWC0Gm5btzYBF7YG1ojefUmP6mHrIqSqKsl33xJcFV7JIRaGQ1EyT5jytZ1vBPjZtmVLHh6hpsfGcjDJu6o0dxgLqg0wtQxIwlesXJXgXYKuKn3yxMkEd5IkIbRg031IakR/kh7zJVDfu39/ufOOO5pW/QoGqLQSa/R79DboMkQrpqtEV8B7S3JDN77atAYsWpIg7a0Db5W3Dx6K9gcWgrE+feZUgjz3qpre3s8tzdpIkj48mASUva5Ko+TM+opOxfz5GSvilK5PMgKE0ZoCvPMZ7HWBeJxVNty+IeOl/cVDGBBVhXer5WyApZ6eMGNC8R4YiGgvJoJE3r1KqCU+BIYlwK4Fw0TyxmEJeOILywlwhZXkywN3185dSbzNn7Hbfte2JFUqLYRKL9EmmAAGAdIu5b3NG5DEfEuEEujqdx8dS1++6w7rh8VuZ7r2wmN9TNRqZujiHcwvbiSVvl/b0cqN1ipUfHvGZ6Rq0wQY6e/n3iAZiLBwfwAS+hOnTr2X/Wm/tL9jIWCEARsk48YzDlWh4o4l0TXeQg1JRAvcWE/G1nmByWM/2ucYZlqafE5boU1F9hpmyFRo7xNTnC5oeFy4QUk3xtZVHFQmJrN+3AurZ+dWFcHE/JjI+0pInSGuV6JpzKwl54bzyBnjWl27CjYdIJX6W1bdknuqtsF95eSJ42XZ8ip+SqfFXLArB5z43oWLl+JuNTkxVV5+5ZVy4OCB8tDDj2QdtZa4xh4YTHx15+uvR1B07W23JknHaHCOSdScd7fdelsSWaCNtWINGUMB4di4CnVlPzgznGPf+c4z0X1iNewsxtCobWJv5Ez+Z//snwaofeTRR5K4c30yp9/+9nfSLgjY2UTz5MDB8sB995U3dr4R8BOAm71Yu1pSBQdyH3zrYMZOZdE5XnWPGkcQrTDTMwFECRCPzJ8fgGfv3n3lq1/9WizFf/SjZyuovWRprsWcGae0TGADES1NQjmeANL9p7Wmac2KdkVYVZLhGvBWtlx3gKQQnG8Io1aGQcRZAY0S+lQcK4hgjp0Jec9YFHsvGiFdAcPSjgKYf+edDILkVEtoBa0m03Jjr0tiK/NkYf7+7tFjlRE0MxOACihtDxHhjh5UV1e1/756LeAKLQ+sirgANXbuXtMCnC1jpuqQAD7rmdFWUgOYlNrWGMZWQ/32b+eFmDxtHS1o0GjBYPBIHlIAwRDiDBNmy0zYNl3N+AaA0M5EX8abdfeWqZlOmQBUSbK4xkQ/pIK32DzGwe/QJZEwaffzXHbWuFdryHy3BZi5c4Ziqw2UrMAD56TK6KCXBTQJYDowmL1QGThAEm1Uk0mG7OuISgNLAGLNvLYtn85VawHDJa19TQBnXl1Pfq8HUPIBWBUGSld3ABXaOIkxGmHW1oEsTCNrd2Iy560ChnPG2ROgrPmZOQtLbobw+mjWvGcaAW/7y5f3tLbce6fMhJUm0awuUhUIbAHh2rJX3ZSsfXM/MmckhStrHPu11Vdpi1zGpc53AzK2VfC2Iv8TexM+rATx47oQPy0a/zAk89cbs98ASVrGRMNWqCBka+NcAYL2ezffek6cX6fktRmnyujrrmC9lvuRueWxx3YkluCQZn362Vlugc6TGESMlruZMpROXCw5tX3qk58sf/Kf/t/y/smTZf3tt5dPfPpTaYsVl9J7AzB+8YtfSCyGxev9PQcBspXlXt2rGgGUD7DwBjBptVKcu2JbhU77Unu7f3OOc/1r161Nazsh+QuXLubZKu4Xd8tNXD/9Jaxe99OugdYV6EZb0E1sl6ytn7E2WqCuntc9YdN09/Wl3Xlxo4GHbeOsbEEgrY+z7Tl/M+fE7Kf+Ekfg14FhcvdDD3Y8fKs7AyroWBJtD5OW7qxycdtttya4kBBLKAXMAv3XXns9wqWC7MOHDuV3sE0IwLYVXcmS5IlTDJX+V156OYkTJohEdvvdd4ea3YqqEVJctnRJ/gsy3N+fA1sbBQYFiqpKOEtLlPv0iTc9zM8/91wSfkmW6t2Fc+dzzRKxN3btKpvvuDM9+H7m+gAvAozlK5YnGXP9cUoYqiwC1cXDR44kWOHYs3v37gSHAJ8EmZ1OXHp8vkSKew6WDC2IHY/vSILs+8YPNS+ilGjwAwMJ3rAeAAdoyarR5oEegaBeIplgWdCftpWL0WxwmKuACyK9l6CJ/asg3r/R3gWQElJVQAmkBxPhWX8CAARqtFW4Ezz/wguxSxUcsnIFUtDaqNTuaoUIXFq+bEWsOzFoJIxEENu2FMwL16xCrGouQBPA0TVRAfAgog1gHs3vgQNvJdj3XgLNzFnTTgEg2rBxQ+YfUwPDRGCqkm6uuUmg8aPvW5vGjUMIjYMTJ47X9pSZTu4HSOHffvfZZ5/NfUgg9c2rDHvYAvne3PVmqpiSUtdIf0QAkDaDt9/OfGORSGwFrC+9/FLmNhXh0imPPPxwkordu/dEf2ZquhO6tKQJW0nAi+2itz0sDwyLhgYv89BuhXmRIM4DvKuTeVWxbCnl/sSYwKCIyKO2gAsXbjhkpHIpUZyYbDRiCOCy4+yu1phN1VTQDPQDbAHSMIluXbMmzAdfxpg+DmYEbaFHJd2LFqWqBBBx/W3AJCmyngAJ1qNAwLynfW/hogjpajuzLrFCjHnb1299Yul4P3OSNTtEZPRcBS8G+iM0ymXD52eMmupNFWusIXwo7NdHc5+uC3PG50cQsqnIx+J4Dlvj8SSYgkNVLhVeYLHf4exk7XKBonUEJLP/7FFnIvDDfdrbxueFF17MHNj/9EqMF+aGM8p+BEgCi/bs3pPrPHv6dFm2dHGZp73v0sWIv9Kv8J50QAAcaX/ULkebg34FkKDXPF9MwEpP55133i3Pv/B8OXLkaMApe1YrkzFz1tpPX/nKb5SPPflEwArX5p5VCHe+sSvB7R/8wR9Ev0WAede2u8qRo0eS3KZtQetLk4RjE2kLe/WVV7PnPv7xj2f9SdICBHPdGRoKuDN3eDjMLe/LDvnVV18rzzzz3VT/gLLmYNWKlQFjJOERvI0bEC2KuqasXWd1ZXnUtd8mqy37otXqaH/mTKsMACzI6v4UAD2ACVCyVvpa0EXbiXMvrRdhXWghHK4W7FlPU2EXcDnzVZ1wlgfwcyZjpWFgeaZFjFW7UF9/QHftOFhjrh1oHkewkyfTskFzSGuF9QE0iVPK+ERaFdMu1rR9VNeXqsnT6vgASquWBRaBAL9WXNt7CsOwAUYAFD5fchIHlqZtBggFSAmgBzTpr4BTtbclCkMwurv0xRmriqwaW4yG2t5nHLujKQIlmYpeSnWKA4ZMz9BRqvpDQGTFkjybG5vmgM2xS/Zsww4BdnYCKKbqOlNB4oBY7l17UF9f1Tdo5y+i1uyjsWO0JrH5rSl6e8/AIGdcdbCpLai+6I4AsFtBbGet+zMGVQS4giJ13dUiRNue7OxylkaQm1ZDx/Olvl8SvFLSYtDOiQp3e78V+B7LWRHXIsLkExyZAD0zN1x53H8Vvuxkr7dgh+8pZDnr/d01KBIY7wqE0OMZzHtFg4yYevRtKjvFM08yaY2FIWDsm4ywQpJ17D4Ay+v3KqjwQZZ4AzC5OZu8CR1pX/rjgMnfBP5gqYYxERDxg6SgPUtqW1Z7n/XPAGk/Lyr0S8wz/qbfKsDnTDVvoDenXcaZ9vAjD6cAocDp2YZtBcTDutZCqvVm2/btZcMdm8rXv/71tFQ//PBD5fvf+4s8g7beta1sueuuMn/hggDq7xw+XC5dOJ8Y+6J2xMnJPPOAJ9h8GzdsTCvku+8cyZ6obYl1bTYLsrZpdnWlQOYMFpvLDx57rLbbe7YpMN2x6Y48p95+53DOWfv09vXr0yKK/S5WXTAyLyAOADMbonHyCOsjD4bKummB+p/l4nMzWOLcA5yvWL26jCxYUKaBoY2uoHhJa7f3debWtpyfzfX6m14ns58/OwJ/6Qj8PIBJw+j6KI1kGGDNBXc9/bnPdmqP4kgevkADyX+1tq0K+x6cgsX0+Z8/lwTDV6VRX0lSR0wRQ8MXhgVEWQCq+uM1HGAEViramCgjc+bECSQtAWEWPJSHvUNSAitxWLGcfSvLvrF8tiqU4Nth4/ree/+9XO+K5csTEABhCAueOn0qgaoAYeniJfl8BykNCzoY3sO9QaUJigpuMCE8HAAAAi5uNr4AMmwyJa8fe+JjqY5iQAAxAC0SLE9aFWsgBOYKoGTXm7uSIEoU16xeHZCA4wimikCLiCZHkDd3v1kOvfNOWCRf+OIX8z5ogqpkKrjVcYiY4HQ5deZsUHLIvqTCob5//1uZDwCDP4EtL7z4Qtm3d08SdBRmVElCnVoKBvsHAhQJ4iWdgvi9+/Y1lqzXA9h4n1aUS7Br/D0sN27YlETOZwK75KLmWVuTdYHmXVtH+oLkA5c8XCXOgpGWSmw+AFaCOdVwD0HrQOBpPv23adPGsGc8tCSwAAfjNjY6ntYZSaVkKNVydsZNtVTVHVhm/ASY1g+AzBrGEJHQYjNYT9p/JNBtkKliaPwlHNayyrFEVCDsWgUQvn/knSNhEqSPvbc3n0XrQiAtOHU/PtfDdu7InASpxtE9Siy8h3WTHvtp4pjcMOpDM20HjfWt5Ch0fAKWTRKTe167NkGA8ZJMGPNW56OtJEq6vL/1HOHgRmMiIIK2q+hXXIveBkBNi87QoOprV4BNjIAAixPjZf36dZlT91SBySqqauwwG+wbzKdW5FVicf36WD1HBgcDimHKYC/UwLRWxdMKd/Fi9oj5pS2i57lNlr0GAGetsYfWp5wEsnH9iM6CJDufdz3Ve3MPsM34o9oGf6rJs6QC28c6qu099GiAk/2VBTQ5lbPkzNkzje7LVHn77YMBAwBKQDOgzukzZ+OYheEEGDaHBICBQc4V5wM2DhBQZcke8efxo0frHmGV3NtbPvbEEzkHa5vcdASxgVhxzWAnLHntH6i0/cHBaCI4j4A1r7zyaoBWzJOa6HelJWLxkkXZz5y5fuM3vlwefPCBAKjz5i8I28o6Burt2LEjCRs9Eywxc3f56qWAX/YAYMbZ47zikrN/3/58H7vEGSSRtf5ij93fHwAOiO1sUlk0Rm/s3JnrrGKxgLDz2bOql4LUCxe4ZBGDrvobADLvac2Y51YI0Noz7thuAvuaVKuUV9FX7CIHjPXhydb+rLXbjctOo4FStUKcUVWDS5tUFUKlUzKU9Q4AtbZUIlsQzr0HoB4dK2PjQItOueuu7QGBPAesz4uXL5XzFy9WgH+wnrPWsvNOMG99YE/FGQdzbHSsaop0d2d8Apg0NO7W/rgFTOxnX9p6cmY0mie579gOVyedtCgFWJ0q/dEq8Xtdma+wdroA4LV1ENuYnwAAIABJREFUw+fZg7V1DUNjJgCzMQnNne5VI5rqsuIE1OlKK+qEJIZNbkBKz6fJyowKGFkST7SA9EDcfmpCGovwiFBfTRAydw7tm8qCmZqYyDXEmlcL47yRaIj53IAGA+zLgQ2AMJXomkj5TIBCCguNmLXvR2x1cDDzYU/V6nHJ3q6spMqQqcyDei6119myfOr41+d7287oGjwntbgCYdv7tmetRUwRa8lzxWcldrl2NWdOq00SQeJxVfWhtD84g/zM+uZa1or1xkmnp7YPRZON009zI/6QCPqZqrVrFBe5zqusjc1N3Atri4+5DlDXzGllClShYtcIzDI+/t2CJ/WsbfLVtsDeijO0LJUGlLg5sLw5IL6hS/HLjJLbCPanoDFt8trqXZhP4+SZ1DKBPkwXaNxcsn2qUHqLtPz4RzSr5Jd5Nz//e/2M+/7536h9JT4TJ7ESVsbjOx4vz3z3mfzQ8wvLTrzCmIEwvefQXdvvypn+0ksvlYcfeaTMGRkpL7zwfOKl4YGB8tb+faV3oL/csWVLgNWVq1flmXD29Kny3vETcXKzju/evr2sWLYswDk2d87Ta9fLq6+8ku+JTXx5ngY0adp0FA/XrlufvSOm91x76OGHE6O++tqree3t69Ynjjl56v0Uc+UMl7SrA48H+sqFc+fK3KHhtPenMBG3rencn+eMBZCYSltgnAyrXttfBmwET7ZsurrKPffdV7p7+8ryVSvLwJzhcuzIkXLhzNmAQwSexSuTY5g0MyUQ/98EqviLL5bZ35gdgZ8+Aj8LMLlhOf7RGsQPASaf/tIXA5h48Ib5kJaA7lTcBBwepFUUtlaM2HH6WSq8EbZbkCAb9VhyprohMQz1tmk78JD2jE0ldXg4FFiBbhwoJidz0HGluTZ6vVpV3ndf+tyJzgr8VdZu2LlOz+Q9XCdGiwBd0CKAXL9ufQ42dqCCeok++1EJOFogKvWOxx4NsCG5evDBB1MlBdAIMFQOtQxFf2Fw8IYtJjvlWBkThr10KT3sfg9afettt4ZBQE9FewhWyv33319ebGiMDmoBcbRK1q1PlYuWBYYI6vq5C+fLu8ePleefez7MFNdPDFEC4h6xWswDwVgVZQGwMdfi48Eu4SHQKiETAGH9EG6l7XH+7JmALoAZ13vrLbcEIFF59P1U8nq6Q8tPda7RXJA8Rg19fDxj3SZRGzZsTPD55u49oaj7fMkxFoXk27UL+CNgNz1dvve978dBxhy5Zq0PwByiu6FoT06GWaMVAMDlGtk9CwgJjIY2OTiQMQXDCwaNRU9XT8bz9tvXJ4hM1U1lUM952jlqhRVA4yEnIUTTBM5EdG+6MmYkbsY42iHTMzcsJlksAwPiUNEk255ov/d3/276bu0XdtEBRxJYcX2YnzXOCrrtuQXi2TOuA1ACOJIcxAp6ZF6CdQ9ZTJ0b5a5UNHxuZRe1D/P0GWNUSCwF2U1lcXyCjacgu01Kaq99TTKqbomfpY0n7iN9CWy0Qany33vP3Tm9iJ2uu+3WvJbdNXAJw8KawCDzfu++eyQWquY71PhGV0BiCVB1bxEdbpAKf7r+1i4wQIlKS4/KeaWUC5ysIYmgpALLoa0M2qfWhPYRyapkq02iw5hpQCRBjMTEdQA3YnN97lwYV8Q5UyVqKsPWsnYICa6k1bVxtbG/JUEVxDuSNQjwc3Y88sgjAVJY+mLCYdBgWNEtEURiK+3cteuG6GzaBsfH06povTqXBGg0FIjuTk2Ml3Vrbyt3bd0WVpW9IGGiH2Hv2UMS3LAienuTlEfnZ2Y6LjdAwUPAmstVA8SXz/LFzYzOCHDlM5/5VMRZAX6LliwpExhrrm1iIm2H5so9ah0cmU836f2saYwg69naByjbC73dfVn3xiVtO/Oqy0m0MyTTExMBTIhxYgsBJl99/fWyc+eucvLEidgYE4+VPDkfsDfMfSvM2drUBzDRfiHpb5xMKgZQrWb9fqrhdBo6nbDKaiLbfUO7BPAFbIw9r2Q4gEKl4QMEBKkBC/qww0oSdXMTMdRo6zQVha56DWFALbI2BsuFS5erpobq4YpV+QwJJpHV9069X8YnJ8qcuSOpqhrDKkY8EYaQPYu5d/Xy1QCeHHKsB8m8e1b1zH3Q1GhEXytAWPvtXb81W8W8SgL7sMa0xfTU1g1nQau/4fN8hZkTO14VTeNWQVlgQhLIpmVQO5jnb7Vznqm6XFeu5AzLNQntO11Z76jwkovK7qjjFLZG88wnDu35Hj0BY26cGyChFgDoK3XKvLlswisNX3tedcppWn16u7KOja3njnPUvYyOjkf4tbZCN8warWza2CJuW5lmEmNzWt3F5jaAWG0Bq0BzBZfSytXtMxvBXOzaxm44ALNsshGSTctPX2+ef84SgMMNpkoEJisz0DniOe+Mw5Bsvx9torBBqhaczwFkAC/ty1Z8tjJJKpuktttWxqnBAXp5bayosYS66YydiLh6sIywK8eyPz3DvYeYpnXdsZ/TOgas4+JztT7/7BvXHsZW095mfitTa/oGkyc6NW3NrWGhJJe9SV/iwyFx00b2y4qTb3Z1+SmZZgVMnKO9YeWKMVKM6uoKIzAtqjTumjPBmvec8/wGaotZOg3T6MZlNwBR1YWp7/+T2np+7tu8cR//5W/8xA6pm0C9+oz9uT/pL3lhJy01QAjsEkDna6+/nrNLyya2ifj2icc/ln1k3fg6dfp0zvBb1twadvaxozVmBQwcP360rLnttrJ2w+3l4KFD5faNG8rmLZvDLD9/lkNYKUuXLI5G2oXz5/IMAaL4TGfi2wcOpmDq555HWK5aX6ON1NNdVq5anbXOcQ8QjTElTpY/KCZY93TEFF/EyQouxLY941nZr1y1Im6amHSn3ns/TGxAp72JEZqCKJZX4sOBxA7iPdcUcDrjXs+ED30186Ndcf2GjYm7l65cUXoG+svunbvKrtdeq8XewSp7YH05xPIuDQv7xyfqr8XF55exjGbfY3YEfhaYezMz8SM0Wj8GmHyhc6PCPjmZqlj7cJZIShBqn/aCVJxpePg5OnLs8IaHkkAAHVifOrBUeKuNXhWSc/gI+rFLBC7e18ETRoSK/tREuXPzlgTkDjUJylyCkSdPlk9+6pNVAO3K1dDz05axYEHQZyCCn6ESSnYIrHpflP6t27aVvbt3J9lWTRdJ7N6ztzz5sY+FoeCgpUkA5HFfoxPjSbIwMQQP2lc8VGmVHHn3SB64Ag8MFWwQgQ4dBYlRBS6q6Kix8X4SqLYXMwKyk1PlvvvvL6fPaiV6KAwUjgddfdWeUhJtfIBH3GoctoIfgJF78H7EAlUwN2zcWIbmDIf5ItB+4IH7c+C2SSwAxfudev+9cuzY8fRwfvGLXwyocvL4iQSSbaLyve/9RQCk+x94IGMnaNCOYHxaHQVAA3ZK+jCXLEl13QNkcLBqhxir1bfckgcL5gV2zuVLFwNepDI7NBi2iOTwz/7sz/IgA9yguXvYookfPXY0uiBcigT627dvD+hmfgTKo9dqcCNYNC7ue8fjj0dcU9JoDfjy91TRGhq5Mam6PAJBgfZ0gkgJlbUoMb3ZRlLAiDXggeh3rR2BqwcdseC4NExP595aIT/X0wrvesBHp2RoMNVO+wM4EKvN0l3Xy8xMtbCM3V5tDxGItFU9DITJKRWNWvWoCVGlXtdScmUd5fxJYln1Hzz4ozWQWK6eXhJAn0PbxD1pPeHqQWRZgPDpT32q7N+3N8wGbjmSBoCWOV+xYmX0Yqx1b6cFStVYG05NVCRnVVC20mdrshn6PsmDru6wRiQIlVWCjl7bI/w7oqEcTELPL6HFa6NSwW5FpCUJ2qS8h/uwzySPqkYtBb+Dih6xzwpw2YNABQFVRCK1K0gAByujyRxhfGFnGC9ivezKI6o4NZVzTOBI+8gc0rUx70ANwKuK1uXLV8Mq4QjjXp57/oW0bHE3wvJybmKZ+NxHH3mkvLlzZ7Wz7S6lv7enPPTAAwnqgDvuxZzPIfI6Jiir9qj9gxgNxF+Hcm3+jq0CjDUuV65eC9vpru3bw4xwrjqTOEQ52wi/bo5+zJWyaPHScuK998IikmQDNVw3ANxYA1wwubQiAl0BNQGCdu4K4LJk8dJokhiHTRs23mBtOTOA7UCAN954Pcmt5AxQxsXnueefL5cvXoqorX1Or8f7YqBZD9aA4FeQ6t8tW6ptR2mr99HFULHvqzon6SDhetNYMbsXAryVVUIcF+CoOk+TpoJmdb1os+iqOib2S3QpZkoHgyWaExNl3vx5DWiJtt9JcmofADYvRweoL888FAsixnMBaddHI3zompyR1h6ArWWc2WtplRgdLaPXRsMumSCyPVUdHKzN6Jw0LJoP2A51v4R1NUUnhOZJbR0xRm1ir/BwgzbaOLfQi6Fx5H3DGOrtSZXVmTo5WdlxxhQ77MTJE5nnsId6qpMXZpqWSC5wihJ0sy6cqzpXQCFnuiKDIoD1nuIAXZlGOLkFTAb7+/PMcd3AlxY88NnzR7SeVOaFteF8QLAzFymgjIzks5x3xq8KaI+l0FLbZSoYVtPXytJrE/e2KmycgMQVPKMB1R8hbedOwFY2ywFfp26cT1XItoJyFVjRntq4GTWaI+67AgvEW6/mfKjMkYm0Y3lvYxjnqcnJaNkYW+CI54xzzv0pRrXFBs8nLWNpk/L5HJMa/RT7o9WmcrY68zzbnFHGpoKGU7VVFIOqlw5M1Z2zr51bbQuScUhRi56SNsChoYCJnn3isMqQrAK3bXsbnR8JnHGoLkFN61PTxnSjdeLHguEKl9zc4vNXiJZ/TEDwp75THpParPqjPbdq1S3R4wIM+FM8w2XN2SgGEYuKVd45dDjrN6wG7V7trgqDrQrrt+08mfumleMvBTB+WqLwY/n2zffyX7zfTWBJ+7pfGDRpx655A22/Sci7KzD54EMPluPHjscgAWheW6cPJNb5vd/7u+X06TM51+03rFKxBGccLIof/uAHZXpiqrz/3smca4/ueDQx9Zt795SHH36k3HvfPeXA/rfCAFdctZbFbNqdz5w6nWebFlbx/+m4G84rixYuyOuxfFuA3P566umn09YIrLGnrFfagGIp82hvKXRgqQB6nRV06hYvWtzolcyUF198oXQYQoTZVXWMnJWf/tSnk0dowTXXcenr7SuHDx8u165crcWexonyxwGrSvyqLUMA6tvWrStbt2+Pvbh7PHvqVFhp4nLPNXkMsD5Accte+bE18VETyPwr7OzZX50dgb+VI/AhwOR//J//p46H48svv5JEWRU8PbJz5jSuGgTXBhLYO+D0ovs3YAXV/hatJiMjqTp7yGBZCGRUIelJeLgmIDt+PCKtwAMJtcRI8rNs+bJoUAA+7rxzc0Qi9d1LKByYLIYlFA4tB5nP1VePEihBoX/iIFy1elX5V//qXyUR93lbNm8pJ0/WFpuFCxaVW29bU771rW8n4eMIIim4IWjbqNqfjmApEGg4wQCRUUGixAhwwUb07/zu7+ZhoXL46GOP5e9ak/7iL/4iFXlVJyj1N7/xjVDmASwbYgl6pDz+xBOhuD9w/4NRF4eWnzl7rswZmVNOvX+6EQedzkHPnllAI4D5kz/5T0lEwtAhvHXuXPnv/4d/Eo0AiYggFDPG5/8/f/zH5XOf/Wy0VNArPdT//f/978vv/u7v5qCvYEhF1X0OEAroEUHbl14MxRFtMOJ43V1l9S1r0udpTQB2Hn7oofLKa68GlFCx9tDQSmRRcXahabNp48aAJ/pKf/jDH5aPf+LpJII+j22wIAWoROw3Sei5c3Gf8XB84YUX8rpU3RsqtfdS0wLgJCiVKAxwcKqOPgAfPwO0uE5Be5uU+924BjQ2o6meRTNBwiBBqRVDaza0TK1WTdXe2AXwkEBcrerwHGysm5bpIJEXXIdqrc1F4D/G6nd+A/DQbpmTz5RQuFbvK2gWPKePtas7Yp8e9EmUIqY42ejXVGtgezRA5tRMRH7dT1vNTV9vo1OQSmDTIpYAtgnW8jmlk/UvkYljzvh4ue++e9NzvOaW1XFLMfb2D1BQi5uqU+w7G5BHIBFQFQOiU7UnrCXrBSupCu+qQlWLU0EILYQ2+RDIsHOONXOjWH/l0uW8nwDs9KnTSWacK7knCX7ur1ZOJQDad6yDuH90aqU9Y2Ze0o9ckqBhVVTWS3X3sjfbRNQ1XrhwKYwMZwaNDnNr7rQCSqokGvaLoMkZAtCRGGthOHLkWNm7b29a8DhBPfPd7wZsFbi17Cnzs2LZ8lTytWKwFV62ZHG5a9vWsnLZstCDvVbbgXZDTLRqOTqQFMOfKp3sfrW46IlGg8asM3aSMZW9L3/5y3HNee7ZZ8vHnnyyHD95oty1bVv57/7B30/yZF7mL1gYwFhihFGy881dORs//tRTcaO6/fYNaelxFtPpERhqWcIIO3XqTMYdYPbJT32qrLv1trhUuWZjAQgFAHzjG99IAr9y5eoI4e5/a3+eDRgmgIjb129I2xGdE4wvSxOoQN9pz57dOVOMWVxc2IYTSY4mRidJaAW0JqtVZCQ37J0qlmxetTj4XoDV7p4E4TPTndI3ULVJavscsBGrqyfCx+bA76hALl68sFy8eD5AbpLprpIzWKJp32A2CITnz1uQdde6O9H24FZCEBEb0ZmxSFV7/rysp7aVAyNR8uzZpY3Mf/SYXFPEXhvh1vYegAYVCKisE+dTCy460/wc2ORZot2pUtYxOaYyJ3fceUd0Veyjtes8J+bmjHXGa4lq2zGeeOKJWIkfPHAgzzJsKtfpLMMw+Y2vfKVs3LQxSRE2IgAJ6OqZ65lw7MTx+kxmK9y06LQtOdaz+cRAtBer4DM3Ni29C1NldbbWvLOp2DfgBMZZFfCeF00OzEFrHqswLWtakBqh15yBjQB0GBGxX64tW8a1tnBWRmVtpwXEj+YcwVLKXHPZatZSAKlmTgyr9ejMBmw7A1swJu1e3d05131W3JBGR5MUZu2klaZaUWO20Wy4ZfWaG45JgMu24AI8qXNfrz33FF2a6u5hD5pvayDC4VyeenpzntNfqhooJQmmn7vWKhBbiwKeT1lNWCMBXNk5V9YVkFBxAIiD/dqCadgxYj/3RjPF2m0BnIjfTtbnlLFs2W6uu71+6xczzld9NtUV7Z7b59bPipLbMzsAwU8ADj54vxY2q9V/RSXj8PBDj5TFS5ZWm/hly/I961nMdPbsmRQDxabaOc6cOhO2TrseVi5fkXPE+eP5AFQOGy6gKfvwyswFVKXtrRGo93zxfAVqYUZaC/ZNe98fqIze2LYfDENjQ3vz2m6LI+2L6r/9q7WQrpyH1hWp/qTBEhsyhES+bWvJddADa9yfnA/cGrn1AUzEL+4L61ArKtYp5gmdEYwRjmcAlYcffTTPXBomZ06ditsgVvLnPv/ZnPMn3jtZHnjgwbJu3dp83xp0fospAVf0vRQYgBYL5y9MzM3ZUkzrmRKtj6YQkhiiqyTudq4SYxb/ET63Xh986KGsVXtV/EuA39zdf/99AcrFz2H2jV0vJ44di36a57P2dDGg56FWcGvaM8ReyN48c/bG86rFviKQ3ZJMGvfO6Gi17YWNnpT26eGRuWEzbbp9Q57Fu3a+kXNSXmD9MaaIHXwzpx8QhxpA6+YNclMV/2YnqBvz3fyl2WYf3lq/FEbSz9qtsz+fHYFfrRH4EGDyR//0H3ccisAOB8Ajjz5afvijZ3NQeYALjDwM/ByYUm3/BqsF6dmzeUhKtCqLZDSJioNcu4TfwYLQEtHSoVHEBRQ5iNfcEhtHD1zJP4eUVjAW+nrP9u3pv48I6kB/kuw20eP2AMTAiPB0ay0qsR1i59fdHVCkpe4LHAVHESUdGSmrVq0se/bsrWyZFcuTxMUut5SIngpu89lDgwEiMC5Y4qIlukFBCvbJkmXLblCRW3chiaZKdl5HRHXlqnLw4IG08hBOBHKogApsPITojxx592gEMiUsDvYwTtauDWODfsAnPvmJMspitKGRoksePvR2HmSCWroL7pUgJcErgM3WbVsThFYa8EDAHWPmdSpZLbAxNT1Z3nxzd/RUACcAIkE4sUdJG3BBpVHb0Je+/KWAPpw7BKz79u0vDz38UNaFioxAXPDx+c9/vrx34kTWiHOasJ//OOzoVxVw3nPvPWEGqWBA2SWfquQECQW80RhQccVSmmYxOVHbLBqXBWsKyKDyKmhVrUa3F2BVDY/KXvCzOMewWvbw9Xus5lQbBzBBag+99xFTaCeQMFhLrWVljU06uV5zJ+j3VSuqtQ1F9apq+kwlCFc51IZkLQr0DURts5kq3Z2u0pmurWl+X6VBImC9JRDS5jBdA/9W6DRJIjFClO7GPtLrULMFbi19v1LxMU/odmAU1CTBl/1l/iVGtd1osgz29ZWlSxen6m5u7TNratPGTWnV0YZTNUFm8sC3vqswZQnY5b2ACtaLPyWMxsMYej/VPOPk9Xv27U0yAVBtbY7Nvz1JNE4gWr9f26ocVgFGYrnZVxPZVIk5X0xm3VQB2JpQAiEFZIBALDgBlEn1XgJk7CzjMzo2HqaRdiCArIQedRtwdxX7YaKCY0RLnUva8VL1vj4asFRLwosvvhSmFXovBpjE0Ppw/QDgsERiBd0VlsoYZsXFC2kL3MB+PdbttHmqJpF5AdZhazmnYrM9Mj/XyZ1Ey4d9ak60OWjfATwZI2wvAar1hxFgT+7Y8ViS/WoZTxwTsNQV1x/ghmX2pS99qezc+UbWqiq8udJKIJTWRvLSyy+XK9eulwtXLoe1NzJ3XlmxtII9AtsKWNTr/u4zz5RPfPJTZe++/dF+sYZUKp/90Q9jLRs3k6Z97MqlK2GicGZLi01Hj3pNTIHslUlRNTbqfI3m5/l3U9lOa4c9EqvXavEqycDcg4rUlgaJgbJ4bekBTljnGB3RKol+w1i+NzIyp4ruRssEg6FasjvzW0t1gqeC/tUrVkVwF6DV3dNXro2NlWuNBsXQ8GDOFc8m82EfYChi2khAaZik5Y/LzkB1zGrbQiqLrgKEYQk0WjyupzIOavuhOTdOGC5AzxPHT+RZIzHzO7G9v3o5r3X2ecbVaml/1jgg0JpXffV8sB8VGIAC1gFWozPd2bFx46a8NwFlZ5FrPHzonbpWRkbKoXcOh7FGcNi8SdowRGmQOK9bEdmJ8Uppv3EuEUEHdjvXwzypzDtAXdqoGkVSa9s+tX6tWfeTzKnRWnFNFSivwFjVlurLXEqorIuAVt1V80McgOVkrVi75krC1mogeeal9aVt+Wuci5xrkqgsRG1DAICeqldlj7dubi3TzediOQFhZma6sr/FMl7rOTkwWJ1vqjRD1a/CCmnXHoaHNcsxrYLy/z979/Xk2XneB/7t3D3dPTlgAoBJwCRgBjlHgqAIUtRKK8netayVHMq+cJW3XGVfrO0LX9j+E1xbdpVc67ItWyRIiSRIERlETjODwSAMMAmTc57p3L31+b7nNChV+War7LVINGoKE7p/55z3vO8Tvs/3+T5VUBdQB5iuwsDVR3oe+93eDXioPXZWPLgC3q7j/IjtAnQ3wvOYRRhEzqf7AlgvXrwoNszZ4P+tY1vUkNzZLz4zo5kbsIQd9/7il5vz63u0qaVNcXSktnw3LVm/OBJcjNlOBErHWcZeY3k6q/zddBhI7YSsmhBW4LQFEyL4nPaqCp4l0V+zJsxQxEsC9OKWNWvX5L23RUA+0LN6bvbpnbffDWiFpfjwgw9FrNQzKni99tqraed0RgDU3t+CRQsDCDpfQOQA5Y3WXI1FKutNO6W9YY0SB6Q9tSv/9xAKKAFggPWTE4mnrG/VGRqv39+AaPH1WnqzIyrzNuwXDzqrMfOlkGkKRrPshcoEBdZFd+3SpfLkN57M3gQ0fL53b+43LNKp6fL3/t7fL88+/1zeGz+otR1IsmHDxuiOiFMk/lhqdLo887IlS3Oe+EOsSwCl2Be7mH0+sH9f+fDDXSmQ/PqvfyexqaIq+yVGwY7jh7VA8y11LLzpaca8V9/vjN91511l4eIlKQJu2bx5Vnz6/fffL4ew3RcvKr/5v/xGBkZgo2RYxcpVWcdTJ05E3N+z1iLw3DBAxDP2Ts19psvPX3mlnDl1OsXPFIFIFYipTbZq7DIbRPhbMUlsgH3GvixZtqRhnfaHraMNz2do+W+HPnjP9asZnTwLbLTqPw2DrmGw1FC0tme3X21BKoXCcB+/ZBn/wjfN4nS/XCntV0/z/+cK/GWi3C8bLvcXAJP7H31ohkGWQApub96wqbz22msx3AzHpk2bY8T0EULNGTbtMAytYIvhjy5JRhDX0YLtWFfOcv+BA6EoM6KMp1YLh5nzWLtmdVm4aEH+TYCmsl3Hlo6k2mqijWqnkZ0MAuYGhkrtazyQ71UdSNJ94UIS2poId+bfjOYjCMqocX6qhBI43w+YkKC7f4AOerHqt8CWQ/vjP/7jXFuQZC0IpwrACCqiLXtGxslUBNR9iLzrYoQQs6JDIvl3HVMoVKMFFNgw69euL18cOhTjjoVSBVvnpycUmyFJnkk4Z8/l/o0+1a5jI2oJEJi2mgURPTTJ49zZVLAAS9Z994cEV1eXm9avz/Pu3v1hFUm98cYqEnfsWK7jfTHUqlfQd+K83qUq046dO2fHlnpHnIt1dQ2aFZJOAr5r161NhSuCijQKBuaUP/iDPwjlVSDi3WCfCMpeeOH5IPsCJyOdvUsBp8/dsX1HgB8ORRAYTQEBR2P7I4g4U3uqBVL69j2rALzt87YHqmZGx6x+hkBKwCZYBhsIuDlzX+0IyDbI9Xc1iDUtQ3JSGSttX7z2NM7RZ7gPP+cs+F6OHDVbf71rSbSmpgU5lT6d/vxmbJ5D2NMpQKotJPZ7NIQizjhVOtsxlmGOVEAkv2bQPSsVvRVYnB03KiDGqGgcqiAzSWLAiloJk4QZ65zPA/toAAAgAElEQVSxy/n76bJ+zZoyPj6aZFJFxr/bF/aN8w5AdObDNBsayjnABrDu3p8EA0vAO7VutY1CNbyKggoiXNvfqU62ivwJpo2RTV/wTOntdq89SaKBR+4xAemCBUkqVfCSXDfVm3YqDEZAbX0oOQuAzLQ4NVXauk41cPV7e71WYq/kDPscbXrsHeqtnoCzp08HsARKmBDQAmvRWhgdLQcPHSo7d36QhJpNomeCnSORsa5hsE1MlmVLFpf9+/ZXTYPBwbJk4YJy7z13R0hxzfVEZKfKxUsX8l4Cfmin6O4OmyPiq4ND5crVkXLx0uVyZeRa2AHvv/teRJ2//sTX0jfu5yTxmCAAVm05bMpT33oqe9E71UIiOJcwWCOtbxKvBx64PyAr+6U67j2jQ4+PjZYTx0+UI8eOZ+LNq2+8XgYGh8r9DzxYBvsHQi++dgnoMVyG5w2l1eP1N94ov/vX/nr2w3PPPVc+3/d5+eSTj1N1JDbtPQK6nBetgVq/rI19wrbZq77sW7bRXlEZ9G+SmiRSzdS0tiVFyjBrAyKWO52AXOU0kj9hZwhITVfpiLgx8NKZ8p7tZUnhwvnzCqDDe/GuI+bbVOElFs52F2CkAVSWLl6ayiA9k+yhq1fL6PhE6ezpriA+oC+TziZiE+xHNHKtSNgIYyN0YTpLb1raJEtaS2ZyzQqSVEZMBWOrzWon3lib7BMaFt3doZFbHKwi+4bNZX+Onzye/aVyCuTjz7QKaW/du/ez6NdgeRoVrQU0zML+/uis8JcZxzsxHk0xumAScKwVCaN22Nu2bkshwRk9ffZ0iiAAbOADH+OXzyCinvGdM9WWVlZab+zBAu2xR48mgWXv7XfPCjiYmKq2E+g3UzCe6nmt4rO15aICAbV1xGcDTdnPqrFW7U0KBI1mStpMGsHgtEL21PVPYWEUWIaV0DcrJJufawCIlung4pXd1JE9Ex8cwPtq9pakyPdWMGE0z+T/9r2ik4q186UllIiwZ3TN+tzduX/rWCdWYRbW1k42sQLH7GwFwgCd7iWJ2/SXmj7eK7vbjurOfswUttrKmbHwzSQeQAT/FKH/yYmwKWijZAqgEcdt69XoSNYRqMDmsOmeke21x2pBY7ABHOt0Nvcmnrs2OpJ9hcVijzkX0Vdp2Cf2jI1uT1u79p2xaxiAdVrTSGyXa+Vde+ddPbO+ODYeiEh7or83cR1GhDMwd3hepoUBB9hmIs/WCLvWL3HkkaPHYqMUu8RZu3ftKreYIHbgQNgxNOYUezw30P97T38v6yimUsgijm4PsFX+nW3Uou4sGWrw2uuvZ68ZdyuhbicmaWNpRXnFcNhZzqtnXTi/FjicwwBdY+N5r+yI6Sp+b13ClgJGNT48bYa/0KoGTOnp641vtE6Xr16JrpQ/i1/ZG+sCbMISZu/sc6Dw3/97f78cO3E8664FFQBGbH9oeG7Y4N6jS2GYea/aakxDw7h0T9ahguIzsYMKVwoaWl8VSTDL/Yzii3eR/AITbXSsbH///fhiPqHVW7LefJb3IMbdvPmWtPZkSuTVK3l33hm7e9vtt5cNG28u77z1VgoOcpy777q7nDpehfcVKe1TOQwWtHZ4rMl58+eVhx5+JCDUW2++Fe0V4JkYXuHU+i9ftixtSokdZ6bTnmQNrZFiQ20ZxaSdahgxPdFo09rj8zwTmxdm0PR09gAGV85Eo9tVO8IaXkvTFlZbsWIAgxs3fdC512qjZqI1VVWtvvyalV75/zO7/urav3Qr8IuAQmW5/XJ9/QXA5KHHH5nh1BKsmMFu/ObQUAwxYbO2nxPAUQO0Gti3NEiggGBHstHS8gXngkYME4a/TpeorQLABkgzJ7t5y6ZMWGFY/btAATAAxZ4cG48WiSoWZF3QKoEDRKjmfvLxJwneJAwQbGCI79eTyEgLODi+W7bckuQYlZK4IxErRplxYtxqgD6V5J8hz8jAUtJKIgAAeEDe0Vdb5gdbBWzggE+ePhUKp+eg+bBv37469nVsrI5TnJrKNJ42eLDOnPy+vfuSEFp7aycAMIEHldt10T2tnekckHeOnCFW6cR4EUB5B5y+IGD+wgUJSiXdAmFODDgVEdiwS44EZBI0eX7v5uLF86EIV/GsYwnIGXS01VOnT4YuKTkkLCuxJYjG+Ks00ZyZO3d+gJWbblofbRuJls1lig6qP30Rzu/osePl9tu35T5/+tOf5H48j0Bcy5OpRgIva1enbvSFQp3xqqazGDEpOmhE/mp1obKIPE/acYAIAQqqjkXLxrB/rVM7VQI1WqVUYNPSjhN8BSCpYyrrSOYKfjgP/t37rhW62hrjMzNZQMVIAKiiZ2LLxEREyGowCaCpIztTOW8qyQJqX/09NbjO3khAXwP30GqbpMmz2M/1maqafWd3bUuqgI3Rkg2dv3GtOc8BQ2ZyT0k6Z6bDGrIvJcf+rVYjS7mZgv3p02VgTl+SfvsLkGcfC3acWywMNH/r57qC7OhDRJS0VuUDIjZgjfWNdsJgFZEUjAg0AJI+q9371jDjlAFIXZUC3FbVrTlwzX5sg+hZJgka/OXL+ewEu0eO1BGd9CZWrogtE9zXdUIJb6jLYVicDPuhp5e+SaXiOyc+W7B15eLFKPrT7CFWzO54VsmAe/WzL7z0ch0xjklz4cKsELCkGOi4Yvny2FTtf5/s/ij2yyhF4dFt27aVFdctK2sBMhcvlPHJWuFKlTA911WRX8VXoK/1bfcnn5bJhoXx7jvvJAD89refSvVN4kC3yP6kGSL5+IM//MMwuEYDPPRk7QGXpu5okRKcsgEYZ5JGiSJGALBA8Hjh/Lly9MixAKaSvJdeebnMdHeXbXfcWa5bsqScPHK0jF+9lilYXT1dAQ9efOHF8r/9738jAI02H0D3yVMnUrXWciYBs5YSO2Cw59OqlOpYKdlvqoCCUTa5tplhgjTV/EbgM+eITWjYRJ6/BdIqkwDIgnUAoKxaOwFMujsTJPNX0XuammjaK8bKwoXzM06eTckZ1jIzMRkbYP9F62imI/vLGdBeBGCWfLOR52kXYXT1D2R/j4xeqzpEzTkTHHsutHUaJpMTU2EfWZfwwRIA10Tc8wUobkRb6+jZCjK07AGJryTbOdL6uHlj9QlAMBPr+AE+T+AvAbDA3jEfBgRlt194/rmcc+B72jqOH0/SjPmYyS6XL+f9uhc22t7AMDKdLuykX/9OfA5/APDDTBQbAB1bQDbAQmOMu3saUdQUVep0FyDZ8WNHI3ic9plGC0kCD/gKe6Rq1ea8Z3T5RGUVxdZMVw0nSbj1CqhsIhaw2tSLRhy6jhmuAtS+WlaS55UkWttM1aG95p2EsdibZ09bVdolgVdfaovk5/rtpe6su4SSxkpl+LWTdYD5vTVh6u7N+whg1mgVeV5JMLtCQyUsEckb1lMAaIB8bTnzby3ryvv1Zc0ygrWzO3GV57Rn2THFGWeksiFre6kkvWUQ+Xx2zb27D5+ddpowtNrJQUCYobRWRgcqIFoVi7WGsYnNRCvrxxeIHePf+it7EzvVZ6dFqWEnhyk0PpbzbjMB7PmytEN3d8c2OBNAI6AJfwNIcNaxVNkovnnRoiWzmkUB37s6AwKYFubfgSb2vM/bs6fqcYiZMCr5BexJcZLPxpoAmgEMtIcCRzbcfHMKX2KZ73znN8qx4wpNgynuPfPjH5cDBw/m955VW3pbTDl/7nxiR23rwAGxjpZusS2f6hkxUviizz79ND4XI0JhEts5k8KagpF9pfDlfALEAaRvvfFG7OITX3sin69d3QAC18Q0ZO/5HLbYOWZ32TB6V3OGBssLL70U0APLD6BjTejYeX7rpEgAAMEQ/7t/5++EMUPPascHOxNrAjnsKbF9/0AFBTCVvWftNhkXfPCLxFQtm9Q+PHb8RPyjewQSuF/78fjRY/GhJtvYY33YhV3d5YXnn484vX2icAN4U7zky+ynMFIWYMsCz7qz9/jlfft9/kx57PHHyuXLAODP49+MOh6aM5SYeilG3pWriYedYS2H3oH4BiNv0RJ7ayK6LmJ5hVCthxlAMTNT1q1d18TatXiGcWOwAyaJ3COxTQTHMZMXxobbVzknV+qo9sqerfpa69etD1MvAFSbdTZdVG2rVSvo3cZ20Uxp/mtB5BSKftmy1l+uHPyX6ml+pQCT3/zd35ppqZQZ43n0eNo/VP8yTvb8hTAxGCbGCMsjYpQNRbIKc9ZAg/NWcZV0qXJijfg+FPFWSIwhvf2222NQll23tGzccHO+j9E0+tesdAEchHoag2VyMqyQtWvWxABx0vrjUfkCNPTU3kTUvDfeeKM8/NCDQa0ZOs+VcZmXLwUllkhx2EuWLA0931jP8cnaGiPQNkZNQKaK689YE3fdfVeCCADK/fffn0oCxgcDSNQQPZEQrdYizlASok0GkCOY3PXBB3FSAkiOkuE1pjOJYWdXnht4Y+3efe/d9NpypJlS07SRHD10ODT9z/d+nuSF9geDqZpFlyGCo52dARzSthA6bu17tzbWTdLy3nvvVY0Amgo0HhbOT1JvZBw6tsrh8hXLU2lG5+acr1y9Vi6gkI+NJVBOe4hgqBG95Wy1Gzz//PPpOyVoi9bJAbsmB7hjx86ydh0abF8AEi0dadEaGMhUHJ/LoXP8AgnrhG4qWBUEosvDPSKA1bSrtK0abR90A6xH+6MGx7UaXXVKam+8AKkyInpTJfF/wU9b0bXeEWUtJfvE9/q7JArDQwk2M7ayqWSptPmz6rm95pmi/RNBwsq2SZUUO0IrQUOxz9QRIEYEHyuNGC1TQlmne3SU6WZEc56zAU/CKgnLpDP3JJjUj5vEsq+O1eR4U5nPmtUef/eoQoXq6rzaEz5TcA9M2bxhQ/lw1wd5fxg+pkepBDpf9rZ3KeiR0Ara7GWVze7u3kbx3fjfw7NTgDh84CXA1TXZFZ/BjtjHAp+2et4CQW1LxU9/8ucRSc145ymjTqnV195+z+G9esYkCV1dAfqcZ/eVStHQUNMOVQVcazBSq9AtYMUWYWz0NcLU1sC5ERhLVgAmJ44dzSQZQafPEeRIdryD7Tt3RDPE53rvJgoJugW2klFtGtbbWUf/xSQQmF44f7ZcOn8ujLP1a1eXBXONZ6/nmN6FwDZaFJ0dYeV5d8ODw2GYUPvf/enHsWvvvvNuhOO+/sQT5dRJ7ZRnyhNPPJFEgQ6RFr4/+Ft/WB5//LEw1iTFWkkEv4LkxUuWBMwQlCdgnT8/oOiKVauq8GjpSMuGCQKffb43I4l/8tOflvWbNpU1a9eXWzZvLh3a4Nzf3OEkUwL29959r/ytv/23Ayi98sor5ZNPPykncrYXRvQuIHLAdjobElusqQp22rv0qLQi2ithjQTwIrbIltWWC+8xTAvtZKFn9wZ0FDQG8ByvrUcAE+e9w6hhvLIO9H4tLM57Z63sTU2W0bH6rkx1cebZmYCpXT0JyvmBFatWNsKcVV8GywQrQwLpWSWc2ErapuwfZzGC3511ilhlHYxnHx09fCRtZOwbcBRoUluJ6l6tOhyS56q95Jz4Oc+V0bgNiGIvs5+EErVgqsI721hRfOWhI4ebNouBTMQyqck+cI5p4GAkqspKzIGl2267vXz66SdJCCRsgG72mC/iqwCHafvrANKfjT6Qlk7+FVBuyhKGkYTZz7UTSaJvob13EKOtglHeHV/DzmtTc/0yU1kL/NHk5HRa1AAmtf2xtqSx69YmI5AbDRu20vtvE362232ypbEpYbZVlkhfX/UF7Li9AgQBmLDLbUEj+kGZ/kVE2n3SyLrU6E8QCK5tD612xcAgUe8KXtfiUTMRaHKymRzWl++VvNuPAeoaoeHKqOoIW6/6huoLiNwqlgRwAHiMo/fXglMLotkX7q2KKI+kjY6vDNtgtBZO7A/PwndlTaxp9CGGYq9hTq4BwIlGVtMCh13oPfEhQOu8s2ZKVdpDoitUASz7o7WzfKWz4/+uYW9EB+NUFfGM7lgzsjhrQnx9vE6CG5zTn73vvWOopnSQVqgqLOua9q7JVvS1fK5zt3TJssSLzhgQMCBZmJ1TEcU23YpeycULl/Jz9t3hI4cSl7h/sYt4UbEMmC/m+d7TT8+CHVs2bwkbF/PjoYceyHQYgKRWHyyG5194IXtCbMk/iuXEhDs/2FluWrc+ayNuNjiALXziia+lWMZOmAQotqXVAfB++aWX4ksk8Ftvuy2AiQLhxx99VB584IGA3Hzo3/7Dv1W0nJw7c7Y89uij5ZOPPy7vvfdunvPJb3wjbEct7loo+SOgzF133hl27dZtW7Mu3//TH6TAR9uKfpE4+oH7709RTuz59a9/PYUvE9d8pjbr995/P+dm5fWrYuPOnDmXAh/WBntS4wyDI+YlnmmZwv4vfvZcABZ+na2wVmIMBcWzp88EPPez8YHYUnMGyksvvJj9AKiiFXbD6hsDSltv/gTDQwtRb29/WbxoYQqkGPIto3zb7dvC7saovOXWW9K+KMA7cex49jAfp5WHbtOzz/55fKd4Qzu72FeREfuU7hj9LT7eO/N3fu7Pf/qzcm3kauIA+0jx0d7f8/nnlcWFcdXfH+B5397PE3fwZwHmjSpu2vZr4aszvjRT15ryWSr2Tczr59h5bZNsedrwGgZ0/KIz0QwV4MPbaU41Rv6lytG/epj/iVbgVwowefJb35hhIDkjluTAwUPluuUrQi9MFWBkNIgpp+R72h5VxgCgwAAeOvRFWmz8vCSp9pl3NjTNiRhYASRDgjFigQVLvmfB/KpOzqkkyR4bi8O7Y9ttQYD9HeFBNEbigSoGEl2ATEv3ZGBQ2SRPjIleQ32qAlJBO1ABDValTXKALsk4E4Y18WX12jVhnxDsE2RAqCXLlapZmRvYEYJRxhKiLZDQqyhAYcwlHp6bU/P55slDq1Xm6qSW3lSxF8xfkL/3XII/a8qhcZic7ObNW1Kh9CWI4pRNaGCojVfllAR8Kh4CWwBEC3KodnhWLJ2M6N29O+uUZK+ZRc8Z1ApRVxyVlh+JnWTK2kvYoesqIypspoGoMtc+6atJHlRZBdGCDkDJbbdtS3sCqyyI9iVwkhjoG+ZMXD/Bw7z5afeQDEg2BAjWxjNwanQnsBGwWVQW0v7UUM8lDJWqKGCdjFima0iaItDXCKfOoiphlhhhW92Pa7aUWYFjesqbihbAJYmP6naTiKkgtzRSgXztDqWbMpGAPP3jTfJV6eKquCjStXIg0Kvsl6qvMtsWMjGZhG18ZCwBezQbVOG7umslEw2/oVq2919ZmAAYSQS9EhXBRjQ2AqEo7rVFKMEtKnyTbPl8VFXsIe8oE4U6SoQ7JYsYJqq8629al/2tqlYB0P5m1OyFcrOkbOGC6PqoqGEpCFLcn3eFESU4rWOCaZCMV0HKBfMTQEsc7XPrYh9LOoAuqZQ0E38k0QIW1TQBsHfUCjPX1oSaZEp+nHVtYQL/gD8DxpguDjMnFXptAA0A5l1VWnNNwFV8JRnaKAS7kiT3TfgQTfj8mbPl2NEj5fHHHk8gbY3YDwwdyfIPf/ijtPVIqoG9hK5T+bVPG7G/BO+Tk2XVipUBgdkd7+Do4UPRZsIwWTjP6PCaxHkn+qLZHVOlanW7u/T39qe6duHKlfLWu++mvYQwn0A6IPLEWBLSzu6uYuy3aTsYEb/927+dijKg5P3t28N+oCcEuFGJZNvZN3tS4gbkMa4xCeP0dLl4/nwS6z2ffR6dpudeeDHTCYaG55XVq64vfd09Ze6gsYs95fDRw+U//cf/lCTtr/31v55gGqON+OzPf/7zjFD2Xq81VPowprRFTNZqf508VacYqba3Gh2hGMcO1t5+ezqMK+OojWBttEvsoaqVXKvwVeS5am1Uhsl06e4VpHaUQSBZw06jjYQ+Lwljz/352rUrdTJJV9ds29n1N6Cq20/jofu77vXX35h7Yu/p2mh1ktTzH/aA9+R7BbVpy9GyMDYeltG1q5gpUznvXVqMMprZOWh71SXgVbPE93iKsdE6RraqXlq1jpxH/umRRx6Jjg4fZh+xyydPHk81FSCSlrPsv2v5fmK8EhO2zn6TfNGuYuMq6N4bxiSBV8kUtpTvG58Yy+c72/aaooc2kd/8zd+MePuzzz1XtQiOHo2dyUhgYPD4RCrOwKmI/XZUALGK0J6qbaEzNaHPFB36Thh84xO5Vh1NXlkmvjIRKK0lVTyUzfTvEvKIUYfRV0G4tFa2E4X6+wKEWA/2p51yVlsVsawwMMZq62AA75Jz7YtPAvBVnazq3/gfn0fHBAu11e1oW0YGB4djI13H+k1N0uWq4H/Vnai2rBWtdp9sor0mrqhnQztpHX9eW2oqaCLWYP9cy3tdtGDh7Ah6Z8PnaoEVu9jvLXDt58Vw4gPPmdbaa1pdAHrOGFHesbDU+BcJrdiqLS64tnOOXdPeS/TLAshU5qN7b9ctAEvGJU+F3cXGtS2b9iZwzLWvv35lgDBnRazAAfpZfsD79vN1742luMNW1LXrSbwS/aerl/MZ2evGb2vFHRsry5YvL2fPnKsxQldXWG+bjazFhF64KOfAZ4uVtHr85Kc/iZ6VdsxtW7eFvShuWrSwahJdf8OqsCS0Z2NHA7oV28SA9oDvAXg5rxJYQMobb7weuyu++eKLA9kTiWGnpsOWAVDyvUS9ndGNmzdnHYA1b7/1VgB5rbLanOlOAfMP7NuXAt2O97dnTW7ecFNZdcMNebfEwOdoURkZqaK+c+eGMUEw9ac/+/Py6Z7Py33335eWG+3h4nv+zT34IgQtNiMA69noeAFCxV00+Ux7tE/ZCuecnevr7QkrhXgrhov1AlAf3H8gxUXxJtDilZ//PKKxt99xe6a50YrT1uqe2SVgsj2IoWKwA50jX65z3YoKuojbIrLc11def/2N2AuxJ2AOYGIfPvLoI+XEqRM5q/w0tjaQyh7AAOKb2Ag+2phjmirstDh9/sKFOQ+0UUyay+Swq1ej1WLfbNqwIaA5rUDMJMMp7Ds+R4zrfIjRFIfYenvOPYhB6LNYG2fTfuXH7e89ez6tBU/aZs1EPv6YT6EzNNeEwzVrwpYS37zz7js5/yZyZepiVx0vnmKN2IqeE72n6N58hZj8T4Qx/FLdyq8UYHLvQ/fNcBhVz2I8gd/8BQuDPnOYjL8ACGUXsHHd8uvSCy1QPHjwiwAkkvc2sQEASLRUKDkxU3WG5g7XKtnERHnwwQcTNKmgToyPZda6QFFAIWBhOBzwrZu3xJC2iC7DWqnShBrRjlfFMUvcfbZAj2Nn8NAb9VYaoalCqgoryGXQiOOpFEsSTOIgagj9Rc2E7prawLlA8n2/ZF+SyNnec++9eeZbb70lwROxKwFUHbdqTCcNE054YaoCElIOXxuQoFgvcCrvi5ZEUFMgwGB/97vfjYPS4sOpYvUIFjgw9MZNGzdV5sqaNXHo2CGST5Uj7QAS7MFhdPq+OHLvEUXe2nHMqNmCPM6Q4yXqyXivX782rBjXkJRZe0rxm7dot5mbZ7ty5VpTqa2imyqJnLBfHD3WCnEsoBEkPRoi0zMJoOmoAKlU/yULrum5MHXc10cffxSQQmAnWHQP3kvb8qGP1WeqgnG8EH6HM/TPyYkEghxOpVFLiCqTQjAsmG4rX7WFpjbXcWhtcFeBlyoSGyr3VO01TbVaa8RYVbX33C29uCYvo5Wy3WhqtOwRbAzV71QKCWwK3LsrYBN6bUMZr0lfb9rOPK/fpze8aQnq7O5M21BlyFSRy/TrA0tURse/nDbQJlm15a2CCm1A3VYD/bwqJRZUqtcz06lKe/cor3ffeUeS+a3bbi17P/88gZ8AslK2u2r1ZL7kvi/sISLPnrOyTKq6fNsugD3jnQNhrZlWufZ+qr7EVMCgMGymq4isfd4VTRaUb1R6FWSiscY7V/2KjCjFauiqrBnnvurPDIZC7T7RiIFnWS8U91R2R/Jnv/ycHEXSYt9gBdR7x4w7mUCJfsrlixfDkrv77rsSgNHKsafds0Dxw90fha7tZzEr2DjPb03YSIGugFFgBbzUeiP4kijNGxosGyjxq5guWVJbrcp0klL0YIKuAFPJYta3q6eY3vXF4cPlzPlzAZOt2ZtvvZlkQKVNMiooxDxzth999NEkn4I4ieCnn30eKrQzi5l33YoVCbK800rBnwp4PKzS2j+QvXjy+PGcbeLa9z5wf/nok0/LY489XsZHx8uKpXX0bIK3wTmxb9/73neTsAsU0bX1i6t+PfOTHwcMtC9S0m7HXXcYsl3FkjMiu6GIpX2qKYf5+8oqcmZrO4Dkii1NC4sqHXHE6NpIQCNLUgPEgCfeN3aKSW9a+6quRNVCAqxMBSwxZhjDpwp/nq1AYyOYDJiQaGABGFsMBHFfkoaWsXbuvDHt02VSq+ZwrazbG9ZXuxX/qpIOLAGkS1Ddof2EOo1l0uIgdQJQZdIF8Gkm/mRCTG9f/s5/zpTCQBKdBQvSE9/qjV133dJUwfkyflaCK4lir5wZ00IA5UBCgThBdImz8d3uE+iOfabC7N63bdsacATLBAOFuHM7RY/oIyF3LEGVdZVd03YkA84BYBVQlhaK0WvRT3H+kuw0rYxGHBP6dg6ANhLdgF4NS8h6VF2akvvD1rCvW2CrXTMgtN+HtWSU+uxo9QqYA7H4iSp4WtscJTWx051dYWhJkmv7pMJEFSq2buKd6LWZAtbdHT+fFt6Mja/i4RF4NX3rwoU8o8la7Iw2Pe/PvrR37cP+/spg4aMk1q6Ztp0+LcF0WiozEZCmtSsASwP819HC2lgqW8cf5g0bhV3Fj+u44860mQT8GB3Ju6stbr259yoaWxqh0jrdSFHIPVRAE/Bu7OqXei71+g1AVWYqmNKAJa2wvM+trMy+2N6wbxq/qu0076WZ1BMtEyzNHuAPG3Yl+8168xtskYR8Mi2L/WEyK+w4g4uXaO0DXF9tbuIAACAASURBVF3Lz7J3l69Wtpf3ODwXaDKaGEZlHuC9es3qtAedO3smvg8A4fuxDcRNGCZsgOIfXyBuEc96N57TL8VBLGvFnoNfVB0996t90/53drAVsKoVx06fMf3wcrQyvvnUN3P/roEVgh2GkWAdxYX8hTjP3lScM53q8z17yn/+z/85oKiWkD/7wZ+Wb//6t+O/pyYm0pr+X//LH+f9PvTwQ4kNxRpYLEAb8TlgnN82/hwjRNvmgkWLynd+4zfC9GinFmJa24/eoSKdfYNRow1846aNsbOKA929FbDmyO0ZNkZbtnfAL7z/3ntl9+6P8hlACoCsfXnffffFXv/81Z/Hh4kDMcMVlQCn7CKmsfOi9R/rRBFNrLtm7doU9hj5MGjpqTWT9t579/3sbTkLwI+tsieefPLJFCz5VO8OqOAZWpatIQaAD+dPwej0qZOx2ZgsWledYYx5eQi75h2/+fobubeHH3ooWiRAC2ARhhc9FddzDX7YPmFv7SPsHHmUwg4W9vy5c3O/bNHFC+djt/gM50WOksmXwOqVK7MmgDn3SojesAr50I+f+UnON8aw84Llk2ETpZRbbtmcZ9Ye6Z22LYyzY7L/csreKnd+hav8UoEZ/yMe5lcKMHno8cdm6oGtCWZvX38xgUVyog/WFyeGVg1RPXHyeKUzXroSx8LJMbCCNo4DRQ7DIj2Dw8Oh70r0KZAzrnffdVfobpVh0Vk2b9yQ7+MoGD2f3YpazZ87L0Eyg87w+HdBv4C3ZaQwOEAEhkZFGxotEJbocDqV0kwzYqbqbMybHxR75fLlCYok7YAEvYcqFZJ212SA2r5dSZEghfHyd2iajJGAQFAI+eYoXUMQJFj0/aoGggUGU2+qQMi1Nm/cHIfX9kwLYBlYCPua9euyFgycBETYKKk+fepUWb5yVYJRFGsOX8BIW0WAJkhIANfXFwf1ZcvGaII9LVZE1yD0AB0OGuACdFCBFnwL0g4dPpzRatbOdU6dOhNHI3mVrGzavCkVZOuKUojFIvBIpSs0YtofVYVf0KT6cvDAwfz9F9kvV9OSIyk7dORIgrvKhpDUAyimcy2frWoXsGTOcALpuUPDSawFvoJTIEBlKtVqoGA1OgCZrtJZ6b+NxQg7odGIaNs7IgnZCI62k1SuXMMcqBXtTHz4BfHF2lNemt7Ujjr9YIrgXh15KggQ7NQ+7J4EHHMG69SCKPdjiKA3o3oPDlUiTNNi4p5TjVXF7Osp0xGA1ALQGydbg+jJAH/u1TN47i+dYUetaEW4sFY7nS9nUkCjugsobCciZALOpUthWq2+flVZtHB+zp7x1wIs+6cFY9rpEe5DwOjffb4zb/0Enc5Snag0HnaBvSDotA6VGfCl6Fvo3mE1XEsCr4Lv2euUizry0rM5Ky3ItGrl8rBU2go+sEWgJaAmGOdZJHyZTJTCbU22a+UUs0QCZTNUbQLvQuuU5MFesy8rq6Y3SbNg1Du7ddMt0egQ6LknCdCne/YEOAWUvvvuO2Xv53uzFj7b56IQC+4F84MDc/LLtVffcEO5YdWKsm7N6nLqxPGydOHCWk2lsK8SOzqayTOZTtLRmfY8zI/zpmCdPVv2fP5ZKNO2DTaZPTM4JAisQe7GDRvKw488Epq2Z5fEqnAaJwwwEdCdOX029v3MubOxwewOsc9vPfXtjBBPu5oq7tGj5envfS/jlvWMz3R0lqd+7akyd3BumF8SYYGc/f7FoYMJ4gAlpoGxgaqvjtaBg/sDdB46eDDvIXokTfJr5G/aPDL1qrfRKqkJYNs+lakPwQ+kzzWqa//NVKokjY3+EIZIm2hrRZoFPTpmYn/sMaKv1ku/vSS96plI4DEPsMuqRo89qvrsHEjs2DdHz+/tQZusnvmzYeFNBfjpjv4XP5QxoxLry5XFoSBx7MiRcuVi1XnQpiUg92Ra+vw/dssol7ThVRtUmRV1DdLOEeC3Jr4Ss23btmXtFB9MXzPyVgJGtBMQKWgX9Fs/QL0A+6WXXyq33LIlttZnYlSy93y3Pbt3/94kI67vHfs8BQT/JxYrIb7xxtVNm8TytKACx9iSP/uzP6tMxfGJ2Gy21H7xPJUpUac7sFXeiT0PrLVXPGcVv+xJu4ZYRCtShEgzNatt0akaUNaibT20NZwZfzc5QRME2NCZdXIddhVDxnUlOPZQ9VHVzvlZZ8i/RdekozNnR5LGXnj/rdg0H2sN2GKfLSn3+do8vRtAWttqVhlO1ZZHDDwgaOdse6RYwfNmOtj4WMS+a1vRZAAyzwXYCiDeaN3ETvX3V7bkxGSS5dFrgOGq7dOeM8Ua9239PFsYGdiGmUSyMO8koFXaKDB8a/XctA9nxaQjgJHCQYDVpuVToUghoC1etZ8RTQatPY3QrvvIKPBm9C7dBp9rz/EHbFsEugGh2q6aiVetbzE21vu9cvlSfGCmNZ45G30Se9f3KS7xa9avu7e7nDt3IewDrZmHDh8Jc5f/Yuu0IvLNQDH7IOtbOhKvDZvgsnJFYinXyfCBTGOqGi5iCfGVeBYYiVErJj5/8UIxeth60pYS5xqhW0cPdweY/vTTT/Ou7r33vmhr2Dvvv/du7lMRbuGC+dF5w9i2ByK8PXduRGaJnmo133rLLdnLYrknHv9aQATrLZE2ueef/7N/mokwr7/+emJlxRu+cNnSZTmDz73wfFrDgf1vv/NOueOuu8qmzZsDXhgPDIQCZgKOsCf5M0WKduACcIP/ZddNtDpDA+sUgel5iee9O0VDgNi7b79dTpw8lbjQOhOItsceuP+BTGQDXHkOYBTGudbA1ka6DwLiWl7EzR9+sCttKAYEOI/+LoMLMFcOHAhAMNA/p9x5x50pDCqcYsYpTprUaP+4FvsEWBBbK0zaOya38ZXAZq1HYlBsIG24n+zZE0HyW269NexamieKKD9/5eXEC1tvvTWFRvuBLVGs2HbbbXlX3p29Q4TbmbOWr77+ataOb3jkoUdyLrGXnGmiv0AiemL0ed55590UewFwYi3nyTv81lPfzCSfzz/fmxaxN996KzGCM+VsYtsqTHj/jz3+SM75W2+/XSdPNoKwsxqyjS/9Cwl1W6hIC0/rb39hGs9XYMr/CPzhr9w1fqUAkye/9e2Z02hr15qEoX+grFpVx4gaEyYJ4uznzZ9bbrzx+iCWmzZtjLPTF6qXzuFnLFHRIKycMwMoSXHYGViO3M9imOi31yqj1cKkHE7T90NgJW0Cf4kUx4FhIIjhMDlZNEFBgn7NNyDEGzcmyZeEGx8nsDt08FCStNtuuy3VC4r0KqE/+MEPkiBA9v1KL25HRwwqY6wix+gKcDhAxpkBBVgYH8owMj533nlnDK/rMvqCSvcl+ZGw+hJESlpaYVbPBoEX9EswBbcQdY5kx47tuVdVgJs3boyxBaZs3rQpTgtIoqLhGQXbEjZCf6bqWBcBMcooVod+cM/jPtsJBqqhEjbOzb2qpgocGFh2U/DByDOSnLY1mjtvOAyYAwe/qGyQ3R8FqedAvF+UaknHMz9+pjz04ENZ77379mb8JIMt8BB0GB/X3VnFQQUO2AtANuNRBaJVrK+yCHwGIw+o49AEodhOgwNDSf4BIiqzgmzVSNoEbVVNMKGlotLWJR9VMRzAkqpsxPqq2J+1qC0eX9qmFsy4IJhKkN2fylASYEJ+AqBUu6qobCuQx1io6vh+z+x7w87pQU+9lkptqoMNM6IG1DUYFqRXfYbpJBW1hWYqQoKZmAHAJHrZJFESBvdt+kZlJqi4Vrqze/bz7QQNwQ0wTNJHHPnY8aOhRDuv9oB7bDUJTp88EQeNUaEVr4IggvRKadeeZX9h+aDlqmoDBFrAxCaiZ5Jke2ws7A973Pe17BIsFTbF3vOZ1r5tIbJm7El/krTp0pNkcTKAbJ26ULUlBL1Lly3P3vWzEQPuqmNKKz286us4V0k6sRMKIdixJCo+W4JE10IQf+nyxUoXp1Fy5fIsyKOtRSXdL2wNgW07LQNg+sKLL8VuuM7OHTvDQLvzjjvKju07064nMTT9wr0vWYB51hGWxZ133F7mYqAMzSkH9+8tq1etyvmeM3coMhvOtvenIm/dBofnlpGx8TJneLjs/GBXeW/79px9gbtzov1g8eKFCRrRuwXqKpHeo/3BlqGTC57dj8q9thwBoHZC2gzaqCQr2o9uXLs2Z8x9nD17OsKtqncYLOzTg/c9WJYtXtboPxhZTTupo3y297OclW3bbkvy97Of/XlA7FSjG3r/px+x2zXpbSc4YAm34Bg7XfdFbcORFErytYS2WgYRw2tadNJK1D8wa8N9dm1jaQkqtT2nt7cytMJCM1K4l4YEnRMJuvHl9C5q4mhPs9lJMgmNL1wUXwAUykSV7t4AImwWADuA8JUqDO2uJV1AE1OF0NOdhbOZ+HQ1963KfdXY8YwHrYLV/r6CJ3VaAsCsZaQB51y/BUjChrPHp6aTJK65cXW0BQTyznllyYwkoTt+4lgS+TvuvKOwae7zumXXhanBV9EOc3bYZS23q1ZdnzNoL6mct9pPT33rW/HL33/6+2V47lBa7ACZkj/P5T1LVjA+tQs8/9xz8Q2Acvcq0O/p6iwj10az5uyovRlQ2ajcK1gFF2KTASb0iFph2+nY7pJWFuAz8ARrqNo+IEc979kfYWOw6cQn2QM2viu+2/mtbT8Ausm/IOAa9lk0b2ZSZFGQSQtf30AFMPmLpmWQTcm0EcygTOuZqC3KpWTvtFPQvNTYZfusA5DMb9WpTVqG7X97DujPDrWT38K6oeGCaTg5kes4422bowtZM9dkX6PjMzGRJBdQxp4DcNhD1/Qc7L1zkRHCjQhr26LlrFlDNtEetz/T0hn9nOnYMmviTLUMmLBkerUwdcYeV3byYK7HZ7ftOG3rtmsMDM5JbGisNlZZ1hWD8NKl2Bvvp7YwVPaA+MUecu2mB7fajIzSru2tWBruVSssJo01UxgAjtgjYgugwrqb1scG8dF8KQDD52MN2IueYaBvoBEjnxutEZ8vdrFn2LW21UjinlHpixensOb3zh5m49CcOUl2tW0QeAXUi0UBmuIz9kIbmxaRyxcvhYE4d/68jLlny9npADNTkzm/kv5HH3k0E2LEccNDg+XD3R9Gb+6xRx4rr7z8StbC1EEx5z/5J/84o3vp6xndW1sYie725Ge1waxZt668/fY70Tfp7e9Pi4wCEYawGNv7E3+b5gPU0DrCL4o7xejG0QNQAOiACeC7ogiWzIED+yNwHkD2xZeyZtrLFRvrBCaMkMHEtdjUbJx3xf999NHuAAN084DRp0+dDlgHOPlw14flwQfuT/s5oOv4iZPlW9/6dnQHX3755bLrg11hbPA92C8/e/ZnOc8PPvhApuEcO4HpeaHcuvXW2Lp9Bw5kvbUwAZPuvfvuFAVeefmlsmjRgvIb3/lO/MbTP/h+2na+8Y1vhnENNPxo94fluWd/Fh/1+ONfiw7iuTMYsgvL448/nvVUlDVtCeP6vvvuzTVpBL313tvZBwBIDH0gD5kBIB0A9c9+8IPYUHtWLiQ/ATSxseI2QxRMvQNkAzW1P4oF1q5bl32KXY+1BDAR99yy9ZbYQPuIDajge2XYpkDZiDCzWbWYZ1JbnUoZ+9roAKZQoeDXgCizFci/cmn9Vzf832sFfqUAk8effHIGDV2gINE1LYbGQCYZnCfeujIIPCeyatWKcu6c9pPFdaTohUsRccSucBCrAGwd+dbqnQAhJN4SMM5V4PPYo481CPbi9Ny3iHhV5O/MNA7XxIRwgAlxMcwMIUojB6HC+dZbb8UhmS5DYXrN6tXl3XfeizNduWJVdEx8nuo6ihsHBvXGMGG8zWaHVHPyErrMpZ8zkIor4+K+UeUJhR09cjhBT6oUjDpgQqC6WFA9HV0SDBRBkGtwZhmFNjAnyakgUxDJSTNiGCIRPEOBHBqM8eQ0KZALQjOu7gYGdWX59OOPs16T09NxnoIXaLn7lMhafAEWSimH5efefPPNJDoMIyfq+VUFrWNtQ+gJ60ULkPcs4PN+GGjXskb0HD76+JPS3z+nnDyhojGdNRWIeY/WkEPkrABSKI6CN1NAMnZ6fCyOffHCRekJxjoSwANl0P2H581NT69AWnVLAsqRcvzt9BTq/7QDVP2slfvkACUky5cvi9P1vlVTJAxAK2vss/yMBKiyMap44izS3gS8gkOBdRgB164lgXbvKm6mPXlm77+yWOokh6qTEO5/dYiXa6IliA1rJ9eayJnKqNIkanUChJ8TaHM8XR2VNu56wCHJkmDbWZPM1ak8dXyi8yhgjKp600KU9hY0bAK6fc00kUboFGACbOTMJdP0ZySMAmtBpjOn+kwLZP26teXCubPRkcEiI7wpYKxTdDoSbGJRuQb2D3DU+/J5ADv32NnZk/+HOdaslT1Up3uoyF7L3/9iIG19Ax719SUAQv2VYEgU3CetDvsboJLKp5HIy65rJuzU0XvWK1XN6L+g61/LebYfMAaG5rJp10KDF0QPzqHhU0fPjoyN1HYsU3/Sh3wyazA5Pl6OHD6Us6KaJRlrK+OC7dfeeCOJPJaH0bsH9u+PbdIP7uwN9KHMYzWY9DQQ8YXTJ06UNTfeWOYND5eNN60txw4fKgvmDudcAB0I/7VTQox8xFhQYfdMi5cuK/sOHEwwtmv37rTsCHBV0YBJKvtAsOtXrUx7xNbbtoVB5l0QsCaKt2//gTI+OVXuuP32TBlRfQbqqtjiNAjO0bUlaJhobCohQeceyHnvPfeWRQsWleE5Q+XKpSuxQwuXLAn7hqjenDl1PwHU/uRPvpvWTnsYc+3tt98qk+MTGS9bEzLJT8MGsF/DKKlsr/Z8RhsiQs2VHeQdSFLa8dJOA5CurUq3rQkSaYQM15EsaGcQkGK5qF6i92tzsG+S0BKa7O7KmZOY9vf1hmXRjoNtW+w6O7vL0Nx5SWoi+jk5Ge2I6tcuxyYsX7myjI5NFMyXOolqOkkhe4v5ePH8xVkNB89pn2dvaSfqqkm/z+7udP6r6C3gNzahp+q+tEmupIo2zv333xf6PT9VNTm60jar/e6jTz4u11+/Ki2xxJx9kKlV/JdWpLQqnK3+3LMsWby0FjKa8aMo3u2Y82d+8pMk4xcunItwcHzMW29GoFHQLrnCulIt5u+8b0lj2k06OnKevV+ggSS52ozOiL5ix/T111G5QH1ttZxCLCwwY7qk6h1B34DHtQIapl07rrTRGpFwVoZZZVOkVY5GlJG3Q3MCMGRtIxRcvwK8zMwk7mHrKkhemRV1Ok5l/rG3zrSqtWfgLyV49mhYQ82kGXuJH9VqVItG1TZqOaygfylDgyYajc6CvT6jbR0NuzBgeW9sQmKRnKfaHuqs81c+W4LuexcuWhC/mHaiBojLHg+zpk4v8V4xdQDInikCzxmNPKcyXDKxrDIznQEAAd/Hv4njgJueWWFiwaI66pcdEC84f+142yreW8VwPVPaS0tHbDj74eckaX6GfUyBrZmMxY6zf2ILTJc61W1u/JwvdgtQQSTZ9exn95ikj3baFeBkR9o+rQsQJZpazbPxpa5LG816Ss59hntQ8JiYHMv6YoBaYzFewNMFC6vAtLZwbUt9fSkm+RxnjV8Anii0WbeRsIKmw/4J+D1nsLZGF6LDdSIQwdUI8B47mp8VCy1cvDB7VEu1lh7sb9cL6HPxYrn7zrvTjuGdADp3frAjYJSpP/TiNmzalKIHnyuO1EqiSKn1RqxOMFw8qLWXf+Pnew0POH064AWQyn1u2XJL1bPB9J0zJ3EHvTz/JvamSSLe37hhU9bXO2KT2LpPPvm0LFuyNGuhqChWtR8Atdrgaak5Z21B0vdklLdcYHgoa3nh3Ply4tix7H0AVNhPl+gKrkwRA1hAtwm71OhngLGC447tO2ILxZmZ/KVV8PjxMEAWL10yq4ejWMhmES1+/tlny8ED+2NP77n77uxnorjAh4cffqRs3nJL3o8BDs/85Jk821133Vn27t2XtjtgjzxETMDOmgBkjz311FNhsO/6YGf5bN/egIFAEbHCooWL05IjXjx76lR57rlncw0xClYU7RMxsrMonqbrZnCCvfXZZ58HlNKmBHBjL7W7EzWO0G53V1m3fm3yHfsLG8V6s5W++GRx4Wef7Zllj1lnotFiO3GQom2NOZtRxU11sTIc/3ul3l997l/FFfiVAkweeOSRGYlFnKoqdYIZCXEdlVXFJCfieFasWBZgpK1sc0xGy6Lg10k7g0nwIaQBJQRnpiJ0daQtA1ItmMJgYBAg3wy/z+dYgB4+m3E0QQJVWXBilr3Kls8XiAB4UDEhr5xcHW17U1pYXn/t9STLEj8OiBCkO2bUiSpJyhhEPwu95tiwayQJxF8BIs89+1yCJ8Em2p/KXK1oVB0UNGxO0MQaz6dqaw3ZlNoD3R1nBNjhzAUNVWSvMhZefvHlcu8998z2E69ZszYIPtSbqCSjy1gJUhhxz0OPQNLKENce6a5ZjRfGD8hgLWc6OrK+WCkMZO2L7Ar4Idij7+K9AlckMhDuPZ99mkCJ01Fh4YRUTQS50HLPrW+dEKDqCrAHYCKIUB1A9UfpNhnDfvF7QTgdBE4nNHH9/OPjWb/WgHMgWDF1UsOpVPJqv/CViLS5z4E5g+X8uQsJjgTLAUwuXohjaJkH3kEox8SE586dnQ6TlpRmoobgsfZ8T81qILTslKqhcykj64BcqfA240UFlqFRJ+jtCTBkPV2/jjeW3F+LMzQCuQ0EK0OmCtOqxrl399NqpYQRUerzJlBOJXUyAaxgbLKZmiFRs2f8XFgtxmy2I5C1ms00lbk2SI7IYQ24nRkUUICD5xF8pWrWjOcUHAieN228OU5X2wDwjqBoRKAzpUiVr7KTBFB6k4FmxuH6TGcyPe/T1rfqNbjf2I1U7ytbhyisoEki2WrGYJAIlLKv016C9VK1W1Ro89yTk6mQsC8CL/ffBrTtuGZr6D27fnR7xsYaJfmzZf7C+algz5TKwpkzMFTGxppJF9NVs4btEcjSb/EuVLfOnjkdyqxgMQ0hzbqq1r/40kvl+LETAUH1GUtAD3+hd5iI9fwEVNbefr525VpZsmhR2f3BB+lbXrHsuvLAfXeV/p6ucu7kqXxuJqt010TInrw8crVMAYK66xSNtDz19GSkowBMcOsLFdrel+irDm+99Zbym7/1mwmi3JvKlqDpxZdeLJcuXy1btt4a8EMfPzaPQBM4JpGJwG0qzX3lwP4D5fN9n2dqikD94YceLlu23Fq6O7oCPACJULKXLl+eMyBxXrfupty/oG3Xrg8z1ceZXb9+XTl/9lwd+xxmRW2rIV5cRV3r2N/585zbjoCMtZWuanxE86AZs+u91pGtVdMizqhJdquGjz86LzVRZB8AdfYTjQdJubXqMd4W6JFEroKfERw1Qae7M+2mzhD73rLQ3Km1IaTYnkWtAhVoOx09FSA9UMrPquYncb52NQkPe6ayjEkmWWevEsA2iX9tC5H0VV2NCqwCeGtLRwCGpqWQICBdEb7WmZUg6PV3Zu07STTNgTPGWHfXiry15jv5Ff5ZgiNZAETwkdpBb76p2vzoPnR2JkHDfjRtQ5unRGfnzh2hjgvqn/7+0/HrfEd/30DAaxo3YV4MEBwmat0XwITtiZ2LUGRPwNywvC6cjw0Avio22IOZZNY/ULoaZsbklHu/VsbH6HoAmasdjfBoMyK4tnnYUybp1OTZ51VAF+jizNf1dubC6GkEYf2MtSUmKfYA8gIAJbUtuI3S3065ca/sKiZdAJRfGEvvHrRCeQe19adqV1XtKGyhaq8XLVhQ9T9Mv2mEiaOv1LAHgffW0D5yzz5XjIaZyIZevXYl95xWoVKFvAOiYC0C4QIE1glBbUuMtWpbkYAqEtSMr27akSRaPp9v9w7s/wpa1glGPk/SGp/VW/2S9WljviqoXgtg7Rq3Olju4eTxk3m/niei6GGQLkiBDLjrntIyNHKtatY0PlEbnTVPm1omNNbx0FWktmqc2cviInFeLehgFQ/mvrPvm4MsRnJPigjWTvEAuO77JJXitxUrls9q9LgvPyuec13v0dqIG+1DoIB1FRO6FwmtJB1Dhq9asmxZBUa7ugImp73WHu1p7FpnZ9VKWW7oQmfafPwcnT++VRINiHNeIgA9Mx2GoPd75NDhnAF21n3vP7A/DGVsR/E6loOJkmJjrSIEX7WZAOK14a2/+eZcB2iqVR0ALwb0xT7ZB/w5PTDrhSFuP7AZ2MLub9269YmdXVOMe+KEYt+VjM22pkAh8ba9rZ0UC9y7bAsr9g/xVbHFuvXr0jJunYwZXnHddTWmjY8cyDP6vAceeDAtNAp04tH773+gHD1yLPou7BeACECS995Ryo9+9MNMB7r9jjtiw1u9NTEzIJuvxHYHll+/cmVi1Fdffz3nAstQPAus/9EPf5hC6bo1a+Pr3Putt25LXOIcKeZGfJUvWLUy+jHbt78XnZnJ6akUXzIRs7c37Y9AeWf80BcHys4dO5pJnevC8mH7A1yMjJTv/Pq3w3atU9BuDKA2OGcoPpz/BpZ4T2HtnD2XPGJweDD2iR+gr2J/Vm2p0S8Bkz17coYCiwBM5s0rGzdszDROnxcwusngMeLpUrJL7Vn6b+qh/FXM+r+65//PK/ArBZjcuHbdjAAp9Wv9dgsXxeBB0yWIAghJJLEhYwGNkWTECZo6MBIZB5nxQKcFVNAS0NvXKoZDsDknyLAAU6+fVprK+vgsfZ9+zsFWsRFgpmKu8tb0GgNVgCRVgJNWwkTZ/eGH5VKYASMxkJguC+cvqDTtUP6nym3btsZx+l5VGH4TQs6xSRLRD9EOJVacH8MoeFy7bm0Cdy0uDFioo8T8rl6J44Bet2NmVcoZNI4kol29PRGRVb1nbAVgEOgqXDkZVW8aEpLC+rxjsxN6jJ5TfTNY4QAAIABJREFUqVYtoP3iutBlEytQKlWc9uzZk3VktD0r0CGV+v6BBEEMPnTaCEvO5/bbb8u9A57uvPOOKrxZSvpJb755ff7P8XoHns0vrAPgEadx7NiJoOYPP/xgrilY9XktnVswIYgGtKhqtNU9VaEBAXP6qquYYBVipctSxy8SVFTptT+ISDLWqiue3+csW7o8OirUyu2X6IT09ITiip7MEdsrNXknLFiBvoyLTMWvN/tJ5VzQ7DkzFaHR/xCECOxV6cPc0G7TtJa4P8FYy5jwWS2dkdOw9nEaoZ7XKngmd0xNJ7hyJuwFv3y1tPu2Z35G9bhhqUgmfSVJnNVzkShJBKp4pWtMaSOIYKUg2jQHldqm4tr8XStkaD8L0IB9Ru6lujo9HTot4Oe+e+4te/fvK7/+699u3gmqdR0NqFrZTm/yM9ZBxct7CYiQqQ11vHH65rE2GjaAM+D3QER7UXJB+0QAoRrny/5tpzIAm0I3b4BaQam1jNBiqp1Vl8H17A02yGfW3t7KIMqkIdOXmkQ6miA0ATo7ytVrlzNtgp0aGpxXrl6trXhsnqDQ3vNsbJkAZfXqGwJuYIe1AYP1di48+/s7tifgQckFPgj8jx05FqCSuJ8gSNLgTMwfnpeRuidPHAuL5KY1a8vGm9eVyxfOZiyvewJAAnDN/RDw9Q0OlqmuSuEfHpqbEYU0lp574bmyY+fO7HWBpURXsvLJxx8lCLvnrrvLE098PawxCTT6skT3Yz30o6Plm9/6Vs60xOD8xYsBNQnMoRMvX7osY67Zat9/9PixqtpPu+SbTwVo7unsznhYgE2fNoepqQAkbPiiRXU6Gqo5e7g/rXwj2ftEb017sKdSAe7oKKMZqVj3O7RN66P9LJDOOOGGIRDGSdMS4Uy1lOGALR01CcW8ayeiYKTlHGfSCQZYZXB4J7O0/y7ISmV1YDhKyIC27LFWxLR0dXSW5detaNoER3IP2jSix5PWmSqkJ3kCmJuGMmTyy7BpMLU1YWi4shczLezkqYj6RhR5bDSVRvuh1bpwrwGSGiFw94oJBDCtbYSdpaerJ/ocpiVoa/UZEgpVQVMmACd+3vc89PDDYQIATUxSYiNTZZyeKfv27S8LF83PefxyXTrLyNWRAJZAl76BvgBuzrvkyyQNgIzWPj5Ri5Z3/+yzz8bX14kV/XmPWnjYOr4OE9C+llSZ/tRqWrDbPn/k6pVUWZ1f70LilNbGweHSNzAna4ARhmHh2boI/kbmpgpA5TpGqTd6MBm/20wbAiDU8cYVsDABCbPGj0agvBlBHCHhnp7YAHaptg1VkNpV0OCjedBM4/GmJF4RSG18CeaDBEgC6hk9HzCxGhCsAuOlMc7m1OdsdJQqyNeRGCG+bE714W3i3zJYPG+EzhsApm0nzrM3AEnL3uLTWuDe1UO7b+yd9bBm7DZfWoGNzgCp/oxxwMb6e0w2iZt40P0CN5xXjD1rkc+eno4dacW1+WB22/O2jDEJJbDz6uUK2AEQqv2fTKVbewy7IS4JmN6AU/7seQHYPss7On+h+mnJbbSL+MbSkb0pdgOSusaJ06diG8UrtR3a/c+Pn6+CutagL3bcZ/s+IIeqO6aExNa9RAB5YCCAAT/En/FvhJIJHttMhw4fyr1jT3gXnoW/kshu3LSpAUBGEhvVJLQCqmEgzzGhcG8AE6CP/Zui4LmzZUkm9VzK1LPhtEEP5/7vvPOujOk9ffJkdEv4aTGxVhkt8dqmAaIff/Jp1qsVLb7jzjujt4VJ+OKLL5bHHn88rA9sbiA7vSUxTtgSo6NpsbaXgeP+jv/zrgGpQAZxKr/w2COPpi0KmAM0WH3jmsQYnkWBznthA8PaPX8+RRmgMXHVn/75T8vrRg6vWB4xW+viGazTTetuCmBLd+2e++7JpJmjR4+XRx99LKA9sXH2hqbgm2++VZ750Y9zTdovxGRpNWGsnDl3JvcPuDl5+nQKf3RbTCTCxOQ7FA4nRseil2MPA5Uy7e3IsdwvLRmsHXuXvRPr2lMKiw8++FDOAuBLvG+vYHaeOXuuXL50MWfH1KOl1y0r+/fui7+wr+UHzs+nn3ycYo33tHXrrWGC24eYfMBeLUyAkLfefCOgBvFZzFT7//U3Xo+NwW4XQ/CxwLGTp08GMFboIlCLpfLv/t2/y96trcwVMA5DmTbRtHbIJWEvsetsfNoFm5bHf/gP/2HEfInX2i8NubdSfL/6+pVegV8pwOS6VdfP9PZVMbkaaHQ2QkXG1FVqZq3U0HS4UEU1tTh0dKWKm374C3rkKvuCs/zGN57M//3i3DheDohDYFQYdNRwif4HO3cEAefMtKowOOnF7e0rx49W3QUBGx0FCT/6m0DRYf8X/+Jf1IrMzEz5+pNPlu9997vln//Tf55DrLLK2dy6ZUuMwVtvvFEefPihtPcwltS7HfxXXn01FEbPTrQNvf7e++6LyJPghxHRUuJ6nASkWw+o6T5VEKuU9959N46kTleZiaDe9u3b44DNtofgM64cOCcj+PNn96Kv1ZpIhDwDYKrVMHFNI9J+57d/J85SkiiY5Mj/5E/+ZFYMjrND74Nqc7aSMA5VkKpCzJmaGiQZkZypLhw+ejTtRDfdtC5JpWRakIOGDbWmT/LII4+GpfPBzg/i9O655+7cxyeffJzASZAhyQQ8bd22LQlmVMlDbZ3M+gqaVZCWLV2SxEoiR6iK3kLV3lBd7AjV875774sDyFjers5ULyYnZ8qrr76WRBKTRZsGhwRFF8gYOwcQ8dwCoLpf64QBjs/eEwgKIpcuXTYroufPgjz3rB0ETTUjgWfqaOxKwZ7MmlufCAj29ceRB5AZGPgykG7YEDQAMkKYaJ6ExzSGXvoIxl12z1YSw0jJdIZSA8Kh4Qgf+j2ATMWWIKlzZp3tMZ+ZABVY0lZG9cLrJ2/AH6BLwINOQAYQqVansbQ4TCNEfO9LL70UB0sj50//7E/L7/3e30jlQvLmzBpBaQ39EtRIxpwhmkKhLp8/X3vpB6ogJq7MyMhY7tU0kdpbfil/tl8EKlUPRYE5ojm5z9r3XkdcJ3nJiF8BL0G/sQjrOVeCYWvpOWoCVCullX0x2oz7rJR+oEvb786X28fEHv2sscVGMh+kcdTfP9u3Trh17Zo6GYjNAKbOmztcuqNtUEkAOYuvv55+b4KpKjbbd2wPTR2Y99mez6IrtHP7jqyP8/TNX/u1BI+7d+3KPe/+YFdZff31ZdOG9eWT3bvK2utvSKK+acuWACmffPRRgNEbVq8ufcODZShjh/vShkPE9GfP/azsP3AgQajkRcXn177xZDlz6lT2Ysd0CX35vrvvyXo9+/wL5b0dO8oHuz+MHspjT3wtQbX9i0UiicZm++3f+Z2yYtny0jlFCHesjJrscflS2nLmDw6V61euKr09fbWVoqOznDx9pgyoaI+Nlh/84E8zgcZ73Lp1W/nxD39UDn4BLBmLzgY2mOugAWtJBBxInpLodHUlyQ6gqSUl7XOVAiwRreBjTTCc11a8u0Zx9f2rRNcxqpXBpQpexUElbCWaEPYDYM1+rAkVrZPpMtMxEy2JtOOMjsbH2PuVFdAVYD2tGQ24k7a0AYye8TD27BPCv1euXstUBS1CqvJaCtqqv8QH0E9QkS3O5JLRsXLj9Tdk79jnqdhnfxpJqh2RPVNll/xXRkVnR1eYGjw0geb77rs/yQLhxt27P0xllI1E01c8AGjYW18cPlSWYPGNjMTe2ctVC6vaSYUR/oAgI2ZQgu9VK3ImVd6BGT/68Y/D8qJd5rwZS2z0uGu99dbbVYulGV25ZdPm+DVATjRuoBuAQTouTVuc37Nj/IRJaFgwgJu0LgzOKecuXCyDQ8Ols7tOaQOa1FHRptnQ/qhtWu1koQrUVmZFGLB/CUzx/toWoFZcNt/faEMBNlp/IWmx1/k7v/eO2C/MpzpqtzIN/d4+yNScHvt/LO+V3Q2rohtAUwGyOma+6nih8AMSMY0AWmGeTJvmNfql9kq3KUGV9SJZ82/2s+/FMrGX2aqwFRuWnHcQNkwjfh6wpgXgCe8G7KlnC/XezypU+Tv3TM8BM0IrShgpzf3yeZiAEk++Ms/b2x2fGQHzRnzcZ4j/FE+0gdSWJOOfO9LG5p0ZdTrVTJ+qTMDRJIXsg+Qc0w0wCRDPmk5Mxq5hIgNB+FxM27SAzKcXVycmhtHYtOymdaeDpsyVgDHiRffqL+3lWqCoYulYpc4lGyLOqxo3rdDxguxrIKO4ybvq6+0PAwRAAYi4/bbbAsYQ55SASsTFO847pqEJM4ATZ8z9S1aj8XVS8Wd4dkQ5QEIijLnp39k5cZIzwWaGsTM1VTCRfXkmoIx1loxbL+0p/9c/+6flyrUrATHcFzai6YmAVO8Dy0/8yceOT06EGUH3Qixg3K/YUrs0+0GzD+hhEIJ1AAwAj6yHX94Ptpi9hJUg1nScvBNx4UsvvZw9ZEiAuJ29fOihh3PPiibWefWNq6OThbW0bt3asCHENoDrTLzq6CivvfpaCgA0C9997934GbaPf6hTGWlv9JRnnnmmvPP222X92vVhXgJ6fvKTZ2L/f+/3/2beH/v26muvBhS4LyK2Y2lrl3esXH5d2gmxZMSr9957f87x88+/EGYMZu0/+kf/KIy6V155ObYLaKHwdP9995ebN2yse+0SPbuBsDoJoWuZxL6Z29iQ//Qf/2P5cNeu8vu///uJQX7w/e+Xzz79NP4Io905kitVNsma8thjj+b3bAAWtrwISP/CCy8kDvCe5Bjf/OY3yw9/+MO0iL377rvl7bffzPlqdZxc7/tPP534jnmMvtqSJWGhAD+9jy2bN5ff+q3fKv/lv/7XgH1pa41v6in/4B/8g7yXp59+OnsvLbDVEf9KgwVfPXzdAb84ZOmXrWPrF5+vY83NN8+01XBOXmCu8sdYV4prpddz9ucvqBzUoGBozlCCjFu23JKgG9WrDRQ4IZYM8soRSqYFv8APPdL64TkSgZu+Yn/PKFORFvQyECuuW172fPJJBJLW37Q+zodx5rAgtD4vUzToQzSUzJ+/8kqo5RfOX0xfPSRWcq2SxZG1k3W0bXBogjNMDG0fV69ejgPTRoSaCCQAXqC6L16IJjmRijKdFbPpVWQYHYGhKTOPPvJI1ki7AydfJ6b0RYdFC4qEzToLWo1bQ+WXBHsmo0F3f7Q7gT4knGMUvDBM6HyZA9/dk9nwggoBNedGIR2CzGgbGSco5tw5X/TzTA+5cCEVQ+1AmTF/Qx2XR6hLQIsxI+kWzHsWFUXz7AFjNVmYCMBjTawfump1/CpxXQF8AGaMPEcqSBIMqCR4r4IIFQJBsqkUbf+1Sn36vqOoXytilNG9D+9gdqrNTEf54ovDabviIHxZd5Vz79D+ivJ+b29QeGATsEOAAGjLaL/Tp7Jnqihv1dKpwEbtLTcuNAKoYcKoYtdJKtITgZmAjFNGgaQzIgD32dpVBJdaiPSzAgcC0gwPBzASbA8ODTRsjBrQ2rfAkfSymwzT1ZOAJy0ojUZBRmY2E5dcO9MCIlapFUGQHHnIBjSoFcpEDhgm7dSRjCoF2ozl3wRNaLI1uB9PgOwe6coYE1yToZHQeK2zZEwgJzDhUJ3viPRmas9AEgbvS7DZ6rNcu2YiUwUHJQmCW0m0da206Kolk+kZGfVcNSr83iNgikVYN73yF3Of9qB1tWcxjFTOKoiEfaPV7Gy5ePFyzrn3VUeMVpZPxDk6O5pRprUVwFmkteD7JBXtWF5BTgLXuXMj4Geyja9UYhIbYKOMhj2hj1lV8YvDX2Tt6Uw475K5G2+4IWMq3b9Ea+XylTmH9vf5s2fLonnzy803rSnLly4pi+bOK/sP7i9zhgbLti1blKSzr7XLDWPUGAHatNkBKZxPtgcY7AywnYvnLyjLly0rhw8cLAvnzi+PPfhwueu227PX9n5xsHxyYH/Z/vFHAWFUr44dORpA5YP3t4eGDIxavW59mWvEMNB0YjwMl2uT4+Xjz/ZEd2TZ4qVl/lz/PlWwoo6oBneWsmDZsrQnYel848lfy3l+8fnn02NNEJCtALqoHmrzAiLZw9YdO4TWR6rN0Zxp2zJU0StrKu0EGGnNGGq+oSaClXGlXcVZsI8DKoSJAvDXkkOjomqj1OCaeLmpHRhv9R5oW1UGmP1abQa7YO+yFWwu8BTQJumiqbBw8eJU5y+cr9oG9p57AKQsWLAoAerJ06fyeZgfEtW0IBoV39WVANj9SLZoy5hu4gsQz0bynezVzoBsKoHWZzT2NpNlevvLdUuXZGqECqxnREv/bM+ns2AtUEZRQEWWn7hxDTAUiDQRX5gpd1cuJ4lgOwlCfuPJbySpdQbYGqwoyboE/fs/+EF54omv5dyzkxJPwNCPf/yjUPCNzsawlEywRJLVtChqc5ozkGsSGOYDnWVnEzA3MTYae8Uv+syMmxWDdHaVUWN4M9rXexLQ12TWoU4A0wi+MnvshOv5rIA0TfTGP/B7QNMw4UptIWn78isAY/LVePZN/GgDGLiuM8Zn2le1faxhHEa36lLiFEUR+7KKZE8l+ef3xSXsvKSf/wRwupbvt3fY5bQoNiPB/Wxtnakjpj1TZURVhhSAKUkqDZje3hSf7FctX2ICbaPaOOvZqffj/bGR/q62sNQWI+uUKWUj17Lm4h5n13vBZpCkswP8oGudOs13zg8L1x7xvEAun+fn0/I1NRUmLz0NCXCr69K2cKRVoXl39qJnl9BJ8IChGEwtq8x+AEDa8/ZZwClgFA0q7+RabbEJw7ODjtZAoYoU361lVSGmz/PVs1XjVwDsVN5vm+wlbujuDSju3v3m1MkTNQZc0DAYG3FM7xqA6pvEOc5rnZazM2vAhkeL78KF2Dp6IRhO3ksrRlvf30wAdUyiVjB43oL5zRQuOhLDjVbKeNXTIYLe01OuXKIdtqRqil28UDZs2NhMEJyT4pHxtnfdfVeeUUwoNtv98UcBThQAXYugcx0isLesv/mm8vNXfh5wQWHK+8Zcvu222/O92nuwb5x/6yfuNl3H2VZ8sQ+Wm+I4PRPfyz8rbth3fv6P/v0fJc4FTrgXYAvNDXGIdwQYVpBSmKSHxObRi7k6ci1xHdahWNpnYlgfO3E8bGlg/KaNm3KOxB/sIbv6/e9/P0Wb//W3fit7T/xJ38Vn37rt1uwvhQ0gOZ+3ecuWgAUB6UqJ/Ry9Rox4KiDHsiXLyvHjJ9PGcvjI0eyl3/3dv1beevPNnGv7wH7wjkwQovkiLjl8+IvEQwA1MYaWev6DkP9ne/eW//vf/JsUmk3wSeHi4IHYTvviiScezzulVeYeTVCSf9hjwOmlRHgvXSqPPPpI+d53v5f1A2QpRhD/DpA6OFSefe7ZgEUB6OfNC3OcTfhw1wcR9mbLAFTic77aOeL3MNoVdbUHAWWcMe8WK5XPkPdpn7KnqmbYV3DBVyvwKwaY3LB2XSIBhjaiYr29UaWPiNa0qRJ9CUZkNIQjOUc0wokxQS/RttEk0wn6+gfyeweQATV3XcJOgCm6AqZsNJNyOBfoL1o5J87R+uxXf/5aKt23NkJLUFvJuMSIQfLnz/Z+XhPgBfPLsWNVdMzPX7l6uSxftjxGvQpMrYyhIFyLUic4aRN7Rl3r0Ae7dsUhMVACPBVDwYUgF6Ai2COmSNQVO8MzoFaqmkgUPtr9ccMeWREjkkRbEDfB4Z0vd999bz5PIqpqiEFD8+Wtt9/KfW/auLksWbo4VQrVGQ5NUompcfny1bBZtt5SFb4j0tapF3Z/DLixZkZ5QvYF2ALDwYHBCKOhGh764mCMHsaLBMAzcPSCH1WM2vfYEQaMP6fXtHTkOSUTEodLFy/n/UsEMZHco0DmyJGjSbA3bdqcpNvkICwN/2YtUfC13ei1pwlA3E/CLpiXFNeJFVq1Lie4ZH0lGCrfaZGaNz8JKnCL4waYuXaAkEULy/79ByJQBkgRiHoXAi8BsoozyqY9xmlpIYtIJfDq3NkEXNaynbbSjsQVjEhKOZVfrDiij1pkII9fgmhBgCB4/rwFeVdaDewX1+Rk0NvdC72ECFV2EyUdT9JGdLJlgriOtou2Osi5VsFgoymnk1BK5mt1PZlCQ9HXzqAlAR5Tv7fpqovjrH3iWDQ0HEpZtmTx7BQFIISEDngFlBOUbNpcARPriImjesNp0nVw9lKZDEV7Is8X4c6Z6bwb+6lONKg6DIIsSWydnkXItWpKsDO1yllH/rZV0VrRr2wBz9myf5y1lkniHjxLpsqgrRu/3FMFd8+epW+ytAoepspc1ygVzoay7yYAatap/T6Vcp/Hxjkzxg1u3rQ5e2OQhoJ1lJgHoCrZeyovuz7cVQPK06dmR4urVh45fDQ2xvcDVuhymFB1YN++BNcqpVqjzp0+Va5fubwM9ffnmTy7FqDBTIzqSCuC1PDKyEi5fPVqqqef791ftOtZ00NfHA4g4PnGr42Ubzz+tdI701m2rFlX1q+6oczp6kl1u8zpK5+dOlHe2/dZ6ertKffccWe5YcniMlA6y/6PPinXLVycCVaLV68uC5YuLiN68wFhRL17OstkT1fpQls/ebLMH5xbukYmyrVzF8r+Q4fKVE93WXHTuvLW++/Fb2AMeq8/+uGPkvirvgvujhw9nH0T1hptkmYtvQ+VzrRQtBOOaHX09CQYT3W80VlIS5uOUQzIiKE6C/Zad/ZZZS51VW0DFe8AaoRZCb8SGpacDFRmnxaKTO6tTLGqldKVSWr2Jl0TLBUAiOBTUOldarfMPsc4U/3s7ErFllil5K5qBVXBZ+fXPvaoKo5h4V2tbV9PPfXNAPDsJeozKj6RYQmd+2HLBPf/z3/4D+mf5yO1iALbgCcEhbds3lTuufuusP88r/tV4R0aMk68Mrbco4TY3sbglBAC9ZwpOgWA5mhEDVSgMJM9xifSbgWwY1ftaclYtZ2LQlsHbAAfJOxE0yUxmFiYUcYmT4yNp3oNNAAWATgvnKVtMloGBgcCJnuXJlTZw9HQ6KrTrtKWE1ZEb8YKa0dqARN7wvuzPyICHC212kLJPqeNcXQs75k/5GOwl/jJMI/CZgMe20J1Wo7rATgCbk9OJZGp00Vqu2jGuGc8dE8zUai2/Vlze42d0iLERtuErp8pZU3bZ2VJVPFvvkICo21WOxehW77JRLDKzqn6K91p32yBnToVx76sDI3+7O3KGnV2qjCw86ZaDYRvgSMxmGTJ9wBD2HPvw9/zUeIg79g5tGcBQPx1xF0niWdXdqh7V1AArkmcqr7LQKaWif3YSPcSn9W0Q1pLzwD0EQ+ETdgI/fIt3pd2SQARllYKHSPaJYdqnHmtMnnYQsUXmnVpTZ2ayr37OWuVFtsOumXzEis4A+3kJ/bc9/HxbGG0tUpp2DXT0UWzFwEyEZIFSCxanJjNZ4o/AEkB46KtYtrJpXptLRzsOWbHjh1JnKOTU0riXWvmnFVAtYJHYiv7McBr/FRX4imTcjBnFJUAIa7lXZksVDerkdSTiXmcrQjrjo3lXXjXC+bNLyePH4v23PDwYGwxn8YWnzpzOhpzDz30UMAKE7rsR+0Wzge2yb333ZuihLHzPlshkJ/Zf+BgnsMeunnDzWGhEUq1f7VYKtBhvVlfPw/wUBxUVAJWYEazOfffd1/AEiwNTBG2y14XN4g3FO7sPQwZZ1l83BY2s4fnzsuffS8G+NDgcFpdqiByb7lu6bLsQxMzvSvPqmBRtaoqC9qamig5MTlVFi1dnAKpd+s+nffjRxUnj2ZamTba6Nmcv5DxvRGdH9DG1hkQmqbh4OBA8haCwe4ZKGNCUISV+016HAnoIV61D+pkxanygz/90xSBfX+NY+bke9gLBRbXdpasM40oYIZnt1YYJcBF79ve+6M/+vfxVUuXLM6+XblieWK1zRs3pYCLBeO6il9bt26NviDALOd/eDDA2Gd79iSmiebkAiPoq5adaUNsii+it/Ik/k3eZdBGRJtbMcuvEIOvVuAvMUx+2RbkLzJMbrppxqGHVnIGtYo0nYDHAUwQMDVVxifRnmslTHJUx5lWY+5AoSn+YhLKGOg1dPjnzRtOO4XgCB3x6098Pc5E4rpu7bra533tWgJrSQjHomqGWqa/3gEVnHLyKHNHj58ouz78MMGu9hxJhJ+njQKsgPC/8vLLMfaSd9MbPv7oo/xevyyGhOQZmsqYo4l7BkaYkWQM0OMyTq505Hs5DIZHsCLwJGrI+aGrSoQ33LwhySaaoQAUOGA9MXBUXGgbSOQ5BAAFB8dJ37bttnLTTevLy6+8Uu69994I69FyqbT/iwEbMFYkLQJf1WXrIjGURJpQwKh+/MlHCa4h3lg5ejHPna2sCii0wBX1UIDv+wAakgC0TL2U1sUoOaJcPrcFEwQKHGdtrZifBAKw1X4PAyxotsYCA0EIDQAI+9Zbt+Y9Yr0YSTnTBOgSCO/UtQXo7hVYgv4JeHA91Pg6FrQniSzAzf5i3FNlIgI4Pp5WJHvJ/lMZ4jw9l17dyoSoGhWCEUHQ2fNGSI8myBVktn39qKSCidDvG4FV799ncCoqhTUw6s69VEBlMBUqDCtBNnBAMCXwDuFD73iTkGUCRtMvmrGwWCZa4WaMeevPOaraI3WEm0C90p1RufXpV0ZJO/VH8JvEKKyY+r0CmJpAYTNN1jaGKQnlVJJ1zyV44LA9m2vQHSLk+OQ3nszZFkQ734LPVpzRPvcsggdVvmjxNIEjkAxYkaDCRAjUcPZiYnxWrLL2308m0G6re3VUZTLXZoRpZ6W1j9XKa0v1lqwCoqxDpvXMqVVugYV34ffttITKYKkaBX4fDYgIBVbwRPXePvbcqiQSQjYlIMHC2u52/fU3ZqrK5PhkuW7Z8gSlriFgSzvCp3sSOL+//b2wTLTI2I+o5c5q6PPjEwFyUHEBKAKVhx56MHoNwDKq+H0OFSm3AAAgAElEQVTdXZlMpEVn2bLFqSTOmdOfSmUq6jMlI2mBJyq82ojeeeftMJwmR+vIUZ994czZ8nd/7/8oC3oGyoq580vf+FTpGBkNMNi7eEH5/PK5cmnuQOns7Sk3XX9DWd7XX6bOXixnDh0tw1295cDe/WXgxlXlviceK9cuXQxTRXVv0dobS+/i+eXCWG1bm9PdWzovjpRjn+4tU8D0oTmlf9ni8vH+faF9a9Fgt/7lv/xXeXb3Jmj94mAd42hfz06WCrhBnLMCD3W/TgXgkCCxk95X1WIwVQWIUqeb0MT4UkuiM8lcABfMkOQXlSocvZ9MwOpMAtI/0Je1CwMhmiD1PEVrYmK8JsKNMKTgEAiS9gq6CeeJJU9mqoIpZjRTsL5MSToX0dI5syOIVfMzIWyyssmMZ5YQsEm33nJLeeqb3yxz5w4FmNPSJdBuhTAlOyqvigD6zbVPASZQxY8cPlJ1UQaHsq82b9yQllFfwAygyw03rMr+t7fr9Jsl+Xdi5tiW7FarLcGfOGv27vjkZNiezruza/2NEDV1otX1sRbGZo6MXE2PPWYhn7Zz5/aAOB9+8EE5cuhQQOIFixYG2AASYfaojtc1l9wOx0fTE2GPJAuSYCKYEhrMEmLHfEBnV22vkoBI4vkGorsZ66v/3vuOQPREgAWxiiTJPtPSk8kyjf5SWnKc64nKWrKfMEo8VzTEJqq9DOuvKRC1wtP2CUCmpwcoM9qIjlYhXswUaz53aDjMDAlHANcUhAbi++1/7SFhjQBHMlp7KkLBYdU0gEnwcAQpLIkA0vUZ2eX4hwi0VvrMLPuqAdGpW2KU+LKugKaM6y10kkaq9o5rNmNFxRQR5Y6+3NUqyt0/kHvmG7TSJUkdG0/i5b1J0uOfcg3aP3MCygFDMDr4UNpEdPCwyWpr2ZXsj0w36qCTdlPsqf3p+cIePHasnlNTwZx9U38WLGjAj57KTmpYzhnn3d8XVlf2jTVsmGf8Q9t65X1ZD8/Ep2VKE/8YTSTThWoMIHaypOJAMYwJNux8xFlpjfRpteuObaLd4azOGRxIguntmBwjZhKn2J/i17Q2nz0bkES8wh4qQlknrW1AOj5VwY8+S9UymVMBE+yqsdEMHfDyATDAouuWLWsE7y9mk9ywugrvAx3HEuNcShIvVhGXaHuhYYVlQsMuwqSmLY2PpWXIZ/MzYQyfORubpgVEvCjW9awt6+mWrbfOtuVaJ8AIezE905FYEhNJTMxuhD3Dfzd6ZmJuayFGYr+xtglw00Z0ThQStm/fkfYf8cw9prE1kye1m9hjfh7TV6uRmP3CxUuZviMWEf/v2rUrI4jFb57bGbx2dSTr4VrOg3chpzl26mTs9pKlS1JIu+OOOzMJDrNI7A5gobcGGFAwxJARl6Wl6dChxE6mhXp+514cGs2nvv4UDu1jzw/swJwEyFnrAwf3Fwx4vsi45coJnglgzg5h1YhLnBN7pE6Xe7ts3LQ5bBoxRJg949o2L5d/+2//bcBN+1phBthz9113ZXCGmMwUIUVF+85+tEbi0/7+OsHtnnvvSQHV2fB/tp3e12uvvRrAybty0uUk1vzgoS+iT2M/x+R81Yrzy4YLfPU8/40V+AuAyU2bNs+gx0qsao83p4uq2J1JNnUiTFfp6K66CBxCqjwdKuNDSQ4lHSqvYY3096ciJYH4wz/8w/LBrp0RPkJb88WgMKKpYF24GLq2yhsggPOiayKxgZ5qzzDvnGFjNCXUjCzE9eWfv5LEDd1MO4uDDIjhYAgZCvZkTnofOWlMho03b4ix4QgYpAT2qmlnz8b4+gwGnyH0LBGhbRJhIlmSAsANtkOEm5JMTQaYSdWmAWg4boZcYM8Yo+QzbnWihbWeSMBAzJRGhKDcMwkEtN8wykTFTp44nXvlNKyBdePM9IFyUN6Lil8qrh0lTgEgpUpQR3hOlPHRsSDX1l1lwbrqU5VQCd42bLy5TjcYHw/tzs+iZlrX2qNdW6+sCc2KqsZ/pV5nzdqy57M9sywFvawCKewegar2KM/rvdl058+eCUOI8Y4i96ZNSQIwbgSCpgtou/BcHIvgxlQSjs69clrRApiorRr2oMDFZwgg7bu5RDZPn8l+4fz8Hacu0eBEtIx0dtcpC5WKP51qggRBkMDpcrAR+Z1TRx6qtI2Naw3oSCWrFYIVSErk3ZMknw6PID201IE5NTk3znJwMIlaraRrHaiACO0WDlIA5+cqQGQyFCClTgGo+gD1JNfWm3qGJC7+wb5tQQgBP+cswHQvgC2VTO/WGEvOVsDkGt4voMC5fPrp75Xv/MZ3EqQBE6t42MU6UchkHpMSpqqIreq0aleEKAkyG188MJB3BWRwDbTaADxdnakQub71Bna24oxt0O/P1qZqFKiGWt86utk6YcDYK/U9VBFGZzlglfGeAX7aftoqEl11MIyWnS7cvmtLWlpBaXuFxg97w5YJOog8Z/z5SJ3E4me23XpbAu6JqYkaEI6O1bbBrs5U7l5+5eXYAhejvzN3eH56itkyvfp33XlnAhZ78Dvf/lbZuWN72A1aYRbNn1cO7Ntb1qy+IbTdTFwZuRY7QYm+IyDCdKaufLZvX3nmmZ9GlG6wp7+MXricAAs4iWFyz5atZcOyVWVRd2/pujJSFg8MltPnz5bTEyPl7JzuMnn9snLjTevL/P45Zf7oZLnyxbHSNTJeOsemytHDR8trh/aWv/OP/89ofux+//0yPTJWtt1/T7ncMVlefOfN8uSTv1aGuvvK+LEz5YtdH5f5ixaWmblD5dJAdzlx8UImRmxD5e4fKP/6X/3rVOFqld50kwpmtxWpdhIWbAIIp8qfBLgZISzw9E4lzGGOZBJK1a/weRENxd5IRb4j+w/TwDvJ9Kjo/qgIVzDO51ahZhN3OlLRT8sWJlMPzaAqYhlx4KtXk5xgdA0Nza3syiYZGx6eN5tQarnp6ukNsHFtVCWzN0mihIwNxgZIW8IUPYNzs+0baNO///t/M7R738c2ApfT5oIN19FRduz8IPYLAGwyAd8IcDG+nd6He5LY2SsoLFVnYyK+KVob164GMOEjNt+yJdewZnylf5doJKgnWpqWBoyw8STVplRg/ZjoAKjc/v72tONYG/d+3733RhcBSM32G0tvLWmNbX/vvTAerZ9kJCNeUdejYTIVRghb5hxX8duR+ISu3u7S09cb8BpowedYWyLF/IC2q7FRSXtlrElkA7RFL6zuH1+t+Cu7an9gZYVqrpKP9YnFNb9Or5GQR78lo3brmGCj67EeAOCSbeyFsC76+nJNttAEI88T/ZtmuhHAxD62nj6bjhSgIto5pcRfsH8ZzYpZ0Ih3u39/73viE5pRyUS926kV/p4NaLVOwhrDkhiem8LH/8venf/6eabnYX/OzrOQPNwpkiIpUhIljVZqGc1oRrOPPN4mi53YSZwEqIECSfpLf7DTAkWKoGjTtGj7U9sARRG7dTwTjz3OeKntmXhG+yzaV2rhvu885CHPfk7xue7vS3vQ/6DSAQhRPN/lfZ/3ee7luq/7utlaPx3QJx4pRl5NXHPWACNsarV0ViHMugFggEyuqxg22lKXA06zn1qUS08D24u+0GBAKGsB7Km1q/ZJ+zzA2/xCm4meV4k525cBkIC7a9fW8IAtW/Pe6GAMD+V94hEt4Bnv3tMkARBUC1a1J3le2MvOnHiT3VXQ42O9JyyasdGbzBtxkXZj7dk+xxp6TopUxlPzGK5LjMc++YMBYa8DijqQX5LJT7DhxD4zoY1+TADexTBWJPOxX71z7/w5T+4Zo9a+VShL4WWu9hl2wsbNhDsL/JdYi4kzyjWgjhblybRkxKYNDLa1k2sSW0zfmGkPPrS/N8r4Qnx64tRNGxPDAvzDxH7/g5wt1wG8Alq6RgmwtbCugLATsWNzAQG8FiilkHVVgWHN6rbvrrtix+wFeiRaYbR2A24wNTDSFcU80xSuJrQ0rY/Qa9eaZ1+9CYi5crndsbd086J5s+PW9trrr6U9xg8w5vY77gzDJizxHdujieT+M7KZnR0YzH1aczH3888/F8DAsxG7sv3WVKwi/uabtUWJFcWAL7z4Ytt3974USrXG2N+EUl2LMwXcee3V1xLnEHJ3rgGeP/7hD9vnP/e5aoXduDEgGXBd3M5u8PvAR/elkIL14bPF+d/97p+X7t/69QEnurHQ9sXhQwejIbf7tl3tjdffaJcxGoGv16+3Jz7z2eQv9jl/j5Xoev7g23/YNm/dnFhPcUuO9cSnPtW+8tWvtrNnzkXYWytPpyPke2r91qWIrfhrb5IGsCfp1gDd3nnrrWjFOA/ll1bH9htRDyzrphhWP87H+iUfowz//1+BnwJM9tx1V1pyOMwSiiyn27UDQHu377i1TV29ErpoDNLgYJL/2/fsbZs3bW5vvvlWnCdjKyjDsFB9+pVf+ZUI0t1117728COPtFMnT8YIeA1ggtNndPRjYiI43K4hbQKbN6WH0TQeWiVQ9/UbNgTcYPQkJowI5+L1PvO23btzjoE8AlEBhiTQoWekVDJ8B7CEQfD5ro1TQomXFAkWGHO9eoRdVRSIY+qvdB0EMAUYjC90mDgc4T0Om/FOP2Jfi0F1L88/XyKmX/j852N0IbhahwSkKNucv2BWpYIDI3zVMW6MovSdXuh1gkGJvQAQmq3CIAgrTY31Aa8AMRx60eJnU80j1gnVFhhmdN61q2EL+D1RLsab4jhAhraFZ6MfNpMFZmazVu6HbgbaroosOqfWDJWoV199LcE27ROAlXXkAFVRGd177rk7ya4WIb2eGC2ch2QSyyi9uis1RjNz6gcEekVpPXrsaMax+RG0uNdORJRmgOBWYM7oSyr0YdIV6IIpn23tvE4AwfGrZnYCZtYqky7OqoCsZOqSa+5abDjqVFqWVxKYqQDbd86IABH6b68FNDDKEcBgKgJhSwn70mKqHqnCDUvGVmW9BeBde5KzFm2StBBovRquKiGhv4wTrSk4BQYUi0KglepkhF1L6VyVEYACFML68DnXrpXmzYb1NdqvY45wnq6fWNizzz7dHnn00QSwpVEyFsAEoFKUZon86gRrRmwLfjrAqfRHKmkAKKC5ShLYCp9fLTmV0NZo5qoAA0okHh3gkQQGwBOhQIBQ9Z+7P/8GuHO4i2XjmYRPcJNl0oFLXZKcpBjTJGtULBxr6Py4flUmAYikwn5dM7k6dkCgy4awFyi4wwPDGTftmXmmEkYjFTEnsMDYEGfpyc8+2b797e8UMIM6D8xbuzYjWc+eOd0+/+STEbhet25tu+/uu9va1RPt2BFjJoejAeEcXSFOTPxzablt2XpL1pjdOXj0aPvTP/vztjAz1zaPrWl911RB5wL2rB1f3bZPrm/r2mB7aOeeNrHc2t7t29vJs6fbm6eOtlV37m7tjp1tw7Zb2ujAUNuyMtRmjp9tyxevtv7l1i5OXW3/7pnvtv/8v/kXbfWGte3kwYNteG6xbbl1e3v1vbfbxcXZ9sQTn22jK/1t8fTFdui1txIq3RgeaOcGV9rB0yfbAw/vD4VYgv30958Omw9ACZBANcb6qhYuk2kkjUaDlF5QWsd6An+ekXOi/1+bW1rhikdwszWhJoJUqAbETADXS+gAx86RKhrbpeIpKSrNHEl2sVUkqyqzI8NaTUvPBFDrGUsu7dNQwddO9rRyBhNw06qxr9HXsTJSme0xvyQ82FpaDrAsACb825Url9JiKLB98MEH2pNPPtk2bdwQO8HWSjDCNHzwwayHgFiQD9AE1gENgGnaMI0BdwaxxbCZrM9tu3fF7tDcsffoBjlH9rR2NAE/e279Mxr08OHsY6xDrBcsFWfghz/+UYTB2VTImTPH3v6rf/XfR/vG1DdgPoDcNUimTVPRGoTJSLCYgCKwSSyAaQCs5TOA99Fm6GlwqIjP9HQo6PSkHWdQZV0v/VDYVYCotFYta/0wocb0H0WdEtTu7yvAgV0Pq6DHYIigKruZdpkaS90BCh1YF82RXmIuUZe0A2pUi7sW5A5IZys8W8yDAjIA2fPZluKA6IOIGcJ0qXHmsdERsu5L3OI6tSoE6NHusWZtfDGGW1oxI3LcGx8PzMEO7OlYiR34Fgl/WkIWFuN//L07U52Ya7V5ut9e22GvHTFFl9640whqElTusSidEck/fwDowOCT4Lsu94lZZU269gxANfFhQEwn/mktna+AS+Ors68iKH3u3M32GjFY2pVNm+rpYoXRpH1TUWFsPH5YjFNadRuyz+wNe1kBQiIqrpCQa2H2ECTmYc80Y8DXFYunVfGIVszZc+fzrDC13KtCFz8VravllTz7jpUiXiS8Kn60v+0pxR7r62zxD/HPw7V+gIcANrOz+Y6wFWdnEltYQ88Cc9fzEyuKU91vBH4XFkr7Ja3IG3OPud/+vpxTr/N5pq9lfw0Ycbsurz1y/HjYPtqiz587m9h5aupymF8Ruu610wJefS//pyUFoO2887liTvG6axtbvTo6HUBLoIlk3fm5ZCql8dEBrRReTKo0GWdD3nvm3NkAM2JCBT/nrWOoaxMEHnge2kYuX7kUdma1VwLmxvNa7SRaY91vWmBbS/Ke86NANTNTgwyIRmvXul5xgXhE4Ud70gfvvRf7Yr0wt9nxrWLeu+8JGIQ54561bgF22GNtLSbc0QwEqonT6auwwdrIxd1Hjx5JMU8MaD8bO37vPfe0ixfOtyPHtEAVmCCut4ftGfbJGbEPFP2OHz8Rv6BFRqxpHZ1phSmAxr59dwZwpn3y1FNfDZOEHQK6Ybd8/et/M0Ad/wQ4+ta3vhWpA3+/8659YWWFEfPCC/Env/x3fjl+2FqLS5wF05zYBjZA69ShQx+2Rx99LJ8vH4m4Oo3JFKUW2re//e2sk+dsv1vP6ylKYnnWVKqPfz5egY/KCvwUYHLv/v0rDDRDwwkk+VkuKqIXfvnLXw518NnnnmtXrl7J37EyJtKOMJiRXq++8locbaYcCPa3bEnPIrEmxsnoWu0ZPt8oL7/HoFDZBzwAJtJjGeX0uaDQehtR5NObvrSUvm4UN3Q1hzlVksXFBJ4ckKCY6NwXv/iFdu7M2RhjwIDviAr4vffGgavkMWzaWky1UN09+OHBoMEcMifEaVDv/tznnkxvaRzLyKpU1KJSPziY8WSuSxBlykUnkpuRrWNjcZi+EyOE0der6AdAQJD1pZdeTmDts/SzE6Ty/dZd4OD+gBIqhQT4tMuoHAhGrLtAO9NWkjwvl2heX1VtVdJpBqhkMPbbb7klAQOnBODRHiNAwhJxXQy558LQu2fgCZaLhIHQIR0XQA7DLNhBdxcsMahdRZdT81y7ikhGPK9bF0pfaMgrNdoT4ICO6Qc44h7opdg/qdSum0xQaM295+Chg6m0Ag9UotL7OTGeShMwzPMXZHE0ABdJrn0BfBAICkRQOe1lI4sxaK7P1CSXH/7wxbZqBA15VXv5J8RmxyMSytFYP/cdwICWxDV90Nea0Zjpo0bRvTLVY5tU0FwVVBW65SSJglqOHO1WIq4a43kQwgQamDDFqXYjLK1TTcOp9eKg7H97hEPuxgULgCooLqFLQYl7LmE8FOIKzBMAj6rczoUie+edd/SE8orhIqAxgu/ll1/K8wYAABNVZjJi+9q1PCfPy/NRnRQod6MpOxAnYziJSs71Kp5aIgKY1DQo+65jfhQgVKBsEmRsghuV5BQNuiqmneiYc5xxm7116mjSdf5Lx6Trma8RzMXKYRMCxoSl0B9gQxBXPeoFwtQoYhTwhbSQ2YtbNm/NXtmx49a2bi2Rv5YzY78DAyW03/rW7yUQzVjiudmcIVo23/veXyZhpFuiBUI1yXl+5eWX2mef+Ew7e/Z0Gx4aiMDr+nVr28IcdsFC2uWAWoc+/DBtH4L6nSboqND19bd3PzzYvv1Hf9RWZhfbvbfe1jb3jcROnT53Pm0e185fbDsn17dP7vtEW7PS1wZXVtr1+Zn2/oVTbdvj+9uWx/e34ck1bcT6XLzWhq7OteOvvd3Gxyba1Px8e/Xk4fbFv/ULbcvOba1vabGdeue9tM8dPH60rbplY7vnE/e2/usLbe7sxXbxyIk8t2def7ldGG5t+x1721e+9jPpC/+93/tWu3DmXGwbG0XMuajddR473SpgnPYLz9m+6UDBDgzkj7rRpIDBAsawrjrtnwrYYITpMugJgGLPVXJcY1Qlsfbs0GAxSfwAFlTIgSauL7T25cU2MYEST1djOWCJtjTPDhjKnmL+2J+SCj305y9eTEKhwCD5kqBtWF9VTPvOZxHovXDhXE1NWlxIAWF8bLStm1zb3nvPhLXSqmD3TVpg3/gPgTS/mvbM1Wva6MhwQA4aIuyLa2KbaJisnzTNo1gFkgr6A1rFMCccHFV51+P62FS+iC7Wo48+EkBHlZwml+SH1lcx9iT5CxEeN3nhM098pt3zidL2oU3ALmDVWUMaBdenr7U3VUYvXcx9s2kADzoX9sHiwly0e2id5NxHfLY0JYA6dHrpE7CNmCEzae0gzsoWEK7G+quK+PCwEbOxkGE2BGzrAalAuNjCpRq/K6FymDtNHGsUtklvHG7ih+Fi0IXpl2lEpa2VyTWZ3jSQZ+98FhNuKWBP6eWEH1IitFgufdo0RwNmui62DltMTMOPVEK4ElaHz9Xe4948p4xHTzxR+ijsb/bjynJAAdc5ffVa/Eox8MrO+elAgo6RAkT0fZn8NzeXPcaOdmsPVLQfxCiSJfdvXUq8tc6QaygtlQJvgEPOg/1oz6Q99oqpibWmrsW/bd5yy80YicA0e+vcAzzoKFlb991NkcoYcYCSVkH3v2Ks9bq0andgoutVXOBn7B1rIuHk69La0NdSTOOXxGv2XfTnrlVhit/sdFbC8Oix0tgbMQsfwr5IUk0NFBe5J2fF2qR92IQ9vuDatfgKawTU9H3iXnGltbSm9gV2S6YKTUzc1N0SZ+acmrY0OJTnw/axLxLZtPK2FiCm2nKXUuTzTAATng9GMBAA6IVJLb7hs8+fP5vYRjLvc3xHtVPfiD/ppg0BTAC0jz72aIn5r1/fNm3dWi2gFy9mnwB2qrXc2Onl9u577wZMBXqlxWh6OudAvH3rrp03ARPX5FoVrcQx9rbnY30PHHg3cRFQw/dXa0eJLltP98dGshcRKR3QBjfY3j1wIIAQ/6s10fN3vgBHziXRaXZe/Ov8mC6Ugu6qVfHLg8MjbcetO8PiBZixeUAwRSwFNmfrxMlTKfSIdzFnxJjOzRuvv97eePP1XovPjUzJGR8dbS+++EJ7/Y3XY1s//ekn2l379qUAg2WvbR77zjnxfWwtVkzpj10rhtPCQnvvvQOJt/2bdiAgupgh4vCmEA4OBlw3mQmbyvoQY9VOBexW6GRjPVfn6YcvvBgdlp/7uZ9rf/jt/5B9+qlPfTqgjhzum9/8ZhhM77z9VgCo3/iN3wgLGQvIHlKYpMeze9fOCM/7t4f2P5QY3ihheZf9/bHQ60cFJvj4PrsV+CnA5IkvfGHFlIyXXn4pv0dN5SQlwxLcr33ta+3y1FR+T+lZiwsH7wBzkp989LGM9FJtYmwYMKgrHZH0YTbTVogZGtO4Nr/X+sF4am/hvLATHGzVb05LACDgMxeeY4TsSuI5gIxlnPP7kXxWjYHsjyEiYqQHUvARSufyUnvxxRfjsH/+534+hn7qyuUEpij5KmccAyNwy9YtuW+OK9TdGzeKLnr6VIIUBowxFHQePHQoyZaqMFYJcCfsknPn4vw5A+0vDLOgzGcBGqDCpsYwtFS9L1260nbt2pkkSzsKR8cxuCBVLQk6mp/PktCqVmFIJADsqcRzcL4HmAQc4jjSuoIOjQbdPxDHIQixPtg/UG3CT/riTQnh4Kolam2mmpjMUxTu9aGOCr6IR52/cC7XAmQSQAqsGWx7Ide9spLgImN8BwfDUvj6178epo/gQ5XWpKEaUXe+R3/VRz8aMEHQ0Y2mDl13bDzq4NUeVFN8VHAjMBdAodpqBND2SVWStuS6AEt1jTNJQgUgqizu17oIjF999ZW8H0BC/RylF7giiLKfOCjVAcHiVJ7FhzdR91BQBUsJxuicmDY0ks/wb12PucBNsuPzrBXgh6CwKouWpAIdqoWADoi93E3QsZb2vKpMfV4JZHZACT0Mr/e6CMxdKQo5kCZ6JYN1Xpynq1cuhWUkQTeaGXNMQGYEeHR7ErzVufEcuoBaMp/9NE0ZvgV8FFw4B76765lOJbeX1ETpPhXL3gjyHuipoip48tmV8PYmAEwbQVmASSYJ9EQPQwWPQF6xaPx0gq1/xSip6Rk1PrkAkwJ96799wBxtVyYbjI4F/Ik+Riq4Pf/f18LYAvaZ6LVj245QbQmiqlirZjrr+prRhCW07A4w2BqbWPL+ex9EVV8A5axi3jn3xDAxLj79qcczecFI2LFVI+2O2/cg86cy6DsEiieOHY2o26EPDwa0Wro+25auz7Rrc3PtO3/yp23Ptl1ty9BY2zE01s6cOdeuXJtO28WmDRuaGSDrh1e1kcWldsrEiaGBdvLapXbHZx9vOz65v61ErHusXT53qa1ug+30ux+0eQLDhLpv393O3phqW3duS7vQkVffaNcuXGo35mbb0gRtns1t+7pNbXl6pl2/cDl74c+ee6Ytb17bHv7sZ9r+xx9rJ41Gf+XV9oO//EG7eL4mJS0sAL+vZC96BmwKeyURKp0ZbVP1nCRQxQZYDo1cMF+iu/WU7Pub7CqimxGWLG0fe549sH8F1KaeJGHttftIdAMqrLQA6xHfHNaOUCONgTKuFTDqDAJMMsXjxmzOnaRHdZxtHR2bCPhGV+bS5Rp/q4DgnGLV+LsK+YVLl9K3roUVUE8T6zd/4zcCeguQiSo6hxKurbdsadu37YiNkIzaZyZMSC4ILt77iXvaewfeC5Pj7rv2pRCheuw9zoBnnFMAACAASURBVCL7xtbRQPAZ2IqSEKAl4UVigZnIknYhYEIBrZhSJap9rt26a1eAagASEWU2FovTmrO9xBS9R5IBNNHKNwyAvHwpgAX26NnTZ7L+mboWPajSFIFqRfsqdoBIK8ZIMR1kt3wpcD/so/6B+OnoTMwWSBxgrHcdw8OjsQN9rWxhANaeVk1Ya5kwM1cV/7WT8YsBFDItyejxsklp90i7Vk1Q4VMjrDo62hO+B6YM5/0BDNgn+knaRmZvFEJSg8kCmVjTsKU6RktPf6QKPjXq1rp0bUTdXq82w9rf1XxWgIU4QfsULRzJF3smhpibobVTU2aiAwT0xZZRIcY8AYIsLfXG/w4XKJIpUmVLu5HBYiLstTyD3k+nb5Ok9tpUnhPNmE57xTrxG+Ihn9n9O/2SnJdZLOBN2YP+H6jGZ/OBnR91fRG27gnr8gn2jAq+ZwFscG18Mpso2Y/Y6+qJ2ER7UbsIsAw7wf9LMAEmCgUSwBJV7cv9uUbJuzWlqySmA3TyH/6Nv5PYsuMAg/vuvzcgjx/XJpaRyAMx+DrXKr5Q8cfwSotrRMOrBcwZ0UYHdBEXsblsoR9Ap8/IBJ9efBk26w2Ct+MllDw/HxvSATbOt72CYQSMM6WR7REDW297EzP48uWLARHOnCr2rt9hrxw6dCigEWAdWF/PZlV76KH9scPWTDvhzkxmPBP/JgYTo/MxClivvPJy2rqtsb1muhe7aW87E1g/bHgVka60XVoJ161vVy5dLgbLWBUv/aRA1GPsYPJ4PrT1tPEBDPhI+w/I6LM9Q772+rXpdujgoYA57m3j5vKvprZ5NnQS2Vm6HwqV/KhzRaflof0Ph7nmM8WF4m/tNmzz9WtA5rM5J+Ix1+f5GD7AtmHGHDl0JEWNv//3/0Ge98svvZT/+mz6gwRUFcGef+759thjj/ZEXbckD/DZbKFiI1aLOBHLFTBubY0rpkGy89Yd7cyZU4nX3OcXvvjFCHG/8PwLmeoXMd+NG9uXvvSl2H+26fd+//fT3o7Bw+e89eabia1ee+31gDRAeEAhFs0rr7zS/uRP/jhrR8/ry1/6UvaZM9VNnfx//vRP2p49t2VykWsvuYTJfL91A1SyeVFW+nhCzseIwkdkBX4KMPlbv/qrK8SRJAxhHZw+m/G10HuCUJgfKGHf+8vvparqD5ovSmChzhOhiTF8xEYFQhyF4BmKrddfoNAh5pyXpJZzpzPivxIMv2fcMSpSQdfPuGFD9bmOTbS33n4nCDoH3E0igbxCdaGgDJDr55Cg91B3eigSdE5PryIRJNVOzIbvf//77aEHH0rlkdHQiiA4yujZmdncn8SIYRJEceaCm63bbkmCaR3i7Jeq7zbis9dNsDia2fYqaIxpGACCx7m5VGRUT+fmiUceSGVdRQ+wEP2WzZviiDg8awQBZrg5m7RXXL2aQNgaqIBilrh2CRswRqDsPoiwCnj11grQBMFam7TraGnSqwscESBIMiSJJZpqggJ64UKql+jGGSG2spz74zRUPLT4dIANY1wiqjWa+MMPPgiAwOFzzhgrHcUXeNEFgy+88MPsk4i9btmcoOQdI5TvuTsBfDRN0t51IQ6xxDSrHUfqLLg4dPBw1m15uaY9cAaCZEwLAAqH4EcwJqHQqpLKW0/XgBq4512jjqd7Sv+l2+E6rSMRyo76/PKrryUQE8DUdBYOf6HHkFjIeldfea8qmqlTguRqAYhwZW9iALTfmlrrYpYMZf+aPpV7XF5OIAI4FJx1wpnu016shLREBCOwKildAhoMlq5JEgLVnaGwevr7a1SqCpO1ue++T+SMSYRUdq3z5i2bsgcwtAQwNZK6AElnQyXds8JuiP7HwECuUeBaVPSV7IHpG9Xz21UeUUw70VSBVUf1rGC2Wp7cbwQYTcLAVEsLR7EHSgytqPWEF4t2XklGJdwdoOK/JZ4bundG0hb1WpIrUASIWkuJwqYtFdRogThy9HDWATi7aePm6DRglbluo/8AwmiukmA26uDBDxPYAVae+MwTEa4jQEroGkON5pBqm6o/+7N//4NhjJiaNDTQ3x64/742MqQv3UjpuQAnWnJokpw6eqxNX55qk0Or2vLV6+3U2fNtYXGlbVm7vo3NLLXtI+OhJk9Mrm1rNqxL++KSPX/iRJu/eq2tpxuztNCuLs621du3tpXJibak35tuBibUSl8bXgAiXW0DI6va+LYtbXlksF2ZvtLmrk23s0eOt4FFSeVy23v/J3I21o2vbmNDqzJRgL07eOZUm18z2jbdtrPtf/yT0XZ57vnn28ljxgcvtuFB7JIr7eSpk9FRyrMbHqqkTYU6Fdb+HvAh8TS6u8ZL09DwU/o5lSwn0V0poVb7rMQ7a8ysoFDyKNBlj+3BjJsfGiymS+9zMqmjN4Eq1c1MswGu9Cc4VvlXRaVXIjlMtXhlJclKtE1Spa82Re04Ei+JAaq3fbbj1ltzf4c+LJtNjwLIIQH79V//T8IkdH4+NDFi58721ptvV/vewnz8hqAULZrNl/zYr+zP9m1E1WtE/O1796R95+oVQtkb25tvvJU2OaCP3nTfz6aY4iTpdM38F1FHoD7QCvADAI4u1i235DW++/r0jTD1JE7OoNeoMkpSwgo9ceLmWHaVWczQ06dORptH2xltEomf88VGZRRyT5/GvdD18Xy6KSgR5Z43Pcd0mhJmFpT7O2YJXYUgIL1pOBlj218tVenq6v0XYGJPxO/4XhNYFrGGiCLeiC2sVsBipRTKErykp9s2epPxBEgv1uZKbJqWsmIx8gvF5pQsdRpJmYrUnOkC+wrYNRJ7IXtHIh3ID6DbA77ZTXsRs610OrT0+N6e+PHSQvy7gpF9nalM2nyBqL2x9uw0oKC0sLBs+ophce3qTc0vDIfEDgAhIpxhYq2kFVHhJLpRlf4ETAAYhjFqD2lvW1wIgJhzlylxhL2LcRHhVQLU2pII4vamPNFc4mM7bRD+hrYGm//hwYNZj06snP0XQ0lSxZHONtAh7BrsYmuiNSMgV6/9ctl3FiAkEecj2HCfkalEYWKW3h7QwnPnQyN4u1I2BXPZtStwiGmijUPrZXYmSXO1OxklPp0YRmsqm25/AnIX5uiADccO1hSgsk3ueWLN6jAVxKPiz7J3C9mbrsUPv13T5QwxWJf2D/bK85LMe5bdmoutxHjOuimVPoMmhthGrBFx27HxtD9qARWfKcwAmrTfuTexktY5QK3vAsY98sijWeNKoMfaZpMNz55JvAeApV8I8BIHa0vBbotwL4ZML4bg47Ue8o2uj4+tYgRweXWmuXWACRAb2GRvVBtvX5gT1lkLidgE0IEd1Pl1gAmATfEBQAfMP3j4cF579PixFPPWT9IE4aOuhRUMTLv/vvtS+KJBdPrMuXbnPkzeOgsFbpmgtBjAWk5x7NiJAL7ux70BoAAcKz3Gk/UE2NFlfP/AgRR2gUc+C3Dsnq2z/Z1JgmlD2pxzSzgeq5xOiwLLUz/zVOypWB0D0aSxB+6/v505fSpt0xcvXWiHDx9pTzzxRHIAIDTg1LnE1v70pz6deNA5+tYf/H4AbGAJ7SSAHCY52QT371r4D88Y+0SMj2Us9gfEEecGxtK/MoXn2WefybXbn/ZATRKqKW+AW0aopyj2MWDyEQELPr7Nqo10TWh9/+W//Jcr2AYSbofcnHPK0ZIqSRGjyZE4hLdsvyXiiBgLkF8B2S1btoTupa+OU6T9wElIevfdtS/BIgqpZFkbhb5CjopRhI7SBMBe4CQdfoBHEsdUcmbTisKpHjx0JEEboxN17e078vtintR4wExkuXjx5jhkUwYy5rQ3Go6B5JgoSWvHAPAIFLQCJfFqLQHl/ocfjmP8oz/6Trv9jjtiJCDDjLfkEHOlHPLZVFwAMYy9aS6UtAOOTF0ugbtez2gn3rlmYiL30PWVSxpKrLN6stdi2mAjjI8H5Xd/gAVr7fo5UmvbiQb6XIE6+i79Awbz2WefS4/nrTt2xEnQTOF0OXmCjBIAbA8ORdKOdQEJn1y3NtUydO+J8UoGOQLrfPsdtwfp55RUAtwjh3vf/ffdrBhzLAfDVFkXpFqiSLPEXnJPnJpn7TMFFIKQ6oEdDnPmWE+MKmyKHo3Y+zrNG06CIxZUcVYAFnvOe2v6yVLuC40xPfxG1WY6y1iEd/UnZ8qBdp2l5SQgqsdUyjMRoa3kfdZMGxAwwLOSxNOeIHjG0dqfPvfI4aMlOHfDCOGqqnmGflTyUMuxGuwB9+y6gXGQe0CfdXI2IvrX358KtXHEHUjBsRZrYrn6pFtfAC3PdmL1mrbYA0oWl3tJQMRO+7IPknwQjR0cyN9VsUswU2Vwrj3++CdzTRI4e53QmeABuEnrxTN2djYZbSrA6OlD+H5n3+/sPXvAegj2tDNEhHKpppO4DkGWs+MeuqDXOiX56U2k8Hv3x8EDd/zeZ0s4BNed8GCNHy7qvPMiqO/0LyqBWcnZD1vGmULbz+jYGgksQEXJ9axMh6gpSSX0/NJPfpLvp9Xg7N12254EIgATVTfPy5505tkpoInAk72wh4Fvs3ML7dFHH813SB6BzoKvvXv3tKe//4O2enyiPfrI/rZr561htPWl3UTwX+OFBbTLs3NhcZw7cqLNXrzcps9eaGvG1rShlYF24JXX27bV69ot49UusnHrlja/THBxrC3OzbeTAuSpqfRir1k32dSuZxbn29WZ621+eamNav0xynRkpG1YM9lmZubbxStX29C6tW3b3j3tzKVzbfbadJscHW+DK30lLjlzI88XE6ItLUdw8AgNonVr2+j2LQFUNu/Y0f78u3/R/q/f/u3YHAvunACCz507m/3lkXUtSs5gGEu90YSVsgE2TdMobYiwB3p9ZfaOZ14g2EJPz6JAtgiUByAsMGWlr/ZAQHpTLiLIh20yGGFARp79tm/SKrQkaS0dBYmiyTKo0lpDbszMBbzB/qs9K1kDQM8m4dE/LxB3c2sn12WqDYDs+NHjuT9MKwD1YH9f+xf/9b/IGcIYYS/4KpW8MJ9WjSaRSdvHsGp46bKwz4DrK5cvhhkp8ecDgRLOGkYnWrxEjW/ChvQdbL22nK5tg92XFNnzVake742nLaYmGwgoueP2O9uHhw7lrDgjABL+D3Bsn7Nj/J33ODM+58MP3o82lUSHXlPGkV+pceRplUk75nJs7Mpipecqy86eZ7Ng2komhawkYdeqVeecpomkvZ6zs+35WusOLPHZzne+G+AaoJ79kdia0lLJs31jj1j3dOBjGPbEUQOeD1eLS42dv3SzTdLrwnYFyEmelherVSXPR+K7kOdvHfydregYJoSivafTXALcsWfAOXsZQNAxA+1XJ8B7O8CIrbbXAS3sqe9TKAI8eQ78CjAHK6bYKZamxKr5QucP4JC2pbB0CpC2/sABfq4gJ2C+drnx0tECLvUmTAXk1u48Np4ClPUs/wacMqlmOQC8z8VkClvi+vXcJ0DI9cauT06mmq7FS/zieyXKHWvI9W/asClrqAgBrLaPu5Zj+1cRhC/u2lb4FjZejCrmFKNqYwwjJC1HhFpPxefVaNfF3Ev5pRLA9TpTtyze9RsziUsliSVAXsxP4IkzKm5ho9nBbtxyRkEHfKu9CUQ0bc0aYSu6hrQ89deoZNfiubNvrtO+ch7F2AWkLGSyT03pWRWfKunmX/imxIxZYzpbK/FF7BpWgqIntjLg1fNQpMMqiO7Y1q15FlgomMQY5VjRKVwMDLQtW7dFaPSdA+9kDwNYtZX6bufdfQFD2Bn3Iy4ROwFbu1hV/uB6nAWxlXvPZEBxLXFpQvexnwthtQFN2D2FQ8C6dcn0vt4obntJUcqasXnsaAo+PdF9cbE13LN7TwqNCiHAEoLYYagYM42xt7zc7rhzX/aVP17rXLg3AEfF88t5Xp3mVWd/MaOxkj/1qcfz/Z6Tlp/NGze3O++6K3aLfqE15R/EpPb/2WjtLWRqjWfnc//tb/1W9sDX/+bXsybibS1GCmfrJyfbtlu25l4VkcXrX/7SVzL63TnKKN8bM+2LX/pi+/QTT1QsMzmZuLpYLGdSbMl44e3bcz32SvbYyKpMQbR21vdnfuapxGPf/8H3A5bs2rkz+4B0wGHM+Z5uDHDGj1Z9sbqWyRyUHrPu40T64xX4qKzATwEm//O/+TcrVeG8ktaHN958K9NNiBVxipykQx2aa18BChJQDur1N96Icv73vve99pWvfCUBh2T+r9TVjTxcF6PM2TGOe/bsjXaDpJxhf+HFF/KZnKKDzvULUDlghpQgLKDFbHGOG5qcAADFcu2a9h+/+70Yv641hOFlvJNQbJI8u4eaBqBCLMlhJIAPjBnjD50FyqDM+R0qnLHF3/jGN2KssUJQoIE/DJL3oX4atUzroBPsgs6rxBP6OnLkcJJRqK5rRckmdhcF/+HhUpxeXIxRZ+AZOMZq+9ZbEmxbY4aMAUXx3LZjewWum1X4j7e9e2+PIyfM5/NpKQgedu/Zk4ROhQ8ijlrr+QnYJMRYPIIBDlZwieHhe0o34dasrQonTQZsDZVcFdAnn/xskgyAi75Ym8g9fPazn01PqaSNwUYn1Eer7Uaf/he+8PloZVgHzrCrLAvQJPOc5uioAPxSAvduAovnUW1XZ+JIaqTsWBy9IFDFhsaLQKAmOfUl4RL4oCPaz+m37o2uVEEAmES7ovVF6Ms12x9aAAQgEP+Tp05kHwOePBP7NiJ0G9fHoQiasBA8I0wLzB8ovIRHAmNfCwqJlOqNrXG4U+3yJQnGWDt1+lSef5fIJ5lZtSrPTlAoqFs9sSbPyN5wfwQfizZO/FSAPta2bdtxU78luh2D1UsvUBKoCNq815oKFHbuujVK/aHGrqwkEBIY2HuSNOt0kzo8M5OkZ8e2bW1d2hPoIdCbKEV/9yoI7Z6Lv7vmUKtXjSYQLQFcfczOXonVcvT2UILzJEY1MSjTQmZmsgaec/fZJaI2VIlwT4sk7RupQtfUng587apSVUUtHZRiENRIYCAGoCqA2NWr0aIZHB5Olcr/A0WAuYBXlXhAomRI8PKjH/84rAD7EXCCedaNirR/7Ym0hPUPBjiOeGVfX+3XTZuTPD7z9LNtYmys/a2/+TeSwN9z911toG+lXZ0C7AnQl9rlC+fbjUtX2plDR9vYUl+7fv5SG5hfbONtuB1++7324etvt4nB4Uy7WbN2dRtcNRxQag1tnL6+9u5bb7cb2GeTkxFhFcCyWQQrb8zPtdHJtW1x1XDbdfvtxfpY7mvXpmfa2IaNbWV0pM2obNszwyPtxtR0hLDPXbgYVp2AWVLehobae8ePte1372uDm9a1u/c/2LbeuqP9u9/93fb0M09HGFQQZ00vXbx0s2ptT27ZVCJy9oLn0IlzYkcIYiW1ST4G+sOSYNeKCVCVTYmeimsldgWMeNZ0iAqQK7ZRtfcUC63aT1omzHSg+Ky1GEUNXwq7B/vLs2KPUzkcVgWvSS0S2IC6prjM1SQRtgnDpJLQ0YikfuLe+6ptcOpqfJj94P4vXb6Ya/jn//w3A0grNmDo2Tf25Y9/9KPYD8kdoGP1xFiKAfYrkETVk0bI/NxMO3Mam2tDQF/AonOiNTCsEhM6pq5kTTPp4sKFnCk2kT0DJF+6cqUAxv7+mwCzJWbrjKK8bc/ePDfPwT3GV0QDpHRW2BS+OlPwdu2Mn2ULrl290ooTupLzo3oJOFERBmawie5jzYQR3jPx69GUMKZ3XoVbe4kq/UpvTHC1W2W8doAKuh5/NZXB/gBahG2UBL/sS/8gLYoSlbZ/pq/fSFwgWXOfnaAvG1FV7q4VrBI7TFXrxld2DKewO3rMh047JUq0afEwAaz0QSRD3ZSljmlCvDVCw8Rne8LG/Kt1wiCp6W4FClWCHogp19Lpk1Q+XoCiZBQ7yPv8nl/1vOvXtT7V5vhX45E7oLrup/R2tGZhF8UPBTTABipWFnATouQe5rXkLS2lDQ0Ii01gzYwfdVZqug49k8GaBDc8knMNsHGN9pHPtv7OD3ssbvT/gBb3zc6KNxQL3Kc4gZaOhNu124/OU4oNWk8XFxKPFeOyWBmdhlcAmrm5+DTXJNllD5xfgGjilh6bM624E9qXtdIO5WzEdy2uZK+7fnvI99m/2MJG17Jt3icJDgtmkKDx2ux15yTaa63lPsSio+PYWxXPdevStTJpA9KO0/lsPsVzTZvV/HwYBRjFGVOuRXFwIFoqWH4+32sUXfhT8ZzigrPnvAOFCJl6Lop57B02A9aN61AQMiklYPvScnv/g4OZnHjm9MkUC/y7NUqLLwHdK1OlkXKxBP3ZHfFEWHETEykgACy07L75xpsphu1VoDIGt1cABEbaT9a3hJZn05JiqELt77E215voxNcAbN07YEaMTjg5rDQ25MqV2E1MCPof9iw2I6aLew87amy8vfpaDSSI4O7cfFqL2ARxg/gsBdqNbGpNE7Tn0k6/eXN8KwFcfzBODHQAzO+97fa2ZnJt4kmxIM0PYK84WrGLDfQe69h93n/4znfa2MREisiegWKk55329f6+tnXL5ra6xwBWxHXP3/6DPwgDXcyoAPPJxx/PXrYHFUn5WtqHb775Rth77l2s57mJXcU0zqx7d92GL3ztZ7+WePIH3/9BrkXMA/gB3gDftG9ad+CKs/fCC8+nJScMk4/FXj8qGMHH9/nXVuCnAJPv//hHK5cuXEjwxhD94R/+h/b3/t7fj7gQA3Lfffcm8OZ8CB1JOgS3wAhjf7/0xS+1V159JQeMkeQt3j3wboIZn8c406jwHq8DMHDwAjnskRo9NtB+8P3vt/vuvz8GkGPctKUobRyjXmrB56bNW3KgJTQQ0Vtu2dq+993v3awAoqwKSIizCogYG60onDraGfEiwIX/5+QiiHXufAwdWj6ASPAowQGYoCYTOwoFmi7JhQvtgQcfiKgTo+M677jjzjhK4niQ/jvvuDNVVYg36qvgkmHkXFCHVZGjFt/XF8MsEHCdEdwaGWnr107mnhMQrLQ4TAaUsZWkY5oAY5566qn8/5Ejx+I8rl2fTvsUIy9Y5wQg+b6TM+P4JVGAgzALNm+OUxSkAWFco6qnWe+ELQcHhtrmTVuiPyKAUzlnSAU1KIaM6eL8QkRDMzVmoD9gyDtvvR0nQSeF4BUARNWeY/Isjh4+Et0FgU4mg1y5nEQi1PkReiQS4pUwQgQOxHU5Pu0i0a3ogQGSJ5RrATOqKkfM4RqnhoaYdZ00WtfIypE4S8wMVeUb0xWsoSbaoxG8GxpK64We1Y5aL0iRDJtYMrpqJMkPICHTkeLsLpfwXF9/WrxMFuKYOCDXfuL4yQQUtGisiWBKJReQRLn9/MULqWyganN29q6eWiBBp9kiOHP2BEaCHtfr+QmKVJ9VoUvjoRIbwZfnKCBQvRLw2LeuGUumm3pz4eL5Cka2bo2ifJgsgva+viSmrst+3ELLZlIQmGFaSUIF2x1gIYASsG3ZVBpACZDT9lATcDqNEwF4BBjnC+Tw45qLOVMjgAWuXcuFgLdadqjqt4wStC6eXyeS6xeZZjQxXsnPX5u4kkpp2DWLN4VeJW1AMWsg2B9fvTpJob2sJfHzn/t8EqG0xG3ZUsH44nw7efxEgk/Cbs88/XSxlnoCta450xvOnkuQQ0PJNTuTp06ciBaFKWKhuI6Ntn/0D38t4mpPPvFE7OKlS6YLtGhqzF+/3k4dPtJOf3CorWmDbWJgJADKzPkr7cXv/qDNXLrSVuYX23Cv8mffEzjdOLkuCqjnTp9J8CW3ZAuOnzzert8oJsfyQF9bHhxsW/bubmvWb0iwOdi0Ewy2paGhdv7aVFsZHq5pXLPzbckEqPFKDJY9J4yyG9db/+hou7ww1279xN2tf3J1e/Qzn25bd+xo3/j330zybIrAT37yowR1JmwUhVf1vC/TXUKbn5sLCFu6NURQJxPg8Qtpw+mBaIsLlUjaOB2zSBLaAeadQOX4eOn0lNhnsbUAfM4OWrUELy2XEZskFmz062js2I3rNfYUsK+Cmoklw/QI5ttCD5CR1Pn3iHn2D+bcAxTSDoS50aNmO9sBRkfHIsjo3LFx/Mz/8K//dRseGcpUNoLpgvYL58/Flnvtj370w4Br2EeSotLKqvZUguTGILM1/LRkCZ1dgIsdqXJvjfgMYErE1zETeq0L2uskg97TJYz8SFpPegLHCgjAXe1FdFnYAjZIwA189zwlufYDwfbPf/7z0QB4843Xc03ay5w3LB42MkCFNqzelAV2xtjlSnoXW/9AX8AoCTT7Z30BHsb09rWBNn19Jho7accJNb54SGlRgcJof8HgIA4Z0dbSE2ELvNZamCTEt2c8N1C29/z4g2gh9cTI097Xa7VkXzt9I3Yi4+37+sLmiIjtUAmtAnF2bN/ezp8jQF+ARmlY9NoDXU+rVhbXJ2H3/KpCCxApkAHr8q+3H9Jucb+SQ/4H+N6xVthrRaKaojdTbKmM/TXlsFoRvd6/BUjOSO766dobQYzWpFgqlXy6Dv7sr0T0CSEDpOua7YcAkQGpBiIkHgbIzI2bTAGfY71K5P/OxCDOkAJUbAFtoaWF+PqIz09dyxnk92jKYf9kpPzISM5Tx6C1bmmD6oFn9g7Bzuz1tG/WGHDnPkWV8fH8XsJ66vTJnB/nV7zpejFEPCf7RDsd/579fXUq7wWYWDuf37GDMnVly5aAzBLjTKW5erVdvHwp51QsGe2k+fnYT3GrBFt1f936yayJ+3EdbITPVczxGWxKx3qsNq4WUAyD7ctf/lJ8f0Rmabv0ROPFL50moD0hHsBscdaA8s42+/Tuu+9kEiGQVqz8zDNPxyaJBb/2M1+rkbk3brT3TA+8MhUWMYYKTYxowGjZHqCfYvrl+qyPuMCz9EwBPr67m/LDvog3gADi6G7ijvMFiNYuxP/af67r/fffizaTlvAInwtDAAAAIABJREFUgnuvVqXJyQBYwHFCuZgz7Ic9RtQf8AKEAhoHwNhzW56JliJ7iw/xXPz88Ec/SpwjDvdstCCLy+01IJD7AHp4Hgpv9Jn4gSc/85lofYiXn3v22YB9GEw11nptWpe0LRkcoXAsxrb/xNVf+MIXIgSrlQYzRSE4bOGR4aylfOaxTz4W0Nx10dI7ffJE+/JXvpJisraZb37jm7HzO3bems8+fvRYe+ChB7Ou2DVyEjYWaKoITHBasVZhI6D11as5054v3+g7HnjgwfbgQw9kH7z6yithTf3qr/699vrrr2UqKKHlruDRMct9F4Cs2ps/no7zMZLw0VuB/w9gIjGSXJlF/u+/+XsZNSrB1wP5yMMPx8G8/MrL7fkXng+qivYmqGDMoM4cgGkmXZKvgqRSDtl1WPfuvS2vx5DQ0/fCCy8mmWJIOxqiahVRVcadI0cF1mvK2HjvqlVjSTpoLaB9U89mbLyWgWRQiZqaLgAJ9joVO8mfwIqz8h0OPTYDA+36BWumAHDsevCrYtcfdBgoBF2F6nbUU0m3JE2wreInkOAoMWCe+upXw0gxdcQ1SGaxDiQnRY8WDK4EkGHEJWvuX/VPEhr1/vnqzZccq7ylleS23VkLoxrdK4aJSh+HLIBnzASf6N7WHpXvyc99rlgYly8G9BDARPCsRzlet3Ztu3TpQkZ4WsOqjg22h/fvb8eOHE0wIgF0r+6R2JigxrQE363q4r45Rc9VAu+ZEk/lfDxHDBQgC/YR5xCa+VUih7ckAHIfhGRN7SFkJXCRgGd82bJKbiHpCaRWjcSBd+N36YWMjuoxrx5jjh2NtJTxryRo6PRuOOhUm3t6H6YOlZCaCqHRl1T1tUpdDaVfUo/llEkTnskKsdGaXOP1vsu1cbjOhn3JaWq9iAhtX3+CHIk0EWXrYG0Fd35U1NDHvUaQkUojsCFTOWZzduxPz6wbU+08drolnJl9ao1VGBKkr2gxmgpoZ68DqQQVVQlcSOsUmn6NeF2KMKbkRXUIS8zZVX2J6O6Fi0lkgEx7b9sT2nKNBa7JD6o/nr+quKBAcCCYkH1JTgTCKpmpwA+jB5fWSscuEOx169hRygEkqUoOFWgGGOkSaMnOECZQDzzpJjsI6J0te69DYEKnlXz1RnhW37mJOOHhR0SYnRH0Scfo2vgM5/vm5IfWos+0dfPWMLcErQIp9uWtt9/OviKi58z4rttvvyNVoMceezzgp+eDvnvwww+yr4CE3nPvPZ9ov/J3f7ldtT9HV8W+zM6g1060UZoRnveJE+2GceKvvd2Wb8y2k0eOt75rc+3D195uK7NzbZUJHqHRz0dMc2Vpsd26bVubnb4eO+d+VflMPRmgD9OW28zCbBvQuz0x3r76i7/YPjx8OHtx9tpsu371Rrs8Pd2GJsbbDIBAoq2VwaSjgRr1es2I54GBdn1pofUReb5jb2sT4+3We/a1n/3FX2ynz51p3//BDwJ4vfDcc7GvpUtT4soMm88yLao0ombazGwFcoI+zL60G/ZAtk5jxrWU7oSWhALhJMhd1Tz/DcBVbWtptUjLQyWKQE7XlJacwZrKVAH1QOsf7K/pV1NT0TqxN/fs3ZukvtrIbrTlvr5mKtya1eyEivJUEl0A6HQvaXGOw7DSvjWjhWGmzc1WWx5bSxtFFfvXf/3Xk3T/wi/+fJ6hcwc4owHCxgHPTXZgq+2VaC1c1vrWwlRkBzb3qqlEFwkcdqwP582ITPux01TALCstHwzLmejrSFgljhICewjde/3GjUnaJODOGK2gi5eL5YVV5zuwELEWPVPfox+eTghdg7Tbaf/oJedawiSvaSnRkohJQhxy1apoQng2ElKT0WIjelNhCNTyOb4fWD8zu5A/JSZZ1U3MQjZQMo8bEpCgxzbptHEySrM3GYdtSZsjtkD0owgDAypqoka1+hVyW+1/gzcBCHuNNgyYhj+p1pa+sCHzXRlfi/mAYVL3qPiTVjLgctgiyxHGjY7ZXAnRBozpsWO0f2lxrdayahPq7+mNuE62O8KuEQUvIKUTD6jvKRCjAzN8fpg6PQ0gv4+Qak+vxZ6a67GFMm1kbq4KDr1pe+4BywYo5tMl+tYGAOh5xn6vrATg5HPtVf+usMKX24cq9XQ87H2fxR91jJhzF86nKBLWyqrR+DgtFsBM/qQDokuzja+03nSkStTcHzaBP+vaodZv2Jg4JFPiTARarBH0mGOenf1i/4Z1Jdmfn8v9RLMk4FixHLV6bd9xazt//mL8rvfRgbDuEmnxGVYQlqyEHhsDyF/x4HT8t9iPL/IcFe2cx7TarplInMK/Rox1mV6PseQX2kai8gsLSYq7dlrfU/azphmZsGI9rH9YZedqvHEGAczMBuxZNbYqoEFEZoeG2qlTNXZZfObfPIe33nozhTzg9K/92j/IntfCvmHDphrhHSFuIF9NtxIvywsU1PwACdhF8R3bIp4QQ/F11lo87rOttXs0TMAai3cLjFoMyxxDSHum/AIoIJ7c7TppKV0pcE3bqHv+zh99p919192xQ9bH+dY+jLEEFFPY3bFje1sD1BvoD2ChNR6IA7zOXsnesM9Gemx2BY0SZLX/9+69I8+OXfn93/+DMA7lBNbBdB+2GbhArySswUuX06aC5Y1pJyYQ54q/rPnte/e2hx/en2sU69E7Y4/ZWvem+PLJxz/Z04A63f7jX/7HtDZia997730BzL7xjW9mvLKDCFSyt2ni+Ifnn38uNlsrve8iBEvwdXmxzrIiHZYNUAooJk763W98o+1/aH8+40//9I8z0EDrG5YJhgybLc/R+mNQg2dJMgFgkkJDsJKPAZOPHlzw8R3/FGDyP/5v/+sKOhiH7mCY9JDWlF2725nTDLURtueCbqtkCfL1InKOXs+5cJoVCA3fRDUFGdBQBhpdEFUQEACdhYKqQkgkIa8Mt7YTDppRM06RQ+tU/CW8aX1tfUkCGQVGWUWTUZG8MngSXQwUQEQniuZd3s/xodNXZakYMhyaxFPssX3b9nxOkOn+vhjZKP+fPRchPvcXwc1e4KCqhiaXXu7R6kFHx/eZkjLBrgTaOh07aszjyE1HhNnBYAs6OlHRJNgqFXPzbWgQ42Ew36XP3Sg5a6HdBHCAxmnN896l5YjmmUjE2R0/dSKBFjSa0TRLfnxiLA7de6DFRltSI4f4P7R/fxJawAgHfeuOW/N8OauwCS5ejpgpMILwoMQHw2ZVLxDj/FD/rD/QipNl3H0XoIOz9mzDFhgocEfrlwqdgAtgpRqD7aECoCKL5uw+jfLdunVz9ongipP2vKzp9u23JnhXnbJXsHAEF7RcJEm+P+sEKKGHgfK5qqjT8+mDHU2wxrEbKQocEQAATLxXFcL60QqpdhDTHErwrtO0kWQIVgQ4YY3ctivvc/32tWAFuOD7vTbtNyMj7dy5Gt/HCQkogH8+/9zZGpVIgyVgwJWpnDlnU4CUyjjxxOXlBJhdNVMwITAQuESMdXAwlE/BobPFgW7ZujlB2PsfvJ9gxZm09gI6rVio/ioMof/2xgEL8jZMTmY/rdL+MTiUALwTOYvmwMJCAuPV4wAq4rL92TcSmQI8ACGm/dS4zqKe91drlL7m3njMTJIIU6YC2ACRSW5rwkAxSDAVKnH2A8Dppql07JL07oeqX0Khnldae8JcKEq4gDeTrjJVhRbN4ZtsGN8tyTJBCxDGJhx470B7++132skTx0PzL1FLrQdXUiEGULnOrzz1VNFXTQGZncu+FYDY1w/vf7jtue22tmP7tjBNjh0+3Hbv2d3U+LX9DC8vtaPvvdeuT021Vcutvfb9Z9vxg4fb+Mhou3DkZDv5/uG22DtPWhmWTGewTivLTV0eJZztsZ633XF7O3n2TJvcsK61oYG046zbuLFtJtq9fUda7QAqh94/1Gauz7WVvv42R48gCWRfRA09D88u0xiWFtsigd2hwXb7/fe1J576cjtx5VLbsue2dse+u9LGZhoZYOJ54+evXMm+DjOkryryaf/TajlGe+Fqm7paIHLXRhMWUY8dknaEnlgv41yJYo1+TVVdS04P3Cmdk+qtFrRHlLnX/mA62+BATTAxQhhtOeBdPr6Abomj5MB5ZBNSrTaO88ZsW2sC28BAGG5Zhzl7ab5NXzP1i42rUeij4+j2a6oVdBibrZguAF7J1vS1GuPJt6BFp+1rQhI11U6fPJmkhMDwuTMFfrKzScxo7kSTZmt+nySXMOfKUnyafQasduf2NBCKc6f9IdlDkQ8roxdIO0/2YhKSoeEkSe5V0kmPBVBh2tCZs+dz/aYIATpUYCU21pWNffW1V9PaxxbEhmf6ykL+e/nixYBBfqw338h2A3RVQ12LsxgG2PBQGxzmE4A59GQwLzCQFtriEqCsRgKzhZ5zWv7GxsIuYU+iIUGk1HmwR+kVhb2KycF+FJPUOlXSNB+QqEvGI5rdm27T6XnYC93+cg/sOWvjtdhbGUOcKRHYM0MBgSJu3V8AHN+QGKO/J1asXbK//690RGhWBQQqMCQpSE/zAzNoLgD3Uny/eKazj10Lg/d0U2/qTMBNS+C72FzA4mK5OMPWqSZJDWf/Afs6jSjxhw+gu+P1/t2fjtWDkcGeYjIpcmSsL5F7DFji+kPDEaa3RzL5rTfO17VXm2x/wATXLj6QnItzStC44kfghvsR19nvfB77kLXHdhozyhtr4XKJnAKPhpzPG4kr2Al7yt4G3lkv1zU+UYU09529yGbYe4NG7c4kVknb0XwJt5oGpOX74oVL8V98FX/LtouZMJD5TT+ptvd8lUKWgiPQh22zPgCZTrsOQ9H+Dmt606aekLvJYxtryt7gUNam2tHdc51P+4Mv5mfERLQ3Aj5MTCTmGR8djw1QGGRnfMct27ZmOgzfj8niLEjy+fpXXnkpjJPS5BkJC4KPJT565767wsT1vc6reFd8y556lmyL4Qlde7SiZ7XqXw5Tx9oAwnwW/wpEUYjzXIEs7gOQZB9gaXbtUH4X4fuFhYAqGMv9mXZGl2VNbBIWioKis5YYuqeNZt+6HvuSTRInHz92LOCKoiFbgWGdz16zJs+LPhx7PjRMSLiFLbPntr09Jt5YGOXyGWvkuqYuXw4DkJiuIotnwudPXZ7KNX3ms5+JfQWiPPf8c+29dw8E9MAcFXtYC/GqfYf9Yo2xXKsAvCo6ZnISZ9I+8l5r0rX3FRjcelp/W28Ca88+92wYx1j4zt6jDz+StQaE/9Zv/Vbyq3133RVQxprLPwDeiYXmZ3NPmIja5vkP3w18S5w5MBj9uuQbvYJQcfuKKfrxz8cr8FFbgZ8CTP6r/+6/XeGUgBXQWcYxien5c0n8ON8omY+NxqCg90p4JUGEDu+++64YLslBDOF46VB06LFDqhUg4kSnz7QnPvOZBL5UoDkAyLpqBKOnzYbj9vmMpu/6y7/8fg6zXnEHHPIJkIDWM2wMUya3bN0aOpsJNYxJJv6cPVNK9cPG3o3dpBi6FoYEmANVFgAQtvJ5qi4cKkcQodqTp5IUCbxUnfVJZtzd+fNJUCXfqsr+zWdyXgyeAAtgoj2DMF8U8gVAi9VryFF3GhWV1M2nReb6VImcMvQeFABAVaUbsybQ4KhUclQ3XLfAcwMga2mpnYny+HJapwBfApdz588mmAJgccyCiNtu2xVATKsGep++U4wYY5b1EC8vLkcc177gJAT1Pv/dd99ud++7O8CUIBhYoDKpAuPzrZUAzfp7rsCU23bvCftApcK1YfNIdv1IZk+cNFljIVRy/y7pHxsjvlbTMrTtCNY4+BIRpmWyOUHawQ8PBfyqnucSzvUsugS5+4y0xAieJYMoywlEpgIU7d69K8Grqu346vFUMbRVAfhU6wVgBbDX56t4qzxIjFaNjebcPPP0M+3e++8Nddcz4oSAPui2Aij7MK06/aVpojJtD1hT+gGCsxI8HQszytrZSxgkgknrm2kgAtbZmWqLmrqaoAZwlokhvV73jlnjeQgsnBnBlLPs3BJuBoAA+T54//32j//RPw7AJ4gUbGlPEPSrhKt6u3evL4HiapMrfQkjwzG4Sk8AO8bajq+e6CWvJdJaY8CNdlW9F8wXs6x0PTtNEgBHT5gwrUGAkZpswFF7T0DZoeHsO9/ZMVY6R45iHx2E3gSdgMBzJfTnvgUS7kHQecI5HhlOQMM+BDg5ciQBiGDpnrv3JWhj144eO9Ze+vFLaa0BWKn4S0z8zlrTPAJKGZ15bbqYZ/b44YOHUgGkCUWwjZ29fOFiGA0YXnRnlhfn2sUL59q5I0fb0XcPtF3btrXhpeX23X//B2360pU2NDDUPnjznXb51NnW10t8JAyN4C2wjxZHJggM5/7sp8WhgdY3MthGJkbbOmKAt+8NlRngBeRds2ayHT91sh38UOC00KRtgyNaD0qQ0pm0v6y3/T63vNTmJEMbN7Sf++W/3T71lS+11w9+0NZJ5MfG2wfvv3dTgPvln/wkf091NQBHL4HsozGkuqylqgCvarWotoVU+IdqkkmEgxeq9arEOctlCXY9zx6CFrvYVb0817AAtGgQ+sx0taLqA01Ukn2HxN6ZmV9QXa9WDUlCBBlXr4md8Wd+YbFGY0eLBpOt1hbw6e/ajZyVMFyISPa1VDv5P6C3MZiYRs4tFhNbjanFtvsDsNbKRiRcFdD98kN2u+LCtlu0hNU4zoCQ/EtP6BMwZW/6PYo7EGXf3Xdm3a2dJGz9+o3t3QPv1OSK+Vpz94o5h9Lu3sMo6R9oO3ftzmQrzx7Ywq959qbk1XMZyueKC/gZgo/W9+233oxtKvFVyWx/m1HdHBjo6SItVvvR6olKNlSP+ezlFp8lcaMjhB3Jv7nO0uEo0GdhUftUXbvrYKMzqainBxzh1cWKUcKaM6Ejzw9AXhMdOhDO/rDPgBEd4FCtONXCBXzhv/2E8ReQDrGqP2NX2dylhfmapLZoio3nOZK9kGsLQFvXGaZAT1Q44M5fm7zTjZnF1gTe8RGlHNri/2Yly4og6PYRA60z0Gk1+X7POy1KvSliNQWoBxL3mHydRlaYVwEsO82OG4mngHLYAt2o4xJHHy/9DLoovYlC1WY0kBbFnA0gtfM9XYwQsQ/7GYaSIg8g2SjxHlusAIlqgXFa00KFcaRgsNLKH/faf4D2pYuydLOFJvogI1U4EvPYh2K9FLfofombxsaTeGIJBmSI0OtoGFK+k2/1eu9Pe+LyckRs0+7XZ8rO5bRr8cl8KVDGPnGBW7ZuaefOnuudrSr4eO7iU6ARe6QQ0+mBBQQaG6/JRmzcylL2tvsGCiiwFaBmeqKpT8b6EtO/GPYt32MfKvp1rdv8nBgFo9N9AA8IjwKfxC9XtXWtLIXtPR49nbJRAN2nnvpqYjafR9yaHcLIEKdgtzpzDz60PyBHJsmtIja7Kq0k9mq0aVatCqMiYukpsihcEce/FhAIMADEyYSjDYoxm3J+2AO5Q2mNDactyPr88Mc/jhYg29gVULxnvMdKs14YGZhOhKq9Jy1VN24kJ3BNimUAHm3mzq6hFDempwOyDQ0PZr94Vp987JOJu4xirrZ7MVQV5JwvDGCflxbpC+dzn8NDJf5rb65fj2G4Ogza7333u7mO0ZHRgMjbDFWYmkqMywaKs8RQZ8+dieaP9VFQc5ZM9enjv2auZxKT31lne4tfpoklXmcXxH73P3B/4gsxGLYKe+/5i1eI1SoGepaKXPvuvCtMRS3v3/72t7M2O3ftSszh2u2DP/vzP+uxtq/ktdb0Z772tdyTz5KPGQOtNRkzp4uxEvZi4ClIfIyYfNSwgo/v92b02Qs7/4/f/Z0VAS96P+ekL5lzRsfikAR5DlyYEx98EN0R9DT/pu+atsWBdw9EkZsRIjQKjUVj52BVDV5+5aUYOwGnUVn6IRl3wAgDhfb18COPtB/98IcBIlBVfc9nnvxs+53/+3d6fbarI4LFmABWACacDqcNTadFAk1/590DQZnR1TgNgAEHSWdDxcaPkYsM9HsHDsQhAg4EQbwrMIIh8h6GWz9Gp5YPKOCkBFwSJcm9Sj+Hpk2o2jT0rM+EprxqtCp0nIf/pvf4+vVUBjoRs7RAXLwYQ69aN3fjeqnZR7xtKM5bFUsACLRCuzyGtt+b+iGQicjhoGrwXBtJwl0z5lWwVV1UForBsTaAA6e9e/fOgD8M6s//ws9He0RQeP99D9QIvIHBdted+xIsl77ASgw8eiE2DtTd94k4CPm+9PJLYSkQE1X1z+i3o6XX8dgjj2YvbN68tZ08eTztXtbOnhJcCNAEVkCmjknSVdYEwgIoQToauM8VnEo2+vsHM77ad8aRjY4m6UrCduNGBSPrgC9jNSoxYwz1opcInR/JLSpiwJv5Ar9cl2coALRmNA2AJQIvII2kD2DiO03HABCqpCUBoOUyNNzmFubyvanCjNNbqT1lbQQ0CQoEIyP6ZE/l7xxSenlXjQawUZEFZHgGL/3kpZvAjoq+fede7P9QkBcWEzBq2zoaweEtAdPsZQm/AEDwb0zg7bfvDVh44N13c/7+2T/5p2EICCb01tqTqi+CtC0bN/VGNgKhjGgVHOuhxh4QyBvluBDHnmowEUBV4wBg1YaUalkmoBT1vWvFE3g5dMUgqD58lfVKkottkh59Qa7q8+DAzUC0Ju7UBJ2kzfnsYg4IUDoxWZ8jQDUKXIVTq5/na/qJoEyQI/G0Zwifbd+2o01Orima7+rVsXmqMM8/+3zWCrXZcwWICejoyFDDZ//GxksDQ/BLu0TQdtvOXe1v/9Iv5Rneun1H2BvuThDX3wcNWm5Tl8637377D9uFI8faQ5+4p02dPtde/PPvtauXLif5Pnv8VFu6MdeGM/mnqsUI68vzc22SsOCwyttAu3DpYoLIGytLbdW6NW3d5vVt8/Ztbe8dd2ZdL52/2BbnaA/MRPPoyhT9hL42u7icKpyEQUuEhH1q+lrp1kiCJaXjo23/E59un/zi59um3bvayuhwm1i/PrTyP/7Od24yC9947dVU8hb+2oQQz9s5djYyWrM3hSJBdW8aknULcLVYbRiS3VTIBwd7FfmltMaZCFXtNwW0JS1GGUkxrkuTW7U0pppvn9Y4auc54zrpZywv9aZe1Eh3AIJqY9hQg4PxFf1DRglLIGqCSIkNTmVKhWuZXLc+gInPxCRzxkWWM2lZu5rgV/Ap0M30FvcGfBwd6YmUb21Xr0wFfJYEaRlU9ec7MOsiaosl1RMH3bBufcACvgSLAgCXqSUYkjsqAXQ9EmHg3eGjh3M+XIdkWKU6uiU9do4RsJ4THRZsOzY/bVT91dakLdW54PMkqd30EPo4WHlEJPkGf1TpATm0Vkr8WbsoUc4S5AWQhCE6jSE6G8o9IUH20/lPe0gA7wJNJDKS1to7NV1HEhoADouor0QiJaw1uaWmcLG9pQVRQB3AMsLWIyO5T/a0S4bDaku7WO0LbElJXNc2EW2VgCbWrMRn7Z20HGGxrPSA3LCVFrLXyl9Vq5BrH+4fCAMsE0OWV9rI2KpqSZopwETBIZNEoumz0JZq3E32vPjFnu0YMZVoF/OuE7bu2I/WJPFNX3/AibQcWtckmzSj6hqATlqq+fFigmKUVOHC9zgXaWcbHa3rAcAula3kB9nEABCXq93Bj/aaMBuH6PtcCgOLrebL0lqpBcUI5WV7rSagxdbfXAftUqbPbbgJootHJegYauyCopx76SbjSNIl4RJyfg4DSgGh+/zRsZEwc1X/3RBf6vViLPdmL7GjVUQgRDyVdqa1aybrWczXBDaJfVilff1pw7GXM5nnOpbzmnbpwsXcNzDET555dNNWpSgj5uAPgSM2jLYt61psHKLspRcE+NAqDKT0fsxS9x9R7zUYvltTvLpwDmN7c9pRnDF+8ep0sb2AbM4Eza201G3YmHaN3/7tfxv7rP3i1lu3pUj52Sc/244dO57izAMPPBQ7AHTgtwhPawHk23KOB/rbiy/+8OY5wLp2DwUEDeS7PvzwYM4RVm2Ka6YS9cBor1GMcs+YGa+8+mpsbCYQTU2Febl185a2Sxv3mbPxrQwdf/ylL385sZz7tUexRsSPP3jm6ZzrO26/Iz5ZW4mzLjbB9P3gg/dT0P3iF76Ye+IffZc1PJGJoJvik9986634xoce2p/1onnCp5QgeX8kCTrw5Nmnn2ljkQbYnJHWnrGY/Nlnni0dkf6BjAJ3rZ/7/JP5fucH04/PPX7ieO5Zi5hnrjjpGYufFKOjbbNmTZ6VHEGsbpDCE5/+VIqC2vNNFVUQPvD+e2G0Y3uzf+++cyDnBJMkE07Xr0srvDjQ/sYY0aKDhfPW22/m3ABitJLbM5/73OfChpW3KZ6yq3ziXwEmH7fjfIwefDRX4KcYJv/md3575cSxowmIBDqvvf5G+/SnnwgFDyNAgCGYQveCbEq2tG0IokyLYLz06XEMEtelBaNdtdAst6985avt/MXz7Yc/ejGOhq4C2vK+fXeHJbL/4f1xqq+9/nrEhn7y0k+C+nJoWna0izCE/uizZIy7ahOnIklRLSGax2gYh6y/W1KHYZHqqMkjWCCTkxGrk7gBEzg4Rp/4ZaZ39AIaAEMn9sYBCIL27NwVJyowwKCADkuWJGyMkwRDEMIwSfwZR9fg/wEzABdJPyfi84Ecro1xZ9AEA5ximAPXrlZC0FoqkYIsQlOuSfKSytP0dJIFn2+tOWYVAtUW/Y+PffLx9oMffD+tTcMjg6mcAwUkEIJ3jpHeCfDC9/zCL/xCrgEz49YdO1Mp3X7LtnbnHXfEIfh+gY8AQj+nqqHn4zolEJJQ49ass/Yda0K4UF//gXfeja6MQFaAATUHMAj0Llw4nz7xVNZmZ6s/XUWxJzjonit5pjqvlah6YTOWcmQkFWH9nZ4fR0hLQ8VbkKniDyjA5gEyCfgEeQAtz7WrenH2nkWt6UqdsB0rAAAgAElEQVSUyj0HwEwC8lntMMPVe72yFITf867RlANpvdG6Ad2/cOFcid8ODadH33emT3tG5Ws0Z4lTF0hwpJ6J76Df4LWAlJ07dgZ48Z6btO2+voix2W9hwpy/GOdvPQSOrk8PrUq2H9dRonhz1aZEDG+imDMlPrc91RYtAVp0vvKlLxVjhojvU0/le998442AjHQ3iK559pgnglqOG0DSVWmsTXQReqODradnWoF+9e1HjFMDSi8BsgaeU7FCyjEL+jMWuOaGJmnwmalgS64l211VVQIeYdi5fJc+ixKErIRQ8hkAMsyt8Wgs+VA2zV4CLFkTqTl6aujj14vmDYwDMEpMreuJY8fbM88+m+DGHinmz+kEvOjOaOmhcC8tl1jo/GICI60JhGRRbT1j1TAJJO2RTutg3ujOa1faK888184fPNwWr0233Zu3th8/81w7dexYm7063c6ePJ2Rvrds0p5m2tRgG0HzX15pt+24NfcgKJuZm2ngo2sLc231pvXtocceabv33JbA7tTRE23q4uU2tGpVOypwm75ek4oGh1rfIIBvsY1kCsfaAEtJYAmkohYvL7Q999zdvv53/05bu31re4uo9sR427ZrVxKk5597NhOk2AUgNDCva62i4YQ2br+zNRKeLhHz3AEFecYDhFlLDJitsVuqpQsrBXW+pua4pqri14SUm4BKb1RwsU5a1jnTnRpgrZdkp9VyIaAaIMT+Bzpu3Lg+WhQAAmewwBqJogpwf/Z8CXRORwdBO86A9rK+/iQAxVypa5m+Ot2umyh09Vq7cX2mXZ26ErCXT5uevlotFECfxaUA2/avNeCX7H+AiD01Q2x7aSl2fagnbBqwyYhewPBAfwOgAGNLdJvA8XzslOen7YqP8gNcZy8FxM42logjd2Nmtg3SOFmYj4+YmirtFPayaPGly4LijmkH/BweJTxKGJZobflOLW3ug0YN4ESLQirHJpIMDsZmswl8l0qv781I76mr8RFp9YguBYCkrsvz7ltR2SyQ1TPzk3aijImuRNq1J7kZrLYXkBkmp23gs9h69tR5yxjcgE/Vthdgjt6NVhvtGzeFgWtEskTMOTAthhfqdNcyPt539gMF2L0C3yRenqFEg/YRQGq8fzCMMUwxth5IZIbYQq9VJ4KxGYfd2iyR1dFV0WKgg8OHWT8MC68L6NgbE9+1KN5ktAz297RH+hPraHGqaYUlbh72LIZFWwkwxI9Z447B4myFsaNVErtwxNhgE3RU+AnTF4MzGj/Etq8X48q9SqqxsawlliTAJNpywwPRzwFAAywSMw2ZnDOSZ+wHyC75tH9K56rYFxiq1lfsyQ6LG+w7dtZah4W2uBQQQ6xVLTnX8z5r4vdAhg5QDJsGO3F5qQ2vGs7kQL7Q/sDiSivVEBHlAlZsHmeazkNXtLlw8VJ8jevwuWn7vTads8VOZE8MFEs2mkazfH0Bdq4Hs4tP4JuBjIqHPt+12cOKKe414NXwYBLn0mjCrq1W4cRJdOyOn7ipT8IudSOMSzvvWti+Jfo8kbaWDDNYM5ECqKT4n/zTKpIAUu+8Y18AfLon4nn+qdpyh2JbrOdv/uZvhuHtGSkgABGsN4bEXXfdncJQClmmHbWVsDD5QHvRT405N254XXvn3XfDYBQ3OqvuSeyG9QPM8R5rakLkI488ktjUmrkW67Fr9+72F3/xF4n5gEfiVDGOQqr9LOZis8S6AMkHH3iwVzxakwEW9GXYc9+jkIJZvXbtusgQeIaYKp4Pu0mjJILVA/3t4PsftNmZ0qxzNsQKfERNhSv2nB8x+Re/+Pn2R9/5TvYDENN1E3vlq2PXjVYeGmxXr1wN2G7NxICbt2wNWKUdzo/8Qd6ztLzQG35xscZkLy21n/3az+Z9gMI333gr9lZu4lp8loEd937iE7HtYnJFav4Z+995uymsrJ2n19Iu/qoR96W5VIhJFaQ+1jD5aAIGH/W7/inA5D/7L35jZXSVRHUpDuWdAwfSFyh5UqkwJtZZgYRLFLQf6E90oDA7GA8GmiHmfBghhs0BBSIMDA0kGePo7rjzzvTTPfLIo5mYA0XdvHVzxv2WfsqpXr/4XIyz9zOWjCinDXCRAHOOEFOirUCBiKfOL/ZaKc6V1khGSlbyxNgW5Xp19UOjoA8OhP743nvvxul7TcTdBJQb1gfZTdvO2TNt/eq1aWPIaDLVARWw6CIMJHlkMDNvPXTxCr4YNK/lyNJDvbAYMCD9zIPm229MAO61qprVszrSZq6jFa6Jsbb+qkxnzpyLo+XQq2pftHGBAxG6i5cuJ7B2f9g57tXEl7s/cXdbu3Z1HFsokdu2RuwJw8Y0HGJikngTD7TdSH6wc6wrAOuufXfl2iU8ncBgQJ/p6VAB02c6Oxuk3PM+cvRoggkOFaDi+TLm1pLjcH2eJyaK/09VUrtLn7avqayV4KGjRnfVIAlFEp3oW/SHLqo6wOC7Fs5NQNX1vkakd2Ym4JlAoBsTPD87n9cKOFw3YESCHR0DGgubNkYt3nV0/f4CPUkU2izniOVinTgWexpwsX5yfYIDa+W96QUfr7acPH9jrU3AuT5dIrEEe9MjDRxaDoiobUcSu/2W7QnUBSmct2fdMZOs13SYWgT5atKR+7AuzoAg2N59/70DCQK9xvf5Ywye5wBILLG9mQQKkp79Dz2YhBetWesGx/r0009HF8Y+cK4lYs7Lfffe177753+eYEcSAXzD9hJoZRyp6QEXLibQV+XgxDN9JAF5MUUkmqFD9+jm6bzvR2Pvz/jABO9dooTG3RsVLJAPQyVjRjGwetVyYUNAlWJa+b2MSYWGXZFwCBrR/zOO0OhiFdNVI23b1luSFNqP2FDWSMJumgmwVbJhBDV79dabb2U6lmoQ+xKRtNkaJ+jv7JN2iPcOfJD9YB1Vsijz+6/rSJvKCsBE4rzUjh861E4ePtRG5hbazJnz7S/+4A/bbbdsy+SbcydOtiMfftiOHjwUPQgjx4GMDPjgcmur+gfTwsN+nSeI3LfcFvoKMNm0Y1vbc9ed7fa9e1rf8ko7cehIqMRnL15sR0+cSPAa8djl1oa0etAwav1tiFbG4mISu5WBvrbYt9IGx8fbp7/0hfbU13+xXVteaN/6kz9u7x853D7zuc9Xa6FxtoQiV1r7yY9+nGQkgEdbybQe/+8HGM4eO0d+2KlqZyjdAfvBWU9VeqnEXAOMVDm9gJPYgWIPFKW+uMJpAZDkZQztSsDtaiNrbdhkkxW/Hw7oBSwRAIdtsDCfqRrsNmBEkhG21syNnBX7mI3wb+yoypx2kUHjhFVXV0tCRrJn2QzPfe7GXDENrxcAHubfCH2vq/GT0c6Q/EvGIyI9mOkyaVUYGcn1EOS2PmnhMH69px3EdhmRDJzgE5xRSRbqN9tomhjQd25mLiwie5sdqLNHp2JVfOvVqemw5UZUpcfHwzY8fuxEgIxbt2/v+a9KBuwHBRXjqiXz1sHnqOp7Vmw85gUgJ2dPyxPh4N6Z5rMF8taYTVQOAGJET2NsdaYNeabOqmlY7C2bbEpSRuwmYaz2sExcCsuje/6tzcWO96U9cnhwOEmN5yg5Z4udM+CAhD1yN2FwVGtg8oG+Fv/GH0eYPS1GpatgP83MXM99JcHugb/W1LMwAto+vHLlUltcmE9iBttBi782faMNLyy14dmFNjE61m7btbv0n9heDAn7VTvS/Hy7Pj+XSVaT2kj6OiYOluNQ2jTdT/RT+lrW37/bk26Ib6TR4//T3maE8PBQACPngsYURh0wI2DkXxvTflM01kIQjQUShqUylnu2H4AI9maAiV6bdnS5MPUy1rlaLYEGAwMYPkTrnUXto1oVN2aRrRlwH/sHOFZ7fyAVd76Nn3N/7s2zSbtnRncXk6QD/ztR0YqzSlfCs/OcgXw+w3Pn55xpzzCgLfBo3WTYokS6/bD30Vvqa7HpYtkAkH0FgAAyS/cDWGFiTzHKOlFx+9B6Yra4lmK/9SVO/fDQh/ks1yCusR4ScJ/t7KRdaGEpMYnCX8D0XrHI/vMZ/HRNrLlQDITVBG2BhiUC63rTpjM0FCBMHJbhClu3Bvz2d8AH/2yqGpYZdrD28hewSkfH8tp777uvbVi/MX/XasfuJd7fsiVn45/9s3+az/f9Wojt+Ux+GRoK8JO2kvPn01oYm5uJa6sT65RWYU2pMS3n/Q8/yF664847IpRqLR64//7sI2uRMe4jI4nxEwunVRFLaDqtML6bD/YMPRuFIz5YXOa/7KzCJhuubRKLRlHEVDzrC4jElMKEAbJcn76RvAO4wi4BoYHc1QK0Oc/B9SgKsnWKicBf1/v++x+E3ScOEH8pNi4tL6ZN99LFCwWk9eJ/GoTAaNeAaQTUCbNwsASj16UlTWu2Nr+W/ALgxbZmkEb084oBaH333n57XptpZpcB/5tyzQWYjLcN69cF1EkMOD9XLK0Zk+JKlaSKC+VDf6rb5mbvTRWu/opb8jHL5KMOHnwU7/+nAJNf+se/tmKUoeoKJ3Xp8pUk1I6JwC3q31u3pHLqVAnuPvjwgwQGDmgJvaJO9sWYhKo2sioOgBM0xvelV15ud919Vwzs5OT6CE4dOnQ470OxZlAEbxJkTqB0D+ZirBmrd989EIfpMxk1yPKzzzwTo8WgYrhwGoS7JDkcKiPUKarrM4xaOucY/QViaAOFpveEAhm7aEL0tCY4CUE39s3y3Hx6JxkjTjh6KBfQ3+di4F0vZ8hp+Lsg9srVqSSzXu8nvcE9USVBEsfkHjlzCT2tCms3fXUqzr7aXVrWpgseJInpoc30luUelXgplEXXDdRCK+TUGU1JO6c1sXo8yvZUyyU3hGBTccyIyjMZjcY5Yup86vHH249/9JO8PtoM09M9VfkSsqLqr9eR42d8BduogW+/9XZ7+51325e/+pUYf4ECMVf7ZffOXbmOCK0aZ4hKuqwaX1WlogovJbFWkRGg+2xBjvatTkSQ04goqWC8J0DIKQoUJUL6aNNaNlm0RhNcsCqM6wzraakFvbcXXB+BLQwC+1QLGJRddVYAZz+oOAtwOXuaKQKiBNWDqmyCf5Nw1rW1q9e0V15+pcbRbt6cAENghlZb6vYDSdCdH0ma3wuaSvyw2lj8rpsiJaCJSFmPip/pLVen8kxUI7VRuI4IxGVCwFL2muenl905830CVO/zbK2zySAmW3Cczo5WtF27d7bJNWvSbmLN/c65w95C55Wc/fjHP04PL4FlVYvnnn0uSdeRo0ey5lr07r333uo7niNWeyWfI6i8a9+dbRPR5tCOawxlxgqLqrTLJHivUaGSxpqoUK0bHbvk5piHngCo/SEovvk68yiSUFcgIDH0x3X4XOdW0Ab0evW11wLIbd665WYCcebU6YA+T//gmVCwjVl/8nNPBsDVbub5Hzp4MHtcYnn6zKk652urclgAX19aAnftuq0999wLYdrZR5KNv/E3vh6dCkFZMeSWMnJVYnX4wLvtxPsftonl1g6+/Ho7/eHBRjVmLbG2Q4fbBwcOtBu0SXo6JYShGfBF/fxtoPUtLmWPAz9m21JbGh5oN5YW29579rW77vtE+sKnzp5vxw8fDZ34wuVLAQVRsCVmS2z6sMSthWUCQLGGs6bwAKSGB9umHdvbk099pT346cfb6Pp17X//t/9nm1lYbI8+9lhGkB87eqRt27o10xuMRxQ0BsToCfwG5O21yoVpkjGwfbGNbEBHYxenaY10NgSSVUXvBIBdW4m9phJNxLc3oSyspP7+BLvRpwCId5T7ARMfSnvH75Mk960E6GRPRkaGAroTWmZXtYukanhlKtRufq5AU4Eo8GM+a2QW9DqVxh7gE5aJVs2pqxH8dZYAAtgmbAgblmlemcpRk1+04wBR2SM6ND7DdVaSvxg7I2EzcppQcKZk9Mb1YhlpkZwk8rjGGHW2uCj5WmuLoUBrpfyH6wEaCdhVMRUYsAOv3bgesJ29dJ8SjM0EKTMZBlgwG8FNiQ7AcQ6QMDEePRpJi/vgf8QPES2dRYu/Hrvhh93vEh73qb007Qr0P65da/2DNIlqz/HXQDHABpuWaUM9plm15hS7SAJYoEa18hG7BbayP4BnZ05CLont2nlqWljtE9/daZ5UOrASgdsAd9qxtKL0hHFNqKNxwc9n2hpxZVNR0mY4Ei2aaGYNDCRJ0/JolPWZU6cyOnfgxlzrn55tY4NDbde2HW01lur8bLsRpsNInTU+YKC1s1en2kL/clhiknuMNXuFD2UvreX1GaOjS1S9zk6BHBHBjSg2/Q2xSLXyROOFr+mJ2aYtFLgZEW7FimJqdVpDnpU4pJidy0mGT586k9cTHhbDpJiwenXWJKK5AVsq8dJS5SxV+xsGymKAR9918fJlBycvlfy5ji1bNvXug0jtUjHR8mwL2MFwFYfZU3nWM7Px3eKXTH9ZuyYtrd6DtdD5d75RnCbOAhIALNhjzxDSj+FsLzn79rdWrM4+2F9sARA47A46SIOYKNOlV9RLKNPucAMgea2NTUzkfrzOf30uxl8BXqPtwgXiz9Ntx63bU2ByVtlJf/jKW7ZsLaYisGhpOfGb2EebMB0NfrImHRp1PRaWq5iydLR67NjVE1lXwL/n/Oijj4URZ3/b75cvm+yzVAMPpqcD5DBlWmyAFJOTGxLzvfHaK4lRxASeAb//v/wv/1OKlgpA1QYGcKZVsxRWiTUCWLBXYrhOjwwwLYcAWAK8rI22FQA5loqWRWdz7549AQLFNa7F54tjErcAgjdvvtnubk9jdnl9TToaiA8Ms/yWrbnPEydOBpgOEEVTpr8v1+eaa2JbjR8H4JYYcAGMzpEYwB7nI+w/a8/HY/V4r3jSc67ra2EJ2TM+2/5jv4x53r0L+/1E4lOsc+LaWIHOG0A1k3tGVuWaxf87d+8KW08xNr7A9LZeG6nnWses9N0KpFtVdr13/Jwx/mllWQFiMPudnbBH+NOamlhtjgk+eqLRHSTSaTDVgS6/2/tr74x/FNPlj+/5o74CPwWY/MN/8p+uGL9IdRvtVrvIn/zJn6ZCoUKqp7Jmhb/a7rv3/hxsyC/kk1aJ9yRR6yk6S844MrPEGTXJ+lvvvNmr5C+1s+fOt1/+pV+O0Tae8Nnnn0sSp58S2+PBBx5Kj/fRI8dCS5NoZOxnxLRqxrxgTi+egLwzGBkDubyS4IyT5BgEMBlnW4qd1e7RU4NniKKr0F8TUATIjGOmz4xP1AhbiaxEPgJs12Lww3AxBeX0qUw/QBEuCmhRZxkZxlWSgILXKdJnXGpP6d93C6wysWVehXNrnKHXnjtzOlXBLhBhuFX202IRdks5q9JQGUzSoQ0GJRKLwf1K/LWtGDVXSd1gAAEBnmcDbVaVE6zr9aQfkxnuU1MRvyJMqsJHl4WT8X2CA0wDjAKJp+TdM8BCwTg6duxEnMIDDz6Q9emmA0m2f+Hnfz4OSvAguIwY2mIBPa4n7ANCjYK65QoWOB8OUXWJY0/FA/22N+7POlgDoA8nEVR+eSX7UYAUDZjh4exj36vypGqNjgh084w4dmtC7Eu7SQChy5eqpWNgIM9FgJZpC5Nr29jEWIIzoIp+UMmB9wCIgHF0dLBnBFUChVOnT+a7BXvAReuYsYdj42FnqdraVwJ9CRUQTsISevcwMOX/Ze/NniRNr/O+k5VbZVZl1r70vu/L7AsGg40EjRkaIA1qAWWZDIdNUv4TfEFfOHzh0JXpsCxbosQgJViiFSAiTIgCCA4wAxCDmcFMz0x3T/f0Xl1d1bV17ZX76vg9532ruyGQCvrCIYwqGeB0V2dlft/7vcs5z3nO85A81INWgQNo0pdJO8U8tjfAMOI6GCuqNSjqcw08Ow5v1pGEY9fXBLJgAckaIkBDwI8/04PLc6MHlnlIQAkAgIgyfcXYEr/ypVfs8uVLugaeF2rrgCIEh7zUYtTb5/o1MzMKZnAFGcVqUW1FM96+JM0Yd3OgWsx98meo9tDfCeIJUqLKmALojgtuelLcdoBFSYHPGSVTaudwa9zICCAhZn4sLi0qeAJoi4wkbC5ZP9hos89Azz15HFZVTXsbL5KSax9fF4AEE4j5RiJA4AjYxnM6ffqMgnO5JLTadu/efYnysV/xMwBi2GP0hBMsintBEg34t7Fhc7enbOPeffvBn/6Zbc4v2jAtRDhtwaRSFbKphJo1RMDFniDRZ9xbKu5GgxZEpadtqcGCJfNZO33+rD3zwnN2/fIVu3ftpt29PaUWB54JrlotKP4wAeQ40xVgAmOCJI0EFinYdH/O+sdG7Pzzz9kBRHAnxsxyWXvrvffs7BNPasz++F//sWzURwaHBDQhTko/O9ccEwu1zcAeCglvBEzkekMCnHWWmdoOSN6kl4RQstukEnCreo6lcEjMZN/NegoWqDH4I4BnHinp6XXWCnMMlgYVfV4AAbHtCGFIAG7mtNhmLSw/XbuBf6NthhYctf1tbSnxgsmULw7Y4PCotIqYX6q4q9e+pGfCuQTbBFDE7WjRCakqwWAOwkZgfXK/sDVIktwNxoEDWJ+0dQgsR48lndEZS5CMVa2EzLOAdc40IUgm8OYeYbzA8KnVKvouhoz5QkWf9/oe7KwAOYnl3DGMMVY7TgAuuRgET9kLqC5XA0MDYER7zdKSMwOkkwGbB5tdLwKgq+MaHQWtVbGWGq6fk5EGS6/aMmA0cQg76OsCoPxZ7YhB9NVNol0wVK00AlccWJFNL39H0wTxXlo2KlUBWYiDu0OWO9/wnCDA6FwPrYLOtuD86aryzosKdKte11lDGx37N+CpyExql/XWKUR4pQ/SbtvE+Jh1e8yFgykerazZ1uq6JUo1/a8/mbJcT9IGMr1qc+sbHrQWhRsS5HTSMoNFm15ZsunlBdvgucHmQABVwsiwrTIC+iKY4CLYvn5iS5HAZ+1ZjeAQ461REsOVFpC3NoodE1xdBDoKHHJnOQoF7FmwagBiYB0AbPFvxBZqM6l5UYPv5uwCRInXKacj2VmnVSFnrGAl0DoFSA9bD+DKz3rmLC3J80LMXKzVE1k0tlx3BpFfZ/zwnbKKpr20v7DdAkMBheSbZz1zb0b3ShGKcwxggrjGW5MwNPAWLM551g7sAwozrG21d9+fU9LMfsD6RcePfZz729jc0jUCnHJtsdWGOY17E/EmIAdMYK4RQX3AV+YMwMXVj6+qCAk4T9Gor6+gmIrEXHpc7HESqfY5yZ9JngFEAaQptpD8UtjjvXxHBMx4bowNcTnxutjCp07rzCIRZo+Bncj5xd7omnnOrJhfXNR/x8d3KXZYCWPPeMNcRafwW9/6luIEL3axx+I6l/RYi3kQWtzZ9wQsqjXQW4SjYDTziuvkrJamGoWg9Q0vjo6NCSxhnyV+iKxjn/upbSME5i4FR/ZszhWYIKwT5hlsFsaE+BFWI22PFDrl1qVW7lXFVjp/ZMn9kMmqzjiAegog/X0ClNi/BrDG7u/XtTGPerM5zQdiPq6bZ8z84738PgUqFcASJkc8nhdzj+fEHsoagvkKyMV+BeDHXkiuQFwdhdvFpkPcnlhBYtJRpy20Jwpkdl6IwE3aFwXkBXVWmKHkZBRFlPe4FmN8BW7dTwEi8RPjj3cYJf+pgwU79+9wYlwJif/+f/ofu1RERLPN5+0rv/Kr9nu/979qcZ85c9qOnzhmf/Hdv5AN58EDh+ypp5+SyOvM7H0F32g3HDp40EXCGk27ePFDLeDnn3eBVhxapqbvKAhEuZ/Ng8MM4IHN5dbtW26xtr4uPQUCLERFp+9NbzuMRGqmi5T1arMdHx2TQ4D/jMCAPslZPV8AGNE1gxgljBISNRgH/JwNmXulqkBgQPBA0CBKMRUftTn4RoPFGp3RJFlO4xtQkM5GSIBLUM5mqvYTibSlBXCAOr/z7rs6xCJKTpDA4UkQgJo4rBiSQComBBUcJGsry05HbrdUlSAh5FmIzppO62CPPZ4EgVw7P2ejJYEmYCOwpHpKsABgQqAMC0DWkPTgFovqLSbYJRChPYifrTxYDn2xfRJuhEqL1gXJMf2lfG+01oQpwkaOk0482HEyAp0HpJCjRLmiRBO6ZUTppUshVX9acnBPcWE0voPg0wM+nEOWdU8ccIA4HIQuOuhiuAAZPAOqbmI1rK3b+x98qF5Y7pFn5RaJBMAlARaMDwGAKh0cdpMk7l0xptD1AIwjWAbII5EG1KPKqfaFbsdGx8cEGNDjiS4FgSFB34PFB+p/vXtnSgkWgTzXuyUxtqyCAoJ2kkD1Gw8PCTABOHB7xEHNRy9cuaYGlGiBfSEJkYZJOinKMwCStzOQCDXsyscf6xmcOn1SGheANtjGUn0mSS0OFCQICpsotqwAnkhcDgediQk9K8YTxynYFyi/sx6gXTN/YWNRWflX//pfaS5RcSbQowpFBYr7YZ5OjE2KfUJACijoIp/Ohrp08aLt3b3HXvzUS8HmmnXXUOCpBCZJAuw0bQUCweWC7yd55DvU9hLaMdwykhYP7Gm95UfOOrB/Vtf1bAkOqYyhYfLkU09p3ABD2TvWNtbFanqwuCixX7U4FAYUXDI/2d9oIcJSGHB0auqulSslBTmFQp8qeawDhOmoUAEUUK3cu3e/FfuL28wo+rBJcAneeP4NALGO2YN7M9auVGzqxnWbv3bL7n90zepr6zY7NSWxVxgBA9hUk6RUKnJAYD1TSaPaz/jOzd6XXgbBtw3kbe+5k7Zr/145AI2Pjdq9W3dsdXbepm9PWbVcEyBFfz1pHwnbxtaWQJJkOqOKN4kmCV2t07bByTE7ePq4HX/yCdt77Ih1sml7/c037eKVq/Y7/+C/kyjw1//l16W6T2vThxc+0P4Gc0sB3yNsEH+g7lDB/2KgpypyEAZ1hgmJGPPFbaBhmLD+1ApAIhEEfgECeEacK85McIYGSSVgQybDWqE6D/jmLZiEg3w1DAOSfabEWKkAACAASURBVD6DPY73EFC725M79dCKxTolMQAkYZ1ynvF8u9ZjmVzeCoNDCo6Zc+xJXAdiyeXNkvRCSE5wjYkVQUA/9mJZs8ri0VtzmLcCCxuuMcE9UsSgYg5glCIBlfaL2z6yTpgD3Gc+58K2zFkJD5KYo4cSND4YD3WotXGcoc0kr3uyjos2q4qY8LYXxhkwmTnNnsmYQOmevT/noAyJRrJHGmAkSKxJwFjAGPYYgAWeAd+tpBmGTC/iobTIIJReclcaATYJy8BYaNF2w/NJqzUFQJnPYwxgwXAWcp36zLDuJfQcxFVJYLkusgFp5Ijt6ewMkiDtLQCAEtx1NgTADZ8RBXCpGjMGtDOy/1M80OYaEir0JDh3SLB1RrXaSp4OHzxkXdgcPQnZrxfUspSwBm5htYY1S1WrL69bqtay/WPj1ilXbDCddYYHelRo7QwUrZXqsVK3bVvWsluLc7berEOLEvuHe5MNsfY4t/p2QAlNIKj0nvThRCj9JLlLuX2u6/84CycmtMxjMfTCumPuRDYrnxPZQA5mw5YdsJo+14V8WavELZzLPDM+V85pOPd0AD+zrgMkpyC369bvoOkkthHtLwkXLBXLlOtBFD8nMJTCBAkkez17A+eoi/g6MyYCH1pbtBd0Opqn7IsUndjrSXiZt5GVEOckY0WsASOEVJQ4VMK9QQ+OeMBbOQChaeXLqD1dRZFq1ero6hhOfesqCBHPEQ+WEYgPDCtnvQxqXYyMehGGdcUU5aykBR1NMPbs/v6iCyP3IaibVsEEUJy9h3iQ2MEZET1yVfN212UVMYhnGQ/iNs4VCprsmTBeASqIRVnzjCPPmzGkRZF9kHOTOJHiEeAqsQdnAjESgC/Mb7QuoksOcQLtusQI7FHubtZVYRFwIgJyXC9rd2hkWLEUsQVj6WwfB9uiMySAinSyaEHCoQj9oGpVn632L2yOxY5zVplEn7XOAc2dZQh4rPdQJAnsCw+iXPSdFlFiPbVhUpxQa4wXHZ3TFuy29PkBdd3egR1g4OfeKuVxqVquOL4C80WtfDpDo6Of62wpkovYhdqL3QLcoRr/R2IP4lRcjmSlnUhorJj3xAlq8eoGRkhgwsV9zq833MLDdO6R/NbHwZl7iFt7yqfzhq0tFJF3EuKdEdgZgb9+BB4DTP7hP/rfulS7ULFmoe7eu8/eeecn+jMb+9lzZ7TxoT3CpopFJgHxe+9d0CIkCQQwYRuAsRBt00hyEW1CrOr+wpwq8LgZAA6gl8DvHTh0UBR3Dloqx7IGq1SUmEX7SDY8Ehw2TTYsiYElexTAieYodxJXCKdtRxaIEqwryPaVhI/fI8m7FKrn7KlsoAAI9P5SWeLgItiIYqo6RPr7bWRoyJYXFxQUcFBKeEs9gehVYHmX1TVIsFSBcF0H9b79B+z6jRsKEmPPMTRq0cUzTtPk4Kbf2rVHRlUR3EQhnIO92VRVgvdBV6TFhxd0elg/BERcPxssveUEMQS90GGxJwN84sDj0OaA4XCTlgUCZBk0UJzRwQGIo1ChryDQAcCD50OV7ujRY5oXBB8HDh5QdUXOLyvuJMAhjyAVn4uYFgk6rAkOPinoi+Lohx8gAIeD5gk08ELBA+BOd7sPl6Cf50uAwb0RnMKcQauD+cF2r55m1O7D4QqwAfhBUvP2O2+rSky1BKtkgDGCeMAGkiRArftzc7LUgxnE9RKAkgAo+abNI4XS/5rGOAJBVM0AANCAQSiN+fj8Cy8o2JBobL1h+SyBJM/OnS5GATVyzgQBKGCeUI1AJI3rIOBijDkU+TttZYydKt0SKPTecNHPYXOoF5lrxOlm3DY3tpTksy5QYyeAxxUAMJFxQ5AZDaCKGDh1sWPcqaCjyhmgHb9LMIVCPZU5nj/rF1YYwSdzinGJfcTMY4BTgBFpq9RqAjz5PtYi7VC53j47cQKL07oqbRIrBgSr1gRWYX/78qdfVvAHsAMTClaSALXQdsB+RHuAJyi9mr8EO7TxOc00p39TwkP1JQQGasXBzaLbtVs3buvflSi0WuoBP3P2rJ6HbNCXH4gpB+DrgXjTzp45q/nPngFbKLJYaLfimdCvzNohOeQ7eJZ8xpe+9CWbmZ1T0AOTAOV+QF/ALL4fmjMBsHQXOm1bnr1v6wuL9uGP37L6VkmsjKVbd+zOB5estLBk5Y0Na1I17c9rX8DOFPZGbzotm+dCfx9KupZMZcRCcTAhZQP799ixF5+200+eFwhY5BnXGlZd37Lb127Y6jIOFgCraReaxPZxc0uJK/smgAaMkwZJbyFn+08ds+NPnrN6j9mTLz5v9U7H/vHv/zN76tln7Wtf+3VZz//jf/S/S3C22F+QfXpJgq8u3kuwJkYAYr7RfhdtHhLGEHCyB8nqMYArajPoeJVamgmIZZPsY0Otz/Ik35+9C1Xyv8gw4rzpy1MNz1irDQPBwQUPQreCq0O/7619+SCsjQsItG0SfQdMeI6wzlgfJKL8lz2JNhbWYDbfLyvmHsSN1T7k7J0KCcfGppW3yqpSkqBpDGhXkKsIujG407SUKGxX/mFgEJCrtROh1LxACwJx1gAOSaxfqqacM3KTkvC0aA9qfY2ti+lURr8DCwobZTmlZHo9ucznrD+ft950r84wsVvQd6EtiwJBoSAhS36HvYT7Zm3z9+IQTiiA85tKUmObEtdLGyQ/J+GJLm8kBCo8tD1hk+A2YJ80qaj69ksPplpHYBLR5LaYCN6rn5C+A9+vPv8AokZNJz6PZ64WidDyKnaK3EicmQQLgTNL2hgkPnlfg2qrAhwLbRwkkcwTxpy9XIUEaXU4UDM2OmzlKo5u7EcZ21hb17/v34vrVdXy6YwNDwzY8dOnbQ372lLZ8umsnK3W7s3ZeL5oxd6cLUzdtYPjE1CctFf0DRQt1Ze3qrVtanHeWpmkrTZrZv15W1hbtQqMI2meucMQ8ZV0ftJpOdYI0FVC6TolxBMSbVW7p89jjVHKgQuSSdaet874vOTfXbfENUjEbpI1rbdHkxCK/UPblVgReZ2P8fcd1PBWEG8vHtE1CJQingLUCbpFgAt8JqxJb732diKJ1w+P6UwWCDAwoJiTecQ8JwUlTpH+kdonUm4h3gPI6Fo5tM/SAks7Fs9R7VLDI1786OtXSy7jpkIX4FnSU1dPvBGdbQhMZE7CbuEs4dyTbXI2qzND66U3r/OTzzh1+rR+nxhlFb2y4SHNPWnuUADK0+aHjk7e7XiTPbb/wD5tWLLbbTgjhLOPWFg2t9WqgGjumxwXNkl04WFc2U/QzQO8oLgBwElcEfcmChvMb8BdYgoAXFpA2fvcOhuR6H7pu9E+BXOYYg+xL4AlMQwsEWImzn8YJ6y1rS0vnHB9vte6I5X+Lg0q2piy225X/J3nHNknAjEDwzueySp25nP6Pj4jAuwCcQUEegvKNvIQAMKocaZzJuz/UYND7b0BlIiuac4kiXBBxEkQm39EuSP8MQIvD98f3+PXtP3ZAUwV/OH/FGAYdwF0sN//7CDHdo16m9myfUXB6pr7UZtccLySta8E8eNdhsTuke+LH/vw82Py9zhb5NGUUIDJT3/mTta8MwI7I/AzR+AxwOTbP/xB9/7sjFtttlrySH+JhAYR0PVVO3f2jIIGGA4PlpZ1IIFoqxe86/2FHG5YZrIRk0BDAyRYwS5YLRPNug5xKtIEURykJKq0joDEI+rqoKv3tfOiUkHwRhsGhxzVCv5NPaJ16MMuCscGrwqEdW2AHlCJvfaoIkfyR/An4bMRqJerXuUvl4OYWFbVIaoYHPhCqkVfzEmsUABJOm1ysgjieVy/Ek8YByOjYnJwTYi/kXi7dgPiexMKygjiBKigV9Fy9JxqBNWsKNjEwU7wWRNd0NuMAIq4fsYAxgrjQJCFcBQHEwcZhyLPDLZKmdYRKM94qr/8ssSs0DAB9GLT5Xd4UcHg8FYvfcI09ufPn7PxsQlvpcn1ymq3WqnZ8eMnnJqI6Bm/HzZqron74Bkg7sph6IfruIAMngltJ1Ak1avcbIrNQxWa5IgghnYXqct3CR421OvJIXPkyGEHhtbWt52M3CrQAS0SYjmy6CDxtg6xWSpV3TutXVRD+PwD+w9oHElqmVvYWNOaAQ0XQA7AxEEDnz8k71TtNU6ow3e6CpLWNjZ1+MM4QQwVZhRBBjaABBwAHgTQsEu4JoI7WCMAOwTYBCfMYYIZ5iZBKCycu3enBWbs3eMAF/ozWJhSOYF5IXpobN8ZH/egNplU/ysAEer0JB+0sqF8z/2hTn/z1g1V7GAOwdIpl7akOdOS1oNrxjBHSVLVH9/1wIwXz5TrhuFFAsc8AdxgfEkYSDIBjADImA5UsEiemKtHjhyVSDTACZRf3nDl6lU7gT11skeBK21c/J1gC3oydH/mMq8zp05qLBk/knCATOYaL9Yw68UFdAFX8gpEu6KpewDAnkQAzuvOrTvaHwg2CXphzGCZDI2ddc28BFRiDQFIMk67d+3S/oWoMOKcXo11u0UAlHfefktrEcDk0MFDmrc/+tGP7NMvf0Yg88lTp+yZZ57R95KQI+CLtgutEmLaABxVynbpJ+9ZZW3deqoNib7CktmaX7KPfvyOrc3OWa1MZRkhygFVFmFI7JmcsCnE8hB75rpgDg0OWgPXJaxTBwft8NnTNn70kL3wxS/Y3PS0zU9N2ebyqlVKZVueX7SVRfbvkkCIJC0tSlxpyWG/zQhMqJPAdNvWNzlqR548a8fOn7GJ/XtsbPcuu3Nvxv6P3/9nYtR87df/np7ln3zjT8TAofKJQPDtW3e03xHYE/zFfQKQONqaMsfkSoZ7iDR+vFebtUjVWADHI1V1JpIA7dCiwJyNyZ4SlBCcUtmjBStLu2WOfu6q2IckTxHw9so6ttAbAmcB27lGgTayQsa6OiV7UfYF5oD0DFotAWRq1wHgz/ULXMKKmT2TRFuJogT41l2fhLOHAF4aEi5QzP/J8hU9KrmGhHERMEOrZF3nkbTBSIA7OAZx/ykrFlwnAdDNWToA6w3tPYDkgFaR3ac2gtDGJecW2tTQERgsiqIOk4rvI4FSAoP9qVgrvbYB+0yuZgPb6w7AnnUOQLSwtKT7ApRh3dOWQWJIEkuizJ9JgJi/zg5B+LCu4oHOIoHf7mgDu6QiNpULqQMkiUnIWAUtIubINussiCgCoKlarKSJgos/P+7Zz6oeAYGsczEMpENBWxM26AB2zkThuiLDhNYHnr9aZes1AcMA0c8//6zEnll3AJbsDwk5PCHWm7BdY2M2PjRiJ8+etqm7dy3R7liqbdYu1a3yYMWO7tpnN65ds0apZF94/kUbLha1b7ZxPkELpF6xG9PT1kh0rQmbpS9nU4sLVgIkCPoZ7IOcO1wzc5WYAeYioDV7HnPcbX5h+LhIroPHLmbK7wuQ47wLLTj8bmTtqEBFW0IyqfNpbdXZrWp5guUFkyYkxdJwCSwDxpbn7foPaO7kVLwinmQu84z4Tv4935fTXIkCrXyhRLVph87lg2OOO+MhRh6LUA7owawcsqWlB3qeFByo/AM8AEQQE3Au8b2MjwCKAADxu+zbjIkAk7YzeGXzTAtbFhAvJWBuF8KpS0vbrDGKhMQYnBnMGfZaWutYd7Ssx1YdUlrWC+wMBLhx4mHeEptxz5xRFJ3QtuAc49/6C0WxOgBJ+S9zmOvj/JXLDftksJImfiS2AkgnlppQ0WQjaOe4eQD3Q4zM8+e84yxmH7jw3ruKA699/LHAQOKL77/+umIkgH3OR7SbJiZ3iTGiwoiMFtDYyGrvYk24A53PqdgmEttaAB9hwsGi03kdNIf4c2x7c+0TQCpvrRTwEVylJOwegI1tbENgQ4QVfA5FGCC2rHsbSnht/znCB4/CKY+0lwSMw3kgP/UK3/HvAxD+vkDI8z/HH/Df8N3b1/OYkGq8Dr+GCOSEv3iBISAuj96Pfr49Bj/jWv+qjplHhiR+X/zthzyTn3XzOz/bGYGdEfjpEXgMMPl/vvcX3de//z23vGs07fbUlP32b/+OFuprr70mBgYAgoThNrakV0KgCTWejZXEgKTjAOJK0s8obPehstbffPNHUnlmQ7x0+SMd2idOnNQmgZMLqtcxOeNnJOCg5SSsBKkIK7k6fVKMB8SuPDE1+amDtiPchDgWhx0ABlsZfYfqtW3ElhjE0EigsKNzSjSfI3E9Kk3lsg5dVTxzvdLCAPBBvG6g2K9gmcoBv0PwTxJJwEIlnN5XWpDee+/dkFxWrFCkelbXoQ4wxEtuHKFqxYHI+PC9JI7Q/TmEqCYT0DHGqurpd7v6LPruqZSojUcHo1dYxBqg/1NU2B47f/68lLoJTCUklqVnFfqn2zGiYA+Qxeb/4cUPpVWBDfDaylqw+GtapeQWqxKXCgc5ATYHJwcsLA3+jWcj0S/1l3v1nsABlhCBCgc3wQ2BBowCkmBENDnACQwAkbiHmFgRwPP8mH98Ps+fqiifKV2arZKCAg4Y7offk11kpaJny3yAOgtwwjUyn2ihwfaQZxfY27K2Y9xxslCkmEjYxx9fNUT+6M0FWCKIITlCjwPQhu9nzrquizOOBKRtboqdQHKsdqFKxcV2qVjl8rKzfvutt5U4M0cZB4A9NDB4xgBLvGDukJyR/KjKEoLQP/jn/9xeffVVpzmnUnb5ymU7fvykwBqot1QDt7Y29HvMi+9+98/t1OlTzqoZhdnl1r5cp7cyeAXMqbVOUQeMY42r3SOZtCtXPvLqW29W1z+5e7dAP4I/EslLly5prrF2CVT5LubCBx98qLl78vgJ2dfCKjl96rSSJrXuTN+TkCZBNXRinv01OVW17djRo2pFAHBx1yRnlxHs8pzZoxSAB5ou/2W+EFAzNxl77pUkDYYL/6OljKCV/nHmS7SB5X5JDN5+6y0xcUgGWfvM74sffmif+9xn1PONbTWfc+P6DfVLo9vBz3nWjCOAkKjcWwjsbtqXv/IVjct3v/uavfrKq/bSi58Se0E+rt2OAOef/OhNe/bJp61TqdqdGzdsA+v2lTW78pMLNnPrttoAOwlaGIesDtW93bRXvvhF+/a3vqUEDcFWkpa9u3bb0vyiEmHm0H7apnZN2vnPvGzTN67bG9/5jtgOPORWrSElfZJ1NDho6TEYL4keK5W9eizApNOyZiph/Xsn7NjTT9ihMyfsmeefk8PAwtKyvfGXf6n2nf/y7/99PZsfvPED7eswV2iHe/37b6gCrcBcLXbOliPwjiCdaNch8eVZkbA4YNFxNgStaDC1cE0JlW8XU2yqPYAEKbqkEMDTakG1GlFjPgtXHIA+WkHY62hR4SVXGgGCWTlSsY9w35xZzF8ACpImwPVMOqv1zfzk32GDLS6SrHmrR6Y3zxfqWrk31iH7GToDzBMszGnLiSAz18X9A8DymTApoh6HWs9kJeutK8wXEnn2fBIKtwxuiZ0lF5HgjgHIROJHEsU97d7t9peAHgAgPAf2GjRQ+Gy+b3Rk2NZWVm33rt0qXEi3CwFWAJEczg89tr62qv0WgJdnKO0WFQy2LBG0pCJfXeAXe8p2cu1gB4wN2cDn3aUmFmSkQyOrZ1pTWtZsYxVMWw4aLm21+ai1jjaxYCse8xGSYF7cG2vJxZ8TIsCL8k+7AMwVWG3szxKhzz/CZnIHF+YRQDMv5ql0ZdAkQROo7oxP6X4dOGizM/fs3Pkzdu/uXXdGSya1XuWsVy7JOvf08eM2MTLqIPjUXWuwnixp6UbXOqWK7RmdsPc//NCeOnfW9o2M6Xmk1JJQszJtCo26rWxuWqlatUY6aZtYiNL+hSAwxQI0TjLu7CZggjYOCVkmHWRqNm18fDQI0LNnu2i82CRmYp8Qb9CG6NoIXd2j3A1zaLzRluNtyLA9lBjDdALklljxQ2FJPk8MD2nSOPOKMwLAgxhjazMWWJy5FN+nVgaAep5/2L8B6mDQETMIFA1gDeenrMl51u2m6/bQ0jg2KkCB6/NW5JSAfuIcGJFRA83PMAdkvZULd5mi7o9iGUUsCiACloJdNPEmZ8LkxGRg2zj7hJYoziTp5SST0jsD5OF72e/Zd9He4VyUI16zIWY1hUCKC3wBBTLG/Nz5s4ZtNMUL9hh+vnv3Hs21uBeh8QEbc8+efdsAruuOwNJ1NketXLFDBw44ENvTI7F412zJu6V4sSjGKHEKY/H1f/kvtA9cvfqR2K/EbxcuXFCBhf0WEIo1CEuHsYTBGNne2n+3k3/XBpOWUGznC4VOxWuBbSFmRUz2H+n/d5QBkPRh+u4AgbeVOUDwOIyhnweQ4VGyieKjyECJ7I4AWjhD5a96/RRb42fhEKGV5q9LHf+6b3CQ4m/+EmAUxug/+Nuhveenx+A/+Hs7b9gZgZ0R+BuNwGOAyf/wD//nLpabVH9IUGgLOHHylEAPwA4OETRB2IQRzWRjvnrlqhJSGAgcSAAGVBsJmgE7EEojAOZgpWpPYI1+QrSJhPLI96Fuv//AAb0v0v45QBFsArnnQOGAUK93IqEEi+SAA4seTixySQKFdie6AllgYrCpx75D2nJE+RwZsaoS/qoCWxgrUJ57s26HzMHgQYi7duDaIxcOqiZY5MlBwnsnSfYkwqpgpaU+X8TBeBEwR6E5qokE4AQrsaefpJMAh82R7yOQdLbImhJRAjeq2wAx6unstFXJIDDisOegZWxJtomeYKpA2QUkIBCEfQBLgn72za0NASaDQwNK0AErCLqpaMMG4nCvVsoO6HQIRJuyU0X/gSRRDIs6FSyqfW2NLcAAwSnBCiALVS8FmuoPpSc/oWCbjZzECBV0ggHEBAHbor6MAlYsFatO5eX5E3jJOjTQbHkPIqQESlRDSESpPDll2B1XSPJ5JnyGGDs1rIqhLGeVeFB1AURR5UXUZNpkUIZflMAqiQnAF++bvndPivQIv9Ge8sorr6javIFAVz4nhhSChQQizDuu+fXXX7cL716w3/3d31VrGgkZSQZBOC1YzC2o6vQv89wBobg+nKe4h9geo6QW8cAJB9JI1lSF6uuzb/ybf2OfeukltW+JfdJuqVdZlbjlZT1rqozQbnnGqjjmECD2dgh3m/HeX34ngmzpZFqijwSOVK8IuAjeHHBAeDi0QOEuIuelLSWP7Akryw+C4FrTFhYW1ZpDOxhBPUkJDJt7M/dUReO58jtnTp8RqEblC6AVB4YTJ45pfKjQDw54u94TTz6p5wyQ8cYbb9jnPv957S3sMzxrBdpjYxKvpV2Lqh7gKokiTAm1F6g9x7Uv2Ed4fv/nP/knYvHw4vlgkcz3oOeCeDHMOEAoKoy4Ac3dn7X33ntPcwuxX/6N5IN5BwhH0A1YS3JNGw7BKpMLMBnR6pc+/ZIYJ+wPWmAhqMTml7+uLS3Z+sqKDQJGzMxYq1K1mTtTapnoHyja7v17bXbqjt2+cd1OnzxpH1+6JHr6vgMHxCBpVmt269oNO3nkmKWtxxok6E3ESkfV574ZGGiwVbCZpf1GrIL+ojXV9y3Fa+mWEKrhgFJp162nP2ef+cor9rXf+q8tN1SUGCxMCuYJ2ie894F66T+WGCDzDkFbWsPuTcMUc8vXdpuefw+SATiYk/5zQA4Xfo4VVLdDdTtafj9awqs3PATlonmzDwfrYD7LQTKozGm1S7VaDc039m7+zFoXMwMx0lZbGgkwgNR+aV3ZbcOGYp+VixmAyfCwbW7iIjGs/dn3lpKq2SSAMBd6+wrWVyhqfau1jspqBxexB66NVfEKe9SQEMWelqemA9yAFcwjtVOFCiMJHvcCCOLONZuuHRHEhHWGoFulanLHKqEtUm2klarmOH/mv7gw0T4gUJ01CfOq09VeOjw4JM0bB6UTYqjwQj+oj/2lAdCU057Liz+zfu9M3xXDhPXHOmOPAixy4NV1KbjGYrFfex9pA2ct5xpnMOdoGiZEE20StIe6trlVUcKZzmSVZHGOuGZNQ8ke546fyV6dVgssguehRUf7JkmW2hgRfHbWktgrna7GUToocsehjaW2LdILOM3cbTRqYqTymcwJJZ+Ie25sqmAES5DrAMjcWl+T9TOaXvfvcwa3tW8l2l1pVgHODfTmrVuuW6adkFZRxhK2jAjniRNWW3e24sDIsLQLWHslzs3A3kjkem2tWbML165ZG70JrHUN3bNenT+MgwBvzXlfT+xlgPGAzC6ejSNGWckwL1lP00q7io32QzFmPTsAQLVq9QlsJA5REQLWZaetOQCLKFo/RwaPGLnBcYe1BlsT0IC4gTgEoEp6TQFU0TMMbXjemtHWXuxFmLLeD8NJlqj5Phf1rdeVnA+PDPl8D9oyPDcSf/YG1qzvKa5JIgfEHjSwnFHla9rHizZgxoU5FoEM5hgvzmPaV/hc5jutMoAe3BNxBCxqYjOAJhzzKOSIDSK2L7a6GavUEFDuVVEPRhYAGmeL4hPaxTouQvqff/nLAiaIR7H3haEWXfS4Z2I1tW6nMmrD4nqJXRCupjg1VCxKRwNGMqwOgYYS7+6ImUmsi8A3QBSskg/ff19gCXtD1BHhGRNXcl8U2jBj4J6I3YnXKbhxjos9RPsaLdzpjLe34UgmJndS4KcnFAFCiEyLAFo82hii9wXb69hO+bgWx0/114S0JmqBxCznsfaaqNTx/wWh+BulTf8RvjmAJhrj/xTv/z/CR7JzSZ+8EXgMMPm93//9Li4HURiVauMXfvEXlERCl0cUFZo6lVECfxgcJL4EkGzyaACwCb/94x8rgeSABQ2n75nAjcNxYKCgwwU3lVs3bylZ5SCgak9Aw+ZLYo8IJoecqPetpg430WI3N13nImiIqCd2+zAkgKPK7DoTfshCDc0K4CFIFsgRNBsIGKgsU4UBuCEooLKmAyDpvvaxdxLQAmZLOu0JgNNboXCndM8uquZVDGjUVDG4N4IB7md9c11Vjr379gmg2FhdV0Ag0VkxFtz6VifMUQAAIABJREFUFLYFgRyJGv2mHOwEfQSiOJGcP/+E2n1ox+Dwp1pAYsr7ATQGhxDZ8v7gldVV9dJyyANgjI6NKMAFSIFhQSBIUEUQQrJIUiPBsgQtEwVV9xmjzfXN7STH9WnKqohxyI6NjeszYg++KsZqlXKbYAVl1lXV/cjRIwJNGBM+k6qGtye4+wXzgCQJUIlgRJoBgQpKUE7AxVg5xZjn6VVF7keBzsSEgCWeB/okuNfIck/itgOqIBMIMR6iqIf/olQuwa5SSawHkszodsEcovUGbQqCs7mFBSXo0v0wk4aP9E2qVXvnnXcEZDz15FOyZBZVvos996pNTox71ZmK88aGniltH3enp6WVEYWE+axr168LTOJ+uH/6salekUwpQQDs6c2rIkhlizknvYduVyALuh8Ee8wdEi0SQ9YBY0U7CWsTkEvPJyRI6AmQvEi3IfbkBpcOAmlAyOhGAWDHNTCXAEJICrk/AB0EFm/fuingjvoQ98qzvfzRZTt89KiACNqOAOt07UE7g3sj6QCEAQClHQuFfjYoguGjR47Ym2++aUePHVMFkecFUwjWEFomsJe4HgRZYRc54NYOLW3oxHgvO0Esi/rP/t2/0/xl3Hh2XDuVOMbtHKysVlt7FC14jOPFSxft+vVrshME3MKhhnkGmMS8YS5gFTg0MGgzM7MacwT/2PsAkX7jN37Dnn3uOa05RTRS4keMTkqDziKSM0xTP0NA8v69e7a4MK/++L6hAVuanbEfvv59+yWEZRNdJctUp29euWLNctU+/vCiHRjfZatzS7Yxv2Tl5TXbWltXFbKCo4B1bSu08KAhpbiKtpOelNgliG6Kbg3YkDCrJto2cXif/b1/8Fv27OdftnRfzm1K0xmFxjxj/vvn3/6Ofefb3xFIAlMLlf/NrbJcNWh3cf2Cjq6XVgHpcGRpk6k7oStQtR8VgI17BxVkZxk8BEtcCwXXCGcYqSVH9vAOdrNPw2R0hwtaPrhT/h2tpqTAWQmBS1SWZDOr6yELkrOJHJrqmifsg54sIGDpIpkkCqVSRXtOujdnA7gVtWjf7NO/sTcy3rBKsKFF7JUxiCK3asmULTL3BFBBUkrfvoukss9FbReui6uXqwv6PSHhB5wRyyETAJOqC4Yzf/lfBPsZW3fCSWj/4b/Obqkr6YdRwnnha97PyCyAjnVtZHgoiMp6GwyALrR+9lbmEuOF5hVnroQKgxgiiTIaIZwngPhMbVqBABsi+MqZANhUrzflgENVu9nsBOFXyTpq/AW+h4o+c4D75iV9AlgVVS96uPtOW0AUTEBnOQaHreC8I1AK/ZtwfnDuM/vY93y8cc1Bb6vjmldlmEd9Suy4Bhg5gNBiIqRStry4aK1G3c6dPWtbmxu2uU6brzvrySYUd8HJPTZ15bp1KnXrT6atuVXWvkIM1Y8dcKtl6+WSzc7dt0Q6Zen+PjlXkbz3DQ/Z3QcLNrW0aCmYZoDWwJTYo0uLxYVrmb+MBevJBTUr26KsEhRmLgegMYrmR5CDPZHkmvMhskDEMOvpCSLfuG4AspuSb0B5gSGVmgo38XPj2EZxXM5HQHfOaQBQAIc49uy1gEP8fhTcdc0KgLCk9mqALZ4JxS5iSG+DSVh/kTVWExsF/TPmHEBXZKW6e447/XB+cmYD+MDCYw1xX2pvxRkPNyhZTLtzkDTIGk2tKeYz7+WcYa8R8xU79GpN8c/o6LCeA8AMYwIAxffx3JjX3C/AAmudQpI06mDu8FnRTTGbss989rO2Z99enVkwmbmvWITibOY72GsAxFSEonAnZyx3x0olerSGGeMm57Lsl70Fj/3GhY87KmLy/vffe89+/OMfa44AkGhfDUK2xDK09wKa0GoUC5ZaW+2O5raLYfc40y64aQEoMc4ilcTOmZAriTUiu2mPmSODRPPmEW2Pv6rt5ZOXcu3c0c4I7IzAz+sIPAaY/C//9J92EXiCtk6ACKX+S6++ardu3BKjgCouQScbqbQfqhW1VMBK2LN3v4CQ2zdv2cL8vIQySVg5UOQsUSoJ5BgcKupg4dDl74AKEvUM7SocKlTIaCUh+ASUcYtHr3yJRis2BPodGQWZUcWeajoIvXpqrasNnZcHWmkh8NFSK4owcX2RVlradHYB7RdUyAh6SPQ5VCN4ks/36sAlyHJ1d1epJ/hyIbKWtz8MD6sKpPEaxxGopeSRQMzFQevqf/b2hUEFA1R0qA5xsCPiVa2UXLtgaEi/B2hFZR7NiCZU0lpdLBAOcxJuqvMAN0hdQaHmHmG7ALCUSpt24OB+fRYMB75HrhKhCondJmMtMcBcXokC7+XF92QQD+ztVTUEkTFYGvpfoV+BEboFjD3jQuBOwKGqTwOxS8TRtuz0mdMKLnh22DUAgEknQEFBSUkGPcwEZrHPmIoTnwHg4e4xXpVm3FX9groflOmZs+ifUN2nonLm9OkgEtrUtTLvVGWSi4VXSty2N7Mt5kZgBjXWg0yvYjJeBHlQ0RcWl+zgoUM67LlPnH+4J0REeWYAPrP3Zu3XvvrVwBoq2fT0Xdu/b5++L4riieHT22sfXb4sjRx3lygKfIBJQ2sU1yWBxA23AIYui73zdGhlQRsIGj1Cc0rUajXbs3uX69KIKuutB1j2xfZf9Gz279uv56YkPVrUKdoBiPLn7cBZEEMj3lEygZ3ihkAf1g2CerTZ0KL2xPlzSoRJNlkrPFeSebRdWJ/MWVrICNK4bthXAAtUIwH2WAtqm2s1DScZrh2aO4Eu+w2B6MLigo2Nj2sMYXWgIwNrg2CRihhzSM4R7abT0OsN6QOcOXNu212KiiDss29/+9sCTNRmBguIe8PxoVYTS4f5s2/vPgXjdcCnYtH+8A//cJthsmtyQmvtzp3bAg25L4A2qPsAJIBqJCGzs/dVMf2t3/ptO37iuJLXCJjEWpxk4AABgqgbLJCEmBNt20IDiL73HrNapWR37twSe6k3k7ZutKmcm7f7d+7a0tQ9ezB93zYXl629UbbWesl6Wl21hW2VqWCblapllAgtk3U7aNho6WzOLXvbXVVG2z1mnXTCcqMD9vIrX7Rf/ru/ZuMH90vT5KF4a8rSGXQh6vZHf/RH9v57F7Tm2a+uX79p6+ub9uRTT9vVq9fcaQLHGiVzTin3pDU45IQkPorDCscJWhtul+r2r8xJXgIeYA0F4T+ef3zpTBAIQfXd2xcklpxwbRbaHBlX9lPWOs5H7CmMMewNnpXrJbg2iO/rvufwc7e7xCmnKmCY32l3aS/AstxBIPYlWrWYu4Al7GtOL/d7JqmRxSg7dbDNFtjOmgkCyl69dwFcmT6HdSqR8fAdjBcJPdfGmQEISpKPm4LwNwRlg0YMACs6KrykW6TEK+WCupleMREAcPjMwYGigFqsMNMpH38+Cy0L9kPZ3vf1KZnDop7vAoDh/vl9ABD+zDPM9/WKrUGhASAQBofOZrmi5ZT8wfIpV2ApMC4dsUSYj852q+ic4glzn16Y8HkYtU0Awby1w5TUiv0Z9D74oesdAIZxLm3pWTCvYFLwmZxZ7mDnwtfAEhKtrNY0ZwU+tdsCrVUw4eygTYwknLaGwQHr62UM3QaWswqWAmfiUKbXZq/d0nrcUxi0dKNtY5MTVpPTTM560im14MwvL1km12urlbL2c+KHycMH7ebcrN1dWrQsbclyAXMnJjG8JOQK6QttGP6OoxQuNRW1jrDPsc4A+tQGk/DzLLbncK/cE+tWLT5B+0nzAutv6cC0lZzDEmLPJ1YDVATwIS6KICBjxO/FNeJglbPRADHVyiPgrCe0hia070vsU9ohWWlHcc5KGyisP1+Dbt9Lks4ZCWBBQQ2mMpOPGI19n2fKec56Jq4iBmI/4AykIMRexffweXwGL+JOWJoRZKEI45bTDqoSmwEmcqbxvrgWiG8ZPwnfr63qXolZ2BuEgQdAlGdBzESMAOuNfYv2HJ4FMdk4LO5Tp2zfgX0SmeV6aQmFQck1sA5kvy33xpZawLlX9h+eNfMQbT2AxAgsolnGHMkCrATwSzFSMmnzc/P2rT/9U1taWtA9sZYZG+4Dpxz2N+6f+SA2mQoQKdfLow0uEBi4p1qNNi/Y2DntzTrbFFM68Ct2V3CdkauW9EwcxGH9RlYh+8jjgElolYm9LjuMiZ/X/HLnundG4BM1Ao8BJv/V7/yOogsqICD7r7/xQ9H/RTmv1+zB8pLszqQYXnShOOkFZDKi27PJUtHH5peAFEScpPvDDy+6oNea62I88+wzduf2bSXzMFRISkg2aDGBSUJbEFoAHGKwDjg45Goye18HAQm6bMUEoABQoH+Bb70LxcYKDIF6VH0n+MxQ9W4jNNerJIKXqNaViioBq9j40jeeBwTI6WClCi6mgxJot/IjaPPKiG/8xMJ8vlOovRrZl8uLGUNFDt2Q6MpCEA3DgSCBVg8+BzYBhzmHFaroMHYWFuatVi1LC4ZqNeMJwwTtB1nnBt2UY8eOKdBRtTQIbK2tbyqpJ/g4fOSIvf2TtxVIT06O637n5+f0DLkn2dYV+6WzQfIrijXU1K73O3P4e1Dj98c4kRTT30uCSQVGtpI1DtSsEsdjx44rGeEwJnCSKN3Guhglc/Nzus7lpQf6PQIfPpO2Ir6Dthi0N6i2EBQQeJAMI9pKciDmh2w3XXw22k4S8DOuiJ8hEguTAbYOwTPzg+tUGxeBMVoAogSbAjl/pimBNcw15pfbXiY0/tyni48u21a5YsOjI7ovEmKEcmnROHXqpMZ06s5dsThOnzwlYAJGA8CiNFfKJd2va7UAkODcU3E2DZVjqOUBXIB1whxljRAEuqijt/FwnTxb5jHgD6Jsqob394u9JFX+DEGUrxEJ7Sk5TShw4zo9aXXNEqdy4zIRXCuiwJx6k5n19CG7Sj1zgfUCeOWVvzXNXZhOvNQ7HqyXGWCtMzkjIIrZq/vlPgBG52bnFPTT0gHwcPTIYV1rFDh9/8IFzUHmiSp+SoDdqQdNIQJiOce023bi5Em78tFlJRSwmAgGEdajZZBWPwJanuORo0dVGZ++O+3A78iIu7iQfAKAXbigNQP4BZDFCr9z+5bAlW9+85sCz9AmGB4c1OfDkhN/QZT1Xfa5z33eLlx4X85JtCoCLpEY/eZv/qZst9HTiNW22KKyDVypCuy0eAAjKqNsLrwPy039rmjzLSX+MEdwopm/N2PLs/O2eHvayg9WbXVu0WoP1ixdb5vVW5pvW7WyKn1onqRVDcQ+NSEQJUHlm6SRJIWnnemx7HC/PfvZT9kXvvKqTRzab/mhAas06oH6j2QH7U6eyHzvte9p72APZtyuXP3YVlbWbdfkbtG7SYLZA9kvY2uAEvdgDasElB58AaBtdxKIwn/miRtzClp7nF+RSSB3gxBQM1clIiq3JN+HmS9YaPI+EmvGVEy8gQEBaoC/zEd0WQDjosaArIe7ts0c5HPYF2DyrahlkuSFz0YvwwVfwe4jICvRSdoCqxUBJ2LFhDOLcZLeSiKhfYczSS0gHQeKJAIb2n3EBJDmTVfXpspxuysGTWwbYgC4P75jZXVZmiFyVSBJDuwdnHFIcp0K7yxL1qJo8UpwXGhXY6i9occGiwirJ7V+3XLWRcZZ0wBM2FXv279vW5tGTlJiBLkzC+AnzBKeex/spMDi4ExGZ4v5g5AmLTmbmxWJvsoqNAAqXAzPh+9mrghECmPAvymJpL0KZxcBvoi7ujYJH+XgJEOH9ovrkXEO6qxMJMRkpEhBJd+ZSq6XxTXTditQHkAfxhKaaseO6fwi+aSVToClABYsi/vlyEQ7BJppx0+eVPtna2PLtuaWbLgna3vzRUuUqpbr67fx3bvUlpJCr4diRaVkKTSilhbtNmAwwPDkmF2ZnrK5tVUeisAVdwKjvRfgyIG8ngRAW1pAmQMMgCKcowUlwoDcbj3MPHF2jnSCWjjZDKvAQBGKZRS1YHhmUUhd7VRqE/LzgaOEOczvqKUKa+duV58ZgUgHPXxde2EJEMOtbJk7vJ8YwXUrXCSVeEHxGO07QZ+KOa6CmcRQRySUqjbrfE5gNHEAnxud0jiLiDv5PkANvpsCDZ9DUYnv4Tsp1nEeAV7wd+Yj72WeMeeYK5zJDpglBYqIaRlYErsmJhTz0DIEqABIxlnMemWfYH9inVBEpP0MFoviRbVOjziIvbGuYsaZc2ftiaefssk9u7yVuNHQOQXozlqFycceyr6QArCzrloCFbsATEiPDtFhF0BXm6Pajor6dwfjfZ/kuSFY/r3vvab3vf32O4p7YRMD1LGfi1WMGC1i0+jHYHWtvcOflbPRaHMk5nbtOOYdazN+B2NBjMJnyIKZtSU3eWcA8hmuFejmDbwi8P2zPF0e1XP9RGVgOzezMwI7I/BzMwKPASa/9Ku/2iWpjEnItes35XZxd/qukjYCCIIsNuV9e/credABueGq+aDiYUcV0EHQyIsE5uQpDyCowJA0klhzuKDZQRLMAcVBoU16a0sbu7vIuHMH7AcSaC7YlcapJlRVCSNQhPpL8kew4OKCDSVpbMrQBAVi0AMsBsmIvoPKRBQ8o1cUWi0BAToEqrKknObqBwJJpQMnHHiAPA6QeCIq7ZOAqvNefpcDAMAIsMCT/boOSn6fw5kKFAARLQgcUlTGSewJ3NQTTfCT65XWBtfDOFL9Vv9ovWFLi4sSnuTavWLildJyFYFZ71ln3C9duqgAis/du3ePAhWxXJpN0YxHRoelg0EiwZhKULPhtnVRNAx2hgJ8VS2y0qVg7Bk/2T623fKR9pFjx08oqYemGlkqBAoEH7AEOISdHdK2c+fPia5O0k9VjWdJKxfjubyyvN3/DIBCoMp3ktjIFUhtPBUlwhzQjAXf40wFZwARfPH+gQEXunUWhQvq0pPOex1EKPj8yeb0HFXRDr3k2NDCpJJLRq5Xc1T2tEEXggSaJP/8ufMCwQhmZqXrc1xtNwRbkRZNEAEIwnei5cKzk54F4EKtJhFUqlK8mBNUAGGd8PswOmB28ZJIH4BRva61BCjA+MqdowmjJh+o+ErPVaXl+fE9XnX14AcAlGCO4A9gi/YTVVSZ1aHQoyA7iLGxABFM5vdJigi6CSSV4NKOFVxLVJ2UnoEnbQTPsQ0IkAumAQEaz4SAbvqui9UB+sAKgX0EO4V7pveaa4L+74KQLaN18IknnnBng95erSnuhWfF5xLs8u9//ueI3p6WcB2tQEePH9daYZzYn86ePaOgES2Cp595xm7dvGknTpzQe/hMKqsk9B988L7G9eaNG3bp4iXrtFra7xgiwAKqi1zjK6+8aj955107ffas2oSqtYZarr761a86ywgkhJcG16vfD0XjZLzpFWxsNtHdIImRlfADJf6wJWAsNOs1W3uwbHdv37F7t6dkGTx3c0rtOFvrm5bv9lgfzIdGW+2I9a6z7kSpltBvyoaGRtz1iaQHoIKgNonPetL2nzlqr/6d/8LOf+pZsU3StA1K+JeWR8Ed6qtn+yPRQUOK/f3a1au2sPDA1jdoHcvY1PS0gDj2efYd9pfY/hCTdAZBe30SMVd0S2incOYZmS/rMqIisukMOiiuvRKYBgCd6HVoTNGx6GjuEMQrAe6gE0Jbmkn8ln2JcS6XKmJHoKEwMDwUkg0HaWAgsO9KFBwhz3Ra7C7Wt9ZS0iu4iL42qP4Ga03OHnSv0AvBCYn1DFjPl7Nu+HeBMbKwdacWiV4DDJF8kjzEf8NxB+tTwEgJRjrQxPhIQ2BbLsBdJjY215ydVavqs5gvaHdJwyiIaTKu0OidkYWjjYMrfLhrkPheUeiHaZhTyysiky7gmrS+XE774ODwsJgUXvGueNFCzyYVnB5otfRzR4UM9o4m7TreMuB7AgwA1jQgUUdthjq3cQFperwhpkLGGTD82bU3cC9zPZoWei4WihbShnFQ3O1YYW9xPQ74OmjD83V2AOcHYEIETOSoIs0L102JYBT3xrm0iCsQ4AMsJ9rLeCbSdUhYMt1j2VTKhooD0qdAsHN9ccl6ynU7ODRmk6m8pcpuU/zc889LD8twcSr02eLGmnVTSVtZXxd40sKNJJWw6/fv2Vqtasmcs40YA74LUEr2y2oXo5jh4yI76CLirM7M0R79CFuDOSwWagDs/Lyk6JUW2MS+HNebA3oUmYIGF5bRxQHNf7XABLHX+PkRNHFmiifTUZhWANzgYABJO4F9622ij4Kn8R5iW6hEfWN8kUmrIMD5yTykkML7Off4bNYR9wHDjweORk8EQBB9py2F2Fai+OWynm9hoGiZ3qxiMdY6AKjYmcFmWYKmPc6Gkb6b7H03tm2IuQ6+V25OAfhhnbI2YVLQdk3MxxrhbJW7FKLCgHebDkocOHLITp47bcdOn1QcxfnFOO/eu0fPvFgclGgxACXaJ64n5qAPmzHrERCVNrFYDJF+Dxbc4byPgT4xL/f6zW9+QzEIe8Clixd1b7T+MG+4VmIqQBOJ6DMnJNad0bkaLapZv5GpLfZXiiKNs355rmodzuUUq8JokwaTNKUcZOHv0WVRbZfsCR23ipaOlZgnYeffYZn83CSVOxe6MwKf1BF4DDB54fOf7xJIcQiwmUIHPHr0uKxfSdoI3EDySeL27t2nJASnD5LX4ydOKHi6ef1G8IYvKzhnEwS1JtmhEr8dyBDYNJp2+PChbV0SNmdeoN18HwERhwG9qvTFE+AQZMNuIHEiKedAYkslWeYgJwAtlR0lh/pPwiw3F2xJ+wv6s4S1+vp0j36wYy/pYnYc8BIaUwXU+z9jMMm1cY20s5AcUOUQiKPqodNiSfpcKMuph+iXcC0EzA5a9IjKrZ9l0grYvKpSdq2NgYIqFDBM0DBxy1SnqzKe2B3i5kKwSqIC84LPg/3D4YWlqByAUH0Xk6JHOhacPBzUhw4f0vPikCeRg3KKAwfBj0TvAotByVWrLRCD3lbeS+IQ7UFFo81kdF+xrx+WEHo3o2PjthrsKHlm2Pcimse/A6Rxr7R9AcqcPXdWgBlBL58X9VyiKBkHL8FHFGtT/3F/v7e/NLCTbonxwAvGgfcw42ZRVC95tIbm+ahaGo5gWB/05HLQf/TRZQlVEnjCkmEMuFeBQYmE/kxwpp7nTlvMEURhGW/ujzYX2rhgCgEGcb2woQjiSNL5XRYawA3vJ1lTFSgIn3kC4ywKKML8GXBsbGJcAQg0aAIY5iFtbtIFCuwd5hpzFY0P5oHuH6pwsF/2jSsk5iH6eJTpShKrdrHNTc1D6PjeIuLJ3aOVHQ9uIaw74OJ/p5WDBNUbTFw7wcUHAVMAn4QRdAFavLece5+ZnVHVcmgIdypnoPAZrnm07IyP/oLWAa5RBLoEWwT1VNbeeedt/Yznxlydu3/fXnjhBfvg4kV3D6jVNI7oytDehLsPrSyAtTDZqPzR4rZrctKBjWrVBgeGBHy5FXLRjhw+pM8CMMZBh7XCc3jrrbdk1fzE+fNaq7du3dR/3Zb4iNYfWkKwptAxgQX25JNP2vDQiJJGNw5kr/OEn/9HUu+hoYMmJstGNC46Vi2XbHlpST8j0F958MDK6OBYj929fsuuf3TFVheWrLletmqpak32gVTWss2uJRtNaRKZqnouMCpHnG5CTgiz8wu2Va6qN15XlepaIpeyZ7/4aXv17/yKHT13SuyUUqVkRVnv4lzFWkIwGe2ThNb8D3/wQ7GxaK0qlapisfAdly5fVrDP3OZ5qiLe43bOrOnFxSU9K/Aj5oq0AkJAzZiiCRTBxuiGxe8508wTYl7MITG12og7whqD1cC1+pjCcAH8UjtlYMxxLRK/bLV0drGvkAzwkLRHjY5asTBgq2srAjdJACUCvbHl7l207PXmPAEVU6dHSTKfy96MqxG20N4W4ywJibxqXbiWAnt61HYQa5K1AzgSLJblZASbJYwJ38N+AXDAuKmKz99TDvLW6k7VB6Rh3Jy95Ow033MSSqK5ZhgCAMSP2nIy/uztFC8GCgUbKLhjFOcoe6b2VlWF0xK8BFSMWixqb5EGBO5EMBEAIgCe3ZKW6wCUJ+mNLE3Ge6uEOxnz063ScT8CMPF2D9fqUUsOZ2oqKTBDrCA9L2eHMaboptCyxDxXS04yqaSYz2wBxmTdnpn2XFpQVWTA5UjtDj4+zJkWrBXFD86E8DOFZM+ZEhQyOjBQWk0rwFBod8QeTKQSlstkbKhQkHgw5//6g2UbzffZULrXRnoyNtSTsdpmyc6cPG1ry6vSJekfGhRggnUw7UjVRNdW6hVbrldsZm3ZKt229fb3y02J8WfvUZusgBJaiygEwRZEJBeguqkxE1skaHZwLZH9yvvRo+HFz1RcyPXq/phTtMEynvG58bvMAeIm2JtyQkq5VS8FDLG8Yuuz2qN8zTkY6DpjEk/N93mbRqdjK2srim3YK/1YSUiLg7kE8M1n8lxcuDcjFgdnEmxbgBD2Dxe29diNZ0VsIa2dYGUukVbpoSCMPijmJ2ev2mtCsg6Awb1TEGEuUQBkfvIevp/7VYtfMumAfqFfe0CVeE0tvT5PGUeKNgCrrFnuCTaT2pFwyuvvFyOxWavb0sK87d+7xwZwjurvs92HDtjxsydteHzUSgCEqaTWFcwM2nGIt2/evC0GCoAKgBnCyBJ3VkEtL0045jcxrus+mSUTDhALKg0tMbQss5axFyYW5pkTx9+9e8/u3Zt2hh8ujvWaCn0AOoBFjAFjyHkIM4/YK973tg5aKrDlAmNE+7oL02iOiZWtGMzFt5m7PDtALvYGYid/Lv0+t4Pumoo7O4DJJzUH3bmvnRH4uRmBxwCT40880SWwcWcANCigCqeUSAJMEPxwQHGQTO7aJWFVKt4ccvRiUmH/sz/7twIB+nAPgD4bqJUcJvdmZhREcZBS/SMoJUFxqr9XB9gwx8fGtHG77W7C7s/NS2Gc6yJwRTiVgFXinvdng7vMuDMgMhn1gWoMAAAgAElEQVR78GBRmy9Bi9gE7bbaMQgyCSJhE8REXIEXLSXVqsAPKk/8PbZyMEC0Z8ixJosYmlc+CdpgWUThMg4DEjj+R4sBzBG19/T1eTWe3nTpZdD7iSVgRw4aVHc4NEh8OZDkWIPNXSplm5vrulaCbaomHPyjCMhubFivdENWpONAIs59cgDi3MJpyRmDZgSJDNX6Y8eOaHwlEFqrK4E8dfKUDQ0P6lnwvGEM7d23V0wDAlvsgAmeSc55fgSYBBx8Fwk5NE9aj5wd45UBxnfP3n2itVINYf6gB4FiO1ajsC0InOhFpkcc5koUYSNI5c/cB9fPgU0AI5FFhNZGPGnmeZJUu1Cbq/Fz8BcK/hwB0ngOtOgAAuHYwn07Xd/ZHM6G8OmvxLZYdLtB82oSASWJdWwhiaJ1BGq0aqytbejamUe0rNF+EbVQiBEiE0dzSYKOHV2T091dtI9gk4SfYJDATqJ9eew8kwIIIzjC/Ur8OFhMi42CG0fLgxZaSWK/sKj/YjA8tOCLfcf6cdiaPP6IFFuTzoralgrF7R7k7V0sACP++4gxqlwbqLnkD12xTPz1kC/h4EBCmhFO4XUXEPYLgjRYV7Sx8CuMEf+lLYug8O233xYzhDFVBRTHniC+x3gDorKeJXRZQ/eooucCQNLqdOzI4cN2/cZ1fe7krsltl6l9e/ZoLgCS0N4Ga+nu3WnpKWCfjKg13wNAeOTQQbWvAVhFS1TmHe1AzGECWZIXwBfo4SQVCL+SRNPWyN4wuWu3WnGoTqutTRbYDl4qsQtji16Ms06ckdPtNCUAS1JWq5TVzlirVGxhbt4W5+bt3Td/bPtHJ21jbslufXzNVuYXLdNJ2sj4hC1sbVqn1rD+RMpy3YQVSBo6btOq1qtUVu0LzHeq3Ai+JjMZ26SybQ3LDuXtl3/9q/bK3/qyFcYG7d7ctFw/BkdHrFCkukuQXtCV8nns97hDAd4C9KXT6CcUlfiyd9+4edPef/9De+mlT287WPD8WePvv/+BEh+ekwsbemtarFhCBQfQ0EwCUEvjcpQXaMacYi8WY6DjFU6ERnHEyWXTlssDiKIFAhCL2K6D2BJdlUB3j8BcQDieJWAl187/WPdUskmm2PdYnyQJPOf1jZICeq5XLjkSgO66WxqOYta1xfkFzUl0QwCDKfS61WkgnIc2E+5bSb+LlGy30LC3CTBQO467oYgdJpaYM29kIwxTLrSIsgeT7AL6ejIM44P2nHag2jecOQmICTgVbJVJTqUlAuBSq2ldkhTle3vl2jQ2SvLmmlsb62uqlOMqhsC0KtNbW7K75fepWHM28BkIMPNezhDXY3LBXDmyhJYjzjqYJS1HnPRnrgsQXJbNcrFD/8Tdb0iaSeZJ+tC0aDZaEhBlfjhzwkEWtQeFe4XFwvPmTGfP5SyjGk+LEXsqziacNcwpie6is5NMaZ7prNDv+RnDZ8J2KW9sWi+AHYKoCMfSPpd0MVgXKs3a7slJa5SrNoRmBclitWH5TsLSra7lelLWqiLUbTYyNmbwKDZrFSs36rberFk5abZcK9n8xqqVWk3LYkfODA5aOuyJalMT+JXV53CtAn463p6r3TjEawIfglUp9888Aazj7GB+sxbE3AJs09nijKyoRSLh1x4HNNUWFdo+GG/OOK6D81xtY8wrWmGqdcUBPDP2aTE4soAybkuNCDCMDs42abO02y40urKqZwXDS7FTMukOZJmMjU/iMkj78pbaRHhGzEWKTxSGYnyqVhhscQsFgQgwyWBKCLgPMR9zV0yHdito4mGJDCjmwqbMU9qVOGsYM9YSbTISkmesGw3t/YyFWnxTDkR64WxI+4FXHLpq4RwsFm2eGBgQ28yOHT1s+w4esD2HD9ipJ8/ZWonCVsLGJyZcDH1rS2PAfJqdvafiG2wYF6nFCcxBK4BjYmm+iSKR2lfZ9/txs3Q9nhjo89znZmfFkmGMuZc7d6bs9u07YkoyFySEXqu43k2zYRtbmw54CUB0IIj1CxRDIY9x57kqdiu7YyHPk/2S/YnP4ex3jSSAT8wVYJK19GxURJEzmQN+YgbC9A1swsiGfSRk+blJsHYudGcEdkbgkzMCjwEmZ597ThkUiaBTp5vbKDQbLcGn1P1bbVkwEmjRB0xQh77Dpz/9kjbe8lbZxkZG1M/sVr+emOGoIWeTnh456nAQkXhQndEhG9wTODQ5fKHXU2UlIaLiRcACXZ72kRhkwn4AzGHTpWrHAUgSxGfy2d77nnHKM9/dNV0zyTN2pnwOgazut9kINrRY83oPMEEEASFBE0EAgaraanSN1e3Age+nes29AjrMzM6qegow4m05CMAmdY+AEVREAHQYGoIQDikq2wT7tHgcOnLYKtWyAjkSztImDjJ1mxgf8yS0axLS5MBEGwS6Jokd3wUyT0IO4+L1N15XK8CRI4cEwgBgMI60u3B/9MSSFABgQAXlPhDi5JAnAeFw9AoWQfeWQCsCkSKVjESPAlevaFZ1f4yXAJNKVQc4AcvdqSk52aDzoXGuO7sFCr2zRLx6R6uBg0er21Va2h74vmjvp6AbZ5KtLYElvAicTpw4rrEQsNBEJLaopCC+j0M7tkPInUQCd67MT4DBc5FrAn2+oWrJ9VOBRqeDzyZo4h5hD0hsVi4prj2D5SwvxpzPZS7Eyhpzh+BKFUrAu4EB/S7rh7l+9coVMbX4juhicPPmzW1L7thmxO8STDi93rUIRC0mIArB7nagrMqyG/15Ef4hkLG9fUVBtm5XGiJDg8O6Nt7PffJSKhJaCbyVBybAo209DoCoMS246gTEZjsIp/ypIpF+39tN4p5A8CpdIVqTgigc448jDkK6XI9Tnr3vnrEmQMWiHNaSRPdWVzWfCP4vXrqkdQroevHiRacGp1N25aOPFGgjBMzFMG5nzpzRe69fu6GgH4Yae4lrG6za4YP7xULh36R7MTggbRzW3d7de7QOqVrKOSLo8Rw8eMiWV1ZtcGRE1r18FqwTLNpJutNJACRAWhw6wnMhV9QeSXUPy9e23DdI6MqbG1qDm+sbSjw319bt6geX7O3v/9Daa1uWKtetU65Zt9m2oeKwdXO9dmXhvir9I30Fy+N4RcDadDtXkiBYIi3pZfRIkwd7V7653KhYK9GwyUO77D/721+xZz/zvPUW83Z/YcYy2ZRVaV0ZHbdiYdiSaawk01Zr4MhUs9Vl3K+6WntUlUluSHjvTN21u9Mz1tdfUKsjwoYksArOSxVVTj2J7rVdu/ZonrCmaDNjfwZIl+hnmI+AHeznrgPiTKZoHSuGhuZg03K9tB6k9T6AE4nBdgFwk67fQasmQttrK0q8B6WVU1DlliRcgq69vQI/qFizJ7JnooNQrwPC5HUvACD8Lm1i7sThyQbv45yolMoCTAT+i+bfVSLgTBYHG1UN5v5o8ZTWgYMj3lLjiS5rDGBELIvQMsAepHYmWBc834o7NrEmlBwH8BSwV5XhJoCJswP4HZ5b1FuQhg3MDX0/4Efbin19NjRQtOGhQZ397qKBQ15BLE/YWWp7hJHQ9rYuAV3JHoEtlYrv55y9rA/GO653xpTvFtCKw4fEu5v6M0BbdANSCxaAUdB/YMXwXVw7ICYAi85QWDyBxSJgKY6pQAPGh2vzNhG1ZrGzMf5t1/Hg3BA7hTYDBDPTHjMAfFCw2FzbUNseorKIbFY3SzZIQg/ABzuCOdWsGzthb1/e6pWqHT98RC4my8tL1l/osxr6FOslG8zmLVFvWi6Ztnw6a0OFAevt67OVzXWr4ejSaVklafagVrKlrXUrYXUsm3TOsACKtDuhdQZ5k6w0WmKbA6Ahf1Zrl2KOrNbYNmgCQC2xW/ah/od6bDDT1HKzsS2sK6aqhN8dTIrFEunshFYoni1JsvRGAksM8H1jY8vPOcBJsWcH9F2sEVqzmN+s0QgUEkOomBXYW7G4RLypZ5ZMqghULm8pvmvUYTNlt/VLAG3kGoUO2MK8PgfG0J49zlhmDNQmShtLcD/i3ognACYim9QdtGAwuaUx1wUDk3NXGiiBzUbcQAzIueEuXQ5E4pYFg5b1t0q7b6FoI8ODhvQ6rmXNatWGhgZ0njzzqRfs2LlTNjA6Yh9c/FDxEuwSzg2AYs4MtrV6oyahdJ5hATv0wNjgfgAysKpmKaElhjMbbYcjQ6MCUAAvxWRTDJKR/g7n3Jtv/lhn67f+9N9qbTtQxHxBvLpmu3bv0p4HIEKBlL0QzR+AUF4IScPAoZjJ97AOVHRsuViwXL1ok+LZCetFiN7BRbU6qnjJvQByx33ci4sqcoW5sc1mDa3BO2yTT04CunMnOyPw8zQCjwEmL37hC10OMwKFWPEisCQgYVMj4RAS3Gja+OSE90BnYIsgfLUlQUoOdCl3Z+kLXVEQ54GYs1MIPki0CVL1XoKl0NtIIBwPddB5DmCCHOkWtNsCGVxfpeu2tVSbVJHs0SHsFEGsUWkL4JD2/lsCUCpdChqlyzGgioiqA/T89he8kmcmwIHghn/jc9i8OdhBziPDhLERqFSpiE1CcMD/qJzQmoHDz8XLl2xqakrXxHsJoBXIhtTVwZKuHDY4hEjKCTyGhwft+rXrsgMuDBRsZuaeNAz6cn54U9HiQOeAJ2GEeUFVfLNUEtsGLQsOIqomMBSghpNk09pEhZlAV0ErKD+JYI2WooRN7t6lcVE1RaAKVUDvqZddb62q5CXSlAGZ6LO9ef2662ysrenZSXy1UPTWHtx9ikUdxpcuXbLnnn9OY8gzQMuDsQG4onrHAY0mCyAXwSsBEkwaNECguWIhq4QPEESCgRldC84xVHUQeI0ixPwugUcoPAoQ88o6wobB5Y7kruGUdXfRAITy3mAxntDGSbpOgNZE0IkBuGPcAO2oNsMM4rkh/kqQgzhodBhwS8WE2sGcPu/zj2tRb3EioTFCABmhUd4bAQmAHlgvkYkaQYsYtDJvSR7R+4ARxDOOiYK3xXgyJQp/EG+NggcRrIjtDNsVnBCQ8HdnqsQengC2BO0Tgipv8/FqucDLR3a9+Hm+vv1342d2cBpQsoJVrFcVY0Is2nBgR+ke1EbmLAZ0CVizsT8eQIO9iWcPS4A5ClvlwfIDrUnWCMEsiRnv/fjqVdu7d7eYJ+xVjDlr9uy5c3bloysKFGmdeffdd+2FF160+7MwhlJyXSKAhYHjzj4zWj846LCWmAO85CCVydjExC7bwoI8m7V7M7Nilrz0qU/JTYQ1iKhrs04b3lAApVyQDyZJp80ccQcp2jlgds1MT0vbQwlcNmvTt+7YD7/zmrVWS7Zw7ZYNdZI2mO0z/BKGR8bNBvrtg9lpm3/wQM4dBVoE8n1WKW0JhGFfTqVd9JXEAithtQE069ZJdiyVS9hnv/RZe/ozz9v43glLZBJWa1bw59AeXiwOWTqdE2CCBoqz6SoKcGEFLC4+EKCxZ89euXNVqnWr1pt28NBhm56etQMHDglIgsVFa+HNm3d0niAQOzA4rLYKgvDXX39DTJ46TgzBSUbCrWkSQ9+TeXEeMW+Y4wLdNH9I2t32nReMAKast/rAMMloz6H6WQMYRxdBrlU5SyFku+HtadJ5kLaQCzRPT0+740+XBBkqv2uX0HYFQMV+wn5KksHnMz95jrDZtNbkRAR1362CWV9RkDmyIZxN48KcvEkMNTQo2PflZNPR2SfRZjEwaa9yFqX20UbdW1EDw5F93CnzDi4JiMAhJ027hAPV+l2dta455A5xDbVIDBYLov1z/mMnzPqFGcD8Hx8dt3xfTns3n+sCnM7e8HPeVHBxtyLmL6yc9La9K7obNaxSca9TIaImTRwKJLTQ8KyV9JNoGaCIa5WwN0i4Fb6b7HAfEX8PDAwlfwHAx4Un6pR4qxMCu669xL4UW5DCwDsbBpArlbJCX7/GuLy+IXFNXoKrcZfCoUbaUGaDI8NWbTftwcaaJXNZS3bMMj1JGx8ZteW1FRuZHJUA5+zdaWtVavrdscFhS/G+TkLnG+2e0vDpzdhms26rtbJttepWqtPilvUKv7nmiDsH0gJFEuzCpLKnbreCwLKzQbg47pl9kHnuzBTYI7RvApq4aCrMRllKo2NSdRZOfJ7MU+YT48Qch1UneJd2Hlr8DKAUnR1nPcH84zwC0GB+SzvMTAwJ3s/nquUWm13YmIG9AagC6419FjCQ93KNvLhG6Vtgp5t1JpEXEtCYo+XL1z/zy23e3XWKGIG4i7kHCAuA5/cNOOeMNfYL5iDzzDXrnEVdrpQEQAAwzi8sKNbic4gnHESv64QkxlLBBxFlXKfkFpdSrErsMzE+bmOjw7ZnfNKQN529d88GhgbUjnPqibP21EvPa7wvXb5kY8OjzqQeowUwFkYojs27Bl6tosJAZLTBAqdNaHUNN8keFV4atYZi70atabt27RYTWvcL0NPHc3bXx9dee03A48cfX1NLq9h9wf2vXNqyY8eP6zle/fiqzqv7c/dVDKhWcf6quKMRsbEcdNzamFiW5+trFJDSReWlDRTawyLYI728wObeBpwUA7g1MvukBwTb//EoY6c95+cpx9y51p0R+MSMwGOAycu/+ItdNk0qPxwYJBqgywRPsmQUOwTaZkrURPVpyyUnLUCD3yF66ZeDRlbtF/HFZgnSvbWxoQSJXtRoI4rKu1o8rGu9YoV49ZBDlcoSQSCBqbe20Bvt1TOETTkoCQqhbMY+TafZjikgjFUFNncCCxgbHgh4MM2hz6HqdsMJ27VrQgcQLA+ug8Pc2Q9lfTdjw3WQzO7ZvVt0c/6dahsJPok6h/L84oIqz9wjQASK7YAuXA+HAePhrjiH1EICxZSAloOSCo/69nvMlpYWpaYOsELABq2Tfx8aHtF9CACiCi+hwRUF/lv0UwehPcTOOF+4D3p8Sa65follZjNqq+JMov2E1h6uVwK5fXm3VA5aJ+rDD9VZfS96Ho2mbaytqUWKgArghPYWLEu5T+YILiccziSpAAcSgU2Ynh0BUwTIAL6w4iTJj4Kr0mxRNcVZGbRZxd5/gjaCJqrQBC+wc7hGgmHmLUkbCbHatAJgwn05q4TGEqqdDVVeYqsSc8AD/JTuh2fEZ/PimqQgrznBZw/ZtWvXFUASRJHc8hxglgBy8V/mBS0UcgIK1sWsIZJFgrjYioTzRmxNepSaH4PSGB8QVABmyZ2gQRW9V1ouUSw1AhcRXImqGA5EPNIqExflIz+LoIZYJIFV4s4TP93G47/sLCcHSvje+Pv6LrUMPNwj+RnrTIJwgS4uSnPLxRvlchGAVv6rzw2aFmpVCcr8SuiC+KzGKXyHtBkCi6ZUcUoxz5D9iars5cuXVP0HQESH5Nbt21qjgFI8o4sXLwmARLiV/vTnn39ejju7d00KyGQeXXj/Pbv4IeLJDVUGaee5ffO2qnn8Oy+ew/jYhCxX6c2fnZuXSPOTTz5lx44d1d7QqFctmcCqkwTSLTcZrmZt0+rVDatV17wtbHnNrn70sbWbbdu/Z58CUmjUf/m9N+zyOxcsXzdrLK3avnzRBvMFq5arNjAybolC3j5euG93F+YM+dDRwUHLMDgAgATMCJmmYSQlrUXC0Wioqt3oNKyTbNuR0wftV/7ur9j4gQlr8n/dhrU6TWu2YJcMWyZN24xZvq+othsSsarGO6P9DxYaa5ZWM+loNGFrZAWGrK1t2r2ZucDmgB3WY/fvY0uP2HPGbty8JYctKtNf//r/ZZcuXbZ2yx0Z4jyTDpFkJHwday0HxoXAgyCYm81Q6YURSOXX5yrjzN7L+DJH1IdvXe+Z53mgR5J1oWgqqrQaAeiSiDKPEHzlPARYzeX7Ld9XUILE+RTBePRTpAsUGCdoFrCvy4FF7TgBKlG1NbC4xBJB6NCdJLgn9fuHBEP7Guy2wC6IYIC3TLizlgQ4EUCF5q42C7dX9cTY3ZZYJOwhzlJx1gXfxVhwfRJi7fh5KIFrzj61z7QFlACms2dSMT5+9Jj15/oEKpJUwUB1+j3AYUqiyFwfII4cgKhII8obEiCvMDesK7exlBgmzQbfEwATrWl/7gJFVFH3hC7mTIyn9MBiUp3NaozdJQYtnOj84208PO/YesKn9KQceOGaI+jE2LI3SFMMG3hpuqWsVav7/5ot6+/NWwp2E/On2bKtStmGxkas0W5audWwFok4bIR+2ml7rN6sWyKZ0BhyTsCYgYHDGba1smbNSk3FJsaR38kz/q2GrZY2LZFN2+rmhvRxOIvYMxk32nDY8rwQBbOzR4UfmAh6ZtJACoB21881CeIHpzNv4SQucIcSvlsOMzA+1UrsLWj8u34Wkmney3nqYLiDMipUPQJg8kwYe541c5I1t10pQqdG67arwg73EFtL/LzuERtE7Ga5y3l7DO/jGnGmYl4JGMq42L0KL6Htg7XC+wq0hIll7GAJ5zXFBc0fzqMWgvHEdLTPDCr+A7BhDMR4ANhpNgSY8LtoltGazb3wHdIfQpC1UFDcBRB/8+Ytb3PL5RXPwjaV82B/n953/uwZWf1euvKRPf/iC9ZX7Leh0WGBJoCQsFHQgRoaGLJ0xvc57W89JgtlWEyl8tZ2AUeulBubHvvCSGu3Be4DWgCUbK5vqaiFyQHzuT/fZyNDiOO6++T7718QQPWDN36gOYPWGr/P/kXc+fnPf06ad9jG89mcm+wdxG24SNGGI/2gjtuaAz4heq92esDKAKCplTK024stF3SsdIb3JDQPeA7ENqw5ilJi/OYQGA9C1HJZSrve0g5g8olJQHduZGcEfp5G4DHA5Jd++cvdldWVbQ0DklAOGRxq2KTYp9hYQYU5NEjMHwYtrlauige9vSDMUnT3oJDEBKR7duaewAaCMg4BKrBsnFAIQcD7i0VRv9lwOZipbnl/JvTpVaHYVOnkAgMaXiyowsU18pkwFDjwJicn1CZEK4uLTWakXA+IwWfz3shI4FD2HlunI0YaJhs9iTqHHT23VEycrumHxfknnlAFgQPe1dWTSp74XAJsKqz6cyarQ4vAk2vh/vk9hMaeffY5HVq0HxGoA5xQiYEC2tcPaLFl66srSsYAo7COIxGkz5Wx57AB7OCFAw2vPoT6Mhm1wjz33HPbFsI8E0ArggYOuH1790rMMYI4vfmcqP8jY6OioJOI3J+ZUaIpO9kAuDAG8/fnlJDQIgA7gpfYEnfuBHpwSs+Gg5BAA6ZIbGHB+SjSxmUbScUziQCYWwBStYaZQiDCAe62z/Q7Izq3pu8CnOHgVYUJIGlwILQEmbN5+vpscnxC7wXkIhjifTG55nAmkZHdIm0bweIUC0aelzOYerZ1W2AoQL0ncAUf4HnTAkXUSUsTlHaALIAxKuSHDh3UHFuYX/BKTNOfuztbJJQwc426JrIEtQK5bo+LCD8EOLwLGlZVQ4kTf5Ogn+IN79VXUgElPlTeIoPlp8GSCHYE1OPf26sciIiCrhEwCSyRn4pU4nuVvIZEhg9UUBqSWk8WnZGihO0RwIRgKFYK1ZIQdFH4DBg+AEKqEkfAJDiI8CzpzRYwFBJMfkdaOvGZ9iRsfXVNtpHzc/MCfJkjvIc9LeoqMCdnZmaDK9OKayiNjwfdo4ISQphiP/rRXzoQh9tBsShW141rN/Q8cLkC/GS/hOL+7rvvWU86rd565gwtc4BmTz31tF2/dtUOHdwn1gHzkv0t2dOxemXVFubuWr2yrkTq2sc37cHiqu2Z3GfVLQ92r1y+bB+9f8nuXL1hyVLdiu0e29s/YANZXK1aNrp3L0ik3Vqcs5XNDWv3uE6KkczU6zaQy1tBc5F5AuictHK9ZsAGPRmzfYd328u/8Ck7fPqQdTNdqzTKlu/vNeuBqdS2gcGiuTZvxgq0EZAIATzCnGohdLokejuVQYn9slbULoE2wYRZImVvvfOuQBee/b79B41ct7eX/bVqK6sbtmv3HpufX7Qf/vBH9pN3fiKXIRwg+B63Bna2mOZxAEwA6ACzSdhhNrCPFwsAklH00FcQgIlYdXVvgZQwcH+/kiD2S1kE111XgufLvsNn+9zukZAz90eCn8nmBRjBYkT0F5c2EjBYTbKzbza1dyMC64KtzqSMlVf0T7RuglByTHh4b2y7UFtTYG85i+ZhBT8mfmrnCSLi2rMQ2Mw7gMFnixmHXgVtc1R6H6nO0zrlzC8Xa/ZCRUcJO2cRYsHsKWqhgI1HciNAPW1nTp60Yv6hqDbto335XGDxOTMRcVgSKLE7u7gW9ckGWxom7Y7VVYBJWie04UDxr9cpcjjw4wxBB01wNRNYGloMpXNDqwZMMoCXYLusKnaYI5zpaulS0kULZf3hvAFMHBlWTEHFXiwbkv+gR0FSSSsfYy63HJ4VrMR6k54g68tkVcBgPJbWVq0wCKuyYV1ah5IJ601l5JjjrUI8U7PN9XXFR7QaANSpPaVctU6DYpOL5E6MoIvUawlAAetYcXjIVrGfDS1JAPa+5wW2S2CaAFC4CyBgM+waP085l2gpiUK4EWSJLZ3EbGIrJRKu1SZmgMdL/Iy4BYF71wdyvR3NMQoW6M0EoVk26QjssT86uwWXmE3dG8k+985a5owKWqCBZYezkcePzBvOeQALYjrXackofgAAiXbVaq9Kui4cZzhAOOCmWionfP9WC0vYnxGPlsDw1uZ2u51E/g2tFIRHXTAVBxlAKIo8gB5iIOVytra+oflDPMj6IuaLjAnOqgMHDvq6l8NTRe9V23EuJ9Fw5u4v/MIXdD21Vst+7W//LVm4AxbBJhbISKvpgxWBNKyluMexd8HU8DXaVqs2L+Jg2IzEkbSWohPHc6L9GZYkzCoAE9qcFuYXNYeJ+bgGXlNTd8Sc+b//+I/tmaefsYX5ecWvMgVoNuzXf/1rduG9C/YHf/AHYi3dn5/XXk+sTvxGzCbQxLoeo2UyKrIJKAnP0cEt4huPKXhukTXEc2ZhAMB4Wxn7jbvysPbZW3UW76YAACAASURBVKU9RPtYy4WMKWzwPme/7rx2RmBnBHZG4P+/EXgMMPmN/+a/7d69OyWUnwMW5xvsXunRFGUXQTXRg90akZObDR/xLOlwQCdFqC2qWxO8BiaHNkzUt2sV2717jw4uqh5nz55TgPtgcdEa0JgRRMUGMjBWODjYlEks3bnH6ZSy8YUB0J+XvRrXSwWGDVXq682m2AfRQpDNl8SW3yEwZuOGes0hS1CBBak7oWBniMgkYpM1OZ9ow7eu6IsuDNuW4B0ovgJv3BAQhctm7eTJkxovbBcBDwi8XHDQBA7FChaihzBLPvOZz4bDfU0V5Nn7M0q0SahHxxFAW1Gwih4Mh/fiwrzuMTr+cI179+9XUMz1w445fOSwDlCSfNyJjh87LvYGz43PRj+G5F42fylXlScQod2g3epIg4WgZ2x81BYXFu38uXNqUSLIIQDgOu7cum3PPP2UBF0BGGKVx3vBG3I/4QDlcKPiAYVbYMjKkg5x197AspUgnoq3eU96o6kDn+dNQEOSC8WcQxnRV4RpCbjpr42HMwEtQT9Jq7dtjShZZY64xkpqm9UTgQLZ1gUmA4e77DADuEfSBBMJ8A3QCyDoG9/4E3vhxRcV3EAX50DnHpgLgCNcK0wFWnJk/SxRtoyR7qulDFaOWDTLEuHl+frLeSAEaZFZE8GbSO9wHodX62I1jvfiYgR4pRa08EmiScviz6urEokMLTnxPfws2gw/FneEyo1cAQIYEbci7yt/vLTD5+vqg15CBFC2aSlij4SWCYSSQ/LwKLFFbWb/L3tv+hxpel133tyRSOz7UgCqUKi9q6ub3ZJIkU12kzYtSrIjvHyTvngm9AfoDxppxo6JUQwlzmLRHDtGJsW92c3ea68CUAAK+577gsyJ37nPA6BJeWY+yPwgAWRHVQGJzPd93me599xzz5GN7DldFJyJqlXdQ9TFicFjbPdhvkWwhZ+pVSm4gVDxZ/3ykAjGAJoAIWNbEM8g2okzjsxPKlpo4TAnYI1MTU3YyosXYsTQ6vbxxx/pOfF7ACMEx1w7bQSAIlTlaOmh6vrv/v2/tysLC9or3FK1V60/X/jCG/bxRx/aa/fuSkgTQGdwgLWesP29NSse7FqjXLTeQq89e7JouXS37Wzs2s9++BObHh231cUlKx4c2fbLbeuH5ZTKWk87Yf1dBbXs9UxOGMpBB5XSqdbF8tqK5dnjymUbGxxSe0+5WhPAkcJ9onJsJ4m2Tc6O2Te+9bZdvTlnDavZSaJpnWTHBobYI5KWyaEPkLVSGYZM9pR5x1qBgt5st7X+Nrc3BZIcF7kG9ENgaKVsfPKS7ezsy4L34cPHYt9MTl2ywaFR29jcU5vQ9Ru37fnislgotVrDPvroI+mF8PeoaxDnNcF3FBKNmjmcSQTxgFzY4fKnWniUzDWkGwOwwnNhn+J5IlYuRxOJoJKkHSmxxwWOs4a1RGC/vbWj5IK53ds/IKtaEjb2Waj+uD5wngEIEPBXyiX9nTVKoB+ZVNJzSKV0BpHMux5QEGgVU8CxRelx6d+AlmeMk3iv7BHuguJgh9gYAI5UdwFQGg2BDqeMNFgmCJcjCBs+A9AMhhz7g4ucZ7woQqJdd7chWX2euBgsZyNnNZowt67fsEsTk1oDnOW488DU0fUHi2KAfMaAcxkwQLsF4AV7HYAnrS6VmiVVYKFtJ6c1yPwkYT5lFsk0CiZFYK4FNy2uydtQYM04GBSZOYwxYFjU0KCN11v65PGlawQwoX2K5+hOP7hVOeCiVpOgyRT3MIAMtfZQXYcVExis2e68JXnv9on2G7EguS65gtCexDPGitj3y3KtKmYXI9IEBO+kpHlBUaZSLKltAqCXs5kiBueGCx3jUtSyXDfXEfUm3C2F8eOeKTSQUDNn1ZYIE1TtJw4u83ffcwHtac9zUX/2SJ5hkJsL7S1ZJdu4G8I4IQ7jnONZondFu5zEPHF9CokvcVZkDzPWrAnGQ3NK9tQ+3zjHABmZfzpLpW3mDkeAwyTs3JdckrI5ucABoDCUfCZjxdqLDBPubXh0WIApYs3rL9e8ZSZpNtg/rPYy3od9Wvol6DcdY5tL2xBtaHmJ3FMwYqwQ+yY+8vYwb/8ilsOGGLCIghbjQHGEtcgc5/cVQ6RMjBR+75vf/KY9efpEzLvf+uJvK7ZqnJzY17/xDcWetAtijgAgBuC8sfZSOltoxJ2dzRQxHGRirNoE2efYQwIf63W1y3BtWzu7ilvRiOKZcR8Al8AMPE/mUXdXt+brxx99pAICZ1oUgmUPuf/gvliUv/j5u/bhhx/ovtZhTe/vKdYlVovaS+w7rA3OY83F4AzE3GWOIVbOz9SyHcAa2YXDWJZgsLN12KPF7A3Cw2LAJb2ljHVHCzwsaHfV+c0lSRefdDECFyNwMQIxW4tQbeIP/+W/7CiRxU0lmbLF5WUldxz6MB+igrZcMQjWQtAK+6F50hRQIKeIgUGBJzBQSBqjewqbPDEPAUj0cOf91VtbrXoFhoq/qPtugYjAHNVZAil6yNlU9bm0jYByp1NKbkmi0bpQX6wldEiQUHPqSO9BPcAEbh0dml759r5XKr3Xr1+XcwbBX0z+2dQJVAg+OKijnSXjcPfuqwYbwSsiednvcogAwoD0e385fvaHqliTaJFQ8HlcG60rBO5vfeUtAQT8jPuKhwZJDgcbgnFUKvmc6BKTz+VPmQTcP8kb46z3z3dJSZ1rcAX5fiXwBEnqJ06lJYjJIQfYwZiInaADCy2BSY0LSSVVZYKBL7z+ugCW2H8OaEJWBIsHwS+CLcYKsIKArtDbqzlDIoEVpYKRMddxAVGD5sy90RfL7xC00u+L4C0JKGchn+dBHyyjggM1ZgKhAJ6iGGg2jc1sVcK2sHT4PvctoKx1IstTDlw+x1kbPgaxbYV/Q193MUkqL25jLAqzqM3eK83n8tx6+nolDkni9fz5M70P18PY497CfMb9SICfwAxnTjAv1ZICmEHP9jlGBgsxAgEOcHg1/VdBgvOsE+a0KPey7Q3aJ7ICDuKqIaLwat4ZGBQXO+/vlGn8GRy0iuDF+c/5f9smY8X39NrDi8//W/okgH1UVNVa4EnhGbhCLOhJZNRY8ZzLW/KYl4yX9B6ia4h0Dc60URREquXCgd7YsiDtIelqbImRRKoEeIkzC0EpATfisQCrzAHWF18E/Fip8xEEk9vbm/azn/9UlT/YVIBdUZMGwVicFAAwp6an5RLzyaef2Ze+/GVVkmm1AvS79+o9CfORFAz099j01IQtLz63rixUZFyKnhvp6ubSsiVOOnawe2jLT5dtb3PHtlZeuk0wQB37IxR0hDubbZvoG7Dp8UlrnnSsmEnZSS5tSy+WrY9KHEAdFtlU/6g457JuxEMVmRFNZ233aM8S2Y7de/OWfeGLd23m8rRt7W1atjtl/QO9zhCEERWcP1jfRe17TSUjJC4kSclUVqy5XZzThkddP0oC4hPB9ydr7//yY4Ek/Gx3/wBei42Mjtu7731gLze2BaqUy+6asr9/aOvrmxKo5dmQ8DKlSSLVUJekyp0TKBCBMwcjCLBTqtDSggCjiT0S0Lmvr8f1KuoNrVcSUarRACQCyOucWbThdNmlS9NqtYlUc/ZotB3Q2ugfHFTyL/0A9K9aJ0pIAGdjmyTCiIhYO5MtVP1ZB2Gus/6jvoNaGgRy+r6g+Rv0s7hPEjW+1AYRfg4g4skEYLGDJcxXklKemZJk2hsDU4M/ZRObcgcL1gq/AEODCnnUQwHsUXsDgEFgm/Fe0nupVpQYoa11ZXbWhgb6NZ+5Z7X9JLBZz1tbQs4namXgzIC+z71KoDKw7Rg/kkjGkBZO1oozO2t6DmKDCCxCpNU1a36VreZgrY4ivbcAtGZL18A0Z49kf+Ps8MKF20zrd+QwduItljAszDQWsrHFDjdoojG2p7pTAVCXcyBgRIUW25r1DQ5IH0z6H4A44RyXCCgADK1BEcRGx6btLYhtXgdgYilpc1BFp/XIz6iUziPE2COYzvzmHImix6kkLE5cikqKpxgn9i7Z7Yb2KwYC8EXC3CceA8jVJYmNr4u9uwXxiR0esT+57omDX0np8PD5JPTEMRR5JKba7RoeFHJUDAuAiUASCcC7Ph1zjaBPtvHwOVptJfEIQNP2JtYwjIFkUgwHmAximkrXjFZsB2QwEYChDMuVa6/UKjp3EeBm7jMuMFp1ZmjOw36pWzYPKJGXRhJsTz4bxghngkDy8rHmqmKK3n4l/JzRcs/K5lSccoZD3GdwTSwqzgJsYuzZ9y/PzQlY4Px57fV7ciGE4TJ3BRF4WtAHxE5FY4Rr/rf/3X8vQARmTA/25+22raJt0tdv46OjHqOcllRC+6taYF2s2L/cWSq2X8HOktDswYFiLhUokik5GXINMF0BP2GQ8PyY67L1zWTkloPQOvfEefXBBx8oDrpx/YZiNa75B3/7AwFBnAHEu4yLWsk7bbVbU1STrhgOVLQqZ3HHaTlAKgCUlvcp36dg4AkcQSfQXXLY5wHkKIYJXAs6SuxnAupOYBINumh2RPYu8riLEbgYgYsR+A2NwK+05HyrQ5JLUEnV1JXsSc4dXPDK3LFXxGQR6q4eHEDR0hB6KwcrCTuJvnoTtYHS4+gBCRtxVKvHljgKwNLDKRZLEHmiXQNQhPYTXGlgW2xsbpz2atKWQ1CMfzyBnsCdUHlzVfCWi5RyMNDXqjYPd2AhqKDCQeDMPXLAcF0cDk4dpAfY9PscahwMHOAEFjAasPNlo/fAggMNAbKK3l9WiOmMBGBRaydpgr1BnzIBCuAJLij8DiKIBHMAK6LDNlt2aXrKDg5wAUFvpa7KAwcRiTjBOUEZ18zYE8S6bV+f7dGC0NOtqvDzpWVVDO69ds/6+/tUxeAZjAyPqr2H33GXibaCFsaaQ48x5AswBQcJBMve+spXFGAANMHm8WrKqF779Nkz3S9j48K3NVWuOdTpg5VYbleXBDIJxGnD4oB2VxSCZQ8yuR/Gz0kRSbXjUPVgLvEe9LMSnACaAfLEtol0KiMa7St3busQdrFXFy2lmsV4cnATfCpQJtmE3aFn5kwRJfI4LAQbRn6fuUBwxu8K5MhmFQhyvUpmUllVn2TPGKonMBWYK1wb9Oa+nh4HTAJA4EmNSOURG/jcMo+tBgQIqhZHvZUADsQWFE+EnOYq9kjQQXMXoDPhVD6EINyv9wyQ4L1ZE/ycNcW/1fKlfmlnepyCNUGjxKvY4ZNQY41B23nl+nMs2XivrnbibB7v1HEAKrJTVCkL/8Wxcn0UB0ycku2ivARmEdQJfP3Ta1Ivf6iyS3gQxkAdBxd3zKIVDU0gkiYEekmI0N6haq7kF5eZwUHtUQSd7Ckk2KxL9rwf/vBvdT3onAD8AZryvAW2hfXOnsY6QAi2p7/f5hcW7Mrly2ppU4LS3a22jrnZacvn0ra3u2V9PQV78OC+lXE42d61Bz97z/Y2tq24d2idesuy7aS1ShUb7+mz7gTgmAuCllkrrZbNjk/bMPOt1bK1atmu37lt7/3sZzY7MWHJ1okd7+8bOhpZgIaEg1aJdMbqzJ9MzkqNknX3Ze3O6wt28+5lGx0ftXK1ZIkU2g64gmQsnc3BOfLEtNmwg4Md63Rg+Tntnwp9pVK3JQQtT9py0kH4mXFEL6WD1kG9Yx99dN8uzdGG07aD42O7fGXBmm2zH/3kZ9bgOee6rVBADDsl95zNzW0xTwico2tKMgl13cEBFXPFLAIUdG0L5piqtghAovxq6DV5QE71mYRfQs7ojmjek9TnnAmTSAnUwgGOM4f1z5nHWcI5IUZIMm09fThJQSVHnwNrWRNNnX0stvocyOENAMcBE85LtdUEoVbmeqSWs28xtiTice/iBh0A8CQoMjtlsRtaY6JGRwRTIoDKv7UPAzSImYEFqreYiOEhLSBv76HyrxUaQHN+j89gPZHoa2+H+Vkpux5MMin21fj4qFpOZNUaBGUBpQYG+9WG1ELId3JSYBVrTcyIri6dp+hZURgBbGAbipoXPA9aDPiZaPvazgB2HBCK+1IERBlT9mfeQ2dzaNWVLXLQ1uDMY/8gFiBBjvu8Wox8N9I1RYFU9gxmEjsg1+0tBd4Cdl4gF0CA5wUYxJlO4YB56NpoHc0VORLhOhJaq3x7RMvEK+fYIdP21GnBMHQ9HRc1dlBZQLdsg72izjUJwAjnFc8iCvTCbBOwFNoyTxNqPVsX+WUMee9Y3efvXJtaIxK4zQH40UKc8bbU0G4TwTS0QQC5SMB5nnK3y7qWirQmouschSrYxQAltGj3uDgorJEk+i38PgyZFALANXcm7Mrawf6e4jnaKmn9kE00rMF63UaHh6Sdo3YNcx0eHPQ2t7f0+QIxurgWPyN6ezEiOBIbhwJHvqugtTwkLaVDAbK41xwXDzWnARD6evq9cHd8LAYJIAeDzjgA4HG28ydC0fVWU/OG8+J3v/xlaX38X9/7ng0PD9qr9+7aw0cPrH+wT8xfGGmXpmfVasycuH37jtjbi0tLtnB9QWxe2EdVOVABYAHgIYIM4wf2hov6Sgg6EXSQwrmrdsEQXwgwYc7I1jc61LhTmNr7TpwZHh2rYhyC6Dhrkdjqgw8/sMmpCd3X0ydPFbu+9tpr9tff/a79L3/xF3b7zm3NH9gexGhc+/r6muYlz0DvmSS+8BiM+EsgbcgXaFPi7GQOE095buGgD/tsvdEUY5dCF0AZGnisbfIS7kGacuyHv6EE6eJjLkbgYgQuRiCOwOcAk7e+/o4AEzbL6UuXlCQCUESrQgI0BU5BKT4e3E739EBMLTE9BW32sfqnIKJjAj3UIyr73qwSed5TBzaV/uOinDEUaKfTSs4J9ABUaF2hEnj//mdicbAZS1+kv1fXhM7A5StXFABw4JGY8BmwGVwIrKBkl4OBz+M1MzOXBJxwgHMAs6lLsC/0sMJYAQQggDg4pB/WgRCCOQ56AAMOTadr0h/thxRJFA4Qc5fn9P4Iu37yyccCNTxxdKo1wezwsPfb8m+CfFw5bt28qV7ctbUXLsrWMU9sg/DV/t6+EH5piISDnSoHY4Lo5UmiY88XFwWYUBG/ceOaArD79x/Ym2/8lsaWgwdWARVb3A/QhODwu37tmg52DkBRi9Mpu7awIN0U7k1ice22xGcRdX30+PGpYrwDIV22vrml4JzWJulrJJI2MTklIOHBg8/c5ScPrfXIqZ3BHrfdRnAuVlcBnEYEgBCkULUGfELPRkFIb6+e4/DQiFq5JKqrPnq3OJTo5zZuFTW9lntj3MVYgDGF6n9Xzi08FZ0CAnrlzQUCG3p2JI3Mf+aaazIQXKAVQLIIrb4uNg6BDQAW84XP0+/iIIVVMToPEbgIrTKRIRGQieCY4WBCrBhTRdb4BaG6KLSqudP23l5nlzjo4KwV2CSePDoodAZ+nC36CBZhL+gWgYCJsXrtYX0QW8SxhVagYKks0CS0+nyOWRL0R07Bm9BKwHqDGkwAy3gr4JMug+sRRNDHLU+d+XPa/hNsjKOIbNCLdJAkUJL9WhMCNsQsCn3eGiOCdFW/YZhlLZ3192evwLXpxo2b2ndY56lURvOY583bRyFMRBSrlbJ9//v/RTRn5g97EMwCesfR2GEOEYTTOkI72KeffWbTMzPa7xauXdP8QIQaMPnhwweymLxyedZq6BX199t//s//SQyF6va+Lb77gVW2D6x5XLZUs2NdlrK+bM76e3uVsLYxW0l2bPfowN1oxietb3Lcdhp1O+qc2Kuv3LWV+w9tZnjUqoeH9uLpc2tUqXpDbcdZJQFVzo4rVYNbdJJs2dj0oN28O2cTMwOW64amn7LWCcl/Q0ACjjgE47A8NjZfentBoimmzMzsjMRrjw5L9nLde9wBSUbGxrVWSGZxyWl3YCliu5rwdp1O2xau37JUJm/vffChJVIZS2a6LJHI2PFxxZ48eWa7eweWSAAiIAxIIg8Dw909BA4mqKo7ayvOHZ4nujCsPf6TA4bcMPg9xMsRzy1ao4V474DmJN9DU4TWkJLaGxICTNTOASOg1VL7lJLgrLsDsZcAmNCWQNJM8kjCwFnD2UfyxzqUlXBwsWHPiKKjACbS4lFCRptCStovfi8u4smai44TzrqSebclUwlvbRBjzQXSpdsRQQVaeOSG4wwHxgpGkFgXiKcH4WTWDiuR5Jh1IZACEF1JN4yNnMbcW0Fod4JN0BYIODTYb+1WwxMdMWjYM+sCoARIVb2dlf0PwNId1rxlVtbywV2j0/F2IjlqYPeNq56o+D5ujDOvZbyi3etpm5/Gl1YYRxO4RvQlJNoa2iW5RxJOBwkyIal2jSRnH7mGBPugu3ecSH9GIEsQOhdYq2o88zOpecHeR5zEWEnoe21VmyZnRGxRgXHC3IggWWxzFCgT9ugEIqhBx0aio7i0oHkioKij1qpoG891CBhqYqebdcFoMWAA/J2dBIAEGBjbpQF7eMZKXiVwiz6X74kCbdBj6WFv5t5wNfL4ji/NxWCVq7lDWxVsib4+sa1kB05y3zHpzrnkjLMj5WgjwKRpPbBk0N5A/wddOLUNeSuOEuosa5x2Dtp0M2pDIhCEzSWwos7nAN6lLZlG7wRR0JxNTE2J4Qaj5Pj4UM+LNY8bGS1EfB77Pvuz4r5c3rrzPba3uy8AjawbZrRab8o1CXaTtNO+DChOMY/rk3FAq6V4j3ZNGLy0jiNKS0zz5ptv2J07t+0/fPc/iJ0xMzcjnO/2K7c8bhPTblJ7CvMLlgXn9/LyC7t2fcH1QIgJAQ9hyAHCJhL6LJ7ByJCfMTpbI2ASnhHxcuiL1T7phQVnXDrL1tuBiYsl0C1m77DOTwAm1hVxdhTEp1Wc7+/u7Nrjh4/s7XfeVrvY9773Pfsf/uzP7V/963+la1pbXRULhdh4eWlROjf83uBAv2JjMcQ7Cb1/LMIQj0dLd8E+AYzSmqGQlclpHtNGTvzOeQyrE2CGPIBnTRxWh3V0wTC5yGIvRuBiBH7DI/A5wOTu66/JJYdggGDfAyoThU+ONSHZYxPkgIVBEoMBAmACLDlehIoVB3DUIiGRhhaPgwjVCRIIEks2eDZGXGhgMUjkMVCNCWrYzGEHvPb663b79m1bWloW2wM7WZJtEjFQcBgbXDNJEu070qDIF9QmxBc/gxVCAMGByCFFVZ17w44U5oODHWX9R5KM1opcXcxkpUbygxjq4ydPRB+ln9LtcTl8sgI8YJxwbWzy8/P03R7Z7Mysffzxx253F7RWuHcOcTRcOBiVJNMW02iI3r+xuW4Hezs6hGBzcIABlNArz7UODzolcmt7W+DWnTt3FEQ9fvbEjsvoiNRPhVEZN6iny4vLduv2HY0R9071Cq0RF1XNKEgkGAYwISgjEsIlBGvFaOVHcik9jnpdNNaV1VUFF7IRHhiw8YkJW3u5rmsjwCQRJ6gkkJ2emrYnTx7reRLwc48EOOp1L5Fs0G6FsFlbLVKAV1TBmFdQ+9FoYW4CRnBwMk4krmKMyPnHmSNUkRmLo8NjVfD0vTxVGtfz4ICGCQTYJTtPOTVAhT+zFIY9wnzgvXje/D70fSp1gDo8O8aLQFu2k+Wy+oO5fqooqs7hNtDt4sRuuxho36GV5pSmEQgb59tylYREa8xzTnpedPW5QpDhwUhwDRHDJIquRsUSBDud2RJZJa5pEsGUAKiEFqHzSUJ8zfbWttYkc4ZqkVOBw++7MqP+71o/fi0a0ySif0WNNesdlwz/GBJpOAvuEKOqa+irjwCIAyoB9KEFEGp3AEqooIkGLkFIt60E0ECHKDpeRQYM86V4fKw5ly/w+UmBJdwb+0Z0ycAWl6QKZp1XoX3ukwTiWPC3P/iB2FpYX7OWr169KhCR9UBLj6rnBURRW3ITuHP3rvaA6ZlLej3XRhB7//6nmhML8/MS+oPW//TxE3v33Xetq35iO58+tmSpblauW6bRsRQOUWg4kfynE1bBpjGTtFKrbpkud5/Jjo/azknDJmZnBZQ0X27Z3otVK+3tWxEgp1wR8Mkclr6FdazSalq5WTf8TWfmx23+xqR19yWtWqe1rmDtTlNirQWqrvWmHR559RCaeW8v7LaMXZ2fFeDDk8IBp1gsK6lC3+PSzKycT2ivOC7iPJW35onZzv6BteSs0LaJyRnrHRi2p8+XLJsvWLFcE1iyublrKysv7fi4pFYfqEHepkJrF0keGgxuHxzBwchOUsKE/gNniCr8Dg52d2Of63OI86Far8qKHIYRQr0SYWVGIlJdKmmtkyjFNo+tjS21CcB0GxoCYIM1SatKy0qIR7bbp0k3YPPR4UEAMVjHtCx4chtZbg6K8L1U0HFAeDrtgs9hDcvJJriPRCFT1rK3fHg1OQKPkVkZBaSZ97H1z0FgnqfvQa4Z5KwS9i3OQtm40u4lnQt36OGMB6NhDQhEa7jw4vzlOevKZayF+4vcf0KrCK1QPQVV6fl9ElHYCHwG68mZYkmfg9D5mS9iC/mez3zjGpkzfC8m3wAojJ2s7gGIgpNaZDYCNnFGMBeieCixQ3TfYA93u9iM9mpnHwLMuJMOLBsBpOcYdm6J6i55JHHs52faSz6naO/gnASMh6UpBg9AAw5BsCY456pY57rIdwRzpT8VhIvZi5m7PHuSe29TcAFvAV3tlvS41Pqk1iiPz2gJYi7xPKjUI5jLGcaZyJnEXsx9cUZw4Q4GtYKQKfGM6ysxvxhHYhf+7Va/zrDVTs26Yz8UaORsAPYvCjmsI65Lbk+0HgFOZGBg9SoGSQbWRAcQPJW0GjGFtTUvuA9+F9aHO/VwTnn7XP8gGkGAgaZWEc4Mii+dRNt6BgqaP7DAAHMBQWnBgw0mB0Zak1JJxSKRqQnzdnd7xy5NzbhNuSWt0NVjR+h6pNI2OjZuGy83bKB3QKwTYkL2eVixMB10BmRgEzO2Rc3xcq2mGDV4KQAAIABJREFUvRB2NdpVC9ev2ru/+LlAFMwF3vit1+2LX/odAeiPHj2xq1dxSetTHMScowgkx7VBt5dPJ5KWBfSCOafWUhjLNe0drKF4Frt8tbOP1F4mWZ8YOThg0gL0DGBjB5FddI3OuXnxeV7cdLdGWomlm5fDgryhlnhie2JyWhNZR1zLt7/9l2r3URt7d17FL17/+NFD293Z1p7JPgUo4y00ba1xikUwnImVWaeaZ7W6XnuIuUGhoOumvVpC+KmUwGfAEs4sWj1lBY+lNWAozJR4zxdaJr/hlPHi4y5G4B/vCHwOMLl262ZHwqRU0Wv0crZt7vJlVUhJHpxGH2nFSVXSVHkWBRDr175ThXM2WQKSWPkm6ODLxehOxAjwJLNPTAKJfbIx5rKqQLKp8j8dyKmUzc7NSTMD2iAHP0AGn02i7Xa2q0p0+DsHEz+nevL40WMFQ1i+4ivPIfXpp5/KBYGACLCCA5tKsazlUknpi3BA3Lp1W+/J/ZdKR3bl8hW5ODx48NCdasbGRNN029teHQwwINjUSaKoPNGaBGBCGwDikXyGeqyDnsg/+2e/Z0+eeHsOQR7MC+4LYKFWLcsijwMKu0Hua3X1hWiw5J2wgQCZEH29ceOGgp1tROwyTl1FjwRmy2uv3ZPNXqG719unZBtYcEE49Zq77geH560bN+2oeCx2CgAPlRtaiQhAAH+8RaasJJSAmucMYELQxf0yzswb6KYkyV71T1jxuKTfJUHh2QJ67OzCWqnrYJRQp6rCUIG9gkaAwmuj8JuYOVBVa9XToIuqBN+jqjE5OSFWE+AcQTKVNIJaTwZgGzgzhITKRRihfvN6xMicSi1RP6nPlxT48iw/+PBDVcWmL03LQYK5THLIOEQraRhBzKH33nvP3n77bddM6ZBM4BTlAAUtRSTWEaTxoCcEPuHgjywKiRcG8eRIedZaCs4gatkJrBKvDnuSE1CGWHTyoDdYijqt3auAqmCefoUeuLA+ZXF6qrHScYV9mBgjI+rvjxRgXXkETGCYhRai89epCn3o3/cgzkES9dGrncjpuwJjA+9c7xko6QRdfD+2JxHAR+q5qm56v4R9//vfl6gqgGUsPnkVyyvmBPxYe3IfzHueN6AqlW/WGzadJHo8Q3fgaNqjx4+sUgE4nZSjwMTkhNbc//ad79irr97TXoFOA/9ROaeSTa83wT4JAjcKoMK6Z1/d20crpaxglEw0legITGJu/c3//TeWb3bs8MmSZWon1inXLH+SsBStBDxfKoZdaTthX8xlLNnbbQ3cOGBg9eSt2U2f/qQlDko2Wj2xxU8+teL+niWY+4FhJ3tU9vZmw05SZs1k04Yn+q1vOG/D4wXLF6giI1SJGB/C2MyVrB0cHEmck2lEBRTL3vGxQbt27bISQXQndvdg2JDUAApmbXbuitX5nHbCiiVa7dL28uW2tdAhyWStVK1Y/+CIDY9N2urLDds/hF2Ytkq1YevrO7J3LpUR9STJdkFLJdbSz3JquutKBbZeqJhL+FttJqyVjhJ7njp7PAAKDAZaQgCiEbXmh+w5JNMtKqJoejQaAsO1XwAG7R8oiSL37O7uEWtRe1GKVomEWiehqMN847xi38QKnmuT3hfV9tDyF9kRLjDtTCmSVjFKED+NWXloGeR7UeCY34nJkgDtIHYcmWGsKbG3AkDKfkqF3IEX7F/9OrQmpKWS9rYTwDiBkt4C52KlgBBZ10ShraQrKyt5ALLJ8XFLJNpyruG8JvmFicW+Cgsg6jdJbBuBTFxe1J5FrOCgCYUYEm7AZ419ywFg1iNgmhddcBZCj8IBWQdcEKpteBLIvQRr4Qg2eUzCXoJQrAMt/B735dazfm+s9XoVQVLaUrpOdV0kyJvLCTyNYy2r0+CedL7tyVsO0IpxZokYbAFk0Hau5NcdnFTBx02KtRgYMBEE5Jxgf+K6uXdnjTS0T3I2wTBhjOWqo+twRlEUgmf+9PX2az5wThNzRAaJnKWy2dMWJQnwBqtePp85y5zwMWp6HNfX56LsrG2YOWkHcygSOMtiV8UQzmnp+kj3acAGhofU+jwwPGgHx0fWlc1onGF6kIQ32yfStaOFqXx8rBYUzm3XmMF6uWM9fQXL9RAzpKzQVbCd7W2dX/VmTa2ChcGCjY6P6fOIZQClEHNmbCmuHezuiamMbXMvYs7pjB3uHdj+7r5Njk9apVTRNaeTWatXKPw0xSTZ3ty1dvPEBnr73UknwZppCtDhGcNylqiv2sja2kN9HXUsnYUd5qK/+bwzfN75xtfsD//5H3p7yZHHSpyjQ8MjYnjo9wJrk7UhBhXAiRxgzmma6SgMcUJoy/I6goOlzjg59xUEnN39j7jDbA9Hn4S3kLl7Uj6wPF0EiL2N7wNKqMWc+Qebjvb2ZlOFKtqj0S95+mxR+yvAOPpfw0OD9uMf/Uisy7HREddPyeUEdKntplyWNiDfYy9gfuGaxfe1Z1arKnpF0dh7917T5/B6dkiAPdibLIaofwS7RCBcKLb8403fLu78YgQuRuA3OQKfA0xuvHKnQ9WNQIoEgQNp4dp1JRiIIBIQRwowvvGqwGX8QJduQDotUStVnETZrHibiMROsbhrKnjjoGFDJPFFlwMUGyV2DjyqImgDEOy5uJhrpGDhy/uhBcKBjZYAGz9q5hzsCH6SkJOYAIYAwjx5/FSijaihQ4dn08dF5sMPP9RrOciopsJkgKERrW4BQ0C4AQAYCxgpm5vrYktQyeHAJNHh9VQQOAw5aHgfqtd3X71rKy9WXBCw3db7PH++qGsUzT2fV8CBnsLXv/FPDRokiRo0bvQ6YCrAmDk8OrChwQEFqVfn56Wc/uMf/9hu3bhhB3t7OuhIwBlf9cQuLtr+ETomeX0u9wg4xKENYIJ+iVToCz06rGWD1+4oceDQ5vniDgEIxTXyfAioeVb8B4iAuCqvQ9QQnY6RsVEFnVS6AL94tqVyRRWf3j7Xd+GwXllZFejFAYvzDAEhLJFyGQbCngImqkZKyC0pNyAALuYb9pcE7rmuvEARwBY+izmm5Il2L4K17vxpckgAyIHcI+tLB0LkZoQNMyyCDHoT9CZ7ixZAHpUjF89zu8jIIuG5kfhKQHR7W61IJMiAYwQaJFwkxQQo9+/ft29+8596C49R8aSK6RTrtZcvBaQwlqo65hAT9iXoYMEZcBGFH0Pc7YwOuLYhPFKQ9Cuvj4EUf3qbkY99tBSNIInTdr0LOL4ubjo8F2+j8t/Xx5z7XGlFyD3C2wPc3tGF/wiGolaK/6Y+wcEKgVG0CXgQx9/F/tFtt4NdMkkOybDfW9Ru4Bc8wfRrcSFLkoYonhsBFX/v+KVEM4BMqpCeCsJ6GwBsNyph5bIDJTwzQFZAUN4fEJYKJskiaxT3KZKa73znO6JVw/aC+URCyX+AMLTpEMxv7exYtqtLoCEVVRImNIHY49gT1xF9LpcEGn7pd75k//P/9O/scG3TGlv71p1Iw3G39lHRugmAqcZ1ZbEf09prpxKWHx2yRE/B+iYnbD/RtlIqaSNDI9be3LfenSM7XF6x6uH+adLOvgqnByvXerthzWTLuvvTtnD7slkGYcaaJTO00zgzyHU60tZsJezgEHaJax90kTg3ajY8VLDZmUkbnxi3WqUmS2Bo6jwzEjRAXBgDMAiwBk4kEIXdsly+YF3dBduj3bKdEMPkxdq6QJVkusv6B4Ztc2vXHjx8bMUielIAIswv1ytxtgnP+8RyXV7F51kpwe10/LzoygkscdvLjJJWxpr9iAr+/uGRwHcSZ84D1ykCLOpYvqdHeyLimZwBsCo4bw7QPOij3a7vVGg1k6WNISU6OuuA5I/Pob0K9gUIk0AMARtU6WEfwIoJ7jdiVnmbAxpavMAdOTwh4jlwtrlIuv+e2h0CMKLVFRxyokaK1sjp971AEdlf7GtR58eZIQ5MRvCE8dN+CksCYDKVEnjk14GAdcKmxid0lnQA1hJeyUbwFGCYs5T1odaIXE6trpwrkYnKmkM8mPMBRirMEcxpouAuzxbwjWvis/Wc1V7gSSGAlwQ/q7BD+IysWnIAJNjvI8gd2xi5Bt/7cfpxTYzInECLh2t2IVha8EiAHaiRQHuxKPAstrKoZfBUY8bHTkBUAG8AFBzQ8T01Mt+89fLMYYyxpp0WzRPfV2mfamnfU8xDS6HcCAGKOcNHdT7yxfOLWiYxySahleBtxsEgYg0lqhWEkl3UlvGjcEBBRS5AGYRVvXBCzMJnAuKo1QsNk7SvKdZxdC0R66R9Yvdee82ePHki/S7un/0omU7ZAOzDbNYGRoesu6egtonrN6/Z4pI7BXb39lij3bLjcsmuXL1iK8+eW0qaNUXNhVK5aJOXxi2VS9ng+Ij25+2NTWm2IQqf7kpZMpNUbDMyPqrCxeTEhE1NTErHDTemeqVmrVrN9nFH1FGast6efivT3mhJO9w/EhBAkal4WLaefK8lOwlr4vbTOLFmrWmZZFqAyejwiMS8XazW1xTPLp1OunMOQHRopY5tMojkMydbJ0370u9+0X7/D79l164tKIaCnbmzs6eYEIaa1m04NzkHeQ3rJR+YPvEME/hJ4UX3cwac6Aw+ZZj4qyPAhwaQNHzkHtW29c0NtSGxntij5uevuJ4PIAlC4OZgHewP4nmauNin+DjGnzhTYqtqz3JQ8MXqigqcxF0Uz95//xeK+Vygu6WCIjECIP63v/2/CtwjJid2w5IZUW4+aw/GSvhc5u2f/Mmf2Lf/6i8V62YQHa5UBHDL8SjsiXLRlACudsqzA9/rIRdfFyNwMQIXI/DfbARiqTlx/fatDloYJNok36i/q+e10RAiDNouocwAZHDYckAAIhBQ8N/o6JiSVhJgqM5skrwXhzfBIRoTfBGo0mKCIjbgx8MHDxVWZLJeTVFfN5vs0JAooX/0x3+sBIa+STQIhErnu3RoQ9mjuhV1LW7cvKmE+tNPPtVnQaME3MDylfthM+ffgC+i0+7vSaAViiUHNYwKknqCBa6fhBkQI1YFSbABHdjI+VwCtp6eboE3y4iS0vcfWkm4l2vXruua1cst9X8Tyk5AMjA4pMot185nItA4Ozdjjx49EqBBT+jc7IwNDQwogF9ZfmGX52Zte3Pr1P2H8X3n61+XUOvii0XR1VGg5zmSyPf29CjYJGiH3qs2IlFg3RGEYDiq31Mp4RnPzsLAQZivKr0S/uRLjI0g0MVhNgVlE2cAEraRUVWEqMJjn+c2jojndlQloI0BJgbjTEXl6sJVtRfxethIXViBZjwIVtITWjqYRxzgJDsIdTLn5BxBj3PdRcwuTV8SfRmnCgFVVKVqdanO81mxqsoYMh7eqZNw2+Fgv0jCHC19qX4el4pKwJiHBEGAZNBXsQ/sHxgUABPBAp4B1fZbd+6ohSp+OQCRUbB9cEjVmaqogw1Uub0X3WUGPS04Aymc5XFGtxVTJHwnskUi20OuCNIG8fviXTRfz9Gro72wgvTgLnKqkRIuWKKqwYIyhiKn4Ey8KT4rBFTSrAjVc4Uv4bPPRzEu4kw/ftMyWadfS+yNNBxR3HDfsVec4J1kloBPuA0tBEG3RWwadAGC6CKfE+ntcfzOhVB+GQFFIXngy/UuXOSQPQgGEcDt1OSkkl2AVcaawJlHgDYOFrev3ntV6xQ2i4OrbYn9AYYO9A/axITbjI+NTwiYozWHdQCIy/fRB0AImYWnFgles/jcXr37qv3yZ+/a4ca21XYP6ZKRhsnyJ5/aYK7LqsWi9Q0NGOoTx3sHLhY50GfZsREbnb9sB0mznXrVBvsGrfLipXWt71kKy8zjI1mUsk+R/KVwLUiYNTp1q52UbWZ+xIYmeqyToqqPSKj3vhNEI5QIgHFcrMraN5XKKuDv7ekWoDo22muXpsdsZvaSddoJOzwshd5y2nh6bGx80g6PjqVfgsZJtdq0aq1ldUQyBwbtGI2JTspy3b32bOmFnXSStvRizUZGJ8VoWVpelSYMGhpyyDEXQfX2LRcEBtxRq0c6rUCdNYFzjrRLrK0Kt5gNsFBogwMkReulWBQ1HvCS5+mtpG3jY/qHhpTQUwTgebGHoHmyt8sZAaOQli13fnOdjaRtbWwq+WB/LxWPBIoBKDB/WWen7Tin7XJeQea+lDghRptz+1hf7s64ckcbQCdnj0nElVYRQJZTzSIHEZ2x6ICCQIZg7esMPXcM0VoPLSkOSDgbhUq6s7YAn100krUY9Ve4D8aeFrKpyXGdyY161drNhsaT5IWz3ffVpPZUxhUQkuQJJoE7G7lwMJa6wgq0D8EE8sSb8Y+tRvF6eJlAFNpPcDFT658Dpq4HhkhqFNZ1No0DYA7kaicM2h8RqJJjHBotGbS8KHQcnZ5TAgsLBRe3l+aMty8ALniLkrdY8T/pnETGBy04uay3f4UKPu/FuQZLRuB1YO0Rc7D+mcecX1g4y92FNkV0bQIqwloEFNjbR5gbcMyBY8AA6QOFs1WMESXfjFFWyXnUYov6JZxtAEqc2XJG4XljBS5h/oyKBVFUlfdlXBwQcC2rY0AEzr3BfrXskjgztLwfz2xqdsaKlbINjY1arVGT1tL8tXl78PCBns/M/JyVGzUbGMFpbN4efvSxHR/sWeOkYfnegiWz7AU5sTV6Bvp1PUvPn2sNomGS7c7ZicHWNBscHrLuQo/dunHLZqam7WB7z9bX1i2HzXo2Z8cHB5bP5u3500XrtJN2sHtg46Pj9tknn2o/IRaplGrW1zNgffmCnIr2dvYsDauk5rEnQRlnW09vn/YJ9m1nx3oSD7TGHBQox9nWcqcowAZahABMvvzWl6XpQzvgtYVrip2cyertbsxt9hfFVu2O4s7uQl6FBJdV888QAymcY6d4QPhL/FFoYD0FRwF12Mdg/8IYXl5eUfyimHJwUHENrA6KlVfnryiGGxwa0vWxH1BskkNhl59zrFeBjZwfjaaeK/H+QF+/jY6M2NaWmzHQvnx4sC/mNnp8d27fse9+97uKea5enVeLzvvvvWcD/X32B3/w+/bk6VPN27XVNZ2lONWhl8J73Vy4phYn2tF1huEcJbZTTuBbbFeM5/tpm/HnQJPz//i1yOC/WVJ18cYXI3AxAv+wRiDKBDgH0Cxx7fatDm0HiJQ+f/7c5heu6k+Cf68+uTWYB1Ze4IaCq4O/4ZX0V+6+IgqzRLOGhwVIYOcG+g4AMdjf70DBwIDb2uKCMzZmK6srCtSEJFtC4rAkwhJi7OqyP/jDP1CfP4wRdu3Lly8rgBoeGZXAKVXhjXXYJjlpesD8IHknARfrQYl0QdVfdDtof/nss8+0+WOHBnMCKqtXENNi1PAFCEDwBS2fVp3Yhw4TR20lO7sKomQpfOyaG4zF6Oi47p3qJOADg83vbm1tC6DhXkmwoYwSnDCWVEr4Hgk34pC8F/RHkh4CIQJYKMeALQSlHHIk4Xzelfl5HSTQ/qkAk7RQbXKGh2ncSTJ5Ha8HECDQdaZDTq0EJKlUzPle1KjhtfNXrihIkM0fzzmZUmWcaQPAJoccKhCBokw/N0ErgRvgBkwVKmC8L1X9nl5nZ9DzCnjC82TM602s6NyVgfYn7g+AQ1TRvj7b2NrSYU+yQ0WQcSOYAKAiqCFgkTsN7BMCgMEBF3UNGgh+3yW1IPEMRnm2sud1hkMMqAX4tVpWrlUVTBK8EIBSaZHVdD5vg/0DYpkQeMOeYQy434WFBVWLBWionx3quAezSn6o8NfqbkFZr+u6Y5uLoyHh92SR6sGzgia1wgEpOr4gtoTcFqKwZEegJs/SafdBy4QqkQJqx0VVpQpVaqcFuxCqf7QzWGKSEQP30x4XJR9+jZEJEsOR0xaewAw5+x0P7nlPAjHWfgR+1F4UPpf3ITACREBrCBaOaOWi3rpYJtVcxsRBFv/yyh+ITACbYmwp+NVfwacwXgTKPGfGnPeL+8LjR4/E4gIoYY2zb/G5zBH+Qxz6hz/8oV2ev2z5XJf94he/kE4Ne9rYBFoXNdvfY78blYYA4n6s753dbe01JPH00cvmuFpRRY7WQfY+ABOJKcOkaLTs5dMlq+4d2OHahn32k5/ZIKKZR4eWx/mj3bKTxonlunvMCgU7TicsAztsZNCambRNjU1YY2PHak+XLHFwaM3DfeuTgN+OnHEsm7EGLQ2dqiWzLbt+e8bSXVShS5YvdFm+OySEsu/NWKPZtmIZ+1r/O4klySTssoWrU3br1hXdb63WtIODkhgaUKVhirEfLK+sirGARgAMkmqtadRre2CiJVLWTqRt7+DY9g/LVqo2bGl5zdAdPTw8tsOjkhJTwBb2aEDUbM6vj0DZnUfcstIdXtyGngqtgJQgygnThC8lqSdNtSCwH7EeoMbDMGCv07VbQpXroZFR29jYdMp4uaKEiqXBugZw5u8kwcxl/gRQYS0CJJHglUtugUmLg9aUCsO+duTqEhJdWG/RFtiFT91Rgt8hmecr6ip5dduFXWOyLUAgMES4d4CVCIBKNyWAjawBB0BCaxMOJtIicmCFxEdtJWFd8RnsUZHd4gwUzoSMTU+O29josICClsR820oYVSEPosvcH89HWji02VSr+jwYgqVKTS44Wq0A0S1n/wEewSBVmigWRFrAaA17UbWnhGp4woEh7o91w5nnOjCuzyJxZ2xKta/7/sAeV5dQtz8HZ+icteuIRREs2dnH3B64HoBY13/iOcS9iGfF6wHJ2JOc5eMtA41m/bS9wJlB7lLWnS/o+Ui/DYvzwHxBd4M1IjYILJZsRueBQBraZfsHNGedhdTlLUVBJDMChwLlQqu03OfaDoLFViTAQ9ohSKLRh5GDFA5MQdfEGSq0lzkbhzlE/KDCCGOKrs/xkc3MX5ZteKlWVfwlnQvWCAzX27esWKva/PUFW15Z1ll+0jlRKwv75NTlWe0941MTWqs76+v25MkDG50esYm5aUt2ZWz95abaY7iOuStzVq6W7bP7n4qkmMtngiAuWiJ9Nj01Zf09fXbtylU73juypSeLlktm7aTasOO9Q0uemO1u79vq2obt7ezb8OCwba1vaBxKxYqdtDo2MTopIB7hWhwa0ZNiLrg2WkHnKbFGd6HX9vZ2FDMypjjo1BsAoRQl0NFyIKHecMFozvtr16/a7375S5qrOA0CICLm75p43p5GXIMDIhphl6ande/8voR2T9kk3oarDwj9un8XBOAnt5/vAGGAwgdHx9KY43qJe4hVKfTxd1pmmE8T4+P29XfetvWNdbkOwRRif+XntGahnxKbfpiTrEUuJbZhM+8QSWbcLl2akoEAsftxqWQ//Nu/tXe+9ra9/977ApyJoYnnHj14IDHcP/qjP3YmcqHHHj9+ZLfu3LY///M/F5uPM5rXoxVIzM9ajy5V3AP3yhyX5lNsUw6x0inrJLgHxTqURxtemvrVr/izf1gp3sXdXIzAxQj8fY3ArwEmt+/d7RAEkjSzyX7t7a8JMYbCyIZFJYEgDSEzQBNEsdh++D4BxuzcrBJbBLZUAZJlrYvf4daytroiOi8bHKwSgAjUsKWoHZxA2Mwl2Hng9rUEYQQBbKaIqXJA8x+0Qq5hZnbOxfi6cmqHIKj3nty09fW6YwqbIe/Lho9yPwEWSQ6IO8wRqsyAJXwuiRCVMvo2/YxKaOPmZysvXijQ4UCTNSJq3ScEQGMKwunVpqJAQAWrhM+Gyj8+OakDk88HnNna3NKmTTAkR6AgAkawTYJNCw3K4xy2VPOo6nowndK1xhYSglGSblkL4jyEy0PpWNfCgXP58pwSAg7/Qr5LyRqJDADV6uqa5aDpU5lMp211bU1uAVx3FO6leojuBhRinoOE9Go1jQVaMsyJW7duKbAEiGLMuE6xkDodu379hp49YIJAmc1NVWJIFHmfU/p5MqnnUCwfW6veUMCnPudSWQrtgGCAI9u49wgIGdR9QSsl2ITuydiKIZKGnZJX8Cn1eVFIERV0mipBeKEHdtGKGAVKvEJwStBIsEGgJPFHkttiUYkR90iiS0Ld39tn9+6+IqAG4Ojx4yf6LPq7R0dcGDaCE5ElquAZd6WGV5QQl+N5I3JGEuVOMB6wRrG680BGpKOqVUftJcEZh2AhOCCgXD86Pi5AJ/6uAhoq0gE40PdD9Sq2/cTXngI25/taAogjwDSIuZ6BFa50T/zB9TuYGloOzvdhx0AlrCcJEapBJCC1DpuoPQYWCoGaW2kGcVnpUbjQJUmKRAZFST4LgOQQcp7dEu8haKwoSNcaRyi1/6zFh0o9NqzVstYB4ILE+fJd2h+ePn0sHacXL5Y173g+BHEAy9mujN4LvQ2cgEj0GQvWI8AxwoE8XwC6zc2t0wpxpNgDsFH1vf/ggU1PTttAvttax2V78el9+/THP7Pt50s2Pzlt66srlsxlzDIkikkbHB2zUidhW42aFXNp654YtZ6hIZseGbPW1p41Xqxac3fHKts71pP1in8NkA2L12TLMvmOdfcmbWyyzzI5mBU1y+XdLYYqqHQkWi2JtDZPkmKZlEpVaZOgqdSoVmxubsTu3LkqYe1aFfZVyfaOjgU4FHp7laQ+X1zSWUJlev/g0I4AMwcGrUQCDXBgKVtd37ZqvWOlSsPWXm6pjWdvH20ZNDq8t99dYDJyzXAmRVoANWucYN3Fj72CD2DC3s+aBmwGVCeZJ4lhjpYqJQEnPCda6wpQv9MZ6StQtUZIkv/Q0ZJtdKms8469BnCDZ+uMMwc7Dg6PjHyJeYuNKZo3AErMTJJnr9C7ODFTUQLVai1zkVX2J+4nakQ4wH3GEBNQEsRf9X3+rjYM3FccMPGz1lvVXMsjjpMDtYAa3g4bBJvV3uJ7XUycfd2iadI4ZThEzQ/2TQR28/mM3bg+b72FvNXKVTEjzu4tuDDRPpdIaD903SGeIoA4rjMnYhgBTkn4V45oaavhmIIOFVbPAZgQA0IJWsvZcEEMJBnrAAAgAElEQVTUm2fLOLglsQsBR8tVRs01ulx3RQCTNE8Tp9oTtL3oHGgB/Du7B7BFmmkBnCXuiMUBnpUDIg5esfew5alwIhbPiQAIxQXpdNDJchabg8iuFUO7BQwinVN9fQKpeD+SdI17cPPi99x9zWMsufLhJJNO60xnjBhbzn0HVWBE0PLm7BMxWzNuR83cB9jm2UuktVwRU4DWVdcnqeraEX3n9dhI8z6Mkc68TscaraYAII6nrr4eOygdW7Y7L2HTffRCSiX9fGR8zBqdluV7e6zWRBuNFrWqjU3COKnb+KUpq3VOxD7BDYeW7r2DLRudHbWekT6rdVo2e+mKlY8qtvT0uY1NjBoiFps7m3Z4RGthUvpB/f3D2p9v37hpjUrNJkbGrHZctaXHS7b0aMl6ct3WKNVs7fkLq1aa2ldeLC1bVyZn1+avKlHHwZB2v9s378hKnPEiPtrbdXYsADn7C22TjHVfAK0YI/Y1ilTHJWy2iVud6UT8clw+VNuT7xUpu3fvrnRtYCkTI37ta1+1PvbHHnf4Yw0SEwE+XJm7rEKYhH1pDy4UtO5joeRzrSeRVnJ6fgKJnXFRAS+qjYYdFItqA6aIxPvCfKNFhnmD6xfxJ+fim298wZZfLNvA0KDcDGETATjyc76Iizgb+B6gG/MQcJO5xdwDECXmnJ25pOImxaUPP/7IPvnoY/vKV74i9g6vZV4TQwO0oZGHRiDgISyqlZVle7G6an/5ne9IE0wOkJg7bG3Zy7VVb3+mbbxaUzsP4ydHqKBxGF21FIt48HW6D8bOZa9F/QpYcho3XLBP/r4Sy4v3uRiBf4gj8GuAyatfeL3DIQnowcb/p3/6p/Yfv/c9MThiwhkdKvB0BzBhw/SANC3tDmxmjw4OvDWHKn0ZJkRdIACHVX+fW7yS3GIf9v7770lh3u0GXTdCQqoNKKvutoHAlJLhbFbBBl8cQmrZGR3T5sgmzeHDgUcAKRcY+p2hSeN4MzmlrZKKAIECzjjqna7V1Erj7UYdXRuAifRZ1APdFggCGHCwx8HtQYUq28GKl++hT1CtVdyKMZ22N9/8LQX0sFiwGKUdaHlpSeNFJZ2fUTHl8EdTg4om7ytBSHrfUbTvzosuCX2RxJ3WIznttNtC5QmERd1OpwXEiNbcbom5wX3dvHlDgNSVK1eUPBwdH0pjhrHkIOXv3BcJHPcK+wTQS/3NuD/QsrC/p8R1aHDotJKGsCvgCb3MKMQTNJNkcXhxIAIcMI5oyagS0GgoGaa1icOWaySwl6hauaITbmBwwBklx0c2pIPcXSfGxsb1fAFM6JWH5g9dl0ovoAOJKgEnCQuuJ1w7gWLs7ffkw8X5RDGmRQsQJJOWVSH/Fk029M0TEADI5bq7rXHSUiBBW4+DJidq2aDiRu80SRnf297Z1TPg/tE6ATRxy1BP9AVuBD0NBRm0H1EtJBDOOPU+xD6nLAqep+vQjHvveqgexZ7qaFEZj3m+z/oCEMOtIIIRceNi/Z4GEkEPJdL4PVH4/2j/DeKULiz7d9RjfsXeODJHVMUOIpT8XcKwgZreCbbIelaRXCMxVGeVKOHCvSgGORpPXuigz3nAxKtG5zVMzhqKvNLsLUHuwHVOXFO/BWPG2SyxTYG/s5csLS+JSkzfNaCgXJGoQnflrLffq7A//tFP1NKDEDAJzl//9V/bl7/8u9I14vkR/MI0QxSbMWcOQfGemZ1Vxe7xk6e2QDC/vmmV7T3LVer20+/9J8s0WnZtZtZWl5ftuFq2ZFfWyrWGDYyN2265YiU0OC7PWJFqeS5rs8NjtvXZI0tv7lhld9vqxaL19+a1l+MN0UicWDKfsOm5Ycvk2zYwmLd6o2TJdEf6BXzB5CCR1zxLZKyTyNj27qFVKg7MihLf12sLC1M2NzuhoLVUrNnRUdW29w8t112w3n4HvF5urNvMpRk9p+Ni2Z4tLtntV16xw+OiZbrylsl12+NnS3Z4XLNWO2Vra5tWLCHKWlFSHcFOtZaJEu76NrDVlIDLjvcMPJQTUBdWuPTao1+SM25LejmsIbkz1NSaw2xhz+sp9HrLVypp/YNDSmZgPpBcQitHJJL9gBkvYd98XhonJEUkrUdHJSWaalmtwi4pqgVFbjUSUoBZ6OcFoAbX660uznxinjvAnw0tfkn9GmvCNSKwU47MEK7Tv+eAibvueDuHsxTEMJDTjTMM+OBIXZfryjmr2Pgab5tkWbu4qQu0OwgjNhkFjUTHRkYG7drCFUsm2lbB4abhriYOvPieK8ZPuC5+xlnK/SLcymdU6w213vCngyOcxzXNET7nbH9jjaHPVXY2Bm0ioQ2OvVQaDUJDAH/Ymx2wcCvmujNV1Nrg4+guOSklwEry6m4rHNkjrEvOBF7P+YjIPeN2xmZzBlsEiAWKw3ZqeqtTtPlln9FeG5gwYqLojHZxXAFIOJbUEcktCKACSGfNeZtlxzXh0LLpOPAikCTfrWvX2SR7drfcZd06oBV0nM61RTK/nG3oTEJiCGgRgLhcF+wpb3068RguuPWovQc2FPa8Pd5eLOZEPmvLL9fsxp3bSpylxwQbFRFqzrtkwurtps3Oz9nqxkubmp6w5RdLsv9N0BKcS9vy8pKYbAAia1tr1jNcsJ6RXmtncJebs2Q7aesrqy702mrYcelQzC0ArtkZtOkmxcSYGp+0dqNpl6cv2+HOvj2/v2gbi+vWaXRsdfGF7W/umHXSNMjY+uqa3HPu3rmjWIf4FJYJbYPpdEE6J7MzU7a5tSGW7xe+8KrVaxRLSmJkwFReWl7WWFFkojWHNpdcjhY309hdmpm24+KBbe1sa54wBwcGcRDr2ODQgP3e7/2effWtr4ixwTwAXKA9SEWCVlOtKK5D09T5wDkOUCEnueB+dwaaxMP6c02zAiF51rBLAKk25NbormR8Ziy0Eb9gd01MDNAzKrHWfavBcMrQnn2odUThiZht/sq8Wug5r1lzzHWxIikwtU6CBl1NhTj2R5jXzxefi1XC3y9NXVKbNPezubEuliavw1FRrw+x+4effKyiGCyX3T10BI9llkCBQrEDjChYZ5WqBKhxUlx94Yxz7VehIPO5OEdLyvcZbawhFovAdARRPlc0irDKrxNR/iHmgRf3dDECFyPw/2MEfg0wwVaYwIRWDto13nnnHfXuo8tBEETgoiBLmgUJIfOquqLEjz1rJm072zuiMlNVZTMkSQHxhto4MT5mWxsb6u8kaChXSvZi5YUQdmcFeCVFCWQIAMReqYNq9ypY5POgzBM0sslB76ZNheAmHuKRpUHQA5INY4LNlcCAoIFAeOHqQrDva6snF4opNEQOguOjYyHcCKnyHiTb6BHAtvAqUsMt544OBS5RKYA+CnWWQ4RgB3ojP+e6SOQBFu5/dl8JMUAHY8I9E3iPj43r4CSA4kCPdF8CTu435DISgpXFc7utFiLZ8EqstaaEjgCTwxyWDFWjV155xZ4+fSIEH5E7BNa++KUv6RkScBE4cR1bIXlD5Iy2BAIzroWEkaCNChItCxyWPMfo1IKeB60FCsgQ/J2cFMsH9pCCssAKILHgPajSU5kiWGTMIstEInSFvCpbHOYECZubG5pXiPVCx56avmTlakWK74AXzMf+/kFrt9q2vLRsd199VcAG1wLQFPVm5AKBCwPBKoluNitgbWh40KnZoTedJIEgDdCJAKZDwoJtcPE4aOR4exiCgzubmzY9OaXAATYHa0Zg0cqKEuQrc1e0FiKDgz8jM0SVkOCEcMrG8BNeSzaCjy+Wl/VvRHj5IqGTtWjoXVf1MrTX6P2pvFNtDdXs85BGZLnENiH+rap8ACacceItQ6eAyHmWSUjKQtPL57aWUzG6SH89lQxxxswpSBLeD/DTK90WqpopzX2eC4lnu9mUPgqVYui945MTstTl/lYB4yZoGXNh0chqiXRkATm/yo7hg4Jo5N/5syDJqJT2XPLJr7EWCfABEUlE+X1sJtkb5HySSYm19eGHH9mNGzdtY2NLVbmf/PSnNjs7Y3fvvqK2D9ak22dmNPeLh0dBm8LttmPyc7S5Yx//9F2rrW/Zysef2WhPr3Wn0hJ93T3YtUvzc7b4ct3yA4PW6cpbFheqS9O2cXwogdnuE7ONjz+zxMsNqx1isXlifX0Fq7VqVu+0rGY16xvutvFLA3gF2dT0mHU6TSX60MrlQtCgmu+PuEP1v9621dV1CbeSyOECMTE2bK/evWZjo/1Kqo+PYNfVBJhkEcIeHRVjwhNHtD0qYgo8ePTIbt6+bZV6w0ZGx81SWXv0ZNGOSjih5W1re982Nnfs+LgsNx9pU5x0NDeYu85ecwFVAYZK5MN0lH5JlwuBhrVCuyg3Q7UXdgzrmrOE/ZV7AUBBf4s1yfUidIuGVjKVUWJardbFWIz6XUODVLd7dM7ku9GwKrn+RqWqSjvJM8E/SQ9/T6WTakvgok8BXECFoFXCnskNqO1PAsruqMX8F0MBJkWNinVOaz/a0gIcszc6A9LbQyJgoj7/cAbpGQaLUQf6vZVILC30UQJrUeOqYUzoLGVfY23xGQ7eUK01W7h62SYnRqzdblqtUhdgIpckMeW6g3aZi5pzNnG2nQqvNp2Rg/YDbSGVGj937Rg0SsA+ojaLM9U8MWPdSDWtA2AV2SNnjEFpQXRcfJr5S8FFWgty1nLgKbYayW0OsL9ed9ZV3R3bfE7RikPLl18nxYJYjGDucW5zlnNdnF2MsQCeBuwY3GwA6tLaE7gWtRMGodboZsb40qID8EZCrZgnOM1wjRJmrdV8Qoe9XXGXWqJSmqO+TblIcPOkKQ01t212/ZJY8ffPd3CYOcVcwpGEa4kWshRnhoaH9fu0YDFX2L8AFylM0E4zdemSgHiKHG1akKxjc1eviA0gZ5VsRs43sDb3Dvesr7/X7v3WG/ZkedGu3ViwH/zg+zZ7eVbx4PQ0rn2f2FHxyG7cvWWH5UOrtCrWySUsU8jb8NCYHR0c2SDs0krJNogBThr+nNBEmV+wseFJ6yv0qWCUS6WtkOm2Tv3EVp+u2d7qng33Ddn7P3/P6uWq3b37ujWbSXt4/4FEYaVthO370ydiNmGZ3t09YgP9iLhnbXjEgZN7924LoHn86Imlk0n79LNP7dnTZ5qfJPnEBIAr6NahydXXR/HK2SaAW9iho2fk7J+6TU5P2r/5N//a7ty6KUYFZw0FNAo5xBNyr0kk1S4kx0k0ugCYAtvMW3LiV/x7aNM5l9TjRsQeRzsxz29je1v7NgAEsRyFuUcPHoq1PDY8oriU1nW516WStvrypR0eH4n1yBpm3pWLJQl7cw2sHdqYpcuWgcmLA+GJ3ttdu9qK/YhRmVMU2YibibW9DTmn+C6bysjcgTmNLh3sbt5zeeWFHRaLAqM2tjZlcf/wIU51FQHvaoHD4n7/wLY3NuzawoIYobw38YJrSFFwdCc81pC3rbmItMBd2uICo0xniIDrs/grFq48FrhATD4X7F3842IE/hGPwK8zTN54vcMGSHLPZok1LIAA3+MwZgNx9XVPANkQ2fihKEpIS64qWP61VBGB5UEiz2bMIT03O2sb6y/lSENQ+dEnHys559Cdm7sslgLtPyRQsDlIOqgwcQjQ3kHbCFVakhDo9QRWVGlhZ9y7d08gAa4wBAv3Xn3VPvrwAwUUURGeKg5o+ovlFQlcUfWFMk6S+oU33rDlxUUFGDj2EJwBLnAtXBN9piRwXAvBEwcf3yfJnJ6+pEAJ5XsXdPOACXQe/RLvJaYlxKs4sGMYL85BqpWMKcCDhGSPj/TZUktPpRSs74f+WX4BTRlabHDNIdiDIUJVALYDjA6ugQOLgArghHGnHx4HHqoktBdQSQMgQkyXqgABEmP/8aef6Dlzb2iTAH7R6oReB+/FWBBEysmnH7HcfaH+BGG8z/ngjvmhvvlQ7UWT5Be/eNeuzF8OfdgpJZ+ibndQcz+RGBz0TvqJOas4/Pi5+oi7e0Tz3dnbOw2MAUKYZ599+pksZbkG2BuAGPQhc18E0OmkA3CM51niQM+7H5Y8k7MODlx+ygo6UlhcHx/bZ/fvS9iMliXaqWDR3L19R2PoyvBljTPj0pXvVrXolCFBVZdqYRD9O6/1oRaX4Jjh9PWEM0xIpAIIFfUE3OaTyq8DEQIJzh/oSsq8MujZbujVjdWV0BIQf+jggUMpkQEiO9FgXRr78nm9WBfObT8VLoyApngdwTnnV0O6+O8ItIiVFTVOSNERrMDWcHfPCvm8/l4vV6xWrmg8ny8v2c07d1z3JGH2+NFDm52eVuJCcsv1MD9JJE9Dm/8qaHKKSf36lk/AKOefkDYG8Ie1TTJIEk6SpVYnJWAeaAGQEhTzuq3Nbfvoo0+U/H7xi19UcEpyruRTArMVMSKYfyTVaDixdpmfvWJs1W18aNhePlu0//QX3zY7OLbqwaEd7+5ZnxzG6rZw/artlsqW6euzRKFgJ4WCHSbMiq2WTUxNmBUrtvfwie188qm1BXB0wTg3S3esnW5ZIteyscl+y/ekrNWG2t+lgLlYPFL1jb0Sm03NPxKsSs2OS1Xb2dlXUspzIEkYHx+xG9dmbXCQ1oWGlYsNOzis2uFxyQr9AwKUevp6nfm2s6fzAtcMwDKYWwASg8NjtrK2YZvb+1ZrwCBISc+kWEKXKWoEwFjAftrnXZzvjLF0eaJ+R7RvRQg47S4/BPTMKcY+Usor1braZEhaAUzcdtStaXk91HtSbUAT2kWowFPtlStLoyU9K/ZmVSvl/lZ1W+HDQ+3TzTrXfiDmggslOstEjMSw/wAKyrmGIF6gasiPgwYF/4qBPOAl5wbJgNgUJAJohwRnHc7V2Iahn4d1LyAm9PiTiPAF4MKuoX1GAKyLvmoXCGMrtgfiueZiliQZJ020PrzKPT8/Z6PDA1atlgRENWrOmOAsp0XSBU6bAk9YK9oTKzXtj7K3TWet0TqRhgmAjbsdof0QRWC97QUgIrYIyeY9iJFwDbg0AZi5vS40/24BW4wv18x6jYA0c5Y90cFzZ2vQGhstoJ0540AV+wjzKgIjvJ5zVp8PMNL0gozWQRDPhQma0HN2FxpnfPpZ4i2YFJJ8Pmq/hSWFOG5vr95X94AbjjRrAHPQK3GXkbjn8kxcS6rj7CbWUr2u4gKgPGcC8QP3RuzBvaKLwnMU+EZbj4TcA/OFtjWeTW+Pzl8AAH7fXQ0ReB/QOUdMlWQN9RQEovH5xWrJpi/PyeJ8e29XukqAd4i1337tFVteWbKubNaytBCn0CoqSKOD2OS333zDCl1Ze7703JZWV+z133nTCgO99uGnH1mpUbahiTEbGRm3lRer1j/Ua81W3ba3NzWn1L48MGALVxasN99rnWbb8tmcZZIpe7m8ZtMjE5ZpZO3BLx/alZnL1pXtkpXw3VfuWTKRtd3dfcV4S88XxWD9+U9/rLhvYHDETtoFW7h6y2rVor3++h27c+e69fbl7KRZtz/7s/9R+/LuzraKetI36etVHEgxjJiP9qaR0SHb3N4Q04ZnWyyVg85JXSKw6N39i3/xz+3Wzes2OjIsoKKP8wsmSh2toJzmF3/6Og17QowZTrmU8cw+S/BjwYLny/zEUQh0s1qv2/rWFkigWMzeEpqUgxD6Q6/cuq0x5X5ggdD6vLm9JdDh2eKiwBDmLI5JrBfunwLijRs3xPrAZYz1RoGJNcdacR2UGb0fzEMYLJFtFtt3ujnLanXtEey9h0dY1nu7zf7hoX37r/7KKhhG9BSsVC0pt+AeAaoBlkqcMfluq5VKOkfRnyGOAsyBlXu478K2xI60LyLMz33wc1qpYc9QwJCOWmD7xv1Zo3oOnHLG1z/iDPHi1i9G4GIETkfg1wCTe2+83iHIB+lWm0WoqkSRRA5rgAAXIE2L/UCggN7J0bGrWEduPQeC7H5hb1y5rAMb+0XaZAahtheLViwX7d69VxWc08/IAY4LDjbAEhK7ds0t5TIZGxwaVoIOPR5R2idPHivoy2VhLqzYW1/9qgLN93/5vl538+ZNASZs5LA9uDYEV/k7OhS4qqA9wHWAjmP/hjgtVUoSssii4T5IxKl24HRDJYoNmSSezZjxQCCNGJpr5hBgc4fOSRAd20e4JzZjQCZaVki0OVhIyAmuAFEIeDg4AEVoXSKwIRDCeYF2HgColbU1VWvQNQFg4bBBWJLAmNYhDgSqolwn/aquu9B0qnitpgMShg36JogxRh0NVQvaJ6oAAZiRHBCUbaxvSLQMsUeuhUCOz+Ie5CRzfKQgmXGCFQLAxkGK8KWqwk1qUth9FkTTnJqacC0ciet5oCBwpVZVdYpWHyrjBA+6NijUddghKQE8BHp8hlhJOdco4b0ZS8Apglu/nj5PVhEbpRobaO7eOoN+CkKSXnmThkgAGkh+eb7qCU4ldQgzn/iS9TOfi87P6Kg+h59RzSDYldDx0IiqLLyhkiQlPS1VL+NhLIZH0Prg53wmQaWCi3OHthggMEmi2/C5tpcImnjodKZL4ic8nx0ddQIdVZonZxCGt+GECkwQJBaYI4eNIMoYxdQCg4XnzpyPgXl0tIhASky+PHHzDzsN/sLfxWyJ+0S7Y1UStHbbcpmM1k+DPntYadWqWjtgGPEe7AEEqHy+3Kl6aRukBWrYE4JTtCZwa/4upsl/bfMHMAlXyzMTvT0wGujVps2D/SPqF6nSj8ZHu6k+fZgGOMigL7S09MK+8pW3xOqi2sic4FlgYc54z87M2oulJYEKrEeqc4CRJOY5tHgqNXv03i+tH1elnT07pDWrUrXjvV3pP/WNjFi6r8+WtretiGvV+Jh1aa5nLFmu2bN337eNz+6rkppHi6HdsP6hHuvuSdjwSN4Ghros24UAZ1ZAAIkilUFAVeY9awlQmH2lUsNRBpHUpmjrCFKyZmiZvHJl0gYHCoYdxs7OoRWLTau3TqRhQhuVguVUytbW17V2AbwAPLmm/sFhK1fq9sHH961Yrlk6R/JWtZ099hIAy6oS69g3T3IewQFfUy76KbNWJf3OcINxgjip08kRtsyoQiymAGLSavN0HSH2bOYxawUWA/aY/YOD7gbRQU+nKJ0DkkXOQXQ2sJIGuES8lKS/DDW83hBgAkUcOj826XFvkVNLOjhguVVUADV8X/D9lPXpCb1eT4KvdejtOwICurpcWwQtElgOHfYKBwI0LwWmBK0UOTB5W0zULuE9osvOuUY1PW93f/FzJjJIPYGH9eJaKzAuANPmLk1ZTyFrBwe7lsvkrFws6ywQYwE2iEQx064RpPvz1jfXImm4yOXugWXYC2l7ki5BWuA0TxOABj0RkmSeC1Vo/i2LXbVkEXu4049Ep/Xc0UbB/SoR2om8xcSBcdfAYe+QJk8j6HoIPPB2Ir44D3h9dFNjjBk/zg/GKLbqRRDHwSkYtgDb3u4AQMQX85Tn7/uIXyPneAR54hbEect7A5i4NlNGrEyAFO2bEvl1ba54ABBrUXRhLHnuzFN+FlsMuS65PkmktXjahqh7CaAvZzr7peu4VfT8OKurgKOHx3rf2E7N1cOgUzs0r29UrUbrIi1tMF66u9SGk85n7d5vv27bu9sSqK80agJNUhkYFGU72tu3uakpyyQTdlA8tFayY/m+HuvuK9j9Rw/tqFKyt975qphlrPmX2y+tWDrSM2O9cv0AO/NzV7D4sjQCybW6wUWtHBZtuGfQhrqG7eDloWWSGTmWDQ8N6p5YW3NzV1X0wYyA9fn+L97VmkJo+P79FXvzjd+1wYEeu359ztgO19YWLdE5Ubz4wS8/sHqtKv084i7AEAqJzFEYu13duFvVpY2ErjprhqXOuQXrGECd2PL3f/9b9tu/89sSd+V3XWw677oxAJJo4wgTPWtZlS5NaFc9Y0GcsU3iea75Kd24hJwW+XwArfWtbbFkiT0AF5gngAYvV1fFMIFNzDxE0HZmblYgMFp4MCuZl8wnin6cXY8eP7KbN24KWKGdG6YJBQDOMID03l5YUw25KIlNQuFtbFyC2Zz5gKUwwHqJmymI9PYq/uPzmIu4JcJkf//DD9QKxl704uWK2EtcoxzDWi2JqzNm2VRSWokAOrE9iPVE8YZWHtYwa4j4mrOCOIGxV+t6vaZrx04atpA/s1gsOT++XlA7Y6FEJOvXpVAu8sqLEbgYgX/YI/BrgMnXv/mNzjoaINCYsxmBGI+fPtFGy0EqdoHQYHrFvZ3EVbfL8lNnU8NGk9cg3ARdDjDlW9/6llpb2LSfP3uqquTwyLA2K9B3Khwk6KDVuNNQHWGjgr1CIkwgMTHp1pyg4mx+2LhyPKH8zYb+zttve1V6cdGtdHt7RasFeOBAAkjg9bdv39JB+NZbX1P7CNbCJDWwBfhMQI4YJMVgjY2ezyDQ7unDjaWlfmrafSJ4QoDumhxua0ugITFWrrmfw7uqvnP6b9XaUXbaI+AN44uGB8ERQfzDhw+l1UKgAvhy0mra4vPnukaosDwbABM2cgJ7rlsJAIJrElP1fmhADcZPlr3ZjBLzqwsL3iIl2nRT7kQcXuicOA3dbedi4sg1XV9wxpH3Q3uAxyE4PTUt0VNADgKA2EtPAEyAQ+BIkAJ4A9jDtVF15X45LLk3wBv+VE86AnmJpPV0d6t1innFGPgYF0T1JwAgOaCNiiCTBA9AC7Btamr6tPpPgMrn8lUuVrzKR4KpHttDBbhyG4D+nkl7ZUesART0nRKbzGYFiPz4xz/WvIMCSrJM5bqnu6BWHQI6xlj9zbkuaeMw96I+gNpP1EPuLCO+ZOkZdD1I72HFSHRPrhsEw94TH78iJZvAyF0SCHarAZAjWaGn3YETAqfgPXOqtRMBjNPPDBokau+RqGRwyjnN585VokP1mblDyxrrDfu/6NgQwwsHS89aYtw6+XwgEiqlfDNqplAtrdX0DABMKqWStZsty6UzAkqHAaWCC4Vo7105BWH6iXsAACAASURBVKFoxlAhJChiTvx9ACaRbSTlfe+IVjLL3gCrIj6PmASqkt05kag18/rw4EjsIubs5bnLepbMI/ZT9gDGmb0FJhngJ/Mxilqz1p88fGTdmawlmyf2k7/5L5ZunSgBr6L30WjZCToaJH0dswIMNWxzx8askkzY1MyMnTQbtvls0X7xN9+35t6+dRJtS+fSVj9p2WuvX7OBvrSNDOUtlWw43RvgFzHmbFZaH0TrMCrQnGCfoprMz2GZwPrI5wtaOyTxUNCvLcxZp920ZCJt21v7Vq+3LZnJWt/AgNYCrLtMLmfrG5uykSVxADDh54Xefts9OLInz5atAfkqhVBgxZZfbNhJG2FWF4RmzWh+iZ3hya++QruCWn6Crg2f6YKgbj8ry/lgKaw1mEiIah4BBloRSCIbMAcEmAzLrhRWDvvXHlXpRlMJEuwS9GlY21wQz5nXqH0P562jIwEmCL6qvUm9/h2B6Gf2vc7QkuBxaJ+TdXbbW48ElgZQxUEgZ5o4Q881OJiVsEsiiCrQJSQSAmNx6qg5+yBaDYutIH2OzKk2iSeiLjrLtSjhDs4rgApiXMhtxe13SdRHhofUrpBKtK1UorKLdg0tSQBU3iLJHgHIwd5OYu/ub9EFp6XXoVEjcATtm1JF14EQLBfv4LKzS9T+mc+LoeKPHOCbvdGBDO6BsaTCTFLMvhcdXtj/xJQTRuVVeeYP+zT/dlcywBZngzhbxVuPHJhxRq3bQsM+AajAHt61ZhCgjKAMR0zc1yXkiSNPraprUxsAZwuOP632aVtoPIsEOEvjywV5XTPtLOgEqOXaBIamcBSiJcjBddfI8VYstToIEGzoZxSkYpsOeytjI50vgJmsA0rSt0HXqdVSLCdB92pD74NWEwAZCTQVfopIvKbWrNvmzpYNjI1Ygmvqyur+cj15u/Pma7a+tW693XmBo5VG1br7emx3e8tG+wdtsKfHXq6u2G7xwAYnRqxvqN9qrbo9fv5MAOBX33nbGo2WrSDwWS9rLjuA1BL7BVvg2UuzVi1VLJtM2cTwqC0/fWqTw2OWaJjlrWCV3Yr1dPfa2MiINWp1OcRgCrCwcMeKRxgFzFpXPivG7urKSzHnHj9esdHRCbt6Zdbmr1yyVqtkP//ZD61SOrZX7tyxH/3wRzIKYBwvzcyIEfXZ/c/ExPjgww/ERiUu3EXrzdypCyCG+LbQ1yOAj5YWDBRu37qlopaeXdBkAnjwdk/WP2AtQtDMS49dAABcwsS12OKXpsm5uYJoNfsU8+7g6Eiuh7Q1AhLzfpxjxFKIzqoVa2DAJsZgiWR11gJyqj2QWF/25Yj2oq/TtHd/8a797//H/ylNPMVL2QhSunMT5xjPi7MT4Bmw3ZnJg2qhIReQe9zoqNqmc4CT0sUBUEOTJy+tPJzknj1/ZkMjw/bg4UNbfLGk9+ofHLCRoRG1PDPeqYS3K3EfrH9AEW/X88IYhRQVzhpNxUnMH2LTkeFhrWfAYHIM2O+sE/YE7lXASAhoGPeYIDkN0MHJWPTSOvVA4eLrYgQuRuAfwQj8GmDylbe/2iGB1caRTAjoQMR1Y3NTGyOJIG0sHOJdubyoflC6ARMIynZ39tRyQQJBCwMIPAHc9RvXRc1kk1xZXrGj4yNVVUmKuQjYBATu0JnlANBq6hDB8sx10Dp277V7Sl6jswoJM4EPrS18/598459os0fnI/YB815UZQmU2GjRCnn9C687I+Wtr9ri80Vt0AR+AgAmJ7WJ4nZAUOOieQklRQSGvD9Cj4A7JD+0DcUdVizthJ2CLQQltA+pn7zprAXGFJ0P7hcqJgcNrAw+m+CQ18xcuiQmC+APfboEoAwCdEdYHtmunBIaDmIAKIJ2gCfYJATKYgDJShkHAfqf3aKShBCNktdee83F5mgPSuGOs6r7A1xh3KCLcqhwwCK2dv3adbFfCMS4Dg5d3hOgCV0YgDBRM6s1JVQkktKWocKChWe1omdKAkV1ggoPQR7BL60rABS7uzvqpRZNk8TIoLuX1K7A/CLA5l5gxIidYCYghmCaQI5rl+0o1bNwGMcAmFPtcP/wFBARM6hW1RgQIPMc+FI1EUAnBOsEkvTO82x+/vOf65rffPNNPRfCFheydbBKgn+wnXI5CdESnJ9WOQFqOs4UgR0B2EgAfTpvgngfP2P8RLcOgNJ5wMR78V2UkZ+rbW1/X2ARLJyYRKpF5pRij86DU8ZjJB4FV2NVJQImp608f9fGJ+HIpq6fdYTifxS1jS/3mO6M3XEeMJG+CvTwwHKRjTNtUBJOdro7z40g7YT+4qBvwl4DUMUX45mnelmt2CpCxvPzSshZN3IFOb2QzzNMzleHzqp052+SSrBXcWnVYF56xdZbkaTpgOuBNCSc4s8zYJ4zr51ldax9CLATQWTW4pOnzzRXCMj4OUEcrDLaCXFDYD+EGSZL0I6JWdOpNaxxWLSf//hHlmi3bWN1xV4uLtscFuWZnG2urInJ18hmbODOTbvy+j1bA1giOMe6eG3Nvv8fv2cGuEIil2xbVzZpb7w2bz15s+4coCFioAh1upUrlU3Av5iYIMiIMwaVZKp/uMBg/QoTgMC3v7/Xhof7bGZ6UqJ+7ZOEbW1hrZ4U8wtNKcYPu3co1lwIQTuigrRsXp6/KvYIgAktOJVay+qNjhVLDVt+QXshbl4NgYjSqNGj4jqdsSBnmNASxQ/RA+E1gCMk+TBn0CrAhSNkHNojAIPZ03gPkjzAESUkybTALfZ29gaeX63WUF89zAWJgbfNqhXfr9mjvF++rGfK/oHTCRVLGFK+//l8jXpcsrg134/ZW2PC6gABrXhJna8k6B6Qd1Th5UsMu6Dj5W0+bX1+DRch6bN4AqyRCow+RJ8F2LCOArDA2RBddbgvfoczDdAoMlIQh4TJkkkFhyo5vMDAC22aE+PWOaHtpq69E3YY9wCgwhj6ueQOYawL4gXGQIyNhN8rjnbNVltrir9r3smq1MFrwI8Iyke3GmkQSJyUfYJ90JN/F7J0EE8W64GRI62UoPXk+ibu3MWZ53tUwrJK9ml59XtQ60cAWBxU81Yj3hPNkf+Hvff8sSy7rjz38y68jwyfEel9JctJNJJISSTVPT3oBro5HwYDzB8wM3+OAH2ZETANaKZ71GiJLapFV1WsIstXZqX3Gd6bF/G8G/zWvicyxdJAn6YBkvkKicoM8969556zzdprrx2mDInxqYl73hIWLA/vAZuVtVKrnlgqPi1IPxUxM32iE60yzpwABASYw4DxLAJbkNiGpNNHHrt+CX4riNuiSYbP4Z40olZgO7GT21LsLX5H2jbR5CH5hZjr0HFP3DD7PeiihfYtbC4FDgBqvgf7U5pjzZrtFPdtcHzMkvmM5Xth+VVscHTYukcGrNFp2sLJObES0PiABTjUP2CpZltgOIDKXvnQBiaGbXJ2wla2Vq3aasiuAyZUy1X72x/+reW6cjqfADeHB4fMyrKTkycVd21sb2ic9cnJKdteXrGF6TmrHdatUWxab6bP+rt6bH5mxna2t2xxccW6e4dsdHzOni+u2alT05bNwjCt2OLimj1+tCjNluGhATFSenpgrLZtd3vDGjUm2RWkO0fhjjWlKISNI04gdv30s0/Vlv3k6RM/823fy9LfyWTsyrUr8inEwTCer127qr0A6xi7QeFmenpWAKy35DpFRcwo/Z2JU/EIJnkJMIk5C9JjCIf6AbeJl2Sz9/alRcKZAhQkBocJzL3mszm1i/J/4lPOKzGcWrYkyO6tlxQYaT9mGuXd+/ftpz/9qeJA2M/YPf7AuGHfwdjAn1AMYM9iQ2AC4zO5/ksXLul3AXcBiHS4pDWXF4hOHIqv3y8yTn5fvv3GzRt2+85tqze9pRCbhU3hGmGtBAAzTBQKcgHEEnxNgCesm7a3zhIvcpYBEyls4ZNhhLKC2FfptXCuVWz06V6hZZFrDX4oxEmhPfRYK+4VePI7kDK/usXf5RX46ljhy5c6GAnYCiTvp06fkvFHO4TgBeYBFHIMC6gwFSRGs+K4MVCPHz+Rc8H7kzyC8mLkoMGhGo/BJMkU64JpHgiSqULlFUGAFIIiglQMOUwNAkkSeVppCBhI2DVHHlHDqBzD+M/Lly47BXxpSdVCABVNGlE1BloxLIKUEkzowFw7hhDDS0BFYAC9zzUdnA7L50rUr+oK+wQQBJ5QLJeXlkV7pcWFNWIsKYE6gRfCpCRyBB0EjVRvqG7idHEqEmST2F9SzhcRUpIrEinWnZ+HLqkAOwpuQeABHxDBZI1csI5+5LwtLy/ps7zC5dMKcOgETQQZOOdicV/J38LCgpwX90aChzOHcUP0BwLPfRJQwXKhwnPm9GkJvpKQeNvPoBwK1eixsTGJYgZKMM/DWSE96u0leeBzeD80UZQooytS9WvnOthXTBIaPzFuI6PDEnnU5BxNr0kd0+YJKqHREkSFRBUnSlBIRd/75UkUXRxVIsQKTNsC8gCbeD/+ANIgXikRRKp70eSjILzLniHggE2R78oLUOOZEVyqdanRsMePHnlPfJezc0JiwPfZyw5ahNYUn9hAkKGqd4oKsFNeNW0hElPm2gO9lPcjvdUEwRfc2+P+/DD2EqZMeL+XQZigiaLWnUjzxAE0D1Yc3/CA6yvdK7/2Ba41ADHHPb4vlbj8r79GaQ06K2KZRMGgxGa98kOVJ0XVVBT8aKIH9PhKxTbW1rUXOZO0gym5i8dte3dbiRCA48g4AGE0otW7/P31UhsRSW9/H3bGNR3EMYqYOKFixGWjOUFbitgB0kWgfcr1FLyMFEEtUXuBAlP1i+8KOOVFEuvtfA0J9X740cdiL2gkZzyuaidBKO1uV69cUYDIvvvii8/t5OyctWt1W3rw2J7cvmvPnz6xqYkJ291Yt0e371p/Nm+Jessq6JpAne+0LXNm3oZOn7SjZt26Cnn77h9/237185/Zez/+B8upXYNumaadGM5bd65jXbmExZmS0ybJdGFUgADa2hjNTSVQICttHumUAJNStaqklgkf/AxtZ/393dbfn7fx0VHb3tq1eDxl+3uHVipVbXB4SECpkl4zu3Pvvs2fOiXBVc7Pg4cPpEmzd3Bom9t7moazs3+kSTytdkIMkzTV7jogCgmhC6AG/RzaL8MeZh/S7kJwrJYckso0mkZM8okLJMbWsDMASfAZrjFE+wkaKv3HZ5RxwhKSTiblFygAIFSLnaDymMvkjKIwtpFkh6SCdhzOM8F7tXwkNpCAsWpVIIPraFAp9mSZHSQbIUFQKvzO6uLnBGqzl6PpTxI/jhhaslnptGjmEt7U/gec8HakwIxT20rEamDtPfB3X8ZLNiICngJdPVR5+T2eu64NECKTi7RLAJQccJ84ccJGh4c0ehXbCVgj8XBERGnXhEUh0VoHJDTuUyBCt868pikdsZ4NtXolUs6IkH+Lknq/ZRdwDdOsHERBq8X1WnQuozHK/DzrSNsV142/UjtlNC2EdcVHSAtGE/dcFJvNmck5SEYyxUuTZvR7Jp/Kc3QwK6YqvLNevB2Mvey2PWICRRovJIsOald1v0HsVcUXWgcaPklOFoVkmDYodBTQpWm0lIzzxjwzbJDaxUplX9dorwQdFrWVImCp8cHpiJXgbMXgz/Bj0eOXXwQkAXBm3xKfcV0URGDrNprcv9tZzkhPV7cnwrSoItKeSlmlUbW90oHNnFqwWqdl+d5utaLApCgM99vpc2esJ5+31eUlT1ozOZuZmLStxWVNIpyan7Wtwz3rGx2wvtF+u//0oRV6vShEqzL6Ez/6+7+zeCZp3X293hZZb9nE2KTNTy6InVBrVq1aKhnQEiy80b4hS1vWqvs16830yvZdunBeSXnxqGr7xboVekY0snxmZtRisaZtbqzbg/vPrFbt2KmFWbtw7pSAOIDzdCph6SQsJEbNV+yQqWgRuwdGq2JAGAqVilpXWJ/33n3XXvvaa7L9T549tWarbV3dBf1hYg1AGjECQBQ2gviU5w/YNTg0ZLG4s085gzqjasujbOR6WT5cWJyzY6aDxpRHXg1A7FA6QUyfqoqdEVq+iMPEzgIITaXEvoGVgV+CTcieBUjW5xB/NBp2WC7b4tJznaWLFy7avXv3tUeIVR8+eqh7QccF+0iMpxavREKxGj49xLnYBZijtPIg2gobWKwxpohFY4sDy+T2nTseYyTiiithLi+vuGYh8fQnH39i586fl2A0sT9FNiYSkhMsLJwSU5shBDwzPmNhfl7xP+3RsKifPn0mG0GcyDlW/FRjtHgimlro03r4fewPLezO6otGwQPUcEaieCoAlB6e/ePY59fZP7/LSeare3+1Ar8tK/BPaJi81sFIUGnDWPb0eYKIQcXhA6TAOiDhIcikugPFEIQYo7G3uy/6IUENQQAGFQ0THC/MBUeyfaweAQqGDUBBUwBSXrnFWGEQiWr4bB83XLHR0RF9DoEEgEoIcpSIVpj44KNsMZLqKy8WXR8kGrcoESuPxwSCEIRiwOX8ymVdP9MOVAknwIPJoco3ky3ow2wJMCIYA3QgYaJFgZcm9ZQAKKAJHsmYg2JTjcRJcq8uzAYA0K2qEWuDs6Cvkp5Yv8dRr1AdHWlduCbuhfWkxxNwRhX3mAlcwuHOn5zXlJvQMgXqj8OiXYTPVcuT6Ic7ug++9/bbb2utcTY8R+4NAUoEvQB2WHsmzzB2GKYQgQoOlUqFqM6MlstkBNIwHjW0vwCiUEXnmVD1rlRKCugJ0Eg0eDaBtqmxz+qXHtbXacvJ5DJKzAiSWQtangiayiXU31sCqyYmJxVcAJKp2l+p2alTp0X3JMDlXgIo4XocKL2X1EIV2iqoDpM08j4Ext5j7vuPgJF7IOhBt4Z7Yd0JnHDcsCtIIFaWl/X7VN2plKhq3devtYM5AA026JioagurKGovEShFokeFN5r4wz5S9SQCD5QQRrTQ4KS9NeFFEqakLPq3B9ou7Cc9AiquqtBHHNMIBAlgHe+pa/wneaUvAALWBzYRYm5hZOkLfOQlPmrEBNNEDa476uFnrdnnnD/13bPmTAYgEYwnrB21BziFvqPvMQq7t7tbey+cc87pvQf3NRliampG7ToSJ32ZFRtNW5RuQrOlljuEhAGVRIN/ScPFb9t1BqgCUtAjCeHnvPUsGgfbhl3jFGqeJ8+HteU8AxDTv85Zp2qHQeVZz52ctw8/+khJ97mzZ7X3nzx5KqYb68k5436wJ5w7gkp6Uz589z17/uCR3b93z86cOmWD3d32wc9+bsBCOUva/ua2mA4tWgRGB61nZtIsS8W7aP/z//Q/2i9//hO78dGvLI2QZpVz2LRTc8PWrO5Zd1faOs26WioAFRjBi6Cni2DWlcST5GlkLvYffR4CyLq3UtCDTpBdKGRsYLBgYyNjYphk0nk7PCqr1WJoaEQaJth4WlmK2LHeXrEJ2OewTLp7+myveGir61u2d3Bk9VbMIEuUKg1bW9tS8oBYn1gJ7BexE1xrBzsjwE6tKw6+oYnFPgaAg2ESR2Q17mCrWnSY9qIxyU07LB5FI1UTsk/StWj4pCIAfAATfpkkG2D/qFzWc0dwGtae7FzSrw0fKMHbo5LVq2Wrlkti6tXrPoUntDAGRmRImtkj4Wsvn032HICJpmFF/tTPmY+ZBWRmckcQTZbAM9Nd1KaEVlQ0lSXSNNE+jUZ467NhIKCtEU3Nka4J7TzRxDQYDGqPoQUk6Qk4CbQL5KZsZnrKhgcHbGnxuQ3097k2Ccl6Kh1VcxmNS1shzAjGAR8JDHA/BgsvozWtN2hzaVsqnRVgAmDB44TFxLpzrdwP9yzR2QACRUlJAJmxpdqvTNQSoMGUHLTDUPYJbVywCQDUwgQwb5HBBqnlTqK8bmexlRIYFqDi46dD+2MQtA2ACX5G9kGxRKRxELWCvdyeEz43BIzOXGGdnOFDPCBWHW0OasP0sbLcI3uXujbPVWK2lbIzNxV3+foKnEsmdJ49rnEGIoLLJPTh+UikHy2cdEbjZsMEEa4HYJrngE+nBSiIyLI3iA80arpZt+6+HmmVPF1+btMn56ydjFkinbT9o6INT4zb5MKsjY+P2d76pu3v7Ahcg/UwNz1r1UPEO/dsen7Wbt790pKFrPWND9lucVfi8WjZ+YSYuN24fdM29rYE2LK4A30DduXiVUt2MpaMJWz6xJh1GjWrHBbtYGPLJkcmLdHKWM5ylm2nLNlu2+VLF2xgaNgODhmte2A9vcMSkp6cGLb1tSXFpGur22btpE2eGLFz5xZU7KqUjyyTBqwAmoimyIktdSSwAIF51/xxnTtiQM4NrOYLFy+o/XxpdVk+orePST8ltdBR5GHaUNC8o1BEewnrhXi5S+K4XpH0utBcinvBxAWvIz/eiQCTiGGi9pQkrOKW7o84FK2mn/3854rLidsB34jfAG2Ib/GpfT29OhPdhYIAEzEpK2Vv9a1VVSB9iuD6uXP63Q8++KWtrq7b0vKi4rST8wt28+YNW11fVxGAohf7EP/AmYVxxrm/dvWK4jLa0NlfxEoBqHHGYNLbtyoVjQ52+1mT/Reg3/FJWawJ0zph+N69d1+gzuLikmJlwJXhkRHFz3du31bxkaLE17/+dfv444/t/Pnz0kWkAMiZk4C3QNQXcVQosqh9jX1nHe0RTY8ido3iB+JZAbLNlnKhIE5NruPtPJGIzbHg/m9LqvjqPl6twKsV+Apg8sbvv90J4oT0sBLw0wqDcScRoNKBYYBxQPWUoI1kAOMHOisZPvVnx1QtwaCQ2JIcIhSI0yeowRmHPmECnECBpxxCtYH3DWKoJNY4KQw6AA1BsZKwmAfFqMsTZJH4YzyhDALMwArhOjFse3u7+lyMOVVrEgBaRDD2YSQsjgmaIkEU+iIwKaQr0mxruozohJHQJ6BFaCEAEKCKur+/YyvLSwI2SIQUMKLe3QPo5Cg+MZ/0SwjEEYktl1W5I4hj6o/akMbGrSQWTl1fI7jB2cFcIch3rQyv2K6tr9rJuZO+PtBm0UKBcphNiwkE4v7aa68ds1a2Nje1rjgT1gDnxLQggmmEvEDjfbRoXT2wTN1B0JD1xdFyTfyO2BY9vd4TnUyqb5W/c198LvfNe5FMksjgeKhInDl7Rq0IIyPDqrJAZ6UvmD3A9CJ6aQmcCOpZa9aM18F+UQlTAaV0CTpmpX1CotrTjc5Lj5hOx5VI0bc9MWevIeaL0/YpA63j0aPch1qYqNAlnRrNv9kXJOMEeXwNkEsUzt1dXZcqXQqoGbGdUgUD5hOjZUm6AfkCOMNa8H49PX0uSphIKLBCeR79DQJm1p9rC9m/hAOjsaGeQLgIIK9QtVaSBFMponU7JZjk/wVgIpAgTFmIkghVK6WX4BN6IsrFsTUkNAtTGTQS9uhIAstnzp49FjY8BimiUkrAIXhuBDoB6OHe6YEXqNjVpb1CdsS6KeGjotv0fvwguOjtBaYxkARn7CvWi/Vh7zFucGZ2zgaGho7bs/T5UeLiuIYnrKGlRxT1SMMmgCQSZIwBcNQUVBIMsa88aWl6mxhnI5m2Uqmi5Iakm4CJwIrnDJDEHod5EewY4AzP9dnikt5rbm5WzC5YKdhDglHsA89LExUOj8Qm2Vpdt4/e/8B21jbs3r27ag+sFg/t848+sqH+futKZ213bVO0dSbkVPt7bfriOWsnSS5Tdv7sGfvw3Z9aTyZlG88XbWN10TKplp1bOGHJeM0KWXQUasYTJ8hnVHlSlG/vl8d2JxKcg6S1OjErN5q2vrVtxcOSWFSa/tVoqh1nZnpUIGHx4IjfsoPikbU72Px+AYPQWwJrAIZKLO4jbQHbY4mUbe/tW63RthayjcmsraxtCzDZ3NwRu0Q6RWpr8Qo+Z8yZQF7xx1YrMY0xeQUmCaPo42Lo1ZnakeU84UcAIJwpyD4SW0SMrLSeAb4JgASwhCRTGjSlsnwK7CSxXNCayXf7yFhYX1RhmwBmjBIu+8SFZl3MKFoR0GoJve5iCIohwdr6WQxgCvcCXZ1EnYyAzxagHWmWuEyLg6DcO3sPwIQFcc0TwEdYE36WARB4P0/kfX3C52myE+0btC9FuihiXgo4cGY/+5tWLE1VgU1JW2cEmKD7MD016RNhGLuL9gcaDBGYRRWb68Ivsf9VPNnb8wlonHdsUgJRYSb88FkZi0WTbtj/iiWky+RTpHSc9X4IEgfymusq8SdM59BoXcYXS4/jxUugmnSj0mJuwLrgmvCPPoYY7Q7GaftEGrX1vARy0ZJFUqW2mZfGNDsIxjhhZ+2J2SSRV9eVymS8JTawoPB93EhgvIRKtLcHOWAudo/E4AHwAPABxtA0gdGKMKlrTOFD+RprGvazg7rOvvFniHCvM4QB/Xk+AnvwaxKX9WlEYhtF+lWAKNhC3psWFC8YwLTriGnCuak0amKR9A0P2t1H9+3kmVPWjnWseFS0rYNde+Obv29zZ08JNNx4smi7Gxs2PztjO/sHdv311616VLL9gz1L5TL24MkDayXMrrz9uu0d7evM8KdvgAlVHYunE3bn8V0Btqlc1gb7++3K5avWbsQtY0kb7e6xLEWtRt22V9atL9drmViXpZspm+gbs35aBgf6rG9g0Eq1tq1sMgae+yKhT9i9O7elv5OMZ2xzfdcGB7psYWHGctm0rj+XJabEVtatXgEkyYk1S6Ltujaub8N5pFAnxqJEdVPydVkVG8vac0Ojw2JtEUtNzcx4waDd0jOEtQGYzt7j2aArFZiUtBc7w8RZkewT39MvM0zMhcTjCWmW8B6AT6VK1R48fKgCI9dM2w/PmPgbwAT9EIps3CPi9QJwG15g1HlLxG1ja1MxP5pwj588tZXl1eOWRuK1u/fuypZwvxIujvYPZwHfCHOF+O/73/uuRGbxg8Q7Yt9msroWnodE/2n9jCYDEp9yn7ByYNQBGjoo0Za2ITaS34zC/wAAIABJREFUccncF/4W8IXpmN5yl1Tcj09m32LfyQVgahPD0HoPkMOEH9iB2LhEgnPgttPzFtdH4v+cQeJZGDTkPmOjI5H+2BOxy4lxpmembWlpUYW9Y6MVtUR7zOa6Jy/rEr1KO1+twKsV+M1cgX9irPBrHQwHyQ2BJdol0OCgU+J0CTJwqEwLIAHwXsVuOQLoiVCmSdi3tjcFXuDA0ePA6AAaYCBBmTEgOA0CaCp0okPHGalak/gUBpDAA0dFskrgR/LPhBySUa/278i44Qyp6GPkuD4Saa4HY4cGCpEEia6Sn1RKzrmr0K172GDSxOHhcdsP1W7Eo5yWn4vE5dpK7L0/MyvdiPn5BSHQJNkE6bNzJ61er9iD+/fElkCclV5MkjGMfegF5v5JrAl4qMQRsOGQpcOgEakezJGYIGgFY4O1EIIeaYMQ9NDeQmC+u7OjRCYwC5wCXZAT8mk5+3b58iWtpdN+HVihUkJrkqp/kZgmk0d4LqMjw9rNABxzs7P28MEDrSfaKqE/msAurDH3gh4N34PdcufOHV0TLBxYQzx/kqenT57Yt7/zbbFyeE7ol9x/cN8WTp3S58HG2VhfU58t4mb8DE6WiIQ9JRAik9GEFJ7R5saWxoKeOnXmWNCMa2ItAVJEwde+y9qd23cVJEiMsFGXoC7BvVcFwrQYFw0E1AAMOYrEjSXIGk2S8Iqbsy/WV9fksBEjhiUwNjpmY+PjCo5ZE9aWF8E1wSugjvfBJwSEcXaO27Pi8eOff7nayQHVxIwoAQhij0FpzJNG13dR+9FLnjkkTgIPAmU0GhHMdYVeegEyQXvkuPnEk1NPVl6MoySwDz8bmlWCcGyo0mg9Q7uPJo60tebq0Y+YG9Jq8MWRQKazXnwyiFg0BE0HHjBRMWK/EWhiGxDXm5qattHxcYFaXpHtSIiOdSfpBGgJQFMAd5zQ7I3GgKIEiXykV9YAhqBOd0dAYl2BF0FXV6FHoAYVRa1bJIbHOQSIRQMIijJ7gL2H3cMu5aG0S9cHm7HnknFis7TUxw0IhI16+PCBffdP/tTu3rpjNz/73B7cvS9QEYbN7S++sE6zKXbP8rNFG+4dUHVrs1i07tlpOzE/Z+VGxV577Zrt7mzbB+/8xK6ePWWPb9+yZmXfsqmmDfdlrJCNWaGQ1eQcTZfxsrjlk2mJpvqELJJIBCP7rViq2FGtqdaZ4lFJ9hIAHXtzcnbKFhYmtU4ADoVCj23v7Al4sFhSgAgCzejLLK+sShw1Q0tRIi7m3ODwqK1vbluu0G17xbLVmmbPFtfMYmnb2AIwoTWIt3MBTsT9PMmHgeETnMKZVaCeTKglg/enSgy1XoBJNBYTH1Q8IgB3kW2eMWAvv0crIv5jZGxUzBOS+GLRGXLsOzGLzLQmACTYNc5DpVoXsHJ0WPKWoVbdynzGUfE4eSARD0GzrpeE/KUWDyXZkdaQmCtMi4kADZ1pgEcF7t6ygk1Xe1HExILZgW8Jn8F+Zn3EFMjno+lkjjYoMecHo/Pr2lzejipqf0QzhxEAACU2DcwdgbW0YnXbxIlxjXlF/BU/LeZjJJQKyK6xzPLVrpsC7Z7zE3RLAC44mxYnSUFLw1sU8UlM1wGI0Ah4JY7cb0MVZD33yI7iT1gTb3tx8Ic9ACPHmaG0AjtzkITMW4YcAA7sFS84eKJWrkYC3ySnApdpzQHw8v0WtE+8HcdbcgAgwrRA1gdWBnYHPRT8UgBCwnh4AWwR8BZ8B7EPoITsXjTymX3J5/J7+C2+QZGHrxNb8bsAJ4HBElgqzlJMucBwdG8wG7CXmjaX4l79zAgEYkRrT89xjIUPwh9J8FZtSx5DAKqwTkfVitUaNQHU6e6c3b5/1+ZOz6tllZa4aqdp569dssuvX7e1pSW7/+kXdri1ZT2Fgg2Ojdupc2etVqnaXnFPGie09eR6Cnb26kVb21q3x08e+TSnVsNS2bT1DfXbF7dvWjydtFx3t0CcyYkpq9aa1pPM21AyrwkpwwMD9vTeI+tJd1sP2iWZfpsYnLDxsWGJL/fBnGnFbKdYVYyZAySOd8SSTcZTtrm+bc0qPqVgU1OjlqdFV4KrPv0Iu0OsSAHHmWj+rPADzsx0vTrFqrSZNuuyeYBc+AWm1MzNz1qhu1sDEdBpYe94i5yz4tROK5aFT8cLrDraC70hx8FhHd3QGqp/ooikjjDZy+eLi86Y7uqyze1tiaeOjI74dDa1rvsPEwN25ws2Nz0jUAlQptmm/eRIjBKeO8xNMQtpm04k7f/6v/+D4nrOLrELAqzv/PwdsX80lSYSasb20sbC9QKWvPXmm/ba1WsCYi5fvKTCWWC9EYPih/CVxGno8wFyEIvTIobto9WbGBo2Dnv39u1btrd3YL19/cdah7ThE1uTr9y7d09FUvY970NsH4pX8/Pzug4+H/Ymo4x5noBVFGE4v2LypdOyJcQU/F2aPgD9h0cqbBJL3/7yS7vxxU2d0fmTJ+0RQyzQRopGhjs7zIdkCOANwHRUVToWkg3M39/M3PHVVb9agd+5Ffgqw+T33u5QUSHQgT6+s7crlgEO1Xuy0cxANGpAvfS8xJaAOtpu2/lz5yXs+dnnn6q/EAf8/PlzGS4qfgSqOGEMNVXY+/fvizGCsSRxwQjx2SDFBAsAHQAtBC8knSRKJLTQiEPrEMayq6vHk2s0KSQCGIuCBDd2JHUEMyDtoOI+JtnZGN6rDECBLoqLg9J7GnoUCbhIKK5euypDTK8kNL/nz54dU6ExisNDg3Z0WJQTgZ6PwSYowgmSfAMEkFwTEEnLIhFXm0z/QL+0UAYHBrQmrCdBzOLzRQXo3roTE52Z+xYtt6sgx8C1IyJLyxMGmqlE3vvsQSvXjSAq68+1OOvHhbAATAga+TfJPag9rTuAHiSqrCOOD0cErRKvKxBK02+aAnP4OQAivsYrUKJ5D1gnACmATTxXJYglxgTnnC3SVRAbhesn4JbQaTat3mnExpSYVKpydCSkPB/WB8oooBPJDpVnRNP4udCqRICjPll6tQnAUyklSyTbCjKbkRhvAt2ESNW+7S0WOHsJ63WgpjO1pyMdE5JFjaeDKVFgok9NgodcM9dCwMFzAdhib1NlB5RxYc0Xk3FC/7xPYvHWFY3W0yQEFyoMSZIHyN6m4u0IBPRBT+OlVpgoEXpZcyz8PVRaJeb2a4KsATABhAmB/Au1DhetVE9xlGQdtxa8BJrwu6HqKzCHPDwSGAzvxehL1lOVa4LDlmuYEGHQkgNtnJGNEjSOxGz5OUBR7AVMD7RjYGawP4ZHR7XPYEaJBQSNt9HQOSL4AmihPc9bHCJxvCjgdCDHrwf6dSqaGMG1sL7hHoFWeN4AtkODw7aygjCzg4ScY54Je2BldUVTBNj/sNA4+5wrbBhJNcEz+4n7w0awF9nr/KEqha1FjO9rX3vdfvXBLwWWbG5s6J7YE/dv31bvd/Fg3+7fvWsjA4PS63mytGh9U1OWpD2xWrZz585IW2J7bdn2N9ZspCdn02O91mkemLXKloy1rZDz0YxKoCO2TayJKCzgQkbsAu6La6vUGnZYbdthqSJ2DYG+Rty2mTTQaydPTohmTgCbyRZsY2NLwXW5UrN0tmCFnm49m5XVdWmgZPNdso9qi0ymbW1901KZnO3sHdpesWSr67u2sbUvdglrjy8JoKCSE4FogULt50lJb9ur+TxXAnZ+p6srJwaEj4U3VW4J0NlP+CTAnO4uTxhhKloMXzQkMJa/k1wCjiCuqyQphvZDXuean4G1RkW0DnOh1rTyYcma9Yrt7W2pHUfnVkAeExvEzVYiztnnbITKqooP0uvw6qgDnA5ecmbUokbFPWKGANCJVYmwN62iWhdnnPFZJPQClKCLwxIELIjEkoOYI89E03Oic60AAC2FaPQn9w5IQaVYAKN0fOpi742NjQpUROOBPV8+CmxR1yDj7OJ7SB54T5IO/IADJUxV63jMECcRaYuKHyq72HTYTfhFkkDZi3YzYrS5JeH8BT0gXbOm+WBT4pYE3InAWD1z9gRMiaOS9HewLbSIHVfw0aRAJ4VrEIgNyOaJMXtForBKEsO9OPjF+0qwvd7wccqFvNphYJBxzUyP4j3wP2H6Bs8JH875Ie7gWWDrQwKnSTqwuhpNFZ/YM8QZvhUoyPiUONefIUmtRgwb1zBhX7q2mk8eAfhggosYiQBItI8o2Y/pjPPGnGel3R1ncnpbBQwnBGS9jU2aOEyWKh1ZIpWwialJK/T32s17tyyZTVsql1ZSnsilLJZN2cXXrtmdmzft6c1b1p3OaOLX2SuXLZ3Py/8zajjVlbWp+Rk7qpfNknFbXl2yfCErNgR6FQODfba+uam2n3Y8ZplCTgwTYpjiYcUy7YRdnlqwymFJU3OWHz6zke4Bax41bGbspOXTvRoP3GzVrW+w38q1prUsLfYzYP3m+pqlU1mBJgd7Rcsks3b+/GnL5Z1x12lzriBZxNTmhc3wAob7Bk3kitrbKGgF5hDrHQNooSUwmbT1zQ0BJlMzk2LFcp5hguj5oK9EDAzbBI2riPEWABMJtbInmATzzwAmWEnGnTOYAX9ICz1x1v5+UQy5ru4etz0WUyzE9SPKCww6Mjzk+kfWUUs3cR7XMjQyIvuAP0U89t33fiGWJWsA8A8b70d///cqWHKexNrKZK1RR4tvVdpW169ft6tXrsq3sJ+vXXvN9+WRa8FhY/g9xlcTdyGaG4pxsHTZz5x6tPk4mwDAxAHcF207FE/ZswsL84oNea9bt+/Yw0ePFDNTkOCZkC/w3rBMeFYMe5CunjT9YLYnbVejprkumLlM36El0wtbHhe42DQ+gLyHlkQm4sHc0fhwDWzgjEXCsSW0DJ31zvpIiBnw/CUdOj98v3P55qsbfrUCv9Er8NUpOX/4Bx3RQwcHBVpA88OIOmBC4taSswX1hWmBDaCaz/cwQhcuXpRh+eLmFz5eLVJtJ+HHCaCJEXRMSDQxggrGE3Hb32M0JQDACWcGZLL6XJgHHkg6CMD7E8Q63dTbdwimFahFApaBSkrQ4lMu0t53Wq9LDJZ2G15QDglcASxIsJ2F0RDoA3OEQAcBPALQb33rW6LfQVXEOSEui2FUu83unih71LKoLvB1rp3AGtVyEO2LFy+K5QJIQJBGxW5nCyewLydEwg8rQ8l0LGZbG0zR6BfTg2qO2A8Vn8TQP9AnXQCSMfo1qSjpdzY35ARxGsEpEaSp/x3qMawegQeIN/a7+BYBeyR66sE+ATjjCds2OzcnCmN/T29ELewoCMb5kEzyHk+fPhGjhq8RCJI8EnjxnBDsCskDawFbBQep60OfJpdToMq+UvXWOgKdqK2QJONsAltDLI6xcTlPAj2SGqi1iA/zeSSS7DPvbU+LcSDxWE2C8LG7JOpKCvN57RvukUCeRID3ICEnISKJDUkLyStBpUTPKlWbmp6yjbU1JbK0FsFogjVDlQfgCYcPUKSpO0yVQSA54wwqAB7Wg2vkzKDSTtuXNFAiqjfPgN/h59WmE8T+wtjeCCAJ7JhAG4+USo5ZM8EyBTq/eqGj5JPFYM3FEnkJMBHhV6BMRwm+PoPpPtG58GSKiUvOAGANj6fwRPohEvvT2E6PCdi3JEckclTOREuP+n35NyM40feADcZzobLPWZUeRZQMEsQjGMpn0ldN1S4wYwBVSQg4s+wXgAyeg9qOfo0LS4tBYMp1zMdpevJV03nmXCIuzZnkWW9ubgswIfjkOXn1lSq6r9Hm1qaSMUA/zgm2gTN+4sS4PXn6zCYmp3QNatsQyEJ7V4/uD9FgqoI8e879X/7vfymWCkAdYDUBGTpCVy5fsps3bujv9Fcz5eoIkDeesGFowiNDdmJ81G588Zkd7e/a4fa6zY0P2FBPymJNzlLNslRrM4wU9lYZEm7pNCXSNtDbK7FDqsiIiiqWiyWtXCPBcqBLAEU6LfZZLodWT7faHTa3diyTQyT1UHu1eFS2DJMkOLvNlsASEk/4RICdJISLK2vSPKlUG2IbbG7v28rqtm1sAxI1NW6WaxTDSW0P3s6ibe+InGwWzJ3QkkBi78A64DZ6Kw6YwCJhXC5+BVvX1+djg/EXgJPoEkhLZmBQySxCqo1WW8wRElpGwfKMOLcSL221lJBoT0vYtGGVo5JVywTyDoqJvRO9lGxF7XQuPOwtq8etMjAKeC9sp0Yoe3KG7aF67y1ItAD589KkNgFBHW+JEXvR/Rr2XedJI2q9Lc41YEiSHZiRmCQaLIHJoukT3oajyrcET70Ng0o7/gxNGPRL8Nedjk+gwEdi2wAPmdbGv7F3gOCeIDhYQxKeiCV1TWjFaERwDDDJJ3IA9PPi/lzQMn5M8eeaadsUK7KCZpmLr2ovwJYAdBWoTIIJ64S9TcLrgrlcB3YBgAOgDDaU2nIQ3sVOsC4aHe7PWAzVho9UhoUBMB4SPNH11QblWhICqGBmMc4X1ovYMpXjFiJsgmx89HneQgxTEsaNT+QCzJHuCHaK8epMHlRLYFTZFpjlVWo+WyL6gHz4hohVKEYC7Cr0I/IwYr39lUSOzwjjaQV+M+lMz8bvhZ/lvYltKCIQUxBDca8km2JSpNNi/xB+MfWka6DX9spFS3XlrVdtL312YuqE1VoN6x0csOdPntgG4prlis2cmLQzly7Yysa6bMfWwY7Vk2bzl85YqpBR7Eec0d3TpVZoWsA211ecKdCoWban29L5rIo1xBnLK2s2OzppJ7oHrVFp2ImRcVt+9NyGu/ot2YjZQO8IVsoG+nssn0ccvseeL9HG0aNYEsbIzZtf2tLisgDThZPz1ml1bGio3wb6e32qVocz5v4JG6LJhi+xLPEfPHN8d9C94wdk3xl0kMPWmS0BpFvbhsdGNN49jbZHKqPfcUYEQshMZSmp+AV71hmIMD8dOJV4KpFQNNXJDWDUnmvtaIJfRwWpBw8e2vmLF/RcV9bXdBZg94WiyADaIUyyisftxNioACF8rdirZra1uyv/R4zGOSd+5l5u374jG+7skpTaYrA3P/npT+UjBSBGgxv29naMP+fPnrO33njDLl28qGt7+823HFCA5Qxjo9ORdksAKPGZgVlNkU2MnlZTrCqADOJ/aRxqQEJN+/G//PCHYqVwpn7wg//BVlaWbWt7x0HuWl0+ljj/X/+bf22rq2sCvogrHjx4oOeEH8KOctbQpSMm51y5OLez1hz0dWaWx2KepxT3DxQjr62uRm3NLkYdmCWcP9q/GdIA8OnsNGfUvmD6uo8IIKgTgMJI4xf+4zc6u3x18a9W4LdsBb4CmHz/v/uXHQwIRhPn6orxOVtbW/e+X43p7ZLBUQevaNwhoDH9nvfPulgSQScBDi0g9Ffyu7W6azyQZKYyPrFEOgWwSnJ5nwHfakqYCiMnYUcEy7Iu8Mb1QJ92cSnXBsH4YhSFXiNGKtpwXcwCgiqqAaGvGKeFMC3XDXDCtZLkkJgjlIpzRzALWrIm24jumxRqDm1xa3NLrBsZQo0O7tV9EqjjYJ8/eyoHD4Kt/ucM04Mea3oQwQlACkHxuTOnde04cVUHenps7uScjC2GnO/tbm/LyYqumnaHu/j0uQ0NDSiBw8Hh+Ei66PlUoBQFaVwXDBEcA2BQhfF/wyNK7Pl8gClAp8XF5wIiSBQJSHEGIPvSIZmYFBiDiBtrzTpxbdJdbLfVtkCQTFDDveMQNfY2nZawpQsSuqYEYq0IpcIqYo+gvYJw7fNnz8W8gTZJJYhnz7XTZkU7D9VP2CGACxrbigCtEgfEeullJejoUrsWn8Pn48A0CUBTC7yqA3CmvmwmCWkakgMoMdYnYvEQSHAfBHOaXsPUFsCCiFGDY6Za8flnn9uF8+ejqT8pBQYEPiQ3JL+sBy0LTCDi/WgRYV2p1AQBS66FdSYpgPIfdCQcDEJHwSf6UOYN4EiwP0qqIkDD++qTx9TdoOEhBx05YWkxRNoFfF9TI6gg6hRHoEkExNCbrkQ1sDM4P+Wy9lYhm1eQcFQsas1hC6Hx46QTqsBtnTvOoIAIQJkIIGlWGVeaEJOJ54GQJoEhiSCgk4TWtrZtZHRUIrthzDaBE2cXEIGgffQErX4OyAQmGR/B8/LGA0/w/RUq/LQlkUR5yxX3wj4Qtb9aEwuOFjvOFELQJNIkN4tLLuyryVpiH9UECGInOHOcUcASzs1//pv/rOf72vWr3vdeKinIgtaNlgo6JzwnvgegRlWQZ8d5wP7dunVbexzghc8U2FphPPugAlbeg+lcR5Wy9fT1287+nuzUubOnbWpywh7dv2v3b9+0rDVtpDdj7eqBFdL027csnaR1oKDxnIxkRZsHkCSTzGjsOi0WxM4k6dJ0anSsWCLpQrcjpQAbCnc2k7ShwT4HySxh65s71jfA1C8EmdEKYURol5hs7Bl6xfv6B8Q8YbpB78CghF6PKlUlQJlst9VbZqsrm7a5tStBUABQ7cyX2shC64rG6mpPRfoW0VhdTcfJIyrslWFYRAAFEhpOxl0AUxNl0qJ0A4TwLFl/qrC09rG3sCUkJWiT4DvAbLD9+Bda6mDVwahTop5yzaN6tWo72+t2VPJ2HCU4LKbYHz4eFD/J+XdwzrUrnBHh4BXnwO2qtyHBsEmmnSET2BliiMU6ej/vv3fgNTBXNAJXY4t9NGiwu5xN78n3aUMCUQIYKuYGZ9ZbbTVeOU6iWLKUGG0dsSZmpqeVqwHY6Q9gWKUisNDBLGeqkLQj+qvCAwA9LQqZnKrb6JTQ7sRaAozRhiDgIJpEhAYOSVlgU0iPq7dPdkr2Wffvzx2AQBpSLRcw5nMclKkrOSbx5374WY14RUMBlgbPIeUTkwBJsSH4eYHnYgNG02/MGScAbYGxKhZIm5YNB2bUtiOBa97DQRpsvmsW+OQj19Ty9eY6uDYHwF3TRaPrEYFtNAXy4o9db8afMf7NWTgmxqbYTVXo/2HMqUn3g71D/CEB/Cq/w3QPn1TIOXqZOQfjR5aT67COzc+dtPWN9cgn+NQd3hOwpNF2OyTWSTIm1sZ+pWTnrl+xaquuyXYXLpyX3366+FwtuJVi0dYWl2x+ekYaJLS7UYDYrRzY8v6mTZ09aalC1koH+zY8OKSx5bVSzcaHRi1tbbvx2afW1ddrsXTSOsmYWkDwhUvPFu30HELYA5aOp2xieNwaTNla3bKx/hEr5HssnkzLdwCEcJ6fPV3UmUeDY2lxSWv57NmideW77Lt/8l1bmF+wVrNmI8MApgX3HfJXJLgOpgEGCnhLpayps+ttb6yzphy12/LznAMKc+Va1YrVsjU7LV0DU6Ng3NHuh18hzqRlhmeDjh7+gD3IGzMCW//hzzjjgJ4BMIn8XaSKob1PrI4t58X+TGUzdvP2bRUUioeuYUPMPTQwaIUIMBHoHY3i1gGIAMv19TVN18HXEeNIWHV5Wdp22Evirlu3b2uvsifQMfHYO2P9xGfbO2JCnpybtZmpKXvzjTflF994/fVjbR1n0TFqO6d9Tmx3/+49m5qelN+lsMW+5Lz//Gc/s739XWnwMWaYPchzgCVCvEVr7hdf3LAf/OAH9vnnn4uVzH1jkzQoolq1P/r2HwkMWV1ZFeCCn0c8dmhkWGePc0OhkhiD+4Sl/kLANbLVAiRdu0oCtJHmEDIFYjFSyI0AY54N641uy7OnT+WzQ57g9ssnYwlwD9N2UjCdvR08NF/9luWZr27n1Qr8VqzAVwCTP/mz73dATl1Rn97Gkl25ctWnmzQaCjRw+iQfVOUIpmk9wUFjpEiQSW4JdjAAIKwk9CRXPtYOAa1DGVBNfentFsVOVZVqzQr6/pG3WPR0i15PwIEhwZiKhaAWkh45AwKn8hGAR7+ukZ+Bvsn7w8QAXeYzCcq4NgALronJGSDQJNUEIPML86pASWAV5XAcX6nsehmAOFTVIxV9wIe52TmxDjCIQbOC/nXWAcONEBX3gZFH8Rv9Dgwz1x/6Xi9dumib6+v22Rc3tD6wekjCSMBo5wDBf/zwkfX0dtvk1KQSsM2NTXv08JFEs772tevahDgBfo+Ej2oNAnhqp5ma0lqA0rM2BHnjE5O2vLqm64IOye+QoL3x5ht6D34WmiMAGc4Aqjo0aMacou8CYIKjB/DA8f3yV7+0N998Q5oLoYcTQSyYKefOndNUilBVp6rgVQNvz6FtCfCINTx95oxNT02LnaPWKY3uS2steYVx1gQ/gB2I+ZIM0S7AHmGiDhWy0PbAz8AKoLrM7+Jo+SyeLQEVlVySCAWDSrC8Aiv9klpV1ynByDg6Bxv2/vvv2x/90bd9clRPjz16+FAAFftybu6kwD8AMYAv3gMBW66foF6ClKouM/qUyQM+cjIIwHFWBPJEGgY4Up8alTpulaHq9ILD6XoI/BzXTIClVh/hA2HUoAMYgfbJvtQ5irQMQhAf9A1CiwbgjJJVklKqK8q6mBdA73dVtOZKifaGfevp7lEFmRejoKWxQ5IC64pKGxX8SLywVi5bpViy3u4uCcoVunq0Lwgwqb5x/mlFWVtZtQuXLulcw+gBTPLqsum8kZCxlj7kOHqpiu/aKh7oRiBNBJioBYGkQZoFtEzEtReg9XImx0ZGbXl5RffDut4jgJuaFLi4tLQsO4bODueMvcDZIxkiicRmzMzO6Pn9+Z//ud7vG9/4ugAZib1Wqrb4/LnaiQABoQ9znnhuBLvsjQ8//NBu3LhhI8OjAiu4Lr6O4j9J1P7ungJYhANnT87Z8uqqtb23yPLZjF04f9YG+notk4zbz//hR5Zolm0UwKRetN4CoDKYG6NhEVNmMgEitoeWycAUYtxpwo4ODyyTTlo2z0jsvK1v7tnObsnSGZhPnLm4nZybtmzWhSHxDa123MpVpVZKVlUJZJqAWiuqYoKRnO/u7qsyeFAqW1dvvx0US2r5efp8SSyTRCpn29v7VjwoadQszBU9ywgfWTPlAAAgAElEQVRoVbLPqNSIIi1QgqRSyURcthrBRRIeRuDyb9a/ieA0IEQclpMLIXMm0VxpdxxEYZ8B0Kg3XyM/oVNn9Vylp5HyJJTfA+DDjgBqCXTotBRg8zmbmytWrfoodA5dmFylsaBKrJ3ezXUDTgRxTiXWMHg6DqB4Gw7joF2bBRtbKiMWHIkLkXDQLhJNpmGdgzi0A67e+nPM0IlESQXeaIR3U3tMIEfUc8951dSIRFJ+n6SQyj/tCewNADvGvQNGwAbT2isJ9+k00hCRhoazE7GBJPqADxQk6nXEMWHalVU9dxHlsuVowUtnNT6Uf8cRYIT5FgE++B+B3XG3nawh7EvAMe4RewSoobHCyaSYk4FJw2cTm7hYeqQ/EU24ciDOp13xvjxbF6EO7YXRtIuIScLP8/6ynWL8eGXYx3LTBuVsBPwKLBqfyoR4eABNvG1K+iFRWzM2CVuhqWxiQNWsn39XHczF/6kt8RAdrrKeC6LrYvVGDASNlM745COBxQhYw2qJRM15XmLURAKv/L8RtbyJtSQGTFsMVdYOUAPgVNonsDLzOQEePBP8RzqTVHFkdWfDvv6n37G9I6bP9ChWwZ4+X3xuf/iH3xJrdmN5xUYHB8XiGRgatK2dTYsX0rZdK9rY3KTt7O9aOo5Ic49AtAOEWeMZW5iasM8+/siGR8bUkhNjYk0aYLJmRweHNnViwuZmT9rRbtG60gU7MThszx48ttHBMYmqWzIpmwngSQJ+eHBkxf2ivfPOu/b48VN77do129rctlgnbt/65jfF1gMYpI0PX4ZtFogJ2Boxelgn9hPi2M7sguHmmnAqPgj4qmsPEGc1YX+kE7azt2O5LqZv9UlQOsFwAuzhHqD4E8UiCKlTJAyvOBpQMBqwB7TvRAw1929eIJAItKY+tfV5+EPADeIomDkb29sagICfBfyAvZNNpWyMaYdd3QLIpRd2PKoYgLalOJ4R99zP6MiIJu7wOZ/fuGGIIA8MDIn9wznB1r/z7ruKk1in6akJ2ULaTK9euSz9GmIy4mAKY7SLYQMQx1eb+Pj4sbgzRQHAJ9nmaIAEa/7JJx+L0XL58hW12OJPiNeXllZ01nh99vnn9vrrr4vljE4dhZdLly4pboDRSLGP1m1AE/IQ1paJRoB4xGHEohoO0d+nAgbx7TrjkmnVNIta6n1iZjhLarUR85nx5S1ptHHmYOVwL/hq2rWJZTkL+BFsDTE+Z5eYRwU4GC3kNSnGjfuwgX8MmLwSi/2tyLJf3cRvzQp8BTA5ffFChwCV4J5kkh5G+gBDxR4n4YrrrvSNMw0JDc4GwIJAQKwIdAUQ64y0CQj4SSofP34obRISU4w9PZ5OC21KBFIimUdHLqBWZWSnBw+wOAATggZHoBNiiOi3hLJOMqvRdvv7eg/AERIzMV9Angt5MURQtyZpB60mfgqz2T25hjbYVhJM4EnfIvdEryNTaqimwB7hZ3FYYrzk8xK6JeAA2b5y9aoCOoAaBVvxuNqYghgehvv0qQXRCknWfCJPvwAL9Blw2gBTTN0BnDgxMW737z8QgACAQ9D2B3/wLTkBrgtwptCVV7sT1HNokyRnfA6UxxDojp4YV+UBBg4vvsf904t8cLAnJsz3vvc9If8kp7TfSFdib992trf0fiQWrCXOcnxszCrVslGdIEChjYa1IqDo7xvQdYWRhrQ4AQIB5IC+48RYd9gtVCJYTwJG3o/3d90OF3Hlc6FTTpyYVLuH651kvUomMIGxlU7X5nsEy1Q1F5eXbGR0TAE9bVck3Qq4SYJU4TWrtwlkYU/V5TxpB6OygdOkHYNg8G/+5m/t3/27f3vchgqLCECN94NxwB6FgslZwRHDQAoaGk7DjCbSACKUCPSz3qrUckq1Jqi0aGurqvJI4KAEoeHjiFWxPgYJvKoZZZTHIEkQaQ2gSXC+Gp8pMT8AE+9b94kjPi3nGCzhDQFimE6C0G2lqkCaNeZ6uEZ6kouIsSYTopETZIpdkEwqsSew4MWzoUJZjzktvFoq2/rSivZk8bCoCteD+w+tp7/fEumUGEZ3bt+x6SlvYaEFDa0g9hJryZpyhtmTPMtjwOS4+ubgEEmDJB47zkIQdT7SkOG8wxjj9wmi/vqv/x87e+as/eEf/KEYHOxn7AX3AwON/fPg4SOdP/SFvrx1SwENQRvTDS5eumRffvml9gD7FNADG/XG618TBRkbSUtaECAGJOE+2M/OqnHmCfvSK0+MGG3Zs+fPBeZRCeMmOPNvvfWmvfvee7bEJKupads52BOLA8bOtcsXbXx0xGrlQ3t456ZtLT+23kzHBnthjyQMogKJXSrJWHUAu7q1Og0BH2iXYHOLxX1VydlmPb19tra+Y4dHJNaMRu+ydCZhExMjduLEsJgc7KPNLdazbpvbRdvc3lW7Jewg2CRU/+gjJ1l69Oix+vp7B4Ysneuy//J3fy8RWBgmpWpDrBJy11aL5C5zLE7qI4HZs7BFSIBhUUV6IFG7FWeFe6CyzdknYe/uQpST6VW+35VQRsk37w8AFKMtRPujoecDOAHTRKKk7Zi0WdC8IEiHIeE2JiYwBfvOHkV3A5FDtHB2dzes3vCR1EqqIxFmEpxUAuZTaInxpFztoUwsAcyL2o/UdhoBHrEkbSdu15gcA+rj1HBnrHDfBNnsl/A70p2IgBEBqdFaecX8RXtH0PGQ3kmUwNMKI4AmapFDHJg92t1dsNERr74DZNBqIwCLtruoVQnbJpYFDAfacKJxm86mKkgcV5owB4daP5gmFGKyeSr6PimOr6m6TqstI4f17H2qEGsURBRfiK+6AGsQUHfdp4Z+zttq2g6uCFiieONU+9DWq4KOppB51dfBBd9b4RrC6GBpuURgswPr2OxoIg1tTtE4YRdP3dY9wTxhrwEEhcqymCURGKR1V8uU6+PI71WcVQhgwVnEh7GPxHJNpgRMlI+OIn0FZzbwu2L4quUPINF9Q29PdwT+16Lx2i5CCQCDHeDZYYuwj/ydwohPA3FmEDeYyKBTklUbL+2BXBPCqKtb6za2MGtHtbKA8Qbg796uTUycsKtXr9gOgtX5gu1tbRlFoaeLz6xcq9hRu2ajJx0sKR4eaE+OjYzL/j289dBSrbjl00lbX1mxeCdll65c0cScUuXI1jZWFfcgPE/Ms7m8bnubO9Zf6LZOo2WXLlwRoEmrIuLr7A3Xfira+7/4wG7euKWR569fv+7adxnWvCpWay6XkRYNAAbFIi80wFxyEVK3HYycdl+iooGmKzkIK9ZBtPbET1Wm6zCSOJWwbCEnEJp4JtfVo3hXU2FqsN9ct4+4yM8+Aq9SLdEZk/Dry4Kv6g1yRphbBhczxs/AEKK4R5GIDdmKxRQLwnbg13LpjI0ND9skenEA2QJ/oiAihnBsXQDyw0cPXZS/0bSxE+N677W1Ddvc2haQgn2cnZu1v/5P/0n7T1qH+ww3gPlU1b188xtftyH0xeJxCe3DXEbbidiWwgFrQQs3zz9oasEexS8TDwY7GDn0Y6Y68TF72Jk1O1oHCUsP9B8L0gKmEIsExvMXN26ImQoY4izwrJ0+fdq6e3vUcsdnPnz4SL4D/RMGXDDtjNyBAqUKdtiWSDBXQGzcB0rQBqiWmqiVT9o0aOrhn3d2NGmTuCeMpCY3YW8BMFHkI150r+I6St5654xs6Qf9Wjvxy/Hfb00G+upGXq3Ab9AKfAUwuXDlcoeAY4QkMJtVtXN0ZEwBAwkkyQ8ABCDJG2+8ads7OzJEOBYMBwYUAS8cMzQ1jAQOCsOAY1SVqs6ITtogKurEJOnC6dMCAKgAOwBjT7xIewyfTSCB4SHZ4LNgJzDqEqMCsMLUGKazYKRhumCcATUwkAQCXlnMK9mXajhQTzQ+j0QVh3j27HlVWaAZgoYTUKjqlkqJqSFD1gbV3xDYQjLHNWmqi6jW7hRAx0GZ+RzEXgEISBQBjHh/Bb2JhO5hEypsIqmgCHorgAJaHLS60MZx7+5dUfmhpeJccVhMl+G9r1274slg1IZy9uwZKYDTAuDAVa+Njo4pwDo8PFAbwfmLFxXg0GvKdZCwocmhHt+kT7Rh1j1GnGdH8kaymMtkpNvB59NOwDQEKu5UMDY213VtBK+sMw5yHTHXE7T8MK4VQcQ9of4AZVRVuH70YAg2cGisJaCRwCozXbtYQgScqsrWpZmiJKyv3+mRTLyBIZL0IBlnDT0UgML72Dv2fHFJbT9Mr6FKRRsS4IbrBTj7lpGJGn3ZbEQVB1gIrpGi6RWanFH0yTxiUzXUWrQwP38seEsAgBOlQhGEcUXZjSdU/Tue7hBp7xCUq6IQCbviNgm2uVf2BfuDe1tZWRWYBc39/7OzNQqqjrVEoso8NycQJUoKXv59KfvT/x4JDh5X9JlU1WpIjK60u2v727sKhLiGoLsAg6gfQLVakw7P9uaW9giBBpUfmFvShsjlrGdkyHt/zezurdt27sIFVc3pM350/4Flad+rViSW+9lnn9mZU6cU+HH/MzOzojoDYHDmZ2amtcfiKQ8uPYDwhMf7v71PmASGip80lyKQgmfOOOLdvX2v4nfa9nd/9yMFzN/4+jdVdQLAA7gZHBiyIaqiW1t2/8EjPQ8qV/ybD5g4MaFrgREGqMG+duFrtw8L8yc1FYh9zZkmaVNrYSKh/7N3EdDEXsFW4H1nZmcFiGK7Pvrww0iLpW53797VeR8aHLQnT5+qInzy1Ck7OCyqWl/IZWx2ctKuX71i2xsr9uDW53awuWT5eN2GBpgWRQWLQBwmBpXFpALBWq1i6VTchgc94EWHAZAHoU00PA4OGIOMkDfMi34bHB6wXI7EqlfCjLUq7Lu6bW4d2b0Hz+3p81Wt3WvXrwvs4hyTfFPJQwyXhWMqTieetJu37lgimbbnsHfaJKAkI8SlDmBKJDhqM5P2j7Q0XHyY/9N2E17cF4kNP0dzAskPgSwBMD+nyR+ddtSuFbNyqWL5AoK0GVXR5T9yOYFVVPEhDKjNTxorzpokwCeZF6CTTMn2Y0tKlZJrShyiN7Ojkc3HzJKgn4MPS6Z9kk4UXIshEIk5q9UOOn00tcZ75sFsfJKRQAoSe9hukSaJ2GFMjYraapxt86LyHMSXWUxvvfPKpYOknmo5huLr7Oc6EqSUCHNdCRAJMu04o2MjSiZJTkgw+HrpEMHElGtkSDeKNsykfCyMFa/IOsuNe4JdgmAjY1GlSyTNFLR9AAqIA5yFwzoAboSWPu4Vn8Nz5BWYOfyL9+XFdThYHAHDkYAu9lztZJG+QGiPIRn0NhW0whyIYo1YG62lnh00e9cp4R88LzFQSIzZg4hD8gwFRLMnvcjkE0nc7rgQvbPjEB7m3gTmNH3Mse4lSpKUCAaRYHMtMB+p7O0JAUgnGeTnJMxcKsveAjbhf1/sc2875ZnIPyJU3denGAOZGtqeVFCQ2H3L29YiEVzWkIo57B+SxAp6UH290hVr0uKaTlq5UbX0YI+lu/PW1dstQIXrm5yckJBopVSyqdEx21hZEWg1MDpk5XrNHi4+sakzc/bg3l2xVbluiirPHj619eV168n12NKzx3Z64bTtbxzYmbPnxIoFLOHP6bNnbHZ2WhMbi9t7drhzgKHXen7jG38g9gztDsSr+HcSYxLov/w//tIWF1fs8qWruj6SeM4SbRywE3y6lmuMXb/+mms1jY56W1XT9SccjPUpXbDdAGZ5LoBYajOJBMNJtPcO9xVTMFI4maGl1tQqkk7nrA5zy3zKFi3HJNa0WsEyEbBGy2TMmSWAbho7Ln/uLMowDVF7NbDROh2NzC0x7S1Jm+SmdO8Gh4Z0nQN9fQJeegtdNj0xobOMNs5LVRerRnuFGBFwDAY3PhzxWhiC6IPwmecvXFCM9B/+438Ug5gYEYBlcfGZ/D+FhJGhIbVDUuh48/U3FNPDQKY1UsL8UZszsW5/b5/sr585b+sLfl12iulWdcZ/V9TexDWjg4TGDnpz2A5yAr1XP8Au4JNPxbx165Z8OjEuMQkt+zxXAB/WM4j4O5B4aM8Wn6tFi+ICVwEgg/Yg5xZdGPx5U/pQ2KSq5bNZncWgCYV9hN1EgZXxyMgAIFhMgYW9wu/x+RSLbt+5Lb/rYG3Dh0CohdDfM4hhY1sDsy3YbvZaYAj72OJXr1cr8GoF/luswFcAk6+99WYHEIQEE50Sgh8MJ4goh96da1LJ63e+8x0l9kGrRJWraDQurBLAE4IZjAeGnqTZxZNcUVpjXysl1+KIRCVhpPA7BBr8HzQ80GEBMUhOSDoY8SUnLypbS06HRA7jBbjBtd768pbAAKHBkdAbv8+1cw30zlIhQQwLg3v+/AUlL5psQ286k3iqVV07ToYEiQoMTo42IlXdhLIPCBmHoYH2RT6T1XVjhAk4xicn7Lvf/Z698847ckaqlOegEnOfJb0/f3A+AA2g3L/85QcyrEy9IXACvBI7BdGwFKJjbSVdWHaMNH+ovtDmhJsBjedFEANwBMiDXsbs/JyEImF4QKflXqBHAiQFxw8QhTNhHT/77HNdx+mFeTs8ONDn81lnz55VKw8b6OmTxzY7O2fZnAd40mnZ3JRmiTRuSL5LJVUeCUaGhmhl2tLzJ0n5+x/9SDTKyckprQ+VTZIvqNsSpkULocR4YNZj2y6evxBVjanIe8853+NzASl4sXcR62WcKFUfrplqCfeqHnimkxwUFdijF4BzxAmyDwk+pc0RofwwK6ge4nxZF4ANnDwgAe8bngX/J9DA2VEh1ZjtTFZnJpPxoB6CPnuWgBUwIFwL52x7Z9fbjRRUIERbkrM/Hnnq9JB/ZBeOdR6i5C98NwQfISCXgGsEpHBGpVsQTZNSu5A0FzzwY+oK4GVpd18B6erSUsTuyOtcsJcICg729m3+5Jx99uknNomY8+6et6c0G/bo8WNLZDJ2+vIlPXeqMhvrAGsVgVackaUnzwzpzKfLSy7g2W7bzPSMzh1ngT1MNQ5BO64ZbZjuXoKmiEwcieEqoEBQFWX7qP8f4DK0LBEoEWgR1JO8E2wB9jAyHbvwJ9/5E609Z0d6MjrPzqh5+PCxRvryzNmvBOIwinhv2Ae0tDnDrCD2GbaJQNsFFVsCAfmM27dvH0/ogHUCcy9M0UDo9fpr1+3//Pf/3jULIvFHwOpPPv5EZ4MkgUSd+xgcHtLEBRgmA3091pvP24WzZ+zGpx/a4faqpdplK6Sa1pWHPQQzw/UuCrluMRXEoqocqXVpsJekjkCP9ghaIqheJmxrG0AmZwdHNUukcwr00DBIZwh6oUPTvtaxg2LDfvXRDdvY2hP75/SZ01pnKtZiMEm/wUVaCUPzXb22trEl27u6tmGNJpM4GOHpY3UBLoJQsMBEJqCkXF9CgIGAA8/4vXLvo1w5j7QN0ZLTbkVtGxJZRtyVal1bADvsOsYIG+CM+bQQbDVAr4u4OjB7WCqrDYYKPow/1zBAD6MjSr2mjpVJUlvS3iqVfGKCszSi9jiBPHGLt8NYZP+6C017W5G3m3pPv/R1ovGUPAWBBJFQJzfNz4b3DmNiwzk/1iQBZIH2HU2nUPWyXouEvF3bx8+LmxJAAa4ZNoRLvJo1actoIpydkiAmYCl2m6SZvcR1sU9J3l3LykVMsXkaRwuzJJ/XdeB78B9o2ZSOEB6HNQiIkYwAk6qeCXF/mBKGbeTzuEfOvRhsamn0lwPNrn1EgozNDFOCuLcAoABsO+jgCafYQ97J5mLVar3wFhr2qDNanAnEvqDAg605Tkoi8ccwkhlSgOxNzDVL0EkJejTeEuRj64/XnPdWAu5JeGgBclDemUe8JA7OWYymo/FegBtUptUWkER0ud/29/Z15tTyFETdKRhEgsi0jGqKCc+jUJDNwx9x5lhfHzHsDEABOTqvcbWx4peJXepoyQkML1ujhkBy3GrtpnVNjtjQ5Li1EiZfwN6gDbUHdlGzaSeGhmygu8f+4Wc/tp6BPhufnrKPbnxqg+NDtrezLfHRgwMq8FWrMFq8XLfufLc9uH/Hfu/Nt624dWR7O3vSuzss+fjiTD5rM3MzYl4dbO1YcXPPNlZW7eyZczYxPaP4j5G5szNz8vNMJuPPBx98IBBuoH9IazgyPCLdj/W1dTGesdveBl6xr//+7ynmo+DFWqNF4UMKOgKuKRYdCw9HDB+1dpTLYjr09fbYYfnI9or7BkvssFyywcF+TXbj8aLrlCvQtojmUkFjc7kmgBe11gJcYgcBTGTvHDCBWRL8toodrZbOFBO/AGQ+/uRjFZBgTqysrek80BrPvujr6dG6IO5dyKKXklJs9UJAtmNFGBWwgZtNgQsSzE6lBNIDGsC2A2y/dPmSdE5u3rwpjTpAhDotzFtbitMGB/rFLiG+5vvXr11TXCZAlWk6Wdr/Gs5iYYgBbNzpaRUVBEZyTus1xeMUCVyk3s89AuuwHykU4DsBTLhmxTjY+bbpGbGfuX/YJY+fPJFPppWWuIvCBMMXOLfE+tyb4vBKRXkOMS8xuJhbxGn48U7Hnjx7pliMr7E2Ot+0PsIyij6P/IY8AfvOPQjQ1DROfGBTPobCLszc+w/ui73LWQfcYQ9J+B+GmfSh8D8u9oxtIO7ifPLiZ4g5iDPDEIP/Fsniq894tQK/6yvwVYbJ1csdjNHwCMl4zP7Vv/rv7b/+13+QAZMQa1+/qvcEvCQXBDmuJZJUUE3bBAefRHKcVotsRtR60FYqm/ThEgDT7witrlp3Gh/f42td+YKcNkEWTkQGCvG3vj5V9UmkQHKZ684L44ah4vPDWDyuC6NDuwl9jBgkgmIq14EyTUWb/saRkVHRXGnh4d54P4wtAld8Nr8bKthqU4ItQzIpAKCgNSGgJlA8OiqqIpED6KGqDp22UrZcjwMM0Pdhf4QxaKwJ70HAqHVst+TEccqsDYYYSqBXxDt6Btxb8cAp/Bhb+iFZb5I4jChUdN6L+fA4EdYBR0MyBMskBfiSQ/vDgSraDnB0C6cWZKBpqyIx4/uAQPT78vWZqUmxTFwLJi7NEUARKvTvv/+eWpC4Phwl/yeYQ8eEag/BqAR1V1f0/El8aYWixxNA5Kc//am9/vobardi7WkPcP2OuPZUALwIEj/88CO7dvWadCRwrqLHt03JNQEF64aDBfDzcb2I0DqFHgCLtZQCfCotQCOdzVgmzzhJJjiU9H0xmfI5VQBCW5Ba0qR/ERNTB8YLrBwAKT6HKQy8CKbC1B9YViEI5+uqugOYROOeCWBJQLg2dBRg4wQdA/YC+4MgPJv3STl6/TpgElkwvotj9yqVJzE+8tfbmoLIWKD182vHU3D4HY0RdbFKziR92pXikcWaLdvd3DxOPEgqpScRT2iKExW7X7z/C7tw9qz669WfPDlhDx8/tuHxcZs5taCqPlVpzsmnn36qQKpyeGR7m1tWbTVsn6kPtF5lcwpYSLgBiQAkALugC7MP1PqSdBosSQwJXbhnwBbOsIQTW97uEnqCAYBJHgiWni09lz0S4FMs2s72jkTlJBRZq8sGeEIIMNijXnNYVPwbG0QAxDNdXVtTIMaz52tcx5nTpwXIkDhTXdvd2Zb9YU3QYwGQYZ8xWYlAXqOHy2WBS0zrAjhZX9+QfcN2AVLf/PKmWt2o0AlYZapFd5euE+Dz5My09eVzNjrYb59++L61K/uWS9RtpC9nrUbJGo2yJdTekNSeJ6hEb4Sxm6lUzHKRfkN3d15JGpNtAEx292tWqSVtY/vQaq242qvURtKsqz1nbGzIivsl29o+tKVlRi6bWHCIeBN8ApjwvDh7TKWhxa/Watt+8VA/SxthpVbX50GSy6Z92hntZ544OtjhiSMJQiOiakfTm6wdTWuCOZNR9ZFKv4RrYzARSOxdW4IzQ/WV9dbUkhRBO1X+lg0NjSrIZX2o+gME0LJUrlQFoFCx5L4lEEs7hdEiAVOSqmdZQStsvVqNnncHZsTo0mSfhDPd0E+JRFqVQKM9FAFADtR4Hzt7I0wpETAChgnzDfF11gOdkKgCq+JEdK5ZL5KNcLb5HgBssAOcJ+mOtSJGViQGjQ0QyKhpQgj7uq4FDBMl3dmk7D7JdqvlehhUvTXlpeMTcMQYReRbDApnXfia+SQRL04wma1kVfRTJBBNNdlHJ7Mc3rbpQqQkQ/gxF8b20e74FIEUGpEM2OTsGo1ejSZ0qO0zEpgGQHFdkLqeXRBcFbNEK+m+M7RzcoaDbQ/gK+drf9+ZUtg6sT8in+vMEAdaNK0mxlrkBA5JJydqrfP18tYiCU7TVsakHarKkWYK+0gtHZpWRKuPP2exZVrO9nBR2IZADp5piK8Ybcqzw26yhsQzaumhXbqQE/NJmjYRQO5s3IIEd9kfDpDG5PPxxSThAFPEB2oRiJmValUVa3ieqFvl8lnbOdq3gflpmzg1J1HWdDxhO4DoAwM22N9nJwBXmy3rzubs3V++b1MnZ6Xl8XjpuabjoJ+EBsTh/qE9uffYzs6fVRHo0YOHdvfuLfuXf/YvbH1x054+eqJR6b2DvZbtypklzHoH+m325Kztrm5acWPX7ty4bX/2/e9bvqvbfvXBr+xw/8DOnT2nlo9333lXzATONP4Zs8L6U+jA7hM3sj7o31Hh5zldvHBBcQFtfkqeV9dl97HZ+BZiM8B/9OpOzs3pazwPWpKJX/oH+8XQhGWHNhq6IEwSgm0rEV1aoDIZtTmy3ooJ0IuhnVhtwpxD9ohrH4lVFxVKvFXMwRLOBhpYAAi0tOKP1H7easqvAQ6jqcTeQRdwqH9Akw7RM+HtsLeA7jJH1hH7WXos8bjaZnjRvs6kHUCZDz/6WD6HlmtAFPwbtoJ4XwxuWFytpooiCL7CdsbPA9aga3L+/DkVRfwMt9TOzJ66d+++WKWasHZY1DpwJtZW11R8EfCruMfsPi3Zk5OKrzg/XCsjg8kd0EkhFqTwV6/W5ZNpC/3Vh7vpSa8AACAASURBVB+qOEjcGoqeIf7i+gNrns/GbuEj+Dq+izPAurI+iysrAtlgmKjNE/HfKN4LrB/8XlKtmA6QUHABgnYmmqM+aLEwjh1tFrWkjY1JF4Y8g/vyCWX1CEzxyaAOejd8ipkYlt6mriJf1fORV69XK/BqBf7/X4GvACbnrlzqaJoAjrfTsf/1f/nf7C/+4i8UZBAMEAiTCO4fFBUonTt3Xo6cvyOg9d4v3pNhwjFJcA/6nSa5FMQeEOBR9rYVDAN94AREGCbaAHgvjB2GhKohQpA4CBLiJ48f2+zMjIK50wunZHihrJMQAbpAfydwIGHHzODAuS4SG0SsgsgTBmZ6ZkbsA5gqOE+olFRVaLnAEPf19Ilq7E6q6QlO1HbgAZCLN4UWEk96M2pRiLc7mkWP4d/c2bY61f0YLUlFGW50P7C6GE0qITh7vh7GqbJurDUtOY8fPZYzJyFkHXEMODSShBdtME6vpU1G1YN0Sv27jBv1sWag2z5GELCA6iUUTtZPCWql4m052awmdmCcpeFQrdn21o7ec2hwwE6MjflYuFhMLRTTU5Nal2fPXTuGFh1YLtw3yQ/gDn2isJBICO/duytHe/78eSH+PCd+D6fFdQBSsPYELCTKgCLsNRJWHATO7N7d+zbQN2DDI8MKJNinBOT0N1MtwPHw4nO8t9SnJsGi4HsB3GOPcn/0Xou6igK7RnO2VOFn/Tc2N8RogSUAK0HXkc1KEJcWDhJbgDLAMMClE+MntL4uRkvfuau6s0ekCq/g1am8PCOSmLCX2K+i2YaqktqsaAnzcXUEWy+E30IMETpgnV4fqu5eFfXERJXsUFE2H2PMmhEMafJIVHHlHQMIB6uDddrd2rIW+j+qsDfswf37OkcKyLM5sSuoEFH94xw9vP9Ajl6jAbu6bGpuzir1uibfENRPzU5biVadeMKWnj6zjaVlqfpbKqFAjHUjOaPdhOCK5wK1mGeNOKBAJ6ZYWMc1dtCwiTQjCCYAG9HQYD/DHmHfcU/sG17s8WLpULR5nuXduwjYJVSVAlBFQJgzjQ0hmD61cFoTnDiPXB8JGqAP54izevPLL9V+xvpivy5cuCDQg4oaY4UbjZqAnqBLAmDC2VJ1LNJ6QhAWkIVKEQwrJlixvu++844CLqr7X978Um1l4tVAH8+kdV5IfhbmZuzEMBMQYnbni49tuDdj9dKODffCBipbu8WEi5RaIBAtpALONeQKGYk4xhR0VSQsTZvMEVoTh9jluO0etmxlY992DmqqSkuzIk2LYsympk5o0sPGxo63qmTSWnuS2e1tgNBeMeBIWJIJWhGaovnfe/hI+5J2Fw802Z8JZ9FlXiS3rlcS035gHQn8XffDA1aBB+h1RL3/nD+SeRgptL8JMKEdnLasaNIH7QtUBQFwanVG+Zp0DbAfnD21hnQYEVrVtBwSCoLo0BaiKh9jh6U94pNbYEiSbJr5dDLOjo+ldPFViTa2nTUQWjhcu8hBBxeldYAljBfmGiQwDjAQTbbhWgALAztCWh5MrWs2jjVTXH/DW5BIvAjSsf0SZ0XMEsAkOvDHDAeSeiqmWktTqxx0epKfQj5jc7MzqnCSFGkSkVpcYeCh7eLjb8V6SNFi64AzNh1brjWIuyArmjBHJQBnF7V1No23JHIPrqfiYzVhmASWHtcpnxWNxeXf3B/vralDL00j4jp8QlrSmRJq14tAlmhSDs/uBcPGgSt8FPuKP2JZ4v/7vC1SbXhK8nzsMWsRdKDYZ2qnQjC4t0eaBLBnVLipVmWjeAZcPy/uWS1MEVCFGDw/5yCYAyUUMJwZ4CC/1K80/r2jGArghCRMYI9aiZ3mj4YJcYx8Hq1ICUZR1xyg4e8SLm27sLXaQl2kkvdB72QNrQb1UKFF4xOHLBGzBrFgNi3mBCyBdrxtlk3Z0PyUDU6O29D4iK0vL1v5oCg9n9976y0JjG6urGqyXiqXsYkZ7H7Ztvf3rH90WNnvndu3bHN90x7fe2S//8bbNjo8Ytub2/bFZ59aOpGyVs015Nqdpk3OTVq2O2sj46OyEZOT03b/xm37/P2PbHNl3d56822bmJrS+9398rZdv/41+dZbX34pH8+Z5Lmw/iTx7EfOOrEeRRFsVNDMwRZ4C1tMtv35s2eKJc6ePiMwkzhDfq9WswsXzytWpXjE/wFCaNPjWQ2NDEnAeu9gX4UpprIAPAGA8Zy5HgdNHRhUm1cMppd/T205EbgXQLygRcZzdMF6wM6UrW6sq7iA7yky4rxWjVrB2jYyMiRdDabktBtNgUXsT58S6C0+3OvSynKk49eWD+L9sQswYgaGhlQ0HRgYVvGNfQuwBMOYOE4svnZLjBDsw+jwkPYkNhlgbHdnx65dvSqwLbwEIMRidrC3p7iVM4uPkxg+E7BqtENSdHShXbamt0XnlZcQy7HniQsp1EgTBVYOzF1i3mZTa/L5Z585M5vJfCr0nZY/xediU2C/kmfwM8QMyAnQAg8QRmGCQge2eu/gQD6fmAwAnBgDhoum9EV2Q2e8HsTJHdjEBgCsY1v4O/qKTFWDOY6dY5gDsS7sZfYlRVlpLxYplnl+4YLUPukRnw+rRxiSgHdvQz7Wo3kpZ/RCb2Tz/9lc8kUs+c/+6KsfeLUCv6Mr8BXA5OzVyx2AAwIyjNb3v/9nUhjnIHuFIq8KHD2PBJB/+t3viTVBII7hI+GmaopRwRmQ9JBEXb582e7fvyfjBxCgSTc93TIWBECAAiQtYpkgCjU3Zz2FLiXh0AqZbgHqy3UQckCLwzAi5kRyAziCI8IoYlBIEnCOq8srAl1IkFSFidSv5xcWRJvs7elVkIJRClNjuAaQYqp/OAF+BxQbAySBRoS22jijEVUaXL8loSQBxgUJN/oWOBM0QLRm9br3TEZrSBLH72Ko5+bnVdFkvC8OgJ+hQoCjRYiK1hGhyx2McEHOQq0graZACa4L5y9dF8aqdXf5Gnc6qp4QWIo9kstZtVaxE5MnpE1DawVsD6ntU61vte3Bw4f6OYIFKnSbG1t6NteuXdWaq02qgEZMSb2gf/VXf2W5bF7PhUSMfXPx4gU5KwAwJn2w7t/4xje92pxOa9QxABEMCq5XwWIqKWosWQzj3T75+GP1yAY9GE2WoRJY8SBQLRE5Rn3SMzoo506bj4tndZQkEyjhgGnPwTmyN7g+KgUkvjia7Z1tsYk0zchiAkZEhUSItVoRYEQCAE2VoJhADEAHsAdHjTNkrUhILl26rMCJ6+TZh1F07C2ulUoP94rgIQr2gAjsaYmukvgrAPYef6dre1IkodBoBG5gmgThRk8gggScU80DYBKcqgLvqA+f8+SMmEEF/z4C1cdcsr/4mtgo7ZatLK9I3BFQD7Dvhz/8oZ07dUbML5IrJtpAv0XcDp2eu3fuqdJEReeNt9+2vqh9jskcrA+0bEZFSvdhd9+2V9clVLy+tSlAkXtl+tH07Ixt7+26qGk6peSLiEl2qePVNfaa+rwR7uXfjbrWnJvnPXguP/nxTxQwvPnmW6pMsS7ORkM/aMBu3LipoEXi1W0Ed+vab2oXaLdsfOyErwFTchYWoukoce1/wDLOCv3Z2Emuj8+QeF0qKXAYwI/AkXMEwEbCQSLmf6cKBrPuyH784x/rPS5evCStFM4z54Y9QBsgzDQSHMAcQEGCLypVGqU9M2X5dEwjhIvby3bl/JztbpDA7FoO/Y9IwwOmEiOFYa2wF7K5tCWSZnVGrXba1tffa8l0znYPyvZscdva8bwdVMwOK03bOajaQfFI59OTYqqyfdIXOih6WxlTFgg+MVM7tApkM6ogij2XSrstHR62pZXV44TVRSdd6A4bpfeBrajWExe/49kASnAfgOm+p02AmqqxMR/ZKlYCYJImKME+cRHYasXbMHh/9E1AWbCJxOskX8etKB1vM5GuVRmNFxg4UMh90g+Mua5Ct5IUKrchAOba9vd3LUErUGi1iAQVYUsA6ggo1cQtbx2TOKsATa8sK/FHq6JS9jHbUYxLYsBzDyCJAmNElCPtCzEyADcjqrZ3//sHChyDFaEKp1eslWhFIKqDHDC0YKcEdpqLAxP041v6ervs9MLCMQOB9SQhInEI09K4JICUdDrpVP4EE8FSLvwq8MlZWwi/Hh5S8fZkH9FLGEaBHSNKfhvtEp9YxlnhRthDwa9w35xzfg6QIwBKXAP7i/OiqTNihHjbY1g7kmWAb84l7xtsIu8Fg0BtuGrvdV0TCcQj5L615VpPEVvPmTOulyL7CUgXT+g5cjYEtLCHIhYSnxMEh8V0YaQvax4p8gYGCKAWPhS/wv+xkRq7SmEJexwzCVmqPUSAdls2C0YW4CkxCPpoYdQ0OCJsMK6FtfECVUP35dNfXNeHZI/7xA5JPyjyOST2aSYQZTOWzsEuob1q35KFjA1Nj9vgzAlrJePW299rDdqU1zesUa3Yd//0T6Vvs7u1aQ/u3bOpmWlrdjo2PDYizaJ0Dv2Mtv3i/fcExmxvbNmFM+esr7vXhvoG1KJz87Mbtre1bZ14x/pH+214YtgKfQVNNhwZHLHKftk++Okv7KP3fmnNcs3++Nt/LLAXYPbu7Ttqs+EZLj577pX5dlvxG/uTghv7i5gAP04MAruAswPQoCJM1OLlY4bB81NiLohRkHIGBMUx9DqITfF9Z8+dVRuPWjzSSU0z29zett39PXvta9clsg80cXB4IFYxxxR7prHETK0SUwlQ1NvVJNDuELnrD0X6WGFctU+5gvMTs3/48U+kDQbDidZNCjr8BgyN3t5uxbIAJkfFoooDaO4FZquYtRU0crxlhjgSJgftVYDVCDPjO37283fUSn3vwQNnRlarYpPg3wCqV1dWNB3n7bfetuXFZzo3TF+ampi0rc0NieoCEkxMon/n7UeKWsSK/WrCz1nhuaidlzWK9JhWVtd0xvge8R6MH2wCMSD3wHWxt2G1YOcBxgaHhu3Jk8fyV4j60k5/+84djZnmeePD8R2cIUAn7ARFGjHrKADsoE/V1EMgxqA1nfcPulPEH2Ilw3xBpB+GGQBSxFLBtlDspMCZlHYdE9waynXCBCtyA84ma0Osxb9DC+bOztZx6yGFY8UkEcsorFwQ7g8gqzON3c69rAlznOcGUatIOFh+KRId/x3NhV/d9qsV+GdX4CuAyZmrlzswKQhecSjQA0NyyruRkBJogqYTmJw6fVrGEqdNMkIyjzHJIrKaZ6QaCtY1O7WwYJ988omc9Zkzp1zoqFpV0o4zI+DFeIriW6mIJk9ijOHAsDx59lSCU2rPoIpSq3sP4v6+kl2ckbceuIASDhHjg87CdjTJRjopUTsECQfUSRwUBhantbBwSm0mOHwMGwaUYOLsuXO6BmiLOFgMJAAITImV1WVVQjDqtIEwjhSng8HCiGoEb6FgG1tbWk+SHGeiTMhRMYqP9aY6SxsBgQ2AC0b8sHSkBApDzyuMM62Uq0paAWgI1Kik4xhwwCR2XAuBHc6b6tHcSRckJYBcWVu2+YWTArcw2qD6gED/L3tv+iTndZ15ntwzK7NWLLVXYd8BYiEpLiJpkhIpyw5bVve4pzs0X8YRE9HzX0x/nenwt2nFhCfa7Q/2eGTLVrdk7SYpbgA3gCDWAlAAagFq35fcKnPi95x7C5AYMy3bMREdFstGgCrk8r73vfcsz3nOc3BAGO8dVCKaTV0zDhhKdbVSs8NHDrkDly4AU0amVQn7wfd/IHE2kj/6M99/7z176umnVTnjM6YYYZxO29mzZ1TJRVQWgEGTeyoV27dvr8QuUdjHmfEMAY7QjIhCu64nAg27Ya3FR7TJOD0HB04lifVifUmCPGn10cWaiKDxu+aTA0hWWxEMdhCKpIH3w6TBvUhwWGP7aNPZDAG8J178sIeYsgKLIPbQ8nkD/f3bk5jitBWxIhifS+JfyIfzZBqvx3cp4AjTKeo1BwOkaxIm53AhBOuqRMe2nHANJIVUGIK6oq5NVYWQjHkp1O+P9fNExdkz3Cv/GKvSETBx8TqvllMZokLE3gIQpaJE4MXY6mI+b59evGTPPfuM/f3f/1wTY2AhMEXn2pWr9sprX9V4Q2nFLC5pb/YMDdnI3TsCFRHCzDSbatOq1KsSYyWRIFCkWkR7R3WrpnYkkuM4zQGDRTCvRxco/Vwz1wiIQVCMDhKJGcAEay5B4Z07HQyhRUNV4bQ9eDilIIf1gH7voz9reuY8N4JLGDn8b84KDDoCXMBGQEyAHNaUAJSqLt+LNgmVZ52r1RU9O0AxKMjQs2nH45zT1sWe5zr+w7e/rSCU8dR8F7YG9goVKSp69HgT5LEOUKQ5W7CasMH9PTssl6hae0vSZiZuWynTsHp5zdaXF0SHps7uE4Y6dH9cH4lWIkWCj0bTphJiet+biYzNLazb4sqWLa1v2fJmw1K5ks0trQgEQQic/QN7qkT1TFOlNmW7YBx6UslUF2fqOPBmAQR2puG6aMqe4MY2MdaRKl8cN89zjWNuEX8m4NTZEVDaEJCpc5LNe4tB2TWDAOUANV0k1pNyABO+i5awbDZlxVJe2k3uv5g24y1EXDfsEQCQWI1U655GZLe4T8u36Bzweq5VQf3ysi0tzYdR1t5z7kKiUNR94hvgolo3NMXGz6FsqQCTTAi8uS9P2GK7iqYNq68/MFaCfkvUH9F4bWkTuR6RGwAHTRJNtD880Y9ilfxOYIEqto/GzZYDCOHtqhQ6aAOq2q6dXbYn6AvACtXnNJoqkCCKLKARcEctMvXtpItfMpIUwGRjo6J2Q54X+iUk+jwX1ljMkpAWPtLzgAGU1XljfTlvYiwm0D5jqohXigFT+R7ig+0RqXHKUDKhvYbtiYABn1VsKamdKmpTYWcjM7S8sbmdlKo9FlACLQLA0PCs8GfYRgELsBCChgkgEd/FdQJEMymPCRkReJegfWh35DxorWjFyQPYpZWQRwCYpB2QmPMARR+hVmIi7HyptSiwnc2KjY+MEeyPpg4GIVm39cRq3jbAGvLssANcPH6De8QeUImPwpJRVwf/DxuCkcAwG9s62lRcaiYa1rt30Kwlaz37hqzcqOm9jDS/8M67EhQ9fviwDQ8O2Z3btyTqjr0FNOilSHN/0paWAM1qikM6unfK9nQUS7a+vGbZJEyIXWJC/OyHP7JSR9EOnz5qg4eGbL26bmdOnbacZezHf/NDu3n5uqVqCRvs6bPhoT2auMUocIBNtMuYlHNn9I6ANYocsHIpjhALAPZxzrArrBUMtgjWas1gwLHPEkkXhxfjy6fqqT0rjG1mbDzPi+d87sknxYoG1AEcITaq1GrSGTnC2PcuWnW2bHaBAk2rXfzkotgeFIWIid0+ME2RPet/op1w2MTPdZyqxboLRUsk7ZOLl6y7l4EBy4qnr169ptjk1KmTgelUtt07d1mxUPD4E/A8jBXn2jU9pqWgOByW1Mz0jPYgICdtrOyBq1evyy59fPETFSIRLIcV8aVnnrHy5oZ0aYYGBu30E0/Y6J1b2m8MD+B7mSiI1YGZA5jF+kctpl/NUNRaCGtjq658QufcTO30FDlgv3Tt2KkYmnOBn3aNQ2+VfDD5QPsc37l3zx4/j3WPXSSYjC4dTNuFRbXwcu/YUQ1v6Oiw26OjKpJS8FPLY2Doce38O9fE2SRPgJHSUshL54Z4UAXiHTsEnAG8FIotapuiRUqMRGQHaOOslPUeiiuAjYpZsUWNhvYbhbg4CIFr5ZkqZuE+jYKwaxPxDKP+kIsABx0kgVAuosufXwWkBNyHlmxnofhPZDNv/+K/mj5+8YIvVuA3awU+B5g89dKXmxhtVQeZMpPLq/+TBIGDprnrCEjJ6dDygNNMKgmmMgU7AECjVKBq69VvjCOJIckM1d+D+/fJ0cJGQU+AH4yUjxwrWHljQ8aOoIegEyOCs9vAuIjmVlFVh8RDjI1iUdNooJti0DAQABo4GTRRcIwYOa9cOYVYDIxQ6cM5ERgREJHctgeRSq8WZ+zLX/6y0HS0BjCKgEY4OdpWFpYQAHQ1etgqJA8k+CRrGCCADyHMQeQW1ojGIHd02sjtEXs49VCjNw8dOiydAmj4UPJICjzBWQ4ACIkfVF2nHBMIsi48E5IvteggVjYwILCIeyfY4j737RvWNeJEZ+Zmrb2jTcEuphIwhvVYWJxXJQGQi+vG0WM4STZ4ziQZOAcc1fj4xLYDR5Tyt15+RaOacW5oVBAEEMgTdPT39uozABRIaDD+/DetVDg2NGQAvhhHyB5h7W7fvqX/xjHQG4yqPTRh2iNoSTp08JAnYaFyhNaE9GaWguhW01t1uAEEPFVt1lSmDe03ngkJKsCIT8Bo6rtYM5Ik9jhJKRsJh+rjhXcoqOLZUylh7x04eFD0VtHDCUKZvpP1gIzEN1ao2FPsd/WnU4GlghUE/jwYd10OEj/ugyCS6oXGdePwUE8nyAmihNwXwa1aarxMozO0TeGmzUHVz0fikzE5jZ+hCneYKBNxGIIMD569Ik5gnmyaffTxx9pfAJCAZeP372tEIXsc5tgvfv5zVYISadfJYA/t7N5tEw8ebFd8YW81Ukmbmp3VGUE7I9loiMJMUE2AwnSoqckJtXoAaN4du2+Hjx3RZxPIqvpuCDUiqMikBw90+BtbgcYRZ4sf7pNzwn5idXiG6FgACFJNlXD1qgsus48IeKi20YfOeGA+BzCDSj12A2bON77xDa33G2++ITtBX7amGnV1CTQVQLu8LIYXoALPj9/v3bdPe539x3Xxe4I3qmO08vwoiB4zSUSJZa1m773/vt0auSVQlSAU8Tr2LGOyYyskVca+3R2Waqzbnr4dNj1+25ZnJq0ll7KUbYmJxw7wVgCf9hQrrvSJqApdKwvMYgrTZqVpS6tVyxd32Wc37lsz02pzy2s2Pb8ggVRAaRJlRE8J+jVCnUkRHe1ikvADiAGIIgFPCVvSWui6MjxXWDza82GyC3sW6jPMBc6j64UgvsxklGSYQLTpNPIwcjWCiiTfgBmxzUzsOkZA7+hSsokY5soyk2y8NWWrXrGhPf2Wz2cFPtHuhwCxhAurngizN9hr/ADGuGBzXmcLQBM2ok/s8rZS/BKaDNbger0FZTuBZ81cJEC21s+eMxM4Z84+cEaYWlM0zt5/T4sMJ9SnsDiLRm09UrzltVGjiNHPDo4o6E2nQn9/ymB2qXUjCJLyofxvMfS8N0f/r/HE0soAofExuWgYDdBygZ8PrS3YdK+0NhyYSqa0HjAHSSx45tgJ/m5lclzS/QhgKEAB45nxBaw7SYRsmFoO49QeznZNCYwSBCaFUbEFyFZ7jzME+Y7YTkJywb85UMVobgeDSf5ie6P0XGCf4DuD/gj3If0YjYN1EDVqPUURWBeSfcTgE7MsnGHXiGICEiwkpkv5uRWzElCFRFxsFdd8cWDJq7iw5IhP8sWi61bAaEPnq1JWuwEvxs8y5pqzJNsXWDOy8UL3nKFEtR0Qj/MCwCHQK4zE1ajhMOKaa+c6NDZYWiopBwA0nppJOj7uFqCEtVIb1fKS9I96+npseW3VWjpKNnx4vy1V1ixZzFuhtaj91lpssbHRUYElD8Yn7LVXXlWCOvlw0tvVYOHksrayUrZ7o5M2Nztjvf3dlmnN2dFjR2xhesYmRu9bVxst1DUb6O+zj9573+rJLTv9wjnbf+ygLa8t296+IZu8dd/e++kvLFFLWEumYK+/+praZq5dYzrgoo8GL1fkS2AAUshpybfY1etXVfVnzYgtKDK5XpjHsO7Hm9o3nAmAKQApWk+VdJrHjvh3b/MNoFoDLZ20De0ZEpDy5eefV3xBCw5jeYf37LVSW0lFMbWiocWUStrf/s13xcBAj02jdGUU8TWw7ZwRtg2shqYLriO2pMkX0nLXaEpPEKFX4hOu++69uxp97Fp5ae1LwBJAJOJnzsCjJNotAf6TgiC+AHsAiwyQfnBoSG05XBcTh9CI43dMtKNwQPGDeIhpWm2lVuvetUvi2xRIKd4Rd9P2BMt7z55hnV13ABEGejzh8uEHXJC3KqMHBWuMoRPLYluyz6dnZgVKkSuIkRuAUu4EEIeBEbA0aBMmziWG497Y69hXcgXZh8BGJ0ZkKhlrABBEXE8uAUgDKKIW8qkp5RbsFXT4eDaxUAn4AbuM53j44CHp1bA2rOutO7d1TfzwXgATwNSjh13zjX8jloXRQ0zBWhF/AtDQ6iXWdJUzuyW7qnMeiqrsk8gSw2fCwBXQrNjObbuKbKGwFKlK2FeNyH6ssIY9oO2YdmXXk/ri54sV+GIFfnUFPgeYvPZ7v9scm5iQk+BAHTx4yJ544rTEUDmoJEkZQJRQsaVC60lCqwwJPX8ktY1aTSwCaKQAGhxkEHD6/vbt2WOg8yT6N2/clEEk2MXIIBwHGIJgIjRI2jo4zAQiABxOF95Syw+JAwZBY7vCCFcCY/WKhuAuT4VQ/fGuzs11qGokgJ6A1ftFMTiwEQi2BLIgRBmqWq67sqGkiWAYAyYmySxIvPegexCSVpsOyZ5rcHTq+nA+gAk4In6oDmPIL1+5LJ0MRDKFhNdqMu4YUY2+zeY0VtbbYEqu5L25acVSq0+H2arr+2C0UK2AlRGplErMNjZELcTJExD09/cqKOsf7HfGAeN7OzuV6IntMz2tZwyQpekNyaS1QZXdtUuBLGvA89S1Ba2Hq1euCSCBCYOzQ6yLIOrw4UN6tqjmwxjw6r0nQayVKO0kHHPz+nfvta8pIcMxoZFCKwLJN5UKnMXHH31sx48dF4BCYuuVaAQs3UFcuXpF9yO2SC4nEM+FcLe2+5bZv6w1QQ3sJE3PgWmzvOzOWtVvxhkzihqtimk5OU0Byuf0OtT4eX4kvLyH/cW64sxgAfHZ3CuBtAfmPk4yUmzTUoT3xInqR2zDIT6IwawSiXA9qhSHCSFy+mF8piY9xB5Vb2SVowVA4pl7Ir9i6AAAIABJREFUstTUeSIhcnTFtRE8kfPqtydhMGtcbDebz1rax18oWZsYH9frRUtOJOzOyC2db1gJ0JE/+/hjBSkAJuwZ2FPjE+NiXN24es1OnTtrvXv2GHRa6K5LsNAWFm11aVGiuVPTU2rDYXrB2N27Oi8EZXfG7tqRE8esg4BGugWISEY2VFZVJK4ZwIL1YgrVuXPntAcI/LA/7AMqf5w9Wi0IMqhC8fmwLaimiZ2y4X+wd0yTIsCFHbVv736BZy4st1etZGP3xwS0sVc5/+xjzhqVJc45IqCRTUZiDbiAFhFjLtnbiLwJNKK9gTaipovu0bvOWbxz+7a+D1vAPbDX2I9nzp7VNAR/Tmm1Sp06fsDyqZptbSwKLFmanbDWQtbysO4446ESHfWkYIspOk9A50ft36v86ItUt1K2WU1K7PXe5LxZrs1u3rlniytrlit4cgR4APUfIBYWAmdD7C/aA9IZgYQ+rhRAhgSWdg3f/wAYJGXke2JNqcLv7CcYIK4/4foKBIgEoHwP42gj+AedHZtN24IYApbQ8xDYCVOmtVXsJADpfL5kM9NztrnOdI+0TT4Ys/7+buvt6xFQwfPH9sCiA2ymQMA+8ykYrsEVp6xoRHXd2+NIyDjfsFEAualQWxMWAUmstxM5ec1HAet0ecu+QJWoReIshTA2UlVsF0Qk8QKgEvAi0DrjIoPoe/D6JECCi6TSOuMpT2jnQ68i0MJrFQdqpQOCPgyioonAOAnCr7yW8co0mSixb9Q1ZSifZSzrfrV1qeINeFEpe66TsO1EUuzHYEOcGZcSYEhRhWB+bn5RiSzsM1o3ASlIRFZDdZ/XU7nmM0Uz32LUuSdB7BtaSLcBifqWPp/10PhmM2cD6Z68HZeV4PUkTGJ4BKAQ38yX8JmAY8QcUR+B644AKz6Os8xreX8Um+XLPMnwdY7tOAhP46eJSfjhs/hvQBO+QwCV2i7c/m6L2TKBA72KZEqCp1SaATwATKS5wWQbfBPJUQBMOH8aOx20EjRxMKwp142fiCwRbA5JXNRl4brwX9hpABZsjyaLBEF2AESfKgRAmBNwWG9uWb7YYi2tRavUKxoh3Ld/yBY2VqzQ1c6EaNssb1hba0miom0tRWmXvPLSS86iI47Jo+NB+0LWxu4/sM8+vSEG78BQr6UKadt3YK8tzs3Z0uy8dTJB6+G0mHpzU1M2v75onXt224kzJ9WyMnd/2qpL65asNq1vV69NjE3a3uE9YjGcf/+C2gbxFawpz4RYFB+B7ghsExJFbDkANgwAASZpn1pHnAA4Lf0LtcK59lkhB/PZM3xA8MhUZQ8wFVB6ZAHgYy9iTwD4aUViH585e876+nuV/A4MDUo7bHV91a5fvSoWNWCO9JbEDOVsezFM9i4y0UIbIuf88cIHgDEtkXfv3be7d+/Z8WPHZL9gQZP4UuDCXmKTAeU62tq3Y9xALdWeVbGmWlV8637W9ULwo8Qnt+6Myl9hS2EDLiwtyUdFFvX42H35oqGBAU2UAxDYv3eP/CXP8uqVK8ofuF98tTNCfE3x9cRjsTXF9Upcm0fxTxC55tX4XvwKbG0+J4LoFDV8ultTemmAhMT9nBv2P3aNUcTYnL179tqd0bsqVOBfiGOluVRssQdTD9Wqg22nKIcvRzSWmFqj0nM5xcjoqtFWjp1gH5EvcC1o2A0ND4mxTVzP2rnWSll+3wEKs5XlJds7PCzGKSxe9hRxPKxxYg7ODvED8SW+1lsFHRCPYJKKsLQfIeqP5kuZse6w5YP/CC02cSoR66acp4GsAkw93usAIj+0E2PjiY3EMI5VtC/0ZL9ADb5Yge0V+Bxg8tvf+P0mIp6igJZKmnRz4OAhJeUSRkKclWoR00XyhW0wAmcRA5WB/gFNniF5I5mEysa/YZARVSKZAZygDYQDT2WYpIXecIJICXguLkgolOB1ZWlZQlMYNVpssBq0BnjfrleqoON5IJNyNkPOld8JpmAHkMhxPbTyEIxsVhjJlpdjpe0Ip0mCXWX0XjbrbTbqx/aWJMwKaLOqNNWqRsUhTqmqmkTpvK+ZNXORwZoCFAJ7gIyOrk4JNpKgnTx5QgDIxIMJvRYBWtggLsy2pbFtgERU5R88eCg6v6aXyEB6EEgSlUq4uKn3XXbpocJCYbKOhOYY5by0qIAG4KSnt1tgD8JXmohBq0gua0ODQ3IafA4tElRsMeAwP3bu2i0B2Rs3r8spkIhgZAmK+R4CBgQSqWZFujoB8e//3u/ZnTu3t58/r0UEElV0EksfQVkKo3pX1ZpERQAaKaBEJE4ASh07esy1RQKture7RyDNNqMC/YlyxS58cEHrwaamwgyoouCP/lJpwzCdI4ieSovHEwCCI4JUfkie2K/eAlTfFsE9e+aM9itrhoPCKcK6oc2IljR+pCtRLGlfffTRh6rwEAwQhEZ6PDz1ZBipScArxhDMDJI/KuGMyhSV3MEQzgd7kwRB+1uskdjVHLkl/ht+CBK5b+5X9F3aXCL4EqiaCoqYrCFAhFY2Z6KIzsw0BD4Mqu4SZ4CgekvK+IAEfPa90bsCTA4eO6ZRjzMTk7Y0v2DLq2vW2tau9WEPnzp5yj79+GM7+/TTtqO/T0m5tP8bTdtYXbXZqYc29fCBzc1M25Fjx1TZGbl+Q3oYUIFriabt6u0WdT0y1TiXnHU2yMTEpEBXKnVUnO7dvSfGCz/sR9huJJpUFNHfYDKTt5qtaH36BwYFflENJWiB0n3yxAnZKQBaWnLaioyiXRV7TAJzS0sKRGlJA2ChmsT60GL19NNP2y76pe/eEcvhwoULLmTb4pon7CsBNg8f6mxRpZcwHhMP5hcEKGBPAGzUojc7p0CfatfDBw/sxMkT0jSiH7tS2bSBvl47eeygNWtrVlmZsVyzYjOT96yYz1gRPZCqtzcSAKIxgZ0DlCA5osqNQCp7SxT8Fhh3OavUMzbxcMVWNhq2Um7Yg5kFW9ms+J6FkUZLgHnQpfYEUdo9WWQ/e6ubn0cxBTTlASDQGRHsYRIzfukj6gO7r+DMkngmYHOwHziHBMo8R95LMkLSzd8wHwGWxu+PaT+wdwGpNdEnV7BsrmDLi6timDDlYmJyzIVM9+7RGYXpwDPFj4BkAOhzXqgIM+WM69cYVmkz+YQcMSoECDGNYkkVwHqd6Vc+WheQA58DCMCpVKIegk4PTtGiIWlnXL2PlmUtIrDK+ZcgrKNaoaUmpWtQe4W0fjDtJOJMNQLw8rMsenXCCx0kevhUgaZh/Gmj6s8pTm3guzUame93CoTaa2DD5HJpO3b0kK4CJgIioiTg+Cjpxah9B6FcdKky8jWwhLBTaJOhKYEPRKcCHZN63ZMgnj2aADxXTSxCnDYkpKy3iG2M+5XNc00S9A8EIjFalUQ1z0QrwDVEjJ0ZFFuhBM4ByLPHwk8E6ADf4v5zPS3GRLtmjp5VmusDBHTBVf+9/0Sh18dp7vw7sYKYtAhzZzJux9GB0WhwZyTSwohIJMB1hv0RgBM+a0cHfju0EKHDtbignbTBGFbOabDT/E2yzZqrzXF5yfeaJmYgMlvx1wbtkzj6FrvDNQighPXFOsLaDa0M+OzY7qgzKqDKtTXSLTlL5zPWSOIXV8ySDdvV32P1jFkXoGM+aw+nHmiU7LEjR+3B2LjtH9pj+4eHlQjDJsTuvvHWW3bs2Am7NzphN67dkr4JE6zad7YrJnn4YNLqlZrlMzlbml+0lhzgxbrVMw3L7mixU2dOafTwp29/aJ35VusotVlvd59EuklESczv3LojdhfFJDTzsKfESBT0mOY2MTmhBJrfaVoLewbtoFCF557xGexPhMXZB8SQMEwii8GLIt7Syu+IoTgT/DesE+wh/iWZBjRsFYsKf8l5+Nff+jf23HPPSyuKQ0WirCmSAawTS6Lp9lHPWKCCMwT50YS0AOTIF9KOW9+yqakZMX5hzjKAQS1XYpXUFYPv2IXwPpopTbFOdqFdFj5bek3rGzpnUTCfOIj9RAwGOFJD127kloBv2he5N9qq2YP8+43rNwRyHj50UP5qYKDPjhw6JL022CydHe0qspKInzx5UsULzm9M1CmKwUTx+AwP85jkRhD0jmgzOQjvVXsohbs8YK6LO0fQeGFuQT4EEIO4D0Yz8WajyZCFh2rnAQTh2dDyjc4L6wDTG7vEM+Z97Afed+HDD/Sd3d09arlG+J62IP6NXAiWCMVKPos4Q5NCb94U+4SMgD0mxs7DKbG72B+M4HamurffY59ZA2moTE6GXKis75VobNhj6Dxxvw44Odt/ccFbdfFLPA+Apyh6y1mmlTWOmWfvcn/EqPxNjIn/YB8xLpr4n8/zpDBGlA6o6ecL8GTbH3zxH7+ZK/B5hsnvfr3J5BMAEQ738vKq9AlQlSaB5xCSPBGMkVTggAhSI3Bx6OBBGWeMNQeRxAAnTQLAIZdORLOuBAQWBu8n6IlK5VQaqYQxQYbDL7FZwAiC7TD3nNcDmHhleENODIPL60lu5BRDoowxArmFGigDt7jkCGt5U8G9GAawVTbR3PDAA1YDiQZJNwFsTKwJLgnoFPxIN8UF77yKirCh97eK/aEoi3GDRaH3gCUAI/wQWEVhSoKg/QcO2k8RfgzCpqOjd+V8oYvDwCCJV4DZ2LKenl4FBEqIt+rSR8CRgEbLCNM/zUjUtlYFE7wO4S+YD4A0VJZB40loeG4ALYAsfC5rQvI4NDQs9Bx2C0wP+k75XNYBR0qQCNvg7qiPXL1+/aYcIdR89g4TPr75zT9wpfWUazjgRDDk165dt6985VU9VxwYaDrVdcwzCeGJEyf03Tgt+n7fefddiUZyrYAPJMVnz5zT2GQYSTAcoCWzL+fmZ13glaSDsYatrdsUcAJIVS3C5AmYAexNjXQMgYiqiIjhSUXfq00k5N27u7UOAvXCs7969arWnO/mtew9qg4kAFSq3nrrTfX6kqjBqoj98prsQSAedAkIVjkXAEhx9BxipCSLOF9nNFH5A8hwTZLtFpwAnTwe1ePANTHkMYZKKObo872n1ZMo9jaJEAkRr5FgYiJh58+/b/v37bXlxQUFW6w/lRXeSwsVwokAB8P79xkjKGnbqVeqtjC7qHORTKftIcyp3j67c+OmqhdVxBU7O+z2nVFNkyE5m5+dtcWZKdsqV2x6btaOnzhhM7Oz1lIqWk9fn7Xt6LL1yqYo3STJnA/+EIxAoyXhuXbtquwS6vOwgVgzbBGBOjYMwBC2GKwbgkGCBQk8avTvHvvFL95WggujhOQJcJP2Q84QtO7IoEPMF1aK6NOMFX7wQG1l/G/sBUDVl194QWt5/cZ1MV3+/M//XHsfKrTOfZjOgL7DlStXpJDPOYAhR8ANwAMgyZ4DZBH1tlrRWViYm9Pa8hkjIzdseWnB2koF2zfcb8lmzayyZN1teVucnjCgDQJtkrhNpjVlnB2AaCn2F62DGmOFw9hxGAtpgth0iy2vNez2vRmbW67Z8mbN1itbVmtAJQcEpmLHfnUWVkMaJTGKcgqwEkhVQl2klvVxrQDaZ0hUmttaHaQDCm5LrZbLZQQqATJiQwjkeS9A8vqG+xLpLqTSSlQQasaeYc9JDpxtASsFZoOPUW40acOoCljAxm2srcrGUzFUINlsCDRh+gU22fWNKmK1sM5UGPEj3CHMHJJwJZhULakeLs7bwsKcWDoOmASjT2LPGYc5EdpyXEsCVgQAJgG+645E6rkYX5paEZIGkgVaTGSznF2VEHBPe5ELuXLNsmcB3FWyhYEJ03dcwJhnz0SpgvRs+Dy1sJUrYp/gd/FZJFHOZAMrRaQ5YyeOHtGZ8FGZSdsob+j5AfyxVq7N5MxNmBYxWQN8r9Tqtrq2afkC/q9iqSQCs6a2LPYD90Qgz7Px1q2QqEuHLIwqFhukqj0lEKilqMIEVXOAO3wkn8GPgxuAKUyPAyjy4omv8SPgAzsSGX++bv7cYrWV1+KzXKfEW5CUuG4zgXx9GXONb2V/CJSUNlrOk2meU6Mh0JQ9rbZiJaudZptVG+7p1SjeWrliLbm89ExM0+2yNjn10NK0hS4v2eTMjMbEEtPwPbB6aeWBLQh4z1lw7Q1nDHr7MuzFyO6iVRHb4tN/XPfHAR7sIbZKVfvAcmQKDyPg602msmUsU8xbG9ecQuwekfNZS+RStufoQVvcXNOIX1h7x44ftYHePltfXrGnz5yzfDotW/zOe+9ad0+PvfnmW9bZtdOskbK5mUW7c+uGbawt2+6e3fbkU08KzEDIMs1o7/Wy2pQABwpdRct25Gz//gM2eXfMRi+PWKZJEkghqlP2m2QcUJOTdvDAQUuns/buO+/a5MQDgRUwXPHZxAawMdAYob0CG8X5iRMJIzjG6WOdsHVqFwwjrmEhqxUWDYxwxtgXnB9paqntzferTxNzDTnp16QS9vrXXlfb9ZNPnVOMo/bvuifS+EnAWtYffyHwL+jmsBb8D10T4HYAxGJLDsALADwxgo9ObuizKSx4sbJd55e9ih8E7KdNSRooCQATn2w1Oz8fgMaq9iE/FAS5nouXLsuGEA+TB+BHj584bp9dvuzaO8mE1kkt1rt22nPPPis/g03g+yiwEHsDKsCyBAiIP7T4aJADo3dDO852PUgtjN7WyFqzV3kG84uL1ru7R3ZU9xHegJ/kT2d7u7czI7K7tKTvBRQBCIXVgY8HVCce4d0UZK5cvaq9OjUzpXibOIqJoPhmYmSYWcSgrDf3gl3Aj1JsjO3hxK2sPYVVirX4MFhjEhiem1PsAfMN/0kc43aGc8t4+11ikxKvaEJQoSAWGGtKvI/9VbsqDPMA+tEyRSGSvcAZJ2bkvVy76+zkgladKV736W8Um7ylG9srOET6SG1qiY327hEI9ag852Dxo+Lcb2bK/MVd/yavwOcAk//u3/z3TaoDjOglkGb05hOnT4tG3t3dK2bB7ByB4oKclKpEKIeH/lnaTXDKoMvrq2sS/tLhzWbV1gAQ0tvfo0PPGFIlhWaqSGDkqFJhTDA6GHyNM8xknfabiX34FY1K8/7yrBwtyTHG+/79ewo0SfwwdDi4yGagSilBVhnPDSV/orfCOkGkdWVVhlsGXUi9U6FjqwwJGOOLV5eWhQ5jCKlGMDEIHRIomgQQOAD+7f44VHEfF0jgj3I6/ZBcA6COBKRaCnbk6HH76+9+1/vYK1UfK7bmqvUYNJJDfnAGJOlMbpGeBi1JyYTWDXYMho9++ljJRZiKJD5S0AkGoequra/qPdBHe3p7ZGBZYOiEOEaSQTQ9eKaANgTIBLQxqcBBkDj4dI1OVenpZSVQxui//fbb9vzzzyp4hHpKZQFgBICCe8SpHDlyVAwUvgtByuHhoW3wjTUhcQbkIZAaGxuXXgSff+3qdXv5t15WUPLRxx/pvrPZ/Db4QyCJw+PfxRSBxo1miCrpDT3buCdwnCRHtNKwtlH0ikCZPYiDpv1Bo2PVG95UMst4WDQvnnnmSwpuCCq4V/YiSRzUXXp8Dx06KOSfliauhWuIfdPekoPY6JKPPUY3Zn1DfaTvvvuuKhh8LwFgSMP0t0ReY2oWldBDkOejSb1vnhGTVLJJ9GMVW6wSOT3/DPXCEzjCXgkgCpvuzTf+XmMDcZ44bhKCXTt22pXLl1Up2n/ooDXTKe17ACsSMYT6psYndX9Mx1lZR0StU4l+F2JqI7d1Rj/48AN7+StfsbXyhijfqVrdxu+Mitl06MgRMaNKba124NAh9ch/dv2aKNKqSiHmuFm2d995x5555lmJpGJPVFmnrWVqWgEHr0Voj+fIOefZYm/a2juUKLJHsDv8/vz5C2JewFLh3F68dNFgyMEgIckkmBVNf3ND98PeJHDkPpn6RaDLXuPZAtJgF/kzODgkYIe9TiDLv3N2Yd7IbtQJcHq8Pa1O++K4wIi+/gHRnamAqb2hVBQwSTDD+vV077aPP/nI1tdWbGdXmw307rS9/T328P5NW52btFS9bHUAPJKPKgwqmIJFJUUkt9gdTfVKJTxRgl1EkpjLWrmWstnFst0dn7eJ6VUr15u2Vt6yHHugWrMqAEkIXr3NgBYObwfxZxB6pgOtmj3GmgBK8KN2BQJ/tUN4Dz5/04qlau36mtoVOfvQ0/kOntXqKn3VrjVBAsLvNYUF3QiNO85pfdVOph559IA47wD03m4Rx7HCRMKfRI0fnZktRtz69BXAfCY3sQ9h9hDUCgQViItdycknYB9gl6xvrOo9CKXG0bcuNOpAAuAG54PvEztMLeVbulatA4CKdCa8LQa2ByvKNbuwowvgxkq4zmlgu0QB4yhEyneoxam5xWPXd+In8Ys8H1o/okApgDmv9ali7iOlYURBoIzWT4edOH5UOjUOEKABA0jgbU9cA0yvCCxIEysIVAOi1mvYmoRtlh1kQ78ELQSEJJneohHH6HvUvbUoro9aCAF0mNohECeO+oW50qa1Z+3UViMgxkeJOrDkAIfaSQVyeBKmMbpBR4TkDuZApLhz9rDDLv7pE7KiAL23ALiAKueYzxSTg7Yy6YQgLp6RH2Z/MhkKXaZSNmd7+vpt184dStBIqkulFjHC2jM5623rVMsJiV0dxiKJTbFklQCOJFJpm5n1QgLXCihMXHD6yXM2+nDSVmtlSxfytrvH21JJmjrQXJhfBOURS7aRz9o62ge0mOUdVCHZwqZx7jVeOMQO0slJpwOY7BNTyviRTNL6Bgdso4ImUdqWVxet0FmyXYO9NreyJPsN6Itd21xdtx2lVmsttChGImF+9733FcfwfD/55KIEXdOprE09mNQUob379tqLL74kTSSS0MnxSVucm1frSLG11dYqa1ZsL9rQ4KDNz8zb9L1JCYizuTmHv/XSy/bp5cu+fwE4W9vEOqEQV95Aa8iT+cGBfp1f/DCg7aVLl5Q8Agywp9gvbg/iVBFnMm37XY3cFhXFmR2aTOU6YayVtG4YF0yxL7Q+ZNLExHVpdLGfsW/4j2/9D9+yr3/96yr+EH+QgKv1YnlFoD0sW340vS7EsawfZyi2dPN5akdG82J5yUbv+uhj9n/Ui0N4HSadCpJVWoU7JVDNeSEWiWOr2evseYYqRJYNe4UiD+w9runqtevBljUE9A8ODQq8Y4gD16KW0qmHdujgAXvhhRckkgurG0BerbH37+v9nF2E/WGwRIaJ/EbUX9OYeXySt9t5S5K32UXCQ2QV8++0q3D9yg+Y4rS6qj0uTcOVVTFGent6fAoUMUCxVeeRIl9GBbSk4lIH5Tdsd0+3wCd+R2GQWP7UE6fFIBkZGbGFuXn5M+4FdgfsUmJogFLivB//5MeKu4hTefbkK1xTZxdAC1PrcspzpP2o4pQHct4C5a037GUKPrT7ci/Obk9sa4YR08eJYLNzs7JH/FHLXaGg9zoY3bDu3buDiP2Gnm0s3kpLZWPDJ+9IB9GBsygczpoKYIOdFkSvXT/M22fFcAqtht7G6YW4cDePlfGCTpbf5ecIKg4KBp2v7X99xGz5TU7Mv7j3/zZX4HOAyb/813/YpN+wtb1dRhGjjhPgoILKEgjCiqAqqDntq+sK+AhwEObkiHTv3mU7OztlVHycIpTiqgwbBqRvqE99lrBQ9gwNC3XFoeHIZ6emBbAAGpDAkLhw0BWgiJrrdFuqlxxmjD20VipOTKWIfcccfhBdORdVBhCLy8sQ+gi1tJJTqqRUyDuKrba6sqxefG+FaOiacB4EQtLFQAuEXldGC9M3ncvaRnVTglH9w4OiK84vzklYkp7Vt995W8af6ye5pBKCvgXBPujxlc+uSIh1cGiPXbx4SUEGgQPO38eKUVFOycHFyiwouSiTS8tyIoBKMH1YX5wm1U6MPt+D4QecYSqRU6nzAlBgbiAmR2LJGvAsSKJgkgDiwDKhai+GBi0C4xP6jn0H9rsII2OW1wCG2nya0gIikIgAJvUs2RvEG3zWrZERtV8BMDzxxCkBKxcvXtT1sa+o+EZFcInhdnYqSSFRAjCgQkAARJJJ8grAAtCFo+L+cIQ8ix1dOwX+8FlUnV38kTGSOFVPGAWY5PIeqKsFh0ka5e1WJ/Yne4+1lw4DSSZgBhTbYknfRUsEbAuAL4Iv2AOskYt35bVurOuHH3ygShLOmCQbhXcCfBJ3Eg3WBsftbIlOBYCskcCZBPR3WELtHpA85oIk6BWAktgHrNGgsQodQBXODQAOFaZtajlgCdUqdA8UnDhriVHN0N6pZrEXRMHnbNOzDcg4NW2H9x+wH//oR3b75oh9+ZWXrXd4yFbWVlVZpCpJH/r927e1t2GHMDb58JEjEnqulyu2NLdoB/btsxs3b1jf8JCVm1vWtrPTVufmbfz2XQVb9LxzVgaGh0UlzhbyNvZgQgmHko7WkpK30Tt3BFZBuxbzRvory6oIffe739XkLv6bs6DAslYT/Zlxi7AX2Kvse2wGQcHY+HhgKZm1ltp0jgBeGEnOGWAUJUEXVGQALlgQgBA8L/aPj+x0ABHwTb3R2ayuj7PAd9CKSIshLBIln7SXhXYcPhO2CuMP2Tu0GnHdmsjVbGrPkzgeP35Mz/m9d2HFNOzs6ZPW2ZqzfGrLRq9/ajPjd6yYVv+LFfNoiaxbMu2gBKCyT5NBxBlmnAteakwzb7GmlesZW1yp2/jDZZtd3LCNasOW18pWKJZso4ywta/nti5DCMwkKhcqoo+7ufha7VfYEhr16wyCCHLhGwCgCBDVIlSv28oK065aXVcggFUOsHiVVSwA+rbxORLuJMFI6llhG7lOwEe0jTRCFZsucKWuswaIgfaDM2WyEmKUNoBGxTZl1yLYTmAoEdG1Ve1BgvEoQkilmqk36H6kU7TfJB3MULtRwbVO6oio+v3HRCcCIQJzxUDxNpQEjB8lEN4e4+37Dm6iV6B1xLCG4BSQgJ/IjuBz1aIjppzrfagFUEw/RjB7u5CDAB6Yxh5/rnHHp9xDAAAgAElEQVQLPRNNs6nZvr17bHCwT4E9e5vPBDzBNgNk02qEz4jjaHkeJAYCPBiVnIRJmpBAI9OFAH7RHgD8BGzSKGUJOjoggw3lM+XfmFCBNlnZW2PEMgnT5vDHKs4EgNfbKpymznp6y6rvldhqE1tdOZf4cY2NRT9GfsCZAewRAJPtzwrME17D3sBPucjtpp4/1W0SQiXbocqdgpGQStnxvXvt2SfO6CyPTU7aRrVspbaikpPe9g67f2PErl2+bC98+XnZoiqsxlxBo4bReyFdfDjxwLrQnGhrtw8vfKBK9fCRQza2NG/5znYb3r9fBRh888L8onWWSvbZR5/Y4tS0La2sWq2UtxXGt1eY+JVTsYNrB7wTq0ctxM6U8RYTX0diGInY15nikxPbb7OyYals2grtLda9d8Am56et1NGqpPPIkcNqma6sb9rOUpuN372nOIK1Hr0zKsFwkm+YpUxQ4xkrYU56XHPsyDGdSfYhgvFqeU2hD1JQsY3EDn2M1mJJ4Ps0uihMMapv2ZeefkYTm5Q0IvrNBLFqVeAouhaw8wAIKPrAAoGVSjxGqyQ2GV8Ik096X4AlYjpRBHTGUhzp6/7XGXTEvHyWC2s2feQzjOpNb5uG2ct+jsCf2j9plchmFY+89trrdubMWfl52nrRwsPOx1iMggvtljCSANO8bTFtG2hOhOlubkPrau2g8IWvBwyC4SwWMcW1lVXFmMQbrLkXinzPi+m4sem6OwmTLbx247piYiX6er0XrWBDcg8txZKLkc7PqyVFbek7YXkzGh6GnalARBsr6wHwQzxEXEHbJs+MWIx2e65FbU4BlHLI3ZNqfB15h1qUpI3kk2r8nD0SsWePxhHcHtO558G2EYOynxke4Hp1u/TdACb4CBVeQsso3xtbcVhfvoP7Zj8So8X2Zj6bWBafxL0QF7I2xKAAJrBRz184rzie/Qy4BTgfhZgpNPGcYZAS26LjI6bvlksfxGIiz4YziX0DTKOYxVlob20VyMj3Yds8vmDoBVPpyAkKaqn2Nk+fgoV+DPEzPpR9K0YN9ox2rY0N+TI+QC1+qyvbbeNcv8Ryl33gAc8Tm8ye431qP0yl9BrOqzPYvBjnvikIzkYIJUzr+VwKvM2gRLPLf/wx/lNAk8dBmv82k+5/7lf1q0/vn1Mn1+cAk6///u80SQypKNJi0dbWocothggx1Uq1rkAGVNyNWFpVaBJzEPeNctmOHT1i1XJZlVKSQhw2h7+yWVEffMeuTk9GUbRPuRAXDn3/3r22vLAYkt5FfSeILI6VfkWMAW0tGA2MeBR2o/cVnQ+Mjyf5mdAPT2WRflT6Tplv78CNKufFFrX5ZKDy0ru71bAcARvtM0lXthfNNpdXhRzqoAIOnj7VJAxnS8GWMDSJLevfM2it7a0SjsJB4hQvfXpJxg02Cg4tCi2BTJP8f3rpUug/rgl0QDSXIBQjRWBHYsa1IyyI6BQJlpDtnj6BIhgsKd0Hqj+BBdU7nAnVBVp7eD3K7XfvjSqph/lBQAIoQrDmlTWCFBfTw5lhbPlDtff27TvSdKAti2Aqot0EAPSRAoChDYE+iaYjlFql7cGzJ/ldnJ8X4IEoGfRbJn6whAAFrKcYM3NzWk++g/0CcMXG5L55zrwBgIUkhqCIAIw1VMWPdqw8iDhikC6KFxMCr1S6Zg1RkIId6ZU480ABcLnsYxvrTmHk2lgnronPhomgYCZUN1kLnBvAD8Ab05zYb07T3FIgRDJN4EJQAeOGPUlCSDAAYMUzlhBwmB7CfeGUAC5g7BDgwOjiOwjoWAtVuKJga9Cx8aTTHZUSHo2b8OTLk9Uw7Sa6oEDt5T3ct1djkzo7BAEkl7dHRiSip/1AL3vCaa3du3ZrXPDM9JSC9WQhZzs6OiVShl4E7Q61Mi1LZanZs05PnDltjWTC7o/eM6s3JND3ycVPLJnN2q7+Xuvs3mGlfMHWF5YUZNwcGVGwtKt7t8AYgvVyvWoPHiLQhwDvI4E4gCD2VBwPTZLMmN4333hTlSKCBfahCyjnBRLevXtfwWJLoSjwg8/gWTLulP0V+8ej5tJ7776rvmVEh0lKCfr5N/Z1fIaa6hEATvYKwQ/76emnvyR2Hs8DAVz2Nftjdn5Oz5X9T4uPT+1o2I9+/GPptpC4AepwvexJgiWYLKvLKwrMZman7fatESVrX3nlRdtYnrHZydtWW1uw+vqKdbTkrVmrWzaVsa1mzVpKeT1DKtSwMQiiRSWXWCHthAk9o+pW01YrCRsdX7CZ+YoVSp02u7hii8ur1qQituVjTONPTLgfVZZ+/TCAvQU4En+4DphetFoQpMVJYIAZ8Sx7EuwTo2Lbo4CANAKr4mQEfxRFV0PVi3td3wjMQZhBJMvYbxdCdBFFAramKoLZbFL7iGlPEq1Vq0hGYyj58bHbdfkodGUATADmEEclOSDBc1o+QGtGgXnUF1ECD0iTzngrCECPzqtXU3kOTM+C/eOjvX0SFjYeO6ZxxYF1EttY+B17U1U/iZ4C9iPCuyX2irecJLXnFcwGOjafq5aT0EKaITERYOAMmCNHDllnR5tYP5wtfA0gOyAsz4pkCxsStbVEXd+xwzU1ikXLpBEYrThTKkU7TlMaR6w9gBm6HlFrhMtyZhDtrmXFGfhdkg78jY8STmyPMXbh4Ed7MdLVWQPOWJx8Ett98KG8XpOTKlVpr3HvrpkTEzcHAiOQF5kp0kvh/WI4eVzAvcO4oI1MegKhHSxd37LBtjZ78ew5O77vgK0wQhRAMu3TpTY31622tmGzE5N2/fo1O3rsqPbMQxginTuVqE5NPLTurp129+Yta8sVrLOjy5bWVm16bdn2P3HSMh3tdujAAetE+L1SUbsD52Ty/phduXjJ5qZnbJqiUFerrWeSVoV1E4pHsPMkiClNKG/zIInmXqMGDPaIeIV2A4l/02qVaFoik7Id/buta7Dbrty6Yd393TqvJJSVjU2N9304es+yQXeCZ4cY89LKit26fUd7HuYJIEA2x8S/Tp0P7u/Js2eVsF276hNKqObjUzkDAEcUtZi+AtuUEbYC1jY27eTJU/LTEaCQEGbQoOAGXR8kta3vhl986smnjHZaNNP4N+JOCh9ioQVbzud5USKKNYcUQCwTpEaciRLbKVgfaYxY01u0mdCnSS/EI/gH1tAEJJ05fdb27dsvUN5bht0W8Fkk2GJXoAdEbLmwKPYdvlnTxUKbGddKbAJggk+gQKTxzp3tEp3G/sAgoi2ntaWoWJczAvCpSVsBcGEdEScldmAs/Ca6PrT5sTe2GhJAnZmbs8NHjwjsR28EfwoDFmbOU0896fFVMilGLIAJxQy+m4IWPj2fg1H0QMxIaeVkfAxwFHZ2sOQR+4A2a9q71UqXADjLKx4mNtGAhQD0ahQ8RdQ8QOaj0biKo0LrCXkFhTba/yXWy0Sq8Cwiw4IcgLVkHyE1wP6LQvw8lzgpE5YouoouIp0UeE7MCgiMfca/37p9S76buIViCtcHgEb7KEVC1ham7tKyT8IhRhHLWVMAEUWHLUIulLY14l5aDYP9Zz/AXoGNJVZdMiX2PedYIHKtqtYdYkCAL864QG1pPG7J9sE0c7tH8ddjfNaTPQv45JonBdl4gBDOhq4h5d/F84tTNWnzIu+LPoTXSew67GXZxeBjnIHyyF77ZxL3BKDk8YJLZKpE0dkYJKgT8pe1VR5FHA6SxGT2C8HaXz8W+//jlbFJLpjPf1bSN58DTP7gD7/ZpEViaWXZJ8d07ZBQJ4kbVVkotpqS0NYmo4reBckhiSE/VM9xovOzMzY7Pa0EiISQQAVBoZZiwXJFD9q3qvxuQaJdGN7e7m7bWA1jQunFW1zUHwwvTonk/NjxY+r7RLSIvkAMZxb6o8ZVhnGy4dDhKKQkrcPqwS9JCEGg6PWM0txYFwBSWd+wIj2CYZwl6DiGE2YBPe84ApIMjfMTC8XsyLGjdm9yzDZrFcu1IjKYEZOEwPvll1+2q1evybhC92MNEK3FoBDgAI7cvnVb9EUqqjgDWjugr7NWoNw4WJwiehEE8THIIQBGKFeTiioVtQAQ6NDWAsuGQAGHhRAYDuQACdrEuM3MTNlzzz2nQO/998+rIsh9QbuEukhbAEEczomEjn5TgguNzy0VVTHHEHIvVBcAEUiMqYgDrjhgUpJDEMOja4c+H/CEfktEMXnWJKskqqwiE2/4DJwk18a63ro1ItEwNFWYukMPahRwpVrJ95CwEqAT1mB8SYqdMdFQNZi/na3i1UPRqIM4H/vBae5exeQHkJAfT35XRV9VRaRY1HoQ3EgzB0fdaGgNEOekfYOkNgbWaNPgDGkXwelz7wCPOFyowIxPJhlgLxF8sI4IAXOOCORVhU8m1StMsk7yoEQtBgrhepXsBmFY7jtWX9jvOOHd3bvlOB+FEowP9XGpAEsCiahCSzixrnNWKhTs4sefCATSJIWCJy58Js+HoALwa++B/WJXkexd+fQzPRsA0d07d2h6FaAkLLXBPcPWSrUF7QcC5XRGCeXdsTHL0fZQKgiw7NvtQMOtW7fV4rO6vmYPp6esp79XVUBG6kLf5ruZwKPxuoiqBYaDGFyqWqe1pgB5PAPOL9/HVAReS5sZ7W2ciY8/+khCa9g27B1gB0LCPBcCUIA8TYtKJmwYFhxVIYGyvtYAjhqxXmDcMuNsW7VPcesAOwj88Rywa1RK2Z+AyuwfKM0wYvoH+hWUELT6M+uRkCznFrYUtiqOwMTWjY+N2fjEmCpNtIB89dWXbWtz0e7fumQ7SzlbX5izZrViSbQhpDmxbqXWwrZGjUBB2le2tnRGCXja2ksS/Nyo1m1msWLTC1W7fXfODh9/wm7fu28zc/RDU1ENYsWhjWs7jtmm4v56rjcmpQqoQkaipJWKfYbJTmFcZp1pNZ5Eq/1Qei4Ofmp8YrWqqn88x4A5tapPnIrtOwIRpHvlDCwErGE9cAsEmap6Li0pcCOhoQLXUsxJ0JspCwSpMajExnLNUQ+CIBsAdGOD1sktay21WFdHpy0uzIdx4N43LqZLfUvPgB9vl/TEG9aP9LlCKw7QBmwf/wWAioOeDvL4hBaRTqRH4UGoEogQTKoqDsskTCMjUHUAuSl9BIGqIaBVohxa9BAjhX1SKaP9QbLYtGNHD8sGx+llPBtNaKNijagkQrgNp8/HEZ0kJ7BLYA/ks1Qf62Imof+wtrFmq+sbYgiRRPF9PsUCO/xI7NLZJD5WXYT8MFWNYD3qUMEwUZIfElJsPHEFr1crD+1OsFNCqxj2JzIKedAA7PgZsVuMdhv3y5pkFsa5Rnq6JkkF5kpMkhm5TEKPv5cmCCBUtWaFZtOO7uq2506ctCN79pnlMtbMpmwrmbDFlUVnIdTq1t3ZZQvLS3b95jUl1ImmMyTzibQtzyxYIZWVHcb2kqweO3Pa/o/v/IX9zr/4pgT4Eysbtnh3TFocUzPTYh6gDcVzWFpbt2UYU92dtkEbGAk5zCqNDF3SWdAUGQQkARtpy9I6ONjG81NhCeYJ64j4bC5jlklaV99Oa+3ZYVNLcza0d0hFJNbu2MEjtrPUbm//5Gd24ugxe/Ott1RMYEQwLEkSb+mA7dolAFE6aLm8kjgEmRFUZx2ID2kLFpih4lbFNtCqqVb1uR9cuCBWBjHb6sqa4lEKKg5M4tucJcRZx8c5MODtb9g8wAWEURcW5rcnHmJbYMpwVkgsHWTxMxXP2rYApiYrOmgSpZuUCCYcrKTHQhX+wAyOlXISf9YaVuqxo8c1dRKACFCVBBWgBH/LVDnOBEAHTGYAXbW20EIYwB3+5hzjR6pl18zgGfH9pWLBFhawZ84yYNxvR2ur2K1Rq03CvwwlEHCYUxJOsgxABjtH60EbcCJhf//GG3b9xg376muvaY//3Q9/qBYg/CLT5F599RXdAxqBxLn4tWW1mRelO6PfJxM2PfVQbS0UyABG2XvYKYljyyg6w4Tv4Nxi3/mbe+K/8e2ADT6xysVSZQ8ESscR6b/sf9SasrXlLUmBbYddApDld6yBQJl0OrSNmTHsAp/MPuTfeJ3Wmf+Wr2zXcyIOgoG6/8ABMUZpl2USDqK3tNmyB2DLYsu8UFK3Tz/9VDIF3opZUfxKXAE4SOyDPeE5cFajX9SI9kzWC7WBvU3crJg1DKLA/bIGcdoOq8CQB54v7yH+4Xo4y2LhaWhFTRqK+FKPm1KeR2WyApg0EXN9Q6wS7D0+lOvF1wBUeitlXYwxABr3R41tJiVroaR5ewx8EOkO9kas/QC28JmR5fjLYLU7QjEJA9DvxRkXkX/08yt8Bj+evq8CteH/HWj59WKWL171D1uB3yjA5PXf/VoTFJ7RWfdDuwBMBZ/m4HPfaZUBcMBYc/hUFaQnL4gYgfKvaGZ5VS0KakNh5Nz0jHZzMpOQYYbuy0H/2utf06FZW14RyBKDHhyr+tVbWlSZZWIKk0gwXiSSJPUEARkCpryPyvJRw06tc9aEC6PFCQx4Onp8+UwYGxgHErwtxm3CPoBCzbSHUquCVBcvBMVfcEEkAtVQmRveu8emF+et2qhZtgURwS2Ju2KInnzqKSVOGCtVyhIJJZ20FbAWJKhQ9EjMbo3clg5HXE+MD8wO/jftL7QfkZQCLiGMiVgqQZzog6GnEUdGckXioTFp6A4gHtXSohYS79VO2tNPPylwgOSdtbx29arAAMCMOxLkPKbk//z586IzkhSePXdOAma8DwaEG9uU/g1DihNGA4L7Ajyg55p2FBD0sXv3BWBgiAFQcBjvvPOO9hMGsK+/3y6cP2/nzj0pqjeODgO3Z3hIeiEkj0w+EfiRdqooycfc/IJ6m9kHOHiugTXlM6OauuiU+RbZTXcC606lRWQ1JCFeYYbW6ECIAw9UNTe0rx2xz9h7771rp0+f0XeTiFNlJYniwzkP7CUqBABV165dE9hFoHP58qeioSIaS6Dx1FNPOVulVhPoxX3x+tNnziiI5F7Yf9BsY3+pWgkYx5dC8HNEVRBNdKD9A4pprIYxeo8WkzEYP71WLBZcABMa5pY7ehgGpVbvx+cnUtEnxycEGPK8mIpUZoz2vXvaRzj9weFhfcZPfvpTFz9FyAxAFDvQUlKrDSCgKljQ/jnPG+vWiw5LGIsNHZzKPX3QtUbd1ja9chT7tgE0GC88ztSsStl6B/rs3v37Nnp31I6GkYm9vf26dgALEj4qUjCTOCvn3z+vQPTUyZMKPjjzMLsGBwYEWhKgiQmXTOo7zpw+bZ99dsV6evvUWoVAL61mPg2kJo0KbBRnjTNCQk3VlKCD/cJ5q1R9YsrAwKCLspVhhE1LY+X73/+BmGZch2yBxnUkxCrTmUBfJpO2SxcvSTB2bHzCR2Eiar1jp9u7vj5RbQHwGO/88OEDMQ8ATX77a1+19kLSrnz8Czuxf9DG79y0jeUVIzXH7pFYpDJxsgitS15BR8CV8+Dj1tNKqpbWyra8nrTpxardm1y01o7dNj03b4vLK1aHnaVnyASKVU/yQtvH45X+X9etcg0R4MMmkaArOJLOB+02JMveZhFFFDkDERjkzJNMxV58zowzCb0HnERNSV/QaGEPk5gDYDDeFACBNjJeyznnJJAjESx3drVrpC7JBO+TVktoz1RCjqYHyTbPdPqhpoeQNMGY6OrsUJUPOyBGZhahZoCBms6uzlyI5rzFCGVRt0esb00tc94qx6QVicMGxpgmuUlk1wNUTcgBAFUl2/UVYvueg/Ku8+Gtes5qYa0llCpwiYDahR+hV8NCKjMaXGahYSdOHLUcLAqC4hBka7JMFBIMCSZ1dWwO9oB/Q+wSUCSdytlW3Wcl8/2A/iQf7D2EIF281sW5ffwyguU+8cZbcB0c8iKIB/b4Mv49gr3YV97jrV7oxnDPPB8fnU7C5HomCGdXtEdImngugdSj9aECrDHRJAPWVAEINo2DJl4Dj+Ky8h3oXaQYmc2Y7azaXCj+ZGtbtrdUshODw/alk09Y/54h29iqWaYlbw/nZgU6ZBMp60GQupC37/3gv9jK2pqVCkVbW1yxofadtjG3JLB5YnbWWrt32/Devfb8iy/YGx9dUAK9K1e0h5evW3lyxmY3Vm1mfdVqTF3ZWLcEbBh0SWhtayvaet11fXjexEzYLO2RBjoujBn2IgO2yNlJ0ikOgshNy7cUdCbRo2qmzVq72ixRylm6tWAHjx2Uj0IU/LkzT1mqumXn33pbSdSbb7+ttRQgUCw5s3JwyNtRV1cVNwBadXbt0DPp6+nV9/A7igv8cO7Z7/i5bCplp0+dsls3b0kL4uaNGzY7M+vXHABbxPHZhwJKwrhk2AkANBReOC8kpUqWpf/h4qzsWT4ntm3pnokBfBSVJ36PZWhRY+iRYgN73NlJjjZGUNTb3+LYcM4/kwr37tmnGO7mjZvySYc1sdAr/fgx7P29u3fFqqGNlOdE/NDOmHRNPvSv0VkVIGgqHvqo7YR8BSAtoAX3yH0wxYjCH/el1o2lxSCgTQxBwW1R9gfgnv1AWypr+J//y/flq7CbPOufv/Fz+UKKEmjXfPMP/kDPjO+ZnJxQDIhe3Wa5YkcOH3YtwATxdllscuJX1p84JzLiSKq5h1/iH2yzCZx558Cx+y6endqlNTGx+EvsksfbOYi7JXyLr4BJC9CU8lZ3afIlfOqkCmSry9bW0b6ta4Ov1X6Qf0C4GmCeFpudioHIWUZu31ZMjm2fIzeZntb70WlkDzwMeQy5DyBH1Ggk/sKGE0sTc7Dmsv9qcQTkcdYXLGVey/OaZUQx7Vm5nGJiYhsKxDxzzjV2lbWNa8Q54yfGKayxs5SdnYnNI56JE+kishBZ5hL0hqWayQg0cZ0o2JdZSSXwGfIZmujkzFMAKD4X38yeAnzTv5uJ4URsx/nTZJ6g5SeRcfn/hN6j1lrtB//f/M0aAMDEOMOZfxESefTEZQce11URyBJaXR87v49P//l145UvXvcPW4HfKMDkf/yf/qgpTRKE7Wo1oagff3xRtC0YBlQbSV44UMeOHbeb12+oPYQfBWMhWEcxHQomlDSf2pEWMwR2SiqXUtLNHxKQs6dPe08eegcwUcLMcgXEJLJbTmVvKbXIycCGwIiTPEI5SyfS1t7apqDM6c8kDK6+j1I3VRCcqSqYZhqttrSwoKqQgql6TWr1myTUNYyrGwIh3rWaEiWMlAIKKnZ1qu8FS2TStlFDWG3L+gb7JR6IQUXrQ5Mv6AMWnbIiIwoAQZKFoScxIuHnz1/+5f+tIK+/z9kKAD8EABhbsWjKm0rKMfYwGjQJiF7QAhWFBSHVgBQ4W694t8lA4wyoUqFCj3FkDZ566pwSQQwvST0JJ4n0iy++aPfu3ReThakmn3z8sd7PfcK44L7YCzh39eQnk86eaG+XIRRYk0wp6UDk6/SZ03KkUAtx3rB0YKuQlCJSJ2HcIEj6ve99z1555RVdMwkt4M3g0ID91V/9lSr+UD8PHjgkoz1yc8QOHzmq16ItwZoSmHFdBAsYexIYjZaGlpjObo/XjFNHvMeTarYbXIJu1pxgi4TXAYYtBX0eZKbsT//0T+0P//BfyaDjMLkWKtCsH59H+xTaBzBmqCSijwE7BVCP64GpBZOGz+PaYO+wzwnocCgAZ9BpI3Pkk08+1rqxb3gPrA9Qf6p6sFcIkmAcsI5UNXCm7GXOIGfE+4Xzuiacm8bmApi0FHQeHlH6Sf4qCtKg5beVWm1yfFzvuXXzppKX4ydOmqWTqrAAmAwPDSmhuDNyy/YODmtfEFDBLmONASJIIj799JLt6NltlkxrfVYWl9WDjtOlnY2Ro4cPur4OexCwMSPNmLSEX1vb2+w7f/0dVU6HoPh2tNvg0LD2PM+L6glU1zNnzvjUjlpNgsOcA6p5XHvUrQDoI+FjYgNOGIYcukxQjWGHwFaiIscZoRJKsMGIP1W2pCZvem4wpXhGtMwAgLJfCXQivRrBX5ICKmw/+tGP7Stf+aqeESLAmlhFYKbqa1XPYmFpcRswgc77wYcf6TlxhnmOtNmJLVOraU9RVeYstbUWbd++YetoSdlnH75l7bmELU6NW7NWUT95TtRjqp9h5CmJBBUfNeg7GMEzTiS2LJ3J29Jq2WaX6nbt9pxZusUezi2rVQmbhigsmlaAGFT3AB6lfxKCr3+YO32UgHiAh+kLTIqQ3JIIwxogmGLvq4oWhDwjgIEwqY9zb3oCHGjk7IOY3CpITCGQ6EEbyZEzTFwU1tteEC33taCNsb2Dschu30mynLGCzfeAkPYG7Prc7IzGCtPGQuWavRXKpPJ7sdXPk28P/thHseoG8Krfh/GmBJrrlbL0EZwJx9hnGAAuuMp7I6PKR8vCdgmAiWd1+p0CypBIimmjKq5XAAmI8V3SnAlVeB9F698Xk0Qm5Bw9elgsJq6T97vYqdPaNTo16EAB8LjGQdHtLYkbQrMVdMg2LZPNy38IvIEBgB6B9EcczPA2Kw+xWDPpXwngcDYc96OJIkG7RmsD2BKqlJrspVGbziiIoIcnWr4z+XeNzxRg4oG/r4e3V7HfYuJNskKSyNpGXyJGQWACcd/5nINPzmBBAyKvlsMEwqJm1lso2ul9B21oz5CtV8vWsWun5UpFS+Yy1t7Wart37rR8R7tdufKZzuLy4rJd/eSy2dyyleeXNbHkxPPPWOueQdn5o0eO2m5GnP74ZzZx/qKt35205EbF7mwu2UyzauWE2QqCvDt3WCWXtjqTe9BpqFY1yjgmDqyjNBI0vtyBAu4nTkppmE9Oi+tOa0Gpvc1m5mctW8havpS3TFertffstESG9XVhyT27+ixd2bJcMiVB7rvj42LIVit1ATBMAaTQMTZ2X8w6frBvsDQ1waqtXf5LIvwa770k2yhgLWGK7YoSq23IT6GNAshD8oXdZf/dvDni2jJhH5DIRxFTQJbYgs29sv81crCdxt4AACAASURBVJgJOFEbQ3m5j772tjeznV1dii8B9bwh4FFi/3griQDfCJioXSJoNolN5p8nJixaaDARe/sdnKhvWTsga4hNAdcpWGFjnOVZU2IMQxKGjqbXOBVDZwoQAlCVhBJAkHiEc7K0sKSWZdgUFC5g/WqCUwDPWAPuX8+6Cbt2VcwiimLEW4A7fP7t0VG1j/7whz8SCwNGGT7q0sWL9sqrr9izzz5rq8vLeiYk9MR+xHG0ozz3/PMqIuEnALdhPFIgYg/SIsNy4QOlZ5J+NMXKT+w2R2D7v91XBFsWRpI7GPrLDINtgl7TxKKMYs0CryzYAY3PdkYj94vuoK41sBkBMyiyAobScoP/BmT3mN517YivYL4KlChvbk/nZA8pl6GYlkyoPSkKWMOQZe0B1/kd3+nTxmBFuQ5OBMv5bmwv7CDiddgr/b29yhvk49BqWV4RYMX74vQbAXahtUZg2mZZwKcKCLW69gogOPfu08pgVeUV50h4PBQHCBM4k9g5co04LED6RtWqwB5yM7Xzh30uACrjQrIAHmovC7YXn0XhV5o8yZTAKIrdsYjgrU6u94hdejAxodfCUiI2VDu99PacOcjnPZqQ5AMMeB9+KLYGqZ0LhlpgVUZ45Vc4Kf/Q8OWL1/9XVuA3CjD50z/7j83vfOc7Mh5UZ4eG92gc29T0lEa6MiYwTj4g4Sb59cDClMhA35R7aDak04GTwOmgYM68eFgYyUxKYqfol2BEWWBR0cw0Px2nzuEBMAC55WJW11dVlQHNhbkAtZ6Rcnx3nlF6BPfS4nD6YxT1Q9mfz/VKZUb9oUODAzbH6MqlFdd7QAQRuh/Cb2UXCuP1HoilrW+gX4kvhxwnRlWERH29vKkeZSjtO3fvtFQmpXV74uwZu/zZZ3IKTBvCSGGED+w/IDFY2Cok/K+//rotzi/YD3/4Q43II/G9c/uO2jfQZ2AUM0aF63DQZyME4i6+RFJG8sk1Qg186sknNa4SYwuqjUFEXwSDrNFnhlbDDjEGrl79TONdEcLk2uirhXVCHyrJPK0KVNoxoBha2AJUEDDMOAUSfNZblEOC4HRGM++ZfsMUGRJKqIGg4wRG9Oy++967cva0mvD8qO5iKGFvIOBG2w/rguiZRtLe8WkhtPucO3tOQdd7750Xe+fu6F2BNFwHwUAUafNqi0+W4YcAjaSWhNmpnVkFYxLCC0KBJGXxeeMIRVnOMvGI9gyvxgB2EBwSOIDm815AAMAoWkkYlcz1QFmEWst3Md0kjpLGEQAwATgg/LUnKNiz9owfJoBEnwXAhWf1N3/zN5pOxRQYrg0nBKtrYKDfbly/oXYSknc9i75+xRhqeWsp6LMIwtL0/Yfnzn3xXQBW6lGtefWO38HiIaABMOnZ3W0X3n9f06qgQyOeuoMWl+Ul6a8AWO0/sE/9vmOjo2rLAVARZXR9VWAgDBSmJfzgBz+wvuFBy0trJysnyH5FBJiKVjqXt4G+Pu0xtVtkM6rcaKRkoSC2yccXP7H5RRcVxh4Q1AG8wuQh0f3ww4+0loim/vbXftv+7M/+k5Kzw0cOi92BfTp9+pQCVVrBYDdRBWMMMSAGv0d3hoCFvX358mU9VwnxZjISV6al7cbNm7pG1hemlAKiMFacJIs9QhCqimg2p/Y2kmX2OoEutpF1p3+fUdk6e1MP9QyxQf39Azrz9OlDg44taIBmAGMElyStgDxnzjwhzaBksmmt+YTdvPyBrS5MWmNzWSOFqYCj/YrOQiLZtHrFWxJI7JR8hxHViJQSguYKRVstN+zarSm7MbpgiWyLzS4wNQrgqk1tirTvAYzrXIRA658aOUTAJOYaDtDGNhvAnTB6N1SOeL2zEmCbINrsOgGRvaHpA0zG2NYKIdn3CROcfwInVa1TBHQe6PnkrJwq5QBgmSyil4yQ7Aijnektp1rmkxtIpElOHj6cVAsLAspo4ShgRVAzmdI4WQI1AlmxHSKLRCNrYb74NeJH2C8E8/zvTdgRYXSCt375CmsEpMaEO1uE5J1Ek+vimnQfgChJgkpnMfl9prcFrmMLi9qPQvXNA07/vK161QVBU8kgUNxtDUAGhCKTccSuFxF4RvKzKQfQ+MM+dco3Y39brVqDeVJWgFurodFgGpErIdcgrsla4C9JDIBBNjfKsp3ellrxuGBrS2ffEyNvN4q6LRLWrSAM67R0ADbiAT0rsUwftR763pGso17HPRMnPBKKdbCa7xNgEMZtcl4iG0qAkTWlV0PSAUuO9QCczJA0bG5aW6NuXZa0gWKb7ejoEAgMYNJEC6elIJ02pufk0JvQ2aMgsWbvv/OeffKTNyxbbVj7ji776r/6l7ZezFoilbKh/gFr7+iyt/6vv7YHb39otfllAcafrc/ZRL1s5aRZGcZLW6s1igVr6+m2FQTrq3Xps7Fu7AeAPB/p6omRs4+aYioqvth8lFwIXLSmZZj8k0lZtpCzBoLI/bss2ZKxmYUZG+jvs2OHj1h5YdU255bs1RdekpD9ex9esPEJKuEIce+2g4cPKVY4j3htmbYPZ4TCSsKmA4iwp/iDjhPxETEQ7W6d7R0Slr17e1Q2fmFuQe0dKgwoGarb+Ni4YgXOgMdbm7LRkZWG1hBMPopH+A+dBbR2WgrbUzriM1arCM9SBax+sfw4Z7EdS0wIteQ4A0VMJTG1gtZl0jUu+JVYzmI2eNVcb00kH2sf9jYggC3a1uRrd3SpkHTu7Fm1rhHnUBiChU3raGzP0ZAEtY0gjA2r1ItdMK3Z2xHg0wSuBKPbve2DNVNcG6ZiOdty3Do6u8Sq4z5h31GIgF3Amflf/7d/r/PFhJt79+6qxerf/bv/RXH+p59etNsjt1TkAqQ5evSIzhjx3fCeYZ0xgDVY2XfvjG63M+NfsQWafqcJRUGMOjAMHk9qt9k7yhO2NL0GXytR67D0v9KnsQ366XOCSD4vRiQZ9kYEZtgj7BdNjWPCVRhlT7wGGIef9zHqVQGZgCbEM9gC2uFg1vD8YJoAPJDrsK9W19ddgwWgKoWoclKFRBV4Gee9jm9wfRD2AP6DOFR6XrQINrYUS3IuuQdap4jl2Mv8b9qbYUDTGokNxNe40LDHH2JobXnbEhIBzrJz1hZtXqwFBSL8QWR7u54arUp1gVga7x0mL4mhFwSOsRsAOQAmxFpq/Q4Tz9jrUcQZGw7AhExBLGwSd8t3w0Lm30JuRAELPyAdwWZTAs9qD1NbYFXPYnllWb4htujC8sa/8Bnce2TNOLDvex6wlPxLEyG1VwJjKfAX/6kxzBfv//wK/EYBJv/h2/97k8oHGx3GBn3HVGFJFAnooYrjTGVcUC5fXFCSpFaI2RlV/aCIUUnh3zn4JGu7du6y2Rl6+jet3qjb8NCgKuawRSbGxmxVaDAK3666QJWX6h0BMDT+lfVVm5oFPGkKMMHoiJEi6hgJoCtLS1hPiWIL/QZW1RSUTSsjYgTFCxqmwJGG2CwyEqqgla2QzVkjtM9UtxxooZf9yNGjNnLrllB30QIbDdu3f79NPJjUVAMYJjjkPXuHvQ9UtMcliT8NDQ8KTCDJwwgfPHRQaDHXgGYHOhj0N1IVZw1J2J599jkbuXVHgNX83KxEJ6FB0spADy4GEXYNrRNxqg7J1/PPPSdAKVYC5Ujvj+keuT8cIgb1pZdeUhsICTDPhj8EpRcvfqJWAhJ/wCiADr6TCj4JMkkE38e+IIkkgWNtDhw6qKQbJ05AQsCQzaRFN52bm5EjgF569dpV9SE/+8wzoi5SGdLEns2y2At8PoYVwVOcA9V46LzcL5WOzo4dThltbdsOYuLIZQw7VEQAE680erKCYLHaJ3p6fGx1sajkSCKDgd4JoET8w3XjuEimSHK5PuiqPBfWApFe2D04ApIrwC/WDrbOCy98WcEFAB8VIe6L4BG2joLDUknOjkSawBAhU9TbcRL79u/T57APXnn5FWli/Mmf/In9/je+IXSdNRgdvWOvvPKqPvfiJxft9OnTCjgj7RyAjnMIo4RAJ44T5Dng5Pl8PotE26ckOY0XRgRie5yx6uamJgl89ullARkEJ5HpwP4BwEA75OCRQ9IkWFtcstGRWwqQAPfKtaoEY0kk+7t77Kc/+7k98eRZS5Fc1GvagwAIVAd0lpIpAYJU17PQT0st9t7589IwIcg4cvSItXV02Acffih7RLUBrQ9a0uifZl3Evtm7R9N4YP4QpLNHmd4BQInz/sY3ft9+8YtfiA3Ec3722WfUeuOTqEhwdyhw4zz8/Oc/V0UJkI3nxroAIMa+Y66BawFAYw3Vuz04qISW1xP0Epwg+Pr8888p6MEWUE2ibY6xqucvXLAXX3xBoKSqYK0lBZx/+7f/WdU5frATYplaQmKzJAWsH39gXBGslDdWrV5es+Wlh5ZNoF2yYdlkAua/gBMCbrXWG8K9y9be3io2h8Zf1qoCVfi71N5p5UbGLt2YtJH7C9ZMt9jyyqZALiZMbJQ3tU4AJhIJhZHwKyJu/5jAgUSc/R8TVSqgBHg8mwg0OBPBqfcRMFFCKyq+j4xV4h37m+HXkKwkXKzVdXrSYhRFkKu1SLslrSEFPWsqsARxTtkvCNTnvAKmkZhyPWIdEvir1aMu8WPWDntDAMp+VstQECrERuALNbkADCNM+eGasS0R/BARgnIeU2jU/umVRZ6TRvqS7D4u6hpoxmrJAciRSKRZo06felZBrQscui8U4zJcuyfOsGq8IhfbCvCb3ojIujVtaGjAujqoquJTqao3FHRKdyWV2e6H1z7StbneTLNJYggExzV75/jUw2lrbW1XYE1SwetJ2kgkHPBysEhAWAC2VlbX1JLAdWPfaEeU/1Ii4C1RrlPhbUoR/BW9P5mwUos/TzFEw9QUtQY1ovaLM25IGl0LJrSEbevLeHDtSXRszWACkesLFANAX2+4KK3anVi/Stlam1vWsdW07kzW2rJ5gRQFzj7aYtmsDff1W0H6JwW157Ln+JQHM7N268JHltp0gfg9Z05Z68E9lm9vFfGnd2DILnzv7+zq938mYfyF6qY92CrbvNWtlk7aBjoq2bTluzpt1+CgzSwuqr8mrbHVTYFaJEDsSQoT+EdvRaloD1MJJ+lS+1jahVBZO5h+LW0la2WiWXXDMsWsFTtaNPL31BOnbPeOXXbtwkXL183aCyWBzX/xl39pM/Nztr65aQcPHbaW1pIYJ/fvjwu0wFYCaGBj8XUAAcQHsMq++tpXnU0H4A+okc+JVcsEHfwXIAYTc0Zu3hRbmdj05z/7mVrlSAgBz0mAScbwBWiewHzEx2Bf+Fx8gn4XJ2jBlpPWj58VgYFJnxRH7OjJVgAXQ3uWdPECoKnJVarsw7x1Jp/OlIAJZ6nxbomz67+dgSJwMwB5zkDxqYhquUsB2PQq/iVW+ta3vqV7b2/rdEFcdMfm5/R6zpRPcMnZcP+gBL+JQ4gD2js7fc8Wi/p8wDHAe01nAuysVOz2nTsq7CjhRJNodc3On//AE//VNfvjP/5juz8+poIZ10bi/0d/9Ed28uQJG7lxXYUI2rb5eenFl4K2zKp02WpbVZ+6l6Tlr6z1Zw3UFhPWTeATbY6hjYP1dL2SRz8RcKJgSS6CzVas7zBUYCr+f3AHgrG7f+++AGH+JwzV2LYZmb/4cGIMzgj7BDYl2nKrTGsrl/UHLUJiCWITWoZj6z4Wz4WHK3q2gFa8nz0OS4mCGXEGNo37WV1dl1/CfsLQFbOqQEGmU/sFNik2SmyX0A4DY5sJSOwvnetyRYCZ9mnQ4OP13A82FVBZ/iPsX2JPBOO5NgAXbDjxMAAO+QFxBf6JOJnYEFCOxY0j11VAlbaj53zyN2qd8yI3z5QYiX2F38S28H78LNcglmuzuS0bABDE+6KuDGsZWVTeYln14QMpFzOO2mfozBHrsj+xVVwDHQv4Phe6bcj2Tj+c2m6v4oP5ftc99ElT27FEdIb/mEDmi/f88lkNsYTW9pGUzD+LVfqc6Osf//G/b5L8kviikD5y67YCMRJ6EhWqNlSQFXwGxX0CTyrVSjLpcd9C46FViS4sAoy0RNUqTIOZV988iROH//Chw6IwToyPecsPIl2MxOrscCPK+C/aIFaW5AgxHDhS/vaebqcXk3Rz+BUkNpsCOgBcVIFiZCYofqNpOQVOPn1ANDAclJlPjeDgZul5rFq1UVdfMtEKoqdoutCHF6uZR48ft1t3bqtqVm82rNBaVIInQaZEUsAFY/lgQKDTAZOGxLpvYEABNo6Qaj///u677yiZigguoAifASiDEQWwuHTpopgov/3131GwQWtB7+5uBUAk7yR6iL4i7Pp4Hz+gFdVV2gYIODCur7/2mq7Px7J1qFUGEArkHs0ZHArVHBJIghpaQAimcFbcA8/41MlTagMiUYbxAcBCG8R7778n4KKvv1eJJHRVKLQEhzCUCHwYWYnmA+KcGDYqI6wtQTHVfwWR1ZqELwkMGNdGxSmbydmBAwe1B2G2xIBb+jdra3JwKytLcrYktAQJsDYYiUfbiGtMuKgYe0jTF4KAVez7x9mtLK/KMK+GsbP0lAMMQUUVNbVe31bep0JGYAJjCqdHYgA7AAYE5gIGD+KprDMOiiQfZ0SChSMleaAyg0OamBgTMESihiI96wd4xbMA4CIYxaHC7OI58N3sZcCfDz64YE8++ZQcLeAZFV+cFqrsVJ/YAwjokqTu379PwQkBA4ETlQYCLNgiVDN/9pOf2Llz51z3R+PtFqxGf+7evTY9P2e7erptcHjQ6ptl+/7ffk+Tshjly75gL5JUZpJpVa4OHz+mSVJdu3YoaUcYbn1lTXuJcZQLS0sCflrRr1lbtc+uXhW45YygihhuFy9dFCDH2nV2elsbDI3bt0cUoLAuBAZvvvmGAD/AEZ4f+5tR1l/60pfs29/+tkRdsUuq6iB8uuTTedg/fCYAH9pB3AP7maCIXmz2CbpO7DHeB4MKR837SDhOnXpC18G/E8CiiQDwxl6mWkqASoUKG0OVBGd/4OABJRHYKmi2r776qn340cd25epVMYk4V7J1mazOz8iNET0jEoMXnv+yRtmOjd6xu6MjVqtuWEdb1gr5hOXV85+wTAIbSM9wQroCBBEtLXnZXt6b1DNCW7RqhVKbLW1u2eWRhzY2s2m1Zs42yzXZvkhb56yxXiAw0U7FRPMf6wm9ddJbJFzQ+jFdi6Da5rH0I7cb+7RjoBOp1c4MSCipVmILvTq0Xoii3FLQ2vOaONaSwA5GFQLJ9K2z39s6HBDDdgDgizm14kEwQqxZWIQNFw5H4wNdLq7fGVxeVeRc87w1mpF2xgCECASiBYTJI7BANHHFe8AJjB1wYbR1SQmApiAISGEkuuuWsEYCW/i/AAaJntwkGHWRSwJkb6UJhW+St5RPyYiFhViFc9aE7xFKFY1G3fbtHda9cS2aTiQxzVqYGsR4yk7ZHa6L6XVqmxXok5Kdq9a2bH1zQwEygAnXTSuYAvowjtgFR73C6gwZT1a1HkHcVoWZrS0F2zDTaOVRpV+Bb2DrqFXHK9QCiiwRWnh8dDXFG9YcSj2vcWJAANuUsPlnKumSEKU/F74X8CqXIY5A98V/p2k9QYMlVsYLubwAnurqspUSTetoNGxHM2ltTIEptVq+WPS20GbT2nMtVuA+q4z+dir8HAKVJEbVLTOmBGXz1tK90wZOHrOtQtbWa1V74ukv2fzoffu7//QX9unN6za2smDLjZrVSH4AxVmVbMbSLUXr6u2xdUZBW9JyaW+9kWhwaKFzJoEzbDT5YmNdPpu1QP+HPcd7iC1onSxvVW3XQK+lWnK2sDJvx08fs8W1BTt0+JAl6k2bunXPurJFe+tnb9jrr72uGACNKFiEvYMDYuACxKytbSguA5zB76DJhC8kwcO/l0ptauvgOjl/aE8BgmM3sf2nnzgtNiAsrg8/+lD+9mt833vvensFMQpg5syM/o3EHpulewnaJc4EdCCAvRer+mqbDkBG1L2hEEfSqFadAHBwtiIzB4cp85R0/aC4v2LLMnsU+63kNoB8ijvDyFztO+lyOOmL/crZB7CVALOZWB1MXCMGAzABWKKlBSCZ+2Nvo0VHfMmkuoP79lutXFWiq2lEO3dsa/zw+dgH1sanyzUVnxPL07rImhOnUcjEFzGUACbrG2+9ad/97nfFgsS28X7i1v/53/5bXQcsC84nz/ib3/wXKgR1tHtRk1iENkdi+E0GKxRLvwSGqF2QPGIL5ohPbuPHWzeCKOxjduzR6NrtjrvAFXhMDPRX2nTEBAp+hJgChpPykXo9jH6vyT8Sh6hABEgSxphHu7IuLZyyt94Ui9Io4dqXV1ddf3Fj3QuxZios8FpNcwoMcPYURa84vYbcQ0A8uQxsXoqNS54DYF/w28QNsELxD/jhjbU1Teph8iRnhNyIjcUeIGdR4QEQIAipaoImbZqwTWlpkz/Pq42KOJXnwz6AIYdvlHg+MTE2GZFvJuOo5dS1gNRaFlpsiLd4Pq4vwtQwBzWw9dgS9kMcSczSO8OdzkWfVkbRk/d5G2ZJ+07abGgxiemIPlRexRqeAcUB4naANkAo137xVkzatPkd388a4Itj6ymADN8TNQpV3A9gu4qqCNYGwG67gvCPDWi+eF+ALz3u+I0ATP7jn/6fTSrO0MJBjUloJiYfiOXANBSAiY6uLqHKABgYxv+HvfcM0uy+zjvPm2PnPNPTk3MCZhAGBEACJAJJMGhNMJli2XJJpSppLa/W+iavXGXvrvzZ+0WlD17KKot0iZJJmiBBEESOEzAZE3t6elL3dA5vjlu/59w7GFECV1SRVeulumpqZrrfft97//f/P+E5z3kOh4jNh3G9cPGCDhyHEaFLDg7ikSjmcwgQZcznM+pbhSFCdWbnju1yEIiOEqwAztAKQTUi3NxzC/NipkjAlRniGn8FS8CsWnLNCCkvMzkA+isBYwM18IrFk3EdVMZtIuyKcCt/9PsEW2iRQKft7LBcJqueQQUYBImBHLp+v2VChHE8VA6WAIfaTau3mtbZ06UEXwags1PIMwEH74kD4T2pVgK+7Nm7R8gnxhGHyFQY+kglhpbJuDp1vkPgBTPZoWQSBFCRhrKKgXn37XelJYEThTXw4os/UXVbY2YlfOj97SQKofo1iRmz25966km9H0AJiDNTPEjUMWJcP+syOXlVoIQHFEm18vDM+RlJgI8cviSj+NjHPy5WCGJmBEFQHglKdu3aqQr3sffeU2IKAMB0EhyuxN5GRgTMkaxKnT5Aon0Mb7+ExdBy4XMQFgWwQxwWJ4BKu9TvhYB7yxVrt7y8KAMLC4b/U1Gg0glgQoDA9YpRkMloj3Wgc0FAHKwZz5YKiwfSTgnHGFOBgfbLNQBEwE4goaZnFxo5TgVBToIkAEXAJtaSVi6AIfYka+njbNHEWbaxsXV6Roy/5XNhGwF0ABZS8Tp56pSSfRwAgAlfODVAAMAn9IEAYQDkuBfaTPjSdKmFRSVc27YAAlwKtH2iSgLWjq6RyjsCnvRGU6UAFIJ9tXZkjX3rm39h9+6/VxUHtfQ0WzZ+8aIqvej21NstteUszsza2ZOnBZao5aHRlPArwAGCa4BLTL0pVMqW6cgr+GQtGG/Zne+0yYkJS7Lf8zmBjtdu3rD5xUUxdwCRYLQRpL31zttq1YJVRWJ2//0P6OyMjq6xw+8eFrjA82e/so68bvfuPQIh+T/AxcWLF+yRRx7R+vNetI5RoeRMEKgAkrDuPBeuGRCJe8AWITDIWaOSNzc/r7YYBVIkwrBKELXOeTsZe47zSYBPqxXXqaCH0X6ptFrMCM4lbhwxnYnTp05rPyqYnZ0Nqo5N7YtSqSKNk6mbU2LwASQeuv9+JRO3bl7Xn8WFGSsWlzUSN41uUTJuhqhrMqGWG3r/AUviiYglE7SNtC1uDUvHI5ZJ0bYTt5nlkp27MmNzKy2bnitaSwm4gyMEIgQ0gEBiEJZcMPXvAkxcmLPtfdZ3jX79sFgibJ0gEZUAqJgkXrr94P3/Zvnn7r51VWwDNoXYDVLs97YKAla1HgTijfgl2mdICEjGaQWAbUUQBWBBsIjtBZCAEUTAxn7D53Hmk/GYWDuRCIA7gEzCJieu6lmGkwzwEbQF6AwuLQdrEFEVTJoKQd83QbLLycStHOhw+NQb0xh7KnNUDcUOpDWGMcGiSKtW7eONg7G7AMicUWj93L/A32B6i/sDn8ymFqcgUBbAFIhFc28wqQCEuKetW5gqRTHCtRsEwDCViwID1eGeHn0G4J2zWDz5iMUIaHuQ85A2D8E0CTgFE8Re0Y/BTobsBvXrB5N+uDdNxCijQ+GsI2IDF2x0QIUFU4sQgTJAGxXIet39PoBFva4CCswiwCGuLdQhUatQLi8fHLZXaGx0UBnlWjTxIZz6wMQY6fzENflLLAOnfIkdA3MPhoEmDMFGQGx1ZcmSzZoAk4F21DqYctLZZbmOjju0/YxFrTOWtNLcgnWkMmqDJNkq12rWA7CyWrAkffzJhPUODVnv2hGL5/M2ODJst2fnNLnk1tKiXbp9S0KvKL00Y1GrMD4YRgYMQ1o3EOSHWh+hZS1gYAWjcDVetAWg8sFecckXnyBFbAP7gDPPqOuZxVnLdOZtcO2IFeolG900asuVFdu3Z6+lIjFbuTVj1fkVG7942cZG1ym5Ed2/3batO3faK6+/Zrl8p09eSzvgr/biqk9CWVhc0nkl/mBvAGJSJAIIoHWaZBb7io0GHIeRSbx38sRJsRxCAJfkHzsPS5c4EqYh/p54g32EnZZgtNq6vL2P12CzGKvL/mZfiW8lzSGm8S37c6etm+ksgZCwzlLT34eXE7+EgEQ4aYlzGWoz8PsaTR20iklwOZyORauYa1SKWc3PaGfmc0kI9+/br5hBRab+QbVHEndTZMTHw2xmvSn4rR0ake4JvkZMNkBp4xhL1wAAIABJREFUgPdwop5iYtf7kq0IACDaLrl3CmwUed47flxtOfwuhbZXXnlFOmwCdmnv6uxU7EOxi0IXUxf53mc/+1kB1RQRiAF90mBGYCHtsdxHqFPh4KcLDastl3Y64vaATci+VXtl8EW8wrMSMOUOwn9yl+h9yARS68VdhJOQUReO85WOVa0q36zEPmj/k+B0MHo7BLrYJyvyeW1ND+V8TM3c9glq6GxpMuGs2qC5P8AIikXYVFocKRRxzcQEFNP4grlM4YQYEUDY489qwPz1SUguqAqrzwu7C3PzNjdzW2A9YDm2jL2KTaRwkyGfCX5PE80A3wRsNy2R8mmLrK//fku+nPvnvPL6MJ8S8ww9yhbaWV7QICbGL7If2DMC+QNB9JBNFaFYQ8s7Qq0l5AMQ0Q5F59OegwUPxadRuZ/39jwX2iY+glVGhwDPXi1Qd8SpC8pnKDgT3wtYCUYoY2vwM+wZijDYGlqZ2ffsdd5bbe1d3ZrkhM2gaBjutTvZ/YcFKv/4/b/3CvxKteT8wR/8r22AEFpI9t97r83MzmlazhNPPCENEhJtFLup+HLQNY6VSk6ppMSXSSBQ1tjwJM4crIX5OXkDKveqbCR8igaJ6O6dOxUQrRkZtkuXL9vs3Lxo4HyOtDfSaRleABMmZ3AghB622gpCOayVYkm0cwm9EgRQEcBBSUGf6lpMSV4UQ8gIYoKyIMgmGDQCq1pN492kSp7N2vT0lFWgDhOwBgK43ANOQ8JkKyt278GDNj45YYvLS9aOmhJgqsZMFIHmGE7WYKfhtAkmcdh8DtfPmpH84nSYpgIbgnsi0Fu7dp0YLAApmzZtlNHEsGzfsUPPAa2Tg/feq00cKnFj9Khou5hVJUjMXTWdNhxYJqFKOskJCTqIMEYb1gHtKzgU3o/nCEuC6gGAD8GAWjqGhuzy+GXdGw7y/XPn7Itf/KI0WwBdAMcwhKPr1soxoqMgGlM0IjbR0SNHtBeo0kvwNJvVcwdQ2bZ1qz6HgJxEnWRSGjVpnyD03//7c/bpTz2j/lhAD+5T+4kJFFEAjmDqRSSidXZWU81KjJLL5VxdvF7XOGa+Xn/jDSUntKH4dCQf+SmaX4oJM4zSLMkBcr8wNago44QImAi2aMXh2qgWiF7c2SVQzacUOZ2fe8Qps7eoomiE4uKSgj9pGESpdJUEclBVgA5KgvOd73xHQCXCwLS+3RJbJqdJO9zHxMQVOU2YE6wFDAScJGtJ8g5YSaKPI2FUI9NoOJskXK6xkVXPMwkk4AUByfYtW+0H3/++WkQ4U+wN+qp/9MPn9Xz7hgbVk7ph0wa18JRXEbdllPSyjQwNy1EyAWD33j16djwn+vDbGrnolV1pBJXKdhvGSyJha8bWCbxLZFKyNbQxISz93vETPnI0HhOYCuuDtf/EJ57QaEgAGNaB7517/5x9/etf13588803xTQJafuAkgCF3AtnjsSfZ8L7wMyhPQrGGyMtYcVRASEgJ3kkwOd92Le79+wW60UBOKr5VNqDxBywGDBGYzgTSd07tou/AQ49eGkLWMzls3b48BHZS5I8GEQwmAYGhxwUEj2ZKTA9AvyY/gOQEybuX/zCs7Z54wY7+/4ZTeSZuHJZ55REEQ0oWkUiYkPE1a7hrAdE7dCvqFsmHbNMIirQpCObUlAyt1iw1WrUpufLdmNqwepkvQpKvdrMCFXa5kgalpdW7mg9/LQXDYO/O9WlMKj9e7vbn++FIS07FPIMabuitQfB9909zTx3jSTv7dF+JcBl31MVE7ASBOM8L9afwJYpDwSo2Ab0K9KpuA0N9IvNhuChKnyyU4BerK+3E9JWie2gSubTIQCbHTDzceFM9Eh62wi06UAIFbqzt+OYpXNZtaiFDBrpcOg6PckQvRjNjjZjRXNWEkjhoIPTjmuu04G4bcBQCVugQiBJiZyAJphzXRpBS384+ygWj+r6vAUXnZKYbBs2FzvgrQgqDirZzuY6dA2FUknFlq6OLiWjJKxce6gdRUAbTmyAxaLJCTFYNrSMeRuDg1/OhPASvSf4zhDC3ye1HwnSWXfpo7Q9AHeRWBf49QkObdu0aYsmiDlQgyCw60toooi0aejxb/q0v2AbSkuGJIQ1QlQQ7QRiCsY3N2qGsg3vPTQ4YMtzsxarlqyz2bS+dsS640nrymYFbFcadStUatYRjdtgOmeVmXnLoG8RVIjx0V35vNpY6vGIWqz6coAfnVaLmuW6u+3G/JxdW5izrtE1duLyJZucnrIU7T4UjOpVqzKxbWDAYtmMxZmoIt0ddHqchct9ED8BxCJY7M1WLsAqEEtjbGlXaCve4m/accqNqsTt8z2dNrJ5nW3evc2m56ds/dpRy0USNj0+aYlG265dvaaEBLZqrVRRS8HO/Xvt5tS0WoMlvkxcKKHWVSXTAJT4WQojaLKR5NCSQAwCeABjDP0zGAqIZj759FMqOi0vLikBxSdha/DF3Nux947dmZjEpnnvveNitTIk4PO/9nm1ShLbAYTzPNkzFJdOnzmt+x8aGhZgICZb0MImdlGgxaBzi5gmey3igAaFvFBDDaDO2UrOeoJ96T/z4ou+F7QEkIB6m5e3svE7+G728vDQoFoKYHcioM/X1i1blZhv3rjZDhw4KOHpiYlx27lrhxJDEmFaYmktZziDPjdod+BeSKw1KaXhLBw/Az6diMQ/HPdKbPKTn7yk8wBwQsyATwfwIJFm7fC9xBZPfOIJJajkAxuZEGO09I1poqC33bnP57NIVFm/UKA+UICREDRFiHCMLfvB9QhdnyrUEQKEJr6SPQi/AhsR+vpQ74T7RVMPMXf8QMgkEOgi0WrXr6Iogm3DhsA84TMp9GDjiEExbsTVBRgm5bJsG0xYNErUZkJrT7Win1FMwUYyKez8+XP63K58h/4GKHnrrbf0vuwd9j9FWtjExAhqaaFdpdFQO7GPG3cfxvmEKcHzhR0Cy0SjwNvYIdbCfQL5lIN2DYHpFG6cNVazGoy5ZErix2jTCYjhMwPgEB/BvRMTEpMITGgx/hfh5YgLvQeAS2i3sfsauECrF+B9OKkM4CsYGe36bjDI+rxYBCsmEtHZ5vp4prwx3QzoL3I+eC6sowMlTBmtKYfhvVizPbt338HKYJqEE3x4pgjqYm8p6izNzWmfEwdzJhXvMqFw1dvxKDYSZ/lZ9wJNQPrS90JQ7pccwvx8Ac//AK/+lQJMnv7kk230GkD7N2/dIgbCsfeOq+ILpZ9JKhghDD1INxucQIwEGGfBBg5HyHKgSBCZRkOAJQp8b48tLs2rt3/Txo2aE99Qb1pMYAmJ4fbtOwUUkCDSb0dwSJBZKJdUVULtHgcRTr2htYdKDV9SQ8dRUBmkkpiMi3VCBRu3lU06Q0X9dlDXRGdrCDUlYeJA0irDhIxasSwxN1WuqDDIsCXUmnBretruOXjQ3r9wzmnTLfr4Ej6dJZvRuEAOIIgsyRrtRgTRgAEkytJ/oT0pmbSNG33yB4AJ18F9A7oQCMCy4D1pwZBwrBKzq2oRuGf/fvXIwyDAAPp0nFtSMk+lMnK4JJCozx86dEiBNAE7RorXEyjfc+9+gUBYrRde+LE0S5555tN24sRJBVHsBcb6wpTAKcIgYIQsDAoCTV7/9a//ujF6GmbAj1/4kd28ddP279/vQr3JhCpFGPD7H3jALl+6JKOFgwH1ZZ/RPkOVgs8h0We9McJQcDdu2ihAArGuUydPS8eDkc8YPBwDa+pjzVpWKLrGDI4AzQy+uju9tQtk29ulnHbNvnzz7bf0bwTWsJQ4aZhVo2sZEZtx50IwSjDb1SUwicSUa9SaXINNk9fvsecBLgiu0Gp56NBDukecBE4ZJHz79h26Pio3OAz2GRVRHDgBLcLKnDGYHAROiLviNGCF4IChu69bN6q2JPY+FE+SA5hIrAcJO2uDKDPXNH7pkkR/H3/sMT17AlQCJBwHY3nZH/R9EsABThZXVwVGfeev/1rgFQAM7BNGHjP9gH2/Zfs2m1+cV2tNZy6vhBzdjauTV23r5i12+tQp77vetEnVfN6b3l1ApEq9buvWjykI7MznREtvWNv6hof0+6ls1qZuTxsaBtt2bFcvMcHb0MiwdDyoonR2dtvDH3nYEHM+fOSwT2IqFlRt/P3f/32t949//KICCZgvtJfxewA5nAU5yLbbpd/7l/9SrU8Tk1d0zZ/+9KcFluE+YWvxnuxLnhl/A5hwtkImDwAjDBWCXdadL4I+Ak32C+LA7E/aegDpACF5T/b062+8rufOF+9P+x1rBJsPMbkwyQVMOXv6rBh6ADAEE/cfOGjbtmzR2bt+Y9Kmpm+5BhNq9gG/G8FOkjr2D2PXNf40RmYL5TdlCYnBliwZh32SsfmFFStWWjY1u2Izc8uELh9wnoOgFwYPNoh9TRCkMYPFYjB+1T25gtMgOdC5+yVHGyHDhDVUch1MTggDaO959gkVtHrRBsZZIKgfGx3VueE5ke1rZKWmF2V1BikMzM/Oi/3IfgMVgLUz0NettsLlpXkFsPwh4CdIhO0kWnU2a+MTV2Wb2GsaV8pY69kZi0rxH59GhZqEi8QV3QJvy+mkPz/uICqCffgk/I+PhXT9GNeQ8QQYcBefKAqzJi14TznPHLCAz/eWJwLSmCrnrlXhgrNqa1VSWLPh4QFV+AgXqVh3dOatRrJYphLaqT2lCQ74Yap6tZpAfoAOABP+JumH3bC4sizAhFYMAnC1TFGJjzI2koq2T4sg4eIceyuVAxjYap7b3c+Xm8AvYJtdo4TPa9xhMgFOhS1aYZWY/3P+uTb8IGCnMyu8DQrQBOYJlXriFzFZFPE5AA+7BEAq1IrirPg0tbJ0ZlSYabZcGHJ12RLVinXRkhOJWlc8YXmN701ZMxazpWrV8pGYDSTS1l5atRzvK/YKmk4wGVwYt4q2TyRqPfGM9soyDJR2yxarFWukk5bs77MLt2/Z9OKCdfT0CDBZ4XoSSevo67POgQErElOpJc1Fg5UgBWys7u5OneNW28cse7sWE/3SanmEFp/OZaxUKVm5XrXO/h7LdXfa3PKCdY0O2qNPfczqzYot3LptfekOu3Hhsm1aM2aXLo1LbPvWzSnryOZseXHB+kdGbGzDRjtz6rTa3qqVmtpviUF4xsRDa9aOyod95CMP2w+f+75ALZIa9hiFnAP3HlAxAVv7hS8+q4QIewvIifgk8RXxCfHP7NysEnrWk3P+jf/7G7JXu/futWc+8xm9FqY0vpeiASAzTGj0w2DaAaZi1zmn+DMAHPwgYAbrQjwnhoYmIKLnQ6zBlBMHL30KVktAhStQOYtJbSEtB1hCDQWeCcmgmChx7LOz5dBIIrEGeBK7dWzMevt61Abz1htvSScEBoeAUUQ2u7v02nA6IMMUsAXhmYNBh12oSluQeKmpOJBnznkMBwKwT7B9XPerr74msInfGxoZUZsroAlAMgU02oFIXL/w7D+RDhnsB1jH0mKq1e3RRx+9084EOE3izWb0M+722JmCxOB1xRDEWw44OKsF24YfVTub8gwYQD7pMnCc7muCkfOy9aHWVNvETiIW4ndCPwSTNgRR8BXEdBLOpj0ll5cdlrxAIuGjlwFMqlUrqfBW1nOlPV/MtlxWYA5tOaw/QAuseWII2FNp2vkaXmyDyYvIPN933Q+efUPsZIAdvnhO2JmlpQXFK1wf78s54bxwfrLplE3dvCW/S0wdi7B3omIUFQur2mfYe/wP18+aUDBEgwVbyhlhJDXPXpPg0PsLfDg/J9bGjhInUXDx+1oN9Nq8DZL1DCf6SOcN1n+lKgAce5oPpzAGrVGcB2JN9lcNhlOlqviK2DkUZJXwcfwD7Rp+VWLfAFiBIC4xM7+r++jq1D3A8ua8c59iEwoYcianJprW67I3FDMB2PH1XB/7jtxJwt9qb6oox5SPvGuEdZA8/A8AU/x/5xJ/pQCTf/Gbv9GW4aMX79aUPfzwI3bu/AX1uBHkkDRDPevt71PwQe8ph050bcSRCs4iodJAEgkQQB+qqhvxpJxdobSqJHLD2HoFmwShGPABpoyUKzoAGAmSZAI3jdXt7lLfoPRSVlcFmOBgCGaoVnMwJNKKqnQ0pv7gwvKK0Ff15EIdJmgQmu/BY9jDyyEE3WSUG5UxIZr0TBNINhi7GRcdknYTro+xtlSlmerBpJy1Y2NWrPhEFVoB+NmuPXts/Mq4gKLbMzOikHGoMRSwBqhOkxxfmbgi1XwcCqgzweiFixc1mQin+MCD9wv9Jjmi+owxJ3F97LHHbNP6jWKUUFHns0nYCehw+ErYFmnLKAnIoYpA0H306FG9juiMasVXvvJlgR+0fBw+fFjJ/Je//BUZIoAMkj1yMJ4HQQVj7wC+tm3dZucQ/LoyYV/+ypft1CmfuoMeC8kvn4HIJAE7wST7gPYSgmNYGgQsACnsMRgerBmJ7Ntvvx3ohDTt2WefFWhCQoyzHhoYtA0b0FMpy9my/9grOEEc+ZUrl3UvCloQgWKaUnev06rpw9fEJAdUWBuJEKK3owQlLgN64uRJ27xls6pNJKCAbVS5cGBcI46B/Uzy/PJPXr4jvIrYHOeGvYQOBWAWrydwwXjjaPg51RWeAU4UA09rAI6DVhVVn6Fodnfr53wmSRzOkSrZvn17BbYR6AF0hGJanFUSGZJsgi+Saj7z+Hvv6c/XvvY1BRvqVY6S3CNAe9Oda6Fgw4ODcp44e4Ih2BS0SyEqR+sY+xWgABHjtQgK3r6tHluokbAOGPl9a2paAs7zs7O6R9ZWegS1ml0ZH/ckqF6zRz76Ue21no5O68rmrHtwwBaLRSUK125clyhqtV7T+1LtQ1/i0uVx9Q7TOvaRjzyiiiPVD+6NSUQSuG02xcSiosfvAvjBUKJqM37lsqpz2AD2t6rXrZZ99atftWvXr9n58+/Lrj3++Me151mL4eERVTRhEGBXPv3MMzqDEub9+OMCljiPAIU+ncSFQql4si+xUQBYTz39lLe75fNiNHHm0Bq6PTOrXmeunf9jY2EWAeyxDqr+icY7pclEUGIJdqHdspeGBwbEOoHt5aNA2zrjxVJZ9FbEOwnKACc1OjXuwT2vA3RukEQ20EuIWE8PCVTZ5hdXbW5h1eYXlr3HOBilyhkmqGJfhZV93o/ABLtP4PLL+gqZBuH7/zQAc3d7TgjYqCVF15fwnvgAMIHST+LPGrA32ANo/BDwy96rchnRCGXpNzA+cmlZoCH7Dd4B7U79fd02umbYqpWSteo+Op19QkIEOzKsUgK0IgwYipGSkMMOZEoR+h6LYl64MKmLDzp7kuDSe7GXfAwvz0sTCjwh82op1+MT4QiWKUDwvDUhLuOtRAA8rIHrLnnbDL4A+8f/PflwMBABYMYJDwz0esAYMMEkrEqVMJXSHvYki7YkZ4zxniFQl8nAcKkqwcCPSgsgmdZ148+4dhIiVecZ+RzxNkWBbKFoJmK9iVTgtzxBUusRz1ATRnwCGsGtRGrDCUForWjcssvXsl4E/+jFaLwqlcqatyGIsh2wblwI3adWsHacDRIOF+gEXHfNCbXkBECLijCqnDrDkbiCZ5JCXLPZsE4BJjHrAHAiUdRYi4RNLS+LYTKUylpHM2qdyaTOFT6DRIrWE3pY0SQBSOlOensb49dnAVSIaVoNm2/UrBiP2lKlbCWE8XkNOjSdnRpXnGREKs9YGjFx0fHDcabsCe6LIpQYPNaWvcQ/81qosjAmBoeHrN5u2GJh2dL5nO06sM+mF2ct0Zuz9ds22LbNG2z66jVbvjljS7dmbcu6jbZaKgukwa5xrno6O+3sufN2/wMPSocJ9qkmf8DykoB+TP8HcEOnA3uP/zh29Jg01tiXTO0DMGCN0AmjtYtnBANybN2Y4h2KSdwLwAc+icRseuqW9PL+6q/+WiNQh4aHROfHxjsYWRZYTrK6a9dugXjojTApECCTM80+Jbag/VUT/ND5Ctq8AOEc7PC2AOwH8S73oykjACl119iT8GuQPIZMlNAHKS4VsOx7tlaHqUbV3kdXa3JVPG7bd2zTHqQte8e27ZpMxzru3bdHAxaIF0i4OZ+sLW2Bam+T+LUnkOxTGIhcN75CNgd9CJ0v0xn3sxhVDPmTl162weFhDTyAHcHn9/T0CxAAeHrowQfsyac+ITH7o4ePqAX1k5/6pP3wBz8UK4b3AvRlmhJ+iDYjfBb2ubunOxBtjYiZoAq/I+w6vwBWrBVJM4Up8gZi5jstOkHbjtPbXIeC+yDOIa4iEQesLVcB95mi6ck8LBn8I9eG7+WLJBrmC8Ap51rJu1qofZINMdUcRS8Nu0D3xVslYb4SU8E4UatQxK/7+rUb8h0wGAHow/G25FDYsXA8MTkB/oHnRTwKs4/rX1wEpPdWHf5PPEHhg5gCHRPAQN4Xlh75SDwelS4QeiMwRrBfrJWEZxkTXK5YuVpzNlEmI3/GMyBmJneDQck1kVuJ7YhmVsunbcL8p91L2n/o8SBknEwELBjAiYANaIDnPixBwJNEb10Hivib86lJQhkmCXphQHqVqaTOLM9vaXlRcR55pFqBmKbFFCXWLFgPhodoEEQqKSCcZwcbTW11i4tilLCb1EofTCb1mMX1v2hjY0pleB7EBGfKUbXqhWRiKY0sDtpA7wQev6wI5/9/7/srBZj8mz/6N20ODmg6VV1UyKGNUV3COID8Qj3D4PHvRoN52osKMKlAqmdOaviOKmLMaEuASUHyqL5Ja2mjQ9HrDlSied3GzZv1WqmnBwmjgpJWS5MkJiYnlQBp1G6AAkqRHDG1jk4lFQSiHEwSCl4nDRME1aB3BZN01JdNAConxqhg+qRdGE+UyCaTfZYkaJai772nW2tAsoOBIqGF8kX1r1yrSFhLqvoxJp5stonJqwJVTp46qcSLdaIlgZYYkkZG5Tn9rikRLwRSAWMI3jB0Z86cleAo01ZgmAAKifodGDGSdhDrMMlm9CyCq1wfianGbVWqatl4/PHH7b1j70kAbOfO3Xb8vWMKIjV/fn7OPv/5z8nBkByS8L326mv25FNPKRCB5kpV7sSJUxrld+bsGXvkESoHCDOZgCCuC7V8Wg0IuG7duqGAlGoIn7Fp0wb9HCSffUFwg3GjzQRHQqWOfSOqHgrsVyfl0HDYzzzzGSXHVHmYLAS7BsV4gDueH46DzyRp9nFwqy7oCS0+k3UByHpdPdM4B547zp4vKqMEOWIPEECgPdHRKXAOhgPVf1WTat4SRHULR0SVnyCExIg142+uA4POs8frU50G7HjxxRcFHDHxBAPO62lLCifWkKTT4sRz5Tro2/YEFKGtjCYBsO9ojcJ5ep+52euvvaY9u3bdqNaHs8XPWDP2LvcMaIGj4x65BgAPEHqCB2+YpnrasKOHDysRdzFI1qUuBgStTCSIF86d04QrAg2mP61dPyYmyq3r19TG0o9uCPupXPKAcbVgheVlVU5uMNmFc8IEGRhB7ZYAGUbnLs8vWBz9lsEBI4VFp0ETPKJRy+RyCnapbB84cMAuXrwkZspf/Jf/YocOfUTCgAQUUL7PnD6tc8BZoWWH8dwkhasrBYGU0K9JamBKsUdotQGA40x+6Ytf1DOZX2DaQDxY/xXFbAQniBqK0lksKsGmygaNk3OKsCvjLqleUBVHW4hzhFYR7x0KD37pS18UuMUUH54tgCcVLtgzAM/cGwsPCMmzAWyMCKxL27p1Y3bh/HkFAvyBlQZbhOC4Ui7dYWcRZLD/CMzZZwQTaqkQcOCjZhOqdvnkEGlAKBgneWJkLUF5Qp9brTZsYmJSgBBTDdjbUv+X4K0r2IdTGgRetF2gj/P099Es+XnDg58GRELWSthuw94KNSm8yuvVQs4EyTmBGLpZBMMEVrwG5hNBEwmqV3FhYPh4YewkCQO2ncRMtF0CZAD/SNvy2bR15mllI2ArWwM6Nv3agW3AP8C+4bOwFyRhaFjojDMecn5RVTOSJHQriuWq/Co+C2DDmTFORfcKdF2BOgEdAR90bxZdo4mDdhywEVG4SZoz6TutKvyOAmR644PWRm899OdNJVg6EpGIJWNRteMMD/WL6q/Rk21zIU1AnK4u7T9sLOcIYCecCAdg6K0wKfnAlWJRDEsxBWOwSGpWLCEO6OKFobiqj750ajif4e1wTDxAZ8Ep4QTpAHZq50hDkScxQryWUc8IbXr7pdqKAI0DcVZNbkh4oSBstdFUBEAXpowEoo8kUdLCavoULlhIN27eVPDM2SFBUNtNwOzxvn0HKFOphH9f9tuMJ9OBaC/s21bb8lRsYePgR1pNm0FYMZawkY4u62rFLKNWZgSFawKFCPClFZPL2sLSsoo7cVo64nGbxT7k81aJtK0Ui1glmbCbc7O2QksJFWvpl3RZNJexBiwi6bnBMMtYB2OvV1bFHBKTEMFiEpm4tyJ3dnfdYfQgyEF7GLpsiXTCauja5DM2MLbGEh0Z27hni+V78rZ5dK3Fak079vo7loskbc3AsC0VCnZx4oqtQ6NkZUUsk9dff9MefRSQ/JxdvTIhwDef9rGs6LRhK7PprAv7wqZYNybQmrYBQEHiGvw+tpPJfLTvoqfG5BwYlzwHbKq019Ip27Nnj84OjBPOPfpTfEYomA7zlfO2WqCY1rbjJ07YhvUbxKCmVRr/B2ify2bsT//0TzUVUslqoWC3Z2fcTorN1pReHyAiyTHAO4AsxQz8gI+49ul7/Nsni33QGhXq8xCbApLDNtC0FXw/YC1AX6VyZwIlvgGfQIwLQKopefm8gAQ06fp7ey2bpWJf1rMm/mJPpRMOamPLNIkkmHLGs8c2ciYdDPQpPsQ9+Afa6ADf8Qk/eeklO33mrIt/lr1VlKSettBNmzdKv4eRwYwRhllLIc2LDsOKxbCrgDfYRE9UG2JThhoW+PwQMAlboTSFKBDKBWjDZ3I+JZIb2FIB0XfJS2LZHwMPAAAgAElEQVRv8AfscVqEiWvY63xWaMu4B3wpf+v7ZtofnDtsHM+O+CBkMAOWiHXEBFDYo3VaqBxcY6gD9pNcAB/JveHHAdl5vrCgsJPEcHxfUwlLRQGK3AdsWHw/z4T9xf0RXzIZk58RrwEgAqriv1gj2LrYReIY7pPrpbiBT1temNf3uD7yCOwetrJUrQg85fkT5wHq8WbsKa4PrRX8CdcLSEQsrnuMOcAtALnlWirSzgrAfZ/G5mLt/A3jkHWlfTFk56hAF6wz68i6kT+JYR6MHeZaQ22UsN2HFh6BOOiLJWEgOmhOfrawuKg1cGH0kvxvyCwnbsOfAdCtLC1pP4T3Lb2k+XldG/ExdpU1JZ/gHzCfFcsEmmK8XmLvZkHrd6jA8jOimLvVTu962d9UYfvgB3fJ7Py8odGd1zvE+OFfAMTuv7w9zr9+EZ/8d3/mrxRg8kf/9n9r+4gn6M1Rbe4LFy6K3g49nO9PTU/rwHvw0JaDI+n1PnJvDUH7BG+BIxRa2tGpKgHBPG03bEo+hw2sqhXjflPei8z3YHtgYHyUoPcXI6qpiouQZKhUHqjwgAB0FuddCIiAa2zdqNPjUK9OJtzYAtYgoEfiYCYlfzkOAiCohPW6jCxJMo4sF09aKhrTaLbrJProEDDWNu89cuiV5NAGIFjKZDQOcNOWzaquzS8uyLlz8DEUJLcYePq+cXqL8wuik+7ZvUdiohgpKigyRiRQy6syNAQJOEoSJ4JHDDMikCRw9EVi2Kl6M6aUth8MM0YCYIEKN9M3YIvQA/n4xz+ha2HiDkAS/e2IXwJi8KzpIf7ed79rTz75pJJmqhmADWfPnlOSdkrsiy161jwjWgxCw85zo6VofPySmCZiksxCiewRm4Q9wbWClsMCwSlhjNkfJJMYJgw3Tn7f3r0CQhBPBRgav3JFLVIH7z0gAE/ONHD2rCN6OySIVIZnpmlnYOxZXgn1xcsX7XOf/Zyeg1/jTSW5QwMDci70opZqFUtncj4at1q1G0xj6e31akbUpy5AE4Z2j9OH2owDc7FWrz76hJgR7XF0DwjqXnn1FSVke/bsFQD1F3/xTfv85z7n4rDorkQiGtXH+SBRJkFmf1M5IgCbuT2r/cHe/kDVPC/6KpRYAjxaTlyTwYWY+SLxYD0AJZngwH1x/QRivD9OuQDYFI3Y9M1bAieXCqs2MjSoSUD77rlXz7e/p9dK9HsmkvbWG29aPJW2+x9+SDT0ycuXdL9UTTp7e3Ut6DgUVleU2GAncPbQg+doTenttsGBQbGq2k0XXdZ7d3dZIxEXe2z//ntsaM2wksv3z7+vREjir5OMAhy2I0eO2MYNm6QSz5lhLPe5c+8LBBPTZWZWgTTMNIIIkldAlL17dysgYJ3YF7C6sCeHHnxQwQxMINZrw4YxOVsC6nBUKuAxFRqe5/HjJzz4I5DN5RTMExQDRvB8eUY8Wwm6waxbmNdZYI+HoxA505yf5374vGzb6TNnfNRqMJKbs6qqeqNuI2vWCpDkedGmQdCLfVszskbMEsBMqi2cQa4D+8Lv6RmjDRCnson+CJM+mj6WL+FCltgUkqZqmb5n143gc7kvtahEolYpVe3ipYvaUwCbElgORuDyPdYGmwmLiwp12A7B+vwiwZO7QZOQcRIGtA4AAhgEE2BgMQTCs2HLpdZy7RqdafwMYBeAKucWP1RcLeis+8SetLdpAK7Bqmk0vDecBDLWtqG+bo2n94k5PvZ2GnvR3SUfAwjKe0v/ifHWaBshwikR06QS9V5EwOfnrUhlr1G/My0J20NA7ewiglMmKaxqyR3sogpM0YExqK6VIKE+6Wj4hBjYKEqCGPmInwxsKn6DZwtoj80ioISpR8AJm4Q2rcGBXrUbSeCWdW1bwI6D2ZF2Jkap5OM2SyXtOb4filtqpHI2K9+3uOpjw6GMLy/DJvCKnVf6EKVNuLaGNKhcnJV7VsB9535J5gAmXKiTeEEgErRs2KVMoSiX1JLE7/D8uCcKDA6s+ahlkpy7R8OKYUWFk+kO6ZTaTKkMkwjip2FNAqbxO0x1YT1Yb+wy50aaLsEoTVXo+T/jU9tmuUjcelst60fzJRaxTDIu+4rw4kqlJFufjcVtMJqyVKDJIkZMtWYVKPUkhKmETS3MSRA7m8pau9G2qfk5a3NeYTn19doK00mo/DabVqE9Cfr80LC107wmYg0xgGh9SCh5FdssEHhESF6VYpgsbZ9Uwd6Q6C1tyiRCrG8yZq1YxDp6u6zUrFjHQK/tOrjXduzaYa1i2crzS3b59DkbGxoRS/Ha1C1bRNti+zY7e+aMphJiQ/p6+yXOPYvGFkKTqYxrfRGzLSxJaB8/qYkWEm+sCjgg6X/kkYdlY7Bd2HTaSYkfKBi4LkjDpzbOL4jRix9cP7Ze+wPxV+IWijXDg8Oy19h7WlmXVphIUhcblBZPYoqe3j6dfWIFbMdLL/1ErxfIf/O6/ABFMOzI3j17JGY/NOj+F60PvkesovZIMV9uufh1u60YRRPH7rQOxiW8DgCqVoVa3dIZn8iEveO+iBXxET5FzBmEYjNZRGvDM6ON/PHHPqbi4Jq161ynLJORmD2MVSXjq6vWGbQxYy9UVJKOj9RFZMeJpSUyHUx6ISa7fgPmbre98+4Rm19YlC27Mn7JHnnkkM3OzggseuD++62nu9Mmr0xo7QcG+hXreQtEyGo0ASbSPgo0KgSMRCJ2ZWJCzFQS5p9uv3PAxON9tc8FIqEhyzAEV0K2mthegbCxxuMG51yaRxFiaqbD+NkFbHItE2/Ll21CdBqm1yos+bb2DvaTmBHbjM0Q8JzJ2DQtRB15+QkXD23pdWI2FMva08QfAFjh+YMpRbs68SVgLDEjALSnr8GUn3bLwRPYJejSzdxW8YpnxnMEHCCxB/TBPjvQ26X2GYArrp14gd/HZgKOcM3xZEp7kvdmX4QTZbDFYtEFU8fIC0KgSrIHcRiaaMi7+DZfAsJp92y7UG2ozUORgWeP3Qx9j1qCE7S6uS4M/qtac905gSqB1g8xEO/J71N4U+cA6xqIFodiviE7XKO/EdwtlXRP5HrKWSMRf7bZrEXEtPaCBv6T56l103S+pNaI/C8En7gvilvSHcygVRUT0431YQ9yrsW6DbAGfJN/+bQrDhR7MhjI9AGgEb7+78AXBC58GJryM2AN/UpQQFW8EIyZ9nw4+EC/JLW68fMwj/5HwORnoEv/Lz/6W2OF//iP/482aCWbkIQFga3nnnvODt53n/QnMA4kFC7C4xNpwvGcbCiJ0wk9XdbDAsnLE5xCD44nBMAQFLqga0ZJN4/XBYpwHFVV9BCaVDXKojJA9XpV7yE6b9CrTqAGyMKYTJzO6nJRyQAJLe0YJClQ8jhYGieKI6pTyabSRDDo0xJIpqh+EwTiPKCp9fT1WqzetOpq0ZKZtM0vL1mWEVyMpUsD9Cy4WFTGDQfCl/1DgzK60FmZkjN1e0YJFsABlFCqVyRMJBckQv29A7Z712579dVXZCjo9WQtmV8/Hkyk2bFtm66dREoOKB6zo0ePCdxALBYn9crLL0tTgwD76tUJJQQk3+jKwIAgGXz3ncMS4tqxc7t9+9t/affff5+SSacmOv2cis2rr75qn3z6aQUOBOvrRsdsbn5B+wHtDpJ3+o1pj6ANh2ckYCzotz195pQ0QVRRjZqtFumV9dFkXCuJBNUR2n/kIC2iwIFkn0AcvRsCGAwlAfHmTZu9Baynx9aOACh5jyJGgqT+ulhHMTE1CD5WFpesUa0rSJ25PW03pm7aQw89pIQewwi7g4oyPycAZkKBUWmrNzR6jX1AojO8ZiRQkXc1cPRFjhw5KpFi2DbcC2uLZg9jngHlSLaYSELwRODgjKSS2rlIuF/40Qv20UcfFWjEvXMtrAcBGo6L9gvWk9eiOo8D+NijHxVFncTYE9eKWjhwjDCElph2UyjaPffsD5TXFwTCsJcBDgAeuXeJndL3qoTabGVxwaKMcVtZ1fOMpRKWTaXtzJnT0s/hNYN9A3bl8iWNnWMCwnKhaA9+9BFrNxp248q42qGolnO/H3vsY1YurMqBAggwPQTnxLQqRnonAvYUZ5YABQppgTG1qbQtlUsSe6XPnHG79LJCf4YGDYWTKQqsBfc8ODAkmvTRI4fFNCHIu3bthgChp5/+pPR/Zm/P6Do4bzBrmGxCJY73AFABbKCq9JnPfEaOEbox41HXrVsrh1corKjVkPMWJv8AU+x3nt3OnTsEnJEY84ffITiHkcWeoKoFmPnCCy9ofxPg00u9e9cu6wsElP/TN/5MZ502vI2bN2mvMRqc6on6titlJewAqVQP+3v7dB5zmZyEhl997TU5QMDnwmrJ2WcCQbydwQMiH8vKviRwYs+pYkMbRwCY0FfulXnotAnZoXQ6acVCycrlqkByAANo3NJYQIdBrRlMYkjpZwQfgMBhPzOfH9J67xQzfkZQ8GE+Kgyq7wZfwqDZwfowAXeNBml3wGYKes/Z62pHQh2/t1dVZmwsCbgm8bRgnK1qnXEI+BKSb+wOABwsA/wU4sZwQlKJiA32dlklGCmcSScELjH1iTNL1QtWF79PpXzi6qR8KK2o+AECRUAsWgduTd22heVFaweiqiRHShaD5LBebyrIrZSrAtR4bgTMitHuiL56lVDTGoIERFNggmlBHkh5e6Lv/6YDJBGmcHTpfbl/VeHSFBVyxj1RXSfAAmTD9uZy6Ha4DgCMUhIGjREN7ieTRsiz03vzW00xuwq0PgEmVOsCVgQQC9jxIgdVQ+m4BiMewyAOuyMR22CKCIEqwS8Jl08w8ShQGmToShRd0I/2Dny/M2ZcC0Jfar9zTRIpWSFgnExKcJlrHRoZ0nOnKORJk7c/jQwOKd4hZpHgoTTCfCS5Es0wOG5TaIEhUjVgmnQkYb3Npo0AfEfblkvGNREMAGK5VLB5bF6jYRuyXdYVT1k5OFfEPBFpG9StEWnb7eVFS5KQJbN6DtfnZiySyQowyfT22HyhaHOrK9agylqvWSset8G1ayxNfAXgkUrbiphTwZQKAWsmrZtE0sF6lgWWjNYwmIjVopWvRTyTs2akZel81lIdGSs3KgJO7nngoJh11cWCXThx2uZvTFk+k7YDB+6x986cslxvt/WPrhXoxGd1d/bY7O05O3PqlBg0AFDJuI8HJdkUu6tJ0s4I7hWBjorP2k1V2CkEocNFgQiAAKFRbBTts+xnWI60X/A77G2AyG3btgnYg32ID3E2Gfs8Lu23SrVsl6+MKz6CSQcrhTgU8U6YDIAgrA+aEwDeJHvEpeybt995R21y+Fh+F0ACliLtmUyrk0h+X798I9/Db3MtABokzOxZfApgCt+n8KKx87WaYk9YMYA9vEY6bCpM0nbnmhQkrtg5YkQYHYj5Ay4RawD43XfwPq0h7R3EBexdXk8CHyaNEq7VNC0HYUOGIGdDLLe2ya9MTc3Y9O15O3bshKYcTU5etzNnjtu/+le/o7gDLQyey/atW6yvp1v+geLDPfv3ebtL0PrOeGKAHT5HnO6AacO9vfvuu1pjF5J2XcEwOQ5z0Z9VDJcGU1g115hkZ0/4SGdnA6n1LACRAc+Ip/Ef0kAM7CZr44LftECXxKwEoOOaaHsnnsBX03LGFEyKQDNz8/In5BD+TG8qDkSnh8/HdhL783k8O0AumMqz8/POhNGo7VXF2tg12Gb8PiAILdHcC+Oi1VoF0y0aFahIIcqnf/ngCHISHmQ+CzDq+ln4Gwo3/J/YAPvPNYS+mbWV0LPAkmgAVPv7uSg4OpE+lpi1AqSW3knQjpRMO/jPtcLQcI004oqM8jfWWzpDxAqNus4r7dWpdFbs2zBWINaBBaeCtUaftxQrAUYQA8FgZm+g6xba3PC5hf6dIgBgrITmYbfA/kklrK+nR2tDtwBngfyRPAbfj50PBYRpf+Qe8AOcHQqSnG3yWReqRSsoFkzKQ5AYgNzZn84ujCjvc5Z21Nmf4aS/YHf+LIbJhwEmdzM1/kaMxLnCBwWAidxcKEwu5rDHBdL4CkY+s8Zclz9/Wqjv+uV/OH7wd/7mrxTD5J/9s6+3ocGDNCKO1d3b431hsZg2JJt1aXlJAq3pdFZJrvqLA0ExDJL618yUEBCQ03YDpYreS2iTODH6HmkhYFOyiUnq+/t6rVItBYrQRTkuAkVExAhGEVskYQE9xqETuJPAox4NY6FSdhXwdMp71wkeNfovHpMGCjTPSiDuFgw08/YJeoGrLqxEEk0Ci3MuI042MyfK6uLqivUNDqgfFgFGEjQQWxIcAhCmXOQ6O2VUYaTgFBitiCNkGo1GuyUSqpiTTFGVrFXrSi5pKcFpqxWpq1NB+5FjqL3H7P6D96mqgoHk/wQR77zzjpIqgj6SgO9973sSRuNwoA/Bz7h+KcfHE7Zj+w45fwwWEztefPHHAi2o0vNMoU7yO/yhx57PoNWDIAHaMwwFppBQDfAxyfSxoreSFgKOAj4tCaDKjCvE8PP5BGKJlPen8zx4X34XBylht0JB18h9s2cImkDTYbXAXuB76rfNZO3APfdKrImEmDXE+QI6EbgP9Q9IFI4Ry8ePHrNIs6WWLI2x6+uxgaFBF7OSsF0qqLoUVO2SCFkiapM3b1orErXugX71dSNGh4Eh2fdKhtkbb75p69eN2YYN65W4s/9on+IZMiGJoB0QEQdLIo8DxVniWLh3gpc1sFCoJBeLEutlv/As+DktVIzRpUIAYECCtGvHLj1D1pQqGsASrTsAVggysn44FASUCZr4P0EMtE+q4zwvWoUQw5P+gfmzaEFbRSzv6qT21Zbt2wU0YninZwD4hkX9PXXyhJT3o21AgdO2efs2G+jrs6sXLihARNPkr/76r2zPnt2i2mqU8Oio3bh6Vb2s0gTJZq0KE6G/13bu2WO3CVqo4C+v2tUbNyxLMkcSFI/brt271LfqgEneVgpFBVAEnlSCEeTltRNXxqUFQ6WLwID98Lu/+z8r6D55/Lim7gCuEWAyhpInyPp+6tOf1t5jHZ9+6inZtUuMTGYyU9b1Zq7fuKbgk/MFsELwQGCEXWC8ovfbD+p58Hvsc/YB60+QxevRffn+978vEBK7Bi2SdiFej116+ZVX7fyFC1ap1NR2t3ffPnv++ed1/VRYsHHXb9zQXgEoJGgi6KYaxzhHWuA407Cl1KusdoyMq9EvLykAIDBgfwOchMLFBATYIpdBRssgov3WhnpPzzCAcM7bImq1hs4QLZf4A/YN/5dmDNoJtbpTrAM9CFWtY7FABK6iAOLDNEd++vsqmIRJbuCGCdR4T1Wafko8NqxGqoUhoAn7hBqqVl5BJZnh91gXAF1a0whI+X+r2fZxiqWy3l8AiqZr0T+dVGWe8wcjUQK6rab193ZqulC1VJRGTEfedX9IAsnKNdkG3SslIT5SU9TzWEJ3hL0jQaIVAZYmuleAXFR10QEi8VPwHI2pLZB+ecAW7oUzje9zkTynQEsrgRY2ia46sAsoir2AVQGQxffEAurxaUBqq0LjSxNv4tpvaAysLC/qfjLpuFrzFDQ3mgqQpamgPcMoY5+4w9+sLSBFb1+/njn7GgCadhLOO9fEHnFwg2fpTBLAyZBVgh/ms1yLBL0o2ru8yk4hQtVLxF+DpIL9SruCYoxWK9AygdYeTMehNUxjpJ19IwZIw4s4PuUBirazwwqlgsb18hkkgICr2FkScuz84bffvqMhQRzDPuOeiT08caUP35lNAA8kFbTwdtXqNoKYt7Usn4hZTy5vGdqZahVN16sXSjaW7bCeTM7mV5elL6BEEpaNGBYVK9BKnMtZKkZSF7UbS4vWSqdsuVa1bGeXGCS30Plot2y1WrEWldXuLtt94IAAk+VqzeaWll3zg+kY0n7ztjqv9HqhSOvY9uBfbST1qjVhHQBW5zLWRtwmybQV7EvK7r3/gMDb9QMjdvi1t2x+6ratHxu1wZFBO3HmlDXiUbv30INK9GDG3Lhxy5r1pgQ4YTX2dffJXsDaQOtmaWExkEaNCEQBVIClxwPl2mi35Pv4PLTb+D/MUdpEiQ2w0QiYs5eVnDG9rK9PrwnBbmwgrXW1Sk06arNzMx7zlUuKnygY8B5U/EnsiQNhK37zm9+03/nd39EZwb84869hr77+muzso488KoF3ChMABVTj+cwHDz2oNh8YL7SfkqzCbKTIwu8jGgrjhjgQW8FERfYpz4ZWooHBAbGcAVIInth3iCmHLCC+RxFk3eg6e+KJTwjg59+A65s2oZeVU0ECtqvOUbMh0FS6MYwsZtR10J6h9rhoVOLq+AFYNG3AM87E4oodPnLMjh47bu12VOtzZfyi/eZv/XO9FhCGoshgf5+to3gSiVhfP4Wk4TujrDlzp06ekr5JqBmi9g1ss1kA9HTfaaXEf9z5CvyBKyp5yhn6CNl3AM6AAcHPSF6VEKpVxJnBYSsO/w+11ULGyd2VdiXFCW9/w0YJvFCrSkPPlHiOEemAJcSH6NwcPnZUsRU+hfgEP0JirtZZ/EexqOKyGD+aDLXimicBSC3wWO2RcTHa+BxNWmQ0eCZjk9euSbaA2BZ2Lj7myuVxxbxMg8HOAdiLvahhGDXXbQoYquRiEshuNQXch+KsgPvkLfpd2ldhIQZrxjVJxDsQwG7UAGBYR19/4n7ABpiEzspvCPgT+zXqOjxi8NXr2mewyLAtfBZxO6L9xPvEzjwT9oRkBDp99DqsXATyyQUoRm7dvk1+kDMSPn98mQOPziICdFqCFYxfDJg65C6sEbkTe4DX+KCJiq7HC6/elqpiZyKpfJP4h/gQm8kzYV3CcdesFeeGOJ59QjwmAB2/ErAklTeW2Svw/By0Z+/e3QxzN8rwsxgmHwqY+FykDxgmARMFP8kzlv4Rbb3BKPFQzPwOECsB9g+mcv+C8RLd9d2dSf+AWtkv+pJ+Ye/3txgm//pf/34bXQt6MY+fOK6AhDGmR48dE0rIwZ9i5G61qukqBDde4aLfLSuEnw0PMneFfjsCDGbCx+MSvWQzYbBwaCQjJIqiv7ZbNjDQp8Ac44MiNOwCDiqBDA9gPeNV0TYINBpwjjguEhbAmXYb/YqmdXUxS91HmTXbTR0a9f1TXUM9e2FewSuGYe3oGgWX9KdyCEn2pPwPPW+1COfNVkoFqUwzBWbjxk1ie5BAkdTB0ujq6ZawIy0581Q+GKEG7S0B7W5FzAzo9ThothKCZQTrd0+MoSqCg+R9aPdhogdBzc4dOzVGjFYU1gD6KYAJ78n74Jz+8i+/rYNMuwwgCIaZ9yNxIlHifkjuqIqgKfKjH/1IhjmkeRM0YGCg+HPgqbYgBovBZdwfiQbIOAkziC2jjXlGBOqAagTygCBc385dO+3ll19SpQ9Hv7jsSSWBTSiISTLKyGkONwm1NF5abemUbNq4yVXFh4bkjL7z3/6bgiiAKvrq33jjDXvqySflHOnn3Lt3r/V0dtvF9897AFuuWh1GUrWqPZbJZ6V/Ew16eKn8IHyGECl7JRQGvHR1QtUxjWRMJW14eMirkamkeppxYKdPn1JggsHu7u7Vnv/Jiy8qEaY3GqcUOneSTPYJDC32MkkaP+OzcRQk1658vqIgDZYPo3NZR9aaz8NRonmCASeIlzZJOq214Rl+5KFDd+h2xBawmkIxORJqwDeCJcZfa592o4OCQFiHWmJuXr1q58+cEQ1749YtApBq5YoV9acsUIBnI4ZEV6+ABbQJIgQmyytSiX/w0CF74fkfWVdPlw2ODAVj7Cq2eHvW1g6PCJhYM7pWVcvh0bXS+5milY22v2rdJiavWc9Av6WzaTt/8aICWJI+Pnfrth1KLAFvNCWnWlWg7GudFCMD6jeicB/92GOqCuzetdNee+1VCQsD/r1/9qw9+OAhCebyng88+KA0fQCrCK6++k//qYJ72sagX+LsaatgL7H/sCGMj8Xhfvazn5VoLOcEFh73xt7kmSAWyBoDmEBBpV3o29/+tlrj+D8BAlVsADG+ENIjMabSSLD9a7/2P9nZ99+XLWOsJc+RSgcgAAmD2kYiEdu/d59sFmDWd777XVVfSeAAmWg/YB+FFTLA42qtoaCJQA6wEup7SB91QU8f4Yf8YyLBGFqqD+1AZd8rgthkAkj2KvfIsyPQkQgd4p5oR7Xb8gMkYQpMg/5pBVohEBIK9X3I9JyfBkykyB8k/GGVMPR83tqB7oi3FsFA5A+fzX2KiRgICALssvdhJGG/lJw3vRopSjHBE60uEliExUdrqAvdahwrq1Ov2bqRfsskY9akrXJl2fr7uwVkUWkVJRrR2BZi2jN3BHMBvwAaeG+CSJiInO2ZuTnXRMqmlaByrgjOCS5IzPBJlSrto4j2lXUu8FkKbCW2WlfSThBEVY73ImCN0bYZTODhvsVaqVUF7nOd3Dt+BQCEPQmogw+hb76vr9OyaQLBRSVcLJ9r48RVWaVqCvOFYJLkDLCElgFaGZgUAUCC31vEn3t4q6ANmxNT4h9xEM28DYfqpEAS6WlQ4EDM28eb3h1shtosvKkqZmrdZa0csAEchMlCNZT9G4pXSuxbmmqeQElQlVaZLt8L5UpJTCIKOCTZE0FQLpZOs6lR69hr2uH4fdaRZwhADuuAoJn7Ifbg3CHevoAmR6lsAzxrteVErSOZEmAXTSHyWrI6P4+nLFpv2Gq1LOBAa8ozhEm3tORTVmDUNF2U9QaChtWCLZWrNji8RgzYBRgrhYKYJuiYALztPXDAFsplW6xVrcQ6AmAmU/Kv2DCeKXtBQqTRqJVKruOlsdMkDqmENSNtKzLtp79HDCgYJuif5DJpMS83r99o7WLVxs9fstXFZfvEE49bo1W3y5MTdnP2tm3bv8duXLthsXbEzp+/5IDJ7KzEJYf6B6Xbhgg3MRWtKojzA+4RC3KuaZnpyGVVBOAMs/excdhwn+rUEiJJVgAAACAASURBVIMrZFehG0WyRUEHP4vv5n6JQ/milRZQHSYozBeMGgxm4j+YFIil4mOk91OrKf4hqfuTP/kT+z//+I9dDJiKLZXbVMpef/11xXVK6ijgVStir5L0IYbPBDmSFk+8SwLn+ArZbthQEsBdO3fL1p89e0aFO9ZI7UcN2jwTduHCeVXpiUMQFwdoxacT37kuR9sOHjxoO3du17CBSxcvaW9ScPK2CAfHSLDZt0riIg5MEWMBovB/fB3FHcB99gs+gbMCU+LKlat24dK4JuawJgCDMNEeefhhgSKKwWEL0fYiJndez8lBeM+cKIp6654XbO64g8APiJkWtLiFhVfXJwleHLQO3Z318LluO1J+toOEnv3iCXFDPlKjg4OBC/gt1lUXFbTyh6kd4BtAiFqj0pyXls4qBSB8HfZbIrkSiC5Kk/ClV16x3Xv2aA2I0WATw6YDtIKZxr/RYqNgBDBP2x/+ANZJ2B5BXMf6A0RUa+hf0ZbSobXlmajlc/q2ch9akWlplnaJWpzQ1nHWMK/nb3w5AAC2mHyC588aCERGqyrp7C7em3vFH9KajT1nPXm9ABe0TmQH0fzqUf7G8xDYgxxCUIhw/T0mI3nRgbUnxgj10xA4dyCpIFYUOaOzbvJqdyOmI2fct3+/7Dm/h22ioIbfQ1+QfAgg3n1GU3kAtgp/z7OFKULhgjXAl9Mey2cANo0ME5OaivCAxuxhZ5lEVAhmgAFxOHEDRYmQictaAGDiHwEcuEc+h/XV2lQq+my1W9brgfg5TEwH3Pi9cP/+TbDEPWNY//mHAiYhu4TYPdQp401V8AIMVdHBAUb+uEg6I6bvbpf+5eiY/EoBJv/u3/3bNjPeScipSvcPIOTaVPIM9VDjfQuFQNSzrIAdZgIABUaSIIgDx7ZgQ0mdmg3SbNm60VFtLDYbSSS9ZTggfq+okbDek+o9wWz8Hh1iAimmbUjYFdZCQKUDaIHeTABZWIW+DuU5bp3deelzCGVTDzPiR3W1BwwPDkmsi7agjRs36DBpM0WjqmDwOu6dawUwoe/34vhlW79xo36HhAewAHodOhM4TK4Bw83fVLNuz85KEHXdGFT8fgErEhMMBKZgdHCPtJSQfPF/ByNSCk5FPYtGbf8996iN6M0331J1HXCI0bw/fuEFBQfok3B4WVPELQFJuB50HQA5cBowDng+JGYk9vgspn088cQT6meHcr916zYBLQBaHGQCDtpYeN5hDye0fQLsy5fHde8knxgaHDR7I6QBokOBRgoJyujoWjt5+kTQE5iRiCZORAAYI6cLBfVwgp4zPWj88rjde8+9cvRcF4adfQAowmGnzeX5Hz5v9x04qKo9Y3cJqsbWrrPi0oo9/9wP7YmPPWZzt6bt8sWLctQEeAh29Q70a00xtju375CKvrUilkh5Veji5IR19PfZYrlgA2tGdO30/uHsQONxaBhBWlxYY+6bs8GYWNYXYTqukUoQQacEfssVtWIRPBGIkHBSqWQNQodPew9nACOLMacK9Z3vfEf3RVV15/adCvJqdVohOjS16N3Dh3UtW7Zs0hQBEmkmJZFMMIYR1gGAEGcxm8sILGMfArQQ2HFGGLk9OjxsNwGs6PFeu8aibRNSTwvH0qoDOQQRVAbiFlNAx/OYRSemVof3aoceesjeffttab1s2r5FbB4YR+1KzaZu3JBnuOfAvVYMerlzXZ12c3rKEtG4tSo1y8AuiUUFYnJmSpWy7hPwCdE5Ws9ojyFoYC/jYGFj9AFYTk2pIgeranR0TGtCu8rpkyf0ehKod995V/vn8Y8/LoAN0BOqdDj+j8oX9mx1dVmJBAAa5xLnTwDIuQYcxT4x9pJnxPkHhCXowMmyrrxnyJTCgX30ox+1P/zDP5R+Ded569Yteg7sC4JkhEABMsLAhX0CeEiQcv3GTe0lUTxjUduyeYvOOaAyOj7sTcZMv/iTl2xpcdl6+12YUGKiBMpBVczHrnoQqPbFZFJgh0R4gwQAvT8Cfdoa+arVKlatlhWQ53OdquYztpD35MxTeeXswubChrHm586e1Z7W+NRA9FtgdSAw6hRsQk4PFgC2uDfOnffSq8fhDovkbuAk7LUOz0vINGEP8zrWmikBBE+0FfFceCY+htKBfBd0zVhnJzowAAo+Xhe/4voItCmkpNtCCwNrw/e4J5IK4A5r1m3dcL91d2SsJDFJ9BjSYlZ6cO5ADGjF7PR0wCbJCeBeXUVoGPq9V/8IwMQ0oBc86RO8mBJFkCvdJFF8aaGA1enTZryiXveJbzA6YxFPhACJ6z7aEj+AFhOMPJhr3CPCyVCIBWahzcX0gXRado19SzA6Pz+rFoihQYQVqaAVZLMAa+rNutbSNUzQxPGWOth0nI10Mq2pP9MzLorIWGwAAJJJnhXJKMwGABNshCfpRZ/UEmROYglhk1QBrOq5AYroDAT05lCgT/pVwWQP9gY+CeAO0ER+0yKuLUX7D8mTquzeRsPEM87T8Jq1lsoCkLXFeGVXEghfn4RZ1u0Cx/W6Em30mHhuBIHlclH7lMqp9FskUEtQvSSwauOG9bYwP2f5as16ajVL1eqWg/EajSmwZpoJzIZGrW6dFreWpvHAovRWLeIL9iR+gnVjfRDRhjmBrOTE/G0rMaKzu8c2bd5iJfZaYcWuzUxbhoJQtWbVdtvmi0WLQsHv6FCCB9DF3lL1V5oYVKdJjjwmIeHnHEp0vq/XyvWKrVbKlu7KWSKbtngmaZlU0tYND9uG9eutt7PLzh0/Y/VSVeuE7wYwYQRxtrvTLk5eUTwIyD49hTD8VSV77KlGrWb79+63gwfv0yQZbOnc7Tk9L4BlbLxGWHd22ObNG92+Dg4JoLj/vvu0D2G3kbzAUmF6nLM7IwKcGd/NnsYfE1dhD9hTgLoEe9/4xjc0Pp5Yi7j2+k0fR0yhAj+M+D46JIDG3/jGn9lv/tZvKb5hop8L1TqrE2AQcJu4B3uOHeI8UEAgKWE/EhdMXJ2QDpnYtgla89L6XUBOmFn4GpiSxFTYQ4AMRPx5NhQpiaNI9CYZgSxQ1wLmicnf0Iq9b+8eXT+xOEAnbF+q76mEC0TDDsYG0i7KvQL2E5e7FiBAZUm+FyCL1jFNgqnAaI7b8eMnBZYePnxEvgowhPHjFB4R7ifx7evuUTWf9+V57tm7W4UH9tod0mDA0g3bKkLEQn4CHyCb7C1B/C7Al9vTgFsSCkMECaBa/4XFO0vSWcDORAmZBNgGbAR5htiDSYQ+P2CwEEuE7AABLU0EzyfE/OG8nj19RuAUyTx5BP67RQuc2n4idvT4ezY6tk4ir4AVV69Oin0MY4K2fdiKFGEAGRA85jppo0IPhsIvuQKaGXw2wB0AvWv70eaLnfRRwNg3chfir3LRW3DYzwAr+AeeHzEMIC/7nX3MfZMfAT447hRRPEgxgdcSu/MFECKdtoBpCXjtE9TizlSIEFN4SxNj5kP9Eg1+gJEcMPbU4qWJPCUbJTYQw5CpbXHF+PgftNf6+ga0HvycL2Ir9v2WrdsUb3NuYXuJ2asx1ACI3lYkdmImrTPielbYaID+PvkOzhLPmGIs8Ri2eOeOHdrrGqohv87ACER2VxWH4IsAv/HfKrZ3+9htYpuQ+Ui+4uzVtPwa+4r1E2NHIu+wXGMqQrBfuE6JxSqm+dkME7XXfggF42cxTELAhPMqlg6t4bRZFYuKdaR1RI4VPCfFjxrBHcRbQIBB29AvjH4RvNGvFGDyB3/wv7Sl9yGqbZ+YDUePHfUKzMSEDg4VWdgUc7MItja0YTmEOCgCaCqmgAeiS62sWrnowAOGwdWQW0JI2eRQDwn+RO+NM+fbRdR4wAR3eu/VQiC8R8/5iqoNbDQ+m81LFYsNUq00LZ1BvZqgDhGtjA2vYYrJig46FRzo05PXvBI/smZItDk2GVVuKhwcBA7BCAKgjLyj7WRu1h586JCdPHFClOpiuaiNqPYbpgcwxq/dtsGhYU34kNGn0jnQF1T1I3Z10mleIJ8EMARlGA3WGkropUuXlcxjTAAuAHFUAVxaUkKIcQfEgKWBMTh3/rxaOVgzJuHAvODfgD04tvCZcJh5hjw7kGIq66zx7/3e7ynZRL+BA0Y1g0r8qVMn7bd/+7eDHlwq5h2quPBF7/Lp02dkdKio4SAwLnwWTgpjjTHq6+vRdJMNG9fbuQvnVO0nAIamCnMGTRoc+q2pmwpGCUgAe9DwWD+K9krQj9huK5CAjgu9NJtJ25HDR+Q8DtxzQEKw7JGB7j4b7O2zN155zfbv2GWlpWWbnZpWsvPgQw+KPUS7FG0q7B/GWVMJxnjQjrOwtGRXp25Ytqfbmqm47dq/T4ZZExsA8Op1BSw8Y4wujoggDkZP6BjCnkGSFNYBXRaCcKdHUuH0qjbvgYMDBGAd2cdhEAZzBQN7+tQptbuwrmGCB02ZIB1Bu29+65v20EOHlKAC7PHcaf9Qu1suK0dKAsUa4wz/43/8v+zLX/6y1lKCX9G4+mB3bNmiiTaMtN27f7/VcLzLy7ayUpDIM86QEXJrR0d11qlmkGRlod8XihZjWkx3t108f07PIdWRUwsfE1wS7YhdOPu+xjOObdhg0WRCFTBad+aXFqUzU1wp2Dom8gDi0UpGK1urJf0dggWoy4gSU+UiIB0cGlDwTUJIBRLHGLYpkXDwb9bl3Nkz9sorryoARO3/6aeetp7ebvvWt76lABxnRjWCKUwvvfRS0DNetv379ympAGwi6ORMkUDt2rVDa8z5pTJ58uQpXSc98LwffxS8Rel7P65rZV/TKkcwr+vtyAsc5X1eevkVG123TuuMI6bSwXQqiddFOcO3da4AJXwM8fqATst49W576olP2A9+8AMxkmCuwXKhRVLTVmqu+RCOKeeaZ2fmFCyz/wlM2ZPsFcCSMLiKJ9yGYoslpEkCkGDMJPft41MVpBoTfRal8cBrCEbRbwmTd87MnXYJjSL01hZsNQkRbWJo+vC7mkCEzlSZkbj0LzsTgOAjrMgCIBC8AQqE0xyw3SHow7/R2Gi16gIVGfmKeC+gWyyKCLkHLIiEq9ebB4UYppgJXlUjmWSiiNDktr837ZIkDuptbzak99OdT1l/T4d6tFeXl8XeojLFPVKppwovTRgFLgVdA8ATVG71fgcVsrCVRJRi+sMDDS3ADwJ6F6BNqd87DFZJBjSqu+0tpll61BcXtK48E4oQ+DLaO9AnIUmU2C/Cm0xU6uz0qWDRiAATHzGZFXDBFIrOfM7GxtZYVwdiwbTOVCTWGuqJ0KIEHIGvCPcY3dK05aL9gIAt7Bb8G/9Hp4K97AE/gInrkpDw0vah3m+1g/lYRypiCh4temf0MYAHz8v3nY8Q5l4BmKRzEbQXCkxDSDrQKSFhcWYJDJ2mpWhrQn+nXrNUNqOJWiSBjXYjEBj06QnoT5AkUNvGx7BefPGM5S9aDe0hfBF20ZlAPgkFTRaNYkaAnmSYCVW1hiUR64wnLJdKWWcmbTVaTRDgbUetVSxZnMlH0Zho8dNzs9amvazZlghspNaQTca2dvT22uWbN2y1UbMWLZQ7dtrM6rItVkp2Y2HeOnp6rNpo2iwVUfZPd5claJ0LKsvxKAwfbxWjxZjEDHAPO0DCAlhMXEB7zlJpVUBJz/CgJfMZASGMIe/N5+3A/v22NDtv+XjWYtKXK9mNm9esB22gfNbWbdpg77x3RGegM9epiVuXL172FilYu+WyjY2OSU8tTmFhZdXGL13R+sKkwfdripFacdMqCDD2l2QcbTQq1LTlElNg9/78z/+zij8kuPgLtIoAKWhD5kyQgJEczc/O27XJ69qHgAwk9hQ9GGXK+QX0Yc8cPnLYxZPjcfkgQDbslIMvVMV9vDDaY9gtbL1aMWnHXl0VG4Z1VAITtJISQ5EEYhtJyGAh4n94P2IfABeq4l55Zh06lWAiBO/6PzFdA/ElhTJibcAX4mzAU5JOAJNsJudT26JRab5h82HaTk5e1bnBF3EmiQ8433wG55uYCNsD2CIATxMIiU8bYjPv2btXPnPy6qR08wYG++3P/+w/27Nf+IJ1d/ro26mbN9WGyjoAulOQIIYB/AgydiV0HwAmYZrmIEcoyqxJKkx80phe2iQDky27HZBDAkYJ/yXeJW7Gz/HF9YeACedGrR/BbJCwBTVcZ0At3S86VbB3afmempJoOAwHCngMEaAohG+ADRvankg8bqfOnlFcyxrwWcTT7C2uiWcBm4QCEEwPmCHYL9jWaDxRhOPCADBULAt07QBFnDVJi2NZ98QzRMKgCJOsUpXOhgrRkYjAVZ5dON5cvlOguos6k6cQB/u4edeJ4XqwjcQozjCJKS5knXh++H9ehzgz9thbFpf0nPlszgQ6LOFYamISbORqEa2fmorSPHfFWcmk7pczQCzFc8IHuD5bRYVdzqiKAdaWViYs3mvXr6uTgdiYs0jeyHtjpxhNTfGUbcBZAySh0A6jHDCbe+IZ4PdYT0Ap1pcivaZaIX4tBo3HHWKl9PYoToGdRfuQa910ao3DSWbYNF5PUdNbRaM6O7DDWDv2rrQfV93P8rv4NsUY0v/yFloxYVporvnwip8XMAkFXznnnBPel33FmVcRSq3oXkDgtdhBchbybh2jwK/+I2Dy80NFf6sl59//+z9q40A0PsuiUpHHsWCkYRwAVkAp5BBSDe3u8ocEMokTAY1jLB89sBwaHCIBJi0utFywUXAIVFBIFjDcUsiPRHSoOPhsPDYgRohDhiZEvUJVoVObPpzFrgNDn1azpWkg2WyHKsWRWNvqrYaum+AAFA5jQQVpeXHJqzzqoWyJuYGjI1nj0GK+YbZgwDlAXOfi8pJQZ/WCB4goRoDNx8hhgiyNrAT9Rwcln7cHH3xAFDwcHRV6Nu3NW1NaGxJpElmCdtb1/LkLAgz27t0nOipACNViRMtYcwUalYocEhR/KhAkRyiih9Nyvv/c9xVgkMSJKhaMitU0gmYrGBE8rCSaC4fKSeCLkccQwpahv5c2Eqru/JvEkGSJ5worBbBGGg/XXVuBSS3vn3vfPvmpT+vgY2yPH3/PnnnmGX0OAMut6VsyECT/rOvJU6dkjHAKc/OzdujQIYE2ErWNJ233zl0ymFwfiRnXyNoLIYVtVCyJCVEu0jIyZGsYXYfIVsusuLxi+XjKqoxvXVoRIr77nn2WzmUUBNyemlalS+PxqtAEVzW9BfpxudWwsrVszdZNtn4LbVElVWNCQTkotARLmnsv6l9DxlW9sYCBBMpynFD6oYK7ccS484ffI5jq6oKt4FpAtH4AMPIM0dcgMQa04yuc9MA58KpsSWAe+4z+Z0Re0TBh/3B2Ll2+qOSHvUFbFEmYaML5vP3Xb/1XgQY4YSoSIOU4BRICxg6yvwEpUFlfmJ2VZhAsDgmJptM2PDIs4VWqxCS8XVTBrt+wnsEBTYc6//5Z27tvr1nSHRtjoFPQ46s1W0RlPBpTW875s+/b5o0bRR+HXkwSmUHkL2ISfeXQb92yRfoRtBcByvLNY8fe097mPAPYIYgGM4c9BqWbNVdbzPETzgZZXdX0GYIWnDl0ZdoOfvCD57SO2IKLFy7ab/yL35BzIfEkkEdMl2QR7RCcOPuQv1lT9ahWymKokJCRXIV6MgBRBJ/YKcBMgn72BXuM7xEYY9twarwWLRwSWu4fx0uiwAQgfkYbFiOHCVZpH6OaiR1lD9APzPt86lOfVCAA84w2O4IQbNi16zcEagG8cW6pGnFdhUJZdppAX4lkzdl3BATYc5w6QAMskGjMaZtqXWGaStYpuuq3Rqwz7q/jDIQaI2L+aFypaxfx/bA6xp7jvBOQyeZFogIL8QEEbthzqkliEQa0bNHFNdp9RbZUQUCrIbaAWDcwHgL1fexDLptWi5Z69Zs127BxzPI5Rtp7ZV2jZ1Xx9ClD3t7jU9EExPA9KOCxmMBErzA544Ofo6fQrlctHmlaPpO0PNOmNE7WRy2K9l5aVVJJoi22Cb4pziQMgjSn1QPMQzHGf6kKhWZJpO2iyEyYC6jT6kNO+nhjzk5YIVSgg5ihJgR45ZRv4bfYLwD1y6sFgQ8AGewr/Bz+FLuh0e5BIQH74NobiAPO29DggK0fWyOmCb6c54nd4v3ZC1RYqYhyHwD8PBPWhgkosGdq+MtS0UqVqoogMHTYPwKEAg0atefmfLQliblAr0TKKfR1BHvjd7qfvfLsLAgFtc2W20QE7wBRGi7yK12mtnAq7WkVZaRrA+jl2iD4FfYvdod4hlY7AUjloo3Q3pZMybZShSQ5oZjDXiV2cSFhxA8RR/T2BRVzSDTiThEHOCEOWF5etGizZR21uvU3W5qa06rXNUo3TfKGL6bCnYhZPpqwJpVNGIlRADD0I8pGItbR3WOz07O2dHvWqviKKKPq+2z8+nUrWdPiuazFOEu5rF2bnbGpxQUrt5vM+7ZGJGqZ7m7rWbvGClTQueZ6U/s6HNXaRxv06oriIG+ZM+vtd50l4qeVStEi6YT1DA1Y38igFSpFqyCMzOSawWHbvmGzWc2sI5uX9s7q8ort2rPL6u2mza8scuw8kas17OL5y7KD2ESeCQy3wb5+AeEbNm0UG/HEsRNaY3wfMRM2JJ30cwUQyVhiYqJtW7bIlmIrKDChZwJrEIYqIDEJG4AQgDyi/IDUo2rdSYhqf/TIUXvqqaf075OnTqgtCKOGzQaM51meP3fOi3qNht13//1K9oiNAFele1Mo2KXL40rY1HIWMBZ27NxhL738skRlEa30trWKEnYlzLLjvmeIabkH7DuFtEwyKYavWm7Z782m3bP/HiW8FAEovpDwcS8U0mCSALJjO0+fOa3YSjF7rW7TU64xBSh97z379W/sMtdA4kiSxDqT0KGVgS8A8BlWjNWQPiGJMPfGfoQNQ4sFsQSC8ABH+LQzp8/Yow8/qv2zvLhgczNz9uyzzwp44rmhq6KiaZwzHZaevQXgbn2DsJ1Gti2go8guyjbAEPygfcFfE+iYYMPbbcWlxAz45FDnJGQhAtqgRSc2YtgGcfeHY0eYcBgUVBm/zfoCnqplWEXYioAqBLvnEQFvNARM025/4tQpXSc5BHaBGIJYFTsMKCAdjGDkNfYFbRpsGYVGbB5OApAKdjhfiAXznEORUWIa6eckk2I03rxx3ZbRMxkcVBGaOJ/1wx+z7mGrCSA7Z4P/E8vApMKPU9zl2RGL8ozYhxTdmDTJnnN9MxcyJ6YSMxrWNCy64DpgKsNIo0Aj3blYTBPoBIwjGByMfKaFnr0ke9ls6HUdHbBpXGuKe8MnAZCwP7GhvB86i+xv8iamGql4gBg707UYMBGJ2OnTpxWrwcThvIgNEkvo3rgObADnCxHct996U2COt6b5mnE/3p7umiucDXIy4mhfE0TyvWh07eqkn6GgjUe2KRDQpg2LNSNG4fkS8/BzMU4BvdCcWl4WoEMRwXXhYFC6sK/aSjXp9adaYwLGyU83zCgXkGaK71uKHkzgE/gFyBcMJcHfqwWvUlHRRHqaCwv+ea4aH8QU3iL3i/76lWKY/If/8L+3AQVIst9+511tBpB8gi3vc/QJOiCd87NzCrrZ8GwqgndeoyQTFTYSv0hU9DFNv6lUBZJQBScIY0NCZ5VhRP09k1XlI7CLMo5sZKpWbHIoXWxkgjySXal9E7xLPwUR2A6xRxibB0UUVgwTN3BaOJjpW1Pq1WaD0bOKKCvXjEPs6euTUV2YYxToLlVDSeKHh9fI2XNA2fCsDc4GPQKcNzoPGJU9e/fIuMHUADT59V//dYmDcWD4fKofU7enlbByqDdt2igElwNMryiHHE0SGBgIaT377BeFdr/x5hsuGFoqCizBmPIsMIhc79j69VrP7z/3nN6X0cSwSAi0eVbe5oHTYLwgFQinD2LYqEoAVgA8aLJENKr1YILNww8/LDDFtUfQbZmwbdu2ay1oHeA6aINiGtJXv/Y1VR84wBKtzIHiJtW+AjOCnn4OK/fH7yNoSKsIwpyABTy78xfO28jwGlF+0aUgefzu975rX/3KV5xCR288Tqe3T+DZ9cnr9pFDh0QHXZiesYmLl9Ti0ZHKGLuJlhFp0mzdZNnOvNM9FxastLhiqVzWEpm01gKDS/9/tCNrE7PTdu/DD1lHT7ecBsaT+9QIzYBVw7nAIF27Nql9SBWF3l9pAyQIzGGRNGW8WHsMKFU4xNRoL6GXmoSYNQV4oq0EweBweg2UzrCYQqJHLyz/5/MBCNgvUHjRccl35Oz998/o51cmxm379m36bJyPUzvzCnZgIvT39IkuuTi34PuCsaalov5NUgKIguPBgU+MX1FSi5PBMXPGeWZigVlUScD4pUu2Zfs2JVEolK/fvMkyPR1qHYCJhSkmEaGv//rVa3JuHdmcxErZd6mODiug0h+NaswewAsOiyoYwQbaJaDnnAvOP/uK6+ReqAATQBP4ombPMwHcAtk/fPhdMcQAGz1YSkgXB+YJwSUCfbS/vPbaa/alL31Jzo8ziXgxWgZ84WwPHjio/Y/tO3/hnD5fVc9sVpMJGOWN3QPYo2LnrR0u8Mz4YSjYaL/g/AmMCTTZN7wWhgmAEU6MfUNCQQsaNoFR3gQ0oaAnIAtBOUAI4rW0Se3aia7Rkj3//I8EwrAG2XyHAoZisaw+c00bCRJQn5bjyT8JJrZUQrZ9vXd6y9lrJFQu0ukimyEYwOe7BETQykOwGkxDoyVFQnCMDiwUneKb857tcFQktH3OLoECgT12U8r79I03mxIc1CjRoH2TwJHEfn5uwbU3oLg3qnodiR4U2g/aW7BlVEeZApDQvTNSk3MDqCOqrMRjAU2SYj5wM9gUEnsl72ItRMSoEguEnvo6gp4AJ3UJJNcrZevIJpW84m94b6Z71Bs12Vfss8Su06kgSY+p1YnnFIsllbxx78sriwIoObQCa9o+ghH2H/fJcCSyJQAAIABJREFUGvA69i1VKf7GzuMrQzYJv4utJUFyW9GW7gDBPHupXGQ0JFN/aJFqumA4E2VUMUefJiOdILWi5HOqslPBHxoe1HWR4GOPAKz4wj7zfjUqV4xFltAxPeUJ2QkAH0CTlWJBiQWsBonC0qbL1AS1XlFOaAuwYP+FY7tFEdZ42JbYJt4vDssEPZJGoE8TjIwOqqbqGae4gWYLbUfSM3D2Kv9nbfSl/IqMy1kpEo6NRQUGM/EOwH7jpo1an7nZGQELgGAA6ySXCJUCKrhIJPonznKSThQrEosISGI/IRi9woSrbNZ6G23r0jNAO8CZNGg8AKa12TeM6k2lrZfJJYsrYiOlMikb6RuwcqGkdqzlVZpw4jZ/87otTd8SfRyB2AZnM52yWdqRR9fa+M3rNsO4VBIn2kwScUt1dloSsIxniX5C2QXj1X6BeDPV+ChTMorBmFpTUYF9QRFppVKweD5tjZjZmvWjVqlX1ZIWadRtoKvXdm7eYc1K0zrznYojiAexv9FE1I6dOm4j69Yo8ZybXbBzZy7Y2NgGu3Tpgp6LEsyePjF4aVMcv3xFU3RIZqjcQt/P57O2ds2IAEb83WOPfUxtiUzCw45ii7HxJI7EVlM3b0lrjXiQ1hLaHdkTxDK0S2zeslkJBdpg2HkE5am4Amyw51597VX5cZJvwAeq+dhmCg/79u2X0De2SvoAGR9tHRbQYomY1nHnrl2y4RS9JM4q8fdF7f9QcBT7SZzDz8Mki/Wj7frI4Xd1vSTYMHqffOopASL8LnYkFKwneaeYgI0FFAJsRuvv3XcP26XxS/8Pe28aY9d5nemuM1edU9OpeSKLxaHI4jxPoiiSohRNTjwktmU5HadxfX+lEaDvjwt0o/Pr/ukgjTQauAESd7eRbs+TbLkdKZYsiaQkUuJMinORNc/zeOZzLp7327vIxGmgG7m5aOC6DMJi8Qx7f/v71vCud71Lz7hzXadYxZxprhktLL4XX0dcwiQd9kVFZYUtzDNeOS/2L8AJI8Hx97yOmAOQnWvAxlPBR3TcaWvkrTJRKbt7+9Ztq0vWSgSXc715S5dsz6pQw38HMPGyNndUS25iGbaaNVELDaLNTLxStd7pDz0JmEg0dmJSMbnEX300xqusqz3BY1W4FgkH/gpk8MQ4eZb4VvIE9g8xIcLm7FXWizwB4JriA4knf8TkzDGhblb2ipZHrt9/1thgAE6+AyaTAJZgUHuX9SWvwBYDXPJ8NJwhFBJThteztzlPxJ3sAX/iI5qQvI41Ii7DPuPzVKwtFpUXsGZ8JsU34hdY2wDg5BA8G2JPYlofGOC6yaXw9ZJWAPScmlIuRqwi/aHpKQ1joHAD0MC1r6ykVRDgPJNnOeF1Bwj4+w7mIvsM3+cYJkmtFz6Ns873AUpevHTJOjo6pTVIDPWo95HAakAaQH9YPGjq8W/kcYgpMx2LohnxALEWgzJodQSIIH7SMIjGBhsZHhLgyP6U1hVtaBF0RtKrgAkgFfGvBPkR3lW7dJnWkwIt/hUA2AdeWGv53wwsuHKtAfmCNMaU3zpfz5oQW7I/8Zecf00VlP4K1+mKRADxj2FE77D8WpuOp0FDjsEVIfINQBKLqlgGaMh0SGltSa/Etd+wT/mdptqSkz8hnv8bhsn/PFT0awyTP/mTf1WSCGgu57QzGhul7QEVHsRQ/dOMzCJp7BtQQu2L5+FEVF31KoAYTfrq0B6hIsqDY3Oi8cAG5dAw7x0NEgwe0yIY18UPhgsHzgZns7IhMSj8HVomSQKHnaCTjcwfBBEnpia0wSuqACmGrau7y43srau1SCgsuj3BGEaM4A1q/Du/+pV63dj89C1u377VS0QWJdpJIonaOdVYnCwOjN7Z2iTCYajPL2qdSJboE8cw7tm71958600lRghK/uBHP9I9qdKVydixY8d0IFEaDwYjcmo7tm9XtYON/bnPfV4MBIQhN3VttAsXzouq/+DBfQFDO3fsELqJQUS34fWfvi6njSGgKoJxI2GjSg4TgqrgxMSUAidYKGo3yec11s2NEqXFps/2798nuufGjRv07+jYnH72lEOEQa0XF0Uv5XPefec9271nt73w8ssKFgAIYKHAisEZI845NTFuZ95/X47g81/4gowxgX1dQ510N65euWrPnn5WFNoNiJWVzC5fumiLSwtak89+9ncsGgqL9s+zZmILrRxjwyO2s3urRHkT4agtTc9bWShsY0PD1lrfYAUJbs1YtK7KLBZW4tOcrDNL51Q5I/iE8seemhqbsMaNnRaurbKmzg5L076VYuRawAPwSkK7CXR4PT8Iv0GJPf3saSXmfqLlevxzVpusEeCFOJ1PJccJURkDnedZ+0YTQ83+5blxJgjK1b8pAKNytTeX7yXo+8ZffcP+xb/4I1UVeh/1yEkAPHZ2dii5JgHi/BJQsg+mxqf1WRhrnDFASpoRY2k3chuAbuPGTXLG0EupLAOA4ZQknjs6ZmthhgDsRaPqq2d8M+Ac5/aT8xdsfdcmSzTUaAwcrVLcg0DRWJnEn6GdyzkvL9t2ABPahnJZu3f/gRwt5wxnjzYJ945+Cet99txZqwYUm5kWc4LPoz0IG0MVg2oQoAZJNhHRN//zN5XQXTh/Xsyu0ZExBQtPH39a2joEE08//bT2OrRuziYglt/v6Vc/aCm7fOmS9jxA1ccfX9B5YjLTsaefVlsiyRS6QE50FHEyJhk5Kifn9bOf/ayCS66Piiq6I2qvy+UVjBJUYdd4/rRU4WRpnyHppPJDjz5nkGALpgzVScQq2cswUbAPOGHWFaethNujfbJXOMf8W3VVUqwdggiCQ7XYWEkBC+faCeGZEncSHUAHnoUDXQARXAsLNoLrclNoXIXEr9I43Q+nvs579Xn5vAIFknKqb2RpSnCz2dXpUaKNqvXFTVUhdkBok/XhvawV4Guu4ITj6K2HwUTizg/PVswU9CwAaqDZZrOa+ETVnj0B0wywRCAegCqghs4244TJp4Oa6uL62V0yTIsH1wnbIJdOE31YeTSsVhgCJVhuUAqx55WVTOBiDGhWLRl8J5N18AkkgrRYJJMAk1HZNZIxN34yrYkhBO2MoicRZC0c0EWcDq0aEMCJTzvQAYaMa4/imfJdAsEk1BiwUsExCjhTPEtVPtNp0awrqCjncu48zc3qnNHGxN6HrebaElxQxRpy/9gugmsYN2iTsM+wNwARBMMEwTA3pqZmLIUYLj32ZeiXIBbsxk0SbANo8D0SDNTY2JL2idOwYR1dSy7gHj/sMYI+EhRe40A+J0yKPhlnwO/P14hNaWC4Cr6YUjCGlGi5kZ3cq6jdsajt3rdPY84JtmvrktJtQhQQew/Iy9lm/wD68Rkady+tknntT9Hf9YACat3kh/MfgWJfWWX1xYCVzSxaKVC0QNiNeZTGF73mFQnZeaqfbbV1NjM0oiQe0evmmlorZgGRQza7wDpWWGpmyubGR6S7MjY9pbaXRtqMV5bt4dCgjUxP2goAHy1mJJW0gALKANDEy5VY015GcCxmJWwf1gXwwqvWc99M00G4m9a26eV5i1SWWTgRs9b2VptfnLdoOGCNyWrburHbBh8OWGNts23o3CgfiD4aYH15otyufXrNiiGz+YVFGx+ftGAgKmARXSSSRb60JlEl0F0ARFnca1Fe8SaUpOUDOCvSkink7dixp1V8IUZzIv8As1ENJaDABYDc29snfTVartra1thTx56WvyC+lIDq3TsqphGvMikQcICWTewGr+E+AGSJlYhVac1Bj43phcQu2Freg82kmMS1//CHP5QGEVp4tA3DQAC0JwbielhzCgDEV7R3so/9RBFGx73797XflhbnFZfC0qSARSKEfh3XwfPDhvA7qP8AsCO0oTQ0qFAjtm4MZvGEDQz2q5rN37GDJLbEomiyINjOOlCQQkcD30OxiHgOHwjIcufuHe1RWkEphDnB54hAGT6TVinOKgAV453v3bkrO0qMgrjHvn17lcxTeCBXAFzxfYuq6H+/ku7nKx7AATgmNhvAoufT1B7FXqXt/knAxHuv327js0qcWLQ3l8TrXeBrWQ9AtcaGel0TjFkKja7Vg/HNjhFIcY9Ek3PCmnMvtHfEYk4oWaBJsaj4AZvt+ynWCvtNwQhmjisKRGxoZNix8fKO8Q4IwH7DBvBsuUTsrGPsp1QAxseyT9GNYcGZ7jk6OixgDfAa20Q+IiFSBKzb2hRXYG/FogzAHqp2U3mmZ3TuATH40Xjk+QUxbjmj/J08CxvHD0LYztYWxOQFWCTvwD8TwzElCFCBe9Io92hE8Q55B/EtsZIm05gb1kG8AhOecws7F1vEWQIAhrlLfoSWD/td03ZiMQ3D4IzPLcwLFCKX4/UPHj2U/+JZU3Srqqi06ekpsX05y6mVtFhTnBdyHGdHyu3+/Xu2pq1dvo3WKPYYORZxiSbFzc/rPlkLCcB6gxWIfbD55ALVVTWKP/jhPdgCMcs9RiMFGf5OPobv4Q/ryudJaLc6qbhcU3kUL/K8V+T/sb9Pskx8uR4XBPiHxOnNACCxD2E4cg/SqllaUl4ioWeKOxmKq2nF/BQ08Vf+uj3+NI7jbxgmT67H/8h//wNTcv64BIqIPgeCgiDhL778ktBKkFAokKKnrzDmcl5TQ0AE/Z5hh6QFRXl1oq0FJWFsSg4iaCUIH0CDE6LLygiAiqkakk5LP4BRu6qcaRzagg4/o65A4dXnDw0c1B8aKiP+cjnbtnWr5Yt5qZRDHcNYHThywOoa6lVN58CjYo8mw5WrV2XAqdrCdOAAkvCfO3NWrSR79zLqtUmBp2tDGVQgRYUOUAQjy/g4gCQlNWEHRBAgvvLKKzKyGEfo/tt37JQ2CFROqJesKdUSrCXJ4/JSyhsDGZF+BRUw2m+g/COoRwUToARjBIgFKAWw8eILL8oRHzp4UEKhvOfji58oiaA3EFT3F7/4hVpkMGag5DglnCz3Q+AO4ozRwcnTS0vgQ9WQdaY9CGPuhBTbJZ4JKHbh44/d2L5UWoYsWV+vtePZ4dx4Jryfijx90gAsGASMIsg3QQEsFRw013rkyFH1xmJMNPtcVY+cDMGe3btteHBQRh4BVIxGb89DUZ+rGTndN2B7urdbIZWx7q4uu37pisXori4WBfZMppcsXlutdqjDBMqlgHV2bbLLN68r+GeCU29Pj9WsabOGTeusce0aW0QETWK5jIJzglUEECQmaq2oqVHLB0E2QYJayWTbXMURRB3j6ScFcvRG5ZrkxYmp+VoPbAIYIwRnar0IhaSaj4OhesbZYe3US0kymMuJWXDy5DP6HkBBMjeMvxuJWWnzC3Oi/qP5QuVgbnpO14azIPlCf6UUcBUdAjzaXGC8IOJG1ZB1J7jAEaM0PtQ/aMdOnLBBr52ssixuU2Pj1lBba3c/vWVXPrloO/ftsab1HdbU2qJz6SYTzDgKJmg7QGs0Yps2b9YenKI6EwjY+MSUkiX2xuDQoK1bu1bnknvFjiBwyxr59NF2iS6P2tjklPRbHj7o0XXD4kDc7t7duzoPfD8Vw9u3XUUPoVSCH9aUFgkcEeeWz7tx84Zeg8OEjYIz3LlrpybfELQ3tzTJPgHoAnhRfaa1DCcE8OtYcVQdW+WcAHTRL/mTP/k3Akw4G9C5sRkwWwiWAC4Aa6kmEkjxXdhSWow489DMSdawAQTBAD6AZVTIqRbMTEKbDWtvkhiLjuz120qwloTRo5xCVyZxBCDAPgPOufGSjDAvc6BImIkHVP5RWkfwLSwND/YuiSzBH4GRROWkRZAWY0kijJqs46jSDmhxWiyu9zetdSeJJRAlqRXleJUm7ZJbwB72qJLWGKNlEU7L6lwlKhOWL7kxwdwbVUX2B9/jWthKllpZlh8QpRmwE70NACPG6BaKAk+UuCYSul8AXdZR2kOaJpTV+Vb1SFN0irpH+vHxO3xG0ApunCNBjgVFA+YnFEEslokvng4LT0NT3xpEy0UXJZ9HLyUtOwLjjO+ldxlGAyAA68t9YG8DwbB8gxNGdYwXTTBhTLDG/bopEATlrvfb9e4DSAVQJfT0kvxRsQB70gyBeUGbVSKhqTz8pLMwDgjAqDBWyccIsPV6uwFEYfm4CUJhAUv8AJpAOecaSMBHxsYtqzaqRdHjuW6nR4DoKOsDSw7AhXVz9+REGl2/vT9COB537CNspTQ12DcwjxDXzbF/qEAX3Cht6c84wIVn6CcLnDMSYScGCRvIfR4yNQAWXd3dqu4CFgGacLapJJI8OnaNE6rHhpB4kARhL2ChYLdJqjSlJBTUMyTxYZ/nVlasHvZAtmDxFG3GrFRRjEfinXh1ldXW1ymOqK2uBmWx9NyCQF/WpLKs3GKMhC6WbGZuwXLpgsUCJQsUsxavqbE5xHK9ajF27PrtW5ZGY2N2zubTaVvmHiMRWy7krWPLFptZXHCaQMGwzqmD8kztmvwXrAs3stmNXo7EwpbOpWwutWSNa5stXhUX6ENLWl2yWu1op54+ZVMjUxayqDU2NNu9+z06u01NDZasq7H+oX7rHeyXsCVJ/Jo1MHhgQhVtcHjIElWVFsgVBTiiK0TxJ16WWPUVnCEE3VlP4odt27ql6YaP3b1zl/wxwC0+mDZGYtKd23fomd26fcfWdqzTWdq7b7+zaTDVpqfFPKTIhq3du3ePYlcAA5IukmYSTuJG4iT25uuvv67pkIAWJHq0obtrYkz9BvlnWjyJSykAquW4tnaVzUybNcADiS9tBufPn9d7N3Vt0r3AUARs5zn09/U6PZlYTEzho089JXAeH0HsB5gD8xPQHPDGUewB+V08gs+AIUObKX6MggdVd/wODGTOMiPsedZU6Eme0aHo2rJZ38kUKAo7PB98Aq9hXbGz+DzsPLYHDUAYmsQIW7u3qn2JAh/Ve67nt55/TsAWcSDTYUi4sXM++PvfTUi8dhxsrp8gqnXA0+JwYAtL9ERLzt//MA908QGUx5V09xuxyKamVExhXVlDzq2vmSW9JEB0T4cCm8iZUew/NKiWP2wvfgfwk+dOjgErUeDU8rLWgrjbjXEF+ChTSyZtZtgqbAkMKOwvnwPbiwKiJmgFg2I2MalQI79zOTFdYPIMDw6rPT3isV64N0ArYj5AM2JnCrhq6UL83Zt8JP2SgvND+BL5/jInmsq1EIPDYgHE84GtpeVFB2gjzl5To9yL/UQMh7YLXoY4gvvDBhIjuNhzRevCOaC93O9EoA2J+Ix9SVzU2tq+2haDryMOALyrqavT9VCQBqgGDIBlDItHU52qq21+cUGAIecW4E+TewIBsdj5bBhXFJFVFEZHBhH/8nIBMORl3LvPHiO+AEwkT6GQSD5EjspzIv6DJACDhd8TL4lJCSOkWNCzx4fzOr/9k3Pkzp5rk2IdHj8H5+95hhSiAV54FmxqNz0s49EhPXTEnwrla/Z4h0J6jQ311tTSIuAZeQdpv5WK0tskh6W4SZyE/8OvuOl5brKYDyr6R+c3gMn/CETyd1/za4DJv/7X/2eJIB8nQgxG4uX65KPqhyP5rUxUSAuEgIfAHuNIgIyRZnQbhsmvHgnNY8RePK6KrpDKWETGiUMIsimqssYC04vXIMDgyuXLOpiILAI+AKywKaDAE4hxuPhODD0ILH+nbYMefE2XiYSte/tW27V3l2XyWaGQvK6UL6hvDlEhDJZ6TKdd+wUJHv2EMB1IkqApEkigvQKN/42fvaEqBdV3WB0E2Rg1GDnQrjhYiYq4BE8FEoSCQqIZM4aDImG9ev2qmxywtCTNi2R1UkZPFYRkUgedDQ7FivsfHR9XBYpA9sCB/QoSaEugPeHI4SPW1/tIhwIjg8F88LBHiRg9sCQsJFywWQg0cACIUkLhg3mCEWFMMob+8OFDAmKguxOE0ioDAIToGsAGzxEtEz4LkIYA4CuvvmbXrl93SvwhmA3zqsADrHz+c5+3Dz88ZzUSAcvISEO9Y4wrIBN7pLe/z1555WXr7t5q5y+cl8YMRpDkFsQUwIbkHhCJwJS9Rd8glN7q8rjVVlTa8KN+W9/WbkO9fXbk0BGbm5yyULZg6aVlXUvj+jVW1Vhn9x/02OaNmyyXSllda7OlC3kFjDwTDMtioGizxYzt57nmc3bmvfdsx/ZtchYwimAJMMmIXmcSboJBjGNTU7OSL+3d+gYlew7NdyrUPrXcb4vAgRHwOR0FjPOEejKhs0rM2JhidFNAFI6O6QQYXv4AEuKo2LNuIknehocHVWlA+BLj3tbWIgdC0MLZwRHPT89pmgUCZn4bF84Boz06jP6EGzfIOWRcMo4E8JLEnf5WiWFt6tIoRO4Pgd2eu3ctEY3Zf/vpG1ZbWWUNrU22cfcO29C1SdV/gjyeJ7ob7HOSnE1bu1XB4rnwPEIww8ri2uNo5iBoh6EHqCEhohIBQMcZoiKysDgvXRK0OhjPilO+fOmy+kBxlOpVRksHSiWTO8bH7T4MllxeZ+H4M8d1L1Q+SK4IhLEtBJaAjfw/TgeNGBy369d27Qq8HlARJhWg1M0bN8VgEpKfy8q5VtdUKRgDVPjJT163P/7jP7bBwQG15VDt5HrRFvqLv/gLa2tfK3ordkICsmPjaskBDMLWQrOGoURARbsF7WwkJtgEkgMCB7If7IZPYabnHdu4mmB6LRoSDvVaNlhfp7njKMQ4bc6cxoyKquxaNsTeyxc8ACGgpJNqEPfAWRcY4gEfCnQ9wIS9yfN3VGc3gpBgjfeIQcL/gm78IAkxZ4QqMt8HkChRWk8nBSYaAVUoGlbALP0SjZ1142i5fvVI5/Ney2fa9RIvLVtmJSVbT0so1WzGAlMh1RhKDzhx2i1UNB0zAZtKsOuorDmNQRWNlWDDG+cLfZY9FgqELeyNymV0vfRIAXXUioreRlA+wbH3AOOWbGVlXr39JBdU1gFLuF/8IN/D9zuhWQcQOAalJwTrAWBofkjFg3adUFi2itdq+g6jBM2N/vWZt/hxta7AJJufE6DLdBIJUQdhFuQEiNBCK9aLR+cVuwQ9jDLXUiB/TW93yk1QIoli/4XCUcUIiAAaLKcszCNYKlCDs3q/EnWJXSMMyyjisBtpSiuUJ0QHzdgBy4j4JjzwrihQxgdGWG8Horg1IUh3jKqwKMoSPGR8cx5GxeM9xzqJGVMsiva9bv16iYMidCzx9awbLc3eQUBeYCFT7GZm9PzwO6yVm6zgklZ8LD4dAAcq+OLyoqXm5q0K3TcmxyQqBDQYzwfx12jU6ttarKG1WSPF66urbXp0zEq5vOXTGcsurVhtosKiEmWcVRsNIGeCEcqFrC1k0laWrLFcKKjKpHTbqirFNOkbGralTM5SrB8965GIbd2313qHhnQWYXVRlIJFwhqJnaOJWo65Q7IIoFMIFC1byFqqmLYNWzdaTW21zc1OWVk4ZC1NjZpK8cKzz1sgH7DlRaq5dTY6SqU1JpC+qqbS+vp7bWyaVqa09fUP2uISrTNNtoB2QKnotO0CISuPojnH1AmSrbSSc4Fi+ZzFyxFSDomh8Pzzp5X0ayR3WbnWBhsE8EpbMj4RW0gLCqAeDCf2kHwpbDXaThaYTDYigJ32a8BrbDSxBAxfKO3cP7YLH4AmBb6ODY7ArKYfitmMoHlaZwEQGUYKtgsbTzskrT6nnn1WsSgMNWJG/At+BMAD/0TBEPv6+us/FXOGZ4AWHIUq9huxHu2pxIckXdhq9jl23p/WQ8yBT6QAhz/BnuE7YScSpzjR44JAHnIuYjfOJPE5xRD0owA8t27fpv3MuYSxzB6VxhdsKFqVofErTnKjVLlO/NvB/QdXNX4mJsZsdmpWtgKwhMLL0PCQpoOtgiXOOfw9rQYvG3wiH1lliUiXA4vwWMtNnBHPqP2a5oNnXySg+eRkHa+IxfvEjkckM+Z0QZw4fVpnGruGb8W2kc8A7GI32ROsOVMEiZ/Zc6wf9onEn2IohSe1DgWD2k/8YPPS6awtp5hgA+PbTVQhvoftw2dT5IDpSLKObZJPxvZnM/qORw8fCdwjThseHNKELvIbYlbWBl1InjN7FBtF7IctBPDzQRNiS/6bPcH3cVY4OxSX2M+wVLhXABN/9DL5kwoaCKtLd2tFryW+0XQeTfaCMemmO/rr4ViASBbUquDJWXIsFKbORQRUrWlfqxYnzgmf6bdfz8FGm4Qh5USZeQ6AWbA7ALa5B+IeCs0aKx9lVHFGOSGxtATcYYPCpFyBQRt1nxEvExsVVjS5De10nAH26szMlOJrAB1YvooRPRFY5WbVTMtxDFr5DxUtHdMTRjagPOtLMYu9zTX4r+ez0L4jx8EGUKjmvMLIphiPTSAOpXhKOzvgLfsboOOxwognusP3euO4VUwqK1Nuhjg4zwwiADE5vovpn+hwYdPZo/Nzsxqw4TO7VFT7TUvO/zxK8qSNkpdRacrFvH/6b/+vEpoBHEZoa6qgKYAtKgHhIZFAoEsyPzuvzcsm59CxadFpgP6nZHR0dJUuTSCiOeGoFMedSjKgAO0MVOsBVUDjQb05jO+8/bYcVZOEHm/KkZF8q2eutk6bQUKaHet0rec/+kjVckCAtevWaHrH5z7/OWtd22YXr1zSdRBU0srxysuv2C/fedv27tsnQ4Zmh0Ye0/6zsCDK4o0b13QdtN3wPQRGt27dFiOF+8IIkezwfpIs6WAETJsZYIEg793335PxQOWd/kgAJ81lVxvPknOsuaIQZpw4iRjJB4eSw4NxpR8Xo+gmcrSrfxX6GYcROiqxLI6WasjlK1fEqqDqByjCgSYRJCnB8HNA+U5+uGamH5GYwSwhucZAcU+0HEg0KJPRIQfsot2IxIsgBmCEVp6vfPlV91xqa21MolTDei0/J545YYNQYBud2CBr/1ff+IY9e/q0bd68RWriINEkagcRyGU++sKi/pSXu3F0tITA4mAtuEbad3BG+3bttlEU2+u++jSMAAAgAElEQVQb1YZTFgzb+PCI9sLM2KTFoW+mMhrlduCZpyxT4v0jau0R+pootzXr10vngv3MKMJ4S4PNlbJWv6bdllIpu36din+bdHcIMKDqwuyg75rED0eixBXx30BA+537Ym86BW+XDBBM8t84MiI43sszxumwJowMJnHGUZNYulNIcki/fMFV972pIThPPxl1VQ6nhUDfOetFsIVYIUATVX0YXlTcoXkzlYbAHgfJusIgIfmiisqZxPlAKQYc5Rorq6otGMPR1XrUvqIT9YzHrSqe0MjgsaERicQyMSUQDll1Y521UpFCyJmWipWVVecsJe/GBlHiqeYifLaSyQg4oe1s2/btq2Ks6zrXiQXGfmR9cbxU7PlD9XAl5SaA8G/Qgjm7OK5nT51SUIdD4nygc4J/+OTjj+3KlSv28isva19LLT4cVm+62ATFop0+/axU8XF0BNC078D6AajBGdFOc+rkSaeiX0G1pFZMKQBJAFJYWjyLgYFBgYxvv/2OG/udd/odgECufTFtP/rxjxR8oQkECwYnSfAGIORGGpv2g/qmNSa4IIAIGjdJNaAmf9gjOFAHgDBe0SXZBMusmV+dd5NYnTI7/+5AAyZBhORARYFmwoe3z1y1yYluumTVJbcELKqcGOrvtHIEtJf9/UnQxGdr8kDGTR5Ae0R9+oiVAswAMnh73E9uHYhIVc21akhs2Bsdr1YZWk28oFgii7AV0mkvsWaajQMouG4CJfbX3MysLc8tIo5hJUbrZlJql1H7JyBJKCzAXO2jUu53I5e5B/yYBE6BJjxQQ62o/vEUgwZwzlFaSaaNSrwHZPgSGhKnRXBODB+AoJJaclQlYwoCI/+USzj9LrU+0VIhQVknBsf6OrYQJBeAGu7TAQPuTMBwCetciJFTdCKAnhC+KNOyD9CxNYIewdKI+qD5oc0mWuaqb76iviYweMkF3+MDXAAOGiUcZyoR+6Kkc8R5mZ6b00Qerj+dygjoIWkk6MfviDmjEaBo9qQc48wDgbTPvGku2AJYLWLMKKfyVR9h70W89pycpnixF9BEcmK0XjOUN57aHzvNGSCY5ZljbwCHWtvblRQyOYvAG2E/nq9YrjHXcgUTlQRQordenzjtO7RaArg2cJYzaetY065iT5rPuf/AkgibhkKWZDrS8pKFCkVLMJ4zHLaOjRutsqHW+ocGLVIq2eTIqGVTKYuhsbK4YmXozvDM8wWtKbpXsYg7m0vQ9suiZglaA6KyM8mGBns00G8zaF1EYlZEWDZZa8HyMmvp7LQBWLjolRWKEkGGaUQywd8BhaiYsi84p1RwLRywpcySBctCVt9aZ4cP7Zd2SSGdtmR1lfbkIcYBG9XwCevs3GTLK1m1uWEPSlawy1cv2/jUuOWKBZuenrOehwPyiWjP0faVLxUtESuzZGW1LSwxmSNo0bATSOW6AF548MQNiLzuP7DP2c7GRj0f4oCWlrZVIeOz75+RP4MNDIANY5GkDOYK4AS+DV2UudkZAZhM2tGo08VFUfVhR2DTSZDYn9hqCmD42YuffKKRssRMtJ1s3rJZjFx8mQ+ccz4oVmhEddSxgXt6Hq3qNOEz3VQaN2aYPQvgRSzJaGUSdpInWhempibVOn395g1dCwA9MSnxJueG6viOXTv1GoCg6elZgSLEgzdu3lRyRKLEDwCK31KgZArdK2IVM2mCwXqhhdAluPNqHyV5530UD7keWndJIkl2iSvEhIrEVKTkWZC088woiABmYZPRpqOwRAyNPeWccc49RH0VPHU+wK+oO7lWtQ0UYTi6thI31eOxX/JtAf/2axIP7BpG16+2MDhWCj8CaxktDNPLAzcI1l3bQk6FTcZWA4oAJgi8h73pCZYTc4spJ9ZlUW2ITn9x3lbSKyrQSI+i4NjoXMfc3IKma/KdsAr9EccwJgBQGEIg4VVvsgk3JJ+w4vTUSLAB2XiGS1wbrGva2NB7LJVUPCbGo1DKfvRBCkABzjlrKcChrk6fQ2Lt6ylqoiEFpbFxrQ8tWdg54knWlvwOwBM7xDMFRCPux16IpVJeLj1FdLAAFxifzDOjbZNzw+dhT7E1nEGxrBoalAfh/1knX0NFAG6xKMFmplXie3y2CqCd7HrAxUes/8jYqABIXVcqJbAonXIi9mhBEYsQR3O+0UKi+NXc1OgAlPK4chHixXTaCbT6Mgk8Hzol+B72AHsD5h3XQ0GdeA8wgnuhYIqmIzlB76M+sebZeLyHzyNOJ24mRoe1ht+CURYOu1iTs4St4FwD8JALshfIPXk20iLzputgCwFE/FiCdSVfBADDl/O9rC37hevierEnnE/FUsQSOgquGPYbwOQfhZdoDf8OYPIX//efl6B+O5XvjD3q61PbAQeKygo/IOQEFdDTCdx5+BwyAj0CLxCzhrp6W1yYdyMFoYh7/Xe0sSylloX0MyIVJwalkC+QaJsEBoNKJHCEGBRo9ggIgXRjJISQKgBjfFu5bdncLYCFDaM54qWCNTQ1Spyxqq7GLl25bM3NTaoUweCgB/XNN9/SBB0ADhIsAAuAnrHREaGbgCgE4CipcxAwFCRhh48cFmjDQUVHgP+nAoLxgd6raQMdHQqmvv/97+uAAKAwmuz+g/uqtnD4QIRvfXpLBg8xW3+KgabftLXqviT0mUlLgR/DgjGD3YEGA9dy9dJl69rcJWPQ1taudh9R/Ty1bhJWgBEMEJ+DwwNpxdmfPHlKOgu8lu/GwPDfTPehikAFgurKc6dPy4g86OkRwsprqKawR7762msKKtas65Dj5rNffOkle/e9d+2lF1+2ocEBCRrBjiER/f4PfiCq6bqOTv09V8jL4L7w4osyZARkgGKiRQZMQrskjRgRUGAC2/raekPzfHFy2pbn5sVuEPU+V7BkZZU9uHXH4sGwRQs0wZjlIwErIvgIA2ZmVsBZsqVZoMmDe/dkvDU5Yf9Oq9u03mZSyzYyMSYjCfDBCEySPaoDt2/fUfBNjyCsIIIgwDwMO46AII1KFwESwsE4GCpDTiG8UkZMVRIlXEy6CAtU4PwAkjlBMgeYYPhwzn4AQALhC6BBDSbQZ+0knqnR3IhAZhSM9T58KBo5lWtAtanxCYEmfI8Eg5uadC6ZfkNVCiegXs1sRuyu0aERTeOA/k3PJGBa2gNcamuqLZfOaNoQew0m0NL8ou5rdm5GLTmAZ4gbck6xB35gXlVXq3UEhKKCNzIxKRCRZAongOPFrrS0tihohfJ65swZBYsErFC1caBT0zNaa/Yg6wQw5FrcSjqrtA0CBDF5Cgd+/dp1ac689tpXtD44JkZCA6KgJXPp8mX9PzopVI7Rc7l06aIcHtU83qOgc8sWaSFx1nkGVBb5LIJRWFqAIwRdOGwCe84pzwVwCKCNs/jmm2/KltAGBdDCuYLR5wLaGVWpcPr07kowLJlUsDU7v6B+epIHGGaaJBYABHHJD+tCEMl+0IQQKi48M2/CCM9erRu0nKh3laCQqTCuauJYG361zPVV+xEniTmAC/uVveALbfq6PQR6Amo0FtZvDwGrKGgSif8DSAQy7ybXuEkvvIa15POdEJtrJWLvci8EBpqKwn166voKqpi8RpLvVWX4Dol6cnbyRVueX7TZ8SnLA7YhMprPufYcMUDcd7MWfuCNf8LeAy74CbzG4orR7XRQNCUFAEUjbN0IYgFNYXfNrKmvC+GATPc8+AmHAlZdmRAoxn7i89KpZSsVHf1Zui/+FAi1rBRcpZAWUAIjrzLEs+P7SLx4Zg4YoKXFA7gKgGP+xCOeGWNqc4/XkmcZCspHqiffIT6ayMF6sK4sIq1mfmsMCQB6R6VSQOCxtHE8UBcB0YWlRY0xX1he0b/l824NuQeEIXnWGkEpdghgGsF4XmwOgXbeJAaxiRC1I8hTRdntIf7DHzNKYo4N/53PflbJwOXLl6SDRMXP39/sT2yy0wZwApIAOQTm2JZ4RYWAE0A6ntP1q9f03BBlBRwk+QN0W9veruBcYtmzs4oX/EkXPG8+h3GwAuHDIfvw3XetrSZpcGri6KSRoBaL1lzfIMZD58YNxlUyFWxwoM9KANjY8FTOivOLpnoxApLBoEAQWveojrL+y5mMLcF8ioQsUVWtSTBtG9bbzbt3bWpmjo1mwWjUGlvbraquThPfaMlB50agWyCkpIniErpUAog8hpVavhgvnM9aIViwUHnI1qxfYzu3bbZgIWdtDfW2vmO9G+Xb3qa2SQSeK6uSFk/UWEWiymamZ21xZdEuXv7ERsdGLM19WNAuXrxmrW2Ms6XtbsUamuptcmTctndvlcA9wP3aNR2KHfy+fmKfHTu2WkWiXJNeiBmwByQ46KXU1zUK5KGgg84UIqbYN7TB2AMdnettZmZOoDdgJqAdQNfwyJCm2PBe/ARUfWIxkg0KBcQYYrV5E8CIaZjiB4uWGAnmLP8GgEJb1dZt27Rflpdp242piAYIg90VewXRdW/cJ0ks8QIjz/k+rh2NN7RLNLlQ7ZQrAkNgCWPriUuJf2EHibEcZIRwrSj5+HfaOwDveh4wstgVAWC+4hsA3FgvxOnxY8Ql+HhNnVJsgQ1dsY2bNiouxv8QW/J6rtsHa0gKOQNqO9Y+j6pVg7NNkZPCKQk5sbmbIsXUkVl9PzYEXSQJsj6hxYCveBIwIe5Tm9H0tK6RYokP7PF5Avif0EBZbbv5B3If/7N9FsoqsOK17PiVYeyXD6aoULq45OxeeVzFUS4YKwR4gT6TbBTyAslal9wuwp4MqgBKDkCxkHvlrHIPTAljahixi7QKEwk9d42rJgZZXFIsAaOevUCMhG1kPUdGhjRQgzgSn4t9ofgJq4znT0IutgmtlQsLApZpNwMIANhBmw/wixZa2izZV4imapqKx97j95w9fIwKZrmc4klAe4A94v8Vse9ggobE4MVe8Ad7IYAx6Np4OTO0yDS3tEqGAOCP3I2YjfgOVgWFWfwN8RSxkRim6NC1oLHTKxY3NsO/Rs6zhPyXlmxsfGx1vdjbThx6SeeGKW08H97PurDXJZEQch0Ptz69qamO/n1PjI+pDRvwm2dH7MW/8T7Gb+PzuV7HLqwUgEVRjD0OSMP3wU7jup599rT94Ac/sD179iruUKvOyoryWZ4nsdrm7i3au7TvjI+P6kxjEwAZsSPEPABT7CkYS5xFaY4B2GjyEC2IQOmu2AAgC2gGyIs9IGYBMOEa8YHSktMEu5xY+Y776+313wAm/zi0xCtP/x3A5N//+Z+WmP/OWDI20icXL8pZsAnZJDh+DChtKsMSLJvQwyahI9Hm4WFUa6rpj4/pUMxMOtFJNsLefXtF14duD3rPxoJtgFAkn3P3/j0dGpItNj0GEHABTZPZmTlVgjmg/uHAeEPxOnfmnKiUVAQRFKUVQMJYdUnr7etVPyVVKTYem4qqA/oIoj8HAnbq1EkBQlC4YD4AFhw8dEgAAiDBj3/8ExkJwBAozVs2b1ZfKIk/zuLatevSnti/b689deyYNAk++uhDOSru48TJE6sTM0D3MbAEfuNjrk+ag0EFAKPKwcOgwZAhQCRx8g0BCRdtCrQNobPBhBUcO9R9gBvWCyYQjBYMFOsL4gtDBQQVAaZ33vmVdXdvUXBMcIlz5N8wUCjS/+Vf/qWneJ21z7zyGQXkPffp4c0oEMB58owOHdgv/Y3qZI2YLxiff/l//Ev72RtviGl0784d6Wiw3lQsLly4oEoGFQiCYQIOBGJpR2HNCYwckr2iIAEnrupmNmt379y1xvp6GYHZiSmLhyI2MjCoEZ9MrUCItCYat/nJKYuHIzY9Nm4R5tSDOkfCVhl3qvI45k07tto9km2MCiKEIbNtTx+x5q1dlrKC9fRBb50UWIAjQgVco1ULJSHKotsna5X4YvR4vgQs9XUNCjYwjLBmoOZBX6f3nXYdTYeKUd1G3BDxwsdJKs+nvr7OS3i9ijIjx7yyNv320nigWhMw7RcMMcEEyTprzHVhgNkLCGeiNM65G8TgV1RaebRcNFE+Y5WmniuI6cVeAOGHQhgNRpSoBqlOBwKWrEPcOG5Dff1WFgpp2hQJQteWLfreRw8eKqBFcIoe9YmZaQuXl2mKDntmemJSLVIkLVTIAGLvPrhvI+MTuhf2NyNd1W/b2Ki9DZuBPYxWCMkKQTT2iH1F2woOF4CJz8epsR/ZVLS28N/cP4EyGi+cp3feeceOPXVUoA5tOkyx+uUvf2mvvvqqglH2G3aCgJXWN54rZ4kAis/j3OOUuDYclQOVHdXfbw+hmgHTRKN6U2k79vQxgapUlCTUvHOHxF05v+x3WuQ4MwAs6qsu5mUX+Twp9wdDoo0CuMLC27ipy7qgXQ4NK9hhSokmjhij+tAlcUAAEZRT73/cXiLmh0bKkbzT4uKHkg6o5kMIktxYbMcGdK0hrrVBASzVPxKXCkbnObYK9hb756Y4RBQwCpTxxEElUOpVCrmGlSVo3gTeYddGkqddakVBPI5IowwBPQBIIlGBxlwP+1BtIVKYz8km69xFY6L685lqMcmwL2ICUOenZpWQGu0fjBwGBGL8qm6d1iBYGg7akJ6IwAMHdDgh0qITHKRtSTovQQXNElgt6TS6PnufUiKx0seZgS8+ymsYBcwIYb/9SN9aYEpQVloNYpDA1lFy4T5DflWAgWP56NlCuBCjzDHYWEM3KtlVUgFxHPvEXZcDMFzbjqajwdwIEXwFxDSBNULF0J80w7nXtfmfHQiqxYfnEKQti/GLCLKiY8Yzj5XJpgD0w8yLhGGcsr9cxU0MDfamp0Pgi89xlWGAHTFLnJ4Q905CwV7g7/ybbslrv+IeFGAWS/baV78q+0s7XN/AgEBJV+VlDd1IWvwG1HiYOdwr7LYXXnpJmgJu6lhaICygP9eTiDN6ckn/rylrgYCdPHFSQDJrN7e4oMIDiTHXuGvPHrU5UiUkEE9EI1ZXXm5lCDUykQ2qdc4lE1Sr6xsaLVoRt0ygaPd7HliM5AmwY2HJAgtLVh2JWgHQG4YW2ie0zGVzNvCIgL3aZhaXDOWZAmcrGLCDzzxt7334oY2MTVhOzzVsNck6q6lvsKGpSQuXxaw6Wat1pFhAQC3GowfaYzuxs9h+FQZiEYtWxCyVT9muvTssWVlu81OTduKpI7Zl0xYbHhyx5sYG27hhg9avKolfLLdoJG737/dYY3OjWCOT05OqLMME/PnP/8YqKqtVfHj48IFt2bxJbZ7Jqhq7c/++2lpYTybusc8ospGodHa2W2Uibhs3rrcD+/eJYYcNLeSZ6uF8GLGabOXikvY5cVRFZZVFyxB6pHi0LPtJ4kaRD7CSvUERhoQCu0OxADap6PZMdWtABJw4oagCHGwMabQ0Nsk3AjgBlDsbamppwfYAJKOFR8yFwCT2mriUc0vyiE3BthOLAUrgx4hxH/Y80O/HJxzrgzgC/QyAez6PZAngYXxi3Hbv3qN4kDiNZ0crE22S+DY32W2/WMYUaTg/xM3ob1BQkA4ESeXCgrSyPr39qRhqsKxZA2w4yRzriQ8jxuesIpxOqwUFRyrdvA49B+IKNymsqDg/EnLFHtaNIiDJJ+vljzL+h/VeHQuEGJXcgrYLimXoR3AdrDFr4Y9hFTOK1lHPxkqjyRPYXAVIvL3ts1DEavO0exzo/PjvruLuJhDi+7Bv7EcScmzD8OioknLiXwAQzlGdx57g3wGd1b7jCePyPEmMEW33Wwlp58EP8Hu0zjhvLBSCpoBh2EbYIdgy1gB/Hg05NpGmOCLKHg5LyJSEHbtN4Y0iJvocFJh4L/aJohG/JyfjhwIN/owCi77ba2PGH9NSC9uVPIP7I/dgLdkn/D8gIIxk+XfZfFcs5Znw3Ll/9h7nDeCafUKeiD+/5OWMxFSsDWdq34EDup/WtnadF2JW4kBiIoRpacnBPuPjYIJwZhUfFPKK1wBUNREUxtjiou6ZvYbYv2OkJHR9xL4AwxTcAG4+OHfOdu/apcI4gChngs/mLGCjeC48H/Y6uQhnEFYxz7q1rVUtXORy+ALY7TwvACYKhWgvfu/73xP4wZkkp+Tc0LJDfqeCe9cmxWsSCi+i8TW3Gu/AWGEgCr7KFawpkNWuMn79Md8aR4523cqKzjJnj73ixnczoYyJi67ti1iYs4948JPAomv1+f+GYaIw6u8ANf9onOJ/oQ9wcbOzImaBf/8f/l2JAAWjQbIH0wMHApWMTcTG4qFRSa2tSWrj+6KBGOPPf/7zqkSojxx2RHWNxHvYEATdBIcYSA7Pc889rxGy9Odfv3FdVV6CPDYSyQ7MCgyYpkLMzqrCDxOE64DmxkYF+USU79Nbn3rfNWrP/dZzCrz27j+ggIpxoqC5GChu1O/hQ4/kUW+fqNEg+lQHcDYS2FxZEWvDBZx5Uapoe8GAY1jVNpHNSh0d4OTMmbOWTafs4IH9chRQhVlDAjgOMu00BCz0UnJgMXQojYsWFwiIxo8h+/CDD+QMoa/SToNoIG0pGE4O5VtvvSUdk6+8+hUF0ySSGCl0L6iecIDQhMCQO9XmERkLDhxJGgeaZwqLhs+DdonxwWls6d6sTfCnf/pvZRQ2bepSoJDP5u3a1WsyfLQtUBmBGbQwN6uEtAP67+Cg9sbX//ev27e+9W0ZddYTgAbKKE6fwPr0c89p4g0aEF/+8pftb9/6W9u+fYfQcYwQGjKsFYDYgYMHtM9YK4SvNq5fr2ezODdvTbX1VmRM2EpK4x/HB4ZsTVWNJUQ1TlsmnbLF2TlbWVxUwoGtWPbGXW/cvtVu3rltUZhPZVGLt9TbnlPHbTlsNjU/Z7kS4otu9DLrCCtIjjkQ1rPo76UfsU3gDmtJYE5SiwNRAJ1OubG3qRU9A/YO+3nX7l1WVVkh56SJGN4ECHRHUPyHOighusoqir5OB8VLghFS5fUEC6rKpzMyrLAyePYEBqw/zgZ2Be8lMFyYW7Caqkpbml/Qe5gsIxAqk9G57uzcoIBOM+oZ3Tw3Z9UVlQpoCWAW0ylrW7tWZ+YKAqyZrJ4NjguAC7AOhhStP0119RrXvJBJWVPHWqttQpDTbHl6zgYfPJK6/6nnT2t/UkEl1cdBj0lc0en48Lk4XiXAgaANDY9I3wYwFIPP/zOFg3ukykZwR8DJvie5+fDDD+ze3XvGeOZjTx3T2eUa3377bdtLgjNJ69iQvfbV1+zP/uzP7I/+6I8cxbasTNoq2AgCeABaaM/sG03wiITtzu3btnnzZlWZebasOU6XtUEsFuE1njX7F72jp48fV2AivQkJdjUIYOSeqRjJ8S0vqxJBtZNgm5Hg6UxKFHoCbpwhiQI07Y516y2eqLKmxhZR8qm6A8ioT/0JrRv1E3vtNNg7BYPaN7RmuNYGpxfhxtPyfmlm0MrhaZGIPeJpHNA+QdsGjttNuKnSeuDQRTHVNDM3ApYPEJQAAFZ0Sb4opmnaGl3LDAEw30uCDHuChI1r4/dqRRHjICfADLuErcV3sH/5LGaU8HkO0PI0MjSaljHAWUuUJywaitjKwpItTs9YCfCPe2FCCGshcdmQJ5TqqOEuBneCqc4lOrFRfrh/rlf6GZ7WRgDABPvhgRisgw9irPbYe20mPpuGlgVpswr1KBqdNZEQCvYI3nK0HOWaFhPWU4K0JRISRHYRQRbO4wRPGVfriUH7oIlj5wTlLx2tPCKNIFUFC3mLeJRggtBgJKQ/ACZ6FmrDCijZYbQk1ycKeoFWvLRsH7YJ38d54P8RQA+G3QhzbAfABOwWTbQg6WcCj6dTIkBXzCfAB5f4wDDR+GwPDNM60SLn6ec4TR0HmIhJ4zGkuB8AE9h9gBm0YGDLADkdw8vtLa0FGiHoxJTFpG320iuv2K3bt3Tu8I34w8ufXLRCLmvVVZW2OE+bsQN/SV7Q7HJAWkC+H0AAIUfaL/fu329XL1+ymekpibJv6+qyrjVt1t5Yb8tUy4dHLZDOKuhGELe2vsGa13fYTGoJtMj6Hz6yhfFJK0eUOG9WzvojsJmsttYN66yprdV6bt6yC7963zpa220aXxiN2mw2Y+HKSmlzTc7OWt/AoFqimK6jCUUwjtAOAkRI1mlv0zbE2ZAf00hrx8ihHXRiakrrE0uUWaImYZXJKmvvaLFkRbnl0yl75qmj3oTBXtvWvVUTVfD38XilDQ2P2dq16+3Gzdu2c9cOjWcFHKLSfO/Bffvud76rwgdJUWplydqbnZB+X9+AdG8445u7toiVQUxIUaMsFrF4ImrrOtZYWSxsx48/bbt37xWTBUBwYcExKwGwaZtC7Buwf82atUqAaBHmoGAbNDERsUr0U+Llduv2bZ0bWjeZzAYL8c6d2yrIbNiwSYkWsSY+muv+yes/kW2nsktFHQCE7ybGZS2rqhlnzhjXNfaNb/wn2759mzVJ7wWw2b1eOnkzM0o0sV+AArv27FZRBpDn2vVrNjg4ZHv27pG9odA3PDKiGBSAi+IkcQj+jT0ISIFPowUONuRbv/ylChydHZ0qlilOCAWlUwcTmeujEIBGFvfGg+952KPf8zv8H+cRvwejBD/IfqFdB9tM64CKhWs7dM8ALDqzpZJyAAltIlTt/QAgcr8knyoM5dyktydBEyUc3i9gr7Em0lvy9KXwE9hC4l83rZAJfykxUX3WnsalqwXDZ/j5iZpLZkhQZZ+f/HlMOfGAcWfnxTgsBQQ2UBAEAH7Y2yvWiITNc46Vg83T6GMvFssV8w5sZqpMa6sKithn2p1hCbB2XCc2S+xPjeIN2ix2hgICI3oFeOQVW5fDdoaxPjysUdDkOIw+h/FGUZkJO2JQBIPWUFcnIBRQj8ItDCD2P+cIFgMgBu2esFhZT2ydBNs9fSbuUy0/Yiq7wo97trBipsRMo1DLNTqgcdkqKyr03ZrimC9Ii01yAhTIAfbGJ1RkJF9kTcirAAf3HzyoWJlYhj98FixadEyY+EJOwxQt9mL+QLcAACAASURBVBlxD2PHFS9k0po4RQ4JO6WxuVkdB6whbfHEzNhrvpuYnU4EmCUNjU1qgfnWf/0v0lNEWoCOCHwJAChnk9xQ7MdcTs8d4WfiO+nEFfIqbBEvE+9SnGOtGD4BCAhI+OKLL9r7Z88q9gVUAiCiWEYeg/0A9OL5YQsBSfkDa5715pkBSAGma/gCbB6x8kz3gv9ivznx4JhbfwoE2ZyYWPydZ8Hz5lnzGVwT1y4hdA8w8c8c+5bz6iBD9/NPJfr6vxC68U90KY9XMfCjn3y/xCFnE7HwPBCqvvyOg0hyQk8qASfJMIGCLzIEPfDo0SOq0ihIyGSFDCIKhyEGUbx547qofKB4BCNUixXs9PUJxYadwQhPNjCjZqnsgmbSO8oBAvwgYOfAsRnZyBxqAAoMAoZsbcdagT0HDh7S9773/rtKZqH/4kA2b9liH5z7QJVzGBYIkpHEYOwY4QstSv2LU9Oi00F/YoMC7PQPDChRoTL8zPHjErf6+Rs/l0OmMrWtu1tJFAkplTt0ElCJpg2CvjaSWw4X1wrSzyHVqLzUiv4uYbla+t8Yn0qVxtGBfcfAVA2M78EDB5UY3r71qcb1kmRjfKCsXr5y2QuAS/psDjHIJuAUtC+3npNO/Cwel1YKbUqgodMzU/a9733Pid3V1ek7GOM6MjSiigvGiWkgJKRXr1yxsvKYKJQYZQICgkiCAg4n42SXlxad8npDoyrtJ06ckAMB/NrQ2SkmDxXJ3//q78vB8exx3Ow12p8IaqnkhphKEQzpOYGeJisqbWlmVkySYL5oqZk5mx8csjr1LC+5yQ7Fos1OTFpqaclNQsjmlNBv2LrF+kaGdW0VjXXWdXCvrd+z3fqnJ20MA1RfZ9Eo/ZNBfRagGQ6HoGr/vgMSiqXlDJDn8uUrMlgI1bJHfWe1cdMGtXhgnlhDgiYqw7t3o/Q/J4aCgsPyck0C6B/os7GxEd0frCkE9giOcAL02FIdkOhlMCBjzLOgnxhUWZWZpSXXVuP1nGIpOCeonHfDhrp1y3of9uq6t23fpiofextWDIEJ1PHa+noZ+cHefgEvGNZYVZVt2LJFiW0kGLCVuTk5KhzXQH+f0HQmEgwPDFo0CF28ypYLOWtdv06UcM5iOFe0+1c/lQ05cvyYjU5O2Chq8VWVAvOoiu0/cFBVayoA7DsCQII8EjYmy+DYqObh5JsaXYL08YULTnNkYV5nkjPxH//jN+z2rduqXDz/3PNKqrBBBAqw3+iRv37tmn3uc5+zM2fP2vHjx90kKMRo+/sVjGCXCM6gtoq2Hol6lGgXhHNuuJbBwX6BQNi/Z0+esps3bwgMZKoD+9tVwgISkCVABKhBNwjgpL7ejYhkXRUsSnQ1aKnMilgw6ENwvVQVuS6SvNa2DgsEI9bdvX11BOaly1eU5JJUM+JSjrYAM4KAwPWE8z8SVWyY2AFKJEmqHYNJ/eJu1IhrU9GknKi0MZwgJlopMSU36oktOWV8X/PEZzqw5zQ5xns/gYnAmBDU0iUlaexn1pr3IiqMQycol16lAHVXyaNlQ/ocYpc48T+1Rno0Z9fOg7aKa1+DvSTQwhPkKo+UWQYq8uy8peYXNJGEthy+SPoZ5sCPxz9e5UAjfQMONBCbQ1wUb2KNe7UTH/QBExJ8F5z7wcnjgEREWtcqtErndJNfACTKYiErj/F3zjUjH3lebs9A33cBdlDTRNALoLUGkUH+p3HSgERoklD1A4RCQNerzPoTjKJRx7Tg+tDDkEAtQAnV0VzWljxQFx8hsdssOifsecBYJ4I7P8cUKJMWC74Wtk8mS6KQZ5qo2BYkB6m0a5Nl7/JsigBEmnTntG2wKfwd+0ESQmsT/+Yo8F67mKcp5BbfCT0KNCYpEjsqJLD5tddes1t37mg0K/EJrQVUyGGLcQ+sD+cS1oKET2NRe/r4M7LTAB6wkrCjxCgP799Xh3dLc6ONjYxovaFJw8IUS6/gtIIqa6pEIT9/4WOxvVqY7JbJiBUBWHj39i3bvXWLHT+430LZjD345LIFV7K2gpA6ye2WzVbf0W6TSwvW0blOgn+zU1NWXE5ZYWnZYkVTYrB51w7r3LxJ5+bSmXN24/wn0vyobmy0uULBptIpm8mkbQFgft9eu3r1ms3BPslklIwAZi2gf4ImD4zacEQaCKSOOjf5nNNuQMCYs5laEehUU5+06vpqS9aRtDRYoJiz9R1r1ZqEYOTQwKAdOnjIBgeHrb1tjfbrmbMf2IEDR+zu/R6xh/FxAN6P+no1ifBX77xju3bu1ESH8mjEGmqqLMWaP+qTQCs6Tjt27lLhiEp4eiUtceb6xqQd3L9HIN+ate22det2q66q9aZ9OeFGCj23b92yrq4titEAngEaYD3xB1+B8DhVdHzhvfv3lABzrijMsKcpety7f1fMxGdOnFLSq71YKKgQhv3EJ9NujU8C1IXKT9X51S9/WYUnEsqpKRLFRX0Xa0yll1iVmBFbS0LK9RA7MHmGwgBsYirWMG/5HFWXoxExA65eu6b4WnpUGeLmm3bq1Cmnh+YVYVi/qpqk9OWamltseHhUhRtiFWJZYnVEdolP1PYqDZWwtLeoxOOHAIjQlmAdKQRoslc0qvgdn4oNJ9HF/hKLc45JqknO8NWbu7qkaVIWBbh2dWwWFp9M7MTacb3++X0yg8FWqI1O1Xdfq8kDO9S245hw/Ab7AuAnjTyvnQwgxRcr942vfFkehpprQ3SsvCfr3d4VeC2kT14PbTK0GHL9TNikeMTUJYEMadqdU0p+eXYk5QDIxGjcJ0CIX/EnDoP9Sa6B38NvEZ/zWp4lawo7DzvGewDOXKzNRL+4tTU2CrgFAGaPs1+Is2ivpriE/xRzvKHBFucX1JrVtWmTwBPifJgjPEeNfw/BXl3S+ksTJBDUtBlsKnkJ1+j0PioUg5CXsDeIl7HNfBfgBz+sJWBBe3urpmChZVhdU2tbtnTr9xSY0Isj/ndTYMyOHjlqv/XiC1ZenrB7Dx5oLxDTs+8oRJKrYL/JqwaG0H/rElOGc0GMxToBmLB/YTkzDYq41Y936WRAkJbzTF5BIQ0AUABpebldu3ZFhWfABs4seRhnm3sjl+FMsM/xG0ysAUSFKUIuC2jIviTGpGUvBuM1Q9GxSUSBgwcPyM8wUIQ2I84rZ5rPhHGGXya/4dq4ftrC9x/Yr2k5PFvOGSAkua40CefnVWxFV4wfMXdaWpQj0B6F1AVFGwSBiclcASKrZ0cRnmfJ9XlBihe7uMhDLF/vhP4GMPl/D0cJ/Jdvf7OEwQHJJJmn53Hjho16MEoIF+blrJidzYbACdHSQTDMg8fBgOhTtSb4RauEhBnjBeL509d/IkYHbTi8BmfDw8QhkxgAcDCfm8+kN4xkAiqSBLrq6lTNZkNTyWUzSXAq4WjzbE6XQC5ZU3OrRBJhvKCpwYFk42nccW2trpVNC8sDujWHHGOF7gmJxPQUxmdewAg9/gR7ULaouuIwcEIEmTg3HBPG79HDHjt54hkZKwI9HA0gBUYcdgqMFcRHMcSDA4Ny1hxa6Jd37tyVwWEKEOPaQEQ5iFwrSZyQ6JUVVVmd/sJVG+ofEDIL44OkDM0E1hS2DY6XtaCFAHDk7LmzbkTz4oIqDzt27LTW1mZpKfC5vJfKSLwiLgPqo/f37t6XMClJIwk3lQ0OKFV0dCwQ96IKzDphyBiz9sUvfclGhoc0peL6tasCtxiDLLYKgTQV+1BIzws2CBWrl158UY6FqT+I3bG2L7z4gowWDJcgWVO+KDCLQJNJLdCZZ5gqQpt6KmOXz561lvp6OSV66kG96UvH0UjzhgpcIm6VDXU2m1q2hdSKPfXi87Zhz3aL1lXbYi4jUTryGRIWNCLOnDur/U5i/1d/9Q0BJl2bumxD53q7dvWqHBAgIUaX72DNWZ9wJCha6oP7PQowd+/ZrVajzvUdVh4v077GyNL+hjju0aOHpdyNUBWfAe2XRBKnRMDPpCUogTi9D85+oP3OfiLIkoJ4okL/L/0HzzETJJKzQ91Eu6HvYZ+Cga6Nm1TJlCZQokLVMp6V+iof9Vou5aj01bVJq6ittfYN6yWK1trcbIuzsM1mdJYH+/sVoEmzIJezR/cfWl1jvXro86GALa4sS0uoKlxmD2/eVvKxbuMGiyTiNjw+qmdMdQE9ky0IgiGC29e7Ou5V9xxPiI3B3oISTDCOjg2gwre/9S177rnnFBzdvXtPIqtv//JtO3P2jFhwCDQDquA5CNoBMLgP+t7/8J//cwl3AZigZaJRlcmkki4qmrS8ALQQMFBBIjjkGgAKGQdJgkQwy5rDjjt14qSmOXFeOT+AZVQ8sTOAw3z+z3/+hgIJEujqygqxJGBqUSGlHYve2VhZ1FJpAvAZVUSwDVwLYs6bt2wXYFJWnrCt3WgTpdTexiQnAvLycjSgqMTTqgW44UToOGs4YoBJ9ofTpnACbTCZXE97UQkyQLj0BtIp3SN7kb2m+/V6z3ktr8EmEEw6JkZJdoBWKI10DQRktzm2+r5cXkEedgWwheAMkMZnDXA2CT4k7sb70bpAoDce9xgxBX2GLzZLAkswUxRDxQEzJIICnkpupHB6cdmW5+Yss7SiSjmfyeqIvCWWBKADSbmbBiRmiCqNHBOnfcECrQb70nJxwroKPhwNTOsiNpjGYDJFx3ur13dMslHQ71zwT2tfIQ8Thmkg/N6tH4uFTgh2x4mV8l0AVE7Hg2kpVJ0ESMO+0BQd1wsOwOsmIfGsmCKQFdBLnMQzErvAoUlWVhG3XCErwCSVzcjHsxapFachAzMUgExtiOiI5EsScuUZUWSQILWnS7LM1BB0UnJ5W0KR36BuU8FjDCe6NFkJHLJX/NZdwAj2KWiLLolWG4C5AuAJgJsLaEQt9n589gnVXezil774RcUejJLFJzPqFaCSwPfRw15dIwkK1yMWDdTwxgbFELS1Afrgtwmk0bhBFBQNhuXFRTFNiFF+93d/VwUP4gu+H9tG8vKrd9+zrdt3yF+jWUa7FUHyL/7bG3b00AE7snOnpScn7cq7ZyxeCtgik11qkmrtrGpqsImFOcUu0MID+KeJcRyOGFFMbeH3mu7CSPeeh3bv2k3XTlNTY9PZjCWam6yqtdmmPabf3Vt3rGXNGrt+5440YGD7yAYXSxofjd8A2CHopgpKUu/alTIq1FTV1qiSW1NXY40tDZZKw3prto72Vtu8aZP2F2eXhIzE4a//+r/a0aNPWU110i5fumo7d+2123ddAkFxh0kbxFu0JLe1U1R7oOpwNGhWHg7a2PikDQ2NWHmiwurqm+zAwYNKwGirQguFhGbbti125PB+a29rsSQjjdGdKUuoRZKEk3iD3/3w+z+03/u9L2rvqX0FDYNCSZNN0Pag+ov9JemZnJ5SoibdAq8FBeax008BVMRP7BLrBpt17uxZCbOS4CkxqaxQYgPNH1tHzELihjYKLJXPfOa3vXbBFSVJ9+7ddZp+8wuaqsh+dq2cUQE7FI/wK/goEkXONWdAPmRpUXvExdp19rOf/UwaXJwNzvdFWFHFosZ5Y3/Y1wAoJJQAksS2+BYVO8fGtH957qwJSR0MiobaOu1bfAwAKaAr/nf/3n1qu9KZC4fFzlzf2akiBe87eeKEpyH2UPG4xic3kuTCMHSMDWwI8TMscfafpovpLPvpmlel9SazPU7mXJuO0jx/vOoTYCq/9xNyv/XOt6v+G/3JadgKB+o/FoD17YlGFIsO6a4HLUbpRggwN28ca0BiyNhEilv4M54ha801ACw7YXM3BZQ9guA+fqy6OukS2GxW4JnTnBlfLU4ABPF5sNAnxyfE1r1x/bq+O4c4czisljOf1U87CT6K7/en51AMw+YTt9AGxp6DAQEbmd+xgOjJ4TOIm7hVnuEKAE51tRJ8iljO36e1Lynm8hoJ9XoTB4lZ+HeeMYVk2FbsqbRA/YhaU/gd2nHEaAi4unbMkhgmzz//W9IgobgkfSoxbkNOdBXQCAYYzA/vukn+0VnkrLJ/KaqTkwZCYdlGXovtJpYAmNu2tVuAErEOLBzujXUCxLl7745id868ugZaHCCKDdE9NTXprFFYI59VW1Eur1yIM8ozBWRnrxG/AjLRCUGMxw8AK0Dp2TNnVJzkzPJdbiJOt66HARl8N/+NDMX0lJuwSV4s0D7L86qVDijxIuAvgD62A3Y+eQxgDQU3fsiJpNk0OeH04BB+bWwU84T7fsxwVXOu3uMzTJ6ECn7DMPnHAyeBP/8P/65UWcl4tUn1ou3bv09BPj15UCDZhPROSoyqokIgAkaXqrh6vlE1lrCga2vx2Sf0Y8JieONnPxV6SuDhB6kk/DgAxpFJeK9kojY+c/wZoe84MJgXJPpHjx71KJOz0lkBwWa0Gj1svIbWEZwldOTDR47ajh3bJTx07oMPBFQcOHRQB4hrxnHAQgChxGAStG3Y0CkK5uiIGzcKGghFjIP1i1/8QiI+XOPJkyft7LlzqzobIPpoVTQ1NCiBhoVDyw9OA9RV4MrWbar00t8KlR4qI2glmi4vv/KK7pv1gpYPfRRdCwwOBgXDBtULLQwc5VtvvuVE80IhAVt819f+8GsylPTkwtKA+aHeuoUF++TiJ3peOBNe/9JLL+kgE2ASBPG9s7PT+p5jx55aHXPMefvP/+mbWhMSuw8//FDOAbE7gkqMTk1dUgcXgSwqVdAoYR+0t7bZ7PSUqtQYlva2VjFRcDiacT4wKIGkF194UQg84BpADMkCRuPrX/+6LS0sW3ppxcrDMVvT3Cpn8On1G9aEgYmW2dL4lC1NTtnIo16boJWrrk4OAh2NCgATRK0qK7VnCPqJ5PORoFk8Zqlgyb74v/2hVbQ0Shw2kihXgiT1dIThUlm7cfNT7YMDBw7at7/1HVUXGN+F0dRo5mhU7Tc4P6pPJIMklxo/OTpsly5e1ojII0eOWENjvX3yyUcypiS0JKUk7WfOvKdqZnt7izU01Okz3n/vfTklKuxQRTHmACCcQ5g7JNOI7rHeAB7ta9eqTcKBkyE5gcoKDC2aDxmJ6c7PzMkRAmjyeQB2vG+G9RsaVqsTgrZr29YIqEnUVKslpypZKwCTNjFYObBQSIpxnvz+2vUben7jI07NH72aidkZiQHTfhMrBS2YQlhtwR729dnO/ftESUfUtbd/wIZGRqy+sVG9y5wTwFCcH+wK9hJUVcQaSaY5ey1NLTojj3ofuokaBI6M+mxvl825cP5jBSqMOISlRTBMJYyWNBJHQBEm5rD3Odu8H+fN3uPZ43RUAaePHSHhB/f1vSQYiLf64xZVcUnW6MyQDAr86+y0q1evKHD60pe+JNCUAAqH+8YbbyjYpaL+qOeB7d6zR5UBbCjff/jQAUdjjiIGnLIf/+jHEkbE5XWu32CHjhyzubklCwQQX61Xnz5nm0BPo2yVYLvpSyTLOE7YJy7vd7oWLil1rR6qOgTNTaiAFRKLrepNsDd1f2I7ufG30pQwp3kitpM3To/PlpgnVSAAQ9gKUHahKnvjs1kD/ALPh2fKeqhq6Cn/M/lDYozSJmGMn9NaAcyRbo9X4eI7CVYVdDFBpOTaV3D+MBv1vkDIASa0hTJmlKlW8/NWghYNiAHrBsoqQbzX+uYElkE8HGPEB0LU9uJPeZCmiROWVUTv6Y44/IS2nsfJAELn/DiAxWEAUvxXyxLTZjMWL4tYKAhw48RiNawuwOc/ppG7EbkOYKbFyQFd+VXdFr8vXy1GGkns2nF8JhHPhEqbC6RM4D+gdjgWsmwxZ5k8QLKrWqMjAfjJfiC5wqZrAhFjGzM8S5PQKeCK6y8v2uTMjAQFSWR5L6wDx46hXQn9m4gCaLFgYCzlctKdgdnBPvTBOzfe1o0RdkVqb8ywv6a+WLan3fJFAJN79+zOvXsCfgD7KMLgWx496nNgCFRy9roFxBoESKeCCqMBkIVklT1DwYTWTSqMgB8UHThPsPigpuP72YdM1aFCeebcOdt34KD8IBR62owphNQla2zP9m5rr6mxqd4+mx4asdp4wpbn5y2MDSyaxMbz4YCNj46plTVRW2OTE+MWFdgWtA3r1tnDT+9YiTG2yVqbmZqwu7du67XvfvCRVbe0WPfB/fpz+dp1FVAe3L1na9ets9s9PTa7vGx3Hz6w33v1Kxq/zrMhJlMbBy3HcYSssTExJXqsA1OoZuZnLVvIWVUSkV6zqsq4Hdy7V7R/no2Ay1BI9uG73/meRuLCLBgdHpeOAQG5Kt5qCR6xsfEJ++jDD+2Vz7xoly5+Iru3rr3NcitLdvfufRscHLFYvFLg74mTp6x/YEjvQaWQAsvBg/ts395d1tZKkoaIcUHf09zUogNE7MBeGR8dd0KSYxNiqZBg0bpIbAdzkbgG/TriKZiVgCMUiUh8KKi5BLhWe+XypStKfmipZjIMSdShw4f1XTAlKQ7gPz748APFnOzpqqoKtU7A8jhx4qQAGvY9yTKMaWw7n43AN4koxSt8FTHF1772NbE9eC0gPOcOnwgQ6BjZLqljX7OfKaYxtIC2FFp/aa1gOg5g2voNGxXfunaHFdlSJnRgq6msw7hlH58794HumfgTu8C6sj+YAATD+dKly4qPd+/aqeSRc8g9cH3EdxToaEPn+gCLfF0Lku+mhib5YwpFAFQUd9TqIhsOUO0jIU8kKqsTb1y7gCzpk2feA0gkzh+NrrZQ+AU9J5Tv7K4PsPgtOk7TyWMDPqEt5V7saVd57yNeCoZoL1xWEst61dU3iI3h9DvQEnQjayWSytkp5JXwAzZiC4j1KUjyDMrL4tbb16f14XnwPt7POXCsmtLqOF90wfjMK5cviyFCHLVekzpvePqGS/LzrCXxPbaOHAqGKv4SMfrt27YLoCOelkCv5x+HRhDVz+jZsxSAKtgytekD1s7OKoYl3gNg4pnix4hLHFPVsWqJefgM7pPWEj6LMeXkI2vXdghUYG8CiHSuX69cijZrWlDYl7TIcHDJszjfAA6s15GjR3UdnFOKlRRnASYBZwHtGSsMkC9BXjEcy8Wo0eQocszlJdu4cYPyKL+1hv3Gd/JaBlvQ0oQN47mQB/h6j3y/a1/Ou1YqD3xCiLl761add76DayX35XOPHj4iAIPfaahBrEwgI7kyuiXPP/+8Xoff5dmzd7A5tLlJBw6/VnCTGvFVsJ0dmMladajQRoskYD9t8jCZiImJ1QH30WtirbgfABKKZmqRwn96Avir8YpXkHJxm1eH8Io97px506v+8bjB/28/IfD9H32nBF0Tg0718rd/57ftvffeFQIGZUxUbei/QSiGFXLqAAAgpYAQIGH0ZfXcvy9qFA9TfeqM3Q0GVYUdHRm2zs512nBinjS3SKGbjbdzx05RUa9fv6ENy2FGZJAKLCKtbCCCeA48+ihsBpIaVKsRYkVHgGQbVP/3vvglBec4CKi7OHMq3iQ+MEtIUggWcRxUxXAI0PCZMw+TQZTC6mrpBeDUqDC/9MrLOlxQq/guKsdcE4YCQS+Q9L17dsuwzc0vKLHDUA70AwY4ChysAtoHWA9Qx4uXLto/+2d/oCQIkIQDMTY+qsPMGmBQMRIk0jgudEdAOzVJBero3bv2sPehnTx1Uvd648Z1Bbl8H98B+sjvEAZivWiPoU/2ypXLAnxofYJmSrsQryPpVrtOIqHXf/tb37ZnTz0rJ0trAMAJNF0SIKr5za2t1tnZIeOCo5ZYVSwiRgL0WgkdUYkZHrKuzZtUrYASh2jtwvyiHT58RHSz0fEx29rdrXskGGbSztjwqIUKAUsmqgSawJ4YGxqy9PyC1ZcnLDUxLXG93nsPbGV50RKowFM9y+csUVMlgby2tWsEPowMDisRtvKYtXdvssVg0fafOm6x+qRlqTIHTHsWo8TeTqfRFIjJiVD1uXD+ghIDV9Fg7N96URcxwlTUoFYyHQfAhKrtuk7U/ycl2AejY3pm0u7cuSVdCle5d/Q5jXybm5EhbWxqsI61TjTu7p17CgB5ltBtJeSZzem8EMRNTs3qunB6jJ8m0OO6cBQkLLAsXP9wQAyofCajIK+mqlpniLXkDGZWUnLATEYlWViYnVN/eSRebtNz82qVOfLUU5asS8pxU4Wdk4p4lfbOhx+dF7LOMyXBoKLEWSGIn19aNGaj1CWq5Cx++e47dujYMZtF1b2jQ7oyt+7cVRWtoqpSzpwzAnh64vgz6ilFH4jWL6dZVC165+josM4uo6HZ3/x57733dB7a2tbq/30ABeYYldLvfvc7cjwEMpwTAtHbt28piSLoJnmCWYcdA/R0LTN5tdoQTOIoCZSpZhBgACpozQMBteAw+pJKOr+nmgT7jMAOMIFKCKwwgjFsWjabluaQE19Lyc7QpsN7GD3L/v/Vr95TskkLwY5du6xr8zabmoJymxEDxQdAHPDsXCLnVUGZl8QDFrH3WDfALCe4+ljDhLYUEk5f/V4TCQhu0ecIBhUgCaSQlogLTAnYNEqXFN+basNrASr5u5vI46bmcD1UcyR0rNG33phhAQBUIjPyJWJDUJ2ETu3pK/giZuozFojlzj9njkABphaVTAL+WIzWE8TwVixQKEnDJE9SzmcHAzZLa+jCkgUlQPtEwAxg4elmeDwR5/wFMD3uVdXoZG9spXQgQtRuit4IYNe4I/aIF6QIIHLSF04IV3pErnqpSTqlgkXQDkE3NkihgRfyCSFVORXkeKK6Ymt4PeYCr9Qq5IRZ+aG/3inHBASYEAj5oqlOuNa1Z2lUJklHOGCxOGN2VyydzyjwxwcSFFOdx8YQwPEejZ+OkPSUxMoAfIBdKhF4xjcvLgkshuHCvwGWSBRX04byKqyQhHLNTj/DFQUA8vzJS+w99hh+XzR9sWucDopfROCZ8xq/ZevVr7wqWjTJJYkjQDa2jAJDbW29zg/MMXw92h7YIlpCAXto3UCzg3sjMfGcQAAAIABJREFUEF6i57+6WtPfYOPx7y3NTQq2/RYEbALvh1EJEFEGozCf0+hbNH9JEndt325rmxpsmYl5wyPWWFtrVYkKCyM+PjVj8XDMhhH3bm2yvoePbO26DotWV0rwMFlVaaVs3lpr6+zBtU9tZnzCdu3cYSPjYzY1O63JLz0DA9a2fqNFamss3lhv93seOUHo6zc0DSFakTCG+/aPDNvpF17U9CDOCWuITVKL7KKr6HZt2SwbDPuGMfCBSNCWVpbUrlVXWy2tn/aWFjEPAbpJSCgCzU7P2vmPPlJ7SCJeoSlEnZ3rZaf7hwb0vC9dvqjEB8HuvXt2SLsE+5GkXXZmUuNwVwDQl7PW1NKu9qaeh4+kf7Bj+w4lGDu2d9vhQ/usrq7aLECyHFZRLFmDLhxTvNjnAU15c7omy9LvIFYEJIN5xGnauWun9jKJLEA1sQggE3uFxA4Qg8KVqrqFohhFMIShygPcs75iNjOxsaZGzFDFkouLdvXKVXv6+DG1z7LvATdIGikGArLDquW8khyx10ny8AP4NwpaxFcwR7D5+HbeD9Okf3DADh86JD8F8LNr107dOwDGJxc+FihPIkvVHnYdWhsUF9CVwY7yObCpOO8UDAAKGX/LXiDOgvrP/RKb69wFArrnPbv3GC2erNPzp0+rSMH1EzsAHmIn1Hq3wmTFOl0T94S9RkdwXcc6nV2ASIpulWJ/l6vFzceYfbDCB0Zkc5/smPGSO01KZLQ5YC9xLm196JngC7KMkndsNCWHnlaUJvfwe+UnXmuPBD2d79JI3r8HnEinLp3RWvnjXBHgJVmHFQajHpueSTuhcYq3PjgyOj6qtjz2AswbYh4KX+QSFOdgGlCc4Ue5hwZiONAYNi0FTRjo2HFsIvsC9sDQQL81NzYKqIIRz1rwe+J29jfFoAlYQ7KVBeVe8bK4RE4p2lDEkoAv4tOpZRXdKODBRCXWZE1hCEs0G7Ft2hyZukfrkzetpxk2eN7lgYA57F/2K5+DHhH+h321a9ceFZX5gfnLGhw6clj3yblj4iegXl1dg/wDYIhrPUq4oQVlZWKYscfwkcTS+BPAV+6bZw+IRfEPW8XfiTvZl/Ibng4eoKfTHMwq/udzwlFaYoYdcKcYIarpp/gjTd6KRrXGioGRUCgrcy3ily7pGdMVQFGNf8MP8DrAKb4XBgxxI3/IC4hDies417QA4btpyQMcVQu7mDIjynHLIhFb17lO68/55l5o78fvsA5ouajl1tMM5TkANOGjuEbWGGCWWJ5nRpEKO+aDcj4D1hVnXBzxG8DknwbTCXz08QclHhAJGSM9v/CFL9h3v/c90cX7+wfkcJLJOj0EHhp0LBwLAQ5BBQgn1VxGtrJJJETpjXoiyKI63d/XK0TS1ycBpZMIYcC02djE9K0BNoBqYhDQCrnw8QXR0/fv26cqNiAF4AOOBGcLU+XC+fMyjiTIe/fvUyKCBod6g7dsVl8+CRigDsYPYVPADSbcIPCDgWBELM6Dw6ceQwR6co7uTRUc48hheu/99xQYcCAx2tA5SXr4b5wgwRmfB1gCfZ/PoUIF1Y77oqLr+j0XdAABpUDmOdhUgDHWJFRQ4Vhf+tL5b5J6jAaaKR9+8KEcK9RXHByJK8+Gigev80VfAXeYk86hIriBhcNrYI5weN20jqDFYhG7deu2Wg9YX4w47JQ/+P0/EHBDu8/fvvmWHBhOcnZuWiNPD+zfK1rn37z5N7p3eqYZC4izxGHxHAAEqLqwL+gZ5p76+/qtY806BcI8fwIGNFJwyrXVtWa5ogWyRVuambfU0rLFYzGrZgLMxJSFMlmbGxm3lQXQ6jkri5eJAUFlGePb0Nps+XBIWhk4HII9KqUrVrCu/XusZftmy8TCtlDIWmVNtQJonNhHH35ku3bsVN85YAcgAmAdRhbDS8AEiHL0yBEF2Rh09i8BPE6RYIn7PMVkpIEBsZXGxkessZEpTjllawSfJM+PensFKjEXHkCJSSnd3ZuVuLNGnJGB/kEbG3NiXzhXjTsNovfBSLQKNxWDKnE8bpUJRmaWKehZt7bDExTLSbRP2hKRqAxs1Bu72bFmjcYE11XXKDCECrowM6sgrBQJW0Q054Tt2L1b7Vqscwzqbk+PgBEUyN/8mzc1jhhkHAcA7ZEJEAQOrWvaLZ/JUY6Qw+kbHrLyqkq7cfuWbdm2TWP6Pjp/XhVg7oPed5wCDgpaMOcQJ0MAALW1paVN9oRk7O7dO44JlE7LRhDsIoLH2hJ0E+DirGD0kLj+9Te/qYoGNogAhjGRjOIGQOBM4MAJeJ89fVr7lc/VpJ7r1wQ+8R5eByAIS4v9QCXq4aMeVToJVmnhAYyEjg4YiTPEBmA7OP88A0AlwF3sFYE8Z4xrrYiX28GD+21+cU5VXHr6YQA96uu37m3brSZZb5OTszYyMqYkCGBCbQuefp5rLSnp+frCmQSRmUxKUyqYXibBTvq8qSx7+iJ+pQxgg+vEtmjyipXEYsNm8KNJRDwlJbZupB1nWBo4mnTiWBrYBgJWsTNo9ci40eBUsNIrKa2BqoAIt3kTjtCYcvorCLeSqNPSEXZ2BgFRBFs9wT2eJQwF9gitWSTZANe8B/HO9HJKoAn2ieCkEvbPwqItTk1bUZNyHrfRaOKMN3mKm6BS7o9RlowG+EqJtpaIAGJ3/rxKqadxIs0Tem4EUjlgwYkaeuVLgUeuvUdCuwG0XgJKtB2sUhCQABvD/cYF++iNuC4hN/lISvt+1UifAxumKDu9SnVH9yUYUuCrth1vog57WdfJ+2DYBYqWL+UtGHWfwT3lsrRoOaFXPf+iYxMR5MI0IWAlyKuvb9RZSEmEF5aSY7cQfLPfeFaMp1wF5xDRBrBBODfwuGLpKsYInXJtDlxC/4Tzj33zgRT8pNod0ZLSeOOSpltRtcNOMV0BGjbnjT0HHZ72YQSg5xcWlUAz3YJgm3Ye/I+rmi4r+AyzFz0KNEJ6iCeSENJm4Ys1cz4npibEkh0ZHVNSyAVv7d5inesAxsessb7O6iriNjc4ZNnxCQsBXmpkfMwq4wkrZPNK6tFBmR4bs66t3RZLVtvQ2Kht6Fxndy5ctMZ4lWWXU3b75qfWAgAbL7Px2Rm95sTp56y8ukair5Gaanv/3DnbvmOnY/DEYvqTSFZborra7vT0CNACBKOoBSD2yScfyzeReB48clhMo4HhIdu1d48YJhkmNgF6WtEW5+fkE2CmQAWHiUdbct+jR6sTCkmi29rX2P69e9US9be/escqqtEN6VcAPzY6bmvXNlshl7E1bWs0cWduckz6N+n/h703j60zzc78zr28G/edlEiRlERS+75XaalVVdXV1V1dvTm2K+6J3bEzDvJHJggQTBIgQAw7SAADCaYz093uTGLD7e6u3tyLu/a9SqWtJJU2klooiRT3fb0rb/B7zvex1I7jZGaAYCZjAmp1UXf5vu9937M85znPya1YLFlpydIKnTGSMEAHTUG7P2idG9vt+PEj1t5Oa3WjpVIwj2n3gBWWtPlZF369dvW6bP7EJNMnALCbrKe3T/aZNggAD7WTtrQoEcJPwdQFYCPu4lxzbyRFAkEuXBDbimo0uisU4/AFsDpUxZaeU0qisd/81rcEZgg8UNFtWX6bH2wuLTcwQ4gF2C9oclGUArSgXfTc2XPaN4BPxKf4es4RsSJx4EcfnZbt3blrp+JPYl9aeti/YuIyvSuRVIsQoBP7m/UmNtmxc6cKcexxzjA+U9NSFhYlNklCiW+TILhFBAQiZA8AItbsrl0+JQTh7YyzLomx8W3kAWonE6sOUL1UcTDFCHwEiS7sSfIBigj1dbV+xkJ7GbQnurX8uwETtCjwHTDXNYmO1gP8jkBhZ6O5JhegQeB3EDpHrDpoCZUvKhRU4HC7UO2tgA/8YGN8tCxxU5n0dch/XK/LfSTtOKrkl8QEGMBa1kTNwQHbs2+P7CIALcABYtDkLsQd2Dzsi0+qbNL68KN20mJRNuvq5ct6DevM+QL0H7x3T46HNVfxdGRYLGJiy1DgWkLYtHrmc4rzaYeB2ckzIbdgMgv5Av2hME4kVl5A8DTjo9EBw/VMagJhehNLjvXj+dZW16joB7iAjw5zudVnGwi/AhDRGs6+5PNhndHCyIhhni2fwXfCrsQmAwDBLue+uGd05H73935PYDRnK0z6NbUHX1FWqnHhFJNpkaE1mXtkr1LUZK9KP4x4AYBwYkI2tzxobSdO5IezTgsLZ4BYne9XUXt6Ws8D3yiQjDaea9dVwMOPArDs27dXYAY+g7gSwJL3ww4jhuS+zpz+SOvM+pOf4i8483Q2ANo8/cwz9tOf/lT7gjZO2F/sftg6CD4DmKB3BMuIfAIQ1xlzjdrjMJnEHlfOdMeG7w+pYM51YJf4LlhxnH3AL2cEh1EB8YcXWYJKWuBv/4Fh8m8Ko0T+7F9+sxiq7J766CO1EnCASMDYxPRActhB+m/e7FMPIweCIBdWAosLA8FH/BYFeoBkg2iCbGM8abPp3LhBquBvvfmWei3ZDFLzbmgQIOGjdauF8EG9ZLOidYBzYWOx2eWUR0aU6P31z38mVggUeJJuNiTtHwRRCG2BzB49fkzI7l/8+Z+LwYLBOvrwwwrMQXr379uv6hQJDqyHO/13ZKQ49IAeqOzzLHg+ODTYKFcuO7sG4AbhJfplMYDQJ+VI7tyxH/3wh/boY4+pOo/gLH2G0O1w0IcPHRLtnt8B/OCASURoPTl75rT6ehltzP3y/3lO0ENBc6EPM84YY8P34/xOHD+u++dg48C5R5wO75WDQ127qdFefvkV6Z5wyKieIOCKY6YXkQCJg4dxZmQdPbb/9L/+pwKyEJmizxgHMjE2ao8+ckJsiNJUQv89OjEm5fWhwUEZ/vXtbaowY0R3btu62rYkkS8UuufmEVGw8lSZJr50dHdbWapU1WEmUTQ1NtvK3LJdO3/JItm8+rp3btlqM6OjNnCr30bv31fyhDBfU8tajXfMLSwJGKtDSyZeIsE/9hNVKYKyxeKKrduxxZq2dtlitGh3RwniMhL7xPjT1gWLB+N16PARnYE333xTBoqAAeAJNhFBC0EEgBkBCM8JxBmDhXo/jCASchxyMlViGzt9NC2GtbGx2W7evKX+blgpBHWAL16ByCgoIQhj3akSTYxP6RqpNGOgG+qbpAHDfob+WZIg0a1WsECAQ1LW0tyspJFIhf5IkqbuQL+EkZUEjYAb6cUFqyxDd6XE1q1ZaxWJlF25dtUSjGOERQb7o9q1gmanpwQ4UDMCMOEzs+ms6wfcuqVWlG1btlpspWh3bvdLs4ReVz4DcIRRxXNLi/bmO+9IBwB20o9+9CNVJQATAZigHmpyVFeXEHuCPu099AWqa8RKymTT+j33CxABkEGgghYPa3zu3Fkx0EgOsDvq352c0OtoD6Q6BuBBgMgaEFhzbnBg27fvECXVJ4eYV57Ly+3s2XNipcBEgfJJsEAA9sqrL1vLmhY5Phw2LW6cH2yBj52GSTakAIqgHwAOTRUqNzf6+sT8ohWLlr7nnv2MQLM//4u/UAA3u7hovTdu2VPPPGPZbMEGB4cFmCjJV3JM8hsk2AVvVdHUlKB1waetxCUizQQTbLKcKQKtiYTWnAo9IFDIamAfkZyHdh9AQiMkzSv/EgbN5fRMOMdeBfS2mFBwVtU8AlYraI/wPr6XM0RAQ4LigqAIRCMoWuaTdQhSA0cvlgFtJgXEYoMpUbpXgoGIxWMJrQ2giotiRyR+uzg7L7ZUFNpwetnK4kkrSzBqfMRy6KoobhCaEfSxe7YeBthiyqj6Gk7M8dHKXDsQBOsp8CGo3AiAyfu4Yk0dElgEGhJV8i09FN4JG0dZQsFSiZiPd1X7qkMZ0YhPdgnkTCTwqusIhFAJDF0r5VM1AN2BR0M+OcfQM4nLH7PKfLf0GaSB4oALQEw2n7aVSNEqasolLIsNJSEoLS+3mZk5admwTpoOk/Txz7wG0AefQj+6ZBkjMQHL+Ctnl/izCwUXSeDYJwqa2ZMaHxzTkydJESuIfzOmfKEjUdTvNcKaKUGqKrruFWCuX0dGoq+wLvk3knXiAAT7AK1v3+4XswQfiDAtYoGxpOvt8N8ke4D/oRAxfhQGJEkBhRSm9HV3d4qhwj7HTnAPJC7/wW/9phLXM2fO+ojXigoxSpm+Bbtx5+ZuW1tZaSM9fdKCwgcT+2h/WlTTEbLptE3fH7LnX3jBShpqbHZpwRpqau3m6fN26+JlK6usspVc3sYGBm1d5wabWpq3CgoklVUCqGZzWSuprLCf/uKXdvzRRw153daODvvo3FnbuGWTPfbkSfvn3/qW2jRord6/d68zOIeH7PLVy9JlaFvfrv0ZiUXlH9d3b3RB+EzaKivK7R5AFIBbrqBYhUSI7Xr96lUF8zC5OtavV4GGyTlQ73v7b9kogEFxRQLps9Mzmhy4Zk2T1VZV29zUuKZViblb22CRRJml09inlFi8nEmq6Gs0XS1r1TVltmnTRtu1a4eVU3zRmmVspZjQ1Dx8Lb6xrKxCNhGWLIU1kjfiLkAPJqPRIrl16zaxO5icxpkYG5/Q2ojeXkDgd6v2A4A/NlxnPRpVYsbviX1pQ8FeaeT8CjopE6pIM/mOmJG9ia2DpXv48EF9JvsEnayf/vQniglpE8Kvw1ImtmXyDfuSxJD4mWsnOQynlMAwZV8SS3z7299WssYoVUA3ppQA3nEPvI5JQTCP8XmARQhqIn5L4kzMQOEGNjQFBeKQtS2t2sM+lpnJRD7hAx/ZunathKYB9Hk+6AKSBDJJiBYf7AgMTApraJjAcqb1iXgZkAgfiB8hnqyrqbEM4tIIkwOuBz/Yg/8LYBJw5WBCAOw749ETOzHqAu2msIou/xf8hC09DyZBvEcCpJGIj8cNJnLxGk2HzLidYA3QPZTmTxmMoKjsEoMfeA22jfgcG4lNmFtcsL6bfSrC0pZ7u/+2ngfsjt7ePjHciTFYR95PLMLr+C5YytjqKsDPyUnXvUHjYnhY9zgkphCjhL3lCf0SQA/yDK4ZUI7zRN7DnpZtCdpviefxIawXEyzZ69wPTCQvRKVs0+ZNEvllzYl3fUS1TzYK25h4Hjx7Wl6w4cS62BKAa+KGuoZ6ASl8Bqw+zgzgysknTlp1bY3ODPsbHTqYudhvwD3kETjj3Av3DSj9+JNPKtZSzME0MfRQbtzUmWNNYfqI8agYI6L9x/c6E6xdz4ACK3adOJw/gI8CtxJe1CF25MzxPJ0xE1U+BvDFfmdvuBC+j4AGYAQs4fuIKSW+mkxKz4ffcZbxOQCQyEfwOb3Xe/RZ5LUMeqCtlYEagH+I3/J5PDMXOPaplgQEXAfPgwIsJAXA3u6uLj0rL1YhPF0r5g2tnDC8uQ/AfYAvQCN0XgA9yT0B+NhfYQHHma8BYBKilKpQOC/1H37+9Z9A5J/98/+5KKoU88Hn5mQk2ZwcKA4cSQkbFjSTxAZhQwwqATfGgpaa119/Q8kHG55NQlUa7ZGhwQE7cuSIvfvOu9JzoOpJVZj+Ow4nSS2fw8IDRjz//PP2kx//REkjgTiH8h//4z/UgSBQwonjwKjgvPb6a6oUgPKqh7ukRLoKXAM0PAQhac3A2KBW/Pprr2szYthhd5Cc7du7T/14JEYwWHAy9GZifNigGEwSAY0Jy6Bn0K1nRLX4zbfekgI70zmgYmFEQBNJwFA8f/yxx8Xo4NrojwOUoJpNDyDX8uSTJ8UQ4RAQ8I1PjKn6QOKOYJhGvM75xBmMCPeGWBR9bCju/8n/8Cc6oEwZwsEiKEkyCLhEpEMCTjAIs4Rqy/XeHjkDzgvPH+SW4JXnR5LKQcRxMzGHtoNDhw+JdgYKzjXjOO7duSMWBYyZ7PKSzc1MWW1DnS0sLdrHZ85aKha3g/v3WSaXUWVvbWODpRcWgsDXe0C5BxL01oYmS5aVW7KuRgyGobuDup/SZJnNDI7a9OCw1SRKbXJ0XCyT2UmnL2qcFnPMl5esJWgFy85TBWX8bMqW0VGwoozNMsKvVLrrqm3djq12b2HGGjvaFDCCFn/+C19Qcg0dkX1OoHjs+HE7fPiIvfSDH2iP8rnscwIlghjGXoNME+i89/57qk489ugTdut2v3V1bbTR0WEl6JFozjraW+zO3Xs2Mz1rJbGEWt7Y8+xjpjNB6yagIHgErJNeQZ5e9lqtE3sAQy8HvoyYmI9oJXhhPQAlOKMAMmXQV9kn5RWq5PNagJTuzZtVASdY3tC50RIlMek9ZJfTQuWZqDM15KMJE1UVVlPPiEazusYGofEAVgQpUK8zy2ld06YtW+WwR+8PqQoAa4VxmVc/uWLVDXW2ccsWq2lstEisxG7137bmlhaD9kprnwsYf2xdm7p9VG2+oM8gMAA8pa2Ls89z4CwvLCwJ7AQAwi7hqFBb51zQ87lp82btYarPrBFOlKlEqP6jF4ND49zTx/6lL31RPd1+Dhv0h8kIVBM4vzB+aEPjnBMMnzp1yk6efFIALA6VChx7jGCY6gq0SX7YlwCqBLW0w8C4Yg8QpHKd/Hdtda2qAjxTbB57vaw0abvRXOq/Yx+ePmUdGzdY761b9smVa3bi0UdtaSmjxGB6mikfypB9zGTYwrDi7TYhWBK2ZQDcksSQ2PI2nDX7DKouorswOLxVpqhqP8kk/8aLw8/XlqGihygoSS4giJgF/p0AeawnSTUJL0E7gQG6GwSeGhcbaFtxjvg+WGUCGILWFz4r1FgJGSwO8DCFxVsLACvYx7TKwcjAxhLEhZUkJsGgsAqzBCHixZlZK0skLBVL2MLsjFoSqJpHig4Aebwd9M8HjJDV6swqU8QJ5UzOUS++QAwHc7wHuiBwRqwMEUloq3HgRCBGMOkFMEOjAtGESDpgorVTOw7rCeDiOidCUR4oADmYRSXVhWVDnQ9PJBwsCZ8jgAQ/4ejoXMGriRokDc0XUcZc2laiBSuvKpcdZt04fz7qctmSiMiqlShg16haCxunRKAKvoVkDACC5CB8n8Ztqv3KBRdh9LHeTqvPa8+6nosnQ85KcaCPdeG5AsDxudjXECgDpBPgFoxU/p3/8Hf0PRRC+DxpfDU0KIh988235a9ZFwAetCpgmeADcivOdCPZIFkheYXxyp7nPRqxvrhoRx9+yN5443X5QuwIfmZmdlpnl+CVBIQAfG1zk8WCdaat8kuf+6y119fbJx+e0nh2KPI8E84LduXylaui3OfGp+3YiRO2bu8Om11csDV19bYyNWvvvPyqVTc2WmvzGrtzvcdiFWWaqkPR5PKlK7aMgHFJicWqKu3StWu2dedOsfaOHD9mb7z7jlXV19oGBERzebE27g8OCbzn+TzyyAl7/8MPbE3LGiuWRJT07dq3x773wx/YC1/9kvXfvSvApLGuVgzCxto6m5uaka5VOp11zQqmdqxrtWikqCSdfZUKNI0aW9faBBPcuLbzF2xsaETJ89YtWwXKl6USVl9Xo6IG4Pnk9LwVVhhTu1bxCWcZFsbWrd1WUY4dQxw4Io0R2j1Y6/7+QWtv6xLLs6nBK+W0Q24UMzdpM7Mz1n/nrj4LNrDufWhIPptWX5JQ2sIpylG8ovBBgkSlmL0FuxZwPhyxC5jOniT+JekFVBI7I5EQQMf3q5jH82pq0mf5+NA2PX+SIkAOJr3RokOcQExNDApbCV072L/ooJFQs8/Yt/zNNbt4po+Nf+utt6WFwn0SU3MWYagiLslZQFwZoIfkj7gbVsz6QPSfwhrxI2vIWbuCLs769TqjPAtieZJSil0UHgFMYIsDmKRSCZ1RgJ+tW7dLP22EIlMAghIL44vXta5T7AEw29HWrpikvqHO7VwhJ6DNp9x4ghIC0g+25IQJnNuyT0VZZece1F8I2h+x/RRUV9krv4aWBBBKCDAHYAvfy2cDUHDWuSYxFGFxi4ln8o+0uODTBdpEXGeChBTAr76xXjE0rGaS3YHBe7L/xAr4erScAEx4fppWSFvbmjXy9TxzNMoATnhuYj9PTUsbh7yKdpsNHe2yZRJKT2cMcWKKFhTfpDEVACbE7byfwjWPFTCbvY+PRPCV9m+eAnaU54RvYG9roEeqVGAKZ5jcSmc5ABBVDJHNzgoIUQG86PpWsA0pcuMfyH+4f5hETD1j6tXe/fu0z1955VV78skn1O4MW6K1rU3FKeIvWsiI6bDJxO98HuOoyc84L2x6gAaKOcTHgIP4GLwH14p9I14A/MC2ARBiH7g+4kmuCaY238Xe5RwSI7AmzprK6FroSKAIBhjKuQf4AkRSvjU/b3v37BHwRyEQ+82zBvTirFOI5gdAnd+x7ohJA0hRDMVuaRBGJKLPeeftd+R38LMMOcEGSMYiyVjyDgEt7Ef0KdF/pMOgps4HEaAvKH2owfvaP8R0AE/SekkmBY4h3gzYTwzND3ZEwG/kHwCTf31I5O9/Z+T9U+8U2dwcMBaczQY7gWSfoIUNiigOG44DzMQQAAU2Bsk9oAUJf7hR+T2JDpolTDd57rnPCsUHFWQSCEEKyQWJDJuaTYvzomIFTelXL78sBJs+WQ4D1SLAADYzh5q/t+3YoQCddhVoiLBgmDP/+//x79trr72qAwk9kgo2KDxCbS+/8qoCONBSruWLz39BLTXz84uqeJMQkgSAxkPJpxqvthXoix0dSsoInHCeOD4QcQATbDF0OKoLJMAguhgvBGp/+NJLSh5oOwIYUQWtWLSFOQCZdABOxVStIDEIdQG2b9smoMMPwIpQTYI+WjagV2JsLl66aKXlpZpoRKVFQFEArOAQ6BsEDCIhPHTksCqQMH1gNqCnglO4cvWyercxHqC3JPPnzp+3hx46Ilo2a0VSyloQVN+80WdbqMrfvasK7vLCvJVXVsgQXjp33tY2NVt350aJYoGiRgsF29LVpWoDTAKqWySHsBHaGwniSqxqTbNTMADXAAAgAElEQVQtLSza7T4EOdeoJWd+fNoK84uWKJhGhM5OTmnqC2uO8ablZmpu1mKlpTIoheWMniWjbweG7rv6fD5vywTsZUnbeuSgVba1WDoZt5V4TEwaJtaQCEL7hoUBHZeAB2QfRs4f/fd/ZP/kn/zn+h3U641dnavURwwxwr0EMRcuXrCnn37W3nzzLfvc556VI7144bxVVqWspqZSWgdUcDOZvF25fFVryfmCOXX12mWxJ+jxDgXVcBBlpVCESWwKlkUPAmr64rIl40lV1yWGSt8uAl2IzsYTaoUiiSNxgQIJu0LaEtGI1TY22NDYqDRYckvLVp4qtbimQDTK+N+4cl17uQqKeVODEip66Dlrg/39YmNQ8Zwc857zfCTiDAoERqMRa6xvtIl7A3b10mWJHG6GUhyNyJkj8JoqL5dxhx7J94hWayY9AqpeVDpwmARxtPfhmAFNCUSnpmY0yhnRXcAKnBRnAUaIpncUzebmZ92ZRUznFMo09w7rBGd84OBB++5ffte+9o++JhYRwQZ2jhZDnjvnjNcAEIYaQAB+BP9MRiBR4rv5LJ75D37wA6H6IQCLHtPjjz+m/YAdwE7x3QCwVCYITOg55jsJbgCgYavs2rHN8tmM9jCVYHQW7g0N2eDwsB04zBSlWYkbomESskpI9DjnrD/7Q1NGoN8G1G4BX7STBG0sBLFqj4knlLyDGCRLPTnGJlBN4jNgfJDBq60maOEhICRo8laJ6GoyG7Zd8qyc6YEgsE87Aazk7Gn8o0WUkEmpI5hGwH7BroTVHQ9WQ42VTzncYXAuAoYm+pTaSp7ecsYf5lZpuez3MgLolaKSo5V0xqoJ/rLo/6Sl1QNQEykGbA/FzgHY8CAYEY7hkwKs9zwBH2hEcFil1AQZGCTFVWxDE4ToLeZ1UfRmGWPs+h18DkKbK4W8RqzyG1HNEc/l84PJPcJtomHbkDvsMFlw/aRVhcOAZuvfE/byr1ZaA5FevVyjewKdGUDXQsYKkRWLlya13/PZtEAaF9mFXZKSXgG2Rq2jCMYmUja/sGipslLZAkBfWl54zoC1TCoRMFLIO1VayVul9jnJHNcXjkMMQT0BJQEbSoybYsRoz2KP+W3yfHyv+SQd6NRJMUxonwQ8JaCEdcneIzj/y7/8roOXaMAwnrGhUffAiErabHkt9oHgF7AKwBRQWiAQotJr18qe9PZe19Q8fgBmq2tc7G/vvv2KV86dOSumLKKvxDS7tm+1zR3tlp6asmtnz0lfqrK6alVriPhoeGxUdmR+aNT27N5jrTu32ujEuHWu32Az94fs1rUe+SNYUezdxVzGxudnFFjPTc/a2OCQFeMJa2hvswJiiVWVNjI+pvaenr5ejXJvammRzsxbb72jYF+CgcvL0g9DgwxgvJJRucuLtm5Dh/3q1ZdtQ1enJuYAri/OATLG1UaEL96/d7/69IlrDu7fr2rzyPCQmJXEJYjFSzMglbR16ztEu79++ao0w+bnFpXw1FRVWjNtgSURxVOAr4uLy5bNrVhrS5uCfK/4pzW974nHTyj+nJ11tjGxHRoMt/vv2NGjj2i0poQdU6Vicba1dygOwnbQGormlBIXKtVT00qgACcQWWSdAYqJZaH182zXr0cXpEQMJfYre4DWBkROiVNJetmztOcAtMDWwacQJ2DouH4VA999R8ALtp89q31y7pziEcBWYhpiPQTIX3zxRRcuvn5dgAkJOa+j1dTBkkwwdSUqO4H/xJbjo7Dh7K/rPb2K1fAJsGrxNTz/b/6Lf2GHDh9Wu/XwyKieHSxmYljX8gmEnCkmoWWheL9BbICRoWGdD+6VP4Ao3sJQo2usrKwWGwzNlDAXACiQkOfMrG3dtl2twTAjGhrrFYM01tdZdSWAibM3sCd/F2ASpidqMwzssSzwA4LaPsDMW0bVNhuIwT5o91bTnIA5+GtpTzAFjf1DjEFsDxsJ+0BiLhZbNiv/z/5AsJQiAKAJz49kGnY2gtkTUzBI0gJXWAfa6jnfvNaF/dNKkkny2VcquibiNjBIe8mkYrMbvX06PyS9JPOwDqsqy+UPiJtDHweDhQIGvpCY3sW4M7KRgGGAvaEMAGshppFykqjiVo2EFwM1IQAQDQzsAvuS6ww1XtifxL1obMGuB+wBUGdf8d/SNYvFgmmOg2LSktOsafJpgDwbzsX1nh6x7tm3tJcBknLuATHZL5wT8kOExNGDIg/DlwDioNOHn4etAtsRljL2n/vgviQeHui+kFOxXzn7kn0IJv9s3tytdWBtADRYB0AP9vv9gQF9v8SPyxHCbtZrPjp9WvaXmJI8KHxmnGFyKg1KWAfbBpHpEXvhhRdkn/j//I7/H4ruc85YT3wJkymRKyBOkwTC4KDIAuwvAA+EackrsUEUS+XnYUVVeHHiVt8N3SM5H68HqFXhVCOrEeglH3J7TG6J7eBaVKQI9eTCQ7CKI/4Du+TfFEiJ/OBHf1XU3O6SEhl32hNYSCaqcABwJGxqsT7yCCy2aCOxYdgoUBj7+++qcoNGSKi0DBWp//Yte+rkkzIeUKnRFiABZ8ND6cRZ0OJy5KGHvHo/NW2nz5wWIgoQsHFjl1A52CvhrHkEHddv7NRBYbyni8m5WCFOB/CATcqBQKAJBJNE8dvf/jMdONgYOIWDBw7IyV671qMRxoALUC5xikyG4XNwBrQeHDx4QPdKVQFHSkItmllDnb38ysuqQnHYqDa4cJ6PgqO9BeOBkaPqxOFl7C+ifRg8sSVSVO2ymjKDkw8rtSTFoj22tAiowTijykygh7FtX99uY+Nj0mHB+AGE4EhgTGzbus2FSe8OSGTswKFD+g4qxAQNAFZUTqjkUhXnWtxRNOqeEY6CYUIlkWSRBJMqBKrcgE9Qj+MRs4mRYTFyRJPM5PTdJEoc+Ex6yeorq2zd2hZVpwjO+FnCGC8sWYre/WjUygmSpmdsRmBFtVVXVNnC1Ixl5xZteWbW8ovLNo5gmcseWoaqCmPC8lmbYd9a1EhFCMKbW9favfv3lbTRQpIriViirsYeeeFz1ti9wWayGbMSFw5DnZ72MCb20HYDiEHlhyAMw83Y5yeffFLgUCJeoipa96bNSjr76euem1VScq3nmu3ds0/Ie3UVfdKzUr5uXdekvzPprPX331PFjucJet/Te0OAIr2OnA2EYtkHmgYSjHClpYL7hbqp/s94wspS5Zq8wNhk9inAFJVD9geMERB4KhSVJL8rKwpilnNZa6RtbG5aTrEkX7DluXmrYGRxVYV1buq2ZJQWjjKLxEssWVpqqfIyq66t1R4/f+a0vn/Ltq2WX07b5k2bbXZpSffya9TRsUkBKsVYiTXRb10SUbVg27btmqyBY6dKSNWJxAdHylhxEpt5AvbSslD2XrYA+4FDAnS4ceOWglOEwaA8EvByHjhHJOBQ58NKD88cFXUCNad0L6hiDLNEejkkJ6WlCih5Lc+Lqh36IgRH2DtRkh+gZRMMezXOJwUwUo7gi//P72CG/fZvv2jvvvu2GGcEX1QYSUQBTOTsljMKwgjGAUyYmFBdWW53bvrkG7QGRhDevn7V4qlSO/TQQzY1PaukFFCXYAm/Fwr3+XQxb5lxjRvaSGDs0JOM4GeJWsk48/z/kOpMIFISABQSCyUQKS11JkcWO7UiYFyMBud4rrb9hMwA1obv5bNDIW2BCLS0wF5RdSuhPRu2NGraTsyZLNCdJfQajKT01hxnPfiI30BMNgUzhYor1+RslkKOABcGhUkfg7WspBc8qMwBCJL8JaKMNs7Z4sKcnj2jclWVBCwROBIwH3zybvADQBTqkLimiE8f8t95T7ADHQKG1LIDA6VEAAuVpNU2GjXzRCy/AqhXsFKALlg/TCIwRj3TsvRpRZR97AyJoL3nAfDDAZPgGoK2IL1WmIiL1YbUajFPeH1EfBq9ETG8xfSiWcwsUUorVNSWF+e9zz2YUMMeIAmEPcSZBJCJxZNiVrheTUGVZASJ8Tckb0zPY+0kMMv153Oy4fgAqmMAQ2Ghhd+pgon+QKDyz37hc8OR2OyBkC1DrKGR0kGv+YkTjxi+//0PPpAvZXIH8QPsx5deesn3TsBmgVkVjcc0LU3Tbmpr9d0Em1Q12bOsJ4F0OFVleooRjTnRsQFDiDfa29vkj48eO66S3Ssvv2xdnRtt06ZuFUN+88tftgYYIffu2vi9QauqrZEf8raNKlH20SNh8kayULSHDh+2aQS/Fxds2/btNnJ3wIbu3LWJsXFNN6utrLRkZYVFEzG1NjNd6GbPDbs/NmYNra124OGHrRrtJ2wp9gLR06oqW9/daX03b6mKzfhfKtmIaAPqc97a2lslEn69r9fWtLVa/727LvxbUabJctjtLd1dCtJh4Zw4fsKuXrmmBJJ++c9+9rN2/vxZMU9pMSFOIrDPF4t24PAhJR63b9yy0SHG2ZbYzm07ffpVFMChyoaG7ssWUKwiJqHtluo3NoLkBpAZXZiK8jIxQADIANEB2Glp2rv3gGwq/gbtBmIqkh8SNY3cNrPDhw/LHtOiDeiDvQaUuNt/10ewl5f7lL7REVXhYRRij4m58IuwULZs3SpA4/TpjwRYkFgD1LPXSYphAxAXsmfx3xTF3n77Le1ZbASxsRLvK1dUxcbOA8BRnGGfcUZp2SD+oC2TQsTmzZtUBMDvEO8Rt3EfxKO07BBz0lYTjiEGtFizhrh2UvE2f4jRqFI/8tijOnuwYAHCEaUnTifG416v0TZFQp5x8Xl8AjacteJ5NtTVCSQhISZJZA0omu7du082EzFPzg26DazTG2++KeYDjBfiFGJ59BrQP9zUuVH+VyPlYw7grwImn5pb/b9wyoiIdg+0963me9JxcsAkbJ1aBVQCHam/DZhwtkMGhVocC94qCmAAoANbjj/okbAuxBqwCtintKyzP/GVxPTYy7qGBvkDhi0gqIxfoz2JhJ41E5Oh1AEKfADry14gJ+Fv4hhYtjx7WAEkt5ocxwjiekCUXoErxOL8jj/YI85M6ENZL54h/pnrZc8AfKGHQ6JMexqFC2IrWMuwW4n3uaZVbcZ8QbET7ydmYH3DVhs6Tzmv+HYAY3wBE7bIefDp5BD8jj3C/obl0d21SSAxDCeKLmi6YQMQyuY6uEdiIJ47U8m4B4pnMMM4+7SFIY9AKx37RX4oEKpnHwMKcnbIOQFAYOlyXrHPxMA8W3wgZzxsX+XZYsM1QIOhJSUlshuA4+xFinacMe6RZ4EdFTttwwadl3AyEm35/I68jcI+9/j1r39dfg2WFvZAYA0+OxrVued+iaUBNcgvOZvkeUzW4nzs2rlDtoLWIvYl+5TiNCxmck0Abl4/TT6kro4lsathc9GeQ5GPXBofjR2ilQsxa9YfFhH5G2c5iNyCLh1nbn3a2PuvChsERaR/1bf9//D1kZdf+6U0TDCO9Er+6Mc/ls4HyQ2CWIAoLCAoFtUcnA2JhdpUsjmBK0xwgGYESMGG4VAx0g5hVahdoJRskqeffkobno3KYWaE8eVPLishxxlzKHDkgCVzM4jeVKsCQADivWZjGrdJ0AVYgqPGKRIAEQyRxGHcCFYAAAggYKDQUxxqn3CNOKCD+w/owP/iF7/UQcShMKoXwbRXXnlFhzJsceH/Y8wwXARq9IiKFl5csZ/9/GdiZIA0Y5w4wDh8HC/PFVonTh1qHgaOvs/XXn3dNqwHxXcaO73Zf/PLX9i+/ftlOHySRtr6bvTpmSKM17mxU1NmOMw4bQ496DOUMJw+64dBokrD73gdiebPf/EL23/ggChzOHkodKyFH7YSBVYg2qwRveEkGfcG7tqRhx9a1YugP2/3zt2adtTc0GC1UAvNbGZsVI51cXbOSi2qitTEPFNWogoAq8vKRC3DoDY3N3rL0p1+K08krbq0XE5wdmnRFqZnrSJVZhWMxU0mbWRwyDILizY/NW1VZd5fnV1eDJIxWnsKCvZzK55AApjkSaBSSZuen7NGnlk+b/OFnNW0t9qJF56zxVjU7o+O6f5pAYGeiNFkPyGEizP98MNTWlv2DqATU5R4VoxmfOXVV+2how8rkCIAXNdGcJSxj858pACOFjSm9kxNT4rdA60V5Hx4aMxGRpkUMKX7XVxKy3lK3T6zrH0BUIjeBHtcyaoVA0dXkNPUPpHIZMRqK6psanTcxbKW00YDkqbjZLIBFTNjK4BjUPRImJNxK62ssMxKXvdWU1Zu2cUlVTRjFSnr3LLZ1jWvlaNmalFtQ4OYJ4B82APAAsC4Hbt26r0bO9bb5avXbe26VlVo2IsAK3FsMpRNWuy6Oi2ajFvvjRuqRHds7NRkH4BSrpsWPJJ7qvIIvNKmQisR+5hxbbS88TmcPzRjsCdoDDkNv35VaJIKLg6WHnIlkFYU9RGqIyAGwSOJNvT2ubkFrRfrzlhPHA17nWAB56qRvxJWRn1+Qt/Pugr0UlXHZCcIZLA/TOjBLuBQsQvYtu9//3sKokggOY+cYekR1aATNKSgGzvK37TOrWtdY4N37ljvlauiY35y5Yr13rppa9vaLEXfbSxuqVSZKrOh5gb7wFkjLs6qyhv7JmiJwJ7QFiQWT5AM8zfJpvZclj5aT87DQJLEgGcHGwRbxbMhkMaWwkLhbwW2K4yBTejcSE8F0KSkZJXm69oitNCQvLrQGtdFEq9JAWK6eFUonMgicVKNK/YRuwDqCJJgB6iIUe2SsF+0RGLCBHmsmaa5MPEMwUaxTwrSilgGRF0pWg2jFleKYrdh35aXaEEKKasefAtXeKAKo7abgH3ige+KM3hEDQ+0RyKo2QOmOGASTscJp9MoMQiACGAZsXqMlqGozodYIQAmOuc+nlnXoVHNLubibAxvyeFntSUnCO5hjqyCLaKqO9tE1xy8RwwTvkmjlCO2kF60eGncYkmfeIStQivG75nxwzBPmOwTlf0DHOF7NKa2xBlAVGNhywFYwfjhPJMkqI1Azxah1/hq7z3XEzKFJL4YgEA8AdqnHBwJx187iCVRYQn7UU32YghrD0WdfQVjh2CZuITzyHVBh2Zva5w3rTZpRAejYkTwN8AK4uDEF7CLsAEh6BcytvgueukBZqFus7YkhUxAISnAHl69fEVTzQDVb/X02rMnT1qsmLP07KyVMkWwpsYuXLqkFk8KCezHq7duWf2aZqtMJK2zrd0unD1r6Elt371b03oKmazdlZB8qS0sL1pNQ70KPefPnNX9zS4saBQ7DIGjjzxqIxPjmnI1eH9IFPw4ouj1dXa1p8e2bt9u+w4cULURjTNNzrCiPfOZp/Xc0Jxq6WizNFNEtLFMgF5mack2dnTYu2+9LQHPzz33nCrBTG0jmXniiceVOB47fsw+/OiUxu8CSGEfEZA9e/6ctE/mp9Gsq7OaqloJFXqvfq11btgou9m+YYP19vRpzCdrD6sXpt5BJgiarQr+UyQCtCCpAzBBSw6wnET3G9/4Z/bcc88p4ezetMn6btzQdRBXYXNJGO4PDtj+/Qc10Y2paOjRwTZmL+CbiZtI4tg7JFXs37Nnzqpwh9YD34l9wh+xBiSbtFeGcSD/RsEPVhOxMOA8LALiUP4b0VfOMOvAZ4TtGejIsW8B4qTr19mpgqPaFQtMO/xESR3XgwYLzB7iU5JWCg8IpHNO17W22ZmzZ8V84b8p8NFawPQRfoiDuTZsKUKl+Cj0KBjjTOJKwYHXCFiHGSfxbNeLwPbjK0iKuV/8j5+zotglTDUkQeNe3333PU2Pe+yRR1T8oZBAmzsjihsb6q1l7Rqx0AHtHtSIci0oFyPnR6KumiyH4OiiWupCXS6BwYH+XQgKO3ZclP8mNggn5MjeqZuSaUpjzhAScxwg29tQQx007AUgB1aHlnINf8B+xGKK4QGLiXt4PYw1paAlZrdu3xLoxTOCXc9rAOJgpvP9xCcUY1hD9iNFYr5belIrpvyHs/EgYNLW2mIfvv++9hmAzZyKMfPKRWhhAYjAHol1nHfRXmIUchLuic+C2UCshd1nTWdn5xUj8Nw9J0npvcQO5CEUaKQnZjA+vQBCTtNQX6dkH0Y4BVi+W8KwKwX9jdQB7Smct1zQhsR6aKJYx3oXZp+eFsMQpg6xArkLsTQ2F6ABcAJ7PjIyJAYFe/TkE0848C/xdxgxackGUFzj+nme2HGP8xCNnhTYgU0PR07fuNEbtEHNiGkC0HD//pDOFHtNANXysvTkKLydP3fenn7maenYsC4Uv9hLfB5gKC3ZALEAO8RyAJswTNhiACE8c1rBARBp56ZTg+uiyIN+3dd+52s6Q9hiWMiw5GAWE6PS0sT9YdcAPQFMsK/k3OS19/rvaLqlt+gV7eEjR/QseS9rL3bLvLdOkR/jp86dPa/cRIzgaIlyQXw0+Tt7UKft7+xl+/uQjaCwFDK+/pZwEP8agpn/PuijRN5469UilRhoggRoV69cFYWVQ0+CwiYlEedQYuCprLKhMGgs5vr1G0WnEm09CZoHeptQNQBRUAmAlpYpOGtb16pqD6KhOBV6XXEwQi3rasWmwDlwiKFWIvBFsgFDBLSRa4AZwGdeuerjQTWBZRTaus8NBw2EWgwSh7iqWBqtLQI62EQ4cWj7aIzApqE/88tf/op2DG09GBG+B6CDTRmOtMLx8ScUaGVzMJYPlofGjs3M6FlpAkEkKk0WJgqJPp9I6Dqgq/F8zpw+o0SE+8KR8dxwllBoaXmiasZGBNV0CmJK9CzWwTU8Ugp+oMXhzCQ2239HiSeJB+wUxJWqqmoERLGlP77wsT118indAwEP98VrUG/3XnDG2ObUDkKbyZe+8mU9AxwPk3na29oswlzy/QdsoO+mlcfjovKuA4y6P2SttQ2qpIyga1JXIwCrurxCIlJM/kCzAVGxyfFx9UAnS+ISH8MhjQ3ct4p4yjq7ulXtR2SvmM/bzOSkVVUw8WbalhZmLV5SInq9Dj/j5gomB0OwlS7krQQ6IaJzrS1CxMfTi7Zm2yZ75je/Yr98+y3bt2+/VVdWa6+TjBFcw87o3NilPYOxYgoHLWIwDggAQILRmviz7/xv9ujjj7k+RmlSvdYVFWUC7qi2AZgwAYi2LJBezgAObH5uyYorUQEGBHOcn9HRCR/Jyj3ksgL2GNeIt4DBw37wNgXu1ZXEYVLxmkpGK88tyCEAOCwiRIhoZy6vZ4wuwOL0tFnOxRIj8Zhl0IqIFG1+aUH3nWR8H9Mx4lFrWNNk69e12+TYuBhCdU2NVlldo2oxjjVRmtTe7ezusua6elvT2GRnz52XNgrVSXqAcbCsAVo00xOT1rVtq9ajh1HjdbW2fcdOm5hyiigtYnv30r9dJzohoKCLYRZVafz2N79pTz399Oo4PpwQToc2PUAM1gWnwLk5eOCQAuZsNq1nTksfVRDsmAS/0mnp9Rw9ekxOHEfDfoIhhPOcnERXpSSYrNOiQADHyvewLwES2Gu8VmJrqNQXCgrUf/nLX8rWcN4ITgE6v/f9v5KTZl0BJAFQ1avOSGeByDcULFy5/IkqK7TkDA8M2Jn3PnBB6Z7rNjM/b9t375JQbhIQsbLaMoxVRE8iaGWIRj1IDHutpQMSABOhwJiqDIFIOjYN0E3jfKEzl/hkFA88A1BAdAXvfQ4/Q+wBABO1l3iVwoXhlgSiSLME5fZEUm0+fI9G36lyldXZFPuAa+MaE659gs6FAj+N9w3FZrmnmBK2sM2I14TCxyURD+hglaglRwyLFY0RphVNjLJsWgloJL8i4EvTFAQmRFRx5brDFpGgz+VT5obYOz76WMBF0OakyQxqKXLmC/8EZTjAPoKE/8GgwqfiCCwBVKFFJ2pi5En3hJanMLDXZBpfV40ODlg9LqbrrT/+eod2uOewCqvFCscHhtcrsMdBlrDGxMu4huxKzuKlCWkZqTd92Sd9wYoRYBWjXdRBsFBbCL+xsLQkET6N8Cx4D7tsTzSq8wVAgj9G2Babwb9hj9Qux/fmqAD6HXC2nP0S0Zn3aUs+NUfaZOjrFAqKFwTWBRMcQgYN/0ZyTBIRto65aHZeAA6/w6ZzXtjnJJME/eiTYTMINr3H2yc+cf+w8ACI8Kt8FuPFCVglclxRpv3S0bHBNm/q9kkY0MSnJq0ymbQ927ZbzApmTBVZXLKO7i775No1CTQ21TdofdAkWo/w9uKCtTY22tn3T6mAA4uPUcJoSqEF1LZxvd0bGZLmClOAFmbmNIZ9PpuWrWtubLayinJpUTCGljHHcwvzYu8xceyDj07ZY0z7qq2THUMElQB7dn7WTj79lE3NTEvjYjG9bB0bNqhKCQuJoJ1Rwkw5uz9wTy0vJPQAzMR5xBwkO7R8PnHypMbC37x9S3FMVU2VWirPX/jYxoaHbCWbs7XNa2UD1KZ76RNLxBLW3dmpajCj6mmxucZoVRIjROAXFu2xRx+X3eS9SnCSCXv3nbdlI2HkbejqkpAoUwKhtZ84cVzrxWSOe4MDKtoRf7EvAOLww0w1PHDgkH3w3nvSDmNCEK8LEyfiQQp3xE60G9OC/vDRY3br5i0dLew/ewXdD+JMhF+5JwAAEmEYQuig0QLB/sRnc27w0/hhYkhpqCwuKIbDF9D6zVQgQBqSbj4X+0p8RPxFDId9JXEGkMF/8x7ay2mLPvfxedu+Y4fNzy3YW2+/bQ8fPaq4AsCfa4ai74LbDkQSb+DzOP/3Bu5ZPJFS0kqRC6CDa8UW4DuI18QGk26VAye0RTWvXeuaDSOjOkMwjflvEjGKmTz3//QP/1D/fuHcOQFRTLtDJLipoUH3SLIu0CQQ1QZwJaHkex1QdztH8kt8DogkuxToMnBP5aVlQZuO+yF8ATEeLSEuyh228bi4N+vHHuNZhnZdifcymhwOdGNLsHEzc7NqMWYPapy4puyUiCXH9SELMDE1aY3NjSqq0ioMEMh5EjiQ9cmg+FQYj9hI8hqKeaE9RX+GMwXIQyraMGcAACAASURBVNI+ODCoog7FTdpxemAHzM6q+ARgwl1w7STF/I3vFLBEiyItkxLRLhdgwxkCqGRN2Ifof8XjtLG4KLcL0pYqV3BwwcdtA+i5PpdrdrHuVVUVYpXBsOb3xMe6jgUHYBDI37Z9m4AxciByLNaNpB0WFM+YFqa+vhsqXJaVoksFsF6qOAjQgfZuch9yAwZ1kIuIeZ/PueYibIrR8WA0c8Mqm5fP4LUwvohV+TyeCfEpz5S8bufOHUEu6q2nXA/PoamhSSCgRJKTScVbFCoZtw6oRoGbfco+5LNCdjIxKe10xPKsFXuWti5AdfwBa8hkR4BWclNs/vzCvFqYyDHJa8k3EMVmXegI4Dq9JXRIzwVmJeeK75DWSl+f2kbZ87TrYIdguqFfiRQE7CV+x9mmyB2Ci+yfUHQYvwVDDT9I3AmjZ1UT6AHx+r8PKvn03/7vGCZepPGBBP9+sFAi/+V/9V8UoZGzSVgskmnQUqngpzPSK+HhY4xpZfFAzgVm2ODbtu2QMjLUwTAIwcly+AhEQNtwCvS9goJD7yQxBYkFDCHAwbC0d6xXddZVoqeDCu2yRGWpdFNFZpNinBqam+Qs6Y0FMGHjgMDv2rlTAAEVfMZ8qmdtelrBD0glgb3Tze6LhQIggYDkgf0HhPJ9/PEFOeSnn35aRhhjwQHHCNEfioMB2OA7ODz3h++rMsB9EHhgdqjQEnDxPV/4whcEEPFcqWB0dXdJWIv7OU2PX42LipEEcs+AeKHQKJ8D6ogh4v4ALjioGDhejzYEYTpMCAAUnArINfeKpsXf/M3fyAF8/vnnpaiMg+KzYQgBbGBoOZjPf+F5sVVAQKFmogD9jW98w37jN39D6Ofs1LSqD2gBpCIRO7r/oF366IzloGXXVAll7b9xy6riKZuZmLJYKmVrW9eojYuJAiCu3Vs260DhRKlEkAAnYwmBWiQ6k/eGLL+wZPWNjTaAo4G6j2r50qItpZdlJCyfk3isBUwCqp9oHYWil3MYuYoyy0J/r6xU1W2ykLFtjx61h5560q7cuGH7du62uekZO3XqQ6079PHpqRk5T6p2VNEw5Fu2bBICzhhAgsXqygr74MMP7eRTT1lZOVVzs6vXLlp7R5sxWQpHsWXrNrt08bKeLYEEdE5KeEw6oUqDcyH5u3dvUAaMJJK1UlJKZZ4xfEraXN3dtSioyvqkCww9CQYtSDjdCrQC2N9zsxoJFy1G1INekUrZ/Zu3rJbJE4jJpZdtPrMsHYLlfMbGWUcU8qMxy63kFZyvb2vXpBECZ4LvrKoZFS5ymkyIJlgLMFdaKnCNaTiwwmKJuKbpsK8BXJg+IYX/2jq7NzqiIJXq4OT0tPq6WXeCVNgc/Pnksk+OIpDivqF5fvtb31YrVDgpBCeAXeG8kvyocpzy8bqwLWDC4SSlj7TEmLfNsmH0hQNoHDvGFB1PyHDioPboR3BmYHqINZL2Hl6CIL4vHHtKOxZVPJB6AGScJewmHCvq6SG7hOBj44b1smvYBoIe1pWqBZUoxqiTMGCP9uzdY5dJJBgfuXO73ezpsXdee11OVfo7VrQjDz9skzMzotFXVqIWTxJPwd+ZBSSusCVCMVX1GAt8cyCCNgICz5D2HjJKiCBZMzQj1MbDJJtAWI8KOzZPYmkElJHoAwKtLnAKEMJ1h6wQzjRBPSCmwBC0UEpLnTnAd8Vi8h9KhPPePiUwiWRaAqyu2xSyWFzo0xQQEuTgC/guPjtsS0E/gpHZAg8Ykck1LKddNyQAJbAR8WgQ+CN0CzulUFTAgXAxz9HDap82E7bkhHvOwZIVy+ZpBYpZMgGThuFeWV0fwfTKijMjVjkqQQ+yRh4GmifUwgA86Q1n5GwIfISsFn/2wRQc6cZ4+UasD9Y8EInliwheAXIkAhv1dQunHzlLI/xvr966mofrovC5hUhBDBOL8VoAE2jlOQV2JK4E9MkklXIXOScZiScDIVhyFE3jckFAziITDABT+AGg4D4BswjGeY5qVSpx4Cccr7lazRblmrHTcZ/AFLQiYsvxp+wh/ykq4A3bj9S+U5rSGeAZs09hi5CA4TMAa8JJRlRGOR+cVYBfEpjx0RE9M3Qb+AzvOS9ViyrfQ9KKLRcgH0wag9UKGA4rDvtCsKtxkhs2WCM6I2NjliwWbeTuPWte324tG9ZrxDUjw9Feon2S9gruhecGG7Ouptbu9vfb9Oi41SHmuHaNlVZX2lx6yQrRiM3Mz4kJ2bZhg13r7VFB6Mihw7In2DuKNE1UtynYTE2qXeBnv/iZPXzsmPSiSDiwZ1TDSQx27NklW4xtvtnfL6FsNEnk32dnNd1ubmpKU02oartehLdHAEJzz329vbZ561br3LpFlVdsKy28MGOw6f03b9jU2LjakPAZnV2d9tGp09bY0CTNLJIKRhIPQymfnLRLAZuC+6QwQ8UaBjPgBnYXdjLT6kgyKOiRwKPnRVJKpZ1rI2GlcIQNJ07DHlOoI/6iCELMev3qNT0LEk+uef++fXovFV78NP+f/Ubrd3tHh2Il2nXw1fhkPpOzBXjOuYBxg8/CV8ESwU9i17BX7DVYIdgznruLNZapPegmgpOnPxKAzr7s7t4k34Ddb16zVuePEcTElcSiaMcA8NGijmYen4HmF3oL6ENUVlULtKFQAHtYgq6xEt1neRlTQUpUuSeGh5lCTFxWXqkzI1CyvDyYgJb1lph0xsFNseJW5Gvld6urpb0DA5JCA34QP8lZY1/wvkcfeUR7Gl+wZ/du/Q1rAsCuo71DcSjXpolgnOlAW4hnj60P9xtxDec3BASAiim0AgQA5HnBgJbofgFVxE2T01PKS0hWed4y6WFbYgDEYDQBGrATIfuTGKsk4W0NtO2T1LNWAA8k7ZqOk89bRWWVchH8KucMYG12bkZJtu6fVpV8Xj6f/UIcrxxmZlpJMNfEe2ADczYYzU2BCaABxg7Avo8UBszxEeo8U2wQ4A0sXumiNNRrbxMDAnoxFRQ/CkMcQIjXhkLb/qxhShCDFgWcsae4FoA8ro9zzl4AFCKGD0f6hkAN3xmyRDk3nEEK2px1zsRnPvMZxbCwm8hLYGfQUgLLnNyOQhadB2Gcy9kggecziSc5B8R8FNCwS5xH1unOvbvK1RYWlsWyATwN9amwNTwD/p1rZq/wI9bO3bsqcH/+889pjQFR2F+AexQxuzuZ4lRpfZpoNKsiJ4DHvgP7PSYJxNwp2JCz8Iz5bmwDLUmsP/uDdipEpdkTgB48W76Ds0G8jC3i7LE/OH/cN1pCrCvFQfzeRnxHU6M+i8AOUOPA/oP2+uuvqdgAIEfMQg5FjoR/2rl9h2wcbWPkAvhNcjhsA0x2Bo0glE0xjr0Ek4x1Y63IzXlGIZsVf+gtjtPeVhywlN3jAiE+ENcEvwNsJj8CcFwFXh6URPlbzJP/d0DMv3uvivzGb32x+Mgjj8oQgcq++977WiCCbR4mDkvIZ1OT0GSSJmi4BHAEEByk1tY2qZ7jCBBthHIJ6k1rD3QmNi9Vefq4vvylLyn55DtkEDIZn/SRTmvh2ICg6Tgeghs2G0k8+hK9fTf0hNFXoKf5T//0T9V3CmuCqhR0WgIuesUwiGihsFnQ3oBmyQan/YIEh+CMvx868pBduXJVGhXc7wcf+LXhhHDY3mc7YU+efFKgBwkAzwLDDJKI6CmHl82EFgZOgkMHCsqzYqPSE0miyX9zqNEioQpC/yrXReCIEUMICBol9E8CNFBX2BasCygkiRffw+E9fOSIRLi2bN0iRJifn/zkJxpPxbOAJgi9kedz8ZNLosXxubBwZAzRFIiXrI5FxfHy/Pfv32ff+c53rHFNk8YTzo1PqDIaK0ZsYWLCHn34qPVeuyYnu2FDu6XiSZsaHrOR23ft4tnz1tHWIVX+VGnSx6rS/gPtspAXLZpEFcdRU15p0ULR5ianbHZ03PJLabU4OZLfjNcWzXspm/bgxYpiMIhAStZCHzxFZjnhiM0vL1skFbdoMmErsRKrWdNsJU219tw/etEmlhesrKLSOjs2KLkCaKurrbeNG7oEmmFcMJIYIPQvaKeBSolRvHL1irW1tNgPXnrJnnnmGYtGi5ZIMsZtSgEbAezk1LQ1Na+xuVlaqTKiMo+OT3gVvxixfN5bJkh4qBaq71EtCJ4EKzlBO4B2BWbZM+UEwFHj0GhBoF8zIfaIKvORqNWrD3NR1xyHcUAFGvHb8gqrIYFGiA51f4AStCkiRcsUcjYsEeSUVVH1QRxswidHACTkl731g+B6ReBdykpht9DjTNBREtG4zu71G/U+wEDAKVD0WDDNBxFaxHzTKwXbsm2bqhgVVRVirnHfqp5tWG87tm9XJQaACSCC/m/OCSPKAWgBYWgFI/Fh2hPnmPcSYEIL9sQu62LVDQ1ezQ4qTgSen1y8ZM8996yozbT5EPBB4cTgo6OC86eqRiBMgM36YHMEJs7NCvgYGHB6I/aF72OqFaLL9AyjUYJ9IDngzAOqXL78iSpf0G+5ZuwD4Avfd+niJVVeeA+gKUH/U0+ftPNnzthL3/srH6O8uKDEFMCEHuDWtnaJaCrhpR0mmbTlJSqB2VX6NEEuVU+N5g1abQAY2M/YaZIFiXAiqhnQUgm2oSSHehFUGQlKAEz4/17x88ScvUagqXaWoCUnbK8hCIVVEPZY8yaeMT/STgGoIJHmrIYTT2j1EGMDEMNp4GF7D+ec+xOLZWlJASQ2mesiOIR9hS0EMIFZghB0IZfVmQYsAQiEhZbDp8STej3XLyA7l9fn4cvCoDpAFLwHmX0f9UAzEkHUkeDag4lEHBCAdhcZHAGhaKKELBPOsoNPjFF2Zg8IjlgeVHBpXQqJq6FuSQDWfNoTJJMXACjBqOGgLcg1V/zHqe0O1rAmAeSie/L/DuASVVFdtFeLWRIRYJLOoV+gMTuiWfN5BIbaGyVxyxWYjJDRbbJPqOAyUlgiqpqektGZwbYTbJNUQKFWlVfTm2AvMRmoIDtG8uTCuM7OClAmxRc8L6jXurwAvPOxip4Y8RNSsH1aE6OQSwRiabpQwALCbyDiyDMByOH7CHJJSAGuS5P4oqxGCbMnSAT5HuwRZ5tAPxTyo/qvkbE5Z4Cy97/61a8oUJVeBnoHIyPWXFdnX3z2szbQ02f3enps4v6Qde3cbtVNjWI5UM1874MPLbec0UQ+4glabmsqqmxsaFgtp598fFGTX+LlpVZTX2+54op1bduiKW4dmzeJBfD6G29oD1JJxDYBEGALG9auscraGpuemxENXzvER1spgScW0RSg9nVil5RVltva1lYxU/A5MAFhjdA2pFHYaHYwPURgJWs7p6IBZ4KYDp23hsZmS1aU27/88/9DrB3YOV5VztjMxKTOIrES61BZWS6Rc4T1ayqrlTiz9dk3FNRe+uEPZed///f/QIkBABtJJzbypZd+oHN+5MhhgV20FrEWJEysKQE768U+BAggieN3MEPxHxSC2JMkpuxXKPj4cs4NoIhEipPYEibImOIhqPW0EFChBQwhPgSwEIshmdRnsw6A8bBgQ0FP4jHAHFhHiHAiqE+LNddM1ZoYjus8ffqUnpnEcmNxsUa4B9oBXDOhSkUFBFex2YcPHdQ0Qva/j5f1NktilQsXLtouChFTU3bqw1N6Vs+/8AW1BdFCR0sazwQbz/cRf8/NL/g0r2iJGAEAPYAm3AdguYtFensM/sztYVRnhdiVGJ1zAYuZdWCSIO+58PF5Jd+00W7ZtNl279ppw/eHdAYA7mnH4rvwScQ4MEc4RxQx+J5wGIIGPCSTeg0FMvY6iSi2CXATW6EpbcUVu8bEn452+VmEU7k+Wq4cMAm0prAOsrVBOynvxwbl8zpDJKloeV29di0Qb63Vc2fvsy74dWwH7JIwtyEm4Jmz1hRTWR905Fg/9ENgPfDc5yiuxOOKvblPtGxYI4BPmLLECAC4/PAMNMp3YV4FVJ7z5PjEKjMlBByItXgP60IsGALbxJQwP/DNnBWKQsQWeCle49N/iEU9l/M2HBObl/cCJoR+RWy9TFbro8Q/EpH+Da+DVUvx1kWIF5Wow1AHQCcfAmwmqUbn5tixY3qO/Bkbm9C1AS4xKQcB1PPnz8l+oyfHPXHfrDVnrae3zzZv3aJzSfIP64JrCduKALNgrZCvhYk7ha9QgPXYsaNimBD/wJAiNoUp/tCRw2IRaTgGe7skKjbZH/wnf7CaU2HvaJ0HyGC9eC+AOkUzPs9bT1cEtJKXQjRgrYg/EYsGxAMQY0AEZx9bRqGIPJd4lq4JAC7WBd948cIFFTtp6aHo13u9V4U/DYBYWhI4RGFSMWhtrUAhnhex89lz5wRkstAAuOR2tEvdvn3ThgYHxexin9PVwJ4FnCOuY435N1hggNbcV/gcOR/OTPZCkn4iPkgCQAxhX0Cm8PVNzU0CePGjzjJ1F6QoJtAWCokn/8636wT3FfnD/+zrRRyEFHZXClLGx+CDprE5QVxBYKlqzE6BkLrWAI4SuhBPCLQLpBYEmXFKJCAkLF/5ypfFyKCPtKu7Uz3BJDskHGxciVAGgZLQz9lZV7VvQ2ujSwrnaJzQZ6bNVVcnxzU9Padggj5OHDEoGsAEBo1DTTJHEKTWlZs35TRgjuAAEIcEPGCRcb5rm9fYe++/r8+jh0yzyVeKAmgQ7KINCVCH+wVNlTDTwrzaSbgevhN9C9Bx+t0I1gjMMTCI0VGZYQIHNFJEuLgWmCMkUYjFYmgwyLBxSBIIcqh4U9VCYBNjy4HgsHDQuAc+48mTJ6X/QIICs4broer9yIkTcrwEBBgkDM6Zc2d1uDhUaqdKxCW8BC1Xo6yqq8U0kNBZWZn1371jYxNjtnvHDlucnLIbVGmSpTYzMmq/9dWvahzhzOyUhNoWpmatLJKwez19dvN6r1g8gA1Sex4fsy3bt9liBrEtxhBP2+GHH9KY6YXpOUtBe5yathKSoiKVyowqJDiyOBVuWgSKeYsQ7NP3HylxcVC1AuQFmKDzkMnlBcpEkjFNhcmVRG3t5i5r3NxpR559yu4MDdr13j77/HOfs8qyCiWn8VhCQkoY9YnJcYnZgYxjvK/3XJUhcervrEbu/fEf/4lojdu3b7G29harqirzSv7Csl28dMlmZul3TevPyPCYjU9O60zQFoWDgcZPsAP4geFFvwRQiYAcJ+Y9tWWwpF0LR/Tf8kA/w6uTmfSyxA35HAUSwcjYfCZvZQiYLS5bIhK15oZ6Sy8tiRVESxEGDtppdiVvkdKU3k9ymSyJqbrInt24vsPS8/NyBIhQTWiMIa07LiKWzuesYV2L9Q8M2PHDR2xhjkpWuSYRjU1OWF11jUReLVZi9c1N+i4qdQQmVEOwL/RwgrxTfWSvgaSHPbVS6x8ZUbURdggTDghm2MOck9dfe01nmrOAzeGsQLum2uY6PvUCNGAF0U86PjJqL77421qzS5cuqRoIWAg7iz2O00TFHwFDwELaA2Facbao0DBx4fatfiXYfBfK6nw/9oEqJKAbQDOvZ+wmtE2CCVhqODVsG/cvUeds1i5euCRwCzCY5Altk6eeOml//dc/sZ/+5EcCePksfqgAl8SSYoKwLwAH2UPeX42IKP24Pp5X+iL0c0s808chcn64bl4PyOQjhL2SEVInSYQJXqV9AnMmHyTY2K8cIqneioS90VlDwwJ2h1oZCmKxhQkkn+nMlBWdHxxnPk/bHLRip7nyoxaePMwJKpjJVb0QwBAcsyj6TM6g2rk6NaXobTgkyzFa8pzKzeEnFC5kc65bEo1YaTKhc0CwTgsUnxcG2+F4W4IQAlbHK8LRtjxDAAOngQuLAXwIQB4J7QqXDaf4AIICXrqIKc97NVgXyGECKBEJpFavkbtqQ3lAUDbQkFmt7gQxSjhJk+cUBh5iTAf/oI9YBVB8mk84PljtOEHC4K1kiGEHgrCxqMRfvcoKS8dZdfFELGhfwZ5ENBWHBxBPIcpJ0YTKLOOgATyKXolbWdE68UfMxdKUEh1AKcZ5C5CHiQVQAUMk0IIJW7ik4aJnFlNCwf7i/5N4hkAor3URY2/d4g/gI+dZzDxYLIGoLCBj2AbEpKnSsnJr62iXThjTqrwNK6JkgLUMJ/oRZLNfCcg1maW5WX+IDfi3zVtd7+vrX/89+/CD9yVSTaxDm9fIvQH7o//mv7Whm7dsqO+W3e3ptRMnn9DoX+zI9p3bbSG9bOmlZQW9P/7Rj+35zz9vC7NzNnCr39a3tIppxkhLaOllMNwaG9QSOTI5bnuOHHYxz1dftTUtLWqBxB7SpkOg+/EnlzRauGltkwpRO3buVNxwtbdHLT/YBWzHU08/ZcOjwzYLw6KjTaAJP7TGIt5OqxDnrWXNWmtQdTSquOLSpQti6+GLYMjwrNnntFOfvfixdMo4t5oUQuFreVkABWAzvwOsp9hDizH6Wvgvxv92dXUr4cAGYpewkYDY+F4AGK6dMaH4BligJFrEk0ceOqIiEZVZKrywhGlVxp+yR2CqYB/wMVRlaUNg+h3xJAUBwA9sMpR+WL200hKDabxpoOsBCwYGLG1BnG32btgiwz2FjGViSmyLdAIa6mVH+Ez8CXsHwU18ExVcfCmxW1l5qdiFFy6cDwqOMSVNADj4F9jT7Gtnk1TrWVKg5HvRkyB2JBalSs05pUBzvee6xCwpPPxHv/u7rpUnzaeiLSygxcbkp14lhGPjE7a4nJF/wG+E7Be+G8ArZMaxzjAGyAWw9YCkakPXazzh4g/t4NhYWqdI5mnR2NzdLfCNeJQWBOwADCXWgZZ57AAt9ySE0rXKZhV7sv+wS6HNZl8Qf7Wv71DRRkyOjBcuiF3ZO7C6+UzunTZXjS8OtLHdbjo7TQzkAJUWqL2yIjAGsB4bB5hEjMxnYwvwm6zDcnpJ9owWN3y+/G/c/SmxHvonxM4kkewL9iV7j31GQQrGBAU1ro8iMJ8NM4v86MMPPpAto8jC9BSKsJwbzh+ALYKfFE9USIvHBXao4IYYPS06aAPOMf45pf2hCTlBKxd7Gd8GUM3v+F7eS2wxNDKsswKYTC7G/iUH4PmrUFIoBKO+Gx2gSCZt77592p/ELkxVeuTRR8RGB4QMC1owGdhzgObEljCfYFxQeCbOYz1De02MRoyPLeU5kU953BKxgUGEYuPW2dUl4BLha547bBZaSjyuqlLRceu2bVpjrh0hZ+Kn8LPY8+FUVW83g3m8SbkUoAm2kmIy5/PAwQM6H9h/zoR3WDBlclIC2gBG7C0IANhxsbhm58SA4zuYGsl+hhXH3qQ17cChgwI0KI5hu1gT7A6gEIwafrAf5CGQC7CNuPi9u/do6hasLorjrBV7BFbMSj4vGQo+ixwPYIoJjuTRH1+4oN8DbDP1lDVlzbGDAuoCPR+ugVga4Ia9w/eztxWPJZMqvFMEwe48SBjBD5DTIicgRlUQm7H3AG84A7SYqRPggZ/VOEWCsw/SUX7tZf/2/0egKyf86I//x/+uCHJLEAVbZF1bu50+fcapU1evykDgHCV8yJScllZtfgAE0VzHEUBiVFuNglNQTpA7Whk4/CCuVBtAtTZ1d2rjYfhJMglUJFyUzkgANhRShIoHKspG4TEjlMP7QDKpGEM5vXrtuoweTpuNAE2QKhhVeq6HDcRmBdHkmn7x819I/RtjCDp85uwZXR/XxaZFywRKFfcQBmkCUBDrjER0re+9/54cA5sRpJDvoF+Y9heMAxVdUEoO5fbt2wTohOAShhjWB8bvzu3bYoagME5whaYJIpDQQgFO2tralYxz71RImFiE0wXsgTWDiNjOXbvEKMG5klzyA2iE4CUVdQJdkGgc242bN6RkzvPFiZGQ1dbX6WDtP7BPFW8ADu4TgTQhqdGimBX5pSW7fOac5WbmLZLPSXxoKUtv85iVI0A7NGaWydvi1IylElC4PWlasRX1FJdXV0kglKRm7P59O3LsqF26ctlG7o/Y0L0BVYfbm5v1WVQvcGrqrVTJtGiZYk5K2ZUIO2bzVl9bbwV6UXH0uYIo5RaLWw2MC9p3EKQsS9rhzz1jTZs7bXx5UYHo+OSk7dm9Vw7s1s3boiODBpNkjE+MKghFOAnmwcWL58Vk+PKXv6RWMqro3//e97UnH3/8UevoaJV+CaMKZ+cWrKenTxoAJFE3btwWoDc0PKLra2hoUvKp5CIQryJoYRJReYWLD1LpJTkBLFBVB6p6nr5YABMfo4eBA92lFcrBzRUxQRj9VkB8i5HDMCaSKVFGpSuyUrSG2loF7aqYU3mtrbG5gLGUiJUocOZ6eL5FRGRzWY1tnksv6yyU5FdUdV4u5Ky+Za1GWjbU1AogyaWztkAVYXZKjpGAuqG50RKlKVXvAOVwnlJYz7pINHsYgJOzyXhIqhIkMJwPiYkyijaoNnHOOHfsSwIF9jIJM4JdOCsc0KuvvmoHDx52kVBaQBYW1JoGFf755z8v0VYqJTgNgBjafTiD0KZh1ZAcAPziUAEUoDsy/YpJGPTbYyu4F5hfODISbu4H8BQBMBh0VJNxmARnBAIkXVxf2LeLnYRVBbUYwJfzy32hFfDSS983xMqgWuN0qA5Tsdu9b79GTov1UBJTMqR+USN5pIqPcKprSakqYLSyMImB4xAXAMzr2TfhD8+HM8mLeJ/aIhIkmAjCMukh4iMWpRGCSJhX50gIoEZLrySoQKvK4GNn5PyxmaHmBvtXYB6tKAhAw44KABOuVQwVEmTGHxdNjla92aUpASpUwlStYOxtLi96qqjieb8G9C+YigMIEbOIgFiYHIAlCDS7SGpRCbISvUCEmuCfQHVxfiEYSxwKhyCC61ouq/oiwThjkm2YGtESery95CJAZIUuQRqoAK382fE8vDgTEVhSWEFg13T9armjlSSI6klIBLKoncZ1VsLyDOeOBCKs9ITtemq7CZ6jaxuKoiatFKehB6I1ARjk6THugwAAIABJREFUDBOuo2DRuIv4euDqjURLaacd85yppCpBoi2qxLVu+K6wlROWExVdaPAko1RWBYxoTLBfi0ZrJpIKckMxVdZVor3BeGa19GqajeuI8D5sE0+N8yPmkQAObzsiaflUWNe1B1zsMbaqA8X9AwBiR9BfAiwBBCSpAkwAQBMww9/ptM4l+xCbE7Km+C4KJPh07CvXRXDPJJkTx49ab2+fElSSm26E55fT9oVnPmPjdwdseWra7lzvtb0HDtjA8JDsx9q2dZYsL7WZ6Vm1M3588aIdOXhIYrGxQtFam5odnC4rt4HB+2IBYjeXMxm7PzxsO/butkkETIeHJBLbvnGDa6sxbn1w0O6PjlhLR7tV11bpjNPOOjE9pek5x04c9zG4MAmrqxSb0b6TSKU00hNGweLcvDXW11shl7GZKcYtI4Kdle8eGx9VTz4+Euo8iTdrSlJCWzVsQ1g9TL67fPmKklAKVZw7RJh9AtSK1goQhPNGS8X7H55S8YiKcGivlYDOzNi2LVsE8FAdZ4+Q9HhxYVm/Q1QfoJ3ro02K4g+tzZw9/mYfEs+4eGVOCbYmPgWT0vDdJBPYWeLad959W20sMDrwpYAnjEPG/lNwgkFGBRUwgBgLkEetC9GoxB3R4YJ1SpFM4rxzM1rPH/7wR4pnYTtzLfg3wJktWzeL9YMvIQ6gSEa8SeWWpIWJikcOH1ZcB+hCogM7hb8B/CVorOkn92zHrt2yn4hJEnOyL/bt3yf2EHafijJrHraFcu0Ih2eIl2RzvF2Ss6oBBtK6cOaB2hN0Ht1uhmPn8Vn8EJMISEokVEzFjzfWN2jqpOz8yoqdPHlSLAv8Hs/s8KHDQWt+Vm0RA/cH9V5nq5eKbY3uC2eP34llxohVTbMyrWsowitQiHbVIMbHBgGyaWqc/JRPw+Fa8HWwEVzTBUagt1pSXASsQlCZBDjUrAiZ7jxz7pc2ZoBY7BqvAaxC6BWgGX+h2C2fV+I5il7jsgu9cg87tm3XOvDv7CnYs7CRDx08aG++8YY0GbFjgEHhUAzyMI3QzWbVxiwWbCajZ0zxiuIuTBTWm1gKRgP3TazhBbdS7VdiJeINCbIzvbSqSkDG+KQzV2h94zwABLD2ynkKecWXgCZ8Ls8MIIRzKhBnZlr7mlZqWtopwPIsAZwACMJpQOEEK6ZOYX/4PM4u8dTAwKDHRovEeYgTz6poDQiCTSA+QseQ98G0AMTjTB08dFBx3dWr18TWIqmHlQHQwe+JEcjzVKwxU+GNQju5GLEJI35r66oFwiGFAEjLPocVwedjI7EX7Bv0GymowyLC9rEGXCdgy7Gjx2Sb8AEAQsgkPPboYwIywvZo4lz2LW3Uzsh0qQs+g9yNWJ8cGwACph3xBYxZANPmxkYRA8hX+cMeAUjm2lhT7ADnAHvMmrJPWV/WH+AVkIlJY+x9gFTAEfYOuQ3tULBUAMCY5kNOSVGAs+xspKTAmdD/KZaRny6q8MDvYfVwdjQlraxcQQSgCfuE/YZNBlh7UCsljGn+dpvPv/0oyQNX+CBg8p3//X8tYmRA1EDVodsRNBEwECQw9YNNioGqLC+Tg2cRqDzwxEDTof1YxINCUCoACBabABhn4kBFVokF1QEWnFYUnAUHCjAA1O+73/2upmGwCDdv3NKmZtQZG53NwQHHqHWs36D+aQJzNmMoLEXwR9JAhTlEdknO+N6LFy+JasnG5d+5Z5DfE4+cEHCBg8YZcQjZ9I899riSu7D/i8MIleyrX/0NfR8Va4zOuo52GU6uFXSxe1O3jOb2bdtkpDCKMFFwWrTiYDDOnjmjdiWCYjYjzJCjAAmXLmlDkgh6FS0ix8d7eZY4dDYjVDgqEdB1NQYrntC1cmhJfKjscGg5GMePH9P70ZkBUOFzuH7WNJcHJKuQ82RyDPTg0x99JKML+6GutsZKE3HrO3/BMhPTYiVgZJiiQqIyeveelcdTVswWlMgDdNQ3NjmtcHpSwbaENBHwgoZ446Zt2rbViiVRBZIkl1DP6isqLGVRIcHhYQuBq0LUq+g1ZRUCBirKKmwFrQbEKZnqgGheWUp94JFkQs8jE4va01/7LatoabKzn1yy7Tt36uBDH6TSBvWcagivra6usGQqYe+8+46S58cff0zGGmbJ3n17bGZmSuKzH1+4qHGImpJQUy3BPInMrZhdv9Zr1TX0hEas5zo95pMa+wc1tqaGPlZEtmaF8lOloUWFJLG8LGUZqvkS9GQ6RaUCPJIEjVOThoBPJmHvL8zNidmh9hvqygFllraZ3FLa0vMLMrpMu0GkdyWTlaggoBSOmCSHtIrACvHHclrEGElHNT2bs0TBE7Kq+lpbRFQtnbbs/JKVVlTYcj5ns0tOwacShHgq65Gl5z69ZOVVwai30pSCI6oxBJo4P/aBkqFYiW1cv17nm2eHM+Ns4KioiGCUOVMEtQRFOGqorhh/gvcN69cHInYFnTVsFA77M5951nu8e3skSkb7C+eAMzY8fN+pvYmE/epXvxKzgz5sHA4BPk6DgBuHyL1LFE3aK7tFoeXcaHRuBCHqGwqAAEyofuBQNWJ2hSQSe0clgspokwJDghlakbBFErWMxwUgAZpAceczGUV8794d2ZBMJhewsyoktElyDzgCMEeiyvWyN9hDEj4NdEwIpkIxQ9pISBahZhMkEhSH2hycLfaTRD/TaQ+akyRV1UqcpScCZRccoeDVG+llGKOCnaWC3ZegXgCY8L1S4A8ouKK7RqJKuDUqmxaz0lJX1Qjontg2HnY4GpmgnWCR/+ZcEPwRSPj0F9N+o1KUQw8rRzLk4q4xknQC4JkZgSn4A4JVQB3eg21xYIjWItaW92YEpAgUBoAK1FYBNTVpBcZGIJzKNQBECDCJejIRTnVhDSQ8G6F9CRFUHy2sdpSin89C0ZMQ9jkta+pJEL08mJYTjASWZoY0YgKAagUCjQNQ/PBseK76vqCK6thNAN6sir3y2a43I/ugBCJg7yS8ZYjniS3gmbDWJQApasOLKZguQW9GIJAL2wK+8cyXmDwTidrs/IKCI/wI36AEVf3fiLY6WCLwCUYK0yFCRpCAEW/BctYS70YThwoq9+r37K066DfRCkgfvWvdcOGsJUF9KKQokXJAZbUxllljY5PO8Np161R1hA3L9XDfjA2mSsd7SOrYk6rGmqlow3URHLNn8ZOAs20dbRqTCnsA6jqCqQDRaEXVVlRaW2OTLY5PWmFxyWLs00RCSfE8LKl81uqbG2xmYdHWAQqXl6tdsu+TK/ob8KY8VSYmbm1dvVXX1WoCDjafc9nS0SHwI8/+C7SiWCcKUD03+uzh48c1nnh0Yswef+Ix+dnvv/SSwKvjjxyXyDYJA2KfPE/OeASGVrHoE4IsYi1rmCaXs4XZeStNMj1sTIkr7A58A8ku9o82JoJyNBnEXAuuZ2p2RlR0EghNNpybEysFn8m5Z60YCABoAhh8rafXuvC7w8NqB+GHWIMAHyYktgi7xpphh0m4Sd5gmoQt28vLjIs1xTSw9Vh/fAtVb2wuCa0q1sJzPR7F73LdnIW1LWvU0oK+C63eACb4AwlzAx6jyXa7X+cZpgVroQk1sBpqa8WCBrAnviNe4xmT8MGChVUxMjSsvU3Chf974vEn7MNTH6qgRzFretaFTSmqEYP5BJsx6V/BaKX4x+fiI2E0UkQDoMSHoWfCZMddu/fYxCRaLSMqXMKwYF+gpYHI+umPzuhZworkb8B92fESH0XPXmf/kyxxJjWKPsdI93D0OmfOW+iIhbGLJKauO+Q6XrwXpiaFK5i6e/bstpmpaSWFsKMBtbGfxMLsDaavyL9kszpP+FTsNUkj8Sv7wdtLATgQFEcUmlmM3iYUgjyAZYCGvCfUZFDUEgDW7G3FEM3NzqqM++hk6XupwOoC6jDRRtjvNa79wXVJm4uJL9PTsktMd8RnYHdqamu0LsQKnC2ulXtgjw8ND6sYA1CH7gZAbVtrqxgTmhoDM7+qUrEKop9iNWvSyahsL3vPtQWHtT5qO00kVNjkDPgI4KjaQ3imob4ILcTsDXIr9jp7DCCNxBmQRuySAHimCELRjgIudo78jLXleXEfrCfrR+wixl+0RGeVfSIGiUTbATQrlLyzb/k8OggYEMH7AWJYH66ZnM0/Cz08zqWvB/ZRwuFMbqMNmGlZNV5w4nW0kPM3+9G1dspcT4x9MzmlFnyYO1w330PuiP3G7vA52HTyHtg+MLrIaXi2HislZNt5L3ERuYwAg6Agju3nfbTOsd/5b3IuYhIK9gAQFAAYDqIpqbm8QFcA2PA583zJpWAcvfPuu7ouCrPYSL5rTctatVgrlmTaVnu7AB3iElqBuHb8Vgj8YJME/i0sKHcGVFIsvGGD8lXsEj4aO0CcQpzB3+SxaJrwnD86dUr7ENCOZ4pdgxXC2Qv1xRR/qH7kMYeLcjMJrUrfjT0AFCNnAjxjOg/2iz1LKyU5PvuWddeUsSzDFz6VeHuwxUeFnv8HzROXLPApgp9OBAxnG4bKcf8fsVYeBEz+l2/8T0XAEO8nXrY7d+nLy2iRONT8iHKL0aiqFIBBoAWaigO5dOmykg+SBYmhdXerYsBsa+axg8aDXIG0c/DVKpNKSQOAxB1HwP8HAQO0ANRoW9cumqqq/C98UcwINgCoPYf22rUeaYfgwDkAJC48WJLeF198US0fGEfaN8KRcCHtFqQTSh5tAvR/okvBD0YM58+G4poOHNgvp41z5Xc4Ag4jTBCCB9gmGAjUo7m3n//857Zv3z5N46GdB/ErHND7772nzycA5YBwaDiEUNpIzKGXCWwZHV3VeAipoxxc0FOuKxSjwzi8/PLLSiZ5/oA4oM0hk8X7GPtUvSXhofLDRI/jx4/rPkA8YVt4n2KtHDTIM32/tDdB49q6ZYso7j6CMWkTt+9YYXpOoAiHgSk0+Uza7vXdsG1dmy0eTUjw8/KVq0KId+3eZX03b6iHDgNItpJi5OzAfQEB9U1N0vqASp0sS9nYwKCtLC+pRQSHwO95dqCxtNgAxJUyPs7r605tL6xYTXmV5XCs1RUWqyq3svo6Bau5RMyadm21ho42m1teUvCLYSFo5vkRdPC8MO6IuAIOXbj4sYSFq2sqhfhz8Hfv3mnTUxM2MzVpE5PT1trSpp57UN+FxXkZTlrYYrGk3bk7aEuLBHnDlkiW2vzikqo96bSDBewvHDHJJIAJPeKIukZjURfGyuYVQBCQi+Yf86o1JkKVb1otAgo6yaASXsQwGRlbWqq1WZ6ds5bmNULgCd4xwgTyVihaeVW5t4tl0RSptDjMA00RKdr49KSST4RgqYqUox4fpaKft/mpOY35A2yBXaJgCV2AVMoy6ax69peLeekKAYBJuK1Q0IQJACZU/AniCVKoJnj/bVwAEH3HNdW1anFDEJjzD4Co3tGyUvWgEgziSNjrazUS3IWPcVLYEtaVKhBOnX+jNxf0HJo4DrSzc4OPoY1G5AxxJgqYlHwtKvnCdtD7y/XR2gP9kxGTBJ5QP70Sk9N3EQT79Kpl27lzl5Iv9g+OBKdCAI+twkkD4tDuA+jKmFF+T7DymWefdT2Wa9fstddftbt3+33ywrbtsoOcTYItwA8q8aqmIX4KNToATPBGaG2E4ozeg+7CobqnIOn0Nj6/ZwdLGPXq7ABNRYk5sEVAJ60QgQAuc+EBpDMASErVLlZZoUDJ2RFeqeT/I6YqmnMwPY09r1HGVHmD9jECNOX5wf8CTHkAmFESzwUBpIXTHjzZjnsQwJhOhNhgFsBYoi2NKVGAUbQc0dYXMDnwLwQdYoAUARxJFHC8DDTJ6rMAU1h/vhP7AvjqWiYerOtZBeKfjk2QRHgSFgYVzqpxQAPAwRk6BYkxC5zSKOKIkgzMqVghodZIEJiE38Pr1KNviPr69CEXgSYA8lHGIdASMk30GINn6QKwXLNHKQ76eFsQkZDGNvPpJOBq14g74BK0dfE7iiWl5WVKrNlHasUJmBz08/M7qP4ktASbBGoEwAA9VJ24Rp692E2MQRdDMq1qsnRuNPJ62acnaZSo998Dbv6a2LCAYCYsOdNEAFsg0+uJnINJoRAftxzuY64T8Jbv4sxhc7EdszNToroTo3hrW1b7A7+MLyCg5FoJ8vk3qv20gbBgn3xyUboVJHVU/bGZg3fuWl15hTWkyv5P2u40yK/rPA/86b0b6EZ3o7EDxEJi4SaS4i5ZpEiZWihriZcs9lSlxoljf5qaD/Mtk1TNB1dlJpmpTJzESZxkvMRb4k2yJUuUTUkWxX0FCYIAsQPEvnQD3egV3T31e869IO1kplKVStsUgO5////3nnvOuzzv8z5v2bhmTRmmFTS/kJYTYO/BQwfLwNDKMjU/V1av31Duf+ihMjc5WY7sP5AEE61/bNVw2nL8/e777ivzS4sB59nzu++/v/zmb/1W7LWx8FMz09EZER8dPHy4rN2wPponr7/1evnrf/Nv5B7//f/z78uqkeGybsP6sFpMODH17dD7B8unn3yyzCzMZ8INHbeRVSPlvEkRly6V3q4qsq6qLgl+/bXXyuc/97kIeZpO48HaPc6M2AelXmsQ3wycb9v62MALRoFu3lw+OHmibFi/MQkBBmta7eYXYs+x/dpkt219vnV71e5ogRF7hw+W5FQdJi3fpZw4fiz7yvOVvFXx3onyr//1vylf/vKXYnPpYc3Pzgc8cT8EKHv7aC9MJd45cfJ4zod10D4sXnUPptRgFGbCU4TWtdlOZ5KgKYV8HtsvMRZnAQ2tSfbc4FDsOV9hL73ySmVpu38xk8mT99z7sQAgbLLKNjsnkRRjAtAVvZwhcfLTT38hscrv/M7vJhH2XkARTOE77/5YYmbsEgLoWKbOIP+0fuOGMCMBJRGmXD0Whs6JE6fK1GwVeBVDu07xbRUK57NvxPZXXasKvH5oA/29EacOgFH1KQIMXboUva4nHv90YkfxL+akgo1piK+/8Xp8Lb8ueU0yFtxY7FHikyVgktEI0TYTNzyDWvmubMWaYS1Hayt+Ja0q9JmqD7S/YtNK1XTg+ysgXz0OhqhzDVywB9i9awZaRET9RoCHVjcJuCZnycCB6yrrq24m9VrX5UlVx6vGDq5VDPP23r3l/NlzSSB379oZIE5xk8+2J4BBku9WtHMa64vODHmCwcEk2u6NHxFzxa5eutTYvxLNSPET0E5cL37CvnGe0noyN5dlEpuIL4AzEnnXz+4dO3ki1yG/qRNVFFYHE6uwkwAAeUbAiA8+CHMHcCemkot5tn6m0K2VilSDvWzSjNitFXxvQQms+9rOV3LPimjs1KEjRxKreQ70P1xjNIa6uiKyK3eJ38MM7auxlfNoaqpiHxuCreL6MVNcn7Mix/M91+JPdkNLmLZueohEWLW/AFkAZeyUWDI6KsMjeYbiEWyNur8X89xbsVz3DjAjWms93z9g4uPHb+ZbgMF0Zuzfn24NZ9TgD7INbTvfwMqVGQf/yssvl20N08Sf1gow8b1nn40P4jOx5zCkafaIVQLYXruWvSJOf/zxxwMUp+UUkLmwkOEDYeZcuxbAw++HkX3tWvn0E09UgKWrK/k54CsgaSkB3O0te9C1Jt/oAsKtjr33GYAqXQD8LttLdsLnAG6sk7X2TBUfUxw2Pay3NwVQzw+46KxXpnS1A1oavTcQrbYT1zjHtcf3Y9py8CYPNqOR7bPW/nwYA/13/NtHAZN/+kv/+7KA2cGAOgFM9HA6DA5FKjFzNZCgMr+yYY04KNCvN15/I45Jq4wbJ3yVKuzcXIJ+B80BlShwLihBnKLXZhzvNXPMT1YkjjM7fiK6D5IW42z/wd//++U7f/adIPJ/7a99NVVfVS5ghYoykR7GDf2JY9D/Bgl24DLyeOOG8p3v/NlNDRKfoxrcUgtdlwdEdIcRgagBWmw6v+c+JGZAGZUC6DG6q4POIKIgaQWSDAFwOOsXX3yp/K2/VZkoeuI4Yoef83aQGT49jgzu4cNHoqvgMNpMt2y5Je0x0FdrLOGyWR771KeyAT2Hf/C//oMchC996ctJ3hkP9Mwf+eSPhHniWrBWJCrokEbTeb4MD+OiWuxQW2O9tu/se6cGE4ODOUwO7x17dpeL59EMp8vEyQ9K79xCxgYyVsRDPzhxskxeulw2rdsQgT86AxlzdevOOoHkzAflyPHjZXZhvnzs4/eVuSsT5drpM7kvgQJniUa8UkvJ/Gw5/8HJsjijFUcltyNVy4zArLXXYrgnw6di4JoAJn2dvWUaI2BooMx2LJf57s6ybuOmMnrLpjI7vKLcfv/H8/4S7W/8yZ+U2/fsysg2zx6qzhi8ve+ttNegrnM0l8cvRfzz93//PwWhhrr39fZkgsT6debXH62U9JnrAZpUBAdWDJb9+w+Wq1cJZ/aUHoDJ1FTaHbTpcBYOf5yfHlLJ9IjRg1eTyGt5syckhwKzlsYWUUzU2Gg3VKM40vQ7Mpg+m6Nc0ddXpsYnSseNxfyckWnbK7TRCfB9phHB9lmPSRMmWBg329cX4TkOZWig7k/PR5DDyM5NzQRgoU8C+NDKxXGxYfQOiA9O36ijkSVNEd1M5XcgQRsdpLa/lpHVbuHnPpezbjU+BMbQavvZWG1/SsoefeTROArsLFMcBKraADlFbBHJh/Y6Z4WxhryjBqqWMuafefKJ6ASpAgE0nXGBk+BXxYdYnUq262kDRufQFIMrl8dzvXpXOfNWzFryVAGOO3P9aZH72N0BAZ1Pvcoqo5k2Nj8fMJSN/dof/VGqb8Yc33HnHaFhYpi88urLcbo+U49zJm2ha0qclypdEmBS10qwChypTqRS0OtEmVb8tU4KqVX6NggNYLKsUiP5rE4prVJ0LLp70tMsoBE02DveK0ByM8XEM7MXVXz8nr2g2mKftLpKgmrPMeN/jWNs2qTaFgivd80ce9WsqEAipps94pok2z6bDxHE93TVCTn+vgBYwYJYLmUGaFNKABN988DByq5Yzj0LTu3piMZ2NwK0Ye0RDe0K4D959VpZXERJrUyTOgK4HWdZwYcALZlSU3VMMhS4ATKr2G1tN+Hg2SpOvR0nHO3XzjqiMy2GjQRhm4jU9h6f07TnhAFUBX5dd8CWtLJUEKdtgcp0gI8EF66nvh6YU59tFXut03KqlqwgpVaQfT+sDVOXlutoYTZo1fBIbdHpMua4aqOotGc6k71AEHam6svwu9oyVNixxDy3COp1duaMAUwAMElehkfyTFHZBcoAV2etBUNqG07TZhPAroLkbKmqKq0AX5JmwaIEJ8kBv6D9ww4hzmsKHm0Ue7KrM9RqopCoyHOz0+Xi+QvZJ+IMsYj9WRlT2jvnc14efviRnC171l6/cOFcEkDgkJGiprnQYZsneN/bV8rUdEa4Y/ZduXAhCZB9dfDw+2XbzlvLxm1by/jkVACWRx54oFy7Ml4+du995fylS2V4xWDAifcOHix33XNv2bR1a5m6OpEWs3sfeLD8xn/4jbJj164yNDJcvvntb5fzZ8+Wv/t3/26mmJ0+d6bMLCyUyxOXy5atmxOzSJTvvf/em4yboeHh7IMjRw5ltHDpqUxSydb+ffszAW9yYjzJ+5rVa8p7+/elcnjLls3lE48+GjYxMCWtsTMzKarw9QJo2mRAGyLtGe2+MJ814kui9XT5UgAJz12Mw6fYD/Yxe82eihVpy/3Mz/xMYie2w88D+C5qY52KH2lZETbh2TOnowMgwRZ3tUAH3RP+IGeM5tPk9TChbt9ze/TC7FWMDK1bklji+JLDsTWrK6DS05u4CeDiNfYX/Tn71N/Ff2Ojo7H7kgP+A6vJucJ2FgvyncBowKdrdk4AmUBg8RUmq8q+7ep+3Zsq/rNNi4ZEFNXfSOi/87M/m/X0M4AJBgpmIp9z/GStRNNYUPkW1z326U+XM2fPJCECAhC9pZVneAD6/PuHD5dlLPBor9Rxty3AWwHIaoeAWpKcMLHaKTOtSHcjHl61hrDJpuoI3lLKZ5/6bNm187bywP0PVLHuxCBV1NRZtnb2nTimt6faerZBbCSBpHsSJmczar1W/rEQe2vbnpbQhqHWjhyOXwAUd3QkdmjZ5uyyWNu/FbTsNRowbCR7oBCTiW8KY1euBKDCEhJztC2i9J/Gr17NKGDPQTK+75138ryqAPZs9q6k2++I7d54/fX4yztu3xPwwRoqNnv/I0eOlp/+6Z8Oq0T7lZhDQooBJZ5U7Qd5S8jZTwwFSbfibtWMqDZbwi9fUgAFxMll0tqxtJR8Iy0VjX4ZFrB1FnuIKYCZYTg3bXnuyTkTZ2LkSHi1UsnbsK/sVftLG7MYTF5g//Of2ApiFntSC6Q9KG+0hvZWRGbFJNjjzn7/QNrR6MVoEREfsDXW0n5pxUdNSxUXpC23Ae5SkJmfy/k0Pp6fEttlkk0zzQm7i92Rv/Ht8jKv8dWXgmMJs0kuak1cl1jS79O8dI0mnfpTW7AczOe5X+vXals5S+2AFLp6cgkxEH8hvrQf2VjX/81v/mn523/7bycet9bi0zf27k1xCPCwfeu2sEbEQ8SRsWO//a1vxZZgusvZ7CsFt71vvBm2NeDEXtcaKY4UN/kvo8WjI9OR9WSv2vZ0bDoizfwzwNfzE5eL02g/OS+ed21JeitnpQUonEl7RCyeuGep7iftqv5kj/7iL/4iUg7W3jO1f6JThB3f0xsdGF9Ay48CJr5HF8fnt8/qJqtWQU6s6Mw3JbaArFrPMZqb2Ou/I0zy4Vt/FDD5xX/0D5eBCIJgyJuAUjuBIB9q58YFRBKuo4ffL1dsqoGBODutLA4JOrNqa2hXjUgcZNiGeeThh4NMQc8cWsglh2NEq5t/9rvfDdLl3wzM23vfrtTMpmXmR598MgiWDWjhoGXbd9yaZIuR99qoOy/M53p/+Pzz0VnxBQnWP/fWW28G6eSgGAGGClItYUZ0Sy9oAAAgAElEQVRfA1gQo2qTNxtS8kfbwEFheDFRTI+x8SVgxpU6GDaJ+3Fd7Ws5zKee+tEEFpJOyY4DyuAK5t964830mgGaotfQ31+efPLJHGibNYlLoz4tGZN8U1/nYIBMv/lbv5m1swaYJnHOC/N5Vl4HbYfyOpQODsMGuIG4QiUlwKrwL730Ytm1Z3cVul1eivAb487ZfPKRR8rRw4fLUcjxckcZ6emNzggjc31urlyfnCzDAytDiQeeOPSz07NxzhGSHRstB44cythZVfpLH5zO+MUrF9EFr2VaAOqdtRkZGSrLSwtl6vJEWQYMdJTobahgJRhWQSxdqRj29vWH9uggz0zNlMnp66V7ZX+5PDVZLl67Wrbv2V027dlZVu7YUu579OGM0htZtaq89OLzYRu89sqrAd8EEqqBz/zZtyLaKSgh9IV6SXvge9/7bp61ve3Q31hYSgJ88OChsv/d93KYMRs4uclrU+XESUbielmDFr5MbLGOYCXSmepHd51cov0lok4D7uNaZZ8s3Uggb99Alp0h+iS1v/9G9peg1oi5gV5gRnf2diiri0tlRW9vmb52tfR395aV2iCMHdYio9UlPYodYWyoRmkTMwGns09S0ZVr9HnpvRxYkUTUHtP2QN+kO/dSynJnZ/RojLoFOkmeLpm4M7gyFfVWgd1zYRglQJmiIUEXII6NxRHao5ypRIgTFEC5Tw4qAVFnpcZLrBjXVDrRHE99kGcOrWfoq9FczPQEAKmfWafagjdann/uhwGkNm3eWCuRDLYKwerVoVGiNT7zzDMBXAS/6VM/dCgaQgJhTnP79h0ZDaqlr4q1HskELo41CHi3iQPEVeuobwmrZ812Aiato2vkOFwvEWhj1TltgQYw9I++9ofljbdeT6XN55oq4fpN+0Dz0d7h2q0vW8dOT1+fCagIyEvrgikHNED6sDRKWFyee2i8AwM1gEkS3kxQSZtJrY61lFTJiufjuXl9xh2aPkWwuLOzagL09gSkk4x6J+AL25sxtE2Lj/tsk4W0okSrhL4PRoHPre0VdRSxc1WvMwK0XV3ZM1X7pDu2JSOECTBy2JJp1d/5Cp5UnaM6kSUaFTfqlJgaoFUArG01Yi/txZvgBjG6mdkyNztVlhcF99qRCB321paWpvJYW0dqEmdv1gFdFZhI+03mPVd2SCAJ3/e7zXQad4t911iym7KEtcJe9UvSdgL0aFgYoaKG+VLbZdo2pwAhTQtYW4mJ3kfDILJmLWCSWk30gD8cT1wnH9XJXF4Y0EK7UnftnbdWYQPRXYkmQD337kdgW0ELIB4hv/kyN49lUjVQ2DAJap3qMVb77rOmN0JJTvtsM/a67rlKHWar0pI3r+AxmH0mMGqTnTrNpLaApZUA2E4EOALEvfk89+GeRkZW5waxZFyjljwaJoLM6/wocG1pKUGacw68B4p4X4kfe04vjU0WEBJylpBos929Z1f5wDSWpaWy89bbytbNm8utm7eUt196uVw+ey4tkVh+G9bWaYIHDr9fPvWZJ8v6TRtL38BA+b//j39Snnzs8VTMt+24tXRpt1xcjMioOfXD7H4pGe+r3XVBRXV8PPZVS94lwMbktVR9R8ZWl33v7Q8TE1hir1kLFdQdt90aoME+0f63sLiQRMXUu5E1tDYmEzi/+867ZWxkpExOTJRjR45GvPCtN98Iq/KRhx6qFbz5hbJ+bG25Nn41ZwLAOzN1PYG8SRArh4fifwkQsutYFBhH1p9vqvpKy0kIM5nFWOXp6ykoicEU2QT+jz/2WBU+VDxoCwSYWk2bHZtXRVY7w+KwVzyftI+uGr7ZwuU+rQNbcP7chWjG2ecCdomrRJNNtjcxOdlhFX06MeI/QfuGDZty722LtnjH91NYW1xMi5I4yqhYlemNGzflOuw/NkoB0V6VXPodQL9kgy6K2IJ+gtiOT1k1MhLf9vprr9eYesuWFAElNV/+8pejJYjtysYC9zEQ2SFtVoBMSRCW65Ur41XcdsWK6GQ4q+IDthTAx+9FiwSg2Ah5V2i5Mj8XlxoAPi2pFTjMcIBGY8ierSzYelb5ipahIo6WsItDv/D5z5UH738gz1pRMVVpAwW0iE5NBRQB4rAH/ILP19LxwAMPpArN1rHJzu6K3HdljPi6cuVSHTE9ONjY8K7YKIUmvoPf9XfFU/fG/puYJMk0ZtnZcN69hzyBndSmYq9ieGSsbVNIsCaHD7+fMcJ1ksyJxC+AOn6dL/GMvvvd7ybRNF1J2/CB/e8lib99z+58lrhbvC3m8np7iW1zjsSCGGlAO2OXJfwSawWX2L6+vsRnYiktq/wFoAcI4RkYTevZs33OhXunhwjIYhtprUUXLJpC3YmlakvNUIoinh+RWfmQ/alYo21KbExQWfKvBcbe/8LTT+fzfDnnrs0eP3/uXLnr7rvL5lu25Bqw5QnxyoPEMIrl7QRCOabkPwATf99d29Rbvcg6ObIrhfP4wqWlJN4ALiCcL2vW09dXjhw9ln0t6cf8dy30LtmWNu6S0/Ab2gHlePbj9u3bEnfqLgiDs4PPGM512afVv5oYqMDZXUWFG50rXQS+tIJjpwA8Dx44kO6HOhJ9fc5I7EQp8Ts0+rSLuxY+BiD6p9/+dli6gGTXjj2rRViXBrBUaxLWjHWgZfnCC89X4HVR4fVa/KmYjqyDPEJe6hk7RyZHASrDXtm+PfmfdXZ/2mnkfM5mqysWO3XbztoCyk/1V8YcQCvDFTBP1q7Nzz1rNqotbGGB00a0f92vuFgbYmKnRkC4HUrx0dE50V4ktTG2JmdF3prJginmVEBG/JcCVMZt1/zgw1Hh1R6003havnJloP13atH5KGDyj/7x/7aMCugQ2yzTM7Ppw7cBqgE/mIXykGeuT+YwOrSSE0E1xW7GwsNVVfXF0HJcUPCf+en/IRsm/dKdXRkZR9hKmwQjYjE4uMcfezyzyaF9jBQHgM4o0LIMNk3ELvXEDQ3HCHnIjAdxSejid575TmbdM94erDVU9XVfDrD3QGv0c1Vo9Fb/vvfee7KpCDAxWIxy3mfb9gRS7vf++z9e/uAP/jCJNjSPQJwDwijedtvOiD9WVeQLEfNiGNBNfQ7nqeJJ6Fa1izHTFgKEoqOC4eGa0BaBOxwWoEc1WsAWVLe7J8ARlF4lQZULCOLe6B2o9GGVGN2lymAkXyiI8/NJxqy1AwsBRuWDCKuY2fh1vrb+7FVJXHkTuhiLs3Pl/KnTZQUxzStXyqBRjCr9K1eUdavHyoaxNWVukgDSsTgxDCWJPTrwfQ/eXw6fOBbUdOLCxbIMxbzj9nLs8JEEEYTzOhaXy8XTZ8tiWSy7bt9Zrpy/EGFE10z3RE/uIk2G5ZIK2pZNm8v01HSU4HtXDGQawuWJ8dCQl3u7y6XJa6VrcEW569GHyupd20vfyKqMVNQmplKLIoomB7FlKOzpd/a9naRawHTxcqUT73/v3VQuVRc4oAvnjAIGJK3MIb908XLt8cs46NmwLzybvv4qYDU6sjpBruqAADU6AE3vqSDC/qoCtx0JiFV3U2k2VWdoqDpuyHiDpGL+pJ8frW1qOkmDgHRJewYV+1Dsu3OPEkyOWBChX51RlAQJdvRtVl2DxTI4vCosHhRHrQ7LqvmdgqIK3HT2alOo1xRNAjPpOZ/x8QpYrFhRrk1fz7MQjDKs7fmkFeNzOWnBJadvXzlHEXY1djKjSefj6FO9pneDntldQZxM4piaihNwHcBOQUsNapbKli23hM7HiXDKAl8OyPdQUd98442GKl6raphUbFzLQsHkomSOJnji2LFUTPTuP/TQg7EB7gWo8MEHpxO4s4fpz7xwsYK+oyNxuIDJ7du3hvEWSrq9vrQc+wYU8x5AT+vw7J8/m+lWbKfx1V/72tdCo6e3oMoD6OXo2qCQkLC8mgYMeyhQsU8EtcAC7XKcUvuz9Gc3VHVgWaZerdTjX4PTsBAIeHuvZjRhbXeo2i3WnvMNYyHVvM5yZXwin8nWCbKq7klfPJbnx/lVrZPOtMtkAokpAzMzYR0BG1XKqp2fS5udSSptew7dotwvFkhagm6kJdTvdQpg7PFmEk5ZWEyL2RxxOiyl3t7SLckylSdTsxbrNUXsrr9OfTM+OxXr2uISzZmm/cZ9z16fLMsShgAddTJQFXHx7zrRp+3vTQtLozdkPXM+GuZHR0cFNxqZktxvZYQ0Y/ry3irP7fSbGiC45jBNFlHDATBVmNHPIlZYVWQDujhTGc9MOLUehGY0c9uwUt8nbUN1qHEj2Vsp9m3jcNqp6IvYD91VCLarpzOVYKKgbAcQJdokQJK0na2owFazPibuZPpSWEETWXfvZ/+o0ofyS/y1ry+2QWElAIqqKzvU9DHbB60Is4AecGyPVLFX7UxsQQWmPIeM/gyoUqcPWSf2VyEi709kcGws/2bTVRu1Yl67OlH7qpuAbdOmzanueZ3kij2xb/N+s7NpK7UOwHRBe09fT1ilaaslHNvbVz710MNl74svl2X99ecuJHC+6/Y7wuh79Y3Xy9adO6qI88hoefmHz+fPtFwuL5dbd+5Oxbeflkd/X1m/aVMSjKsXLpaBzu4ytGZNbJUiywmUcX57y8bS2dcbXZP3DhyM7ht2lmCT3yJKye+4fswPAo2Yp2xjxrPfWsW2TYfg89etWVOujk/cbMPt63W2e1PMcU74k9EVq8qN2fmwcsYnriaQVhhjA4i/Dg0PRZdDTIIZKGEF2IrPvAYbMEn1pct55ljL/LqkzJq7VkknUdh2ikkEhxsg0nWETRTdjf5y4L330gLt9yTJNFdq8Uy7WGXlOmfHjp4IyKKopRiS6zeFLJPlShKHADrOXKkjWQH4nrEWIpo1tY10MHGm99VusWvXzsQEGB/eg88BXLGzEkzaVu7D1DV7XdzF3ns/QwQkJNYe68qoaJoE2kslsr7PV7Mr4s1vfevbYS7yMXyPGJZY7G07jbteDBhw4fyF7CexJtYXAGb7rbcGzDGN0pfiJk0rrUM561rS5rAWqr2yh8JgECP19ee5tZNXqo7AYqPjVSem+aq2ajms3FaTSvHiztvvLOvWrml8/WT8IeNjrU3UwGBYiFbXpvgTe97zlHh7ztpa2CfvZY3EQK5ZEmnPyBXYGMzQTIuJ4Cmgv7ZR+Vn0TZaXMphBW7DnVWPc2cR8VR+JCO5C/Lgvnwlkss6ewbGjRwKYaHvCTg2TVMI6r7X6SnnxpZdSJCDi6jqAWyePH8++tResD4BOq0NlOXbfnNRkTdlRe2Hzpo2xnYohYkhnXhIP4KqtvcN5Hi1QAYy1dmJ7gFjL3mxBLq+zribGVZ9exdWx0BWutZwp+G7ecksKj4AdsSngWNzHhwMjrQ8whe0GPEvkNzfainIfmpcOklhJ2zUQxv5UIMKyd82eretxTmjLWeMIOBuhjqXYiOJyTXJIeZwcBcAdAObSpbR0yavY/oyu7bAXTqdlSV6k/anGYh3l61/7evJAwK3rl9uJKfn9ifErja/syH6r8gQmFa2JNELb0mO9Wi0bOYe4Qg7XMnWsu/emp2dvmORKywPgoUCOncUuKbhjYhNjFt+wA9g1mP1pOcGwGRvLXgW0mrD1tT/6WtrynEXnWmuQs892AGgUs90nwek/+eM/iYB2mNG0uebnw0piI+lrugf7jwj+vffdl3g27YSkAa6MV6DCEIhmmqMz1OrOZCTy1FRsos9zzwAtDH82S4HSGrCdYlO5q7wIqzsMkca3h8iQlppwXG8iHd4TQC/mo20lT0gbP7HcMI5v1FhqyXmurbJtC+dNWCQgihJVoroP37/CKX/l3/+N//woYPLb/+nXlgEfqp0JZvoHgnZK2D92z8eSbBtHJVE3wZLuwsnjJ/IA/N62bTuS1AtuJDQWqQb8dWIFVPzVV14LgkesiaORLH3ik5/MA5W8c2x+Jmk3ti7ru7ycJMT8aJuQ0wmF0gjAyan0BTqIkl9JEgVjolgOCSPgGj772c/lNZy1+/PZKtAOOdT4F37hF4JCQtBVDBxwyKrgA4tDtRfCaPSU4IoaMrQzjnVsLM7LyF6G4qkffSosF1VX01bcS1gyV69mc7VjPs2/VgnFJGCwKD+7BxuWISIeJelmYCmPqxZlks/ly0EgbaIXXnihfPWrX81Btq5JZlauTCsAtB7oQqlcQo9Gay0BQhl9p981lPKSipWKPSN2/OjxJIyYLg7Gu2+/U9YMj5SVXT1lfnamvPv222X26rUyOzUZQ7dx7boy2NNX1GNVGNZs2JA2LlVGFOI1G9aVW3ZsK4cOHMzI4fRl331XOfTegTJ++XLZvm1H6VnuKBdOnCoLyzfKXffcXU6fOpXEWMVEH7qgS+Wua2k5gcuGdevK1PjVcn1+rlyfn03f9+kzZ/P8Ovt7y9C6NWVifqZ88gtPlY137i5Hz5wqL7/2StqLrk1cK7dt3xHDLOkHDjmwx08cTbVx05bNea4cUEVYiSydzzmgJTF57Xr2FcBLAF/bImpF2bk5c+5czg4tEroc1ld/N9GwqLPXfoEEqK2yuUyPFg819ohtLpU63UaLzowqQ9ODG/EygWB3mbk+HSHX9KzO1Kq7ABegEaHMhZo4CvYJOLoOoJXWHImKvReHTcNjbrasUGmdmChz16+Xvs4aMM/dWCgrR4ZLV6ODw5FmpN6KwTxj+3bt+nVhAB05djQOWaXNWfOV3tjBlbERnAShWr8vOBQAV5X3OuITYBJaptaXzZsr6twod7uPSsk1nrZWxwCP9joHpz2O3am5Y62ko5U6E4Ir6LS1FSgbASzYEuBytNgjbAWAz55wblQiJFmACEEiOyTQaNtuBCXAPvvE2WoZGoJalQ0jhTPS7tpUBNs4VTYgIxUXF8sPn/thefIzn0kQjKKrgv17v/97AUzYCAD1jltvvRnUDgxwIIupEEpCqjhwdSRSYi1Kvhc6vAp+I+LH9tXKTRVSrdV8bBXAV51MkhHWWHgz2Cp1Cho7W8cH1ykTgA5BpucWgKUB6uxDiaDXpl2lARKIaoaC3micYKc4J0ZgOleCjwAMEn+tMM5DBBeH8xw5X3/OzmvpWlFAF3PXZ9AayvXxqxmDCj7HgvJwVvYPBNhN/73PbgQCnZ+IxS1rj6kVjTpeuAq11vWr4qPEo4GFnG47GtFBDTWcBshSPS+tG74JkCRpqEwZQZxxiK2Txy5Le4z/yxoZp9xqqSxW8dXmy75QdPAcG1mTrAHb1AI3QBfv3dJVQ0Nv2nK0Erbfjz1qtAbcS9gxjbBsS28Oy8S1BQxC8yY2i+lRn7Hg3zkzjrgDOOa5CfAaxoA1S0GkF21aNbhOrrk+PZUq+40lYr1V6ySiqqH/qyZi09nDtbLnWtmwAHPR3qnAET2bCFHaK0mAKkgoELeWw0PD+dxWZM8+0QbCJmBeYc8JyPnM2JjQ8c9nj7A3ee/5hexH94ERwW8/9OBDKSBIVIDZCiPYJtoyjxw9nJ9t27Ej/vPs6TPlyPvvl8986rEyfelyGdN3H62anrREGqPb099b+gYVlJaiEzI1cS3TRLD26Gzdc9/Hy5ETx8utu3aVRbZ1aLC88sqrpXt+sby39+3yiU8/EWavse/EVU03m1xaKGs2bygvvPxyEmyxyN6330psxJYozGAAsl2zmQY4kqLKmrVjYVmI1ySYKtV00LBPJeuql8Rtn3jisfL+wQMJzrXosfszlyYi7L7SWHvsM5oijdgl4Eb7E8BMspCJCju2JWB2j9HqSFV0MUF62I2KV2Orw96VELC32H61Z74Cm/ZaALLGrjSYYQDVdpJKpexXtlerSRNb19gAMYRnaQ0k3RgO9pb9f+HihRS4JAtpS0371UDWG4CXKuzScv6k71BFMsfjx+xHDCoVXcmZs6IdzbWbvsfWS6DEkAB07wPUuXzlUhgWgA3AilYMzFstMJi+ADwgh6TB3kR118qtCEkTQCwt2X3jzTfKrt07G92uLVlTZ2zv3rfDTgaY0JeRTPNr/tRSNjFxLcBnAO2GAs++ezb2v89lcxRi3Auw03ryC9ZavJspOAGcJFEmhGEcTDbAsUlDQ2XtWC0EAgM8FwVFZzWJ7C1b60j3xeXcr2fDV/E3NE8kRi+8+GJGvroPsYp9q3CJOUOvIcXVxx+LyKyk3HNWLMLaqbpdPXlP8RvboMjludsYqtbRLrpRWb9Yt2xWmyDbS+wUQKEvDFwJX02sW3asGOr0B6dS3HU/9qTYXvXeNRiA4X4Ae/yxpNNzBdrZT5JsX/Yehih2oBYaSbyEtk7lAWJVn6YFsjJLq94M+37nXXfmtfylveZM2KPuW1uQs7N5U9WNcL9t+6JzIEbVWgz8YIsz5GKhAqLOjriKnXB2gDMKOPKuN19/vXzyE5/Ie9Ng82zbsfLYU4pmfrfKL2xOkch9O8OuG5ha446Byl5sgOnErEtLN4V6sTcUYMQQQF+sHsUua4tBc2ORKO50ilH8gXuwZp4D5pp7kXM6p9G7I0rf1xegT37je9jCgBRxatro5ufSdi1vs6esGVvuCxAkP7OGzqCcUE6mCOhagSpVO2c5cVIdOd4d/yEfc27uvuvuTFHKMIwr4/G3CpumOVrjyFP095dnnvlO+dznPpf3e/XVVwIGmf7jzGE3K0R6rSK3/FVLDsBG+5eiv/1rXY4eqedeF4B4GuCkqK0VERgdMOzKeJ4L5snuPbuzH7U12nOAGV/OrPWNvkxHZ4B3+8wwGM8CQGIPWAtnsNXFS7ubWGJgIPa/FW2OvW5yz8TpI3S0zudc8P+ZxjSuRbROr2NffJ49WgX4P4K73IxrPgKGtGjKX8VP/hvxktrx28SAv/xv/umyCxWEEFdEOdy//71spLYC4GGH4nPlcvQjHDiv/9jdd6eHCyAhQXFz/vPejLdF9R7vvXcwhgMgUacfLJcnnvh0FhiVitORKOrLUzmBsKNbQd/27383lRmgCAPl8H7v+z/I9XgYqIoOr0NlowMGBMoCcWwLG11yAqG2UTgim4hBFlS5dwYSnQs9lqODZH7zG98Mfd7DNjEDvVNgAHH1MCV6Kk/UygVT+qUh03prGXgjCCH7rg2rwTPEmGEstt+yNWiyL1VvBwQgBV3mnFSBbFJVCnRgn50AcGE+DJyvff1r+YxMDNq2LUkpxwwFvPOOO8sf//HXy0/85E+G9uXeOH1BAsaPBDGCS8OrcvCsK6oakAw4ZUQxUOfAvn2a1ssA6uTCQjlHVfns2fRgc9Ib164tMxPXygK659RU2bF7V+j7N+ZvZBSjKQG37tpZTh47Xs4eP1F6OjvL5o0byxkaNfrQ526UNSOry8SlS+Xq5NWyYdOGcvnCxRhez6m7r0516SJY2j8QpxswgKN2OJduRJiTsGwo3MtLZcede0r38MoysnVTWbN7Rzk/cblWGcbWlIPvHSj33FVHvamIOeS0SgJy3ZhPZVUVlMOcnJpOZeTcuQtlcHC4LC/VyibQTIUsyufj43XO/ehoKJMSVmOE7TWB5oZNm1LxYdwZJtUb+9y+TnvI9akwF+wZRszvq+7UyTi1kszwoBA6qgx+5AeAR800gRiopeUknHIQgXraHlSKVgwkwRWgMM79EvyFxTrlpqlCAkxU1K6YFX/tWl5j/enCrBwdTjVTwq69R+AQlH+WhsFsGcMm6+q4OeI44yhjaDvCoGK4gS/2dBWXu1EWsAv6B8rRo8eyB62l/ZzXzM8lYOVArImAx7W3TAhJgP0vuFYBSVCEyaJdgIjsyoFasdls5HOt9tkzEj7vnR7vM2cCBjr/AB7PRa89B/fx+z6eZ3Jt8mrp6UaFnSyzcwtJMKw7o+0ZsRF0fHbs2F5Onqo0X4i//cFBqsp0d2OIjQaYFVAK3PyngvDAgw+Glv3rv/5rcdz6+dkV/fWeBTHosEYW7A39tEupyEaU0pSjxdqWoVdVwFUrL3MJnlK5kHz1DyQ5jHNspsHUlhHimF1JRlWCvbf3rIDQZIDsOgKaMCqxuKGmpapWGdiyNmEO2MCWN04QQOzCTbLJZ4Za2Z2WJevATwSQz1hiFc06xpcvCbMlo6iBZXPZa0ODK0snlodK6MJimaWzo70JmGN6kIozDZ+0w5iW0wq1VoADMJR7bfxN60PDlumoIqotewPYVrVKKrhCxyS6IWGDVHZGHdlbPW9N5rS1YJnQ3KgCdTcdegCJht/RsLwiNGyMcqlsCc+qTlhCia/PtH52nbYTkCef2eiVoLkG4OjK95yHCpS0P2/+GhZNDTaCyxgtHBZMBW9qS1TzmlTxK2PL+9VpRiYcV+ZMKNwAeZOGGt0CNiwsl4Z9E2C2EYa9sbwY2yqxE7BJqug7SHzSmtawT9vqtOsBQAtE2XzJiNfZ+20FTIIhSQpoQv8A66qp0Fl79mHafmuCIlPTBGKET8OU6+qshYbFG2EkBURNn/qNsDIFtN7DnlHRxva0rgCJxx7/VOzKwIr+sDY9F/ECoPrb3/hm+eoXv1i2jI2VzWvXlxOHj5ThwVVpU35371vlwUceCutxZvp62lic7emrk+XEoUOlq6e33H7PPeXEqZNlcNWq/NvkucPHj5eJ8xfLS3/xXNm2c2dZv3lTKqmmcmBcnrx0oQyuHimHjh4JuIz1RiwUOKifntZAqOVa+ObmklhFHLynK8AQBm0mhszPJxYA8gJUxDR9Pd3l4YceiBA6G8ue2WcXjpwqawaHa/vDjYUyvHZN4grvgQkkYDbm2D70mpVDK3OuBdfRhIpOUX2d5/6D56rAP3sgbvFZzkUr8Os5Bwxr7Ept4+vO2lcdpcpgrtRu36vAOxsoofeZzvz83ELT7juSNWhBeuzMTJc4diQAk2cNtAlIs9yIJUakfT42sRUElghJTMS22hewDLU8iYVQ0X3xEfw/28pXZEpJd3fOlYKAzwKoewaAN0UFQKsCGMCev2RXfK7zp0jUJp5ADMwthb0tW7fk+VS701gAACAASURBVDvfqvtAskOHDiep8Vn2i/XDmBBHtq3m7rFNdPlfPmri2mRs+65dt+WatS7w186DBJt/cxb56vpV210qi60mlNY3YvYrVwSMA5J4D/ElHw0YFfvaN/4kyAtY4IMBc5493y1RErvQ51OocG6xaBQSAQRvvb03xbm/93N/J/vcV1rI6SPNzVY9isuXA9B6fvb1qqHhiCrbG+2YW7ZJguaMsyVALv6zNeBENkdGh2PDxA8HDxyMrZCwmvInTnZ/jz32ePnud5/NGrte7DPDHlyTlgnvrfVWYdMaew72YTREwugeTAuFNjvvAai13+xlLTDEXM+dPZ/fxZIJC3lpKSyEg+8fzP2wK6nKz8/Hlln7TNdcNVRbnObnA+hofxP7Yhn5bOvqM+01wJG9YX8rKGOPiJHYZN0AbLTnaGomP4aFS+LA+VdAAx5VbcqZMEQAJq4p62r6InB9ZqacOHkyCXoYjh0dtRAUxlNXCpjOT1qIeroDmrzz7r60SSv+xiavxH7sTezY6gxlok9Xd9WDPHIk5989efb2w8iq4Xy+uNKgBvsaqIPhz+8YIyy3Ep9FKFiMw/6EPTVbzp472wABtehMEzICv2+/nfPDH8h125G72uUicLx+XXnzjTcjTyAmra2zWihvyb0D7YFqpuUAS/hI+jbAakybaI2kaFLK5s1bAiKmtWp8PEBsmFS9fXWizlKJ/WAX2YfvPPOtvBdQTF5tvxnzjK0CJG3bEtOuuGFj7LKisXPo7AG/fdmLGSkfVuGG2BpFQDnSzl07w35kh7XZYbdkQmljO6y952xN7eswUlLMqf000QltWm7aOAbLDLuvCsjXApff9zxr4elD5EPOwBm0wrU1qCFeuzZg0EdBmv9WvOQvASZ//x/+L8uSbgsCzSPe9O1vfycVi/RnUoQ/czpoFwtttGmcY3dPjBYE970DB1IB5oAt8uFDh2O4JZMejsOgmmBzQMb0pkHYPXRJh6qvDS6ZoQWyamgkgbNNd+jgoRho4InDZoP+6q/9euioqFk2kuvwQLQtAB4YiLZ3/8qViQQ7Tz/9dBY+mg1LS0laWgV9YI9kqRVAlMBY/Lvuviv3wogILOqo0fOpFHuQjCg6sE0CnfvJn/iJBDihYB4/XhOCK1du0puASa+9+lqAg71v741+gg0piDVyTi+r90erkljYyLffcUeSPxUA6+HQQbMBQGj/3tNG1wpkHT1HrTkMNcNw6TK9ha6su/t2EEONGxoMvdTzcsiiPTM3l03v8JlEMTk+USYuXCrnP/igLM7Olk3r1pdvfeMbaR0g4nXx3PkqdAfwWj2S978+MVkDgZ7uctFovVWrYhz6nJS5uTJ+/mLaecYvj8cQ44SOj19O0E6XICNAVcMz3GU5+8I6ABIyPnR+oaglr928qezZvacceP9gqorzXR3lltt3luWB3tI1srKs331ruTqD2lcCGGgFWj08HId1eQKFfCFtTRBvwJfnRDRv4ipxNiwXbAmGe75cm7yeEYyqsAJuRhndbnR0OHvA6zFRtCC8996BBBUAPf2gwMSg1REuu5HgHmiBMi85l6xHHTyCuzUBToU7OgmN+KAqKiFFmj2dXaGDR7l7ajJGtFaN5tPC4FxifgjE6RJkpLDpQ/M34oTQhwXYnBWnqHf39LFj5cZ8bYNIgoWBYjLWwIBiUCbgVKBkvvamh9E0UKamrzdK5v3Zx/YOoNJ9MeZ6YgXFwCmoPJE1n0Gx32dLLijrZ4b9QqWPAiKrvsv1gA3OcUTobizEDnCUo6tHEqBZK86d06ystjou0fm7Oj6exC39/b29CW6rgZ1KZUCV0LO/cK5qNakmE6AGCAMirk6MZ+IRZ8exctKcGpozO2Rct0DXeeVE2TLUTgKH3tseBgDYb3qF0Sf/+OtfT+LCJv76r/96dJ8AmdYGsAlYkEyE6pxEAJOjVuO1Glj7Gtg1I+CAaCiTDR0Z0JTR4s20KZs/6x6WTk3ArYdAid1ohf/8DuCqbTMS7KQCn5azmfwuO5vEUhUjIrS1WmzvClZnrs9kPdkQgROGFDaQRCmjP3t6avDe21crTEtAoJ7sA2uUkYBaCQDeOe99EYCOaDFHS+RZe2bDEvH0uzs6M91JIqx9IC1JN2qLkSCMLfHMKtyhxaW2ujiLAqKwrZIDVNq5Fjk/bxkQdWpC0+LSaGg4k4DOFjBxHdaZ829BmDqKufJUGj/eaJ8QUzXatwF3Gg2UG+nhrdN26gjhCmo0yEYVYGtYKW2lowVdrEd+7j2waBoh2cq8qu8jqKnAT63a+3x6DK36fO0PriLBbFvaeZr7DavIf+3e6u4t12emMz3H+rIlPr+rVwsgm3YtFftMazI2VN95d01wXUWevSSlaU1QWfb82YiMMg7YU+1fSylHfffviAYbi0xHx7/TnjaXpKCCSZ1p09x8yy25H88hmg8njmdkPTvi9yXIbRLCbgBP6BKpxGGQ8Y18qqLOS6++FOF4NHwAvlbOj915V/md//Cb5Uuf/3wZIwI4N1+OHny/fPLRT5ShlUPl5Reez/jI1evX5GxoGbvn/o+Hpdnb0VVWb9iYth5roBjCF45qY9BWxs7OzJU333mnPPVjT5dbtm9P3zsG4eT8bOno6037jop1HWl6upw6/UHiMv5eEC+wZWcwdNlSQWQ0aDpK1oDOhr3u2rQvWgO7ZXBlfxJSiW+0Bug37D9Utq3bVEHKvp4yun59Wb1ubYooWCxiKgw5gTh/I9jW9huW29JSWmJrPMYWSFDeKg89/HAC7wq81Wk3bWwmZuIHVIxzRgOMSGAqsFcFgrGa6lnN8evoCHDh96pYdGU9Odf2Tgpc2Jgq9xK52ekkK2LJFsxWYOBvBOt8jGJFbKm9q00wY9/nU7UV49nD7tNelVjTy2IrVdVVTCU9wAH73/UAtyTOAX3YmNKA0D1Vn4RmgdhNvAPQ0QppaqEimL0IyJIYqgaLzTGznVVJPHZVtJNu1Grwvv37y+joWBLhtMMTOQ/jrpoU50wCCdDm89JikEr2chJE686WW3txAr/LL1dQwlSeKiYaUAsbhZC/Ue4S1OGR6LDYB2w4QEySzadiZilMqObz/RLggFX0LLTqzM/HB7pnmgn8Mp9g9LP3YDtefuWlaOx4zq5LXOx5AUq0TvG/FiMFQfElLubScp6RfwPyUjEHWo2OJGbxTNJq2FSRrQ3NFPEgxp0YzjpYpzxTrTJDQ+ULX3i6fPOb38j1aj2zSTOZprs7sQFwzmeyLeJz+Y3rDhtuejryBs6aKUOY9XyuYodYRyxfCzrjKcI4W9Yc45OvpMmiLVoeFTbzWYXRVbk2yS+f6PcVi3Ld2xTFK3MjrSja8a5ercAWjclML+tJHKPtiO+WDyl0i7GAINqIFVy9RsvUxs2bo6Px+htvhIVfC1EbM949nx2gu04hcmbZCXmkPWaN2rHX7s05E0u1rRfiSXbs2898OyO8o1s5uLKswLrNs68gA9sPHPM5b7/zdpi9cjU/t07uDYNubm4m56G2vBNir0wkYKc95MyGHT9kuuFwGJTt6GI2gm/hMzwXfwIf3KP1l8+yvc6Be2NX2DN7XDEdWxeIZk8+/MgjscX73n4nreCKzeI1nwsIk6vao67HPZje6LnIpfkheZ9nCOzdt+/d+CMAPv9nb77x+muZnIotvWfP7thx+Z/300bG1/EN3oMmpL0IxA0IlWJWbZcDhPG38hv7xM/YCpo8chFxPRDG54odFZ9JMrhXzzXt0XNzYdFhojifYeUTcu7uKXfeeUfYOPIK/sk6OO/0hMTbLWBSIdoPGR4tZsLO+BI7tNOtvBIjzfW0reZNEPX/2aaD1JEJUWmNblqbG9vW2umbP/Dzf/9rv7wM0YQg/+AHz5Wf+qmfitEBANgENs3b+/blMK4ZXR2xKv2m0HDBu8DYg9u0cX0UpBk3o4R370LzGYxxCrrW3R0H8+yz380CZOzVxo1N39uNgCmcIbrPI498IjRCmyMjCRduZJNql7GQX/v6H5eHHn4kC+6GJdMQVwmqYAdKBZW22bS8cFbGDXNmDiWmy5e+9KVsUO+BqrRx4/ogttR+33nn7bJu3fognYx6KK/HjwXB9XpGA5Kq8k7R3IO2ER959NHom9h87+57N7QsD0Jrjeo54wS9XpmDuyqHyuaArGLO2GhouZ9+/PEEuBBTYA2ldweJwcFkQX+CvEoagThUx7EjHEqbW9KFueJ6Z2enAw75bJ9nIzHgDBsqOsOHXRIEsJlcJCGcm54Js+f08RPljZdeKlcvXAgz5uihw+XShYu5BpsbCPH4Y5+KloiK8JsvvRbjxAieOi34HCobtmwuK+khEGFrkpTeZhQxxzXQX/UKMJhQ7SXknjPAZOuuXZkGwGidg+JPzxQh/dqNG8v2rVvLmfPnyhTB246l8onPfabMd5eyauOasnLtWFlYXgwCiS2gd3a6aQ2Znp8P2MZxC/ppl+jBnpldKGfPXSxjY2sDmGzcuLlcu4p1MF1W9AMl5kJX1NMqQGEkIj66tJheSGCJ/T7Qv7IGJejIKl3as/QZ3qgtb5liQ816bibvx3lAzqH/jGdNmKrQojFkkjLVQcFul+R5ZjaGrm1DiCJ9RIDre42u0bZWUVnrTQxWcI2x0NnbnYqm85sgcHqmXL92Nc6dNo3AYHj1aCYxoOSPT1wrY+iUAry5uUpJP3M6CUGENulEmFbQGGXPk81oQU4CW4w1QMr5Ghoazn5n1DitOja1o1yfuZ5+xh23avGrvfL2gGQ/DneRgNyqRnSujqB15tIDGhX5NFWkmsAeuDcAY6rZy8tpueLcQ6UcHk4VWmLv9wVpniVQ0RkcXDGQe3WmvLfgovZhozPWezNNw4hIz1Y1iLi1+/6t3/rtKlodsd5aPecsnnziyQQ5nLPA8ld+5d/e1BMRNAoUMJU2bthYRxCuWhXGFjBkoL9OpnEGQrNN/7mkt7L1iLGmTSbMhK4wuDg1dj26EgNGQM8l4FQdEXBYAzbY/m2FzdauXX+zr78FllWWrGGCn8WqBdX2uLMpCcovX0mrmOAEqIhhlBaKhsRhcwpu2AvPO4m5tiY9nh21Ehq9nkUUZAK2VcjU5JqIQGJwuE+tYQCFihFkzLbAEICoQl4noddxlRUwWA7AGmr/cnXUYuJKvNCPX1XXAW1txbqmAbXVDjCSxKtx2G2S3gq1ujYnNeBuWlNqEu93nOEAJhWfqCyPvE/9M61BWnXSkpM0pkmkvKayVypYUwEde/sm+tJiKWGp1O8HaEjbUQMP2QsRgW1ZLIs3J+UEMAEkNe3GAWNa4CW3/+FEHsBIy0yKTo3zpt3DqNOG0bQCG6inK4wzf2d7iFKyC+cuXEhCc7N9C9Muk7RQfytNuQU+Imw9v5Bzao+oZNlf7c8la4JDvpN/sX/5WoC3PW3dhlYNly3bsE+v3kzIJ65cqUBaM0JaQOhLkOpcsEcAQAUfTFUBFJ9vrPC//jf/KmNlgYmAVsk5Ycs3Xn61rB8dLedOnCz9HZ1leMXKcv/H768aRmE5zJfVa8ZS/BBEA0RW0Agb6E97xOF39kc8VqvwscNHy5477yxHT51ML7tWw3/xb3+l/I+/8PfKrrvuLC+9+koqk9977rmyavVo9KcUNVSxMWIefPCB8sPnnkuB66677iwfnK7aLIBKNlACDlAACgNpv/Wtb5W77rqjTExcSSCe1uh1a8vRI4eyTg8+8EBAYQWRC8fPlLt331EunvogSXrf4GAZWj0SPQb3F0YHEe+BgejeSMa0CTgYwPljJ1TXF8r58xcDhkpAH37k4QTiYhF2wrNmJ9kwtoUvsUfsu5ynDslKHS1d9bi081UA1O9k+lejz1Htff2dAHMKBmFKVk0cawEsopPA5khi05pw+WJiFXsyxQijkxvWbxiTRgob5zy2JnYUoCOmCzsv02JM3xvI56paWz/+LROCenvD5A2DrKsrOh0BCzasj02UsEjeFMD8jv137PiJ7KdoxqzfUPa9uy8t1ZKcP/zDP4weDRFdQAafbUKi/W/oAVuzYuVggBX2LC0DqazfkuIBfxfGzNJSuXjxctZycFUVa6/soJVJtAFcPt95wfSOWH1ff20txgbp7Cqrx9bEXivUAJkAvvw9NqfYxlmtbSGz5YOTp8JAeeozT9U2F0lzWrXvLieOHU+O4bXRg+vtLT/+4z9efvDcc8lDauscgO5qeeH558Oq1VbbMjjsHyNe+ecqKIuFiWlyo6wexQ5hS4xh7g9IUgGX/jJx7Wr8qrVwb4B21vb555+P/g32oMImNhjQVGV8dGQ47BSTpL73/e+XP/vOn+WZ7di+Lc/KGoottFRZC8mgiTZYNfaAa6kiunMBS+xFz0Bczh4FvO7pSZsMpqfiEf+SFuaZ2exrSWbaduI/lqsujhYnwxBoxU1erczmzs48P3aJvpE9wsfKm7B42U9nQKzK1Xgunhk7FzBqYCDtK95TTuXn1s49igHlPP/xP1VdSr7KPlaEraPjF7IffIbYxpph/yr4ujd72fsD4AB/rrcdCuDZOJ9aUQAZWDjsD31NfuGBBx+4qfVmzVzf2/veSawFJPCsAZCKKFfEmo0+U8Db/oHs4eR2oyOxOT7DvsOKIkocnZvZmeSeiXNMi23iRfduzXVeeC1WSVqZFIim6jAR57KVfnButSAqosqPFSDt4WORm+hLMfeBB+6PgKs8Tw7pmdtvmUa3aNzzntgUYJC4BPOS75BbZpKcyZ3T0+Wdt/cmbtBWbk/dfsftaXsRe3q9dbLuadvasiV7XjcEJqbcg/aYAQau/ZWXX8mZFtdG/wvbhej4SBWvpsdinYjfViC67s3EgY1mYwYYNLplbEDEZDs6wqRGtHA9Oho8t7RsRheu7ula/qkF5Ob/b4Ka7SSyFuioAVNtBUrrWkNHqfFcjRfb/23Cp/wh31AkAQ62cV4NyGpLdttC1P5Ox7/4V//Xspuyqb/3ve8HQYNOt2rTmBcvvfJKFn/bllsy9hIdEb0KgIEm+Bu/8R8CuDhIn/nMZ8rmLZvjhDmqe++9L5oa+w8cKJ/6EUa9Ct3ZdFpWOCZAhv+ABmfOnI2R8Brvycgwvjah90f/gmAKBh1OyKoDIuFljCF/3ktrjPsmxmQzUx0HlmiPASYYZffII4/k77/9278VAODhhx+O4fMa/VsMNUT/pRdfClIIMQTiEDViwF1HS2lXVf7+X3y/HHr/UKiw3/jGN2LAbTyBGZTU61999dVyzz0fK/fdc28AEHQ/B5IRIdRqPT8quqXi4P7+3b/7dzH0nIhq9PMvvJDkyn1ZmxdeeCl0PGvi9xkLSZEJHgAUv0vPxBoLALQ1GAf12Kd+JAfNzyCkKF56dQFjWzZuKtfGJ8o7r71Wblyfjno/gaKJy1fqLPQzZ8rczHQ0GUL3QwG9cKmsGlxZVq1cWY4fOZpZ9mi8OzZvLqcPV5Hf++69L8yVU0ePh30yOjRY+rq7ytTVq6U3Yz/pXcwGMFkxNlq2796VqTmH3ztQupeWAwQx8PrFAQDzWCljw2XnQ/eVjsH+MrJhTZmS4JWlOC7rG9qbSuTScjl/abz88IfPx6FCJNvKkok68gjTFjiToUGq/kbk1Sky6PTei3aNc8LgAj1UjgSrjA2xJs7AgYOeClJOnjxVrly6VJXnaR1IGJYW8p92KYlAgsPFZhpHQ8n3uogwdnfXkWo9PaWXVoURxE2/N/TcwW6Vt9M/2DCbOGXuv0cCVzozThi3hePsbdgnKp0S1yRNqnqCpyETduaS9JjywyHZSxIPIFoVIOspi8v1HEtq3CtnWvvOFxMQo6lCwhlbz1LQa3wlw2oPOqcCH+vi9RBr43YFPc6x90yFyrhD4qBNfz4DnqBhbCxAUBU4Xawq+gCm9CV7/WBADntQYsAmtA7ZOYnz2LI5wba/uw9tf4NDK8J8AYxJeyUdPue2nbflmhnkTzz6ifLcD3+Y833XHbenl5rhPX70WBkZXR0n41xwfEBQe3bXzl1VnHbbtvKLv/iLodwCCTZu2nBzBK/KZK0MzSdYWypVfyTAoqSkoyMU46WGcRPF+mbkYDuJRiCKyVEDoqno5FjLthVCkKKCwtECU6y1JM3Ibp8RrQm6IdMm/pwro8MjZX52Lmc8k28IgnKQjf6MgC9VTGNDsaiuG1O9XOYanZ8AF6YxZHxl4/OaJL1lTARYaGEvbTPYHi3bKmOaautJw7/KOgBSgCb2u+vq6awAhrPhtc6L3D/tQb4fqv1C6TYJZqmyMnp6uhK4Ly3dqEwMTIUmWROcVg2YWs1uq18tcBEOR6YNaTepVy+AxQDKM2to6xXQqNdeO2oq3TRgSdpigCV+UAGfttLZuvhmttGHbUSNzFnIIpniU79qsFGBlrT1EI3NZ9ckMoCKYARQ5D4DaNVxwxaq1WbLnfh3w+YAkGRU9bKgvU7woX0UMAYLbsVAGVmzuqwaJSRd27SwZjBv2OlVw7V/n7g1u5hkOOssAVC5b1r2EjBrFx0OyCLBtr9bQUNsOC1ersHzlpiz3aphXqd4Mzq2ptyFFn++Utn5fEkZDa3xyzS2xpP0EGYXdKn6OQ/sNnbMo48+mt+TADjv3/3es0lkxAJsGRuliLMwPVMeuf+B8toLL5TtGzaVuWtT5Y7bb0+B5u6P3VWZUmUpNicjGbHn5ubK5m1by7svvVYmz10M8NE3Mlymp66nzUPMdOzIsbJycKicuHShzCzfKJ/94tPEF8obb72VZFiirADxqcceK8/94Lkkslu3bknAqbCyJ33ny+V4M22BcPz3vv+9tJN+4ekvRHxx/3uKSOvK+4dqOzNdDIG8GODhBx8IYDLQ11cO7n+vrOpdUSYuXC5Xz5wLm7h0dZedd+wuF8evlHUbNqToBYiQmKhS29NjG9aHjTMzP1cOHz1SNm/aknVhE2+9dXuABkmquChnqu0P10qXEaD1/NSfVfDQHnQGI3a+VFle9bVViJR5YPMrQ0V7TZ3mBPjG9ANwKGaw854z8D0AWgSiazIkCbWXJGpAYEW7Vr/KYRCHKr4Fmo8gYX/2D7vrfflxQJ62Tffm+4Tf+Xj3aK3tP1R9n7v79j2VoXPuXBLC2269NaC96+FbDEJoAepnvvNMbDR/c+jwodhG4DdfY9LQV7/y13J26HxsTEvEjcSX4kAgkzh32/Yd8dEABMCAgoA9WadU1EIVQEWBYHziStYpyWGRkF8KIMSGipF9dl+fdtf5rLOKbya7pBK/kPPnGUvya7vJRMTlJWNrV69JPIE6L7Z97FOfKi+/+FISOHEOoWKMEzH6H/zBHwQUkVQ5y3QV/8U//+fRMPE52h8kpGNjo8k1AEFi99aO2gvRbmu0ljxzIFU0Mi571gNNa3ZN1oGibMEHH5zMOWQb2CMFHmwE+0lxSfyMaU1g81d/9Vdzr0SfN6xbnz1CLwPLRLsQcBFg8lM/9dfTtqvizvbB9Netqa1y4ny2smXYWDP7PuDjckd+Lia3X8SfzrJ9StvFuvhMBVMFVhorp06eyP4DhsgP2N1z2CeDQ3ViFVYZ0daGwe3efab98eADD8Yu+/J9rBBn8ZOf/ETiGPvMWdaWLQc8cOj9gEpeY304Ogm99g7aJWKJCkBiwIkLT6aYQ0TXXhWLtC3D9g9zwM5jjpieZP3a50BfEENZ3I714nrYHufO9WOwyXeAPApX1kui7j/6kJJ9eY79X0X2t91sD8HeaVtv/elc2qNiU0V4wLmzIm5zjgF8npdk20QmPkXuAqQI6Dg3F/CDPzH9lUYK0AQTg3aaYq6ClGKu/BAjRCEXOGqPIS2wMWwJ8DYtswHHLmUfeQY6J9av2xAfZ2rT3jffiI6U58p+uY5v/umfhsUWLRsDF4YGY78QAsQEYkC5KlAHMUBRdBfdmjffTNwbBmlnZ9bT2WJ7kSPsO7mjvBPjBC7ATrvmsGijKdQbmQf+iY3FVhIjOSstu0vxEvOH/YhG4FwFXrCiPL+2oOfMyG2jQ2Za4kd7dD6Kgnz079EuqnhCff1fFoQF1rnHAC8JM5ezH9K6OFVbk/5SPPY//c8/v8wIMRIHDhyM4XaYVEfRGTERXn71lQATO7ZtjzgT0IDOyac//Xj57FOfK//yX/5ykhYb4KnPPpUgYe9be8vi4kKMnQ0AXbSpP/vUUxGSDRV78louEKIpcfGePk8/psP05BNPxHC+9vrrobVDDR3gT3zik6E6Oox/+qffTBAMfXS9ghpj7jhS4ACWib7Sn/3Zn83vEthiXKDTkheIHjRZW4pgyUIRQnMPeueg7ACUHMq+/hhGDBSO4v77H0iwyJj5HAvM4T300MO5LusooIC022it9oU1ufvOu1IZ83rBmOvgjOiJYOxAob2ve4OmPv/D55tNtK0888y3c7B+9Ed/NJvX5neIEgxcuxZKGGBFgEFhGZMGuihoAh6pPjtIQKCnv/C5OJR9DNGx41nnr/3hH8V5A0zUV8+fOlU2rlmb5PvIoUPl7rRejaWXWl9gJiTMVzR7dNVI6VxeyjSL4wcPpdI3NLY6gdjJY8cSaK8aXFVOHzpaLpw6nTGhEp0+YwP1zWopacadarW50dVZ7rr/PtlOOXX8BHGHOFstFz0dnbXNY3S4jO25tfRtWl9WrBst/cOD5fipE+nvJnjnuoyx0i6AXnnuwpXstYnxqze1YYALt2zdXun5i3XyUEZbLZUEEZUdMJC97zo9M47LnrMnJJMON6PNkELyx8evZr2hxNOTUw2YcCOsAU7i2vVrVXNiYEUCqMqmWKw0YEnHsnGZXXm/VhxK8ioR1BdvjKVKsWtHKa76Bkt5FowKlkIcUJOw6cddJhjbX8VgJboq9F09XbVKd+NGBLQwXbRSqP5tWLexjF++EiPrLGJHRTxR8qQa09kRJ+z19qqglePMhId9+zKJKsFkT28qq0DHdk0EZQylgEFg4Qxy3Fs3YAAAIABJREFU+IIfrXoYJyohEnMBLnDF/q4TbGh49KZ/tA2MOeGPAiahEFPZ7+qsgMXu2nvuda4RDZq9MDoYYOq8CRZXrx7J2RQoRERwcTHAg0oN2wVMFlwDd1WQCU5fvngpThHgaO+0yubYXyoXWHeAVEkfB/HLv/zLcSLWQDVP5cW17NFrfJkm1NkytnZt2hoENqEUj4zc1JFZlPgb9cz5JZkF6i3EOVgflQCOGq019Pbk0B1V3K1horRJe63cTWXfcXbuWUCcdoaTJ5M8aZdTyQwo1iTabdtGHFFaONrMvTI3aipe/1Z924dNqDVJb36hYTfc/GlDs6+/4b0r46P1XS2zowIXDYgS1kkFAQCA2G7ARWeFTWG7MuFh2YjtOglMIOf8Yaeo9rVjTNM7rM1vviZiOUPG60awtApmaweKlkkmTSzXSVfOHmZNo94eyKcRJa5QTqMl0kzeaQGYWkepFfFmKVpMpoWQboI11ek3rwtdpgImua60MNQ1qaBH07rVjDjG8onIKrCiJZFkJG/z+3mMta6TpBCrqtEVqS1H/mvGFAui0NgbBGx07VhZuWowelT64wnFCp4k0WFLNSKM4oRcq8lnK1ekfa/1YWxEpVhXnzZ1XVVy8GZindaL69MRmFUI8OXZEBjt6VX5dh6Gyq7de3Je+GwUdQGg/nutoxfOnQu4yZ4I0jdu3pSgXKsqgJcwOSDdtQ0NG3VbYtuBTrfffkdGqrOow4ODZc/OneXwe++V9atGyszE1Yhxu3525uLlS/n9rbdsye8Azl968YWya8/t5d2XXy23rt1U9h7YXx793FNlePVY+eDEiTJ1aTzChXfdd2954DNPlB88/8NMUZvQyrLvnSSszvQtt+4IYAKol3xkDHdnZwJMCbLr59vYHEmHEZcSJwUik3kI87KTz/3wB3Wcd3dXwB2MTRoMCh+DAwPlyMH3y0j/inLq0NGyOD2bKWoSzI7e7mjbbNyyuYI+2JEzNCiuhWWyadu2MnNjPiKxh44cLps3A4ExPEpiIcW2FJzWrYuvdw4wYqoNqcBCW1hLiBtNIJpeksx63mrbjZabass/ZHdVBpvfy6Q1GhzzppD0pi2CnRW4+13vmSmIs7OJCVV0adKlUi9J2bIlNhBYr2CiQKJS3k6QEQ8q6lm7MHQBkaG5VTDF+9pj/FQV7byR4D+AA30UI3A7OpI4+EwFMK03SSzGJ9KyDFDwnCVDwC/aEQAFe9uZVLhSqNl5264wxMXxteVjJiywliltHHPE1WdmA6r5TIA4W4gBIWmyJ/gLY2L5O3uHr/K8PtrCIXZnC2nLOKtpvxkYyH2L0a9OXKvtUrHH9GVmylWi3Qvz0eWbS4vItnLyxAcBwH70yc+EIc73Wxssc/7z9j13pJCoVU7yhxkhdpYbeF7v7n83cYNEnFaQ6Sha3Hbu3BVbL24T23pOrlGcBgCyXyR7mEBadSXxvkeQ9/bb9yS3wCKNFkcjvur5uhYFVB5AggpIAYoQ5RXTvLP37QAGCsFa7rEmXLdkGwPg4x+/P4BOYrlo0tV2T3+2U+jkPwAV+8Rn2xNh9mEbD6yomkgzs8knAPuevYKHz9Ey5nnUqWDaonsDjAKrnDdTZ+RMwKKMyt64MftJjiM3cb2emdifDQH80eCwhoARrDb7m+4kEM4+An6mZb5hCrK7nilbJScR59ZWK+zV7kbUVtHnaoaFiEcOHT5cbt1BQ6c7AJG1wSzxbzGZtXd2onN4xUSucxW4yvPszv20o4wzUWVRK1ll7civrKnrweog4g34bHX8CF/zMdFm6+7J+eYn2QzABpCFEL8WfCCd/SZXe/fdfRFzlbcCNIhohx3X3R32hfPsmt/a+1YAKy1mbT4IFLS2Gbs9tCo2W2zn2uUXrtl+wkRTQLdvxch8JhFo1y8+BAy5nlbI/Pnnf1h6u+skIj5Vi458BCBu/7Fl4mCAv+dfn8HVxOrkDXwPuM/GAt9aNhM749rdl+mSfkd8LC4HygJiAC66RDIpKBNqq6aVddVaCEAUR2eyXjNJSv5RY5SO3L/PUKQMY3y5Tn4TN4hFvcY6isHZLgDmTXZJK2TfFKI+ipfwjXI/e03c37ZJf/iaFkSpAZFrU0jkE8W7N2O5FtT/pV/6J8uogZwrNKxe5GTADKixDd32OEFeiOVUGiKq9lIzencii2+hbUAP2IYnDEPHgIK3yrGHIOiwsDaUBy88s9l9//vf+14Qewdc0s+ZQ72ANTaFCodExaQJjpKhePbZZytr4b77spCSID11HoYHNjF+LYwQB97rOTEjySD/mBrQQsKDHgaDbcNWle6xJGvAE0I8AilTMGxuLT2hMQ4NJnnnnAQCenPffntvDrA11KZh40tYGAKGvgrhjIbuC5kzM1vyTYH/3JmzSSCNWVKFsM4tiqhKISF22BhFlV+gBwNspLMNwcm8+upr5ed+7ueCnE5NMholVGOHHIjk4AKOqlDkXPnKV79SRodWlVdeeKm8s3dvAK3/+Du/m6RjoKunCD0ERMafaVeiGbB2eCQHcPza1Yi7MhoXz5xLz7PEanpqqoxRhj99LgyUjdu2lrHVo+Xy+fPllu3bKpg2OVsGJPiE1DIFRvDdBD7GWTY0z2KSwaaNZdX6NWVSW80VoprdoT0vzS2U0t1Z+lavKsO3bS/Dt24rt9yxq3xw8Wx5Z/+70TcZHh6qlaDBVWESvH+YuviNcunSeITh0JblB4I3oFtAj8tX4kgZBNRWSeuJE8cCBnCkt+3cGTCFMbUPjJV+5ZVXsp/SApGWjMUk8968BneddaTk4mL2swAF6MBBocKpThGxNH45I5VVyzOWq4q0OuiYJUMrVpaRwaEyaeoEimZjdABHEibOhUYMw0+skSN2jRgGKhK9WoAgy95PFXAG3RNANJIkobe3v45f7OhMlXTL5ltCg+ecxYKcwPT0VJIBxoiRd5adxyRI16eaKnIduYviDgDw+dB098loJ2kZWZXEhVGPYPPFi2FlOA/OEEorZ86xoIxXm3H6pliYUaE+V4AoMG6F/1STXJffc90VDFlT+5CnpxNICe4Fm0AKNE9rDEBFZiDGJiDQVuh3QilOkF0pq0BQ/dLYK6YtYHO4Txolzrm9YQ/Zd9u3bksQJ7hkjDkTZxENEpio8kTkkt1FDyTCRZvG2V01OpLApXegigyzrwCY5Kho1/01GGRDc6Zn7M+B/L5KWRX7LAlYUhEZGkrAqEfZz1pBOEAUIElghN0nOeTYWpE6wUmYDI1aeGCOm2B9DYz/Cqj/kX82IqOcWdOOklz+Jt2yJuk3vxpdgoqFtN+v9Mi2xeUv1whaHKIBThqmSgsKYFdJZDFR2IyAQr392cvOYtoAervLMuBZe4DWHoBLI5bKRqTFRotQmCd1Wg07mAQpLTnx2PV6k/Q14Eez/m3iUJetUk7Z4hYVaUmjmaTVtBt9CCbVlp8KWLRgyYd/1o6ddo1vEnEaMKd9UM1kIkwTz5G+SJPQ1ET0Jr3nZhtVBbs+BGZaiuyShsim7acyc0wiWg5rJ/pHZams37ihrhWAA425ty+AkgQDCOLcYBD5ArR2ZbRxnZDCfvJ5LSNHMGetPA/21N6dvD5Z+gbq5AMAL0CD2CtbbfwxkDTtAQB1+j0SEiOTB/rLxvXrU72UAKuAso+SQa0T168Thb8jttCEBoH2HXfdEXuBdj02uroAKu2pXTt3lrMffJAWm7WrhstI30A5ffJUHR2MYdjTVdZu2Vi6FpfKvtfeSNxw+uTJsmH1mrLvldfLri1by4vv7C2PKVisWlUOv7u/nDlwpJw8d7Y89Phj5Ymf/PHy6osvxqdcmposnQN9qWpjE/QM9JWHHnk0jJC977yd2EVRJELagP7u3nLl0pUUfRSriGfSqNDff+qDk+W1N14rX/nqV8vet95MrIPhxs7ya2jf1yenSufSUjl15FghOT4/OVVWDQyWFf0r0npy4uSp8vAnPhH7NDldJxKaXjcAuB9YUQaGh8qN7s6yglD6uXNhNGZCR09XEvor166W1WvWpioZ3awO0xfryHv73rNqGV32l72Svf9XDr69zE45x217TmyLCV4KCZmKUgs5wH0tJ/7kDwAT3i5sEsw5OhpXr6YVl+8UZLPJYUDOzpaLF88ngU6rCjHQvlY/o45Idx2Z8tNM7hCbZZLkypVhbkhEJDf2dnxT4pva7tb2+Ht/iY79rI1L/GwdFCq8rzhZvPLCiy8ETEmLZgThq//+vd/7vbRv+syz587Hn/APfAFhRmCWrwfuv798+5lnEruGMUAAdvVonoW43vfEoPweXSK+2lpYH6yMTDxbqGfVfuPbsTz4Vkm9RyUOsEZo9s6d2ASzIcyEkdGwrdmtc2fOJVnCGpMMWSMxrSITZ8xP/s2/8TfTQnZWi/fKmri5dzFvC5ZdunQhbByx8S23bKtT3yIbcCPgl/d0Lp0V+0FsIsfZsHFT1chpBHkzInVmOqOzrSNAAguU73n+hecDKJpO51489+9+93v5TL7y2T//86yvZwNk8pWxtsvEeScSO4njxR4RC6/WthYwGiC+JmgVwOYPaoI7mgIpIM3PsQ2sraEEaWNNEUPSOZo1SfvE8nKAYjGd+CutO42QsPd2LjAitEDSOsLuSdt3f1/2BwaDWNizERs9/YWn4w/EN4CZCLzu2JF7vHi5Cvd7ts6SopF1VEwWtzgz9qfz58xXzZiexFjyOrIGWpnq2dQ+fj12qgVZouk2Oxs2x+T16cRr7SRA96mo417kQXUi3WKGPXh+clpreMcde8IODsgeRmdH2BS6CjL1DXu7mSATTa1ovdR9DRCx3/gJ/tL106hUUMM+9nvYGOyQ/FgrkmcnfrbOtFcwRtgRwKJcUe7nfAE17Ek/l3uKG92TdQ/r8VqVf9Beh6ne6vXxYaakWcOIDp88Wd7dty/xMxap4j1WiXgn7S7T03kmYmhxIHDM3jEumr1JsXt0NNfiHnSFZAKXduLlWgAlKi6HYhs8D/eX3DxF/QcDKun0SIsbpmHYSFN5b2SKOkVnOaQMDDR70uc5C9hVbbzXFnn9PCa/oyOfD2T15Tm2NtG/5dd1mMDCzX3expPiBjFC1SglXVDZi36nZVx/FDypYe2HjqYtCrbf6/hn/+wfL6eS1IjyeajAD//2oDgBAT4jKYH53Gc/l2MOYTXtQmIo6QAaMFKMugePGvj4pz9VvvjFL0boNAd4ZDgBDyfOwatM29iEc/bsuT0byIgqyuASEMwOD5jjYxgBFRZYS4tFtHDe22sFJJy9a1fpzSjSFSvKxQuXwjQBfNjYFt69+CwLjB3hcHiNA23j26QcCDqWQALV1ZeKuZYjqFoV5+u42Q/qYXo/1QCG2Jhh4A1gA2oGZROAqQ6gfdo0HAwwyjqn0nDG67ZGqdwmZ8gkwKHb3nF7DqjD6/XPPPNMHJivL3/5S/kdxt3GZDjQd21YRo1wLBRcG5Dkh0E5fORwWBM/9mNfLBOXL5fTJ06VuenpsmPrtvL+gQMBd44ePFjWrBgMEk1I1Ht88uFHyoF97zZU1+vl1NnT5badt5bLZ8+Xno467pYA3XqGMVNz5svw6pHQMeeM+Yty+lRGBfd39fD2AQkyBSeibnXkpa/0XOrlXD1aVo6OpCXI5wAbOKFpoEF/X+keW1X6N64vkz1dZffH7y6HThwrb+17p5y9gBY6ULZv2xr6nbGTL7/6WiMueaVs27q9bNmyNc+IcRZQcBKAkvTMmjADyFixIkJx+/fvSy+hveK5ZLTb/Hwc/WuvvZo9KqC0LwKkXa8jWyeujMcZeHaqC1DTtPhEAKk7lU/BA22gLhVjFb+B/gjnpiKr337lULl+bSrJztDAilwbISYGSZC1angk59L3N23YkApriLZaE0JjqyCUngD3RGuAc436tip8f38Ag9nZOhpbCwsAcu2adTcNHUPPyKjwxlA1lD42AkghWHJfrXCftSAsrJrjTC3eWI7Td57ZCsEDISs/zziz81gYdwXcYOBpEqlQZPxjMzqWbahBMBBoJvtQhagVZnUu7Q/PgkFH3WMLALEZd7xyZSMiS129p6rSz0yHZlqnFnSFSUR7BQjTjuQN+6CXwOlc3gOiLkgCUvisNavHyu/+7u+Ubdu25tz6HqBV1W7f2/vS3uU5CNTeemtvAmgP1ohrf9GKI8HhUDkq9zg4PNSI1lbgC3UzQpba1hh+6Dy6+jwnNnFTjHRuYb4mDcT2+vuyZySHKp1JSheqvkjamLQiqYbOTDeTXf4zOKIGdQ1A0v70v4YN2QhwNP4IYNLoazR5/H+O9t/EED70Yf+Vf7t51R8hrdA9yXDeivVUR5mWnQrOugfJUy9dn4BQS83UHQ64J4BqZUMs1+o29lvDwpCM03yq4GMoGgFCavtOBUzau2mrFOxaAJYGWLnpl5cr4NECJgnqmik5XlrHA9fWoo++Z5KFrgxIrqF3RF8blkgmClfmUXuvVeek/mfvhInSiKW219tgNjchsLBnmgv17gCRBq4JYOv1YTgBjCCKPlMC0N2VvSfhUoUU/EQ3aM40hzVNW5e+aDahBlJta53EIir71hLFf47eDXHJqvlFM6qnvyf7fmhoVUCYaKb016ov4EYcI1jMtAnjXRt9HNVTz8n7KxIReBcTEHjUusGWq5wStlWd/dznP1fGr15N1Y9oZYfgcWhV4h/C5xh3wytWlBtT02XVysF8b2FuvnT19ZQNWzeXpamZ8t6bbyXRJend3QAoGJv7Tx4rj3/h8+UcOzU5Xa4cOVWmy2K5/7EfKSNbtpTXX301YPbWPbtKz8hQWbtuTXn/8KG0ulyhC3X5ctbDJKKf/pmfLt/5sz/P88A2wKhqgTT2sxar9pT3DuwPs+RHHv9U/CyGnF78eRNwRkfSAq0wdVmF8epkuXXDxvKCVu1NW9JOif3Ljt9x592lf2hFGRoZThwzeflK2Ti6Jjb9yuS1stjTVVaNVp0b/gz4f2N+NgWqUUW3wcE8q7SNNrFUSziz39mlGgj3BqgWG9xs32tPQTNtqtVxSFsggUZt39p2Fup0Me/nPLUJp/Muyag2urIL+MtaoKqJgDUAaKjWmpomMVCs89qAetevJxHng1Wzr14db+jz2nEreU6sWwH7mozxHXVaRI1zMi2EJlkKDdeb5J84/GL54fPPhUFcq6KliodevJREUbLV6owAuvsbQV0MKaC35PP02bM3BSrtoSqoOJ494T727t2b10VHBRjfXYUnU5hcuTLAyMQ1AozX41vE5y07hh4L/yTmryK7gKv5OpVs4UbiAICPSS3OqufL17hH7RW04zwT504b/ZtvvFFu370nZ8SUTuAGFoOi5Tvv1Jj7jj27y/kzZ2txa83aiIwCT46fOJZCC2AACAZUJazJLqQlqLs7zw5bQPyCTWYNPWOTtMTmrl9Bo4p515bBW7bdkmeM6Qo0c73szdo1Y7FLXgvE+JM/+eMUtew57Tk+8557780AB2fOmgIQgE4ScLkO+1MnebSTeSpo8tH93Vp6QFImfwAeFC4ywWsw4Jai5YetBBV/ae26z0iBDAAxA4Cugtn1q7Kw5CwfnD5btm7flgEXwFm/98gjj5avfe3r0YPT2iGn+/KXvlReevnlsueOOxL7WPPaftOR/FCukzHIs7P5BLmOmCtxh1G9N7CPa6zmWqyZfVkFi5fyDMJI0HI8MZEEWmwoV4lOoAIpIdEbi7VdxyQsgykm69haPkqhrdVq9BzEgZ6z/aI2ywYAEexvcZ9YDHvJ5znrYs7omWgfjWD0XLSHsHvsI+sOSMJokru6Vj4NYJDx7MvLaT8xKU4hDAHAlFPvrXWMT5JfuCfAN7a1Nh3Xaj0BxWLesClGR3PdWNfyPbmGyTx+Vz6XIujMXArjWsVef+3VXMPH7rorepweNkYUkFt8bf+0Obf1litaAz6ELWRfnJMQFbq7b+Y2VRdtOfeBHQ1cVbTHYK5tbXU0s/zKczXEoG25xQ4CTml7QUpgy7DZtM5pJbXe2Kjel00D4ogH+Hp2qmo01s/PPtxQRW/rFLEP9zNb6hmFaeN3bsZJ/4XgsRkvbm+nnTBDAf7/v2pzeA0sO37pn/+fyx64je9iIE7G6TL0mSIzMpI+OQf/pRfpbDyaEVUesqD/7b3vlM9//vPNmNyOLB5DARnes2dX+cpXvpLxQw6VTf7wQw8H+PA+6F60DKrzWo4B1Zu27519oa//we//fvnyV76STe9y0ZMcojfefDNsEEkpFA4VTw9Z5m53dgUNtxjV6dVeTb2QP//zPx+00yIBV7TiSBJtglt3VBDCIfQzD5nxjRrz4mIOCnG1H//xn4gzYNChi4AajBiBC02QiJOeO5drMPmGJoLNDXhxUNH+iN0wFHt2784hvPe++1INdyCIinGqgjWAh+ARe0GSboO5LkyPb337WxkhzNCZ0uFgCUTRDB3a3/+D349j2r17V9Djf/srv1J+7Is/FgopJPDdfe+Ezv/Fp79QThw9Vq5cuJixvWdVw0Ot7C9H3jtYytR0KvGLnXVUNIr71fGJMtDbk1HDnjX2zvvvvZcAdXT1WLlo8glGwuJiGb90OSJZrbYAg6Y9C5Cyfu26BE1zU9fL9YmJGFsBOUPEeNLUGFg1VDZvvSU0P4DB7PXrQQoZn0JbRGvGhrEy1dtd5vp7y/TiXJlfXiqXr1Wjytl4P1ROlDwH0ZpjHl24cCmtWUA2TCrUO89BtVHfOmEi4MLk9alUQCan2kkEq2/2x3tWjOw+AE1YS+dysLRr2RcYCoxhVMEHzLdvFKBz4JeSvA0PDSWRQFnt7egsPXQpAEHAApN9CFX19lc1bGyV0plkJe0sqJf9falCt2N49dFGU2ZhPudYUO+cRMPB2MYeQMFYWVyqQrSpDsxQgZ9tnEVXei3TG7tuQ0CdCDf11ZFv1N2Bgmnv6OxIMMB2OAsSb86YsXT/zmZF7Cso8VGRP2cPoCVwEPy4F+fa6+11AZBzlFGZy4tNy08dg5tEjvDW+fOpcNtPbcsIW+XzMdha0THJW5TwS6lsi+GROuo0QscD+Ty/v3JwRdhGmAahghrp21CqBdrOsODTe6lCchAYWPr+/+SPvx4KvsCAo73nY/eEjqudbuWKwVDmX3r5pdgKeyVTWTq7MolI8OKMG+ss+ExwJFEoekyNNl0ROrX/2ML56Zm0AWkzsxY39WNS8a9shLb65p5DAW6y4Sob0LAKmukrTfPLf1EYq4ZYH4IdbXvNR3klH3JBPgK41PLATW+EYdI2fATHh6D8d/wKSJKWnvohqeS1rq8BAjwDZ7tTT2/mYpXoKHn+/GLae9iyRsi1Mq26wl5ISw/QQMWqmWoV8KAl4Nxky1TxMK1ydTxeA1Q0VcVcVVthbDQdUnFsQBfTRtKi0PxZO3FqJS3JZsCVZlJO7rS554qiVBX5Zj/ksTeaLn+J2VNXKO+bZ0RvpKkuteuXz/iQAvOXntxiJvmkKJz9F5aOwKeLMOTqyjTB/EjCVifkrVhRR8g7d7nq5hr5cecrrX8SMi1+Q0NhtrEpAdb7tJLUqShT12fCiOtfsTLjVvk7/lDg+8UvPJ3KLyq75+V9/J6JD5IWvhzDC7NLS7JiSsYSr1+fQgDgVDKtnZVd0cKomofKvmf3rvLSiy+WoYGBcub4ifLkp59Igs8+vH/wYLnvY3cHSPng6PEE80CMD44dK1cvXS4D3T3l9JVL5akvfymtFONnzpe+mRtl447tESx/8c03yvDq1eXBBx8qt91zV3n9wLs1eCxLZWh0NNog4jO0bK2W+w7sj+4U27NyQHtLKVs2bQ6lf8uWzYnLVPUPHT6YCQo9fd1h0AKJVVolNOw5xh9ACLA/MzlZ7t5xW3nvzb1lGfC83FGOHiJEv7Os27CxjG1cl2fmOc0DnHv7459MVRwluN3o2wxrAwYIlMq0HF2zpvQQAm5o2+jVEoSwTNnniat5ftYYYNHZWYE/Z0t8JhZo7U0SxEYXz88E63VUaU8ABmCwmCx7pZlKlVaeudmqWTE83CRHs3Xs7BKBau1Ddfx6xrN3dwUs+PNnn63aCRs35loE+ny/9zGNkB+RSEmWAOWKDhl40LAca8tqHdmr2IetqlDjy/t7LtgDPvvsuTPZe56x+1I45DOcBUU5AxRU1hUfADco+pvppZ04WQuDRqT29Py/7N1pkF/XeR7403uj0Y1930GQAEGC+yJxs0hKsiRLSezMpOI4rtiya8p25kOcqlSmaiqp+ZKPM1M18Uw5TsozjieOY8eWIkokJUoUKXET950ESBArAWJfutH7NvV7zr0N0JZtWXEmM1Vuh6EI9P9/7z33nHd53ud93joI4MKFcs9990b40w+fJeYWt/kd69KKNLq3iCGbrjIxnthHO7cYUCzKdvDz2JEdnd1pY2vfHf8erYxm7CnNDd8NqLBGgANsJ7FHYnq6iFu2lOELw1nHzVu2lhXLVyYOxiz3zCramUAyPFJ2bNueSSgm7dx6260RTP3w2NE8i6QJw5oOo9YXvlSS698SQYmyayg8RoQ6AO7S7FU+GrPBuX3iiSfCVtfyIg4B8NmXGYO9fHnYJVNTWq06y3PPPhcmiZgOy1g+IWmVxGL0aJezNzMFsClEmW5lT54/e3ZhdLo1bcW9F3pPG+uKPJix22GFtuPiq7B4tfRthaCx+43HDVCeP2r+PrqZ4a7kj9kC6yPm+6kvfil5wtNPfz+J/Gc/+5Pl2WeeLZu3bikfHj2a8/ML/+AfZMrKilWrEhfzOZJg71SsctWOHQHrnAHXSCvOTGUcR3SYj+1UcKLN1pH95nnE4n7XGoTREH2gCsDZ45gEKaadPp191LcIELJoAXiUvCtMid/cZ6t5AWQAZLaTjQBrbA9Qi020f7x3WoQAh7SWNdP6nB+/K2+0LuJmMbM4lUaK2BjwpVjmmnQrFf79AI7knuI17VoJPRtxAAAgAElEQVT2juc3rAPjB7uIvSXE6h7FqZg42GG7d+2qLBxi0n392d+ABWeF/XJP7DibzxaIbqz30WNHA1oDTwH2fNu7774dW3Drzbck1/z6Qw/F3iuA8nmAGYBS2nTn6hQvawVUwVx0ZuTk7XQ+Eg/vvP12ABJaXYrt9iQ7bA8AYOTQ3rnigvW0bvwpFkyEc/tNIqs6QZWZMpP/7R2wZd410JVNxkZn96w/PS721HungWJ9K5u3jeualuKWlXxlYPon48sMNdTCWnVNArz8BT8fA0wefuSr81ByCQ9DxWlQf8aCIFCqkhKqe0ZPnsuCQrjQzr1s+iJoefQGvIA6Oms2lRuq0RZWwuV7OQ4sCQAAsRp9YAJ9Y5lSDaJGv3Rp2BHoVw7Bvffem82AWnXjjTclUfO/77n77vLCiy/megIkf6ZHlbjYz//9n18QudH3+dBDD+WFQaWJrHpBrqXtxeaS8AngvvrVr+YA28AQt4ALAo1Vq6to1tYtYdNYcKCHapT75GAfeeTRKBg7BIzt1772tfTL3XfffQFuUJVsfEiaxFzVzYGoY+Omg6J7BrPQOUm6JRxdO0Lx+099P86DEcD04OwkWdaNvgQ9Deigg/eP/tE/apSWL4Wi5QB+/evfKLfeckumTEgE9u19N47mpptuLHvffrtMXBotm9auj5hd+qmHL5ZVS5aUiXPDFR2emc4GBpJF1HNwsExpcRgdix7LmdOnos6/bOWq0Bk5hHMnT5XtRhufOhVaJoNBKV3Q2R4Wzt41L52/kESc48Ms0ZZChdt1Mx5uejbfGeRXO9HUVFTiL5XZMtzTUY5eGi6rd2wrTz33bNm0bUvZsXNnVT43+ejIkTh4VGOHXQC8ZvW68vIrr6an08HXa/+Zz3w2Bxzy/NLLL5U7br8jBzqUtS5q4+sShIViFkEgdK+hgIHOjgMMaHGW9QRyACoYmZyAYeVZMW4IqJ6/ULq7OkpfjzGwgb9rbzRNhb6+OAaA0bLQ2vx5X+nW1oF+7B0S/dSTPDEZNowRznW/9AXkxCHwTH6WLVkS58DgCBYkLhmx2ll1CNKmQZirASqIRQIGxscm4ozsMUmXc01zg9MX4On/dz1nw499xiAyQukRHa/tK0BLiZKqlO/wg6XFtpw7eyZK5Qw2J6D/l9NWIWLAOZxKFaw9nnok3VvGhjfCgM5oZcYNB4D1foAcKt2uISgQ6EChMz6u0RSwB01FEJgJYi6ODDfj+2qSyUn5TGjRFy8k2QUuAeE4Pu9R9VoIcu/dd5dXXnkpzoNTc8/AHsH/wQMHy549N8Zm6jPNBKWLF/O9mTDU2x/bwo4CMdl771IrDgeS3+mp7BDsJAAagHN0eDhVEM/b/iSpbfRE0m5R+2iqTkUDEtTOjtpKcyUz488C5i+HWZev8sPAkh/udxY4KR9nmPy/AJi4n0Y5pIkTq5JI+1PvDJhBPHW29GKRaFeZL02FHniLhdITgETCyI8Z/52JPYRaI6haS8rWla0EHqQ3vUnkgC4Sh5zzRqRZxdL+9VNHPl8GDPI+w2RpBDEb8ETwUkGwei1VuaoWX2OHWnW5Qhsm1aEKzEb4VQtRU8m8ch1aAMe9RB8irJNmdQJiXG6HyHvP3wV5qfG952xak9Leo33J2fQ/aTNhmjj3qju9vaW/fyAMTkwuayvRqgJ0cyl6BFidFXABRepEEkBHaLUTk2XR4kVlek7APb/Q8oN6Pz0zW9ZuWB9BOr7U56/atj1gtrPCt7MTwFmxC3adxFKLCaAWu1QwrfJsjC8RPsFtW6X+yc9+NkEyBklEvwcXx/bzl/wn0NS5npiaLF3z8+W+O+8MkHDu5OnEBRgjps4Rz0chnyml7Ni1q7z+yqvl+MHD5fj+w2XZurVl9dbN5a3975Wbb7k1Nuj4ubPl3Ohw7NODDz6QaWZff/jh7N2f+uIXwwx59LFvlVOnzyRwHbs0Fpv903/rp+sEgKYyLXk8ceJ4ufe+e0tff28CZ2CV9XxHPHDhQoQl7Slty7HlI5fK1jXryvlTZ8rJ4yfK7OR02blrdyZ4bbtmR/xQAASjM0+czLVM0lmxmlbahRRZ+LBZ1OjlSxrNpVKmJYlaeLTEnD+fqiJbrTWnTkkbDohlqlRXtxabmcShfs8ZXKBvNyyk7N3Z2QV9KmdK0uX3o1EQNkcVVdaKnCq3oN6o9micGFlvpGqdAMLPC/7FdwATLMSvf+Mb8ZNYS5na0Qhmpg21owQAcc1oM6hAY8j09jW+Fhurnt+ACh99VFmngxXAa/UDxJopFnXQI6pUdSCcmFDMgAEzsHhRCn2Y1BL9LVu3xTeKhx771mN5jnvuvTfriLFtrfgX51KBSqwf8K9/UWJHyZ0zj4GisOF6YgX3i/WFZSGWErtX31unSWqfiRjs4sWplqfwaTTxcWycWlTIJJymiAh0UDwCuIh1+EY+UeGBfQKkLF26PLGUmEybvvNF3B3QrSXOM0t0MAMkU4o+4jPrz55qid+27aoq8ti0H9lf1pdvBqh6X/a21kFAipzBemzcqC3lQkBDibj18+f2oUTYj1xkZnoyoB3QSwwAWMKo8N//8Q//Y2J9RczvPP6dxF3uTQxCjNl6sGdi3ej3NOD5leB1CwI2TqCy9q5wuG2bQBpbG22ysEuiV2dCSn/V4lBc46MaxmLVE5kJW0aslkl5AwPlU/ffn8IToVs5Coa67gH5jVxIjPG3/5u/XR577LHYSwVycSxwiRiv68pf5DnujX4LsJCNVYDyvOxF3VOlJryKE800TJ8PW7eZwJPz2N+XtbduWtbsf7H44sVDyb3aCS/yEfaqnVxjn7JJzpXCqkKReBigYd8C4oClhPe9M58Ty8kr0040NBSbGeBVsXHx4vjMTIk1LTH2prZ18CVARHvaOvFxntU7ld/J7byDtqhKb1D7ERY2LZ92KhAQ9g/+4A/KnbfdnnxBbkekXOwtB9eOow3N9b0nLB1+8qOPTgYkHB4dKTuu2h4mu/Yt8gmPPfatcsCU1a3bUwBg34CV7j+F96GatygagOGdDaAXeylHdQ4S0zS+X77tO5wXhALiu/YFYoNYV/6/bfu2nCugoXevyMBett8BO5C7OYv8hAI/WQs+gu3JUAzjnhcPVsmPmdmIkVsTZ9ueseZVnP9PRpvtPJyPt9R8LNj784CUPwc0+Rhg8tu//ZvzWAuoMpgWVUV7eYRTvRw9eDY/AyZwh0za6IIvSCxkG3ABHbJ4NDA4DUkPg/DQ1x+KWNVnP/uZLOx3H/9uNgEBMgFLJp5cHM61UL2qIndNOi08oSFVW1UYhtbmVbW2Of/Vb/5mZXFs2ZIDZQzbU089Xe5/4IEgaBkTtXx5Nob50Y9/9/E6OiwVw84q8rhyZV6gA6GNyO9/cKCOe3KgBHYSK5Qohl/y6hD7cz+t2A2avXsTGJlc8+1vfzvULQktI8LBcX6e7e/+7M8mSLDpCfswWj4HdVSxRElEz2c0AEI2OIocI4d5QrgUEMMAYrpIKqGh1uWP/uiPyj//Z/88AaNElqCv73r+B8+XG/bsKTOTUxHAQy922KztE995PIH8LXv2lKlLY+W5p58uZ06cKLdev6fMjE+E3llZGEMBeTgEZnjJwEA5deyjJBnod9gYXb29Zd3GDeXs+bPlwLv7yg3XXpvDIOBZt2ZNOXnseL5TyN3O5e6cnS/zjKQAuZeA6UDp7u8ty8wA1y9MDHBkNC1DqbYaSz0wUFZv2VQOXThbDo2cKxN9PWV4bqacPHsmvdoMMGQzgcD5C+XYsQ9TEdInLMldumRZOXX6bAJlgfcHBw7EQUvE2xnwjAdqNsr38uVLo6PR9uHar37XP3QsVDau7NlzbOOsurtC3YzAU87ZaNaBMZFAZUzf3HzEa2maQNE7ZudKL3CEweJc59ASjfLuT+IWBzxqvK3krTvvhfAhZ+77VQ2JwI5rIyE6192TYFuAY0wxurL7iVOdm01QyJbYZxIU+9yahQo5VStkjHzAJxOCtm7O51ohZ+cL8ATtZhvakaHtuVIpdO9AlASiU1MxgjkTF12n6pqoVtnfmCHOnvfi7CxaVINZzi8TTPxZEzQLht0rx8QmcE5p1UkQrPWu9rhDtyU+KKKCNcGRNT2pwjxlXLQ1q9oHhIzR1QWuGWurRWoWFfRC1RTp1X9LQM/YudoXKagTBLmefRMK9Pna5+y+Vq0CrM7m2YCe1si5rc51VfYhWnHQ74wlnEgS6doZraoFLayS0xG+vHj2XJyO67cBVq0g1QG0qQzMaiWpVN8rpEGuAEsammFDNvnRAZMf7l1aZsWf7XuudGqBCv4cN/VX+1eV7n9Fv87CfzbVPUCEd9205gAUOjuqralNL7UFyvkAXGKh9Hf3ReA6bVtpS5srU4CJZspHndATFdawGHq7e6N90gJcLQOoBVYqIeSKKTlNlAx8SD9vmCUVvEho3Oil1MpjZYeERXSlqkyu3zCOmok6VwJgLQ28rbQsAC8VZ4sfri0NVewWCHmZTdSyaWiX+LvOCqY0VX9tOhgmwIeFz6iMAjIbkWoJG7tjTZxbCVvYVRmH2t1oNSyKvWLf2DttnQAVmJ9pPLRLgNNsNd8hQHRW91x/fQBUgSSGiaqg4Fi1iu/VT592xTnT1CZin1CNTSbzHBJHNHWBvuBWYmiq2HVNwUg7rTjGSN+BPqy3uRQgXn39tehMbVi5osxPToe5KcEzweDM8RMBI7btMBHlSCZQYXh2znWU82fPl46B/nL9HbdHEPaW224rr7z0Utn7/vsRUMVoVUgR13z3u48n6L/9zjvKu/v2BqAgnnj27PnaXtrRGZH+995/r+pfTU5kOh3rgG259729+R7xHUaQ7wBmrV67JoH25z7/+fjBk4cOl7MfHi/XXbOznD1xuqxevjL246WXXyl7br4hRRBjzGt76GiA8Fs+8YnYHZpbx48eLReMpkW93rgura2BaZsWqr4mWdf+YP29Dwmt5BrgMHpppMzN1xYt+0Jg31K+G7SxnoNmz6tGe1c2nKlfdQQqO1q1vGxoIqT8A5/is+27xwAVWzkL6OEKgETwK6sAq3Ik7Az+hH23z/hhSXuNSRbFt9jTgAz/2z73ff4bg7S24bRaYKNJNLAR0yqqD39K62dvmZ5tqqgNEBqdL/ph8fu98dFiEPaIyLhYUeL/0bGPwtSwVwD3odybBhONIXaq6gVhUbqfMGm0NHR1JpEFoLVaLJ7Hufcu0rbfFFc8D9BFXMwS5febKVx8nbUSJ0t+tNdKXMWjCpDWTqLlTAH/7U3MS0mxz61csWpBxwjo88TjT1RNjC1bS3+PCUTHo+Gi1b+OEK1tIdt3XJXf8ywSMawYvpGflsQpXvjHO8eA0Rq/58Y98cevvPxaEjf3RdSVX9eyBCgCjBgyAWRUAHr66afK+nVrou8oHxGviDmAK55XQVYLk3ziO9/5Tqry9pHk1ruo467rNJnWvla9rAqkhQXZgNXhdC4wQC97y8t5X/VnYquKY9f9LU4V40pWq2B6/UTYRGnNrlV1RaoaJ/clX9N6JA85+uGx2E/nAkj8yU/eFfvx2uuvl+v27El3gHaPlxTU+xeVu+6+K1NeFLmcXXaNjpoEua+3J9pL1tK1tSsfNkRiw/roobTnoQXyrYM8NC2ZmSSk0FZHvrLZcowDBw8G1GFj3KOY13OIe/OM0zVmbYVdrSMNKgNLfMb7d71tW7dl37791tsBY9ppQ9//3vcDaFsLDC25oLzQn7EtddTueEBp9+ZdKvr5u7T1iJtnZtNJ4WyLibGa7Sv3a5/R9HSmo8UxP5fc7+67PpmJitFMWbSobN64KXshRcKBxc0UsDruWOfCt771WHnv/fcDSsnZySgsM/Wtrzf5DuBy5GI9h1p/7EnF9pwzhdiRkYA69o8iqP1CQ8U623fWL9ICzShi50drm9ibrwFeOKPyUvslTLtGx0RO7ry0w12c+4x5Bnyn3bIK0Cr20vjDJo8daotFjbaP9x4WkCk7Y+OXtdz+EuBHGLMto/rHCCs/Bph85Su/Pw+xU8HRI2SmMnEbD2qzSAhR4uoBqqMjiQtJtmh7SL6eefrpJAcPPPhAepkYIZuAuGsVVuvJ+FpHHnoLIJHwav/xEvw8/PA3AmpgkdAVQcmhPIw10Yrx1KrOYJzLCy++kM0meUmxq5m2w9FJADEXLDKgwHeg4j3+ncdDxYJocWacisNmQ/sHkKPa7PBB0VAfCaYKOhhq17fhrEWdbX6qfPnLv5iEuK3Oe55WK4UR1XbkWdLPhT3R3V1uv/32MiFpPH48jtaByPSa4eEEV34cJmK1N998S7RTHDR/proNzW8RTy0+DLa/w3559NFHy8///M/nIDAMDrl70lO5bGiobNpg9FVnOXLocA7m7TffUk4cP15m9duie773ftm/d28ZGx4ue3ZfF+MwPnKpnDt9JsE4x9w70B9UVcVBK82Jo8fz55BcIxI7+nrK6o3ry/DJU6nsbduxPd8/pS1DEolCLcDo74/Q6QTHCZ1txqN29vZkXPCSlcvLecrNYxNliYRXH/LYeNbMGMvpxf3lB/veKaO9HWVg7epyZmw0ySZDJyF3T96Vkb+YRAc+OJh9zYAwWucJJ912e5wVECxUwampHGwGXY97ZoVPjAf8ao2IhJcPAm54Z943RlEVg+vP93NK6cPctDkspfRXE0FDTV08FGNl9DLQRBLgmYeWLUmCPD58qfTMzKeSODE9XbpUBjhU4IcgT2Km0oop0tEZ5JxRcwbstUWLB6IdoNJNhHD80qUG8Fpag5HxiQoCqOiOjaXNDTggGLP/BUjuXVBmwkNN6FQlludMqaxxagEiBhYtiNsxgNaxCtuNL0wlANhJKgV3dc93ZE2wQDo6ASJVe8AEGmsn4LSmYRENDsYJVyX2vlDlI5o2XycchG4dTZSJ9CHrn6ZJ43zWqQTAlCq2WiuHhLRGwuaoQoFdTWVDv3kNKAWXY+OjsTOqeoA3xt9esj6qGqmONC0SmF8rUKATdBrTKKBeHZbd5LjpCKipdVIQoMkaCSiJXQr1jdZLG+CQqmTVSalTFsaTbAJOTp08nf+Owv70bJlSsTJvPuJxlZK40NbRtE7MA0zqCPtK+b1C0KqBSj7mPv4scuKfZpj8cK/zFwMmP4a3+iv6yGWeS7sOFTdSwc5PC05cMW0nwrSSsVCmgSa1ocf/3zPXkbYK6Y8KF82ONLNgVjRCzv4uY0+N8m0AjWhLdHY2mk3G/FZGSAus5FaaJCnrHhaKanMFb+rbvLLiKNhuQJKGYZIWnJZ+HVClvpkANK2+SlPZbCf5BHRpxFxbWCv7KeOPqwZE/Gz21hVr2LRquTuASeAZ6yUxpNOAkpwe8AooLWieNJOCXCsB/Pxc7Sluxv+xNdrwnDPnPnorGSdbdWME28aySi7ZAToep8+cDTNxxao6atIEAkH3cULuo6Nhr/lz1+D/43OJs69ameQNM9QPTQ+BoKqjH8E/388fuA8AAR/8vSefLHfecUcAcwC8s7/7+uvCmJ24dKmMnD2TKWYCc3oU2lY7Z+bKRppgpZT/8O9+r1y/69poewFvB5ctL1uv21W6lgyWk4QaTfk5eaocPfZhADfCrQJv7SpsZhKAnu5y8OiRFG4IS1pDE3mAF6dPnopt4w/YOn6R/fpg//vlye89kTjJqFDBte8fXLY0rER7AWAtCB/s6S1vvfRquWn3dWGZKG5oZSX0eNsn7ig92HCnzpb5ro6yadvWBNI33XZrPQdYqZfGy/DYaFm+dnVZunxpOX70w9js3r5FZYII5oplYZp4r/ZYhMQVVDo64tfENpNTdVqSvSiBbc9LguDGsKXVrdmXtbIOGKhtla1mDdDCfpuZqfp1/E/7XfYB+2uSmzXGdEFhx+YTu/FBAKVagKmjqel8LI/o/1gq+5Im+4wv84y1Hae2laWVyOcb/RL3CJzZ++67iU2r8KQpeXW6C0DQd2C5SEL88NE0+fhW7Qp++Gp7d3DJUKa9Oc8Ag7QtT05GnPz99/alUKTwgvEtbqWZZS/YY969ZAlo0jJuxE/iTz7L80jY+B+fjW5GgKY6OYj/E7NjkOY5+/rK4SOHAqIBQ7BzFO/4U88vzhCfj14ay9rccuut5aWXXs6Zikgr4fSenrS0vvbqawFalixeEm02cQQgQoJeBTG3l+MnP0pR14h4BV3adNpFsGNefvmlFIqcHQbMmTfhw/nfdS0WMB3B9xMHiJ0Ue52vdiqaXMFn3aPzAKjUOmH9Pat8xRhfnwvzVk7S15t1wu7BljEpUKHIJE3raQ0UK7NvWr/d2HD7pcptV09wJWBSre8VnkzPbjOxMS3FEt252QBHNUaqNjP/N1d1KgFVtC/sDedNCxiAJ0M+li2L6PXV1+yMtiKmgfZ+o6CxRrxL6+BcPPyNb2SvK+jed99PNILz/QGqgAsAOWDh8Y+OxTbZjwqP9jyNNUVNOaA9bg38fXzUbAWvqw+cDYBov2kXBKp5/rGJyTCFqk+bT5tGCv0rayuLdxd/3QjnpkB3/FjeY51kh1l8Kswme/rNN95MLmjfsXuA5AyKGFqSdfG/3ZB/8w32mlgQWOq7PC//hp3TTlJlP5w1OctVO64up06eqPagszPfIf8A0snj5G4K5/d/6lP5c//t/vm+HU2bi/sloC32BmLI7555+tnE9du2b03BTVv6yPDF8uHRIynU0dVjG3ynVjZTX7HntZS2LBNAMiFjz4w9ktbuMJVKzrHiAGZf7bYg+DyQWKVllfMpbe7gO5Eg2NIWJ6jg88UFjbLWv7PjKQb2D1SgiYZeG4O1Lc2lxE5g18iB5eqZ1NcGST9ibNi2u13ZxvMjfnQhZl7QMPn6N74yD6xop8SYBGMiDLQQkwAapPVDAiUxoflgU0oG3DnNCmimcXi+gxGycSRzXhYUmxN1sK677vpy3333xsg7sHqdbFgb44nvfrds335V+rPa1g/0KcYHM4BBksg6kH6effaZzDVH3bQgQaeayR6qx5JaQYIpOhZKwBPtkqt3BM0T3NA98WIxZfzuk08+GafG8GGJMHA2mHuAMmKZoN1pORHkacG5//77c182S+3dch8VGAJUSK6g8ai+EkpVrXfefaducKrKq1fne6CxkmhgFNQ66ODIcJyfedyf+cyny6uvvtag9qtTsXLvQCUHzD1BXa29TS+xdbAYyaB/IyNJ1vVVO+iMKz0SCdeGtevKqqXLyoXTZ8uZkycTYH545HDZefXVZe369QFSTh49Vg4fOJAE9JrdxOP2BkjbsGZtkvfp2ZmomGOqrNu8qSxeOlQ6JybLgffeK+s3byrLFi8uxw8cKpcuXMzYQv7B4WeUzp04mWkCaMypokLNhwbK4IrlYeIQu1yzclVaWmhxcNaEYE/MjJe3T3xYVl+9vcwv7i9dixeXY8ePB9xA9/TerAP1f32vWDgQXAmtdWewerp7U9VsR1ZLlo3Okph79yoR/k4gEwGp1auz/7xvhtLeZcy0c/mzVv2d8zl46HDZvHVrwAHXoJWA4aM6wdkQb3UvqdwY67dkSejC6N2DXRXdRfHvM1ry0qXQmAVqEUPsQE8zV32+tvgYtdvRERAn7TUqc52dYbM4wzUJXxTGjkCn1RjAmMj4QGKJUZyu4m/ON+cawUUtdX19+R1oMGCMw7cuAiZJvuDWfofSO/fVUA4nEGFUcy5KZzP1py9aJ4LRwaHFC06TqPTc3Ew0kuxhwa4Ax17FMmEXsGnaPkZ0V9UUwBhjilHiTDiHKLR1NNp4AjWVtO6erlSpqyhnfYdsFiMsCNazjv7q+zhrgRbleM9Ctd86sV1+3zO2bUHsiqIQZ2ifcPJpMdDaEFE/U2emEsT7jCDYvgzy3dkRhwowqRXW/lyHrTVytbevnl8K6UleZ4i2zoSVlLaKBSdTkZEkva08SVN5bdPs+u8fLrX654EdfxFgciXY/5cA/v8yPus/+3fbCvSVaxHAJH9QmUyXPbFgqwEFGq2cy1WGKrTbM1eiN0R89zIahVFRw11Mkp75KiDYAh/2YEKRZqyz6pG9UcGK9g1UgdmwRdpxeVckhXnljbhr+yz53Yw3NgFnbmHcXiv6uUDtbtp+Uon8If2+aflp7gOTpF2ziCLSNLkCLMneTfyOXaKNp7JJ2PXE/hawuytJZlosCUI2YIj7dS17eYHZEmCmiuZ6D8bBm47CTztXdJgEahKdjCgeHExrMNaHgGwaCAKonZ6K7WYHtXCyw6Mjwzn3vsMBaVsxgApAHOxIf9aKeXum+37iJ9Lbrp9bIimxEFekAjoyXA4fOhz/KSgFiKkoYoixJ+zNyPnzZXZ8vIxcvJgikqrsm2+8UQb7FpUh/di9feWhr3y1bFy7NsUEa3ZxZKTcfN89Zba3u1wcHQng7Pckutfs2hnA+YnHv1NOGovZ0xNx2v6hxQGk2A1Vz+UrV5S169aXDw4cLB8Y10lbAN19ciIin9irWkwmZ2qFmxihmGZ47FLYh9o1PYP1Mm1tzZJlpXtmrlw8fSZs0kWm2aDA9/WFFj9y7myZGBkrF1SUr7+2HGOT162NWHvaqM5fCIjV2W+qzEC5eO58YhLjiY/TyDJtjMbDzHStKHd2LVDV+Vc4HfDAHogmTjZ9BRhtM34tmgONxo//tofCxmz61L3bgONGys7ae82EEtpXzSQGBQctVpMT06m282vtSHvJmmKIeCHCgkSJ+/rKq6+8nHiVf+3pra2tYjEJlQTDmeaznPNWY8HnAQnuUWLh9zP9Y+RSCgVtR9307HT8sIKGWCHJcOlI7MrX8sVildruW9L6iiV79PCRsGmAZNoSfMfwhfNlw6YNSS7FnoeOHE6xC8DTCmomgVy7pqH7X0oS3TJoAVjtQAcFD5XlygibLIMDdWqKM8BXYnzVhHc+vp//BvLLEfx51SXYmfhZjCau8M7FShhQmLJipVFETZoAACAASURBVBoHrw3z3bvUqr5sydIk749969tZa/d3w417kpiKzdkM73fDhk05g/aFHEaRTWu6AlmdUnMxlfkdO66KPoLnUNgEMnjXYpuI12Lpjo+nNaK25qwLsCvW9lzAJu15Bi7QV9TCJ0ZsGbJiTbYJYHLxIqbUfIo1mAeSVmuvLU58CzAwpY2mVroak/S3k+IaUP0K3YbWl/t3Ru+GnTeaFtHaznmFy2xsKgaGtidtGC2bODohWrHHx2MHteT99E//TPI5+1aMD3AYFu/094fJQ5hfa5S/v+fuezIxxj6kyYiBo3ALWLH24qGM4x0aLOPjk9mjADiTS8SXzqh79y7dsmu5F3unsmFmw8bG6Gf/JO9yD6zlABWdXZlko7CFJeIdsRNYvq0IqFgMCLpy5YpGD7Mj5woQ70zYn4rbmWq4fVvuz1rSVhJ7WTc2xHeH+dvbk3jTezMOm3aH+5PHiZUB1kT+2VykgbvuvidFakUychTWxx4ABmA9utbzz/8gk9ecAbmrvejMbVy/ITnXVAO62pNiQ/ty39738v1btm3JnhwcWFxeffmlcujQwbJt25ayZdOWnAf3pYVG8Z/dacVt5aVyUkNT5N/8TSZCaRXv7c275/ecQaQDgt8K9sCaQwcPBiOIfui7VT/Us7NLlb1eB16wQd5DRiufOhlQkq3w3iog+CcYsS1TqgFN2sEzYvoIusr9omemNa6SCxqXsFDw+ZMRbpjaYclrg/vLR6gfb8n5v35r/plnn40z3bZta8ZkPfDA/amSuIAFFwjY0AyWQ6EPCw2fqCg0UoKA8cFo3X3X3THEElsPSPgIU5f69acf/HQQRkYLUsXoSB4kWQ8//HAUsyUOjI7N1dIjP//5z4ct4YBomwE2/OEf/mFADS9UhfyDDw5ko9jg9957X166F+k+fc4Lh/YagQuxV2k2Ws0sbRsYuqhdhvOyiVpwBoPD52me+G6JTlvKgKinv72rO6i/A23jUKN3rZ/VenPuXBI3FW9GYnpmKuKynHFESVevXqACv/HGm2GAcAoOG1qgTaE1qRXW5WCggf/kn/yTbB7GuYqJjccJQUg596eeeipr6d5tts0bN5bTp06mIqrX+NpdO+M033jt9TI6MlI2rVpTzhz7KCDD/v3vl37CoMvriMSM8J2aLhfOnY2hp5gcvQwjGzs70xZ1adI0n3OhqwuuUXEnzp6L8Csh1yWmf5y7WGaavj+bYtWaNVHZB5jMjU+ExjzVaKQYJTxuPOylSwnebHiglcMr6ehfOlROluky2t9dlmxaV2YEZCvrfHGghMPLAQAroNiCVuATNNn7gEZ773QzOGjG2bp59wxFRiXqs714MQkoSqlgbcgIyWVLYlysjffBubz66ivZF4ytiguGAeqgZxQYRb+jQdE5YN9t/fxZ+vbCLqhK/lpy+lH+eypFeWp+tkxFTLIzTqsnY7G6IyRsDwEuJAwMFAqxao9nFPwCpQQIVbRqNvRzwZn1EQDSxhCoVlHXvlQoQ23NaOe5GDf0wBrkask5nMTf+7eGDBBHFZrv6lWpwgL6KvCCbj+edQoVcdJ3L0lQkt7848diV0ywEEyYSuMpAS9tsFmFj6cDmFRQtFIqGUxOjoMXrAKPsEb8eHZ2Qd+qdwb48MPuYMLVOfVVOI3wJKfMBkniAFaCF6AIe4Qhx/hzrK7vd30fGwW8wmxxjQCQdFsIFwvC845qgB9x2bnKRGBLfY/PtWJYkhp98fbEIoBMM8WECKC1cQ/2dc1ya99ype+29aaGdZC/vxwo1XrUlVWpBd7BnwIg/iLA5Eqg4coPt5f7y7uhP3UL/3X+oC3YVQThT93DlWBR+7eAAvKU3m6TwlWnnf9zSueriKzfayYZpWLTS/QU5bq2CNTJH53NiMlGw6QRTAUaC0ixW2SNBDKzLzIup77oBZCl7YVvWtjav3PNMEpSYaz6JW0bUO2vaaqPDUMpWiYBPyqH5PK7bVehtnstgHSNVksjE1s6OggYm5JTK59YgtgDHd11xHBVvJcA14Q17RNNy18Lz7AbYYsuGSorVy7PeRN0Z9xzh6r2eKq1U1MzCVxNxklrYqN7BTBRnNF247PacQaiTTERloDAzbWr/tDJcmkMzbunXH/9ntgpPl51VMLJtkkA+DcBqsKKtZGAiTVoYmmvYZ/QugXgN99wY3RTzp8+FRt+/syZaHZhigrsW7Fgk9EE5EMDA2XfO+8m8dSeMbRmTVm+fk35vT/4g3L/gw9m2s5KxZBtW8u+d94pb772WlmyaCCg8dW7dpZN27eHgfjEt79TY6+VK8omYoF73wvoLZFmY/fu25sJOIQqV65aUa67YU957gfPhXVz4tSpsv/ggbJ+08ZMGAE+TBslPzVTxs6eL6sHl5R9b7xVxi+N1Ur+okVl1+5rIwR79tTpsmnL5mhmLaJrxt/TKZiZTuGBjtnY9GRGDIPW2ooy+5hxtmtW1zgzgEcdDxwG6BQG5UDAzEzOI/QbllNlPVlze9lnVbLbNgPvSbLUm9brOoEHAO0zrcBptc91upjvsE+ijdJXEyi0c8xloAnwnD/3eSC6dyZGtE98dtPGTWVmbiYj0/2fREqyEYYJxkWmMNYRu8B2e0/Bsa3+V72grgZQqe07ARKtZxL2iVzXWgEqJPfWCGji+SQ9S5YsSzwpLn/6+98LmCMOEfOKCcRUEipt0pIdmjf8oMKg+xRzaKPQ6iYJcg91JOyFCtqMjKYCHPFVrfsjdVofv8jv0lTAsuKj6KhgpyhapT12ciLnxQ+2gQLMp+7/VPnwaGV5XL3j6vKDHzyf57rlttvLseMfJVGMSLL2W5OMaOBMzwY8XEHH5M03M4EQCNLVU/fLu+++k+RTQrp27fpy0803JaaKZsLFi9E1als03MPXHnqofP7zn8s5vnRpLHG0mE+M02oTiTfDeuqsgwI8u2IyUCKaVN3dafnLeNk1a3LP4pLvfve7yQGAKG1LLt082nAYKE8/83RiFHo1CjVhG50+XZn5zSQ1+x0gFladMfQNa6JOLWm0qBornZbQsCmMDtaW2XjrK3yb9nD2jX6Ua9qHKvfiHsK2zqNYSlsO1jXB0nvuuTfPDVDFzH/6qadLV293ufPOTzR7uZRtW7ZkjTHvicFKzm+86cbs6fHJ8dLf2xPNRmyC8+cvlrNGVG/aWHp7Ksjr2Z1P50P+VFvmJrP/MZGss7Zpe0ELoniX0K48TPzuz615O9FyyxaiyZXJL3fSIhi27lid0OnfrllHzY7WseTyp2afYM4p+sv/9n/wQdn7btWqFOP6fWxp74Mvdb7lVq4vZnVPzpdzLsbXKoelIwbPS5mfLy+/8nJApvze4oHsXbkyH2df0jYR17sWLRXFSWew3cueSz4I+MKQMUnWGcirFtsPXwxQvXnzxux7YsP2xCOPPprcUDyANQOMpGni/AMX5SotIOGrgDeATfaJr7F3ACbOdQRbscthAsuWpRCg+MCPOgPuRd4lgNDhYI+FrTN8Md0ldZpgZcaz4/6xZbU48QELqHEjefHB/g8W4t90Mixfnry6anPVOMk+uCziemVQh5n3VwiYfOPRh+apO7sJBhk1ySb6znceT0WAuq+EL8nz0JIYE4dDwoQx8oUv/FQQPzdsuo3NSl+DE3vrrbcT1KvsqrzfdOPNYURYVItrIwJqKBf/4AfPlQcf/HRlpLy/Py/DpmFEUGU5HfeI9QHVJ0CEbgiI8fId7CeffCJOAvVKEux79fPq2fXnv/3bv52MweFihP/tv/3dJH2tMCtDAoxhSBg9/0SICEp6001Jeh1sh8WBEhhwbvr5GH+sD2vn89p5XJcTAXB4ZhsWevj2O28FXHLQsB8ARw/cf3+EYy9eOF/u/9T9AZLcv6DDoayTQubDkMFm+IV/8AtZc5vcgWKo0ks5fLE8+MCDuQ76n+/hZAAmzz3zTERFgRkC1M88+GBEWN/V8jM8Ui6cOJ0WAJv9Mw/eHwchqLgA+JibSwKs4la/b0MYK97Plu3bysartmam+9jIWJgml6C2J0+WG3fvLqOXhsuI3uDRiYAB3d29mf4yuHRp2k7OnPiozI6Nl6HFg6FvQtpXrV+flpKZyckY+PGZqQQ/As6IsM3PlYuLukrP2lVlZnFfme3tKUtXrw6bYeTicA5dlN4nVSi7wkzinPVQElx78623oo8DmKPDs2Xz1lA4fY5hlvwyZiotZ84xhNgMVYjYga9THqrWB/HijAY7c7YyTk6eDkDBKeqvN73Ae7BXIOf2KgRZFdR54QTRwitdfKb0Qte1zRCVNZJuZDijGIkaMgXamAQ1qI1au1RAQ/NHVTe+sqenJvSpeK6M4VRJBQhu2Fh1dRgXaDFHkV5Mo2gbRff23+nXbLQZoMb+nHFVoWCsBJW1dWxjAi32wnMJwDBKnM+0mc3N5ywTPYtWCGZN7udUM7WiKwGZe0WHtT6Q6Qo6VFaKvWfNBX8fnTxRW2TOX4hwJMMb6vmigXxWcKLCx1AHjCLkvGhRZXUQ9GwEvWiwVKp0d3XcM9Nx8rlXzJ7+/gVAkoONwvu8xLeO6nOe7X/vFehYJ9nU/viWelgTVEFdb21HaIIfdoY+gjUG7nBEKj3OJfs0PTWZyqIebQyuIP9tm8WV0qUfS/h/NMzh4+6kwWF+hI/+uJ/7Eb76/ze/0g4doHXS6Z/2zhtGhhaetBYuiMeW6KL4XYACh9hlyg7brVVMW0DD1sj6prxYtULCBEkrnraeCKJUMdnmJsLUmDUKswpeXjnOOHhI9l4zgaepyFc2ymVhtNTpm7HJLYCSwLt5rmBI7USGBlBpwaH8u53uE4bLfJlrJgYBSTALCvvR6OqEjYISTXenqf47U5hnKnDOe9rzAqh2RcAujJMAPjOlu7sCPsSoiV+qGGv5idZQV1cZn660+KuvvibX4KeefebpAL6L+nozDh1g4jtVVq2NSqN/MEAUdzBWAKEmzxDjE1Pcddcn874AyWwRm8L//9vf+Z3yN774pQjUaX95+aWXyjXbryqfuP2O0t/ZWc6YNDA9neA5bXqrV1UAi9bSpUsBZgSczz/7XKqGksWhFSvSGkNg9Nob9pThyYmy5+Ybo43z5huvxx8M9S2KLRhcuqQMrVweEOvV518sn37wwTI2OVHWb95cTp05W3WWJifjBwTuO6/ZWd55660UtEYnx8v+D/anGnrqzOly8szpsuemm8qtNFIOHS5LFw2Uoe7e8vz3nyq377mxPPfk98vqFSvLDGZbX2+0DM59RLh7oFx3600B7MULK1asyu46euxYwJhLBKqHL5aNW7eUi+fPVYFtzMXpqezrxUuXlFM0NtJWOpFE3Tq3rK2qCVWBkpamXkG0yk7yZxLXWpXubtrO0kxX9Ya6uupEDqLOmXZGD6GCMHxGW3n0Tu20sHEC7tex1EBtcR+wRjVXcVDcWts+NyZ2Awpg7GgT8xNgHeiRe5wNiOK5+E6+vmocAOUdj54KakxN5Tk8U0uLp0MGbBcTV30EfrUpsPBzNFVOnc598Lk+9/RT309sbZ3FMXyMuH7zlk1l7753c8YkfTQlgPSKNBJmgw8UmMQGWlbE3PylNWRXvOfEKlgz2Kq9ffmMwpE2Dn4w00R6+zLRBOAZpsbMTBJGZ+zQoVq8FK+j//OJ7uWRhx9JHG/Kz2tvvBk/n2kjk5O5t09+4pNhchz/8Fjuj80QY119zdXl1JlT5Zprrs5kQ3GhAqdc4yc/97noNrz+2uuJj629723HCyum0lW0VufPXQjzKnHHkiVhw0gKJaniHnGEOF1R7Prdu8t6Qw0uXMj0z2t2XJ0KvbhQHCK+BLJ6RkMEMGmtU6Ylnj2X2ARzXhHE+hKU5f/tL2NoJcOTk+NJ7J2TJObNfm+nSGWqDuHRinpXsB4CyE4S9m7scgt6+29rDdiqzJ7zmerjHdGNM+DDvliydCi5Fdtifzz4wANpDwNCff5zn89aHfvoeNbRfQe06+wqt9x8c/IPwNFbb7+V/Md5FbO99eYbAavs//n5juSKWnSACsTTxTqZ1jNW27T4PHGteBVYqFApIXY+3X/i1C7TYs6lQFcnR83m73zWWraMTfdOQ8Y+Yhv8nXuvrZYdKT6K9QAHwDbx4NPPPVN2XH1NJh1lmujbb+dc2BvaUIxcHpsYy7OKw8Xc8jPvxhvJVCrA4WLxa0f2w/Fjx9L2aL3sf3EmTT05oTYXe3f3tbvC3qYplfbErs4Ud+1FZwEAym44g2+/9VbO4Sfu/GRyxMVDi8u5M2fS1rNp44ZMb9u58+ry4gsvlvf2vl+++KUvlt/8zd9M7sr/eV5nhD/SugYQCzDbFEq8/3vvvSe2B1CEnaOIyIfIaQH7WDfuIaSII0dqHqGdPkNTTAMdjf0jfqutLaLzEeSt4u98M4COYLPCZ9quBgGcVdS1ZZ6IkwFHbKwfOZxYGOuIXfYjVrCH3ItrXln3CqGhu7IWayvhXz7U/BjD5N333p43Gk+i7YKSHxVzG8XN2pTacHZcdVUERtHYsDaMzePgfu1Xf60888yzOQQABkrzXvDnPveTYXDoNVQBVpU17guowrgwQirFktb3338via5RrE9+78m0yuj5ZXSIbNEhqdXogQRTbcXa5264sU6fYLSsBjVwCwOkeOTRb6Zqa5PXntHTBe0/vacmr8yXUOJ+5qd/Jgce+qdK8+Uvf7n8i3/xL7KhOB5sEfoKXvidn7gzh0XApFVmaGhpxgnTJXEwOWCfkZxW3YW6yT2LtYWyPff8czGgRFiBUX73zjvvLO++806otpJKn/H7AjnOxVhj32UDf/uxx8o//If/fRx3FMWnpyMySzUcQMTIEHvNRJ+OzqCFmRM+O1MGFy0qzz71VFkyOFT+5he/WJ5/9geZmKMaNnzmXBJcCPYXPv+5HCKA0ntvvx1dE1OGtEE4MPaBtVVB0wP7wBd+Mvd79INDGSt81ui606dKT2dHWbNsWbl05lzpmpop61atSdDR0UXUtDNB9fT4WCkNvSpIeVPFb3t6T58/W04Po8YNlqGBxVmj8+OjZWrFYJkY7C8D69dk1CI1/oiJDde+dMGRgEeg9Fu/+Vvlut3XZ+9YLyDXAw88ECNiH161vU5LOn/+XGjMbZKdMWUjw1lnLWMRHxrXUz0Up+ceBdoEY32nAwo9Z0DswdJRqWDtGLVMwOntDbgFZGmDJBVRAU9fX09oz7RssIHonpwbHi7rNmwIiovx5XlUVzml4dFLC1OsUkGZnEywo/JU0VqsmKEAGMCNTZu3xNAI8p0bRtg+lWi09GbrI8jwe4K2NkDldOLES6ktXqNjCRwAB632jx5Gz8sRM4gCD46h1fBYPDgUhosARlWFowG8cBCMuKBE+1yrrA1wAiIBchlGhjg9q5OTGXm3ZvWqBBVh3ABKTAhqel4zscG0nLBMFjdK9bW1CjijgmSqkeA5AEeZS2XZoqnuaMlyDrPeXd2ZQqGdyhrYF0T/VKjsN5OIVB0re6QCUjHQYRb0LQi6BYQq2nCqHcWcsT4AJyCMZ0jfbqOiXyeRtL3MremuafqPYfv/8t7irz9xea2vrNg1g2MAIQlb2xYeyZh0DWDCvkmKAqI0fVJYKdhGwt0GvMtHjVhtFPjTKtQI3mm/SxIWBhnAobbN+X0VtNkZQGft5Q7NtZ0a0oweroBD3SypkrdMlWZCz+U9VBkrVf/kCgp42CK1pzmASNNFH9X6KyY8AHgk07Qr2PTuPm04PXXMMDbJnPGFzXjYBsjx+cnJRrS4GWHsnJpAMj05EcFAdpivZgO6uztje2emsd4GK8DY1VXOnDuT6u341GSmNviM9XD+n3366azb5k0bI9wtcGefqrj3kvhTgbXr8uefvOuTScoy0aHMR9dMO6w2WdVhNHPMWpMMBKu33nJzpmCJDQ7t/yB6JFs3bSoD3T3l5PFj8YW33XprWdS3KLZq9OJwWblhYzm2d19iBZPGULtPSU6HBtOu45SPKz6Mj5bhifGyC3AyPFwujNSpHaPDI5X6rBpLJ8RUiP4q/PfiKy9n5C+2B9BYIDk2MZEguZ1mZ33/6Ct/lCQQlVz1cfW6dWX1+nXlqqt3BGBfPkS0dk05uO+9ct2Oa8q3H36k3LTnhnL0w+Nl2eqVYcKdOnw0dvvaW2+Ob+HLNm3aUg7u/yAACj89NjxShpYvC3tlcrxOZzA9R2uCNtQ1mzeW6fm57Be207vwPS1AMjkxnrZYoJcYCgjUtm4Bxexf15GEiMSBAwJ2CSQ7GsBoEfHSChwmcJ6ropAAab9LLBFQFt/dS0cE+EOwtX5Pqz1ADNcFBfjWH+jGly1fubycu3i+AeJMhyE8CfSejm9zrZap0Np3jBF+s79vUc42v2YPun9MpGXLV1Thy+7uMDbTqkNPbqy2L9RWaxXbi0nKnnjyicSmGA9uUvGHoOKRwyYv1mcWDyTZXb9uIU53b0AE4JV413QUnwdgtPp7GCwSGS29wDfgBTD20shoWtOiMbJ0aS26TlU9FHEUEMU6KlYqLJ08+VG57bZbkzQrWvF71vj1199IjkHQ06RF6yIGeOvtt9PuIDlXiDlz6nRyB+wyuoGeQ/J65x13Zn1NyDly5HDZs+eGhsG+MmdaPOSsa99VKPN+sME2rF8XwAfrIdOatLEvWxrwBPtDbA5ccG2Jn8RQq/2DD9yfwohEGUN9ydBgNFiAYAAHcYBcBxj0wQf7o6GnBY0+kDwC2GYfeI9idLGaoqB2qvfe21f2v/9eWtEVoOr44PlmhGsDjkjNozNRmYALOigsVpizTeNtM0Le5z2z/Alg4l3+wi9+uTzyyMNJZiWoW7ZsC7v2U5/6ifLKq6/m/mhKYhl889FHY+u1FmGzkQ8AFGLHy82AHfaqfFHsIzfSoRAB50vDyQ2BIN6bH7EsZqEYCvDGBrkvRWTyC0swlvm4ufly8PChTDljb2uRcDr2vRUSBmi5D3Gf6/l3fk8ulnb5k8mNMDcUPLUROvcK2sADz/Hm66/XmNHUzfHRADz2ur2G7SHuFasC5kkr0JTia7FZgOGK035XIbEFbQnnYvN98Utfiq8WF0f/USH19KmwGw1JkXtgrZG9kPuICeUomCXiT4CS82CcsXWVY7mGc08fz1Q0sfEbr78WG3/LzTeF5Xrb7beWd99+N/m2PVYnj43kO509NuOee+/Jn+tGUIBkH7zbSDysXZezQFcovufihdybPN09O/+tODQ7VPVIjA0eyV4IaDw3lzagTH+dnV0Y+8wGy6H9Xp3MNZp3xqa1YFcriCxG9y5rlFUBMXEyO9eyCl3b2rUtv1cGxvI/9+k70v77YwTNHwNM/uCP/sN8EJquzlDQIa8AAMERY+YiDs3KFSuyAQASNrXNLWmUlFK2tlEpEettY1Q8vM9JsrFR0OjM96Yob2M68L6boYJwaau56aaby7/5N/8mG4ThwdiwOaDGz7/wfOiP+oqh97RDjH6NTgIab5lP3+OePddV0dWlSzJKd//7+0Mxc39oZlBPxohBvOeee/Ky3MNv/MZvJMm+5uprMvIY+OOACMAIevo80MLBZXAqNbI7TkvrjHu1MerUlblsLsEBw8+5Sp49M7oaUIjxUTlAhQQwqfqoYEQEdWIin0uA0Nub75ewRwx3ZCTG87d+619Fr8PaMLwvvvBCNrN3QhSLCjNDddONNwXp1wvHGa9ctjQir4CHPv1/p8+URx59pCwfHCqDvX2hGB89dDhTBWiYOESH3t+f1piMQT5xIoijWeQHjhwOCJXpOWaKr1xVhs+eT/Xs/Lkz5aYbbyiHPvigbFy1qlw6c7ZMjYyWJYsGk4hzrOi7gusB1Z1U+GuPmmShu3SW/m4imTNlZHysXBgfTd86enUq/B3zZdnuHeX144fLzjtuTcAnyLA/3nnn3RgJ7TtaaiT1aKQ333hT2bfvvVRdBCCf+tSnagB6aTSOCZXUGhGUaoNqlSsGDnLsOwEPnAm0FbDk8yoepgU8/8ILeRe0ZIBNDuqJk8SaTjb9qDV3YdhbOr0KGHDAgc8UDhVmY3mbipfgJJW4jMScSkIvyEN5JgjbitVVIduJnMefuO++BJmCuUo/1IpyPntj2fKV2fPpmW3OX+25XZeAra24pVVGEhcxup4Ea6jJLWBCgMteBISGiju4OAGQd+vZ9PVaG+AEp+TPVQFQQp2ZOr3qg1BArYcfSckLz78Q9Nq5d14E0OxQ1RmYyrUY3Iy8nKW6via0YIa/FVFLT3tnV9MGN5SgSMLVBswcgqqc9RD4nDtfJ+dwCq5t5KbqQwLXZcZsqnwPZAKFe3Em2BrrZx8AQbdu2Zp2pUoxrWvQ2rhKG6zTEdKXOzMT55nxdls2Z909TzsuO5oR2Q/IBpcF4BIc0Yr4WG3prxGN/xorcGWrTgtetS1QzTyZvENMXOCJ+lMCW1MlZkvpnv8TI47naptPhTeqDbTvACZV8wNgYg+pnGMr0UcgMCxRrGKqVeiuKzoqtXXmiok8DXiXRDTXsLMaAbVK4sj3tJoita0nfUGXAZPgOnUiSZglDWCSNgnMTYBIV0c0KTq1azbskgqm1HMhkKpMlvqsaVWTUAJW5irjhq0jXugOK+NEHzSVfRoLy8vw8KWydMnyJMNGFgM9TXLz+U2bNtbgTyvb2XNl86ZN5e233oyt1tcteXZhbNmrd16ToFqAyvZLgFUuU0kvJeL3e/e+m3jE9Iy2yOOsE0ttk/BjRz8MLfnU8Y/KLpohXd1ly8aNSVYlTwATvvPM8Y/Ksfc/KLt2X19GT52OWOWqtWsDVs/TiFqzphzev7+cOXGyDITNO1g6+nvK2kYY/8VXX4kWALsq/lKdk0DsvPbaMjZ6KdpPL7/+Wtoi6Ztgj7KfwFnPc+qjE0nYfuoLny9vvfNWKrqKNq+/+WYZGBpM69QbmJe3317WrV1T+jq7s29ffPbZsnHVmkzdOX9xsSn7CAAAIABJREFUOO0uWooO7Xs/GhC33fPJ0qllE5tvYLCcOPZR7GgmG42OlRVhR06XM6dOhPExOT5ezpw/XzbvuKpMdcyV7Tt3lt6BRfExC+Bew3wSHGtNFKOJQTMeuNEeSYGhYYKmOkqXarwCClULpYqtRv8k47dr20xNILviL6MXlDaiGu+6A77AdaxzqpZhcs0mgcPkqMLnVdQSi3r7ju1lcqayCsV67lVSFhsedmEdKuB+nAFAnlhu1crV2X9tTOF6nokfs5e1zLon/+0s+h7taNEGGBrKUgEGAfK/8zu/U+785J1pu7bnaOVJ2NOqEo0UemGDCwUQCWOm481XcAUQlUEJ586mSgzgqDaoK8mjthlMDm1KEibtxAomQAPFhxRT+vvDzMIgBTQ4g5JICQ3/jB169z1317179uwCtV4+IDYQJxEutob8LkCSbpCilDNtERQT16xZF6aG8wHkqcLQ/eXJJ79bdl93XaZjYamzKwAURUPaFFpAaiwytTDt8MWXXmraQep447DasSiaaZruM+vf6NaxDMSW5UHyFlNkLp6/UN55990wjcUUgA7Fn7/zd/7b8s7b7+QeLw5fKucvXgzgJUfwLj2j3//a1/5T7kvsrx3+xRefT95iP0W3Jz5A3GCf1iq9PY1RU8GRlukHda7krMs6VeyqVjci9ZcZgb/+j3+9/O7v/m5yCRIGAIpXXnk57Pz392NSfCJAl3fx0Ne+lthXQrppy5Zc09oDhbAnvvqVr4SBD/Si48J+H/nww2gobd26OUkzcJu9BsgBLTAMiP7aa2lhW7w4hXPxpNZ5tkBex7azzQq0lQU8G+Y4QFu85V0CXDIQY9WqgHHaK3UQ2C/eHw1NAATfYZ3tdaCVwrwzAnqSn9n7xJC3bt+e902rKkzsVauTO8r9nBGAkph4+7ZttRUkRYay0DbivjEgnY22bd8e8HLEee4Je8V9y1W8r93XXptuDgC9OPDYhx8mB9QZ4Jq0X9geZ9s7k9t9/8mnUtBmy8SgWnEA7seOHS3Lli8thw4cLJs3bYmwtDXDksYosZ4ElcOkm5oMYMdXYm64phhbbqRVCOAkp/BngFFFQkwb6568e34u7xOgZJ+mqNtMBrTOzgrtSDEuhhKbK/43VKOO5j4efyzPpisEIKoaoNWOyt8ybrgB0b3TWoy8PKKgLQpd1kOpxaN2sIWX2RaPf5xY8WOAye//4b+f12936uTJoIKm5FRaIsdDwXYqAqQWEuXUYtiMNhFWhBYbY8wIWbXUe5VlgMGnP/OZJOAqwTbcHXd+IkAEyhakzAaW3Kv6qNxC2f797//78plPf6asXbc2FRML43eNEmPEvGSMDAeacq4kB9BjUdF2+FwvPiJgWdTO3LtA6v/+d/8uiLXNDo3Xn+Z/+9wf//Efl9tvuz0OjWPQ+kNZGONElZweyb/6rX+VarL2IG+5sgzOB0lnULxkn6+jmvTk1Yo8pytx5OQwal586YUAJFpfVKsI4QIi9GoNDdYKk3V24OrouO4kf0GiL5wP2KKFB5DDeFoL6+AgeVaI4R133hGD7r6gwL/0i7+YdhrUZGCJEb1ECS8NDyfoUlHauHpV2bBmXXnqySfLscNHytXbtqV9R1+cAGF6crKcPXmq9BitOjhQLs1MlaUrlyeZPXfqdJm8NBZBV/3PqkkPPvCp0t1RytTwSLlIHXt0rMxNz8bZei9oxhyCa89OTuXwJqBW1URXJzaKRqvabqylChEkeMWyMr94UVm+Z2d55eiBcu0dtyTAZKitmQM4N1NFR/03YIkTJXCn/YYxEoDYh+3oOXRBBw4YlPG5R46mmqJnG9ggwAkK3GlM8NHsjwiINdoS3pGKSPqe++p4XZUFI9Rc3wEWnAmWrBfn1/ZVM5hR91YxHBstcyh52mN6e2OAAJDYXFqsFutnXLqknD5/LlRKlHQAppGljBEjIaCX7Lf0XwZFAKMlgPFlhDKOGFg0WvuTOa5W64MR5JiAIBG8bfqqORRtRILBJP+Q4rVrM87QGbX34/gX9QfJdl3JALCEo1i9Zl2mSdSxYoK/U7lfSD97Q4MES0cgwcAyzv6cc/ZO/W8Ow5m17hu0uLkXfZbnzy3ohfi8nzjejhIDbV+perWCUTRmVF2yxqNGhY/nfLkf4nFpZxAwNiMTly9bUUWmOjviSCI41tVVR6Dr+e5fFBvKudRpSvX8E+wCqKWnNgEPJfjaa8yI7959bajrHIcz7M/9Xgi26WdugvyG0VCbKa4k4/44LuCvP/OfuwJ/sj3pSqZGZWjU1CytOGndaVpsAB5zxhcDU4APzShJoIrumxYwqZ05zfjgyKo2gbHWlUjNJiEp8xVkbiswoWZHD6JCEm1SvwCEND2/bEFGgTZskoA8IcFUykz+rpa1S0fbknMFYNIGJ7mG9qIyl8lcHb1o+b1hDwJbcoUG9Kmij3U6Q707T1Hb7gRPdZKVBHI69rCdUCw5SI/9smVVCHvKRBVFkpIqmOT87XfeSaVPgFqBxzqt6o7b7whwcejggQRargW8YDfZZ59dtWZ1zhyNkj/+o/8YlqZ2Rfps1uEgEdDBwdg0yZMqFxur6syvs79vvfFGeePlV8vNe/aU86dPx7ccPnI4CYhEf/vWLeWbX32oLJ4tZcXiobTlLFm1vHT19EaUdh3mnwlao1UMW8y164brS+fAogTFAOqjxCVXLE/rQx0Ze67MdsyXE6dPlWuvu65sSCvO6bLvvfejNff6K69mbHHp6shoUBVIYIx9x0bztyjOBHkPHDpYtly1vXzv6afLuo0bM+0nPmzV6vLYw4+Uu265rUyOTxRjgM+fOZfv1V578NDBsnLtmrJuUxXEHTl7IZNjMi1icfUVPb018B29dLFMTYynanni7OkAJq+981a5ZvfutOwYv9pWy7WfiLMALeLJCq7VAlvLyPAutHtEzLUVu2ymLgWooIkQ0W2iujXAZuftK89v3wIrsDoVOAJyd3QkfrOP0iJgqsWJk0k0sKyB3H48gwRAwauzuzNTatDzJQn8UTTBeuoo5BRFUmUei+/ndySd4lO5RcQIFSewXsbH61TIifEkkXwMAKeOszcRCoOkI8UgDAutDUAUMSimETFG52jzljoF5+033yw7tm8v4xOjuT/PnOLL5ETu0Tol7pKcaxceGgrjRnFEe/bigcHEGW+++UYq3OKYTPgwBhlD8/SZFIv8m2/VkhPmQASW6c7U76+0+5kkXRE2pXExPh4/LmaVzB05imlxISCRs63FGTgTIMxkncHBFGfvvvvuiKh67/R4FIawfIGbX/ipL1Tti5mZtMsQ8NVSopgob7n9jjvy3MQ6jxz5MAUPsYuED0AqfhNzV7HpriTWdQLNWFmzdnVisKMRzV2d+Pof//qvZy+9/977Yep4LwAerIgv/+KX813ipjADu3tSkFVgFJsAFLWHPPHEE+VLX/xSYqVDBw6krQXY8OKLL2XfinGqALJWlDO5/7TZdFcwpdIHq0cLuJIpUXUam71SRTYbEfpGD0trhXxAS56JYArdBIG1Botpfu7v/VzOr31ljX7t134tibKWHGsgf/Hd1mfNqtWxzaasss/iNvcs9llF566UaGTYP8BuRb60/nR0Zg8ZT6wAC4BUNLW/7GXvy16Qh7oPZ8TYc2tqLdJiZbx1plF1pcAMwFW4kzu2bF+gZISZe2r7W9jTYeU/lve965qdYS4Cl+mWKP46P+ydvcwWOFeZ7LNoUXln77vJ/fgS7ELXpuvIXtqvVUsSi2Y604WcJeuFTZzJixcu5NkUaq2t9wnMvH73dbHr4mosJznwpg0bY0OwxTwrXT4tXZlEtIp8xkT8ns/wM+fP+fxUYmvXJyJLeyYtmTt3LtgF9yz39mwALe1l2Cr2jv3++S98IbmTPZI2wcnJMHmsrcJ+u9d0Slh356e2OzY/82Uh9seu8dxsjPYteZL94v1oKQT4YIHt3bevsc8duS+2lN3wbO3ko7AKE+/8sAbxBm+nAwcwwRzX3vNjCL1eGR9+DDD5ytf+eB4qSOn40W9+M4ujDScVnbVr07IC/IBI2dgSZ+0djBxxUomVTQJJYvT8vmo+gMJLtlHPnz+bfjXGHYpkcYIOr1oVAMVGJiokIYFyOsw2HNSv6o9sDcuCAfXCoIkONXVslSIooe+AUEImoeychk1NeAljAPUMcgzo8R20QL7+0NcjhmbjMirG/6VfdGYmmhdHDh8JRQk63TJIIMYx4hDISzbCYIyUZ2L8vWD3KrluK8btOFIbTuJ45MMjcR7uK3RjtDJUtKGhtLtwWNqGMs1ncjJtOYLNdoyqtZMgttQpzsCB4FB/7ud+rvze7/1enAC2kH9bR72XvDPF9MUqAd09ZUnfojI+Olp+4sEHytqVK8vint6y18H58FhZqvWls6vMjI0lSeSczp44WU4e/bAs6u4tc71dZfVVW0r/ErPUO8uFU2fKyqXLy+mTp8uwlomRkbJ144ZUSMeMlZqdi3gs0cJeYmxdPZVCRUhVUq43sdnYABzxDaE/M8XRDH3P9OxcBFD7Viwt3auXl5U37Cwfjg2XjqWLy+IlS5Lcq2gsVEhKSf9bbX8BRCW8TyKcUZzzJXRLewFjyEFE9fI9oVgfOhTBP3vKe/XTCq15F2FqTE3FcbYUUi0kBMlcj1GioSL4czHBinsRYDM03gdnYP9wuowVACsaJvqmu/Q2z4T5xGFL7okA9vT3l/MXL4S9Ipimjh2xtqYaZt9L2oEiglAOvJ0gFXYOUGtmOkGfZ2C8OZVUXs6fy57mPCJUt3gg9+pM23MSGa1IgDi/zxACWgUCKkecvn/0MTPaEebq1EqjJ3cg51G1yLu3f9s2M/ck8FE13bplS+6LIQbmAIxQ/cIQwayhkTJVHSqHnWciutpf9YVUvFxD0FABS06AaB6aJpEw76MjVa3BQcKtk2EQpW9dr+yK5QmqTX4SxLZ0QftFsKmqIilFwfU9wBFO0buVqEUs17ScaWrh9FAqIs6+CVor7ZAhn03goJIDMGEbBEHtux7JSGRJsZ1XK/vVUfw1YPKfC3j8l/t8g5A0EWwYJgvuvWordM13BjBpE7S8UQKxadXxv+cr0JI37SfDeosx0dkBKubN5IPKLqkVrstXqt8dSKIdvRo2yOWnFlAsSLs2Y4ezx6JJUmG6gCwAk/THX7kDK6CvAt1CNQCTuc5Sumh80WKos/zy/7SOKGJk0keS0jqiOHosICE6FMYBR5C15Oyq0mqLY/8rc4awSx1lCiwBH7kH53vNujUBM9yhZCQK+jO19W3t6tWx3XwwfTBTuQRj8T1z80k6VeP9W8vliy/8IEH/NTsJ/60PIKPSqKDBv2d85YoVqaZLDAgQihsirD3XUd545ZVy8dzZsv2q7UkMbrrpxjI4MFCu37WrfO33/7BsWrYiTE5+Z9HQYARqTxw+UqbGFQtmy+oNG8ryNavKO/v2ll037ildjXaTCXVLly/Pnhi7NJp7CJ15Yqx8+8knys/94i+U9w8dzN5gj8Q4b7/+RvYTQdef/MnPxmaOXxguTz3xRABehSG+lo3hidds2FA+OnO6HDh2tKxavy6ists3bS5H3tufltrezu5oPNCSGLs0VtsJjh0LiL9l29ZUfV9+7vmybeOmFDbEHlpPlhIi18++bEk5depE1nd0arKsWLu6vPveewHarr3++rR1ABL8EAcUr2lp8V7FSIJ2QX8KGFPV3gLN2eQqqN5OFSlp7zABT1xn77QaUPwJfapMyOvpjm1my31fK8DuXVYAr7JZsRDcldbmtAOVkmcVJ0giA/R0dcT/2EsRNdaG57rT00mkJF72MX9a2ZOYMiVMW3Y/BbaGOq5gyR/n7MzWqnRt7akT7VSDAWjENPnq995/L0mee5EsRdyxE9AynJhg9FKdTDEwuCj7V3zgXsWXGJoYuLTQJCgSVFV9sSggSBxGK0xxz7P4++iZdNTxxYoH/KfnACTOzM4nOdb+olUjwFGfccw0KcYWWr4VmxQbFSuBdlgsI5dGs3bWwnMSZpckit3FvMuWLs9ZVtg8d+5CiiHahsQUEkx6ZuIgbffazuQF1gTzAwiKFUYTEDtF0i1GERvLd6yJ+MU7AgZ5TpV4xV7vTlwiF8G8/vDIkQrq9veVX/2VXw2DxEQc91gBuc7y7LPP5Xx5x96fkbzOTkYMnzqV98ZO+W62BQgk7rcuQBGFqa/+p/8UKQJ5j1jH35limilE83NlyWAVEWZLMu2pnWzWsFvjETLWvgJX7CXbZ+G8G/+NlSYP+cHzP8h9WjO6GV/84hfrgAstNGvXli/9jS8lx3j66WfCKJD7WTvskrvvuivv3t5XWMRAq4y+bQHTsB+AMewpUWAFrFq4Gk/+RmJALnjrbbfFbouFKmCyKjbGmRNju192xvkXr8mdvBfvwrW8Nz8ReR0fj81YQg5A+/hY3XsKz3yQ/w0Y9czicd8pZ3t3376yYdPGfJ9zNjE2lrNCX8T3atcBUAAHJPzyCwV/32v9q6RByV4lpeBargEUsM+0iDhPbAbbwx4BNq31qRMnsn+9a8/iOpjM7+97L0CR72E/yCIo/F6769qyb9/esM4VemlKTk1MlFtvuznyDhmSMN8RzRP2CouDXUFOEEdrV/PM7p0mSCsPoWUHS0eczUf6XetfxVO7AwpmwEJHSRubvYe5+Sd1UABg/o5trSypuXL7bbfFXoj96RN5t969vxPDA7LkOfaH58V+y0S0dnxYDUT+3J+Wk30ZUvmzwZUfJQ78GGDyz/6n/3GezggD6EDYEFpyVE/aUbmmrUBU9VpBoyCinJvN/eADny579+4L+iToAD5kHnUvsayqYH7u7JnGSPcHZMBogUhHeXr0UhJ7AYjvpp9y6623hBplcg6wQPsNlNuCegEYE5y8l21RGUMvAf0OosnRCkQuXBwuu3buyot0gDyfwEEy6H4BHy+9+FJGD7u2P1MRQmm1gYEyDDIGi/9d1ckX5bA6GCrHru15GQz3EArY++/nMDM+UDqJd8s2iZDq9GTWF6jU0qG0Lqk0mwLUjgSG5DrUAK0DB6uAFpRWJdvm1Zdn4wlEMQh27tyVudlf//rXFypynCpE0IzuFcuWl56ujtBpp8YnMvJv+ZIl5Zbbbiu9XV1R379w+kyZvDRa1q1YWTpUdOhcDPSX0+fOluUDg+XNV14t69DaBgfKis0byvETH0WklWjsdbuujXE+uv9AmRYoYWBcOF/60u9eR18CP/Qtzs3WnvnoT6AVSvATQHeUdNFD5FNZrNT1nrnOWr3p6S4XO2fL0I4tZf2t15cX9+8t3UsHIyJbqaI9DdW0IwlqRpItpwa/OHTI6EzMzqYXcWZqJu1Z1pRRZTAELQACB9W93XjjDQFYsGwITNHg4FBiCLEbOjpCo2P0BHmMiL58walrGgcm0EsFibjV+PgC1RfbhKOuArXaXfpzHROK/D4jksCpaeOpVbHuMjoxkSRE8CBwBnxEULQJ1BhmZ5eR5HhboUj71rltA//s5yD4ixKk+D4GkMHGrMkkpEX9NYmZgLZfinHVlyvw4AQqRbgjPc+cP8DA+SJWKplQ6RQMVaFV2gsqHgRfz2QtJCSCUgE2xw/cAVq06zQxMRYAQzDhOu34Z2sHgGJMBS4qci0lmkEdCW2/Op96Vuu4yVb0jLNGgdTypZLp3foeTjE9scuNUK6j/1qdF+fOfwM0jKjjqO2V2RkASRXYVOm0DwA8lc5dhf8kQ0CVdmQsu7h82dI4azbEGWZHsHq05HD2qfSp/jVtTpdB9b/WMPlRHN1/nd+pEEJty7kMY7RgRsusYOkSA1wBcxCHrf8ATGpLVkdQDe0GdFFMQGhtJvFXn69isJeLjE1TT1N0bOmqH4syGgHaNrCoPO6mTaZhf9TkM+hM/WeBXVIBDmfYDc41Y+BRCeeJc5qIo7LZVDclRM49m6t44szUQB6YQ6i6NxeSoEp8BJLskHhk2dIlsW/+jj0U9Du3zr3qvvPu/El8BeppYcm4VkHrfOz92jWrQ392fXRfQpFVBwGQPZYAVrGC/XOmsSOwwNhlwSvfC4RR8eU72CoFFNcCTDz/4ovl+LHjZfPGTWk1+d53nyiLeutEsfnOUj774INlbnKqDChGvPJq2bFhcwoW7DK9N59bv2JlOXfydLl47mJZvHJ56V06WA4cOlTuvu/esmjZ0jIDvOrsCDN0CktzorZ/EG69MHyxTM5Ol4GVy8vk7ExZtW59klsFLOxQwS0be/XVOyIMuP+dveUH33+67N65M2xb/ktyuHL16nLg6OHSJZG+cK5Mdpay+6YbypoVK8qJg0fKW8+/VPbs3p33oUqsBcr+UFwCDkVMfHS0vPnKa5nuZuuoIrrPNZs2lYuXRsrK1SvLh8eOZooPkGTl6lVlnzbkwcXRODHVrbYS1Ol/Em/2kQCl4okAWwHL/UrC7R82np9rBf8kwirdACF+xP1l2koDGLLF9gE7HtYisdiMG2ajZyqDZZrANq3jChbu27cvfoSmTlo1MoGDLshsKtpGa2IHAuNpAzhJWmmB9MA/rOGwzTo6UwiTzNc21I4k/q3uivgguiXN/TYHpSY+nR3xr2JCrQg+77nt00yLW7GiPPPM05mGY9+KDyWBACUtyOJIU6fE29amFW2UsGIlBSxpWmHFv96BRJDfCqPpzNm0JqflnGjx+HiAKslvOI8YYMkZxsu7+/aWm2+6MX61FlFWZP1rG86yCGC2Awucd0VMMbrYhP/3Xc6mUcOKE+IHOYj101L9iTs/kWKE2FwrnMT68NE6WEHxSAFHS5q9bT94H0AeLUi93XUiof0lWXVfYhl7+OFvPJx7BHSIf9555+1opXjXikWuA0wDQlkfoIe4HUvChCLtbZgpR498mIq93EWhyZ7asnVbktyrDEjAKD1+vLYc9/SmAKWFxx50bcCSVl2SAnKadiqTgjTtSHoW4ov1a9cmRm6nllT9qdqOI06sbO2Gk0ozcG4ueZzrtjGRoraEFRtO8YscgcKS58Oq8jxazOWI9kxGkNMlWjIUQDJDIFasiB6SXERxD+vYOgKHMKIUvtwbPwDMYm9PHP8o8aTiWDvNlA7k8hUrs5+dJQATmy/OdC7CmOlUqJoJ2IcRlJa7pn3Os7uu9g3srIB+Cl4KkbTvmgKdPIEtV2i2h8W5Yi3vd2hp/YxzLjfjO8Td2rrtJxN+gPbWIqPDATR9fYl1rW+rVUTb5NFHv5mJUIAHP/a9ViTsplY/xXsAIMtH/uW//N/KrbfcujCRyZphxVuP+Js+jPNL5eWXXg4oql0NoDeRaUR9AUkM3LjnnrvL0NDiaAOxP/JRn6cLKv+Wk8p3Dx74oLadvvtubDm/xj8Tj01RYGAgZ9OkIYQKIEa71zKUoaNOhwzTc6nCQmUEWgP5UKsXGYbOoUMB/JwVAJ19A6i1t+UUGDzRegRERl9sKLlIABM3tyBM/2NEdQstx02w9RcALj/sCm0jc8ev/dp/N4/d4WVjT/zNv/U3y9cffjiGxkH34PqA/e8PDhxMCwljZjM5PLt2XZuDAIhw8PVGOngMOoQdVaml0RhfDEn135IORshq2/Am9ageWEBVGQfnn/4P/zRJJjqYQ+gebH4Gw4ak5h0F7tHRLPo3H/1meeD+T0WTgKFdsXJVEnP3Q9SVoSIOS2uFkeQQX3n5lfLqa68G6ZRYM5yvvvJqGCUq5Qz+s889V555+pkkXZ//wufzMv03+qAqtYPnvumMOMycSh3D9H7WIyOQmoPteVQEGQ1Bkw3I+fh9gYB1d5j9t7WX5Lr/a3buLG+/83bWjSCelgJO/MypUzFIfjg9oBLHahSzd6C3UrDHyBNtMxrYGuprPbR/f9m9a2dZv3ZdJnEYAXbm2IkyfOZs2b5xU1piMDb6BwcCjKzWcjQxEYQy49x6eyPgtnr5ylTJGAO9yKdV4Cenys2331IOHvygTI1cWqiYCkYWL1qcaqngP7TZTH/QRoNeLqeugYqDZzpO2ke6+7Jec52d5djUaFl36/Vldu3ycuTimdIdBW6TWMZSAbhhzw1p/bBHtZjZs4Rcn3/hxQRgDKJgYs3KWpn0d4Jd+0jVUOUB6g+QE5BRLfduAGT2PKOv2qBfF5WZjkwErkZH81440oMHDi2IJNo3rZAq4CEAwfR0EgFrWEWNSlBlvej+PowWFHljOLFBGmE1rUOnTMBppuE4O3GSnV0JKgXIzg/0v0V1ocTWEJhZJzXVkbw+a89HaI9afMbN1SodZFviEbpgw1hhEAlMUfWGVguIGV/OBjAXHZXJiaDEDKfgAojKWDsrAjXAgj5lQRA9oQgsZiyozwJYBxYoyhmrG0Ckgq+cm2DA90fEiljfQB1P7p7NeXeNTIeaqkrk+b6GrijQ5XxVCzJ+MgDWWPJBjCNr7F2g+bqOgMw7wXZDqwWUeUZOC6DbVsxrlW0qQIvvBQa1jJig9POo1xTFTTSpFHE2QjXQ/TlP3mf6vKcms/au1VICXK8VOvzzqIg/hiv564/8la9AC5a0jKDAAw0rqHruKwmlrSOuv1WZJUCTBSDFRISGtAJUxj5x4onIpmWnYaNcfox27PR8WANt1bGyR5rfCqbTquNAZOrfBZvJJJv671y3U6W7Mknq/1frLbXVppS5ro7SYRpOT1eZDQO8M+2T0TUplRGSXuem9YB9cBbSh5zxpQOJB4hbty0I/B9Aqbb+roofcG4rc8tEhGWlf6BOGnFmJMXsGMaLamY9L6ZB1BHi7pc/aIU1+WgjSSWWKPsjl0wsW1yGRy6Wz332symOrF9v8tdQYh9gNoq9GMM5VT13Hwozxz+iy9Gd6ys0EdiUKKCu7z/4Qbn/nnvKxVNnyta168ubL7xU7rvrrjI7NR22wuPfeqwsWTyY9patGzeVjw5/WBatXFa6BhcFPKZnRddgcN2asu7q7WV+YqpT2iMbAAAgAElEQVQcemdf6ZicTrC5Zec1ASAmpybKsXOny6c+++myeNnyMErY8i2bt5TjHx7NiFVJwbnTp8tgX3859P6BsmJoKFR6dplP8L6Im5vQ89H5c2Wscy73smXDxvL6c8+X+ZHRsnbFqjrZZ+XK6JdJdheSmq6ucvajk+Xg/gOhkUfPbHg475io68XR0XLtdddGmHf56pV5PxJy03Q2bt1ceoyNn5tNAsnmW1txjHUVI3kXChMYeWIthY12Kg0GNB/DfgM3JAP8Abr3ls3G03bX/Z12yNpqqaDXgmj8n83t73I0aJY07T92vHiXf7dv+OwkYc00G/4CW+XIkUNJ6MQaYVGZwDQ6Gv+i+tqOkweKJ3GXAHZ0lX37Kr1dwa0FTFy/PaytDpbfES9rbxVDWRexBD/q3l559ZVcC1s2mmMdnWF727/Y0p7PuQGeYHbwp5gCinTeu7OvDc29AwmcvYwCn51LAUBiLp5SXMLgTcuH4tIowc86lc9Z1lKEHdLbKx7pKYcOHU7c7V1KmrSqYU04P67hXjP2eu/enEeMJcmjfSYWFp+3CRl9Jgmx6Zyxfh01qQeQKSg679rTTX9iS7xfTIobb7ypMtxGRhMTWDtxfdj0a1bHH4vhH/vWtwJkYE+sX7+2vPzyK2Eci5NaJoOW84z6bYA4e44Pz4jka64O0MEmYR789N/6mRRk2UzP6Z3SFpQ0fufxxwP0uh8gmtZ/+0Qx+ewZ7UEr0/YtuTfMwXp591ofvvHww9G8EJt4t6+9+mpsoCJVu/eoEdTxwxXsjhZKw4yKGH1DNxQTZRLh9ExakUkGeNftu3FPElh/FlBgdjY6MfaP+5Of/N2f/dmI/NvvgFlF90ceeSQsFTEa9rXvcY/aPgAZABP7WI6lSCzGZIeMibfnrSHQWWtNGNiGDygYdHaETYFBlpaco0ezXw25kAsqerI79pT3CigD2rMV3rf7tU/8WGOggxZ99wSw9U7kJGyF3OfNN9/KO4iO1bXX5ox98MGBACd+gCYKXkCFVjBaKxLAxbQkOYRWHvbrpZdeTHyI2cGX+Dv3aH/xc//6X//rClhNTqZo74dcQ7RGtOT3mnRU18vzHj9mDbE35A6DETjnR+mO7NixPRM6D3xwMMAUuYef+/t/LzIU7CnQduc1OwIkWUNdIwGMhoYCugIm7Wf5jlxCQVleg7XmnpPHNpENW47pbg1p1fC/clZrY88CSoDfclrPzL8CLJ0hgMwdd9ye/FzeJW4PA6+rM8Ad0Khlxl4u/vyVB20/8hd2/Oqv/vK8/lYLRmRJ72rtl0JxJVDZ34iJ6nucKq+99noOAAOHEuTFEk/1YBBZjhzSi3qjCqzKY3M4AN994rvll3/5l2M4VVsFNzYbSqEXLonwkiDJz7/4Qnnooa9nU//SL/1SNhrjwCByEIz2a6+/HmemEsz4/5+//dvlf/1f/uegmo9967GIyNqcKGLPPP10+ZVf+ZUYb0wTm1JAR5NEosPgATf8b0k0IVaOAPJr1rU/c0BVEARqnsGmOH36bAALB8r32nA2huvQd2lbYmySVkjUoWSU33tvb65bRSGBBCr5kzkgfrIx9Z12dgbB1V93gRKzYGExgbLaF+/aPtMKX7o+YwUl/O7jj5err9pRVY3pTjRMBpSzN19/rdx7113RH6HgPz46XoZPny1vvfJKuWHXtdERgdYvXb40lSzCr7fedGPp7yX61lWOH/2wXIAqL19Rzp85m3uIcKgZ3V1dZdOWTaF3ToxeSksNAC1TXrp7S29XT76/JwryNW1IoELMcFqPep2lPk7Z3azwrt7sC2KnJ8p0WbL7qrJ/9HzZcM1VZR47ZslQDigHiXEBAGNY9a/aLzfccGP5jf/9/wjKusIowLHxADcqA4xV2qDOnCm7du+Oozbi0QG9bve1cfCQcE7kB8+/kBY1vZ/AAAEfwEQA/vobb2RaDgf6ztt7A7oAYBgWRiTVK+rRmXihB1MVrFYCXEtAU6mSKqeVdinBaOfVW1sVWbTXFkBxxloEGhKOdu5eVRl9l3Oj6rNhHUX+yhbJdJ2mxYhTUkVw5iOupCqnwkYLiLgYtL2/L/fr/LuWcwsJN+JSMMVZuA+ou/NOEyB6Qp21F5Hz4mz7el2/Izbjut3XpUKX0WD0WvqrEC7GD8TefXgP7gOIwFm0PajWUQDTCvpxhhy670sgKvWcnU9gUhFqo6y74xzdE4fn+VWlgTb+qW0y6JPa7Cot2RjOZcsAZtOp9LS6RN6J9yp4EagfNi2is6ts3LghugK1XauO5Hbv2CS+37vIqM/x8SRVp04ay1lBJO1Kfq99ByooSYibkZN+5/8LDuNH9iz/H/rFK3GC//K3VQGTKxkmV7ZR/dDrh0rdaJ7IleoRDUARRknT99ICKt3tmOL5udKjleeKZq2FHpnaxLPwPVXxz383g5DDQEnjTRVZacb8uNSCnFpYLl1hi4TNFfC2Bq0C7TmsFIE4tgfQUQ4DHGm0UCr7BRXXs2B3VeV8PgDrrvY8Z5RDWIbtT8tCAXwKwqoN6o8d8Y8Wvb5FNcllP8ICXbuujIyO5nnZPdXjjI3t5Bv4A9WxEzmTKOb69tGcJU5E8ti1uz75ybJDK80wpltfQAaJG9Bc8YNQnXMKDBXjCColAc6opFmhhf2RdBw7cbw8/r0nyub168uFU6fL5z71YHn5uR+Ua3dcnWKNXu5nv/e9smH12nLm5Kkyc2msLO7sLecnR0v30sVl49atmd6wuLu3bLhqW9lxw/XltedfLP3znWX07PmIpV93661l/4H98SEHjx8tu268vixfszatPoB8awuw3XP9dQFgFVOu3XFNfG5aa3v7ysmPTpYNa9eVS8MjaVU5K3ke6Cvzi/vLyOxkmRobL6uHlpYzBw+XiQsjZXDRQNm8fWuZAnYtUY2tfmHs4nDp6+gswxeGM/llfHgkyTMwbdW6tSl0bNi0IaDWMQzZhh1Ii+sT991TeoeIvnaFOQLQryNtjYw26eJ04irxqVGn3pW/sy8E6Gzzxg0b4xOB/OIE78H2U5X1vluQg+9li/loiRD/pCLNd9AWsR/8vmRbQaCdesGPtILnYTs1LJAK/M0mHnRNsa7rt5VWsSJ/7rM+w7emXaerK8yWEydO1eRt5cokCBKyVny9AvzdVZOC/52aSlFOsVBcyQf6UbR76qnvJ4lT+LBHa9HlQmLTb/0/7N13sJ7neR745/SGg4Ny0AtRCIIk2DvFJlKdkiXLa1lyZhK3eDfeOP87m5lM9o+dnY03u8nMxk5mHNuznrVkR7bkKouS2HsnwU4ARCE6cACc3s/O73q+F6Qdb9aO41mOV98MCeCc73u/933K/dz3dV/3dX/3gXLFFbtzbsdf1n1DwqanJ2Kd5ql0tCfz64yqjJXVtW13S3dN4GlPZb9Gs6s3pQC6zmBmsQ3GQjLy2uuuK2+/9UZ8SnuEH+r++RPOOHvQ/fGtgTqYZOyB9anbDBaRGMM8Kc9w9gmkZPnNF3FR4p7uVbm+wLDRALzxphtjn1yPbxLQdc2a+Ha6a2FK8FWwlgBpgku+OcAUS0iwjNGq8xjmGACPn8e3p2vHJqWUanomdkAQmXU3eiFsVcAX7Yldl15WhlcNJ7nG1xgdH4/vwe9XMsxnVE7hs7r6fPyee8qDD/4gQT97KPC3ltg95z4gInooZ88mBvvij/xI9N74ohppCHz5HHwdWin86PiZrVJGdp1/rDRK4guDw/WrltzpgMB7rroqmkRKMu77xCfCTgI+khhgE90b/8j8uCf2lejxT//MT6ckCuMOIEE8m6bUl774pQTSfBy+OB9YDENXI+wBJUmjY2lQcOedd1Zh/XPn4kO5J2vmrrvuKo8++kgEZs+PjoY5AfwaXLY864K2DkBA63dApJ9hcthDlVU1HD8PO81eEG8ZR8CfZ5CUxvhgkz0jYFMCDuCVzoWTU6222yPpqmlMaWfaO0Ac+9p+lFCz1pTxGHI+XiPkb08C5PzbGSROZkPcQzrirFwZAEF8i5WkBC1J9KHKsFE9QDcywsXdPeW7DzwQgoLSHvpaZDIID7+npKwshq3Bh92ydWsZG6vl9NiM2C66WmHEiZnXb6jjkf9andfYS1UKael86GDG0Jrjl7Kx1k90Hvv6qp1YsbLqCnZ35Vmi9zM+XstoWyCdP2PvWglaz+rMSBnu6tVl08aNrZJ0WoK1vXFTfRCB+P8CRsjflp/X9i//5f+0ZKM8//zz0c/Y/96BoPgMtYMg9YODg1lsgpw//dPvhO4GcfrCF36kPP/CCxFA239gfwJLjkToOHqfExdNq9QaDFkEaFePPPpIKH4MJwNiQ/7oj/5o0EYiWq+88nJ56plnsuh//Md/PNl8YIb6PQitzWYxCBB/8IMHc48WiIn40hd/JCUoNtwdd9wZUEUA9tDDDwfFZbwZmtTXjo9nk6D7MdA2faM+zipCx/2b0fJei8Bm5JXZ3DJLFstjjz0eBWUbwEHkOjav7Ht6bZ85k/dZfDJlUVjevi0HV9gFbc6ryhTweQGsA6IBTPxdYEtTYWJsPNRQht192Zg2sWsaYxsYiudnGDvq37Zv3Ro098Sxo1G/9+wOLPXEV+y+vCzOzpbNGzaWibGxMjM2UV5/8aVy6SXbSvviUuqVl9q0f5xORwYicCsGl5f+nt5czzyGWtjTEyFZ3W26IZ7+PT2VGvTFRX3FASMdmXNO+LKevgjfSWcCXxJkJKOh9WWlFTr4FtXNCYIXaz0vKu/5vs6ycs+ucqZ9vsx0lLJh06asN4g7o23NmXPjwQGyjnRF+frXvxEGyNDKFWVwwPuXhf0TMd20qVoI2wSdURbG79S9HmOAQ8FbkQyEa9rw9oXsQLoj7dheTp/Rlm5FxvrsGYHz+XT2YQAY3tT9c+hTo1/rTxsKagUnteOayxgNDenC0gArdEOwP5aCrA8uH8q6NF6cKGPlekqt0IA9u8Dowuj5gAcOGK2OHZ4MWvb2/PzF+kKHBDpsWpMSYEzGrQY4wJomM21sOaeyrJxKWTr7jKPTZOZiWLdsztypsUcNd4hGyJQA3Ix2i/NhTDkwsT/C9ujuCg0WGwoIUUtfJmJUzQPH2XO590a41Xwx9ta+zwj/Gl0We8Zcsw1ACyCG7g9ADuNPHMvhoIbbmHje2r6xOrP2rGyY/eT7HeKcPcEaarL15nP+I0Dn+80Be+K+/Vcz3fPJclfhQYyqzjgabOxUix7NOTc+gBt2wO+V/0RD4uJp8Terw/zbOkA+6tf9QD/kQ0DA39JNNxmXpt3jn/+aDymZZCo/PJ+t4pgPMUsu+ghNV5qKdAZAAXloTcw+A0+6OCdBOjBUPhAAbL4/3xTRy9ZVo2uSnDp1iPo2miofgnnqZ+o9h+0nq05oNp1G2mp7V46NMhxaEBXdQxdt9d5xn/UZFxcr66XqqviztgC0950rVSdovpZHdCq1qd1NFubmY4s4Z7LVFSwZyr339vXkd+yB/SLLLMgQtPALgND2pt9p6RvHE0i8tBQ9AcGlgPXkKayxzvgOn7///jj7bAZnEFNMEgdQwvYT7gtT49y5ctutt5a33n4nOmoCbzaJHdJ6Vt39idMny9jkRN5/9PCRcsv1N5SVg8vLWd3Wtu+MGP5xgqHzC2X83IVy8uCRsm75itLW01WGNq4ry4bpKLUHiDA+/A0Zz13bdpTjh46U2YX5suGSrWkPT2vinff2l807tqWkpmfZQFiIK5UNLsyHVWn+Iyja3lG2bb2knDtxKjpmgBIlPgTZjxBM7+8p26+9upSBnnJ+arwcO3S43H37HWXv40+VI2+/m4QKXYBLLt1RirKYCE+2l3n6TaO15btSRx15jO/I6GjZfdVVZXRyIvMyuzCXNVTBg7kyMj5abr/n7tLW05mSECyNRjuBwKEgXhACmJEJ1mhA1lP9P/vNTivXdl4oxxAM+Lx/S5oIQmgsWG8pU9XBZnIyQQqfUoBbOzBUvQdzicnq/txLoy3SdKNjk80HVorzKyzOlqCr9c33tQ6sIfbcdV0zYpjO2BZLKgmhMEEavaESbQvrTsDWMC+ce02CxTNLykjwSCSGjXyugnoAMT4xbTPsJGvV3hCca7frmjrlNDpqAAB+onVL02PFqpXxXXyXPah0Z2JiqjJrokPSU8vs53Q7Op29Z/wlQrTrbkp6MZo1d3j7zTeSaAFy8Ln9NzvDj+WXVfDfWNnn1fepHTMa3TPXAyb5HoGr81sQu2vXZcmOy7LzPZT8aguM6SVove7661NmkH3fr5X32tD/gU8jZ8+VddqZ9lSGrzUgFqjiriezdsQBYa+OjYal3t+/LPcJTFE6EsbC1HSeJV0NWwkvY6gLULoY9vUGBNmxbcfFtew7XnjxxfgUkpWeu7KUpqIjwnc49N57Vaxzfjbrh48QHYj5hZTve79xcH8333xLGlXwR95+553aCUW75yXZfmDX+fi0YU2FmdGexCqfkh3xsh6tQQnmu+++p3zq058qf/bd7wYc+tKXvhR7DWwSTynDBlZKFEr02XfGBQiDbfvCC88n3mAzgUHWFbYEBhrbY89iI/GLlIzT4XBkBKwrJXESHzkdlpSGj4zE5tvvf/THf5SEMUC1SXBJuilx4m8CdcRbfHSdbzyX73CPwET2XaccMZR1BWSyNzyb+6RVg8ki7gJImGsAAmbxunUbArhgrl22a1f8YZ1BT5w6lfEEPGHnsy98QIChexSDRFB8eDhnSxJfM7NVK292Jn4idgV7hLUNjONbuyfj7vtp49gnAZvGxsM+sp9oiRpbz+y+zO85oIYONCMjtXPNxvXl8JGj5fy5C/HXn3r6qQAa2FsYHS+99GKenV3VzAVwplOmBIDrirm//e1vXzxj7ZWGtfP2W29f7NgKePbiw0drRLdLepxDQ4l/3T9g7mKZV6vMRlyCocgGWafmnLdQGyS0zpSF+bC5Gr/hb8lt+2tdtu03f/PXlhgQk2oxa42KUhU0va1kc0HxPTRDKhBUrsLdgvS++ureGMOOzvYsxLpY1+SwgqxSXUY7s9ENqskAKDBQDizK9AK2u+68M4Enaha2C1qdTaKPNXDGoKFHQbkdLAJFGSE9th2qFMyxDNR3vvP2W9kQP/HVr5Xjx04kc2/yLUqGyb0AavzpXmx0WSGIXsRTZfHna/vYJsCsQktVLEj9ngXAOHBkGK5PfepTYaXYpJBGRsPfa5lCZY2kf3VLrT2sipbjmtq3lKEIUhfyfnPh354jlFA10YJtFMhWq9eUdszOJChOuZIaxbVrM/7GF/Kp1GSaqO38fByD7u6K6uXgWlwse668otx2402lq609Brt9frG89867ZRkl94Wl1MTRh3AY9OhogjEhq8a51v62uzuLnYMh+zQ7PgH1CQgCAlLPzTHv6u0JNVfgiWmwfGCwdLV1hMIcDROgT3tHdYS6e1rOtmigs6gYxTqZct1l/eVcT3vZeMPVpWfT2nL4VM0SmS+BKUqsEglGrWlXG3X11cOp6bNuOLxAjWuvua6WLb3+eoAoG3jl6tVl7Zp1aX9mDd5yy80X9XhkERw8UGIHpUNS+zpzKyPj8w7CU6fOJMsmaOc0M7j2jvlxYLmGuWAc4pi1lRpsX4Bw92UDy1xYC7KjDndZkUpJrIBG7SBTy18cmgwLFFqWMKwFh3FL+T/tuc6fi8FuajZ9B9qqjNaWFk2O0eTkpL1iW3tAAaCpA9u6ZRPsmer81HXngAdkNYCdgAQg5SABoDK87AIQqu6rhRy4wEWHovuemKIl0BNQlpG15t0bpNo+SWeCtlK2br0kh4JXBFIp1r9/OMBsHL+xClww2sSvALkVrKl72b3IiDjQojTfVjN76rCbEhrrQRYFcGUfuRcve9BcoStq1di0XRYQmcfBwUrNNf/Wnnth7wBQvqeK3/UmGPRzGksycNaueZa5tz7ch3XD5kWT5s8F1n8t2/7DN18UTa1D8UEjur+doakVK1WP6S9/sfl/yW8+hHH8p2yYVhvfD62DwBhA5RZggmES3ROAScNQCQDyoc9GQ6pySipTqeGS1JbE1lntw9N6T8CZWn6T37Z0SbSP1T64q6eKds8tLUTktfgPSxLgkZbEiy3BWmdavb5X1W6rJT5slL1ZySULscn2Xco4aERgn5Wl2IuGhcfOaLHsDG60l+xZe5Wf4qxas5ZofRWZBYoLPgQOfBNnFUefrZlOx562ANWu5do7thFwHU2wxR9Zt2FDPicLJrARXNinruEseejhh8ImEGRzKgUXtFh0TTHZspdKSa676uq8hw8xRHfi7NmyffPW8szjT5QNa9aWKy+9rFw4BYwYKhu2bgpL5MrrritT4+Pl9OEjZd/eN8qe665H4SnHjxxJFlg3G4HRmnVryosvv1B2XrE7YMno1GR57uWXymfvv7+0d2k5OVp1Kwb6y9T4RLnhmmvLzORU2CMdi0vlzPGTsavOsx1XXVmWbdlQ5tp1Spsrp98/VnZu3lqee+jRMnbqTJk5d6GKkEuy7NwewOzC6FgAvLEzZ8sbr71W7v/c/WV5BBnPJqjZsGlzdFg6ejoDsumixFZG+Ly7qwytXR0dFn4JBz5tbru7E6RpiWweBFgCWj6W+ZRsYksBF857wBUggVihBIX1I+hg2wVdfBVBk/NBoI1pYE3Hd5X9zHlcGZYCFP6WefZvAAkmU+5tsnZr8TvBhbM1XZ+WarcbAZezzxqyLn0GmCHo53Pxb3xfkkyEXFvMKmu+Sdo4+/gHnq3Zq/ahMwyI1CTm0soTu2nZQMZ59+W787z8EwkLDA770PnsnJ+d1zmq6qIJ/iX5wnDmoVmXK1ZU9jZG0UhtpyvQP0ETcMP6VkKlM369c1sQvHnL5qwTSQnBv7L962+4sZw8fixnuedsgBllyk3HO766cZC8M5aEaQWbfmZOjD9/hd2wl5VdSLRcuefKi0Gv++PjamFLAF/i6/7Pfz4BMNAM+GHvAkz8XXKvabBQA+0rIwUABFGaJ6GaMv0XX8y8in0AkilFXrs268Yc8/2VBMXP1hVlcSG+mDFnl8yzTj1X77k6Zz2BTGx1/r/EXfU7hrMG+ZiNjgXQQHnEkcMHE+SyUfyNKlJfAQ4+KJ/PfJmHRo/Ec4hpakBeA3N+l1IOJVLiC0Fsgtu0SZYErUwfa4RUwjXXXlte3bs3c4AlBAyxzwJeHT8WgOjSS3eFHWsd2zPXXH117NxTTz8doMjalPTm19BwrMDQQpJqOj1iskjO8x+1cW4aYohpjp88WeZ1x+zuiS0NW39oKAnK7O+160pXd21le+F8LQ2xJ/jIEl+AavEcPzH+GaHj/v7YE76keIxtxkLDQHKvXphaKhb49ObWuq3t7IlQ1/UYJnTr7LQvmzJBY5ASIdp7BF3Pn0sc6RxrmJHGAgsGm0lXHdcWE1hPtcV0V+IDzBNM97CXz5wJw1m3Hvvcz4EdwDKJSBoiXj47NDgYMNkxOh1dnsVyydYt5eGHHy2vvrK33HzLLdHplExUggb85zfffdedibW+850/TfwfcDQlryvLT3zlJ8KAYuPEE0DIsKomxltMyq7cv/nDOKoddqrzIZkqKfH8C89njpT9OQto/dmzTUmPmMc5G3FXzPqwSWrSEyYh1ogo90fo1fZ7v/c7S8oWBEpqEAWTylsa8Uughg0NTWN4bX4bk6FAbbfRZGwtwgMH9teWTgRNN20qzz7zbA6hm2+6KbR9hoeRiUr6xMRFRgcjADk2mAReBRDKd66/4YYYB/Q/CwhgQsCM4QMIMJ4cB3WbFrd7fv21vREbNXNQU+rVjPPDDz8cg894W7AWKmCmERjyfLINDz34YIAgkxqK1bmRlBmosXJYV9rXQloyYRAwfIyz31m8rmcB+T40rJdffjnGtFFCjnJ5BJCalmC1heMHLwHiTA4yGzRlKRwbrABaCICFzq4YYH82oAXqZKOhEeFIh9DERFmrlngEQEB9uCuLX9mTAPXsyJnS1d5efvG/+0dlZmKqHCBWa/MdPFz62jrKsUOHyukTJ3Mg0tYY7O8rq5cPhUkSp6a3N3TFfQcOxPkhXtc9vxjKJkegr6urdKjLD1W7o8y3qWnXPniuDA0sz/2kpthG4XxwunWKQOtO6U5nWWLEFhfKzOJimSmLpWOgr5xuWyirrri0rL/80jJN6KqtrfSGFVEqPe7MmQgTO4xXrKh1dA7MN998Kwi2TQ08uf3W2wNUyAquWF7F/oBSHA3ZjmefeSa1gqk1TM3m21mjBGZ9ziHOQWBwc/CnhGY2bJChwaE4sw4JuKs159UAb4xTsk0AFCUpAvWxKqbFaAiuzSHgxIHn98m6tuqb0T4ZE2uFg8aYGQNZQ1mDGviPxxGuBls77ImsQ8be/WPIODBXDa/OXrbeHNLux9qGFHPqZAYcAD7j3jgTSkYYaE5rw4pwkKTlcFspnd2d+f4bbrgx2kbanFIOrywbGeXKDgE4otRzEjlTTUcbNiL0vEW6Nos5zBx2cVTnZmNL7DcOpMPD+Lq3RqneWFQHY7Qlrne27kGMqI7qKDukzGf0T06eTCaidvGZysHARjQHZYIvhyqh2zOnw3ZxmHgvyvjmzVuzp4E7HMloK8zNBZwxdn5uXbMdDfh06Y4doTTKsphLzi5bWDs4tZTBW8Hsf3pmfIR4ih+hA+0v3sqf53H87d5oq6qlltD8V3x9mCUT0KEFPwQ0oXmCceLPMExaJT21LqYy9+igXOyydBG6qA5gw0iRKa9KDvXOW112mrKwfCdqbXd3mdY9SuvgpcV0M/BzulPtHV2lvbu7LER7qaXhIgkwX0uB8pOGZQKgaTlIlV1Yu9akK1QIMbUzCnac4JEtCIiiG0R7W1m5akUCSvaLI6+kkFMMpZFdT9eT+blyxeVXppxmbmYuNiJifzv5C8vL8ZMnYtOAJoKAffveLddec+1F4WtCkgHDV66KM+5c9V5Jfx8AACAASURBVFw+y4m/8y4M1pcC/LInnHU6XoIY91O1D86Wp59+pnzs9ttSHsqx7u/rTcvfnZdsy/l69513li0bN5f9b74TkfR169YkYLr6xhvKxk0by6tPP1tOvXekXHPTTUXvn+mx8XL0yJGwBTAfsGUef+yRaIaNjI8VxcYjY6PlM/fXDK+gjQ/FrhN736hERfecN98uQwPLynTLvq9TTjLQV45PjpXlq1fEx3jj+ZfKmmWD5c2XXy2r6GbNL+VZ3zmwv2zZsb109fel5Nl1py6MlddfeaV85nOfS5nWIWKtnd0Brdh4QNCc4HK+1qmzn1gyp86eKT39PWVmfj4OdLol6cAwUpki6OSCBsE5yro29vxBNtm5bvwxSQRNO7VJjmgogfdautMIEMrGAlUwUmR+o0NG963FumyCUmc9n6IBNpoMPT/Meggz6eSJnPmV6VkBk6bcNu/XnUSGNC2Gazc55dbWfLrdhaXSmbUb8JAosqA7bbprUsT1opXRYqM4651nOrt59snJ8ZxX9seLL70c5sLMXBW5pSlRxULPZd0LEI0pf8PN2lfOR+eh/eL3AjV+Jt/DmT85PVU629uTAIiI8LHjmUvXACbwI5TCKUebnZspnZ3t5dXXXiu33XpbzkXJx3Qh1J2joyNMciCWwBwDwJ6uXfW05z6dc1OA65zFlF2/fmPuXZJNQBfh1nXrcrZG0LTVavrNN9/OnLhnkgKPP/FExkTgx294b/+B+OLGFAgjUOa/Supi7DRsJy3IAQ20iCRxMQDoJHoGa4+/od23pmTWjUSV8hhAQRO8rhxelXF3HewtwspYPtahcaityScSJxk7/sze1/YGULNGwlLppSnXndhGCTm7Zq8APQHC5ootdD9VU++9rGHlK1q2spvAGd1RzG815/VQqrp2NQhVHpZ12NUZ8Gz7zp0V8JewW7Ys+jf2nvnAtlGePjY2EX8YQ974KNsxZ0rbMV2UDonF7F1Bs3UgNrQHzbdYKSUcnR3xfYwHP5P/paGCu5yanglYI/5SauTeX3zppcR51g05CHbUnLLD9jlAj1aN57GPfAewyff5XnFAmMqdNYFt/XsutsJ3NLqbQHfj3fje6muAKfaKz7OlTett42/fRqBUd87lNcHo50AzJVLiRmOL6WSurAvl6rXt8oV0V+VrW680+9jzhh2pe5T78G+/B9rHBoyNprVwwIWhocRJ4kLaUUeOEEp+P8/76quvhdAAaFGSZF8iHGgvz84Or16d8jP7GNhov5gHNobWJ1sJuPTd1gpbwq4B4nburJ1Z6ZsAU+wR/oC1Y96cmc4+DLjKnMcarex5YJ29mBKfxcVoD0YioyVo35QvWtOVZf1f0Zn6G16q7bd+6zeWnnn2mQiEOdTuvuee1CXa9GhKRJhMtMWnVl/HGKgXgVj0u5/9mZ/L5jx9prYI2p5+2rQ9TsU4Ute1uQR+FmjEj1oZ26Z+ymBCxwEADj3ghcOWgYGc+r2JYRSBETIKjUYAOmLKaOJ8Leb9H7/77gQ2nZ3d5YknngyDBIJsAV62+7Ky99W9CQwhyRa5a3sujpAF7R4d1Ki4glr3A1xxSNu00NrvfOc7YazQYAEgYZQwRj5j8QgWfc61bcYIFCn9ODeSoKh2CWio0XUWazBZEXVZbtSt6HbM0EEgXlkZCYTgHMJKgvxM9xs/T21Zb28WbEXIR8pAn6zSeFSU+5MNKalVRGGmd7EwM10+9fF7y4WRcymREfBim3TNL6Yjjpd5Gjl7uqwRsKI6dnal+4v65I7urnTQmZydKauXLS+rO3si3iqzvmbVirKUTOFsadc9ASLag/I2Vvp7+6vga8tpn1G7S8Csq7sszC3EAOh4s9TdVabVqtOyUJva2VbGezvKmssvLVuuvLwsduqy0xHAQxDNQDOSFKMJk1objBzHCkgCQcVIeubpZ+McJ6s/NpY6dXQ347lV96UxgN7+CG7pmGJeGD9GzpoDInkPZPWNN9/KgVq7L2h7O5PsLEOtNrgpR3KNsEVmZ2qfce1oZz/ooBPqbWd1ljrbIekVOLGWHM6N0VG+Enrv4uLF9ooOOCK9WjY79DghxgEDwvpraMOynO69AWQAmKjQ1rLDQz2y2t90kGjVQ1tr1qBr2htNyQjDVmt6a8vkxolhlNER7RcCtHEEZTiWr2gxL2bicDowAaCyQ4CZJhiJg9/fl/XB6QQ21EzIUpyzKqY3VRlYHTUzaL3bI6n1btWbYw3JtthmwN6m/bl9FUoxjRP32j+QTJJD1jMCLByONEnMib1lbbBNWr3JjsgiOFitJ52Y1q3bWLOaY6PJLllH7hPzrlM/eLXurWtxHlJasFTKUOjG5+PIGacaMNbAsgmM/3Ib/xE6Rf6Gh9D/rz7ekDv+ig/dAD4f/rMladLig1QApNE10V2nAiUVTAGWAKRrKU/LaQ7zJiqYF99buxTXIp0WYpJ/K5ZMZ6dWIKcEQ8CLaVJbVtKEsP87SxtbAOSO6GtFdnK1VrlPxGRTmgOUaVRb8obSjpfScpgusqpa4pt+z6ba8/XdOnj0JohQhsnuAA0CsizOl/5ltXWrc0uXAdk9gbsgh01y9nmxDewO24HWDSC/6aYb4zt4Jr/nRLLVfs+ZJJrJdmCq3XX3nQFEIw5N1O+55+JXoCyzI/Y5f4jgnc/RM6C5IGB/7Iknwq686so9oVcff/9YmTx3IXO1ddOmcv7s2SSuBleuSMnOpjXrytr1G8o7+w7EzuuWAWTVpQhCd+LI4bL7it3lyKmTZdWGdWXXlVeUjVs2JyAhELli+YpoJtERO6EVZk9v6NvRi+JHzM6UvoGBcvD4sdKxYlla/nq2c0ePl7NHjpbuto74BUqIfCZM2Pn53N+GzVuqtlpbWzlz4mTO1yMnjodxtHbt+tLf3VOee+aZsvmSLWXNxvWla6A/PpDzcf3mmn1csXplOXryRFk2VIUB+Q/Ydvwl565Ax88ESc4184jd6Xy2XthgQYqSAWAIdiUhUEDX8eOyp73xj2S9G2YT/9I6Ma/OUp9rWEvAtnTqa2mV+D1/QNDKZ6wBWRU0j75UC8iMDQ/QoT0uvTGaZfNha/qZlwRHLTnWtpcILaB9Js8XxuXExEWgy/kkqeB3EVoMRWupTE9NJFFTS2V6Mib24/RM7TLhTBE0GaeGzaO02ueTmBkcDCiAzShJKthR6sJPSPviltaaZ5GAdA1MH769Vyj4hGhHakad37Vu/dqUxmACAeSM+/Gjx5OIFEQ/9NCDCXQlUVy3fhfh+RUpRxDIixOUoXgec+mM9x0NG0J2HHM1rUxbjK39Bw6UweUrwi62FwX59qHzHeulAjvrErwJNsUBPnvm7EjiE3NoLnWDAZAQyJQotXaqVgmR983xCYhoKhU0J856WigCaoAH2yODf9XVV2fOH/zegynBkVRltbQtD0sFgEaXb2BZ1u/+gwfzc4DX8aPvl12X7kwcIil9+RVXxL4FZGvp9rA14jOACH+UpkajoWZM+b2C2VdefiUdTzybNc4vuiiqrwX74GDsKt8YGKyyQOtyDJCvffWrGXuaOXxEpdKf+9xny6GDlQXEBqTEZ2GhrFgFJFqTJKP1Dli0ntM0YaiWU/GxrEvgjqRtNIo6aBb1ZF9itwE7Jci1Hra+2GWlV/RJTp0+k7EFjNBZ4Xu7b3PjP89vLK177ASMC1URgDb7AjBn/9RS78nEVp6DDcUMF1s2gHoY/+l4WLul2et8O340u2d/1nLQrpwxYkJJWv6l/dE30Bcggs0Xa/o9OYtDhw5e1AZRZnjb7bdlPoBwEnQA3TB0Dh7KZxpGBz+YLqF1ClTxHJgqjf5S9BG7e8pwgMdT5fy5kXw3pthzzz4f7T72I6zK6enE9wgSGIeuDcARKwIyaZvQBwIaiyOx/qKzsmJlhM+bigdjL0mudFysYL6AK34fCQ7s19Y5av2YB/bcPg4LZf36gGLWCUZYZe+0B9g3pmnNXpG+jxTLuu0//Id/v8RYCnyAAn//p/5B+dVf/dU49Awd50QfcKruD3zv+6nNs9nRTFEcv/a1n0y2GcJc67KGI8xqEA/s21/7kre3l6uuvioGiJBSesIzdouLyfo76NTryQSZ/M9+5jOpv6X8zcAyeKH2bN6cchQTIpvzgwcfLPfff38MlsD18t2XlUcefqR84r77EthMTkzlcBRIM5QCa4wYdYvu67vf/W655tprsvhsACwRhyYDBUwRPNoAsho2OKqW+7ahHvjeAwlytPKVHb9w/kLui9I+jFb2QrmQRQ5V86eN5z8GP3WcoXJWOmRTC2vhEKdyf00rVAuacQt9OSUZ2AiE6brCxPD8qc1taUnIjGsh6BDXRg3SvZoDt3wwTpPs16233FKu2LWrHDlwoJT5SsOyMRyw6qbXDAyWN/burWj/xEQ5eeJ4GZDNm5+PEF0OywvnU0s9Sdiss60s7+kvwz39ZSnCZgtl5fLB0k2Mc3o6jmlU6mlFjE+EgcFghqLa3hY9h0GgWv9AsoGNrkWn7jRlqVyYmS69q1eWEbTSFctKx+oh9T5lt3ZnmA+LtY0kpWVouI4xHFbP7aBn6ObmFmIogW5vvPFW2XXprhgKL/MuKK6CQyWsAeN/7TXXRMTJgcaxaNBp72F8OONvvvV2QDlMAQY7Af3EVOaJQ1tV+Ft095aIEcPivkNBX2iJlSbLWx03orQMegzq8eMX1fAZdtd1EEHWOWUEXgE+JoUQq/tyCADujKOxZ/hlUus4oAt2Zl45N7WO9Vx+Vmu8J7JmU/LTMpwOpAa08ewyQvm+wcGLjDFrJ60OB5claNn37jtxEqDmHB3v15ISGIjhZG7sJZneDiBlflZFpNxnLXuppQTe53sBMYDY0Bh151iqzltTax5Hb74e2rIYJq+KzHUFGRf4cDJqZmB59pXghkNhXGSLzB+jba95nz2QjB3AhGZAexVadgjk0LUH6ROcHalCtQLYtEaeDECJ4eZG2RDvBzgDMs+ePhtHnlCivR2I5APxir9iSP3Dt/1dH4G/yDCpoMGfT7xE16QFlEREPAhI1TapgEmrJXELSGlfbHXBuaib0pTjtERgW0yT7IEWIAL0JtrJ5lcdCoLVFejo6ukLWKL9bVtnhWZoleSqBF8DlFSR8iXK943gbBylCuY0pUG1TKf9YotZjxJHq8nEY2t1dYTGy0mTgaffoE23c76zqyP2jnA9Cjl7s2qFMsLZ+AUpRsKC7OqsXW/WrI15xsLEmGTn2IKtW7fFtl1+xeU5n1/b+1psjvNFNtU1PvnJ+2pZqhbsrU5pBOad/+zhjh3by8lTp8vBg++l1Tnfxz2PT07E3yK6KTFFSH3NquEyMTZartmzpyzv60+JLE0KWerrr7s+Gf69r75WNm/cmO5vnmPHpTtrV73+/nL4/cNlCaC1OF8+dued0ZJ67JFHy60335KueAKTgb6+cvz9o+X82ZEEuYKvZQP9Cay6+nrLzNJiuebWm8v0/Gytzx8dK+eOnyqrh1aUs4KuiclomHlWpdHt3V3l0j1XpoR1ef9A2b5lazlPS6YV4J89cSqgm84fAUN2bM89jigRDeBVS3OGN64LEKeUh6Nu3dFy0IVPkOUsEiQ6p9hMwQeb3JSnOEsAUey7cxXoLyvq3+ZLsioMy5Urw37G3OHzssd+zk/k/zQaVo0Zji5Aq4zL9znHmtIGZ7j1HAHV7try07r1c2sY6G+MBe0AA0FLmIPwRAdDqwPexbLrnp5y7uxIzlZd51LKPTMTfRFrN+WhbRJYF0p/b198HX5kaPnLl5eJyaky1yr5ibaPYOTo0QSTg0PLL7ITrBdnqDEwppJ6wEHP3+gBOYuVRzjvLrlka/YeFo8ExTCRyQvYs1PRlTBXzkKilJVNuhjxZGPOjwFEGKeHH3o4HVb4NBgq5gljwtgBTLZt21oz/vRAgJlhUByLj7ht+/acw/xsPooznC/gs1ozC7IxObCAlapY18YvrNyFhQSLb731dgC4sMUGliXRVUs6lsde2OsSw0rtxRdACt/lOjqd6HJy7NiJAC/Rbdy3L2vHesB8wHzzXYBLPjxtCNl98ZKxwoCIZlNXV9Y42yj5xhfib/BXJWHWr1tTnn76qdLX2x+2kfnin0vk0bUADPFp+T1KNVImNDMTn8R+8G/MdvqFrmevYrfxvzEHMFfsFeDwc889n6SWNSLIt6Y8w8///H8bvUasIH7YVVftCbAqBrKW+Y5sothD4vznf/7nM1/v7ns3a99cmGdgm7iQPw3Aq8L5VdDfNbAm+GWA3SuV05W2i8ClNfHkE0+WW2+7NS2r7Rn+GeDKXgR4+jm/CmBhLAElYRa1NEqqxEFtV+tngB3sM3bc/LqOMsgkaAHBLZC+7oWZ7DvnB906NmHbJZdkjKILVfizYzlTgEDsFH/SuoQY+m7rFRvc3O57d19AFfcCZGSbzKG94FwwZ0AeYNkdH7ujPPf8c7FPdZw2ZX7Ntxf//vXXXq+MLM1HCAKfOVuGV68KQUEFhDUqNqd3o2NPWqP39GRPvfXWmyld5fti6VgndAW97CkgtWdM0ra3N+tGQgCQKK5QlolNCfi2dp119oEY3b62fwCzgEUlUu+8+26LuVMZ9c4z46DUSnze3duTphTWCFvCdl1kRX2EytLb/vk//x+WOAkOj8efeDyUN0bAwCp5UXaADslgPffcC+WTn/hElI6feuqpoPi/9Ev/NIiuLDwDoqxHWY2e5K++/Ep+ZxEBHQi2/s43ficLWtbaBlMyc/fddwesACQYfMbbJlo1vCqGDajBWFqQJpOjIov77/79vytf/epXY1AY2nvuuaf86v/xb3PYqKPiDAkuGXqImAX4hc9/IffOaP7ar/1agBqb1b0QpHWvFov3u6b7oG/C4Datg42NBQkUIo5kAaRH+rvvJOizaCyY3//934/QpEOXoTGugnVGyD3bDDJ6EUJN3Uotx4H6N9SlZKVbXQpkIhxovp+zCI1raNfGR9tYY8CA7KPF0t1ZPnbr7eWtN96KQYGyAk1kvW6/9dayoJTq7Nly+MCBoMud3T0R3D1z4kS5+5Zby+njJyKABMTQBefksaNlw/BwWaSF0deXzT6vq03bYpnTgUFr1q6+lObMTk6Udl1LPGMC9NqdQau6qenZ0CtluzAi4kDTQ8GQoJ2y1FbGpqeiedI/OFhml0o5rzXYhrXl5MxkWXPZ9rL34P60I5RFiyJze0fUwY0XQy8r4bCCakLqGQssij1X7ckaPXXydM0qrR7OdzO8xv79Y0fL+4ePZo06yBggmQSAnLFg+CChaIxEyTj5KGXolZx1lEXgCtBHveokdtBAfw5ZzA4v9+o+GWwGOuKqwCi10nOzMaYQXmtftoUh4pzW1rSEEHtj+NUqQ4k5nFgPDAw0WcaGI+A+vDwLfQBz4PADWMkoAhCNQa5/+nQADBRuz2YNuQYgyiHN8Fls9AQYafWYDHQVMJbFHcvzp03uSp2Blsorr76S8ZKVM+Y8RQEWALa2L9NxaiEZRojyhvXrsic4Xcmc9RB27MpYJGM8PpHfmw9ZG/dnD3BIkn3WCi4daibCDEtWYNlAWD9YL037Y6wbv0MZ3bhxQ63RPYEWWNs0MuLJnLRE6Xy3cQpYNj8fp4stMIa1PXMFsYytwMj6cC1Ow/z8TLI31g5BRHPUgLLz9lH/slbb9VZp3g+JI3/X8Y+/9vN9GDD5gP9RL/PhkqNW/5vW9dNTp8U0aQEmGCOtMp72hRZgEoJC/Xs+j2/eJruzlL2POWJv6srC0ceY82/30ZHSuspKoV1SlIi6UGd7Ja+0NFAWASbKgtraq2bDks9LGFRWKMCkFiakICEOrr+hp7N/MqscV8AzMFQbXXYyApUtPS8dHC7bvSvOJifOtZy5tQUtOvOmMD28+AeAVRl6e3zHjkuTkdN5AlOWs8wnuOuuu1OPf/c9d5fX33gzfhCnXXDEvvzGb/5G+TjBUgApzQkaKDt3Jkjm+ApSoqHw7rvlyNH3y3333hdxRsATdgVAIloVnZ1l9eo15aWXXs74bNywvnz1y/9N+d//13+VswsjZsPmTeXGG24o+9/dl3ERuAscBIZsN1A2mlRzs2Wpvb3cccfH4hvwA7ZhDwNLevvK7l2XlZdfeCHMG8LXE9NTSYYY711XXl5LbAaXlYW2xbCE5yeny9oVK8vpYycKNSesvU3A4vePpnb+5JnT5cY770jL4q7SFp2JodWry2xHW5Ilx/e9FxCAHV65drisWV+7GSmzHVq9qrx/+FACjhXDq8tcWSznRkcrA3bd2rD++FiWjHk9c/pMBCZlR503fFPnTRUGHUzyQ2Dq7wIZCRHBjXOGP8aRT2vp/v6MqcxnLfk4GwBq1+7L4iekHKcdI3YpwdXeV18N24eP50xuyqmd584FAb014HyojI+aIOF7AG7MjeBXxnVpqTImlbBJdqQzonIZe7O9I0xfZzm2x4Xxsejs8EPMNbCHnzeum0d/fxW/XdBimJ88kK42QApr2rrXQcO5DZjTqIGvJsHje5966uly2223hk5v/QAGnInYUTfdfGNKfQS1ri8A85zmwH5vuglJ1NAZtO7Nk3PtxZdfzJjdcvON5cjhIxkzgZBn4pfRmCHMKREi4OJfY4UQfVVSAuQEhjmb+Su0Vo6+f6zccuut+SzQ4rrrrg/DPAzltlL27TtQtmy9JM0EMCKUCwhy3TsbQISYnZB4Eoxp/etsfvqpZy6W0/F7JHvFHumyNTl5UUOGn6H8SlAoqcY/FxNgYgg2AcfW0cCy/iTkBLPmcmJ8Mtdau3Y4Y0YzxfOygz5vXDFBsCqwsg76XUsAl58AZMDABfyZT4moG268MfPywAPfLZ+///OxD2IJzCkJbveozEiHJ3EHm+XZaABJAmsxbvyPHDkcjYw333qzfO1rX4tf43Nsn06Me/ZcGdvF/r377jvlH/7cz+WZADVYBRKE1i42jm6g/+Jf/I8p9aevYV4OHjqUJLu94BmxJ8y3BJ217fslqrFqgA1PPPlk1uHH7/1EBQlXrAhQYJ4BdGwlH5yuxhVXXJ7S/oj+7r48+x8AkD3aSiz7PN8S+0YHS3tW+ZRqALEW9lMtP1eSM36xVTeRbLaCeDCACEPEg2r2AEC5996Pt5oyYEcA8ZfKY489Fv9fgsz+F7cCAmvs1pGqgwpujcVn5R8bZ3PChiABAC0lW1VA2NcqHtLhUhvjffsiLAsgck17ny4J0gKQnwjzqpUryquvvBr7oEPtU089GVaLsXcOEDNXdm887c9jx4+Wa66poD6/396W7HRPEnrOLEA9Gxnx7Q0bW93ADmTcgFnRbcKMnplO0kGpei3HWZnredGaEYdjU0nE+j528O4770rVh+cWm+QcJykQKYFalgTg+yiV48Tf+tf/+peXGvFJCJeMheBRiYkOIZDXl158Mciwll+CUIZHQIqm9ov/+J8EAHh17ysJCCCXd991V/n0pz+dzfLcs89lkNRxQbModqOmcoQEugw61ooF3CBugAebUKBpEzRZA4edwBGSuO2SbeWbv/fNGA8o2ue/8PmwAZ5+6ukswJRWROhppCJ2d9xRfvmXfzk1gYzuV77yEzGuNpRFBuRwsAo2v/OdPys/9VM/FaeJQjNHRcedlPG8VHto02dJ540bq0YDeqiFAohxn03g5vBWcwfssXEcrq+/8XoyEQy37DulcQuEE9ewStI9Z6lSkaHMEXVNy90qhMVxjEo3J7RFbRPAEdE9eOC9bCSOxhWXX1EOHjgYR4yWzOqVK8oxdLU168q5U6fKRgK9WAHqjMfGyosvvpB2v3fddltortq+WbQTBPXGxsr64dVl9NyFsnxgoCwfWFbOnD9X2nu6Smd/bwAQ4m/rhlaUNsCO2tv2tmyUphb+/GhFHaenZsrQwEAZ6htIXfPY5HgZ7OuPpork5uzSUjlxfiSOZKfMnQ4xq1eUc2W+dK9dXQ6fP1OuuvbqjDVhPYfRxk2bY1AcSqiSDkrZBnPBGUid7hCxvpncA9+eg8vw6xDFQSIuK4CIAvyhwy0qX0dqADk6wAHfIdvnUBMUaJ321ttvVyraUglt0bwFsMEyQLmdnqm95DE8ZufyXTEKLZ46I8jxmJqZClUNGFlZKP0xrgwt2qK1rdSM82cP5jMReipB36vCfgUVGR5ro4I8Nfvh5xD/msGp7/PdHDLZFXvBZ4AayeKkm08Juu3f1qwD3Jr3b/eFJs3oGd+o3wNM2hazL9N2bXh1HLXlQyszFhNjABs1uJ2pmzY/snAM9+TUxEUGjEMf2HDu/EhtT5p6cN0vJhIwpB0gJfJVq1N6lP0ho2Qf6V0/Y+/UlmbqVNXkApfS0nJpKUbc93LojKNDgA1oSgVdi6NjHmrLYAyRzpbOyGLWSFMjbJ+7N8CkF+MPLTcHnjOiu7M140XIcOTMSEoitLYWMFys1PghYPLXBhT+rn/gLwImH14iHwZMPjwO9T1A+KAgtT0xTSylOYCMFmDCLrN3HzBRCHp/UGJQ2jvKXAAToGB3upRxKiVYFucqcMKALrV3pSRnSeJcd7MWk04gDjBp7hlu3q7lWatLD/ZebT/s/irwDZABSNR6/t4AkoDlYC1Lts1CmZ7Vtrxm6TlbgtJtl2yN0+fvL7zwYgJde1R7T3v/TGrQJ8P+oL+FEUZ/o1KVZ8r1118XBx7jwzmvRTwHcmZuNqXJGKfo3ACTG2+8qfzaf/i1OKf8HnaD//SFL3whTiCfg32iwxbW3tRkOnRw7AXz7vnI++/nfqL5oA3q6FjOm9CSR86VqYmJMgcIL23lyWefLv/9P/qF8vSTT8ZuCCD4Gs6xJ554PDpOSit3XX551V9Yu7Y8+fgTZVZ7yoFlZS0dhQBji+Wl519IBvP06ZOlq6+nMlV27CiDw6vLYkdbec6zX3lFOX/hXDn1/tFy7sRpUX3Zc+WeMBX4FvMztM0lrwAAIABJREFUc+WSdEA7WfqxG2fnkoCZmV8oWy7dWc7NTpfB3r4yfeZc2ffW21mDwxvWl8m52TBJ1m/ZnH/r5CYwIPyNraJUCVV9z9VXh7XsrKaJhjEoWBM0uF9rMcGmNtHrtcccj3/JZ+HAA1OuvbZmMWuHipmc9QAFpUbmnn/obHT2CVKMQdXxoOtQwQzXV7aBQQgUX863oQUT7bDO1hpsWrhW3ZO0uF+ogJP1Ith2DZ1O+EPzi4KBUnp7u8NAnJohxroQH0HL5wjHdnWWl1/dG6Y1P08RWyOGGqBQS+VWopCvI1B84403w370fYJwgS1/EEgg4NuIRj8+GV8XmCd4lrjizzuz+QKCaYFvo9ng/AWw8BlSLtM3ED1C69saNl7+LoA2j5pGBIjqJdp7IPdCV65p3MAfUFIPMAmzZmIyCc0dO7eX66+/NgkH9yvwAgAICvv6BjLvPiuWcP9e9pl1wD4sX74y68Oz7Ni+Pb6VZ6BH4t6icULjqK0EPAVY8l+sA/6HObVPgUDVD5mqGfqTJ7L3MSlqScRIwBznPcBEcN00FcBCAOayOZJE5lGQvHr1yjI7Wzt+mTu+h5hHIC8BGsH79evLKy+/XF564YX46Ng/svL33nffxW4jGGP8Ef4toOTjH78nfqvvd//09rQ2t3bvuuvOrCldTP1ewCtRbI4feeThBOdf+Pzncy9KZ8Q9OolaS1deuScgjC4x5p1POTk+loQyn/q5557N2mI3JbMakFKMZ0+Kg8LkvnRXAC8sCzFMmDGHDpZ7P35vgJUKXm2N7cT6B04MrVxV1m/YkD1pnvm+6XhZlqI7QySXD7pmzbqAV+ZYAstc+rt4VSwJQPJsyuisZz7en/zpn8TuVQHek2F3Y0DzJ9l/tkx8YB2nRG39hrTFBnoag6bNdxhLSkpajBkJdntDHCwBAHBQPmQd1NLuqtUBhLPW3CdWBTDPe4mcukajqcJ+8V8BpJ6LvICx8znf7XzC5JGQBRLrkGNuTh4/EfuGBGBsVRkA45XYuH8xpziUHeK/qzTgn4pb6Jo4d5tY+bW9ewPiAW7MpbPMuIT9tu2SCDSzbRKMTfkVweJ0j+2ieVK1RwGThw4fiZ2pzLKRcvttt8beAhub2KUhDCRR0+qoFxbqR8wfbvvlX/6flxpVZwbpxptvClihzikI9OrhUMsAJsmcqiXWMqm/9sP+zKc/m0myCR1cjBYE2GK/9pqrYxC+/a1vJyBhSBnByuDY0lKProvKAGNf2GCoYYxUJnfLlqBXFnBqHQ8dzoFmMdvgQBkTBrjwEuChK3J4OGDRWejuDrvl3/zrf5OSHN9/e9rFamN2OpsZmiYYVsMI2TTx7gmgAtxRemMTNvTbZCyWDWQzQ/Dd66233pax8JwNiGEcnnzyiQiJCjqhkQJ8mjEQ5oOHD4eFI9vlFWZJgJLpVmthCN5M1aFoUZIxIqpmC0e41FrAXq1k2+p4CM4j1tOe2m2H0qc+8YnMyYmjRyPMNkzkdG6ubKIB091T5mfnEtB7r42xfKA/B3ITzM1NzZQebJGF2sFjeGhlGezvLxfGxsvE7FQZXDkUtsaiLjcLS6V9drb0d8ietZez50fCHHFvEEcINKAAhXewq6fMtS2W8Zmp0t/VXXo6uoIML3R2lJMXzqebDqHBc7MzZX6wv0z3dZX5ZT1l2drhZD2tCTWs69dvKDt27KyK6kePxuBHfVmnknYZvalQgBlEm95hzQESCNM/eeedd3OYcgA4BZ6bA7J8kDBUWw7SBLs7tsdQCKoZQjTrS7Zti9CYNSqgZoxnp+cS7E9zJNG/O5XXVIHBGORkXGtLQWuFEY/OxdJCxJgcMoyvA6PSk4EAlXYJMMGy8GJkOYuyKQ5TziCwg1Pv2hHXIxAm+xsqem2v2OjlOPg5d97LeUzZTsC7hRxE1rv7haBzINON4sLoRR0e91A71IzngOaoDQxSv67dAzjy1jJgcNWwrjPdYUIFIERNXD6Y9Q20bW+r96uEyO9TZ93XWzONE5U+bq9znt2r9wI5iLd5v/sTyJmnkRaLpbe/isH6HKer1mHXVmihEsriDC3PIY+xU3WWqshkLYXqzWGtnhpDpXbT6Mw+N2/NcziQOHDm1Tq3jmr2UC1uFeA9faoKKAu2ACtj5y+UjvbOZKSb9ilNV5K/6yDAD5/vrz4CfxXA5MN+RQUx6v8qb6OlXcLW4J3EENSVVpkl7VU8VhvzdLdprtYWRiBqPlvLYeTAsFFdQIw5opbEYNupPJeljs4KtbS3WqXml2mxE7p6gJsC+PCltRwVu6QCOvWeCULXVoJVPLx2CWmxE5X+SIbM184LebUEszmvmBnYeditjz3+RGjIqUPvr6CzgDltwEdHcxayJ+MTkwnO1gyvjZPJP5hfoEM1HVtLaF4dNyDFM3D07GWsWNnZqlc2Fr/m8cefCJMWcCJrzvaxOfwo545znk3lNAvAf/DQg+Wmm28uV+3ZEzAWI8i1nGlKZrZfsi0BpAzxY48/Vm6+8aZox3k+Qctluy+Pj2WYH3344djY+z75ibL/vQPlkm3bo3FA9H2gt7fccNU1pW1+obz9+htlv7NOB7YVQ2GVrN+4ITpk3csGSv/ywfIe4HjjhjI+MVba5ubL+JmRcvCNt5KxXD68KiBVyhW6upN8mZueieDwxPkLZeu27WXN5k3lzPRkWUv47/D75eyp02VsYrwMDa8uU/NzYZMsX70qYsEbL9kch5xopDWBsSIwBCobb8HDiWPHArA7L6yHWhagjGKgdaa2x2cTUESQ/NSpVvl0/b2fW2sBzc6eybki0SaA8PeUBKXt7lgCITbeOegz1ouki/k6ffpsGNgNCON9zqDo0bX4UekOFQH+yZznfiHJcTrtdVeWhbnpVjtagX579pL/nIm037Ch4kd0dqX7S5IE8/OV3bKcuKT29v0Xy0WqNt7RBH2SR03ixT1hWQD5+I5PPPVU2XHpros8LtcR1AncrEcBusDJmWcsnJfu31q0Bl1DUOi8wpZ0j+7JXpD55xu7JoYGvxhryd6w7jF6AExNuVIYLa0uJvwQ/isRZ34lkKyyz7uzl5Ud0MFZv259knf2ob1pjAV1rrNlyyVQ2oAXYhLxQkrYFyQwKlvV90TnbGAggBbgBetVYKpEQdbdHnSeG0NAgXjAvWKm+Uxlty+lzM/vJVz5CVWjZbAcOnwoaxkjF1DS09WTdcRfUDbEP+M/NuL5xvPGm25MHOTzYoOzp0+Xjra2snqYiPT+csttt6WMg13Qscuzs4HmbdPGDbF//B/sfHEX0MYaAgpHJ6SzI4KpNDDcszFw3wf2Hyif/tQnW3IBg/F/3njzjfL73/pWue8+scKWMFKUv33lKz9evvH13y4fv+eectedd4WB+8brr1WWeHt7BGKTPL7hxvLq3lfzd/tTAvuB7z4QAJct5VsJyK++6urYR+NvnrCjxFnOidfeeCPJaSC05/TsGND8JkCKscSCv+qqawL02LNkHfjP5o0fKTGFaQ2UYdvdp/Ui7gNQ8LfS1ruzK9drRJ+t36otSb9EiY729AvlnbffKVcqk1T2NjGR5JvPmEtnCDZG0+JXLLJq9cr4ydddf13iEDbCc/APvQ/Q5KxhR4AlbIT1KEnQlPLx/+0ta55fff1111UmW3Sh1pZf+bf/NnvO+C0pA7tsd2yQ/VuZYIux/5Kvvv/5555PxYj3m6eJibHErT7kPjyD+MJewbp21ktYsmMR0Z6azNk3NVUZevYR8FDM5/uI14ph7WH2VAwhvkrZ1/Mv5DorJaunp8t99308TVGAQfZH6+D/wCFqyVR8xLCS6m78k3/yC0sMp8myIHr6ei9qhtgIqJHqvEyYfudVxbsj70VjhJwadBMjgMSeMCk2hRoogftv/Mavx7CocTT5hJAEVug8Jgoihn0hCKIrwtGQoR1euyYDrGsNICNlJy2WCcTYYvSdAAQLRK2U7Af0FZLJkFgA3oMN85u/+Ztl86bNQRIdwH4OtYcEAgpCKXzxhRhhaCenCKIJTb3//s/n+22EiKCeG7mYFX78scdTIsEAWoRE3BirhnZoc0D6BYJq7FDtXnv9tbBkTp89E7QfM6fpAe97CAHVBTqZgNJzpH68VcuaVnYttJrDJCiLvgnRVJ0FqF93dpTLLr0sVNZ77rorP3O9k4ffL0uzs+X8mTPlthtvLGeOHgtt1njUTF5bWZwB2MzmGRC7Kelr/ctbOj96oSzvGygrB5aFAjyh5XBfdw6qjtJeOtS+joyU5VptdXeW4+fPRMxVxmlpbqHMzy6E0UKBvaetvUwuzJUOivHzi2HMTM7NldLbXc4T/+zoTPeF8+i6Wh0O9pWhTevLzj1XhCJGgA3TQhDvMDAHxp4R8DNU66p/syXlNsPDa0L5rKUdY+WWm28ufT0yF2cz7wwBcISzhEIaUdHZ6RgyBw4DzJBXsbJVYSEBwwTQp86cDtB2buR8EOvMRcQ700sz2dMotc9yRmpLZga6HsTVGMq42jPqGhkTVDooLnYJ0wLAdGi7d/cAKOIspduLQCPMlYUY1Ua4zjwyYpw5a8t4NGuG01eZJzr51E4Kye7OzWbPpi0bYdQBwmaDVeQw2iiTHwg8YQMd1757ZdaLdQ58gzQDq1Lao8X0gPKTqqGCjWGPp5ympfxOHFUtdsOy4jA1YEPVIenJmuRAGluOiZbQ5igCtb31OzkTGC8yY/ZNSt0AeP19uff0i1+qHTkmxydiy2qXHYAlenRJBqayRmoGxXc04BBHtynhqQyf6TCBOOHWxAdOK5o2/Z7OHIgEuxzWqMdH3z9aThw7UcX/Wg73ny+w+KsH1D9859/tEfjPASZ/2ZO3dF8vFuykE06LaULPpJbefPDJ9iWQidbEC6UdSPGhi8Lm0zlBe+wWA4RDKUVOJDxgiFIDrC2Z9QAf9QopCsIg4RT50oudc/yulqAGNMmbW6AOuKZlMyNUm/dUZomf21tAyASabGirI4GzG1WbEybDLKh++pmna6b87Ehs6ufuv7+89fZbcd44yuyqTD+/gc169NFHy5e//OXsY06mrN6bb79VPvnJT6Yk2fmKEi545rNgjgIunBlKgB977PEAJs57jq4uEuwPJ919pnPA2bP5HD/Gtb/yEz+RZ+JvZKzLUoAKoAj/xnVktPkD7Bc9sptvvqk89OBDCQiuvfqa8mNf/rHy/R98v4rc7thRnnnu2XLb7bcno07cVWntVbsvL5dt31G+/2ffLYcPvBdNEvO284rLyvmx0XJu9EK58tpryuCKodIu8z89mfNy9/btZdPaDeWpP/tebHXP4EBgL2fPYG9vefett8tAT28SHSd1OentC5NhfGmhrOgfKMffOVBWr19XRudnape77q4EfhxrAPUtd94eNsWh94+EyYPBtHJ4OP5aNFRmZ/LMtWtgyfiZH+MaUd2Uiyxlvp0dzoTqsC+mDFZpgOwr+8t3q10XlqJLAvRJ95G+2pnHdQFpAm1rvWkzqkW9oBa4xu+0ntLWunXehDkQQdcqfi6ITDnF0FBsP6A9LEb6MuOjZZqOzkKJz9O7rC96LrToaMkliYJ5PbAsgJJAS7e9iamp+B7AvsrM7m0lTzrDUMC8to74IYASApj2S6PbIlhbNlQz/wIcLAvnG/9bkA2IcH7zO/wpKDbHG9avTym76wFIzJnkS5IkE1VU3UtgLrGC5cufPnLoUEsgcqqcOnEi6z/ip60yjqarJJbVlVfSFTtfzpw+VRZLLWNwrhrjqcnpnK/+zS8BQLpfPoT9Yey7OrvL2bPncx/0Imr5cUeAHSwRPhqfDjAjEJTk5HNgqTbnN79A0jNs3omJ3HtKuy5ciCgl3899ec6BgeWxM9gnAnQBJt/u7DnCu1UPz3qV2AESKTfiD7I3V199TfxU/go7geEAYBYfSEzTJxJsmktzMz07mwCbLwdUBKQ18cpVLT0YJTMy+eIqc24dp5Q5OkxYYKcyp02HRj+PBklrPzVtj80FuQUdS90XwVXj8rM/+zOJgSQP7RMgHB+KT+YcsZewcsRb5kRJJNb8lVdcEV/MegXoNOwiehhAze07tldAcnQ0YC8br0MOvZiIs7bAOGvH+WPu+J3GLWvh0l2x6xL4YTKvrt2IsIYl8IwLXY4k1zo6M572pPjP9Ss4sDGAWZjRyoAmJzN+1juNQGse0xxwyKc2hw0oAdQFGti/GEju4fgJa2K6zMzNlBuuvyH22889IxsUkGPZYOJEvrg5ifjy3FwYF+4JwGPfmjdr+Ko9V9XOjWOj0RMRb2AjeVYxNtujW5GxlxygKSMG5kfTqxFnPvX0U7F7mpQgFyhfVbKHrYSF4jlJCzSlUHztpuxPTGF82Bj2wx6IZtTp06Wnpy/ajgA6tpWPK/5g39nCG66/vjz7nDbSs3nuwWUDuS97J00ikiTJ/2Jza/qkkgE+auU4cVP+4c//9BLKmhsUhBx+/0gWoME1ifd94r5WcLKmfO9730/dm4ETQHnRFfC+pjUYqo9F85Uf/0raDF93zbUpgbFwqdCbEHVnDE4jRvSTP/mTMWpACJtBJgNdiENho9pgBjnaIPv3J1Pwwosv1gXTUv6F2t778Y+n7zi0Uo0cOqyMDEPiIP1n/+yfld2XXRajZbIFctoJerk+dosMELVmE8/BeeyxRxMwWfyMrO+zYWwshvdWDhJ60b79MUqeycbaddmuOFLvvvNunummm2+K8bAJkk1qaRlAZFGhiMi5TxlwVNsnn3giIlWQZYaJsYij2lpg6USj1XALNGGYOYEOTwe8jjgoyl/76tfKH3z7D3LIEX5DlaTGPzcxWY4fPVpuv+XmMjFyPh1pfM4aYJzn1Q5rg6sjyLLB1CgP9PSEFs2RApjomgMwIVfpzRyq6YnpykTRZz1ofls5Oz0eJ6JLqUuyme1xrAIQGPtFwXNXFPht/pHRsdLR11MWOzrKEBFZZRC9naWsWVE61qwsJ0fPl6XO9jhCqekN4jsV4IkCOweKsXVNdZIcKIaJujbDsDBP3BMaPRMgsIIIldGg5fGbb74RmqAOS7IHDh9ZE6U01m1ogr1VfOrkiVMR40J78zCjY1W1Wy23A5ZT2tPXd1EXiNMtCLDHHODGmxPGyDLmtYSkPRkaa8maSltAJU69vXG8OERVkHQxTBLrg7NifXEy7cfQJSN0pQtErfn294BprTl2DfvGPkprsy5aHQCXqrUC1IQgc1p9lpPmnoyb9c8wsnVVKFat7to4CIRr1fGGDdKqKfeMyVbPYZbU0qCg48q9ptQb18wzY+xerVfMj2S1AaJaMLe0E3xH6kV7e0PvtbZ8XxVSqyJ8jLCf10OWGN58nDL3z3h7xTE87DBcWUVzS+1QZe97HhkGz97oqVQgp+rAKLExDwAkhwswKnWgvX2Zx3x/q9MDQMs1aylYXxwSFMiFWRnFOl8N4+ejeEj83YYjPvpP918CmOSpWn2OP9yP5sPthZsnr64K0djF0vYhwCTlNJhw7FjEWjFB6r6qdDWASEe6pQFLwiy52P2mapV0dAgAXaPW00SM1jmW0poK3PhdC2OpIE+LPYm4kjOvBZjULHFPwFzArL2qrl/wpRRDZwE12oIl7EjB8uW7d8ehk8FXguB5moCLjdcpQ7BRW7CeT7DDrrNNglW2jQ5Z3c91r/ocx5cT/PIrL8exFJh9/RvfyHnCMY+Qe4vFpjzGWcWJxHijEyHQe/b556LNIJBXviioY9+XDw0mOOLvLCwpR5nMeckpl3m99957y8H33os+h8DXWcdh5UOghUvy/MzP/GzG6LVXX02yY3psotx+yy3l2SefLu/t319277o0DJOP3X1HOXXmTHln375y58fvKZuAOz3d5TwW4fho2bx2XVkxMFheevTxaKCcJQ7e1VG2bNqcMpy9L79ShteuS/AzptvX1HQ5J3kxNFiWdfeWC8dPlp1X7SlLfd3lzf3vlqFVK5O0oKkiA3rXffeUg+8fKavWrA7DZEx5YkdH2bZjR+np7U5SqPFFrY2LrD8trWdnL3Zu4yvxswRA7Hm0986cDYDArxKA8HOdeXw8gT9bLOCQGHR2RGSdpknaj1ZRdr6Cc7zJSPMTaB7ULhnVJ6ulFrXMzN7g20lw1Ba8c5kf80qjbWl2uoxfOF8mRsdLj24a69bEnzK2UxdGy5mRs2VwxYqyZv2G0tbemftWAsNHlECU6OMz+nnV0dKms0Qvwrrln6StqQRbW1uCK/7L+8eOBYjC+pDUtIYEkdY84C2C6v0DAYkEvij/Sml89pVXXy633HJL/i1RwIeytl5+9ZWLPkvKx2ems38xosZHL8R3OHDgYLp2AA/5JhIF/OLo6a1YmT0kGJXY6uqi4TYTH7Dx9/lm5tJ1PdPpU6eTxHWue4+z9gwG1HuHAyBhI/ANgGXOcEDEU08/Hf+KD2FO7Sv72N729/hxp06V48dOZC9KVBrDKig7kvHlJ/AFBeLWAF/QHEsAm3egjiRRR1ftdBQNkpOnK3s0wHF7WbZs+UXdHIwe+iJ8DB2+6HoAN+kL0gd87vnn42dinUhoM5D83PnFhYyB5CrfwYsuknEI2De/mHWxf/+7AZewZLCorQvjwrfSlvueu+8KuwF4vH//vpTShHE0PlFuvuXWrAsSDOlMRXB3oD8ggvWeZiBYu9PTAYrTDZIYMVBJF8/e3vJHf/zH2UtErbMO3hOYdyVp/WM/9mPZQ5KzbKwxx9K2X9kv4Im9oyqAyOrDDz9Slq/ExGjL3t6yeUsY4RVw2h4/kN0GXLm/2o20ttPWVUeZGVkHVQeRA5ieyuf+9E+/k7UkdvXz+IFDQ9kf/EF7B7CvuQk2i7jMOPleY+xnWs8DDSsw1h2wBdCn+QdwApOYPY1u5/x85shcYFgob/J3zA9rMe2SOzur9uBSSSm7/e4z4tAN69bnOcVN4mVnnvm87NJd5ao9V5Z977wbFo5uNtaEfbr3lVfiuwNA0y12//6wn5XVOHMlm3fvvixnKTAW8GJPqjABVFn79kyEdc9qUV2TrsbCeXbs+MmArB+742MZF2uWHWE/nJNAEmcZW2M/Kks9fPhgTfC2gJgAEfyHVlOc2h/yL6jaf0TctLavf/3/XCL8ZLJM1Esvv5yDWJ2URaGtFWBAIPDUk08FiZblFXQR4yH6pDaO4BHjgppjEiMi+9ij5Rd+4ReymEwW5WfteB0u6kUtWkbJwDbqwYwq+p1FikEg679zx46K4J49G9oYp0uA+slPfDK0PdkFG9OmIIpmwgVeDDJhV+8xcQJqhh8KjerHMKo5Ruf13ocefqhSb0tb6ryefvqZbGYO0be//e3UHDqooKeeT7D6mc/UkiTGQ8DEqFvgUFLj8L3vfy8HEKOovlAg6z/AEvVwQpne++u//us57D03hgqH6E/+5E9SCoFloF0ypNuBbOMx1ILQ1IqH1gglXF7Blba2II2bN28Mve4P/uAPytzMbBnS51z/8Z6esnvHznxuWX9f2b55Sxk5faYsEZudmSkjMuGjY3F9bViwxui5c2Xl8uWFiQ79lZBPd085OXKm9MkEtESO0qZQKVRXZ1lGDEvbsGnaG91lYWa2dJeO0tfdExq4bJMmqufHKJ/31NaYpT01vW2dnaWzu7ss6+krU0tLZaS3o7StW1UOjZ4rUwvaWnZGRE95DYSbiN3pM2dzaFqHoVKvWpmDLVTTEyeSDQTGJVPW25ON774acU+GwZwRT7MGGueMRom5MeYcrQadtn4CCkzPpFNOZ3ftGsEYyHAp9ZJ3UqbTdMKpxqGtKkOrvwUkdXXV8hVBe4R/p8sYQLG3J7XJ5tX3uFemxHfUkqJaE9t0vnFtP/NeDqCsBsYVw1uFcQENUzVLSxsntEQdJZaFIRINl9nqSFRU/EJqQh2aEbdrtfpqQBNrjeMhuGi0UCKQ2mKZ+B42BY25yZwJWM6f49RVh9Q9OCABHjQLwsig09JRO10EKMLEKe2hcabMqKOzdjcIqNGTjAxbEfG/ZbVsp7JY5nIAQukdCOyEsj+AiXsMfduBvXo4ts6hH/bO6Ghsgx+4rvtxUHG0OWIAEuvOM7MPnqNmqqYuljaZC+PmEDp+/GgyVTXg68ta8nlZRbo/AUw43B+q3/yInA8/vI2PwAj8RZ2SvzpVtfnkByU2/09pmyoRq5POBw+cjE867tSSmiWllgAM65Yo5vxigtuOHmKw1XlvOj2lAAdAEkmq2qw4DJUgI0FJNAzJT0PLjfBrzTR9AJh4f1RWsnf85732brqZlaVQ/nVakLG6/IqamTx0+GACQ+cAJkhsxfhkuWLPlWFyAiCU5wBVahct7cBriSV9EW05U6Y8OZmznYg9GweQcM5jmEiA/OAHP8i/r73uugAWv/IrvxJ7JqHEF/H97CH7irnyf/32b8cWs3fXXH1NuoO9rAtFb2+cb8ETW6ArjyyhewSqnCGgt7hYPnHvfeWVV15tCdr3R0hRUPTkk0+WX/zFf5wS0pdffilUdwGqzoTfe+CBsmPb9rIwO1eGUxM/Wn73d75RvvzlHy2XX747LAe2UdnB7Xd+rAwog+wfuAhKzYxNlLVDK8r3/vCPy7ZNW8o7EgP0SFasLHOjEyl/HVizqmzatq0M0x9Yvy4/Y5u3btpcjr13uMx3dZTLrrkqDEzlTUq8MCqJl64YXpmgA7OljxZDV0eSBpx647O6lTBIkiHB5wesJOdrUx5qJfk7W2wNCOwFtsoKBM3mT5ApIAGg8RGbpB3BYKU4SgO8AAhJEPT2pKuNOU3r7HYlafXfzrPaIWoxCTWZ1l5Jnlaw7DoppQ0AUEtt6Mm0L82X2Uls3aWwaYaGVwUkwtZ689W9CYi37twZLQddb9wnEAAbEwOACKg1bG152RPOHkGshB9fwXM714Esfs7fOXHyVJlpJUKUDWBPC4iqrgJwYSpjR8vEmg8wuG59kgza5V62Sxl9nAArAAAgAElEQVQKMcZ6HgKVgIXWqu8UxJsPJXXGf+WK5WFwvP76m/F1laDTJhSIE9QUWPIP3J9n2L/v3ZSl8AvC6jRGbW0ps+b3V4ZGnVdMB6wbfrT9j81z9sy5sNSd7c7s6LCdPp2zmg/iWo0ws+/jJ7oekKfqvRHrPxOfuLevvyWyv1jLfzo6ApgIqvlFAALjAICoWi/n4htFB4a+0jQB+toOWaxUy4Xb8gxhzgxWzUT+v3jH2nz/6LFy6Y4d5eabbowP88d//McBWX/vm99MQC7phsWqha9YKaWJ09MpPanJ3ZW1fXqSYQtZw3feeUfGd8uWzeUHP/h+fBjxC7bR5z7z2YwBH45AKJ/JXL7+xhvxtXQd0xUMCIRl9OwzT0ckVAdUz0M/hI/mOehcGEeJY7bb+rK3iOjSPTJm777zTnw1ZVPAZpo67lGgzEZHVPf06QBF1qPraPahuoDALXBF8laC+r0DB3O/1g+7gPFOKNra8PKcvh9wwX5ImmP5YYpIZlonlY11NGvNOjDm4lEJa89c24vzD0/mu/mH2v0GxBDH9PRkvVobzrbaTWk2wIa4A5CvpEXsCVDoG+jP9TwzzR4xsHNL6b99p2QqIsZLS9nHyjrdhz2obEsXMmvJPNv75p8vqswTmEWrErnAOIrfnEH2gJjTc1uff+/v/b3sRfG2fz/y6MMZczG8fwPkAS5+9uxzzyU2cY4BBq0b1Rn79r2T8hxrh4ivUjOJ6Ps/d3/KRoFPwOFjx49lbxgc55116RoY/S+88HzOXuNm/iS2a/ML9vQj4HD9Z26h7Zvf/PoSlBEdx0RYMBYjaicEKUju9HQADzVODiDo0rp1tSbtlb17Q7W7dNfO1MVxZARrJteEfvKTn8jBIVBFT/qnv/RLUZ+//vrrq0DTjh1ZMP5uEqB7EESDx0ljMGVoLUZBTFryaml7dqTccustaZVn8+6+fHcmhdCWiZLJ9hx/+Id/mH8DSgT1PqcrkB7l7sHG8BmLmUH1Xt/DWDFaX/ziFxPM/dZv/VY64igBgFiqdbZYgUu333ZbNowFs3rlquiu2Ehpj7q4ENSYEVH24xnvvuvO8ru/+7vlvvvuqy3m2trjfEFFXc/Pbfo/+sM/jNFlpF548YUsYgAA1BpYIvuBPhtWQlt7An/o/EI0KzrLVXuuKJfv2RN0t7e9oxx4+52yfevWsmv79rI4Nx9l5Z3bt6ft396XXi7tC4th5hAR6hH4zs6VTiJ8QJiWkzA9NVlWYo4staWk5vjpU2X1+tp+ygHS3dkRpsggxeMWdffCxHjqjWn9ERzEfulaai/z7aWMLyh1uVD6ACpzc6lz45gATQAmFLvHFhfKGyOnSuf61WWqq73WP7e3ZZw4nOYVrdq4WxwYRpzJpi1W2gYuLMRYm18Hec1SdIXqXLvKjFWF8A5ZnanaLSadWcaznu0Bzh6nzQFsrhgWgFUANGyE+bms0wgZlVLpbVOVUtoIczXqz8AXDlqjM+Iw4ehyBBy4NF8YRdeAFAOysB1cX0asYYdYH5zPMMS6u3MQODixMyoLZD7iXamXXljI7zBFmixUBRVWBK12eNcWufX6tcawZtDcH+eh0V5h2WjC1N93VaCOo2vvAVbaSz7D4UutK4Cnpx7mYxe0/uyKsUyJ0vxcwCYOAOfFWFXAoSNrXSDV0917EbSJbUiNtmchHl3jLN/lIDMWjQire2Pf0KxNigMsZW1dlSrNTjR6KO6P3RIMoudyyKwtAZX7qIBICTWe02JsIwYWsGswoEfjwLoHY2ttcybYqYZJwpYCWoC71gFEnm11j+nw06KN/7BE56N9eP5/eXcf6JRcrGb5G95Obe37Ybik+XsYKCizdE4wSqryau3BI0jqqEy6ykipHc8acMS+VJZY4ZIaRAYXiRhsc+8ovy02ScCUVnap9b6w1lp0lFqus1gWHSalxKFk5+zr3bu1EB5PMAYAca76vtjWvv4kc5597tkAuKjCTz/9dMABmURgKkF4PhBGAvsu2EiXjZ07kwGWtCDeKRvKZjzwwAOxNa6P5eKzhBrZtJtuvKG89eZbKQX1Unbg+9hUd6586Nrrry9/+Ed/VJNG69bFaZftw+4QuMg8vrp3b+zGww8+WL70xS+Wt998K3YJ3ZzznHLlo0fLP/gHfz8gBd9E9pbvQVxRRhEL75OfuC8gPaD2kUcfLT/3cz+TzobYMHQ9ZARlfvk6JsP5wLmeujBWBjq6yotPPllWLRsqS7OViWnuu2YXorOx5do9ATqcTbo8wL8Ive7ctqOMXRgrJ86NlN1X74muA7YSUKBqvHWVU8dPlOG1w2VyfrasWrumdMjSAtnX1q4LstTGutpeZ0NtF13bqG4MwF7PgUprT0e7Eyfjk267ZHuSYCtXDmX9AKWUWQla0OPDTjh9OoGJwNPZyddEjVfqCkT0/dYSH1Xr2gB89kLTFpjNnpxoJVHq+eYFsPDKWUhsub2zzExOlrIwlz+729rLhbHRMqC0Z9myMnr+fHlj72vp+rdm44YyNy/7fjLPRtCeXy3IpOXgPvnJzhBBpABQu2m+ysoVK/M8KY9dWMh7BMiXbN8e9qvkAaaCveDM4b84B32XccYykDxxnjUijR2d7TXAPPJ+5o+fTVcsYq+7L8v6Nz98YMGuUobbbrkl+/jgwUOxCUBGCSvjePU116Tzh7NaQOY+X3n5pbB4sSFcm78DoMFkB3o4a6vo5JnMVTQ91q1rdZikJbaQknDlFsbB77CLfS6l1i1Rfb6AuEbSFBjkHLf/3Bch/5T6Dq+JDAEWcFO2AgR0vodFmzLjibAXIhEQQKY9YJa5dl32jS/l84lFCL7PSQ9WW2istm27JLbH7wTmAtmrr9rT6u44nvXzve99L8+YoHZx4SIrQxzDh63Jr6rpYqx0gcGCEJB+6tOfSsLVfq1tZevaYAeAhERp+S9YHXwY+pXKUzBQAIi09Dybsh4JXFo2WiO7TwyHpixHBYA9Y1ybTj3G5Zqrr84eE9uZCy2flQr6LknG6JKsX58g356ihaNExFw017JGAB5r1q1Nwkx1gu5GksZiR/773tdfS/dLiUl2i702ztbPVGLHmkAzJ3x4Qb2qB+K25tP+rgzpNZEv8Ox8ybrm+O+YOeMBiFQq7H3t9Yw5PxqY6f2ur7QGm18C3vhiJkr22WPWmD0LvIhuyOxcYsFGu9A4WdfEyjF/9u17NzZcjNrb0501zDfl7wNT+KrWjoSfpCp7bOyAVPNzswHR+N06Vdnfku2AKQK4Oqmai4cfeTjgjTWElMBHZwOwJH/761/PGYi5xl7ws62HJIlnZ7JvhlevyV4wv9aAe3bUswfOEe9FQAi41tmZeVm9amV59NFHMuZJqJS2nH1AFUDMhwGTjyJ20vav/rf/ZakRxWpUpm3wm2+5OeAJVA3VVTBpAAQbMqQyAKj13/mz75Sf+umfTlCJLgpE0KIW0+Dyy3YnC4SGB+XXPpT4zGc/+9kERcSHLHDBr4l1+DF8kD7oojIXwZEDCZqlvRFDKHsCuLHwlfHYEAIa1NrG4PuZe1aHJ/sjuGZ4qDFjj3g2qGSTiXJdC7QeluvLjTfeUH73d/9jSnaamsEme6+06P7PfS40Vg7VfffeG5aN9zUt3RgeG4pzJvBugCbj+dnPfLq8/MpLpYeK/PRUee3111MGhDpoQ9x0400pHXrppRcvilMZczQpaGU23969CTQZAIbSYTrQWzut2CCXbNkcBf/egb5Qb+fHJ8v+t94qWzdsKFfv2ZMOAufOnCl33Hpr9EXee3dfWZiZKyMjZwq1Y0CJevYlwMryWmJw8mxtPwcwUVfMaAjyNm3ZkmzJrFbA0PWp6bKSo5MuJNNRxQ91u1SwBGtEN5xRnQHm50IDJxDLSJnDiLRC4/v6ymx7WxmZmymHZybKwmBfufQavdpLuTB2oXzmM58pZ8+N1FKbAC1q61aHGsbAy9w5HFD2GCaHXEPVQy/ktL3//rGACQ4PVGjOgvfJ6CQD0MqcQmwZDevWPjDe7jftwsbHytp165N1scb9zAFqfTo0ZaAYJU5AZXpUZ6oBUTiCATA4HEA2VPOB6rBwBKHV50fOpbxJ3ACRdV/Wc9ou5nq1zrBqjlTnhUHyZ+0pP13b605OxqC7rjERnNeuOGfyWZ/BHuPwcdY4msbH7xwKnsf7ZXqV7KDX1tKfKn7HlgAIGF9ZK/swziNwRMZOyc9sLZnx3OYauCJfXDs/KXnpjWPAeqajjdal0YlsDwrvdwAI924vLNFe6KhUWPPmWSNg2wKJInK7tBTDrISQM8EhdN/GKm0gWzoiNYPWWaaIQQ6vDuhrHDwHhym025b+DdtkTVhnEcoFVHZpKUlTsWre+NN/qWlOhrSCNlokEmAeHBjMM1uXnsv7QrOu4hF/wyD4hx//uzoCrWqbPN6HWSF/k+f9f1tt6XQGhGBtWnYjGbZWABntq4YJEnCkFhM1e/ci8JIvqvs1nJQWABowJQ/kfy21/Jwajahm/Tn9ksX2qkPEtnnRsgDKc2zZnehGEOWkPUQYcflQgsiXXnohdpl9AF6ElTZYf6e9JrZG8xJ8CL7CIpyZDgDi+wWwbIDkiYBVCafzWxAKgHC2yKgTpWQPqi1evBiYaKur1PmGm25K4kRAU9uv98a3YpsJ78v4NhoR3/r9b6WLj3uhb/LN//jNMF98pwCJPhzhPyxa2T1+gvt3baUvQFq2hb3CwDFe23dsCwMOiOLMvONjt8e+RSh3Odbh8QjFdtADOX6iXDh5prQvLMUXWzu8toweP1VmFubK1XffUUbGLiTA3LR5Y8RLX3zm2bJ105YIX06XhbJizZoyeq622VWKAnDAdp0dn8gYzne1le27d5Xlq1aWAwcPRjPG/CoPraB3ddo9Q83glwAF1ptzzXtr17axcvjwkQSKavf5BsZeUkxghmUieAOE64LkhTnYCMbyb+nlhf0rkdPXn6BCNnjb9h1Zs4ACgZLEgqDM/QwMVFamF/+AP4w1C6TAVlHWbFzmZ6bL1MR4xJV9FxHVHpny9raUjfUPDZb2zq6IrgMe+M986XTG6enOvNK4kXxUKqGMC8N2fHwyZ3TVGluWpApmiXHZ+9qrZddlu8vk9GyYQ9hWXgAKv3deNqWz1qHvsK+wnwFIki/Oa+cZvRAsSSCM58WqEAQqh8Cg4PcKeDVRMGd8agzdmWmtTI+1stuLCYidrwGilg3Ej8agcE3fWYHI3oCfWCv2W9PFR8OGsE6Ve5+tQp1ADvdOd04w6owF8ADxrOkGpODniSd8XulCmK0YHD09YaqkccFSid9oH6TUeWI88Ynn5h8082xvCRY9p+C6tqnFLCG22hlGHiCYX2CMB7Fdz1+4WDJsvnxGAIoJLO5RpgFgAjzY19jcPsvHNi6VPdRZXnvt9ST6/N09WZOe/7rrrs2YE9MmjBq/c3Y2vqb4atmg0vKZ+DQ1CVobeUSfb3g4oC3BUXEFcdt9+9/NOrjmqioiCxTGnAAEHj50KFocgBnjJQEYEOO48qquVClEb0QSbLB2W8UuwfZ2HYABm8+GGX9+mVgIww8gwufmZ3sfkFqssX//ewHlBN/sOL9JzInBgT0MALIn+Y78aQC3+EuAz8ZLnPv3gw89lP1DKoLdcM/xXfnO2uu22jWbj9jTc+fLPffcnXLOg4d0Na1MbIE+2//Ms88ENBfTKiOKUOv1N6TUzNoUlz7w/e+nPM88pQkC9lx/LQXC7jh79lx55OGHA857Zi8A+osvPJ/zjG9rLLGVn332uXTJaZhSRw4dLocOvtcCwroicBvNpvmFPJemFOIPnYyMNw3Nzq6OAPJYH/aXKhPjIea1HgAw4gLzEt0kLdzTpbMrCWmLW7t07wX+WVM11qo+OMYLphLQTYJ0z5VXpPGB64odzL1Ev2qINOVodYBtzt9Wxe7fxKX5r/7Ztm/+3jeW0gZqmlL5ezEkP/jBg2FsCGYcUBHGOXY0XWUsGsaUUXGYyPCjpDJ4Donad1ybvqnysdtvT3tUE4EWBvW3eQVUKHw2APqO9yp1gDx99rOfi1PivQZR6y6OAeqXTjyyP1gn3//+9+NAcGgSmGhnF72J7vKtb30r15QlMLHKbjwb1ogWTdA292kTK+XwfOhV2h0zPDYjAwit5vDULh21/o82ycMPPVRuvRmC3paD83WGt7f2Yfdyr+q2bBoBpQXOQLgGBJNKsAMwFEoI7MkTOUhefPGlMCqgdZfu2JlFPzE2lk1y4803l8efeDyHAIqcEiEbgZq9TAul6Imx8RzCUNWbbrghpTw6CqDmrSFQuv9AeX///soK6O0pFyiIt7eXS7fvKAuAjbGJsEaySUZHy+ToWJkbn0gdMwDlfYDJsoGyvJ/Qz0hYIMpyVg4NlbMTYzkEBwmiTs+U1QPL0noYWEAUFnJoblb0L0t2RRA+sbBQptrb4pD1tXdE9A2IVOvZ2tOecmRhthybGi9l7apyYXGuXH7ttcm2DK1YniwdhwJVWuajPaUvVXX9oR88GKfemmTQGDcdVTjTjLnPMqxdhEQFztNTZe3wcAycDB82yu0f+1jqSh261kLqaLu7M7cMtQDB8zHu0NHR8fGwfawtjq2sij3SZDsFzrUMptKg09q47f9m776DPT+v87C/t/d7t/cCLHbRe28EQYIAi0hKIilIVnHERLIjOaaVeBJnPJbzhyVHyiTjceyxJpaoSKIo2ZJpUiTYRVIAiI5FL7vA9l1s73dvb5nP8/6+l1DieJRMRgYzuBjM7t77u9/ylvOe85znPKeW2JgrATNDGtCgtz+OShUI6866cVAFEFP/OVdLf1K+0tlV6bCtTDDny30qhdT+qkCk+n73tt+BLD4HlWcsrdGI2XZWx6TSiWeyrxyO0Q5osUgcwj7H0XUtz5HyoPn5OBOMob9zLjnRDiiASMqOBgaiM9QwbYyhACgASivD7VruzeHjSNTAqjJkGOQwf1qitxEH080BIAOJj1jYWBgkDj73gZAz9Nq0sRWNWJz3Tsa6lQGwXryr9cNJdZA6ZKwZn/FuficgbstJqnTOwRwqDROnCfwaFXBOnM83oJJrONy1DOWg6ADkQLSWfPlskxH5/9ziv3vBd0fg/+UIhCESpkkj0Fpi72KvWyV/FeirGq8VFLWr6TbVMoaIubVqlgUUhJ4XWgy5gDECadYiv8fvbfqPNDjKQpkrsynzcRMZYU66jgWCYuewwKcCtcphBqJx4PvdxBcnJrJPK/g7l0BCZs+Zfc897y1PP/V0znvBEOdaAiUaKC1bq05dogVbQh06RoNz5MYbb0iQ7UxftXpVGcB40OIcVb/VOh1DBVuUDpsEkqAW44WvE/2xru74KxJKSnIEc74nqNJeVQa7dn3oS7fAqluwPhlhzrovpUnOIz8XUNTy3x8AAs4CArH3vf/egMad3V1l2bIlCaYa3Q73cMbKsivDnb4wXqbOni8d07Pl/IlTOWe2XnxJ2fH8i2X5yhVl+aYNZXJmOhl3Tj3mBA2u1ctXlqMHD5ehVSvK4PJlZXJ8Kln8DZs3JUA6evRwWb9iVTQ5OocHysjK5WXF2tXxAZYuW5ZncGbl3GyBcuYP+O1cAw6EUXBedxU6UHWsgTKNrogzjW83OztdA8bB/nLgwFtJzDTsH2wdzJUqZllbNgvknfHOVj4BUM365K8BxZx7sshKmZzTfX3dCcz5B4ItJd7WimfRGS7ixBEuraCJLHA72ZP5Uk6eOZ3782mm5ubK7Px82bVnb/xoQYTkgHMJM5pfFt+pBSA5W2j13HrbHdlfxsR7+qqls5NVsFQb65ZGhySAzwKQME4kDwEcsufeUdLHWhBEGmd7qNF5Q4m2hprWv84/ax4gB4jYu3d/ufvuuxM8iRescYE9Kn9Trl67r/S0dDg6k5nHnnUv+zblJi2xU51i+Cjsgv+JHb/33ve2xPin4qv60sJWYA/sqeylnvhkwCEMGUkwcyYDb14xTYj/A1b4M7Lx2N2SxZJv6WQ4N1/9vI72CLgCY8+dq5lx9zDPvoxB83yVWbQQ1qjMuuRQfDRdpfp6Y5vCeqFHpwy9pcWiNETwi3HDNnl/gSZxTfGSWKbpXGTdAqzYlibJmED6/Lmw/z2D60UnL91OloapQMMDQ9w8W9NrVmnHPVo12OYXkqy9RHeqNs0EVicgp59z8K1DAQGUZYk/XF9cJDYDJgKItetlM/lNGlsYa4CPMQK03HnXXRkHQTxpB/EY8VG/g+VhvsRLPtvYy5deejl7CjPCmiMO/W//7Z+UgYGhCOe7RxKWo6PR3rRXjR+WfCNPANRWSgKoMK6Aavbr4UceTpx3+WWXZ97dlx/H/gIhPat7eu80F9mwIUACoCHdocKaH4z2DXskVjP2nkd8FqbK6tV5FnEpEgEGjf2LWNAA9kAIfwdeWas68ugSizVizZKBOHHyeJgkbKfPbtu2NformCjLV6yMfceUm5qYCGhF++uZp5/OOeHc855f+9rXWo1RNmUdnT57OrEswMt5w66S44g8wdRU+dCHP5y59X3nsLUYQLDVzhuABAQxflg44n/73z6yPtJlDvjf2xvWpWOcP0+4FiaQkvienthEjRes5aa86R0NmPz+H3x2wYMz2AaF0Xrs8cfzol4ArYpBzuHR0Zk2QQaLMSeK+id/+qdl2Yrl+bnFqvzEAlQOAcFjmCH6jG9jSB97/LGAB0AZs9F0nZBV+am/8VMJIpqsLmN81913BViB3tlkFi4QBtDB2Psy0UAHDo7e6017X8bwR37kR5Kxufs9d5d9e/clOHZ/z6zeDJKKHobeJZshwIaCCWYdfMAizAVOC8ODWkuY6eJLLsl9KRY7KJcuXxrUnEFUngOdFNwxjl709VdfD0Ls8CRolIzIeJM5uZDPCTRlcEKl3L8/jgJBOQHnd7/73RwQ773nnvL1r30tmZSNmzeV997z3vLiiy9XcbCpmSCzqH1CUAtXbTeKsHrkpx95NB2ECJVesfWS8tKz28umtevK+tWry4E9+8qS4eGARpzE6GhgSgwMRXdk/6nj5dzkeNkomxAHq6sMtHeUjvkSwOTcmdNl3ZJlZQBqSDQrJS1jZWp2Og71QN9AWYKRoIVsCzCZbG8rFE161bQTyuvoKJ3dPQHrpufnytHZyXKqfaEMXryhnLgwWq687rpQ5DZt3ljGJ8Zy6BJKi37JunVhjFjP259+NuPpgOQwMT4MXDrozM5EvNgmX71mbZwtiDEnSa04gTQHlvWVGrxzo8lcQIo5Khg4ruMzHBn17udkvlrMCms3GZx+2hY9i8E1Jy6K0C3qel0XaLuzqQMF/k1OaztIab8e+hFio+fif21ste5tibwaL++UcUuNLuZJrcl3oNfSFkr5+qUTi60ZxojZBQSReSG0WjN4Dtmm13sDjoTt0GrnmVKRfL4+D2q1z/tM6KdtFQxiN7CfrF3OXyO+2tRJTgEgipIVbUkX0sbTevCVe3V2ZUwYWPu0Mklk2WoHHkbZunYvTqmgxWdRViNMiYmj609/X5wGnzX2QCnAbFMfzTYkeAO2dHXHUa5tqCvjiLCre6fcbHwi85zs0kLt1tDo0rCVVai2czH7hGHD2QdEEb92TwEKOwZE3bRhQ1hDxByBdgAXdtOYGc9agvDu17sj8Nc7Av+xUp+3i88uslGaerh0CKmsEXaqAW9jmyp8Um1fC6CMmKuyjvwOcHW+1Xq41WSHnlBL7LWKC1Ubx6leaNNLA/jcVq6++poEazYl8ULlhQJ9+7FxqAUpcBoCtMCVZEmXLs2+Bg4AMdhCnSEkYtgvGXPtv7/3ve+mO4oz4t733ZukhBaTKN3K9gQEgkxOPXst2GRfAb0CEk4628Pp5pzSjuBPsX1sXMDwkyfjiKJ2c7wf+OAD5ZGHH0lr3UagGt0ZS2DT5k0pu8EeEZjITtNIY8vYcO+EMdGIkQp8BNFV2PtMAl2B08/93M/UhUWSZm4m/hTQBZCwefOmAETapK5auaKcPHy0rBgcLoMdXeXgrj2lu6OzDPUOlN2v7QhTZYoub1tbMqbO1rbO9ozX0qGRcmDXnjKwbGnpCDOvK/OyctXqMjQyFC2OjWvXltd27ChrLtpY5trbSt/QYJlotWblb+qIBOwwxsCDCnbVLijeSeDHHxV8en9Bp2BO+8uqN1ITAlVni5j5fDl9+lxZsWJVxg3oD3QxRhgOzZfntCaMK9DB2fPGG1V/QWJosYT2zJmAMNafs9f/gudojnV3lwujYy2R9dkyPDhY5uer/hy9rg6aQACT06dy9gC4RifGy669e8vjTz5VHmjp4zVBOXCKj+4a1qh9psuixMhVGAAndYLpTODi/vwQewOQODYxWY4eP5HADwNG4tG56Azzb0GdINEaAaTw1wV969avzXrij1pT9pH7NFox1q6xQr3HegEQ2Td8SGeeEihzqCMHgWJJDfvAuCZQ7KA1uCTj5yx3/jZlwN5bIlcSMQDG/Hx88Ah99vRkH1sXfG7vbQ2bZ8mSqr9U25CzS/Zp1kZnV5J9NYFRA3+/Y64An7QiIgPQSoiEHYJd2tI5MZ9YIr4qkDa8CJS5po0sUAVkTI4rF6td+CRv+C7WKttg/hr9NXbg7NnTYXVgMvFbUu49v5B3428AhCVU+LOjo8CfZbULytGjsblr1uqk0/hjk2Gm+Zng11zbK9g6SjWsNSzjpiuJ9SyiBbjccP0N5drrrovdUcLGlwLwmme2U2KH/yJ5xw6lI2JvX1ghEafu609pBt8z5dgDA+WlF1+Mbk0Ald7e8ruf/d0A1Ngwyuhrd5VTERzFehJQv/jSSyn7EeukM5WS5tmZsn3787HvykrMJ5vP13IfTCddyqxnZ4MYDlNYOb3YExPr6quvCpBF2+mKK6+M7XfvdBLC/Dh/PiyS2GRlVsPDGUc6kz5rDJXgq3ZQts8fr3FzXwA6cTHGvjkmH/YJzjAAACAASURBVKG6wZlkvv3cHne/hgnunexBArt33Hp7dGPIYUSDZWgo5xAdJD46P9J6U7amdMf6qH53W9iApBMwuTZv2li+8uU/C+v5pptuSRyjAsJaNqfOoj379lRff74mDez/hgllXRkH763k1X4TM9sj/PGXX34pIFFnR1eY0myB0sdoA87P5/PeKx2tWiyh6G2mzbf2ybrj6PTVl+SLBCqbGBbZ29yddyTD5Dd/89cX1DUJzJqMtYVmsapzIkBq4CwegfbVV10V47V0mc29vvzFw4/kYMXW0H7PYEE/bSAlNYAThhADAipIX0JrPxsrIlNLlrSM0YWKKq9ZnQ0IncQIgUSZYAtQptf1gRY739iZBY6VwflJ9jm1yuooz5Snnnp6UR+CwWBcbRpBsg48kDgARMSYtMXt7okDBJCBVNu0jAvjaeGiMn32s58NymZyX3j++fL+++4LBUzHC2K0dFxcW63dl770xfJjP/bjWRyCJNkm9zh5/ETAKUZdgKTcQoaOsVeKs3ffntRiQoVRfSH/FrYNRLhLALZhvVZYb5VHv//90A/vfs89MSiUpXu7ust3v/OdlB9EwXpyPGOGprliyZJyaPeebC7vcLn2i2/uKn1dXeXqy68su994I9c3lgxBNGzUrC60RdNkz6lj5ez4hXLRhg2VmiXj0tlVeubbypR5OnWyrBkaCcukTyZ+fj7t8KIcL9Du6Exg65kJ047NzhRqH/3KGKZrFknwKBuSbidUnHvay86zJ8rmG64tR8+eLpdsuzTorjWLorj5ok1BeXft2lO2XXZZjIjD5uypU9HCMb+yKJBShsMccwYBe4yfumR0Pqix58KkMf8MnM0ve0W9WzDciI0ykFgmKGdqLP0/NjH+lxgCHAP18SisTb0ew8TQOIwdWtgSNYZYyDpw4FoL0aGZm896ceBX8KV/sU97zZj5jNa5vVUzZaEaoLTFSylNLfNJUNJSfHcgAh44l4yTPW/tY9BwHhonr8kC1+48HJgKxjTgi0My126rtbiukX+3ssFdPbVuM4rpqQsfz2cBieZYDiYI/sRk1SmZrirrzZexTua61TojrJwONOVashOwhtFtsfdRnZVTMfiNc6nUzr3PXxhdzNik5ntystUxCIukN8/ZsH6aWuwIKndgsZxfFLy0J6LKPzxSHeExnZDqYZcyq1Yw59/G3rU8z9Fj6nf3ZP2zIxw2ZXr2j85T/X0DcXjRYN3Pnmmasv71hsrv3u3dEahbuFbZ/19Lfd5esvMDwKR+PjYjtToleycaJumMU8t46odaaviNpgmmod9ptUNvxr+KwNI+UZbn91yn3jHgSht+CUpvW/nEJz7VYtDNlunpGtgePPjWYmtNNldmeEo5wvRkSn35E+lss3lzEiS33np7SiDYXlk1wDJwXCeRh776UNHlhi0HDjg/BJQSMs5kzrhsoJ8LxDiUd9xxR8pcvDenlZ/DLgsUne1skjO4CUKITQrWnRPDS5aU+++/v/ybf/NvIlQoOEU5B3youVcKzZ74GVviXVIz3ltrxrFQzAXfDKjjzJP5lJXmx4VmfepkNFWU5HCEAcOy/h/5yEdypiQxMDFedryxo8xOTZfLLtpSBrq6Uza786VXyvIly8rEuQtl9MSp2jp+sL8sXb4szD4sD9c9cPBggJXezu5y5ty50uYM6q2t2yPWu2xpOuwpvdm1Z0/ZeuXl0WMrnR3lpVdejh+1avXK+A4AdUeBjH8E0y+MxQZXduHYImuQ7+fMEpQcOLivjIwMlYF+IuBKLmRba2lU9Aacp62SC9fgo7LdQJQIoZ49G7/L+eTeSg5ee31n/EPnL9ZD8CYMyTl9ApVe6tw0E5aNM5iPKfvq7PKVM9Z5am07N2Zmy+T5sbRwlnT0BSx6avv2Mr/QlpItSTHPw7927tGRcE5spn+xYkUZn5wop06faYEUtfMj8N2a4E/zlWmHREeorTPl2fQydLWgg5EkT0dt4+s+gjlJKIlF7It169YkUensdE4BGPjSfHRrJyxK+nlLl2Rv0DUIy+jsuYwff3nP3t0Bd5SYiQ34XfxmbA7PuHHThoyNebAHnMey9AA1+3diYio+fUDBC2NJXHg/vrwv56pnF7DJzlsnjV6Yf3s397T37A1J1cpGrYk5/ht7Jbki6JZMwwZI8mIGM2k6918ysjQMYMkT1wFE+QK6mnt+WNrE9vVnr6WznxIeiZkWA1byyhdfCKvMu1o/yngwlfiB5sO48s/YDusaQ4EvJh7A4hGYRwB73n0JUVfQpzKjTmdcAR2EWNkx5eLAmGj07NmdRDgfZtebu2ogPD6eMcN8xfJXWiWINq/8HGOGoSsmqMH8cNYHsVKJ3RXLlidRKxbDpDO/Sgf9DlvZiCzzoZQ9Ah8kvq2ZpizcO0iyWz/ivzd27gyz3u/a1z6nqxlZA0CLe9un/PWRJUuji3PfBz5QS4VeezXJ9Ftuvrns2bU78RumsXWjXJ8eJDAR8Gwv+mKLTp04UdfTxET2AmZKgNljxwIKkkr43sMPx9avW7++as5J2I9oP7w/cQmuN/D4t37rt8ov/uIvZh/wXe01e8g78xlJXViX0UU8fiKxgiSa88Yz8PnpLZl/19uxc2eAJmsmoGNffzlw8FD1+c+fz7kwOz2VMp6nn3wi99L0w3z5vPlVveCZtRk2/z5rLQM00uFmYCCspn/7J3+SeQfeAYnF3/aHtQIoixB2CzRhVwEjNHWsIzoz0fhrASSU32vJY085fOhQ1iA7onX8udNnEnM2JehvLzV+RwImv/iLn174hV/4hTgJassEMdSssRocrBaYYD492s+cySIT/BOzvP/+BxK0B2W+cCELSqaFcWXwfue3fydCYhAviDXq67/8l/8yh9577n5PABk0Vtc1oT/yIx/JogiVP+1IB7PhgC/svYlhaCw0hkCnHEbFJNpMFgKWiXvZ4ER8HIo2NtYGaqB2VDYqY0D0JqJHL7yQANQ1HBYOHQu6alwciuiR8ownn3gi6CaBHJSna6+/Pu/8yMMPh7YI7KBsPzDUH2AILfe2W2/Lsx49fDgHhK9lS5bUOrnjRyOiRISNo0Z07siRw+nawQg2LWAZotTjoeEpPVq/fhHptEltdIE/oVDO2/PPbo8jqIbX4uQkGpuLN28qU+dHy6EDB8oBPd1n58q2zZvL1IWxctHGTeXsqdNhUmDTCFgjQKoj0vxCymhOTU+WmfaFMjMxUVavWBHDgE3S2yYEbivj58+XFcpMZmfLUH9fVNmjedGicTuUuqI8XwJATMu0+JnSltHR0k94V/cFDjbtkO6uMrVipLx84q0ytGl9mddBad26GDAO5Btv7iw33HhDDsqjx4+XNWvX5XCkrwJt5TiZUw6Cw4ixlmFjIBgk645jxkmN4v18FXmTHWNcrDX0VcE3AAtQIguAYaLWsnZj6gyaevb8+dBPrRlOLPS5Bs8L2VOpUZd5GB2NEUav1U636XLkUK1dZ6bL9BSBqvbaV56gr97yrQ4sHLoqXFpb+7ouQCdGr9VmO6U9587H0bM3UII5sgxgFV6drQrj7e054BnJZI/mKwXV/oSKd3bWTFnTOrjSTgFJVXzMQcGhleW0jzw3I2cOZDjQUIEr1jJH1VgAI9Rze1fOIwBHcKQuO+sCg6S/v7Z4fptYF4HeZBWTdXQ99e01W9fd1RkhVtmo1HynLOdCbbHd0hZx0Jtr60GQE4HbtEWuAn6Ns9EEQewK4I0Dk8CnBZg0WRJZRzYw8zA2lrWGOp3yJ8yZFkAiGAGmeicArywDRXNfDovUSsfRnqvdP1qCme8G7++OwH+qEYjT0tJe/b97hr8EmARhqaVtFSj5QXlgU1BTS3IAJ3bGQtUuCsGhdr15+/UWm+UEiGnJxbaQnHSTol9SZmKnPvnJT5Xdu/ek5NdZt//AwXLqZG2vKnjliwAAgCYCnAcf/FQYdwI3DiIbotOd0oprr7s+DJPaar0j4vRYmxindBiUaSrHcD1+xr//91+IeKzAFeuBE8o++VlaVfb01MC5lW31Z0oVDh/Oee/+zhfUaH5WU4r3oz/+4+Vf/It/Eap60xVBkMimCWjQ8/ky7kmjzfV+/ud/Ptd0JoSWfuhgeerJp8KglchStsvWSeZULajawvXocVnnUwGB3A8l/fbbb0sw/PyLL4jsy0c+8EAZO3O2LExOlZ2vvFbWrFpTZiYmy5qVa8q5kyfKBawAAW+SEmvSEVCQbW5XL6ul1c7H1bosyPpOTJTlq1aWtu7OctW115ZTZ8+UDZs3l2Mnj6erHD+H73DbbbfGj0Fr52zTrnM+CNiB3c4g8yRrL7mkIwc/yTjv20c8si+BpWQCrZBwnVqln97f3BtzgVTKIzowFnuSjOMLCFysE0AZtoWOSoQWo7vXVtvcYhY7/9vbq3vfJB/4D877ubkKPzovapnn2QS6ysMI6k6P1cwt9oifYeqcvTBannz62XLfB+7PmSd4dT1lDO6tBJUOgeAJ++Fb3/521gSWjHPYGhOEeDdM5qNHDpcjx46XbZddUZlWrU6Urue8sd4bv8W6FcTZr4I//gifkJ/hXhJIWCQAkwMHD8Rfltjx++bVeNPXsP/4LxKgOqRgNGCUW2vGzdqvuiC9LbHUVmJ0VhKoJ3vI9axnANk5JWEdHfF9+NxiDiUhMuBYCXwFz50uIdaH6w6PhNVpDr2jaxoTpffKr1QSAmhoMXofwXjWWJds/p6c1fYYH6OCblUsP/okpSRA578pVeGDua81BXzj81lD7E4y52xcSzMkvtjMbNgLlWlbZQq0YbfP2VDvnYRaq6ti2B406gjoR0NtLKUZRJ/5XwAuiVHPB2D1i2Ig471t66Wt9tudiYl8BYTo74sgtNgPuFD1ZAbLz/7s3wzogUlnHAl/iu/SZefChSTTAzhfdFHWtHIR4K0SY+vEz1UG0I3kEylje/KJJ/Nu7CeQwn3EiJ6xEellewTn5r2xmfagZDBwiW/a0d6VfWmcBfbsgbFPK+CRJQGIJQZpfDz99FPlP/ubfzPnEmYSVk5KrFKu3pc4sNFAASxi/xkvsZ2f6xgDQLn00svKc89tz3wYe3GReQdo6Cq2Zesl5aknn0wC9aMf/3hY6vzib37zm7HFmDBsDNBTLP3440+EJSKm9FXLXA6mCQBAFoPJ3q6am08GeOLL2lPmgL0gBqyUM9o5Yt7Dh8sTjz9elgwPlXFtzHu7y73vvTdzSmLDuFgX7IY4BusKcGatYs+IM5xv/PtPfeqTqRwRBzZVGBH5XVjI/e0nY7OZRtSefQGK/Cw6WRdGW+v+fPYtBkujf2KtjJ4/u6j1lxbLOpYRQk+XyMW8SP176///VH7Qf+i+bZ/5zC8vCNShowbUJvnyn305xkWgJBj3wtoT2dQb1q8PWofBQehSj+yPfuxjoYpaiDaEBeKazz7zTLI4AjGGFkgBGLEJ0T9R2lzHfU3ogw8+GGPfoMa/9uu/lo2jsw5E0+YSGKkDe+bpZ1IzC0UzWdrpWWif/vSnk92hzu25G62D++57f5gdUDU1bYze7/3+76X2UckNJWYGBJCDesZhePmllzMOkDOUJovZ4QxEAXpoAQy5veKyyxK4f/Nb38wYXX/Ddel6I8j9uZ/5mfL4Y4+X0ydPZhMYhxUrlsW5kwUiasQ4pnxgYiKAjnfcuH5DFqLxdM/33Xdf1JEdQrqMCMqvupKK/kvJjqmxFeBdecUVQTAFZ1defnk2ugPmgQceCLrXSf+D0jyGxKG3yuVbtpSjBw+l5aCA+sSxYzGiq1esSjnFXEd7uXD6TOlp7yjHzp8t49OTZenQcFm5nDhre8CRucmp1KHpxLO8b6C0L8zFIVsU7sQKaJXcJKXIYQsDJTzpMjY5WYV9qdCjmc2Xcm5yonQNDZbJZUNl57mTZcnm9aVnSP/vbamD4yBzZrGbzNe69RvSqcZaAmi9deBgueLyy4Oc0q0xbpzLqD2vWJHvV6O4JoZQq1s7VHlFE2RbzzIaAmviYpBpxoWDai3K6Ckf0yOeAWVIrcWUi7RqIJlDhyeE1YHp7+aeI0FIsLaynV/sBMB4QCJCBxwZabGm6toQICjdcYD7dwRHAW/Hji3W7XIkOZGMIlCu/rurtvUaH88+D021vX2xXXGjtK6UB5gQwbiB/qoSPjmeeebgeLcKwHRWXZDe2lkq5ShdynQIsAIs+lKSY++iQab2tlXawmMDJEKfOZtpW92hZeR4jLux4zBFgKul/m4fA94MFkCQ84KhQctlfOxC6WkxXqpTU5kd3k92BM2WQ4udBoBtwKKaXRwPuKGGuqkPDk12pnaCcA8Olp/53zrxvuYIa8k11L1GdX/V6tgR94XGA928A00B1Exz5v5+hx0AGE5cqNlRifQGuGkOjnfSIfHus7w7An+1Eai6Iw1IkjXd9MeJqa/iz2xAwFcgSsNOad0gTBUthltAuiC3QiYg5MpSg7us37C63HzrzTnn0LRRn1966cXapaarJ0EpZ++qq64MQCJwYTPvvfeeBL3OcKKh7DHm6ze/+e3yUz/9N8o//+f/a7nllpvLtm2Xxn7t2r0rQGvaK46OBghwHXZFcuOTn/jEIpvgoa9+NTooOlIIIi+/7LKcyTpsXH3V1aFXS44AWVHOH/yJnyjbt2+v7Yzpfw0O5rMP/uSDuU9q+c+eDVWdg+xnrgkAQUEnoihIFCzzO9ST03mjsfLc9ufSZUcA6NmNB9uGkYtS/RM/8RPlueeeLRPTWpOuDwuF3eQMs1sAbHZz7cqV5eiBQ2XzqjXl1NFjZXpyKuDx1i1bS5mdL2eOHgswNDY9WZasWBFf6Y1db+b8OHX8ZLlw7lzZuHZ9Aq3l69aVmdaZL0Fw8PChcuW115Tugb4EHrQDZmh8lIVkeAWAHPuqJVc7GDp/asliPQNTojM9k0xsFd2s3d3iZ61cUTuaHTmaMxA7p7enL+tLgCAhKGgXcPDBBEACex0jBTApVR8ait/qHBjoH0ymuCn1sJ5r9zlsAVo+9ayv5bFKhiqzZG52PhnYdArUnlvwrHT2wngYwRFx7+wob77xZpmZnytbL7u0PPnk0xGNzBl6toIfEpoC3l17doW5nTIRTEdCoF3dKeeyzowbUX9rqo6T8vcry8rVa3Iem2/X5SMkwaR7Tst3kYxUDsY/4ZPTdyHoaO1LSPChZY+1PKYBcmPrGTECgHvK2r7z3e/Fx8cAEMwrJZDJVu6lNIcv1rBYMECM486dNWvdCGGaD/PJNwGAAo0EY0nGTE0lrqDTA2zko+moxE9bt37dYvlNyvonpwISNloZEZyMn9CdUiHPwQfhXwj+6HZEFLanJ6CMfe6zM9OzCQAbX4A/1JRW3HX33QmY00aY5szZswFgWKxGr846xgRKgw0M1N7emuThG83Nph1xLVesgWO1f+0JOCWo+ayEQwk7AwjoJ2GN2fvAPtdz3eyPmenEQOaPpgvGHZvx5q43qlbG+Hh+N2UQaWs8mJgBo37VytXlve+9N+AP+8kHsyYIJJsbTDRzy4cxPuaDlg9A4uYbbwow82df+lI+93d++ZeTODNOEsj20de//vXyK3/vV6LnkkYf01PZZ+wb3SJ6lZKRxsU9BPjYagAc69q7b71ka2XcTEyU7xFJXbs24+r67LovgA1b1ohdA5P5c0DhpkuaWFS84PmU8qQ99smTrc6HWtGPJlYElrMxGBakFpQsuTedKeUzD3zwg0n+u6eSt9FzbPa67HeC28qRJKCnpmaqfmbKztrS1phttm88i9Kl/+I//4XsdfaCPywGBCLx8/mV3k/zDzpZzgDxL0BSKY89dvml28quN3aGlWLNT05MpZub9/Z8vsc+fvgjHy5PPfNUkr8f+/jHF8tlAU0Abywdz+az9LbIdADVrJ/4tkuWpJuTuEhCmi3CbmSbw5RvNYCwj62BmgiUMK3llDfceGPW15FDb+VMYVObcuC3F6O/0wrT2z772f9tQcDg4HVIb9q4MYPqYLX5sUJoiNgQjA+DY7AZBxNu0Xj5GJ6p6bSwtejf/7735/A2qRvXrc9AAh9MfOp5X6utmWzoqq9Q27dC+iCE7vu3/8u/Xe7/wP35noyJBa8uyuC7N6NpAVnwrmly3BuaazMzoBYeR0BZjk0quPZv4m4O/nTEmJwMNY0zZnFiI9hUNulPfOpTQfI+//k/DA2TGv1Xv/JQVRbu7Axo8p67707LpS8/9OUAHxs2rMtCgzhu2lA3MSQNnUsNl4wJMR+LePuzzwZsMMY2E7qXLywTWROfefqZZ8t9998fpH/9ug3l+48+GlFYhmr33j2pyZNd8HXJtkvKG2/uyjwO9vanE8fFF20OBW7njh3lim3bSk9Hezm8/2A5uGt32bBqZdn5yqupu2M8qRbv37O3XLR+Y3Vu+3rSBm9hZq6cHbuQQNjPsEb4ssS6jh05Uob7BwKY9GorpbVwko61bVQPdgBwpb2tTBFwU3NIc2J6ppSZ+TI5N1Omoes6oBAZLaWMzs6Wqe7OMrVkoOw9f7pcfN1VqAsps8FMYODvff+9qTnlaHK4AEdBT9vayqsvvVzue//7K8o5N5sDF8DiszInvqx7c2inHnrrcBnnwLQyEw5NGYomy6EO3sHqgLCmbPCmTheFcPXaNWFHNSUalRJaW04mBghLYTb3cwDKihA7DUNlZiaAICMKDPM71ppgPrXKnpGIW19vWbdmbepIG2HWIN5BzTuyt+xZv+93aisyHQS0wqVbonML0bKqN1KZJZU6H6E1qv2dtTVb1SmRyTjfqi+urf2SZRgbS4u8voGBOLTU8b0TJzhlTV2ety2ABbDPOrHXIwypjIfIWEsENs4vJs7CXPZ/KI6NeOzUVJ6nOh1z+Zx71Brn6uilpWNP1QhyIwdFU8vP3jhga1s0wOp8i377A+X62oquM3bIezvkrFV/5/TIpnl2QpSyOz4LiTdujQaNAUbTxUbhUKdLkZbKo6Nl3949tVSoVSvKoZD1Nkc6U9Vx6agZ/beJYv7VAtR3P/XuCLyzR2BR96TV5Yq9iPOEwdmwTJp1H82S+rNajlfFZBvAJBomgNcyV5YtGynXXXdN/Aa+gKylYIyGiKDV/mIXJWaq4z/dcp7P50zlY8iQYmECJh5/4snygfvvL9/4xjdTCsxRp1XGp+B0X7zl4gRi/CDZPg4xu3nNtYCa6jcdPPRWnPrvfe97ybKdPHE8gDob5qzGvt2+/dmwPfgHsv9f/vKXYz+B+1iTz25/NoEiIN9ZR1SfjUgZ6N69AVr5QECfJlvLJrHrbNyLL75Q7nnvezMuzlilEcbUGcCvwfbzec7ww4/+RQLMa6+9JuwU1/S+/CSZfCyWfW/uKm2T06WMTZTjbx0Jg1ZIdzHfa9eeMj0+EeBcnQn9MWf7ocOHypatW3PGhKV58HDpmJsvq7dsKRsuu7R09/cFQMGwXbFqVYRn02lJJ5bxsTK0ZLj06HDEH/DsLSHhyvqtbamnpiZiV9lndHigA+DAnDirrS3sZMtHYsN5oQNKd3cVFnWuOqtQ6yPsPzpaHnvs++WBBz7QOvd0WxqP6KOzurIx6XnVchrgiuRWOsBMTZb+/t6ML3azdVIBqNmUZCnl4CeZE+edUqMwNDEu55WPTC+e6c4q+nLYDMB0a1N5tM81rXWB8CtXVfFS5445EZS8+urrYW86f/mZztOaGZ4vt9x2Wzly7EQAEwk0QZovPkOjQ5LOOJJx587mvvxqAZUEoHt5H4CCtQtQMtay0K7x8isvJ2D1Tm++uTtJK/6Vsh8Bued1PWPDbxdjhLY/MxvhYr6ZueVXWbfelb+yYUMVUsZENW/8fF03saaNZbL3oxcS4Htvz+P5PD8QhU/DJ4+gfUdHgj7ryB5QBsPft/8IiYbVPTuX8cCGSDvUVpdEc8HHUjohoQSYaAA74wkg0JoZq43/EcHeXLeWWotJ6OwZ98rYtb7pWkxE9NrzYESZ69oadnaxQ1fVX2rPvm/0ZbAD+D0AZUwJLBf+xg4CvIDaUydj+9gIQbNnpptj7RDSlQgHuvFhPI9OMBgvbI8uYObGONsDfD7MNiAbW2S+rS2JQ0CFJBs/+9JtWwOYfP/R74dVrzRRoo5NM6f8Huvxnvfck3Hyd+X0bDVbCwyikYlpcvDQocwNuw5M+MpXHir33POe0qtMSVUBDRvr6dixXFcin13/ykMPLTYi8KxEX+0nG5ftFFd6ZuwUwK459PvAiNoQ4FzWp/0jaW5uVSekAQBW9PRUNJjsZ+MdQHXTxtgH68a+GNBpbG42XZjY+q1bL4mW0pu7d2fcgI7m85FHH805YsydR2Iw69ka271nT8ZaedjadWvyO9jvYgz6lfxMDBVer+5t9obmG+bg1Mnj2bfmUPOIBiyxDoFQ1gRww1kJUEWSAACZY+DUiy/UMwdwYm7ta7GE2B+Ab0zYWNfDtpRkpg2ItcUmA1AI9FqrlfneETHbiFHTleroSGkZm4KB1Nj3dyqr5O0eVttv/MY/WdBOyksy9q/veL383M/9XA6Z7c9uz4De/Z73xAGQcUD70V8aWiwIo+VgQtTLycD7/oc+/KGgT+otDcoHH/hgAggGGWLG6Gl/x3hwRixYyKNyAYCH+l7I6b/6rX+V1rGyribr8ssvC+2KY8HZ0T9cPRVnAp2q0u32JnAJXV/LOQKjDrupydRvyfygXAJMfvqnfzqbUS95E22hMhwWsWdRP3zTzTfFGXr++RdabZN6ol+yasXKGB1G2aRje3z1a18t97z3nrQu/MiHPxIHTk2ajLSymltuvqUcfutQgKQH7r8/yDeAAmOCEZIlYVRtQGPkMCRk+rk//MNkjYBaNA8oVQNf0ERtbA6ELEkcDNkZ7Ay00dn5MtTdUzb6Gc2U48fLpVsuLv3dPWXy/Gg5tv9g2ayn+p49CSp1qTFv2gvTFckY0q8giAU1ROOdni7DkF+f7AAAIABJREFUA0NRN5apOXPubNDsi9etL+3Tc2VeFgLirTOKNqtt6L81gJZVuaAFH/EnHUfmFsrshYky21HKbBv0sZYmzHCohwfLobHzZeCiDeVCV1uU+Ns6O0Pv6+nqLH/4uc+Vv/3LvxSH1MY/e/Z8OXGqHkgEebGDLrn44jgIqH8cIqCEjIzWh8YX0CH7whE4c/ps0FJBMaDEuq2OtdZ64wEIAWc2vYOx0nJLnHVGXw2y7gBAxRz2LSHDejDW+mh7qdJ052og0Kb1Wa01ti7zmVb3HCUoDIn3VfKBVaX+mEOQusqOzkqBb2/L2vU/J9Fl7TMHCgYHZ2B2tgYhHJy0OR6vNeBpHxkhutoq2JpngR0G1lI67NBHaYEbTes86yhgSWdtS2wuPbv/vYtOS77vMEkr3VZApI46+iSh58u8zS12xeA01rKeqVB/w/Qg8NgSifRnU0/OcfHvsDlk/MJKqqJRDbU9GYr1G+JQhw5JHHd+IcFAQ33Ps7fAWkbR2qn6JZWunXbGrTapDkpjTitFxsx8oftyCDkusiUXbbm41dVhLhlW2QrCjBgwAEbOA+cb8AtgfeP1HZmfInB8p0Hp7+w4/N2n+yEaAZklX9EyaWn9VHtUO+ekyw5btqB9+EJAVWBJ/XxTxtNirqSkgkZQR+3ycba2/dbRRkkDGyC5ogU7504XPLagt3cgGV2f5TTKiPszzqDOWz29oRnv3LEzgYmAC+X/1ltvCVDuy3UbXaX33fu+8vgTjwdw0DmBwy7gkmH0+bcOHiqPff/7Yb6ke+DkRNisXk2Gjg0XFNOX8GbsBUDFc3k/12N7dr7xZuy25/Gu7FPAEN3GJqugo4u6Fl+HzRRMcpYFkSl/WbYsCQNBai2ZXpEz8/UdryWodV4ICPzp99Zv3JBgpa3Ml/27dpelPX3ljWefLwuz82XTxRcl+Bk9f64MdHaH/zM4PBLgwdwRP9+0dVsACmeB5979/EvRKOsaGS6XXn9dxF1PnTldSylandfY82laDufOlg0XbQrYYU4aTSfgy6K+cFstYwAEYHpGVy5nWC3NjKh3q66rdruYCOhehb0lKOYirJ6S3BU1kBeA/MEf/H75yEc+lCSBbiGCXWdgw1I+fvxkfIgI165cGY2F2hTgUO6r855OfM5Ya+vll19JILZ546b4Em/uejMMnOEh7WXPlE5tSdHne7qz5r2zoCsaHmvXhtVsfv3bXEpwADNooDTMhdrmvjPsHOU/fAZ+vPNFYMg35u/Mzs2Xl155LeUMynr9voSG/eLztiiQTslAEpu9ffGTPVuAyoX5AJFKkgXHTeAcH6TNeT+XZ9bZBIvHvf0OUAoLhI8LWIz2ykolcqM5Y6uWhzJcgTt9mtoBkN/VJGief/7F7FNzhenOv2+0xJzrPm/OnesALH5F/IDxscWWwdahazesCGW8GDLLlq/I8/N7e3v7sy+sW74/MEMwaG+kVLmtigfza1zHXvSMjcBqbXmtFGc+zK6mpsAejCbg+Hj2XmVIVSF7wEFYJfy2ocH4WlhzxljJbzTfWv5II9jPb7QmxALeC0DCRwTWPvf884uZfn4SZodEIhunIxkfDyNHEjcMZcz28fEyNz8bXb8rr7iybFi/McCwazfdD+0ne/qyyy9PLMcG1K4tI2HJA18wzexFawhQm+8J8nfsWGRrmQNrmp2RZGMLjQd7VxsR9JZXX3st3zPfkuXY/2IM9plQ6+kzSm6ejl0TH7mmeQCcPrt9e8bL91LONTpaOzhduBCZCWeBeQLGASGsX3FlQNaOjtzT3LK1Pmf/2Mv2ingTEeDYieOxI+y6GIK/qqzJeIlvL7t0W3ny8ccD+rAjNSlHy+l8QGhsZ/cBXllX7K74+64776wJ/pb+jIQ79oe9YG/YNz7v+b7whS8EkFq5enWSkkAdrJCzp0+VLRdfVB59+C8SO5ASIMLMfoiNgUESfsrxJqYm8m/vTXuL349NWUvyahctAKMSSWwlz8wIb912aaQp3M9ziXW/8fWvZSyMJ58YVmCvmK9Dhw6mfM17/Ye+3q6N9k53g9t+4zd/bUG2wSbCfEBxQlE18do/cUSuv+H6RaRWgG6DHjt6PM4A8RwAyp99+cupZYOs158fLbfcemsWKrEhBjrIbSu7/OorrwYZtTFMEN0UXWVMSiMSZFHLmkAdk+GfmS5nTp8OnUx5zBe+8O9y0JnwO++4M5tNpsREAT4SSNmEfb0p/VHP5oBVxsLZ+PlP/3xoW6hmDkKb2KbwrDYJBBVianzSUrSzI4YEZV+Wn0FmPL//yKMRF9q9Z1fAFwjfNVdfkyzEwQMHyqOPPJpx+MmffLDsevPNtP1Fs3UgKZtRI/jv/vRPy/6DB4LYXXr5ZdnoDieB8Oc+/0ehZ3JKdGxxraGBwSxyhsG1bMRTZ86W9q7O0tPfl42+ZuWqsnZkSelXnjA8nEW7dtXKcukll5TR02fKqYOHy9LevmiYKA85eb46TdOT0wFVumW+tVCdny1HRs8RrEigPDUxVVavXFna5+fi4GB8KMXp0TpY5p1zIngHfLTq+SDhC+3t5dyFCxFZNZb93b1lYWImYMlMwSCIIlw0TNqWj5QD46Old+OaMt7VXjZftq1qZnR2JviUDfrkT3wqGzbimwvqAA+kRAr7Z9/uPXFWHHYcAAJN3p9zDrElFFWzBLIK8zno/L9i2coYS2vPOpJl8P04w+s3ZL9DaB3OsgIODYbRGlOXLUPT1EZHBzEtkhuTUDMbvpSkALE4jcmozMxmPXk39dZAHAaIcK/7ey/sCiBI/m+xSJL5kAUJsFByTc5EmCYO5JYmBkPWtNpsABZGnIEEUjTMlAqwaHuH1g6QqIBjAJaF+dSqhkHR3595QgWNUN5EFTOLcHQEc+fy/LlXa48CBnRO4tinYxBmS2dX+sEDrrwTRJvRrAJ9HOMKBjWZpwrmdCYoSVepOfXA2Dy1m4196j2DkK9bX86cPbfo3LmXdWesvS+HIhorHGx7ZEkVOIO2G5P6jO0BOIw/x46QIDvpWpwNGgQcWWVssrIcEsCfTDpa+MGD+wPA2H+AU9f0fA53AtBVk+FdwOSHKP5/91H/H45AOCItMdmWQmyu0IAlFYQAmFRB0EWR2PIDFopg3Bf2lw92dbUnOSPwFJzxB3bskImuVHs2gfMZRmlsRX+SQPYq54/daHQS2Plrrr2ubNy8uXaIO306wXUNUPrDYhRU8wX4Jz6Dsfmtb3+zrF2/riV4tzp/EpZ/660jyfqdP8eRxS6YyfkArHBttklHPsCMgCbtKl95Jb7TmbOny+lTJ8PaZSfV4QukObDerWEZYMASP5QFBOZfd931yUY27R+xXNgjz2s809VhcCjMVmL3gH/dcHS0ceYrb3am8Y+wPgRHymonzp0vF69cU15/5rmyfOmy0jc0UJYvWVpefv6FlAfRH1i3cUM5uP9AzqcJwv0bNwYg2L9vX5mdnCpLZdnPXyhvHTlSLrvm6nLmwmjpHRosq9euLbv27F4ErSRfLkyMl86e7rJqjU46IwHMalBey7vqCsE6kXQoOd+dnzKcbCogyRg1OgvYDQ0zKSLqGcP50t7WGeaCLHz0buZmU+J0zbVXBfRWPhWR087OBBcSI8AROgjWltJQgaKxU3KpKw/AXdINZZ92jOs3XaOsOVlfgAWA3brtHRxMkkqA7LmtSUlH5wzGNvaRDLtSBYKOkiAz01MBJtLZZ3AgTAaBy8DgULLj6UKxsBCfMloDa9akO9wbgqQDhzIvfAvfS5OE3r7KFFgyknF0jjnXrBUsBUHp/gP7Mge1ZXEtOcHWkURIQmGuav95B90+KgOglu56V6Ain1UCEfCRjk3ev7c3QqyAJMzOaLt0d2cNZ68ODpRTJ06ldNseNZb8Hes63XA6OvMMbErO6ra2WmbX6v7jOV0rrcPXKXs7nz0FVKHxoFwCmGAMzbUOOIJ7wEP10ebiCwCU7G0dDwWtnj8depS3EB0eHY2/3ogQA7WGB4fz7lVXrfp7jCBbxS+oICdRf8KvyrRqeQwAJXow43VsXdN9Kuu46tlpSc0WMYneO886OxcwzlqWvOOvekZMBTFFurKIO1oAg/guQNNELbnGjmJ/brrxxrJ69ZrypS9+KWvP+hGPKcEgYhxh6uHhVnOC2QAkDfsipTrrtDl/JesHq04SL10CJybyDBLHt952WwWvTpzI+1gTwAz7zPym/LyUaJfcfttt5Zvf+lZAKEyq666/oRw/cbL88R//cViAykWaxBq2vnuYD77/zjfeSIwKFJDov/P22xPn6eJjToEJEpGATslDNsP8uiaWCxaIRDmw+6M/8iNZ29oSS8zaD9hjGhycH72QMr50M52vzTIO7N8Xv9F483+V6J87X5sxsK0AbDom/m09ASN9H9hA+Fa1AT+RtIWWwGxCWsSfOpXkuLJP64iO5pEjunz1lxPHjpf9+/aWq6+6suzdvbuCav2VHUeSIbFrK6kpltR8Raci60PsC+xlH40ZP76ZL/pebAQABbnCWQn8xIa3L2jVKAFVXsf+SVwAEdlb55O1xsf+j2UFmwjpHQ+Y/Hf/4L9Z0EPbphBsYXowMAyrRSX4MrEyzg6XnTt3tIKsmWTcn9m+PQevLHNUwScnY3BoeGjnu37t2rA5TL6NZoIsHj3aZfsFHGn5tgCVXREBNxud4TIRasxq9qi28nLQQ+wwSvTSNrGYI8SfGhFLnwV8ONgAMii2NE7QVuN0dXYk2+P7gJo9ueepGBl0IxQyB4nndX0trJJ52bC+/PEf/XE2MWPAWTBOn/3t3yk33XhD2bHz9dR+3nLzjVksS0eW5BBWQ+uwvPPO23NwrFyxPNd9+JG/yGfu/8AHyuc+97laP3uiUp0gxpdfeWXAp9/93d9bZA1wfk6fIn7EkUDnrGUSnAXZHQYAQ4VS+qYN68tGtMw33yxbdS/au7cMdPeUDTaxMoqzo2WAiObohYAZ56cmAkr0qL+cLwE9urS9m7hQ3jp7Oi3vsGogmksHB8vK4ZGy/y0q7mNl1cBwGenuKSN9vWmVJ1soFyjTZ5OGFdDWXsbRsuL01s4rbQsVRMjBO1O7w3T39pT+jevK62dPlIXlI+Xs/Ey59sYbQ931BfV//PHHyoc/8pEY/LQMHh5OH3GODBR8146d+RxanAPx6muuDgtAK1zOKwMTpee36UcoH6Jo73MO97QQDHo9l4PP+nBwYEBFt6PVElKdu8wiRPfN3buy5hjAev2mql9WqLJSIrja0Z5g3YGf9rYLylYmkrVQL1uzjjWDkJIOXWYwUFpdWdAn7ZtGrMvB2WRs/dko37drM4g9NEm8tR7SDrbaKaIqsAc4SEedCjA6iCO6Oj0Zh8FXo+jugGPcsI6mZrXIrp18KoDUFWdV9karSm+eDGGrHtfaajpHpOSnozM2x7Xta99LW1/U7paTwG40DrPrNzTYWhOptKYCT81nvJ9ngGbLIESVvq0t+8ec+KXYiQksrO7MA1fc7+Q6LcFcIEdaCLdEbB3k2EACF51vOIXmJdkxyud79qateMQZqbF39+S9X3vtlezFdWvWBNSyPgVfnMyMbYLE2lL53a93R+D/jyPwgwySYLcJfFtvmh/WBpc1KG4Jc7YAYEyAdEhpBc2VRYf5VUW52QfAA9BB4oXTefjIW9mfHHXJFRlG7eYFtOw52835A7JEuLOnp1y0ZUuSMrKFMocCNs4fJ54j7HcFhRxHtpbv8ORTT8Y5PHXmVLnttttzhrEFf/j5zydQwKxFTW+o0IK3JgvturKC3kEnwoceeiiU6AAV3bqhqBevJZHsBb+E3XK28JFkXgUz2o46r2QRddvh+8jg0vaSjcRY8czsFJCHRts//se/Wu644/aIcCqFUBok4cLGNcA8Ns1lW7eW8dNnylUXX1K+9aUvJ0geHBkuXc7yWWLbXQkYVq5ZXQ4dOFhGz54r6zZtKh3dPWWMoHdsY2+ZPHehjJ8fDbN0ycqV5dTo+TK4ZElZunJ5OgWu30w4tHbqmG+bj0AskKh/sHaD43Czq/xD9G7z36rUytnlSwbaucbuClCABU3XnFqqKvmGLUCwdCAlEbWzA3HR8ZytArj169ek5MuakDx4+C8ezvX4WLo/YAUYS8GSzGs9d+jT66ShZb3s8fJo4Fgbyq2d4dGFGR1NMGc+BT/LVq6IhpvfdQooC/VMkhi1HOZQ1qKOIPxBZ58gZ9vWS7IG6RhY59bV0uXLwzgGxEmg0A+pDQs25dpPYQwsW5F9ZJ8Iisy38yclWMPDi0LI1nG0tRYWysYN63NPa/iqK6+O75fmCmvXRfOCbyvgpfORc22hJJh3Xf92losflBzwl9D2BaY5tzuVoTg799TWwK3WyhKr1kKEa+ltrN/YKjfZEfaU+EAQ3JRBpGxu26U5yxt2SpMc8i7sC38JSCPRoQ202MMeUzKhu6QSY0lgTHbxD78MIGtdKn+ppUUj8QnMp89InBmnqoFS2TJVV2aszM/OxRZgu4TxMD5WBYO7dRkScJf4+75qYrg3ZDp/5yOdOqU7CvZQR8aCb5lkZvTUJqPPc/r02QB6bJqYypq0bgkIeyZBvLn6qZ/8G4kLXnn5pVwPsx3w5Z4SfABC6+G++96XNeg5raVGYBRrReONxhfFnA07pbc34B07475s22B/bTmsfAToTHcRQKEJAvDYvGGF+BL803Jih30fWAfUsn7EngS4P/WpT6XMiN0D6Gy66OKAo2ysveF3vRPfWVdWMepTTz0VwNk6YcfD/Ni7r9x6y83ZS+aNvqY1+KEPfSjACPDTWIkFtY+njyOOpXtoHH70Rz8eEMDf2SdjBqAERKt2MN7WBOBp/969seP8Q+sHGC72AQAB8FVPACOxaviomE78R/uSjTMXWCD2gcoF7brZCwlyY405CViVwDWv1puSTuMuLnxdh6C9e+MDAzG8yz/7Z/88epYYYJUA0BviwKHDzsq+6CPxU63ha669Np959NFHA5huu/TSgOzsjNiMiLAx7Ovpy/nkHaJ1c8klAXclptls42ft0voCJLEn4vwkRH5Iv9r+4T/8bxcsRl8bN20qf/T5P0rbtDvvvDNdaKJ8vXJlFoXJfuSRR8q111wbAaZLLtlWvva1r5e733N3RHhsKuIwgjoHFkfABFvwAAiDJkiTaUEF5ZD4nIEmmmPS0mO9uzoxFr+SGdRYgAVhHmCHYMPhCJxAM+IEmFybB1ig9s5Cb1oUcyKIhBK0sfgEah//+Mdy+FnUrm/TMeBQS8FkrUNcmevXVskHM/HoYYz2+rXrUu/1wAcfKP/sf/5fyoOf+lR55PuPlIs2bwpiqc/3COpjR0eEWBnQc+fO5F420RWXX1a2v/Bc1K2vuOzyGFHGAgKK8ka8TsDJeOzavScLD/rJgZRZquKaVbU7OhcJPGuJySroPzR5zeqydKCvHNEO+tLLytzEVBk9dabWPip/GRsvwz29pUMQLsjt6CjT83NlOWXq02dL29xC6Vgo5czYaLkwM53DCzDmfv2d3WWFkqy3DoT5s6y3v6xbsrRE13u+VS4xR9CzPaUqnL+erp7UKmOqUMO/MDlZphfmy9KBodIxv1DOnT4bYbU4OMuGyjOH95ejs5NlZP2acvmVV0Qc08Gxbu2aGBzrhhFTggQYgMrm4G1vLyeOH4ta9QsvvJgaWR0QzB3QJeLFGzcEeJO18KfAHirdvtCW1nLWrWwcp8nh6eBDQ+NocwQiQjY6Ggfg5OmT+X2AyuFWXa5hsM44fA7J6IJ0KCWp7AmG1SHaAIDRj2mJwqadV18FdJo5llUBJlmvWBiCC6CG7KLsTGWF9LUyLVWjozIk6n6prdOAVJ2LrIowQKZnWmyVCppUBBz4ovxqKi0dHcT5va6uRWACwDYzV9HxlMu0d1T9FkAeUKq30vOq86E131SZRoWO2GMF0dgEoJHDBejmXTG3mvv4N4DGdaz/ejDWNp6onGxTdZBnFnVesnam0bXTwzTPk3bWLUHZqlvUtdiqzvOElYIeOlXLbsyJ/eF+7mPeormDVjs22lL0Xsi6D9g7t1BOnzyVEp2OrspgERpyCGS9oeuEbtWYenYHeS2/qu3s3gVMfkhPz3cf+680An9J2LXVKvwHXXFkV2tLnsrFexu80nTIadgFi2U8yvkqiwzAiQ0queJsF1hyZmXMZfh1qXPOC/QEKMopJRqaLD4HT7Jl46bN5ctf+UoSMZds3RoQgv3TUUOXFGdLLfE7F3+AA/uVh74SfwSw7MnZYOxcpRgy51p38h+c95x9pbUcUCBuU8IoUOB0SubQR+O8u9/3vvvd2KgEW2Nj5Y7b78gZrxuCoL/JTgv4tz/3XJxl4JAxodukg4YMK7sbRsnkVPmZn/mZdMAhDio43bh5Y4J6Nf5sLd+BPVQmwg6vW7u6HNm9r3TOzJbZC1UgO1oIWsFu3FB2vvZ6fLnV69aWC2fPlx2vvVa2XXpZSmoPHTkcxmX/4GA5ue9ghGOvu+WWcnpstEwvLJQtl20rA8ND8XE6CHhfGM37caixIjF3w5CcmytvHT4SwATogPVCJLxyklqdmdKyvp4Hzi1/d+42zKXY8WmthPvCmr700ivK2nXrW6UbtQUw8d1vfeub5TN/7++EHWJ+BI07duxMkgRgNTyshEUyojM6cqHvK4WZnYkODL8g76DJwehoEjVAEv6zgF2G17nMByak2oNpm0QFTb5DaYJAtwabhS8MdLF2nDFYH3wQQBhAhv+Qs29mJv4qwGTnzjdyNgnEBIpNV0vUf2K6GzdvSWAomEHnt5ZrG+HNAdUkiW6+WQnaVHwlyUDgAgYI4GXlilVl3/4DGRvdLbE1/OwGWe6jR8Km9szYvPaPL/uD4xbWxdBQ/FtJUKCQcRZ0S27y2yUQzFnVX+uNCK6zmbCmfSgITDfBqemAfI2+hjGwNqrOSHvWAZ/A4iLGzofAvMHyAGJY+6dOnww4gpnFr3QNoqwvPP9CfEwBpT3BPwKs2Gf2beZP69Xly8MiM1YNu0X5t30DdPWMG9dvzF7xBdDAmOEjshMpXe7srEBJW0kp0MqVy2tgOV+7LbFbADjPCxipXXaqjo/x1GrdGrSH+IT8Cqz0uodHFxNkH7jv/sz78eO1mw3bwa9pyi68A4aZPaXU5ZOf+FRsgmYJkQFoJYes2YbNYU2SYeDQmiN7hN8lqL7h2usCPrqPNSaWCmukrS0An7IswCCdG3vPGhTb+LnrAAYI6EtMkiIgahodqFWrMkfLV6wMe60pjzSA9f3PpBpBzIhRgdUivtz5+o7Y2Dtuvz37GEhjjL/xja/HrqqgEC/y7QEmt9x2a37uuaJ1tfmigNm+rNsDhw6Wv/je9ypbaOxC1qdOamJYewlDUCmbNRLtz6mpgNkjS633vsyPeTM+gC/yAcYZ0HP3XXdlro2PdWavAj/Ftj4TnScthPfti/it9QioFZuTiTAOuvwAR8ThkaeYmSu/+qu/ms5Kz23fHhs5OjZahkaGyqOPPJJ1g/HGbnom61kpDbYhrRExLkDfWeaZjMeO12rnXDaVTMaLL72Y33OWuh6wjhSCPWoNVFHjarP/TymTv5IP8U75UNtv/uY/WWA4TKCB/+53vptMBEEZ9bXQRpR7FFCoIcOKqkUzwu/8/h98rnzmV/5ejDaUC+LFAFrQP/6JTwS1UsJiNxJnEiAxQFAm4IRAhrF1YDiE/u5nPpPMiwBKOYSBf+z7jyULvWXLJS0dg7ZkVzgu25/bHnYFZ+eXfumXck2o6Re/+MUscg7Jww8/XO66667y9DNPp4RCiZDAmvGQKeJA+DenwqLU8QcTBMUN0odWRU/EAuKw2CBqzrY/v708+OBPli9+4QvlV/7u343SN1QQ2mmTLl+6dFE4DHhy4uTx8vzzzyUYYyCMCSFXvxMKcEulHX0Qqn3wwKGULTCy6iyVSSQoP3y4zEzPlf6BvqC2AnpirCibgruNa9eV8Qujpb0slDXLlpbpC+fLhmWrykBHVxns0nu+M+jo2bOnyxoAQ0tTY45GCVBraDgCZ3MzcynXwVxxuKd14Nh4rR9VjtHKtnMCCb726YYzM1sFXjkxC/RI5srk9FRL/LV7URjOfcZnZ8o0jZT5UnoW2srE6HhEWbEW9k1fKI8eeLPMjwyVdVsuyuFFjMp1OQQcwzXr1gR4S1ebdE9oi9GEaE9PTuQwc+BZww4ACLb1qSEueq0slmdlQKDGp06cLB1pi+k9x7J2ON9V62Qi1Gy1qdYkdBoKLtjnzAFQTp8lLlhb2wYo6eqO4TWvjGAOqtYByti4Tq3LrqUtMnJp2Ysy3EHro1b/c7hCVdN2NxTO9sXW1039v/s5xFxQ7aNsBLAiGbFWGUgjpgrw8n4p42kBJFX/QxlMDSassyoG2xlgwOfc18GfOvy5+aDmfq+pPXV9f8cqAvoFMBmu6HNosrPzWecAmFyLtk1bfSfOuoMXuOCZaZLESeiQUayHhC/3CPtFZ6aJ8RwK7snJSYa3v7+W5xDTm50tg0Mji3onnj3XQLWdrOKHjTBv84wBc6xhjnGcb+JzNUuUOu5J3XaGqliV9tTDlRosk2wtOvABow7IZAM40d5BB6aenpTpcQzT9Uc6LnO8KI25SFt8p1MT3ykH2LvP8c4fgR+UUnjWHwAiLeykBRrW97BPUp6zuCcqQ6+y1Orvzs/L5BLUrPuSvbrl1luyJ9GUtUP3PfZVFw+2w/7GiE3WffOmOHeYIxxiTu7wyJL4GzrLCETZdkF79vCZs/FRnAdYFuxUNDdmpkPXfvKppyJsKakDlNCRhz9x/OixaBgBYNSnq6/HchNMc5I55NiznPmI5/X1xb5cfsVl5bd/+7fTsjjdCjEVgdNdnemGwG6lLfLISLn+uusjOGmMbrzhprwP/+p6Yomvv54zQBYU84APpLXyJz/5yQjTXnElf+1smLPOi5p953mHAAAgAElEQVQ06ipjWJuj58ucUscLY2WgvavMjU/EZ+MgK5XxLIf27S+rV6wsY6M6lXXnbN2ymU/2XFmhc8XKFWVmfrYceG1nmR2bLOu3bimd/f0Rfl+xZnVKb5w3bChOZWdPV4ACSY0qJtqf+Z6a0UK6njXYJfVcnG+1qK6Am+8BrtjVhnmE9dBofQA5rCuJr7Vr1me++XT8CoACcO2rX32ofOYzv1xGlgzn3xhH11xzXZIifBIBmPUgs8tn5ufyPSWFrrzy8vi3knTWDwaRz6WtdEvEVCDBr4wOAFFY5c6T42XJyHAy3oD6a6+5Lpo4k1PT5corr8p5JijyHs4dvqK1ZRysH2UFyi7Wb9iYdr58W4GKNWEcrJ/Tp0+WzRdvKW0dXWHFmEelKxgsgns6P3QjnMk0LF548fkwKiQsx8YvpOTnPffc02J8YJwSZh1IwGS9rVm9Nv4qn33zpovynAIo5UtJ6pyqAprAEQHjSy+/nCBQ/ODdjOnAYAVCJA4F/fwT+oTXX39DzlX7JQmKwaGsV37bkWPH8gx8PAkle1w8YYys+6ZNLluS7jgSe0uX5V5nzpxOYCfbbzyU5tjnGBHGLKXABOyVwMzNJTgGUNh3AmDPKFaQFGEX+H38TeyZppSmv7cyTPh9SrFouLERwKBGb8h+sk4x6i+6aGP8PP5JV2d3bBQGfpOsAvh4R3sNE8wzeE/+I7th79CuwSKSjLO2vS9wy7vyl6zl2iWogm3Wkut5JiUWSlE+9MEPBQAAngBuVBBEpDoaPQeyzyXHPXMYtgMD0XkUHGdtrVld9ekirtuV33E/a1XZh/tahxLgAZtKCUDAN2ajgYzHTxzPz4he00KRzPfuulmKXTBIwhqOILbGHrMZW6VqQGvg8fMvPJ+Y1RpR5fCeu+8KiKGzq+/pACWGBP7y32ntWJ/2oThH4xNEAb+DzSVRffsddwQk/NKXvhQgW8xx4003lTvuuDOxnHdjzxdaPqM5sIdff31H5mHf/v05W3SatV/CeqfZc+5c3vvWW24NcGE9WRdsjvEB5jj/rE37Wsc04wpEwkryp7n+wr/7QtYgjUlnCtv4vve9L7ZKQlXMa29qCQ6sEVMaN4CJdYt1yKbZu9aE9a1qROxrDm+7/fbavfWNXdmLzizgJSIF2+ZdzYvqi5S6Ww9r14SVnQYHKa19u2rJO99/efsTtv3m//RPFpJZ7+gIyo4B8YlPfCLZewYBanjZZVekftEgC4T8zAFkUv/33/u98mu//uvZLJAm9YGCBzQuYITuMDQ2TLJBh5RpG2XRmACDbuKh5tkIN9yQ4InR44gonbHoGAubkRFEtWXctNlKS97evpbY4nwQxMoIqYupZqbb044W+0U2HoXQvSxCf1dXB8wQUKNPCZAoG1sMWB9QMwYWIqrlGgGgo0eO5aCEaL784ovlg/ffX3bueD2bhlN20w03xgAoxenTv72zM9dmVI3bYmeS6anyyssvZ4Hde+/7MuYQZQAUEVLXoFsiME/2ZWYum5HxVvcokxZBs86ubLzxyfEYDDXFM1Se165Rx1SW9w+V+YmpsmxgqPR198QZOHfhfNm8eUNZmJrKIT5hoxJ1XQKEmSnz07Nhpdi06iI5LUHIOW+lrQwKxMfHypKhoWyBWUFoy1CEYdHVGbDE7/nPwZUAmzbFwnyZV7PZ2VnmJqdT+jM+OhZwjtL+gYWp8uTR/aV76ZKytWWolXgBH4a1xDt5Is4bQwZthe5vvviisJaUWVEEb5wMiKiDBUMkh09PT8aydqapz8Uo+N3JsYnUCDpgCHSZf44bYyIzgqbpUBdop9ZdmdDCQp6BI+l7DpCqZUKCdyEOVO06UzviRBBJi+sLF/Jz389n0pq31jMSfbXXrDE/S/16DlL6HdMxnhGLVeMa0bUqUMpANtktjjWnP/WT587FyeAQV52Athgw82ZPNeU8VQNkOsbc/nR/KZhQ4lkOHWTQDQEJLY2WZAnfVtaTte0+OhyEclqzJgGPtEcD7lBcn5gIsyPu74IDFsSns1Bv2D4OI3bJvTkpuT2NnFCs0WDnktFxj2TcenrzzMkwoUPGQeuPU2hcAYsAG+/tvQLsMd+o7lN1TP1bhiMiuF2d+Z61Zay9I70VhzAH0DP5nANGsFZZPr1xCuzjZJEFde1t5dKt28rZ06cX9VOAR60QcbERa6MS907sP//Dday9+7TvpBH4AZukVcX8l9DAChr+JdHjVgBcsZMftBiumkpEFqcifNl0xZKFJVjIXi5bBrA8Fx9CQIkxAjiR+VSag0q8ccOGBDBXXXlVbIW9fe78aBixHFc2B0X67PnR7G/3cW+dctjmsFtXr46/JEg5+NbBcuWVV5Qdr79W7rrr7oDvPq9DFpsmS/rxj30sgWKA6vlS/ujznw/Qzi9hmyRlAggQUR0cLP/0f/z18umf/3T8GWfe4489tlji4P3YMMzeG66/oXz1q1+Lj1WTKr0tzYZ1KQ8FPjsPnTWcbQycj3/84zWhdOnWPAN/RnKIj4fu3hs2w0zp7uwoM+dGy/ljJ8q5k6fSoU0wAWA6fvRoutpNT0yWo0Qf16zJubByybLy59/+Trn06qvK8IplZWTZ0rLjhZfKqqXLS/fwUFlOKwWAPjWVQBiYs2TZ0rJp65bS1dtbXn71lXxPwKNNMj/ziOCpqyssGna7Mktq6ajkRi35ravM2eqcGZ+oZZGNILnz88knngigfckWpU9KboDmXTkv+ZsyxMPDA2XTpo1pWGDuVq1eG9/UuSXZphyKXysoAGrxZz2X88dzeCdnkN/nXzgXKlOhdnRxlrmX848I/t79+7OWdUTELsGWkrjs7x+sjIKWIHLYrCtW5PxfvWZV7Vi5e3eCdWwBAqGCPn4rkM6axazlJ9MhAzqdHx0rQ+n8Nx6fAFVfECV5xx+nEQHg+OpDD8WHVmasXKajsyY3q8gnIdCuAJMYE8bBlwSi89o4AaWc3ynDwKjS3nd6uvRGaJ4uyGTVuxkfT3kBPzx6c+dpsFSmpv0KsFC+IQjTRYWujCQo1gjGhI6cKd/t6Iivz48xzwJA/pXxFjc42/lxTdkwBj2gp2GWKoE2DlheEqTeEcAoCAeU+HcT3wgWfXkmJRbASewhNkg2XyzB9/CMKdGZnQ8ry1iEVX9CudFYPlOFWGs7anpHwAuJnqY0MYzx8fGWMGr1NbC8Eg/RhevqzP5ga1yPLgX2OFYPTUJrADDAf3VNgbXxMR/WlfGy/gFXmC7K0YFau97cnc4p1rP1yN996qknY4uAzYBlMZU1AFRrGNOYG2wrv8p+tX+sW0wRZYLG8vHHn4itaUAnf9LbeeKJJ2NbNgIZx8bCoGGrnnjyyXL1VVeV9993X/Wfp2fKiy++VG655dYAxsYPQGCeMZB0rmKLJUMBbr4+8YkfD+tE0hqQyX7y9bGFJf/Zf6Uwl19RWUtphRv2VAUJxGZa9pprLYSdIfx964yttv6cB9aqhPrk5HiYhM6HD3/oQyk7BHxp6OG9Mt7Ai66uALNJorbKtfmWmPz+1AHo5pturg0NMPR7eyrrsL0j+1E8jWl/+sypxM2bNm4qv/97v5/nA5oCXO3rBx98MLbKWGOM6JK0d9+e3EcpJltw5sypxLm33nZrzoqPfvSjGTOaoMBX97UWrrr6qvLC8y9WLVIx0Fk6M7eHBRQ9wInJJA+ATJiWWNvaUoufgWDW7Q81w+TX/+n/sCAIcZAI0lFvHN7oSwIwxn3pMuyL6TgXlLRt4osuujib73c++9nyt/7W3ypLli7LIdjU96EX+fv6dWtjKG0qC9XmZpgZJuUo6p8qEr46qFbTqgpq6CBoEFrPZhKCrh06FK0VIqqMETQcpU87K5uKAWYsGXPIN9qV62oBLIiCgDrgGUQ1lJ4NI0EvcKipQ/m6a6+LWBXHyca46aYbc3AS4oqQ29R0ueiiTckYH9i3N39SA3bvJpOvlZKsg/cnmLb92edi2LZsvWRR/BNVUGci76TXufFm6IjbMvAXLlT6bmp36Sm0tZfujs6yeeOGylBoCbp2tXXUQLu7q1x943VZwDMTk2VJT0/ZtnFTjMWJI0fK/NRUGekfKFNj46TTMtfjygzadA5U2tKRzTA2PlE65kuyS37W1dJvEDYfP32qDPYOlBF6GEo+ZqaTLeng9yrDQZ0W6HOowqioPeXNvZIcoEwCcQcAyubcQpkcHU/GvYeeR3dXOdXbUZ58a29p6+8r937gvlBEr7n26hhsrfPSOviVV8plV1xeiBJxlIj2vfjCC+XIsaPJEqFbG7sVy1eWJSPVkXagECz1XACIlJGUttTiSviH/iqoD/DTHkfGQTUyvCTPYLwYIQh0BLaWLc3nHKRLl6+IU1HrF9W0ViaDA4wzX7U5dLWZrUJ0aZlIwLCWpTQ6JH6Po8c5sjZlBqDzDVDyg+4u9eC1zl0TwAYxBlxWUdiOgDdAFAChQ8w1GE6HcyN22rBfzJNniW4IRonyt/m5GOpQZdXT0t3QQrJdvXAtW0kH9YXanSfK+LQ9WsBOM5agCaAOIMXh4L18OZwi4xfWx0Tu5ZrRXOGAtdoIR8NF55qFhVaHn5phBFDZ0+atCcxkXzJnIyOtrgiep5bhNDRuwIl9GUBmntp9rcmv+iaTAeRkNowHwMT33N9N3MdzRvhrbr4sXTKc931jx47cV6DmwOWUcXCsLxoDp06eiLi2QyQA0mLg+HbJq9qP/l2GyTsp5H/3Wf66R6CWXPzgC6YSZkGrW58Ay37k8C0stEXozj5TQgCR4JjKCCZ5cOhg7AQnFfVdFl1ZLbagc4O9Ejz+7M/+bMohZJ1lpPfuryLsbKbzCuDimpxjf/9Hv/qPEpDwOa686ooIC9K92vHGG+XOu+7MXk/p3fx8ynLZEmeVc10HHQ4uTS1BhpflC7Hb7NaXv/xn0W7wAwGt86DaFWWDtZuDz2IqYIvQceOgCmAEu/wlgbeafb5FI6RfdVKqP2bsnEc5i0s9+2Qu0d9lBRckUE6fK8cPHCqTF0bDLE2Sq6evvLVnX+lznf6B0jXQG9Dg3MnTEXkVwCxfs7omWSJgOZHzZq6jvSxZvizdQuggbL7o4gDPyllpo/QPDZZ9hw7kZ55Fy2fO/BigW4e8gcGU8/JbgPEpo3UGYZ90dmRthBkZBopzoqsyFbtqFvvr3/h62KbXXXNdwHVj7rwSzDgbnn32mbJ1m5bNGBy1VFOpN4BEeY3MsXOUb2n8/vW//tcpBRMcRRSVSOnJU1UPb7KKOBKE5QPqxAGk4Wd7N+1O3dtY+Dz/xHmH+WqOMQWI5EarZOXKrCMBrt9V1sBvpJ2GqcGX/fPvfDf6cta0kiyggLXJRyFwjrUyODRcVq5emeexPryLcYigeXd3gjB+9949+9IdUoDdiD3yw/kyElTKWuwPAIBnsra8v3VqDpQhYIHwGey5JpHg3DM3fsdzCcyid9LqnOW97Q3vqtwdCAgIcR0scYCfErB0uWvFAUMjVVwVWGEfu15E9y+MZc2ZQ+yFhgnrZ9a8M98ewhoOa3VwJOCNZAkfAPgEQAGEARLDaF6zJomQxgcRCAvq071qfj6Aln/bp7rupHynt792mlkAnNB4nIhvA7QQM1i76ai4sJB4qZYs1ER8FdSdy/7hG7EfSdxIkHZ3RbuvlvX0ZYyUY7gWIIX/CqRqdNiqr7os+5ft9K6AHp1njEPTUevuu95TvvWtP0+JB/ukiYVrf+lLXwzzAQCdcrWTJ/O84kDtkK0TIKF3Z5O8gPcTPxk7uhzeBaiCsWKds3PWnwSyJDiQ7LZbbs39lApii7hPWFs9veW6a68PEwJQRbMKwJPfO3kyfjnbzG8D0hgz+8m833nHHfUgWSjlueefq8Dl/Hx8+zvvvCPxnTli37AqMJ4wvF959bUAm2yQZ5WEd9+0JW9vT3dMVRXPvfB8wCGMGeNIk4QNkYBXjQBwME/Ah7Vr1gXoSfeq9evD4LCWlaupynANpYD2L5FZYANQlLaMdW88AEuYV+aNwC6AWRknFo4ub5gqwEXPtH378+XGm27M2v32n387TCDzR57COCq1EwMrv8Ku9H7ASdoxKj6UddaORjOxJw07ip6R+/i5MiJxMz9csxfr07hgtUTXZhjzfaGeh8S6f4id27a///f/q4XrtHqbmw9a9o1vfCObktApFBWKRQei9tm+NItXYISaKsP/xS9+qdx1990JOCCDtExMwksvvhij+qEPfbCyTNatDfIFof/RH/vRbLDjx04ElTMRQawWFhYNAyQS1QeVyuHU0ORs/GR9z54tP/7jP1Zee+311LvpkpP+86dORXQGZdDG4CxBwL717W/XDjxvvZUDiPFi/GQBbrzx+tAi6Y44bIiuEaWVPYCOQthln44dPZLaULQ2iDrVaf8P5aA8GXDGwcdIcRogu0cP117za1fL7lQByuuuvz4MD4r4FphrMr7azdmsDlbvqXRBIJzDMiJKnWVuarosGRwsmzdtLMdPnogq/VBvf+laaKutc0eGUj4DcFE2E8Bkw8awOiLqMzVZ+rWU4+h0dQcVJIAVLRTZmgVtZ8fLYP9g6WnvTOtfAfLU7EycH+yMc7oDEYadmil9GCOtVrAMZztONeBkYSG/TxyO8QeU9GAvhG7Gmegu04LkubnS3dldxi+Ml67unrBOQDnn+7rKme72MjY3U26/666MrUPx0su2lZHBoTite3fvSTbC80XbYsmSiNwxmmp2R5YuyaZmWBl/BjxUxmUrYj/R4+xdzt6+ffvjKKM5AuAYSJsb8MfhGBocTqs0ToF1bfNHCbqn6sbQRenu6cu8efepqZms09qNBbOjI3XIqQedngkjKq0QMV5adNt0AAIq5cDkCOriUlsShwbeKovx7A2wAbixHyn/B9xk1Hp78n4ONAeGNWS/NHXv5sPedg9z7vnNh//Tmpqie0slfmZ2Os/N+Abh1wowAF5nmZqZyjNyDLxrA2hWEKpkLcvk+oo2yORU7SDTEnR1P2s2dd9ztUtQyooWqL7X+3CEjYHfsZDyPZnm1p+MPrvlwDEfWCtRJe/UYrK/AjrJRNYsMaCToxog1nVlXlpGvOkCFOpnOlwsi1MYMcL5haDk5i4AWIvZYx76envSfpndMUco+dYFW6LjFHCpKu8vxAZ4Rs6D2um/TE+sUMm7gMlfd3j+7v3e6SOQsgt7GHA6U6npbK7yVbZHKQI7qE7ffmSzJDBix3XK6+lJkMAm6GDHERWM8UPYYYEmOrKAd3h4JOezziMCcr/Pj2Bj2DTZS9/DGHUNwc+q1SsXO2xIHHE8gTH8Jmc8W6c0hxPJ6WdTgLacep0QDux3fc9/PLYS8CGQ5nv5Yj88+zPPPpOglJ6AoJ7t41DTPyGS6Bppm/zmGwHLZYU5smr0PaeyXWfk3/nlX666Mf7vaA9gIBBXtnD67NmIfb7x2mvl3PGTpb+9M531JpTjjoyUM0eOlbNHj0dzZvmaVWXbddeWucmp8soz28uaVatzDeL1NOCSRFu5ogwvW5pEy6q1a8LAmZicSsmKIE6WtMzPlb6hwTI5P5vseFtpL/NKgtrbysr160ovDTAMxJCRqgbW7MJ82fnmmwlqAENUcPh0EW/dsC5ZWqwe/ihfynrh761YRuehtqa3jgQEsuUCQplkd4i4ebrxPZYsNADD5yubsjI/lCw0JcICJQGze2MdSUZYE75okwApJAr5oM5owVcY3K0yC4GrJBdAy3psQDuJQO+RYJpP1eqK8tKLLyWTC8gxhkC6xRKgwcFF0VrMAed8Shx6egIYSu7wZbAIgCav79hZtm7bGlYEuj52BjYVvR/BlPvKyPNBrDVfkkaeqZYHYLSUvJtg0hnvXFTG1gCA1pYyL36T+fAMAkDrs2HOJqG2sJA9mfKuLVuSXHDGC+i8J6Cyap5sqgk4Zb9Dg/Fb+LxKjfwdcOE898x8DAwS7G4gjfWOaW6vCHonxrExdLKZj/9uTDCtmtIe82GdNC1n/R3wZv4WS3TP1tIZ9xI/GcOG+QvgnJyeDKMI2GTeTh4/HoAXaCEmwGJgv7CCwx7pwCSu2nlh20pCtrWHXWev8rWMM/8ygNP8fNghEkASXRKYrhlmc0dtoV017Wq79sogxkYbCODGP8Suu/nmW8uTTz6VqgKl7wA+6we4yp4qbce+4WPS0ADkvvXWwXT8tH74TWwxO+bPMH6OHAnoYFwBUMbR88SHnZyOf2otSXZec9XVYVAZF3GJfQUMUfkwMry0nDhxLJ+98667YiN0ixHTsXn2lLJDwAm9DXZFyaKxYaetO+s2DJ9ZJfWHy0c+8uHoegRk0Ua6vz9rRik34MBetaZs/K99/esprQwj4/TpnCc/9VM/ld+zJu+99948LyBm7drVi0zn7373e7kGO4VZDKTzu9a+ckCgvBInDUIeuP/+7At7Twy5ZcvFGXMlaUCWWt1wJNIDWCCElxOv6tg1MhIdIedESjlbml8AqWuuubZ85zvfDljp2V97fUfGj207fuJYrgkcA5SLuT/6sY+lcQvGFCaK88heA/DwYYH59oHxdC97pSmPtU/tAc+U5CuLHQZgtZ8/1IDJP/jv/+sFB7YXt2HVUppI2XmDr9bs1VdfC6Ci5hfdiTOAdmdRGhg1XEePHc8igHg7GEQpNoUWSduffTogwL79+4K82nwCKQjckiUQ4ZkwRUyEQNgBloz90qVRtmbEgB8AF8GVw/KKy69Y7LJjA1okEHJGknATQ22TCG5dx/sxRJ7RZjfBRJvotTiUlowMJUPD+BIWgwpCzsyuVqJ6a2M0WBQWBJDjpRwuA8ke2ew0UhhrhqaKSfaXgwffihZJB52Knp4895Jly+LQ2AA2BioZRof3BBx4P0FV6MCtzPrS4eEyMjBYzpw6UTZv3FjrslEtZ2fLqiXL0rqv0U+xOJcPj6QjzprhkZTOUGcXCAvUetrby7LBoRjTMC10NunoLEuHR8ppWfGF+bJkcLh0d3SF9eEznJgZZTZ0VKanovUxCzjp7HbSxJHt6+spM3O1x7yyod6OztJLx2OhLY4Pyi1DxaHy/cnpmXI+ta2ygu2lu6+/nJ6aKIdHz5WzHQtl6ZZN5ejpUxFLooVCyG7Llosi5kpUz4FCBArr6bUdO7J2GATXJyKH4sn4dHR0Ze06eJK5WIcFtBBaJ0DF4WuO0hYttZgTAZdc69XXX6sAT1d3ymwclNYUA8uRcS+Ir8OJw0SQr3aNqUF2MmEthpBDG3LMwEbTI4BAPdA4vv7eiOphlQBSOrXiVfqUQ3hwUfg0AEKAFQyV7hyw6QiTzkSYJQ7m4dpNoNT2i3XtLs99A2IQmiV4y5lslal4Z3s9WirRAaktgDkZDlrtAtMmWOkQ0UUghvZqYcnU1n7+Xms5RzOG6QrU1gIrZudSo950kZGJEwh1drRnP3PI4wjMKrmZXyzLSSvj3kgKVyAKKNKIsgJH0vabNk91XBrB2coCqWKz6ZJhH8zPx6FqaKNo0t6XcZcRS0ZZC+zz5/I7TXtoGUbPhl3im7KZ1qB5OnL4rZSKCYQcZrXTwLkyMVYp/DJuvgi9+szstFbJ7wIm7/RA/d3ne2eMQAPu4g4AXlO6ODlZM6htJQ42IESGHL193fq1af/Np3BeR3tjqHYW4+DZw84LGTlBKn+k6dQCYBDgXnnVNaFRC9xee/218sQTT4S6LUigE8WXUEYxPTOVQJnNUkqydv3a3JewZFq1HpdN3BC/x9mB0UA8MC3Yu7rKAw/cn5am7I5OD4IqouTs22OPPR7fBcADrKWBpozH7zlLMNk++rGPxmfComOj1N6zo2z2NdddF5sFoGf3XAtV/NOf/nQAYAxJCaCazEH67EwQOTTYX44fPlL27NhZlg0Nlztvva3sfuPNsG57FtrLm6++mqBwaMlI2XTptnJk//5yYMeb5fY7bi+vvvZ67Cd/Ehg9NT9XVm9cXyZnZsIwOT92oQwMDFWQnpbC5GR8iemyUAZWLIuIu6ByanyyKGodFhxibMrMj48nwHNdsPzO3btaGlp9+X5lijxbrrrqirCW+ah8AOcCvRi22VmuM4oxAhwA6s0n3YahIYmkzgpmzBIJ7QtA5hwBaPBtrSVOPwb0Gzt3xleWMHOGM+nmxtguXUo8tD8JCQlAvqZ3FthZe2lhfeZMWAfALSxX48v3+z/Yu88gTa/zPNCnc+4JPTliMMDMIBOZAEEkEmAEaYmirGTJJTpof2h/eass1XrtH7Zlr7Q/XCqX1rKlFWVKlpjEIAaAIAGCRCIGOc0QmAEm5+mZns5x67rP94K0dlV2yUGQxEZNDaa7v+973/Oe84T7uZ/7odFAr0Y8qtADqLBf+EF76sihw9nXYgKCxNsu3p5EDnNbUQdbSXy5avVIJhVl9O3ERIpJgD6go/HHQP0L4xPl4u0XB8wQ1zofPlfrxfbtF5cXX3gh/lzi5h7tU4UH6weIkbyLjcTm4gwMrgBXKv8bN+SMOh+q/s6x4pXEMtNdFIkwjcWg3eKYjrdGRYvfJaKeIX9ahXfrNB9JdFN4c5YAou6rGfQAGPD5zogChnPvOQAgnFfsp/hhwuvi08XFxOdiPwm8gldABt8L07vGJs5GWDKDg3kWzp3rTDESq0ObbqvNG/MlbeidndGCEd94LitXLE9sRCNIUcZzC9Mqwyx68ln2jbxIvBCGSqYXGlBgclYd7euMhYV+YTxgINuU+EuMZlpP9HJKYi3PrGHvNDFRHbE9n9xKLMSWYGPTc/H/zo/cStH84x//iTI+XqeMvvba6/l8+zDTdnq7k9thH9WpkvNpC7Mv7rnnnjxPa0kr0pf8UTyIIU/YV1wctpcCYitg3bVzR7nyyisCGtinQIZXXqYrpMg9WC65dEdATnEuHZBmotD73ve+gMMAbiCfgn2kBCat70LAFT7C2rF7d9xxe/RI2DJ5Exb5e977nml8+AAAACAASURBVHLx9kvDhgEuO2Ns/qc//enyd//u36352fR07gtoYa/LFzHRAKzshzzZur7yysvRhQGKOJcGklh3jEZyCtZB65vWcn+MNCZp4exaD6/D6gBcyF3sBdNoH/nOd8KeBEBpvbOvn3v+uRT63YezAuS98qqr8vxfefXVCu4NDgZEdp9VX2RD2f/GvtgYLDjPlAbV//JLv1R+//d/Py2EruXHfuzHcmY9Q2wXjHc2JIXrN96oQGR7e53+ZRT5gQPZp/aanNxgnLc9WPJnaa3/P6FP22/8X/9y6e677opwFOSJovov/dIvZUqLYAJ6DImF6jMOv/ALvxCDQKOEMQBSMFRGyelT8zD9zCSdACOrVpVnntkd56AHTF/uiy+9mCAE6KKaEzoShe1LKrru5xgct912WwwEQRnq7g4WdFHgsuuyXeVTn/pUue1dt2U0lFnVxG0c8C9/+ct5HZaMIAb9VcBiA6D0SfqaFiFOyjQULTcMLIfiQCr/XnH5ZTEkxsxhnxjXZENIvgUgeihtwNvffVtAD4acsXUA0NNGVq4uExPTAVpsNA5p+8WXhH4q2GJwrQtQhZFZPbI6CCSkV6U6IpVJ5hbL0EB/6dPikikhg2HS2IxKRGtWjpRN69ansoH6NDUxHgBlBTGmNWvL9PmxUFl93nBfb2WHoLMSJu3ojLbCsr6BsmZkJEKsJ0fPRnzJZA+VGIYeoLPQ1VGOnz5Z+rq6S39XV5kEIAwvi54JBow+wvklbROLGSvcZSJMN7ZDR1nqaIs2CQoyUU29nfYUw96pPQO4smy4HBu/UN4YPVVeP3W8XPvud5Vz4+Pl5JlTZeWqVaGd3XLLzaHnMjQPP/Jw9hynS+COKDDj0QBNnmc9tJVR0bSYDS9bEW0PwdPxY+aLbwot0O9rZ1FdYGD1Wh4/eTwsAGt3GPAlSW+pSXtfiD92gXOyeTPxrypwOjk5nc8DBnhOwAnggffiVDlDBkYQG6aDvk+ioKa5ZKLMbALmsEwSVHRGU4VDbPosGweaaTDRAajoSMZwRhx1OPtcgNdUGAAm7oWB45wZTe8fenNr2kyjh4JZlalULWYL4xlhQOAIZg3mBT2aluJ6WB0DRjb25v2tQ2WyaLmhvzOfgAFoV9ei5BwIEIeX0TSZjngb4+/cJogxXWtJwD/xFvU0AAzhW2LEvT0JNCpwVEfrhamj0tICViJAHPr+iuyHAE36zQnqAS4kYTMzVfekp/aJ+pnrT2tTq0/YZ7gOz6Zq1Mzn34MD/Qm4L26pvwvOm3HU9qk/KsAAtTMnT6WKDbz7EWDy9kjG/ypcRY0jW1Wav8KU1r/4WtMyqXpKzmxA5IzYpL9Vyo033JjgeX5uNj4VG5M9Z3P4DWefPXH+o+4/0B9BWH3/ijynz5wt77y5TpBhB9Dw6Q7wV+vXb0xwff/998cfi1vQnLUJiDHYY0CGcy9olkCjipswJiAV96hi6yUXI7C/O03jO3+u/Mnn/yRiivfcc28SZkUhvl11zpQdiYD2ADZHUgbcwXxlk9gjDBZtQAowWlgkN4J2P9uxa2eSE0kwO6bCShNAgKsiK+4aXjYUtgrwNxP21q5NUjHU358/B/ftK+tXrynL+gcTjK/dsK6M9A+WF59+trQnGF4qy0ZWlheefqasHBwuN999V/nCZz5TVixfFgBCm69iyfotm2OrDxw6GJbJKnHJxFRlUE5PlRP73yhTC3NlcMOastDWlgRMi4nYc/nQslrYmZ1LYmn6jnZeMcNki90q5ttx6aUtBtDyCDlKkmt7xeEkdtgjhE75hp7u3sStdGyAL3yF2O6ll17MNCX7Ky0RS0tZKz4EpV4iIjbjH/g5gIfPaLRvsnf6+8vjTzxebrvt1uwjfsKelOSn3SSafasCyCiMaCl44YUXklDRyQNuGOtJ50a86rlJUAmSep2iIz/Hr7sXhT5TLXr7BhKj29+YAw0gIdFtdC2cF4AZpoYCi1jHOmuHx6ZtKvF1MENbno9EzjnR2u7atOC4fyxK901Pwmf5meo9nYQnv/e9tLDLA7TCK77ye0YiSz7pfol3+H46DmmzmZsL01rOIC9QIKOj4Gf2cyacPP984qO77rgzZxMjwHUAGSV2EQ3GhMZgnpnJ2jmXTUzob4Cq6FOhyee5F/tLi4R2iIOHDpfZmVqwsYfkJpJvz0JxzPOWyIthrKc4y/fFWApmQBpgSQpMKSK1l+mZqbBmxItrVq3KtSnOuFb3IMYRd2nvdqbFZphk9qB4N0MNWrpz7hNL3jo0+jhilehpYJAoGLXYzfIR76ngxvaltbpVKHXPQA2vq9+bT9y7afOW2BxrLk9zLsTVl1xycXyQyX+1LaUjAB2NEOLRVb9jOs9XLok1pTXDuXEGAFeARLqRkm/gsTXYsnlr7tP6pdugq6vMz81EJFWa7R7s/9Onzya2FZ9pDVc0lQ+yldiBNDgefvjhJOziU3mqPSO3rTqUozl7RFudaeyOj33sx8tXvvKVaPV4/lgarm9ja5T1E48/ERY74IQQtRjceXHtziuRVnmglhQAyne/+2jZtWtH4ljXLLe0z/yMDXrg/vvD2tFx4T2vv+76sDzksvYYP+b+AI00inRvvPzSy/E/iuvfffS7uQ738IH3f6C8vu+1qt01sjK/R8PIZ4mF2QT+SWwK3LXGclDgDjAI6KkFCND5vSefDNhoP7AzmDTW1TPGmMFGwy5hx4B5d9x+R8Bm+4C2o2tOC15fX/YSexCmeUt6QF76gxb0v3gU8Jf9yrY/+MP/Z4kz5UQhqfqc/tE/+t/Ktx9+OAfJ2DR6Hg693kRqwHoDgRgqPQkYpqZKZ1d3+qqgsJ///OezWfRvfvhDH0pCySn90R/9Udp6bGafZQSdqogDsXfvnqBYaGKMkUqI4EOQYtEjitbZEQPsQTIUv/mbv1ne/4H3R2vgc5/7fPmJn/hYjLmgYceOnXEuKjV/8vnPZ4ya0WSSYGwXVEP3wPhIutetXZOkEdAh2Lnvvg+XbRdtKUePHE51aW5mOgir4Mqm+fa3Hymr16yK2M7E+IVQqqguMzgcB8ZEV1dPqLaEiBjfTJPp6SsvvvJyGAm1lUEleywGmtEHwyWJw0owNYXOhsRR32JDSZ6fLyuJb6EAGjHY3V1WLltezoyeDYAySA+jra0s7+8vIwQ9icEG+W4rW9esLYst42VTXyTJp7PS0VV6fcbgQFgfmjKwYoAmKu1j+ufGayK5ec260u06pybLxNhYGezrLwNAmI62stBW2QsqQgATCb9k3/txUgASIEr7Ysk9O8jzWiWMS1s+XF448EY5375YzsxMlqE1q0JjJKZ67fXXZW9desnF5TBgKu1Ks1G25jgZAs5Jr+6unZfFSWKD2HeCwejUzAi4qkHnEOwDezwjvFpq9IybZDhipG3IM/MtCt65JOj2nh8wrocOH45xWrduTYIPdEj3G0rpeWuFrVENFUft8zAZBGGcUZ22INmvqRCwQbDdVJLQyhuhVP2pwDt7glMKU4goa6YHqGBQ024L4syIpWWkJfJKc0dwzmkxZhy5wJMxBJakFaU1QSbCdf39dSoN59pVqcuCmwr+VJFUKLakH/AUtkz0PdpyTc4+Z+x1UG72wb+J+ro/91oBmvkETBw5myDQFFBwmpydcxHVeC1OYcDQgKlirT7Xl3UVUDUBrOfe3GfDNPGzppob4GZhPkEvirm1Uk3L9J5W69PM3GwSrdo61B1EnVMJSKNqs1QS6HLAnveqkZV5HqNnzySpCXWxJfCKcaZtgM3Ut4v6qFrgOjzbH7Xk/GW7wLf/5wcsaahisR1v/2v+H3WFgYwkslhiU5MtbajOBLm+urs7k7CwzQI84utsAqOjEptKMaF0bS+7doZWThBSgvjjP/6xMAXEGdieEZNctzYVQlU/AD//b7SrSua/+3e/Xe778IcrQNNj+tdCWhuMitWDPzs7FYE91/rgg98s/+R//ycZxSnBInSICfHEk0+kqv3xj388tlBLqGskFtq0k6jWXbR1axLYRrhckIwZa9TrgQMHE7+94x3XhCH52KOPxT7XCv/GJDz8ns+0LuIlcZ1iDz0BPomN5gvcr4LXvu9/v6xfvbqMnTlbfvy+j5SD+/bnvZevHil7nn+xzIyNl0NvvplW4yR1XV1l04aN5fzUVJm8MBYf293XW2bm5gOQDK8cKdOTRoieDsN2amomz2X7JZeW0ePHywuPPlou2nVp6Vm9srR3d5dTo2fCRpkenyynDh1NciQB6xscKEdPHI947DR/1t0dPyuRNrad3RUTYAnV5Op8KsB8nRYh8SY/LG76nd/5nfLzP//zb7V8YtsofGENWh+sDj4hba6Se+0mCnovvthKqmo7WNO3L7nmZ/hCwIW9oNqcFk/TdTZtyuv92+u0rBB2JHjJb990880BscKg2Lgx10280eeLbRrWNTaVZKeKfxKRn4+Yq4TURud/ARf8n+tX2DDu3n4GRIkvxdP2JD98x513pnAh5ia0630Bd/a6Ni4/42e9BoDRsKytFU25nTt35fzwazQbgC5a8p0T8T5mS8Po9LMUFmfnkqBJPIFiESTt6YkvB5goXLkOo56vvfa61rjTruz1Rx/9brnyyqvS5oBx1IzFFj+4h4a9K/kTd6T1I2N8q4Cz1qBuxaL29kgEiFnEYs48P//mmwfL2Pk68QNrRMKv3Rao6TrlDPIM5yqg18RkQDZfnoFKvhhSyy22jnhgbHwsgGGKMN3dpctUyf6+MjM1nZhIa3zazOYXEg/5oz0C8JJ4XQKKyd3RnrX07+hFDgzkPuw3GhxhP7V0AsWrfhbdidk6bEAMY++5Ju9hbWrxBjhTMhZariI+znsuWxbbBIAU+ABI3J+4yahlbO2LL95aHvnOI/mefU48FSsJ2BKR2YmJxMnXXXd9np1CuHY2Z+yWm99ZLtt1ecAn50rORnD6+3v3JIejKwSYcLa0CbH54j+DQ7R5ed/Y91LKu25911sTeQAz4n9tOVqF/J6JqmyfdWODH33su+WnfupvR0+IrcTuUGxz7qyXFqIqlruQ/Q3kAmBYBywbDA/5qDbJB+5/IPvdehlTTF/oissvr7pXBw/GLgCGTKziT4DYvoeh4v7kqMePnwwjp2lJFwsDvL/wJ18o1153bez66dPaclbkc8Xo9lQF603onC733nNvOXrsaPYKO0hsms7IJ37xE+Xbj3w7+9I+IJzL7wA37ZmXX3k5ujim9wA3nXnrxN8C9DxX+0E3CVCRPQaYWDcAf1OUTNtiS4/HWXdO7HOAazQA/4p/tf3xp//jEuP7/PN1/jhnbaMLNlKdL6X20545G2ADmMGRcOw2mt+96eZ3lhdfeql0d/dmwemgGFkkAFC1gegyCIIRCTKGBrosp0mo0oPRo0udnPODODOkwJgnnng8+hIqKw67RLVqMaA9jgZZw0aB8HF4qHLnz42mggPlNBbqM5/+dLnpppsTSEG7oXuMAorljp0741AEI3r0UL7Spzt6tvytj3441SB0yksvvbgcePONUDkdDGjq+o0bctAd8OXDw3GAVdwH/YnQZHcqV0ZhcUwqQA73q3v31gp9KP1zAZ7Q4CS86TurIiBx7l7HSENdyWsyqPRIVq9ckR7iucnpGF+smPnZ2STGa1euKMt6+0pvWylDnd2lv7urjI6Nlb6e7rJhZCRsioAMk1Npwxns7i0zExMRaR1E9evqKmNGQi0uleGe3gRb5xm96ck4gH4Vd1TB9va3RtgyYl293aWtkzFeLAuzcwFMQknUorFUytj0ZAKcKMQTeh2fjsMgCzsLHBoeKM8e2F86160qp8fPl6Hlw2nHsdc2b9kUhw0kwua4MD4WQC2K6ENVLA8A9cA3Hohh8j2VwbRaEL/q7S0nT56OseGY9+79fhwVkArA0bSzoMABIFLtOEnVebaF7ldnS9DJzyXZApjo4AwPtcRfu2JAvE5AoLoEMAmAtFhZJoKWBDKLi6GRN8wGz93ebeipgB5gjsRdAMQ4CsTs+yrSWoMlX0CejKltCfdVsKLmWCotAgGvVyniPLE8VBPtJc6bU20EZyuQU4W4BA9T01qLUEV7s2cBABhHzajDpoWo9tgSsq1TfyqrprP2+GNlzAAhWqCgUZGzVfg0ANJiBWxcg/2L7pfe4/EL2XtAojh2OjptdVKGdaoTfWbi0KyVL8a7Ct7WMc6NweecGpX1KhC4WNtzWpRXZ569Y6c85+icRAwOm+tsQN/6HCvQI+Fq+jZVsycnxgOGpK96cTHOFsjjNFN5j1BbT096lyN0Cyz5UUvOX3H3+T/n8n8EmPxgnSPnuVjbAP1Jdbm/TusQI6RtbmkhlHD0eYJ/bDv/VPWOBhJDOJ8ABvGLOELbjOqcggf2CTFDMZFJA5JENt2BxZpgJ7Ay6LfdededNcFdvyGxiHjg6PHjiTHOnDmZ92YrtR6zUdgAbLP/VzXke9gXMZVgHsMjU0uOHs1EB7YdQ5WQIh+GFaE637R1uE72j02pY2fPxNZj4GqpEK8AhEyK83M2lE+QAHjPi7ZtzTW4blVrSQx2xOL8XNlo0seFybJp9Zpy/PDhsmnL5nLxjh3lCdMGFQPmF8r6NWvK7ORUWndVxSfGLpRuvmKAXtl8Wa4qu35dpu5NnB9NAM+mWwN+dO369eXVF14ox9/YX26+7dbSv3ZVGVNMWlgoR04eLz0dXeXNPa8lKQbqSJJPnjlTLr3yijJL0LWvL0wg7zs3MxufLKbr7qkj5P/Nv/k35eabb4oPklDQ/Lhs565MOUTNx0q1XvYSvQBxqT1iHRoWE5suYVQhBgw1DAt6aLt27gyrIayVxHTabevkD6wgN+q9+B7rzzc3rewKSJ6H5FHcrDWYb/cs+U3+S7uN13o+4gXPzfPXysHH2lv20pnR0XL27LkwKsQZ9iw/X0XmZ9O2jE2BQa2NTBz6yCPfibaBtdV6DNjn8zGdJK4Apr2v7glwQH+HbwVImEjFde3dsyetZa7Z+ikUEjB2rSZqajtQ2FAojN+cnUtyxm86k0AGorq33vqu+HJJX5inbW0ZrKDS7d4wO5xXQIV9n4JKR0faXAFOrpUmoVjT+jbnIW1vreceJgZgID68CvqbLAQ0aATrnRP+v71oEVqMvzbVRiIvdqHrIkn3DMQ7DRBkHwCXrFMV5qzs75EVI62CTm2ZsU/FVhJv1woIUbwiXAvgqwyQkuuUzLIP0RWano6NkHi674xPHx8PsOQF7rdprbfW4qULWOGNKGy/qX4zifXsOfGw+xejplW/VUibmJgKACLGEk82TCj6jePjY60JgAcDAnqe2urIORw48EZ55ZWX8hzkcvYZ5oxz5feAaMndNmxI0ZzOSApP4v6Z2XLpJTvCpgN+7Xn11bJv3+spal1xxeXJNwETtE7sW8wKrS7ibgLd4j/rKVciLCs3c91iOy16vq65+uq0mWBWYXDZ7xL+9o62lp84EQBUy5zXAseOHD2WvNBec+2eLRARcMFHiBc9/3ffdlvAEUwtQz4AlRs3b0qe6x4V4+WyrtN12EfOtWK9uPs9d98dEGxmaibPlM12n01cyxd9/Wtfy2Ra54HtBvJbG10VWm6Ak/KKkZUrkp/Zs3J2zxlzRl6KYSN/whbxHtiCciHrf+78aABh4ItzqMhpT9OCEXfzZXyEfakd1D7CmGQP5F9snvfm69gq9qspnPqdRifTXvir/tX2u7/7W0uMms1gcRgDD8fNQZoasTKAiZ8FKduyNcKlVH05cMDGiZOnY7xsbsq9WCmSJ47DHHYVDw7ahrS5GZamhcXGMT5JmwujQoTHYUM19fkOmYqOgMgDghpCmm+77V0xrHv27I3BAJpwPIwyR+EzVCUgc3Xm+trKPFizJtoqNrT352xtEn1vkh3skz/4wz8o1113TaiBAhWJr8DFYdOPCXWL8To3GsrvU9/7XqpYHAdWydjYRFk1siZOWjCmF9ohAyZwoE3/oD48VLgmwdVegdkRabMYrtq7aMRfU1lj9Hu7u0obhfjSFv0RThQrZezcaFmLkknQdWGhDJnQMzxczpw7F5qyfyfx7ulOCwfAYvO69WWaCF1nV+0F1B+O/bKwWJZ19uSeZlTlqdybpnT6TMCaro72GG+OPBNTujpKWyfR0kUUggA5SQyND6Z8PUXUczhJtzaeqbHJMkf0CY1w+XBZWDFcvvns7tKzfnU5P3khINra9euCKi8HngwvCyVOsk2oyEhFB9lecV3QfhUsQEV/30BABcECp8sQqfAHFJycDNuIcHEMrtHNWD6qHmtpo6C79mfMYCMyzKHZz/rPvYZxASAaR62yIpDr7VXhOB5jDSCJ5gZRvfY69rf26LbXtiTTVVYYVzeVs8YBo/E1DAavETxUxzSQe2aEMlVHcNZb1bwlAihyNp/n5F5r2w5VdQrqlbLqfWtwZQpQb+6hGb9rj9vzrrFqo/jbuLsS0KJOHOiu+jCEVQk5tVgnEVV1/Z5ha+znDwvEMuBpT5mt2jYMc9Nug53R0PYaeitHWVlJldmiy8h7e5ackXMiQLOwaLDuyZ794XHCKJlVNwZwQ/itPzaj6VkHcAFS9Ac3PcGCWfbCGjp3QJU6Mao796uK6NzYZ5mYY1whrRMMsXOjEX+G3ls76+qPQKy/p69sv3h7mE5NX3WQ9pay638+Yu1Hoq9/1R3q/4jrb8glzXv/jWaYtC3lHArYnF12GniNYu0sElJXKZMomVimtSG2taWnwc44w5KJG2+6MRV8dl0wrSKoQgxQ4dOxWxtKt+8BTRodJ5Vf02kAJvrBgSXsTfQGFhfLZZfvKm+8sS82gk/42Z/92QSyBBUljOzDXXffnVG3YRwuLgbUAFrwOfxUmAR0Mr7//Tp94uKLY0uvuvLKMCokRoAWtk/gqxKueumar7zqygiVKwAItLFpxBpsNN0JsZr4ynUqDrF5AmOVx++//lrZtmVLGKpDHV3ltZdfKRtXr01ydfGOS1Loic9dsTI+ubOUcvLYscRRywYHy7nzY2X52lVlcHhZ4hztM2xmW1ks7YuLKbII1lHT3c/LL7xY+rq6yuXXXFXa+nuqEOfUdOnu7y1rRlaX4wcOl/nFxbBzCPoqoly0c0fpX7G8nB49l6Qcs0icZS0kZpnk1lbKv/4/f718+MMfarVvzZYzZ06Vq6+6pux7bV8x7AAzsGkHwdgx6cizzCSzMJboPJj8V4sKfAj2zOFDh8q3Hnqo/O2f/Mn4MzEHNoYYWiKlOOd3xcu0SGiEeGbNONDopW3ZXLq6OtImZf9KlPgGPgsLxt8RV9d2Vkoq5anCj4xkgoy181n83fd27y4SXhVqMY/4xnuJh8QcWsie2r07/hO4IHYAGl0liQuj4EhANoCIRBogODs9k/0k1m/aKDIueIguyIUAkOvWrk2M6yvDCYhKhq1yNCCiPRNRZKymk7X9pbYC1/icICZtGQybF140lnbzWwxVbUrALjGLIqprdA7uu+++fD5wsZk6BWxKW8fZs5UxmlZw4EMtHtn3mEOeXYCtycm0ix09cixrr5BkKg5m2No168r09GyAL/eiNcKzt7fEkHIIxTbnWEu3GEQLuxzHdYkHXTO/r2gsLpidn81npP1H7BVGcAmrFjDjLHueiUuW6Kn0puDSCNMbD03w0xfgKOzXllB/RnT39aW1y9+mkkhNq8C9wmtnnoPYEFg0Ti9omk5bWyYAuqa0gk8rPi3FtopntVApiF1zzdXpABB7s52kEeowA/Z3oExMXMgYb4wez0+LijZ3wCIAB0sHGMymfeub30xcH+Z2R2chXgzUlUPSB5JTEj/VwuH8KGL/9E//TNbmwth4QCPFYfkftkvapgYGsj937thZPv/5z4WZIklPgW5gIOfG0AiMCOeOL7AWAPJPfvL3cu/iPQV7RUTsGNdqX7DF3qcZipEW/OnpgB+AMUV6zw94df/9D8S2AnTs7S9+6Us5j9GX6upMSxvNI2PmxbbsejOxhxyFZ/HUk0+FeSUutN+837PPPFtWr1mdc2lvsAkf/ehHy+/+7u+WbdsuDuukGa0kv9L+Ldc2oSjsx+7u8sADD0S6AkBZ9RUXopNkHykyiMsVUdkTB8bwFtIXGG+VFVb1UyKwvnFjOXPqTM47e9GMrPf8vR+AqA5KWMx+kSsBan+YYeI5NEXTJq5ptHoajcX/EbHUf+t7tv273/7NpYayDs3j4B1a4ARnZ8MQxLHhUHGSyA0OBHmz8b/4xS+lB4uwDFTKtBpJ1orlK2NAABM1yZqOGKpN8sILLwYh0zdpYxllzHmbmGOhVcKbqrF+Mcjdtde+I46DtorD+rWvfb185CMfSSuMUb+SJ0AOY3Lv++7NwbMpq6p3W+ivdDaIBzlMUFO9eDZLQ/OHMBOOO336ZHnooW9V1saCCv+ysmH9ugBGEkDCPStH9KDWCgKH5P0ZY/2HAJPurp7olTjUeiIZIhX65SuWJclPlbw1YUSCLlnNyNKWsnGlNlVRT467k8rwEhClzhwLcyONP7V1Rl+bCv+5M2fKxpUjZVlvb+kiOjozXbZuWF8OHDpUVi5flu8TVurp6i4DPX1lbPRchGt9rg0rkGNAgoDPzpe+tvYEFREnBbJIzLXb6FObvFDmp2dLX09Pfoc6dy6oRcsS0GrQmXMdne1lBoAzMBj0uX2pLT3M01MzZYqY7MiKcrrMl1eOHylLwwNRFZfYv/PWOhKst7dSUgUcAomoe7eE0+zbJpBhPKqzmSkbNmzKe7gfPXsd7Z0xBBz9seMnAn40Y3nT+9lep58AG3xpsRJMAnjsTRU1bVmqPrm+3v4wMEKxFdCsW//WCK7aO9pK+rEtMk0FK2Q+gIkAlVGOTkdP7cd3hpqefM9DUO6Lk7Dm/tbKkS+UypbwbDP2mwHyfc6AU8NM8jmNHkcjfipgsd+cGUafAbSHVfwq44NQ6nySnwFrJwAAIABJREFU/Ebh2l61v4EWadVpTRHgkGtbUAU5XLf/fL51bEDKRtGdAJ3rZBMSjGp9aanHN7S+3F9r0hIbVBtXaotO1XMBZrS/xXIBkDbMD+vbUKPTT9vfm2caMbuMRJ+Kw3SNEi/PPALL7bRZKjre9BO7Pq/18yDshHeHan+yaQO55/aOcvrUiQpmLi2GiScYkzQJCDauWx+AWNVYhRIlmgOuN1gZWD/4+hFg8t/q0P66vT7dOP+fHfLX7S7/6+6H7wOGSAqOHT0eoFQgmykoiwthmkpejXR0BiUZaO0qbcRY6WpgKfh9cQ2GYgo6o6Pls5/5bMT+BNXaDATg7IeYh71SPVUcoh8hIJUEixdMYQBIiG/4I/3cuy6/LHFHR2dJQoDNKICVXDS+9OVXXin33ntvKqL8k/tZs2p1YhO2kR9AMZcEqUZKTDFz//TLX45mgFiLH01F+8yZtBvxdRn1uW1bkh3sFAkPYUVrJeGR2IVFcOJENpYee3a30Q94g97K9FTZtH59OXn4SJnTtrthY9m2cXOYs03SJ2kcihj/hrCRtQx3BeQ3yWd3ufbGG4opde5l9PxYyx62l2X9/eX0kaMRc+0Z6Cs9HZ3l+Wdpc6wpq9avLfMdbUkqsBgkpUTPjwFMlpbK5Mx02b/3++XSHTvKrATnku3l0SeeKO1dnRGbtQ4o8IoJ/AAbrPrrnt2fir3CGZDnwBtvVCYKQGepCsArEGJVSCQlAZINwI59IE4AAvBr4l5xLL93zz3vzd8m7WkHpvUg6VLEu+7aa8OYVBiU2PzO7/yHVLHtP/GzBHj/m/sDBqgIa6+orCkaYBfKmL24ZUt8s6SMv1H9dk38Dl/FlwPF/v1/+J0UB1X8sTH4evGLljAtE5ddfkV59LHHysiq1YkhxT6Kkz4ruiGr12S9aRncdPNNSXAzOYjY65Yt+XwtOGEbn6tFIwyPOtVnKSCA5I4/48XcM00Z+xezXBEWmGHPNhVo7WVYPlohtE5JsOUFmCH0Ez0r68nnAj+tv59dccWVKWCIDfbtfyNFCiwG+5hGDf8uHvTMAI72g2SwaUWJyHyEWCeTD3iewIdmqow46OQJ41trW7FnYv9YK4nvmTOjid3YIfvAVx3Neyb7BjCTSTkD1leRa7G0d3Ukl3Bd4omzp08nyQYWKMykjWZq+q0Zec6uPWDoJPsg1lMci45cq6BkzYBlTQxm/exnLG6gSeIacfoFQGltZ/aVYk909IxfrmK27KisYnpmNkwl57pp7XYmPAst/dE+WmYq43xZt3Z9eX3//rTo2KNbL9qamAe7CJhlms71112XuN0zAIopXsm5PCe2sGFrAUwwiyXWZBAA3mJ8miDsnes/dfJ0JBbsOawshXAFbOwUiT1w/F/92q+Vn/u5vxN2l0EcwJM6MKAn+xt40UwzuuGG68u//le/FiYKPwDYYe+ffPKJ5LTv/8AHwnABgLlOLB/tnE3LOKBWrgoA4Tcee+yxABsB10+caE0b04a3kGdtCs3TTz+TdrOGiX7zTTdHY0kLvzMIiAWeNJpHujVM80wbV1dX1tVeoNf56U//cc6Gdm8A+fPPPV/ece21sdGEcBWzDU2hW6igD7Q9f24swDIRYu2Y9LBcu3V3Puwn7LRIahw5kr/lvPZRJkBl3yzkNVgr1tMeZ28aPUnFh4ZdhHkCwMSWbIBffgdzO+2LCAGtQQ7Y/p6bnODt+tX2R3/8yaWq9D6XMUoCfuiiBxTtjJ6eOCHINoMOoXJ4GG39V6osqFDPPvtcHJPNawNaEIsN8ZLoeT3A5BsPPpiFuunGGyvSOD+fz3VAIftEcRhFlCtG/UMf+lA2/FVXX5WkxwYijiM4IVgjQHFAd+7YERQVYsfIhlrb3/8WPc+BcajoqkQJ/viJsmZNHTP8zDNPJzEKsnbJJWmx+NpXv5JRwxBKxtBmgqAJgLT1AHtQ9CRC+iAxdNARIZ5P7X464q0OloM2Pj5ZqxU9VdzT/Wc8acaiVWQeoJKN01IT9nmNiGfyx7Y6nx1uwoiqeJSlhYAlWAcMr3aVybGxsrp/sGxctbp00gyZmiib19WNvWrF8jJsCgiq2dBQWTkwXKbGJ3KgVfLNHj9/YSzr1Ee0amGxdBvvRxSt1UriWcS4YoxcOF9WDAyVrhYt0H6pFNC5Ot2H+Kv+UYeis6PMEkvr7smIQOujijQ/u1DOtS2W7nWry6vHj5SVF20uHYP95cgxY7KGyg03VhEk1GFoJlAIiCFQpKINHPD/nD5HLqmv4/l2hm3EUEt0VfcEEgLKl159NcGrPSLwY8AEeq4b4IW2i7KWcVsZjdcbh+/Acw6Cgb6BgQTfnBrmjqA7Y9XOnY+zhH81DAoOz3tzZvVnixmhDNUO3TYo/cRbAkkBHQAmvb15toxi8/rWYK6cResSxX9U35mqldKAIqmo6omdm48BrRhLFT8QMNZgYjaJg0pmg/5y2s6h13q/voG+qq6uTz394oyaIKQqr0tQbNxoo7TGJ3NunZ2qOFNvteRwgAAKVGmU4WYUccb79tYWO4ARvZwAba3JDqke9qgW2VeqbzWAcRYarRSAiYTpBzT9KtwKsO3tq+05UcofHsrrVZf9bHiw9oJ7nWfUTPdpgK7s49aXvcXBC6I8G5T/0IDb2sqZ06fK+nVr8zlsVBNAqiwBdAGDnHVl7R1qtVLVPuIKL7UwsB+at/Y3WKbi7eor/6df158FS3KG/2pP5fsLr2G1XcaqdqUqqxrK1rNNgnjJXVrqsBzbiXRPlsmcuxWxlVpz2RctOMQkX92z561WYD//7Oc+FyDURAaBOtulB/ybDz4Y5qJC0BtvVKE/9vhLX/pyAmBB40MPP5SkUvJBI0TioHAzONwf4F6CxX8IRlH3MSjuf+CB8g//4T+MXxYj8AEB2d8alTpUbr7pprR7fOc7j5Qrr7iyJqUnTtYpZ20lTArBKzssJlMdtxY0Ah566OEkGXX8q0k4I4lH2DqsAow7NtL4XT/j19kyQf+Wiy4qQ319EXzta+8osxOTZePadal4a+/EJsE+WDEyEmAo45oVaDo7EvuZ1rByzeqyYfOmtM9299TKetvCQnn9lVfzfitWjZTVxof29ZeXX3w5Qq/GCveYznP8RNm2eUv8dvvCUjmy783SMzRYzk6OR9jw3g9+oCz292WksQLawtJiufLqa5Jsuld+yPfq9LMq9It9Y+0jCNnVlUq3Cqvn6ZwpHLz++muJKRRkgP3HTxxLkSQtF1u3pijGX6q4SkLtC2t36623lBMnjqXqbTgBYMkzAgSktVfyFEHQcwGuvAaAIoT72te/Fv/tWXuGNXGeCnPa/fO5jYB6fKRq9po1AanEB5JdSehDD387gElTcAOUaZlxDiRw/OPTzzwXNodYDp2fvmBEHffuzflQXDHc4CMf/UhAfqCj63C/zovKu2uVSPncm995c9bTubGXMGj4TjE08ADrxtphGYjTJIPaB+QJwCvtAdbB2dD+9uxzdVgEdkuKk+vX5xx5br4AHJkmSJejtzKhsXMkmxhUTAQ/bY1dn7ihYXJrTUjbs6l9A6YVDpfdu5/Os2jYQUbjYjkorJ0dxSyoumwAD7Ee4EfyiYmiiJaWqaNHc8/OlvG64sOwqsToBfu3r8Zcy+uYXLZDHATwUTy0/9xHJq+0JuwApaK7MjMd0MxzbsRd/UxxFHAjdvU8ahxYJyRhbSnOpY2ZlmF3d1g5Yf5gJHc0rcpL2cvykEzcabXQzM0T2u/Nnqpt1YAW+nuV6eRejbwOE729o3z/tdfLqjXVDtjv2AXsGRvcjEfHUgIwAfvuvvvudALYC86l/aUtzIQd14KxD0RjawDAPo92Evu+d09lZAB+FbEBnIT02cGV9OGOHw9oyVaafCWpB65gvChWYr04w555WjcXF5JLiG3FaXJaZ82QEPlCtc9VE+fZ555LTmx/sMPWGqsJYFYn1wwmFg7It3Fjiqof/OAHo4mJJQVYYQO/fv8DyXXtj2eefSbADAYTgVttOY2NbgAIZAK2WX4JuJBrY15VEdmZsOQU4WlpYlvJb5wdPpJttNb2r3P/3PPPx35jkqXNbH4+rwPeWFf7HfD/5BNPJO/SygNwBYZFiqF/IAVL1zJ+vmroRHNmYSHnwL+thecfUeC2tjq9kqbXhQri1himjkf3+exzA5h47xrjY9xXcO/t9tX2xBPfXrIAUCwbg1H8xU98IsBExtlt3x7kKEFKqGSTEX8Fath4NoiH8eCD3yq3v/vd2XQRi2lrKw9961sBW97z3vfmsAoKvn7/14OkejA2nipP6FYXLgTxRsdyUBliwldGkHmt6jCksqHwC35Ugr77ne+mikQzxaFiOA8fOpgeNPRWPWA2gMTWv/WcSggZYobGw5XkMMKoShyMdZiZmSrnzhLqog59Sa6J46GaTMSV4YoKu6kps3OhQAJXHEzsBdUtB1HyhIrP8TKMVXdiqczNVlHJzGoPYFKnxtREqdJJa5JbE90QTBDtJOJtJUKTE0S+ovBeE8x+dNXevjJQVHIGonnS2bZUhvv7Uv3xp19rRWdnWnZ627sCmESMijHs6U6lJdWo5SvKAMGp2bn8LE7gh75MipFwr6SzMVP7Rn0x9NbDBQNMCm0S/aJzc2UOUFDaS39PT0bZGTc8O79YDs9OlpGd28tsd0d589jR0jc8VI6fPFF27NoRxBZ4dsst78xzE4AcPHAgRlVvq6CIk8w0F21A3d1BSN958y055JB6QZufDQwOxaA/8b3vRbDKs+GwgA6Sbg7IQV+2bEUCMwwie7Q6auNxBxIIeOaev0pcM+oWaMfRVkdn4sp8nHozIg6LJGwFIxTTQ1uZEpXq1561bLQ8mgqCn/seil4Veq3TYER4DFHDSgo7ovMHI/k8B6BXHUk9l6CasWaQrE/U/xmq1shdBlUlKQJX81XkjlGLmF9vd64tdLzsz6UAJhyyQL3RjmmefSM0K6BwzRx1hL/Gx9P+FXbLUtXria6HnuFW5cNnp5UF46g1Icpau0/PMWBJa59ZG3vBdUP9BSqu3zU3AaYKnkk/2ue81md7LkRc/d6KYT83jrmKxjLUPjxAVWsijvdKuw8NlIw8HIsD4SDsHc9EYLN186aAdoIq1wwUBaqsWjFSLt1+SQJH18c5uc/WwJPWaf/BwfoRUPJ2c5F/edfzI8CktfYtthl2W29Pd0BkLZeCeQB3TdpHa+W6u7v09ffG3kjMsFHpVPAPzuwHP/CBsEcEggoezqLAnF+Q+EsOxTxVyHF54hR2RoLKdrIdmKdAdkG5Kp5WkXfe/M6Mp5REqoICfg8dOhBfetFFF6e9R8COJWJqA7uPnfDNb32rVWhZSBzis7BtxTWqruwdZosYa65FvceulWBsu2hbpilgkCgcXXfdtYmbVBl3P7U7woTWh43FsBGvSWRuv/2O8mqLXavqK1lmA32+e5KgGPX72MMPl6t3XVa+8oUvlZ/++E9Gc4HOxeljx8oKYPMU+95fTpw5nThlxcjKsnHLprLvjf1leMXysnbD+nJhZibM3lMnTpTOpVImRs+Vns7uMrRsKCN89zz/QpmfmS/jszOlu99aXVSe3f10mLLs84aR1eX7z71YupcPl6G1q8uDj3y73HrXnWXTZTtKl0Syry/JmPYKWmeuRyFG2wGAXGsGnyKGoE8C4CKgi66ukLB61eowIzJFZWkpr4/e3pnaQs3uq/bS8KDZ99jjj9fW07m5iOMCp+r404PxC/YBpgv/u2fv3rJjx6VJ7sSfkgvFFr6FFs7M7HTVJFHIGh7Oc+arxBqq7dqkswenp8NYkWRj0njG6PK33nprnVAXdmdXGJiY4DQOJFTYE0aFmlZjrOjup58ud9xxZ3zegw9+o3zkvo9kfU4oQNI+OH0q4A7GCrDGnsh56usLC0aCI+aSdAKLAC5+x/kjbGn/8Jfaw8X9WgyAA2FBGGl95Gh56qnvJeZ3T6r31157Te7RunhfuYZ1ilDuufNhcdGd4IO9By0KxVavWVhcyrU7m9E80wq9tPSWiCtwJeyM8fG8Px9vv4sD2Irnnns+uoLic60fwE6MBLE04EBhRdyhJVxi7z0UTEAh2qnlC/aGNVDABSoYlQvwknzaa+KgFIp6FX2WYhcAtAAOcZs4TqHFdQNH6bp4bcZtz86m/d9Xbe+uzJhGK8V7uDfMHcwDay8eUaBmq9LWVZaS44jp3LOYzf37W7Eo/zadcUjhcSpFU6/9Adu3xoE1jpyv+jyX7ogNrZNPD5Z33npz1Y3r6iqvvvJKbYvbtDHXqfAIyLBHvI/XyJvSIi5+7O7OM2/aJsWKL774QsAMa4ohxlYuH15epiamwgoz1CPtRQqCCwthMm3fti3n/itf/UpANzGzIp14LeK6MzPlHddcE8YK4NJ6O7NsIxYE+8A23/quWwMmAGwAy8AMeSn/IDd+5y23xDbILcR/nr2cVYJvbwFmMT6AIljx7PIdt9+e8+Ks8x/9A4Mp9gOS0pqzd29abE6fOpN8kB0AjFgva+dv98we8Q0IBliNGdt87z05I5jc9icwT2xpOtETTz6ZZ+5sWFdAC7tCNsO6pm29oyM5eyMG/KZWvoUKqruXgHV9vcX3fcmf9+/bn86A5OVr1+Yz5NLuJYDgwkKerQlIec4LcwGwm69mWmUt0taI175mg3/AQqkM7LfbV9szzz6+9PWv3x9UDYsDe+MXf/EXy1e++tWIU6nIpNLcW3vHGiElB9qmtZH0Rh0+fDS/42Ex/g6OAOJnfvZn8x42PQaGvisO2cJgAqAiWmCb0MZ0gAUhDoaNxpgBWBw0PY4YLJyqzeBhqYigYnEWZl9Drk34wTa5/LLLkqjov9u4cUNZmK0jB13jnXfcEYcXVJ+xOnosbBiGQQIEIOLkqnjnQMAaXwAV2jUOIsOC2oryi8ZWEdmuII1ElvSGMoocWtNakzYA7Q/tKHqVIcLIec9GuDOotupzFK19X79fTZ6jL7G0VNauWR00loZJb1d3mZk07qytbFq7tixNTJUhPWIz02V5f18ZzIittrJE4wKldN26MtzeWdoXa8+l96dpIgDB7NCCBVAxGlhi631dSBgMhDqXJM3oioulT+LfAnWa6Sl+p7O7q8zR6kAjpL/CcbSV0mGc8PxCmTY1ZW6uTMwvlpNltoz3dpYV69eUY6dOBjV3Vi5kktL2MHO04jBQjDFqZgzs4GACP0Hhpo2bYsSs7auvvFpWrlyVqp+1Z5D05gE0gFgco03A+APB0tc70J89WMVeT8UZMviCjTqWcCaHuma4bXl2DAvgDjUSuOg9nQn7GaPBlCRBPiNiD3m9QADg4PwAquyDsE5aOia+58v37YG0nwC7AljUli3Bv8/AFHFdadlqASYMVONMGiDC+zRCqD5HAClo4qzC5pibi7OpDrkZf1yq8WqvujwBFCJSV6nOwEE/BxC6J9dQWSJEZLWqdCbZaEbdGSUNfHLtc7NVUJa9aAKhMF5aFTXvG4ZNX2/e1z1VgKkrAX8DNAEfXK+go9L1gTtVbMt9+oyu7s5ajepo1OHr/QiEtVQ1IFatzLn/rrfE9JxVe93PZgA5rWupAMpUGCbuHbNLb30mBbQCHNfAkSwbWlbe9c5bEnAC2diyzKX/zxot3l5u4b9iHP3b64L/Ol4Nk+u8/5mg4W8cw6QpHCwCJmfCIBHoCyyxPNmMUKBPnQz4wR6wBWyc5A49XjKRdgYjctevz/cxNfTmC3QVXPy+BE8AjPnK12SizvCynGv6ZqjSe/buSeUSTfwzn/1sWnSADGyRhO/nfu7nwtaU+Ozd+2oYB+zW5z73uXL11deE1v3qq3vim8QtRgD7f0C8qm58+KbN5bd+67fK7bffnmBepU48dOrEyXLw4IEEpxJSSYt1UNnnf1R42T0TAdkbRRzMBkxdlVbr5OfX33BDefHll/JZPxDBPZcYR6IhZtq8YUM5oIq6bn35o//4qfIPfvETZYmm2fBwOW9KwtCycnjv64kJS3dXOTcxHsbHuq2by9lzowErunp7SnuLri2uXDKpgwDv/FKAr9npyXLywKHCN6zetLHMYg4uLpY3XttX3ti3L0L3V112ZdnzwktlBGu4bbHsfXN/Wb1pU9mw45Ky88oryqo1a/I5QCjVZpoCqsMKOopsTaVcrKIarOixfm1lAyqseO6SI4wMPrqnp1bl7SsJikIaXy/pkLwABcRixjh/4xsPlo997GP598JiZZDytQALlX6ghpYnIJx1RznXolMLYvx4e5kkqt4q9IhTJCEAt9Ujq8LmJgoJcBGbKBJVXTZs0oXc7+sqz1jVm7dkUqRrvvHGGwP+8V9i5RdeeK4cPXY8iZFCkYRePCF+nol+3lLiptoWsDr+URuCdbFemf44NZU9BBTDzo4o5+VXJK7CILE24l6xmIBK9T2sUoLEU5OpwEtwATL2tL326qsvR/DV+bOuTVyiAKbFxnWKKcUYEVNfWsozAx7WyU61kGdfRry0pVtWJyjSnWlL/Cc3sP6AikZ+wDnCpAizS5t0a6Sxwkt3j+mFlfvZRn9nerrVokAv73wY43WvVKFWOYR16+vryTlugIn1a9fXuLGjM0xdLB82xX7xPetmf7lG96lg50yyb4AzSScmhvhRTuUrewW7pDU61mvcd7Q5huRPM3V4QEv7JmLIrbYkPwPGiF8yerZV5U+BSnwuX9FHqI2ebmELXGnynprgtqV1RLwsv8F2CSt9eLgcOXo4+aMC84fv+3BskuTas7Yvib3+wR/8QaQUMH7SmnT2bOwcjQz3QUfEsxEnanOThwI4JeiEWjEiPCvAGRDGOcIwEQPaP1/8whfLx37iY/m3XM85ZPuN0tUiJ3bFdMHyM90UiE7CgY33e/JRAJL41rq/9OKLOV+AK3kDG+I6L7/s8gDuzgjCARDJXrB/+APFeW0vCnSKsXSsADEXb9uemPjOO++MbU6BeWYmbPgv/MkXYyOcpRAGNmzI9WENeg1AhH9yL/Juz/G2d98WO+f8AGCAYda6AVucmzvvuiuAENsCPONvgC1+DwjkDFsX4K7PMDXL+xF/JkXg3Bk5DuzzvDdv3JT4d9/r+3IurbuCsDPuXIS5PzqafJ+94w/mF2ubjfcineEe2djKNym5l4y/1gbXYp28LQGTX/+Nf7HE2avaQ6u+88h3yn0fuS8P5PXXXg/y7OYtCkDDgkteOVojhjlms6g7Orui7O53IHUq7gTN9OnanBYKKkwF2eHUNsPIMRg2JoZLZnJvgVyeioN49+3vTmuPfx8/cTyH0XVA8qBwaFRaaqBxEaui7L5hQzly9EiMvr40GwVw4PuqTcZaAUKufcc7cjBipNray4EDh95KkDndp3fvjnEPbW1uLqOZouuRiR7dSbaXr1wRNoU+TQk2hJURbcbPZfKNqR6tZFjy5bA5zNbDhgG8SdjRGm20WnXvzmfaxBLEpUUtCDVyjBMoSwF0GED/v6x/qLQvGhM2FufSu9RWVugRu3ChrFu+rAz19MRpoTNjGazs6S1bR1aVxTnsFOKZMwElwDEOqPYCk3P0lUhAPaNOf7q78ywzNx7qDDBo70gfchJv2iXtVbUbDWtKP1pbKdNLS6V/eFnp4QQujGeCjtGBR8+fKxPtbeXY7ESZ6essl162q+x/840g8xBvlSq9eQykNjGGowk6BI3Dg3UUGb2YgE/tHeXyKy5PHyJWgnU1zsq+cRBjJJYvD4umam6gGVaHIpio01xmAv4R7XKA7VOBtt9v9kIcR3vVfEkyndccjuMTWAncA2S0gCSIagVEiPjOxxlxaumfDtV0ooIARHeNhVuqU2Rq9bMv4JQzYs9wmBy955bP0k611EzhqW0xEVRqKYdLHpLgt0YRR8xVsJb7ryBCV0dnEn2vY8ABFRwUx0xt3bUQsYvgbHdtx/Ke0eHp6Gj1yNY+6woq+blrmE0lhiNxxoApWFLW2Jfz104LpTV9JgwX6LQKC1FjivHztdXGs/L5jGsmMqn2jo7m9zgJiVIDSFnfZt2MRXatqZbR7wkbR9I1lzPl9a6zacdJj3UmHUzHafl+6LJTU2EysT/eW3DiZxVZX0j1FWqfkeBYT+fP5/eIvhrdxkmjeTetBf+5MsXbK+P/EWDyl/882P1qQFoYbeuS/sYAJgGMqs/Lqec7o/1Uwv6YnzVKdSg2ha12vpuWQDZGKwzmGVHXUOi7OiPqarKCBJZ9FND5Pr/STNXif4lqek8ACBZh2mc7jQ9fVV586cUAJj//Cz9ffuM3fqO885235Ez7Xb3+vjZv3VoGtZUeOVTe+973RnBcAIrOj+1Xp68t1Ba/2ZmWIPnyqlfR3h6GggCZngRQxGhJ9rOp4Kt2azVSDfdeYjVJBjBIsUFSoWgEKAbcC6QJUFovvyMpOK1QVDB5VyTxUAhi37z+8SefLFs3bSwDEsqunnLs0KEyPzVd1qxaVeZm5srhffvLxhUj5dir3y9bN2wq67duKWcmL5S1WzeXjqH+0tXXU9qXShmfnioXpibDLJVknTlxqixOTpf58xfSlnP44IGybePG8uILL5ZLd+2KHzlx9FgZWVHH+7K5l+5wraOlf/my8sbRw+WSy3aVfSb27Li03Hz7baVHYkMsPaDVmYANfNlUNDY2hemRwkGE0Oseod/Gb4l1sByacbTuffv2bbX639FRvvfU91KIoQkjCXZ94lJ75Gtf/Wrei36BYQUjIysCLoilJc/ABYKr/L5/YzOIOet1TKbKjT2rTcMz9DsN6znC+qOjSRyAH+JNX/yQz+KDxDKS5t1PPZUCpFYBY4L5GntVLEFrRwLzz/7p/xE/SpNBhRvQqFLtvUZHz8fPaxFmWyRf4j7FyYE+jIzl5VOf+o/ZMxjfwMdmSo3raeIG1H+MAEmeuFZi7t4BDGfPjgaQ2bKJyG1nkmMtEZJLo5ftZ9oOkm7nEDCeA+0mAAAgAElEQVQkrrYm2ttqHLWYYgOfKk6xfpLQnp6+JO/8ddpwwpipLA/vYW80ou2eryQ8+jSnToWZII53Dz5bfkCfsLevv4xHNL87z9pzljCL14Avo2fP1YJMZ2c+EyAp9gGWuK9mikxHW0diiFT4e3rK2IXzAUbS4jM+Edsk3vC9xBIXxlK4Eo96nWQcICZ+UXRu9NTsFy2+rKO95PXuyXo14EmeQXQSa6zkPWv8VItwabMOmFVjkjqGG5BXq/yJxSIw6izUyYTyJutEb8g1eC5YTvIttsV5Em/TdTIiW2LvtX5XfkP75Atf+GJkFoBX1toeYCPF6Jjg1sEaituw2RTeiQ7T5/Ae2EfyJM+s0cyoDP2FgEsAQoXvC2Pnk1PKyZxvxX923zqYLIYF9Y1vPBBgW+tlYm9izq1Wa8ABANrnW2vsrsuvuCItmnLddDhs2RywROHauF37PKO4J+po6cGhFrt6YiJsP0yod1xLaLVq3wGnm9gUM/nhbz1crr/+hpwvdolOCXvjTLEJvke7RU4r/2UHtIV+4IPvTx6ENamdTR4NMMUQYV+0/QAK6YkCceV02obYFtePNSdH5QfkWv4Oa629PevmveQorgPjhpgz0WA+zNnATLv3nnsi56EFiX+cnpwqO3fuyD7TLQDA5rvlwHwbH17bcarURBh+raJ8YuS3IbsktfJ/+s9+ZUlCQ4fB4v+n//SHQQIJK3nINuLY+fMROVWhwOjgwD1owMmXv/zlzEm34TwID8WGZFx++7d/u9x77z3prYphOXcum5CRlxShkzICkkE9YYzuPe+9p6qWz8+FTeKhPPbYo0HGPZxXXnm5itmMng0gwkj39vcF9UbP1JsrCHB9Hiy6mlHBzbhgwdDM9GQMkXYfhpbRHDt/IQ6s6j7MtkYMn4wRYJglO5yP+eRhfxBJdYCN4jt9Ji04Ks5Qf78706qYz8yhvRHfrCNXm3GyUOS0PaD/zUn265gviWEoegCJxYr+q6pB0YWQjHFna4qOMcFLiwtl1fKVZfrCRGa9R0tiabEs7+4rK42IGhoqU+fPJQicXZgrZ8fHyvLevrJuaLgszc6XTes3lAvnz9dRwPMLdezcho1lterd9HRrakudzMLoo0mi2AZ5n5stndbBNUNKVT5aI1kZldmF+XJhdqacd1j0eS5bUbrmFkrbYimzne1l/+jpcq5jqUx2lLJh+0Vlx66d5fkXng+4tWzligReHAp19dr6dWP6JwE1gkTCZPteez3Pxd4SIDJGjIT/37/vjTiUynIgaLQqQfSxE8dKT3dvjK5nktHWy5bHYDqrDG7DyBBkMZ4ZF3n0WIyBgOTMaNXxcdiBTZzb6LnzCYJrO47JSgsBDjj00EW1Z7WEfYFO1jMtJLne3jiEABKLSwnU7ZEGxOCQGMiqK1QrLv6gk9sXjTYKQEkSYS/5mc/ktJrJNgwTB+J9UoUh2Jp2NNTtGkgyVhzw8JCJQpXSDchpGCKCiEx2aDFggAYcXdM/7RnoC26Eauu4vBqoWrAGqBGYctgBbbTg0NFpqxo/1j+AyawxbHWcMRDC8wEK+qE9ocIJwccMc3asubWwvvNGOrejs/aVEyfq+GmfA6xynoAm7lcwIEhwzw0w1dAuPXeVMvRcAKXf47yss2djD509ezrJBjvp9X6nigyOlJ6ungSeqKkJWrJu9Sz/6OtHK/DnrUADmLQ68H5I5+ZtG0v8d32Y7r8BZCOOLNhqCStLXNlIVVqFG4mNnzmPte+9vY6KXZgvd915d9m/f19YbTTXtK8IBvl1dkQSqCKKDaf4I/n80Ac/GBvx8EMPxy5qmRDEqpSqjNEh+sTf/3vl13/911MZxEgRaGvl0ZcOlBDPdHa1p+omYRD88l2ACdVMwvdipaHh2k6oRUOyxBZLXvi9f/tv/22o2/xRdMoGB2vlf9bkt4G8t4r/0WNHow1BAPFdt94aNsyffvlPI46qEooWbi3YLMUmbRn8C7tuXC47zD+ww74efuTbGb07pI2zlLJxzZry2T/847KFOHhbW9n36p5y0ep1ZfLA0dI1X8eLDq1fXTZfvrPsPfxmufq6a1OsOUgvjuj6iuVlM1Dl2MnSs1DKwZdfLccPHioTFy6UW2+7tTz+3UfL1PnxMk6Loae7rN24IeDz+Oj5ssUo19WryuTMTDl7fqxsoQ8zNlZWbFxf1l20Ne9/5dVXpSXHftG2qz0E81eSDwDgj3xhivKxGRVK9HtxIc+Jv5EIqKDaI4TJJZkPP/xwxBoBWU212h7w+xjZEj3PKq1ivQTbpxMH+7JnJO/8g8QB6wWgRugUOyJsbYDJ+HiSEb5dLFgLgssytEALgUQnDIFUYOlPVPYLH+Oa+CkxsDaaTKtpK9lbCo0SaEniJz/5ybwG8OPMVIHXFWFZBdQfGCir166Jb3SWxDKSXXG8+OBXfuVXk+QavODnzmaKNYT+22tV+MUXnk+iZQ+6Xp8Tfa8zp+PjaThUAc7J8t3vfjeAAKCSj5S0ATLFSe5XDIt5ZY0UXOnSOM/+ROB5YT5xKIH/TFzMNLySnMB7igVdg7jDRKXmtQ2LyFlybUYzv/WzaNhVxrAWu2lxRyvOAHDQLZQMS4ovXJjI/Xu2GMh10mFljwBynKtM0zk7Glaa9bJWBw4dSLzB7nie4mjX0tHVmbMp/1HQq0BmHRt94tjx7OuwDFqsXnsQ+AO8iIh0R0eupWkR8VkV7AGcdaZA5z6rJt5iimeetb1mhDebaa9ihnuvCCNreWpJBTSxne+7t2akLoYuW3fpzktb7C0MqvPJq4DDmEmKU67T2cLiZ2OBiVhwjXaclis5okId8AnQ7NqcX/mmfWeaEbZf067oXuwXOR+GL5ss9gJ+KF67T3aviVGBHTRPGoadz/z93/tk7GEm4mzcmOetiCfOo1ly6SXbA0ZF+PXUqTDY2XoC3fartiMAqdZrwKkz6wwA3qZnaB0eSFxqLdlq4Lf9xRZoj1Ho11KFBQQwBHY68wBNZ9u9KtY612JfjETtOM4+ppUYU85+w403RH9JHouhjrmEvRJh8rHzef6eIVADABLx1rm5gId0nOgAYRUqDrMj3gsZwp7RhijWl487vwAksa5cETuL3iMg/4Mf+mB+VzF6amIyBV1+1bmnheL11jcsdWSAZnjFW8hIi1L7NgVKmuCm7Qtf+OMlYjAeMoNPn4RexM6dxs2NBhR59LuPRl0bjQhNEIrH4HD8TdIlBxB8XLbrskyCsFif+fRnkuRKsNCqLCxjDb0mnkqlV0+Yg2nT2ZgMrYd8pT40yvBbt0a12O8AWDzw1/Z+vywuzJU777wrRpMDU5VhVPa/sS/JLUXgVStXtWbezyTpcXihygP9feXxxx7Pw7e5JLroiA7Dm28eyHUyiA7Enlf3BHRx0Did48dPxEkwttpKAAMMEFqTpJahzOjli7YG6caOQV1jjKowZdWIqFQ9OgzzqeZnNGtaLlT9JcP0PSRYpm3U/lre0P9n7HCb8aoVBeyR9E3PhOofit/SUlm/fEVZ0d1TRgYGyvlTp8rm9evL1Mx0uTA3HUG37sWlsrJvsGxZt74cO3IkjtgXBF1VZnhwKG0IqTarsE8b49iZ1h7Fz7QeLVbdkgaRhhV2dkh820q7yv38fDk2eqbMqdiY5DO8vPQstRcg0lRXR3lt9FSZGOgqqzduiIo4wInzRdHs6O4qq9auDhLpGREdE9wxWgJHYALUN/3EqnWLi3GijBGkfmhAn2QdE8uoc9T2HoNiso2EXj8jJ8MJQpExWzw7wAqnxdBDTGvrR1f2UnQ0OCBj2oBRqj2rRrI/03M7pnJStTs8MY7Ql/1nXSoQ0FYFiaMlslDbO0wmUgl7K0NqS5W0BjFdQed9lmBfAOhZu3dOwvtpMQlzZWCg0kztzQ7CSVUPx/U3jhsC7bwnQOip1YfK7lh8S4wJMETE1ouBdF7rHmLPPN9Q37Wx1Ak5vtKaExCl9tk2Wh2Z7ON32+p1ZxxeQJDOPN8AJS0AiJ6MKVveM6MdM1ZZcLaU6/WaxoHXNr6hgL0R0nWPbVV0OKreExdCe/YcPVfXVjVqqMKj8lbrDChi65zvyq6ofbsRUu7pKSeOH8v55gR8z72EydUCTOglGJ0uieHY/DuCgATxuntLd2d3qgIRkW2xjv6L2eWPaB7/xSX6a/0LP1ACrn6hdbN/YxgmpjnE/9UbxwRJ0SH2kl2v7axsLzAz4tkDAzVxna0j09mUd73r3eX4sWOlq7M9yRYmKt8tqWYzFIG0FrAjBOnZFhP02C+2vJ73knimoZjzBzff8s4IxYprAOeSTD7A+7CDTz+9u2zevDH+yLUBPny+2MKXgFfFTsziGmZm5mKDauW62tb7v35/xPeOHz2WkfVsYqVVH4pNU3Hffun2gMMCbPaHXyNOCxDyOwAdwb5kks2zLh/96EeSvGBjAJvrWHh6MBfiM0+dOV02bdhQxs6fK1vWbSg97e3luad2l4s2bQ7QfMq45s0XlcPPvlwOvrqn9LR3lS07Lymrtm0u44vzZdPF28r58QtlxoTBlStQAhO3HH79jbIwPlHOHDpSRk+djp3dsm1rOXLwUDny2v74vlXr1kTzbGJ6KmyTi3fsLANrRsoE9m1XV6EA508/IdGRFWVoZEW58aabyv4Db6YNBFCheCURJI4qVmi+du9+KowJiQJbbr+IOSXYEld+5/rrr31LuN6kITGbarCYgv8RR7D7fMXll1/RaumZStHDnvF8+Uk0fu1Lqu+7dl0WX+xzJIDiP0kgFm3aM7q6kmx5XoAeoA7AI+zNtKPWhBjgBgDxJe5VwLHfXY/EhV9T3X7sscfjs/2u+ODAgTcTMygSASjo+hnSIFEWT0lk0u7cWxNWiejZ0XPx46j49vmP/9jfyn24B+dCfCo2F1NJpAGLSWBTtKrtzsAEPo/PlSsABflBe9P1uRa6PhhQTRut+6fPc/DAwYB6H/3IR3K9Z0+fCXN4565dAVgULTBRgIk1HlpKUdT9+PK5rkk864/vWye+PkW/gcEkx669st+XBQz1DGi/tAWc6q2FpZaei6lPhw4cSvt8Wl208rQ04tglX+INa+hcT4xPli2bN+d8AQzePPhmAAzxoxjb3hQPinmceWCuHMozxHBzNsWAggZ7IjGYySLRepsMEwZ41AiOeq86ZdRUHMyYKpTPpiR+77QH6uRT54R9HJ+YrO3e3nsKkFKn81hXwIGCVSYuLsoBpnIfzik2lWcgFrrpppuT0xHTlb9FRDct7QMpWulSkGtJnAFB7KT4ia2Vj7GLWftldXohALFOrFoT4AxTanJ8Mq1u9977vuh32NMBs5ctz7PWuSBXdf/2G9sK9CPL4N80OehcOSeehzzg2JFjaUmRH2BQO2dyQOeIvWRH7RnsInE31tvdd78nNlK7I/CoEZa2l43/RSag0WfSD1DSsxRXe76+jPKWx8oLtcQRZvXc5Jm//Mu/nD3ufkxhdL6wcPwtLxerK843LfbiX8x7tsX5AciYhMVXuRf+ih8BulgXMhSN1ghw3uQaU7UwUewJxX92yX1sv/SS7EfP130CPaO3SVfl2PHEtPyaXMJz3bVzVzocGr1C+4x/UtxgG7GVGvFp/pP//sFXg5K8/YuIbb//+/9+CcpFAMeB4MghWag9NvF73vPe8s1vfjMH75pr3pGN7iGoXkDwbrj+hnLo8JEcIgi2A/HA/Q+ESvf07qeDrlPCdsApwzeq1w6Th4rSRZPCwadpQtzKhiCmJRCwERn9M2fMcV4oL7zwfFB/ND5gggeNEiUQUCXRl+bAfeD9748DNb4KOrznlVfL3XffVSbRJ1esDJpLrAfNFnXLe++67PIwSB5/4snco3WIiOPSUqrHEjJGDlo2ox93bj6VD1V4Dp0OiGpNFW67rBw+crSMqooz4K3xSdgkKvyMZu1XnCsLWBet3dMkoAJFYjlBw2uO+lbY3FTkrROnN0d/In2M3WnN6W5rKxtWjJTu+YWyftVImTp/vmxaORJAbG6JAGhf6VhYLKt6B8u6FSuDAtr4NrXRfZgo4zQeqNtrG2FwVaD0mmEhNHRxIQ9E+tyojLd0tXeV3q6etOXMd7SXCzPTZXRivHQRw+3sKcv6B8vyoeGy/8jhMtHVXt4cHy2LKwfLQEa19sRgZiY6UdWZ6RgWdDBj7iC+DMy2rRelEsfYov95BhD3jMIF0Bw/EQdSQaYSZ8DQeC4AOOjqUnuJAOwzTz8TYy5pt+6cN8NSe5GBDB0tB38szwpVkJGKrkXLGQmk6hjAiartkpaMxdoSEnZEz1uTkNIu49+lVKVu47MjpKWHeqCKfQVM6Klq+dN0adrzHoIGzgtaJcDidMJy6qrgg/3PEWR8MQZQS+8kAAudm77etC1x7AG7Zgn1LsZRzBEy0zo1PZN2sUpBPR1E37VYO20nEXk10vP48QR9bQFkfjCtxjXlOoAiPTU4qcyVngSoxgKkp9M40O5aiQMWpZreEn6yBqmQdHfVaThLi9mvqjpeXyfiVHBENUdFEbDi7SPgOj4e5+acMtQqq9qCBAL6KRuaf5T2e+q9RoF+jkL7udbzt4ZV+NU+OnhIkFQpwWyKv+0TPbWCC/c8O0MDZim9uZ6rahYGFDbV4jw7peLdchL/BRT9hwWf/1qDAj+6uf+qFfibCZhUraxmepdEo2p7sUMzAcyti9Y4iRV7EM2iVjsFGwLM6O01gWw8rAH+jx9797tvbwm7/4AJpjLJzrHvAk92Sqyi8OK9JDhsIWo4H7V5y+aMqhdgRxfr0KEEo4Lt48ePJghXvWRTmgROEmRKHyYKgIN9NDUCCKJlg52UdEpeVVfFV8ARYofXXXd9MXVLMUrAKXhl7/gNSbnPopEiWbIebFcdM9qVa5Gkho3b2xutN+994403VcYqEfjBwfg6rccKYtUvTJf1q9aU3//d3y3bN28tV19RxRmf3/10ueaSXeWlRx4vPdNzpW16pozQEhkaKJ3Dg+Xiqy4vS73dpXd4KHZzz8svlxlTLp57rizv6SszExPlhOr8hnWpVp47faZMnzsf39UNHG9vL1svvrgcfPNAGVyxvGy6ZHs5d24sLIhZ9nrZcFlJrL2/t8y3t5Wdl+8q4602lW6sSiy+0lZeePGlrKPn5QsLJxNBWi2pYr+wmaMphl1JhH8p/y+utN78bqb5zc+lWEg7xlqtXbsmosLYp5JZvkaSrAIMHLjnnnsSh0gm0hZ2AcjQHsCE77/ssl1vFRsxm4EsmB72F8YKnQyJT5iXaZU27ahOoQDEP/Tww3mefJuCD60U9+a8YEQ3OghiKeCKcyLWce3iGloMdfSuIgQWwLKsk5Gg27ZdVFatXlPOnR8r//dv/VZASa3OkkRt8PbQY48/lrWlB0SsEgNVbOiMVVHPieyhiI92dbUAvDqdrxa3anuruAp4ScDY+x4+eiSxCBBUwdGaSpQTk5w8GdBIviB/cOawdoaXLS+zc/N1gsfrr5Xtl1yaZyzGx/S2BtZSDGSPj1+YSEwFJHHeK+t0IMx1LWxa6Nat25DzyM8riMo5XJvrEmtiNDhvriVtWh0dbwEyTYtPZ3tnjZ3Svj4XvRqxgVyDtloT7/Z1mzjTnqIxSYPo3fRXgBS7vGGchz2b9uHOPAsASKPRAyxNQSvs9yoCbC9oPRKAKgh6NgSW7POIyLb0eTKgQXvV6VN5XURk16wOIF1zjc7sY2ch6zFVJ5DW4l97Wb9hY5lbmK8tfYODsZlv7H+zDA6ZDFQFcQ8ceCN2jj6GBH7PK68E4MWysw7OonPn+VoH+4PdErNFQ/LNgxm7fskllyY2e+aZZ/O3wuWJY8cyRp3dth+1I4pP5X3+LSfV/hIGecvjAnZc72OPPprnKN6sQMloueqKK8rJ0ycDymgtcV6tLdDgmquvCaAWMdlWexh7i1Vjog1dEzmvyasIASmgTs2Uyy6/rAox79v3VluKDgqFfjbokW8/EpaGC3TG+Qd7S76CVCBef+CBb+QefS4fAugA7Hhfe+PjH/947ILPbER+M+G1tJWndj+Vtkw5TISO29oiAk231Gc5A9b8x37sx2LnxLlslVjdc3coyV/QMGEXhweGsx4b1q/P8/TM7XExOYZJJoe2NCGRBXxhn83Oz6b96q1Y+L8qAnr7/FLbv/y1f7Zk8Z999pncLKrQ3/vEJ9KrqN3GoQ0qt1RSJZG0PvLII0FCPQAAg0q7Q62nDJIo0UNtlcgabcaQ18Sy0gpVnDlliPDGqLevqKKJb7wZg8Jgvbpnb7nvvg+F7gbIsXklvjYM1Eo7jio54+RBa+Xwvf37X49C8NXXXJ1k7PV9+8tnP/f5cuMNNwRtfPyxR0t/b3957rlng966H8GEqS168wQ/IyNrsul8X9BghN74+YpSAzusCQpTd19fGSVqM3q+zKiGccQtMIGzUOnCsvB9bAxVHElqW8toWTMOa16vZasPuxH/DD22Jf6axK2lIlxbL+q4L2BK+iM72ssqtDdURHQ7018GhsqagYE4uDeNQe7pKWuXr8gkHfTk6anJMjK0rIwMDpeejq70mEo0D584Vkb1WrZEQZdmZkIF5IAEqIJSzssBpttAg2J4xYok2IK47o6uMjk/Wy7MzZaFzo5yaux8Wb1ufURpgSkSyfG5uXLgwmg5OD5ahjatDcPnysuvSHWHIB7UlHGvQUztbVN5uP7668raVasDRKQXFJA1diHoK/aHXr2jR6uYELFE4B46HKRaog1cINwEiNI6RRGck8QaQkVj2AUaHA0j6WCjN9uzGzase0v8jJFjAupY3rFUZjhawUAqn5wngIIT76IeXltFAm5Em6M6rHkaNktLcUDNZJa0VHGURvgmWKuaGaoK3iMsFZThruoQXYhgpba9tCVxELCodIY6hzarEjuiSlcZN00A7/ftZ3vO+6iYNP3bKqZhhrQYKgLEXGdfX6oywJKAMa1JP02bWnpqW8yTZtQwCh77YR0ZSgGm/ea+2AqvsWZV36eKy7qPChhhUqnKaG/qyTNzsT4Dqs4xAM4EXu6b82n6gjkylQRnq6GmWjcOQo8zNph141R8ZR1aI7wbMVr/bpIe4Mjq1Wvz/HyO/aX663MEGdNTE+ljxvax/tdde10Z7B9M29jZM6M5tz8Ee/65XuCH2zHePq7iR1fyl7UCfzMBk7raTZ9zM263Ut+rwCMb4AymBQ8I21kFOzMVa3ExgbJKZ7WBJYmPaiWGiffln9lDwKY2FwnpT3zsY7HtzryWHOKFqn/sDHBEYuwzsBdULCVu7Mm3vvWtFFjEJIJYOiJiDOCGa1BF/8QnfjHJtBGSmco2ei4VW4mdIHTHzl1l27atSZjFNejbk9NT5aItF2XU7u6nn4mfJWAvIReAuqdf/41fD0j9q7/6q6lqs+MKS5i6EcQ/fy4JY0TR29sjvAg0uvHGG1oMzfkwCbSmalnFjhBY00d75fkXSz8dg4WlcsN110XQdmF6rly0bmN59MtfKxcOHS0dE1OtSRtDpWdkebn57jvKGF20oYHS3t1Znnvm2bJh1eryzHe+Uy7dvLmcOXa8HD17plxy5eXl0ccfK5MXxsvqZcsT09BBW712XTl55kwAn2VGMZuMsX9/uePOu8rrRw6X93zwA9EoGVw+XF4/8GZZPrKi9JqAsnJl2f307nLb7beX/v7B8vKrr5RdOy9LcsdnaBfQwmCf1NG0FRTXlmMfbL3I+FrCl1WzgY3XFtJMbti79/vZV2JEbFcJXWWh0LXrCnghfuAfMbR9BoAO6CWxJQQp6diz59X4nDVrViV+4be++tWvlA0bNgZIUdD45//8X5R//I9/JcXAvFYCK3ZeXExiZ7+5Lr+v4APwA5b57GYv15i5pxx480C0QiT627dfnHYJsYrKuXaExCbdXfGTiofWROzuOXz2s58pd955R4CiZjoO7QOAmxjBBMwUOFo+GpiJccXhJ9ZojeV1Vp2FhmHgZ9ZGsQONHxODP9//5v6yZu26xPoPPfRQWAPu/2SKNCtzVqM1p+CzuJg1xX43ZAHYQHuQUKXzqvgrNsKQIAqNyZDPnarjcZ0PMVwjPi/ukPydOQ0wWJdY3WcBOsWQABPPeeLCRIAXMRXdCPuW/alsZwBUV575rh27st8Ui8WyQnr3KLcYGh5MbOqsd7Zpkx5I7mNNxGTWsA4gOBHGNZvjM6vYbE9GO4sRK9uaBmEFd8TpgJ7Oztr+oNCr3UUeUFukzuTnrheLAavAFEgDFtiutDK3QLT+XpMY63k4QVR7obYuW3u20v1i6wBjCDYvzM/Fztz7vveVz332cykqEyP2+/aiZ+Dn9ovnCTBxnoBxQGL2cHBoMPZZy721tN7WzlS0TRs2pnXFGG8sI3klRropqJ0d7bkv+4s91dbPLmPouW9s/SZHBRbS8gEyvvziS2lL8VzkwfIa8dyD3/hGPufMKS1lk2Xvnr2Re/ipn/rp8uA3vhmwRux/3333BXhj10MOb28rb76xP/dh74oFafaIB+0tzkWe/J3vfqcyrDZsSE7C/lpTIuHAOL/jOf/JF76QZ48AYNKV3Pap3bvLz/zMz5TPffaztTXs9OncsyEpzoD7ta7f/Oa38vzkNRmZvc3wlc4USK3LQw8/FJvyvve/Lyy6L37xC/FNxjDb79a/0eNjUxSvnRV5J7Hzmek65ci+lO/OL80FYEGQ+P6ePekAaGJqeQRAmMxEhF0b6uhfVlD1F/zctt/75G8vVf2H7jAu9Db9r7/8yzmsLwfBGs3/r1ld1dMlVFB1AUOoQt/bXd51221ZAA7529/+dnqz0Fz1Lwpu/D7R1nvveV/YKhJOo58cHJsWG4WYztnTp4Mmq3TrH+2giD87E2qjkV02gmT6sfRArig//3f+TpR6U2GfnArF9MUXnosYjwf3wgsvRczVnHlgz+T4eGhK/oYUA3dCuU07wUy56Az2p6YAACAASURBVOLtGRlm4ohNqB1jURI8bRoIupmZNLWizlDMLy0loIlIJR0LhkZ7TBLbxbIouChLRV25I+Nca1uBQ+P6IXSQTiwTCV+EQvVm68kMJbmqUuffULp2KtkLVQw2eErVsehuby/Dxj5PjJelubly1Y6dpX16toz09qedwQG+dMPGsqqvv6ygrTE3W4WmurujvL9x9Zoy2NefJPgk4aqpibJk/rrrXliMoj0AwlDZGOaZ6TAjBnu1lRACrUwCh85vjc1MlSmjY/v6wiYZXrGylDbPkpNbKkOrV5Ujk2OlbdlA6Vg+mDaod1x9TURpTTSKmFNXVevWxyfA4ED8P+V8AAcGA+EjYJ1Kg3UxPnLfvv0JNFPB6+xMILF160U5uISRACVagux5PboqdgIQrUSem/9vxuUycIAYjvPii7dFqwJooMfV86mCq9o3qMzXkbNNe0vTSgMwaVqWmu9FlwYA1lJIx1gAIHhT+4A2jn8Dl5r3CyPJQ/e8e7Bm6jQd99Wo+qetpa0jQIv3Z6w5P88689JRSBcqYPIDcECrDDHahXwmwCLtLcCNVh8wsMJ+TRuQPaeVRs/44kIcdnN/MdQZ30tXpSLlQBpMpemM46u6BIAjgQxAhKOqU26093Tk+7nnUltrFlRmJup4P460TsqoVEjJC2egxcrn+rxGvDUVQlTc9etSlRE0Wx+JhaAy+gdDQwFMBCHuw3v42fx8nZCgMu2a3A9bhuqd/u+w20o5CnwzLntuLhTSjRvWhQnnnnwWVfbFOars+zKyr3ESlU/z59MPfwSY/AW92V/Tl/3ZnfI2b/P97/gUqnB3o/uUkeYzM0l0fLFFKsMNmBJI38h1RY329vhJfjM2ks1YXCzbL9mehFErA/vK1vNdQFzxg6A1I3YPH4m/+OAHP5jWXD9n/ySO7Ixe/J2XXRZ6ONBGNfPmm29OvPTNBx8oO3ftTCB54MDBJNZipdCdn302QalEiW32OnYBfVyAriggRjIOVmGAbTGB4fW9r5VPfeoPfjC1sK+/XPOOawKapEd8jsD2isQSwPoHHnggVfE77ry9vPTSy4mzJBTW4P77v17+/t//B0lSmsKQxFzVWtJgUt7zzz1Xbrj+2jJ9Ybxcfsml5eTho9E1sd69nT2lbW6hfOn3PlXOvXmodE5MleHevqzdsg3ryjtuubmcHTtXJrWIjiwvS6j/Y2PlteefK0vjk+XC6TNleNVI2Xr5zjI2MZ4kyAQ/ib9kRcJ8/sKFJFyDw8Nl/ZbN5cTJ02XV2rVl7UVby4233loOHjlStmzfVnY//2w5eORw2bh5U7nlttsiSm+ikNeSFMSSjBB5q50L+5lddu+SCgABFjE/wld0dla9Cf6I3xHvSHg9B89DrMFH82Mq0+y8RFVCiFWhoLdhw/paLOnujj+RzAA2FGAywvTkiTI+XguIEh7PXhJh3wK4xB0YJT/xsZ9IqwMmCwY4Oj4dAq8TpwO1fPGNCn9VD2Uy4JB9DVQxcUm7zy233hJwRiKEQeLzmmku/LD7txciMpq25Zly0baL4/e01vCBGFXOnOlSYiWFS/taPKTS3IwwdX7sReuY9litZOfORRMPmIEF4ny6L0mjNQKmaInSRsv3Kmby4fabc7RyxUhiPKASMWStOdZajIMJo7VEQmtMNMDPWor1tTzsumxXWDiraeFMTia+x/QFGEj43JvYJ7lBRjmvKJMT9fOto/cUxxw9frzup47OrLX7kyhbf2CZZ064VJsIMFVMCwTxuxJscZm9g3UBFEnBaGY6+mbrVptYxLbVwQ0K1t5/bOxc1TvRWk98c2IisWum8mTwQ2Xa0ayozGhahIZLLLWGUNT4M1NsTIdsa4ueYcATsU4rfqQxiGUhforOiSJWe0eu354yqj2CrMDqxcWIprJbaTkE3AwN5ZkqrGHfPfnE98qy5SvKmrUt3aYDb+S6tW7YU0BcuRJAMszxbdvC3HCvug7YVZOoXIP9Y1y3kbgmgqW1uZTsWXtD7rd548ZywOSj7p4wgoE8nguxXLnAubHzGaeOFeV8ye3ExBjBH//4T6a9y3MGdABUvvngN8oVV1xeVq0cyfMDvmFeAJp3XLojIIdrA1w/8si3A8qxM2zIqpGV2YvG9yqkfeYzn0k+6fPE5dH+/NM/DWOczQeYium//KUvletvuL68+MJLaQv1TL/zyCNhhgGCALv+ds+YV/Ss7n7Pe0JyAGZ6/tYJ80ghGINEDM8vPfnk95LDYNw0bE3EB3bMmG9xrvdHbADKIxyETZ8JtmdjXwFv8mT7H/mA8Lr8mX3TjrNQ5rPP1q9dlwEw4xfqtMoq394WsH1JIhmf/ufFv3Www9t1imQYJqGvj48lMb3rLmPMKqWO4ZKUuvgrr7wqqF7T1sBgCkYwTO64444YRD1Kx49XepQ+NiNgOHWia88//0K5933/L3tvFqzXeZ1nrn8+/3TmecA8AwQBECRAEpQAkhocS+5KZMklS13lOEql3XbH6dz4Ku6qrr5wdfpSfRE7bUu2pMiy3FZoiaQszuAgAiCIecbBDJx5/uep63nX3iDTVR2rY9kiTR4WiwTOOfvf+9vft4Z3vetdn3U0MJFQsgoYgtgOCC0VEabS7N6129qSKakBY1j6BxDGWrZNm7z/8eqVy9ooIKZPPfWkAhDYKq4bQW/mcd0jhqVYKOsw0RaD85qdnnYtiZbp/8+fvyjjxM/zAkdGV9n01IxYCjw/jgP9jkqpaCODw9IySAYKyRwiqhyAFgRjGJBlxvnmWcuCWSJicyswTxoCTKCKso4g2nyxsagIkMyyp9iYIWtCiSc/5PLgGtFKohsqCt/v+AoSVC4gMAP2QSRiW9auswiBUyRq+XTKSktLNtDeYX2M1MvlLR5MTpkrrojd0csY4TYXT8KAVpsNqxgK2gXroHca5JzEsFLxUWrlopLQDoQ9gxHB3trg89/niwUrtpq23GjYPSiP0B97em1+aVmVoFimzW4vzZvl2qyZZnKKWYb2n0ybQCyEj1gfqHqI1h15+6diIlH9ogoCAIfGCq1AoPk4XASLSGihz+LEb1y7Hgi+ZoV4AnjNzkxrEhBoOqwlAmeh7L196i1EfIuAESeEsyQohtkC0EAFRiPPbt1SFUktM7Q4VWnP8ncKgAIrQ0wQM1VGpMVRpY+UmeeI4/poYwRQ1TYkZXL2BfoWPv6X51QLFJOJpM/hjAu+wqqNjKzGH/q4Y0AbOTsmLsFeQSE94r3j3JcomIHQnXoRW03XYwnGzHF/6nNmDCSidAiMlSt6Fq8y+Pc05psqA5pHUJnVq+h6AVDEsYP0v/Lz/Asg4aAKmipMJXKDi3PGoBIkcHawCaEjVBBI21CNccs+gQagjaSFteO8sV60xtHvzLuUIGTg/LEFzvap691yHQGLrBctdLIBLSHeId017HXHxvCZBFc4EPUYJ73liUSto6Pbp1xZSxU6nA/J17mz52zV2IgqPwT9rDeMt8JSQXoB9fp7c+j/NgXwjwGTn2PO/fGlPvwrEOj5YFscLHGGGWccxhtJj0+cw6b59Ar+jiQHkIDAFvvPWWUELTaell5sKL3knFeCYAJrjf5EBD+VEtBJQMxZJgkmOaD1BXCcNmYqo6FYJfYKe0KswvQFYhpsMj9PkkcCSdJERdqFPJ0VA8BPskUr8ic+8YSqrmi2/db/+Fv27I+e0+90dnTZsaPH7M7tuxLkh2b/5htvKt5CTJWJFMRvgDVXLl8VKASjhTGRahesViSaz7VJHAFwdu58INDkKOm5uT/spjQvbt6ww4dfs+1bt9q2TZssWm/a3MSktedy1kX7Q6lsmVjSfvy9/9siy0WrTs1YP0LYqZTEWNEwgXFZRsOkv9c6BvvsxVdftnTL7Nb5i9ZYWLZsR97Sne1WbTZtem7O2vJZH5Wq0fB1FZh6+no1AY8gHcYr7TmwUzds3WqRVMI2bttqc4uLdunqVWvLZuzQU09ahpaTRMKujF9V5ZsEA79Goopvfv7HP7aH9uzR2F6SY5J3WmYAEvARjSYi/fgLhNTRb0A43RNj1ofnImYk6YIqj5+ggMPaHz16ROt86NBBO3vWWw7wtbwDmE3PPfe82qFIdo4cfVuJLhV34hkSGWl6FYsShgVYYfwm74t2ICrQ7GVa5WG6MIqVfUPMwx4hoZb+Qb2ud0iMotGxtO/W65oYRKJKKgJgApDH7wES4JcBLsKWWvbujZu3bPuOBxSLkFzSkkZihk9lcAPJnybTdLaLDeXMUDTb0vb888/rZ1hDACneAWAYBVXAF56PxBvQgvfN2WRPiy2+5KCAA4UbBcLxXIArVKzD+I+WAa6rccDB0AXAx917div+4zzyjiiOUWwjNpBOY7VqeVjVSRjt4yrQAHAQZ8GqUR4wMqYhENMzs8oX+Bx+n/G5DMJAG5G4k/vViN+FRTHGYMMDMMAc4d2yr7geTBwqjryXUP+F98X75vu0aZBkSoyV8b4UorI5Jd090sEoKAkmRkFb7uatGwJ1FLPQBq6cIqK1UNqADsiKj44mjmYNydVcg6+pvc67Im4mb8PWtXd2CmiVqW22FCvz/+RPGlTR2S7JAen9SArA2SfEYYBVKjomYgIdYM010ZyrOxuLcyUB3s527TONuJ2bVas/98caOFukItuIfeYaFLWxp9J97OzStXkXPAf7gX3KuWMt2xHXnp4W4+jCxYtaBc4SeabYKJ0dkpfg5wE92QusNUAI06N4VgF89ZrWPmJNn1IWtIRhB/7DH/6hPuuXfumfiLnjsWHKXnjxBbWUcTbY448+uk/7mz0P2P7d735X+zks6gEuwqpi/xMjE0/v2/eIfefb33Zgc3FZ55gx4+TW5CC8a8SSWfcd27dLooC9uW//fuXbMEhC1hzvBECN7wO8sf5odiJxELb5EQejyUIOxD36SOI2rSH+APvDPgD84vwh13Dt+nWdHe6BZ5ifnVMegS3Bx9RbTHNl9yEC0FL+gQ/0L/iKXvT3cuGHFDD57d/+WotFpeIBkk4fFGI3tMWwOQEkCCao3ktbgtnZ87PqiQSxBjBhI+KkMBDQl5hdzZJcOH9OM9OhstHeQgtPSL3ysa8tIZK009Bv/Oqrr9jTh550GhnCS1E37hcunrfePnqnFvXyb1y7puWm2qMxUNmMkhLQK4w4LxPaXSioiogZya7EalCEL5Xs3JlzPqqw3hAtDWNHglssljXfnao/hxhtgmqpJEVrUNdE1EVZ1U8YiI2mRQVOSaeEDUUCl8im7N7slJVgVYhhwgjVqJywhC9TKR8/3CDIo7ruo17Dfi8MG3/WKLCGjwMLUTkhcBTTWqB2vo5QSdNUwyNRWzs0bC2qU5WKDXZ22gBBHpTFRNI6mcQCiyEatfnSiqUzWcvFk5ZB9BXRT01qSdpsEb2OGevM5hR8Sp8DASoqLxUHomB7CKoJxkFxLShhU0uLNl8q2o2ZaWuRxEdjlu/qssViURTQeFubXbx9wwqthqW6aB9pF+K+dvVqO3bkiA41jhVn9MjehyX4SmLNegwx+YgWDEbCtkFJhBI9oz0AUwUGgICKSFRBA0E0gBoOhoCZcdcEVVQUMMSwCNgnBEKIaNHryN5F4RoasMRUawjyzdmq1WMKkMPqAjxvkn4Ms0Ys0zISjbkgWCA8KrVy/q5eE7OCdxiKu7IX+XNoNHHCgHQ4MH6eFi7+zJ535geipYgLelAUUnQ1Jrfq4IVrxkb0fAQFYTIRtghhrAA2wtG+sGcAg/iSsj3aLASKACd1Zsi7aC1BpF+/JX0ZAaYSV6vrs8SaoU2oVlPllmCAf3Gw3CtrhHCh03/9OjgYnG7YohO25nAdnhlQLpWMy0DzfgBwaH8SewatlEhEQWPIMAkBJYAsKK4SgswEQWu5pPNMkMC1PZlK6tp8hSATjj2VSuhnodRLLNdMjDruD7vSaCL+5zR01gznS2UOJ0HAxDPRl46IcLlAu868hJ/vO4m/TcMkaOv7kLIWP/wJ+gf1CT5qQsBBTIWN5ExhL4hRenq6pVUEi4AChQL3QNOEqXHYR8B710byggOjUrFL2C10j6BCaypNHLHxnI2NjCqQJ37BsJEQEhO5EPx1VSZh3OKXCKiHRoYlnOi2NubC8zOMA85aqeST1Qj6YcXRwvCjH/1QmiHEPRSkYCOSuNB2AHOSz9i4kal//X7/6YydOnnCxRcrVbt+7YbaPKSjls+L8k/yhT8GAIYhjN8jbsIuMT0BVsmLL76gliDAEyqbVA2Jm/hsYjz8CfYQO0fMoUk8s7OqUOayGeuEeUfMUq3Z7OSUNWt1WzU8qnHDz//5X9rSrTuWr7esv5M2jIYNrVltPf0DCrrxs2iS1NJxO3L6pGWjUZsYv2a1xRXZf4TDV2BXJuI2MDqituVe7mt2TqwUTdZjxOb4dRWctu/aZYePHrFdjzxsw6tXWddAvw2PrbZTZ05LLHbztm3S+LJozM5fOK/KLMUwhetBYQImA4xlARllH0/KXsAv8FmwC6l+kwDyd7xjn4gyoyo0v0dyDQOEyjigDIk5tHyKi7AeSNipuvI7xK/EylSev/3t72jyI0yD27dvah9TWOSdMJWSvcMXABH7l9gQvw3bCTYlcQytCnweoEw2w372yS78l3gc/8X7BKgTK2FxUdcHFKBizx6hLYepkryDcCIl8SvtLjBwmURJSzzacfhF2DPcB/uQyr1Pqmlo6tCOB3YIyOD3lMBHzH74zF+rUk4sRFJGDAFQofXq6hKzgbYDvjhjMBFIiK+OXxVln3iI5JkWHNpR2Juz01S7WY+0ihIhIxS/DGBx5+49MWC2bNuq5BWQQOzhLsY9+5RCzigxJSxcYo6bCIcWC0ri+UzsC/ECD7GwuKwxqbhqwFX2wNTMtB1/513dK7EeYCtACbEA98hZIjZk74Q6ejwvMWalXFKeAUsEsJV1lJZcrSqtB4DI7p4e7VMSXvIPAJP+PoCp0n3dO94HfyZ2JT4TC7fZlL0C/CK3iSvm9MlXxCcApMRo3KdYO5msClZi4cLkoqAUi7kuSRCjIrLLvfB70oVKMomo5VMN0dGLAQjT1liVWCzfo42KWI/4i1bFpaUVWymU9PcwN3hnFIlZJwrE1arbHm8HryluJmbjLAnoDvJN7BVMECQTWFfsJ3Erz0wMB8Ctdq8uGC0DYtDxDtgvaGtgW2E2sb6AYpxr2HfsEQr5AJgh+4g4mpbHvt4enTtiOvYKLKU//A9/JJsCYKHrN1siGcB2AqwAfIF5wTPB+iN+/MpXvmLPPvus9rNYapWqgAvsDs919eoVAa4U144ceVvtTGgpAo7wXBAYaJ3h8yjQ8fnsKUgD77933gPACfsPm0WsTE6J3wIw8mKmT9OUpAL3I/+Z17sBIAWg5JzDVuGzWJ8tW7dqbbl/QB4GYpDDU1Al90dnRYM6hsn9CypoAJZFgvHB5NcqZrTIUF2ynvz5//vrgy0AG/nf//3/1mIxMFwYE2hEp0+fEpBAcouBJoGVA83ntUkBKXy+eEZJIH/Hgj+6f5/QVfptQQEBXkgW+wYHJL7K2CGQK5BCAgEOOj1br7z8kjYpPwPYcfrkSSW7oHW069y+dRO9R1UgCJCWFxYVFPDCMb7oBnD4cRpUXUD5qQIwVomqzMLSkmhoIPWrx8bk9GAyEOzgzBgJdebsOVGPQMdIbjg4HEo0TJKaRhOxaEvEIm8ZAMywiFDhXMKVrhlFJnow4puphBUqRYsk4lYgwQSzjLSkaSLWCOAI9DkBRwBv9B4mPRGFchIkTQKWJPzqAkxCkIPWDel7wDpo1qXMnDbAkkGL11tqJcKI5ZMJWw9Fkd8Ryl6R0Gs2HhcdFsMR4+MQSqs3LJNiZnzSVqplm56ZsmSgp+GTQ5xKBbNGAqTAOJGo2ncwmhxKjR5G4X5p0aZWli3d2WlLpZLFaOWhPQTdjI52m15csJV6xYZWjwlo2rptm+1+cKe99MKLChwB386ePW2f/tSntVZnz52Vk+CwMuUIYx2P867qQmBxAuwnjDRViIE+6HpTVtZEnKwmvsACwDkOjAzpEBOY4PRJ+jVBB6HSNm91IXhG8R66JPc8OXnPmsBDCJdWaxIvAvhgR/CzqoxVaRdJyhkoiK8i0JVU4KB++6D1RAgrbCC+RysOqvKlcqAwT0CWVM8lz8398BkYSRTYcfohW4VgmZ+R4BfiqRFv32J/hnR1NovGHGvEsN8/96P2HLXoUM1wjZpwlLJAogrrU9aeZA8CyuA4+Ts9dyyq/0r3JJm8z6pRP3PCR/1hcLEVBEpUDSVkzIhEemiDd6igP3CY3pbjIrditCRT1mrSQsT4bReB5GdDgIlrDQ4PykiHz653NTGptfagyvR83Bf7gKBC/cYx0O+G9mw4dYf1oAJB8sEzOf36PWFbfg47w7/SaglAJgIiaN0ERZxdnL80cfr7JYBFz7PADziJP8PXxwyTn2GRPmo/om4Tb3n7SH0FY9jVzglgQuLR03t/xDrsNL5HNQ/fi/AygAMBN4nC5NSEYhDAfkRDsZPYBZJa1pLgEh8u0OLaNQWiIcC+uLSg5IyfIZkgcWRMKHHQ2nXrxE4kMeA6JLF8Lj+HXSFx5r5omwgn7iDcSoxBEg8DAbr4X//1M/b44wcUyBO78PP46GEEyAtFAQ/FQknJG0k0FUGYtRQHEJCl+ALde8vmzXbm7BkVtrCBPEOxiIDlpNqkESIkeAYkgqUSVn11z0xyi5hAaQAh/huNRaQ50EWy39dnsZbZ1UuXbWF21nZs2W7lhSV758XXbPydd60nmrDufN46KcwgoMnkkkRCdpTkKdqRs/layVq1qkYSl1dWVOzBxm7ctFkCjmKxtpq2btMmm1pYsP7hYcVYd27dsuW5BcsxQSOZsAwjijest0qkZZFEwlavW68JObSq7ti9y4ZGRwQiAV4x1QRQIqSA88yaJEjBq+7ttPLRSTQn3E/x3FRmHSSZ0thnEr633npL74skXixFtVmktW58lqjyExOy/d7W4awh/DbrDhD2QhDbkDSyNhRnYB/AWmU/wiZhTQAJ0GCBTUCCrNbQWEztIMTF+C7OAM/CDaDhhsAkIBhJMUVOYmySxRPvnpDvAyyTbwv8IsA+bfIk/xSjiBc4L+ztY0ePylXBLmEPcV4Q3ww1X0gwSczRDiNWQ0yX+IczhKMDLEIzhVgDv4jPBQRg8g9nAf9JLEK8xghT9ixin6xjNu8TnwB/AHr4LPYssQDFCs4Va8S9sHby6ROT0ipkaiVrIE2yCGBMUQUWkmWACu6DL94he4IiGGeV90gBMBSi57PmF5bcVmRzOivYCFqpAGfQbuA5uR5rhklWu02EQttNxZHkGpxVzgRxAc8LOOWxTFNALXEVyTvrQmGLa7EvuSfaQnhXiL4qxq/V/PsN13KTllwgGErBkbyIBNZboGindjCD/UDsG06BCSeA0s5D0s51OC9oB6FBgpaSYj5NskkL2FGSnfCWnVADDxvDvWAraCHHLvNsxIesJ7khwsVoznF/JO8qLNbrmlqUTqU0hcvbpGnrTyiJ9zyU1iBnTbMuDBhRDNuWEYgUtk3yrhFbxWbdvHFD1xJQEEykIq+lbY53AljCmtPixpkkvgWkYAQ3NpAc1/ccE1zqOhecQzogmKw1Mjxkh19/Q9diDwIu0HbCHqW4xjCKZ555RueB2PaNN17X937/3/075RGws8hT2JucYdrk9jz0kM4Hth8myQsv/sSefupp5UIwD2/fuqVrsIc16eeBB5T3Yvs3bFwvbSKuyb3wvg4ffl35Ncx8Bq5gi3bv2qU99sUvfUnACa2WvPtcJqP4lnfCYcH+oI3Is9HKx7nifKFFevXKFQfUcjkRE4ht0ZMBhEQoGB8DA3Ol4BpKDDlgL3TkXYQaQCXUIvNi/88WB38Q45zIs8/9oIWqMEgrD7l50yZVUhBhwkEcOXpUm52Dx6b90pe+pEXHyKIYzGEhoZcWQTYrkCMejdmJd9+VAjIiXCRliMRw8L7759+VvgkJ7q4Hd1m+o93OnD6lz7t3947t3vWgHX7tVZuemhVAsnfvHm22crFgXVSGxkZtcX7BFubmbEQiQO/oBeAMAHhIpmDE4ACPHTlm09OzOkBOkV8nYAK0joowDglUcmxstRLj+bkFq9dgjqAp4iN/W426pVMkgFDl6A8ESGmotYMxd2xkGCYguVS8qGSBrgE6lGsVjdct0x4AwhZtuTiSdC+cqgYUItDEWqoCYHgkMhYI94TxsZhNQZVEYwBJjgPdC8Akjb9rtGzDyLDFKnVrR9m40bRKqWD5tpQN5zts9dCgql45WojaXKuC6hpofxctMMm07h9nWWkyDq4s2pzuJYLIKXoYsGC8NxynU6pWVA2qQz1s1KVWX49ErRqN2GypaC2YNLAI8jmbWVzU9J1tO3fYrTt3baGwZNse2K73jHIzqC5gGe01VOUYB4kwHc4aFBYmBHuJRBSjns2lVZWgBYr9gyo3qD/vgqo+wAmJO88BMMZzUpEgSeaZQJ75wokj7MXvsSYYTow+jp97YP8QELO/Mc6ounPPsD8IYjCiVJ1gm2D4cXphxQ7mlQMOtOMETA7uqeSBu8CGZvP+dB76a8VAEbrv+hnqjwWYYE/JMZkcHfuEfRQKgQFe4L1JFvgejpupEtwP15IOStSBD5w7FQj+X7TjBi1DMQVOOHtAIRdrJQFp6N5BowW0AAbVnf6pEbsBS4NriSVC4qIql1fpnO7LeD5E4Jz66ArwVDUdgFQLUVCp5X2IiQMgBCpeAS137ZYwIOBeoZNC29Zko2D8Mu+B6i3rIp0YHHbOKyqlYjm4ZWDPlre5sTfT6UBgLK6ExgMxF8MVmyUYl6xWoGpV73li0vudWUfWiqBW7UNND2iglbKW0xNTVmFseNDH+bM4gXBq0P+7decXlSx/1IgNP8s7+of+GQUZ9ADfp7j+j3gxjQAAIABJREFUQ9/BL+7zfCJZTbaH6ix2SHajWlOiIgZfzauT0i6R9ldLiRGVedmjgCUGQNvb5yLP2C7a6WBgULF/5eWXlfgCXJBMkRBNTk4omMbukkDRavDQQw/Z6jVr7Ic/+qEKPwC22FU0UKBRY2uGBtFWAuiYVYKAnf/85z6vaTj4BhiPgP/0xRNw47foNQeYRjvlsccf133RioHQ3+HXDmv6BUnX7/z278iPA+YgJsi0BOw9lU7sDvYchiR0diqY3CMJNX4BH0p7tVPE8R052VlVwStVBdXYbZ4JJvHo0LDtC3wxwveJaMwWZ+csXmvaiVdft3wzYst37lm0UrWe9g5N/Mt1dFiKEaOJhDQYBtavtfbBXrt984adPX3aSiuFQIDW2T3xaMKuXLqkAH8UTRbESGm3iFLpX7BGxf3QwsqyDa9ZbX2AIumkDY6MWv/QkC0VCnbr3l1bvX6dJfGXPbz3gpIHYoUQ9A7jJ4mZw3CRv4sIiKdIgB979bVXpTXjY1WrYjWTlOD/H3v0Mfdv8ZgKblSdKbSwfhQIAVp4ZvwaBTr2KvtwcGBIRY0zZ88q3gQwoPhBksF9ACrxbhihSkv73r0P20svvWxf+MKvurgmsR4tqxKkLHshIBgVy/odZ7LNunX6WX6GVlJ8Gu0EFDw5L2LaBAUWfC1tAuxjtXksLmrPM25ZrezFohVKBVXJSSYB2/hctFZIkp48dEh7jKQWXw2bh1gDNg2xzjLMKk0Wob3olmufoUVB5T0AGWDmALrQSgATh3Ukx+joQoS2LqYmDF8mc166dFlnAe0fkkbeE4kxe5jnu3DxkgCZT37yoPYLYBFxgLTK1DLrE/t4xwI/imjwNay9s13PSi5D/kKMSEIOQJPJ+HhwbAhxAFV24jTumXNC/IH94XNgXfA+WBvsC++EvQBToF6rql2OghgAEgAQMQIxCrYHBi76PrBisAPsW/IA7oOWKeyOgD5ErLu6fLJQLKaYDwYCMRzPJxHX2VlpqXX39GoCIGCGi9suqbWCNfBBAE3FUsStMDKIqfNMTKrCZLsmvTnukzyG3+X62BueVVqOwdhzFczEMCb3oZXNp5ARM3GP5XJVORKMLu6fe+eLdaKgjY3lMwFXiLfY5xTHFcO2pdQGFgq/7tix07q6e+zk6VMqysKYg1ERMsiIX/l9wDbsF+8Ohi97nvG+FGA5f4ATABC023/1K1+xl158UevC/hwc9KIqe5azwdpx79hp7CeTpNBWIR4FSOCZsMEABvse2ScfxP4mj0EaghHD7FEfG1+V0Cti4NhqQGzsPfuXvfXP/uk/tdNnTmkf0m7k06zi6tbgbANKwlACXEO3CsYN8S8ABpN5+C9taiEUASCPfSJmpd0GCQvOGF0crA3nFoAW28Nn/bMvfEHALe8Zf0rMrtzaTIAPU5Bgt9ClQZ7EpFn2Me+d7hDa4QBM5FdIGcmPpano3Riex3pu+WH+inznP32jxWglnDu0JFDMsMcXpApHzXghaDv04h448LgoRmxGppL09PRpU2N4MBzr161TovVnf/qn9rnPfU7ACQwIUE6M33/8j/+XJxXJpK1bu16b59LFC7b34YfsrTdft3/1L/+FXbt21U4cP22vv/GWPfHEAXU/Lc3NWyyVNKAKqrYVDFA06rOizeQcSfQ4MH29/TYzNS0BMIwjtFicXz6XUWJIEgXliJfL+KOIxeALiUGCM9U4Q00OaVkqEbcULQzoUmj8lit/a9oNgEWkZVGq3mg70GsLk4M/M8UGTIF2CTFS4lapV63Bz8feGwtLAAzQQnUlJRomT9jSv41AIBaRzTLtCxFve2gq0SPBRQWWn/SAMBGJWF8+b4PtnZaORK0znbFShUAgab3JtHWB7tPOAqOio1PVBAzT+PXrNtjTa+0JxK9iViiXrNHy0a4Idfn9R9WCVKxUDTUVdakByOA0YGUgILu4YAuFoqWyOauRGPN3K0vqO44giovyfKVsfUODEssl2D1w4DG7dPGSEH6cEHTmjva8xlXzflxVvS6xXxw0LTEYcI2T68yrfxCnBpI6MzvnauO0yaBuns3JsfDuBZyU0JyJKJDh/IaGgwSXRBmAhXWEXUSAw4hAfpf9gKFFL4MAkx5v/jwwNKQgg2qAkPPFRRlfHDDvlbXEuBPshWwgjCzOjf7M9nxOgQ1AR8iQIHACmHLdEsZG5pxxEXcNDhB49r3admo1OSGujQF0kKYl8MeRY9gYMCScecLzhp8fskL4Mw5GzJVAkNVFhmHIoGHiVHj9XjB+ty2T1hhtdh6fzfOw3wFKNd654aOBQ0E3giPYQQQirkPS0DVDcdhQJwXjSoITJkSiRHe0a58LwGn4CGYqQKwLzy6VeE0jQk3d9Qr4grrPe6DVS/uYPRBop/DZOG3WINQwCasq7HUCK5IuAj5E57AJfC6nko3TrDdsaXnRGTiARKWSgpdqraJ9x/MiGMaa3Ry/ob2tYuB/Rej1v3AiQVX9/X8nsOQXQC4I/dsv4KM/zH71537vH2XAhGPD+Q2BSRILiW5TbU0iuNitVhr2qgQcYUGWoIK77XVshAlirudEUQf7Ch0dMWt+D8CdlgrEOd1WFe36jWv6XdgbXA87TyJx6MlDsu20AKCxhSCnRo/29alqS6AP5k0A6W2TDbt546b98i//shKl2VlEGwdUjZRorKaFVRR/bdi4UW01FLCo+jFVZcO69fbqy6+KEk0C9ZVf/6qmFDLFkMSdmIz+cgpUMG5ZK5LnNatXiZnpI26zsq18FoUwEnwHbjpl5wmWYUjw2fTTk3Rfvz5u+/fts4f2PKQEdnpy0uKRqE3evmuoHczfvGOd8ZStTE7a3UtXLWtRCcJSqcTfa1pRoy4Nk2Yyrr7+u3du2+LcvARF0cDi+ZjYAJOEoJ+JFYBH88vLNlVYtr37H7GL5y/IN3G/2c52aybiNrJ+HT2klspmbd2mjXZnckJFrOGxMetlTC82nNHSa9bIRpMUhu2vtECHwtsqVclXe3BPckH7tkTVaT8uFlURBsQ68Pjj2jdcj1HOvOuHHtqrJEbtXEEMTIJEIkUC40LkCNhH9L5U2MllXaC0r0fxAzEAQBaaOYx1xq+//PIr9nu/93tKcigGugDokoo8jzFmtF5TLESsjj/jTJB8ikHJxKAO2hqS+h7PCmgX6msQK/zu7/6u/eZv/qZ+D78OC4MYVvEOyW2lJAFIWDacBfY2IpLsP6ZtoJMDKwTQjYIm7WLsMT9vxKlJ7Tf0D3jee4H+CAABMR2jiik8aNoODJdozFtdMuj8XBbTioSevUryn0i1CaREj+773/++9jpnDpBAxbH2DsWMEkUNWqo8ee2zmekpVc7RVyEfgC0PM6y7r0f7j7VknULwiLHMw0OjiiNDtiuAGfaCGIOCCueI+MbbVmISVCWG5D0Si5DXsGZ8H2CAWKFRbyp5BpzELhAnkWQvLSwqrqTVSYm/BjIw5tXfO7/LNcUsaWuTzdNQiFrNAZdgdC+J/N17dy2dzio/I44F5AD0I9YP3y1r5GzbCcW0Kv7GvUAMKMxa8GyAPFyPuImJjuE4bthExIfE2sSACASTL1GcU9ukNFs8UeZfgB/iKn6fvYktJb5iZK9rCXbLzhKLYWOwnayP9P4CBjOTkLAZt27fUVKPDRfrOoZuSq/+n3HbgBrvHH9HTEFARs40MTO2lLMFm06jpVeW7Xf/zb+RpqbYTg10Wjrs9dcO6ww9sGOH3hX2gOsTb/LeJTQ7NaUzBbODPXHh/Hn71NNPKwcF4JCIeFtKhV+N/+7vl0YRhVbOMAADorHYDew1IBZg9/nz51QgPnbsHZ1zWEPsCWQtXvjJC2pVYi/AQPnWt74lgWj8CvsdQPFr/+JrXuSdcHY8gAmxJ/7r5Zde8laa9ryYKbASAe0BqmYlN7BK+50zTxGYrgu1Os3OCEQnZ4Ixhb+EsECeK4aR9EU3yb4xillTw2oNrU8I8oV7yuVcBZv83OOjf6gLRr7/l99uHT1y1O5N3LU9e3YLuUXMjE3FBuYFE0BAbUTwCHSRMUkgZWzQpeUV27plq+4XZ4Ixvn3zlv3FX3zP/vlv/IauMzY6IkMKekbQQ/WDZBHEFScmVJE30KxbR3vOpqeZlV62I28fF7pNHx/tIgvLS2ojATCBigtVlY2BowJBlEFoOHpbLVfVusHMdZIokjVaazBG1Jeh6ILYYXA12zyWUIsEXwJDok45Y1pIWzKp/lqmgvA9CQpBNYXWH1A8vSocsQitIi3vFVMvYSBQKbFMegURpJN+iatbZ0VdK0holT5d1rAYVLRlcKgokuwCksiQYIjqzgigVYiqYwD0pGJRWzM0ZPWVgmVaEds8PGaJJEhv0UaglqKVEmlZJpm0FIkl89m7usXGQSypBmrfABQBWKD3G7HXutpP+PsmAUS1ahVYB2SALZ/sk6DfkN5KnHqxZLFMxlZqVStHoxofWCHZ7sjr+9VG3foH+zUpCZoqwR6MJaiAUOToK+3p6rS9ex9ShYBWJw43VR+cJIYGh0ML1+Xxy6K0EWRirKAk4gilRj84JMNFAo8jVFAKwyDoESUIEGV0dkbVHQEP0ZjEZH0cbkSGwicSRe3MuTNSnOf98A8BJXuBa7N+/Dxnhc8jQOb9S/iUFplglG9YKeD6fB8HrkpNMinEX/sw4UH+fVZHh1dBMJYASnw2e4preU+/o/bQhmGnqI0H+iojeRkxJ10Vn6YUOkz/GW874edwWKh5s6cItERhZ2JTIDILmApIgNNlTWHa+Hl30S/OfNiGw71zTe4VxhfvkGtyzms1b1Xii/eKk/YzCz2X/ewjx0MmEc+dy6QVlIUtTmLJBGOZ+TuqBbTQ6exFI/d7m53+WdO6cU8AJFA4vf2wqHfFu9NZDMQOnWK67PcXcwE+TQAKtGpCBXlAEe6Joj+tTgBl3iPtImW0BFI95LoLs0wHgAkU9NL9/wBN/gsn8AvyMR8DJv9Qrvi//jkfdcCEyi6BF8kNwTG2Cv+NPaDqSdDIl4RdAwFp6Mu4T9ppseHoUwAOYDM49+GUL36PWIZAeWRoSGeapISYiLhHGm+Fgird2Aj0GSjM3L13zw488YT6uIlDQjv74E6o0/773DMMQSp+xEmA2UzMymbblWAC9PA83B9abwienz5zRok+iTOBOgH7O0ffUfBLexDJBCwRxh4DdKCLgRgoiQRt0CRKa9eskV4Xn03hCpuPLQYM3rptqzTltHYBWIOtpHeddSEROH78HdkzfPL96umdu1YpFO3YW2/bcG+vjXX32crklCXrTTv706MWr9Q0OY8Eq7O3x9JtKcVOM0sLtkRrbHtOPuEaDIhUWolWD+0n+ZzdHL+mNT3wiSdsZmLart+5Y4uxpn3xy1+2cydPqtpdWikKQDl64oRtfGC7NeNRu0uvfW+fJdIpW79xow2gTVMpKxEGDCBRYh+EgAn+K5n098vfqUAVTFjjjJHA03YlMDzlopn4WMAcEiD8KXALvo8WchIoiaFHvN2UxIX9QxGIqRT4d4Cet376lrNixWZFt2RG7T/OGin6BMBkSqAd7FUS6B3bd2gv844Vl9brStZI5kLWI4BXyBLlPjVRprtbn0VsS1zHuwd84M8AbfirP/iDP7DPfvaz2gMAMDwnLSe0OLg2WVUFQooAly9fFAOCSjhtaKwNvpSCFMAH+y2cmsLEHPYevp2CA/dLEZaWCZJlwBniJURoYT9JS+TWLYlzAtrQBn727Bm1kJBoc37QroDZTAzPxJYf/OAH9vDevboez7+8tCJmA+cLkIaz2N/Xr5iCSjjAA+AObFXuCR0gsc/KBZ05F2GuKQknUb17556tWbM+EGilEFoWaHXpyhUBCbCDxZAFrO1E9wY2dkXghYRcA0YINov1L6ws6Z2SzMMeIR4hoSYG4bpcg7NNCwjrDnBBzHTxwnlN/OFnKPCy92AuheAW+5d3CSOCNWZPA97wPig6kWshCsx+DAVn0X5SvBlMtkRCATFX1nZ5pXBfgFVtjkU0fqZUqEHwWWwsaS4iI+Cxl0bERomj5ywWd1YwfwfrxONH18zg74nXpF8nrbdla2hoQEqgIcBDrVrRoJCwAM8a8zvYYPKgvv4ByQGIRdLeIS0q9jxMKvYiRVRsqUSfL1+RLWR/IewMM5DWGkCDkydPKLZjOgy6UrwH/o6WRwAPfAjPD8sdxiCAFO9A03zWrRMoQVwEyAFYgCQELTkAqDACZ2amJe5MTsLwEu4NIJ6zCXAJUIj2Dc9GTsz+58zC6vu3//O/FWOLKWeXL10SSHjo0CHpm5Bzs6c4Y8hN8CzYLop65O2bNm32NvBSWbonTIPlunRyvHvCtUiJh1977bDa3wB7i+WiyBCwSTBi+BEAFwA1nhegJBSdZf+h3wK7hTWiZYjrsLfWb9wgH3zz+k0fvR7IEnBeiI3JI7VvPsRgiQovzz73V63vf/8vlYQ//PBDEjmjJ5K+0scff0yJCAcZh07FnS8OM44IpOyNN9+Sc6elAiYHVeAf/vUPZQz/5de+ZpcuXbSpyQlVXaASvfE61NKIdXd12iMPPyxDzoE4d/aMgJXXD7/qM91rZm+88bYSY/6+uFIQilmDeVGtWiqelPAWmxNAhwSNCjeGAxVuQBWU0Knka5JJuWKD/X2ODjM2rYQwZEYGWP16Ca98g3RrYknEJ5JgZAkAYrTWBC0QHGQmrSC4irGUEjkIK2JIGENG1FahkZrU3TEcGDKCPYwV/btqB2iZevlIRhnNBXMDIKKCAYaVQa8NFFiElgB74oAfjHP1qSEk6ek2Rsy2yWnwSX3tHVZbXrYNg8O2eWBYPZBVWBvxhMXqjvbmM1ljxnqrXrNUPCEEWnRAKuXFkiiu6RTaFQ4SiWGCI6Blgj7HStlawYQXADPYBgi5MgmnVKlbJNNmC5WS3Z2ftwVE9JigQ7IN88JaopBhiPl/hOloh8KQ8/f1akUCtFAvObQ4s7/6qx/Yw488rN5rnBI9oXwdO35UwR/sJSHhcdpL0gLSfMwdquXLMk4E1TgSwDSQaw4vlSzuA2dKogujZ3RkNBjZ2xKogxEEwOK/GHtayNi/OFYCCAARkFgCI1p5tGZ1R9rZGxg0nD3vXmOpg95P/p99pIkObSl9JsaTQFLgGr2Y8ZhQ3ftj6TJpsXLIvTkjXCsUSiW4Uy9tOqt7ovrA9UNH5T2EJA/uhAD7whYkgh2CaYwczhvHGIrH8VzqT2X6DhTRUtniyYR/BlWCoNoSKr6H7TY4SX4XR0PAD6jB2eJ3xLihNSgQmw0BIrXm1OqqOOHoeE8kHkXaXQSKmJw0zpo1BtShDYv3BK2TdSQBAIwhefB7YB+7o9YeX1mRw+V6qhCJ9u2K516NWdIkLN4j94CTwxbw3CQrAKio2hPkEogT/AKIoYVDux7Pt44pHKjbrxTEhJufXQjGiauv7oORgf+Md/ExYPIzLtTf8499ZAGTQLsFW0rwhh9H0JIvkj8SFf7lXMuexuLqIXcQ2XXOKDKoXaFWVbVXSS+Mk1AzrNVSUQZfQXWTnw1bJQA+sX/YGmIGfD3n++LFC/KLgCfYSgJ07A3U7fXr1urn5+dnBUwwhQCwBRZkLtdut+/cs3yOseVUer39kPjBEzJnvDC+8mog4Er7AEUVEj3s2OXLl+yJJz7pk1AWmJKSVqIA+4VfJvhVS8jykiZofPrTn1aMhf0lIdi1e7fsPZV//CXXIehXr393j36WyioVTmIkkj5EPWF5XL9y1f78W9+xfbv32C8desrGz56z6tyCnXj9TYuVq9aZyYl5CssOjTFGyk8vzFnNGtbT3yfbWikUVMiaYtTmyIgNjo7YzevXlbgwzWJhbhEHZ4W2uH3x179sJ4+9YyvzCzY1MWGf/5VfsdfeetNy3V228+GH7NbUJHN1bWJmxg4+ecgStF+0pTQpY9PGjfdZHvJ5kYjGkmZz6K10yT8BCknYs7tb+4f3CMj0xhtvqqAD44V3HmqciHUC8zCb9dbWQOOKODScloftD8cEw17Br9ACsGH9BgEOOFONuW41JN7LPcDWZh8ArLGf+TOxAMCPCwJv1O94op6wd4+/q7YBtcrX0WDrVfLCXuB88Lz4MgAqfBJ+jNiJuD1sraF6LRZGX5/+5Yt1kA5avSYfRyEGkJGkCtBIk1t6XPiY+wQADCvf+G9AmXBKJdfQeQ1afVh/Yojr11xE9sL5C7Zx00a1SqNjgtYFY3nLlZINDiJ+3LSTJ05Kz0dC/Ldu2/F33xW4QXWd2FDaQtdviOlM7gKAAKuF+IZ85MGdO++zM+LEVYiixlxsf1mjgu+Jvay2gWZLui7nzp63TZu3BsWbpM434CjnA9YBa0sxkQEEnDFACWmTiGWBMH9FAADPSwKbiMOcLeg9EfcANhFfSAcQjWKLakIlMZwKNBEKP1kxZ7zVxYcIiHHd1SUQBRCIFiK+75owfj1AZGyFGCR6X7OyZzBsuD/sBQk27CT0NIin2NOFUlHxMc8KsMO+JnZjfymmot1R+nfR+xMbNSkQpkJ3r96b4rZgXDvnm/YLQBAYVLApwpYm4lvYTuzncDIjZ5+43ocRMPACcd6I7hW2ktp4MlnlKNhAmFWM3ZWmHlNHc3mBbIAitM3zTrg3CqPse3SEBCIFkx1hBRPH/f7v/y9K9E+fOqV1PnvmjHIAGGJMH1N+2t0tFhXrx/qyLvwdZ4Y4mHUc7O/XWHbsSzLheShtUOxNwFViRYD3t958U+1+7E/eCe2UiMWSQ7N/YaDRJsOaMxmNlp3uni6dScZ581yAMocOHrQf/OAZWymu2PoNG3SuAStovXlg507dP6wS9hN7cPXqNWoZBZRFo4TJNl/96n8vXUby3h/+8Id6t9wDgAxrr1yrUrGRsTHtO3IgF8auq40M30Zey9nhzANgAqawzsS+7B3p3gSdEv8oAJM/+qOvt94+8rYSVICDbC4jY/+Tn/xEgqw4B6ogGCYCBgw3jp5NCSWLjQ2QAE0npOwcf4dexyV7+lNP29Url+zihQtCzwgkoJCCDrNhoIyePnlKhp+EgyTwb57/sZDSwaERe+ONn+rAdOTzdvP6DRvAsCFOtrBkk3cnvJ8vqJwj4gN3hM0IWMLhzmWyMpAYIIwIuh6gXxw4Dlk4sQOghTF5JMYAIxgh0FuCDYgvVKigBNJGIoYJYErA8MBfIjZFpIWeB20xbZGYxuQWNMnDxMCg0gVIwjOmYRGAwpFMwzLBySeStrSyrEChSRK3tKTPZLrO1Py8pcRGSAqoWSaBBKyBkpyIi3HApozU6zba22fJZtNWo2aczlomGbfC4qJtHBm1BgEf6GkwjrGL1hnWh6p+W0ptP4Wyj10VM4XxsVBZSe7RgCBobNRtEcNG64pUsmmVaAhAacUSlmzL2HKjZrPFFUu1t2tkIM+apxIg516zDRvWi3JcKCyLNoYRgBWyahU9nzVrVCty3DhF+s1//Dd/I2owATIVMhzO4sK80NFEMi60mTYZQAacHmPhhNozUrFSlfMByVZQG4lqLQl2QHD7+we0x6Sen8/LIPAuQlV1qnSsOZUL3j39kBgEKM1hPylIaygIyl4DuACADKtAqg5JpBZqrleipPQttgTAnE+O4WdwqKGuTRjAsB+5Hr8DuwMD7OP4vAIDCOYoPm07Kf8c+pXDsxEIgVEFE0WcnuJIRJ/r/b0u5qo2IFTSo4ylW1HSEAbpXhngXtENyOr/MaZhW4wUwAMFbpx1SH8GnMAx8H1pGQfVl7AlJwSQQkBEGj7lihwG5w+WGM/pGiHhpCjAwpj2QoYpA/Nz1tHe6ec6ii4ByvXFADTy/m+ADRg97OlwNF440s5V7n3c8zLC0jmfvMEXwZz3YLZUTYOFhjOCikgwIMArlVI1l9YhAloCMPaohKALXp0MdVU+bE2cHwMmf89IyM94+Y8cYPL+jScWJToT3iYgdlzCq6RUsh2cpmUjLso1gAl2nwQknPzFWScWIC7BjmLr0gjbBYAL8QIB8PLyYqCH4mAz5xmA1kXCYQDGNSIWX873KR4B1iCASVCKLW5LMlmrJXCGL+wBgTTABYFqoVDWFAueCaAX24v/IqHis2AmUIggloHqj+Drpo2b9VkE3vgeWJW0kJLQvnP8uNgI+FaqpgTgzjTosoGBvkAIf0C2HbCF5MF1utBIKCvRJnHneQTs7N4l+zszMyXtuSlE/UZGlaChcXDm+Lu2c/NWWzsyaq1i2V599lm7e/GKhOV7Mu3WwOfms0qKiYtiqYQYICp60V4Ambhptsz7LBetnalHFVqsI0quZ6ZmbHTdOpsor9hnP/85O0MyUyiqNQfwHX+YzGXt8acO2b3FeUtms1Yol21k1Zj04mjJwZ8jdErffSgsiT+EoQowRtsCQb5qnsGYVBIhjRSNmCZQUJwAdMG+Q5Nn3fhi+goMBmIT7Y9mU/ojMLBJkoilBbrhI5l4k26TTsdAf5/evzTnJEyc0H7DJ6P/wT6iusu7g81KWwXJCyAECVXIIoDGD8ilAQy3bgvYgnUAqANo5ixR173QFKXlZS+uBGxUWlL4GardxPCI++LziH14ZiYywQKm7RQWMwASSRWfSREB/86XGEqZrP6MD8WHs3b8DgkwQBHxgwohDWKNlBJI3gdnlEIZz8KUIo2O7e6Wz0+mEtq7r7zyip6Jyvng4LDduHXbXnjhBfly9j5n35mrCBdndU3AGOINfDnXoKgLaCcdwyST/xp6JwQwk7NTYqzz8xTUjhw9IvbQ3XsT0pFgupaGMzQaainijJOQk2vw7mEiAVxwHolzOMvEmuRHkgbo61PLv8bHxmOKn9ljFPAoWJJMAk4szM4J4OR3eG+AGBRGAaNYR4mioo3DaO28M6BhlZAIE8uLTTQzo0SbfUP+RiyIfhJ7gPeGDhPvi3fBu6e9jz3KPQF0SDfPnIXMehJ/87OFkOepAAAgAElEQVS8T3ILEmQNB0Cbrt3FPNmvMOWTbWnFYLTkcK/cH7kiMZrAQabnSIC/pT3Hl7Ra2mm39omHXIvYkqmkxKR8FsVs2Cck5WLvJF3slmfmLBDL8W6QDdAQEvRVEnHr6e7Re8HGAWSyR7BnsLhYC84S8dn3vvc9jQh2trkPVnjxhReUEwDcSDi7UNDZgmnCzwAkc+74HjkxbT4wMdA0Ie8kzy2XitIvgbWyY8cOMZ4AImil+frXv2779+9Xeyf2B/vLNJ6dD+6UXiIjsNVGJ32tNl2D85fJZQUysXd5hr0PPaQR9TduIQC70fWCbt6SzpImwXV1qRAO+YH3zTnnvjk77CmAoMceO6AcimIz16b4qvcOO6ReF9OR9eVZsIEI1ZIHjY6tEsBNjhRO4pKuEq1/QfGRfaQx14HAqya6fsjZJezbyL/+1/+qxSJs3bJZhvrosaP21a9+VYg4LxmEy0d8dclRsDlYHHoLQWKpQKxZu9YuXbgk2hjOgsWlYsEYVtDp6+PjAkRQdYeu98SBA0r4pqcm7fLFyzJYbsTb7bVXD1ssEtMMemZCc5ALy8s2efee9Q8N2vzyoi3NL9r05LQzEEQpLasFJ9Q1ISmmxQZDJaSCNhcxSWoaD0yV2Nsb/CtBEh11oSKCKIwIARUbXyKoZMBxxFsd6dXI3yjtPRQ34laGSsZ9MkecIK7RtIHePikIM/o0jmo2gpC0FqAfku9UFSacMsI95dMZR10zaau1mjbH1B+ooum0LQH2dHV6u061bPcmJ63WrFkqk1aFShN9UJGORG037VGlirfl8DxRs3QkYsPdPaLH0rKyQPU9ErVuhM0KPGPTWrQX0W9JlU2tSz4NB9ZLE2S+UbP5pSUp1c+XS1aAAkRbBfoYAkviNr2waM1ozJboy6yWrX9kRKK7rUbDOqHPcYjqVOX26MDC6vA9UtOBB0ghoF1ZYq59RtU6jAEBIPsKA8p+419o0Mx9hzJKxQCDG4IWCETRBgHjhOoN9Fb2CcEKARn7E6MLwrxhwyZ3ulAHNfUEPZCsoevj8+CXJK40OT0ljRmcARU4jKAEZhPo4TB2q6xzQvDjo7O8j97TblpsXOQ31APRCEG1dUQUcOGYQzql2oCDdiiqLgT/OFAft5YUAEBwyf4HIEpnM3r/0CBBkH0UnI8wxvATPAA6sH/UI6u2Lm8tw8kr2UjEnaIc6K2oJScA9FgP1lrAT72hXk+BaVUAE6pMWZ1BKrjRKCJrDtrwPjDuUBNx4gRFes6oT/vhnfD/JAo4Zd4Njk5VB+m1ANSmZfyh9koHhnYlMcGiqsC4AFruvTYh2nRSKb03GB/cWzgamfXi/EpUOWDbhK1AXJt1wDHz2VClWUscAAGQKtL0ESOcRkWnUZPjITDAHhAIRSJNVU0A1dauWadgEfoldFX+9TV/7wsw9oP+9TFg8sF4Qx9lwIRnD+0rNoQYDFaldHAD0U6dZ2wBRZy4jyWVLQ+CfOyk/335viggTBOC0rCVl4QkmSSA9+kOJLqcX7eX77VZYv+ZwILNorJLIEhBhqQXBmtKVTXE4WsSv4SpQBwFiA84gR8Zv3pDSQGfgV1CkJAgHn8OGKMpOmvXCSSClcBzPbr/Udlo7A7BKgk8Mdo3v/lNsUawe7QwwwD46Vs/tdGxEf0/sRv2mYCZhNAnlrjNxm/ib/BVMBloh4DdQEzGVCAYoGmmU8zPKznv6ujQlL2J67fEFNm+br19/4+/YcsTU5axqOViCcUy6MUQn8QAsZMxp/0zwa6tzaZv31W8kOvttuuIgkbMkrmMbC6sYJgnxA4LpYI9evATtlQuW2Fxye7dvCUfnWtv17X7Vo9ZmRgsk7Y16zdYpVETIxfmANVO2olIMEM/JvF6YqhCSf+lQs0UDOlXNVv22uHXRHsnIQzBBfYHe4zefPwe60diy3vS9I+It2VfvHBRbbro0rBHGSPMfqTSSnERxjZJkfsewLR5sSfx61yfUaN8T1ORikW7e3fCHtq7V4UkfBZJExqCxJvvvHNcMQi+KplIiV3C8/Iu2VMCFMUQhu1Qln6WBNOrVYEC3V09ahnlswCUSKr5DH4fNvm18WvStlhYnBc7i2IFCarETQPgksIG4NLo6Cr5+5AZwdmpNZiEB/M5pbUgzqPKyFpyDlhHfCkJLQx02OnE+rA3ovGo9itn8Vvf/pZyDUYu00Jz/N0Tdvr0GYEqGp9KMh1FSJWCDLp+LSV0JMY+2YcRuhlN6wBM5L8AraVCQZNupudnbXFlSdV5EncEmGGpMo0FgWX8//tbeDk3EqZfYX+ltZ4CnhYXXWQflnVHh+JU9IDYe7xjvkeMQEwHmOR6inm9M2wUgAl5FVNXwuEZ7DN063hu4ioKY3zxebxT4kz2DfuIuJCYifPsoO+KLcwv3L8+zAB+njXAn3NNGLh8UdTjuXLteTHFARZ4br543+RQsGt5ZvTkuHfOB89EEYj4i4IqoB7adhImCNpv1FYuhj1xkcejgHNCDBm20NamWFuASTD2OZ/PutSAJv3UxOAA2F0p0GLtOiNLCH8HGnbErxL8jmG7k2LzsUcBmr1NCgDcgR8K89hN7CA27rnnnpdtJhfhPp5++imJsfL80opJufAs+jXc4ycPHpRoNWskYe+hIbEsANH4PnsNQKPZrEtSgP0E2ACrBLYKWiR/8id/okIwrXd8LqAJ+whWCMA0Gj2cLWwxZ4S2TvJichHyIE2YbEsLzMQeAHZAYqD1RyAiBIZyRc9FfP3OsWMSd5Vobb5duiUOIsWUW507f077Ap+CoCu2RCLk09M6T8TjFKrxUawdRV7u4dbtW3pW4mexUEZGBPayP0IdIw2uwOZ6CvSP4ivyP/zWb7QAMkiQcb6o6EIHxSDzkhC3ZNOBYr/y6isyhIwe5hBhkDk8bFb1il2+LPSMQw8yvHHjOmMCDy+EthM2FJXZA48fEOLOgcDoctj4KiyvKFDgIErtvtG0bD6r9pYK7QqZjE3NzRgetri8LASW+5bTajRtbnZeDoVDRBAAaELvq2abwx6JRYQyexLQ0n3jnBAySye8tYUDyiQbHAWjeaGQ0k4AaEAVg4Q/1F9ED4SWF5gigAswFWhxWVlYsDVjY+oJbYDXgFIHApkJi9qagWFrwOQIhDm54EB3ryWCMbJMm5lemFcLEvdEhWnN+nV2d3rKyvWqpXNZu3x9XIkz9yn9DYvaaFe37dm63a5fvGQ9nZ0Wj0UsD82qr89mJidFq4TSJm2IbM7StBopgKpLuJU2IHqCSevy7TkHgtCViEVtpVwWQ6TQqNnE0oIVaWPK5yzeNK0fcwnmMWoId9ZrVm40bRNCR1TUlpetr79PgrcAGLBKABlwCFQBOEw8Y09vt4wZQaeMYCJmTx56UnsJSjBOSArYpbK0TnLt2WASwby+v+vBnTqsaEjcu3NPiS4HmH0EGwEqI+/XFd5hElWsq7Pbrt+4of3tLCVTBRLKK3RR+qwRk+VnCILY21w3DDBwZNwT98g+53y4wFVUjh2HgkEJe/pwnIAZvDfvrfcgju+HLSO8D/Y2VQKQeFpS+B2Mt1p7RGWMCIjAQPI8BCVo2WDYCFK4Jsk7m52f4b58upEDCtDbCcwJ6J1am9Me1qQJBXqeKGg6jVgnXlHy/ts2nR8FKUGFDlBHtGcomwF1WJ8jiqdXJKhg8K4BZ6RzQluR9p//LsAHwRm2JKTy8TM4DPooOcdcG6CRgEp6I3jCFpVgdGeQh3YdJSqMvFM5d/axmVO+1ZNeVlJEPzHPGDJNuEdQeWir7DHWGGBXSHqG0c1FOTecRm9vt6pO7FXfE+gzMXUopr24fcs2BTmAavxX7Kf36bYqsPgQOJGPAZMPgJ8P2lI+clNygs0nhuiyT6ESEMLErlxOdk4aYgTtQdsrNgegElaserCXlwWca0Q54vEry05DbzV9mgZVasOuxGWbYD3iM2ijJMnH3kJ1x+Z5dbbdRwe3fHy4wO5ArwHmoV+vFVT1vYWQtmKugY/AZhOfnDlzTpoJJJCMviQJwm9wH7Qz4zf379svX4N9wT/s27dfgqQwGRDG7KOyOTqqpIkA++DBg/KbJANv//SItOjC0egE5qtXrZJmA4HuA9t36Dmxk9heAl4CeInWBmNKqYIiXs3UjbfePiJa/qYNG6yyuGwXTp22zmzODuzZay//52fsysnTNtjeZfVSSS21rALtIJ19vTYxO6WKdlc2bx1tGZubnLK27i7rGRsVQ/TUmTM2tGpUYvnTd+9ZKpe1XFenKuTZzk7buneP9A4unTtvy0wXSaetd3DAsj1dlu/vtUvXxm3fEwfUjtPV06PWJoCyrdu3K2lwkf6G3q9E81U4aClepWc/9JkAHuPjVxX/Eiu9Xxg2LGzgk2Hp4BdgUj/11FNeQADUAbDI5XykcQdJbER/jw4NYBPvir1CEQEAZu26NSrK8d4BVYgZaOXAv8zNLWivKBGloJbPax/wZ3wiiTHVb4oMmioXaIrhYyTOiYgnhahiwdrSCMKTgNbtxIl35fMBikItL9433yfWIO7n99gTTEliP1LsJDcgmOAZ2fuwfEi+8KG4YPYUYIPGKpeKWgfiDa7D77jOS0QMMVhgoQA9SRatQeQFFGC4b9gb5AY/evbZ+4LLxETEYnzhS4mt2dM+HtoZ3wCSFLL4fdYL7TsxZ9DIoBDIUISenqBFv2qFSlExEIwCgBYKMAAh6MgtLix7y3HJxwlzvzBXsUEk99gTzgeTVYjRif3x88R12ChiJv6LzgYt9LwrTSqsVXUuiHFYEwpYaKJ0dXSqwEoc7DHsgOIkGCjEI+H0F94VL9uBArcpoWYTsTPfx2bAEnKR2LRaiXnX2ALiJuyO9lkg7M+EHE32KcF8i3krY80HaHBt7MTs1LQKV9J7a8/fF9cXqAIDuFj0s9V0DRI+l2SbfImiFfEZjCp+HvYc8RR7ltxF7OWW63kwaIT9H05QDFuC+G+xWBYDyhnwSRWYxSCj4M1AkGAai7dFkUPQ3l3V/7P3YKdhF2CHCZyL+dQm/AUFWNYFkI3vAyrAUAMMe+nFl/Tcv/M//Y5aTijME4/SqkiLGsxCgJNQaw+RVRhDnB1ICOgiPf30p6QRiv4O4BaaPiIDFFZEItj/6KN69wAgAIHYS/IQWM0MXUFbi/cLm4l7OnjokM4IWiUsJO1nABwO7HYK1IElwnQd8hb2P2PtYaEAABFrf/ozn7HXXz9sY6tX2cWLl7SvGUUOGeI//+AHugbnnveLqLj0djo69XN0CAiUXFjQO/zMZz4jeQ7ujfsJbWc4QTic9voBiKb+TrcQ+ff/x//aOnXqpAzNU089qV4mXjQo2AM7H5CR5EWhbo5RO/L227bjgR3WlmxTj+TnP/95+5M//mMhtlDEWOCQHvvAju32Z3/2p9rU6Eww8gpxSRAx6KY4Fg737duuYQGaDtMANBzjDur34K5dVlhasktnz4mlsVwqiiECg4ADiOHS+FM2y+ys5bNZGRO1kjDHm0o3bQ78GdS0UhYggIiRaxU0JSibwpgB2gRirJ35vEUYx8rvwGwgoQQwYQQsVQL156b0eYsry1INJ9hYWVi0VDSq3klGLWlGedX7OGnNATxoFMq2YfVamwHh7+m1Lma1Vyo6hKh9I+6algEr2Sh0xTJisTG7eGNc4rNQT988dkQiSIAssAHWrVpjlflF2zi2yg6/9JJt27JZgWR5dtqGOrsk4DVJn22tqjnaYho0Wtbd0aVWI5gjC8WCzSwsCIEmEQQgiaXbbGZhXq1CfH96adEWqxWrtpyVkk+ltf6las0YNNtgrek/hrbYPxBU+hlJNaAJRyT9BBhKMAP9F5yJC6XWJHoHiAILhp/ByIG68n1QY94DBo79iLECoce4Au5t2bJZB5bEuKujKxCnatnlS1fkHNav3yCHzfVZG0/8HaUHoPMe+JgMFXuRAKqzq1vK3ArS2/MKdkSNDmaj04NIAIahdfZGzEfv4sihIwZK9ZwJMRVoGUm1aY+zf/mXd6/xbNGIWmqkbk4fsYIENDBm5TxBkDUGN5NxIbt6XcYVp+BUTvQ70KRZUiCKYcZZStS2iBhdRgwNOXToqQitJhM6O6oG0WspjRAXboU27BW2lgczgbI7v4sjhGWCgyVYoBJab6DT4n32OEyBNnKGaP24YDLvKrQPXJuEJqRxkrjwLA64RG1pcVnANO+DRATDjOMDeOXvBXbGGdXs1HlsAesEcKJpASjZd3drzcMAjTUkoAuDW56bnw/bblZgOOG4BcZGtW8kllj2wICAXcBNPCabGQqUsa8ApahQQ6kf7B+Uc6LdjOBcEC2AyfskTD7ogMn71VY+BNjO38kRftB/+SPHMHkfgTc8Y5xvkjX8DQGz99N7m2MotEhwz99RzEEEkMCfWIMJaeVqWX5UIzmDKiUAKGuL2CWxSXjOKZrAIEADAFunxBpWYNDiAHUcP4bdA5DFJnJelCBn8IloCyzJVwDakoCfO39eLS7e3lNWggejl0koMOmoWO7c+YD65UmW8T/Ytv2P7rcrly/rWb7ylV+3b3/7O94Gq+mAQzY2RiKeELvgxRdfClpqMgIEAGzlIyoVfSa27+G9D9uunTvVc8/ngCSQoB05clQsFyq6xDLYPdaG+I3rw+yFmn/2xAnbsWmLjXT32pZVa+wvvvlNW747YQPZdrXTxiMRicrDKm3LZlTJJ8kBMGmUKgJGtqH90qxr7DAAMyyR9mzW3nz1sOKMzTu2Sb/jzPlztmHrFiWm0zOzqsIjMrlq/VobHhsV67WZiNm6bVts1dq1lqU6OjdrV8avayoj7GeeQS2mgDjt7RaLJRQzkSRTdQ0nxrG+jLlFa482X/wnbQYu/P6eNYQ6j4+6fv2G2AywTfCFtPowoQOxSD5Hov31hn5WFXvFkVnXhmBQwdCQfLDEy1Mp+e1Lly8L6ON9SE+P9qNk0t58601VlmF+UD0Ok2TiD/zhc889Z1/+8pdVNCFOIZkhMYL1DUMDMANQg/cPmIBv5P6c6eKJNeCBiiz4YbWqlcWAgrEA8IAfdY0xmKTuh12XDJCkJP/78qsv2bbt221kZCj4ueh9ho9Em2vOyuDMAMzgE/HvnEe1O8CWSbf5JMLrN5SHkOwdOXZMbTJU6mHtPPPMM/boo48GwIhrmBGDHz78umInWBcAUQuzs2JikdiRQJLLCMyyiN2bmlSiT8xYrbtQKiAQzzs7M2flEgUkpsf4NELOOm057CVYMcQcsEkpZhHDqAIfCLH6nnI9NvIW1iqUAtBEw1hMa88ZwyYQ28J0CdlugDwCVII2aJ5ZornBe2PPUMxmn8HwgeHGtQCfSNLRSuJa3CvjmAEHWANiLPYrtoOfu3pt3LZs3Sp9DewDYBRsYGkl0iJTdVtLuwlxM22Nzu5j8mJM8T33RlzO+hHjsRY8GzG7iywz4adN9wlAxnrxbKwDa89/+SzyQYwoexBgGgYYp04ASTwRsIhpJYcxwn8pbLs953NpgcTuY0s5d9wbAIs0KYOpQrLHHR36M0k+rZKMe2ea2NFjx8TmfvTR/Roxz9lGjJh1oeMCO8kZQh8RMAkwrLenV3kb4DT7mTH0nCeEaBkt7IXCiD366GO6P2zyk08+KSCXM3Pq5CntqS996UvKrXlguiu4NgVkmB6MDWeiEO09+IaXX35J4M4XvvAF2QXsEMAe4DdkBMA67ATTe9avX6f9//Wv/5/aZ5wTQBem9nCu8GGce1rK+QJIZd+gV8raHjhwQO/qrbfe0jsF6CK/wW5p6lQJoL8qkIVhMLSFhTPIPugx1X/L/UX++W/+WssnbMTkeOmH5Qv0DuMCku1oORXzipAzkhHYGefPnbdf+7VfsxPvnhBixkYJEdDdu3arQsCopJ0PuFjNa6+9JlAFUR2SNCr3iVRK35ufW1CCASWQjQUA89hjj0nAdX52zuYnpjTCqt5qSIiVA0OyprGehYJXEGipAG1kcgY6DS2zfFsa+FngBgenWK1YhWkgiDWWg5nhFrE0SCoUNyrcHM5UmxgmABL8t4PpKVTeaUOo1yzWlrRaGQopAkPzNjQypMPfSZtQMBJratonsEDFQwmellKMWrTetJ1bt1u1WLSOTNbWjI7axSuXrakqfsMSbSmN9iUo2rZps81PTjt6GY9KvwTAhioMhwn6K/eGtsLM3Xu2amDQWoAiXV02NTVpKzPT9uCWLVaolDSqD8AEyiOHG9Apl85auV6zaFvK7s3P2tTUjKjA6LrMLi7YklgnkxZJxG25UrHZwrKV0eNAOBfdi2ACTAyNFww0olVMmUkk9W4xWhpdhxFrNSXgixFNtSUVfIquqEpEQ+wPtEo0ArdS1ug+UFyctY8Xbsjw8h5gm6g61moKpOvp7pJBh6rGs9HTyh7mQDOdBaQeh0VQTBCAQ8VwgGhjjDXGLO4TZjROt95QBQFnce06/eUNqeRz7zwP18JBMoYRg+cBbMurM4yCC6bMCIhhxLTosTAQGH/rlFlAAe/BraktBcMUChWC9msdWGMYTs1GoK3h4mJS5UedPqClehcPbBDEif13WE+cEeuHQ8Wp4HAx4jqn6J4w3QeAJZFQcBuKt/J8AE+Ap97Dj+Ah7BNnoIRMK0AvgjM8sAMY/jNKIAINAFehp3/WHVzIqAGA8Fae2n36Lr/HzxCsIRzGNTo623Xfi4sLHlwCyKQdkOFZCGRwlPRAh6K7YfsTz+5VhoocOvdCYAsjJ5xYQBAoFpxGT5rsDwwsgmmSLNpp5AgCwT9N7Fhe0T7xccfe5uMVoXZVlKlCwKKqVdy5sz4+cPE90OSDDJiE6QH/De/7v8XBfPw7P58V+MdWqfnbVyVohYWBVq0oifHKalqACGefs0wSgf+nvQbboJYHWKX02nd0KpgmgMM3cz4Jpp2Z6VM8SPxIiAE4SVrwL/gErgf1m8AQdh2My3AUKuAo43I11jJKKyO2mwLSohJ6/BAJD3GNWiYz6WAyyqxsgQPkVYETxE1U69Qi29MjYABwJhSQpCqMTQmFNKl6EuRv2rxZ99bekRf7huQbIUco1mqb7OjQdBGen3+5Hq2l2EuKPKyht3q4zSRIJlFSq0k+HyR/Pu1gz+7dYty8+tIrViqsKK5aMzxqXcm0RRllem3cihPTNnPtJgGMxPXRMeFdAci3Zak2L1i14NPWeNYuAJCVZVtaWRJ9fQqaeMs0YZFWnG27HrSp+Tn5+js3blg2n7MNWzbpGbqYjhSF/JpQEW//wU9Y9/CgnThzxtLtOdv24C67cvWarVq1RqwO9oq3UnsrF77tnaPHNKmFeDRs1WFP8ry8X64tvxbx6TT40lBEPezNl+8OAH58K/sUjRRVZWnDJuGEbRoAe84g8gIFcYvaFcSApizXEuuTRAyfTjUff8m+5X7PnTsrYG31mtWaMsm1SYCuXb8mIB99ARJjmCkkbzA/EDBlryA2TELLCNJ7E/ds29at97USiKHCiTfSGAjGbUvTi1g0mVRirbah4RFvoQ2eGQYwPpOYSBPuWi07feaUgAvYnbBbiItoBwZYEUOzVpXWIXsu1EBgTfgen8PeI1kHCAKMwAdTOH33xAm7dfuuHXjigK517uxZj90SCbt1644KVUwwAeibnJxS4qcJOgu0yjqQ6RpAHnMoV4CpG49p7dhXI2Ojug5ASaVY0XmCHcG5JEYlMYWZCrgUtmqR49AGwr4KGRm0AsM+dZ2NslrqQk0ZEmnsDoAA8TdMAv6OeDGcNgijhLhFYqtBAYvPxw87oGV2+sxpsfSJj0meJfI6cU/PePPGLesfGNR70d6vVtW2RMzJXmN9YZhQ/NOUlXzOMipEuvaIT2j0vQmbAICDWBAWFF/e4uLMaHRosJ9i8nT7RBSfaFjTvUowu+o5B3aPe4I9jR2i8ASgxDvkc5Fx4JoCX2Aowb6puOita/h5YVkAaAEWE+07gOPe6sx5Jc5l34WFSsnsqxXKn4ezSf6KPaIbAlAR3ScKnugzcS+8D9abXA1AGTYKbCVy33ePH7ft27aLcY42FSDPxMQ9rT/APGDf4sKigB7YHZ/7lc/7fkmlBLpwdrdu3SZAA5Ceohv5AxNr3v7pWwKf5NeyAJiuF4i+Fjone/bsUQvb66+/Lru2eRMj6MfVAcHeI649+MmDOue0YhLHAq4CRsLqAayCZcgZY79PTU4JSOPnsMPkSLQxnj59yqYnp7Ru+BswANiHsgMWEZCEz8N28KwAz+wdZ9K7xuc/VtAk8iv/3VMtNiYJKQJhbESMN4gqmxwjBPLL5p6bn7Zf/dUvSlEYw7S04P1/vEwMAhQsECiSGYw003EY9QoKx1xsFhMHxUFdWnJjyufRn4agWqlYkJHhxeJCAGygV6L7kY4wmSOm/kheBmJKHCRQd2aEU7l1JfSoG71K2bK0MbSlrVGtqZ+Q6TO0z2AkABho01GFCmFXDADU2lpVG1STa6LOOIhFWtaVzlpPZ5dNLszZIkYTdftmS+wVazQUiNWaTRtGCIyEPZuxy1fH1S8az7TZXGHF6tW6dbV3WKTREtDS09FhyWjMutvb7drNm5ZiAkqjbrnOdjt3+ZKeZ2xo2LKxhKhQTMphljeaFUylIUAb66MilLEr4+NWWlo25GxHBwbVjoMByiEsJcHYlC3TGzs1abWGV886c+12b2LS8oiu1Wt2d3ZGbIa+rl5Vq2ixmSoue3sQ9LlGXeONSwAcgegXa6/RtYmkBHmZsFNHGT6VUjCLYXJ6ZkMK+LxDHBbAgCPd0GOZtlKxffv3yRhibAi0MC4g5hh8jFbYDqL57SUfKY1hkGr4/Jz19nYJDBEdklYa1NI1OWnE8vkOOWvXoyAucN0JDCRGnuuEKHioKE+wgiGfX1ySQaTSxvdCRXWuhbEB7AAM0ijbYHxWOMIXZ0KCrypoIOTko34jGivIGeArZFlg2FWBrNbkMILvnt4AACAASURBVCVQFsyoR+WdvRoGcBh1USYZ4cxUnYC9QgAOCBR+EThI56bhlSyCP5wZQTCVJ82NT6ctBjsD4dhUUp+NgBXXJLgJRep4Hs4479AF0eqi9wGmcJYBnficQG9OztGdFyMcPQBXa1AgDkaAJqE3GC/6fvP+mL9wLblHBFU50xhlgjYplMdichQK4moOHt0PRtGSodKZahOoIWp+wNLx5KCsdRSVMbAJ/oxxORKYUOHoPSocrDUCdXwOew9AJEVbV8DEAXDBifQF4xZpz6Hvt1bxNia94w8ZYPL+dpyPGSZ/e4r/9/kTauH6OYFX4XX+Pu/353NtQBN66YsK3LEbJASyXUzaA0RHqFkU+aQKJZztEJQlKIf+L+ZZIHZNEMo18EnSqWj5CNV2KPFT09bb3ev2ycwmpiYFSCTbvAUSth4VSAHjAfiNnQ0nPQDCqoUilVQis7xcuC/aSLANcEvwCruBcZvEJPp5sfho30krjkJPjurqjh3bJcKKD4WVS9BKTITf6u3vlT0joCeZCZ8Z1gjsBWwXE8SoVlIJxN/zzMReiO+fPnlaRQP8Ki0+FFdotaayiM2meIaNB6ja98gjaik5euSo2qaH+gesTKxRqdn6kRHbuGaNHXvlNbtx9rwAk+1bttgSvjUaV7Lc09ejKSNQzsMpG7NLS7ZYLGhyDtoe50+dUsBPpX94wzp74JG9dvrSBTFwz759RNPpaAEmpsjA/m1LSe+t2qjZg4/us3RXh506d05jhbfvetAqVVpwmLLhYpMSHq0xJZCJHz71hviWd8Am42d457x7WiOIIVgfXkz4jlwjwH2e2/SIAAtESwFYvLBQUywo0L9aFYDG94gvBJaoSu3tV2JoBKKx4fACfA0JE/EyEzlgEYTxBm3NaAygiQAYwtRA3hH3R5zEF8WPoeERPSfPzHhjmFYkQwj7UmSDjct7keZbMK0EcFGsEsZuB6xL9jp+28fLTovtoUS6CXPUzyBnxxmrtPwyHbBmSYqJ9arE0fl7np2f9biAWNl10zi37EmAC/7MuigearV0r+xZmD7kInfu3hMYxTXQsyPpJQGFnQRzlvOigiVT/qIRtUnoDC4u2OS9u/cFWb09tuT7KOsJN9cCrEIsmMS5VCxbo0brDZM+irp/CjK0ymFf+DNgEgYZ0ELCsoGILevC/oBdhgAwNoHCIs9ADKGJgXUX5QyBonDsNedY7S20WmmiS90GhhAtBpjzoprkBWo1H20bFI55TvYKEx/VqkOs1/Qcjn2FTcFWhu1osI54Xuwl74eEHR0StRUxdhmR/HxedsTFWIORsIH4rAqXbW2Kn9gXDoBRjMvIXgjUkFSCs0CkexJMa9K1c3kVv7g/n8bo0yJ5foCksGjHOvmQgIaDXIEvYH/yGexZAArpyFlLIGE4FSdk/VAghnFFVsF1xRqcntYaw9yDmcEZ4HqaZNMXsBKDdhOuCTueswTbhD1NK/258xcUM5OD8V74XOJg7DHaT/wc7/Izn/msQAnWkrZJNg3xPzaZPYNNYa3wI7ChuTe0Shqthvwe6wpocfXyZTt48JD2OCAJY8k5jy+99KKATL6YNMWav3H4DYGrsOPQquEaxN6ItfL/jN+m9QciA5ot84vzGufNOsLwp9BM6xH3CZsGwBD/C5MG3wWACckC0I39g0/hXiBQkAP9owZMvvilf9LCmM7NzaiCjqHnpeCgMfgkznIunR12/sI5VQPYeDg/DheLRaCh8VhMpsnl7qOevHwONWNbF+bmhYhfvTou6ifVD5DtM2fPyTCQbJHEkIxJtZm+RKh+JILQyGI+pQMBIf4cshIkchnoNKhKjDFPJKQnkEmkrI02AgwNAAssDars0HkBVkL9iDribU31wLK5+RmchXoWYZNEIzbS0yfBs/E7dyQ8i0gSTJREK2IbVq/RWK7xOzdttL/fRnp6dQ1ohSNDI1aNR+3q5D0JwW5as85OnDghwGbtqjFLRuOal81B5oBw8AFOCrWKDAjCrNvWb7Qq+iEr9DMv28aNm6QGD5C0fnRMFf2r4+MWa5ndvXXLKkUEuTK2UlqxVcNDduPqFdu1bbuM5OTsjLRTCCRombly/YYRAtZjZndnZqxRrkrPBUbFYrFk87WyKLI11LLpVaUaRVtHNUCZWTdE02A4xH2SDiJugCYYDDl7/qHPrrdXSbiSdkTf8lmtrRu/DlHHACTQryBpJ9hgT3q1rNdZMTXvp8SQsk81A3z9eo1wbEslBJiIGVCpSsOGz+/rG5AqPsEH1T+SesAWjU3M5uScQa+5LwwAh57qIEaJ2fQguAB56ouddsNCkILR18QVxI3iLvCGYeUM8a9onIhBMRpNLJaYVznTGdfV4MzA8gjKxwRh/L+mwQRjeQE32L9ilfBPkLlyHWc31GXMhOgz7jcWV4UMhoSEjgNQhUCDdZGOzQoof1ZOj8/hvnDCVMh4lzynMzT8WRCx4nuulYLYGtWvmtaa4Cns6ec+cZokItUKlTWUx6lgApAAaDrLhvuSMLMYK95Sxec2Gi7OzOfwOwQlqsRplOJ7Y5SxP1yXe6Ia4wBUVKBWSMmnYiP6oEBUF6xlXTjXVIq5IYJ/p5E27o9AYxIVQSdJJfeGfeOe6Tumx7kBjXxhUWLQArRKHoDhMGHsEJwC/tDvv7K0rApJOAHoY8Dk55NGf9SuEoIl7wfdPhpr4MUNTSwLQF0KHLJb0tlqv992Gfa6c5bFngimOHBGCXo78h0WT8Zlt32EqjP1sBf4QhiJxCYAqAJqGTtK1a2j3UrVUjCysl2+CWZrqbgS0NITgX1pBck0bI2y5TJOT4cBgY8YGR6Rvwq1Gihg8DkkmcQZ+HpsEUUEaNRULmlVIFEg6cCW4bOoTGJ7qVpjG4nTsL8k0AThJCwA+7T+Elt98pMHVW3Hj1CJhlVJMevo20f0e4ACJF/EaIgSfuMb31ARDF/MWqJ58cgj+2zizj0ByUxdoEd/cXrG2ipM5eu1scFBO374DavNL0rwvr+nVxoxbYmkxYPJN7RCM5EE3xlpNq1UqanAMjg6rOsd/+nb3h6xsmxrtm+xXfsfsTdpw0B08cQp6x3oU5GI5Ka7r1eTcfpHh9WO0zHYb6nODjGHV61ZY8OriYkYh1uX7wDoDteQZI2/w88S/4Xd9hLltIgKH9h71suLDi39PnsK30o1FfaQA/wNsWCJa0M2KO8aYA1AwsfN39FRZeINsQVf8wvzapUAXA+1GtiHxDv4Y65/4sRJe2TfIwLHAMrGRsdE0+cdo7dAksukDnwuLAWSeJJiAi2ugT/ki3cLWEgRhWQOvyvQSAzXmM4W8QPxFe1bPC9TQcQgaNKKW7Pz59kfg/r3/TpmAAMEJAKbxGSo6YwxTprvUcxgj7HXvWAU1bN4K5sn41yT5JYgnmch5wBI4nuAVYioog9BPAoIcPLUKQF4CPQCBu3avUut6W8fOWrjV2kv2aK8gjYkCnHXrl6VuCjxHecdYJAEn32PeDDvExaXkthsVqwypjSVCsTQ+WA6X1MsrqvjV98TRRVgy0SThvINiTEvLmhvEQ+wngBBKjrFojrrxCTdnV1KOsmTSLgpBvKuGIMNi4x9pgJ2V5fWDNvEvmE9uFcSfYpjvB8m4wBsKMkH1Gg2FaewnuxhWi5gQxE/E1+FAA2JO8Ul/h5mF/fOn9k32FEBzZmMEmL2BnskHCcb7nMAJ75gegNOOdjjIJ1Y3bQ4weIHqIThz3QbikjFop6Ta3KPLkgb03qwPzxn8HiXswQoQs4TaulpXDN7pdEQo0PnmAEVgSAx604OwflUDEnbeSIhGwgYSTzHF+cTpgT2lFYS7oPzBPDO9MywyAXgTJskdhhwmUmbtOTxHDNzcwJHsesUgomvAS7Z97wLWCmAHfgL3hPEAwBG/g6fxB5mLZz1vKQ1YNoZwOHZC+fk886cPSMw4obs9m5bvWaNwAxsyKZNG9WKByDLfdKi9uJPXtB7d00h8lxn2EAs2LBxk/YM+4Bc53Of+7w9//zzakeanJoIithM0+mxq1euat8NDQ7qndAeir/ljMKuIX52VneXBrbgOxj5zbqE+iU/jxiF3FEl9A+ImF7kkwcfbkFTYtYzSTbGCaMGTYn/itbF/OmebpuenrRHHnk4QMuTGmvE5qSqwUFCWZ0NjJFTgtcyMS1GR8ZEm79187boS4cPvynEWyPrggkjVBcwKCHVjYMmim2jrjabjmRGLQwwRBBWLawsq5ITVgekAk2yCv0KPYcYSLjPS9eYV6iV8ahG6GaYiMNBCyaTgOaRnGn8GD3KhRVtwt7uHvXscp2ejk4dphnaAqSw1bS4RS0dj9to/6CtlAp2d2HWBnt6bM3AoKpaMG8QSVtpNezw6RPW19Vjgz1ewUJod8eWrXYPJDKRVGuL0PZUwqqthpURuAtG/j75iU/a1fMXLRmJSotl29Ztdu3GDRsdHtHf9Xf32MXzF9U7DcCF2jFq4+Ua9OS6nTlxwn7p0JPSaqGlZ45Z7Iz8xfik03ZnasqWSkW7dvumdec7LNqETTRvBarpkZZVomaL5aIVGLMMo6HBtBMXEiU55nkAFQgywiQ8KsPfVGVI87hTCYuDZs/O3k9wUX7HQRMsEMSGBp1gDfCMqUxrAkEwRoXhTKgGAF70dHXbpcuXBD5g+IeGBiyZiku9efPGzcHYZx/dmEnnhGJTSaPnm+CIaTwYcUe7Ge1HkOFAh/duVhVc00cdhz1DYJtqU7KNwwOgYu+HwqPVho+2DCnYPlqtJLVyjDK/24o4/RbjFVZzQt2UcJ45joDRYnx5W40n+zhsvtTHz8SdmPcG4yg5o+xbflesC+ald3beBwKoqvA9ghOBnUykQuEfR5VnHBgOhwAGKqODEfycJ2jOkPHRa1ElDDjXUDgYkIb3xtmFnotRpULDs+MIWNNQxwSrB5DCOuE4cOI8gxg4Ai+h37sALNfifvgsACecaDgGk5/h73GoAi0COms48YL7IcDA2eKsAUlIfKAQMuIXO8VniuUSgFtCxqF15jMOQFFdq9FXO+PBACytlPcKqzVnZUU2XO+xVBJ4Njw64qO+U0kxzzRGk0pU8KWBXR+ilpyPGSY/D5f/d7/G+7VkQtDk737VD/gVRIPxRIyzSaKslkUA3WByGPkuCQVBHdXnkL2gEZ7ob0mbCFV/pld0WrItJUYdh5CAk4oeSTrnmeSI5LBZ90CXhIAWZFpxqnVslQttEojjPxB890lf2fttF9wvoAf2wvUvaFOkyMGktqySi2wuH1TZUzYzA+V7SPfDFDAAfALEwYF++T8SD76w3fh1bKx6/7NZaXjxfSbhsB4Liwu6P9HfO7tciLNSs70P7VXSR3y1e88enx5RLquyuGXzlvt2njXYtGmT/eQnf2Of+tSnlWBiXxE4JRg/duSY1vd+UWFxyWbGr1suGrPeXLvVl1asMjdvyYB1i70cGui3Bq2KxGloamHnWy27cXXc6es5ChCTNtjfbzfGr2kiHyzWgbER2/zADjFil2Zn7ea58za2fp2YumGRDavaM/T/sPeeT5Je15nnSW8qs7yv6jLtDRoNtCEcCRKzJIfUiiOO242Y0Y4+7EzEzl8w+79IX0a74iikWYoiI5aSgqARCYAgG91w7b2rqu4uX5U+K3Pj95x7CxhSO4SZICWqKwLo7qqszPe9773HPOc5zxm3dLnHDp98xnpHh+zOg/t27MQJG98zrWe+03LRUUAHvog58RFMYXzzzTcFCpEIimEo8V5nJcZ2A501xH0pJgSdPCq2gBP4cDEqWrASKeZ19XeKXvgffi6mdmg5lcglGiCAArRkNVuqfNP2y2dDsWe9qTjz++izwVwhtmJkMSxtBHjxv99/9VUJSAKQSJi0XpcvJ8aQjw1xMO9D8sb+gwmLhhvPj4Re4vn1hlq4iBVgKBCrUL1Go1CxKGzXRkuTaTQtKQiNCoxRS3DT8gVvvZVPJ/lPu64QE6LYi6wtsRVxCokj4ITabhoOBCKwyfvBKPa4wPVCiL1IUOM+hA17+cpVrQVnCX1AzgTvNTk9bX/745+oqs5eJ/ElyQTwuq+i5YSeEbEC8SNsL571wNCgACXWnylF6BYB2CADkE5kBE4JuOmaElfaDzSuGPHTRkMTqVhb4gTAy41118Jj3dinejaNumwNzxXWEvcDK4GCF0AWYsbExQCZkTkL0MA+5X14riTzPDfWhekqtB5T+Y8tTeyxyLAAcBW7ooOAdUXxBqAdgIFG8jabajXh+fJ5tGbw+dhF1oH10RjaUknJNa+VSDa7OQ4M2NrSnott6fv3H/CJptK+gS3sOjjSEgmTclyPp6HnCkjAIBFiSv6tdvAwlYa8KwImxNJcBzkpzCpewxp464eDMGpnD0VKtW/39XmrUYe2TGcYYwvj3qBVCmADH8GasvedpeXtNxI5XlhQjM97MUACABmAjWeNBgnsY6775q2b9uyzJwVgouERWdNcH/FpnK7D+GkAk5/+9A09C/bmiy++pA4A7o08iVYZBqT8k1desWNPPaXXLiwtqCAKy+rt8+dt7/y8wClvh+/amTOn7ezZs8q/pXX1/PN2/q3zip0BebEXnDdy7n/3v/07+/nPz8pmEBdLBLrd1tQsrmEAAW1NdcqJ3cYEUQqj5Gj4hbfeekt5AewuGHi0seGHaP8hD2JCHGcDe8PaUej4tJNx4hhixT8f0pD6tO/7aSKfxDMnD3VJwnC8UEB5+IgtMV6N/jSqJdDIqDLzM4yEVyYGpazLATx37m1tevqlcNpsGBaNFYM2SPtNvdoQs+LYkaP2rW9/JySATtOLBwHjpJFSIPs4Kiro3Y5lUxnryxV0AElIxFrQiNKkgA42kNPym9ZTKBopJqAKhxenhoFFE6QDClgoWpYJXwi0Qe+nYhQ2D0ALrA0aTjD6wwiiVqqarENixX21UwRXPba5vGo9+bxaZggCNirb1ui2bWttTSN8cU53bt2xieFhs1LRvvuz1218ZExtOCTOUHoBQv72Bz8U42V+eloGtQVAsdOya7dv2cTouJ18+oTdvn3LBsq9Njc+6eyZRtPOnn1L9Cn6iYvJjFVWCQC9yoCq9/sXL0jlf2h4wNaWl3W/fQji0mu5smyF3l67zrN+uGQtmA2ZtK2sr0vdnpnZq5sb1iYx3GlbM2m21WqIQgtgAmhFAIDBB4DxSTCe6ArwCqNecwASZaavoMcBUwHFdBc+xaBhtHiGHFyQSlgRsGDYbxg70HmMC4iuDK/Q+7ookATAJNAYMA72wYP7rVavyPE8ffx4YFGUQ6XIdXIA+BBOogICYIIxdRFSb9ngHiRsVXe9ivPn39beYVyagCF0RgKVlWAZIT6CY9aD/UXVBlBBkbImujhoxHnhXiUKq0kuzsaK44QjI4V7xNBQkZG9QeAw9E/zzKmwkDDofdBF6douwMB+jRRNWpEAKvkiWGTtM2km3SRU2cE5cl0EIbR3IXRK8IQzgnkCsALry1XNqzLYODHuWRUMnFoAkCKrhV5VDBvOXOPGdrr6XOh7sGkQPsWRA+woKKIdTtN+XFVe69K1kJD41CBACwy7qmGIzJV8LDD/8XqcD+AH18UafqBzA7Cx7Z/NuoWEg6ANZ8B+IRhiHQlwqDxIGyHotdBmhtOFvcLvsDc0bi8ELZwzmEbqU2+1bG3V+1gZDUeAwWvrlap6lP2ZOLi1yzAJoMnfdw2TJ4DJp3GtT373E69A6IHmxHB28esEqz4Bx+0c36dyRmAqrYLQliOfzkj3el3JiZgpubxG42L/BoepwptAcippMFsleL3Tka/vKQDO7ggwITldXV+1Yk9OyYbrXTEms6uR5d6UAdjswIYAm0xaYtXYfABgfAlg6oeZBB7Yl21hgeSkNyyTV9EQk8Ze4tuIf0QVJ3li7HsLkdRNJexRD4vxxrR28n3Af01fS6Vkg2CNcN8kstg62qupTmIvYb9hk0hesPkk6yR5jKz9whc+r2SBdTh37lxIgnIqgFGQEEOQ3y31apxwtt2xQzOztrH0yFrrmypKAU4NMoYXna2hASuwdsWCRHTv3r4t4B/9NPRJYADg98rDgza1b16tNsR9TCVMd83ee/NnVujvs33HjshXoxsmhmO5bOWRIXv5K1+2dG+PGLDT83NWEEMybd0db+kS8GasLf4mrfZrgAoKLySOkSFBS6q77lAjVeuuKTl682dvSsw1jl2NoIHGu9KeTJsOjCXGSTMREu0cjdTsuubAlI949glNvldIaF97/TUxZNlXgDfewks7s49oJY5A54bPQRuLQglDGmJbDa/nIvlTwE3HlPTDpo1TU/7k//4T6QGSDLM/SIB41vh8kh8ScmIv/D7TQWhxjqNlYRL/zV//tb3yyitKXmOBR+3K9ZpAR8AYL7KkFBfA7q43XCSdPCCK5lJI8EKoi8qzx6M4PIwEEkySMJI8ngmV+BjTwBimdf9PvvENCVYSS3LGACHXNzb1H8+S5A2tB/Y1zPhSsSC9ISZicZ6Je3juFEIovwOYcg/8nTwAsBRbU6/4WHIHwWr2zjtviz0Q28mRDWBkLM+U58N6EwegwUgcEluseISb2xuKVxHEl5ZJ0FjaXF9XgtpTLtvlK5f1vIktAICxP5w/nj96LtLTQVtye1vXQIKuui0tzQBXuZxdv3FDuQmteAzZ4PuwKzR6uI8uglXtOXI0EmpNpGw2bGHpoYRpAWqkx8g0yVTK2wdDOw2fiU3l/YnLnOHWVQsJcbRrlLT0/oA2fPE9PlO6fdKmc3H9CORhs13bDsFdF42NhXL+TuzLeYP5hE3HBvL+5IGeK/qESAqCrA+/6y3tLdkzYuXnnnsuaLV09Mx5DVORuBaSewpafDZnJ4Is3Cv2FECVcwa464yWsv3tj34kjROYggArADzkvUwmg4WBBAXXzfWcOPG0cmj+jd4JrTY8S64RHRMADfISQFhavLnmf/rlL2t9iC/Pv33ejj11TDnTrVs3bWbPHoEdCMsCJsK+Z5wwU51478999rPS77l3567ErjE06JEAFjGI4K/+6m90xmGDOGuzKtCHc8j0OGe4m8gNMFoAyvFnnEP2FrEuYDqj52Fjch6wjVwb+wWbwnmGdadx9VQIP8WX2CW7/cN/P1gmia9+9QtdnDbGhJFi+/fts2/95V+6aBN6Jt2uPX38mBz7/Qf39LAxSul01hYeLArcwDCxNCDIUERZRJC7jc11O3L4qJIl5srfvnU7IOkbqmrTP8Ym4cF6S473vlF5BjwgceGQZlNpteSwkTSZFOdA1Z8EE/oWDjrnSZztdMRIgRKPEeBwa9QrAU4mbT3ZnA33MG2kK8pZKsd7uvq3NCKkz9G1fCZjk8OjGmmsnsJSr6hhgAcAKKVMTugwQVlPX6/dvn9Xn1HK5SyNhgc9aX0DNjM+bo8qW/aj997WBod6RRW/t6dkzx5/2t45f86OHT5iTx84bG+fO6eJNH1DA1KE379vr/1Pr/wT+8M/+kM7/cxJO7x3vwwViCCHaHJs3BrVuh2dnbdiJ6HK0aOVFRsaGdZEHICTmZlpGekrN66p6jGgMatNjQ9eb9bt8p3bVmEufH+fKjokmPwcYdc6iDv9g522/qP6AxhCEMF78cx5PilREqG/AhAgoNkRS4K1AcVnPLGS/7CWXrmh+lJzQCObFVPE9S92QhsH495GFHhglElwqcZhpHE0tIR95Sv/VDQ3jAj3ee7cWb3vM888o8DIjSBskoqEwUjY5+ZmdI0gzThRDC7XjjEg2NHEJaHpGJv3BDxwLzgYiQky+lliVnWJRGF4aI9iehH7EwfFfgMg4fNxOOxVkn7RqwHkuozQ7dE+5X5FN+RaMVi0wgAIwtAK1EMXkGvvUsBhI0EdJpnn/nDs+i+wQggKCNJ5L6pJAAd8LiCR0x59Es8H4wH7VdGSoG25V3PXCXQwglRICADkRDZcdVyiwaJa+hQdIf7tHV+roCMCYMJ98btOQ2+pLzgK0eLkPPlAkI1xfFB5fbIP9kDiUUH3RYLAmoLDyGansPKFAyRgUYUtmdTf+eJ9COo5+9gn9r9o60tLAkeozgBYkUxJDO/uXe01phNAZWeMM2dMQU7GGTlcPxURkivu8dHSQ1GviziI+/eUSBDE4HTF4lletrYmbmHowyz6j6JBsSuYFYL9T+FwPs2v/uNtA/k0q/bkd/9HrYDrTHnlH3uIjcEmCogOBQ5sFTYSWyTKedptiID5SlXMPqq5VMZVSIEVWfD2PWe9wUDgnPFnQsEugvTYNFU9C3lbeLhgqVRCySrAguffXSWa/FxtNaGn38VozSdJZHNqC40sNBJdfCZ2BVsG0Pzo8aMgks1ktl7ZXFgHgNpoM7hui4+I95aSomw0oDRrQbLD+wKAu0B3RkE9r3VghdbgrlqJsVn8HoEsyQct0thNqqes9SKs1CTs2oqqiMRy2ExNiusfUELIfd2/d082fGxk2Mb6B+zC2XPWrVTt+P6DtrNVtebquo32D4hRWsReMylocEBi+f2jw1ap1VTVriHo3e7YSF+f9E40PSyftb3Hj6nizfour6xpyiEsEzRKigP9qtTCIlh+9NgyhbzNHz5gh559xpbWV+3oyWdsaHzCOmqBoOBGgcPHTPN+rh0xJIAmoF3yAxEgIR6J05e8qOG2++qVK6qgU6Dy9lMXRyUWAIjSdMNSyRN2xBe3Nm12ZnZXiPhb3/oLo8oMk1sAjaLfpCruxNLEL3/8f/2x/bOvfU1xBT6T2AR/E/U9uAd8EdfaaNR0zGLbAPud/cwz43s3byJiuqZkD+Drj//zf5aWAiAHe59ki42JJg0ismKtwqIeGrJLly/Z/v37FW+xr1kzGBcTE5NKpgEN2UvEZLCaYJ7/+X/9r/b1r39dzAvWEPeseMW8KIYPBDRhfwoEMGIDPwPEm/Hr3ffe9RgmiKSj2YK/JQ+5cvWagAUSfV2e2QAAIABJREFUToCKd955V20ftLjQIkB7OewLij5o8QCYIHh7YO+84koKJazF1NS04hSSZZ4jz5vYiX3PWrP+aAltrTPe2c8ecTTtaCS9xBIk+eQ4s7MzAgIAbYjrAUzYb3FSDXsD4JDnLA2PoG9H/MiaE69zligq8n6cTYAOci9iLa6J2JPCEM+d86uJQozlLfWI8UKcQ6LKXiQPo8hD7sFkSfRY2BcCcBhosbauWIyCJHZEMgD1ugtFd3x4AvuedhWJ6Ys5uyF7qFb1Wk3sCrVwN12MlXVkM7lNZR+5XpDr9XmhEjYza4udjeKrMEw4J7wvgDOADiAhLYWAopwz9krUx+F1Ap83XVA1xoR8Jtc4NbVHcaRastHmkd0v2P59+xX3UZAV+wE9xNAeSWyrYQzNhhhA/Bt/ocEb2YxyWdfyo12yV+tM0ZSzwfrQIkeLGPEwoBFfTLRhyhY5xTMnnlELGDku+xygh78DUJI3AExxFtkX2KeJsfHdgkCptySdEc6kiAOBRcOZAazgbCGujMYVk6NY85vXb2hvsrek5WcdW155rH38b//Nv7Fv/+W31a7DSGKJKg8MqMDMnkCnhf1H3vDy517WWGEAI54Lupk8cwA21gl2Hnno5ASMHEYyL2oNWRf2Gu/De3oMH5gm4Ux//PjApR0AuSBscH+/ya/E//w7X+h+6ctfUjUfI7h//z77L3/6p7pxDB208smJcSlvX758SZuKhWBT3bx12+Zm5+39Cxc8kaR3n/aSbldUHoxMFKbkd1DxvnP7rqaw9JR6ZSSu37gux0CyqikV2gpejSYAIanRaGAplzjKqL6scEjZuDJsia5AE8YHZlJJjR72oD9hWSb8MM0ll7FMImnTA0M6jBtbW5ZIJWVApfegKRmAJ00rwroZGZWRwLhMoTifL9jS2oqMCgDKGiyMbkcjeUmo+3pLNjkyarWNTRmzfTNz9sKpU3b+8gX76ZWLMrCIkxJ4YBgxgI+WFu3E0WM2Wuq1O1dvKAibm5+T4UBdHgdFwDDUT1WpZXcXHmhEcalQsMr6pg0US/bs/oOWrrVsdX3NHiw/skFG+BLUPX5ks9PTCnruPlpS4ML9QxOu1OqWpGJOBeSdc6LLoj+y3ahbs9OxFgk5lQtaZqxjTcCoVEq9pCyAehLDdBcqM4xb5lCp2iFBT2fu4HwliBnEwYQM4zhpJaFSFfaNU0XrWhMMuhv2IdvaZDLKjlB3JgOAWDOOGaPw0ksvBoX2lLdObG2IjowR8n47V/+H+szaqR80kxWQB8UboI21FnOAnsTlFRk6KY4vol1R1+8TpMV2L64x9ncSPOKUAJgYsUzQQUCEA4zoOEEwaxHZMc406KpXnlFtAlQ0XtjPDWsTVft5vwgeqLKT5j965n38LuvqIENSp4Pf4/r4HuscARv2FME398CXqmJUaRn7Vqu5CvijRwr8CIYI/ng2OHk+F4OlilK1pr2DQ6BqSVWWakIUMvRpSEXXa0HwT2LDLmIWp+QQKAnAabd3Ayjuk+qTMzFcV2BXs4XKj9pmXNhV/eWiH7t4LeeWe+ZzqM4IlGKcX6A9T4xPOiul3RLlmN+NIAv7lwCAc0Py1d/Xa61GXcEPtguQOIJYnNnIPGJd4lhSXkt7XXQM9GcnLSW6Jawgzgq+IoLtvwpzJwEM0bBXR39DX08Ak9/Qwj/52ACUevUUe4k94OzxJ7ZPLEYC+0JBh0saZVDhQyKCH1fLIJMmJMCZtpS5qCF2EyAlaoOIydFqWTaX11SM4SEX/ZMwfD4rqjIJD/GMkrdqRddHEQD7GccaE2BjE7BBBKsK9hmbGpJZmHoUBUgyI8NArRLQ9ctlb6+g5TXp0yewz6LDB30m7K1EZ0NCwM+jdhL2CCAZvwWojE8iqULbASZoD5oV0ohywU0qpBSv0MGAhk6rCskLoADJAd8jMOZ3PRmZUq87AfOBA/tU6KIN8drly5ZLJDUVsLtVsUy9bflWx8b7+tXChNg8gEkyk7Ktet0m52flb/haXV6xx4sPbWxgUEUmAJxKp2WnX/6sPV5Ztnt37sl+8kzzJE/ppHUzKYnEArbz/DOFnBX6ynb09EnbbjXtwNEj1jPQb/X2jn6HSXMknNh84gN8Ds+3kCsIHHLAwQ00wAkJInvLQTEfICBR4U2m5sB0zKniim8SQ5Q2nPaOGLAAXcQeJEPEggBRUczzprQvimIfSBclxK/4O4+l2/a9V7+naURcE3EKz5KWbtrDScB5L2fJuB4JUTJ7ObJeAdMokIA8keB4u4sXnEi48b8ka0eOHNa1oOfFdEsSJfYsQB7P+cGD+5rSxL2KAUvsoji8KuCAs0RLCzoYJKHXrl2xv/3Rj+3f/4f/XX4VFvnkpGudkORx1uIYWtY8Mj45u/w7itbCeoBJ4AWklFo2aJMhLuN7b7z5piUSziJlfX784x+rnQfAh2IPkwzJJwCgXn75Za0ZQNfU5IRavqikwxJjhC7nFGCH56QWMyZoNlvOnEqmxajl3+xzkjTiQgksT0xoPWkrBwigTcSZJas2PzevOPXRw4dBF+OunpWGEBRyykcADqR3wrTA0KJC/Ms68b5Ry01tM2trAqhy2Yx09tgXPhWIOMmZxQBZnF1YH7EtWVNF19dt7759YsrEohXPEOYv+4nEli/OOzEU+ovsc54fr+N7Mcbk3vgsxfaJhH43smzYv+SNPGukFdhHKrgGjRZiNvIYb/+myOVFXdeX8mk62C7WEpYPn43twt7yxXrEtmuSez6XM/dwaVE/h61F/MazGh6mswGRYm8Fg+nAmeDvMKAAfeU/kgwM8clPnEOetYA/xLRX13zipaZI9mnENfYAxhMMKtaAMzIzPe0MFxiIq6uBRbih/BamMfEt78fakGPAegTMgolCUY3zQOsbz5F4HiBm3969asNZWlgUExCAnn3je21N10w7JXuMz4b1gS1izx87flztlefOvqWWc9mkpSWxU7A9TJT6T//p/xTQgh3k97EH2CzWmFHomqyFTumlS9JbuvD++8rd8DOMMua8IgRO8ZZptqwdn80z1BCESHYIRdA4kpr1xmZ4i2oIaD9qXBuKJnw29gGpCeUwv0HV+sTLnzvZpfcpjiDCEEKNA22EJYIBZnNRrcW5s8E4zGykhaUlGYrrN26iLCPjwCElMGBxqPLAEtEItIkJOevFhYcy2PlCj4wWGy6OsML4O00LAUsX4GSSDQyTjJwBiDXBj48axNDxPR4WaBqJLa06QrZhmUD575rEWUmYaomupTpdKyV94g5tFGxajACfKcYKYwS7XTlxRGOVDCfMJvoGDAhmDe0UhKwyOVvZ3tA43lqrqQ2YSSWsgJhplkktGY3v2zc7Y1du3rD1RlWUKgwRwcrc3r2aqnPh/fdsfmrahgslKyZStn/vnA4RtKa+wUG7fvOGfe4zz+nzSPoRNltcfmRz03usVana2MCwldHeqDdFq7JMxq4t3LdqvWrlYo9EZjHqV+/ftf7hQQFQtGzgdNK5gu1k0/bW9Su2RlLb6dg2YrMIWAKOoKMCJRqNF9Y0xbhfT1g1fpeEPUxpoV2EZwMCrsQd0dxcXiPXMI6sjyPG3m8LkMBrOFBohEAn5gsDj3EkkKnXq9ZqN2xqwgXHSMgJamABzMzssRNPn5BY0erqmmaOP3X8uJw8ASgVBp4pvYlCXXO0XPhEA9BRjDYGWsJrIfFm3+MkuWZ+F4QfI+1z4F2MC+MQtTJAVgFeYHt0Q8BOUO698x1P6uUoXI9E4F6gJMpRBGfE++H0uCbKMwqOQtBMAA34xllQ/7Va1nxEGmeFZ1Iu+ehMgnze36fQOEND02lUmXVqMr/DOYwAjabelEo6hyT+Lsaa0b4HpOJZ6z2DMGpUXhd9OIwU5HOg0rK3BZgwVjjjlVwJySLqRpVJyvJYQVcKd4Fbgs+EnJ8fcVd396qfC3rxnNQf2/S9x88AoLgPbJGqr/Qzh8kX0j6ifa7Vln4SCRSOAjADGrJE1Fg7qcEjNuZJGAkLARoMJp4tTjz2PhNMAfxQgWIdaQXifaG4g8rDWuLa6HmlYigqJgBPreZjoT9iIvwEMPmIC/XkZb/dKxCCpQiYcNZiUUVaJgiKhoq7dBJoL2RSHSAFjNVqVeAvZxJ7hKYFIDoVSpIpkiAAUQAGgI+NjS0BHPheFxJErylt+WJe0/+wdyRrBMHRDjOKsZD3MejYbnybpoJlfPJYbB2SBhOilYFNCHgKGxO/RDIr5krXWwwoSKk1t+WjSbErJOJoqShGabdcX6XhLZT8nopTjx8rqFQlmal2rbYNDY846C3drLxsL0kDYoHXrlzVv7G72Ff8Hn6RAP3osWPGJDoAcpgFMGMvX74i071nZlq/C1jTiwbJ4pLlkkkbR2R84bGlt2vWx1qXipaHLdhsWgLWQCZl+w8esPuLC1YLbStM3inl8zbDSOTbd1Skeea5M3aH8beMK220NBGnNDJoC8uP7fRnPmO37t/TMyQ5O/TUUXu8tWbHz5yyNIns1pYdffppyxDPdXYs+aGWT/aMhNRzBYl24z/YH3xFX8vfpYXXbu3GmtwzvlwJJK3mrZaAOLEvQ1spPkPADmzLQOenqMW6sh+JKfFlEknXGGEvbvA9fEP0ebyHdMuUnJpduXxFe9P9sCff+Ll6zcfz3r13T4AJSZy3gaT0XwQYxaiiEJFMSsSRZO7UqVO70wvxaawLoFi1Wrf5MLKY2IozRGJF4uiaGK4FQxsZ01/4DNglTAThdYcOH1bccu/eXema8Nn8DiCFWunCVEt+D1AJPxnX8Ny5t+wzZz6j6wQM07owdSWfVzEWfRdivG4iKc0RPo94DwFMWrY5ewhXio28siIMbO++vfLfY8PDmr4pdkRfn42MjdriwyW9jsRvfu98yGnW9Rm0sXH+5OtrNbVukRg6sNjrk1oq2655k0rZhQsXVWiBjcrnMTyDOAzfT2zClC2YCrQtwIYhiUckU/uR+Kfb1V6naPbc888rXrt99463HDH8YbuidYht2wIbV1d1r9gstXZtV5QvkIyTp6EfSOERFja2gn3psaK3xautmzHJd+5YP5PGaE1GUyUw9BTf53Je1KxUlP+x3wAC+FzeK4J33AP7AuYCcY9iXdjRxGihcIcN4t/YLwFR9brsB7EV+4CknvvgXJEzslf4wj4S//F9aRGtrmlQBPmEJiyhXzM5qfgP++5ahNyjA84wOgCv0WKJfoQuCn7OGhLHAfoRE/I+xOPYUQErtHgPDSrO0yAKtck8FuB5+tSp3Tic6+D1H0wqA8h3rRWAEc4lbW60ynAWAVJgSDGi2vf1qmQuYJShYYJWCe00X/zSF+39C++p2M2oX4AwnhtrGHV6kA9AuwtdLEYUA3Zsb25rv7BW6C3eX7hvly5etN/93d+1fDavuJ42S84MPu2rX/2qfec73xHzcnZ+zm5cv64c4NrVKzoLXC+FBIq1EBuefuq41pZnDjuFZ8jf+UyAJ7d1LggbW+15jVokPyFgIh8eWq2irslvSsckcfDAZNfH7PXY888/J+TWxYeGLY04ajIlehiGnBG0OFCSCahsILQkp6LVJZMKSLgRqP78DgYChw4tSeOrVtdFRWSDkmAS5JCwITiFg9hpteWwI1qFUcFZScSVJDEkgt12RwcJjQ5RYtttsUvUo9hsKUDIhOkbtOjQXtOgypxKqL82ReKWSglUGCi7ajpgBO09qlyg+ZBMWl+xZNV6zdqdto329Fq73hC1lI2WTWZseXPdegb7rdZ2XYVsOmX5RNLKuYJ1ujuOCKeSWicO79T4hAAcDku5v98KvSgnX7aJ0VE7dfCwLd9fsHKxILCF35neMy2dmPHxMZsenbDBHv+shcePbP/cvNWDHgWK9WN9/das1W1obNR+dPZNGRjE2AYZtVWv27lLF2wY5gmaC2vruv9m12yz1bD1nbatbG/ZdrNuDcSrKtsG7ESrCaK7BB8WeqNJgAkqWWuo0jx/nxQDJS+jig6OD4OKccVxYsgIQggavUJD1bAhJ4ZhwiGDCIMk8ns4Jnq8+T36xw8dcIoohh8n0KjXBOaxX6ET4tAwjKhec4hx6ASZVPVWllesUCzZxrrT/3CakVatFi+pwXd0LbTY8CeJN2eCqguUSk27qTKlyNkxSrbZPyTXCOemUwrOlFwXi7uURPWtE7iF1hunilf0uwp8QisJhhQEnH/HXmQhsyF4Z3+zXozP4/sROCQpkAI3/dKhn1VIflC4d8G6ttg6GDTemyqDqq6wUmBuZGCjVPRvH6/mk6rEpOlxGjuAJ+8T+5GhfeIIADzVrob96HFWjU8CSFiXIDOJgC5oPRMjPKnhnqRlonFxLqjHF+uBUFzsRSVBAiABmMNA45QwuNojofKMfSCZYT/KVgS9F/aJtA+aLU3H0LqG8ccg765Z4DowXtn1dicCq63NDVUUCXjYK5zFSPHk3iKtWTovzaZawkg2cCZQkrGBfD6TwzDyaAVwXUzd+ChfTwCTj7JKT17z274CzspyOq/6qqFbNxwMIaGh8iqGCcLLdQdS+beEIyXG2RJoztnHnhFQwzxTH36pLBvgiS/jyhsOkG9XZEtg/0nYul4VVbpYBMxFL6VvV5iTCXQErJp2JmagT/zCx2GniXEkXrjjrQhcG36R70k/ylwckkAbewkQw/hGjWXFL1lCAAZ+B7sDTZ91EFNFPsYp8fhc7g9GmwAjaUR4FXJyclqxCoKvvActDtItGR3dDYyxg/gz1o24i+D4xZdeFKOgXql5RTSf18Q4TeKwjp392c/FAv3851+2a5cuW5IEiXach8tWaOxYKZm2wd6ydWlztq719Pdpsg0xFRP6iDkosGEToe0Tg12/cEmFEPwnBQI03hgDnCrkzYp5a+3s2LGnj4sRvFX1ZHb2wD5bqW7Z6ZdfkpbJ2fPv2JGnnrKh8XGrt5o2NDKidkueL4KJ+B3W/p3zbwtkmJ+b2x3rK7+bycifUaEn/iXhiWNcsd7sJX5OvMqz0/jmwIwVAyWI2l65yijfUW+7VQuzt++oIBREZVlv4iCBA2Lkenzro2OTSsguXriofcXnRMF1mCuEAOw7wDaq9+wb9gRxOPtOgrS0SMvXZsRaIm4S+DYw6MXDWk3VaD6H84Mm4dT0pJ0/f84OHTygc0Eyx7htPlsFnVZbyREAIPdKa3lszY3JOCIqsJ3Y7yqobG8rVvTr45y1NZVQ95GkHSqpvUVi1m53VAUHeCFR5YuknkR2fGLSSr190m+5ePGSziHXAGsboPPuvbtiSPA57H3WH/HXgb5eMYB4Tly32pSbDd0HLGI+V8yzBknvtpgKxCkCx5hctLioAjI+Xa0pmazOD3ES+wE9Hfy+CjiByQuwRbwKW4LWNBj6Gg/NRJ3QMhhbTYibOLsk3lPT04qnYXqz9keOHlH8Gifp8PmsGXEpLQqAFFEQlhgYwIYJQCpGJVOeyBaLKt5IlH5qyictJhNhag2ivQUxTNBG0UQjrhtGQy6n+yV2kfCtMUL5sRev9Nxg4rcCA85jYdgk7HViKh804NN2eE4+PMSTaOJKwCnOPiAMxXrOpdu0lqQh2LvEVNhq7lkTKdfWBZgAtrC3FJ9ls7KlEcghJtYI+c6Ox+P5gtVU6KrJvnNeYsFTgGBfX5jCmNU6C8zB9jCpaGhQej+wnXjevJ7CG8wmmC1ah8AI5t6xxeQx5NKsPf6HNYtt8MSMrBNnkhwMBkd8Ha1AgGqAZ4CtsEPu3L2tPQib5M6t2wK6eeYAMDwnCeBq2mbSTj7zrEZvb6Hns7bma7bJmO0+tWkBlDLhp1Fvqm0M4PdmmJgGQ2ttY105Ks9pfHRM54xxxe6jfPw3HQvkXRQgvC2roVyNmBj7Se6F1qkLQXmxlv3grPgPaTf+HdTp3Wk4vxDY8H2fZvv3I+JJTIz3dtlEUOfGRkfs3ffe04Pk4FIBQDVefZ+Fgl24eEktGepRw/DQAwZ1NZdX319S1BtQYq/G0lLBnQp17ZgMEskVhxM6P5uLja+xoCRvyaT3kBFUUHlO0ttblqEBNKG6wkFo1RtKRvg9rsWpg659wOtoT8AwcXDUEkECT54JiqqqB+NYvWLFVBseCL18qv6nktKWgGUyGPQ+OMgjxbK1YUXIEaUtm8hYvdOybKkobQ+cRAlxOcabprO2vrVhuUJWyFyUC56E7luBIVG1QrlkQ5MTduv2TRseGLAXjp+wGxcuCejh4NGucWD/PqGbjOOjJWe0d8AIGde3tuzA3n2a4EILTZV+uOFhK6Qzqkb8/N13dP1pBI1KZf3+4tqqghbWC52TBkAUVMREwu48fmSbCJ+26tblIOzsSM+EPwk+hRlCYYXHQ6LJGoUAwVkEPved7wESoXPCXojtJNCYlRh3aZtinB1oY0cHkaR1YGBIPYKwQTjg7L1sHtZJj01PTwrBxyFBTYTyuNNu2tDggMS/QI+pqHEg+WK99u13NXiMDcEXwQAGjYNLUMm+IVD9oF/WEWeorBhN9YFrTNyGjBfMHSpu3APOknWnkgRaK8FhgJEQ4MO0IBByEC8rRgoOWJNkoCOGxJ/7hq3lgYcn/Ao+1IZj+jcRMkk/iDV7k6BN1S5ohTnvO8YYc24IVCR4GJgXsQeb/lAJ3IJOB1YNDC+Cb525MFowrhc/iHopcTwnz0pq8GqjSYvuzdrxb84QhpY9wM8I8L0i5YlNZGg4ldwdpAeKXomILUWuheK9/xoFJ/0UZ4NEYIXXshZ8Fp+NLcGB8RrW1zUA4qg5NEqq1oswIYKQVNKYXpFg7TxwJnBiUhcjOR3c6lhFo4cbWi8h5EE7RVRtqkGM0ZuZ9VakrS1VurxaYT7mEVYWAnW0+8HwCc+brvWP8vUEMPkoq/TkNb/tKyDARLaQymRTyYfT+N2/83NpjaR9EpqmhmF3YfuFkeAkUJp20EtQnPFJO/m87DB0a2wrwSPxChVZtZEmfdoIn8PPbt66oSqxg7UuMIi9vnP3jh06fFDXRryiNqHQp61pa2EkLRVfvkh8qdZTHWWKmFf/3YbzRaCPDVLiudMJPs1thrSiCrAQi7t+S2OJiZOkI+WBrn+8MxYIxOnrd8ZCUqKYiNwStFPlpjggP5MvSLQSHYY4elSjLgtFKxV7lAxSySUoXlldVvsD429pKda0i5UVOzi/11Zu3bHKvUXr3THpqRXyWctTDDGzwbFRGxgZtq21dcsymn6nJcYdVdWlxw+V6FXXN+z2jZuyl42qU7yTCCrumbaadQSUDI+M2sTUpIua3r1rY9MT9nhzzc688rIN7ZmyH/74x3bm+eetp7ffOsmEjU5MuDhlmGySzbrvYKgB9HjiXtiaiNl6CxYM6e0ggOsTkYg3qXrzJJjMAksYVqKYSOxONMfa3u7C/gNEQwwSoAr/SczizCJvNY9xStQHYZ8Q31I449kAEBB/wPAmRsG3kQDFaWski7RmDcCWbNS1V7lu9sHm1raSSpIYjckNySoHQvos6YwXgUKbB8mcWpCL6K+UrVDwAgT7XVojEidNWbPVVsGFe+a5cOOuI+Z7LQqZEr/4SGFvbRfDl4EDxIOBbQqjgEQralTw/ux7QCHiAibh4PthgS0sLioRpiIOW+rgwUMSnwRA4RrQMUHM8v6DBU0t5JmePHVKcRt7k8S9QQLN5B5a/HNZj9lCocbbnBF6pbjBFJ2i2M6sF89T7GTaycPIXtd4KyvGJnbFjnDOiBvEaG7U7cb1awItyFuIRSl60v7UbNTVykR7B9o6xA9oIbIOKtbUafllugijcL21mwmTN65d189hQETxYs4fLTfsZa4xivADnBITYQEBn4hhxYJ5/309E+Ji9iiJNEAR9pR9T7LMWsNQY+/QLoIt4DU8W+4Te0W7FmvAz9ijKghtV/TevBcgAHEeYBXJPGuLXeQ1nCPWl7aS2F7Ez8QkAuimINeifX5FdonnTtzJ55AsI3TKe5NPYXMlLss0IbG4nd3FHotTjeJEKvJW/AVAM+/D3lKbNewetALDZ6nFHLA9xMjSjkJ6oa9P76t2oCByyzpzvmCeU+yMIrnsAT4jjj1mXyPKyhkGoAWEZ/8DjBAjHj58yCUftivaL7SQcR5cY7AZCo08TWLpjPTy2BvkU3Q5wAjv60NYd0XCrtLj0oCDkvRarly9bHPzsxJ55WZgnbz22uuKXwHPGWUtQWYjJUbvz30P6zuJYHihIMCZvc51cg1YMekjGlqjtItBtHjeXn/tNbFd0preSY7ik7GiNlKpp1dxdmxn3JU0ccw4MO2wJ7Y7GVT6f3z9BltwfjHOSvyHf/9vu1cuX9aGhNp5/cYt6ZiQGJIIoPieTWeUfGxuVeR4RVlNJSXoKeSQFpayj2BiQ5NQYtRwumwGUelhhIQECuNPLysHSIkk4mViKFDBXXc0voszR2BxQE6ajaCEKSShsUUi0kxdEK5rfT1OsVdCRpUaI0T1APEvklA2CO0jJGToN2ijdSS2qv7RQsEKTKKp14W0Qb9rN9tWJtnOZG29uq2gqiffYzsJ1/dAnb3ZahhYZ18uLyoqyth9/b3qE4NChXObHZu0xsa29eSKNrlnj200anZ/8YHNoHg8MGzvnj0rNglA08OFJZudmvJKeaJrV69et1Q3YZN7pjUSOM+I45VV26jSj9ayMmP8BkesXa/b4uNHNtI/aF3N4s6LJbKw/IiGObUhbTAiVsa6xx6trNrDrU2rJTq2ArChtcpbo922KtNNMCzQUdte4ecwKFCgOkQiTxuJJr54722x7Akxjsl7BukDjs7Xxb94rVgDrab20OjouNVrTTlztYINDsqp4myOHTuiQ0gCS3CCYePfpVJRgkQ4R/7D4eO8pLZfLqv1iP3L+vcUy3bp0mUpU+cKLuhHXx5sGBnNILaq/b65KYN/8eIFOSTeK5lJa4wsDCicCK/DIInKCMAEqBT2GJOBIsVzHvfxAAAgAElEQVSXP0HhtUahPYb1wEkSmOAEcYwKHuj5DQZciu0SP/WqFucA8E+ASZgOxTP68OdEyrDG1aUzcrycKZBx9oeqBWHMdtQwoZ+VM8c98ExIHGKVlrMmBk4Ya8n+jcZOQr9hapTWIJnUGeWssi6ce2wG5xyHBYjhLCCzPr3GKxWxCkfiwL1UKghFeQU2CruyT1ijOAmH68Pm8NykKQAjKAiRcS3q5w+q8bwn9PjYyxudosQS6akMgR/7huCZ51rU2NGu9hT7kM/ha2JyUgEQiQPPDduh4AJl9PsPdL4JeKngEYhSWRNK/HHbNp9omPy2YwFP7u8jrIC3QngLH6AHFUkqfirQKKnpyn/stiomvVUPRqiq2yEQj5on0JHX1jfUgomNoh+bP73gk1MCAnPg6uWrsg2i3KeTVmu4bhPJBL6P4hAB5VZlS3dR7CkErSevupLAijkJe1aima5XQGIebYyzCjwpkEB4YCsSgJMAYBu5Nq5LrYLyUd4CAAuOOCqdIX5x205SRxBPTEYxgSQcPwaoQbKPn4ZNAIBEFRsTQyJG0A94TJJCvAYoRRECcUtYvMRUw6KU+3hRKNeaGlQs2tzMrKYlJDpmX/z8F2zp6jWz1U0b6np7MAwgsWW5z96y9Q8NehK9s2OrFZ+gwP3zTGEHSHCQscSwdCjIEZAXCvbs88/be9evuDhmqeTC7O22gJC+wX6rNKp2+PnT9uznXrS//pu/sdm5vTYwMioW7srGuv2z3/s9PUuSwKnJaRsaGlGFWmCbRrtmxEiW7hpxn7S5vDrN/eNHX3/9Dfl9fDFMFSrkJDywLuSLwuhrkn4SjBPPPKN7o6iiNo7Q9sPz5fux/dv1KJxpic4Afgt2ytEjR6UpICHN0J5FDIU/Z2IibCMSHnwq+wQaPe3IJE20WyM8S1WaBI1kGhYsiR2sx7feOmtHjh5VAgeFPw5qYF+T1GqaoUSQd1zcvla3b/yXP9U1/vOvf11rxHPUJDjY162m/HvUMiCJUuGk5gUmphjG8cuALYxCJe6MY5jZs3wODBiKWiRdCORS+ae9B/AB8X2KJydPnrZv/sVfKAHkOn/wgx+qct5oNe373//+bnsGe5jfV7E04UU0GCtMa1QLGjoinR2tD76bvYTfHhwctqXFhwKFYO8QFxCP4vtZZwrIPH8YIwAfFE/QOgNU5D+cPRMHYXTt2zuvvYpG406nred46OBBXQt6acSwVOSxP8RBnAeKebCbeF/ADcAsNC3Yd+w17kktOJWKABqmcLFHiZd4H9aen6san0ypaCNdlhRdAhsu1jw6quviGaotKIV2T91W1lZ1JlgfbAEMBp4xNkfFn6CPx7VoEEeGISGuGQcrDWCYNcSeAETzxf2wD7AfYq/k81pH3pNzwfc4y8RvrEss3jkw4gU511ei7cUnKbKPASQ4zxQnAX9j25iKZgwKCTpJ/Kmfl8qyX+xDck7XvPOYmtYsQE7OFiAZdggfAeuG35euDK19FNGNMfE+kVHFSrQyM7DD+3TviLBGnQ3iQYB62uAcyKloX33lK18xWtDwD/v27ZVdYS8xzefP/+zPBeSzLzc2NsUooQWNcw48CTDOPuZ9HtJlsH+/GM60MHJNTLWhQ+OVL7yiuPPOvdt2/cY1Td5BOoNc+A//6I802IXnu11l4lCP3h9GHfpDAt7N7F//q38lHRQ+CyYWAspqP00m1WJ27q2z2kcwTvCdgN6vvvqq8g0VPINsAPuGmLxc6pMGEvkQX9hPr3GjKeN5Bmsaix0RJ3G05O/PV+Jf/Mvf6SL4yCGhEk01nnYInO3FS5dsbXVd003Uh981obOu/px3ql2hqEOOYZPKdLXm02dEP4UZwpgnH6/JoSYxJIlttnBKXiVRslT1iTwggyRZEmSE4RHGE7NRXf+BcXHuPECweF9N3igUFNhQFSGggYqlB4NYHOilAhff9IyVc/Gllg339el90CEhuOI/BFUT3CMUTtDlbteKybQZI7C6HSF4MEFgpXRSCUvSGtRuWYrENJG0HlDPJPhESgwK7gmWRMFSVllZt8SO2SC9ld0dW3r8yErloh2ZnrUr71+wVDZle6amrJjOacQxwdfjjVUzpr5kcjY9u8ceLC7YzPQebwcJGhMY3L58UcAJauHHDh62UjZn1WZdwAeg1HatqlHBSxtrtrK9bSWmBSWStlzdtoebG6r81JtNK5bKlsDRVrbVulNrNqwWBJPEVGg2ZMy8/cPEDiGgk6ZMAoQwo0qcxiMSNGUJRFywUxNVdkfnFdVHTu/j5pbPZP/cyy8riORAg2jPzk3bmdOnXNzsQzRBAjKc+huvvWF9vd7LCN2T4AYDxr4gKODPSoWRv3kFGc642Pa9go4Lfcboz2ikYFdOlYQXShoAoAtjEaj6eGlARQJVp9r53ltFSZw2l2zGgzr6toMWCQEYBp/ABcNLEIGDvP/gvvpeYdGoKqB2M5+Sox5msFwQBgLOco/O1a6iP+MnNQ7ZEVz+4/qdZUUw7uwsKov8jOoGVQGh6kKUQdxdfM/V92FX+CQG1p0P9ZFgnu3z7OIa8bn0TsO8wbnonmBRkDzQM8qI7fVNSyVox2mpMsH94Si5JhwLwfxjdHR6ELcD+PJpNIC2IO3cv18rIoUOgMa+WG8BbOh58EVwK+pzEL/11p4dVcRIsgC9cDScdxwR1SRAGdYDxJ018z3QkrNB8G6DSmiwD9w3e5jABKdOlRm7RIUZmyimUehbP3HiGX02AQJi2Zp0pKv8YErOrzL9Txgmv2qFnvz8H8MKxDMvGn/bJ9VhJ2JbDLRgbA+2jsCWOASbJICe71VrsrMk+fhxJqOQ2BWKPUHEdUC2ncILfgqQmURDI08DK29mblbaIei6EaSj7YANwU5S6S70ICzogqr4Lmw/SUSt3lDSRAFBorChDYO4ySv9Wc1JAeQQw0SjHKt6Xyqh/n2q+wkHtAGvA4BN8YV/42M0LphEn1ikBtjtGhoSgCUp7XpgyjqQnJH8TU/vka944/XXNdkLvQOmz0nLJbTYDg8N+9jhHdfP+P6rr8r3krQSZPP11PGnxFKhiMA0wbU792y6WLKxRNZS1bp64hF9BTDpJMxGx8cUB2yjAVZi8t2yNWsNgSkkr1ThWQPiL1q5+fdD7PGhg5Yo5Gyrsq2EVQUPMYES1mg1LNfbY0dfes6mDu6TL2F64w3aOLa2bHJmVnuHtiIScRgKY0zRCe0qJPydthcKWq0d2zM7o/eOFWiScO6f5wdjhASPBExFErEpaN0IU9u6Ph3k9Tdel19joo5Pe6QlxsfKs5fjfuDfaoVNpZXsk/xEQVj8C/soFjKIkd944w2JMQJm4dvQ1+G6SQSJRWhxoQ2Z+OaHP/yRrvfo0SN29q239DOePcxQfBhCr1wH4D9nCIbG9hZtThV78cUXtI4usQJLpC3AgqT84IEDzgYPeoJqOQNEDBNMuE/apQHoeH63bt2Wb4aRQ7JGHkDCB0CHvsKucLOmYfn6uBYGEgFlnSlARgqwlWrNpqb36Cy+9dZbeg1T7YjdYax//wfft5MnT4lxgvaC69etWHV7U+1d/WhVxNgTNlhoMWf9VHAs9aqoNjs7v9s2LTabRoVnxCK4e9enhNJ6A1sNpgcAqZJ5QMgbNxSr9MFCQZfn3j2tA3ER7eKsDS08U5OT9pnTZxQnUGi6dvWqRiETk7HOMKa5Z1rjaMmJ2nDS7SiV9DzRxED2AKCLtYhtPRIwptiWTMk+YCewQ0w2iYwjvkdxh/ehZQehU0AQipzEglw3+4fP8pHpXmDGBisexE5VKrJN7A/iJuI6gCDiKZJ8ciQAaGwa68LnkJTHuJV1cgH/tEAFxciBYRcLkXwPwJdnIOHjPBINFNTaYphxPxg5gEK15igD92KsRIfbO5pcNDI0rL3gdj6tXBUwLTKcsad8JvfBmeJ80IYTC/eRSRHjPWJOzqRA8Y5rBLJfmbTImWaQBKwwny41rj3PmrDup06d1uuYUhO19/hd7HZs/cK2sBavvPIFnXvagrANaJwAYjEFFU2p//gf/w/7yU9eUz6DfSam5tlpLLVadqr2aPmR/a//+n8Rq+VrX/uaJsEBshDnE4cDOsWJQryemJhJWV/+0pfE7IL1hF32/X9HfgFRZ4BhZ5xnNCELhiLCtvyn/EcM9oR94Quv2LvvvCu9HfIBtRE1vGWPvUJOI3sSWCTemhPgkoiV/JracaSPElqAPcb6ZbAmcfjIfFfULJx5tao+N/7Oobh3976CB/7tYlgkyVCiaBPwKg4PSnRSkuQaiDMJRjFUdrctG4TZWCz6p+JEEJJqp9q3tXAREOFQyPEzho5E6/Gyq41L/diRUVEFORQAMoxyDeNUuT2MNw+A7/mDS6iNSGNUUYkPlXkCLhKaYs7RZnpeYxU/TwUHjQX17Pq6FaF9MepYOicJgS78HuwDxtjRLlQiiIOSxfV1QbD7tDZUsntpwSmWbHtl3apbjAYckpjqZpU+ul47ODJum4+Xba3KuKlxCc5CFWXNbz+4bzNzc7oP3o/pPjg1Ah+uZaBvwIWOdjo2PjJii/ce2GB/vyVoMajXbLOyJUfHqOF8uWQb9HAirNlNGHe4Uq3aeqOmdh9adQSOIJRLZYuxjYid0nqSSOhzOdwu7OOjbzl8rCXgkCiaJNFBT0J6GxnarZw1xB7BeWIkNIWk09b4w42NbQkwge5iSNXznTC15Bw+fNDHKDbqQojXVlZFT+ZaLl+6LGM+MT4m5gJVk9nZOVVhcApqj9hm9NqYnBfrRyKtCmJQvdaUF01gqQshp9+UqgPXgAHUXBsqYsWikH56+TAkqvjVa2pfIvAk6WctojOIlHF6CPm7+j9D8MXeFUCIOFUIUOjRZz0j40LOOoxdZs34mbRKgqgWa806yyn2hEkIKi+4WKozraBnu9ZQpCyqwtN10IUv/s578EWgzRcBeGTf8Ox4L+i+OFIANAkla/qRj7DEeGJ4cd6c6VqFysLjMMvdATQAEJxMNO48Z4JOAkyAEu/r9X5nQA4MOO/HAZIgbhAFdiAUMVnvp+U5qCIo4UR0c/ietw4BlrG+tPpAZaaFhr1B3zKsOVg2VByoBjB9gGC1Du005VUyUQulcQJtHmYL4r2uqA+IpzVU8LutUX60gEWRYxDmj2vznwAm/xjggI9/j7/oun9NMcTHv9BP8Bu/fG+cG9d28Ekw3taoKWdqlaur+MH3eA3xCDaF5IxEiNgBJt4Hgn1pgd3oEwCmYAt4nxjsSpsgm1UljaBfDNjKto8NLxUl/EiMAihPhZZDTXsGWlmAFdhaFYmCTgUxE/GNaOuAOoxGbreVrGLfqIhiN9E6objjw1q8ukZSQhwihgIJdqjox9ZAKpf4EWyPwPKuj12UjwkTf7CD2HGSHfwXwa7rnbhwOLoPr732E3uMEDbJKf34wRFQVcd/Uk0E9EVzzaestJSc83nLqytif9IeW6blpNmybL1p870DNpXKW6ENOydhA+VesW53rCOgQ6KOtapipka1rrHry5sbdub55+z+vbvyHxQQlPDsdMQQGRgbtXxvWdeAPW/RQlIqCbjK9eSsk07Y8ZdftFbWC2kUgCpM2xsetpn5eflxKpusH4kVlXn8OgkRhRrANP7OM6dCK7HLHW/RvXbtqliTvJ74DcCN139YeJB4xqvePsWNwoAYAKOjVkTXq9VyvT3Gzz5c0mcSo+K7AeyIsUkA+Wwq3TGWkg9P0e7sfpm2KUA9pmcQI0tckXbqO3e0hzQOW/upreTF9VaqihmIgyRIurYmfa6x8XEBOVwDe4kkitYO/CZVbRit7CHXAfPRzOwLPp9YXPp1tC+ESX0kmuioKI/otMW2JM6SX0Ujgv0aWs8ELgYRTp4zwJBjM0kr5JxNhV9mjalqz83O6WyhW5LJ5QV+oXnCmSFOuHf3rj1YXFQcxjXSkkMFnc/k899/5x07cviQ2lS2K1Ux0ACyWBsKaCqKSqjS7Mb1W64lRxtfuSwghnPGmGvWUKOIAyOZmCfeH3kCMdb169dkl5hYwsAHGAskloyInZ6aEsgA04NzeezIEdciaqOTsqT4FlCLcwJ4QeKJ/eLZEGvxrABRaAljD5Mko/dy4OBBxR58DvYGuwmTiRic3+NeidlgMRATYVPQdNEkrN5enSWeDesDQME+Rk8JIIbPBMACFKMALfawGB3oVqzrNdjF+3fva1wz9o8zwBQbfob9xKbJbnS6etbsXUAv9q8A6jBMgNezb4izfMKl6/2hd4O9JJeiwE6cy/7mmjirpWJRZztOyOHzeVZiw3dg/ITiPYXDkA9iOyAIcDZ4b55jFIyN49mJPzmD/Aw7KxFn2te3vdWa/YouZmyFxGZzPez32ZkZgdbXr9+QHgtALSAYa876Hzl82C5cvKgzyZ5lXX72s59r+iefw7ngGjW1auFB0PNJCHjgWhDexmYh5AqoQWwNOx+fcef2bclO+KjphA2Pjihn+e53/1/77Euf1dl/7fXXJZrN/ud5IrrLeWCN6zXX3iL+B8x4uPRQ4M9Ln33J3n3nHT1jz4G8nQ9f9/TTx7W/8LncD8+Q3I61Q8CWNiwAT3wSvwNbE7Awtv25PonnLQJMYr+OponF8enxH7/QovM/rF1n16rvRjC7LUEfimkS45PDXRZNFeqE61HgPHwCBsh7y+leIdljo8RxpvFnPo/egwIcMg+O98BgqA0n6DeoN4/eNMUHXhkC8OAhyABLDwFhS0/gcLAYA6+ie9uDKgBB6VljaQMCzOkD7VUrAWBJywWwWHwEkKLWBkiwWnTUg4rD8HGt9bqDK9xLGgcXRmvx0BOJrkYK9/f2es+eJvEoj7NUJml1gBVEiABa6MFiik+taqPDg3JqsBYAP4fKfdbcrlqr0RI6bq0dq7V9Pvf+3kHrVqq21qhatkivdkqMFomkQpPsdK2Yy9vq5oZ100lbWFoUoEQlbbh/0PKprGh105NTElvj+kTX7dCX55ozj9dWNUWnTh+cBPAaYsxss/EDOLIFyl+tuUgl/bnelKeN7qKsoHAgzs7w4U/2RLvtNDoCUow0YmE9ZW+TYe3VH6rpOAAYFTlhDDrUYsbfQcmEcoiTAniAPktrWKFIRclfQ4Cnw7xdcbCBdqh2S8kuQTQOnUQWo8PhdMFSB8sUSEBzzucUMEN5w0mMjo1pr/O5q8vL1mo1hLSr5UQTXqCl1gT04ExJhjG2GEcqPThz9jDGHqTaKaswO/wM9fcN7CLzLCUBs4S5FHQ4QOKsD/Z8FNHyFIL7EV7nGKHvzzAOEQdB4KL9rRFsyOuZa8kw5pl55SETwbkBEnBPOATQf43nDsKrkRbszzUolLfRBvK0zNX3E6oKct84ZvXaElAhKkslgNnrYS2gzGNIcbYY/djT7Ovsk31Ev9x2Re/IfoEJgwNlnQFQNPqs7JokBAj8viZUhHYg6bwYCUNulyovNokEiRl31lAAoapLwjUJsEmsBfeDzcHR8CfUc9YYkIagp7K1rc/BAapfNoj0Yg/YY2Iu0XYTQC+1C+YLCog0ojwEiB9XzfsJYPIJMu7f8l+JgMKHgYUP+F//sG/+77y3IOrM0QUYJYFQYpVwbQFpFokRAQMvjGIHwA86I/q9RlNVbJge+NeegtO/S6VeJVfEGZH2jV8j1iDxE5sjTCtptl0UcWFxSbaABECTdXJZxRcaIWzERh+AItgofiYWBJpuod2RaxK1Wr7QRxnzmd626bpovAa7iW3BhuEPpKuiKWHYdnyZi8ySYBAPYTNdf8onC3ohwGn5UbiSz+FzY+sPFUvaHfi5AG5VjKtKlLBf0LelkcLEoR1n1pFAr69v6rVrG2uKnQA/eC6wTJJbVdvbP2RzhbINpbO202zYYF+fmLjlvrKtb29pcskKSfvWprVqDemVMCh0cnrK7t68JdYICcZmtaIJgY+g8pfK0mxTdTyT1YSTHH/vKdjo1ITtpBI2dWS/5Qf6BWiXenvt3sKCqO20VNKuQYJGoi2myCCTShAwfGxTk0zD84Q4mUjb4PCI4lViLdgDsS2cSj6+bf+B/WGaH63J6OA7OBeLCfhE3ptfVDtNbE8gTkylNVGNZA4/BNgAmM+1oS0DmONMRqYNwg5gAqEn/WpbV4sL/rCkAQcRAOM84DN5xu7Hu67n1WqJgcCe1RkL/oozA8PbCx3edkohDDYImh9qTwht1JrgQ4ycStnZs2cFpkRwjb1HXMR1UBmn3YRqNbE0jAWAKmIFND/Y41wPZ4P4n5iQBJXPk95KxtvSpJnWbOn8UM1GbwEgiRiAEdFiO8BAGhzUOsKaYkoPexLdGLVTjIxqGAA2At9+5+ZNsX0Y3LC1XdFr0UNhrxBLyA6EceSPHi2LjS72atfHSWssNUL/QXrgwb17Onsw1wBBsBkI+/NZ3IOmFk1OKucBGOM+Cj1FFV9Zr/nZWbt546a/bnrKZudmdH8wEGglIv5AGJkzj71SOzE6TujkrK2poO2MKESam2ImASCQC6GRwnOhRYN9T7sHzydKJWAbarWGt7XHgjJi2RL3Tympj0ByMgGjxHVVYGN7Ec81JgAZNtbXxKrmPtAuwY5gQ9iz2DbiLU0cFXvAK/ecPToWGALi2iOM+/bJM6yxJpbCSOoh70NzpCvAhHgZm8G+Rrtn4cEDXSdFL4/9uUbWLKWYDFAyticBHnBGOB9ot3gLJlNsqqHl3jWGAAyJRfE1msKmFjUXL8WvwGBkfxKzck9R3w9AxoEe9uWQAF8fo5tQew73TCGNdQGcYt8pH2F4SP+A2iApQMNGocBGIV7MtFxOAAs2H7vOOYFh52ebSWcHtZ+YogNgSlz/wvMv2OrKsl5DLvxg8YH2GNf6ox/9SO/JOWXENs+R+4TtQm4GaEJMgebl0SNH7Hvf+56AdvzB3dt37MSJp9UuyLOnwIn9ZN3Yk6w1+1HgkjpGIFLQnbGjFi+x3NFkCQwkbPG1q9dC6xT2ykFLyWqEr1D3jcSTUPzdnQK/y/6IrJBfVxSUGB0f6rJJEUlloXnITIzxXjhHe4TW7dJVQP99hKZUnxHxRA+AgGXHR+Pxu97DGFVyHdn0hM8pOH54vUcMw8UhExU/yfhRnzrDJuF76puDvRLaMvhMR1LRYPCe31xgmuBYXCiSSSzNcGhTQvt5wJH2GSvFOGmq0pr0E8RM0THB8BMwRLodCRPXrFFs6m9leznDQqACiSoiloyPA72nfQgwJpNSVYTDnKNSH5TR+4o9Vkrl1CpD0HNiYo8NF4u2tLZiTTRRaKtotG1seMiSPQW7ev26jQ4Miv1hKcb2NsSywEiVcgUrZvL24OGSDY+OapoPzB6NlBVyvKnDwkSUenvHNhsNW97a1Lg/WCU1hM0AhlIpW6cnF8ZPoymxV00q4JnIaBQcTGC0rUS/PJlXa0jX+9YAZ8rMMKcSZ2Yzs7Oq0FGpUEXwQ5UGgjLea5T2JKqIJMKtlowvKDrVFGh8gCFUbK5evaa/Y39ViTJXZp7ZM6114Fr5PY2XFtUZMVQS4x31KmLYpEtSLMmhLEFPHRuXvg0IaYWxzALRMgpqSJTZQ6CtGNLxiQkFTqwnRiMi6hLpZaoMVOpwViTEpRYyFw+ViJ30S3rU1uNfTnUkgHc1fYyYi5wKCEEbRmdQKx3AP0dPWK/IWlG/oMAjd1C7gG3QmmHPqj0s5f2vMHPU3hP0MqJeCp8VQRZ9rvl7cS0E8goO6TnMZgV8EHwREIFwN1tOr+S1j5YQ5u0osInsLz5XE4IAIhXQe1DJF3sTRwc7A6fPmcPBscYuaOjtN6wh1RJdpwCltIJFzlhk5fgIQzfggImIGvIcosgvYAwfyxrzfYIsnL4SioSLe4nFs7MjgA40nEUgkPSqHeK3gMFrumYCPPY/vZz8Dq9R9TdM+Pi4hvwJYPJxV+wfx+t/Wxkmqtb9wiNUvBFsEWcY+6WKWdInd6gCpepgr/c8wz5h3GUFWrfbF8439ieOPKRqubW5Lbo+3yORRF8Ne4EN5k96tjnHsRAEM40g987de0pqRkaHZYv5DIG3BWemRFsUW4oBll2vzYVglQxmMgqONZ1MQqFhkkgQifbXuV2MmgS8Npfz1mI+D/uLX4vMQNkwYo4wSpPglLiEYD3eA39yjTF2wt4BchBkuy9OKBHl/gmOeX9+DjOCdeW9ESNkLbl5VQZJPrcY4en+XoD6ZsUODozYTKFs/Sk04KoCTIgrhyZGLalCwYC02apB54Fr2KHY0tmRcD3tF0NDA9IfsXRKrZ3EJPVWWwkC4NmtO7etb3hITNl0MWdZhOEP77cHq8s2Mj5uY5MTauUpl3tErUdnZXxiXILc+BnWQRNnVIxIqA1j/4GDtry8anv3HfSpMJaQ+Cr7kqSBOJfqOn8H7Io+ke/DBKBS+/Of/Uxxw7PPPiuwiy98HWvsz9Qp/4zlPXjooPYB38efsH7EM9LWgNGQSql1A52d2For1gDszDwtMSZmCQm7MythYgGsoPMGzd214mjn4P0npybDHvFiFvcFYEFbh8CRIFrshQoKFB7TcZ9icSZMGiuM8fXW96ren3vi90me8NsSn+14mw5sFmJxAAfpsGhKoucNAIfkHNL90HQ6n2Y4NTnhbUhdU1xH9Zzkim1aKvfqDKLv8YMf/EDrTJLHe0UBTsQnud8YJ/BnqVjQmSaGu3rtumKK2b17dwVbKf4QawCMLi4+1N5g4AKMIgClKA7PPgTw+6vvftcmxnzaCdf2/nvv6VnSPs64WPY0+/TR0pIST77fbLcEEDCd6cTTx5X4cs/Eti+89IKNjYwK+CFu1ZCH7W2tNXuHa+Iadf4bDT03bAWAEfEZZ5UzScJNOzHJ7+LSooBFEnjW4/hTTwlQ4XXELrTcAeQSZyOnEIucW9u0+OTs5o0brt/WSUjjB+CDglUEAmm/gVHDewuQFtu7R3tbYrZh4mWzSfsjyhwAACAASURBVNGM4QrOUKY4CdjhRehEyK+8bQgtQ1ga5JHEbMRV5JK0b5GAO3PBpQ2w08Sd7P2YT8II1OTGak2xKYm/C2332vKjx7ovzpB0FcNgBJ/6MhCKo00xgMhtAQWIXwXK0xZv7mvEMg7nVflhG6BlRbEg9x8ZhewZri0WixkfjFYTk085NxQw9+yZkcYd/oy9xzoKeDbvnOCLfQmTD7vC2mHLiY3ff+995TlMcMKPjY2NaH9w3bdu3lDhDsCOdq+pPdPak+iT7Nu3T9cI6EMeQ/sOGkDE1Jw32swo5J989qS9/vrr7uNyOb0OttOF9y8oP3MwzHMUAUjYmzAAgs/tMJxFOkgdAU267tDBocJiEf0jH7KCrcJueAuVF/o9fwlMk1/iaPsryHMAvGGbuSDvp4wDP0Rg+e8VORNnnjvZZWNA+fM54msyXvECCD4i0BErIbEVI86Mx0HwUKMwlRgoTKhpujNlYbgpF4pCcMfpXlGDIQYE3oeGsXZhGIARnAcbUIAJPbboTjA+mCRoa0sPlBYgNl+HccEhAFMyFYy6gMLQCsChcC2ThJA9ki2UsaUCHK6Lz+RzQA9B55grj9EnWY9CpqDKgASac0+iyGfgECypygmbwOlEBDU+MYVr9KknBUt3zDJN3zD5TNpmSn3Wny9olGG127ZWMmmjxbIN9/Xbg/UVu3H3tg2pzQbNkJJ+Ty1G2ZzlMghVmi2vrlqJ6kG7rcNHdYi1ohJEIAS4hCbJFv2d29tWbTetAk0NcIXqFWPj6FOkghaCMbyzevw4AKFViyCSgMqDgY565tqaerPhatjFoo2Ojat3FQScPjuMB8wOnDrIt6taO2OCZ8ihxRCCoDvjwGzv/JwOXpyYwjNFGA6jRa8qtGEcUuy/pq/xzOkzQYy2JdV4gDOqPgA9BCGqwCDgm8/b5atX5CB7+/tCO5HfI5/H3mLf83vQwqGUcT/OqmjJ4SsQAkVlvZoNCZpybh0AcQaH98V76xlG28fidmRgocy5Fg8idz61xgk8H4ie8vsENAQSMZjgGnhPByOcVssGlFgq5yW0G7HHxX6h/SqABPyej/xzbR4Fdoz/DWKrBO18scY4X84v7wMgxDUSnIAqO0jj96/gnHHQoZp0lwoHDBhNUgLQdIYXnw2QBp1QSvk9PaLnRvFdWB0wUggKANNo2yIoxxETGJAoxMCBteA9fUybK4tz/7wm6plgfwCo+IqAq5T+EauTllJveL+6+uYJSLBPTETCQV58/4LrHhQKCgRiYIqTwEa6kLXr88zNzoqizhdJCe//cdklsl1PRF8/ped78uv/kFbg7wJMuH7OouKAMFKc4NnZE077RpMMG65CACN/ScwkAl3xKVdqgUzpLGJr+Tmir1DH1T4R2nud6ecsOfwTbZfYfGy14poMUzQQLewRa0GjX1veJqGziq0OATi+jGukss/kBvQ04iQyvq/2DLXtwCpxFqN0ANRu7ACGB6Jug6m0+pQg97X8LnYT/xXjkJgAS+g674UebDY+S2KFAZSO1HJ8A/Ybyjc+lzYFWi3Vx47OS2h3oYUJQIlnQEW8bwA2a1UsTTTu1td9FCjry1odGBy1yVTeettdO/MU+iY3pQNXymbt0DPHbb22LU22nVrDOowcRWS8QRvFumwuBQySVJiFiKg/ZIxxkxbwjOVKJV0rdvvB0pJNMUqWeKNeseHpCXvulc/bu9eu2NjUpMT0m92u9fZRpd5UTOpi3P2qlKsNJZO2rU3Asrz6/pkowucce+ppO3v2vGKIOP2D340sU/aDfH4ArXgm9+7eEzADywJdghdfeEGtE5MTk0oyPAbwdisSaYAONA6UWKgo4QxOYg2xNtuu00cLCiKSEuY0dNi2w5nwCSswOBjtzPOPBcpdkXoKmN2uRF5JHvdMT+vziX05FxISbrVV7abQhG+MI3mZ6oFgrDNZnMHJvnY/S0yNxk9Ne5FhESSp+GSSN0AtRP+JIaL4JmePfcl17Gq4SCzZC5DsRfb3O2+/bS++8KKeE+tBok0iyjNiGk4uX1QiTdX9z/7sz/RecfQwmibEK+iE0DoAWMOaSOx1alIMM65fe63Zsr6BfhX13nzzp3rWml6UTBkMEyrzxCwk5rCo1ApWrWrCJGsKmMAEERJdElraW2gLYp2OHDmiNQJ4JHZAIJZ7ADChKMrzp1WnWW8IACbZm5+fEyOFGPjW7dvKcQA8XvrsZ2UbGBULWxY2OXH1ubfekk38na/+Tpji01Y7HoAJMRzgEIMHSOR5L+zmgf37xbJgXbAn2DJspNqZKWBRIFVBmiEHJe05hntsrHuLDs+A50n+w94BaNG0n1ZbQCSsa7W01+uhtSslMI98QJpMPUW1HfFssXlcK9+T9h3TFHNZscIpAmNfORXsTwdMOJ/e7s3vMh0TdgutJT4d0u0wMSK2Dzuh31WXQ2gbk23Mi7HmhUhTTMd7OuMkJ5vK+vAciPmIX2GqMOI5xswxLvYR736uJYatTgr3I/wOFxVZL3yfz8L/4FeQHAA4pS0Hxhl7AoYPe3NtxYcPsOYwQXg+gBjSHwIIhMHR7YqV5gyhhgRY+ZMzR+z82k9ek2058fTTdvHyJQmXA2hS7CWmxQYA3FPs4zMB2dT2HgZMaOjFyKjaGLHL7HWeL9cJ4EPKECdmavBCPq/3oP1IBAhNp02KNSfdQokLI4Rela+IsTn3qL+Hrg7lNGECaKTU00JLLhVb9GJ7jhMrkjpDsP3jdKm/q4XmI8dCIqI7OeS/C5j83j//3S4ijgT7JJ6VbZ+nLSpSCFBUfQ3jv6LiNW8sFkhfr36mfqQwzs+1CWCV0DfrNFHv9fJakid+XkXi94RmM6EGY0L/cUC8ofqwSbwrBPElqPxptcLIySIaFARfYXhw2Nj8Prc5CFYCHvCzro8h9EPqjkmVAM9UtejoUKjqsbMjRgOTUUSh7fFZ4qLFBsV6AiUlsiT9gUqYYmxV0mlhgApi4QRxMAAHCdgyxaW31zIds2Sjpak87Wbd8owA1kjVtiXyOQUEuY5ZgXFeayv6rNnxCbXlAM4QEPFePbk8RBcJ8pIVA3Cp+t9ui4Zs6SQ8GCGvTCbqGxi0yk7bHjE7O5WwRxjRlLctsVGrtDIFtWLaciSOhZ6JknoAhIYMnKijQS369OlTduv2LVHkXEEeRkXLRsdGBFZgXOnXZYQrQARGhOeEAcXIse8QdYpVMI1mbTZ06OuNmpwylEcScpgOUPoQcrp8+ZJadaJ4q1fPoCGSjNNP25HqOYk3VGzamJgWAPhFpZH3hOooASf2pIKXUF0JiCX7lr5XHIImDtXruwFy7Iksl5gNXxdThf0JaOR/hrG/oQWFPSTKo1T4CWbdeHMuqPKBvAKgqIVFYJJXI+XcGB8c1hsHH0EODCnVKYw3joIgB4eDAVV1CtqwnKObjthv7ZpBTt924AExprrOoCjA9Yach/oKO66VwgKx1gq++bxwbkk2MORUmTiPVFgx/qwdqDZnimcomwE7Y8MpkgR7VC89qMpLzZz3ZG87Y4ReyH619nDvUbVdwWUYXYiIKwER1V6MOr/va4xNYcJOeZd+6i1FWWvUAD4bApNIHDjXoPMCROvoH7R1z4uL0Gwd+JJxXl+Tg2Ttoo2LzDxo7PRq8lrAwU8KmHy43M55+3VTDqOD+XAi+9vS/vGRneeTF/7aVuC/AUx2y0vRv9M/7oWVyKrAfqHV4ACva5hx5qi0cdbxHSTG2DUCOPXODw8pgIaS7yPBXR8E+0giyhcxQ2xPcRvsvl16DTu0V3rFEb+P7YhtQUz2wnZR1eOzFcxRPW1RJHKABACe4N9bZFru4wG6g74btlwaIWuAEN5eoTaFdNpSSbc/0mBTQu32LSbuvLdiLZinQZOCBJVrVHKADwkCi/gjtUsTw4QCCuy9OG2FIJ3EjDWDGg5gonZUdLqUwKJbkBMYsfz4sVibal22hB0eHrPRnaQVd7p26tgxe7Bw37oUybpmJ158zm4s3pcPaFVqVl1Z3R0djP7XZq0ivRLAKqYgsuYkCikm7mSz1jc6orWQdsLWpq1tb1mdVuJW3Q4cP2qDkxPSOSH2GBwbs0xPjxVKeXv11e/ZMydPiBE6OTGhmIAAG8CD/TA+NiHA6OHSsg0Pj9rs7D67deeu7Z3fpz1x4/qNXRZRBE7ihDwSd/wRyQsJLzaS6jl+ggl8c3PzSmBiexTvx/6IBUOxssWydCYpgQA+PIJm3/zmN+2LX/zirn9iX1BQ4j9aY1gjnjf7hgq17xGAvKQSQZ45X/hlkmjiLmJf/BzrRBwl8Agmz+ZmiK+dYQ4TiKQav0ocFvd7bEWN7TPcO4lgZMoQi1GgY3woTBjiFp4ZcRP6LVSb2avsb2IG2A3oIpw5fVqJnNi+aG8ItCQP6CjOoRB269YdW1haUkUcwAQw8YUXX9Qz+M63v61745n+/u//vuJxkn/ui6l3aNFQKEFn5eq1aypssS4MtaDYB+AFGwyfT8zBwAvWD0AD+wATmxwJUIyEHAAKkOTMmTMqNCOgTHBEDEuLg1gHK6sqDHJOEilvsVt++Ej3D+PhheefF1spl89aIZezfXv36T6J51g/pqawJ3qIiTTq1UVsARCIq5xx5SCrEuDA9oDNwPhkEt7JySn9HICL2JxEV60aC4u6ruk9e9y2Yr+KaNI1FbugwQG4XKu6Tp8ntxm1z3Ad3ANFL54tk164JrGM0KZAzBkmXBgFjB4jAAPvi/3j9zW5B3vbiy5JVvfyaPmxwCnP5wAQNgQ2EYfSpkdO6pOb0Hfy9n7FqHnGrTuzG8ZIHNMsFgTniyJfNmub21tiq2D/YgzOnvRY3FvC4jQzl4KoCMThGWiiS2ir4znjiyLThO9zpr19alsMjl0x3FXEjR1oc53PtOn5pNK6ZvYiORDnF6kCHzmeUIsVQIgKc6u+j7C7PEtnvNekX8IkTwBYGCvsLw1U2GBk9JDaRa9cu2LFUo+eH0zprY0NAaPsMbQeeQ0aKdy3JuOOj+sZoIOiToIwpQufw3nl2R07BlupppwOn4BNP3zksL19/m2tg9Y7kxGrDS0b3keAMyA5wxbw10GCIxaB8VMUMLCP/F3C2BQMymUfFkIbKl+uSyBiB2uGQG2c3vlJipO/FOR8KP74/wuAEoeOHOiSYIPuQMfBIGvKRaiEwAiI8+NVmaHqE6reBBzSQgjZGAeJFgttwkw20LjccMeWC1WmA4UwIjox8YoMEyWcUHcC/Y/DxWs19o2xRKFHWQrdKODjMIJwGmyRmNBLpBE+n0a0+nsQKHAN0O5IsjSKD0P5IZE5Ek96lbku3ptEmGvgYUdpGh4eRlmj2ELlWxoQ5gku6yZ6VUA3AUw4ZOoT6y1J6yTbYbRgUf106WbT+qLKvXWsQiWpYzYApWxzA29rE/2D1o9AZk+PLa88dnRSo5JBTAmEOkLkNEIWXRKME//GGCKAVK1ptHDDumq9SeVy0kRpIcYJuMNzJRGO4pqsV0joAQy8WuI942xqAgLu6dChg6J07T+4f1fQM7aBEMQiXAV6y0hDEEwMC/RWGBuifHa7ckIcZpzr4tKCev98BrqJ+ki1AGCFBeTwAlz85Mc/1gg+nAHJfdTOUYtWzqe/YMB59kzJ4U/UxOnPhAFC8FPo6RGiT0CBw8UgsW/YJ1BAcUbsDqho0ggJVGz2Q5w1T3BJgBArTy6I6y0nBLz8zKt/rt3hbWY8p5yAEQwWQT77Xdo1GGf1fgIMdOQI1Oub9fG7fAFkca3+mWk5Ra6Ha5Yu0G5rDtey4wHWhxTEcV4EJFwDnwlYwPciRV3nTcLILrrEOWLdeSYS4A2fzbXgyDmvGOWoXF7ZQvQNsIsWG0bO9et1qvK0GDuZFdouquVu209NAQlgZmRpEETx2RhcWvAIXOPEHpw4vficoQi28kwBjcS+KpYC4u8Va9ca2FGwqCpAvaGAlPtj7aiwCiBlws7KilqExJpLJhWgLSwu7iY1rI/TD3dcVJZxoKm0nBIO7Vch1b8yI/2IiPevfJ9P+IIngMknXLgnv/axVuC/3Wcu9spXpPHGgImzFVtbpAlA8AjzIoi44svFYITJaV6ccGZYj2wQcQkFAI301EQc/yxsE++Lz/R4xFkTbktLro3FWPla3UfAMwFkc0P2lPcmoYosNgLGOCaYFg+SMB9f6ywAfCL/kbgT8GuKWWhNjHojOBmv7HuPObR7Z8o6m1M2u5CXH5RWQNC0ijY6VvC4frX5xCpeAN9ZEyrV+AeC8dWVNY0FhVkCa5P1kQgiWjGhtZFHAoNAgrTptMTTWWNpQNCmu121xMq6TaXzNlIo2gDARz5rabTUanUBJuvowfT22Nqjx9Zc27I1RjozujiTsvVqxdYrWwJpUl5GtE67YzuNpuKWvrFRsX+Jw6ietxJmy1sbVhoasInZPXZn6YHN7d+nhKjQ22sTc7NW6ivZT17/ifX198p/Hjp0QNVbgJyDhw6paksF8/6DRVXSx8cmbWp6ztLpnCXR8ep0FXPENsz9Bw6o2MC/2R/4Y9Y40spJQiRqmcsJMJmYmNS/ASR2m84S/swUQ4X2VUls+f8c4AgCwYxNJXF1Nra3PuNXKMapUh/ibOKgqAFGwk8si/6KmK5VNCjq0jEAkCCZo5CHfwOA43kCCqgVf2lJbSAkUcQixASwWCgGEacp9ue8BZCS++S9uTAXJvZrZz+ff/u82k3EKB0eVhyN1gJxnAolmYxAHeIJ4kHeE7CB62JtqExH8JM84uqVaxLNpTmCZ/LN/+eb9tRTT9npM2f0etqhYFTTEkO7E9fAmYY1fe3qFfl8Ccv39dlttdeV7catW8Z0UJJiwC/iAGI1tAwFPKaS2vPSVqCQKFZNUuwxWCIkqp/73OfsvXffFSDD+ZG4LmOyxbCtO6CFhsj4mDQr0IKApUX8dPTwERsbG1Xsis0AwADgYZoPyTWC0hSLYD+JMR6KzsQlMDEGmUrT2ycbAWBBPMYIZ8AH1lh6kWjNoanUdD0nZ1hTxEupxerZkycV999feKB90dtX1sQa1ofYiWInhTT+49nRWs/e8AKft9AD9nlrludX3obO83WG0OzsHl0j3+d3BFjRShnAWyY/CUjdaWu6p0AuAWuZMJWQ0cbOVMbm8Cx7S64TBKhBMY69Svu+TzxyrRhvvUuo7QsgFn1HipJcMzYMO0yBi9YjXsv1A3rzOwL7mm0fv6w42oeMcK+xBZPPcMFgb01xgNqrkth1AWOPl8X45zlEhgzDRLptxhvThrPprU9B7qB/gFZItBYfyvbCVNPo92xWE4040+RZnJk/+IM/0LOCmQXoRmsgr/vSl74k34cgMMXmZDopFlCrgWaSF5RZ64eLS7pu9jgMDsBRzgCAL0AoYA1rR4GZPcwX9mJ2bl5nngEbgDM86z6JxdYUt7PnWQUXrEZugufjLYIRfAMv0PCUsF98qAused+r5GEqGkfx1w9FFORLsXDK9Si/F5jyscKOT/ziRKEnL31PvkaGGIu0vWvU/XB5lZNghE0gKlCrKWMs1fMwZk69SfmCAxBM1ZHYzuYuIsn7+OQTHycV9Utii4MCmPCauOkcgQ+jUUOCxp7EiUSqLklQloPb6UoxWZNdQg8mB0Rz3rMoMDvrhfckWIgBBQ8gpKDa8J4I+3QOrlPJkNByF6GVYQjezdW1fRSyAynhwTEiTQh+GGGscbve3sFr0BJp05rEaMFSj9azAwos9fht65Aoc+iYgNPbb91UQq0L6U7XRsq9Ak0q2ziajhBjqgqsA8iflJ8RTapVbaPhRk0jVNWC07YKTi+ZEDURNAIgQFuO58Z6p5yCh6GlEiUyaahesB84lJ4cplS5AP1jLCF75OixYzpA0O8wGnEkGIeLSk6kHjviOWo7O65XQpUOQ/L5z39eDgrWwJGjh2U8APOOHDksp8ChpK0J5yka8fq67Z3fq8OHI2FfjI6OO9Ur5RRUUGiNr5beTk7vCQgQaX4ARAjRad8HCjiBgVgNQRhL7AWYR2pB8v0nhkUcR0wbEnsyCcjgiDz7TJoiYWwWDpsgWyBE13VlfMyas6Ycle8Gg+wHknOJoRVdu9uVY4mjhbXHQw9x7Dl24T+fUy+NnVhlCjofrkzu4Ic0e/g8KfxT7fLqFrtYUyhUGWWUtesBcU+sP+vCe9DGJHbYTlv9l4A0gIxy1i0//zhN6XsMDAiYwfFyzej2iAFVKik44joIZh4vPRQjhWqFzimtcTgbphgwwrDTkVHHUULdhkHCPbngr6+hszuc7UavLgJvrJ9acMpl7ZMo4PXBWgRtAI2UdGFqrkHgj5nuj6CbPSfAtkti5dXkuN44V0aaSxNFE5A+sU32X3wCmHzKBXzy6/8QVuCXWnJCAhmZp9CBsRnYE7FMASpC0uVjOL1CyBd+rlhkOsOAbDnVXvw2iYXae2nXSzHePatzKsFyihptH03O94ZHBuVrfApfS3EDX96emFQLrwDojBd0fKQ6gGvdYx1sQi4rccVCnokvtDSjBcH30HUjjkD43hm2sWiET+L9Y2FIsUcQqhXLL4h+e0xEUcrHZqo6J/23xC7dGVsXWwbwYe7e0VFJ77ZDxyppo9FWsgzwgQ1G2J5ngl0mWSCRo9pJMgMDhkSGQHlkdMjHmS6vqC04sbppfe2OTaM1QTGFaXcwD6t1G5iZsOzwgOVKPTY5Omq1lXW7/Pa7lsIPAtwnzdY2NyWeSfFEyQeitUxsYBoKml+ZtA2FCXrdVNJWqts2c2Cv9Y8M2SoUfSZKMD0jk7a9R49YvVlTWxAgy8NHS/JLuSyg/pD6/4nriJnu3L1v5XKfzczM26FDRy2bLaiyTsIkjYB+mEu0CvWq7fXDtO9v/eW37DNnznjFPVRviYkAAtgv7C/2qO/BXo1xxu8BWFFwojjE97kOnjcJJr7SQS7AtA/G0n9YW0ydYJrcB0DhLFb2BT6fvzsDtKuEjPjnxo3rahfBnwGS8Rk8Y2j0aCvwHM+fOy+NDkAegASSf2IPQEMSIhJM9gLTWKhEk1jxRbLP/ahdmwQToGHJJ3bgE2EscW2wednfMHvZh+zPqJkA+DAyPCJACiYruQVn691337GZPTP25ps/t1OnT/to0p0d+8Y3/kTvA0CCn4btgU7HqZOndC33F+7r7BBbk0g6mEMR1mNkEs73L17UiGZiFGIO8htiooGBIRVh0CAkVgB0odiXyed0DohFYJUCivHseJ6cm7HREcUI+H3Y+q77salcg3tB82Nrc8Nmpveo/Zf1Hx8f8xa0RlM6EYhqPnPypI2MjSquZg8BZvIM2YPEG+QB5BGAwDxTYjT2GKDA93/wA5ufm3OJAk0H9UEarq3Bmq/p+ojv0e8TAyqdViGIJBpmEdd9Hz2W4ydsdZV2uYbsg8frxI/eLi5hbNoPN7cUX8GW4WzAVPF2Sn9to+GtgfE/LxbWNZKcvQbjj71FPMs+EBChaTjO8qDAyc8BOImTa9VtgVnEusSUatMHxCqXlbexZipmZTNqDyKWA6TKF4s6l+xpvlzcP6U1iuOW9dowFYfcinYc2uZdJyotUAHbCygj5k4QiFVsLKkJZ3p5wZR4GkZ1a3eSJdfYbjTE3MPOKk8ObAvpaLZaNtA/KJARMED7Cf3ARkNnjnPEfifG5dlzL9wnWkcwQ9jX5Eo+4r6sXBDbh97PT9/8qQ0g2FoqCQjl3mHsA8xK6ycIkMOA4X145tgAGGe0krJXaMckj/v/2HvTJ7nP67739D7TMz37hm1msO8gdpIAaVILLckWLceS4iyl5EXyIrdsleNKUveVq5z77t77H8g3tqscxeU3cSRSlESbpLiBAEkQALES+zIDzD6Dmeme6e7p7luf73meAXOjupJiuhS50CoKwEz3r3+/ZznPOd/zPd8TpTTEGMcf5uxNZxxUIqlcpdGI64fyElOerkJiursGYiRJxCqWKEVAbElnHUAblZ1GanyM0p2Sr7Umm/d3Fi/5xbwkASYqRQjBvrcGC6gmgRaZGRnGnBYiwaIf/FUZRbINPBQGHKEdN+UOHEgMUjomjriJQhtAiyiCyXUYvPhzvj8OsmjtiDtSO1kjq11W/3m1vAoDiEGSdskKHUnabQbV8KBSHmt/XVHetR48W0O9lKNZQgMp/QmUKDYFm52Ji2wNdSBpNIS0q2bu08hXaCGtPEEKMTcX7uGeKG9iU3uZhGnh4ThxkSU0IjAk2YyViouW4b6WSgYPgNZiLEOxUwCqclmvDUya9be1W3uO0g0HntKAMWo/XBPrQorK0I/VKtjrdHF85peX7CEZB+aAg0nGz+M6CZUGIT0XQyMT4kYByEQUqqCbwfeCPKIfIqXz7i4xTGCxcOi5eNYDXZtMHEJ7zANGnp9zTcaAsiRQd7rgYLyoTTx27GmNFVmPvoF+bT7GHlofG4hNjpHV/YVDZuu2rWIycUhh/GjhxedAXcUkaDgt+e7de8ooqaylhlivt7KmRSIGCQMlY6oNCZpaUmDPADFHGHSxDVKsv9CNQJ0HmHPfCwL3whrnIKINoteTA0Ck5ZioflgaPbRodgPrWSh/udOMIKuXV7EGuJZnL8l+sbq4F3nYqxQ2xlVzGUrjnN7m75Ujo64wvhcZA4yi2h0GhXoHeHy/xfZyrAW136bEJ3zO6Ylu9Nj7OEW8MLiMJxRXDgq1dKMLjlhiRb2fwEWizvWGaIQ8Iw6AaJjQcEtLMtJq2Vde9hKjLG0fvS1z/B6eixZoY2PU07fb0hJIsx9SXDfS7XEMmasI3PFvsm9kNVQWqDF0OiCHUzbt1EwmHecQhwykHRo3tepk9ySqGBXgE24Xaw2o1l7CFB3XX8wM/5R3PwZM/s5D+PgC/+uPQMjV/NQbFduvuBi0nVwvidIbdTJp4LBSVudi9ew7aYNl0l6a0d0lm4yDCYVXNeToKmXcWePvYnCIAkzXG/wQutf13wqz9QAAIABJREFUqvTOEztLsqkSne3vc6YbmWb5QVk5pSSM+BmBFMECvgVBdiaT8zNUzJCGd5GA9RGyb24nPCNPYEF2O5bzcIari0docevngjMTXb/KbV1MJrlf5XZLpaFk/z8lqK8MdczYBYp6FFTk2gKHm50lp1LkIpnbqu4XW6pOhQLH69JFo+MI302wN3b/gTWl09aZSFtvKmN92FC67+TzloehsrRsmfZW27Rnp7r7kRipzhdtnEAQ/QzaKqdczNdbJddWNSVoO6xyZ4KGes3WDG5QkgTWbC2dsq7+Xutdv8YFfNE/YB1kMzZLM4BcztasHVAd/6bNm+3unVs29uC+khQHDuzXnxcuXrC+vn7r7uqzFUqJDh2xdCpnIyP3rVhcFmMydq+RZpy6fpC8mta4EAR7G2Dar87rDEOfhHlz4MKp65QvkOX9yZs/ka4FAZGSSIuLtv/AfiWeOOMImPfs3q2gxpm0fk3XvQktNrUiHY33zL77ALwie0Al6fw+tJ6+NzKicmgy12iU7Nu7V+cs56I0Q1IpO3nypO6RMxIdhCNHDgvAEPMqmZBeCRobnNdr1q4N+ikEaxvEvmQ9F0uL2kf46Pz73sioypXUHWRxUWUAaNqxP2D0EshSsoBfzF5hzQPyMCf4XGpb3VpQtxwYO/hs7PVrV6+qfIX9rlikUrGjR45qvwOG3bx9S/cUg1fELxWE0v0mkTDGg3IgsvYEyJQSPxgbl4+9e9eeIPZfFjBIFp9gmwA+nfXug/jkjAfzigYJDBW0k2AskFyhGQNzMUEThm7XcmBMpmA6bd0mcLKzvUO2CsYYvwdwOHf2nG0YHLTtu3aKSYCPTKc/xliJxcVFgW4kghDsFUMkif1zAAofliCYUjnmAc0lFyClzKlFjI2YwIP9wHfx/Lx3DnAn6NepXAbgb55yxYTWKUE69s47oOQ0j9gatENilxbiK8YfXSBsAwk0utzE5DgJP2wK8841GQPFWaUlS2ZS+pyaLSzSpYjkoccY2C/AJXVKWlwI5UWLslXMOQAP9jF2MhQTMN8srZTO0AWMPaIxkhZPRraXkiSAPOlQhioGfs95wX7m75HJyFrDF2VdlekeVqf1+LT2pzpPtnpJ4CqTsFjUOqYzD7GTs1iSAtvUyafggElkThLb0rUUe6N1AQtFZVIrAux4thi/MibsU6QJNm/ZorWBZhJACKaAtYGGzO07t6W/ye9Of/hhaEe9oPg4dnhsRuOv0dDeJ1FAmRL36mVzizqvOIdhBbEWKIvj3wKgc006nwW+LxZXO8tCFiDZQKUF55J0xlJIVVBhQVdL18QRI4X4ZKWqzwL0MS+AsSTdYzdeh2E84ncCoicN4s+UePhULftqa2IuHhOXny63+bTT8QsmNhOF9la14QDZx2iRKY/oD7Q/HsSbwNRXdSuUQQ1aJAS70QkR2BFuTLWVTXkNjNdWeq2Xl904dSsuophpiQeAFtan1L9VL5zJWLnqDpKU5hF/C2CMR/4NBXcEuTFTH0UpcTBWUfgQGEZkj9KNiOKxIEFqCeTY5FxTuieqZ05qYaq+lwMsqJ97JZD3BJdeRLWiDdKUdWEt0fsklkVtA+CPI7MYecaWw2KpuGhtODkL89acpv1psy2HHtdez1lxlWEWFchg1uv2FkpFvY/lQoaKA5IglwOb+yhVnK6p1sIcaAgYUWoheqN3W2GsxHyRuJPTv/h3BO6864vJcZHTZXUd8GvW9MtQQCukZo4xUhbOkjr8Cbqd2univ4ynVKIDOAYVzbU/aGeIsNGQ7X1inwfjuYwMK7Wkzc05AVU4gMryoMdCvebigmqGMdAeKD/U93OwQptUBwM50mbTM7NqW+xZEYRWoWt6dubOvXsaA+4h1ljyLKwv7lkIpsrB0nIcpPgd0E2VyKg7jYuyRrBJiCosnmWyk656zSEUkezo7LroraP13m3KUVi+G0csrlH2ThSVEnDB9UPmkDmJAA5zyLpSq2JaboaXO+UYyQWtBwcRigoEWN+ME4cAC9RBn7pnJ1ijog57+Y/Xf1LCgwidI806pKVjlFRGgNpFf46K5p+MJONI2QyHiqi9tPN9cH81+xqZbABi1KjGz7hQIbYGdpqXS7konIvpwmDju1ZqrjvkArkELGS1TKAH3xUpoTqwUTlPJL1sLbS943txfqMdmp97qI45u3fv0jqmdhlHnf0MVdwdMRcjdsDR2Tmx29DfmV0SvOOYff5MrvcLxs6PS3J+wQF7/PbPdATkqMFkDQKTLrYKI7FDzjh2B1YHdhP7hY0mY68a82zGBocH5fBxeuGcEpipZa/KD8vOuAhi9TBjZTvqK9aSb5aTC4ND4odzsxKsi+UR6C/hLMdSRokhVrytJWcy94Gdx16XSsurjMB4rhJckJDBlnCeRTYidioKhcfgN4psyk8KWijYZmy4O42U+RRXWTbRHnN2RMdSCbDgH3FdzkkvdU0qq40Ppfb0KlvN6TlJ9sQzggud/uijUKYAqyYvhiwgt7LbiwtWImCom21obbc1ubzVAeNrK9be2iJ72dJZsK6BfmvKN9nE+IR1tbUrqUSNO90AEauXXlwQN6X8hla/1ZAAStBGN2ESdYXJIUCLczWVsJaeTuvu7RFDtq23x1o6Om1idkath3fu3mXf+ZP/x5559rgCtLu0oK2UbefuHbZv315pANDFr60F0fes7d2736rVut29O2pNubyYFR3tDmZwphBQsi4A0d966y174YtfVCCJNkb0h8kix6woZ5f8CmmHtNn42LiuwdhyppEVRtiVMig04FgjMDpi16ezZ89JH4AA+7/3+73kjKYEsBtU8x/KySi3eNRdzzOxXrpbC7oDCwIKOLOlcxLK1HmOyMJmzxF4c84TwPKCYXTx4kWtbZJWBJWsG7VRTeKv5BQ8L5YWbWhoUGUfdLnZsXOn1hssCoIrxiHq6DhrzEs5HIBClNQEqHgHwIzO3fdOnJQ+BkE883jmzEdKQDGOMEi4H4AoslrYBfwG7g0/mviEueM+JyY9OcOe4H2sR3xTnvH2rTsSagY8gFXb0pq3uZlZgUzSoQglJARqgKP4CPgGW7dvk29KlxsYKTBuYLYBCJEIxUdApFQto0NbZZ4fPwk7QDBMKRlJSCWxgh9J8AuLhHiMwJR1wLPDwsD/RpQO4VpiAuYElghlKQA27HGeCRCUBBv3TMkQSUeAOsaRcmRYC7AGSNAy9ySIYYwwlviQuSzjU15lkVCmg90BREKzTSVK8/OyCewRt0k+n/iJjDkMQYAFfgZwhlAxHVtgxrP+HOSGNdiikiLmGbsNS4GAOrK88OexmehKqcX5rAu/svYBv1jHgKCAXtLDa2vTZ1nH+Ig8n7TnSLpnMt79qlZXJxkCe8YoAk+UgTtgXNJ3wmD2TlYAMYj/83VJaY2sJsKzzmDEf1WilhbmJOjGxhQ7xFbUXe2BgZbz1uJicgdNFNY7iWd851hmzmeZa9a0YtKQRIYJghgybAwSkACgvIe9ExmDNMRgLTJexYWi2Ed37921ufl5sciYm82bt8g+REZ3jAko4zt75kxgKLmtwLaxzoiBAcM4QxCWhu3CuoT5BjD7cHZOzJYoPM5cOyNyRXGmiBc5SltpU+/ds1j33B/fT2IVEIx95QlM12QUGhQY8pG56XbvvwdMAqth1R/5NJMzgi+PnJX/v5TN/+jSJNo6Co1I62T22VgRuHBgxHEdGd1AIVJniMAMYTJAL5ks147wLKvXsnntWhR8VaY7IHmR6cFnlOWR0KQLUUWdh5gZiegegEnUYYhZGGXog9AmA+/BEcGL1wf7y0sUfjpAQ8Ybup4jYWqBFmqjRa+lnIMAWo6Qd9zwfvGoJztrBcNJb/so0rhMHRb0LGq1ArLIrYhihIiq1O4ZT8o6KlYtL1sbraAwNjVKZRLSH+G+CVjJygAgUKaTqNakfwKbhlbA6I9A5VJLObqiiI2w5AFzCo2UFlsEWEHIMgTasFG8Ho+xWrGl8rL3jc81aaNiqHD2JHgHcyUo+uNsbhwetGp1WYgv14BFQrvFyDQoL1V0yOHYOFUPATpHV6mVY5xhwmDQoHnNLyBQZjawdkBZu527oMU6fVktZI02h54tBNCDbsYapd83hpjDQQBUdUWiYd4/flG1gSCWCGNNT82sisaxSdXtKZOV+Oj45OQq4yKuaWiYbGCNIRojsKy0Lp2twt/JuImdkfZWyTieLuT6CPkU86fqtGmAFgyiixd6hjB2aMAoYkDcsFMzn5G2ijKGZOjERPIuTQTyGO1ItSZYB6hRlil0lBAFVYrTvgfUFSpJpgAAw+v1cVBA3Fvy0MY9i8D7dW06Kam+eEHCwQowUinVYkrnJAsLiNaN3u6OPac1V28o2yJwpuisEsZb7T9DuRHrn7XBXvfWzC6SqvIbuuKE1qFiJYUyOrJD2BIQcAAy7pPDsL2tI9StOi0+2hHugTHDQaW8i3XEgT5IRmH0vvYI7+VApJUi98BY4EQwLzjviDfjFDJuOGX8TqYVHEonpot/cR06dshK/gyF7V8oonzMMPmFhuvxm/+hjYD7EDiPnL/Rp8DmqCPVxISyo5zRApNDAgMgA3Zh/5oBd56bcwpGcMTZnhPjkypt5Fxzcfm8AjpsFc4a3V8EatSq6haAjcAOqa0uSZnQ3QQ2Cmebzkc51N6xgTMvOsjYYCVIAngterZK+igJRdzVRa65JjaIZ9XZEuqyI9DLOKgcFLHSUCbIvwnOsK/8nfsX8B3a14vBgu1Pp0PSK7S2nZlRsDCK4HkAjjjzyaYTfK9ft16+ErZ47iFg0ZK9/8H7stUEUPgd+BtRR2Fi7L6lcaYTKetJZ62jZpYjkVWtWE+Xl3v0rumzuw9GrR09AUphKClqNJTVBrRBILNRdoFcdfTjzKVsGQ0UAAaCqnyTdfb36Zn4DOXK1aTZcrJhLW0Fa2lvs4GhIeseGLD23l67Pz6m9rH//j/872rNCVWd7CmZJc7xr/zGlyyZhC2Ysnxzi42NT1m9lrDnP/d5m52dt8WFJTE8YKxyNvDZXbt3at1xLrz8gx9oLFhXe/fuVRaXeafmn7N0cHCDn/XB3+W+8VOZH+aXdQrwAhiCTwGrg6CQucG/ZL0hNEqmODKqndnsZw/nMwkBzjpp3sjX5dBwHQX52cH3Zf0APrJWOO9jh8KojRLBN3VaWamqUyE+FL69yo1mZ7XXEGjn/nhmMtQAERcvXZAu2bFjx5Txxh9Bs4NkBi/Oay8dc1+Uc1+lbIH1xPrH16PbDN+Fr8B5zT4nEIdlgv+mjiZmWrff+95/s/XrN9iuXTsDYzlju3ftFuihdsvr19m69Rs09mIr9/WobANAAD+Ke2LMEbxcZVxIELSgjlgwStH8gJFBYIn/oVKpVEolChNjrinH3BG0Uzo0OnpPkgQwbHlOwDCCVYAUdAaxI8Qn27ZukU1Ajw0GCc8Ek4NYAbASUIEyCVrHPvX0U2LoUP6zfccOBZDMHYlHbNX2Hbvk12AT0H3gdwTL+GasPxj++HsAU7zHWUzX5FMinovNlO+F/aytCNjDb+MZot4e9szLqXxNYrNotkBgzr9hqtC2m30O0IEwLOvNAS86HI5qnbDm+X50cugmBXBCO2V+hl9HklIljVn091KWSXp3R8q2dL2g6wQIQ2mTktuIO4fuN7CdATQQkmUfsfdInEbNSuwY+5PnAWgHZMNu37lzN7TOTuq5Ydt5yVOnDQ0Na13C2AEIAvSTyHHdk/+Kb/LNuhbrU5pSCaQIvF09oCQsJOIJAeblsnUU2q29rSD/FWYNL+JP9gAaj7xiO2L2IfsWZh/7Uno/9brAEcb/k0+uOuBpLljO+mStci+Uj12+dFFxkhgiKrds173evH1b69JBfe+O5GPiujh61kpFawk7MkjZFJqXrH+BRA2x9ZFi4MVYME4Av9hGRI0Ba7gurBvsOM8h8gAkgdBUBaDQhdk94ej6hFUlQUhw8xn2TBQuV8e5ENNE0gbX8wj/U8DHI0moR7nGaB4DQyUmwn/RzjqJ9s42mdoVsTVcgBJknMDPsx8o8zqlnwNZNb068HE2mkLWx2scY2lNVB1mEvhZLMuJTo8HkE5BjewT/h3roWJmlUXBQLLQBFTkvHUx12GyXXiHAJQ63oo+z89FYwwBurduoxwBZXrP6EeHhOdUV53QKUSHdGBAqC4aRggGh0kJ38nikACbdCtcyDOicjhgOC9MLBsHJ0TCaNSnlR1wYhGB/mLAQck5/ECiu9s7VNNbq5Z1mMAgoP4Wp6ajuUWbeIZDjO+GriWqZFLlNTAZVDPoJ6UzA0BtWyhv8jozii2gfFF6A2AiHRI0U5a8H7ayUrR4QngNhkPOhemYb2l5CAms2eYtm2zNQJ+QQQzU1NSEqxiHTi8tTShcz3opg2h8rdqMgAtemuIZvphNUacia6j2nKD7X/3rfyXjzxhFNHBGXYI8W8OBjbEFgaatM1kMjARj6S3hmuzmrVs2sHaNBFBBQHGS6dnNYc7hzviQjWQeESDlhTI5BiwyakSTRsODevQyYwQYl9V8y8itAKo4ICaWEYAAdXxBJErvEWjhGR9eolwHtgiGhOyHZwUXBV7hJLCOcYAQkePwJOOEoebFmPLsrHneEwFM1h+AlQCmQNVmvcSSGOlsiFLs5WgCgOqN1fbHwgHURtr3vZT9aftYKlk2DbW86s8u6p2LHHIosMYYA7KG7KVHa72sw4x9GIFWnBWydYgycl3WCxlZ9ktEknWfhpMzrfuRkxnswtTktA6ruN/4buqYyZjADpF6eqursTNGOP/cNweThGxDpxvQb+4Fh5P1BXV/5N6IsonMKYe3HNb2Do0ZgsC8Vy1BmceGs+NcNd01THA2BBg+Bkz+oUXtj5/nlzQC7H1E6zjbyACK5RcCSQG0CPjRQjdkmNTBTCWqaKnlpAOATcfZw6/BHuHQC+ROplf1RAACsHlRB4VMJ+1rsSk4vKqvb7h4JZllfoZdo9Xu0PCQlyoHpiDvBRzBjnK+07UgdhAUizCAMshLYSo8IeP6K9xjubJsNcROKRkN53AspeFcYhwINiM7N/4dG4vPEEUzI3DMdXFOSTBEOxzFcDlfCi3erQRNAOjSOKwqcSw5Exg7fOWTK97FAXZfR6dAZ8qeEVF/cH/UGrUVa8vnLY2I6NiE9SYz1oVAL6yKVgR3u6yzr8cBE7o3dHdbb0enmCWppqz95NW/teWHaJ0sCXgmKSQfCkYnJUih41yyKaOSGw5QhP77urptbnHeGtmUmCV969darq3NJubmBJrMLszb5MyMXbtxy27fuWuHDh1UIgdhy0waFuyUffObv2OD6wdt5N6o3b8/bqc/Omt/+If/znK5vEpy8C+vXb8uYXnO6A2D63XusZYIInHqSRyxNmA+MccwA/gczwnQznkEoOICvl5a5WBWXToSVy5flnip9DJWVsSCxd8CUJmcmFIQw7nLgiG7S1cWrgcLl9IGfKXoVzhmkvQub+jnBYF5iQXHsz/49Y69oL/HmeYi9Z7YNO9AETo2kUmOen+XL13SZ1gLWh8zU6v6LowDz0vpGr/73ksv2de+9tsac3xIRP3xbwhcWbcxqcKaphSJcp0D+w+IPQT9H/HSc+fO2cWLl+wffe23dZ8fnj6te2GfkeggcCepw3js379fCTmCNRg/3MOJk+9p/GATcX2GZ3B4WPuNQB0QCCHUQ4cPWqVcFRPZtVsA8u4qeOY6MM7wHxE+pTPHyJ27CjTZ6/gNFy9ecIHclha1i4X5A+uhra1V6wR/gow5peX79+2TbwdDmvuRwOVKXeAs6wMfGd+NBA0B/YGDB1SeoEQ0wq+yMTV1z0GAEyCG/b53z17FHVeuXNHYwrY4f/68dDUAjPGFJiYn1H2GL+7r7xfjaM26dVq3ABb4XCQxGRueBx8QfRfAnyg+y7WxGdhAQCPARNYZn8PXisE+30dZDC/WEOMKm4WSK65BUN/d2aW1BCiFKCvPMzY5bgm6fq7UpFuCD6/yJASL83npEvEnoBw/j/cMM+Pq1WtiTajUKshGAMpIYHhx0dnPqZTWDnPE+MSOTM4Kd2FjxpsGKBs3eQcg5oEYBmYjnyWWI/lI4pf3UzLFWURsobJ2GOsL82LIA7aQdMXuHj9+3GYoO6LZxtT0qs4UtuLipYv6fux1BFJpk01MCsBE8hcADwMIk4j1QUkRoCpCxQA3dLCBDQ1odfDgIWttzdvY/VHNJ4CHA7HdSoDzM5K8sW0z989YiP0ugVeS287G4kyMpTkkIWhRTAnPjh3btQa+//3vS9uor6dX38HYkkiP8bWzv52wIBdZDTUKihvlhweJC1W0oDOGdEbQ0BSwEZIIq+WHlGguL+ueiIMe6Zy4swKgQ4wnMgXJ0ZDMcP3DBZ2Vuu7/F2j5OXydRC6fUy8tNgfggPRIQgeYmEEHGefuCNxYPKohFnDBgUyGBHDBMyNRA8XLaGBrOILsqDo1T14fKyqS2n+5bkIs04lBUizL8cDTB7zQXtB1CAS5HyaYa6ntaWBBqGuIDpwmvReHi4XBi6wJ748HgGe+g/o8wNCn9BhcRNUXGUPrHUwoO1jUga0uJKGHN7RYgkjRjii/wBGCwQB6C3MlTd00ysjQuaggq8towuLg74xdL/3scXwC+FChFCF07EiU6QyUsKVQpgNt2FsRenDNdWhjyMbkXgmovYQE3RSuuWLZ5pyez1vJ+iISwojSMHMomq9nAWDH8PyiQwdErxSMA7WWO3ZuE2DEgSN8E/ZC6BYAmgg1Mx6Iot7hJLAJCbYRA0PQLp/X4QpoQFlPIkF/8Vv21Re/akeffFIHAd89iwMSOv9wv4AC0OwAjiYmx+3WrZtWKi7ZhsEh0cFUEzo5qU2ezTV7x4PSkj24P6bOO+rzHhBiAmzAEOiTOCPcH443zJq4OVmnbDA2Gt0NmFeNs8q8PFOoFreUNGWprfef+x5xQTZppgBYBOYVe4NDBKPKPmKPMO6sab6X9c7YwzLB2eX5qZ0U7bu11ZqyWYPFxJjiXMjoJF1fiP0rPSAzGfQoMIfTor0C8BcYFhFAUY00e55Mbiw5C6AQhwPONIeF9tvKimq4vU7fQU8yHiovW1nRocG+EjCYy0mVmwMXRxyjLnAKdXpEXpkn2hgHZhrgFu0fOURj1tXLbNjz7qgyNhyABC+UX3Gw83PYRtJRKZYsl/UWgqiMc23WHHO7Y/t2CbeyblnHUFYx2tQOA2BJ14RyJGUBG8oMcchDSwVMgd2j1nMB6BUlGQHmpZItlZckVPiZlc88Zpj8HMfX47f8Qx0BnB7sAGBqZEpgc3hh17BdbiP8bFHXErQtGiQTsrLjsBOwWSplbaJcOKnM4eJCUe/FLgOYUBsP2MD54IxRxKo5Kx2k7+rqUOaSMwkby38KGpq9fp2zxhmQ7tdggwgMYWTo/gLwG88SJaVgHwLcA3zXawpysf+incMYDBMr+nLwZTgTcGI537m32A1MZUES1HPR+uj8831xnKLt/3RZNGAPAS0BC+cqyQjsMuA0n8Xun794QWKg6HHxHbQe5v5gq547e0aASTfZTcq56w3rsZQ1l6vWhNYB5aMA4x3t1tLVYX2bhiS0ef/mbdnMdRs2GEH4uv4Be/fV17z7Tig9Yu7KjbqSELXlsiWbc1ZONPS92HnOK5ip0lNpzVv7mn5pnawbHrZyrW6Frk5bWF625XJVAp8qHW0rKOhAML9Rr9qLv/UbEhWlfDqfL9hf/MV37d/9+/9gnV3oTkxbT3evSiZgjRB442/95V/+pe3atcu+9KVf15hxlseuLCffO6lgRkAZ3UekrZBQNjaCfnQ3kYYCOgJ0qZmaUre4//bXf21HjhxVpyIAEuYdMVP8SVgt27dv14qgIwxA3fDwUCi/9Yx2LO8ikFdnPgIJEqASmffyXAdq2AaP8qrSOgn+tScUvdzWCasNPdt7770nrQ72EH6EfKhGwz48/aFt3bJZASOCwAANa9et0Wc4e2HdeMbYtXEYK/ws2g87+8OF+tnjlBew55hbAkieh2w2vhtaMiTCAFM+/PBDO3r0qH73/vsfCCxhzfIMBGz4UgS7fM/YxLj2O6wEfJNr129Ye6frZuB7EOQ/FGBI4rZqXd090tGQ3snignxH2B4EsJQZ4csCUk08gHkyKQ0Q5vLdd99RmczyUkkAIUwFmNMAEvIB1fGKrqHz9sQTT+g6zMHdkXsaT/bhhvUbnAE3MbGafGav0ggBEIQ9zZiobW2G1ttZ+TWU1xB7sL5IKMHoIM4BjEPsF/+LzzkjwhOrw8ObVLqDHgrXaG1r84SpdO4Q8Z/X/BDjMD/q8JLO2JXLV3RvaMCppEu2rqiORZTTMP8AfcRK2ArWHT4i64kEaGTA8R2MPyL5YlphWyoVaePcHYVxNmskXl/49Rckeks5GGsC24afR3KMeWCdxUYiJMhu3rqpvYZuDPYdHxFmCusDYIEzgWQgnaAo54eN9OJv/ZaAF/w8xok1SRIXQILnY53DivOSHZc7IPHMPtu1c6d8W/m3oYyMvYg9ZswomxGYzR7IUubVYgsI1AaNIr5L4zkw4OWnJONhW8DA6O/XmYJNBziENYMf7LIE3lACYCiTy6lNNA03SCKQdGau6UxaKLRYRV29FjSnKk9KOcOD54CdBsACSwoRXu7VK0Aamj9iDMZOyXW0V4pFzSVxLPdH3LZjx057++23xSjZs2e3WEPYLQGUMemczXqHnaEhdfFBL+n8x+dXGzlEwNcrW3wNSosxJA3Ugp1ImYYRQaMrSpJwz9745JFoemxuwYFKHAwTkHibWIB4ht+ru1FIKAhYVmXAz34lsk2ZhqjlRuaULDpAg7fejEG1+jFnMzIqkSXApVkIMSvNzUiPIZvx4AIKf2ubJoCDPjJJWDixkwR/Z5BU/x+YB/HvEWnS4IWsea45JwAC4AYqRlAoAAAgAElEQVSGgxCx0KOce44ImWoYQ/mD7pGsTwB2oj4L98/GIavDczF6bFovK8quirVF+v4q9Sf0icbB4bpRMMjriZd0He6XRYZjx0Snk2nV8rJh1W4JEANmgVBqmDo5ld1IBA6qMOrSga1CFj5d93punAX1tQ7dimBZJCkJoT2fugR4vSnBnzrvNGqGHC/GkfdBvXMNipTTpCqhz3rCe5XzUqcjtZT1+lHRoFIpWxToVdN3t7a1hPaK0ODogV4XdY45Y+5B/SOLh8PHW0t5mQfOAGNDoImSMuAfGwk0dH5+zo4/c1yoNwcnByhrhc3OBgXp5z45nNj4P3njdTktzDfdUPr7XHCUwD86HXQrgBXA4SVKXrmiAzK2fsVIzYYWd7HDjbopqOzKtV3YuAgAekcZ1/PgxfN6CVrQig3aPDE7qLaReMahpbVTrkFFs9aUy0qTJ4Iq7njVXcw36P5455mw2aFNwvTgoCTL2KC9ZF5rhzUtICeAmnp2GC0BGPF79jrNKAwW6YnMF4c2+ztWsMnIC7RwNghdbxwEwZn3rK7aUAemktozf0rsFzDChbBaBYqpFR8K4SsrGncCD8aNgwYKIPPpIFFJQQgvb/+ZDqVIrNO0DjHRWBsIpU0qwwcIQ8YB4INxIVhhzVDXznpzYAfbVbGBvn6BcuqslUPLBVbTstcpd3VpbUxPct1pfRcHJYBrPPwp02GjCaxU7T+ieDmBbuw3ASaf1esxYPJZjeTj6/yKjgC+BWdoZPFx1qprFz6DnDFYsF7qiEPOWUspjcrlAmjK+YAd8zaodL1rFajMvscJlc0L2XgvVUgqcOcscGp1Vtl810qinh076kE7doSMquw5jEX8nrSfrQKaYQA052WjpCURWLCUgTht3TPtOLA1CXJDhebPlNhyPLsHvn7m4MtE8esIIkWR7wiIfLrk2cs/XSCc93EdAAAcSMZUopnFkpgBZAwBBQB5CFLaELQloJ+dke0mIOK+CI4pm8Uf+PjsGWvOZS1PEPHwobUmkra50GGZ4pJ10K6eUpBSyZrbCtY50G/9m4dt09bNduXjC/ZwFl2HvF2/ccN+49e/ZK/89ffs/siIl6piZwFDUgBcXVacnrNMIW/WnLOJmRnv3If/VmgTYJPubLPWvh5brJRt2+7dVkYrorvLMggyFks2O/dQARHZfoIv2APZTMqee+4Z+8IXPm/r164XE+n9Ux/Y8WefVVabVsN0hFA2uViywQ3rJZj6ox/9yL785S/bsePHFDgiFs45y/mIsCJBNGsCJ/6DDz6QqCvjTDabM+3o0SOhI1MxtLAual28/vrrotEfOXLEhVYTCXvvxHs61ziLAAZYR6zbkZG7tm3rNoE/rHMAL9oes9bOn7+gYAoxfOYZX0Di5kF3TVU7UWgwBAysrZgIIGh2/xmdmqQC29OnP1LwtW7del/vmYyy4yQrKIuB0YkGizTtBvqVgNqyZau6skQBTumT5XIqNeE55TMiXtnRKT+PdUnW2wOzRZ3vaCMwZsqaT0/LF4tl0/j9rBV8R4As3r9v7z4FwrBBYHiwv9FScGH4JQnFohmDD8F34WcRrF64cFGAAQDZjZu35EfgJ0SmO2wMtNMI9EqLJZXr4gMNDw3Lp4TlDKAkXcH5eSXDEJ+nXEXtU4PuxL2Ru7ZuzTqJsZKMJQZQoE0Ti7onZfG3WKf4Luw19j/PzPpiLPlOnpdSD5hefB5b8PHH5+2ZZ57xeMQSelZEaLEj/B4QhzHEN9o4vEl2DwCKvcR4ADhgEwARmBeYJWi3qCRlakrMBNg4lHQpaUdXHGK75WWByXQWgn2BDYMlNTY2rjGgLImxlE9HGVNIcrO+InMaFi/sHcroKZGn5S1jTNnQRx+d0XjwWf6bnBhXUjnqNAHIeNyVEGgHYIIv58nJFdeRNNMz8JywXpA5YJyxb4wx4+K2ulnjBqDnnY1mNUecM5R5kSiEaSLxbmmm9AoUPH/+Y/n5vX29+j7YFbxPnaKCQCrjQDkXhAN+zn6Icg6cBa7rQ9chSixrAoj4Xs4GtZLmvMoB1udska5Bw8MCBYkBYOaxRvkuQBHWBiWELrVR1twr4cj6AvTPNT3SFyyVbOeunQLDiOEcPCyLOQXoxJjFdQkgxotnBVxHhoJ48sb1G9bd0yUWGZ+HBUdrbRjgLH6ejfMD+/T5L3xB7/uzP/szrT91/RQxwOMY2J3+HaE5iwgQGYF5To6or8Y18T1KRnNuwHhHfxRQJQjBSw+SWJyYbbVxqOvgKA4O5b4O2vxsPZNEPt/UiEIsLDAOsUj7wklgIeIIEJTo8A0Ah5wTtQ9yfQ+/hgeRsXUqQQ7OTGSRsHEJYEDW4gG/So0J7fH4d2SXRGopxo7FRU9pCaEFeg+D4osC8GJFSC2jomxLqB3FWWIB4ogIGeceUy686uUi8dpuqKP4j5dcuOgti8Drkb3dWyyFgJHD4sFhIjPP551J4OrHyvQrExJZBkllvQB7OGS5bzY/Ctp8n7LbUIkAhVa8TphnLORbtAEZ41gDy3Mpc6Ua7qwzS7I5XRt6KGBEebkkuq30JUBj862GoJpE5whei4sqk4idV6TLEe6Za0olOYyjL7iG16StEMC60wlqql7tSyggQ76gTKWmseZ+MSoofTPeogUHBhBOGEYXwGhwaINls2kb3jgkJH+huCiDzXeDaIJ+bt+xXaUfaHxwzxjwN996U04BTpWAhUVHPwVwiDbqHVLIuFALy7gqMC8WdahzgKOnwQHBusIZF2IZKKOxXa1aia04SMI98x5lAlNJ6Xrwe+8MA1DoewbWkZcVOeND9D1a6cKo0NxJySR0SUB4N3ZZoeXZkg4yQBQyADgnKokJHVxYJzhPfDffFdksHK7MhbfGXtJh6fol3i1H6tTB6Y6lLvwcKqX0SGiflk7LaGvN111DBUonY0WmjXXDePNssYuNnKhs1h48oJ1gq8ZJJXChp30Ud+N9AFjSDUknlRVRBrW52QXsWttk1CIYyv0ow0HGQzpKVR1crHuudfMGrelw8jPKJDG36JYwJh1d1Ms7XVmssFxO1yJA4BVpmhxkAkMZs2LJ7ty8pRpm7Ssh0l4iJwAqdNap1zxTB6ASxRFjjeZnFps+Bkw+s6F8fKFfvRFwwXava48+Buc4HSpia0sHpBFcb1JgCFhRrVcFmmCPqAnH6edMwraUA1NTNHtKN7p7Vll12JRYQhjLVtjknO04nZUq2VnvNoMdkfaTyn6LGlwcOmXCgnYI910sevlB1HASozAwPGPLeWxIbHGMD+PlxSvKFpNFFWgcyo95Hz6L2I9B/FvfHbqkRF9KXe0CW5afxbIeJXEUHLswu4Bgtf9siK7OGYDNx+Emaw3Qjegt98AZhENPoD6wbq3duXdXXT8yyaR1cs7QWXF+wdZncpYrLknEPt/kpaAZxHizGdu0d5clSajxvbAG5xfs5IkT9o+/+U27fu26nTv9kVVLS5YRC7thSw3PMrbnC1bLpGw50bBRdU5pEcuy0NRk3ZRptrdaGT0TztfOdqtCxW5pUXnP0ObNNju/YHfvjShouHXzpn344QfSjdu9e6f9y3/xLWVaKZf44Ss/tKeePqZnx5cQWF6t2vTUrB0+fNhee/01sSHoTMH58aUvfcle/fGPFawQ8KkrTaOhgCEyq0kewGQgoGcennvu16QDATuDsYHizjwQoAAkwMSIfua1a9dV7sFaokRFujFdXbZUKkqjAkFJJR5GRgRikex65513dV4CHhDE83tPXqFTtqBngh0gLR7K3RGTlJ5Yi/wf1lLU24i+38mTJ7QePUnofjH+DecjYqSuJTevAJlSE3RfYPvCfMY/I8AEeBG7q1hU4MRnCNIJTr/3ve8raIulzbA88L3ExhArvSRw5uy5c7Zjxw478e67CuTU1hrR3c5O7SvKYXgeAm4ObMAbSgXyIYGzsFi0A4cOiEECY/rD0x/Z1m3btBcIDIhXAA9Zc4wpZzplFewNEiTvvPOO/iTRCkUMfxmtE8ACWruqI5ZYAAVl7RHNJPjEXjE2JIR4SLQfKIGhrMbLHRBYzUmDD8YRABGBMkEpe51nYo0R0GOj1Nmnp8fu3RtViTPxFGvl+eefF2DBw+PTsW5YY/hRrBc0aiRym0VINqdy47YOWq4jspwJwfac1gXrF7YUjBfYPDCH8afR9fAElJcH4mdyLVgarHPWBzEf98Rzw87zBhDoQ83JJyWABWQjcOfZsCUABF2I61J6/nDechn8y6rsOhoufKf0MaYnZadkZ0PXMu+AVtYawdaznxlo7oVxxfcnlhneNCyQGu0fgBOSa4wpoBNxAMAM5wLPwX2yx7GzrEHG++rVq/4zJZRdDwWm1+07d3RP6A0RE2Erl2mNnc8L7MBPB8gA0KmpVImzI6EyLHxKwCWY6MwrLCREXGmk4ba7rnNAcgmhGQn+MWwcQGBVgQRwQPFJU5N1dHYpGUn4zvkCuIJN57vGxx9ofVJaxhyxnpgLwKAIHjAnMLQpc4rnh0tXpHQd4kUxHCmhTyYF3FI+JCHZee9+xX3QdYwqC0BJ9i7jSxcwmDcn3nvPY5Mgjss83x8dUTxMLE1ynlhFZAnptDirRphEIHJH3TBnaHqnOOaLuEIASLg+19O6DPE7tiGW+sRS3p8HLNFZ25zPNbgRHp5Nw4qNtYyxHANaJQPG7wiUWGjcABvSy3C81ERBkuh+LuKKUGMMnvjT69q8H/YjQMOzIK4N4lkQ1TAFhIn38zt3EgBmvNMM1xcwEqiGElZTiQzUpdDfOijdCzFXyUldxlsAT6iJFjCijIYH2RqUoOvIfbiWCaJq9Gkvr2Z4ItWVAxQnJgag/LxUWtQBpNrfMHmMMQuNBY7hoPMLxpfFz6HKIgNljuUI3A9BpCjAOShNrhjMplKmX9m1pBxIp3h673HogxgyZ3tUJKSqsUcQt6nZqjUvPeJwBODhQItKz1b3ts+MFWPAIaja24TTpFgXPjfO+hF7JtQVA754NxYCS9hGrpTN53FUIhCmLFlzTrRBlJgpWAQB7eujvrlLxoVaS0SuGNdLFy9qDngPqCWbFtAN9tLNmzdkzMlS8GzMfewKAMCk9WwJm5+bl8EGEcUpxfGMjgooKoc4xjiufYwl78OICQlXa9+UMiEAB5E1pTIxqXA7LdxbrnnbStG6ORQlbPpIn4cDEvaOuk7xPzmHXpsqwC/h+4Q5cNZSSQcea8Q79Niq+BfP5+vYxWZh7eBUrSqHB8oi9wwzhT9jlhKAyNd6QgaP53CBOtN8Rc0T1ijjKgXx6WmJriFERhZBdbyrArgZGWkO/ci60RppeCtOrkkraAAgVxqvK5OrumbQ/sWiPsthijFnXzDuXF9UyZlZvVdMI+ovV2oCNvgZgCAHDOsENhWBFIAkwI9sUS4rR5NnR92eTBDXR/CLw4Rn4b083w3Vwbq6vYOxrk0iMBAbFJx5Dj3XoVkSmKlgZ1Vk+u8WoIb4x2lLn7rmZ3T5n+vmHnfJ+bmG6fGb/h5GgGWPzRPtGiCaVoRigy1ZRvpLZJmcQqsSw2DbAMRJqqgcsLlJDivBaW9Pn0B2giK1GO3u0VnG/or6HnK+wn6TFknd6c/Silgqqi5cADBlhl3dq90nAG4FRofOG9gZnD3KRDnrBeSErJeSLiFR4v4TnXIKclyxWTh0sBsoaaU0UYmmQI3HrhOw4ujzWb9XB0vEWqSrTNDjwjfgJfsZBGT5Pf/FjCeBENlwPzu8gwUgkM7uRFKUfq7H9SlLYCwIOhDXhKrtIocVS9JJMJu25kTSksvL1l9LWKGyYs10rWkriAFBmU13f58deuaYjYw9kJ+CI8f3vv3aG9bb1e3Z1rmHNjs1ZfPTM0oclerOwu3p6pGoa6lSsdkFZ5kWWvLW3pS3ZnzBrg5r7u60OyP3bKG8ZDkyn4VWa+/rVYnOlWvX7dadu7Z27TrpVZ06eco2rF9rm2nx29st9gQsR9YS2X+AIVH4c022izazCvYWdN4QGKJpwnx98YUX7E//9E9t/xNPSOvk4IEDgcnhpbiDg4MK9miteujwYZ0lTx49quu9f+p9sVGYB+aIMxU/hJa/aDEAdvDz6zeuyy+QsKTmK229vd2aq8UifnTS7ty+rXbGM9OzYghwjnKmk2QiWFE3HEtIl4Qzm2vFlqBXr10TKMBzk5zj87RpFuO8XhM74JNPPhHzhbMOoVTW/JqBfgGSAAHeVcY7GRKES7MlC3uLcoYW+bFkw/HbYN3s3bPHSxHWrBHY8fIrP5AYKPPK9+KTcb5C+cdvJltOEvD8pQsqheF9rEfGgjnp6euVf6P2zHSdmZyS/4vPxH90h7l+7ZrAEXxOmNi0CiZQhQ2NT0IZFWVniL6yrxCw5Xt8Dzqr9NSp93Uf7GOCecRHyZZjGwDU8B8AGbEljDEgEX4TY0RLYtpaw3gjYCTxx7PhQwAgwdKQXkalYpcvX7KNGzepfHj3nt3ye3keiQkPDclmIbxL2QVzTXtsL995XuU7YihpHJFPAHB1CQHWGl1RBGBIR2VR4stcMzZ+gOXB8wMOACTga2EzKLvGl8X24L9hp3hGkmSwhC9cOK+1hr2AieTlG4v6zxNXdB5dVqtbSmawoTwz6xsmErZCCTv2MxpIyZTmDZYJn1HnqNaW0EnJfUqN2bTr6MTSy9iamO/o7enVHrpw/rzuZ8u2rQqsKRmJcSXvYy0hJE3sIbmGZFJjg53i2rT6xd5xP7xYx2gLshZhMgkgaG5SeR/xHoCJdC1zJCgrWpti2C8uaI2SaASU5BxifdKYQq2Ha3XtW67FOuE72VuANTSoYF6YZ55J8QKVCaHyIybTeRbANRKqNDjo7+tdLQ9ib8DSd/+8IbvOtVjDvERKSCRUTsf3E4MRYzG/+OusTfYH65u1xDms9sPow6xZo/WrOLbmml9f/MIL+h58a+4bqQTAQnSJsDUAgjwvthG7g54TeB++tKozJPPhAblK7np7tFf5bmJx4hw1Tlmpeolr0DCVvEDQIsVPEMkjyCbEShHGku+RREQgAyjxoI7ARNOPEhGfdnEk+qpDVwwF707CF8cMs1pvBpYEV5FAUBBA5O9RBIub4iYjc8TBhpwMX7xmZJpwoEspm+sEFIjrxABU1Bxq+wj0yIqUy3ootRSG1QEdN3YAid1MAGyqrqciJCpkn0Tlr5SD+jKb1tE6V493BXsFRSHwFOpeZrJ8PCLFNtL6IiU2jhGGk80XgyvXtaiKSQKQxN9BNTlMXFsCQZqqGDsqVVJZCrXHBOeAQF62obrS4OzEbjXcG2PD+/mT76Wvt7N+YCRkdACw8XEsybRJYEuCr9Q/o8viuiQgnow5C0bzH2jBESBhzPm9aiazWW1ADDjGgBf3gmPIeo6lLnJtQ+cgXysO1kAppXOB6KBJF/vEKCDARhYAQ7Nj+zZrzjtwdG90RAcoBwM0NrJJGGYMLk6I1wh79h/HrtHwrBxGXN1ogjhxpJBhnGgBBmuFQ4eDMgJ0BM5q1RiYNWKmSNw1ozmSOjvASFtBG5+1G2tQNeaB5cRz0paSA0oZPUvYcmU5tIN0zZgI5Kn8BqdfoIVX47lxcKqxSmrUPq0hwyrHW516fE0oS0nAAJ1NLBzmqS2UVTk9LVJXQdAB6tiLrA8BnIBLlJJwOKgUD30dr0/mc2QP+B3rMGqJcJc8P7+DLgnDR7X/tKSjJKqrW4dZe3unri+p5QRO2qw/G8yexZLuQSynWkXODpRIvhcWEoAOTnysm2W+nfaXlVEm6GHvqxuUGEGZoKnijgbZKi/lQSzQDx9on8wnWi8YWp4HZ5Mxh15Lto7xZZ2TVRq7f9+zs6HLAA6Fl9o4ny+S9nA44xg6VfCzq8eR4f4p7MDP8jt+Vpz7GDD5WSP0+Pd/byOA36K2794xD/smgVMxvdyWiBUZEh9iW6iEIB2E4VeUvUafALu3Yf2gdXV0ydEl80r2LGaqOO+wXyQxYq2/nF2yuc1NOqfIzAOaiIXSnFcA4C01F9yHwIEtUlPvjiL7FHtE6Q1nPme12CGA0g0XYXd7D6DsgDk+BzaGwBPNsahDEtm2Pta0M3bgiI518gWkWQWTg5Jiz6xFGn9kowoMCv4d3xs1HFycPiGAmk4XAPk8G0EhwZ7O+tBphMQKzikdZy5evKyOC5QetLbk1a63XipZN8LlD4tWWK5aNkGJQZOYkkObN1k10bCjzxy3m3fvSMw+09xkPf399jcvvWz9nS6QymCITQhYhoM9NSVnncBCejOtLVa1ho1PTog925ZttqZG0tI9nVZY26+zYGR8zDKtecu2tdr6LZutd+1a+9s3fiIB2NhVbZTMfCatbkuwhyJgAsCAqP3c/EMFaSRljh17RoHM1avXraerWwxG2q7CAti+fYd9cvUTZalPnjolhgjzc/DgQa21O7fvCCxhndLVhXaqiM9yn2fPnBX7CV+CgHHz5k1ah2iVEHicOXtWnWfwS0gKIUBJ6Qf74Mknj+iMJWMNWKKOg+vXKVnAnHtwd8cOHjqoQBBfCv8I6vyGDYPKoJPYYZ17kqNfpdX4HLB4OXMjAwXBSUoAeObTH51W8EnpAcGLunqwnpqaFWDh17kmoB9fxBB0qaNMiN+jIQb4QqDEWY9/x72//IOXbfOWrVp7bfh8E+NKsFBWBKuDZ6LrDcHnSy+/rG4ylPqyz9AZ27hpo+YrshYov2b8AVxoHY2fSnabVrhrSdIZydGqOt7NPpzX/MA2g0XB93oHkivyecWub20Ruxbb0dnZrWvhTw5t2GAD/X0CFwCd8G1gOWAj2JsuVtqqYHhoeNBmZqf0jJsAQx7OyTdi7LED+LFEfbIR1hDQS0B7+NBhiZC6jXGtGhJN6Lfh9/KM7B3iLNYzwBTfzVpH0wO7c+TwkdDpJikmFEkjNAfx+2Ba9w0MyBflWaP+CPuf9cm+ky2dfyh9F8AW7An+EvdIiRtlUXQK4t88L4AZthi2DGAS74fpwLwDLCoZRWeXQpvduXtPYAysJwcDGgIYtm7ZojJ6STCEpiNRe5LyeO4DEAX/GB+ScYsdFnl+AEiYJoAcxBC8H40qGNOsBz5LSQhJRoJz7CbxgexkLqc9h43X/VA+Xy4LoBKInnU7yb7FxyTZin+6betWrXu6STHnStZlMwJ2SKCKLUGHsJC0xc5GFgl2Y+++fXb50uVVRjTsPkAqYk91pwmaIIAU7AUS3+rgimYm91iBse3EAoB7NFxIJhMnMiYuweCtoPF5Wcf43TComOcI+txAt2dhXuPK+KnVOe2xH87b0NAGnQvsFcAPxgp7RYMT3sMaIvO/d88+AWcAz6wlQEIvbW8oQYl2Fec210L7BHvFd6YUPzs7nblSZQhxSDZtu3ftFKjMvgKEZa2ylxWTKWHhnaggVUj4OlQ8OPPS/XeRQIIGE+slkkKUhBGI79qkLqTwP74SzS3NDRcHc+HKyNxwylPDF00I3iWuEtAe8UhE31sK4Iq3MZUeSlCup6Wq6rACIwLnQZ1tVPvvQi04D6K9B2EcoVwBEODBPBvd8JbDlCnkPAgXZTeIVYmVgliYnAgHD6KTEJkwhPaRjaKDnOx7U7OVl7wsgCw0D8f3rIpOQvGtBFpQaLka9RC4B0AJicMWi6s1wWRNlpZLWsQS8gzZJwyXQBVaDjc366Dkc+hYyGlbKut+uPdIoZWYrWqbH7WK84XvKuXci7obiW3inQDIVrFZ2Bh8loUA/U/0NMTj1JXOs3LKpEOvq1bEVGGh46AQyApEQqyqKacNz8ZkA8bOK8wNcynxnCRBtwuL8eJeXBQ1acmUB+S0eSy0tWqDQF/0g6RqrW0FG+jrs507dtrC4rwM69TMjIwdh2yZ1mIzswp2+TdAhtcieocVgmoyX1DFoFxjzDD0GHgMCqydh/MI202q9AenAsAEh5Ygmpdq5AGdIqoYWB6xLp01xzrms7GeFOMSGVb8jsB8uQy44XV0MGgAzXC2MSrcNy8Hapy6C4If20VK/C+0AubwikHzo/IvWCoVKViz0aGUMp8OUsI4cgHWuD6ZA+905XPhlDpfR/FAd1aLd/6Je1T7RQbL9yYHC2AbABsBAYAEoAYsMwBBHC3eRzaXzhGAWbVQssKhevr0aRlLCbIte+eeRqKuzArrH5ou64TDhzFkbVPGhcMsVhDaJ9rnLlZMYMHe4V5A86FSKptDy+HePtkxDm72M04NjJVYegfIwSEE0wU2E3sH+jTfyzxghPldVG512p53npLxDBY0sqUkxtjwEsDV934GUST76ae9HgMmn8HgPr7Er8QIOPheD/oeNdkBgty5We/e4K17ncGKvcSxwv61FFqsgcMEC8O83G/tmnVWKLSLRo095lqrtfSBzozdYQ97q2B32EBKpd0moXtnBWIr41mnhEPogIcdjRkuzkrO89h9h3uJZT5RAyW2p8eGcU2cWf4TEBv0VrifKCbOmSKwWrRiyn7xP2Ibe2feCvgPzMHIyuX7VEoYAlhsFj+L9p5zXEGThDVzyqZi13GCCRDJtBMkoHGiOvqmJvvkyifq7LFxeMiam3PKrOdJwlCOe3vEUjMLlqlVBThx/rd1dKgt8K5DBy2Zb7JGJmV3R0bkC0w+GLPtW7bYJxcv6R4psYAJQhaYjCzlm9xTqmHyBUq0x6VxwErZ0rWE9bd3WjHZsNb+Xu8ESHtStGASdcsVWq137Rq7NzZmlYYJ7IABQCcV/kN/gww6yRoYFlu3bbGdu7bbjVs3bXJqQoDXs88+py47585+rIwpvhvjTKBIW89/+s/+qb377rsCUABKmLNDBw+plep//I//hx05ekTdX65e/cS2bt2mnxNsUNPPmYfWx42bN7QGSAiIwdTdLaFVzsrf+Z1/pK5/mzdtVvDJXO7es0vrl0AEQEQlQRs3avwIgjitxsYe2PDwRvkM7AHaFpNU4axl7tGKU5vfJRNrZQEAACAASURBVDoikaDxcmrP6LrmDf4BAQ+sUoRu33//lAKbDRvWaZ8AEAGanTx5Sh0zYEVIK6hctru3vW0p76OkmoDv6WPHtHcjcIT/Q9LjyiefKOAEREBnjJhC2i3lskqZKA0BCMAvwRdAV0Ns075+ic4i/Au4QFcVAmXOfdYqoApCrOxLAj/uhdInSoW8RSmMK7pWNgmwYPx5L2NGcMznYWIwngRqZOzRyAAUuXHtum1Yv87yTehB0KXQhSrppERikXlApwTfQ1qNdTrpLduWLVu0z9R9UyysdvkXAFHMC3PJXmSMABgAuN544035jK5R0mRvvvkTld+0traLwQEjDZ/fuyxWNWa6bsPEwABIIQgGjOuAmSMh4IaAnuUKAfM6Ky65dgTJIsYYn4i1QnwgEd4OmG/3ldBlbJk7xoVxBWACcJavGbqJ0sFFjKzbN8UiYq1hUwj+AYnwFVOJlPWvWWP3H7hmC/41IBzBbldnh9gb6hqzgFQCOoIV6+qm409FrhjrH9uqrlFUAiQSYhgxBowFukSfXLkif9kbLPi6Zg8xZ+iP8CyUkvAnoDBAD4LUXpbuzU4AGFm/gAywhaKezPXr13UWYEewzzBaAEv4LPcgUCeQAxAvZs5JnuN7YufiOQTbHXuqeEcNB2oC7rgnzhIABgE96ljrIqcAXorbAdkLrbL7rJepmWmV6mCnaTbiTIq62muv37BO+5O9BKtF7MJQEg8IzzyzH2D7wHLjOfkOfHzui/nr7nZhdM6Gffv2yV6x9wC3sDOgG8SSrEfOQPxzACliMs5I1ppXYZQ0f8SQaBVR1sa6h7XFOLCXT753KpQWpQQIo28CiBmBM/SKWG+cD5SVAYwRN05NT3jpWqkk8DiyNCMxRMSNkIwRyAPZI0gsEO/ERMxPc5QSza3NDWVqq7QOTjrAIW0SqOguUMmCI9Dn30yEB+KhXS2lHrmcJlIGqb39Ud1/0PuIjBQX8nT2SHQ+BJjQ7jbUEBPUQUHkITgwuJ6zPspGtOiik270WUz8yQJynRHXKmGjs4EU2NAaNyw8lVmAIDZ5XSefk3gjNLBAV8Uo87t4D16aQUlKTWhhpA2q9IKSpCA+pYWsABagwdXFMc7cn4ANKEKUEYV2SGpHiONjzhqhFzuosDM3HHyKlFoWGsYCOm4sy5F2wuKi7kvMm9CikAXCQUKAWak6GLQqUsqYWGNVcIjFrNa4apOasBx6KTBPFungQ/kNi8nF9SIQBmjCv6XLUamIVgrCHXVj5OQFER4QiGxTRsa7KU9G3lsLU8eL8wdyfxexqPY2sUw4uPsH+kQTZF0QwPYTPFOWQr1oFzTHKWXhcFSZKwJd2gZz4NL6jBeHDsYKhxbjxcEPAsrG5/mhXuLMsrb8gHQxVe6dmmXWEWuZa/Ae+c6hAwE1wGR9WEhkGJlzjBXGROK9cqhXhHhLW4f20+oO42VqvCRumqd1cpMOLAKDCLQAREicF10c0eRcdJc1XatV1XWANQyFksMTUIg1hYp81MyJwUBEUlWyFbSB4tw56uovPqeytQB2RqBSJTzQoGfntB4Agcg+se59DJOilrKWuQZGEEQcRxDtFr4Dpxe6Hodjo9bQmoS2C6otZD8NsNiqOXRxsS4JrMV9STCEA4BBh9XCWDHmjC9ONfNJvTBrhIMbB5g5S8NKWVhQRyv2Kk4czBLUu3kmWmry/Q/u39f+kAaJdGgcjWaUfS1/Cil5BKWsItsRQNZkfUavx4DJZzSQjy/zKzgCngli7+F36DwqoSexLIdqenrS65XDmSS6fBBBF90WoDjjZxrZQwIcMnmptCcIohhctG3YEp1voeUv3XLimel6VNiChhxUzjiV2sIYXYapmZJTDWiPzZXeGxm/ZMqZkU3NIVjyOuwITPs5kJD/ogRKPi/76tortEl03SWVSYdOQM5QpdTGkx2cy66TRrDrbBvuVzRlstGLi6tMlujfxO4mcVFEoXcXt81ZR0dXSGQldG7iFAMw4Uhz/mBHFWwU6UAxJz+iUMjLkR1es9bytYZVAUym5yyHtox8NQd92rq7bO3WTdY20Gd9wxvs1s1bKs948vARmxwft9Hbd6QNMnL/vjLTBBT4JpyhyWTa2przVqXrTW1FYpeFzjZrSqatOZm1hcqypQutVsukrbmz3RZgJ7c020J52frWrbXm9jbLFbwFKvoWly5c1NkBGwhfcvfOHfJNfvef/K6tXTdgH505rUAP0cJDBw+LwfPKD16xZ5/9NYl23n8wpvG5eeOGyhAIQEjIPPvsMzrD7t69Z08++aT90R/9kUQOv/GNr9tLL72kgObpp57S2qZF7vXrNxRkoUXC+/HbYGDgTxFY8x3PP/+cgg753aHbY2dnu505c0YZWcpKjx17WiUzBFkklgjwYLYQxKJ9wuv//L/+b7UdxYfi51/72tcUEKkry1JRoATBlDOXqlqXBDQISvL9MVHHZ6emJiTmSbkE644yELpliHmV9HV+j/LpZFLjQ4DD98gPSKXUJhWwhcQXa5rzfWJqUmMI+Ib/xr4HrCG5iU+A30eb8DXrYFaYdCjQJ9m7e7cYJgiqkszhPCexQnzB+j506IDY3VD+Ybtwj3fu3JNOxKGDRyzf3KKEIkwb/DGuSyDMeEs3ZnlZwTJlPiTfGFsAtetXr9nhAwfkN5CJJ7t95fIl7TmAEvwIkkKwD7gu90fC8MmnnhQrKAZ6+I6UKlAyRJCoLpBt3koX1gtjeOLEe0pEbdniDAj2JSBwT2+fbFJknqg97cWLGi/2DHOIbYSVzbqK2hIklhkb1i2+E344ZXbOnshqriSuXff2v1wDoIIyIMYBkVT5xZS7Aw6sVLWmsHfYCPxFmC9KyKYpoXeQkPtGK4h4ABBNejA9vSrBj+A3fndluaznJHbDF4KJ44l07jvjbXXLyxJSZi3AjsOuw06DZRR9d/xF9EtY1yt1gLYxaTqyBtkrL774osaZsYddQPcpwAYEjPGBSRSzjhjXS5cuq3wb4AW7wHdQOoV9AmzFN1bp0sSkRF+JV1jDrGX2M+NKPIMGDEwXgCbWItdh/Xd39QiMcb09P4M4EyIzEd8Ve8h8Ey8DLnJt5ibf2uwl54qHalqLsGfkc9dd70/ATZ7OkCQEnFlExy7AcUA3xgpbD3jzm7/5G/bmm2/qjGLcWRckGvHvsaHeaKIqcAJNIZhv2D0lJktL6mJELCZdTmKq0PUSm8FnSFjDLgOE3LJ5s+wDOjASUh4e1DiRZGVs6Z7FGqTzFXOOZgy2QKySppxRUogNT6bSAsPZi7Nz07JzxB4QCADCPD505iZzi1//xL4n7Nbt24oNFZ8H5lNkmcQEqacvw/+nc+kGToKEK0Wnc0eFQ9dLRRB9BT31wJ7NpZZLeo93uIn0UiY1UroEPIQgTV+nzhqITzrjgMVFkErACEDDNVhgqrdEmVW9oJ2CFoNxshWIobJLuL/YpsqDwZSuR8DJ4S52QEATyVbr8A1ZJPV7zma8DWyNsoqsrhuf2Sfa6VOxXALHRJ1qQNBQK4ZhQGY69HSOwSoLyVkmXk7A5yQOi0Br6HQipksAnLgvgs7yElnvbo2PwKvQa1otV7OIeSIAl1qts2NTkennWaQjEmqW2WBk6HmxAVTDGLRpAFZEARPIktGCldCPWBYIRJkMM4aVzcq4MCaifSWczoeBWak4CAQ84SK+MwFcgcWS01pRHfgKTIJmoYOLXC+HFkm/bd60UWOEgbo/9kBGDJoiG5p7VQnRkrfHAjHGcHV0OKsEQ8fYqCtP6PgDwu5lKk6PBgnmswTMOF6sI9Du9g6n/RHMMzcCocgYhZq1OO5yjFspJQMAcOFQidhSXkTHHwC0wNoh2Jd+jzpGeftgEHAYF4iMSSCw4EJ9KmEKJUvcJ6UpajdoznZi//F77hvmTewoxDXZa2o5HRD8qPcTBZBVp4qjEMSYMDYyDMmEnGh1D1rtLEWXCQfO2H8wbdg3vJ9xcYDQBWpZLxg4gEgce2i3BAuMFdklrgOlW/XqAZiZm6N1WpvGC6eBQ7U52yRBKA4csh4wSyQyl0KA0NlBsW2w1m8A3jDsrFP2LvuD71A2rqND9eGML/fFPiBDJN2fZoSvOkUvjuPBocFnVP+I7lBLi0RecVZFkY8mMdDkf5mR5mPA5Jc5+o+/+5c3Al6aqM5koXuM7E0oyQUwWVx46I4YwEFg7aFXEjU66B6GYj8aBRKPbsYnoWW7l0Ry5jtd2jWJos2K7VvlcAN+yMeoCaDBbgNA4Oi6ppmDzJ4ICUxLxGADOyV2KvDuaV4iCa2dwA27zAU4v5116l0EJAjp1Zku4s3zBz8APwRnGgcRUCQyUDgP07QYpfUuiZ1PtYuNiR/Oqpg8klg5iSaSTGQgCSQCY5Xa+r6+frEDAYfIkqN5wf3D2POuZ54lxj+LrY2rlWVrLbTY2u4eezj6wAoPS9ZdT1gO38sAikxijpl8k2U72lQu08hmLEUAUSra0QMH7Mev/Mhmp6dtcMMGObiAGSQmunp7bJ6yUdgABG9TnOHtVkEbrLNd5RuzkzNWWVq2cr1mPZuGLVNoscWlZctx7iyVbOuePTY6NSVdE8Z7dmpGrEKSQviqMDE2DQ9pHr79B9+2jo6C/eTNN9Ra86knn9a8bVg/JIbG7PSsQAc6kly6fMV+93f/sYQ9AfQQfOTcJjjavWePHdi/377/0kt24t0T9vznnre33nrL/vk/++cqPXj11VcVPG7dsk1rA/ALX+3YseM6ny5fviI2ye/93u9pfu7cvSPdFIINynBmZ6bt+nXauD4UqPD5z39e+in/+bvfFZuFTjz4X/dGRiRyC9Wf7jQIg+IjsA6+9ttfE6AoP5yukAgqN+W0hgHDCDAACvBpEGQl48yzcYay1hDnB9Q5deqUfkbgRGtR9gXAEN0e+btr9ngJmjM1Fu2NN96wAwcOCEzh96wtlRSUKxK5BQhEl4QAXCyakRHbu2+v4oC/ee1v7cmjT8oPRagSwfdNWzY5i+TWLbt44aLt27dXZUisfbRgSM4xrtgDMvWUpeM7ZtM5275jp9iprA3uh7bFsDtgY/B8fA8+IyDY9q3bdd0LFy/ae+++a33d3bZr9y75qvhvADiXr1ySTwnbhniBsQAIqqyUpZeD38O9ABpIyD8w6vExAXUAziiTB4wjmEVzBjYS44ftIGgk6GbtwoJhH+OzEyfhj7E/0WzCp+K+eS6uh69HmRHvo8SYMYc1RtBN8s3LOlwCAX+O7432ARCKe1f59LKL4KP9ge9Ewg47ynpz39x95N7eHh0jxB88Z+yaw88oT2Ouspmc/DQF96lU0MUrqYwkdjZhbwH2cB3GCpAQACZ2x+Q7iYtgodCxCrYC/iAAGHuLMjDWD9oslFwTd7Hm2W8wwgBuY8vd48eP65lf+eEP5Q/CzEFjhbFnPF/86lftY4E0sBp6ZTtYTwiwAjrgQ9MGnfnlBZDDc7GGAJiwD3TWws6zr7HLAE1zsw+lRQPrXv8mKU2sh3B1oyE/1suaXAsmloACAhEvEV+RuL57947HaysrArUkK5F25qPHh2V1I+X5AfkB5EQOQIS3t0/jA7gBKMheZl/zvdwP16DhAiVuxBHsd+J19sMbr7+u60jfkaqRctlmZ+aUdvR97xIOaMiodfak658AFgO6ck3OQ2wVMSA+/I5t26053+KaPEELlLXO+Q3Dyxt/dNmly5e9TbMlNOesE9YHgOy1a1c1j3w3QGz0LfAD2AeAMrBjPAYzgWbxxWceASZeTSMcA8CEDc5Kj4JgkbKJ4cJpkFpx6JoBy8FLAB5dHINPFoaDTTVEQVsh6kGIOhq6qsTaSCnhqnbXKaPeAcQFQyW8otaB1PK1qk4NNBLABGeKhyGAYiCZyKgID2ADuuYb1bM4TDj3QRDlKtUNLUYxKihT4H+IdiZITgHIRHDIdQxirTODHOm4fE7q+epJ7xlpZUJCFolFDLolvYTQHtcRb6+XZmJinbFrMpgMFCilQAq61YCYhrow5oFsOCADhwhzEp2gSO3lmdkoUbWa90b1fRYHY4gmhwf0ziCSXorwKUqFnApGaQwHIi3EuC/uhfkVY4ZONKodBNHz8icvV4A94QcxYrZsBuaBNUYADqUMhw+9kq1bN0sJnnWk+vBSUeUaIM8wDwBcYG4AQnDf0ABdeKnHu7xUqjLOHGCJRFqgg3qn0zoyrAeMKAwIgUbFohxVQCnuDTSxuck7PrF2oAcCbvF31m6saVdJCqBBvlkONFmvRyv+kcOsjRWAo+iMCuBLpYTi9vb1KcPA2ABCOVMo7/fTWpABYC/xWd4PeIFTkW9t1ZjzWfaGgzm+rlWWw88CtQwjqRbXkSUTEF2xlMqVwFDxzjlqA035SQCeMCIg5CDDolq2O0BJkMJ6ZsymJulNn1NmE3CVQ4vSKQ79qPHDd8V7FDKd9ICCPcM6LpeWPRjIAtRRQjUrB521Qis31rEcpR5v6cZ4S/tIYsUOfvL8rl/jABa1rxKrRXw4ndEhK4HeVEqONU4/9F3uA2Scz2i+Qws5fs/BotI+bi6Uq0XJkl9W4PgYMPlljfzj7/1ljwD7kPNEZY6qyXa7RSYNwGQmlCVgt2DuCSBHVE/aHVmdN53dnbLZnPucdTA3sQ/4FrE0lvNbbcgpK10Jivy1uuwJ19H5sFKVE4lIOcZBgq41BPeKqxlW7Dn+jkToxAzMCaDm/Iti+rFEmXM1MmcBO8Tka8l72eMS3XbwI1yEXu10YbUsI3yNfaf0siIgXwmqmnf1wQElsEKIPerIaeyiWDU+VKEgp9Aza4D93g0PHwI7z0UIxkk4LJeWxVglwCFoV+vXzi4/ywsFBbBqgSr2jJc4oUVWLZWsPDVjA1Wz9bm8ZaorhmJbLpex1vZ26+zvteauDssWWmx8ZsoK3V02vHmzXTt3wWbHx+3u6IiXYzycFzthpV639Zs32fjcjGURo6UU4+6I7du9x+6NjlotnbCe/j5LIvw5NuElFh2tVmrUrRVRxo5OG52YtIGhIVtE/DaV9MROMqUsPD4jPhV+SWdHu+rxX3zxN23d+rU2OzttD8bui+rPGb1163Z7+823bGJswvr7BtSmmLPnueees+9///sqfSGJwM8IoHbu3GFPP33MLl2+ZO+8/Y7meHGhaN/6F9/SmP/Jd/5Ec0ECimwpgdt/+tP/ZPuf2G9btm7RGj353kkxU95//wOV/9DKePv2bXb+wgV1J3JRfbS32nR9rnH+4/N24OBBlTxDkUdDBY2Fo08etUw6qxbO3J/mOuWimqwhMvaIu0rsNZEQ8wYmJvON/wrz4fKVKyp1wY/njEXvYdOmjWLJsEYAbNAZYI+R4CIJhj8VfVj2hWf2FyXuyIKCcUJAzNl88NAh+ep8B2uXfbll8xYbGR1R6ciWrduUaGG8KVOCWSOmLwmbh7MaD54tauEgWAn4iT4NJcXeacNUCtJSKKjs686tu7Zm7Tol1bgvngmb8Tev/o3+DrsF8ArfljJmgkrATMqMCWK72hE+7dIYcz1819GRe/LtGCNilqeefkoAREtrs5jtsGTIeLOu8LUoO6FkBd+LcicYRYAYdF9CMwK7gq3Ap3JwjVJDB2KJBQhm8ZPxnwENCOTxhfmsOoBmMrpf5hA7g/YMgb1K4wc3CEjgmcUCCMLQ2B/YJ3wfQTN7ntFjrQA0olnDiwCVUguel4CfvcRz49fhI2KnCK7x3fHZ8XFjZxaAF1i+/QNrxPzheyi/u3XrptgBALIxWcZ1COBZP4AKDi4nnDmwQGkKe3t6lc0PSEWJHADDsaePSZBW7adXVmRbsOmsLwBaEmkAhDzb/v37ZV/Zc8Qm2G/eS2mWNxwYUICtDlFqOuIJV/xnwBB8aOwK4DrPQxkb5WywljgjSCrCdgS4wqcFpFYwPzun8hXAN64HAwufHl+VdXft+jU9G/McS+XYY7Dzuc9Cu9sAYjNVMVCqPj+v2JSYWF03SaSKIeixRqWyonsRISBIb/AMxOpRkBimN+cmn/fvL4hdxj0DlMQukgB9xIY+PwUlJMfHJr1baiBhEBsMbdyoRDPgyMz0lBhhrFdsD8/Jmp5fcDYdSQfWIbaA6gNAKEA6Khx4PuaNOJgyLnx9Psua5nOck8QtvId1z5/Mgao3AmEALS7iAdYw9y2WSmC2xnPypwImTfmmRhRQY7LZyBzQbCo9bMjExNa6OCQsfh46Ukpjlxy+iMGV80JN78qKAixl8Ffb/IayFIL0kN0gSGXwCVxdZ8TTvVGU1UtvojCri2p69w7PkPCKpSAyLDWn4ym9oUwRAVXKlstLCvZZVEygWCF1zzThkLFI1daXvtAE36FlcgQjFKgFpgjXVUlBEPHhPhgTAT8giKH9GhQyWtLyva5S74H5p0Vv1bFm0QVW1e0H7ZBczoM8GC3QMQGGAm0IQ+ldW1zPxIEmB4Fi6QVz57RhpzUTpJJRiKUTjKlowfVa2CAOgqGiTRnD1WtXQ22XL3rRpIOwpdZLgzpq18bguUC+cepwLqMoJ4aLe8ThotsA6CELmH7gzAebAedsaJB+81kFrzI8S4iOlqQ5wv2zUSN9GGqfxIqWEfJtEn2Zw4aXBPHKFaHsWr/B+xfCGSiarHHWF/fFhsMx5b2MI+MXuzj52veSDJ6xtFjUvEXAj40ee7lTz4nxi4JY+trQ47ut3Z2Q2KqbZwbMYf4wMlybuYMFgyEWPXuJjj5tVsZBBlVOp1w4N4w1G1s6P9Wqnp39xt7z9r1JOfSsLw4dkGTRuAMQhzER4IhoMFo6TfznfdlVtxm6OrAfQGUlJsv36vO+rwhkYPxEBooc9VpNmRScC3VbSBI0FIOw2LylEykr5AvagzgWUOFQ58b44TT6WCO+1i3Kd9QvAXGPwCnPzX0BgHl9ZdpbN4dSwnpgezHWPBNrHforc82+AITZvGmTHCuuIZE8xoP1LSMSjM9nWF7zPxOAPgZM/mdG7fFnfvVHwLuGRTYqz4NtkV4SbdRbWmxS3SsyAldxbmGnwlJjy2LzNm4altg2zAsvEUjKwcc28pK4PP4AHRBaWmx+AZZHUrYSexG1pLBx2EhqqmO3F87gmKiITJPJyelV0MOl4jhbnJGCfSJLhm/D2RDbFkvAPp3W/cbMFWenymjxDxA4pZMXIH4AivmM2iqrdXxJSQTOIhghriEw690C1EEo7eXCofUm55ODLNg513fD18EnwTZyH64bVXbGbTajwJMgksCC81NlPfhNAuOzYplSXonPUGgvWBFx72LJ1tZStiaZEcMkkzCJYsJhTcAE2LfbOgb67PrNG1bo7bH+devtxA9ftTVd3Xb19k11vJkbm7DZ6RkrdHRYqq3Fyo2aJdIZqxaXbGF6xnZv22EPEPO2ujV1tdvajUM2cuOGVaHxN+esmknbwNCw1RMJezAxZQX03JqarMEZW1oyVgEMD4ILqP8kbmh9SrZ9y5ZNdvz40/bgwajdu3dHXVW2bN2qoPrjM+c0folEysbGJyS6eevWbTEsCIxoL8s5CQhBIEAHnWtXryuYXrN2jcABmAL4RJQSSPg0m7V33z2hM48yADoBHj/+jI1PjNvoyKjKXggEYbQgAEuSgnMWhgk+AUEG/viJEycEmOzauVMdLnxdoEPhrV9Zx9wrAAS+mJIzsDpU2gXbOGXoAbB+KNHgXKYMh7MX9gXZZN5/+cpl16ZLJkRndyF8WhUvK7HE+/B30PajRSjfjQ/BsxKME5zwM/wDRFrxldHWYF8cf+YZ+UgLD70MGqAE4Ib3UW7MMyA6y+efeea4gBq6RzInVz65IpABkAaB4LmHszrj8REI1gFcPFhtd7ZBd5cNDg7b6L37duPGTdkC9hAMEc8637KBgX75JZQ+4asCZq1UvfyddsRLxaI9c+yYAmoCPkqS+MzM7LRAH0Aanvfo0aMa71Q66ayE8bFVpmz0w0jiMb4ADQTNxE4E5gTuaJjABFBZuPzTFoFhrCtAuampafn5rEcCQ5KT2EaEikkW4d+e/ugjjTGgAWsEXxbWBvZlw/CQdxANSd/Zh3OrwBA2y+OanE2Oj7ldKxZ1n3wW9jeAJV2Mnti/P7BgnImMUC0+PHo3rDPmgmtx74AxsFwAoAjaAW2ZV8aW9aJSw9AWFjCLOWTvqLlAd5eAJuwkjKiodxn9a76L8UMwGlsJU+jB6H2dH+q2ODVtd+7cVsIQkEmxRGlJSVwJ4i4uKsmKfeU7CdQpzYrrAaY6/iLxBzbZgZ522UoScNK7SntXRoAUxot4hMQlwAu2lH8LXCdGFZvey6qOHD1qM9MzYhpxHjA2kmtYWNB5AKsG+x2TxqwxzgwSxcR3APzEesTRAsGWy9ZecGYL9wxDUix2yV04e15s/dAqWToe4QxkbFWNUKvr2Vl3gFbFouuy8NycQ7EDDpo1ABACSBNJAUDYH/xw5oa4h5Iu7pHnPEfLbSo0lJBf0TmuSgSSxh2us8PcDw9vUlkVL4SAAaVgbsF6It5Wl9TODtu2fbv2LxpGaC0RA7E2mH91zgoME4Em9brIAypvisll8Ing90fARPF0SOCsMkya8rmGylto6RUYEgwUD8tkqT7WEt7+iItTmgKNv73dkeBSSX/HkBKEM0mgXrGkJNa9Sjg26CUAdjDR3r7Wg3w2oALoVErfE3VICGyivoOU5wPwwPcCxvC5iBrxoNxn7O7hop8ezEk8LbR8XaUJsvxqj8AcWAGRPqTAWG2OvVZKiHEAUKjzTEnotCZkivtnM0tvIrShjQyWBmKzCdeiwNHg/Rhz73zjNVUEo4wJf6pkhHaHhYIWn9pntbfrfTEgZ+M4LcvLUyJwonZiYQ6duuUCRxgQNpHTaAmWKx4bBvG8qWk631AyBAJNrRhtxKa93EptHYWX6DmlS5JLq62rK6Q7HZpFz0LmGmSfCEy7uruUddm6dYujnI2GatZw7lQmImrUZAAAIABJREFUEkT0cAy6uzq1HmAbsDnZCBg0npV5YzNiyKAhYpjoYU8ucvT+AwW6zvrJqVaS+xLynKbmkZpw76riVGgH2ShRifXjCMS6WLDrpEjXZAVtG3Q5ihoHWAliUVS88xBODg5FbONL1iYK7TFiQlFnZy3f4u0aXTsmKX0W6kBVJ2fO2uF5WG9qQZbLSrCW63NtkGNlFQRYQZ+jXSb90X1uWAMYzAigsH4xqMyJOukEugTXB7F3NNJBQubZy1vaXTke0IvWbqm09jDGmzXltfg+bl476F17uDfGmT2MgcLY8b2MLeNIlnWcwzGRtHwTjlKr1h77iaxFZOfgnEGrU9coleoBdmQCUFixB2Pj2tcxg8oax/ngvjiU4iHEsyLSRpkRmZOoY8PByXfhFAJscUCyB7UOnFuia2iNAwo+Bky0RqL07C95OH71cYDHT/DzjUAoSfFy2KRYIuzRmAHkInOztLfMu8OZcd2pto52b4vb0iKndHpmSh1ysPnQyLFPiDJy/mJfo5C7/AC0ydIOBlAmgSPoDmlR5RgrVbKvMEm98x4ddrCFJEv4/PT0rAIEt6V+3gBsOEvXQWyVbNJtQyLw7uuQEZfNl+aan19omHBvrlflLdnVMS2wRx34zgShfT/P0CrAuVebx5jgCv4Dfg/2Xp3ygo+F30RQJeCIRIJAcHQB1ul8humKbaQchxeBmRxrS3i5bb0uZziWNwPAUxLVqJTFKhm0rHVWataKkH4qab0DvQpI5xeLtm7rJuvq77MZ2mUWWm16ft7OvHPCejs6bGZ+1lJ1syrM0HrDBjdutIVK2WYW56WrUVks2dDa9bZcLFm1XrNKwiwPk6i9YEuUS3V02tjMtC1ZwwboyoMPUCzZwIb1Nvpg3KZn55xFbKYgmDWFrwprqaenS+KhO3eg91GX+P34+ANbKC7Y85/7gsaLeeY8p/vDmbPn7OHDBevq7rG3337Ljh0/7gHW9evW19OjM5QzjGCWc+7rX/8dBeo//vGPbc/evWKREuxevHTR/st3/4sCpH/zv/0b+XycvTACnn76aa0Jfnf69If29NNP2b4n9qs1LQuCc5lyAvwHmBeAirt37xL9H7HLnp5uBafMM2cljAxYEASpiNRy1n7lK1/R+/DbCYbYa7cBVrZsFjOLUqCzZ8/Z17/x9SAmOiEAh7IH/Dv8ifdPnbKjR5/UHgHgwF9jbVCCdOP6dQW7L/z6Cwr+bty4LhYBmeKz587ae++d1Lo7cuSwWC8wd65cuqyzm/vles5e6Ffp0QenP7RDYtBsUECOP0WQ1NvfZ4ODG1SiG8FEznwCZFgwCOPybLAO2He79uxWGQRAxP3RB9qv+CvvvPuuM0bGxm3t+vV26+YNZfu5d5giiYaXcr///kmV867pHxBjmrIABERhJpHswnbEhCcsCOKGgbXoXngSh+BarO3gn1NS7nFNTs9Bkgv/m3uC1cAzKiarkAycFjNEbJG+PoFJ3p2w3YEKNFzUiIJW2HMqTSCOkC+0uCihTnR8pFsE4ABwm2/WvscX4loHDhzSeJGwJbh3CYWydxJTAq1J30c2H3BPa2LXztUySkCr1177W9mK/Qf2e0mi2pIv6JqANYAu2F3pnQwMuLh2xUuYJJCda9LaN5X7eFMNF9lGJ7NN88z64NrsMXxgbLLryfj72dsk8dz3J8mYCMLGNY0JAAkC1sSY6LwQTxInwfphnhTol8tqf+0l4OfsyJGjIS7zEiTmAGCKOeW+mW/JCQR2NGDqmY8+cr2PnTvtvRMnVO7GvXMOADgAxKl70qbN2r98HnYbz8j4Syy3w7uFMe7sCUrPYIywhgAA2UeArowhdl0VCnMPNcb46NIerHn5FD68YnuDpeZnGaXyziD3jlf486xhPouNYF5YU598cln3zXwCJAGoXrt6NQBHHVoDjPvN6zfFUgTUBXTnek1oOSYSAgFhya1bu07MD37HuUfMwTnLGc7eBHzeu3efSo3Yb8wBMRn7Az+/tdAmMIU4k2tRoUDMfv/B6KowLPPKunMdF68moRSIWIfYFXBT/i0VL5JdcIYd88Ha5uxkHCMhQyU5GGmn+Lt2Bi8G2lvkOpUH2iqGhQ8qcAvaAWxCvpDfgzyzkQnUYltAF5KiO8hSEEtbDq1//OYdMHFxWRadSmkaZDkAKRyZhZbqYlJRo8IFR0GJWHDKRFG7JdaIs0AURAqV9TZLJaFxnrGSngTOhKhItDhGuIzglMx4QguawwvHIar1q+4JkIhMz4rXe7IQ/Du95zsOCu+LravUYz0EtyxsnCqCSWV6CM5qDWtuaV5tFdvZAfWVwNWpyEygMmSh1IBJ52ccIDxjLGeK7BNR5kJ7Zv6OSCjjD5NA6P38ggyBdGhEGYS6VLDx8QlLJNFygUTrJU+IQCnzvkrTSGi8WJzME44kjhAvDmQcBgzTwoLX4wGMcGDv3bdH64F2WeuHBqWgrJKOfF6Ip9fTFa2v1w+9Dz78UJsEsCvq4QCiAVjgvJHRiG10b98dkWiU2CIrtTBOVaGtjDMZRBxOxlvtb9XtgA40SSHZ3Bdji4HC+GEEGBOeH+EmxpnPYKAZYxgKgDmAAqC7aNmgPo3zQgst1rgLADYrQ8O94rwwh1AkoRPG7B4HJocHdY6IFcHacdZE0iYnx3WPzA00TuqPyQ5ICJZWxk057VWcJDZ2BMz4PKrtorEHEVe+j2wV64+pRISM9c4zM56MC2VD7EP2GIcPrJJ4QLuGkJe58HNv5eVONteTCCBzA6ghcVvaCbJPG6KasmboloBBvHP7ri2VyYYMBMfc28OJYRYU9VknPd29GkvAIQ5xaotxOGntx5oRoNjWJqf38OHDdn9kVIeqd7pxai2tIWOb0KiFdPH8BR2AdESSHeO/QNVdBQhiZ5yfL8T7e3nX/woMk7+XB3t80ccj8NNGQF20vZW2QHk6olQ864idwjnibCZLT9cWzh5ssGi0yaQcbgXzKi/sFuCsNpn1upxMZ2x4twrehwMUmX2yYcm0bDh6E4NDg6u6Jn6eUtoJUJ0NQLVnCLEpZOIJNLD5XI/zj3JPbLNn+N2fclFXWqp7Zztn5AU2SGjFSMv42OJegq5pEipkUb0TmjpWqMuga01h951BQjImo3MoiphH0W8vKc3r3hhXxhJ7i0PIn6tgDNougeUbs4qxFFpZ4bv39PywE+QbLJetFvRVJPRdaFFJTrpcEWDSvly1QjKpMzLX0iRnn/NgGFBizx774OxpezA9bdv37LXXfvyqZZIwCzutKZm09X0DCtrxT9AgWVZHjKTVKlXr7eyxJcqUanWbX6nY7OKCdfX1iuEB62T64UO7PzdrWw/ut1Qua/P6fZ91dHaLDo72BB1dyBIDnONsA75RSjDQ220H9u9TcHP40AGVRozcH7VNmzdbd2+vvfLKj2zX3n0CHApt7faf/+K78pue2P/EakdEPguI8dzzn7MXvviCylq+853v2De++Q07dfKUffTRafvyl78iHYtt27br94jBPvtrz9pXv/pVdWE5fOSw/dVf/ZVdunhJc0KgBTuCpMavPfecffjhB/b222/bH/zBH+hMhJoPvfyP//iP7Q//7b/VeuQMB9Sgm8qhQ4f12f/6X//a9u59wt586017/bXXlQH/1re+ZZs2b1KXjwcP7tu5c+f02c9//nNWXCype8/LL79s3/72txVQst8I3vFrYeSwFvDxhgaHVjPXKqm3hrQe/vzP/1x+8o7tO8SAoUUwmgS///u/L38HAGn//id0rXNnz9rRJ5+yM2fO6pnUQWN5WSAQmX6YPvji/y979xXs6XVdB/7cfPvezrnRyBlEIpEYAAYxgEGBpCSKlOUqWR7VPNgvHpccqvwyNTVPo4eZmjdXjR/GtqpGlCmRIiVTjABFkSAAIhA5NYBG7hxvDlO/tb/Tgl32WGLZlGamL4uF7r7//xdO2GfvtddeG2Dw9T/7ervm6msCKt13330JBl9+5ZV0ROET/8Zv/Eb2G3/5jddfa5/71V/N+sUmsDcEcd7t8suvbH/0R38U1rNMtECez6FDUQeQ+Lq3vOuW9sEPfijClD/84Q+GEh3sZvHOyBBY2eNnAlx2uQK2CWABkGIjSrtte7vt9ttjy4wdvRS26dVXX0t89Iu/+AsBCsQSAsawMDZvydzoqOR3gIt/9I/+UbrjYMgYY58FXGGrKNN5663D2fMSs0AEc8XfA+gBF62P3iUnGoiDJAOwQOAuUKaXw7fn2xE45atiq3XZgwv3E+YUD5WmBbvm+QBZr7xawrq6RJlLdg9gdf3117c/+vKX8wxKJSUFBa8f//gnwtQRzzkLCKw+9vhjCeLNo7mWRHU/Prl16FrEZdltvl50gYbW3myt1ueSmACA+x98oLrLEDvdvi3sH2AHf5HoNNspSWn+nR/mmn31XsACmkHmFksLQ8b6FesaW2s65UuaDUQUG4lgc8A2ABXgQJMDa09JGJaRdWAdKntkR+6+++MRllUW1xseOGOcgd4VSCZB0CsTPH86h+7YlrggsgdaP2OzDMQC+9IZRA9H96G19YrhxTJiQfG9OJufXt1s5rMWxbn2VPQ9BhDLOQRkSnn94lLeS6Lb+mWHItkQIPi9bXpysj3z9LPZo8oClQ5JnI+GNDARxh5RavFZqkjW1ooFQxLiumtzljnv/Igz7B0gDG0r69YzWGfR9FlYSNLUHna+AZyA/dbF1VdfFemG119/LWdIOoGNjrZLL7m0SvIOvhyAsbCDYrmYU2Ps/DP+9k/pog4aJpu2blrv5QiCsVBAaWUoL5kopeUSqqzg0gFqwNPGlAq6ThlKItKmh5JxlWp0xooT3eKKMBIHiBjoIFzZwRLBcTInGBMDAsZ74gzEwViTKaHbVoBM7+DTszW94Ydnn53dUB11ZBOGVsBpe5sguHRFelcQh/7ExFRABcY5bUJpUgwpZwPYr+N9jInADNAjUOwtYtP6dCjXkDHiKGzUbnDoUqO+GE3RjAFmfNaEMBZRhx5aBHo3z2Y+irFCrLPqjntgH32GoXOQ6/jpJQe5VmtZUK7vvgAdSLBrMIbl2E2cA5osWvVunNCqb1ttm7ZsCcDC4QJ8WQfQPxQqYIBNlR7h0cMoCq+aMUZQ6Q0QjUEgCqX1GmVjAIznhtqrGe4Kd9Sed+0mUrse4ADqe8011+adMEoYG/MDZFELOjWlQ8FCDPxzz78YwSU0LWskjulZ9e4OgGIOeW7XdW8lNTatNV21oUXLqmCZOOpEsV9kxE6erHrQ1MeXGrj7Glfr35xDYyGz2WQzG0rcVInLhukcZtabLIHDj+NaLbor29hpdGn1m3r8mcyVGj5Ous9owYWxxFgz2hFFTheeav3r853W7ZncO63l0m99LO+WlmUcdKK+Y2NxFOMMD50njIsMQYTaMKWU1I2OBTByOGIn6XpDODHdaTZurLbIa5S2T8WQURZ3L79jiKHDQEPrd3F+oe3ZvStZScZLFpThBjxFk0enqqFTkUPPGKKZ99I5a1mwxDkRqCRDk1Z/paL+7jvuaCeOHQ/4JJiAQvu8w5mgWJg8Q5ct9NkITA97yrifB0zOx/DnR+BveAQGunmBJW8Tfh3Ev1PO21pAYyU57GPE0Kenc3bu2LUzdsHntBN37jpT2M6Uu2pPvnFTbG6c5qGDjMCvs9l6RrXbYWck28oeLi1xJGfivDs7nFlODPaOj9LtVzoKbNlc2ktLK1HuZ386QyTlvElElX4bUDh+xfSGCA9y6EJRHlpMctgixD8IhSdBQuR9fLxKgUMvXg9AXcLsxXrlQ1UipxJh/Z26n9DP/64b53n9hI06+BD+3v1Cf+723bljTF3L942FrPpG+gfLq23P0nrbsrDatk4QIK8S3a27draLLrm4nTlxMmC9tsJn11bbJddc3b797W+3U8eOtasvvbTNTEzmz+w7H+P1w4ci7h6G4PJKW5qrZgMnzp5tZySDNm1K/T7dK+DG2uhou+ymG9rKzIZ2ZqFKcg8fP9bOzi8mYHjlFWVGp0O9dl7kWrLmmze2+bOn2/vefXsYkXy1T37y7rBXten81c/9Wnvr8JH2It2MqekElEpz/q/f/2K79jplKFviL/BtBTtELZ27Ak6+B4FVjIuHH3q4feADH0hgJtDg5P/Jn/xJzmyBAp+B/4N5IoMMSKCr8K53vTN+iWCR4KeA68M/9+GUojgvb7jhhvaqd0uANZ3vubZWtda+vfLVr36tbd68tb32+msRTHSWAmkEhMpeXnzxhQi5vnjgpXb3x+9Oq1UBk24+rvfzP//zWaMSPwK0gy8fTEb7Yx/9aPRH+EYCcu/zCz//80n2/NnXv57Py1C///3vj5/we//230ak1rhbQwAiGip/+qd/OjC/MKJmkqzymVtvuzUABh9K4EvcUgmSrL79LbN+zbXXtHvuvbeYKAcPtl/5lV+JjyueUFJ39szpJPHsvy42L6gCUHmGgAJvlQ+jFP2G629ozzz7bJIrAjAdiG677fYAPNbj/MJcu/qqqxKsPfjg/Qn4Bb/AgWrz+1qCf/bD88beKIGeIbi5nGCzOo+ciA3DgrBe2AJrmT/tO8whn4nNwNIWzJsTJTD/9J/+s4Al3kE50lNPPplnA2xVWc5EWiX35gdEdgW2c2fOtH1792WsaIdEbPPll9qWlHu0rFfruWvC2UMARUKdYoWt22grFRgF1OB3A0x6opfNsAb5kN5x+04dZp6sRPPQ7EPwzNceG6vujdZdb40cjanWci/lZfw5/9W2uvbsSMAHzAT7V+xorZpvQOhv/N2/GzAEm5hGCiAMkGAejb21iPkkQH/Pe94TLRqJt55UrT20IdojgBlAn/v2cQS2Ozf4kcD3Lpdg/iQj6aIYC+9RbW1PBfxnM/1Ug4EqowT40CcCkJMWYC/Y395xh102ZgAxSUN+eGKxKXqcBX4fO3EsSexiK41HwJeujDIUjTSee/a52D12ZWVlKWcDv10cqhW5canYvjq8enb7SvlMgJChK6W1Ga3IoYxPbCIpbqxTjnTiRNZdmIyLS6UTOD0TOy7J+YQ1oPxzht7WWhIfkqm5N23PxcWhDGnzkKSo2F8cFJboSGtHD1cpk9JFJYZKhTy/PeT9PNuBA3Sa5tsVV15RZabz8xGVtR7DRNKEY2Ymc+y8s0fEhYl7yZGsrkV/1HzZh2yOuTU2gQW27di6Ds3v7XGBC722ygHsQLaCHY5VTztapRSDCKzfubHfMcxhbwyASWr0lharde2gpmzR+H2C1KEjTtX4Vd1ttbFVrlD0qXSuiYjsX36vnqPERt3Dpo1YjT7NG6aL9jqowfdSDX9PDTLRzAhXLccgbpzVyeYv9RZcE7pWrWwLrDAmniH96gctFuhWCdiU/oq/e8aqNVYjpT6Mo6HMYaV6cAv2B8V/zlboU8ZqYjJUTH83D5XlqSx4ryE00Qy6uWF4O1jS65w7c8ZCSKmOeYxY1YYKsImcDbXTfieYR420AVErgRxbNiuZEMwL7seaekaLz+ddF5DAmFWdN3BqYzaJhYh66Z1K+KnaLzIyjMP777ozgJQDc2V5MWrLnMDDRw9n7GU45qOhcTqbIz28F5dCgX3mqWciLtqVsM1PAT9q4xZyqGT9pb7bGC3HkClvMc/RNRnqWX3G+owwrtKRgS2VNY59pOX10kJ1a1FypHtN6sxLA6Wzfrqz7DOpIxyybkCj3jobY8UaWgzFeiTG1I85PX78ZNYYlpP6+5Sc6RZz/EQMX0eBXQ+wENXtkZbMoP+qNQdaMJD+25+3ixYxQMX80JYM9bqo3CkpWq5uNCVgvBJAR3YDIm4P9j3PyAPAfFfGQm27OedwnJ07k7FmeDlf3q93wOJAb9lSJWMMp8MMSCOAsB6sDeu86wuklnBpsTo2OYRCpd1yrr4yJUfT03EMzZvxK0BwUw4SYGDXoDFXYRsNbJoSRVzPPGgpx3EqILZsSopxhjrFDpplQf0N16CcZ5j8DQfw52//sx2BzjAZ7CMbGKFnGl1DmS6ggK1C5XWmRq9p6Lp3wYX7s4/DqlzjSxB93pqsWbScwuwoYKLriHBkgSDOEbZRCUCvw2ZnOJZdr2phgb7YbOyCZA3fAfAbOjPh9PUSjA+YoVNZANly5gvqKbvfab3ez7nby405+wvzc2HTomfzH4DfvT6/a564Lp+DvxA9kZQj67KzMUCO73XAKR3+nFtDd7cAx0NZDvPWy0e7LpcxipZAOiaOxt4WmFCtRl3H2cY5FtByII1pOpAcfqttpkGwuNR2zq8GMNnJIW1EB6fb/ssujdDm/ImTSXrsv/Titnnf3nbw6OH22JNPtjHJtsWltAnG/HQWmYufPPFENKYE36vLq+3sqdMZlyPO/21boksyOjGRIIUDPr5hpl107dXt6PJSW25rbfe+Pe3Pf/jDdmZuvm3Zuj3nqCCR/XfW+J4Ae+eObe2ss2zzbLv8kksSWFxxxeVZOwdeejGdVMYmJtuLBw+20fHJdujwkXbn+0pzw7ozPoIu9G5nl4SBQIiug+tzujFonbf8IPf+3p9/r912620BGbADlHz4rCCIX6pc5UMf+lAyqoJEa17gSRRW+Ue0yFI6v5SAif+LiUKkVEcZQIvsObatMcUKev75Awl0zS/w0flnTwEPJGo85wP33x82heBIACdDLLjWDlcmXZbX95WpGB9//sxnPp3SHd1OdMD5whe+kOsr6cUmFSQ5w++///7sP4wl57rAV9ADDPjKl7+cfVUlxzPxL3z+c7/2ufb0U0+3DbMzAQuwyfxEiJQI/NZtbdeePQFvjFdPMOb5jx1r17/juvbkE4+nFChaCYOe2cTYWPQsNCIQuNsH9o/n8K7xt43ZC8+nDOW6664Ps4evQsAVu+xH992XWMU7GVftnfdftD9lSgI3rADPCcgIEBK298wgpjsbP8gekvB7881DSUDSMiTu63cCNX6SOdWxx14U/EpyEcIUhIo7aDvwn4AI2LX8OHGN/ZzE69h4Ep2Ee7EJ9uzanf3Nv7Z2gAPsLd+rJAgK8LjowovasRPHC/BdXT7X6phvqZQm/mjjj53IWkjp+CAOi+kkiSihiR0jQRcx0hMnYkf4tXw4Pqxnw664+eab4tslcXn8+CDaXVIN5g7rZXy89CWtqzAlTmNKFHjNNillMRanT57MvPl3c1Giw1V+nlbaShN37U5iDrBmnryPP/usvZ3Wzjt3xFcGzNnT1V1mxxBTLWWdAtLZcvcCpBmvp59+JvsLwGJMrA+/B0Z1Bsqll12WPe0cSfvg2Y0J4BOzDrYVOOWZzUcXG7fmPa+9XQB5dRUV91z3juvz7Ng45p0elIoJXbsOvPhCPu86Yh4dhLyj8yhNHRAklpfb/qGsyVypohAref+6prk/HttzycUXxw5Yq0BCZy5bwycXLwBVAcHOR/HYnDL41dW2ZcumCBzzwbtmKNDYnk0yVaypMmCIg7HIAdJpD/7SwZzb1kSY/nNziRcBJs53thugKHbqLFSlOmwyVsptt90agBLY7J2w1zIvm7aUWPKJ42nz7Kw0z/nM88/FFkTPZPO2zeu9jW6ESgfB0966rwtMJvDoOhiDzkFpEAy6ENHzoG5fnXXSHjg0FrVBqzmkbGRBYsCRsBc4EdWi1X2LpVJZDtmZ0hmo2uHcaxAe5Sgl4AtVtVTffceguqVrRHh1ECxKJ5fRKv1J55e1An5MABDDxHkG97BZOTO99KZfj2FiGIEmgBQbzjMzLgm2BoHZXpaTDFiYK9UtJv8nsqrESUuzyVIz7uCRntlvB0sCJgFcFgp86KBUF571386UCQg1KGj7Xs3VfFr6MnpHjxzOYZSuKukoMp7Fq7d1SmIWSjvigr17qtxGCQu61NRUMhGMZdGNlbWU0BthWGPoMD2mzdPWbdnYr73+agCkc4rJS+qEd2bjMawOdSI9jNmhI4eSCYRUA8siThtkvdroojA6sHVcsRkZ4XQ0WFqOhol5OCs7llaMVR6UkhGK6cqaUqMHGFmLMRLgd+aTz0Uwdx0AMd+mUw9PFJBYXzFGGMPOYnKYlnEs0MxPRFd1RxifyCaVxXJdht1677ohYUsMbSjd03sYrwgPa/ucWnb/PpfsTTFRqoTGunKgdtDKHuyq1X6fjgdYU7oEpNtRiSGHubJWa906imGVsV1YCLptDbqHMTcuDlAgnwxpAMp0ZJqOo5q5O3UqDhin6tQpoMiWBC2lvF1lOZD36mY1nmCFYygLg6LnOtU9q6VTj/Fg9LsodK1DLK+pGOFOK7dH3FPNsrlwX44QkTO/AwqhjE6Oj0dfoIz5WrIunEGt5nyec8Q4yy52cUYDnC5RQ3gYHZO/YbDknC35T4SsXXT5ZxvNnr/b+RH4bzsCZU/XY+Pt6QjHS9YM/kA/0/wb2vA5Pa1Bi+mqa64p6i5Rz4mxoSV7dXphwzhUmKQJJHStG7TXqryw6rg5VXt0aRkE6tjslITSL1nnX2BV6Cy3WEzCDRva9m3b25mI47dkrZzBAkF+Abt6+tSZoXtPJRjY+8oyKikiBl/lvAngwwCUmKnuc3yXClwK5O6s1HS+GK8SIsGQs9pZypfhjVWZUnUESUe+oasgGx3W4SASz976XXSy4qBOJrNmfDA62Ez2mcMocHY2cEix+DiSVcZabZHdZwO2sVbAcytty9Ja2w7UUUZNx2TXzkaQe+tGTvGxdvEVl7WNe/e0V44fbcvra+3giy+1U2+91cZXi+HoeZR/AkFGlAnrWkRQ8OjxtmPrtjah69zYWDu9vNg2b9/e9u/bF3HvBcmeLVva1n1729JYa0fPnm4bt21tR44dT4mCc+GZZ54NLZ9OhoTRGd0kgFBjI23b5o3tgn17S19mkv7NhWErPv3scwFMxgFk0TpbT+cc56L1gL6PUewsJBQqs2ucr7j8ipTdqMEXIBIAFeQ4z4jFyubrtGM98dl3L26uAAAgAElEQVQ4/YLLai16In6Gspmvfe2rARZ8BpXdPlHCogWthIgzEBNBG2LsC9enL0BEkW+CQUI34LHHHk+wBqCR3TZvfDLr8bLLLws7FCiAAeEcpf8BrMLmcJ7SX7AWBXqdzfqtb32r/eN//D+0H91/f/6Nv2HtW+9KSeyT0uM7ERbJr/+dv5PSWqKu1pFg+d3vvqP9u3/375J8wc4BmmC4Ks++5uqro1snGHzhwIsBvDBjdDqqLkYb27PPPZfg/wtf+HyYsgJbDFP3pYnw9FNPplRDNyMMo+efey5lRFq88lPsX74wP/DrX/+zfM9zpfvU6uo5kMK6oHFyZu50fK0//spXMlbGw/orgGBvgkH34fvzhQESSmuIT9tXGEFYAAA2e+z6G25MWcnNN98c+8E/syb4QfacNQTwshcF+57jjdffDIMWWKobkLFUUoRZlAB+ocoWK5A3HyspSdP+2rr3HMRtgVY7MVIC2s6nTM17+47A/Oz83GDDJgKYpaR80H1k8+h7vPLKwYwL+8cmAHz4a2yn/UN/xroReMePHLrIaH+sZBLrqcqmt8T/Y1eVT73+xuvZa8Yi8V3kFyTUx9IuGoigLKTHP9poew5xY4RJN29JkGzPYUw4B8ytMVTGXU1ONsYOCvTjR2Mw7NuXgI0gsT0oXuFv3nPPd2N7i1lY+o1iH+uVPZYUtY4wXZTtOEsuu/SyrP3eDcm7FzOyzjvzwLbTOmRDJJXFgdVRczH388N+FLN7PeCZuY7IbzqFFWsE2IMJxXdnk/jiy4tY65Ucl+h0zmi84JwgF4AhYg151lAQRkfC2LKnuuSD9aTFstJ+80h02liJS2mDOS/ETRLt1pDPWgvamNu/1sLWbaXl49zA2qHTFGD+5Km8E3vFThlrz5Q4NczJtQDoAMI3XnstLJuwPWil7N6d61ljzhitjN1HTFEsp2p3jSmD6QUY/sTHP5Hz7E++9iex0ewse6lEDsBLdsG6FdvYh2Jdc9dj85Gde3auu2hv42uhdd2MtDMdmBldu8SLCB4ZAodsgAjK2YKygWKTzBBq1sCy6CEJI+o+UWWOIvxSHIQq/ah2vzaGCQCbGUiL36J9u0J9z9R4MUEsIw2oAZhwREym56ra3/pvhH/WWzZELysS0DGM6JXex0REFHW5Wr92Z0W2ybMawHJeSgQpehKT1Uvd731HVCogHvJKcYo8UxwktNLFpaGmt9SKMTnCxEgHGmUhhOhWYpDd19z0zFjXlTCOYdKst6CHDmqsAuMOXQ3jIZ0CxuMEep+oCw+6JNUuuhZinDjO6epqe8d1aG/HY9QmJqdDo4XGEXU7c1aNWc2ZmuEoK1PeX1vLxhUMh+6YmrNS8U/3l0EMNNmuMJNGQy8DtHg+orgAkakBQGI0OXFodA6wY0eP5z05UIGcAghV7d0ch3CMMCv67XrWgoA/XXDSmm4uxr9YMRgpZzPePsAB7G2prDvGP7o7a+sRDUTP6r3e00EJuAARV4c3XnXoRc2udota+qmZc59uaKzlUmsey/MYO5tUlsFzAMO8XM9kVv1Xq84v2hpjQS0vx6hGWDng43oUn5X9dIPahWfpw3iPlJ2E8l0lRBE9tra0uz51OtdPBlObv9Nngv4y+OYr+iDKjYYODubWuAYAWVnJWJtn79Y7OhkThiuideMTeUcobcCos3PRbom4YDpXyLCUiKDsWih+a6s1h4P2EMpmwLmFhazn6rNeP+bEvYBTyoGMwYHnXxgCLZouG0scSo/748djfItWvxSn+z9mj0T8uKubngdM/ttGxuev/v/pERhw5K4r/Vd+1wJAam/bz2wm+8qRdfZUx60zsR1K/ErwuhIogOFtO3bEcY6wnFLiKUKGM8lwySDzMWgeOesA1cWiK0HVZI5omWu/Ozs7CKkTxiuQO+d8q5JGtqrTszmL+/ZekGweuxnh9uXlnIt++EZsdSU2gPnF0Os+xdT0ZN6JT+A9/btAKK0YW4td5ghW8kHZc2m69NJf9jf07oFhGfB9KOF1noTNNwA0zvZol81Wi8lzLNS36aX1M6gnErxHQJqh3Nj1mcloQMzOJigQwMhKAhdmnImnz7TN88tt18h4m15eazMT4218tLUNYxNtZFXSYjaludt27mjLzvvx0XbyzJn2/LPPtHEsnYHxye80r4QfF3UPmppol1x4UXvjldfa6vJK27V3bxuZmW4nTp9pey+4oJ05faq99vqbbYTW3rguORe30Y0b2nOvHWy7L9jfnnxaR5ASjRS8GTOBmYHet3t3m+b7LS20mamJdtHFlUndtrVEDZ0/x06caC+98mrbumNn23/RxWE/p2sEwXkJgNmNceb5a5iMEjp3f/zjmfuvf/3rAfQlE377v/vt+CfKKOgtEJ+t8urV+F3KJvzoRvPrX/j19nu/93vtpptLV0WwTDwWkwMTydnJp3Nm8qW+/Z3vtN/93d+NhgpmRgmPTrePfeyjOf/5HD7LV8DYuPXWW3MNAIzM+jXXXp2gnXDqL/3SL2WsnPPW41e+8sfRahFUPv/CgeiKvOO6d6TsQamGziuCOPfzTsqUMGL4Hj9+8Me5zt69+5LNJgKKlcVHLJ9hYxgxX/z9Lybof9c7b2kPP/JwEhz0Vf7wS38YAPTW224rgEfJ7spKAkv+GNBA6TfmjbOfLbGWZeaBGUePHGr3/+i+jIdyptKO2JASnRdfeDFMJkETP5pfyl+IQOTAwuGXWPvKCp584ol20403tEcffTidjwRYmCbsjnIlbA0sDsGsxaWMXAkWhoPAz3sLbPlJypwE8cAomg69PAgDwTWBPuwHQCxZ//0XZv/SHVHCwr+q0qW9Q0nRmykv8RkgBq2XSgCezfrgF/bSwZ3bdySzbnwNGPDGfe1p4Ix50T67dIwKFKRDZO3aRxhC7KWOJEn0zZ/NWvc9Y3kzYVki1K1amkfYdGU1oJ/nuffee+O/zWyYzZwBHbqOn78DHdg9mX1g07vedUtsFjDxpRcPhEmEjeD57nr/XdG8cF+AENZEWFRD15M0kZidia3HuvI5gGHKNi6/Imvu2WdK+JVtF3tqmXvo8OHcmy8ZrZMzZ5IUBUjZRwXejIThwj73UhX7TMtcPiwbjSFGkwmYlvk/eTLzDlyxhoAJmkCI/4yf8bJu3JeNkCDGPLLflCZ5V7+bn1uIzo5yVGvNHgOSeA5aM9Hr2TAb0NIaJouAhQU0MLbORyAeUAMLBLDEBvH/jSkB5B4/WCM5G4nV7tg5tEkeCeDjM9Xhcy6fscasE+sBkA/0A7TRZmHDSp+kYnJniTUuxlTi45nFIQA46xqoY/0ZM3uTHXWWpWvu8nJ7xzuuz3yK88LyO3kyoBxfIPM0MHuw4sQD1rF9Z208/vgTsRn2au9aC0j3Z3uhdEjXUpblOTpzbWT7ru3rHl4m2EV7DWuvG/ZCASR01Viqi+RwH7LQDLwDLsJBTQ1tlb645mSyOoRexstY6w5DdFOJS7p0YCsU26T/+Ht1rBiJGrM/p5xkKEdxD393na40XZ09ykkwcDJCgtxqJ1sdf4AQnjPlRtFJGc2BU+JvVUrUBT+BHP49pScrBWqUkj3xyqVMGAfGwvMuvY0xp8Tvkk1akk0qEKhnxAJK6UjkvYaAuGukeBeBboQ9lX8YyzBzlOWU5gOAwb1cM/opKwXuuJiFwuFyb+wR91aSw1H0WeVKmatediF7RzNlghZNac/s2rEjht/7LkVD48ICRrBnEBYiRjeeA5bhHx9Fk94eA+XAsWF27d5ZpSjJ/s+FmvnsszbMtjhBDl1gBUNywf59afEFgNAlh/HgoAjgzSnnKqyOiYkc+AA567Hr5oRGptOS99btQN2q7knUyEfHgiyXCOtMshfWAMPcgbkCHABs2EDQ+Coh6gi45ywh4snQ9Mx3ra9SLAeYeC7/5qB1MAV0iNYONkXp+wA3XDs0yGPHBoEm2iflKMcZHRmpNpkrqzFm1mAH/Dg2eQd927X8HvR2OPs+557GwTsH+FN6NQAyK0AuQlnzC5k3tFnvnV7nm7cke4Omac7DzBpKVhj4lOENLbiMnf0gI5IuTaulYWLN0gYI0Jo9O1W92xcWQ1O2nmRyUtIVhx54ozUhIdxyyjvgCJRJDf9QcucAcZ9OCw/AOpRUqdXVAtBcOPC0iASgAgM5Qb4r6xMdgFBFLeG/REb6n4aGwn/l4O5n8cHzJTk/i1E+f4//2iPQWZF/fSZUcb6qc1qVyfmxn0MRn6oaZwKLJeRewHl+0iVnawIatjCJhIEdIuNWpYeE66vNOmcuZ6CSlaGbWsprV1bjPKekb7AXkinJqK5poXmszlLlOsp/Zmfaju07c1717BM77rzQsaezSbs9K+ZhaajZ33QyonUyJCyAwlWiKxmg1KW043pbQ88VDbhkTwtcqTLg8qX88B2cCaWTUqxTdh5wwsEMhRmrVjeIOITVRS9+y/De/tzPt2hQEckGZA8AtjMopShDeY/3A/6s8b1W19rWlfU2eWa+bcB8mZwK82TXxs1tCXOHcCtG6qmTbW1qsp1dW2mHMf8G/TT/DU1bks65xlGVaZydbhfvu7CdPlbO8YZNm9vYxpk2NT7ZtgxaB7yt6W1b297LL21LrbWXtG/dv6+tjIy0nzz2eJtQJ7+wGGe86x1cf+072vLiYtu9Y0c79Obr7WYC9WMj7eDLLw5Uw5EEpzt27Y6g7ONPPt327t8f/0rAeustt0ZEVlcZ55yxcd5/97v3tL/3m78VFgVnHeMUUHDXXXcl2/nSiy9GfwJ717mu3l7AYi6BND6jk4P2w34wMrFPtN7FABBYyBabT8Ersc8//uM/br/zO/+kumVEr2Gx/Zt/82/bBz7w/vaRj3wkGipYJgASa9/1BM3pjrS2GmZEfKOxsQANjz/xeAU6W7aFicDXEXRLBjq37ZVNs7NhbvizciLrU8D9hV//QoRrZX35fyj6WBXWkWSN0muft3aU4/BN7//R/fEj+FNhQ42PRzvkH/yDf5DSphtvvikBjlIloI5nwEa58YYbk6A58OKLYUi95z3vHZKypT8wNTGRMj7lPHwa/gDmxM996EPtxw89HM2Pb37zW/HLfuEXf6F97957EwgKNP0bvRhMFoKeP37wgUHT4khYCNirfET/xZIwpmzYw488UuLUK6sBkszFgRcPhFlAV0HQSAfnhhuuz358/fU34+vzo+1Leh0SW8AxPlovO+FfSp66j32JVWQM+FcELNkSIqLskvbOjGoF2NsC0nRhaI0B6MK8853vamMpfSgGdgC0114NoHTTTTcnlrFGi6VdjTRovdijXQOQb8nWmGefrZLqzXkXNuXk6VP5+9uZcta6YF2ZUlgQK8sDeLY5Yy5AZg+xiVz85pvfGbuOVXT/fT9qH/vYx6qcaXIiIt+ETs1PJfO25xnEaZhMiW3pY6yvZa8ZS2CLz3384x9vzz/3fHvuuWfbytLyOS3CdIRdXEpiMmXo/F1teSN6vVqi16srAbNc03v3mFSc4bMCefNlT3mnXu7ORtOQ4euKnbxH9H/eBLQuZax8HhgkqYllY41pNw3oiQ7n+Hjm05qTRFheXamWycrQjh5rSlTtj/ERepc0C2ezziWCfQaA6pwxTu7Fbpkve2+WFuW2ben4ZR1kzg+9lYS88wBrx7WdBwA2+/mqq64OM819wlxPyXt1gQM+0FcCJlq3VYL4YmJpIA/Wl2sBDq3n3rhBKZcxEDPpGOVcA6S5rj3ExlmHsY+bNmZs7G3grbMxjSJeezVzANj13mxX77wFQAVCAqVcN3iD9vVD0sM6YdfEO0ATtiuNcGiYOKBKXKZET1OPRgNkCPB7GUvPknQWSkQ0h7KUOCFj1ULPgnJjmzvtnGh7yLDTDNm0KYHi0nJ9xuGeA1vQOJQueAZOlw0hAMI0cJ0K6Kq8oB/wrsUwhbqkHGe0aKedgpra3aElbdd4qHq2cphKQBTNbDVZIgPnfoxEBGaXq84wmgu0T3S6keHq+heDtkUvV3E/om4MgU3SFbP7+3VnsgLFYiqkBGgR8FG9Tel1BKiKRgpRzGoB1dvE2iSowD2A7GPhmYxXD7iq/et4DnPXrk4kVa6h8xAjSD0YK8R4OOA4hMlAJcDeFUQfhUtvbO+UziOLBUwBnGxeAaqNJzB1+HF+Q2dOi2Rsj6Wg3lu2bst3IMrq3zgjB158Ptk012OMvXM2M6bE2lr0L6yHlCQpz+Icqg8PW6YYPh3kM96eI+wni58A7/x8VJTTgnIQxK32j1paF2ARB3YQA+7aPMTqGNqwiRaXc9hmE23fXqVQiwsxin7c3xiHsTM4tgWuaBW5Uuhz2qLN5QBOF4gBtGCEvZs11e8XhhEV7oGO552t2XNZxZFCuK2d1P1OV5eZgGkjVS7FaPiB0KamM+rg1WrX8zgg6dX0mtHSpylWE0OZ+QugWcJ+gg2gjHHPoX/kaMaAMfcZYI9FBvUuZk51evLs9o8DDULNYMoqWbPewTMxdK6hftNBQNcFuGHPsBEp95mZybM5CD0bO+J7S1hGQwcJ9/I+5rSXOIWNlpF4G42ktxGuJpJ/637OAyZ/66bk/AP9FUYg7L/Uuf0VPjx8JPtzsFW9jDEg76Dv9XYgxVk8rWQxPocWhWVHnc0BVTHnhm517F8PeirzzE8o5l1vI1qZLr4DfacqjezaTgJz/opsle8Amt0n+kejo6GsO9uAB8UUrHJHPobkQGeM8kWcqWxu6tg3bRrYuaV1wjHvLMPSFSkqMNvOlnVWCseV7XOehS2XDgJ19jkvBR29Nbu/9zbs/czwnc5OiY8z7wyvc780naqMNUxeAoUDQ9czRjONzzVQ2JU/sLUAJOceXbJpbZ7X1tumpbU2cfJ02zYy2maBXW207d62ta0oZTp9uk3PzrY5Ipnbt7eDh9+Kb2OudLRxxjiXdMbxLGsAcqXAW7e0iZExL9lOzy+00enJtmnH9rZpcqqdPXIsJTfbLtjbtly4v41smm0bd+9qr7z5RsRmT8/Pt0cfe7ytrq8n6SRDn7NHN5CLL4nWgZb3koGXXkqg83SyscqBn376qTj0p4Yy5b0X7E/rW34RxgA9FsmWyUm1/0spkRE8ffnLXwk4oazE+Hd2AJBNsMTH+OY3vxkf8uqrrs49dZf47j33BICo8/VIAkRUctoUgt6bbr6xvfTiy2EfRAcu+jWyupWt/cQnPtEeffSR3BtbRYce/sdHPvyRrJfKIh/L+YkSj2VSZ/C2+P7e+UMf/NCgu6FrRonsAnDuf+D+duf77gxji84J0dq7P/axdA3BOP6X//JfJmlEx0MHiscefzx76eprrgnY+K5bbklQ6Hm943e++52sPWyW737nO3keXYAeeuih+At3vu997f3v/2D71//6/wyFXhLp9ne/u/3pn/5Ju/yyKyKMe8UVV2Y8JaQAJkQorTF6CsZLG2ODhBUioQjMAVrwT7x7xD/PnIkeh7kRoH3rm99ut9z6rsEX44eNRReEFhutEPPLT37xpZcCXpnD0r8oP847YleYT4wKYrvxg8ZGi41z/fXR65Md37RZ+ZvmGhOZ08cffyxr64ILgDECPK1ziW++Ft9YuQKmDltmftPRcGOJTJfWYzEeUhqV5gJKPbQafqPddPPN7ZWDL2dfKZ3XOUXpy8WXXtrefKN0M/jFfFh2h1aMmI3/SMMOMMHfBRR6HxpQOpEIxAkUX3X11ec6gRlr3wUuvPLaq1ljEaIdL+0TydJoP05MhX1h/qwVjBlzR8sv5RZDp0S/4xey9T959NEkgq3xsH90G6MnFf+emOqW2F7MLeND5Mk1AaZYMsBG12OrlUAp28a8OKAl+O49ef8qga9EplIWgsvmlg31Ls4e7+ZzStU8Vwc92ETzh61BYNbZowQIy4j9YScE4g4vQIykLiZGAJZdu+MfK+GxJkgVAC4AE+nais0xNxc/GhCnVKSzCZ0T/PFeiZF1laYsFTO7p/Hiyys/0UUSuALw8rtIcXiv9bWUt5X8RHWG4+t7r4zLOcLCRNNEwb4k4nzPPfecA9rTwW1tLSyy+O0joymVQkwwFsZdhyh/5v/3ShbJBs0hwprbuzddWJ1rB19+uc7FgSVKyNfcKrvzvlXyV8nXtAR2Vi4v5d/CYlldTZctz2Tv+651QC/TNYylOBMj1RpxP3YSUIqBIzYS5wBdRjZt2bje9UESZKo1C12xhFMT0AeoKEXbXhvb64oZAgNtgXVWiu/5s4VVJS6VQffgJqEYKEQ5q/ynU0kDbgx1yx0EyPcwSIbgsYxP9ZHGZAgLZOh64dpE04ANpVlSbAShEsfF3x36XWclGg0C4pRLlCBsPjNkvTt1KMybQXekgtTKdLtHdeuo7if5e4RfF3OQhoo7jGOctaHkI+89UvoP3SFKO6qIpAI2sGO6BkwbnK+qfbagbYaAWZJxhHEGsbeislSCLhSisEKqo4px2rjR4q3uQe5LNZ3D1pk5jH7ErzhHyq6ARgCr+arLJvDgv/6Ng2r8Gesbb9Ir+5U4Tw4BY2WhqzsDgNhYFvINN96U9nUcyDiUI+vt2PGjYQeoheM4AYjCmCBCtWEmJTxRtucgRml6PQ4CRlFQv6G1sTFlPKr+bBwUUiVEy9pPz+bgYDAcKJuioVGlW9VpYC2bIQKBEQecrtbLC6UxA3hJ6dME0SjlHurO10PFxLBArXYNjg4HJWVixJXOns0GNGZAIVQ7B1Dp20xnXmSSHAzeOe2raJbQ7lELnFbNpZnShX4dCqfPns4YdqDQu/nxLBPGZRBOBvil883S4kA1HxlKvOqAmp3ZGKTb2g1La7wEuHrba2vQfc0x8CYtvHbuzPsz8J0ZIgti79h/6MwWWcBRKLlWwyjQUfaey1qACBtb451+59TcF5XfzMWguQ56XIQMB42W7HFAHAM8BCecyqibT02lpZn1YB7D7oosArCkF8f9h0FcsMnzgMlfPbI9/8nzI/BfGIHuE/x1BqrKaytRYL8KlhaWF8PU6EyQfsbG3qctvKSChEaJwvs3gMLmLdV+1XnOhnIMZZDYbPbWPZTWCHRkiF3H/Ur4tQu4Vgt62VjnPAfa54jJxlcZA6xgYbRzZ0/Khgch9QD0O3fk9yjR/I6e4GETu/0yRmGXDD/OIg4wP4ANdH5WuVBpjrHjAdmxbSR5BsCk+0vOZGede4TdG8aps7oc/c7a6/6Ssya2fmhZnOc/WYmVcpyLWSywUPqQkuuhpMhZUCU65gyANNImNAYgDLuw2iZOnG7b1tbbxhGAiYTZWsptPNeUsiLs2rHRdjAZ5NK1Sie7TZvjp8xhCmIQLyy2SezF2enWVtbbCL9uaqrtuWh/O7240MZXVtsbL7zUltfW2u5LLm4X6jRz+mSb3bO7rY22duL0yQjEvvzKa+mG5h6989/Rw4fb7PSGtjC0e7Yu6KnNbqyWucCDn/zk0WSRIya4uh7wAk1fgDE9PZOzhmC9jOnc3OkAAQIq5+HRI8dS9uN8o9ui0839DzyQNsHxsQfGKgbKrbfckjX4yKOPRNPEGtLdgq9yx7vfnWDfepTxFlQKgAXS5sMzCOg9L706CQv+kYz/M88+ky4hfFtggnPXdf1Oy9+uAeJ9nNOo8brmaLVrzRG+9VnBHqBJFxhZaMGG81+wA8D8zGc+2/7gi1+MQKrP84POnK0OHzoe8oeBDLLQ17/jHe2qq68K5d97ffJTn0prz//ld383v3v++efTPpdOCd0Z7A17Q4nENddd12imKPmQUbYO3/fe9yUJxRewzyXHZLT5cFoOAzCuvurKgBdiFH4rAAiTh39mT0Wceeio6T0/+tGPZM7sD1npaHOcPt0+9clPtq9+7WsBHQAoSmckgrRLtm6qHGBP9jHQjW/91JNPxO4IgsM2H/xXfpQgUtadBoU55ztFDPeCC9rJk8WEuO22O9r99z+Q+af9wOcjKPpzP/dzYWlgohCFTVJq65b45GGBDdo2WLi0PawvvjR7tLK2ko4jSlL27r0gbCeBNLtFb3A77bejRxKPiDMI9u/es7M9++wz0YWS5GNTrBulFg/86IG032aD+HTElLE+MBPEIOa0yzwIUoErXYuQfWbv/AA5gG7WTcVhlcS31np7dWyBa66+Kv67taGc2th2e6dlM2ax7/M/lZ+xmdt2bM+/AQ3dx/MAH26+6ea2YXZDeyIstMmso8RD01NpWnD5pZeWLt7aWjSAMNH79yVEO2HA93zONeg0snVYDs4Owbd5KuB5JfPT2TA5A9Zb9q6SH+8PhPLs1m6VAh3KeWBdWG8ByjCGjh2rvX/kSPxrbBTr1D3d25hYT+bi7cx4+xNDDZOqWE3zeWbj43n8m3cTuxl3a4tNqSZ21X1UUhXzQ3zveTHG+o/fWTfK8vx0sV1zTmfwk5/4RLqjiZ/YM+BdVWeQ7ChtF2t5ZR0ItBg7qBumdQTkqSYQJ88Jv3tXbDjzJh7YBlgRoysTo80yMtquvubqxKWSHxE0P3ky3XbsDXYMQIeFJo6QHMFAMQfsuPOAvwA8GZnZNLMeOkoy7oOA10zR4gQevV1dAJOJom4W6KD0oMQpASwQoNSNdYVTAzXqEO/lOQRcqiTFyGt5K2vuBZzS5wCSNpLrdSejs1k6OyTlIgNg4TNhmAw0fgPSWw0mEB663AgyIySnDAhqHkrraA6tCKcpu0nXjOqUwlmA+nkXxr6X7Pi7z/tvROCI8ESHpByTtEluJeAW5D+02gKMUl4RYVuOlpZFRV1KOc+Uv08mmK5uLEqeCjDJMywuxdh6lpT5jJXOSdoba1eMjTMxcW4sIiZL7HP4rOt5L8wUbX/PUXgBG0GCS6A0i3SZTsXZCL5yQgX86FLFxAHErAa99/5AAGPAwIbiO6yFMGBOn4kxZQwFyeZauzYlORxWY1xMGurkBYKEOUBQKboSo2066GCVixlTG5EORUR+J7V4LoDBBpL057cAACAASURBVPKdLqCantvrBbTJFJpn6O6bb75RBmB8LMwZDm0McVoyFliXz09OZYNkrqOiXSVGHA7Ooc8CDcyLsbShodDpdx+0eyqHsnkNW6MH+epBl5YGdkc5nN65i1p1MVfOy3LYOt67UNMOcqW7AnbLSUJEq8lYphuMMRxoheZQBi26LqhzcW52VOnSsFfsIVlSrBfvZx0x5LnPympRMZPNLX0X8yLTw7Awwg5kNLsKXrB5ls6J9no2z8DA+14vqbNOjV/qYgfwpdeD2tfpdjWUPDH8Z0+XQJZruwbDZk45bGHGWPPKntI6sQC0iDRGD6jS3ODSv/zbX4Zy5wGTv05Ye/6z50fgvzwCPw1g0sGSnHd+oktSrLZQbocEicRMBeyVMAGY09JgIzmAzpyc8wS8N7DxEwMzcbyyWGljqdxj+Zyt6t0gdFbjA3BMgSUYcMBdtgYbkjOJNSJhATBxLjpPqyvPagJxZwOnOKWqY+M572R/u71NaTB23FAiE2d2AIW8o2RKgemYfJVo8fmeKIrfNLAZ/Xv3i7x/QJDV1TAJu8hrn634HEPZdBeo91mZ+GiKDAGh81yA50wV+ClrSqe8BAGYH8UkLMe59LEAA7og8genJ8bais4TI1Nt0/xS2zi/2ChVbYqYOobsepI7zsLTi/Pt2Px8m6NfNjXV3nrzUJuZ2hDAJKVG3hU4Jeu5cbbNLS+2SUmyheW2qJ5++7Z2cv5Mk1aaP3mqrWuxPD7e9l1xedu0d2+bI547MdZOnT3V3lQCvKkEB2XqgUrKUD3P7IaZdvqErhzj7ejRwzlrduzcHoaE80mgIfgyhnyevfsuSGeSlJdOTFRA1LQoPtpOnVaeuyGMCp91rgpWjV8vC3VuWauCf8CCuZLN/LXP/Vp77LGfRINAm17sDCyOz/7yL6eU2Pd11XPm8afOnD6bMhkMXcEyLYQf/uCHWSt+75zG4JXltpYBPij9B144cI45wedQvnHdde8IM4UP9NSTTxUFnYjvhsqiA32UQNhb3/jGN+IfKJmwlj72sbvbn3/ve2kZjP4u4McQkuRRCiBQ1J3ijTeNdwFuymyMgbIaAd6nf+nTiRG++c1vZNwF0BJcnufP//x77b3veW97+GEdeE60yy6/PGwAuiCPPPxI9uVHP/rR+BgSXcRP7QF7V1bceGCyfPazn4nPZ4/zbQXNGC/8tm9/61uxDZu3bsl8C/YvufSSMAO+851v51kEpQKrX//CF9qPH/pxe+H5F+KTCbIFU9GGO32qXbj/wmTP+Wdf+tKXsj6w3Dz7obfebAsLc7E/EYheX0uiCCtpy7atAWExbAWPGNsnT5xK4Hj1VdcE0HjxxQPtxhsLKHr++RcC+BAi5bvt2r0ncY33YqPELkACATinnaAvkVsMG2vD2L715hvtgx/4UNu+fWdatLJlnoGNJCTKxrwVvYla+5jjb731RsrLOoOA/5gOjusjARHsE/ZNOYUAmi0GZkkoslEFEu0YGAGnBtafJLqmCVV27veub61jKQu6e7cga1I3sfe8+z1hOAEHL7rkonPi2Na04N055PfKMYAObKd4EMBEw8P16ZRYQ2IeZShYNDRZgHd8Tb9/8vEn0kwg+n7jY9GZEev1hJzSLgvbu9HCqLLJmQAN5kApmbIi+4XtFPOVTR/LnPo3gLy52rt7T846e5Cf7gxJk4okgYtRSJfD+/HNzef3/+L7Q5OJ07HBdGHsseeefTZ2qIub2xNp5rGykg5b4mvjes1112b+MJvEO720rrNW3LOYK4txp3fu3J04DOgYwdhXX83aDgBx/HjKb/yuGDfzVX46MpL5c76IW60vpVDf/vZ3Mi/uiQFUYM1KAFYgte+9cejN0h4daUm+ix337N4dzSL3Zq+NM2DT+wFv6MeICdh0doH9NZ/WFj1P8Wx0eubmYocCnOzbF6YcAMdziBPZBqAMgWNli9b10aPH28jW7VvXfSiEhmGAutDXORfpXOkKDYwquxFIdUBB4BcnQu3vwBARs6Q8RMCf1oBFW4QKh2mxXmyTLOa3BXEWX5gi52pqC4joDgLHQ22yzZn6XMGU7hcDwMBQm1wHpGu7TgcFUq6zCPAYzUSEmhWdhGoRaAQcEqnXm5oeJtECH1oRp4Wgzj5Fy2X03My/5V3008YyGSUqpryp9BgEj73cyLPYVFmMK2vVzSRMmLF0o4mDOIi3pQQlQEk5SEp9KtsFdBpp40NwGUV/WZDetSXCtlgzDr6ZYgnMzedeguCM1YAU1nULBEhWJ4K9ywnEdTvptGMZtsxvQwOtjgDG3aKxaAEmnYVio3QVZUAFh8LzcXAZAHW35nnDTHWhqWwZVkpRIM3TundC39UXfXoq75ZOAkOZhwyjzaAmnZM5t1CCSUUxLn2WTh9z/c4cqlaUJVZ75sxcCRfNz6d9mEOHI2mNoys6WIxzp0AzZJ4fugu06Zk+h6WDlZPMULg28bfUMA50RGvFHNvIDDZnovbP0jlaea8NHx3aYrp+BLe2bMkYWTsByEbW4xh4XuvMHBnnMEMI3qbtpYxkaQ4dPXY89EnrSTDBceBUVFtigJ65hSYroSuNAI4zZg/HgVGzV/zdOwBqPDfAhNMM3MiBMDUZQxOKKJGvffvOjbvPeA/7ynrwA6CxP42F9dC1gThcDhkOM6czWZ719TCDOFQyDgy1A5gI4PHOKolm0SDsyp4NXbH+U4BJ3vPc6vsvB4M/y0+cL8n5WY72+Xv91xqBnxYwAZKmDHdg86k3T/mIJM6gWeJ3VeZXpRXOE8E3OybbLjCkYaCeu5dNCv4uvuTitNjswquAbechG15g+Wo7c3oudpstdP0upFq/qxp8gAhnz3OkXBZbwrkUpmuBNGwftkkHbJaWKikEgGeLvY/zq3cbTBJnYEaWn1CME/covZL5fCedBdP5Txe0SsI4a9lxYx6mbJiky0PHnUr6eJHuWzlzXNMZwgH2/Bz1JGOUhK7JCC4FxOHL+b5AMM6y7O9AhwYElDjtShxO58TRw4faFiWZi0ttz8hE27U60jYurkTHhBhsG11PB6Dx6OGttZXR1g6fOd2OnD3TrrzuuvbsM8+28fVqz8oJXnd9raUnJnNuHTl+LFojixJ4KOaTE21qY7ETvSMWyeLqWtu5Z1/be9llbZ6unOYSE2Nt847t7cWXD0YUFktUYC9zzz9Zd4aj1e/enbJha82ZLSBx9nK4MQn4Jhx+ZT2nhvJhTAtnIq0Kuie+a44JVBKoB7QAAFKqPHR0CAtVd5RDhwKCoNqj3WOZcvgFlzfdeFO0CR55+OH2vjvvTMnOwVcOZl6Jc8pE//n3v9+uuvLqsClof9AOEJSk217eYyTAh2DRusd8Ebw/8sjD0bzA8qWFIFj65V/+5QTt1u6X/vBL8VU/+MEPRBRRaYG1deVVVwQU+Vf/x7+Ktolg3VwJMoAkmCw3XH99e+TRR7Mvf/VXf7W9/vob7fvf/4sEG1VyvhCQKGUOO3fkGYl43nJLic+ixl9x5ZVJ7FhTSotePHAg53/aIZ84EQYQBoiSDr4IMMYzdAFf8/jMM0+3D37oQ2E7e/fX33it3XTjjUmyhOmrY8qOHcl080O9t3kEEgieZJkF/IAQXXAE7h2UEbDqQuQzBOeN/Uc+8uFztsq6MdYCsAfufyAgyjXXXpv9JdB7883XM8eCS3vVvTUK4LfObpqNP4tJAoCdnd0U31TJyKFDRzJXST6GgbEWIM06phWnbCyxjgYBAE6l/ivF6mcziZ1efPFF0X8BRC8vL+ZeEpgX7r845TXshHnh+4bVcepkO3nmdFJOmCgnTx4PoyNshC1bMoa+xw/cs3dfAKowwycnM2cy/mFXnDg6CPJjMWyOz2ePCYoB2UqP2FWaFHzJy4cuP2nHfPLEoJm3/Zw+hv2OGUCTx9665jrA0b7ETMbVHCixAMg5HzbNbkxAbk7dG5BjDAmvxp8GWgwxAEa3fWjuzTtgbBV4csklsdlJbg7gh/XozOGbshN0UPjG9DD4weYK656N4luzsx/56EeTSKW5Z62JGYF+viMGAUIQSe4xFT/Q3uAbW9vR84tIdHVjYz+AWYAV1zWegG2AgpjMfIo/2DKCsUBFAJEzSeKcf27cIwQ7Uc9sTWKD+a/5Sny9XBqj5sznAGvmGCMtrLfp6eoUpj3v8J0CpurMlDzvzBQJ6euuvS7PW9qjmPXi+Uq83nnn+zOv3vv4qRPZr+yH+CrMnpGR7CGxCuBRtzPvYO6M0eOPPZZEK30l41Gtiitx7Jm1eWazreNduysmMp5aiescZn5//NBDKYP0DoJ569+7G/uRzVs3BS/p5TDpoKHl6iCU2staSoNDmUu9ZP5dhxdtXSM4Vs6DBS3gCVV0tMpSCqQosVa/w5SIUCyGwVA243e+4xAHLnRaFgehgrEqE8qBm/t45soeh1GRcp9imAiY4ygMNP6ud8FxEVC5V2fDpOyI40EAdRBEZZB6bYvf+QlAktbIxaTJmI0RGy2BMovaO0bUEuooSzOoAft+lN+HbI96Ot93beUUvbRI0O8exbCpTkMVxNaYlr5GMXJSusPhSaeh0aavvPHLQt+CKSIQJ1ZTgannCpMGYDDouhRQMVmYRearslFZyCl/KUZCEn0yfAG3VoLWWwcCbl8GyjA01ZFmPYFv9VqfiaFwiMs8hMq7pJ960VZXV5V/YbyU2Ci03POYB5mn2U2b0xd7dmZD6YWsr+XP1X1gvOjRkxO1IUda6ux6wL+ytJLDO0DDSrFoIsAaiplDYUM79Nbh1OTWATVbdN1o06wH0LNeOIwYI9ZsgS0tzod/l4XybgxK79jiGjYasEZAX8ZrUz6HFglNT6aPgvnc2WSiCiQsZXdrHSWMkTYtntucpoUXdDpdCWpPAbbMq/GDsqal78hYOxsAo8QOi7FUorjWj0xVvR+nezyHnr0d3R+1+VoCDiwrxoNRSR0i9hlHewDN2Afiht4tZTBRx96SMVbbraSpi+CZUwdZ9EkCyq5l3XtvSHEZ6V3ZHxyn2IjFxbZn165cw/6uOsgd6SDARuTAouJ+di5GrvQJSq+kdCMLDqk2wn8tWYX/WvHjT32d84DJTz1057/4NzgCPy1g0hMEBYoUyDuitbu2ugOjtJe0Au45Ts6aaEQN5b9EX8cn2MGZSjjk3KoyYSUlgFr2m22On5HWg6Wx5jzhi8iIdo0x12bvBHqlkUXAvYTkc94niJ46Z/tcj21mg519rqteP4mBoYU9++95ZaC7blu6C2zEXCzWq993xmdn0pau2XiBLRI8A7jEFvN33s5GfTurtfRYKmnDpqYEdQCi2NckakZGkwTgmBr7HkSwtxt0JWLz19ZiuwVZ/D2OKHtezMeRdkKN/cyGNrG61nYtj7Tty+ttZnGpOTWm+QjjI218aqKt63Jy4mQbn55qio/fOH6s3XTrLe3Aiy+1tUXlOtNtdHKySj4FfiOj7YK9e9Mx78zcXFsdGWmXXX1NewUQ4HpKeDfOtLeOHm0LS3yOzW3D5s1ty549bW1qrO2+6IJ2an6uPfHMs+3EqdNJKBDHBIQJJIAwxkSApDTJGlC2gLWBLZIk19h4Sie880sHDyaJZP0I2gQsAPz9+/e1ycmxsD6UK7zznTe3hx96JMBJ6vIXFiJ6ikIfFuraWjQ7gFMfv/vuMD+MpzIOgZ01YS04W9XyC/JktwP+bdzYfvAXP2yf/OSnEuQT7+Rjuc/73ve+rA8Ai/cTPAimBYcCAMGyRJJ5BMpY65/61KeGpMtIND8AL5grzlDZbH++774ftH/xL/5FAJA/+8afhTnqd4IjWdsHHnwgWiJKMARRv/M7vxMB/y9+8Q/CzqB/V6XUywlkgSgCY4wIzA0Br/JgrVh1PTJe1ufTTz2VjDifCBDA3xLMABmwFoBNdPEEtwJ2fgg/6JZbb03pUDWXqDI87C++j3vTApkYnwzowie2P5QJ2e80VDwzcO073/lOfJA777wr3zVfTz75VHv++efOMajvuP2O+KYRKR4dK19t42z8rQKWCKW+lXu89HIFdoJlwK3xqFKhkQT3wMGwlbB/jh5te/fsazfeeHPYD54VyOVd+YnWGR0Izg0bIKDEAuIPBWR64YX4SfYom2JdWWP8af6lPX/VFVelLB8TyZquROiQ5F1daWMSsm2kXXrJpe34MaDNm7G5mCXsHVCD76ktsqw9G8FGAoeMo2z+2MR4MvURw56dzfN4PvcEjnkmds67uK5gnU5K1sDSYt5XiRbmn6CV/49tcP+PfpQ449LLL01pDbvHz4wuxo4d+bt50dZX0M5XdS2aIJgKvSUtIKQC55J4sM6uuPzynKJvaIgwlODriOVMEfDbw56Zj15tveci0OzsUWJlDIGg1rYf6027ccCV4N665pOyO/bRnt272qMPP5IYQScYAI54wnPRhxEPuiegx55zptlHxhNg6JlefaXAP4AVcBuQg6meTkdz1Uo8zKDVkilwXgIaq5VvdadjCzsIbl7MT5ibQ0JfiVyVxI4mvgXUANnZR8/kO+IOAK5n6bFpmDeY4svLAXqsnTDlokG4WELkG6aTCAEE+zPAbduObe04JvnkxDkR2d44AwvL+qYh86P77sszmlMgK0kCbCFrAPgiUS+OAD5qMhLG/5AUxsR79tnnsv/f8+53Z4zNm2e1b4E5YVIurwSwHtkwu2G9l4T0chkHdBd99bK93EQ8HUbEACC4aS91KTHO0inxQPnMCNbE6rlrya77jKyQyfLCnQlSVNtqz5tSlaFMpLdODaATZkqBIRUYlRPjO4Q5TZTDPddZrLrdTmktR6A6l1jQ4TUM4E4CsjaWBQZhZ2B7TVV3oIIqDe/dwRPvIC7jAHm3aJm49gACub5vWVyls1JZbYJhhTyuxYAW8LSQsVhaWcpnHNbGJOKbhGcJmQ7CnJ5tcVD2z+GakqqiP5lg9OHuEHk3KGaYPQGcavzOlRANXWdcI//HkBk0Vro2TBy0kQIpOKzmgXPhGv1ant279PHwfg6QovEWUEZfxrP3NshhbEwS/F2Js+qw1sM7eh6Li9lAaKO9/bFxOVd6NHQUOgeyACI2VJ974AwQxAbpABlQpbN+MCMcMIJzRsEPQ1RrrgRTHYCdoUJLBVAEmYTc+py1Yo05uAEFBSoUndy/Mfj2BJono2INAGe8Q+8oJQtiThgvxsYzeQffB1wYTP/eM1PmWsmJ+Uz5+FDnaczDIFLGNL2hPf/ss3kn17J/47gBJXbuPNdtyhp2QGEGoWQ6nBgcjmEHzexl72UNOXwcSAwWY2fPMUJVT3i66OpQfqVAys4ED0AU47q+HmfDn3v2lOFMmc+xY7k+EMq1Hnjgwbwf9Nih7vC0H/2oDzYPXt7B6J7WDsNoTWaLdtrIsNfOAyZ/gxH0+Vv//2oEfhrApDNbe/lpGKFh9lG/35Q9zkaxcVoapuRl0BRjb9l3PgZHnEaXdoSytGmNuWfPMP5Vcnzm7On4HO7JrrHlzmB21VnurGGLnTtE0dOFb13ZrACbmPRYm5ndEDvr3OvC2GwhZ1yAIIsX6vjiYlo/FnBb7MCu/xUa98CqURrqz2xnsVdKZLWX8cZvwUwc9M7S8Ws4q8NKSXmqshc+QzFQOqU6bMv4YXUuub9n7b9fW8HimMj1etcHn+Gf6eTnnE59/DRndiYAkNcJC3QcoCVRcqotLsy3fTt2tG1YpKcW2paF5TalO53ER0qdV6N1kU5mEhBTU+3s8lI7tTDX9u6/sL108JUkN+awLdta26XE9/SZNray2jZv2tiW1lYaqz8hCJ6YaKdPnYlu1eLKclsYWWtk5rft3t1On55v88vL7aIrrmyvHXur3fmRD7TnX3qpzS0tt5NnzqYGPq1XN1Z7ZYEGvyvlBOvr7Z03V3cYOgkAOc8ayv7sxujhOE+PHD1WzIGrr4nP5ZoXXyzb+lYCdufjr//6F9oPvv8XEejk2Dsv0f9/dP8DCZAAGMbw0CCCCmhR2vXLn/1sxESV6dB5ECTyMaZ1rxAcXXlVO3jw5VxXoMRHoQvy4P0PJGOL3XDZZZcmGw6M0AEEuPHbv/3bYUU8+OMH46PQKfn9L/5+1vXPffjD+V0Yo9u3xyfiP6HNA1awUSRnAD7uYX8aP5/5lV/5lQTGwDZ7SDmLkiWsGB1Y7r33e7km/5hPAyzzfHRVgCQP/vihlJpc/47rU0Jhf9GOAALxw15/9dX2z//5P0/Aec+992bd6NLhvbEdABe0h9wPW0V71BtuuPGcGKQ5fuXVg2FDCNL5dRJEynIE95/85Cfb9+79XvbexZdeEmbCv//3X0+5DmaGUgVAk7Kgo8ePtQ/c9f7YFuNlPwi+ldyIK37y2GMJkr3bpZdd2v70T/40rGVJns4k+MpXvpxSZvtW0Op5brrpxpQZ+ftv/uZv5vp0QgScnkN7XyCF7k69s5Jg2LvxabFyrAtA0O/93r/NZ6vTSjHpaOAI/AT3gDcl7sYO8AlU2rxpa+5nnqxngLI1rJz+5ltuCUvCXrj66itSVqSER2wBUNIFUTb1E5/8ZHvo4UcCirDDzz/3XMoLAXxYQXy10nWcSOAORCZ6K3lKB6MDz2yPeQcOAYUIbptXfqLOTbEd4xP5OzBLd6qrr62uUtaqd33qySez/hk+3we82t9iC8zt7m/eftttSRLqGnXxJZdm7x5+61C78KILqzPLkSPt2JGjAWyBOexsX8vmExADhAHAAih0NAJyCPYTjy4VMyVCqyeOp5TptltvDcj09DPanGtxr4PNxoAyxui1V3VauqzEvKenc6bE5xfDbaruORj1zhdgC6FgMYa5BzYqCwIA9C431rV177MPPPBAQAuxgLIsoBnblhbxxwmazwxJiInsH/75HXfcEQYZu5+Ye6QqNFRx8NGrrE8idHP0jnTdEguwAxddfFGeLxUGR48OchGl72isCSh7D2VobHDkJkZGU2Ym5jZOl1x+STt24nieCzgGBHG/3n7YWdnBF7EL0I5gMPIAQNZ7WJM0oohCmxdjCOxmfwGX5sA1jQ0haPYBW8jvrSNJZqzBG264KSzTMEwSwA2HdeqbtKZLm+ASDS1gotgkVQesZXDVENvYYV4MDIcOdHAcqr1otcErJHQqL9AZHqlPiihM1xOpbEYHHLyERdM/03Uu0upuqEvrYjY2mslcXpZxL4emhFqL7mvhVcnQf9gwo2uXpCwltdFVOtTHBMDi7wCkAjGqY4n356AQr43w5BDoopKiRfV38K49hkPr7OU1njftASP+WjXIKY9YWUpQ3EWOwsxZLSVgc5CxHh1rx07IXtmci1lwncFiHlDF0pIQGJISnxqPKlsa6sIjhlt0KYY1AfbQOiolTBmn0gGhmF96I8XOcZBjmDi4bHj3L/2R2RyMJZo7kesCFqI1MjISByttjIeyG/3bsRs4CwwtlBTCGZrxhpl28tTpHCTm2sJmABhX7SU7LRlg4t0irjqUWAFLbEyesUPAWuT4AjxQGQEmfmzuLrQa9DBaN2qzq494NG+AInNzqUVkeB2+HSSSsbHGfBdAwiHwvqFrR3V8PFQ4Y+VwAiQ6bGxabeV6C2rrwmEoS+PPEdsdL6DJwYGNwdFBD3agUfTff+FFGRNjlTFU399GQ/flLO3etTvzxKhzRgFSG9JxqdajtV6lb2t5poifLZURZ+A5Lw5vxtjvfK+zhiwN+5hx4lxDYG0s8yxQ8DnXdEAy2Na8/cDA2s/AEYeQw72rp3MIGcLenhBwBvGXqUqdpxrCI0cDGjo8HDBsT7dRHUCtCKmClEEV4a/TtONvRYB7nmHyt2Iazj/EX3MEfhrAZKgOrf0a0fTS7grLJOWnQ8ZzZTXnms5epcVUJY7sR9lymka6J1wYW+X37MM1xN6m+BEnci4BYSQVykHcEBt95IiSQP6OpECJhwMM+Abp1hIfaG3oWrOWUgisFV1MnItKA9hI92A/ZThTmjO9IWekoNezuHbAnR07YiOByz0z57NVyjoe36OfIb7X6czes/s2/JLuizmvZPY9SwE0de51hop3LHr+Qs4g1zNGQGldxgRfVd5UbGHZ8SSyhm6AMvuCC/YXiKIsBOvDO/PRnBdbNky3nTOz7aLJ2bZrZKyNaFGbORptG3Q7HG2x5fyeaNmNrKdVr2DlxKlT7RDNidmZNrFppo2utTYzOt6m11p1GpydbusT4+3MfIkIXnHpZe3Ng6+1JWVEo61t3LOrjc7MtKOnTrdLrrwyAMmB119uR04db7PYtuut7bvwwvbsc88lmKNPAMTHTMx5d/x4tCd0TXn40Yfjb3RRVc8vUPIZvh2A3trU4YJfIOnhnL3mmqviWx47diRrg8/IMQfaHT9+Mvf17rv27E1WFLjxyMMPRcAVI8Q5fdttt6Vkhg/0la98JefhHTQ/du9OcOlsF8B84fOfz38v2L8/AeS999yTwFILYUEKaj/2iSQFoAELJOf40mIYMXyW226/rf3BH/xBrs/nBhwEsBs6jji3ndNPPPFYAn/defbt29tuu+3WJFoARXd//O527733tttvu71945vfSGb+4Ycfbp/73Ofad+/5Xtbwb/69vxf/IyLzszPtj//4q2G1WEcCvL/4/l/k7zr6aBu8FXvp8OHQ4/lDgCrv9KMH7o9Gw8vR29jQnn/u2aEzxlrGuHe7CPt3YaHd9f67wvA4fuxoWhwTuOVb8I2Mw1133pn9+OMHHgyAJbj96MfuTnvmz3z2s+0+DIbllYBoQE375e6P3d1OnjrRHvrxQwG+/uiPvtyefe7ZgFkAoLRyHRtL4P7gAw8EHJDk+cVf/MWAtX/4pS/Fdn3ogx9M0CioxDB5+eBLAQA+9fOfio0yt64n263k4vixE/GtXz54cGjdW6L9yp72X7A/65PvRZBYOQ4QJUAp+7hnd3XNWSuBYHGLNarcjebK4489mQy7ub3l1lsGfY0XVV5KdgAAIABJREFUMtbsmHgBw2X37h3tmaefSsLZ362Vetf3VPkfPb6BiSxwfvLJJ9MMYuu2LQG5jRH/2Zr2XdcQo5g7n2U7gWxsljGw7wTtbNK1114X9pOxtO/4lgAA/vxlV1wWbQ9zfuttt6UMretWsK9AD3aKz68EhQ8qiSmeUroJIGcPnnjiyfbwQw+njMW9O2ByxaWXxgZhrwvugQzWUWw7vZhBtwMTxH7jt9vDAv7f+q2/n64+mFfiG4Ktno195zcDz8z1hfv3xz77Pj/ev7Ex7ARmGZDEZ9yr22hAKLCSrQC0+HcsKG11jZuYkk2wTqwRoIAYwL6WNHj+wAvt2uuuCfiH9YJVhR3jc71xg/3BRtobCwtLmTt7wvg4A82fcqe77np/riOp71xwrlqTbA2M4KUDLwYwYVcLdCrdK0wac9TPKbiDjmLiI7H+ngsw+edjZ8W89j2WHvFja6wTEix27+65rY3Pf+7X2g9/8IPsH9cGWtrDn/n0pxNH2GvGC+jnmfratD79u7I/a5Q9tnboCB05crTKHWc2bVivLjj1U5yIyuQL0lL+kmw1tLsU2G0+bIOuIVJlIlU+kI0kszA2ng0bgGAcclgATFrwDeKhKe8Zr+xKv1ZUmVeqY00EXekrDKU1BrqorKXYG82NdPEph8D1TGJaWmFRpK1vtaOtZ6a/4DPVhzqByVpL+6KwWobWyr7nmoxQZZiqQ8fk9GRACAs+4m0Ez1aXY6R8hyCR0UMvVNLR6bWdecDBKTCh2j1F8FZpztp6Amo3UV/ov+kAsKo0ZjyASUqSkgkixLUh6K7nwGrpgp8Ri01ZDRZJgVgcsJ7t76BJSkKGMg0Hca4dkV4MBerQeqNXu0VBfYFnlf1yDSUtxrvTjS0848EB8+zQef/FODGftZZk9TiQteGq3WHpz/i/LEJqtjl31P1zb51+RhOYe2Zo/vjkeHQrkpWbGM/hF4dPTbE2VMvL2ajYJQFYpqciAuSnd7ORKRLwQ0b9+H61v+r14/qwV6uwaVTH9Raw0NhwhtI9IFlPjJwCoIAvG9M2bDnv63nV1GNHlMNb5U81/7U3rK++10pLZzUbn0MCYVZXb314R59nvBhi+4ERYIRT206zZ5lg33yeu8SPS/fFjVPOs4yWeip7wTNwsvszAJHMjzGJftHQypfh4oCUUrrysOnUDDKqvZVmQJ+V1eoHrz5+oNR7H86o/3vmfsAwfujOb2eOeR7/7y1CzbnWYIAv2aC0jBvWnn02MVYCaQyYd5cdfHvg9fY476/R4fTtX/sb/fN5wORvdPjP3/ynHIH/3B78f7pcmJuDTkmVtJZAH4e2ymoJuw9MCa0eCeppba+DCuYm4euNG+NsqsuWXeudYIiV33DD9fFVUvN9nAhmsdz8zM2dqWz/6Hj8njBgE2iMtD179iXA6P4P+1r3JGgpq1wtEj2f8z36EUuLsduy7+yWM8md+EApc4wNqy488WOUx0xMxGZ2f6RKQsuJY097gqWXKHc/KmKvNFicJ2E1nh2YJwWkdPZLNFKGREIvz+kM2WiGEJufI9BXem65f5JYYwF6+CgR0Iy+mZJeCZlN8dHCBlpaynOszs+3KToiI2Nt7/hk27S82rYRAJWpO3O6jWkzCbQnlLu61uaXFtuhI0cS9J+Zm29vHj7cxmY2tJntW9u4M4vNPz2XZM3q9FSbIcyI4bLewkARbIxOTba51ZU2v7baTiwttPEtW9rl113bTp2daydOn2hvHj7Utu7c2Wa2bGlvKdk4piZ9JAEcn86b7t2zN2UQQAGBWwK0aGScaeOjYzm7nHWy5YeP0DOZDINXFhMrgl9gTq659uq2dxBEx6ahq6XERumEri3PPPtcu/WWWwOYGEMZYeslQvZtPYKmmCwCyJdfejnPofwEoCHD+9jjT8TX8Dw+Y9yxV5Qn6Hjy8CMPtQ//3IfzPYwCZ+lVV12Z0g5zjHkhOEnpBBHjrVuT4OET6f6jLEgA9rG7P5bs7J/92Teyr3QAsvZl8fkCH/3YR7P/iFO6BnYJf/zRnzwaNgsw0js/9dQzAWk+85nPJEizl3wvMcDiQhgQ/AhjLjsteJJEmZtfaHv3FAh6y7tuaW+8+UYYN4cOH2nziwuh3LvP7p07E5O8/tobgwjpapg3fExlMwJJnTEkmMQt7AIGWUqdhm4sd9x2e5JQAmACnbr0SeLYA+4rQNe5J4HjqVNt7769KeHBFAGmAmsBP/aieEHmXoLSeF5+2eWxN8BEDJCJyfEwk7761a+G4WP9Yt7s2rkj97ImJctk3g+8eCBgTzHoCtgzPgAZtuHNNw8FSHn6macTYNrHRw4fLYb36GhEgLW/dn1z6JoPPfxw7KLgl16Kud62ZVt77qlncw/sZmUJ9jsw4/obbsj1w57eMNsuvnh/AEXAabpGDWXceY6nn26XXHpZYpiUgMzP5bNYUm20Zd7YIPNvbZobYI81igUC0LYuAR9VYVDSAtYyYIpYK0DMflGysnP79sy5oPniyy7OnjQHAlxzWYDGdP5PxDXM9MmpBPmeL2yO117LmhALmC/3evKJJ3It8+rsePGFA+1iwBHA9MSJlBd5Vn/2f+Mumacsx5ngO2Ip72l/xjYP3zHurstmOBv474RbgRr8cuOf0rNjR4sJv74exhJg8sabbgxDHBNIvAc8EX8AkdiiAAOLi2lZbbzstQBokrVrawFCUgqDcb68krhiYWkhZxc750cC19ybH2v8hhtvaI8+8kjEY9moAwdeylkrwWyOAGpiUGU1xtQ4eyfrr4uQu4+xM09sqXEBIisXs8fSflop1SBn4b3Nw6mTpSskAS453Bt7eHaxkLhHiZ1/Bzw//tjjAaqsMbbyox/5SEqknFOEpdlve46NF6cBq5zR7E+XTLCezAMQEagqdpN09qOsUYyr1GxkZtP0eg/kktFJa59iaTgIHPI18cVCiVbJ0IarZy4s/K7PkcB6yCyMp1XfQltfqzIdn+laJSnv0VIuwAHRVEH5SNAnh3FESNN5pkghfwk+KGkpelAAGq3msDCGwFRwlU0XjY1qh9zBgzgKskVDFiWaLOkwU6VC3sv7cTbc3wHP0eEcJZOvThE7otNbhzIE4I7sPE0OIEMBDZX17wFtB6LUWXsXRsdi9oLKiTqDJPeAxpmpQVumjeE+1Ht0QCpjMABcHL4I0dGzSJu+kRgjiwg44/0CdBGRHRvAqyjzyzTVXHdqdBb7ijGqTFXphRQQU8BYKUKkLd4gSNc1S4x9r8P27hYh48kYoPxyaCO8u7QY8INj2kVSHTTWk3dPFi1th4vNRBzXnLjn2x1KrbEYLQeDQLqXoNgkUHUbsOr2VlOvjKmRescBNOhiqtaLz84NAkPuk/FTTmSugFmALaJLGzdlEwP6bO50rDlxMki1TVjtw6DPJTYMYQ8wNLBAvJ9sEmZPMo6DuHHAPKU+1p59wsHGkpqaymEd8C/7k1htCWZ10M13HWTm2lry3wJcPFvV0TNk6Vg1ULw9x5Ss5rgWwcczH34HEc5YzM21Q4cPhS3FkXNou96efXtzaFVJTwFind3RgQ/jFCQ8ZTElbBuG0dBdgGEyHp1F5fd+GFRIvvfmzEXkavOm6AJgm3hnYwFI8d/os3S9kiEI+o/BkvOAyU8Z/Z7/2vkR+BmMQIEX2cR/2fEOYEBEtJ9jQwc6ARKq97luXqtrOUv4Cc4oWVg2ojSPyu6ELUifBO13cTkBUfSTUoN9Muy4tHgPi7RKRtkx1+FMFhCydK6LgzPDv7FfOXsGgLjbMzacP9VrwjsQHABi6O4XwdFB1yzJhHTvK+2Waq1YpZBsqO+kC1ovRU43t/LJSvurWDHu31Fjf+/6Jf3MrNLpsZy3/hwG5MRExoGNrnb2FfwbU13miG7zgTjbzh3vxZcgvlqlObrLVMnO9Ph42yBhc/JU2z+9oW1fH21bJqbahKTZ3Nm2qtPN5GTOvoDzc5VcWsBcOX6irfGvxkbatr17SqtrvbXJldXoh51A5xcUzc+nxMf7zShLNTdtvR07ebKdXl5q2y+7qK2MjbUz84tt564d7dU3Xg/DZHp2Y3v+5ZdDwQaQSQR4L8GGs8Q5YlwSgL+uzen2jAXnHtjh7MN4OHzscMZZ4DV/Vob4TAQG+Z6AORoUp0+ebDu2oaxvTscTgqP0tjjhv/3b/337wQ/vSxJGGSyf9447bm/f/s63QwcHsJ09M5dSDy1sv/gHf1CiqWPj7dFHf9Le8973JrPOp+7JkuNHj4XZ8eCDD4ZC77wXVGFvCAgljow7oVRrhj8mwMDm4IuZWwGZ8/673/1u2qyaWz5GBxkADYAajAiBRz+/BVb2Fl/i3u99L2uKWP6P7r+/zZ0tMUzaC0pdUk4xORmNCnvQ98JQNQ9btrYrrrwie0lJklbLwDo+sed0/ussJEus9fIlF12UoEcJBE0ZgToQSabcvGEJYAiZV219gTz8YoK/nkk5Ew2Z6cnJJNeMywc++KH2woED6Rok2KqORFvbHXe8O+xln8PgwK4CBvA/ACIEYYEmMuzWScoH4t9Pt2uv1eHmhVwTg0LrYfctpvt6GE8YE2wPX5g9uuvOu8I4EvhG5PX113NdYApTmVanR6vTy5NPPJkSBswJwtYRSj11IkDFG2+8FY085RjuB5AQ0AKR5hbnA5Dt37e/HXjuwNCxcEd0TjQ9oONBEPYnj/0k7KTde/ampI64sZIFujr2os9h0r3yyqsBQSTbktwKg+RE9onW3qfOnD7XMVFgbW7EDFhxPqcrEd8ZeFcl6NjIxR5WiuOaQCQgyhklHxdfXJqEiwtJ1HlPdguj5ccPPhjbn+Ac6+fEyfiOkT1Q2gLgSAeUUxkvQGVvBex5JH6tJc/18EMPxX51vZbr3vGOzLm1kVhg8+asZ+1mAwRrJbwPAHsszxwNocsuy3nF92UflJgrq2NjPB/mGoDDueLaPW5iL1zf8xgv72h922OAMfuWLQUG8N+rC9CuEgsPI/5IxGT9OF/s2c4gYY+Mg3I7jHjXvOqqq1Pi5tn5++w8O+w7roklZ/0BYYxd2OuzOnBN5Z3YD2eOeYnswlBmKk54/bVXwwoHuAJ2sO4jQJ44XTMHbZjrPHVt99G5DkEhoq/p/rU1ZU1i5upOW2QCe8t4SjLbR8AwYCMxYbgDu+G8AQZ6N8kBLFT2iK3AHDHOWoQrHbKerTOgct5pbDzAqWoCZ9HIpq2z52KKlJtMTMQpCW0/gWuVYfj3MAMwK5TEDIwExsJDpERlKGsJyJBsTQXuaBypT0Q1TfkOpoXMe2X0bZAc3KMjCfxS+uJgBBwM9FHG1CQ4LAvY0UZVPe5ktRIdPucZ/T7PMjxPAsqhp3hl95VaLIZdEh2NqSrbgWBZQCWOBuShJ1E1hxZVuqJAxgawIF1bhvtVxr3U7QX7UMTOKiitiaUIkwqmfRaNVzeA6LIQrJ2aHsalGD0JpperY48+7QErBvQowXVXwdc+OP7moCcygA69ZhpAE+ruECwX46REeWES6awywCABLZJJKkHQoj0PbQkJtg512P6JEenj/PZyjRwGw9rpzmYhjsRxtVUs9X+HEEfXv/kv1gjDJWivDKFOMEo8lnIIdyc0rJYBPX71tVdKeE7J19BdKKUxObg2DOOPYcIlbJlP9z5x8lTWGIp33n1Yh2H3tJZ/Z1QAPVHHxjLBAmJcJqdyDYci1NHBj2qsVtNhZt1479KDGW2nz2rfqAZvNXOdPTRBfHg9YIS1zzHvznnX8inWTInWhko5WS2KGRf7jbOarjUjo20JyMaobK2WgtYKI+17xiJ6MuPjMcp9HVmDHJfpKeK3paaPque9gBb+C+1Wr2g8GJb+jJ6p5h8F+XjAIobGHjM/DLkSJqMOsWaQYkRRGzdtyt5zrR5UBJydnGg7d+i6cDaG2rMTb1IfWm3WxtL9x7sXvb5o8jkQ+gL+jwK8/7eJvfbHP88w+RlE6udv8bdjBMI2rUSAfZwOMoBx2l/YjgMQwEawaewi2+fM7uLzYWpMTsSJkwXidLPv/uz7gjL2Zsd2ZYozyVQGiF3WKn5TW1utMz1CoANrwvOwlx38LTu6Mfdg+w6+8kquz/9wLsQ3GBI77Lbvl+8jwVO6SwK/7hN0Vi67zpmXme8Op8923Sb+EOZm9zO8639Q7jsA0Zy8ZOqGTn8ReCeKOjVVulq63wzCe7KWnOteNups4uCXtlzvDrgsOZxEkHOmGIJ8NoEKZoTs6pawAjzbtE4G9Adef7196t3vaWdefqVNEWId0TlNW83qdOiMJLB6kjjmpo0Jgk8QK1Re3Nbazn17Mwda/p46fDSO9qm5uWSpDd7U2HjDDdm2b29bFQStriTLuU6IfvNse/XwobY2Mtp27tmdznnX3nBje/Pwkfb4008PIpZ1ngJIQtU+eWoQZp1vV159ZdaW8liAGc0vnTIEOtbNK68dTJbYWNM5AUYsDr6AgB/AtGXzpnbhfiKmM8l0S14IhIAT/+Sf/rP2v/5v/3ubnOIjroX9gAWiewmGA+e/6wIIdgTGNCSMO1/j/Xe9P2sbgMHpt3YefODBtOr91je/2f7hP/yHAUoEDa6D2SHoplegIwwNNUCEQPPTn/50gklne2eaOrMF8J7bvPiukhH+KVY2IEHXF8GtLjb0OmSmf/KTR88JXHrvtw4dbm++8VbYI9a7PWKse3ZfwKszjzVofDAIgBmCVN8pav7+BInWZbL5s7Nt05bNCUK1Ff761/994gl0eaUZ/Gm+BkBAKY+1CSTgqwrcMXEEyJdfcXnEYnVZOfTmW+fYBrr1KHP/O7/xG+2lF18qNsegRQgsEVgrv+n+p7Ih4NX73ndn/J9j6VKEZUKctpJtQLb77rsv8yA43b59W8ozMD6sMyCXPf+O668rJszSUsYIQAJI44d97WtfHVhFu9sVV1wZP5q/aT/SrWMvBaISX5KB1vWVV13V3njzraw5rA1rRjkP8GT/RfvboSOH9U9oV15+RXvh2edTYsSPvmD/BbG7QBNgFP+efdyyZVs7ffJE7G1pELEVtCw2Z32+9PLBlKHw8wTiabsLEJ4cb6+98XqAK0wA17U+7DkAkIBUEKvkjPZGZ09bl/w869/eM5cYTulcxSePb1wJQb6/siMgBzYMQVXjY6zZYV1yxHAErNnsdHFJ+flS1rlOVPa2uat9WqVA9hbg7uyp0wE2zHdvauD3xQ6cbJdfdmnsEgBKO9rbbr99aFCx3p57/rlGFJi97IlLe8paZzuUbEXPBlvswgvPVWZIjluDyoj493xiNtrYdxsuHsGYcG4Yz+hXAfE3bMh4AWTFJOIQ4wR4UNpkbb7y6ivZl/OLZQO9q/kvgeqSDPC8NIGK0bY38UF1r6kOX/ZuQNvR0fb8C88njumxi/PAWdJj+1RuiAvopRw7lnfGLHQdzyZeUnpnHIApYqyzZ+fbFuVcp06GLIDtceRo6TmKIeEQbJx15Pmtv/37L2g/+IsfZJ5cC6jHFpbY84UpHwIc2w9sPKYOm8F3+OAHPphnCwPo7NliNu3e3Q6+fDD31Gn0nTff3EY2bplJHwkPmZKNAQCIXgXtgaHUJoHeIF7aO3N0AKNnzzk8XbU9NP5l9H8lK0WpLfZCAQIYGGEjLJeIWddVSCZdz/SU1RRaVfoKSwXaRCulAn3ORNcwKdHHylQVQFE6Eh3pYoQcxAyLTebg8I6yClW2o7VqBbS913aVMpSGBgPXgRkb0f/L6SmxSQswpTvRBtE6cH4owZDVwtRZSacZ1SGuVaKvxXYpVI5+iowRkEqWibbEcumqTJQgnP+VMR6tzTVezAI6FGn3SrRUG7+hcxCDV4ySQv5SPvQ2wAQoEpHbVUKudf1QflPuVG2W/dlYdkFeG1O9t3G1CTr4FIBCKc1AybKxOTIMW5gnY+rBlbVM5541Jtoqj0QMznMDNCxy7Ixkw4BnbSQbIM83dGbaOFMt/RwOjLcf4FPvoNS7ykQM1xrIWAHKtMutQ8YmEdh3illAsIlqryjjaKNirFSXp+rUxNh5Dps8tLehxRqqJeNR4z0WJoexMb9q+syT73DACnGt2lNr2qHRmSbGwyFUpT6lMdIBO+/SketNGzdnbLv2Txhdgx6QufJsaKu+ew485Mxt3RrQzoHjUEv76I2b2puvvx4k1Rz6vv/KRLEJ1oY1wSGAAIfGN+jeWOOuEzswgJAAET/JHG3dlmyZsQV8hN2lPnzXrhgnRjkAikzwJqDKWInfzs4mC8Bp7plbfw+yP5TXndNLEGj9Z2gk5wGTvx0x8fmnOD8C/9kRGMoge8IjbL+hra0Aqds/doINZ7vpU3GUANpAlc58TIClg9hCsQnTlWtkNFR4n929e1+cY0AwgViOqPOVOGvXx3It9pid52RznsK6HTRV2CPX7Zok/s5Z70zBKsmtLHPXbvIZwLL695QQE3iVJJp25kycK0d01vTSIO/ZKcspvR2SQJ2l4hk54hGbH8RcXbeYsiu5Ts6gaJ6N5vzp4I9zxPnguUqMvfSpOouF/e0AuPEUWHCQXcP/PYOsm7NK9wf1/jPTU22bktTDh9v7r7+xHXr2+bZhabXtnKoxnJ4xT8VmFdgBPYzvyvp6m4tDP5c/TzvbJyeaM37h7HzeYWFpsZ2lJbO21vZs3Z7nHpvd0Dbs2N5e0iJS5njHjrZp7672w4d+3C654so2uWGqjU9OtV00MJ5+uj3zwoEqPdBeeaZaEqO4myfOvXPafNxw403tmaefCWvD+XTwpZeTUXdmrq6vtMsuvyxsAtojW5SvplPdWoJWFd53vvc97dTJEwU0rK2Epi9wUYLxW3//77f/8X/6n9tLL7/Sbr/j3RGZDIi0aVPYDZz6tNU9ezbMhM9//gvtnnvuCSXc3Mg6ew5tfvkNAjnaKDxOwAuQR+AiSPBeSl1cVyc6tHhBxXvf+974k6XPsxAmgaBB0AMIETQ/9eTTofvfddddbWZmOl1pgJUAAtcB7ji/aYv82uc/3/78e9/LOhJQYBtoL3zH7e9OC95zzNmZDWFmuE7FDeMJSpRRADYEj9bG/83enQVrml1ngd5nHjLPyTmz5nlSzaOqJFnzaCRLskzbNBiDoR3CNNdEcEHfQRNcYMMFN45ubAPG0LYBW5Y1W1KpVPM8D6q5sjIr5/HM53Q87/p2WjSBHUATYaT8Kyoy85z///7v28Paa73rXe+6//77wyrwvIJkWiv73t7XTtF8OF2sHrpE1jQwSxBoTIjSujeBsuw9lgaf5jOf+XQ7fORQe+XlV5Khv+uuu9Jil7i87k4+99BDDydZt2vPnvhlXvwfY2RsZNWtl+dffCGMGZlGWez77r8vZRXGCpOAJoZyA7oTAtEPfehD7Td/8zdic5RsEZOk0+ezfC++FRYT8Er7Y2K3FROtRM/jqquvbF//+tcCWBorcQadBowdZXL2Xsr91tezXnVO4V8rp9FKW1tra1iwD3ASSAN36AfxaSfHJtrunbvaww8+XOKd83MpwQCsCdjtF7ZUOYnyCyVn7s816VlY18AJDSiwINIdcnQ0PrXW1EDOF3/wUtaU8bMu2acrLr88to0mDzuazmZD2VPYK4uly4i5DdwW5FoLzgI+KS0QybkXXnqxnX/B+Ykx+Kz8Sn7ia6+9HkA8DSLCyCtbYy49k/fwSVPmT0cj7IFixhj7Bx96qDrgHD/e5mY3hWVhjXXWFrYGHz9C1QunMzfuDVsEWMUmW88CbgANcBWQZu3SJTFn/XzoZZnGQGIYGGqPdJ1AZwmWBP/Zyx7AIFF6QoTUNbHBgEaJnVbNxc6ACZ6PjeCjmytjGBbF4mI7tXAqP3N/PcFsTDwHYMszAmJfeqlKoWZnaW4p4TuVBEFnkbhRZw2mZjFRSn+Elgy/3kuCmz0PYKrEUZOHPeckBuvYQUq5dLx03+nSu9xW152hpT/TExBVPjqRZ3SO97NPMsO+fvGFl8JO7X4DDcgd27cFfLT+6J8AhpSksdHKfzbaetYkoJWN1RLeOrbXxWrmyFl757vvbCPbds5vdKCgWsWijhaYkYzCoE+Sgz4skwrmwvQgkzkIwvaDXCBTtFbIWWUkACZhjYyNttnpmSwY2Z0wP5YqIPO7PHwO8fEcRAV6TJ7pA901ONxvFOwDUJQCvmCsOwecpNIsQd+sdnxVxlNlKNXppcqLUIrSaSNCp0VvBcw4TLpOh+eoko3Txc7wH4CmlaJ9v6/opmh1O4iMcqwcxum6gnY33gLAcOZCZxxKPjgSXum606rFrvunL+I5LeQCNTwD0KUC82TWhzKNjXWitaPZHJ2i6z6BMBlDNcf0NSbpsxRDZWxsIu8/0xFmaI3m/jlvVfJRDCAlKIW4j6QVMKPQ2ToQ5E79TWccGSfip2vrYVGkNAkYsVEOk2cvHZfSW0GzAwKg5HFmRPUpBUobx1pjXbw36t6zs/kfe6bUxsdixDlapeZPWdl1SnfFhg1raG01c6pm2vVsIsanB+XWS4me1UYOYrsJy6QAnS7ma12mvzmBU2K8oYNvPlOLbjwZklwv1EFaJBsxhMYEVfeySy/PGuMcuWfPYM4dJGF0+fNMWc50jHx0P2TY1oGPujFA648GpAQcdd0hxt1BJBhgPMzxHNBpAJUYSHPkOtbovr1v5/48i+uj/KaUbJBN7Y6yA5ch8vuAKqerxaVxgdrLeljDPut/NepdBNd+s3/MMWPnHgBTggj3bxxy6AzdeKwntGdr1cGAGr3I0R7skX0QPG8ATLrA6w8HZmcBk7OB+tkR+J9kBEbaoJ20kExykhIcn5Onkh2LWNyQjVI+yN5wlNnErdu2h4qeMsBWQXEXfwz4sbERm7OwIMFS2lnpqLe20o4fL3ZfqMwLCwEGnAsFjBfLLxn+Qdze+cE299IcjrDPVXec6dhsNtzP+nv9PcKDKSk8Ef8GEMBX4B90xid7FcHZCS3mC+ybtDCOAAAgAElEQVR2HhWDtBiLSTylK87GmfcU87O6/G3buvUMsIGqzwGUDOK7sbFozeyp81sA4eVZwnQZ2honyZROg0sJzAFOQCGOufvlOAsSvNhjAMJWAdn0dNu+MdLOw0bBPBybbNvGil3KV1LymqTV9GSTg/bTLdu2tr379kfcvCeuzJ9MMgYPbYdjJ4610SRyRtr1l1/ZDmMQTU60xamJ9vQbb7SZrfNtem5zm94y344tLrYd55zTltZW27adO9rc1q3t+w880F7buzcC+4JPgSTfBdPGczmzjhw7mvaYsrXKap33MsZABEGmDL0/BWKCRdn9m268ISKk0ZtJcmcjAfpDDz7QLr/s0nbJJRe2xx57NN08brvt9iR+3njzrXbP9+9r81u2x3997tnn2i233NIef/LJjP+FF16Uc51Wx/vf/4EE43y8Hdt3hpEQwGplKQHju66tjLEzUkth981PVUohuLvqyiujOfbH3/pW9E4AAAAI4KHrEGg1Drq68BEADtbEz//Vn8+1un/2+uuvxi9XXoRpetNNN6b7xT/9Z/80gqYAptJ+2BUQ6lt//MftA+//YNg4NBpSJjQweq2nO++8q/3O7/5OyoCBMtYQAWW/k5WXTbZXBO43XH9De+CBB9pTT2uvOp3yIaUSV15xeTty+Ej2Lh9NBxLlM48++kjiDvsHIPrZz302WffvfPc72UfpvnHxxVm7XSfRGnj6mWfDqqE3wm8TXNqf7q37Wl/9+tfSHcX1MIrolAC0Hn7k4TyH/5984skI4CptUiqhe4p1fc65e9rBA+9kDWBTsANsyq233hIAzFx0pp39yhcjxFpdZSaz7uyRt956MyARds893ythSzYD0PDiCy9kjG688aZk6skdWA9AFiUNbF/YMMeO5GdXX3l1G90YDaiXUp/DhxILYKLwcQW+xgwbSCnNmLYCY6NhwFg3StowxRYWluJr6uRDI8rYWY/r9vzi6dK7OHYsICCWjEAdCAtgEMSysWJCdgjTwn0S4rYGlFc9//wLZwJrY9OZAWxjgTGzVTqvScjRo+WbLy4WODdRid3X3nj9jIiss6FrZEl6AsskkqOVODWV+6QH8tYbb7Z58QvNP+LRq6tZbwAosWaXsnDf0YXc0DRiIWePfZTEH5Bnaipz7Vl1kPECrPXOkMbGPP6Fn/wL7emnn0q8ZN+6x7DdjxxNsrSTB8KSP3Ik/jbAyLXtsWhurq8HBBTrsWWAFPGt8053HnMn3gD0nH/hBQEfH3igyvyyl2Znc11rt0Cwo/neKg0FMu8bZCEq/neudL0tYwd4LvFUjMuN2BH3C/hhD5yDSUIMXXB77FXAdVW27Ni5K4DJwuLpdGfFprMP7Gvzys7Ym9GPOXUqydzgEGOjeeaPfeyj7dFHHysNyDYSlhVwxfPZOxIruqUZK8BmYo6J8YCXzjjz4T7sN76F37P3H/nox9rI9l1bN0r7YDmLvmchqkSmAr5ea9Qz31A+QXsHSQAS1TlHoD2W6xgISCHmRVF1BMgljmZygAuC8GJHVIcaTkroq0CQQSi0BNEE6lVq435QaA1wGBVQxEF93nvGxwEv9f2hvw7IoWfpaJaJFHDpc+/78hwBWUoQViBXYmw14K4DQZO5F3znu4FL9Cj0Lt8gUnQyLXLVORUYUXVXqY1ew+LQDcbnSow2wbwyIt13htaDVQpULJfotkSRvVVGKsKWwKjRgD9hVQxU2ujArJfzwuDJwKW0KS1sC8BwvxVwl9ELELJW99CzZ52N4BmIrhqjYr105f1ic2zaTPui7sm9ej5OYGcECfyhkLRVrIcASvneCmsBJrI51lGBcrJhhECLnrW4sJT15SCEEFusBWIs59kZ2PQHj67LWgweqmPXnwkSPQjZ5vuU+aTzDCFfYlulnDwVRsVKBImMg98ZdwdiN+ScUGi8e9DdoIMU5sTcuQcGXibOnFuvjJE1yYgGLBxEDdMSe3VtcECrns/zWHvQVuN59Ahq52SMUM8gduYMQ2Psts5vPdPNyTwDl8wvA+sa1mmoo2lxVlo6sicMBQNoOjuTCCi3OjBdOIkADOOoBjmlMuMlsEpkrfdOL7CjMrsR3l2oUpwt2hcDvQi2Hj8RZ9dacxjbf6lZPXIk1+mt74yNZ7XOCNQZD6BYB0w4Cj5PCRz9ue+VCgMLTKvV+Z+/zgIm/5MEy2dv8+wIKP9YWT6jVaUmHAjMacfsZAPZDhnygwcOpjWmMzn6TkObW36EQB8tHFggGFVjzj7u2EUo7mTpfoyMtNmh0xu7zckqevdY6r6r5Hc92S0AihdnlJ/QEwPRb1pFj68MFHsWAbxNslvEI0s0n31kLznX1YHsWH7WQfwA/YM4fWcohoW4d2/e7yzoOiU5pweNrzByBm0o9+ff7CqnlFYH34ZzK6Pn7OzgBkeWvQW0OycA6sprPJ/PG4cTJ2RyK9CQfOjMyLSMH+bJPRpXyR/O5/l7dreJtfW2bWWtbRw41HZNTbed05va9Aa/rSXZMzFC4H69rY22the9eqK0tpYJ+8eOj7QNgc/4ZNodb+Jrbay102tVBoCJunt+WxtJl52RNrZta3tDhnV1tW09Z3eb2ralLY+0dnpxqR1fONU2+JXj49E4WSY0u7CYencCkMX+aSnR4B/wA9DCCYbqDiJzKxARtL355lsJBNJ55pSS0ZU464IfbBKZyTdfr6z2rbfe3P7oy38YEOYv/dz/kgDeWBI/VTp7/DggbKwdPS4BspyAQlkDfRKAhdIPwZN1Qg/hgvPOTymBM3/f/n05Q435888/G3aDOXHemmvjp/wEA5Rf63u1b/3jb/1xabAcPJD1LPlgPfpZ/JeJyYyv5xWYKP0RdBEoVfZ8yy03t3/727+dshf7T5kEAIV/D/TgK5ljdHb77vHHHk921lr8+te/ke/67Gc/m3UMUImw7cCWue66a9Pyk++o5Md9ABSwBLBP7rrrzvhmX/nKV1PKQGdD2dOrr7xSzyuoO3okPq/v4Nd96Q+/dKbEQBAlwPYe94TN0ptE7H3zjfhMfi7ww0xJMHn6dHvhhZeyB80/30z5us8a3z27dicAu+666+NbvbW3yggEr3w5Y4gl/8D9D5QI/1CS/t73vifskueffy4BuTIO19O+2Jh6L6YHpgoWT+3FY3k/4I7dENQbj0984hPtlZdfbQ8+9GC75OJLcs9sEVZD7zApqau0Cahrv7JRAErsAuto987dbfNMiaBee+27MkaEhsU9Wi53jQcdhYw11klANMDAokz/ZLvokkuiaaQUAhMAc023mWiwABrffD0ACTst6L/rrvfEz+Y7Y9sAFoA/2DHmDptElye6GOzf40880fa/vS92yjqnGdS7WCo/B/YBgNlQayqlP/b7wG5QUsGOvfzqKwFLBf0AIaCZ8hJJS/uaf4m5Yq26F8CN8vep8bGm7bfPmBf2y9pT8kLTp+sM2g++l38N5AGGPPTww+k+4wWwN25Y7e7/nu99L/PiHPFzZwhQE+DjviLuqlPVnj3lFw+AgrME8Gu+AQCEpdkD7ClzXc1IdFqtVveeybhVcn4l7Cdr/ARAfnQkukcAIjbH+4AR5g5zyPM4S1KScuhQzgd+fUrzgSgrK2GwuLZyF/PXZRh45L0rkjFKYmPr1pR6AV0BMh2IYXfZwjQM0e1nrlgvakKXI+NQ8Tj75H9zJ7YydiVSu5pnsr6M/3vec1cAYwCovS02SHJgZCRdhLA9MdEwte677/6c1RhNJ08cTyShtbO1RN9qbn5ryBHO9osvvqSNzG6e3nBoMWa9PKMzSDKRg8BKWAST0xm8iDaNjWZSXAwbgXMhcO3AhgFyiKfUZGATlPBTqcIXpYcuyFKckwS+6KVhP5TOSW/z2mmyETJLbW6Vn0QcTCnCoEFhMcoapXxl6NbTkacueOa7CjAZyQJwjeqaU1TW3tqwOzH9eVxHhnxq2jOOnQGRMDY4bhY6kMA9QOsN8NYt83EC6XSULoduIEXhTAci4NAANoWOu1GK+gFMIvJWorZ+zmgHWKLtomRptRahILdotUqbqiVgL61w7XIii71AR8W/XbALyAqOE3BzaAJ4EV7V/lCZ1nQMiDHpQnSl4Ky0AtijZg5bxjOtxVHtgrP+DONhoAgDSHKdoXSK02aulxYLrPKdDkuL3jN4P1RX2zyHRECZ8VLoP5MNW1sJtTcMIYBdRGEBTMVeKbX/0sMp1sZEO37iZIx9xP6mp2IUHEbWbmUFBfCl9G3O3Je/Y6LI3pkfDju2Bsdqw3PKRr39dgxCsn1jVf7iZnrNetcCMlbu19qz0XNIDsbIGsK8IuTVEXDPwEhwfkKlO3kq7Zntl9IMmY4TZ+w5PhNTkxkvBgFA1MvqZALsUSCY/ZX23ksrEVwDlnIA3Y9rpPPNSnVjMtbAotAaZ6ZzLw7WCCHL0qSUaaKtp4yqRJutbfdqfIh1oSmmvOjkyTibQDzPwRln9Dh4jGIXhnYQckAARBDDLpDokGBvGOq+5ws2+S+/zoq+no3Fz47An98RGHIF5MQqAcCHGFoLA0/DThwEsZ0311x9TR4mSvfpeHBgYHFW20FnIcdNjXgXHD95+lSc+QPvHGwTE1NxNnft2hEb7trsviCk63w4O3rWk3VB3WXX2OCuIRLfY6Bep1Rkz55QzDm4nSoPrOlOoYwqR9RZBITvTN46d6s8tXcD9JnOtGNnnUOSCaXtRqCVb1Qac97b71UpAyeRXaWTIGvtPPUMbH+xRvltbHRpeSQz2lpAI46+DFvYncZg6NbADlegVJ3epmbqMyAO8+BsPHf37jZFlHJhqa3vO9DO37SpzbbRNrU+kiwhKvg5O3aEaXqY47u00NYlW1bX2klirpi+xG6dOcp6R8dS8rKCaTu+EX0QqZulk6fblk061220Cf7bzEx7Q7eiqYm26fxz28j0VFtS9j0x1l5+7dVkag8cOtRW1miGVKYW5ZsoIqaJDC7nmJ+gdJdfpUxVgMfZNrYCJtn+YyeOJygFBDhHaX+p89cxR1mSYJGf8kBKNS5sN9xwXXv9tVfz2Z/7uZ9tc3Nb2n33PZCyn2eefT6+KwHS/+v//he5T6U3Ej9VdkOvYi1sEPT1V19WjqMs5VQCdwG7+xAQyfRjcggkBHU+D3x4/098IGfrN77xjQSlfEggImaKNsq9HAI4wXexJnXFKS2VEssE1nzxb30xrYsFuDqKCB6BI+739ttub//kV/7Jmaw+QAbAYj8oWwKQ8McwC+y7/fv3ZY0JBtHiBcjE5bEYsDUEPkQt/Q64IPDkuwIvnnn2uZS+/I1f/OtVEvTkUwMTYqVdeullAZy0PbbXfDb0+tdezd7C8ultZXsg+fSTT+bewhjfGIm/I1iS6CM+635dhy+jtHjvvn159ksuvjgBtuYCwBhlEoJrSTwxjbE2/s8++0x8WKUW/DEsBnuUrokXgCX6GAffiXaLdqbm3BwKfrFhgA0YXp6PDSC4j93CP7zv3vszLnQzfNZz6+oj0fjKK6/H5tmvWBTXX3dd7OWJUyfb4aOHw0w6fvR4O/ec8+JH8kd1BmGLPNfNN9+cPd/LoO2D/W/vj0CrUmsthnefc05YUN/45jfjJ1tf1mqYYmtrKZkBZhhf1+8x17333dcuPP+CAGXGGDh3//335T0AuWpEAAgfbW+9tfeMFAMfnS3qTAVlZBLRpc23ETCUJkl0gA4cyBitr66lC5EXMMn64qMrAe8C18aHFlO0ojDQBw2L6cmp9sZrr2UeBPXWgfXIqQcyiVeB4+edd25108I4B7IAH0+eLCHXwf6aZ3uMb+0MMRaAGZ9hr9/3vvdFSyaxw5Ytsev9muK3dGSanDxjn42Lc4H9Esc4L1zfGYhxYd6sucx5RG5PBHRK4w8x+cRE4o7oM03PVOOMdKPbaOede94ZTSH2g79tLXSh6dilzZtiD5wpxuUMS1/JFobGyEiSr+J741yNL1azt8Uezpcklaem88ySIdGYPL0QdpXPW4/snfEgNm2PlH7KzuwHjCbghzPMtdLJaBA8d0/Glp3pzHVjFebkykolF3btDrONYLd/sznGR9nePd+/p70r7axfTuxLuDgNZqZnpzboeAhyGHtBcz+4DUzqRccBBKUw76TtGYuUxQzCi0F5ZkrjoLfutbAYCV/UhcdKw2O0BCfTyaPquQSR3ute0p1GV5WJyQR83TnhKKSeeK2YDR7cJKecR5Z+QhvhKsepkpkST+2lJACY0ktJ+444TK5jIS4vFwUtND2tS4e64WRUIiBTuhd9QlLvBkzCchkcKci3oN/voLRzc6iPpckxt6XaJIbau1atXcO6weCQFTmlhXEJkAYYit7DRkCpCLeNEoLDRhgZFPyLDeG7UFWBOJ1SW2U0sv8TYZSU/spirjEyUuBIgTHr1WN8bj4OVcqJhpa3ynWwTCxs49Od2QBZqaeuNrRQ+arJU75StYie1896d55qu1yMi5Q+DS1i002IEn6yWdNnatpSAjWI1XHs6llK4yVlUtOAEWuvyrCCTipmGpuIQUmZB22TtD6uetkIGQOLhg5J/uSwRHk/bBrtkIduO9PTCdh7B4YCshazNohYdeor0SXfr3PO6ZMFsHBWQlPT2cD6cyBvVEtj/3Y4GYcuSmusZH4AFwWglLq89ddZHA7FauW4Gif2wL53ct+7du0ZMpDFyNJNaWRspO5v6LYTccTx8fbO/v1x+o0zA5IMwfhkdEIg3qUvRGS4ggiGBdNHLWPGbG0tBtn7oLUOOve7Y+fOGEECal7WmEMk7JpJh+/bQ212AUQOms5k40R3zRP3YW9UTX9RzA8dOJCxYAg7C4pNkCkw7hnQ/8ZXB1n+Oy7x3/jNf/bHzoq+/tljdPYdPwIjMGzCKj0ptiCnqbpuqdeu7izsUcpQlK1OTYV+zv5Hf2n/vmJ/DDocXaSak5X6fm2HgexT9KBOt6mIm2IyAuiLJec9vpBd6mLdynLY6tg5wA1m39YqSQwbJSUGc+X8DSWInNT+MwcKp7zKgkubyfU9R4B4QfahQ5nErsOW0p7JErEzJoJ77+vlSAGpO/t2EOgHwvheNplT3vXgPHvq3WlvDG3h873j4ynvFFQBrTmy6RjA6V1eCfuE7S0xvYmcLzKqYXOuVmcIwUDq/7dszfOzyZu1ij9+om1fa21ucbntpkOyMdJmNkbD9Dh+8nibwXrESDl2pC0vLLYZ/uR6a8dpyShTdn4p3cUwXV1rl192eTu9vNiWRjbaqtadg9Clc3dpcaGNovKPj7Zjp0+3ya1b28snjrbzrrqirY60tnXH9vbYE0/mPBsH+i8uZYzMH9aJbjiCH51J+Bta05sroAOXFsND1h0wwZ9yDslG8gkwOwRl1saNN1yftqpzmzelFOKJxx9vb775Rrvi8sva3JyuD8cCpPzS3/wb6fr3xutvtk2b59q3vv3drCElJt/+tg4z0+1n/9LPJejtiUX6FVu3bm/XXP2u9sJzz+fezCHB05/+6c+3V159JdlaIM773//+3Kcz1P4Blt1y8605x197/bUwoC+99JJ0aTHXX/ziF8M+Uq8P/AAy2gsCR34cn0qQyOf62Mc/3u5/4P4wbI2boNO577vufPe723e+852AFUpSrFdB4uc++7l8l6DN+f3008+EeSEgDsN1fLw999zzYWfoNENjRNDCZzZH1imW1EMPPRigg9+jbEYAfuP1NwRQePqZZ6LP4nN8uFdeebn0QPa+nfIqTAUZc91/gFbWrXiiEnWLmRvBl/2FMfD662+2T3zyE/F5XOPGG28IMCZQI5QpRrn40ksjRgqosn+AavZaCVBOBVDg72IWCRb9ni0CdohLAGuSU/w+gIY9LmhVTuN+AELig2efey73KOmEufSe97w3sUSCttGR7PX/+B9/P8wi3xEh4r17A+gY49defSM+El+JvfrgBz+Y7z54+HAYJiVu/IPseZ1/CGa++ir2VQW3gmP3KFCPnRLTLC2law5Q6cmnngrAdMft705pW9c2At7Nz21O8gs455kB17r/WJ+lW3I8/rUyOPcINGTPn3nq6XQrGefjSWwCoubmq2Q9rdJn26WXV0conyP2u/ucPWHLYWVgZAHU+Zj33PO9du2112bd8IetfecHkMJ6ARDfcP31EU5VqqKsUHmdoPq22+8ICII598xTTwWkEeNhZHnWsB9ayxzwV51JBXIfS0vngOf79kULhZ00hvahEjMv3yWQdy3jrxTKe6yh0ofaHZsB8KP7A1jji1sn4i3rSmce48n+Y7NhmFjHc/Ob24svvBibf9311+X7sD/YCbGXebW/b7nl1vb8Cy9krPj1xkS8hpFDC+aFF56PGLO5smF9zvoDUHjuxMRDZzdsT9dWziauYQvYMHsPGGSuPbvncV6kMYZOZwPwjdEfsEOn06np2Ayvg4erPbIYimSDceq22H4/cfxYPgMkiq7purLP07HRkbcYwdI5f0iqiPNcZy77Nm2ET57I+qDtpI2yMilz7hmee/7ZnG/HjmBVivXLRxiZnZvdCDCRVsEjlUUZAvowNSJ2JluvS8hsHoQRDaVxACQCaqzUYdvZHXXNclgsbjdR5TU0IoYSk2RMCtVKG9eh5apgLmDEarUs7eCCwUnZCSZIAB5MhMp2pCVwHA3/KoZJp+8n0JwpobgqL6pSnkK/tAweDWDCUIUWO06UdTaL2b2lDGioWXPIORQCu3CGAm6Ucj2BLM+Y0pmJsUwGpy8irVrgrRDaxKiocqbSbilwxMHMiClTin6FPudLyzGaFkSYGWc6ExXw0McgDJSBHZL7BWQN7Z0600M9mPswNsTI+sv4Qwv7eJXDBqCp+zL2NntnvRhDRgDY4BnSnSfsDo7g5KARg7FTc+AaPuszPSiXKcx8x9GkhzKR36cEZJLWiGB4I2Pnu9XfeZ2OoTeuuihstJWBTWT+CAy77xESaJmjYuKUKGy1nfbzZAgHJ9wGSllNxGfHYrC813hXycjhHOy1djmzEzl0Hejp4a5vuC46kwU42hcOle5AM/LWh/3kM9ZeZ2e5Z/dovejII6sQQdwIDJXmSbRJJkp0LwDK9HTbNr+laSVYdXdYO2NhyKQkZ8t8W2vrqTftDBrj575l1Owve9G8VJnTZMbenNu7pQFQJTKjrYSRodzWkgwY41Uq53VgcARi9NbWc2DTGIl9ADhOTiQ7IBvpfb1NpzEV6Hhuh7nDRWkS4JPDgDJprJX5AHmiITAIKGYtDYys0lb607glf3pA2ct4qs/On6/XWcDkz9d8nL2b/0Ej8EPbN10Alpdi/9gETlXKNTkr6UggeJ+IblJ0RuZk8qpznW4obJOfRSF/0JbiEzhT4iMMwvJKZiQh0mEPeDGphHY9ds17oq82tPLttN+uE+B+fI/vjM5GGK2YeHUep9X5kEDpJavsLXsYMb3jx2ML+VgCCoFlgTFVf58y3CSeioECZOlnSS8BjXbKcKZ4H0eWjXZ9v0sSZX09/3btSjJUV8IkuDA2BuHaXv7oO5xrGI7ODc5oNMBalQBx/ovSvZrgIK0nZzeVpt1I+YLKZ1ZOnW7nTs60TQuLbdfEeNs6NtFmNkZSVht9NaLzkxNtn9ahKytt+/zWAP8Lzsf11Ta2ebZt2bmjrZ9ebKePHG07sDAltqYm2tKxE21+crqdXlpse847ry0uL7QV7ZVHRtoxwBqne2qsnXPFZe04nbOhZEo5qfvE+jl46HBKRj1rMvlKb06fSheI5aXFdmzI9BI6BBqpfX/5ZX8fje97zz3fz5z3dru60qGYP/vMMwlCdGzRpYOPq3T68ssuaQcOvpO19Td+8a8FFJicnG5bt+1oTzz5VNbdu669rr38Mnr/RQmO+b0PP/RwSlF0cgHq0TvTbhiLlejsN77x9faRj3wkNHpZXuP/hZ/5mQAn2AspF7ro4pzxfNif+In3tS9/+Y/i01gfGCd/9+/+3dwzkdVnnn46YyHApBXiGuefd158BhT2j37sY+2f//N/nn2HZWuN63Ih+HFPH/7wh3OvyULv2pWzXBval158KVoWAijBIZ/FOjeu7lHwJYDV9Qazxc8FrMAFYB+9DgGQZwaeADHKNx2NQCm/BdtXsM+f9BnrXSkIX5oQriTud797d/asObzmXdfEtihz4RPPzE6HUWNvCPAvvuSS7FPlKoJpPtJz3jskiE6cJIp5Ml13BPe9Zaxg0LMJDLtYLP0a68jYvr1vbzqqKL/yPJ6hl9HwgzbNzmRtfeCDH8za/NpXvxbtBvsQsAGgorHAZlWDirW0JcaKU6bks+5foHj7He9O7OA73AtdGPcZRtGmTbErWEbWs7hIAIwZgg0MTOYfAhN9NxtLc683NeAHKnshUGvMLjj/gqxdoBKAGNM547d7d+wSsIVNu+vOO7Pv2A5gk1hIGR6bLfZRFm8tzUxhsG/kvt1LAbMlls1u3XHnne2Z53TCebtNTmuNLiZci9992aWXBlB48qknMxaAnTBj9u0LOGK8gXQXX0xAdyPMH/IP2BfWJnDCcxpLrEJ7GcPdOLJ99HqAb0qtjMu1112b58Q2An71ONH72YgvfelLAfbYiGLuaFm+LWuUsCo77dmU5tgzfOQfvPyDxHyYTT4D5FV2hlVmzWM0OQO1zZWE1ULaprZXKkmASYgpt5JSI0Bslxd44fkXcp7aoz7HbrkP8UHaMCstfOvNAh9ffjlxYW8+Ia7uWp6YiMDPDtgoLWPLALp8e0wfa80+U2HhfgroqU6a1oDY2DowJ4AwDBdzLPnaYzCsjkPOyNW1Ki1Ly2OdRbEFj+S9zpVIVzjDN20uUdulpbwPe8172Z+eXb3g3POqQ+fycq5nPJ37EszAPms17K377q2EMJss/lhdrq66M5umN1I2MehieBAPKCPvy7xyaA/0zwrqxxIoJphO++DKnCeDAm0b2v4x2BZz3ifgGwANga8NDU1itBkAmzImisgAACAASURBVIn/5MZz0OuCgoI/AB8BKQZNFRNK6yPM3dA6UZxKBDLpAZnugAP2Qz1bgnz6H+nSU2AK4AVgUgH6MAZDyxvBf/Xuqe4xcYSGWmCGOjTYlZW0x2XEoZ1dhC5lHZtnMyYWQnfaQsfK5G7kkKPb0fUnODi+A2rrEX5YW6XutcRwPYf70qe6REyH5wQSZC7K2HTaV0CZ6LdYuAJmZUCxE/me6kGOYYKlIYu0HhQfABHG0GCozIeA2nsZFGCE+4J82kjzW/RgV+tZAbn/I5xKhFaJzFBKZM69x7Xc1+bN83meiN0R7+UEKe/AFEqZVrWLZBwgjIwKMMuhiuqbuZ2ajvBU6gGb+r5Scs78j1fNemjdQwbGRrbZBKZhKlEMVw50CGgFQCpRPGvdGAPWMCdcM+K5QycZfzKk47Ra1MYH+CsgLACQbkwr1naJsXHgS7SvDn3z4FmTpZvEKJlux44dyZrR3s94xNDu3ZssaRgnGDloZeoUF5WTFcvI/zoDENtl/F2TU0J1n5MK5Ch0lyaAVs6AwpG2vlrzpQ7WfdZaqbKh1eUCAq11B+2Bd96J4WKsrBsOu98DdMxvgSlHU9fs2VGhIeW2VASgTp7MGpepYqx662ROCePZ9YoohXOUZEIZ1C78G9bVAIb+97BL3M1Zhsn/oCD47GXPjsB/1QjY0fRLCoxwVnDe2Sb2IQmIQWhe1limDNOjOuCUhhGfgZMUWjBtkvUS2OZUsz/53Vq1qk2nvQjQ0/0qMMP/zgZnC9Cgd5nhPOsaocsBm9qBYo/n+3vr3n6NKlc8esbpA4j3Lmieg3Pq3lGgOYlajXLSKvnhmAKgVxeA0mfi49TZL3BO0mLo4tPPdedVnm/I+JXuSYmWA2Q8Z1opr1THOS9Z3xJ2LbADoOTZJIy8pqeVFigTqiDFq+uX9Pe4LsBexu5VzvXMbBvf2GgXzM23DYKNIyNt5/RMm5cAkkyQ1CC2PzqSQJwPuW1uSzrc7CWiSP9tbnPbfcG5bfPYZHvn9Tfaubt2tcPHj7U2O9U2T0y1qTbaDp443qZR7Uc3cq01TFfPoNzn3N1teWK8LawQFqwWq/RH+Gevvv56zlCBtbKlXuYNnHM+HszZdl4779zzU95Ce4BfSHSVv+n8SqvOXbtKH2RiIgKgnHHrY2Sjsv5pMjA2kjKLc8/Z3U7RTdg0026+8YZ27buuTeCweW4+PslDDz3SziNyyX/RGWRpKUGxbjTYUMpmvvPd77b5zfNtanombBBsjLvv/m677fbbcp47R83qL/zCL7Tf+d3fTdkOv+0zP/WZ3K8ONr/4138xz/TVr30t57JzmkAqH9ceiVgkYeQdO9pbe/e2r37lq2lrGwb40lL727/8y+3v//3/I88dvY/x8WS0b7n55vbIo4+mDK1ELQ8EgPrpz3++fflLf5ix1mlDN51iHpdoo7UHWBC4K9vB/uDb2H/2zPQ0Qf659sQTT4bl4nPWaYElpcXgGW648cZkxHfsrM/x9R97/IlGFyXCjXySTZvSOcNYYRnceNNNScRgOmyMrLejRw9Hx4GfhH4PaHIvy4vLKX/pGoV0VTBygDzmmI3gF/keJSWl41JlCPautfDMs8+kNCcdYfbva1u3bY1feeddd8XXBAAZLz/DdBI0YxyxLTQY2EGgDbaEvY/ZVDpL58QPMqfACeNZ+hUzYdlYK3wu4BYRYXNlnu17DBYgxoc+/OH2+7//+wms2QztoV3Ld3uvEgnf7VkAJuwgWwvU4qvpgKT1q64j9oRuTEmgzcy0t/fty9hgTQMo+clKkSr439mexk4h6r1J57Jq/f7Cc8/FL8aIFzdKxBpP9+IzkXCYmmqzykrW1wM+WEMZ35mpgOwe+o53vzuAn/sHkAEBnnzi8fwJSCMULI5it9zvo489lkSjfWetYB+4JtuLWXLLzbdkvXh2wKA1CeSLztX6WkpFepcZz2F/YP2YE628xXXYKoA4gCnfHuBk7WOmAVPExl0/0v0593ymYu+Kt7FS7EXX19XNmAII7HcxpM+XIPVbWY/WgdhYvMZ2A8CsA6CiM8f7U4KaTqDF0ugMR3uNcK815Yyzd+xvY+RnBIWdXe7FenDPwLaQI4aKAd8tJgbCihcw/9mAJOyH6gbJi06GSGJBJcDpU8Ee0jVnYSE6iPYxdo84qJf3iLOCEdAZ5UCEKVHEi161YJw9p2exzsWiPRkhNjcW5jxn6OJiO++C87NmdCtT7gNkN24YUu4LsDkyMTW+YTPmYB4U3qPncHohzgughDPjdgRNbo7RtZg6Dca/e3u7XvJiUbqR6p5RIqQ2kUDdJvJhP3ODpcWhZaAgeiw6DAZvbHQkNCe/C1sk4pmosLQyRrPBU36i9nkKBQeQ0IUhN+p7B02FMC0mldpAJKssJcCLPthL7q3EWz1vtBIo1idoHs2BB+2E3tkIDAQkDfrFCLqGibM5XN8ihWOgKvVSFg/uAHYfFmB/jmS0BNJAlAjvjqe+sJcgdPHSrpqvHAWjAKWsL4xeJtQZNT7bAZPKUFVw3tsbAwHMhXEDNERglK4Mtk0bSaaD8Xa/FmyvT3RfFiyUFPpobAEsKb/Qqm7oCmM9dYDJWIapslLCeL7Ds3jJZm2ZL10Qn0WHIoIVh1WNMuBhplgXBVxQW65Wz+C+A4cOhJ5tA6acanI6dFdrq5eScQY7Ah1ND4cvZXn0r9S+AZyUGI2k1lH7LmNjbZf6c1GWi5F0urJTq6thXDB0nk05yrl7zg26D612v/aHbCcQwlpCKwX+xEEdBGkd/O49ZWYb6/luGS20dEJ7/ZXMTIRusTnW2kh6no+1w4ePlibI+HiM1qiuQasrOUhKc2ZT9he1/975wQYOur+6FqfSWuqgmLlXM4uWC33nBNpjDv+AIkP7SkaT8XYg2++QapnHtPDaUW0fORDmhrCSA6ZrAlWXnaUYZ6wotL20Gt6xI0JkUGUOBhBFZuDY0WM5vFJ51lGSP491NP9VQeKf/uazDJP/Hwfz7KX+3I5AnVeVjOB7sDWyX4IhNtLZIUgJVXd6anBusD+LEemzWj4CZitTVRlR9rIzUoDf3suu7Ny+I1lPjpqfszPOYraJbRM4sE3+76yCriXlff6X0OjMONoWHCqOqvezaZxnjmxvYe/88HIOdQe1l4FywlJ+KZHUlIQWO9FzuSc+gsRAZ7DwPSLcPj6e67GzXe/l8ccey/N7boGA+ykgvtiD7K6AU4KHvUd5N1YSEZIOKW3OM3DAWwI/08OOy7IZX+/nd2B81vk+FX/wyKFDEcibGhtrV+/c06ZPn27TCwttx+RU2zGzuY3rTLi03EYI8tMwwWTZuqWdPH26HcW8xOAdae3cCy9os/Nz7cBbb+czY25kYqwtjKy3LZs2t+VTC21sZiZdcHS9GJsYbzvV4O/Y1hYnJtrLx4+0uT2729rISDuwf3/WgQy4kpPVNSzn6bS91e405V8SAYP/qYPP+9773oAMntm6EuDx+8xv0cmr3NdYXH3V1fEDZKw7Q5IPqSSDtsm55+xp+/a91a65+qp2+eWXtGuuvro9+9yzbc9uQceFCdK/9OU/amvrGwnUf+pznx/aYW8KcAAYFIz8zu/8TjLMgi975F3XXNO2btsSYU0dVr71rW8luP6H//Aftn/5r/5VAhpsCOfzpz75qfaVr3wlmXsg0RNPPB4Aw8TaB9bFpz71qSQmlA+gr9999/cCvv2Vn//5XMvcC0AxUQRM1udnPvOZ0NeV4tC6+Pf//t9nT9kLymRk+mlU+L33y8TTVeNX8BN/+Zd/OWKV9vuv/dqvZZw/8YlPplwcAHT02JHMHX/4yquuTADL173qyqvik3pec6mlMUaKshyleZJg/LPoQhw+HEo9AMSe5Ovz1e1R+5wO20ZbC/iSJJlOf0NJGt9IEk5Lab4u4Vzglc4+OuM8++zzybD/1E99JowRLXS/+c1vJai1JyUcBV0CPJl/+1VpgwDO+Huf5BP/l3CoJNMjjzwcxgq/0u/dPxaaNeCa/EFBq2u4LoZAmMILCwlIgVL8Mayj+S1b41eKUT79mU9HXNY6uOjiiyIsyi74rMAXWEXzokr0ToYtYk8o3wFaKe9gp4mrsk+9IxTAydgG2F1fTwmRcbUO3LfOSUAMoAudQMAKf5nWinv0HIAKgKZ1Fds4NdV27tgZO/Tkk0+lVEiwq8yIHQY486MPHjlcejV33N4eDYsHyDaV9cfnBDhaR8ZM4hGAjsWSDqOtxc93TSCZvY6pYoyVa4rx3FNiOR2kLr64vaGt+u7d0YX6o698JfIM7l+HHn4+8oA58bziR0CYNa1cxnhZowJ+e8x1w9ZpLc/jOzJ2W7bGzngBtcypsjqAISFo5W32g5c1CQiLDmGSBDMBY7BctPUF/AKEAHYpiQEAklwYHQtwc9kVhGgr5nnwwQdia8QedBetJ3OlM5WyIffnPrCixOLOK/tYLAdMdN5Um+m3A0iyl/a/ckF7FsuHkHZVoVQs5VkxidgX+6POzIpVilVa5TXm5lQkE8bS7huAUkn2EiouULSSF3QfJVoBmuIFbCc23PvsdfvfPZgfMYkz1R6ODELA6sW2eX4+mAfg7rbbbs19J7aeGG+79uxMrDQyOjG60RkkDs7KPCiZKVHVdFFZQ3fZlKDboHPoGeXUBw8UmtIPKRZINEmGlqhBgYaAM+UQ6IrparN6hnXgOrLSGASpIx7azUa0Z0CjEmgND0wFWjaeoTcQdXj7nuqyQtuia7Kk08s4EGIx2hdjY8Uq6MyMMCGWVwqVHUpvGDx1ilEXxsrQSWdJJqZqj90/x4PPpuTA4WPBAXz8vlovCzaPlSgVvZJBCT8lBkPWBsPEQdbrKoMytj9B4jvFy73KBvi3OWGYBOZFsV0POyLMjaHcggPW2yx7pipLqRpdgJUFEG2ZAAsltms+AnzQFQmrpEAV1w2gMQjhMUQ2LIfNps88QA/HKztmsZm3CCotLQUwsHi7OG+yZ8Rp19ZCLeNk+Eyo175T+dEA1Phcr+c2bxnbsdEY14OHDrSduwtUID5nHRDrSoZndKwdOSITWQE9MILq8xY96KOBs3ZGVLXKa7aWyFDoaVNBIa1ZY2dNMbjuyxxATXuduWsTwAIutrWNMDrUCgdpHVhNBAeNTzJqFNfHS5vEoeh7HVR+Zl9EKLmtZ28FUEKxHkrB7Cu1te59O72TlbUceBx4B72Dhqr0y6+/GoOQ1oiTxIBLT4bRBmjYY/3egBFXXXFV9na6F0TwblPAF2Mhy+Ke3YN7o5JvzTDs6c4z2AviXZxGTmUo5zrmbNmS7IF2jBwZQq4AHMaVM1DZisvyPa6PwguZTwZP14TV1WRCXJcNipbND5XZ/fcyTP7cRpGOskFr5/97j9bh2dfZEfhRGYGeBDnDRlxZGZIqI2ds39v791e3tAFI2L17T4J851O6a+lCc/x4iUUODAJnDNuPxi6YklGT3IiQ6cxMAlJMWkkCNqfYp8WgLL0BLYuLqee6wBU/9292h+MXtiCR082bStg8JURKkKsNqX+HRar18eJSPsOWCZJ6t0CBt3OcY89WdxYKIEew8tqrr+VeMSP4OtEPiXh3Oc7pPja0G5aJDeAzlPz2JEqSVj/0fs/DmWeLZbX5MkkuDC2OnX+nddKZrVaffhdNibGxONCybnwH9+7AyfgQDZRQEmQcP9Uu0C5+Y6Nt1fpxYrpNj45FtHVNxxvClYeqLbCSmoP8n/h/83H8J/gxqythUZ46fqzNb9/axudm28hGC+OxoY9v297GsFsFxkC2yy5uF1x7TfvWow+3ic1zbW5rtflEYzePgi8vZ4v7JmQKrJJki26GlqqHDqbF5uuvvTEI9OvKdDQJBOMlaytocbYl+TZWQTC/EBXdedyz/Zz4U6dOJKnzqU98rN16y41JWvAVymfbaNe+67p0M3nsiSfa008/27Zs3ZZSCuPoPEX/52coARCUA1zefGtvzsUbbry+QLjJyZyRnstZC6CQtQbYRU9tcSGdTWSd1em7HqaDYPeXfumXUnJgbgV7b7z5ZkAcZy/9jYsuvrj9zBe+kDEW2ABkrrj88uwBIIs99eADD7T3ve8n2q/+6q+2m26+qX36059u/+7f/bu27+197TOf/nR76aUX44d//OMfb9/5zrezPgEARGEBFWE4rKxGxPTrX/965ub8885tR48dzbMJQPlJfB9ClMYI0ADA4aPTmBF8Cg49Ix/1lltvre4uBw4M3T72J+knOXPH7XfEXhB6pHch4SaTv//A/qwXPpPxVM7Bn7r0ooszVwJQHXuARA8//Eh7/rkXhvKDzSlhUvrDB2NrfLdnwwZhj4wXsAXwiY1jz/Kv7GV72/dZKzp7WF9KnfhRvfRPy+loTGzdGpAAoPxUAKRK2rF11qPfdXCXmOV551/QnqYJctGF+b11AGDAbHiFVsnEeNpZ8wWtW0Kd/Eb7nJ5KL0f0PIJ9IIeMfHziwW5eeunliX2s6wsuvCAgi3V42eWXt3/zW/8mNs+aAXII/KO19M47Z8opV9fXEpRiWSi5wlyRfOTnvfnGW1nX1qZ59feUuuzY0ZbXVnMGpNvXiePR+PCMxsi5oHNQ2B4XXBCAi7ivuEFZGHugVCOgkHa0bSOlTZ4LC+Wqq65sX/va18NM1NZ8YdCsAm5gS2AdJfBfXAy4ZK2w94Adz+2cMCbAEjEtoAKzA5BjrymvUkam3Iq4LNvj586SiMQerS6SxgvbS9KQuLLYwn2KjegVff/795aOX2t5JoC1ffXkk08EtE1TkdWVzJkx9B7njLPyuuuvL53SkZHs0QDDp7VXnmjXX39DxpntDCt/fT3gk2eM/tMoAWclgtXOW1zz7LPPJUkNHJNo7fGNmNe5ChwFlHXmep6ZJtWW+QhxO9MKLBrJe8UMFddVwwuxF9YcMNS+cM1gE5H6qLg3ZT2D5pizROLd9YwfQMv9s73TqkOir0gnp85SsaxnxTDBeEPoYG+8wuRfWaqYWRJjcmYyDBMbLwf8UDrQtQ66DgV0RVANTKlXiaRxQvqhzbhYmMX0WIpTUYOuVg19aKGyN3mPlrX13t4FJoyRhhkiw6++a/5M8MQRcFiYhNRVQQMHAVH3lO4jQJiUphQgQ0XV9VPqITOfjliVmaoMw2wxV6I/UZodveY4zBQdZtICeD1OkxrrZH8iWDN7Rp/i0MFDWSzleJQuBVphD5yNKxAi9GG6F/pSpxaLMv/pfM5iTSZpSfebclRSloJdgeaElRDhpeqMwqiESmzTAEHcf7r9tNCrbJgOuPR65Jo1LBpjAriAMmKgmKPShzAmYUgQxhufCArLuTDWEGCOYEqHZuhrTJaiPBGnqYnS3YiwXF3TYZh679lN+VlYLNoRm+Op6YxJKfLrcFAiqTaI+0hXpqmpgFmcRxujt986GWdko23ZVr3R3asx0T1GO1yfy1rFJlLiQyx30BMx3T7j+a1f9yir5pXNOTMTBhNniIGHWpcS9OnMOUPBubTBi0Y2EUcuooSDvo5n91n3YGMWiFbivhyi3m7LJi5ktZxuh0AyJm+9mU3sORhm74lI0YkT+fecrj6DkjhDaU+ow15YXmiLy+XgMMoMTYGUpQMQNlbucSUG0jq7knr9QH13n8Zlcnwyh7Z7laHrLapdl8FKLTSG2JCNlTlAW4Q8O1yLjVO1iv6MOviqQ+5UDmZ6LV4yyead4fJexsozx+asouFqOV3skrSmLFz8RyVe/C8+x1nA5Ed+is8+YFi0leVio9kJDgmbKgMVFitAwdkyjTkxngQLW6OsZss2XcAq2Bd0dEaJ67E3fAjX4FMIUtgw9ibn7tpa6MRdwFWmjl30Hk53L3F0rc6ODbAw6F11MW72KELhfjckFXK+qcEPQ7O0BtyjQMV7BUldz8sicAaxaM4qARsHF2DfNaW6M5cSkqHzWxgqEkPDtTtDWGApm9sZkRFLHECi+ECD7XdPzh6tcuP/DGxO4+EcpdNAxJRP4HM6hnBy+QJHjx2PT1JnaGmGrUu2OH/HJ9rp195oF03PtB0bI2375FSbH5tsE/y1yYl28vTJtrC82FY3NtpRwt0jI+3gsaNtVpnv3Fwl0pZX2ijBWBnlI4fb+NRk27J7x+AQL7enXng+5QM7sQVOL7R9+w+0id3b20U3Xd8OcJhXV8KKGJuYiKikcwULBMPEGgLWc8jNA+AKszFln6O6YxQQx+l31ponZ52AwplNPNW8CqZc19gcThvYHeko2Ft6QnckABYXT7Xt27a0Sy+WKX8jZTAAP6zcy6+4MmzYf/HrvxF/49rrbggYJeB86qmnmxa0ynGwO3VDcb8c/miobFf20SKymk4qu3a13/rX/zoAYTobrZef6X6Jfcqy9i4TMs781U9+6pNJBP3mv/zNrLUwl8bG2yc/+cnoUQiysEX5FjK1v/7rv579aW8BUwTbXcvmnnvuaTfccEP844cefCjtfQVnQAysUR1AohcyM53A2znPpxNkKs/4yEc+mvWv5EgpO9/JHgKYfO1rX0vge8273hUf65lnnw0g45l7wMT31gELYGm9Y0gD9yqL/FrG3N+xDXRGwpaV8FxdX2lvvv1W/GUZbP4Lm8F3kgDTJaUEaPmzyjg2J4iVZFQW47toofCZ2R/jzJZhwtjr7oF+iPdi0j7w4IMBS8Q15tF6wJ6RhceMpwODyQAEsuaUOl19zTV5Lmtd4GdcBP5iCmvCd0YPcXw8/xYnAJDEB7qusGnWKT8XI4L/tHff23l/QIE9ewLqAMaixzI93a6+6qr22OOPx67ZG54j3XKSVKtGF5J1EmiAOCAOe6CcMZ1oZmYScAuSrYuu98dOuwYAic0Fhnu2gD4bJeuwebbiIolHY6AMBsjQ/dcDhw+1Cy66MAwLeh/a0xJaZUeVObFt1lU0Oc47Lw0Z6BMBzDD++ZSANs9D2+a2225Lp834y9PTiXGAhxgkC6dPpQTetatEpZgbwHf7yDxV6dLO9vprr8XupATspZdy31gf1lMH5fnSOhABt6zf5597Lr6/PU6o93v3fK86Q7aWttNszt3fvTvAJ+aOfwcgnNvSvvLVrwZIBNZeesklORvFf0pxKjk+lhjB2rZGgBvmhV6K60lBelafAbT5PL0nACIWHgCZHYz48ny1+TUHkuLWrrUGvBHDOWOtJ/sfC8m6Mr8dcPB5e6uaqyy1bVtoV1VnnQ4w+oyEgpfvsiZo3HRdsd6xrRLtpxLTFVO/GsBYM85g91Pg+3TAbM9a1QcTsXez5jit7EtH0xl98003pxOaWM8ZkAqQ0dHoN9lbGElHjx9t5yoVnt08s9FrqGxyr15O0VuMOqDRrNKONjobDsqWn3lo7/cgnX2SQGdD1ng6N8AQe68N0YMeAEHYBhvYBjrUVJ3i+KRJ9t6FLGDflz7OsiSDkn13SPzJifAS9IXVMLQ3PuNghDVSGiYmy6uXrkTEdqh/CvDgeuPKiErQVstYAx1GCVVs/cNXqqQiTJlQZHXxWUpGzPiZPONVLcaq3bJFZGH4nMXj39ZCtQautsa+16ZeOGmCa0xDwU3GqETbel2z95kAivMWAcTT4u0Mn4jMDmKeXTSWQ1BgUT2/BY4xI/uVTiqplasSJPcFhLDQbCqf685tUZQmirUScKbEQmdmp4bORFS8R7M5++KHQG+sy7itlA7Hxnrm2AY8eaKovg7TEisqNeLQDYf6tNnNFVj7Qsgk4Ctg2hqw5HQcEOur15Yan6p719KwZWySiTx2vDRzov1SJUHGmaHvoJ8RilDv6Fg2VDf2Nqk5tUYdIinnSUnXepsiWjtVzoB1bd8wqASwAEp93Gt/jQQU0W7PPAM1ou+irE2HJob/yKGMn393p5yBTTbg2NFkt6orUKlaO7AZ6xLCXQvFUaABve3sq6q5L9DEsxWdbzW9xT1vdRrCIBvN/evXzvjME1Yi7Lu2ekbwTg06SjdjzDkxJrILmDE54IfAgnPhXrroVNUSrjb1wNBi88y4pf55/zvVU32gmWf/Des1a/bHACjpUfRZwOQsnvBjMQIpsS1gn+1wbgiK2DrUXvY/2huDeGGSK62Feuy8jY1eXorT6uUcoRHhbE4yBMtT8DUyEv+ALeqtgdlDZYrAeewMDpQzxrnYNa/K6Sw2Re9W5zxllznGAsZ050lnmdHYq+4DOOd93r+j28ARf+ONBF3OOcA8xl8XPYx/Qah16J7n56nbj5NZgWA0nDa0VCZArvzzWJ2n68Tqi4XKeU1LSYKmp07FCS1q9cSgS1cJj81zyqsrcRS/S9ZO68flAkI4nIsLlcxxlpW+BK2F6l4RluLUzMBG3mibZ2fbNHbnoSNtVxtpOzZamxsZa3NjE22KbzE2GoCG7sjYzHQ7pkXuonKCo216dlM7vbaSAFU90NyO7W2CsDufZ3SkTWNhErWfmGz3PfJI27lnV8ZRSSlgpG2bb1svu6hN0UwYWn+eXlxqz734fDLClWGsLCKwYO/eN9NC2ZmnS4rn010uTKXotpWIuXXYhRf5LJIT5k0wZS4FgGl3PDbeLrno4jjcnGtAwUUXnp9nPn3qeLvx+uui8ebM/+AHP9SOHjmWQPPqq9/VHn7k0TBIrrzqmuid8UkkTJzJWBfEXX3u0MHDCfxvuvnGIUifTuCJbYHN8L3v3d3Ov+CCgDfOXwkP8wpUsR5kx7/85T+scvJNc5nr2269Ldl4gR3GBTaHjLzSHJoU9gVB1j/4/d8fMsWXxB8nNCubLtPs2hIpfKWHH3qoPf74E8l0/29/82+G7fLtoUMN1gUhTd1MADKSJPxPc6js5kMf+lC0YB57/LGMvT0nmL3/vvuGTjHz8ePsi5TpaUV69FjYCVhA6PU+J/gHeipjsBfM+bnnnp+9IBsOvEjCcvOmtnX71vbwww+1c84790wpvr3CLzp+9Fix1IlAzs+nLAFbAtNgdbXAt5tvg5lmPwAAIABJREFUuinsJbaFDwmk4IcBZpQISXRWF8cSnGUvbr3l1tyvMmWaNvz+G2+4oT38yMP5mRKQ6lLyQubMfSdJB4hd12WmdEDMLR/NPiwG3HzpfezYWf79xFS6yQj23Y+A0j1XGcRbsRuCd0FxZ1GzARhAl11+WVgmbJs1b82I43ynvY8x4nuJ+t/1nvfG9sjkx4+fLV0Xf4/A7VBOw54o1/K5n3jf++JbuqZ1E/2abdvbSy/+ILbb/kv8MDIaNgjxXGMJAMFKMRYRc31nf0pQiJvy/7GPHn/iicwZIKFrM96GSZMSjwPRplCO4/rYQe7nqquuDnN8185d8WOtoxJ8fjkl8NEjFNcNreUlQSt5uZTzB+gEEHdNQL2ul9YG0KeD8pj2hFx10bK2fQbTybWQEXS9+r3f+72cPRLM1pFW2PahMcI2ZN9vuunmfMcf/MEf5FwDsJ67Z0+bynlyMmch3SRzx2YTNQXY+HcvUXn+xRcC/PL1rW1nnP3gGQhZY6FXy3kamxXXY/H087ZYlFNZC/YbXSB/EooVV2Tdnj5VYEha+G4P4FTJjC2lo7gIrKgmK8ajiwr3bkzWWoSaN23KOeccdPhbN2K+P4l3dQitzrRh6G+sB9h37rHvvSFLT2R4b5WonqzKj9HR3D9ZAWermNFZnCQI6YJohhWx4+Zbbm4jO3Zt3whVZrh5gXNasenVPDYRpyUGRhZ8tLrRCDoduulbPToaZ6LTPquubjFgh+yIG2eASlG9dDygbhyXgCyCv2TeF2JwTFynfKLP9DKcBE2+a0l/5TrgDWLXyzAwjEK666Q9b4nIyEYZeNRZm981PHzouWeC1bF26nS1HEsnHgF2shybS61/eSVGIwHpoEIcNszISNTYeymOZw9amk4hY6GNmlxAQfW5Jq5Dg6PU+41FmDwDPSoiWwsl6NMV/n3WSumOVDFyADslgpRJHdgr7td1OWIFiExncfp8FzwT2AdMsDGpCgvsB8XxZLC0Z9oAIhzLfJhH70+xEDBpeaVt3b4tZTQ2DFppadFAK1fj0FZrxrGMX3UOwMoZjWEIuKIjQJ5hIvWTxKqAS4x9AIzjxzIOQBmdiMKKGe91psvZIECH19+oEhBUXmNoHPyumDMjuW/IetrYTZTwqY3ufTaG5082caihd9+nIPkLtDh21GZW+612Wws6B9XScgxKZTCrj7h94L3vHHjnjCFxiKJ1cdw9s3EwvwxARHuXlwYHrKjh9l+JoR4KpZMjYG57XWHpqkDesXmqu83K6lqU6H1PdTeoFtqhbqOXHj6UOQLadFaQTEWnm9deHE+21f34jHVy4piWiQs5QOyzowOiDlnGIEEdBWxxOq2RiF5NTSd7B22Ptot2crKls7MJKDI+77yT+3G/1rNnUXO4NDBckkEhwPxj/joLmPyYL4Afq8cvZSJ2lg/BKS4xN5phlR2ly5RytJS+lEgh++vVS/qcFelIsXNHzi42MMxZ1+J8LZdgHnAa0MvvEGSwiwBgtqeXu7KvAF017fyULshepa4VALHlPsvOC0i6H9LZHe67M/vYQVlEAQY/pWur9ZbEgjAAAJvIgeWspcQXMDJVenLFXsUEbRXQHafLUN38wpAdHwugbXzocPBt+F4YCKnXx6QYSmtS471lPmdst9MlOqtLUDnaXVxbIJiyomT/RiI0zkkQ6CqZ7fLZKdnWTnhsvM2eXmhb19fbPO2Z9ZE2bR74LXypkdb2HTvaFtt6O2kc21jGY++xwwFElOJs3rGtLa2vtll+QVoxT7Ujh4+WvzM22k4sL0QPRVC4Zfv2trRpuq1umk65zuzs5tZGxto7Bw+2w0ePNB1vnKe+g98R7bwlLM/5zKvnMrY0bspJXs255WdKFPgK3QcWUAjsjCf2RunsjebckyHtGVXZ2UsuvjCtq0+dONquuuqKBD+Akg+8/wPRjdu1Y3e75NLL2le+9tW2sLDc7rrrvRF+JZjJHzGPL/3gpeH8nEtWGlvi5/7Sz4X9c9755yYABKpYU+4FGKNkRKDnOta7zLW20J6fpoEE2Gc/+7l8Voaez2H9mT8g0NVXXx0xW+tOQCdwlAmns6CMB3CglEeJSgngSuIcz3rii7gX19KZ543XXot+zN3fu7tNTo6HSUJHRXmTJCg/QWb3A+9/fzQP7Hn3LqC3tiNk+//8Tsq6MUCYAGUSDz74UBgqnuXGm25M+cNTTz0ZIMbnzKs9uXvPnpRDKGng/0vyCJSUE/HvzKd9pDSY/oHnuPb6YsjqfBIW1cREwFkBH7DGOJpvvtOdd7475VP2OSCutEvODyhz7333BhzqLWnTkXF5uX34Ix/NXjfW1pX3sw1YI2kxvHt3bJeysWo/vBa2j/IwQXYYc3NzYbEAWSRk0+Z5x4583+WXX9ZeeeW12LmDhw7GJkb8NBp67MXmXM840bqjz2EPsxeHDx0McMYnL1beUsCxn/zJn0w5EjDx9TdeT3DL9rEznmf/2/syfwA9ic/uxwF+6FlgbPCRgUDG6j3vfW/aNAcc0Wr50OG2Y8euBMTGma4P3RuBNo2NzjbyvXxXwtr2KjaF7iW9Ja9nfOyxx5PkFNP4szNiUt5DzPbo0YBppfE3GybMBfQxTp0M6KlkSDkXpp9YAfBinXT2I6BPzKbc5vkXno8+EM0PgM0zTz+T8jIdpgAOzjJsKLGfeM49uK45tEeMh7Xr+8SF2EoRoZ6YzLi4PwCe9YJlg9UDXKNDQzMnreu3bE1Cv7S7jqSDKFsEPHN++E6lTjRJ6HwAczDvrrvu+sTZvUW2sWH3lAIBhnStsg7ZQcCkzkLGucCNXe3FF19IHAO89Jn3vu+97aEHHsz3lpSFWFdb9Wq/Lg72XADqwwcPnRGY7WWm1lMBfZU0Nl7OeLbbNZxJuZbypaGbXBEnKp5HEJCUN7daAdtLbL34JHqeQ4lPOqiOSwCv5TzwOzGL+bCH6ZN16QRllD3575609h7Zfc6ujSqTgThVG9aIcp7pTqNjTrWkrTKWKhVIcUfYIdUWz0PkUB9UrEM75eykU4quJ9VmtxDXEjdjjNyQz3WksfcBxwBIYD3U7Xc0KmUAg3BmtE6GjjMmKId6xFUFxGOpVzKYncLaFehD55mcCtoVSuzIRmg+YX5AlAZhWAYQEoamwMCYbIehl8nCMPF9obpSLR4ApNLoqDbFDr70Tk8QX8yPYntgmPjcSoLw7oBxYro2hO+x6F3DZy3wOpRXAuh0Jy3lJ+Pa8xZLxDgETBpEd92fjciQ9W5Hfm8RugfgQehUgK7ZYsYosTCm5jDlQbJ/U1MBYYjyGmMHnP7YFrk2yrofVSejAsKoUjNQHD4HmEXLWTE37olBVMPtedG0Six3NBmfYjXNtKWVcnbTXWDQfzEWEVg9UZTiCDsNm8e6UvbR77fAq/EYKvdpzXGMfU+0MwbH1/1Yq73FsMO4EPaiONt4MpQOF4BK18EprZcCldJWeChFAeJEYGyL/uYTyV45hLrjW+3O9me/ccL9e8vWUrRm+CDDBURiuRBzQuVExd3I/DA+gEMH7R4037ViWxWdW8vKIyXkdepUgooulOieeg1g6NQbG6ndM5+AtgjsBoTbiIFcWy6DJTCQ6YCSE11jiKurUYkuOzjMX6iZydTNDHXuLZko4xswLiDpaPaVNm7mqspuCrj6k/41P1ZR43/ysGcBkx/fuf9xe3KBuWw35qDzChgCuA6gHt2SVow1jk+6uGzEuWRrusgq+9tFG3ur32gFHDmc4CXgx8x07FlAkW3bYstir9bWYh9lO10DuCyQAO4efOdAAg3AA5smc91LbNh0NpvDmO5wmBE01wZm6A+XQobtyglcrZLh/p38JueBe/V8rh1dEjX7O3e2555/PrX9XZRWV4rOTBQQpLwjiaJKcHWGCQCoAzCc1eh0zFUbVqDDoYMHznSkKx+lruEeObkzM1ijp6srwFAyVT5hlTdz9pxZmIfRMvMePtfKats9Ot62rK61TavLbdvEZJveGGvjAqOlpTYnWbSx3l7d93ZbnRhrh44fa1umZhOQvnpgf3zIc3fubhObptuUs+vEiTBX5ue2RAeMSOyWXTvbfuKuQBWJJf6Qrirn7I547PTMpmirHDt5om3ZsT06Do8//liCPNoOmMuyyXwZgL+gRfB75Ojh+FSSY/wLbA3BigCOKKfzyhhYQ8ZA1tbft85viVB72NIDO9vY3XzzjW16aqIdO3IoSbadu3ZE8PNTn/zJdvzYifbsM8+3y6+4oj308MPt/PMvanfccWcy8tgCxlIt/5e+9AftyLFjYRIoQTBPMuBf+MJPp7zAeDn/JVcwTYhw8rsELdYT8BBT2D2urFbnC/73X/trfz1istaiTPi3v/OdBG7WijbApbFwYbLE9gbmjESHs/+RRx5p3/jmN7MvPD8WyL/97d8OOCGYEQw/+cQT7dZbbm4vvvB8tOP4ODMzU3m/shNUdzoM9tRv/dZvtc9//vPt7rvvzn4SnAL5POt1116XDjHGRNZYItZ3SEIpqQHmAU7ci7WqawzWDV+Ez2Z8ZfQlnXQ7ee21V0s3gibQ0PnDPuMbpyvowNawB9yDvSnw6nsXgHb5ZZeVmCvQYWws3xGm0VgJarp/jg6b4zvcrzKViAafONFuv+OO7E02DaPWWjKuAFI+6mOPPhrwo5daSYqZj8525ovx/wXp5lk84j7tQd9pzQpkX3zxB/FJ7VPXN4/eEz3G5Wo5y24BWbzo6RlTGjcAKywB9wt4syb4fAJjPmlKfyYmAvzx7ZRNHTx0KAwGJTieG2gd27m8nLIk+iCeFfD3U5/9qYA9mFS67xQTYL3t21cC09awOBCLyZzShsFqEbS7X3s5OhmvvNzeObA/QIDkm+82/q7hec0d+2+vXD/8DlAIPPN793vfvffm3gCHfP6nnnwqhADzdvnlV0Ts1Pebb2vS2rBPIkJ7/HiAiHdd8668z5lhLdgT4iZ76Hv33FOlRsDsNNlYyHhbL97v+YEhntM6w2LKOTGcF8bZmRgAIPIRlZA+iV03PpFyNyVCzzzzdMb3nD2740eLIzyja33i4x/P/krcPVRh0Cqh1/LNb34z4E80FVNms5bvSfetQc5ix/Zt2UMS2+yPmAmDSiLcd1vPmERYXoA6IKR1Yi2apyd1RZoWb6s0KG0osZU4Rcxs77FhaVU8xNbWmIQtgEesDshT9uQcMNfe18+rNMXQfv2yy3KGvjp0I5JU7ucxW2fvi1c6Wf0MaWN8PGvq5PETwTrOlNWOjAbctSckhSWlR86/8LwNQV9omYCCBE66vZTGRZWpVNshQWy0IGQMJqscodfvmhhGILXEupH495AhksUGUvi5zdoFziy+dOHJd5cGBgAiNVZD/ayaNkGoYN+gY3ykLWrKISDr9EoAJBwRx6e64BKgDdNh6B/dQZpOATaRfl9OjmtqR1Q1xwn0jx3LNdIhhoYFnYzpqRiD7du3VdDp/UqPBqSqgBpddWbjwAi2XdPzMlxmyp9pjbVawBGQJjWIQ8eVpQVlG4LiylCltjo91ctZqXKikVDTOjjCYAbMGBgnXaC36rUBIlX77XrF+LFYSzsjDimgKwhd9QX3/5tvvh7nys9+GGCgNI5Z4xUjvnX74FQZw4WhB3bRjn0HpzXq/PPzmS9GBuujU3wdguoXjWHER9fWAhgYd88+NTvdxrUcnJwMrTYA3VCDnRKd06eyBmT/ItY3dEbyHuvXIexuGTKbotOmjXdAFd0LUKHTtrlYUMYjJUBqrLU8HBT1O+DRa9hRaBmI1EYTa9q6Nc6/Oe0sD98BILLRu74LtlaV+GBtFUAEvUfb7eOdttKDjk7Rto/kPmZnppPNsWftqV4fubi43Fa1R05XhNm2a9fuPIPxp4Kd+jwH2bFjmTtG2P5VhyrDxLg6cOmLGAOtJZOBXFk58xl2ABBz0UUlIJc9t7qaa8nkeD41y1OTRVk3HxwxWb4SZFzMeDmwHKgMpL0dvR0tNHNnP/oaJX9WUHwWMPmzRujs738kRkC5JNbmoKnkzGDb2HlnAiCE0DVfIuyHAbjnp3DeeqaJAwtQlz31Ged2mAGnFwIWCMwAJl0Ylh0XbKSbzKA/Embk2GiyTewatp3AS7bQe8KAHViMzg7nlSCBPeXnsH3R4aqa4zOsyf4Z/ovfO0uTbBhKdNk/wIcjtZfielbX57R2QKWXq2L+9dpxZ5tkiuehkSHwK+E7pcP1866/YUycueywgK80vAqY6vpnxq+Agcqurq8XG8YzcvRl/AD1SaC0YqNEf2xuczt94kRbOXm67R6baNuU46yvpa3w7Mh4GyV0qrRqpEWf5J0jh9vKaOmXTI1NpORmYbSSb5vQq0dH2pyzNNoMzulKBGGbLqyutIWNtTaD5Tq3qa2NjbTjy8vt6htubAcxId3r4nJ7GygyO5Nkw733fn8oldge2njRtFG3t+XsBSK8tffNBP2YLNZg2BOrNU85G0+cSCmY5xXMYgYQ+6THIUtfwoVb4sxjK0cv49w9bW7zbDt04J32qU99Imfl7bff0ZYWV9vi6YV23Q03tHu+//22dev2Nj+/tc3ObIov+9KLL4b+bY6wOWV4sb2JsuqmoqQDoCIQ0fL1pz7zmfYrv/Ir7Yt/65ezboF4fAyBKr9Bogfb4LwLzkvw8YWf+Yvt7/ydv9M+97nPJVAh1Oq+lJs7kwXI9957bwK+977vfSkVkJQBPAn++RLWkABVoAK0EYwIVHXmCStgvZgmEm/85hIMrrJbe0JAbl0BNLCcfZffYW8AfjAZjLWg2trVitna46dZ166R0u6ZmeiD8NeNr1bH3xUcLi4mw48dA3BR2qHkJ8EZMc8ks7bEL8Tqcq/8ng9+6EMJgnt2XjAbfcelpaFL6EZ8TbZDwOtaPTPO38nempiIX3XFlVe25557NkE8gDZadJuJ1V4b/4mWij0bjYfXXw9Ih8GDZWIf33bb7SljUSaR9r6vvBzwjM5EANr5+diItGNVPrdM5PNUAscnn3gqyU+g7K233tYeefSRYm1PTuTnX/jpL6TzkbbZnTFiXdEBEQwndmJHV9cyr9HR0NFrYqLdddddCV4Bi8Rllf6wtcBvDKU333gzdtc6IfZvvwBb2Bel4oBLMZGuUVdceUUC9qnp2fbQQw+XVse2bSWcevFF6XSEBeJ7+ZJKJ/ydpo35/949dwcA75UEwAp2hE4R8Ikelr148y23hKnE7vcyEMGwMh57Rnwijki3IQyk7dvT6Qgbwdw8/8IL8Z87UGhd2PPWCX0g9yTJab4St0xNpbzKmvQszqhonGzenK5F7C6Q6lWNEua3pJSv2PyjQyJ7NaCHzwDCdcmy7sQYNKUAgw88+FDYUfx3QAYtHOus9KUmwpiyj6wHa869OocwSPbs2Z2xsc+NM1Y5O+Mc6eubLTIfgAVj4xw1dmI4c2hfG8/oVA7JWbGA9WTN26v2NvAJmOj5gOOPPvpYQDHaMmJviV33h3WVzjinTmWcvfftvXvbnXfeGdtgb9mHYsbIYgwtiq19cZOYJ2LkNNEQDwYbgRXInhtrCXgv49+rNQIMDUmPP0nelkYo3R/zYB+EqXLOeedsoAz5QadhMjY9eITIlKAagdFqxebLKgNPnLSYFCbaqzNBEtgP3gOU1ODZ4H7OaAMoBE8RGx1EwRI8jY2GdQHocFj67lB61Djr0jMIvCbDntpUAp8lqJp7G7pMOMxT+zsMTmVv9H2uuqnQfkN55RjIlmwEMDpTIoSNMbT2UybAGPm3w9aGSglI20h7PMFyB0s6fcxzCVY5NykNCb3Pd20MNclF/+wgTWoUh3piz83x853GorcPHrowtpWUHcm0zVbZyhBkeqbScikHQxCezj6jYzkYOIKcHRvGAmeIOUcWhLFzbzYSI6Fa3DgxEn7n/Sk3AgAMwrbGKoDdKGBiKo6ieXVvDoTOeAm7ZqgHTUehoZOKefd5GypCpoMjmvU4dOqJsOv6apVjLS6FHhxQKgwO1NlSS7ZeATHYC+63g2zuI9oureVQtZmj9jyAZb1G3LjZNN7r9wybv8tihCK9ZcsZ8T4HDiPintCC6Ypgw/icw89zuK/lpZWAJ9ZYBP2G7AagBzKLVtmFWauNXNUMdiZNSsomIfkLyQ5hrezetTN0w1AGJ6tD04GDh1JPHsrlUB7kHjjInBT3YL/aQw4NB1cXAouSNFGoWQBHUc3tm9279lSXo2PHczB0wSnzhWnFQWK8GWD3KwNFtA2bqpz4ucwhcOX++x8IqJJOWgNVlDGvWvihBKfjJGcbwZztkvMjgQacfYg/bQQK9x8pjbKN9ThBbJYzTSDL4UnpCoblcC5WCW9paLFRZS+rFSmHl+MlAAn4sFwdd6r720xbWMYeLQqvcs5olqROvs6myeli7PWkgzPOuZ/ExQCUOFOi/zEEbOxpdNMA9cCSdJBYSsCRspYwP2S5SrRdJs4ZlEw2R3R6Omeve+/UYv6AZwMSAZVLj0xXu4kkHoDfHEM/c13neb0Iruvi9k7GK+Lgc3PR7eIjcHyBQe7VmUZcky/TAx1npwyjP7E+sS/Ya2POd3A/BA/TDQhARBDz5KnQ5/kjym0m1jfahZvn2+bFpSbE204IdmS8nTp2vM1t2tT2Hdzf1kerDeSIsocD+zPmS5IgROPp0IyVeODM5s1t6/YdGT89hyWgjBHdtjfe2d8mts61ya1b2tyeHW1kfLLt3L0nCSyCtQcOHW4vvfpyO/+iCsJlzI3d6spyAP3lZSzXkcyjNUJsdXqm/FnMSkGK78LUEWxJEggYr7v+ugJYVtdCezdXEioRG1yVwCowZYmw7fJy2zI/1845Z3fbtXNHOuX4PuDYKy+/2m668ZZ24403tt/9vd/LGF5yyWUp2QJMGO8bbrwxtHj3LzP79NPPtE9+4hPxyWT03/3u2wMIPPnEk6H8W1M61ghGdFrBzvgP/+E/pOXvF//WFwNM3HjzTelo8b/+5b/cvv/97wfo0EpZ+YfSCYHfo489Vkmi9fX8jLjr/Q88kOALK8B7fAbL5GMf+1jG9st/+Iftwx/+SHtr71tpMwxY2f/222E28CkwmpQw8YEIbmIlEG9VQiP4SmLlwgurvHp6OoCPcRQ0PfrII/ERUe0xsbG/7BffxR8EWEgQAYTsb4GZINBLORFQxj4F7vD3exkcpgd/TMmQa0RraGEhwI1xsUbtUWNTyaUSt+x+IJaMPc0v83P+pO+xZgR/fGsBrGuFXTL4fnfdeWey9Z4ZE0epXE/yAaN8D7vBJ6u2zjuz/lK2N4CdbIG1hK3hfsQjgJaU5hAHXl9vr77yesALoIwYAAgDDFCKIZh1j1gFtb62hn1DPFW3HmMC6DIu4izJMHaGHcGA0GCAXcUut3+xtOjeGEO2A+hGO8dY+g72GTtHbMSeKtHSzhhT3ecOHjjULrjgovbCiy8NCedN2V+eR3eZb3/72/HbPfMjDz+c/WkvShYCBK6+5ursY6ADtog16bm8T/wFGGOj2EzzxeYCc9hyekR8XMCS8wAQEoHg7dsDKCAKGC8djuxLoKV/Oz+6Jh8ASTcdz+fl+v5u7b3r2msTe3hvzp75udh1z5WW3ffeF20ftlkJXI+zgPVaR5f0xab47cBegT/gIuWCGwRSq0Tf2gV+Ki0DYtg0ntEaNT/2nPjGOvIz52jA1Xf2B6izBq1fYNe+d/Zn7tKtZwAdnRldYsM5S4dQHJnkwomKbcR9ziuseiwT6weDyx5wfkTQdmSkvfHGW5EycL4EBxgbHVhiJ8+wy8RXSo+ipTI1VQ1Rlpdz/lmLRUIo/a34EdH+Gk9JGgYLvCEal6dVx1TJUpINP9ReM2VA/hskJzpWYA6dBeIvEiF5j0oV+MTmLZs3XNwFBWR+qa2XN1TGpBYBwwdlwvIo5XbtXZWxLCZwTI2eTTUIkgJDUm6z7MYBEqOp8fM9nCEHUALUoYzEzTNmEafMQX7qDHKbrEy0OIYuL0OnHoalZ/sj4ILCO9B5bWRZhJQZCaahQ0P5jHuMlsmQ0C6wo51hOFhUcUSidTIekc2I3Cws5D4MYrLrSk+mJuKccJiAHIw4R04wKEPTs2Nx9AaRUGNSoEIFsQ7g3Apq62o5eA703m7KmAMXBKIZv4El0sGdTgetjFM5XAG5JrXarTbQxtZ8Vm34SgJ+6uwRQjt8OAuYEWcoetvhtFEaHQ0tOADYiDHaHBZQasezQcqZc78BhjAjLFZrYXLyTB1cgBedcVaLvVHAGsChsgZ+5zsYxa6SbiNh41grocmdPh3U2/c6JGUMUsYjc5U1OJ7Di/FhpFO/iJo6tGZ84fnno/Ae/ZgwfyZz0BkzdZHGhMEKiDWsR45mZ/IYCzRFBqOL98p09rp0miH2CINkP1SnohojyDpnrRBj5UQn8qwyo7JAABaG3TNaP73mrmin8zE2tWY32uwmQrElfGVcMV1S7rKyWh0mRmtzm1vGPTokhG1HR6ORsmP7zijgK8lRh+pZGE3OYGU9dofmqB89I+VAtWeNO8Q11ztypE1OTcfgEprzOZlNwFfRh6sUTW1klbIdDjtGYGTe7JlepnM2tPxPR+Asw+TsivhRH4EOmGArCvydSexy1+/oTLsuAN7F32UcqefLKkUcfqnOM+ejM8H7OL5sI7qzGnIJAGeIs0t5BeeL88RGcQidU87AdMKLnzMe0GHb1i2xf3wB53tYFlrmSpIcORrAXnbTfXf2Jm9JgONP5zDbWiXMLY5fp8/ztZw9XVfLnyVsXlRjZ6hsmvIDZZnOZgyGel8xQ5UYs/t+x2bTZ+Az9O5kGBNsNedbYCXATnIIWLDpT+rLUzY9AEgFGJUIPdFXZ2EHhsKWJAAeH4VI+2TGJOD9xESbaqPtYtnwQ4fbOTTMRsfb9OgE77PNzc62t955OwkP93RiaaEdW15sEzMz7ekXXmgjU5XYIKIaoddb7KToAAAgAElEQVTZ2bZlx862cwctr7WcbXwj59f4zHQ7/6rL26ZzdrfFMaBb6brwFd6g93D8ZDuxcLLdevutab9Jh4Ef4BnjQNNwGxvNmDiPBXjWI7+K/wO0UIog6BLIC3jNpwCks3mdz3yNCFZu3565Albx9yIMPF5aObt37mhXX31lO3z4YPvAB96fc/mdfe+0L3z+LwY8e+kHL+fs/Pm/+gsBTNTR03549x13tC9/+Y8CNFjzgpBLL70k80EvQmmIYIPWhqDxxRdezBpVgmA+P/iBD4SV8I//8T9uf+/v/b32xpuvZ61qTfpROhrz8+2b3/jGmZISPp5AHttERhrzm1aL/SQTj3WhW01vR/rVr341+igC6y996Uvtb//t/z0+xd3f+167/rrronPivHe/ygUkbvhEf/mv/JUEqTq4PPzII+3tt/emo4jOQP4eFu5YCaFKYgmW+WTXXH1NGBZ+L0aQeabpEPHmOV0UZzLPgBABGiYG8EbgJnNdJR0Xx2+xV4nTC7gAHOY5jOShBB4bgn9rvDpQ4nfKH7AdwhbZvDm2IwK2J09WG/MdO5IFB/TYH0AfY8bv6n45PRAggn0j4LeX2B6BuOCQD+Z6/vzCF74QvQggmIQaf5loqX3s2mHD6+r1Q7YlYplLywkar7jiyowNBohnN/cV02GN114IA3ukyqbFdEBdejA+5/NiHSwma/vqq6+JfdRNRbDN5n7gAx8MEOMaWETWsqDeHncNc6mchfYdEOn1119r3/7Ot8O+ueTSS/I+9uq1195I2VUSdctLaV7AXgIOH3/sscwNm5w4VdMRZfkzWH4EgMcSXNt3RIYvuPCixD7ATrGfeCslIhdemHUNUHEeAFNuv/229sxTT+e6u3bsyPoGOPCbtQ0G9GJJWCdd7Jj/ukPS8OTJACGXX3Z5RG/5wXRn0gmKkPjycrvj3e+O7+7znofNMNZsM7uT9vSt5VrGSdmeOcEYsUaVA/U9oXwPKGIs2Q7lSUCNkApOnWr795UOCXshhk9Xq23bskfFJPaD9aoRhkjC91jnN1x/fdgXxob9AuRpHU5fiJ1UjiXu6tUcd7773QFtevmTfwM5CUiTGXBP1rsyp6uuvDLfaa1XIng1sYCYCCizuLwYEBRI63r2vJbLASGxF2dmMgZ11i+VRAZm6hnNSlqOVVLqpcMT1l/XcvFczsz6vRh19AyJPRIA0dsczXjYFwPIMCiekHOoSoRe7TEyPTuFShBHQObFxEFDU+9KhEvpjZKVJUF4MJhkKxxAEREbrzpjF/Qe12EYgQEOIAtb+YkB71n5BO1L2AIzWQxRzQUCrK4WAIJdsFq6HgmeB4XnTrUtUKRnb3TBoVpdNcUp8RAEayWk7Ia68eLiGTaK+1YyUNophTq6X21Mewtam6bQs2LDjNAwGRYMJ+kM02JirC2uLIfC6f4xWKx+gAPAp9cGd5FcWi4cnDhsqWWrwNa9dj2ScSVAYTqMZi4sGvcn8BaYAxggc7IpnjtoG2dlaioAgDlJuZGuK+PFmJCBMDYYJyhyvWsRY+KQdaDUvNX7q4MNJ3QkiGhAsMzxeg5VGT7j4/uL/lW6N2Fz0FBRlrKwkAOka9OYwzV6H7PaEWvXVj21oeojwKNB6dgzOEwiEIyutXm2WAzJJq7HOQPUFdOkZU0BMCqbV44uQ8FAdR2T6OlgeQytAr2v6rM5gNV5wfMSBePgeg7PGPE3eicjIznM3Ku5kEUEbnSGibXT14V1bpInJsezvtwDC6VGnpMue9qRUocRp43RrDkfDyvJvjB+PZsaoGig6oVuNgQJDDQgBPCivl1GdPvWQnf93DU7o8l9M/yMovGoUr6RZG2spSuvuCJzynmQXZTVEhRAr80xoMgrv9fF4vRC1obvkb2QAQOMqM8mGmc8fT8FfgeVNcYZtqZ9VpCUesKzjJL/LDY+C5j8qMMFZ5/vTwCTcn6cg+yFs4lNVArY2+ZKKNgTBc5PtuW11RI9n5iMfyDzWbT96kjGvvE/CPBxaF3HWeJM7SUxBQJMJihki+o6FawJhsOg27Y19F6BSZV8Lga0cH+cfLbMueIczZm5pnX66XRHiCj3IKbfy0J7TThfgk4aAVWZrJ7QsSq63hSb28VhneUSMCjK7KXzyRnJtiv1LOr29ugZOAuqA1qJDBpTDArBu9/1kuHqIlCtHSPunq52lcThx5XmGg21Ak2Mm+RLJc2mY8OVTvls9OsI8beRtgeQcuRYu2hiqk2ubrTxjbG2aWyizfPlTmCyTuUM33fiWDs11trMzu3tB6/r9DaTeXJGbtm+rc3OzcWZnd083zbNb2lri8vtxMHD7fTJE+2cC89vOy66oI3Mb24LIzUGxA9fef3Vtp5uFqthDJ04fSLBkJdSHevEWtq+c0cbGx+NkGinlHtWgQUGhfkTkAOrsDmdg34PGDFepxYWEsAaS5niaJcN/pxxNt6ek2dBsn7rFno7p9qdd96RQOn40ePt4x/9REqbrc+rrr4megn+Ljhxxv7sz/5c+83f/JdZR1rhCvgEZp4BY4VoZspC9r+TUqF/8A/+QbvrrvdkHKv7z672nrvuar/xG78ZQOK+B+5rN910Y3vl1deS0ACKBEgYQCDBJVbDr/3arwUkEtAqV6Aj4aWkhY8nkONbycRjyCg7+D//0T8KeIBxIgikmfDP/umvtltvuSU+2T3f/16YJRF1PvfcdsnFl4YRYe8ILo3hAw/c3y65+JL4eTQDMDgETZgsSjGi4zMy2p548omsP2tZqQRfRGDOb8OM8Dk+mKBJWZP9JODG5ODjdKmA3pbbOldaF0Dx3HPTjYQ98LkwoUZHz7Q5xZoQ+AE8OFAYLBgowA2gjn0JyBAkWhvKQgSP5gIzg0AsBnBaV+/YEcDT55SZSJKyT8qi7WeBMZ2Xt9/en/EG/Bo/fi8AAEiGJdJZ4Mqyvn/vvfk+YMkPfvBy2Eyy/PQx0gY2zSOU2Gxve/e+HdCA72ntKllh97Cv2A+BqXEPg/nAgcQ42BvkCnTzAQqzwR/76Efj55tPa49dZIeNj593ZoESmmuu1o3mnZSUWH/8x2hATU62B+5/KH6vfcCuPPTIw5nj/5e9+4r29LzOw/6e3ubMmY4ZDAbAoGMGg0J0gATACrArJilKjiNLtigpku0LyXJu4hX7wkqUCy952TEpObJkkTIp0RaLxAaAAEn0RvTeMb2f3kvW73m/7wBZccLkIhek53BxATjn///KW/a797Of/exWey8xVylhVlgXOjBhxGCgW5e1k1pHWogrWWoThuZo/1v7EiO0oqVYzcA59g5QdfTI4ZwlRL5fe+P1WoHQdEJry2mAOK3G1I4zapOEB+5/ICQADBBgTeLV0dFaprm4WN7z7nfnbKsCvpU9Ze1gQQK6vKdEqrNoZm42pTqXXV47ztSk8FBKcYBdfoBREfA9/fSUqmF9jQxrn7xttVvZK6+8nDgOy9F7APJ833gpV7PH24S0Uj3gKuDinh/9KJ9PGczBgwUIQuhXow7diIB6Yaz09mbfW6ePPvJIYuZLdl+SNSrGAOIAtHIGzS8k2Z6usytV5zMs0c6ucpKQ7JlnldO2nZZ4BqjvHuYtHUGji1qDAyKxIUM0+i3Rmmw0zuwnyWc/1ocytueeeSbzU6UPpnPGJvHyTsCkObd8xzube3MXhlfDhHLutdiGb4dosX7junBIGH3Bc2U8VLaGhdVSIQW+g0O1fEXAbuMZBAMogPTfVVsCSKEGd2A1a7SyUlEcP7UlXm8VY2kYJgAD2WlOiXu777I61YH+MjU5nYGzGSIw2QTGYQlAhVdKDj/Oj2w/5Cu6I70VREiwNznZdMpZU1kcDTrl3xnXvM/CfIL7NstlwFtWSBW3XazUOYyaiCctRUBnuZODVkEf1wIwCURrjRRnsNZCJYumY0sU7buzmPzN/70bY+g9tdbzvdQ5N33Xq15EpaT6jPeKaKmsCUemYTUYR5uB2Fe0U9KtBN15ZlWAyeK0eVM2ErGlpQTSNhZAxfwL5OsBVcccyldZIQCPgdy7gmjKqrB6MDyI59bxbDeG56yZsbV5Tg5aeoMP1ZbCDJ/7tq1sQ4trmCRAjwgFDw2uCla19ONaxuSzQxUVbxgwxiFj0vT35gB7P/Pd6sxEVXygouyckDBdmvgla5tWSqMVA6ipTIq+zEWrNG6MUlPd6NtEMHhuNocVY1U76/TUw2yi6gHZ5AHfOjvidNhzoQy26tDWxMLCaglUepvr1DQ0HKeCIBcDR1g3berSV73qhERPx3paXC5DUXE/GYPmnWsL40Or6wnNM8wOa29pOVlXnw3lW3eIicmMt2yBTApjFLCrEQfkEFWUv4ooqtmWvWHwdDkCOuX3yUBUgMR1HDwc4kqD04kpraz+T5olp7CTuhBPASanAIWf6REIWbEyFmW72mSLc8b5pjsKe8uJcRY613Ju09ugJwbEbhyoiI22rIScU7S5BmNjOPfsIpAeW6IKJlbGSBJCq7pYzVmpy1pj+50NxDoxN3KGrIrQroQezr69k+7rXGQnI/pYqP3XJILzN91ZOGbpOlD1M1pmrGu3+mo+S/eMPU9r38bxjB7aeBWd42T7uzPdeTc3V0VKMS8EYM72NmnU19e0pZ+pXWHahBMH+4i2p4CqiKsP5ozPWRgWZW3BGmBmtgIjru9M7uroKkNpYTkVH29sYrye/4IM5//kVIRfd/YPlb7FUjoXVwq+ZJ/ExBJ26UBaEx+dny4HpsbK0tBA6RkaLB0rfDhJitmyZu2adN9T1rkiubG0UKZOjpbZ0YmyRUvp9evKmi2bypyk3VItw5E9ef3A3rJWkLZcypatW1KygB2yVke9/fuT7deJx/PSYjOHzrPafnSuHGp0OTj/5gSzAogRn0gXIMK8CaYno/XgnDv9jDNSsmBsBEJ8E453fD+aetGN05mur1x26Z6UhiwuLJWhwTXJsO/dt7/ccMONuYb/6zxkPj/ykY+Uz3/hCymh2LPn0oitCiad1WedtSNJIwEG0IDf8Wdf/GL59V/79TBjBMFYALfcfHNYKwLrb337b5K44CNLen3rW9/KWawTDbYKX0cm+M+/9KWUtfBNAEhKYb75jW+U/+mf/bOMCaDk6aefjg9D8BQ48M1vfjOlATrWYIYoUfgnv/u7ZefZZ0VcVKnBzTfflLH0vPbwOeecm3mwF/2efyCINm7AoCQrtakVhI6PB6DyjPwJ68LngYjEPK1r70xngi958a6Lsz+AOOwI8EtgZW4kvfhD9Cn4ym1iqRX/b1sk0/bYetppYWFXn2s++9590x2pEfjHNLEf/R4YAJiwzlzbfhLL2EP0Qdryo927d8VmCYA9h2fgb2G/2bspGTltWxLTxlupnECUnpLxBFh4B90GgRNsnUAbGwcATItCcpYtUMLw0ksvll27dse39juAnpIm74MRo9QuzK9GaJQva7xS+jg3F2DNupFIYwskDwNSYKYQwj33nMxRqz/Btl9yye6AQnW8qsYgrQ6xhXVurxi3F198KTocExNTmd+27FLHTbEFwHZ9Smtq+YU5dV5gvWh1q9rB87Yse7EPYWyMD8DsaZv5ouNhVQNkwjDSDXNqskxOjKe0JCWPTWc2HX3CkFheyli99sqrtbnF2uFy+eVX5Frmkx1X6lJ9YF2cTk9Md+jggehBeh46Q2IhAIR11ZbHC+Sx0YE//gYgNY/sDvDCOHpHZUtK7oCXEsL884iWj6wr+/bvi62YnxV3VI0Oa4MujRjLWjfHbJz9oE20GEI7c4x79sFnlLeZG3u66qqsz9oCmCiba0tenIfm3/qU9LW/MOPTDWjb1uwT54W165/WsusAdGiIOB/tffGe/Y+9zg4Z18NHDlUJBZqJS9btuiQrnPnKl8LCWV5Z7fwmmeFvWHLicc8oRjMH/r3VpYkuYkpuq4/xToZJ4vOmqsM8e+ZabllJDdYsW78KmDj/xbjrNq5bkcEYGhhMECawbUtBgsy0IQ2Nj+4KelS9C5mX6shA+Ds6amYG44RB8R/KWbRK82NBmhiT5MaujaIU8GBB6Uql5LpuW6aijXGLEvl+r8zGzMxq3ZGXsiD90zsYmoosVpXlIFKdnfV6S0tVeLJxmPy3SbTIHeLJpkQnpQIald2hBVHtTGNADWDbW51hJpAik8G4c4IYXdeFRClDEhXX+qgaG1bAp7bki2hNkw2zGCzsoGhB4t7uSuOQaoEP1/eZVhzIEpCJS9lPyj+wbbxXdRgBDhNTAueBLMz0Dp/TcaZpy7jCwTsah9Scts6i6xgrn6stvKo4LlaG+kVicaHszs7VbOASEA1rZCrObJgn2kKle8GaPMviUlXytiAJ8DHEDhBOoIPBAKXlcRD/qsTcUrvSwrkB9cwNFgYWz7r1GzK3yfJh2DQHV6UCEh6uOjZti2tGx3cdHO08h/q9MJ8N6Z5tXV6yijRhmjr1tJcaHAzTou0eVMuDaLBMxzm36FPHjtatrXRnHSNgUujbTS0sYa5aw0e4uIIIDtjKLGEAKgjCofUdTh1GC8PY3aNd3NH83r0ZHT9Q3GOHjkYR375yj1bYCOov65AsSF9vACPgTyh969bH8FjvQcBffz1OtH1qPoF8sh3emfGqrBV7VAZ2feahPWjTCQlrpwCKagmYQ8Ve4RSlA0FjUFrdnaDIsWWV6XPq5xRgcmoN/GyPQOTNmlfkczjTncuct7ZsZXR8LKWwbDDmXGjngvrFCl7M6qw3W1mdvtvqW2DG1fNmMdRn9h/bzR3ZLQ68n+p3VLChpeJG+LFh4PkMYPqMHWcka5qkAXr2ieM53wEjAo5WC8X3aofBWmLruhGnb+qn2fm2A0oNNqpYeMt8dD9nllIjzr7sbkDqtG0dDRjiHBfwR3y8Kffp6qp+joC6alNVZgt2hOfn0J922uZV4e4I9kWossRHqvpltXSCzfY9PgpfodUCi0OKdSmJwa9Y6Sj9vVim8znXnQ2SVpiiEzq6DA6X4em5MrjcUTrmF8swBo4OSElwdJdjOsEtzZV9kyfLwenxct4lu8u6EUKBJ+MTOL/9mMve4cEy3bFcJk6MlskTJ8sZ/A++4JqhMk2XpnSErUMMFrCyqPyBVsCa4bQzdR775+R0FWzkA2tT3VLz3UuQQsOB5oi5EbgIzASfyjuMQ5s5rp3+sHOqnoZgVvCijMf5yemeGB0LmwGrBENFe2EU8ePHjoQWv+OMM8uhAwdDl79o164Eod/97ncTkLmOdfKuK95VPv+Fz5eb3/u+cs7Oc8pdd90dRoMg9tlnnkk5jMBQqcwjjz6ajnN/8K/+VQA3IJFnwUzRZQa9/k/+5E/j5372s59NScyXv/yVZMc/9KEPBRjh5wEllNd89GMfy56UlQYMWaOYHLqB8LOffOLJ8tBDD5ZLL72svOvKd5Uvf/nLOev5gmdsPyOaDL3dPeXgoQPRMBDgv/8D74/vysf+m299q3xSa+OjtcxDqfTdd99drrr6qrJp86byzLPPFC09Cbbu2n1xEjt0ODzT/PxifCelMe7nXWo5fmeo/tY838j+5EvZN37nOcwNn8VznLnjzLAw7C+JqJRKHTkSQMXfDxzY37Tr3dAkC5VvXFUeeeSR2iShqzulxQCl1m8GPtB9wR63hz2vNeT5Uqpy2uYATHxV+xTbwD0Fm9dce0156403y6uvvRZALSCl95mdCbhnXQqKlQv5DHaB+7JZtQXv+pQ5nXXW2SlVqrZRsoxY5sHYKuNiLgW5NDGsK+NE2FdLW7bAs1951VUBBvjhfNgkKBcXA4bxOdkaY+rdjdUt772lPP3M0wmQPadE7PkXnB+QIDZDbKab5YaNWVNhEWzaFADl0MHDlbE3OhYmBluzc+dZ5ZJLdpXnnnshfqvktX3adopUkqKES1DNb2XTL7z4orybcdCZaWx8LLFjK8sAOJd8xM4CrLELO87cUV5/7dWU8PODse/tnfjWHaWOccNsUd4JWDVfgFh2ALBo/dx5xx3Zj+b6x488mu9KIiamacperNP77rsv480GiPe8E2FmayOMpxVaRmdnntkddkYsoCOS7j7WMtvMH6fXcs1VVwdQE39Yk/RgAKbWs5J6WkLOzXQ3mpsrTz71VL6r1MjaBHp6V0CsmIXYNCYQIWosEr67GEoMBKT0bOKfWo6jFfJgngtbhs0iK8BWtlo/5trexUA3L4Ahawlg4qxhj62Nt/a9lcRGhND7+9MNyX9LtLpfm3BwbevT8yBosF/Wl/dWzuS97Sn+Qk3wAizfZolUWYmaHm9jI3FI1ex8O36uYEpH5rH5cFOys1I6tmzbslIz1PNZBA75Vr8ktT1pv4rtMJMyg0qbrTW2gibBss/rqtHSWVynaptgVizn8BJYuZYNAHhItr0preGI+K5DumadK8PCPRxsyUp36q7RBt8VbWzbFHtBBoFxd9+qDq2sh3hsbUFrItqSH5vcRNiIJo/zQWTW5DEMNgb03n2D4HbUtrsezQEY/ZKGMkTgS+10FT6tmTFjhMYpgI5AXBgzOgrRO6nBMGeFQWSQoLcWvXGxQYEbxtY7MgLJgDSaKmnV3JQzcVQ4lA4hUwygYDwYUe/kO+ia3kFrMg5dLdPh9tRyG2wIz8fQ5R0BOtPTcapa8dEqHNsRhFJdnc3qfQXQaktRGhl9AAJHwoaB8tkkaW0cEbuFCM1ZO9ZYBFq71agNlp6mxVaLHsumrXY86G5E9WTpmnlIHeWhg+Xss3cWZWjq9VwXoMDo+4Hop6PS3Fx+h6KmttZngUoQ9JZNAphoKV8MT8tGcc1k8rqrXkiUlxtWFZDHpgYIKo3x+9B1OVxHjmSdOJgguun6AOkErKWGvLKD3nzzrSi8pxVzspvVKeDg21etCneYLRhTvYAhIKTWerUeEOiBKukA3/vGW2Xd2rVBoN2LcWZQGWD7A1OFgWwZOWMnx8rxYyfSEu1wxGG1ia5AWe3jXsWf1SU61Djx6JTqpHUympqaCIrveTl65gPyPz5ahQ2tbQwVQVA0b7QIz/7GvqpjsBo6BTA51SEneBJj9F/4aVus/2yH06fe7md9BFrAxP6vrILp2BEZMiy1UHOb9ovsEctQyxIrQB0h1kat3zX4D9FVGh9LK0IgMvuDki/DXlvZdyQTxtZjw1Wmq6RF9V/YR7X4HF1nJEfVc+og0JYMB/DP2TGUczblvnOzEWZsd6xzq2plvN2+nR9RWQyoyS1bbyl+SVvC2YIrPgugkYFtS6MnxnUUe71s3Lg5Zzv73Y6b8eAYstVtCbPsqeDaeeW827JlUxWwLyUUeD4D1s2V73pXghwJA5oPkgVAJllp302NuxKBkyfj70TfrKu7zExOlhEJFQmLmakIHird7O4SZUyWHQPDZWhypgyWLhSCsk6XvL7+MtRbS3imF+bLkcmxcnh2orxwaF/Zeu455cJde8r0NDH6NeWVl16OX3LNddeV0cmxMrdSE3POlYsuuKBmstO9pmreLXV2lE2nbyuL/T2lQ1JtcaGMnRgt87ME6JdDs5e9Lh2dTQa0L9fnFwgCJCtkmzEjnnr6yYAHV77ryvxecGRtjZ0czb2UMwhwnIXnn39Beerpp+MXtZ1OXPOsHWem7BttPtn1nu7yW7/563He77jjjnLOznOzhjA+rr76qvhhX//6N+JvAiUAY9ded1357d/+x+Uzn/1sxFy14zU2ghTr7u677iqf/Ln/Jo49P8OzWiOEPv/8z/8873LrrbeVP/qjP4xOGQHWb3/7W+XTn/50+eVf+ZXyj/7RP0qnjfe9733lD7/whYzl537tcwEt//2//5Py7LPPpFRGy18givKQdLlYO5JWn7LjQBrsFevvpZdfii9HGPYTH/94ghYB0rXXXVPuuuuuKsy4sJj3+qf/9H9Mhx7X/MY3vpFA/A/+4A/KLbfcUt7Y+1ZKy2677dYyvHZNueP228urr72a9YxV8/LLr5Srr74mewygwtffs0frzyMRWcVeoPsBAHjuuecjjmuPLy8q96rNI+gc8I1feP7FjKWx8XvBsn0I9OD/iBfoxqTTyob1Yd3ce+992bNZCxs2BEjCwODf0Kh797tvzDXpdGBOtJp1xuX07dvyztXHWyx33nlnbMKnP/2Z2AL79+GHHylr1qwtTz35VGKX/fv3Zp8qpfC9lnFz8UUXxbf8/l3fT6xkHgh2jqxbn3KkdH5Mp7BadnfrbbfGH2s7PiXoT0fI+fj09jugBWB70803Zxz5gexQ2sUCoRcWw+p47tnnsg4F/vYXFp4yN/7jIw8/EjbbNddeG80Pdh1ziC2JOO+xY/HTn3nq6TCh+cbGk9adjjvXKysb7CvPPfdMko333nNv+eAHPxi7p836W2++lbWHzQSAUKp01tlnlY2bNwc8Fy+xZfZSNGuUt4RlP5vOQd4JCM4nxcq550c/zFixbZ4Dy2r3JZfEvtrngC97yf7CAgIyPfjQg1nbt956a94ZUAbA23VRZXIcPHyovP8DH0gXLfZZSZj1JNgXz+r6YkwBEspczBN7YgyIy3pGawogBPQUQyp5wvB4//vfH1CAHQY6AR4APZXksBJAyljrFgTwwWKTrDTf4gfSAOaO3bOePPeFF1yY2NecW9dKyZRg+VxKgLZtK2+88WbWToD/ocHEEj6rPbH/xhgBKltrmqAAx9JYo9Gk9FnntjhUzA3gEHPRAxufHA9Dzfkk1jS/ng1W4Jp+zBeAWWzpXWt1QY0tER8AZ+kWpbxpejoJjuAL2OxLS+W6668P4GbcPWONPeoPm2l9KYe0/l559ZXagr3RNWrYDvlsx8iGkRU3Fojb6IyE+tT2MPfSAm2BjaCZg+CniqjIigA0qn5JdWZ6stAFq+ixEYnCMFGG03SMcVhVdflaTmKyIq6mrCW1s1WcxT9tZP903Qxc08XDv7dtjBkR1zcQaX0cYZcanLbde6rOAxop/YaVUHkconG+4k3mAmEAACAASURBVMRUVX0/xoLz4POez5uGPaKmSWam0RGJev+C8ojBLGaTB/hgRAxPMjOhFdd3ChuhEY7z7C3bxg2McSsq510XFytTg1MXwCIUIeK5tXzH+0ZstaEqhxHRKPa7lwDbAoooamdHjLlF5p4V4OpvKL9TqwuSM+jzDiYOYe7RaLykVXLD6PF+kFOOmQ3N2KTPOxnRdDzqTaBsoaLlhdmyUBFvyDbDG1p0X28OowGMiLaVdbOmUrrUU2vWk0FId54qfGvhd3RUMdUIHI2OrdbrRYR0IweRCvR4gKEqFtsZZ4DBkEky1+a9Fcp1beuUg2gNMRjpcNOwQNoyqBZcNNb2CWBMJoxTFPGhpVqPv37DumRsUItzUE1ONNowi6nrM85ocTY6tDntL8fG4jzJoLTlV+aNIwC4CKsp7609dW2bvG/v/jgsEZYdHYtIletAhBkyRtO1vXerwA3owkBZM7imebbJ1bIjc2ktcaQ5HoAbBwIj7tBxbXXeBI3TcWFstIrGbt+eeX3gvgcyF2jbKHuA1tgLe78xUJVQEt5Vi48mODkFmNQBOgWY/KxDBv+Vv19TktNUFYch4Fxi81JqGtYfp0bZbm+0j9gktcbTtJoMXwMytw5RhNhzVvXEVslO0TBxNkQvabmWGcuEcYQBwGHE0j5ZsyZngTPfmfG22L2uOvXsBio429l/ADR77hwO8N7TmzOfQ+o67LEfNjily2UlzqUuB/4p0+/3rU6Jd0hZTgOkt6vD+V/LaLD9JpNwccbIpEXEtCnr5bw6qwR1wB50b04u213F2EsSRMbQ8zsHjEcL4mDjCCycyWj+Y9iunV35u2SIMeEvhE7N56h02QSrkh3joyfLwvxsmZ+ZKes7u8vw/FIZnlkofUvLZQ3msuRMT2/pXK4soZmF+bL32NEyubxQFob6SteGdWXOQ5Zadjw9MZnx2HP5ZantP3L0UJIDEjpKYEKtT3chJUp9ZZ7OTFdn6d0wEuDk9TfeKscOHw5zwnp6Y+/esFqxfqemZ3JWSXgIkAFEAUW6usroKIbCXJmZmys7zz470+Ds9KO9b293dxJJzkZrRnnN+OREgj5sA2OmjIc/ev9990aLg+PuDLzw/PPKhRddUAVGFyswInDDoDAfwA5nOLY2jQStYP/xP/kfyjnnnpf7CEAkLgTJ/KYqojgY3Y833nwj/raMqzkS9HlHY9Nqogj27vr+XSkLwKjRwhXrQ9nOD3/4w2SVf+M3fiMBnGAd0Ia1+oEPvD9rzkEtKQZIfP6FF5L4e+qpJ+OTfebTny7f+OY3VztVffi228qDDzyQwJBOjPX44ksvJsFGt4DWiL2N2WofYl185St/ETDqxOjJgC4fvu3W8uxzz5Tt208v9957bwL3ql1Ry0v4dOZXsGwvychb2zL55tBn7XN+2bnn7izrR9aFbcFfMTYAhqeffqa8+sprSa7Zx8BE+5P/5n7JUjcNMex1mfkI47/5Zt47QOvGjU0XxPFk92mVZAyfeiogZS1B6C7zC3OVKdIworWgFfC7LgYQEHDr1m0pXxodHU/wrVznrru+XzasX5d2x9b8vffcU66/4YbaPajRtbDeiIvy9di3lAbS3Nu0JSCI9R3QYXAo7BA/yjX4npJ92NCeg5CoZ/7t3/6d8uWvfHm14w4tGiAJv9i7+H+N/ar0AQAN+GDcgBaAROuFqK95Mt50RRJnRlR6sTz04ENleGg4QMLWbVvLzMxcOspgO2BmvfjS82FJEB4V/NNhsedaPYxdu3cHLMEMm52fK1u3EbReCgvoe9/5bvZd2CaHDmWPiBMefuSR+Na14+PGxG30hextfi3wy30kbsWGfGEAT23gsVz2XLKnAsrHjzVafNMBOYyhZgj8fQBGq82ye9eu+OjsjHXDngIBKrPl9dWYj2/88Y9/vHz7u98JGIJlBdCwvgT4tZpD+XxlxmNSYYqIASTd+YuxOwMD5dvf/nYYJYBJcZzxt5edNcYEccD6FefQKrIG+OnOMwAdQEycaD8pt6olSLNJKFij7CIWeuK9jo6ASObFu1WW0liAHve131vhV/epGixDWWdjo6oLhhOn6TSrnbEkg73jfDRfWCyS3BhtRGHbmDeSC00rY88hPhbrtoCOOM8YAHnSQSwth7WJX8xnIknQAiZIECO1nKhlXwJpMEVT0mOhqxSp4Urp2LJ180oO/qZtrIAeSGFh20jVN6mgiXitzX63GiIAk5TUNPocLUvFC6CP2kStVklqZLXfmprOQDnwW6epbROU9m+LlSrbdopxkLiPF64aKRyrjqCnflrRt9B9uiqrpa0/aoVmHYgGQSaEM1apq+qVKlWXU4JJU4U8qzIuUAX1pAUBOCkODIaKkTKgPX09ZWioitf6SRlDtDEqghUQoasydZQteWc/tRXycunu6omTwwCnnChU3Z6yssLpqq19/Tf2iPZzbd2VsfQdTpbPpHyIDkW+W3VT/DNGrQFSjE+E6Ba1EKzURPe0YTFR2jIKCxNLoipoV4BmcLA/DkvQvcbB9PyyHtU5U8JCt8M8VSfRvRgdxii10P0VSEmmrlHB5gRzlYAPHNWW3SEryCFrxyUgUYCqnjI1PRkU2+bkUJsfPwyCZ3Qd926Vlq0nB4kxquVbRIHrpvN8nqdSxbqrQGAj8hexq+YAbcuUWtpt7bDTWU6eHAuwY89EwLWhh3Lgjx09UvoHhiKc1Bqk6oRpsWtvqAPEZKpZx9Xyq5TpVD0ga1UtrdXEybMPrNPafUpbw+MBZSbGJ6ES2fjYNzIbGYemNbV5VvMYWvqxo1W4b2qmjKxdF4OTtsp9fbEDDiE/6qzZFZROh7dxBJpU3ZmOsEyMnzVoDVDql3VyMJvTgGOpCXxb3PUdnJL/yqPG//vXPwWYnFoa/zWNQFr4NuW8Tkx2D+AhUHOeyS61wT6hVF1yIgIY9mntsMPW0bsS1Alq2SY2sBV9qzogtasJxgRHjxPL5stcOevZb4w8tr0CI5U5IuhiP0NR1zEvyZkqwOjslOHzPIBzz5+WhsRFN2ysNfY6yUxV55VzGb2oCLfONsmoquXgXdsS5bYs0xntvKulPdokY+7xuYhq1xJnuh8VyJ8LcNK+u38XGHgemgCeoQq7d+RdgTB+MpYdHUnYJCiZr4LyKf1ZWFgNJPkMbSmRgLljpZQefodSZSxd/zwxWvqmZsv23oHSt1RKrxLijs5omHQuLSe7PLu4UA4cPVLG5mZK1+ZNZWDblvLa4UOlp3+g9PcNlDWSOb19ZVwnpCHdiaYS6G7euLlMzs+WjVs2R4dhzVosl/XlwOFDpRcI1dVZuiS7ZpR7Y3jsLcPr15WHHnmszAs41Nn3N+XXMzUIMm6CNlT91157NaKs1p05S5vWjRuzNq2ZsGP5hNpQ9/YkK7pt++kJKvhLmAqy6cCkH//4sQT7SmlfevGF+CZ/61N/K2MuCPN+7r97zyXRGbv//vuSsRcYrVu3Ibomjz/xZHn22edDj5cs8zeBy3e+851yzTVXlxMnRgOUCMCwQCQyBOKCEywrfvaZZ+6Ixogsqh9rnpArIMXzAh28X9utyTrg81jL/BGBLh9NIBeNNcL4I2vDJPBZAbLOHgJx/hXADVDywosv5PpPP/NMgqwwYucXEuhjEAMniNhiXAi0gBc0E3actWNVW2FsnJhq1R6R8eV36M4jmFQaDnDgdwhUMSMIPiq5tsbsWYHg2NjJInAVRMm+694jiYddo3RDZtwcC4r5poRdZf6tfXuUnyTzzi/EPvOOriMYt5+Bl4JP48jH5KsB9LB+7F1gQfQeTh7PuLEHxpDd0oKXn2v8fPbYsRNVC+XQ4bLnkkvjn1ov+cxVV2X8aU0IZP3THjZv9EIuvnhXef6557Mmrds0StBha24+IMz73v/+sBYErVh8ADfPn5a4M9O5Hi2g08/YHtaRUi9rRSL7t/7BPyj33XNv1r65ENCbS2tCSRbA7qKLL4p9jQ8+V8GPMFOazmfYONg7OqAI+LFhtm/bXgHKGZ0hh5KgA9ZOTo6XqWklK2vDSNDZEgAl6DWegCPgtLUnJtNJChgqwP7YRz+W1sMVFNlU7eKc+HZNSu2UnTgv+K3nnndOnsda9gwAk7bzCxtgDj132/odkAAAaMW+aT+a27a8E2tGAnvPZZcGqDFeQHOAoWcHZJlLP5jaQFO+OFvzgQ9+sLzx1pux35K+vod93naXAbDUc6a36uTs2FHeaAB4Ab49gZlmTthMyX3lgm18x6cUa3h+7wO4S+MKwtpDQ9H5UWojRthx1pkZK2MICHbmOC/tW2PqmYDEKeOcnIx9AjTZc87HVntT+epa75EEQ00MA3WdIZhCYg3PWruuai8+H8DEWW3tAkmctbXxi5h+OTolzv0IL6eMZil7FZB/8vjxMjBUBXgl+lM6idXZACQtkSITkJDkbZZJ/kYItvl/63+F7NAkeM1fx/Yd21dkTyrDRACtTqp2tXFAtLKMBsMtBJseFMDggTgz0zMesAq5+r/gWDAJMEmWpGGutKwUL+T6rWZJy3BZrb0luNpJ0X6h6kE0Am8GrIpiVWCi7Q/kxR36bZlHK25W2w73R2hIwJ3ygP6avQ94oMa4QUsBFD4fTZSItDaCMR263hBPlW2qbQ9b4Ge5oNoOlzXDdZICAlGdj6hmBUXSKSUsEOPQnUOv1a2wiAEmFrrvpTayg25KV+kBVjXtk7zb2w5iLenwPj4ny1K7AFQR3fb9IjjVZKiC6jadiMLUAAo1tc7GzLXRSjlB0HZUuYA9TWlAkOWe6nCOrF+XuavjX4VLHYapsdy0OZvBEktJ1Tyl/loKki4Huv3I5FHnRu0aHKpdltBxVkqcWcaeIY8jF1ZRR1O3VtlBDk0fjlNNAXluPiVHMmj+7kBy/za4j5YO0KgBkGwIG998xFkeGQmq3vaj9znzoYbVe3Ie0FVtYobFJlf6lTIdpVTTM/kcx9n1vGfq2XuqDo7vDPRz+ogO1jIwB1bKphbqmkzrs4XFfKYCa1gxRP1qq+SwsKKhgo69pkyMjQYsMm8pherszoHdje21VIV/sw46OhsWVU+exVgySKlb7yfedSJOy779B/I8gBPg4wvPvxDD1tvdm/2vzpQTAkV++ZVXooyfrhALtXyvVVXnrMiyoTej364iue+glpwCTH5yKHwKMPnJY3TqEz8jI9AInHNsnCXWviDQuR9tLBlNfkjjk7RsOqAJG9eWntYyndLU6uvwdWIVnEgCpKsmQJxLAgE0cs5uW+LQltGgE8cB6+5OW2HnIkfK3zmUzh6lB/39bONKbK3rcRT5Txx55afR91q7Pg5hBOUikFd1T5wdnK/okQ3WjmjxuZpkjXvxOQAdAA7sV+hEAJOF2mkgJc98rOitTcV+c8aNj+dpy20lnfyt6hkQeq3lqJ5D2a97tp0o+BQye0qi3MfYeEZMSO8QDa5GxNbYSZgszc2Xtf0DpXNxoWxYM1wOvvJqGV5cKWcODJXhju7S19lV+ru7Apj0ls7S38cnXCkHTxwrc92d5ZDOilu3lBOLs6VTh52u7tLb0VXWj4yUfYcOlu5e4FJPWZidS9nn7MpSWbthXTLoEip9AwM5+8I6GRsrRw4fLR3LpXT36kTUUaaIuR45VmYXlkovjZehoVDGu3q6EsRwvI0NP0CQz3+g6aI23/smydLdXbbTAZidDaAmsPP+fAQdK8zniWPH4pMATIB9AhaAwfzcbDK6hD5rhrx2X1QiQjAXuHDlVe8qjz/+47TBFjQQ7FSGww96/Imn4kNYO+eff2Favf7pn/5pgsOrrromfqDgXxD/ve9+N4EXlgNfjU8jUKFlgJWhlJa2g3sCGcwrzZOIvnf31IAXSLRpY7nqyitTmgQIkmjkx331q18Nu0HwrsznzjvvyFqkeRGq/uBg1Y1YXk4pgJKyu2iTXHVVdA60K+VQEB1+7NHHsqeUTQA9lMNpm3r2OeekBAUD4uSJ4+Wll19MkIytY48IYvk17ISAnF/CDwFyfupTnyq33/69vEdlxy6V8847t5y2ZXNKha1lGiT8FQHnRz7y0fLNb/512CRY79a9feF74iG+qjWAYWufCwztY/vL7/nL/Ck+3ROPPxFNG2sKmGCfGW9+lLKOA4cOBmi46uorUzJivgShMt5854suujjgjTnHZOI7A2itGcybsL2OHottUfqMkUQQWFnS9jPOyNgI9iXA7C9+GU0QuSracu997/vKX/zlX4Rpbi8LsLX4BQLxia1R+4mGBdYEQAi4AHj5+c98pjz6yKONra0dmCQqASWXX3ZZyrlplkTzb2Ymz4HxYD2wkQmiZ2YaEdylMG3Mof9Zb+aLj22egRAafohJt209PWAPQNP+tkaVSAKpgFjsv6A+lQYShYcPRS8Ds8GL28u6O9kHL730cjpK2UfeU9lHkn1dndHQAZZ4Fu9mLK198a2xMz6eFys7chPYgNiKNK86OgPW+ezxo8cSGwAAXBs7RiI6gsNNgtiawnJ57vnn8gy+Z2yUjPCtjXeNb6ezTt2HnfVsxlXyEgOGKCuQaxMB14YNbq0ARfjw4iHJVudE28FUKRqwwWfMVRXvnc6zOnuBae4FhF7Q4ENX1RPHc67ZL1gnALxUPejWtbkC176rFMlZB5hyz1U5ga2nJTFbu60tZV0Bcp5//oXEIOK/k2O13LGNfezH6OlMTWYfOAeV9ojZ2Vt2wx6SkM0Z2nRYY28kS1qdMnMVmZAAJHVPpOKk6ZCTGLep/giAojJktRlF9a/SfalK1FdMYNv2bSu1XAQroWpQyJi37AQvUQN0HVFq4F/ZJTVznGCfmGPT1omTYwM4zFtxzbdZF0txNrxwbfNXA8FK06rMBy+fYL/JuKf0oCnpsTgZIJ9j6B1Unilim/7HCRGUN4OUkgsHYNPDeb7p4uPvDrWwWwxYo6UQpWXOUdNOKGyHCK/V7jacm5bREeZFxOSABuvyvIyZdzIejJIFS8ApdGO6IStV6b8KzTQ05IjMVsV+G6SyW5TUVNDG81igAXYE001rJZuWEaFZEfRtleEhQ1fLjNKFh8FS4iOA1Y6RU5eypOVkIBy4NpoFy0glozVZa8TqHBMkHQ14EwOycUOZSxea6dwfYMPZiPDsSimzU3OhmvpCFXVdGwcF+OGfMh/EY/04nKw3c2ie0k64Een1vimbEbAfPpw1gnLMcHCgokMzWdk8rQZIqMbWMdHhhuHSKtyn3ZmSIIZkfi4MG9kLgJq150BliFphXUbamHhHP+bCPLY0avMPMQV0eA+gjUO3toG2f2orTIBYBX0qRY3RpTlSndTawSgZ1pUSY+sA8G6cP4bCHDqIATJh2cTQHa1dbpYhorW8KoLG9EQW5mMIGSZgJmPqXR0WxK2MgcOm7o2BsmZ4bXqwO1iquO5KnEU12No/R/yvfyiOCURf5oGDw1Hg/IZmpwxodCyBDSecRkD2bYzQytslJg3R5JS46/9zsHsKMPkZAQNOvcZPHIGU5nWUKp4qAJZRakS+2cEuDEsC2EvV/rL1HLlk3JvMUc7G5hote4PdkqXjDNIucSb6nSAkCYhcszLy2H9OWgKOkZHVzhnsM9sr+OUTCZpcAwWbndu0eWN1eHWzWwaejDedBZ0/Snma5ERP7djnTEkmqxGjZ4vbUuG2U45ncz3nO0ahc2HNGgkVCZLaJr4Kj1Y9lBrQ9ySABtJgL7alkM6l2ilwPll1XQqcw9Gx0oFGaXLTZQ/wVOvTK6uwzaK2yaMIPzZ+WRVlrSJ5WI0rzmBdRAj4at87O1+2dfSU4ZXOsqarp3QDbfr6Sh8NqzAne8vJ+dkyurRYXjs5WqYl49avKb0CLL6ATnpEL8dHU2YVVu7ycgIMvQSn5maq3tZw9X2IA88p1VpYLPvefKv0dfWUsenRstS5XE7qxLdhYzl09ESZdzYPD5W39u8rF+++OGMsQMOepBOjjWYc5s6OJGIqY3QhPg6HHShizAQKbYtPjQiMlQDF34wtMGT3rovD9MFsUEbGp7PGACjW1P7oXownUFo7Mhx/GBNjwwadWI6lDEHSBOCw/YwqSnvppZevzrvuGTff8t4Eg2FQjIyUu3/wg8q06h/IPAtyMElkj9sOM0CGj330owFNlLoo2bBGwiCZXyjvfs+7yz333FN+67d+K+9jzT5w//0JuL/0pS+G3UAHxX34AjLQRCnp3tgT/HvfwUpx/3vvuzfBDW2Pb/0NsddPpATjjtvvSOkQMIJgJlDgx48/EU24yy67PMG88QN83nTze+KLymJjpPzn//Sfa2n1yEj8Fv7P888/F/+E7xJW1eJiAtbf/M3fyBzcecft8YkEnK4reXXD9TeWb3/nOwEuWhFPLAxBt3FJPIB9I3hTWnLGGVkLgBKl2AJda4GN8S5tYpNvBxRyXf42PRM+HnFUPp13BjawT9hJEm4+SxvQ2kl7884qPIuVrT30Sy+/HOBFwKgsi+gpNg8g6dLLLssYvPXW3nQfAuoYG6DMWWfvjH3z9x/cfXfTvWe5XHnlu9Khpi2FFLsoZQcQA0zYRT+0NfhxwBP2iG+SJG2THCfw++beN+PP8gnZmZdffillOQJpz2HtY/O0upKCWsyDZ55+JmtGqZO1xwaKdRaWFhrABJhT/f+wEcQbjZ6M+cFc8HdrHbv+ueeeDZubH7tx/fqwxdhra5SfTmQ44Nj0dMAsAICYx7sCYYAu1mzLTDAWm9ZvCKAIELCXAEH0N3yGrg6/2gAlqb6gw8vaXPe0lIS8kc/rmuR5lbR4Fl1v2GICvdaMchQCsgJ+5xNf2/vy4zHbxAzmWgzBNrC/v/RL/135D3/ypwEIWu0qsam4gWB0ZR4qbXoxWonm65qrr67AU1OF4NqAZ+z4S/bUjmCu7RotSAVQEiNhu4i3gMYBZLCRTj+90TpUlSIJrnSvljEGqJmeyt47bfNpKQVsuwGdvm17nsMY9Pb3ldGxk5l3vgCgxByEHaqM502sm9oJyJ73vv7b58yzWDAdZDtqTM1mRZ+skfzAQKl4SVPxQTuxYZasgiX5AGJgjbffGZ+07BKxLZvZMbJ+7UpbV0a3hJMCJGiNhWtFTGVmOqyHoOMtdaVhZLQB/fzcQtDWNvCt4mLawtICoVOyEMPxdolIK8ran4Xr963I6zv1RUwGYCaMg6ZG2Odb9L+WaxBvrQCGe3GsKm21ZzVQpkUSIIMg6txs021HmQZtiIowQTH9tG2FnfFteQ9kjGNhvPy/IotVr8JztZ9LO+Z0CqKjoowHk6XSXtFr16/fmEUKZPD3drG0tMjaXrEyXJL1V3aCPeD5idQSgO3syOEEjTYOsiIcJg6OxdNSi9SHzzcAUFg/aKudlSHSsj3adl8AgPZ7Fg0nDbNoYGigLDUMHIyI0J04Wp1dOTjPPPOsChihP4VSWqnJgnwHCuQeM0nPcUYV2u4+YQUtLkVBnoHgnCgxiQ6OevLJibJl85YYElQ0AkE2b19/7S6jppshMO/WLWMOBErP74WFBpRQRqY+vmMVzfbvmEE+39KaASqtTo0syfMvPB/jAXl2r1bzxHWBQK1onHIYYBQjwdBApHMd9eI9dFE6czjbuIxM6um2QOhldNAPOfZrcn37hhNoDhmF6oAvBaAwX5waWc+JMRmO9amFxrLhwAs4dExisB979NEIoXG4Moehf89kvbAMnBLX9y5KihgvcxhUN4K/m8vxY8fjJAJcrE9aM/YO2qdDOSLQjZCzd3JtjqP+9hEhBuYIaGr380bDpxqjU4DJKcDkJ0bSpz7wMzoCb+sWJRGideX8fOrQAa7pmoNdh2XZlIpwVqJzpoQW07NxjJyvSeJgUjZdxfgubDtAIRnvNUMNtb4vQDlWnd+xcy1rBUgT0fgTJ5LB1z0goED0ojqbbm9Dyc7KLqcUZ3kpjjAfwBnmPBCw5JwaWZdM/vDwSPyQtg68LS1idzn+APv2nGqdVWeHLB57nVKBmWpnS6FnUn2KNomVRJWES09PmBVo1HyHqtNWUgtubGZnp+Pctm2Vfd+53DJvKlV8Lj5NFYd1Zo3n2TI3yjnXrl1NHAhKnFFTk9OlLC+WNcotaDOERVJK98xc2d7ZW4YWlstwZ3fpJ2yPrr28WAYA8c637q7yxskTZWHt2vLm2Mky70zv7Ijw4wqxdvOj7j5CkSdyXoa1sDBf9h06UDqWlsrImrVlBMW7s6ucPH6i9DgPT44lcTOzNFv2HaktPp0303MLpXNoqKw/Y3t58eWXypqRtWV8arIMj4zk3+lytI45mrxrCsABJ4J57yypYqydi5VVVJsf8E+MO18Bg0RgedNN7ylPPflEOXqEBsJMWgoLHnXooJtw5PDBrE+BCgAJA4XPBETZseOsBPbOWRl2wZQgHQvBWvvRvfdElFZJ1/0PPFA+9KEPRvOEf3H//fevZsExTegNaJ0qMLLGarn4UvnFX/iFcs+99+b9BEDOfoH8Jz7xifKlL30pwq3xyZaWAgbxbYwDlqugxdqxhwTnQLpHHnk05Q2YC//bv/k35eydO6O9ItAn/ok94J+X7L4k40Y3IgL9HaVce821YdgATHbv3lM+dOutWdevvfZKmGbKCGZmp8NQee/73hdRW1olACZ/bwEf/qNAT7ch+9PYWec33nh9OsgI9uxxAI93EOz+73/8xyllsr6xif1dUs+e1QUGMLb3rb0RxhfIDfQNpGSHf+QZjZnfY1HzM9vOMNYS39g+Eagb97//q38/QsCALb4+Rraxt0cBE2lH3UgB8JkBO66BISNot374mRdccGH5xte/EcDYdb2L0hHsjtO2bM286Bzy0MOPxE9U2qCj1dDgQNYrUOmTn/xEACVBqznGXB5ao8XrkTCCCJVa6wRBATfeV/vptnso/919fU8SVQkae2EPWC/KvqwtMRuh1LTNPXokMQFxb3o8hw8djL4KEEjbX/bdGJ4YPZG1wm62bgAAIABJREFUpszGNQAMxrr61gOx4xgg9pl4xBhLAte2812JAbSml1yvPu7J2HS2zfgZMyCishnrw/xZi/a4dzF++zDMOzrT7crcuo6ys8985jOJ3SR/XQsDq2pgLgcMYaeOHj+W5+G30wnxOSVoAPm0AW9kAMw3YNEcp/x/ZCSgLbut5Mx7ibUwhQBtYi7gnB9gzYMP3B9tnpAO2Hwg1spKmHjiV2sCUEPnhF1xPYyiAEoba6mmfQrgidQBgW9t7Xsq2OpsS8OMQ4ez3zLnm4mqj5RXXnk1a7hNSLfskDffeKPKAbC169dVvZ9SO9EBvgBTp522LXPg+859jCL3sXcwXsTUbE86fzZtvLGzfB4gXRlJNDKXUwoGmPLubdxkDYmp2MoQMZYq291PI0XSaChWF6sFTlYZ8W1ZTVvDwv/o7Ahg37H9zO0rApqaqa96GSlZieja2+10Bcdax2Ep2DQmpu2iUg/w7tTmeaIIPa7U9sMOea1JW0SyloRoB+wwrvRExkqwbeO2OhLpCkPvYR1RT61taaJUBEng5jndL/oLU1NNSUrNFkVAstEmaYWGGJM2s5OSmKUqqMZ5imNAZLXRWDEefQN9lYiT9jk1+K9iaRXIaFk3mCBERJUhJSOmDdeSNlxVuI4zppwnwnBLuqioy9Xtp3be4fToMNRmqjg7NkzaYTV0IxudYfWZtP/t6Q27xeaUXfGurVZEi3KH1qucA2BiTCLI2ln6GnSx6lgMxOi0zAnzqg7TwYHybOGao/7BSjPmhAJmItorC5S2XSXoeM2yVdDEZulB2+qp3Ym8c29vdzl65HCMhb8L9Nt1xCk1jjF0gxUBlWU0vxDh2dna3hqVr12HqGKbNm2pAl9N3WbbFcnfbBhAAIc6Dt/ISK6bsheipE1tLLS47RzTgkXmDDjhO8CTlsYcDZumzbPPclCMYWp5h4cbCrX58LTLtW31wlKMdV07K3GGgSI2SBUHrOVF1rjPcIIqJVx9ep1DBowx4/D0K/WZGCuzM3M5OFHWrK29+/bmnbwbZJoIFWPGaBpLRgYAg4oOGHP4vvnW3qylHWedHWc7GUS92YexgkbT4hqrJy220j1pprzx+hupa27btdVWf/N5J+h3aN6xSpXx1SK7raU6BZj85Dj4FMPkJ4/RqU/89I5AbSXeZHya8lL/Gad444aadW3O2HrWVoFF9j0JDI50y0jp62vEtQciIgmU5x8AQLDewsJIkoZA+NrYRJTjCIISPw9Lcm2yx8T51EgLgji5zqTKkhwOIOzzCZSVZw7qbDcV8MQ5LSiu3X5mUpbjzPPczgWZPE4xh8+5BzhpNaYSOAkyJicCLTuflHM61+p5oEaen6KsU8mNdovq7Tc1pbjO3MVy6PDRWsaZ5MlAFVqfUzJwWsZAAOK/886rpa01mcBXYM+dd86DxcXlpoSzMitdy3ec+YB7gQX2TAAg7Bt6clOTZcPa4bI8N1eGlzvK2um5sn6lqwytdJQh4vMD/aVzeb6o6BZwDG05reyfniwH5mbL8eXFcnxuOgyTXZdckmAG+L+mp6/MTdXyXGfQlm1by9TiQjly7EhZIfrXW4X4h9x3cakc37e/DHRVQGN8eqIcO3miEHs9clSw1FOWB/rLgbHapnT7jh2la6CvbNSloqOU+x64PyUxtezjROnu7S2Lst6zs/ExlQy0yaJW20T3Fp+nv2BcnZ/WBKBFcGe9Am+mJiaTkDC3VQ9uoOzf+2YABYk7/s9ll11aduw4s7zyysvliivelX9/5pmnE5gMDFSQQkcKrXz/7ec/X37+s5/NHNH+kMUGsLznPTclKHP+y4jrdnHTe96T4EqHEUCejLOA3zoXgBHEfOjhhxIMWL8CwGhz0KVbXs5nf+VXfiX/PO/c85IASfa5r68pBRssp2/fXr7+ta+lu8jNN91U/v7f+3sBaHRKIb6IQeEZMJH/81f/U67N57cuH3rooXTHCWsHsHIGIUrJvOV0s3lr75th3lp3W7edFh0O3/GM773llqzZlsFu3wOqjMv3v39XQAjixsZbtxX+vX2tTOdDt95W/uff+72MkesIWPmul19xRbn99tuzV3zfM0YEumkgMdDXX15/7Y3cwzsIpgWTtWSoMr7sF3aDmCubAtRRCvLhj3wkQrnGT6yjGw87ZaysH6XOShX4ufv37QsjQXAqyUmMs5UgkBh99ZVXV4NtviG75JrKv31Ha1asHyAvFhVfrMYVlVVGN0VJD3FeJerYLgcPHS7jEzWLz5fk1wM0sGkwlyVWW3HRADWnbYlPCZBNWVwTu6R9uu6ow8PxM9kwLBIAocoAewGLiX3jF1pXX//GN1OqDtjVavesnWeFnS/gx7aSuLOGAAgYMAJ6dgugZd7XrJVo7Erwj70irjGu7Kz/Y0OZE4lsmj9sBKFj1ybkyt8PAGpP7NwZoVSafJc1oJ/1KXkrXpXMB3ZgbANKzbs4yb2da8ZbTAF8c65otU0fiR/vPubaOhS/IRT48d2wP3prnGc+xQERmT16tJZcHT+eNac8zrkhdpScFD8YN8AB2y9+AeLSLWKP/F58oWU2jSPPYF4kpbHdsbkAMd4d29z6uO6668vY+Gi6zAFbKrNuS8bNeQqEcT1jqwJBbGJfYxKJcZxFnvPEseMpu4vN6O/P+aJRiGdaZPePn8jYuSemWQt6+j6ixDgQsUOH1nXVB4j+aGWLOmcj+XDgwKr9FZ/5nLVpXqw949nKYLQaI22zFPbqscd+nPi9JnjfIfLaulgrJZqNSeCcfsa2lap/0VtprdgQTevXNjOMDlepsH1NC1sYQu1pnMBcjVpTWuEeFpTfxfEPDb8eJv691QExSKHAlJWKZDfoIgDDj+taDLVsQz/qhTgqrX6Ixe33FpVDzWJ0fQFbRNyXl9MFppZH1LaEbWa7DeLQUgXDCbTRMBfeZrwAh1rxUoBFG/Cl9KUHWDBY67n6egKY5JmbEh3vSAWYM8J4CPKNgcXAKAMT1LGF+tV0F6ooZaUI11KRWlYDJDI3nj1Co5T06YOo2+vpLn1NF54WDMqB3LQVdq1QTKOFUhX/Gc7oztD/mJ/PxvY5z+Kw9bw2s/tCUdNNaG4mjiyKlU3uu5B2daJxIjFIOjuDNnMAGN/O7toGF0po7djoBw/ujwEwNza08ZHhmZ+fDTgD1HKopvxFp5aDhxonri/vwGHzt5F1HN+psmXzaavASrr4yI5h8TRMDp9pe8+7gL9rA62AixOEImjDWlc2S8qSUsc9EoqlzE4YRx1VUDatCc3z/HwcXyAB9oVyItf2PtZQ1ZRZinE55vpdXQEufOeN17WHpExeKeHm1Bpm0NzLNTgAMgMQ99SeHz4UFkkOxfnZ0gtFb+5P7BWYaHwnp6oeisNfGY7POGT279sfJxFQ4uClf9KKHh46dKR091TtksxVB3HZNXknzlM8vpUS5X7rRN0kpe+0ux4ejkEy3myIgxxolmAnoGW1OCmXa3ubn2KY/MRI9xRg8hOH6NQHfupHoBqHdIih/xWGYGc0ypz70UujGRYh7rd10AiOj48ThK1lwBxEdo49Gh4has1Jmm66m3SEBrxxI7HSsno+yILKfLG9zjpnDmFB9+WYBxzo7VkVEa8sxvmGMl4zwnwiPkzV1Kpgj+sJ9pXEEHwFZKPXKytg//2+OrWDycQmwdIIr9f2s/V86+mpXdUqc7crID0/I/TiDFstQWZ3ncmcS39yDvCbXIOtfpudWDu0GSMgPt8s9fednatsYOdhraevoulVkLYvzne6Ac7NVxZtmJMSD7M5J/zO+d2xslQGenrKxNFjZef6jWVkar6sL12lb36JY1TO2LqlDPf3lKGBvrJPW+eenvLqyeNlpn+gHJqeKlNlqWwXyIyMlKPEAnWL6+wuHfNLZVkybW4++gUvvKnd6UiZHR2PyCzfKIK8h4+U6dGxskEWft1ImceI7uwqPQP95dDRY2V2ablMLC+UgydPhI4/PTub8p7Zslw6B/vL4RPHy+49exIIjI9NpIY/mcomuePs5RulxGZmJn6MQDM6EXQNZmcTUEmWOfetA2WtymNcz5jGBy4rZdvW08riwlx5z7vfXWama3vj8Ymx8u4bb4yfqx2pBQv8EogIzOgAnL3z3NLT05c2u++56aYAZX/51a+WKy6/Iuer8h4+a9vmFNP053/+5wOqYGR/9CMfLQ8++ECCFwAJsEFC6q+/+c1ktgXsOokIwO0HgTOxzd/8738z5SKCXO+htSlQU1cXWWF+/O/93u/l/X7tVz+XZ/6jf/fvygUXnF90M7GulA3pTPOFf/v5CIUK2iTIBFlKVt7/vveVi3ddUn50zz3xMeyLX/iFXwhIRRRWQLhr10XlBz/4QQI3JTieXSDKBvDZgCnX33B9AlRtWIEC2iMLsn1ecNwmHb3Do48+Wr72ta+VG268IeyXxx9/ovz27/x2eeThhwPyWPuP//jx6NIASNgKjBrP/crLr+Ra2Cn+Zt8BTuxvrVr5bUR8AU38S+vi7/ydv1PuuvuusCsIwEpK89uANDRcPvShDyWwN7bYD2yKBCWfyl6UiKaDiCFiT2LK8Ff9KL/hv1+657KM3c5zzi4njp/MdZUSYFAFqGk6Tgp2rW2MEve57NLLEni+tXdf3gVDJC10H3ww159ruh0KwoHHYVnT5RujlaO175kBCfn17sO/NQbmTXCrpEQs99rrrwV0qYliZRid2Ut33Pn9xEnW07PPPRv7liT7Ssm6sb6xl5579tk8Jx/bdQDS/tt5ENaTTmY0L1dWUnqetr1hqg3FtqcsxNxcdlnZu29f5tT785n5ys88/XTafWtJv3fvvoA8/GDAGBaXf7ZsB+8pnhKz+hxWjgQr4HX3JbvLX/zlXwa0iPbS3GwjVFpLVgBpbfm999c2HNBCLBcY5DlrlcdKQCvAlM8D8dgdz6Frj7gEEBQR2NdfDwBjXWG02BfYPva58fI3c0cfyF4xN1X4tTPvYP9au8YT+Kl1NSDHnLGzrZSDOEW8kPhyabkB68hWVNmGMBkbdtHuXbvT/tj7mBdrFHPLeoxo7NRUEhliB+OQlvFpkbwcVh0tKyCM2DKA9PR0wJOKJXQkfhZXh8jQnGdVxqLGz62P4axjo32Pf23OxXz0n7QqB5hU0deKS6ZUuP0h9ZEOdsul48yzd6x4wIhlRhG2inN6cT+ADId21eGoLVoj+Cg41AMZi0SJB/2ERd09aq1xhJk6tOOlAaEdcW01XB/k7cyz0pNWeNXhUtv2NnW8MwL1Ruk+YlmduV60VrQhloWgtcHJQBGNhkPVfRCwtqrzyUgpF2n0FPyzFezx72mVnE7ENaiu7JSqoxLD2ddX2x02mziLJ7orjlzlCP0BGCwenwEUQBerw6deGhjVWZYWq3p+W45ifD1b1aJYiRG0sBmj4bUVOKqaI+jEtQ2vRZRNOgydrforFrD5atHwVuw15U3+HqdnscxOz2Qh+X1bcmU+jXFaVBEDagL4dM2ZglyfqF1p1lWkGBJpoTEMROjcE7oMBADgQKJR6fx/04ZNq9kCTAX3RcHifFoPSpJCN52fze8wQ2QJbfIIsR46VM46a2etXe/obNoVjwdQkjGzuFPbrkMTIlB0dOrGqI5nrX1f3Sz5TO09zylOm+SFhQAIHAqOTss20Q/dgWxcWz2VCOxNTCRD2a6Tzo7uOqZdnXknjpX1AZ2FSqdtcdNBioN9+PCRjOPFuy5eVW9WZsRQpPXYCLbVQp5bWzWGzJ6EKAel7e0uPV0dyR5s3Li5HDxwKMbSWj2ZtoizOegg75zjtEiLQN2BACbWVqWUryQDS7B5YnI6hxE7ICPk8OAsOGyWFuYzh4y1Z2RwGXAZKs/ks6il3itlXPNVSZ14cQuWvLMG5xTD5CdHuqcAk588Rqc+8VM8Ak1bYYFWnOKG2dkyKiUTBA3+Vs/QCiw4A5VKRPm+cWjSPUYnmjlC8oS4+5tyXIEEh2ouWSgAB6fLf7PfzrraKr06Ss5DZTJo420JpIys/7O77u9siij+0nLo8s6tCJ13duT8i/bIjGzyiUYTrGqA8Wtk/Z398UuaDjnAodbHaEuRnSPAf5oVEjqCZWewoMl3N25YH8YBW835rLpptYzm+PHKZDFuLVW6isKO510FwN6DLa/12lU7xhj6u+ev7SurcF87/ux5yqiVc8Tvq6xGgaLzzYVmp6dKv4TEiZPl3A2by5rJmbKtf01Zs1zK/MxsutacvpGuVk+ZmJ4q+6cmy/NHDpUz9lxaHn3pxbL/5LGybccZlRWzfXuER4f6B8rYkaNlZXau9JTOsI2PamM/srasJfib8Z4pcxNTZfz48bIwM5sAgoba0vRU2ffGG2VWye/ateXo2FgZd8YTYewfLEeOHS1r1q8rrx46UEbnZ8vajRvKzPx8mRyfyLv1DQ5Ups74REQt+SpKFVxfkCnoAbpNTk9nXoyb9WU9yeIeOnAgc2T98tkEOgJHPsKGdSMBRfwTWLgwP1fOOPOM+A3m3/prfRSlK4JypWLnnXthgLgv/NEfJbjo7OhKtw2aH8pZgCC6T1x//XWp+f/6178WppOMuvPdOuf3EG+96aabEoSbd2wUySLBmi40AIe0FT33nJTOWDOCFv6E1tg/93M/l7Uk02+MAhS8/npYqpdesqdcccXl5dXXXo+WBR0JARPgQOBo2wIhrK+208vhI4fTbvja664vBw8fDiglePUMABd6J2IPe9O9tCU2D4I661xizP4WRH72s5+NL4n+b4z+9b/+1ylJuuDCC9J9BBBnHiSMAGff+e53y0UXXRjf/6677iq/+qu/mjF+6KEH4wu9+MKLWZP+9vGPfyLlOSIYJT7uIXsuYLvm6mtiJzyb+bNn/I2vVNtxVz++FeIlCAxg8B1/F+D6nvXgd/aaLktnn31W3lXplf141ZVXpfSP+HACYe1u9+zJdYFQ2OqSrQJhvtnU1EyACuDR97///QTbtEquve7act+998XnNE5aTCvh4ce1LDzr13vI/AMq5jDDBNZNnGdd8rGVGYl7vK/9Yh6slTCv03VLEr47zB6xif2RzlOjJ1PuIRmHrQ4w0IRAR69XXn2lPPX0M0kU7t69O6wPNsj6A+r5d2tP21l7Uwk9hgb9DvGIdzBPxpaddEYAlYCB/HpBO7aL0kn+ecCL7u4AGfxedjdJxrHxjBG//2Mf/3jmxnU9N7Dac5g3/7z9e98rF194Ydm1+5LEXdGDTAx1MqUw1rv4icaf79vrziLrQOwKtAyAv965NBsAjY/9+uuvhekRDY2OkmcACG7asDFz3woHu1+6Cp25I746W6Oc7cILLwrwmeft7snnsULEfcYQ6OWfYgPr4/U330jDFntFnGcsyQiIKcyvebcPde0RV9CAeuyxR5uYCGmhJuOdFfae9eh8Et+JcSUmUn2B6bh+XcZEC2DgkrHau/etmlBeWMzfvK/yV8ByEstpwrIcu+I9gX/OT/+udK2tAAFisb8BYIJlEE/XXKS/dgmd1q23O/a5pnUbYdd3giUN5UQ8E/zgzLPPXHHwRc1Yd48Ef0pm1AtXYbVkjLs6G/YGgKMKkzokPJygHkLUirIZqFxcTWvaBNeOKdEZWaiIqGsEiFlaCACQLipNtxEaFm1dkd95hgAhbZvc7p4gQq4HFIn4GxFMgrSpaaZqXwESAEDYG5wVoqeNRovrB/X3bMpxVpZWNVH8zfOmLotwZ1PG0mpTrJa9LHqXlVAwGU0Dn+4rTbasAiHYOD1lmYQ/hKqDE6frjPaEWhG341g797T6GjUT5N0BLLW1IT6OReT3i6igA/3RNIkScDM2ruudZEMsCA7V0PBws1HGVz9vg7SsiOrAVRXrtoWUBT86PpoxgwT3DvTFaBgzGa/10SnhpB0PeASAYqTnZqfLydGxACYTYxNl585zyvTsTBls1OdtMgeQDN7GTZtjgFG+jKl2uG2NmrEwfgxNqwdjXVV1fvPanRaENRNTqXQApbA/pqabtVdLtCrbqIISmzZtCDjiGpxrmynrEttleDhjgsbG2HgW1DtjZTx9rhqX/tzXumaAzE/LWAEyceKq2jT2jnKbWuuX1tNEiWZnczBYCxHP7e9fVaxn9NEq7SeG2L1bKrUDen5mqnRopZn68sW0E5YBcX2gGOoYg6+VGQfM+sl42zONMFMFfiazf1EGH33s8RxMxhmV07vns1oab9mSz6UTTsNCYhc8m/XgcKzU8Vq7rdYYBZ1IX0DGxg60oMkpwOQnB7qnAJOfPEanPvHTOwJt0oRdFhg4s53T6XqwdiQCnDJULZuU79F2XnOO0r13jvNZosuFhVJWkvlnYytjktaYa6oH3xLHFfgRVux8Bczbenx2Kg7a4lLscc64aANsziADuttyVWef+3ImgS6u6X6VGTrU6FJNJShxTtMvaMuH2ULnEYCDg+zZ2+RT7VpTy084rbK33oUDrUuO73V21tLbwcEqbAhYb/Vb+nr7yxtv0FDhO1WnlQPsrPL8dAJS3tl0hstzdFeB8pZJnBLhhcWybqTW+ecMTlcHDMS+OO/mymecS8dPaPuKHcz3mSmUVtZ195YtPX2lZ3yybOzoLlt7B+LrHD12uJy3fXvYkc6AqZ6usm9mukwNDpXHXn2ljM5NlT4d8mamyyV79lT/b2WljB09VoZouBGk5eg2DOTB/r4yNT5RTh47WjYODJXxI0fL2pTGlNI/PFQWpqbKqy+/XI6NnixnnXt+me/oLEdPniyd3V0BogJIDA2V148cKsdmp0vP4GA5MTaWxFvfwGB8FmexgE+7Twmv2ulmOIEOBgB/Qs2/M5bmgFJVYwR0MU7mzfqeGK/ACd8OK0PCZ+uWzWGgEDaUYcXoUP/PJ961++Lc67vf+27YIzUg+XH0Ka699vpyxx13lIsu3pXMqKDZXN1++50pAbHe3Ue3E+cwQEWgqIPME48/noBEeRFASiDO37PGqhbdmcnCYw49/sTjq6VdwMA/+7M/Kx/96EcbFsOegCNERD/+iU+E9XGpOdNy9/nny6c/9akEnNY70ENCx335Cpdfemm55557c3/BKd/tiiuuiACtwO6sc85ZZTzzWSTGfv/3/9eM2dk7z1otvwG4CNrM10MPPxi2K9aWd9H1JABRKdFpwSypzOHKBAdsYYK4/2233hY2l33kd5JU/Cdtnt1folCQeM+PfhSQZXhoTRleszYAkD0kKWZuBZHeTyDLH6O388Mf/HCVGYEV/dTTT9fujY0mECCgAqzHVjvy8Efb7i/Jgq/UMi+MAOATcAOIYw6rzuBCklhsEgabMRdkGi/JNHbQ+hRYKzHhl2JA+N5rr75Wy2V27IhI7YsvvRJBXraLnSNyym4Y59deeWU1CR5WdldX1otSQmV/5lfMYgxqsrKn7Dx7Z+YZIOceQAlx1ZVXXRkBX8+KecKOAqm8ewLY+bm6j6amygc/8MHK6mi6HgFZHvvxjxuNihpQx14vLFTbsfuSVbBdbMh+GTvxCnDEdfng1icban1qBR2Np4mJplNLZxj1QCnMQAPNr6frQ4Q5HTkBheedl/0FFPBud955Z3Re2ETlTREonZvNfAJZlH9Zc+7FBomFrJ2cLUND2VPGznOYeywogARbztYQ6vXf3hf7XqKhZdCz1c4g69Lvkvzv6go4xH8Hnp13/nnZ38pH0xV1rrIJxXBiH0AKMGdiarLsufSyMMWcm5WpKPE6HQbPOWfvDMsmQrZHjwRgNy9VMHw5a877RktLe/qhoQAd5lvcYB+QZkh3m1SZtE01qiSAeQQYAQ8vuvDC7GfsGNep0iGduZ49p0sUG+Ystc4rKFLZedaxdQqQXcUPUgkxnOSHUj8+Q2W/14S78c8hUrO9jQZjUwyHnaJLjoETWEdstKGzpKymKXHw9dTpzhLUXKnteHvQP6tyus/RavCy6nZz9+Y7ta2ul6m0Wi9sU1SwoDI5HEAtpaYVobLhGNPU9DafzUTQn0iQXVsKuaYXtFhCuclCwSyoDJgWeIlOy0JtI+w7DrIwR4AQAJnlmjVpsyqeyzVz0HFCGoE6799SfaDGDjg1hjZiHLdGe8R9w6ihabLgO1UxX6mPZ3OoGcMOQErKRSrl1j05OZy9Vqk6dKHQcC2sypzxzKhJnWFZLFXR2oap4h0cHAlyGxVoqJoFCPyoIrGDtd1zNF9qa1hG13xFEGhpKTRR6P3adVo5G+NqgAgqYWNY1MbYd7w7KqzxCGtmpcSwv+uKK8vBw4dKf29FLIEanEXjRS1eprAu8uoMehfP4t39t2cBzDgYOZopoYL8Tk6khRqqmrXis4yn97GevSeD2Aoied5nn30u6Ku6Vkika9t4nt3fOYXGjnGxZm0sSKzPpRZ9dDSlVIwnUMa/pyRM3fbwcJzldr1pO5l3nZrOeDDS5pgBtRYZsjBf5rTklr2rJVGyMMaesn5bUxmRPirVE5NlenKizExNpB5ZO2BgjcMEcm5NAU0cDsp4ZD+tHYcUw2XPAKqsnwrULUWp+5777s93jLHMDsTbgdaujW6tIeN4zye7QZmesQHIOTzSZq2zO4ejwx1yX+njlRLHJlTdgsooPyX6+v8c7J4CTH56wYBTT/6TR6D6I4KBWpoZEdEe7dyrToYSz5yfTXe6lkLLjjoDIiTdKZlQmYcp2WlKItOmvkma8CuUTeo0wbkEbgiWZDLTUePwkVwPo0NWG7Dt3GDLa/mlFsIDZcPG9SlrjEO1shyztmUz9uRksnZh4i0qVenOWaTmv9a7d6brQattloCgq+qi0JUCdrOZzi6Bl1JHYwPgSOc3LYCHAPVEDXvLbAOKG7uWvRBQfGm5KK2cmtKSUsKoUpfZbEE5MF8yI+1z161bZZc6K6IH113bzvtvPoRzKiVSzuaUUtfWoD4jIPd/Y8Df4ptVVvF8mZ+dKdtG1pUyPlnWEHydXyrnrNtQBvp6ytzW1EXKAAAgAElEQVTMdFlHmH56sqxbv6GUkZHy+JtvlENlpbw5eqIsdEiwdSZxcdrWrXGQJ7GMFubLwvRM2aDd7chIgmKCmAOD/eWkFqkC4O6eMn1ytMwJIleWSpcy2b7eMj42Wo7QMdi6rSwBqfi5xOL5fxHT7Qm7ZGloMJpwNUmyoRw/OVqOjp7IGh2yXgj4joxEy04QwtEXnPo+9onEiWfGrMAoeP3V18oZ20+Pj+YMFZAAWlK+pTPe9EzZtHFDEjaAMqXuSUYc1fK1p9z47hvLhRdeUP7jf/zz8rnP/VqSTl/+8n8s69dtKBdecHHWHEHYH/3o3oAt9Emc47QBACjWE//W/AABBEkfvu22PBsmA79acIuxkza1Z2H51iSSuXzowYcSDNt3YRSvrKREmdbH0888U264/oaUTXi36669tnzt618vN95wY9bHAw88kLbGZ519Vsbp7rt/kIRYu74/+XOfLC+88Hx8E4wIMcUtt7y3fPUv/1My3joBvbX3rSR7ktTr6U4bZdlk7Zdb8VgAix/7CBuLX4cdIpPedrxJG+jXXq1lyfsPhB3Gn60txWdjf37pl34pJS7KSmTQAQgSdYJsfiCWDYaYUo0Lzr8gTAj2CvgkI25uAZNtqb77AwA+97nPlT/8wz9MQKp0hv/23e99r2zbdlrTseVogAg2BisIC0hcpRzC9cI2mZtLKRGfCpCh1XNtFTuX9YdtwWdtk3HuK95TskZwk38MVANm0KEBwEWItosOCHH+mYAdflqfnZ/btiEHGChlYZdnp6Yz3wJoXXqAAXxW1xYsC2z598AMfjIwiH/Yik0DsNgSn9ee2dgqfxPD8EfZGuLOtPdS8rhSy+Xp+dBzaUs2gUP33XdffFB2USveJHl3nJHfpROP1txhutd4KmLOxG+PHY+/zXb6XaQFortCI2hzqgnskSsuv7yMrF8XRk6P/d6U3Htv9t9+wnIDJLPvzh/+vDXVtufWKtfzAGTEFmyW7ktEkFsmO00S6zrxcF9f2EkCeWMEIHFNa1GL+NYet6UtNXbUobVqtCg/Moa6L1mn1oJ9DiQhRmteMRolUu3TtmV6JAAmJ6OBZH/wzQE2733ve6OLWBMGC1Vja3kle5vwq7Gk88KeeDfA5rnnnpezC8ulPX8k9NNFNTqmS4n9zEk0vSZ0Ga3xIzsIGHNmi1MCJE1MlvPPPS+aNg6cyoysyRJ/s1YAUDUJUTvltDIhYixrzzh5f++QWISeWYNrOGtqmWTFN3zfeLwTMImgSCQGmpKckfUjKw7UBKvNhx2sgh5frKI2taSFg+JFE1w3wVAFBYAAtVNGAtWJidVauQAmnQ78vhiEBNe6azQPNzioPMD1awcdg5katHS0ca3x2kO5yQL5vcUVEaZk6GcyiPmezHlDg2wDbpvWM7dZlBrcdVQAR5aKIGtvT1lYqi11ayana7WkA7vERjKBsmDpBNMcLA5tYInDRwBp8DlsNZtQW8W6VlcngINwbGWxMAYWj+e1wYYG0da01KqlPgyBhdNukoASzdz4/pDMQKMKbM6UTzjcjGNltNQaZxmo7t6egANt+RKwoz4nbZSeABeMrk3s2RkyTpqMnecj6ISBI/h3LwffyPBw6vugwhwbwlKeGVILKJibX0hnpNETo6HpMQyMCyfV2lIf3BpjomzW2DQBuAMHqygpxJVh78FC6uZjpCykMpRsjs5cK4ZrbXUQ/KBUO8AYmnQNylx3RsCU0fOuxrSCOouhw6FYQltblJfxga6b86hl79uXjAFqmwPMYQDdZxyxMzyn79rsjD/jYP1zEhxaAEDZJ4eO6xkLmZ+zz96Ztc1wy6py2h3Saau9uBQQxH28P9T3nHPPSf2ssi4OqH3kmoejQdKbA8zBal5RVzk60OBQ4JJFOCPP4jmTWe1SIoZVw0CPpj6ToQo9cGoqSDZAyFhbE94BoOOANc6P//ixHLgWnHtljtGktbDTGm5hPtkTB0xEY5s46hRY8v8ioIxq7v/1h6069XNqBH7aRyCASZTZOWfjYbexR60AaVgTAJFG3T7M0+Zsc0bFniilnZ+rjAqisKWyVOJsN2crXTXnhM/IqwCU0+VvmWB9PQ/YW34EzaeDBw7ms1vUnM/WEmOlE2yzLCkfpEV9nQVp29uv3X2lDbsWG8heAl3C6pudzTWdkcpSnT379u1PpzJ2mR6DICStfCcmK5i+lRZGDS7S6SfdSoizzsdvaBNBAaIDVgBI5qKb1rZalmhyL8+OreAZK6heWS2u4Xx0Y2eys8k4B1TPuduTd0mAcPBQI/COWaMrAzBFB4nz46BLZE1MjKUc9PRNm8rxt/aWCzafVvpn5sumzq6yac1w6esoZaCrM+zavjVDZWxpuTzx1pvl1YnxMra8VM676IIyMTlVSxjWb0i3nCOHD5UtmzaWFa19+/rK5pF15eSJ40kCbD19WxnBMJ2ZLQd1YhAcSR5pj7ppUwICyaLHnnyibNq6rWw8/fRyfGw8zn0ccmXZvX2lZ3hN6dm4IZlSnUD4EzPzC+XwyRNlFhua4O7I2jIwtKZcdsXlYRCYl9bH1bFJAM2H4vsKRCfGxnKmW5/GtpY5DUUTwPmrlEeglOTI4kK6oJx73rlhaphjWfLbPvyhxsdan+yu7je7Lt4VoKF/cLA89eRT0TlTHmROtf2lG3L1NVeXW26+pdx+x53xLb77ne+EeYLB8pWvfCXMC3X77s9Xuvvuu8Po0XGG/3Hju98d3wxgAWzwO22BteYmNPsXX/lKxFyBEP6mtMQabDUCrVdrmLaK/etzaQnr95gYF15YvvXtvykf/vCH83xf+Pzny6c+/ely5x13xq+4/vobo+cAPKETEj2BUvIs733vLfHBPJ+gB3jDH6W9omTnl3/5lwMiAFHcBwsg/uwgxu5sgkXjbf6VTwh6f/3Xfj1ACdBp18UXh+kC4MAcqC1gz4sfRJ/iox/9WHnpxZcibMsXIiQrEMUoVkIiYYbpAgj63d/93fIv/sW/yLpQDnPV1VdFL6UCwUsJ/oA/Tz/z1Kp+BpFb7CF7WDcWpS7GQiB7zTXXZKyNM99TByB++gc/+MH4XEqGvNfNN92Sbi5YakqsPBN2h8TWQw89nOBbh6WHH3k4/jOwDNjw48ceKx1dAN++8rGPfTTlI4JuiVc+/BOPP5HW5XSTdODhD2JssGE0HNldcZ0A9vrrrq9NDDDvxX9dnbE/3hvb6QPv/0DWBNvBB/WcLzz/Ynx844O9oCsRYFv7bICaueO/eh6lXsrPMH6ee+75yClggJs3DCcAlL95Bvtt167dsb/uX1lUhyN0GvaBErB16xK7hJl9/HjYQRo1KA159ZVXqtjtnj1ZzwCkvfveim0U0/hva4HtJi9AfJrvrNGHDliaJACUMBmUwem0ZU1ax/aishQsFnGrEjffF4/y0V1HjGKPA6D44rXRSU3UHjl0KCCMeQe0WRu+5x3tzQ3rN5Rrrr2mJjEnJsoLz79QE/F9RMkrkwn4YVw8T8o8jx+Pe3HJpXtyHtoj7Jv1ABBzVhPnxY4B/Jt3Z1wY9k1HT2fL66+/EUBydno2Z65zJveYns56ZJ8l0q3lqq/Vm3IwcUxbaSHWlhgGmNHUsR+tCfGYWMi6EhtVuZCKGbS4hOey5hL/0X5Mg413tMlJ0qUSNZx3q9+T3H6H+137V6zUag9Yx4bNG1ZSVtMoBFvItT1vpbgK8kOtUQMUDY4KrISN0dBvPBij4Xdeoq0NEvzTSdDxw2chf6HpN20AOT+y/e7RdghpAYMqhloZKNXh6aqtdRsBNu+eGuTp2v/ZM3NIjjdq0b4DSEiNcqOy3pbWZBMTQEUbwrxYqK2NKkjR3YAemCG1DCiAysJCLcUgatt0BiHExjHyHFEGFrA2rVYFtBW56k7NMQaO9+ZEhenSBP9lpSOHlzplDlgYMHlPz1OzZW2bYJ1rIJ4R/Ez9YtVZMT8RXJ2fD/In68DhdJACHwaHdGtZzDqwIdt2hnGKOIylMnQ4mkFJtTGMPwuIIug7W2t+16zJ4QPBhg5Th0cnjLjTttMDsrm2L4+Ojpd1a9cFRX/m2WeTcZM9oQLuPdG5ACUM3dyCeukK4nDyGA/P6gC1gdWaMkrqcqt48Erp7q2AT/RZ6MIQs9XOtxEwlrlQTiPrUtsMLyaz4ZCy1vbtB/hsyHxUZsZS1ksAr6YtM9SWcWJ4GTegmPdcRP2KOOt0NnRLz251fdDNrB3Oqjk3pjYtIMeLOXSMu7ZuDByVeYYiJWChWS6mzrpSzbRjngjibK3t37e3TE6Mp889JX3ZBgGAZ4QCE6giNiYDxEBBfc2X8TE/rgFAShvBRuHdeOjVbg1edOFFuVfNKnaFni0LBVgxjq+/9nr+ezTgjX3UGQMsK8IpYUTbenwG5lSI//8tvE25wn8ZL8kcnvo5NQI/zSMQdohyi46qh1ZBiJIzxO+cNeqF2S62z/mZ8l+p00bnK85N02rYjhBQKplwRiQh0SQEnCOyTGFsdCzHf0hJTSOE7rzk9BL549u0ZcPOKec9G+4MAhLLJKrnbsGGVsOqrWP3+1b3I4L1MzO1m0yjrs/nEEAIOpwTJ05U5qIzjAPP35HF8ozscT3XFnKOtwJ7riF48n/BCco9e45Q7JWA520pDfDCWepcl4njfIYGDQRR/725aq84x7EL+AwypZzmltka1m8zBwIvQER3V+2iiI2jw0KbEZdwYreGJXMABoulrFvpKNv6Bkrn/HzZuGa4LGKxLC+VfSeOlsX+/vKyzhfvurz86PHHSteaoXJSSUzYvLWUk9aBUl4gyOmbNpe1ug+dOFGmdABanC9b128oB159rRzn2A8OlPN27kyAIuBybuuSs1BWyjzRe12SNqxPkDk/O19WFpbK4f0HSs/gQJmkcbe4WHU5DhwoJ8fHyuTsTJnrWCnLSg927kyJMS2czadtCeP4kUceSVB95ZVXR5vhgQfuTxvTtPNcvz7PsX7jxvLm3r1po4kxwuc5sG9/1vGeSy8thw8cLIcOHiiXXronoJY1TysCOIGWft1116YNp7H4wQ9/WH7uk59M8AfUefLJp5JVJp6459I95d3vfk/WkS4sy0s62VgbaxNM0UDAPLn1ttsCNvDJaGFYX0Q9AQwC0MexA8bGQuv/5Cc/GQBQEPn7/8vvl3/4D/9Bgjbz/fBDD8V/+cY3vlH+27/9t8sNN95Y/uav/zqgoe/x9f75P//n8Sf5Tb/4i7+YEiYBOM2J//Af/rTcfMvN2WN8LiUiQItv/c23Ezy7j+Trv/yX/zJ7mYbGE08+UT70wQ9m3fInqxDmWMptbrzhhnL3D+5O9xzf9c5KHrAGHn7o4ZQZ164qSvH6on3CH/vKl79SfuEXf6Hs27uvPPbjxxLIf+lLX8x+UAqiZak2sK+++lrYBr/zO79TvvZXf5V9KhB99JFH04YZmwY74Itf/GK59UO3Jk545plnE9j94Ad3l9s+/OH4XPffd3+YMPzfJ558stxw/XXxQf/qa38Vgds7br89YMuVV10V8OeP//iPy8MPPxTfStkSe8mHBLL6v/fkE7j2HXfcHt+L/owE2Pg4rZ91iSc8L38vDPxSyt/9u79UHnjwwfLmG2/Gx2enrD3+5tzcQvZBZatUnxxIoblEyxZhc9p/J1LLhBNkBrIR2b32uuuSOORHYsTcfPPNWWf8QevBGtQZyfo6ePBAxFexYdhx3TsBORg3gm46fUAM7wEoxWQw39krzz+fdYJ9w/dnX9nd1155LeOazpGDQ+X8C6rujXEHMgJhnAnve9/7ApxI+iqH894AAp/DqLIX+dmtVpP3ZrON+8ZNG0IEoLVl3wNeaknnbNowK2UCDnlPAtAYZi+9/FLeBSAqpnQOGD92DiBgnwO+3A9IBWxcu26k/OhH9+R8pE0kNgCGsff3/PCHicfs3Usvuyzfw1Kj8WJcgOb2pnIsQK8SK2uBjZIYFVu1ZT1pX711a84PzBgM81aHB1v97rvuji1gO4A2beUHQdgwnOjHvOuKAO0AIcDZ1VddlfMNNmB8iJMbb0B9OiitXxeQRGlNK+qqKsG+djZlD2/anM5e5tPcescqSj5TPvKRj5RHH6G7czh+hDXQdszynoljg1vUCox3Aio1iVurRdqzvAYrjZZJ40PYe1g17AUb1bFl25aVSq2sWh/+va09ijBnym8q+GCg0blStkJHgwCYTjW6izQbLqU0YW5gOzTdMTp8VmZkLnVFShrSEQa40FUBFAuAQWvZHByF1P5O1Sw7IMV1s7HjzNQyED/JhND6CH3Iwd2Reqf2vyNgm0CksygvaGt52xrphcX5gCaACrXAnTrkNHRgwV+oqYs1o89ZqSU1aI2AiuE8p+BcQKnCxt8i0iqD0VtLi7RWRqES3ArKw54ZH88mg9qFHtsIGfUP1HZ9qa1SxtM4lcYggBQRNerZWibKMqFgdFaF4nw2zmRXdD4ASTabeY32SboRVRaNshxOkr9XgaKpuqhQkdcMZu49NIAnbJ65mSxszlWyXKWyYFxrdm4mGwkTIzVtJ8fSIxyoYLw5nsAJBiP6KKOjQSXR4WYXZsNisSmMo2d3D5vPgEY4qulgVFHUibzPDkJpYTMsZk1wEDBxbAbvaHxb6plN3wIh5tF8es7Uj6qzw3zxno2CMhCLQ9QChpBeP+bIuJsLyKq16x5hAK2sxOFIVnDNmuwZ78mAyChkLru6ArxwYI6fqHV97h2h36bsBzNj3fBIU0/ZEePjvWsNeRUfTn3m8koMuqDCweOd+tJNYaVmwcbHcggw1nreo5ZyegF7LRDkvsk2zswEBEFb94zATweDMUpPdN2XBgbLM88+U+tBidsSPp5HZa4osXmuaK6x+GkO6049+6kRODUC/7+MwDsU6MMo0ZZWln64ZimxIKr2Vy3hrTpeVUjeOZuyPppky1VgnkM/PDyS6yTYb0D0iMIvLobl50ikJxHdqYWFONZtGY/kF4Ak50H0MTqS8Gk10jij0VFrmHqV3VrpwdGHmp0LeOG52D52EltFZjMaIv0DOdf4ToAGTMpaorySZI8sLcdQaamgXMbQeHDO3Mu1/b0tOU1JBXbgktJU5zKGq6x+Z+7pvAGWhDWzfl0j7lr9BMCPc6e2/6wAj8wzYEnyItdcMGbrM/7Gk0/Bkdbi0zkDoPd750K0Yubnm7HsShKjB+UZ0LRUyvrljnJ6/2DpVj6sjGd6Jv7RC/veKifmZsqR6alShgbL83vfKh1rh8rCstaVmyNOj6VI6M9ZaZ7pmIweOlKGO7rKWdtPL4srS2X08JHSoQ6/s6usWzscP6W3z7sNRENA8DM+P1tmVpbKianJvOfaNWvKpg2bUwotE71mZKQM8F+XVso8RtPKUhnHcF27tkwszJWBkeGM3fFjJxJsY3dMzk6X/QcOBmigSWK+R8e0m+5OMmSgvy/B4HkXXlDuvff+MG7PO//8BG/Wro4zmCL79+6NT7Lu/2DvvoI8Pa/zwL+dc/f0JEzADDABGOScCAIgACYQpERJFiWZpERZVLK11l5IvpG0tlc3Xstle9cWtxRsl0paiTIpJpCiCBIgCYIEiJwBIk3ADDF5pnMOW7/n/X9DrnflvZBZ5aKnySnMdP/7C2847znPec5z0t0J62A4CR2LCcNUwL971874dgKJMJK7uhL0yaxjHEh03HLbLeWeez5frrryqgStn/zEJwPI3f3eu5NZN37O6iuvujJZfcyN3/iN30z3GV98BIwFgSrA4hOf+ERKSgRtLzz/fNYM0EInGUkeXTZuvvnmgEb8tbfdfnt59plnzgChArT/5Xd+JwGpP/wyzBs+8Y7zzyt//cW/zl4QDyglEmxjmAiGCNgKoJT+KiFRRiDopClifQI3PSs/0jPwz4AkTRMIwSe/L7pvpZT777s/2jIYtvw0egb2roDQZ4ENQAg+lrHTwQcDGCC4Zevm+NrfeOAbEYzVhvemm26KeCU2AFABk0ESTXBOT0G5CTbQnosuivYJ0NKexTx5y1tuzvzpCsTfYlvWb1iX9wEk+H1MoPXrBeVVUBkAxhfzc3tbZh1Y9fLLr8TP5CunWwu9n/Hx3J/NfF0XopmZsHwFlIJtn6UHkW4nLQaEeys3rJ1e+MOn4tdinBvvWm5XRVFjpwcH89xsDXsH4MAqf9/73peyJ6wYQJj35c/S5cBEk1AGRFxw4YV5X++2fdu2AETRAVpeTYDN1/zaAw+caelMq+fee7+ccWQbUn61bVvmnN0zzymLGlJSOZa97zmbzl6Ja8tqwA9ghziTzRVfATVefPGFctlll9amE6dPR9gZWOKdraP16zfGTmKDAUasDfGwOXdf6wZAplRQWaffMT+eBRCHvVPt/kzWnDG79pprsl6NB4HaBiD3Ls4PZXTmkA3ApDOvrk+EWIkPuyPO8pwdbW0RsBXUv/Dii7Vj2PETYRKZuwqgnc6YW9t8+peU191xR5Lrukw1+jE1Bu0OG+rhhwDAQ2c607iWd7ZXAWGSre7lPYyH32ULjb97AELSqniOBEEtncMQAi4aN0QE5UdiI2vKGLqHNeS/krxisOnJ6bDLnMHWDCAO8N+cj03Le2PXjJ+17bOpitHht5UAr41a2PiqmxKia8vHSKOYVhezNMppa0syRTI7Ugg6uUnkj6wdWeVE+ICshgO00XKo1FhZj44csh4olNeWk9MIqMWhUFbTaiXkYVLCQmsjHWqqsKtDWOCcWlnBfl6EEj5R2Y5K8W91OwlzolUOFGbJ8kqeDy7k/gK1RuimduKplJ/U8LZU76OXgF3QCqKbNqdVtBXws1rbE7aVWiazvFK730TszCHTHUfI/aLdkdaysynDiahOy5lpRNao5ifj3l3BHar9VV8EDbiUDsCRVrFaJK2iMU5H6by/t79VDrRQgCUC05QyGIu22iXAs0UDpeW8qcX1fBHO4bhhrbRArLTJXa2OIEBGVik1lgSVZNjQ59DvjGeQuO6WUGllFUDvOnuIqhqLqixsQc/MzWSuZFoChq1U/Ze6WOdyLw6fAP3Y0eOhbqHz+qznBAzJnDDwtTUVgb6uOD8yeDInsiuhSbXWIpTcJjb+tXvMcoyvjeIQtAZmZuaCeNqwDH7WcldnNoxsEzDPc3oGDk0ETSOS1FUVvFuOCHZMraufCuruQAy41tUVo2YcHQYpP+vvq0yjRcwmlOw349g6jAASDgv3k63xPKEIjo/nmih4AVtKe9Ybw2P9+36YIhOTZe2atdnUTU/1lGVZ8zRKRkfjbAEh1TfHyZ8DWNFQWY3RTkvL0NWr6r5slLlhoNBdHYjexeFhf6r39fsOYY6+OWWoOTveM2BNe1uyFzKLnFqAqoAB8uyLwwqACruqhdb+rXSJH0g0dvaiZ0fg7Aj8dz0CrUwPUNv/secSwA8M5PwSNDXMhtBhWyJs9fxS2loFzp2FFdxPlXFsYT1za0cd54Xf4XgR+gagO085j+7F3tXkTK1fdhVAMCCBc6s+mxPOVvKP+AzsW0TiFxYSjLPb3kOw4XvOJLbXdcK066xOnvOwOY9W4sDRDqtta9lWJb1sMGZA1XfrTlCaco6l2jXPu3CwOegczZTXKHGZm09A6340UDxjkziRBXXe+BIssNOeJ+0g03oY9Xu6VXpbEyreybs1ovd8HyCJ5AVGaQWGxsMikFwAlo+NTySRMjMLeOkt7QuL5fzh0dI7NVs2dHSVNppqw0NldXo29zo8dqpMmI/BgfL8vtfLCwf2lb51o6V0duUdibsSdDX+Ah+JDGU9h/fuL12Ly2X71s2lraOtdC0tl02DI6W9JZY/u7SYTCdmdH93d/zRufaVMru6Ug7QbJiaLpvWbyj9QyNlbGKyjM9qUTlaRofXOGjLC6++WlbbVkpnd3c559ytZXx6qnT19JSF6dnMQ1p1Dg6k1GZsAsAF5FgTcGVqdjpjE99iQVvWneXU+Fg5cbJ2HhTcmSM+hGSKNbY4Px+/Ah0dbV+Jr3KHKk6/Pkk/uh06IwlE6f6ZW22CMVsFn/wPmidf+MJfh0EKNLnvK/dH9w2Lg//l7Bf80IxTDqZc+MMf/tlyeux0Ah9sBf6XQOYX/sE/SDtULFW+yZe+9KWUWNx+x+1hcClbeuyxRwMA8e8OHTqYtSKg5pcJZgT1X/zrvy7vfOc7yhWXXxE2r3FJ2bCuQsvLyXbzKdPSc3Y2Abj34TcB6NgBrBBrVYCunEV5xAd+6qfKx//i4wEwlBrRsLj88suyRq+84oqAYr5WlpYCkAA7duw4P76L+2w9d+sZJppxScnGxZdkzesueOWVVySIxwbii/kdwAew7OprrolPjLVtnyhnssb2XLQn8c3rr7+W5/f7ElnslGdXruMaP/mTP5nfSaea9etzLaVEfDEBZaOjZ//b5xgGhP7Ni/vxIfmT3vWxRx9PAGzPshkpv08J3kDeiW8XjR7+5ORUufvu94SZw5Z95zsvp+yETSAEq+xcILxhPeDsxdgTz2ANChKBbIRNgbpJ4mIHEuacmanNHkZp88jUd2RtJ2m9unpGkJhfjG2d5hIzs+W2t92WdsfspcDXs2I2Ezd2FmBNja5dF5YJkdtPf+rTOSu00cWcZruUnRgPgIM9QRC3Al2VVc42hvG3vBLWGMAOAMge8oP54vxiXaCsD9UJfpdvra20sTeuWCSAGsAclhS2CEYUhgZQjZ12f7ZV50hnCjDMunn22efyHFoYSw4DKp1LaSYxPp73bqoKPKs2197X/gB0he3eir23bd+eODRMIRqNwPRWLAj4tf/MA3CMBpgzohIfVlM+43rAm2av2d/mFlPLmYAx5BnSEU5n1p6esvEc7btfChAEyAPGGT8gLOKAcU3VBpbnli2JLZxzpACsE/bF7/b19AaMdT+JZ88q9rN2MNbETs6FRjRdbIVYIRZhn1wXACeGExt7LmtH2ZEzMt1O6TYltq3NXzp+3xkAACAASURBVPgOFa9oMVphDC0dkka3JKAJnIL2KGBQt77v01hkf9lkdsKaztofWjO0mg+31GW/pxNRGR4G3VcDMBhwhzQDVHuD1+xyupO0BF2SDSKs0mqpVgsRq6ckiKsARxUwxWDwIL7PSJqAiHguL+Xwq0Jv39cqtrMrz9rdun4VsKyD02Twm4Hr7u2prJn5ubApBLK15rmyNqoTtJjPdHRVVolBRbPlHCSLhZrTainkYHN4Rwy2leUxYbWOePFMHTDWhAWniwkKqncPYLRcmzx391a9lWSdSnuMHUPri5CszRCl31Y/cRsnYrkdnVkcAaI4PL2Ec0vtNLTqdzsDHAjaq8AuSm9bHI+wadKmuIIuVrnFxNH0rGmNpxZ6tgpjpRPAyHAcU3Xgyo/Sflkp1GgVjuMsWszYLrXdoJqzkZQ5xVFbldGr5SvuD4QwAgw6R1ZtoHdLq+Flfdm1maoaGgx21aQhzETPpGZvaseEmmV0DRmCSjOr9Y0H9r8RB5Pxtqlk1eLgElMaG6tK3fMLoc1ZazZigJSIWtXuPfaDP37mGWxGm7dSFiudDODEyYnR27Ah1DwHqbXBmWVkvYv6O0bSOjEmDhmOAEOxZnRdQEEgDQFCRhWoBFVFrRMgcJKaZ0qmsQXQPPnkE9lHc7OeuTvXn43TthqEWu967+15tGQL/RWV+PHH82zewfqToTLW5pnD5TAJrX1lJc9QUf03csgbQyV2aiM9F2DJ88h4eXeHYdOBKMYlq+VvqS/57zqqO/twZ0fg7Aj8QEbg++uDW93oVkoFswHm1ZHkcEswVM2QJgkSgKRlm4EOYbkuL7V0O2r5a7JdrZpmvgoAfnR0hLeRewhGnUXOBueeclXnjs/l9wJm1GRMgPAjh+NkcmxrmQ5moiBhNMGizzWU3uac1VLeV3TDBgfzGU6y+zcZSo6vewHOnWONmOrx4yeSmOGMCqowLJxrAPEKXs/kHHWmsO/8E3oogqpGVF92UZAkgdP4KxximURBWboMnD4d7a6Ix7Y1jFp+XlfOZc6uc6AZE/oiuoM4Fzo7SK1KyOhGNF+ZFps3RffFWPR3dpb1kkbj02VoaaXMTE2XtSPDEWmVHT4ggMaO6eku8+1tZf/xo6VnlObHQtgdl118SVldXklXCXpp3e3tZaSrpyyOT5YJGWs17OOnyoaBodLBKV5Yyhk4uTBXOvt6y+z8XNm4ZrSMnTxZ+tetKScmx8u4Eqn+gTCMJ2YXyoGjR8qAQG+lRMS+s7e37Dt0MJpvs5jOfT35O4bQojr81bZ0yxkgXE+cWM39sWNx4EdGR8vEzGzp1MJyfKLMz8yVDedsKKcnJsrEzHRZs35tPmdOsX74oil/vejiCJzy+VLHH8H/ukadtc7wiy7eE0BFIgIggNGBjYGZoeTj2eefjz8GCKHbsWvn7pSDmFM6aTLSSiAEn4IaAOW3H364vP/HfiwBJ80P2WABs7KJj/7CRyM0qqSHjgQBWKwXviCfQWnIFz7/hYBlTcdEWVgsBb7WVVdfnbWng07ax66uZv1aS4JBOi30KKJPsGZNefmVV/I9XQMBJje+5absL4yad73rnRFOxdZIue/4eNoMY7bQLrjlllsqs7eUBDVijne8850J0tINaHwifh5wB1Nm4zkbEtha+95DS2Hr3zjyCX25p70JsFDy4Z393HwI7iOOvFi1HPn8uqZY08qjzRNmjODbPe2NsIuHR8Kq+fs/8/ejSSIxB2gDJBFLNt+33nprYiAsB760QFbs04g0+wwwig8J5ABefPBDH0zXRnPruQT67gnYMR/79+8LKKAswz5WcuX92RjPBZxjQ19/7fWMl2diP3/kfT9Svvg3X4ydMa7Ajvfe/d6WgPDhlIMZF2PCd73q6qvKA1//et6LPQMS+aMkxToM066fLMBinv2jv/jR8uILL5Z9+/elU4/44ac+8FMZz7AXDh8pa9etr2UqKytZI3xm9ppuzKWXXVoTdZs3hfXEnrNv/POU7ugQlo6dQAesuLmsF7ZN615lJfbZLW99a/nDP/qjsmdP7baUzmXt7ZnnCy/ECMO876yNOPr7y9EjR8q3HnoowA02mDjvkUcfyXrFUhIjAGKScO6oei78Z88pGRkAf3S0Cm13daVMSDKX7bI3Pv/5z6cET8kYEERCXGxRW/ieDshojMUFylQwTgDX1oDzwRmlvbczJ0mB1vrzruxYjad05WoJQ/s58GN+LmVOYk6Aiff3u2GYvfBCnpcNAHgCksyr0n/gjITClnO3ViHWFpCoNFAcmGT+8nLYL8A6gLFzFzvGeLKjYiXrQBwqYYxZJcZjm4DLJ48fz9qkK4YtQuxYLGhNuZ9xbLrLmbs0qigVyLdPhR9NzGv8k7wnKzEyknOLHXLvsE5Sqlv1VhpW3vdfn/ZPW/9g/2qjRu+lBbCV2l/b8/lKK9dWa1YPZTAdnAx8xNhazoEDvBFQ8TML1abv7qaBslpFTztqXW0t5aiK7nwogWPjqFQAg3r9QIJcb+0+NZcEO69gwprh4TxrpYVW+hhnoBFFS3lQV22l55rodT6XciCgRGqYsCSqMJFrClotej/P+xBH1cVEuUsHJ60eFNEToOwewKJqTcgQ1ZxXbUUcLmWwogrQmBjjkTKdro4sfB+XGWLYzoxH2jhXLY108mmVBKVUorvWEEMZ3aM6kyspI2oETm1gLxaWSVdXpam1Sqkc6n4n4rZtemOPVfX2gDWVlRE17JnpMGGqkF2PaqYsMO9O1Z2DZ8EaS7+XOj/gWiuzB9EUQA8PjbRaS9eWzn6fmJBsR1MOoo3V0spSC+jorPRrrRq7CNbKgNWe68YJsu37YXwQDF6uGiHmAM0V6stwAWAgnU1nJOJG6IEACWvhe1Swvhz+wBigAE0d48MQcFaNddgx69fXGvuWur415d3Ts37Nmsy6AzZCUP19AamsRXuHw2BMgSquR2TKgdbZ3RPjRVF7Ymw872xMOJjRmmn1QGc8Xnj+hVB91Xn6N6MWhfLT4xlTX9YnPRVCilU0cTnGMzTf1RIRK3PYlGAxyIytsfAOR958s1LZiCUODSaQwJbidNVav46aoe1jtOs8VbBVtrS2pM7X2XKcH0isefaiZ0fgh2kEIlSeDg1Ah644oexlZW58r+tbtJ1aSQfGJU4RKm0ru9WUiqSERSKi1SmNM8RxxjAZGOQ09iZYYxs5b1ppypQlm33uuWfYFeyaQEpw4WdsPAe9CsJXHTU2V6e2pnU7m8mp57gS3fYubKXAwlnl7GN3XZfz2pQau6azOd2CBofKxPhkbLizij/gvjRIXKv53Yjxo6PP1baQ9E/4AKnxnqygvc/zVRqfS7aMj6ErD7A7ugBddMC6a134QH/OC+d/kj06TSwtVtDeuJ04GS22iYmpADcNlbmK27cE9EttDqCbzfLEZBksHaUP80cZ1dJyMoJXX3lVefPQoTI6OFRWdcQ5/7zyzGsvl3HJilaC67zthOJPlRdf/U7pIxrb3V92bd5alqdmyur8Qtm187zy+v690TNZ3zdQRgaHyuTsTGkf7C+Da9eU/QcPlo7lpeiptPV1lzeOHi1d/YM1WzvQX7574lTZq8NcS7Ouj3/a1laOnzpZNm3eXFY628tcqWKAmzeeU6bGJ0Kv57Ns3LypfPfI4XQBdB5OT0wFsAKYdK2U0r3aVmYEJWvWlAsuvqg88dwzZX61jiv/zFks6HXWC2RfeOnFcur0yTMMY+evM5nPcNd77gpAhk2hrIQwK2YJv4b2gUQIUO/Jp5/Oz6wfAQmdGee29Ri9toOHUmpwaqyK1cr28mcJiSrLqToPF0YD5KYbb0pwi1lCO04Zwdvf8fYEa4IkrX8BhUCF666/PkGVbjvKA/hIkmECqZ3nnx/GLZ8Kiymd9U6fii9xpg3uyZN5ziRKO2uXPddQWqALzU//9E/n799++NsRXxXgWouezXsTX+WX2K/e+68+9any27/1W7ElhHWBNu9617uSkb7nc59NhjzdXebns8b5kg888ECeE2D0xONPpBwGi8VeENQLTG+84YaUAhFkNfb2d/T0JENLKTt37Ejykd9ljdt/SkYAZJgIgA5tmX/pF38xe/jxJ54IKFKZvLPpnKLts7Ib7BQMAUAQ1pCyKzpynsM12SRaJ0AEgq/8bZ/xfJ/59GfC8sE6tjaxWaynyy67LMKz1syu3bsT3AOkzA2bYC61er7m2mvT7VBLXf4m22JNaCdNh+QTn/xEng9rydoyZgJeJWnKPDCG+OJ8R+vNurOHmvXmfYFP5tka9322FVht7YozdNlZXlopF158ceYVC0ZjBkLFYhJryzWbTjfsGyAYe8K88mOfe/bZyn5u6VURthXXSpgDAGr3lK6sW6yxhQXdbTqzNzBX2GTAJgbV2HjdL+YmbXePHEkLbfNj3CJ8fMEFOZ/8HOgCsGsYFeZLSR8A2nPXckdVEhgrhwNw8J1vuOH6sA6tSfODzeUdrUPAKeCHz4/Bg+WCoaNrlQQnu0+PRFwlCWpO/WFz7FvASho96HbZq/nGUBg3iZ3n5sMuA7bw9wMm9fZFFJjNT6vepaVy/XXXn9G0sQaaKhPvsmnLljy33/NfIAxg15lnziUAsi96emL/7E3vI8YSKljv2DuwCs/NPmB4up6fpbIDCJWKleWATM519wZ+Ij34EntFa2vd2jMMHtd33qfRRyvZYk+EETc1lTHy+5EZaZE6mhKe+t/SqvZoC8ja1j/Uv1qD58oCqeKZPXmhsAjSclb7n0rxqmULhFRqYFmZBpXhkYx2q4NN9EOgZ13dZWm50mO90JluGdGBqN1dfM7mdPhacGFCCJh76mFe2RXKTFarMCdQZG4+xqAxmA2gYyHn8xEQrQKunAKHP6NWy3YqQ8G/a71b7dDTaKWkxq01gGGwUPudo4q/LnW6zaQ1IAOGSALK9s4z2TDK/Q4DQFEtpek8o7ti0VsQnClomI0ha++6AU1WVzLpASM6KojR1FXZ2AGfWnNQ2yiWKkyrx7tMB0HZODudWWzNHPFOMYWwVOr7E4o7WjZs3BjD63ccJL5k7hg+68Lzy4IQRkMNNQ6cUe8HkLCYAU0MUDRfWsKlqZ9dqno3TU2ZTet90desjQA+gKeOqlUic2aOAWicPiU2nDYb2oum48/CQlgwW7cS9FsI6uhnjBOmSKO6bI3SLnE/SuqAK/fDDKnvv5IN7XcAdzI1zdpgPKLHEW2UoYqItpg9qcFbXm5l/nS5GQ64FxS71elI5sYzW0eMpHFxOFjfjA0qMCfZBndTdbGMsveZmpgqHaW9/l5HR9m6ZWsMZG9Pd5xdY1PLrVbKSy++VBW7gyL3lsGhgRhUSLY9ITBIB6SOzgQLAEiAkmdr9FU4YT6rHpVaOEqteQiNeLzWHtqnnh8YZH6ASU12p1Loq3bOmUqcH6bI7uy7nB2BsyPw33QEmk45AJOGMeiMqLpl07GvEXldXMp552yOIHLr3E6Zqr+HvTcU4FwwxCYdP3miZqqA0yMjZe3omtLTW89RDiX/JX5Ei6Giw4syQ2CHz/u9CO9tPy/dUxo6bmXCVgF7GXhikhzjgCeTk2nn6NzEHvCofI2m7lpttoy9ryYB0rA0nFO1TW31dxrKdsCfORpxtXySE92MEadaO1T2GX05DnarSwJb7vOssXPbe6qH37lzR5IkvpQRAabY9qoFU8uF2XgBkGf3c8G0oNv7Yt1izXo5iQdADRaLc5HjitkiS7xW2fXkTOltay/UVYbpbc3VkiVZ6zf27y87Nm8tQ7295cCJo6VzeLAsLC+Xg0cPp4OOYMy9D7353TJ9/GTZs2Fz2bp2fVnXP1gmjh0r5wK6VhZK++JSWdPZXWYE3LrgLc2X1c6OMiaw+e53E/jNlJXy3dOnyrTS5MHB0t7VWcaJsE9PlyklBX0DpUvLYd8bHy/bdpxXRtavK8cnxsJcaV9ZTqKDjyPY7HPOnzwRn+DUiROlu10J83yhnDYzPlGG+5R7aZawkkCws7+3HB0/lfkxTn4Po4Mfdt7OXekUUbtiTKZshmMv6bN71+5y/Q3XZe3xCV2LeOvmczaV2297W0oJzGm06vjRpaQkWUnF2tF1yQQrn1WC8ulPfzrlIHQtaG8keH7kkXT+8Dz12bojOElo1veJnFp/Mv53vfvd5Z/9838eH+aDH/xgOqTQFPE569H4WHtYBU88/nj2BN2KAJQnTySgFYgppxCECb4FXYQob7vt1oyrBJvMtTmwNgX7fJG3vvWt5f/68z/PevB3GfBGN9E1aVPYf0oWMGtvu/XWADR8MTaEhsr4+FhEed1PqRShWK1psR0wAHQWAh499eRT5ZlnnwnbQfBvLGW/aaoARb74xb/JnuKT8nsxqZV8K+XhjwnGMeQkcGlH2MdPPfVkSkRc56d/6qfLg998MKAXnRP+a+0Kshg/9MIL92TvAUyxkP7tv/23tSOVkuvZmexzn1dCw68VfMZfnJxKRh2owD989rln0/3E/BGXBTj8xN/7iQSjGMJ+n79uTMUIAnLA1FVXXV1efOGliAizgQAPgBKw6+KLL0rLZt1SPFNTEmNtPvjgN1KSr7TLWHtfgHB866npyoRr6QQSYH3s0ccSYyYJ3taW/W79WieEUYEuF+65KB2t2ON0Ztmg/XZf2FL+24DX8X2Vuekk1qps2L9fQN6RdYmlhukEePHF1wdoYfeYK98/cGBfxhWYI7AXx9hX1pdHJAjLvz5y5HBOK7GLGI5N0E2Hry1uiq5Gi40idgtwuGNnbCmtFPOhk07K/Ds6ox+SeGBZN7YLAjamPfFMjafYEHGOmMI1xDFsxIE3DojiI4JsPyjbcjZFGmGusuStDcwmYAg2Bb9fnCpJYN1al0ni6qqzbVv8djGBsfF9zHjlX9aMeBL7AwhlnHT68SV5S5PEPDqzX3v11Zy/fl98YF96NzGoOEd8CdyDAyh5q/IbNR4ECquIsM88S9onY8RMTtbnP101L6OlOYttOZQ4BtASCYfOGvOK13T6slbNP/8gwuUB9qu/YG2bp3SUa5XicAoaoKRJ0PhspCdabHlrrK2nv2fVNyw6wTFKVZOVsPmAFgZAuYLvc2iaCzXK9iaqqVnzICYhgm46y/SqCUYNVWNXxVt9zS60GBsBE9pjsGU8mtavHV2V1RE0rkW1CjujU5tehSwN66Q6XK4twEvL41ZfZehYaLqdVYOFE9V8uW4yVdgWS4Tg+lvlOgAiddSQNYBFZW4Aknp6a0smz+mZGLGqYt8TZwOFuGqMqIfSZquWC9l8JtW7W6yMRK2LFOjWLL5xqwybqhni3w27pMke5V5qcxcWQg11yKSdcndnnDiZHkGwTWUMbMqAD2kjNZX5w5Zp2BGElgS6skth6IQNVMV/oxuz2nQoqq2TT58aK7rPGE8OYRWzU4pVS2Wow5sLNc1hKagvi0MxV8GQBPDjtQRpeKTVxnZt6R3oy5iinamFtmAbJ/DU6bEAPJUCWevUGRFjQMPEYFlrnGBACDE97+E6tU5bu6oj2ficUnRJ45xSmJWV1sbsyrsMDw/mXfw+UITz60Dl5JmrlDK1ldT1MRzGyYFg8wKRZBRQx8ypw8YzWMP2jLXAuDEe6m61QCMGp2SJI5lyptE1+TvBO6KvjIxN6r3QC9MKTH13q/uD+fWZppYemHHsWBVuY3xlFR06DkVZFPWWjI1MhS/UXbTsuj6mM1eMpvbO1fmu3YrqM4zFIeYEQX193nqLQfK/7JH/pjHV2YudHYGzI/BDOgKtrsKx9Wxx050lDhEqNXGRVj1yQ6VNAqRDAFFrj5vkC7Yj+w+0Zj9n5mZzrrH/7D22R0+PctXZ2GOggJ+xa6nF14K3o6N2TevuypmQ7jItYb+UKCppbTE+nJeCTDYcqO66HobtFPDofCLb7Mxg+wUO0SppJXhSqjNQS3U8h7OVHZcZr75UTYD4SivDtrZoTbmegIdwZViNhPOGhqM98OJLL1YNk1ZyqTp/VQfNOAF3APKSRFUItz2+FgfTGd5kZ5tOGo1WGr/MO3Z0dqXd7/j4ZJ5ZQgclvdKhlQfVBgHx+ySzOrvLmoHBsnZgsAy3d5b+tvb4KxxkGcaLdu4sRw4eLN9+9uly5Q3Xxbl//tWX1cdEGBetHvOjf2W1XLF1W1mdnktXnD7dkI4dLZu2bynnDI+UkdKZbGbv0GB54/iR8qYuRCsrZW5xsZy/e3d56LmnS++69eXw+Hjp6O0pO3bvLq/sfb1MzsyU46dOlW1bt2UuaJq00YBQzgQ4W7u2TJw6XQZ7eiK82dFZmaHO7KE1a/LezlW6KGEOzcyVCfoJmzfXki9dhPgI7e1l75sH43PQWQAmEEJcu2a0jKxbWw4dPhyAoNH/wG5OJ8WFxXL11VdlbLFL+AYvPv98ufzSSwNMaIGrrFfgffudd5T//Jf/ubz97W8v199wY2lr60i2GagiQPvkJz9Rbr75raH381H4o9a7eSfQKmAGpCnD8F7vfve7o/1hTvkSRCp//2MfS1vSX//1f1yuvOqqBOE0F3R44c/9o3/0D+Nj3Xff/fHVBgf6AxoARoA2EYefm00ZEjDic/fcE2r++973I+Xhhx8OKPi1r309QZG9x+9qhO7tNc8pA2+cBM1AH/fBNuGv33nn28s3v/XNgCw/8RN/L3t6+7nbEnD/63/9r8v1118XMMQafee73hVABRgky495suP8HQkulaD4t8AVm4T+SEpmbrkl+w9o4vmAExJM/ssn0uL4oW99K3vNZ9kwrXj5qsBGYrF+7xsPfqP8xE/8RIBOwIYyKsEsXZlrrr4mST/rTHce+1spw54L95wBkdgQ4K7nFuzb074E+nxD6wuLx/gJmoFIgLD33P2eZMh95uFvP9wS/3ypvOMd78j8E9aUfNu+/fyAaw89/FDsCZ/yySefiqitz207d1vuwU5gavApBbvKe6w5IBA7rbxL55boo2zbHlYJphA2oTXgC8gCeJDMNE8AKmPKZp63Y2eYIje/9ZaAsQAF4yfpZ5CbOIWPbp6sBWPA/kiWux4tqfvuv69cftlliYnYdeCXZxfQ2wt8WvGMscIG+uznPhcwiP1RokSvxHXNi45Lmh4YcyVxmFbOEALYADclOOm6I3nZ1x8AEEsFSIfdA2hJPBjbOxHbjBkk1gCQsjPmC4sKc8u1sbqsD/dno63Bvfv2lQt2785+85w0Xzwz5poEqbn3zPYMlgahXOAAgAGDji4IZo1r+bwY0fejafPqq/njLEspXqv0Bdgrlgjgq53xpk2ZZ0x6sca73/2uct/992dMgSjaCV973bXlWw99q2xYtz4xjxjCuWLdOA+V2Dn79+zZE2AEoOur6v68nusTsMX+BDj6Xff3zOxpmFyXXJrup01VgiS9tdboVJ4BPIi49vZGm4lAdYNHNABPqzCkVrC0fIuU/7a0Vs/4AGvXr12FlgrGHYTAAxlwWZvodLS6tQALItKKPUBgqKuCHx5CnWz0MtKruGYgUgIzM5vvdRD+amlyQEI5M+j7UFnfr7SYKr4Zddre3rAZsvjT7ngxToVr+7mXinhaqdRUOh3ZgFRxARs6p7R+3zNzdFw7uh1BjKpGRQM+5Nm7aulFvU7NvHhXAa4ylibr1KvcwqEqC7biHXoCFvX09Nae4613B5hwMho9CIPvs5wVKGdQw9Qvr4kxFJy6nsMkuhlRwK+lRw2LpkG+0papVY4UpNvvdHdmXGiQuLYAPaKfXojjuaJsiNMym3cTJHsejqfrWmCcIwvSv7t6utIJRcFVRGhb4BNwy0HKyHgGB7xDwYEHXFNKAg0MzXnrthawNJv39DuCfPQxToHxTW23NopdtR0VcMD7c4JliN44eDAghC/j0bSGNC5oZQ7lii4Th1sMcswBauZSdlKAn9bX6fpEaGldnBwGzn8dzOnZ3dFeTo+N13rDlkisg8wBxZh4RhlHqDKjxih7DgcqWp7aUGuKsUHzgkhriWg9V0fIexHgXYnzJFsHnHE/zmfTQtvcQIqtJ0aGg6AO0MHhudyX8bPe141WoEZ2UjZHRtF9GE8iWp7Bs3tG+wWaby9Bw1NO06KzxuFfty52gGOi1ZtxtZ4BkRBn+12GNvW+QUfOKDi2mCVn9Up+SOPbs691dgR+ICNw5mxu2Xc2vNJjazewfLWSJiltlTCJSGtNRARUWK6ZygAOC/MBe5Ut6gJAf4uGydTUROwm+91oYbmOM5iOSajPF18ShzyZPSKVGzYkOOA0spONuCu7DPxGKabb4KxrMpgAm7HTp5IRdRY4O11TAMZX4aimbKZL1tAZX7uUNLXbzbvJxPtyjXQr0zIzQtvaBXcGSGn8FwHC4MBQzolGHFa5EAdb4OrcrN3SattbjjDgxZltrN0LIMMBT0ZQ28aZ2ZrQWLs25ypYnAD7zGwVh/UHQ5gv4/yXMZ5sdfzBxj11/GQZ7O8vG9euK+dtPKdsGhktsxNV/0FQelS5wshIeXnfa+Xcbdvz2Rf3vl6GN20IQ+fk8aNly4aN5foLLirdk9Olc2m5jPQNlPO3bo1W1+zibBku7WVosWReB9cMl4n5uXLwyOHooMzQG2trL7uuuLwcmhgvT7z6SuldM1I6e3rKq6+8ljWy2FbKxZdekgTf0ZMnSpJ0suGrpWw5d0tKh87fdm459MYbGW9BDZ9JEHPi1Mn8nrIY570A+fTJk2Vmaia+bcpoNmxMF56Dhw/ne/wZwQaWyLmbNpdXATfTNcML/JgLW3eubDtXWcBCueDC3dFRi/4IYfXVlWgrKK0lRvjMM0+niwN/DygAMPmpD/xMSjmss9tue1vObdoI/I2rr70uLIjbbrstfpcSE3vL7wmu/uAP/zABJSANuIXhCizTepf/+vjjT8T/ktnm/wJrrAP+Af+Ez/3xv/iLACpf/cp95cd//Mej3wBQEAwJwPmZMvlKPbzXXe++YgSmZQAAIABJREFUKy2I/V3phDUtCE+Z+GoJqODvnlFnIAF5U8JjT/Lh6NzdeONN5Y//+I8TECWOKKXcecftYdcYrw996EPRYsOAoOUiSJT4estbbmzpDS6Uxx57PPooV1x5RQLgJ594IoGqrDiwwGb92Mc+lnFR6vPJT3wiwbmxw8QQOCYg3LwlXYXuvffedByhRyGApVPyV3/1yfKRj3ykXH31NeXb3344wSErp11xpABaCWnXZKd8CfCNmf0r8Cby27RF1RZcDHAucGh4OC1otVjmHwJ+zJcSHmVB7n/B7gvDHCDiaY9rc+76noG2zd13vzfjIdA1F1otP/X0U2nF652MuWeTwWdvJHiBWDe/9eYz+lB8TetHIIwJg+0kxvO7GBfmNI0O2trKNddc2ypb7E/g79nY3wjJtimDuCbaLFdddWXWun1YO0BOZJ3yw1UbsLfW35NPPR02jBgEU5r9ws7iuzeMFQALO8jfTZJ6ufrqtQtq7WbGFgL4xBVAASCAdQfc8PsAbYAYfR1jeMP1NyS25IN3d/WcEVJm6zxDBGUT6w3mOs4DY4KVAQC58YYbM5b88tqJbCpMCXOxr9WZStcYthlrRsmTdXXOORsz7vYjUAkQSD9HAqLRIhEfAOaUHHkWwI3ktJ8DkVwTmCZprjws7b8vu6wCcEePZJxppQA/N2wkgIsMUONp/waKAYqt8Qjgbt4coMPP7E9nCnFeNlCZHw0aoEwVLu8IYGZ8sEWsYYDh6/v2pqvsrbfcmqQGRhjSggoXX5HXWFlOdYR3cF/7XixHmkEZK5Z/TQB8DwMA1jjTYQm1y2eVoBBjN19JNrT8jiqwUUEUdigaJl6eQWwETvxQMBy9kmym2na1oUI1IiuCa5kgQZwH8F8/a7RPLAyOASpnmCkcm2QjFjPBNrM/qaXK4T5YjddibQlocZn4RpuEcfZMSwFXantgz51nWKqCLlTNsUpCv9GhZxGQU5kfTdap0WxJuU30PAAtyzWrg0o7hxIFCFpKtr+CHZXZQSukETszsMbExhLgL87X1oXRM0H7pVLcyhI1yKLPG5ealaj1bo0GRdrFdte2tdBXwauN7SKQuPoexE+nQgPTaYfzBdyowqDL2Wxr1o7G2UwJSksxPGVJoWzVloMBo1rBsXpMjqvveZY6f7XbCsAooNiZcp3VMDb8rmeKbkVbKceOH42Ty3nQbzvU4c6ubDqABdQP0GR+ZdNqJkxLyKHva8VcRUrNa1Muo+6Wk8KYpCysJarKOeY8WjPWUACVVvsqhjLXTbekClIQaLNZOa+QZ4de2EirVQzQuwdtBQoQQzpxIg6zTcwZDmV7diZOZARTQ1kGXA1lTBnYZp2G7rW8HPqiumfzxsFm8NyrdnLoLIcOvZlDy/rauOGc1Mam9nB+Po4OR1DmDdBz6uSJjGcEnfr7Ay5hjaAxovgCmqJ/MjMVtJlDYiy9p2dmwIBxPu/gsX+AdIyd9aBsZ+uWzQF9DhxoIfXYXxHRovotK1vLmFK9V81QK6hpGZgfSEh19qJnR+DsCPywjkDauEfoqymTpXDfdoYZ0QDlKdFpxNOdbS2g33ngnGYTw4RrUeIbhoRzYmBAh7/ZZAY5lyk7adlF9l8CIGUprQwWG8tmcvg45xIwgBa/k5b1yxXIThZzdDRlK/wHn/VvLEpCrpX6W6nnatg5q00yoauzu9LSV1cT3ESPZbUk85luB0dalOSpqYyNd0uXuJY4uzON3eZzcXBlOdlpflbTnp74rOyqbLSzQpDtHE1J9eJiTTYB/J0lQ7V9vLMz2m+dHWcSY7VbyHyCMm11lcBUX2MuwbC5kIjBXzdm+/btz++mFGh0bVk3NFJW5xZK50opb+w/kLNraWE+waGsvjM3OiSYQb3dZceuHWXsxPGypru3XLh5S1k5PVaGO7vKtg3nxGkdGztZujraStvkTFnf2ROwYtPWLaWtp6us6OQ2MVH2ffdwOXjiZBnZfE7Zf/JEOa4L3OJCWXvOxnL02IlyanyiLLatlF179pSZ+bm0FD55+lQ5PT6R+eQ3TE9PhiUzPzMTUdKerp7agnb//rK4shLAA118y9Zzy2xK0ucjWDk+OZFzcXSY2HBbWbd+Q3wlpTP7X99bhgeHyggtgqNHyuDwYBmUjX755bK0shqxS/PyjrffWR5++FutzhNd5Z3vemfplYxZtzbrQQkP35DuBN8GKPLhD3+4XHHl1eVjv/9/Zq4AIwJQYNiRo8fKh3/255J04R8AErAXBLYAEVT4T33qU+Xt73hHfDiB4f59+1N6c9vb3pZM7oMPPhgwy3WBDtrgAkv4SY88+mie1RpSJiOzLTMsU86XFHgSPH3b224rn/nsZwMGYGP92q/9WpgJtXtVf7n6qqsToGG+3vulewO4YD54V+vQ/vvlX/7l+GovfeelBImSpE88+VQCSEwH2W9+6xWXX1o+9vsfS4AEvBHnfO2rXwsIYq6UNrhWQ8d/8sknk9nmS4kdfE5gGh2Kjo6AQl/96tfSDUcHok/8508k6AKeSHLZR4JRsQvNkne9813loYe/FX8XEwBzQ0kOBg+f3nV005Hk4y/ec889rU6LPZmDaB1NTQXAqVpHHfE7sa/tPcCFMcfAwWKJDsy69eWxxx8rmzedE/CLbQAMsRuCZnqSREX5xg98/YGsc0CSNSfW0mJXqYV1owycjQO2uk9lsa+mpMie5UsLlLEqBMFaFmMS2PdsUVgPp09VQHnt2ggCmz9sFgx74J8AFlBijrAxvJdORY2Aq85IYivAE7CVX3vrbbdmjxJMFnh7Hjo1C4vLZxgWAO+wtkdGAgyYv6YM39qROAQofeub34wWIjDD2eHZCcna5xLAjU7J9u3nBQAi1FoFcoHwk7lGo5to/I0bYFkC0z3YfuMf2YKenrCIxJ/iUsDr66/vjQ287NLLzoA0rvPoY48FbE9soxXy+FhiSeeLMQKgilnYek0XvBPw7bnnn8t9gBu+sO/EMm+/887YSeMsngGYmxtgoPjZHDlPgCoACDFStK36+9NRyVoCtmKnROTb+HTXagvP42c+a99glohpXnrpO4lLGyY+9piztQEo2IqmA5T1kSYcrVbDymrTUGK4trO2xmvsUckPKcNtVVS4nvEVk5hz94Bf+J4/VWerltY0GqsNY8S+a3yL79cuqeW/QU1qbNnWFjZWW99A36rDsaG7yh7XVmcO8wqA+F20VodjHmJurnY0oUQ8P59/N619UlLQ0xOwwMJyP0bVAvKQXigaIC2hluhxQBdSVlOzRynFKfX3TIYBqYBHFSvl5ECaIsDWapdbnSyBW20flNKftipY2wxYZZ4oe6liTc0AKj2J45aygpWyvFzpPmkF3K6jTGWlhMrYVZk4KYNob0sQGyV5tYbRdKlCuWiRniGgE5Hc6JPUwL6p53MNgbM2vaHiaiPbW+tR0863pQmRcp20wTWGSpFWQzEzlqi/AVzaa0tCjsrIKOoo1k9lDvW02EBjtD6MtYzdynKZmZ4tvVTeh4drZ6K8R3tlQawoc6lAEUPl85wu1FSb0zsQF5tbmCsTk8RSV5Lh43hxYq0jSCyQwnsonfbsNgQjjnVkTLIxZ6Zry6j+/tw7bJcepUS92ZxNZs+hQK3dHIX9YDwxiCK4uxInlzFQVpMWlGlJqD50KE4FY4Mdgsbs7x5MFjIsnwHK9adrq+nFhVrfqYvSAseyL8AFgMvfrUUbuGE+AbA4BtZPU2fvutgpugtxDMNuaXW4MVa9PX3l0KHDOUgZC4eVPw4ngAnh1yhsb9oUh0cW0B6Dvro3Yxs9k156JgAl66MzlEbOj5r5Rqj4ze++GWq6L45OALK2klpc6Lj3Bziq9eR0vPLqa3lfc2AeXbNhmkVIOrvse2ySRur4hzWoO/teZ0fg7Aj8YEYg527LCWKv2aEG/a7aJvWfNQFQRUyxN9skW9rbYgP92znC/qIvAzSinba0FDahhM/CvPLV2hWP38KGNz7PxORYHHj+gGwogMFZctnll0XAjnMcra8NG/J7HEk2ubImO3PGAs6dTxs3bsjTApidJ85PGUr6KJw8Xc0ESHyDdD1rlS5LKADT3U/gKKBMC+UVSZTuvBebrZMQB9dn0LolTLBTOKOeRQDcgE+A+tqVpS/j4+yVZY2wrjrw4aE45f7tes5MzBTXcUZjgzasX2fXmrVr4+eERdyaD7/D8Ta2us30dPeWYydO5Bx3Jkd3q7OrzExMlsMHDpXZ6ZnSqQyYIOsqfZDJsrqyXEaHhkt7Z2eAiwv3XFhWsZaPnyqdC/NlQO3/2vXl3LXrc6/xsVNl45qRsranr6zrHSiHvnuw7LzggrLUVsrY1ETE1A8dPVbmlekuzJVDJ0+U5Z6eMjY7U7r4St09Za/udV0dZePmLWVG2WxPZ0CFIe/Y2VHm6RMcPVo2bVhf8JiGB4ZSIpTy65XVlPzIghrTweGhACj7Dr5RJqanyxz9uO6usuO888MU1TJVMEBAVTnO0MBgadPlaHmpjIyORBR372uv51Q9Z9Pm+H4X7N6VDi/Oeuf4HXfcUYaHBpOs2rVzZ/wX3WzuuPP2jDcq/9133132XHxpuffeLweoedttbwvNn+8IsLnq6mtDgzeXEkH8Df49H8PaxxoQ5Oo+Q++D/8hfshZ0n5HlVYYgg37FFZeHYQCwoFmRhgjt7RHtFDT+3Ic/XL75zW8mIKZBITGzd9/e8t67744miSBXcH7HnXeW++//apKAglMdV5SrSBxZi8Txld1YE2kkMDtTfv3X/+c8q+thkq1dt6F8/C//MkH0+973vvhQL3/npfgpril4vOaaqwMmAH34dd7ZHgSwKJ/AQsG64AsDfw7sP3CmNEcAqcwFSKJMpPrhVW/RvbzvngsvzL8Fycb3z/7sz8oHfvIDAU+ffOqpsLF8Rqzl3uZBZyPvwE7QdXn2mWcz5vYi5vTtt78tGiRNzEAg1LybO4wafuw3HnigsoYl4to74v8CtawT/8XO9nPPyBYqcb/i8ivDSieC+vTTz2R+/V60KpeWkqEHWhk74wuUADZ7FrYTmEAHxrthLwCH2WfvhP1grAAmmB6Stk2nFXOolAyAIIgXG7Ct/H4lhVUEd75cd+218e/FEVrxap/MHwecYTwQu01yf3o6QA47CDjQIOLiSy+NT81eikONC92epiSSvQJQAKOMgTExrphLgDa+ubHyTIAW12C7gRK+F1ChxW7B7mCvdfMRozkTjKd5sSecZ84M4yf4N4bEla0na9L4RrtyZTn+vev5LKKAc8Ge8Z4EnTHEsInMqbVnrYbp3lNBXM/HT7cvjAXWuqoH8+JMBYzUQKwtP6N74gyg/cNOh3G+KnG7IWuQbahkgyqHoPRM0pc+ou8TmxUr+SyAkSaJve4LaCg+pRHk/s4rsTwgw+ddx3spK/KOfhcYqXQPyBI91CVNMmheDVQwa2wstpedAKZFYmNi8kzMimBg7ox5zrtWow3rIPIbKjZaSRZxlK/4G4L8VnMc682zimO9tzgypbiaryjR3bKltI2uG11N293e3oAcjQCbzEcE1iKGUpIN8RmBX1POYjF5CBuuEUYx0U1bW0CKTcx5aTI+nI20sY2GSO1tnHKZlg6JrH0C+tWqAdIADhXAWAnSrOTAhrKQo2/R25eMR6i5AJNofdTfTflJH7ZIVdLNILU0UZqSAsE80dHopeQ6tUsQQCAMDchWq21vEKnVOjG13EgPaO176Zro0sMBbE8LPpvUu0OzI5IbJkzNhjVfJt6mspAYq/Y25T2VZROwppRWy9jZCkq02ijJQvElgRKa8QB9oGqCeI5QmC1AkcmpLDpBO1RRO2bP5VpNW2H3b5wtP2sMoMwXA88oeV8OnrUCSKmCtZUi/eprr7a63ozUtsZ0Wla1Dz4U4yv49nwcXE6mQ7C7p7dmBfsH0iUGwOPwMWeQa5vBog97KWBKFYFNn3cqyQFeqtAcIw7lNYYMPGdXsM9QMGJV9LYtWb5GIMozQTerkPFADinZl1AF2ztyD+PHoNtAkNQ49h2t7jizMznAK6gyHyE0c4ZdJIvpWewVrI7uLhozq3G0I+a0tFzWr98YJgeAy9wA+Txzk7VjQKHIDlfGBlLM0FUwa6VmFo4dD4ML3VKGkdq3Z3GoEF2jRVIFBU8G0EGLYyCjPH7oUMbH/HHKMUwYIy3BfD+aJijKc/N1zlvdsGJc/otmwWcBkx9MMHn2qmdH4Id9BJyXzdnPcXPOnPmKM/JfjgBx8iXoe36Qs3JhMeUSnCyO3+JSdahqiWtt297WvhrdDeeK7HVAhgi/0lCpjjXwJaW30zV4axw833eOCGLYdecLpw+QzwHHInS+CPA8jxJhPoFryBQ3eiMsJwYfJ5ENBqRwDn02ZbBdXWcE7Ro6eZJW0zOxwc5Lf09JTktjja32LpV92RWfwXMJSPlHkgWcW2cXhzqs1ZaOi6ysrya5EObC5FSSEjKRtfy5LY6i9w7rlt8T4diabXZeCY74bO4r+HQuY8AKEqIXxtGdmCqvvfhyWTs8Ego9Lbrujo6y54LdZXZyuqzMz1cnv7e3rNuwvkydPl02dHZHw6R9aaFsG11fhjuJxIeyW3oIzw4NlZX5hYi3nr9rZ9l38GBZWKlU6wNHj5VF5dxlpaykxLindGljKTGla8PxE+WNI4fLhnNq1xTveGp8rOzcsyflMZ0Ci9Ony5rBodLT31eTgm0dZUVSTlJvaak88fST6dTYRgyeBtvEeBnXWpP4ZG936R8cCIBkHAWHGKTphkfMUEtMQv306Hp7S19Pb0R829KpEgjXXtauGTmz3miRjKRd9GTZs+fCsnv3rvL5e+4pey6+KJR+IAda/YE3DpbnX3gxOhGy2dG2GRvPfFx6KbZR7UzC3xK08YMki8wjH0HJx/vf//6MQbK1AwPlM5/5TPnR978/gS6WrLEQHAvElVT8yZ/8STrp8Ff+zb/5N9kbutXQcBAQYlYpdVFmoJ3xt775rfhvQAL6Cq+99nr8+qYzp9/hlwCGCHj+wR/8QcrIaqeTmfJbv/VbyfTzbWhrpNOjDHVnZ9gv/K8D+/el6x8RW1l8e54oM9YEoEd5iee0PpUDHTt6rNx88825D+0XQAB2i88AozCMfM+exlZ5/vnnyiWXXBq7ocxmx86dsS1YK8orlLHYS8ZSp5I33zyU3/3RH/3Rqt8wMRE741n4eh/5+Z8vr77yctjCSuX4llrNViBjKmOovIPt0Yb5rrvekzjD2hWAA3ebdqoC7xPHj8fO6IJ0/Q03xJ9rdEJOHD9ZfuEXfiG26T/+x/+YDkds3e233x7NFvp7NGL44Xx+WjXKgNwH6+jGG2/MWkn54djprMUv3ful+LDslVgtdmigP918lJTwY2+86cbYd8AhW09M1jjw2QEB7Diw2mfo5vB7jY9yLJ/H2LZGxCvKyoHA1q0SH37qOZs3R3dEmSBGYFPOKFZxTbHG5ZdfljPi2488EiAPkOUP4ER5Hf+ZZot7+Jy9a9wA6VVwtjcxQCoFpqfLIy2tFslGcfD+AweSkBRDABOxp2rpUE/KxdhMorfGVqzA5xc7+q+SFjGONUlnEIAmLsHmAHiy4+7BvmEiWhPWumexn8K2GR0Ns8vnGi1R55ySLsBRZAH6iDFXIWrxM/YIu2AuPJN1KibSsarRD7OW/d3vsgnOHGeQNa+ErhFJV7okbhOf+F4TU0n0mg/fw3SqICLtz8XKENx0TkSPrTVzmfbuYtGRkfxMu+5UHiwvB5jE6ncttrJhhzoLnfk+VzUvq4h5pEY0tmnF68agxr81BnamiHXE8s7gWh3RmfgQOORsFqPpzNM2snZk1Rkk+2FAGK6qpF4zOoJ8WQKBKWNlodagsh7wVfyxejUN5akRK/W9DGxLuMwD14z/cIS5XB8y5Pcgfox4Swg/z4Fq59/uZSIFijm4ewiTAi78HrFaZTq1C45g3ecr4oqKA/Co5Tpe3mQ35Tk2R4TTlFUszpXZ6KuUADlpRaSLS6sFlMHlOEV4p68eghmr9vYYGwtnQd/n1B0Dl/pSo1xLdmoZTA2ua7939/UcNmNlpVQR2s7O2q3HRjnDlGlRjXw+ZT4rK9EBYVgtHs+2fsO6OEhhKsxRER7Opp+LOFlXdFiUxuS55uZSo20Be6dkrbRdStvjWhutLvnEyeMxMt7XvRskGnJvLk+dPB1nrwI0tVuBRQpgsLnVgNo86t84Y3rOey7G3Kanql3bWp0MPVWdaGrFo0lCkFe513LQUCgqupi1Ck3lEDuArTWrT30sh9A1gBCQe2PflM/YuEANTrN58CcZummiXG8G7QQ6uF9KTVr0Q0a8qjIPBhCT4WL8ARWcbfdOidbcXIyQMTKPDhMgjz+MLAMS8G9hIUiz7MLI8GgylzYngKOpl3eN0TUjcXoZRAc61F7tM+PHqVI/mWxrggOt4y4NQ+u1117NGHunZAXXjGbjn7d9W9Dn3bsvqC20W622CV05iCjsv/bKK6GPcvKMbYAQQEn29/cYJf9fSiX/r7jmhz3SO/t+Z0fg7Aj8nUcgrBE2t7bN+a9er36Gxth8ZZi0teescI5wFLEIOYWcfDaObXU2KZnF9Lvh+uuqyHdXV8oqXA7YIUHiDEWvJmbJgecr6AYQjYiurmT7nZOcSecqm4jC7xxyNtGa4BuhcwuEoqjf1pZAgLOagC8i3RNl3979KUdwLYG6gIxf4b7Oaj7BA9/4RkQ/JTkEEc4b4FISRbThOp2/p3KekJMSfAgeBQwBANJKcjLnckTJ160L5ZyvIuMraymI9L61U9z0maSW+u90hxsezrh4f+dPBOJ1h5ieLuvWjuY8U4bgTOLXCL4FlZx7v2uMxibGS39PXxkfmyiLM3PRNHnphRfLmqGh0qtjX1spV116WRk/diKlPrTAzOErz79Q3nX9jaXoIkcwt7SVgc6usmPbtnKUtsjWLWXTBsLrpcwszpcNmzaV/YcOlsPHj5WNmzaVZ19/vbx88I1yxTVXh0Y+2Nebc7F/cKg89+qr5fjkZMAfWhUwO2OJIdI7NJSs/AL2wNp1Kf9+7Y0DZcu2bQGC1p9zTkRjgTrffvTR/P7Y7HRZ6OlO4OvM3fvmobLUvlrWblhfBrVgLm1lamIyrXaffvKp+DjXXnddWVpYiIBtxHeXlmobz9US7TsNt/u6e+I/KOUxz7t37kzSyVj/5m/+Zjl06I0AGwJjfszP/dzPlUceebS8cfBQ/CosBIGa4PCqq6/Jet1/4I3y0Y9+NOtaGY91m7W+d2+60HziE58o//Jf/sswTTCLJYr+p1/7tfLbv/M7CVDu/dKXsk6VVwgolXU8/czTYY7I0OpuQ/fitVdfyTrk1wDtBG90HgSe/+k//adkvPm59sHf/M3flL2v1xKCRhx1/4H90R2hDWIP8FEAj1rc2lcElwVDgm+AkSYCAKPLLrs8gAfQcsP6dRH9FGxjcAkQgZ58WT7cF77whZTceD6+oCy6e/zN33wx69he4ocDEAAs9t+D33gw4NQjjz5SfvzHfjzX+r3f+73ygQ/8ZHyoe798b3RZ+KV8t+gxpkygv/zlX/5l+aVf+qXsQQK02AmADnv7r//6i+Wd73xHAj1AU4RPzzsvehCf++xn48/S/+DrCdwAxIAT+948GoumI+eHP/Sh2Dxj+OV77429k7j82Z/92cRQf/XJT8U3/pVf/ZUI+f7RH/1R5tv6MRdf/OIXy+/+7u9mTdJhIRJrvIjPimUwRfjYmBiYJs89/2x59NFHMrdsl9IFSbj7v3p/GAtiCsw2YN9FF18cYWC+s/HmO7N/EoJvecvNAYnYO+P6nZdeyjrFJGE/zQnfOXp/qyuxu8Rxv3TvvSl1vOHGmyI0a3wBXebNfZwN2h6LlYAW5qPpWqVdM+AOy5+dSFK7peMkaeo6xs96dU4pbefrslMOEAAc8M440MsS2PPJlccAZMQPgAzjJonvWvaPdyJSjin+7HPPVaHoycmUGwEn2OOAzTqJHThQfuRHfiT2VBkcRgbWBa0SYJznZOOB6mIt55NyO2PrbAPssQcAbTGAxLRzyPjRPAFmYDSKn5yP5g+bzH4y1jr8eIfKjMey607s4WcY6sBCzwlQta6uuPyKlF1Zw55z3/79eSfPD6S/4frry1e/9rUzyYFob87M5NxgE4CX4krzKP4QT2KNNh1t7C1jZczoKTkrsYqAVD6XQ6FVvttICGClOK+sKwA+m5fkTCu0cd+qfVTLga0DMV3T1IJrAlxKW2EfTJa7oyPGWxAF3fMLgn7sEoeqLIsAuwFSKrhQb8y4VgZEFVxKh5jVkklE/fHABnhhUdsjB2ztUMPpCb1qduZ7WXaZ+x7tiGvwnuu3qKs1G0UB3/fqgqIzYgMl0G1DDazCl948Ikqh8FYGSbrmtMp7UG5MsEFcWOZ4EGrVTrkji949+3paGiVYExGbma1sFZ1sempNVqiCBjflLlWMruqr1O5D/g6cqewXZUmtvtG9vRnXpmSoAijDCXy9D9DGmAM5GqpRsmq9PQm4oyiOCdOpLZ4N2F8FY1vdfzyfDT6KJQHcwrxAJyxteU+GGgjgZ8bL3EM+GUfCdZwyIAiHyLzaZBGy668tvGiV6AhgE5g/79J02oGyoiink5J2XoRhB2qdOSaGQB5S6/3iMACBjh+PanRFCPvioFnYNgGgyL2xIIBiqbM2j+1VM6bq4ABkhnJQhQUk0wPVnKw0YyKoDKhxISbb6KwAR+KwnFQq1NFSmX4jB6CDxzqCxgckY3gGBjIWfsb4oZ9988Fv5sCwBxh2xpFDfP7558WQZh/MzWejM0oM8OlTSm1qF5ugmN3dta1lW1sooZ7pvO21daV3On/79tRHbth4ToAR64shMl9Alr4+a6G2JUSdBVbVDGft3ADBVoeJ+cIIGUPUV3W1xgT4eOrEqcxrpV2XM73Jm0imKXtT0QqPAAAgAElEQVT7O0dKZy9wdgTOjsDZEQjrs7Iv0xknYPV/DX6tDBP2HbjA3stMAUsA++ygYJ24pnMN4+H4iWPJ1ALLZY05q+w3jQo2lzPLyRS8dXVVzRF0c7Tx88/fkSyXwLRm9zAX61mh5NLZrMwRIIExIIjs66XTNR7nHgDNf/LzufmFSs9OUqE6aP6w/Z4HQA7EkDmUzXSOSwQAiCQujEtT9w3Y5/jTpJoYn0yiwHsIaqPztrwUYEXig9goNossomts374tgIhz2+ddm4Puc/5tHAm+Gz/PJ9EiqdHT0xdqOC2NE8ePfq8DEJ27lZVk+Z2Ppg9DGFDPz5CIOHb0eJkenyxz07NVTJ5YfWdnueiC3QEn9mw/v5y3ZWucXSyMg6+9Vq7esbssnTpdRjs6i0LloZ6+Mjw4UJbnZsuGwaEEJPRK2nu7y5r168uLr75cevr7y/CakXIC+2DsdNm4eVMC+kGd+DqUrJ4oGzZtLq/v25ez7qorrihz09PlxKlTZdcFu9NS+NiJk3nnifGxct6288or+/cGMNm7d1/pHxku3QP90TbBbH72xRfK6cW50j4yXE4dPlou2rW7rHR1lidefK5MzHHia2enmbGJdMbBzHCGKuNxjXElUovzpT/tfU8m8DevO3acX77z0otl/caN0S+RqZcQk8kW6AjysByAgg2n/Eff/6NhiNKQkdnmt6Duf+rTn8paND8PPPBggs///d/9H+Xhh79d7rnn8wm+Bd779+8rV19zTS0zefnl7KFt27YnYQNsEeA+/sQTEYQUTH32s5+Nj4ph0JRQ8H//w3/4D+Wuu96doOqez91TLrn0knRKES8oFZbR9gzADvf9wz/8w/Ke97wn7AaJx5QxvPZqufs970lXGq1oMTxooNx44w155l/5lV+J3wOgASAAggStfBrirenSc+6W8uA3vlFuv/2OM8kzwqz8IPuADwZsAExiJQCesBmAMxoKbN2yNSVtND34Tf/0n/3TAAUAUGCEBCOAxXWI/NK5AEZibHzk5z9SXv7Oyxl3dmPX7p3lj//oj9PCWPCr1CTdI4cGEoR+7nOfLT/3kZ+PUCXAxD78mZ/5+0m0WQv2tA4t7iFINnYYIQAWoBVm0D/5J/8kbAtCoukSdN722Ddr5qGHHi6/9du/FZ+ceO6X7/1y/EM+cFqvr12bki7tl/mCgmxzDrwExAKMBLUPfeuhcsEFu8tbbr45a4RQ7J1vvzP+LuAjHWS2nxdACMjKhr315rdGgwNga0xOnDxVrr3m6oCJ6Q6VMd6cNcSnffKpJxN886e9C+YPQMv9CbiKM1zLOo3mIEZCYsi52CegQPQC+6tsg/XmvthWbKT4D1vnrve8p3zh859PuRYwgS8vwP/TP/vTgKsSnUAiJTyvvPxKwBa2m76IDp2eFavw2muuDXBsLvj3wE0NL77+wAMpj1cWYs8CBdlegKx1I36zXjyjfWWsCPNan74HwK/AwFI0FAknKx+66S1vyd7y7jogeZ8kdudma8VGR0f2VRLCU5MZR89E1Nxc+rt9wLa7n/UeUIug7czMmS429oPztQrgzuVZEstNTSdOrCxOAu3IAzX2wg7zbtbo2PhYOWfjOTkDsF6+8/IrYcZob9/E/O4XXRN6M2vWBHDyHo1maGK3rq48k/EBdAESnadAOPYUWNach54nlTGeq8VC/X6wxPecA85U8yd+dHbF/1Cq0/pdsfyP/dj7A2axpWJWY942um7Nau1HDEyord8sHBmaTBbWwUpt08rQN9ojqW9tCb5wdKr4Zw1eg9y06o2rdkplq4RZoaZKDejsXD4XNkpLi8SgC+Kh6AZJkJnuMxH85GQoUQE6eK/lPGNXRz2Qql7FUmnvAHgIBitrI8BFSwwkQEQQq1oCxElIuQbtifaS6xjQJuPl4K81ytCm+QASFg5QoGpGdMdx87MI4hqrlp4Jp8PfBaYRlG11APIZpT4BY1rGKg5gSnywVSoDRrYKaJMSl24O2ES+H5CG6Ki2zK3ymtCSl2onIeNcx2MpYAjkNs5cVwUbME4gm6nFnqzisQJk9/a7PgPpG9eid3kptCyGzHxk8XZ0tspi6Hyg0U6UNWvX1I48LWaSMbQROKtVEG8l1x1eM5z1YWO6r7l20Hh/a8kB4r/En7jM2EBHjh0NaBO0ta8vm0tpiWdl8JWfBISZn881g7SmfWQVBg4jqbsnaLgWeYArddvZACsrKQ9iUKwlRsQacm0ONofY2Lp3pdnVlpfuYVytec/AoeaIGWMZxXRzyjqqWjuMFqANiu+L4+Xvh9880mr9XIWFsVcAj6iunDVrJW18Tyt5K2XAmkpNe20tzLkAbsrk1HrL2ooapVrm0CHYAHbmJ0Yy4oLE+TZmb1P1bujt1uDE2ETmIbo9YXh9jxdfRV4j0HM20Ds7AmdH4OwI/N1HoE3HO2d5xxlwtpYD/+2XbrrnsE0ADK0uI8QnU4ZRCdyfnMwF0KxluDjZWHs0uJwHsnYdnbXEkq3nAAIsRkfXBWRwfih79SxADLYz3SSA1NNET2uGM9nIvlrbzpuUsZPZrvXUVUslwaSuApgGk5M5t539rpnS0FZnnmivdBOD7U1AKWjnFDbaV42PxgEHYAT02HhOHEaOqpIIbMwKmrTF6ccE4fw5c50vfDoBFP/EfyUsvJdzWlbPWSKAUU7rOfggzhEMBNdRm+9MUl7CMUf/d3+Op58LUlL33a7WH8uyP2O4uLhSujq6ysH9b4S1e3D/gdKu49vwYJkdHy87N28pO2RelUp1dJSlyaly0eatZXC1vWxFsz89VtZI1CzMl5G+vrKufyA6KN308Qb7y+mpqTK7vJRuN4Rfj8zPlX0nT6QLjnlYXF4si/MLaWksqDMOyoS2bd5SFgUD09Nl5wW7Sk9fXzl87FgZn5kuq3y8jq5y7PTJ0jc4WNo7u8reN94o5+44r7QvLpdL9lxUXj24vzz09FNlrrO9rO0dKBduP7+8fuiN8vobB0o7un1nZxhPi1oqr1SxXcmfqcX5sml0XTl57GjpGRxIOcHzL7yUboeWviD2jUNvlKGRkbJOyXZKmzB928utt92W4NlnrGunsaQHQAOIwIfRRtq9h9esCctgbHyifPBDH0rJhwDgI//g58u+/QdSzqIsRqCJXWJsJEqxKE4ePxE/RhkN1oFgXjtVwCDBUcE14XgtRa0BviJGgTbGEnlYTrL8EmK33npLuf++++ITWk8CO/sKEPLJT34yzAuCntY11gdwU8Bmr9q/EkaSQPw5e+uGG26M38YvpiHx+S98IWUMQEJ7R1b86aefKu96xzvDMvvyl7+cwBtrBHMMsPDLv/TLeS/73z2BlIJVe5Nvbzxl0O1h2kT/4l/8bwEVkjTSEeXUyextviD22Q03XF8effSx8vGPfzy6G7fdelsCf9ficwnSlTBVvY+Jcu62c+PjaqdsvH1Vzcjqf/JRASFAkiuvuCKtVe0/+/O3f/u3w0659uprovP3mU9/pvzCR3+hpcHxcvadMdSxBxMFE4IOTpUkWDmTlQcECUaTwDs9loCemCoGM0DCnPJ5Jf/o1hgLe/upJ5+KG0jTRWB/w403VsZdT0+A2b6enoDY/HUAmEoCvqvOStdfd33W6auvvhI7rG22ILgpMYn+4cxM/GZiyFdcfnkN3Ldsybi7HnsveAZeeVfB9vjEVO1ISe+pVQHBFmKP09aReExSc3klpVPi3OeeezbBPP9fHESIFoihjItt825EccW/xkLAb10aG/egIwJUBBg983TVm9E5xx58/PHHyrXXXhdWCNsvVlSmI/Yz7mICdlUM8eJ3vpPY8zJreHY2zyd2tHfsSVUP4ivvr0TFOF5y0cWJA9KQpbdWVDibgBUY/saJ7Q34efRoxIkDltCdGR1Nqb79Z92LX8RG3sufgwcPBehzNrg/W5+GHtPTYeI4p8yJvYK9b+79XOmgPeqa2FDOD/GMeBNgZB+ktGalls1G46TpekfOAGMxpTpLeR5rDygbCQpgegRnNwUEA/4QBbYQ08BkaSHrM5qh0S9bHxsoEe952Q1jz8CGYNHSv2y64IhvfL+W+HSGfRqQqIVrAFXDMAnds0W/F7wSPvLQAAuIqgeS8a+dYxZjvHN4q8FcBHJ0ZaEgWAAXWgU6ubmgtRGF9ZmAA6kdqvDJ9xgk9bDG6AhNV9Z/ufbUFkxagEpx6tdqFke0R+hKtNe6T7S/tMYdHj4zCXVQdOKpYrHe06BWdXwaKhghFWRomB5N72WTQDAOqMKBqmCKga5teI1B8yzQwlp6VBc18CKCs63g0uKvqBkx1dUYWM9RwZsamFbRo9mqqdHfH6fPxFe9lrmADg4i2iJTszMVXAJ0eC6Ml+7u+lxaActIlZINjbUScTwtoltMHxuhYYz4fgPgRHfF4pKhmq3oXwVi2lugT9VhIfxlDLEsMFFQO8M20i2pxQjyfs0mSzkUQVjtg09ovdWVzSyD1tFVhYXMEXYQx7dZvNOzs2V0zboAIhGCbW1QG1fmroo5tfRQBgbzTNasMc4cz6u97on6P4PbzIlx9/5Hjx2NsZaBm56dyXpQ/8iYWitVILhm9mKI0ZK1ttLRQN0lBlZ/Xwy2Vl0VEa2gnbXS39d7Bs1liGrJ0WDeGzMKaGUdVlradJBiFFH7DWuH0+mw5jwHfFpaLmPjU9lnwETODYNlPI1RI4brPb2jPWXdXrj7gjMMIvvDeGPCQHONi0Dj8HffjFOZjsEtVenvBzobwORs+c3fPU48e4WzI/A//Ai0cFfnqAC/nuxnjvi/fXhSvVM/z0/h8LNxYf6l1GIpQb3ztpvtHx/PzwDpM1NVGJyzxZ/g6HLUjx4+kkCiMk47Y6fTbWNwIOfy/gP7zojK8QUAI+y5oK/pyOZ+HOoI0EmAROyuL51PamljddgkTNhgzhiWTMMKkcl0vvOzvBNH27npLGHLJUqwYGRyJSuqHhpa9MkA52r6gesCKELigBXBgiwcmrOzk113bjpwjJFnqGd8f7J8Okb42rdvbxIVjaB4yknn5pNtbwTKBTWC9vgVzosiCB5OkGmMBYWcZo6as767a6CcOHaiHD9ytEycPl2GBwZLIfx68mTZs31bGR0aLOOnx8ol5+8oh1/fW3Zt2FQGOzrL1nPOKQN04Tq6y+njR8u6keHSr1x3eTkMktLTXd4ELMkeDvSVvYe/Ww6ePlXGFuZToiHAdJaePn6yTI2Nla3btqYtMIBMCq59eTXCrzM6KW3bXk5h2s5OlbFjx8tAV0+0SUY3bizD69aWRx5/omzasrlMnh5LCcvR8dPl8eeeKSenJsuubeeV1fmF+GmnErS1laHhNdEYm5uaToecrZs2ly56aYtzZdd5O8rU6YloAAjUaHl0D/SWqbnZZND5ykuSfkki1vIVc4u2v3b9ulqu09UVofYvfOHzCVo3bNCNcKRqu42OJpECEFGSs3v3ngR7Avdf/KVfSnA/MzOXwFYSTQAFQBD0COg8q1Kf97+/6o5glGC2YJgIppRqeB7f40Pxswhz8qWr6PGptBhW/tZoQgA0+IreTxlxI/Is0HvggW+U66+/ruy64IJoqgFQPJe1LANPTFKCiw7bbbfdmiBwYnyKSk3YMfbCW9+KjTCeTPxX7ruvXH/ddWFfPff88/GhrHHPbM++9eabs48Fh2njOz2djD1QJPo/SrhaWgjRLBoYCFuXzUiGenU1jAt7CfB55513RIeGfom14d0eevihPD/dmW9/+9sBTOxXe8f1vv7A17MOleO4twDbWAJ0+KfG6ZJLL02Zg/c1ppg0f/qnf5LgX9ApDlCGREcmHSFbnVAkCe1xSTI+olIYP3/v+94bIEuwrvX0uvVrA3Y++8wzZ0oJv/Sle/PM287bXp544sly2eWXhy1tX9t3X/+a1sUDsZ0vvvSd/JedFKwn8To9XW659dZyAyBq397y6COP1o41Bw+Wm268MQDOqxFX7Uu5FPYDFjq7M7qmls1LNANUrB1/gCPp4KK88PRY4pGUIeluNjhYxicmA3o03SiBzda+ks2U/YyPlx3n7wjzZpKGzNR0QBlgIRtcQeK+AG7WPZBO0MzuYUU05Ybiixrw94XprdOR2IQ2yfq1ayPsKqmL6aKLFf/evb0D+6ukRumRf7uHMRHfESCO1uCxY2FiOYuAN1WUuXaqFY8YfyLFb7/jzthqY80GY3HpvORdatepgZxRAA6xSdNVqacPqFQbddD4oRsivhZ/WJN0gD73uXuiZQkkoO+SfbdtW0B2ZVCJkdMdba62pga0r1mTOKh5frGf8xjQ25SzOi/mF2rLevcSy4p5zKOYNGB7ynTr+zq3jAPwxDqukhw90Tey14xDw9SMBmh0S2uTFSLPAGbv3miRNg1mGhxB7OzcrtJYNFBoZi4n2SB2EpPa8xhIgNG2tRvWrqbDTSvYbdrc1XZ9i7l56PrYEGvW5EWbjh+KPyujQT1xbdvUoEUraf1XnRova6MyMtA9DkkAliA57TkYAti0WgEDKoAlqVWOsm1tJeQL8uTAT2C8tJjglGhOQI107+lrsVKW6rMk8QOAEUBXfYqGGcJRqyJF2BF1kjxD0zqwap34fFfAEYNtMF0xC3fJxlmp92iVF2G48Pq6ulFt20p/30AcKBu5OlaC8JUsQosc+8KiiShONGFq/XOosKdP5x3CaBgfzyKA7nt+gTRnLEJxhMzaa5kNw20RcYBkvnTRMZ4+6+YM1OLC0pk2UnUxLgSZdB9rwb2xK9JusdVGrBr4/mRLAngtVYROhxxjZnFDl9OusK8/42QzAReACg4gLQmTnTpxMuvKGIahQwumoz3IqTphawXd1nsBUNZv2FCOHD4SJWtisSeOH2ttgOUWyKQ+sJajcDAp0RNWzfzRN5mYqPTDnt5QLSPKOzQUdH92fjYb2vObC0AUI41KF7rywECeR4bO32m/2DjACtc3FhwOtFNrk9H3eYddAIu52axvxj30646OINKAlbGTpzPejZFAv2TsZS6MWwNYoalhCTl4tXc09+bZIe7AHxoYyL8ZPB0j7FdOMqfJ3DOol15ySdYQo4PdApmFNKe0ibDviRNlenKKlt+ZqOVvA0bOAib/w4e6Zwfg7Aj83Ueg1Z48nc6ScKlC8/+PnsL/X3dpdfzjoLNFAjDnp/PK+Ss45sCz3xgmaQMMNDhypExOjsc+AzPSAQ4zs68v+hERVO0gileZjGz1RZdcVAYG+2Mr+UOcOuelYIPtVKvOrkd3arTqeiwtzsehF2ylzLLVGlGNeNpVdvfk+yk/ajloziCZWUmF/v7BgPGo+VgUOddHRsr6Devjewm4mi6B7L2AVPcZIItn8t4GhoPPCcdENL7KkZoOAhx9fgf/wLnFIQRwjK5dUx1kndVG1+VcliWXgeY8o9ujejuzMRWa9sbpyIcB3LZaprW2b3ULWV6q3QVXi3GRwDlVpsYnytz0TFlZWio3Xndtefrxx8qQZEhnR8p0rth9QVmdnCrbh9aWzuXlMosVM7q+7Ny0ubz80gtlx7atZZB22WqJT3Fieqqs3bqlPPDYY6V7zVA645yanirDLcFd79w/NFgO7ttfZicmU4IBpIjvuFLKptG15Tv79paDRw6X297ylgi6Hjp5rKzQXBlaEx2WcSLo/X1lQpaxs6PsO7C/3PnOdyQDfvjo0TI2OZGA4biynB07y1plAwRe+/rKLH2CsfGyjR6Drkbzs2WmYJ8OleWFpXL40HdTxsVP6BsZKKudHeXggTfK/MJiWeJjE5pfWUlA5PwmQrtz964k8/hTzz33fAKrf/iPfjV7YO/e1+Pwy8pq2SrQuemmm8uTTz4dUAHQ8Xv/6l9F7+SFF16snRLXrEkwrDTEWlYOYy099eTT5R//418vn/vc587o9zRaFf/+93+/vOe9d8c34hdeeuklSVqaGOv8gQe+luDxiccfD7vX+qTxQ5ti/foN8bEEzkRUiYYK2i6/8oravvjUqTBp7r///gAEfGEBsy4rAiHlZPREdCXhc1133bXR5dE6WyCOEfxXn/qrMDd0p3no4YcjPEvLg99tPT/6yCNhbvCJMbWUV3zyE5/M7wCasAuIWN5/3/1hMl9y8WVl9wW7kwQzRhgvNBoF1d7fM7I9/F1rTkBsXwEyd+3aWb5y31diQ7Zs3hrNDEDNX3z8L8r73vu+lNgINgXzbBAdD3Nq/ATv9F/YD4DPXe95d0rtPRNfji8pTmKzBMc6HBHWZDsEo8oDsW8ASPRgtI4GGERfcOOG8vLLrxRaHsbc+Gkh/e/+/b8LO0XAr7TC+hN3kVBIYpm9Xl4Oi+af/6+/G3AWSMTXxCQwV1hFYSscOpSgnO4H8FBHlPu+cl85/OZ3w1Rjq7Om1oxEIJaQLBAj7dHDXFqXGMPzsjOd3d0BJJSb1d9fF3taS4CWkhwF+rku/5yf7LlrWfxs9gDbDCDyvO++666sdT5zNAglhIHKpQSYtp73XLQnHVwkZ8UBgmufoxUYTcOU/k+Vjel4ulCeePyJnC0YJWEStloxAwYktjWvaGwnwMS+Nk/OBnocAaBGRsoRwtQbNrSkIJYSV2jjrEQHGI4RBUhUNsOHZ/sBFc4OSWU6J+ba+rrppreUx554PECKNe93ADRK3Zxr9gV2f9OlDQvRM3ova5FNt0atMzbFvYEjxt06dBa6jpI0pAvnOb0uc+KZkCuMfVubstqqZcp+AZDEkk1jFt4A22ydmQ/nu+tKYosFvaPfA0hJYhs7z2lvVGbn8hltySAQreRKGCaLFdxvvm0sasxfEpM6j2EfqXDRoVeHsZbsRZ59w6YNq1FOp7GRPsWyLugrVVDSIHIuUEod5rNz+s2jB9UAHcU1JQiYFSnrcWhW6j7mRlNb5JqN9gdEtJYaYZioPZuupSvKajAC0v53qUzPTtWSBQ+s00jrhetgVrE4wXnTRo9xiDOiM83iQpyGdORpdbbx72hY9FaQgDCU9woIErGt72mPMMLunSqTbJy5tIKtLBPgC/E5i6ylxdKigMkeoT01IE+U8FvtfQFIqFMRYmuJ7Bpjm7Bes6r5er/mntEvabUX9C5hNzRo2OpKnCElFb3aAnZ3tfQqDlfdD05ZSqQqs0YGIMDQciOeW4GwRmwUs6HSnqjVd1P8DAobgToshp6eGH+T17BBABmohWkFpXvN0FA2AoOUgP6IVosby9zcQjYQJkOlOVWxVEYRCDE1PZkxmZmbjaFOt4FOYNFIpQSePp1DrWGOWJMMF4Q4Pcpbiv10SnSlocQfodqTJzN3aI3AhaZTUWVQzYe6GiBuaSm0XFoqrsfgA06wQcyP7A+xK0Y1BuK88wKCMI7eyTzRX2mEer2jtcaBcWhyXj0z53Hd2vX53ASUPF2Pak29L4CfNcegeG4UV4Jat7/t9qxjCucOaePNWGEwbdq4Mfe3vrxTWkK2asfVfKbTTUt7h9ExbqiUDCwjRqzY9VpNuSto0sJNzoIjf/e48OwVzo7A2RH4r4zA91X41cTJ/99o1fOXP5LSTeJwLWF0Tma6xXR0JOhQrlN1sJbLmpQqHshZkcxsEg/VSaVHkYzZXKujXVt7HHUddM7dtrWMT07ERjtPBDCCEfbzqiuvzLkmg8lWu7akAUfc2eEMjW5YC1wnyucMj75XOpvRk+oMFZnvJWDhFDpjnCFVT2UiDil/S3Zc5s/1OMQ1ebNYtI4HtnsHVPXaUWc6LANAUaOBIvEhOBkbP91q0VyzchxPvgiHX8YZQHTOxk1nkgVAEmeMUk6dS5yXzknX4oOlvLm7Ky1+ATuCq/iObZ05HweHRsqJE2Pl2OGj0Sjh8G7fem4ZGRosYydPlFNHjxSwSufqSrnovPPLxt7+ck5XXzlv3cZyCptncLhsGBouJ08cKxfs3pFuf/wqJN9Dp0+VXVdcXl48eKDsPXq47D9+tAwMD5UdO3elRTCBYCwRbJKhnv4yMjhQTp86mWTFSP9AOW/zlvL64e+We7/21XLLTW+JZsRjTz9dRvsHymC7pMd8SnVOjk+UQ0cPl2nd8Pp7y5IE3+xcyg/MS3dvb/nuoUNl++jacvkFF2URHzhyuMykJGkxSQtAiGc5cvpkWb9pcxJCbfOLyW6PTY6X7sGBUro6yvK8Npgd5dzdu8rxk6cCpgHyjP8EUKK9rezctTNlFwRr6T78xm/8RmjpEi2ST089/XSAHRo/P/n3PlCeeebZdObjs2zeuiVlB/bRnj0XxQ/jN6S0ankl9H0Mhaeeerp88IMfKr/6q78a4KJqI9QAnEbDHXfeETBC0H7LLbdmnfK9v/nNB7O2ff6r93817YKBKNvP3RbtFfvSHtUa2Rg89vhjCaYABvd/9avRzIg45/Hj5frrb8hetvfuuuuuBODKOuyPBx/8Zp55z4UXJIgTkPM7lQTw39797neHUQMMrOV754alIGkLICBwiflgX0hU0UQBngqur77q6sQWQB1aFh0d7Ep79Eh8/cWf/3n2xzve8c4EiYJKvvrVV12Vd+NT3XjTTUn+RYxgdSX6F/QwsF4EZvQgbrn1loBEADFMGZ20gDX3fP7zAbEAdvRKBG5aNb/n7rsC6AAylRIBRwBIn/vs5+LfvvKdlxNMX3LJxZXF1tUVxpDnsxfNlQC+0aYEJGE8sDN89Qv37Cn3funesJEuvGhP2bV7d5gUdBPFCIJO8//wQw+FbfSZz94TsVUBNR/1K1/5Svx3GiHsF1tmTqqeRUf0b1547vkkZV0XaCMQlzBWMubfjbBruo8pn5ueDmCiq5Uv7BEliAAqTDjjxKayg0254tp16wJiYuwBh197/fXMc1rU0rfq78/8AfKAGvQC2WJaIeLPzVs2Z49YJ8Rq7Y+IW48MJy7yJUg3viOja3Im0IcEYNsj7kUTCNvJGQRQszbsNdowQHDPIv7xHIR9AZ2Jo0aUeN2Q5De7DCDy++y+mFkpDeQnvN4AACAASURBVOARaGUO/L797iykteKL/gvgRUwgGcBeS+5u3HROwBLXSwe0+YUAv4AqDBylX5hOwJoAJlPTZWRoKLGcigUgUMPQt4btM2U72JI+Yx3t2r0r99S1y/rfsHFD9p04BJPNejVn1rR5AaiIZTyfM9T55fmMt7kSA9Jach1jK47ByGo0TiphojZkabqlKlP1Tq7pHVO18n2AiTES2wED3dtcNvcG8kRotsWkaRgvbZv/b/beA8bO87zzfU6dc8703ocz7FWFlEiKkkiqy5It2ZYs2Uq8Xrlmb2IHuWs7yfVFcHcDBAgQJJt4d5F1S9ziIkVyVbc6KYmkKFGk2DuH5PR+zpx+Ln7/93vHvrh34wUusljYM4AgkjPzne97v/d9yv/5P/+np7PCX5QwBb1Avq/IMy0AQtDWYHFE8Y+oF2YBmaF9o1JxbBMJraifN2ThqJu249sCSAI1llT0zrwb6ReM/xM7BQAG+mbJsQ64YSfqCaJZ0QvxvcF8BOgQC87vCmwJ+pMAb1TVEPvDVa8k9iIhWMc44fswREhmCXBw7q6q5Npu+M9Tr6iaiDYEcwQFc6pIxZKeC9aKJqbgmAMwAg0Iggcn6ObovYAX3K8Ebgr5BQ0UXhrBDNfCSHMtKfJGo2JowAzBmJBws4kkohoKiYIG3YlNyci8QtmpAAOAcLA1PSZoq/D/7oV0UGYmyMM4cvgwZhgoNg/VAgwQPXtQltlwvCMqB75PGgOCM+QgcU8YAJ6Rg84BZo14fq6FoQMAYcTtPDPmU6kFEWCNdwI0q4rL0fO5HAjeP4CVel0teCZ6toslR0tubLDx0VEJQKGBwhfrxr3idBQIT08LoODwcG8YJ/YxgQtGlvXkcKO27gRPkxpvDDbp+9MJggGbCFAB9NhzOEKMK6g2Bp8AW/F9xeR0OGisF2uCM+Be2jvaBPioP73K0eGEwi9ZoooHzBLeKYE494dBpn8Zg8Ih5lkYicd7YnPwHjBSauGaR+hvVlo+nBcqbkwD4t98TyrAH8YTI8MmxqEAxvC5BFdUKV27GoOiMfnubC+OC/51idvi9xdXYHEF/v+ugNMYc8wStQD+GsDESyg59mnYAfJisbpiRKq6RpVEAjT60GF3ErBSaXaAiel3ABrwYQDW9bV18q1uUp+LS9CTKJeL1tXdqQoqwa0XssdH4FsI9PC52GbAEGKcRBztDxdsoZ+BECfBuyu6xK2js0uVUwoYxChUG9GSwgdFYUrCfAAQYXxiQC9WQjM7G7T7UjRxcZXiFEYzBlR03gXtmNwnfo6EgWAb2j/3RNKk6mJXp6qzrDfBroTSS+5avb3dWgfWD5YJMZgC+8y8/B2Jidcl4P8waHhW9FDms4Aj1XomFWoqgFBZsRjmMyTA43YW8VQKDN1dFiMBiITt3OkTqP9aKh63gfYOq0EvJZ6y9b0DVkdyUwlZFe3TYbTL3FS/6cycTc/PWzlZZTXtbZYOmT314gtWgvFcFbdNmzdrzCdtLVOZOTeVZNVq625ssjbE1WkJHp+wtpYWm8pm7OCxozY/N6eWAWIDpvrkZuess7VNwNDgxUt28vx5y5QKVknElYAsb+20TtgJ8xmbLxXUvrCmp9dSgmfMJrMZS5dKSoqIfQA6oIgTq6YYvzkxYeVcwapTSbs0PGShWMQKlbK8cDqXtWWwNjIZm5yekbYKvhpfv6S/TwwSF9vRhjGsxBs2VKlSEnvjwMF3VMSpb2i0Hdt32pt737TnfvG8NTQ2qSUsmapWG8HNt9yiBHjvnj1K5HnvJNhO9HPI7r//Q/YXf/EXSrJgX1DZJQ7j3fPOf/7EEwIyoPxDoWddJqcmpb+B7gXaJ+9///uVlN14ww0ClTg3ly9d0nSYNWtWL+j6NLW0iFXy3ve+V/fBvgUY4jOZdML9kUBz/8TNsK2IB2GYED9xZgBFnnrqKXvxxZfsc5/7nMAkYmjiHyrvxKgk31zvc5/9Q60fLS2wBdasWatz9dxzzykxJI5jnSlMdnX1CNCAyezZDl/96lfdlKy6Oj0/rJNDh97VvX/sYx9T8si5Q08FEUkm+pw6SWJMuxsDFJymC9NobrvtNoGdtIl/8IMfFDv4/OCg9GrQUyHZPvDOO2rLAejFXgEGAZpcd91WMSCwSXU1NVob/owdgzHGeX75pZf1O2++uU/AEtOMYCPBPLn5ppv184i1og8BYMWZBwzjubgnQBryDRgqtK2gSQMom5nPiV1AfIs+DEALz8nUHZ6H3/OtV7BQmJ5DEo1OInkG/xHPsqbEnsTjTkNwViwG1ojv8XemU7GnAYsAaAAWiMMB3WB9v3voXSXUaoPDDqJj1d8v37Bn7x49G/dD25xvUWEvYf/YkxK9TiR0XhE7Jmlnjdk/2GSN6G5okF3ncwAfYfExIIKCLLkkuQb2g7WGaSGmIDqL+byADnIW9gfPSP4D8w//BFhE3I6gOPaG79PiJG3RbNaWLl0mn8V1ANqI6XkGbDx7CdCW9WLf4pN4N2gGkePBtHzh+ef1M9jzdes3KD+j+4HPYu+Qa5DnTs9MiQHGnuY/8kmK5OQ9rA0ECfI6cm7ui3YtbAG/D9ikcbz5vNgrnM8k4DdnhHH1ly+rACyB2GY3CpxcTL43GIqBb+J6+FTl9fm8QA1YNYAeyoUDkJ7OBd4L98nP8v74ef4OUEZOyt6HtQOrTHs4wyAPJ2GBvyPcAMBXvh9M0+H72GjOoMa/B5qlodb2FoUn0vMI2mJwgBI2CsRSQU2d8roTafWgiEavws6Q2qxryVmgu6AJEnXtNFybL0AQkmm1+uQdGBLFuf3KKCeqLLAD1KpRyOmGCQqk1aFqCtM76FsLa6NwbYIUfo6Xx4sm8NLUFCm2uwoPG9azZUh+vYYJQYvGCEt0LqyqlURLoYxq6k9ECzsxOSUxTK+o60Vo2ZgcEtaKBWetOJwccJgaHqHyitocftYW+p9nj5Dsczj4d4Idh5rWKEn31GEOLi+O+6JCxfVA1QRUwHIBbIoACrl/43kIGgEZoO9ilFl3mCwcSg4+944xpWLE2vGZ/Mc9JhJOfA7DAJAFkqdKFz2+4+MyFhIpWu/mmmP0aqprNY1FKtZTU6ItwxqhNWRuLuNaY1CKn3XTdjAsbPDauhptblpuuC8J5pZK+j79kXqniJ1WVam1B6QaEAyEnEkH3DsK9Dg1gkECP1Bd0HBEsjhgrK9Ak0C7BqMk+lpry4IoLlWMfNlNZuJnqQRgzFgHjIVmdgPOVLnJCqwfQBDX4RCqt3d8Qs5EWjIIVLUxpaZBTo7vYex531y7lC/IiVPp4nr06bLncOBMdaJigsPhXa9ZvVrtRJn0vFBStVJBz6bPOpWy7s5OO3X2rPX09cqIa5Z6ICAMVRUBN+6Tme6gtTwPjo1qkGPCB2PEGTKu3MWVfUWTX/xaXIHFFVhcgX+FFVC8ELS0ejHFXwuYBCxbLBMBFz3tAL/4farwojtXOZuNPyC5wy8igIrNg6Ks6TKzM2KR0gbbv4SgOqGki4CPe4I2j6g51bBkdVKJFD9PbMIkjtWrVwXFhpRo4Nhy6MWMbqegwaPhhwmQm1taFUSTbMGg9QwXfLgm71Akyjk9CYJ3glB8AUkCXwTz+EgSbseOdUxXroeIOPYfn6AWYdpQobI3Nylewy96nTJ8Nz3n0v/KzisuYA15Zvl2hCxrqnUdtVrQ2tGAUOZprS8xDWtAwKsphPGYaP7EOwTRrW3Nli85YdNYNK51QS+BCUGpZK2lkjWWnpvVBBLGCCP+GkO8P4Qw/Kz19/ZabmraOlLVdnVvvy1rarWaSsjqonGriaAB54pIhXLR8pGQnZ8YtdYlvXZudNTOjY9KBFZsibk56xzo18Qci0YEhrxz4B2rRTC2KmmdDY1243VblWydOX/e6hHIRCz00CFb2j+gdS3O5yw/l7ZQIP46POKuP18p2cETx8TsXNnaaeVCySKphNgklVDFVnR0SctkdHzM5gtFuzQ6ooo4SRj3Q3AOUHR5fMLmiwUBIIzmHB4bs7GpCSuFKmIfXRweshgC/+WSzcO8rq5WrLbjxu1iAjFVhngG7Qb2Oc+9ZKDPNm66WvuF0bfE08dOnLSBgaXW29MnMBHNhS//5y/bLbfepnfHZqdYBxhBUsHZIY7dves16c+Q5AIYMmqUJIhz+vjjj1tXT7eYu1//+teNCT3SO6T6D/iXdAwupsmQHN58000Sw0TjhGTVtzx/97vfVbwIEwWh1BMnT2pMKwDjPffcI90PQJpXX3lFiR17DFDjsccfUzwOUARYsGnTRk204Nrbd+xQez7JI4wKDiIxLC0htCHRHgMoWldbY7ffdrvsBMk0LWbvu+d9Ah8BEhBQvmbTNTrnFy5cVOJN+8KZs6c1GhXWMcAdP09xjTPNWnGm+Tu2hvNF7PnIo4/Yxx/+t4rN+D1sATGm9nKhEBT8pvQOYLmwdrSB8CyPPfaYxgs/+MADWp9vf/tb0im5btt1euecVeJEWCM33bRT+5ckndYkimLYyfe9971KlklYuS/aeVhHGAYk0tyLnxBJ5f7zX/i8cp2vfu1rNqeRrWGBWPvffFP3ePzECTt5/LjdfPPNlkhWa4oTrTaAVLCEXDGWIQiTC21DsOi4xhuvv64We867mzyTVxEPm0WOAXhHbgizB1vJWmFbpXFRKesz3z18WNeHLa0cLOhygGHC7/mWIfYz7w1g/Omnn1JrGG0nfA6gk4/bKQ4D6LGesMt37d6tAiixPP9OLsG6ca40QCM9pxyI8wNYRELd1dmhPQQDCtBuy5Yt8g/SH6yp0foK2Jia0npJODYU0kRY1h/QiD2LThSAAewrmFBMJeJ9rlu3XvuJdwB4ybVZc3I28g3yc/I0WFncD8AB+5yCAPaZNepdskQ5Ln4BZhG+hvdJPuTkJ+Lye4zzpvDq7QrrqpaXSkX+E7/t2Uof/MAHdL5gOHIG0d7isxhrDqsNfyXx4Pl5nU8/NVRTXMfGlCNSJBa4XSioncoP74DFCSkC0EPyE/PzTv/RT01Nz8l+8UwUv2k9Ys/DGPFDSDyhgvYk1tcRHSqyc5L9QKaDVkdadEsU/mntQXqDDpWEGxASTNgNNbc1V0i43FjcspI3J/qJvoRLlkCUcIAavRN1wAjgAsk0gEhIyH9EKJADWkw0SHos/c1KLJWfNTdFR31GJGlBlYiFcsJg9BXT4mNO96IqEeikuFG7JMO0+rAgBEe6z2CEkNpZojH9OwAK91JVFZNjl8J9UEV3DBGXdHIfPINEOkuOWUIAQT+dCzS4ZkS0Jurv3IMCIaiaUn52IrbcJ4vN9QjGYAFQWeIZ6YfyAjdsUD4XA4TzATjhmUmOSew9WALo4kSNKLyUNK8b9JzghZfMNWBMcK8wTKDt+TGAEomddxU2wBF6PjkIHonleTggACMcdhwGjshXywg+2cA+eeczoOQ69kO9KGf8H0oc2TXGhzYR3gV7BcPNWhNk8VxuX4QFmGBknHhWQ0A3ZmpASMwSDJWUmXM5IbMY2Gg0riAWB4gRYT0IMDhQtTUp7QMqNnwuwSDOif18afCiND9YO8ADgiEMLwaH9UNwFRBN04siYatOpizLwWDvaspPWqPIQGtBRjHCPCPgA++Q9eXZeL/nLwyKRcNzQv0E2OJnqGg2NNbLOGEoCH55DwBAiGAtH1gqHRWMDYEE7wcDToVxYFm/EGcOOFRYen95H+yruVmmOLhpPTjOnq5umxgbtzhAU6WsSicVHgyenEI64/RyAlEkKKhQVnGgfP0qJiLBVz/V6l8eVvGvkD4tXnJxBRZX4LdlBUQmCZglXiQbH+KKLv+9SVxOY0xi7maqOKqamMuKBUmA6UYGuklgBFe0pfDD2EuCSYJzAiQCX9FwzQVPBM34New4wSfTbugXF9sy6YTDAf/5bOwygbgDZVKq+AH04/vw/6rwZTKKQxCYRTjOVdHc6F/8AJoEtJCqLbhYkh/D90loslRUb7zaiZkmU1+vGEyFGejCwWQ5gkmSAf6PIfcsXxfXhPV8OE1iNfwPlTkCyurqpNPKSqbEdME3Us2H6elaSWHd0i5MUaVFLQfFAteMLEzxcwzaiBIzAnieKZOdc/FJNcBIRixZfCVAS1/vgEYTIy7e2Y6YYlZiuwaLp7VZ6z1J1XN6xjqqa+zqJQO2ornNWmNJa6uptanLw6KG4x/ncmkrJeJWTFWp5eX4xUEL19bI//V2dtv54SF799QJu2bzZsswbaGQs+PHT1hbU7OlEO2cS1syErVKJGShqph193Tb8MVLlBVt2cBSxX210SobaO+0CjoQU9PSnuNaE+lZJgfY2TOnbU33Er2Lifm0HTl5whKphF274Qo7fvSoZcslAVmlXMEioZCSvHUb1ltzQ6NNjY3ZxOS0TaXTAmGqqlN2/vJFK0fDls7nbNXylXYcnTGEgKtpyzbLlys2eOmibbzyKhUqiWlCkYgq3CtWrbSXX33Z2tpbNeaVohoxSHY+Z9/9p3+yHTt3WrwqJWCGVpuvfPWr9p677lISdnHwkg1eHFwYo0sbDkkUsUxnT6/acv7wD/9QjBH2FfuYFhK0Fz76bz6qMb8kvuxbmBRMY/n+979vqZSb9kSyQ3LIuSY2I0GHXs+egfH0gQ+8X6AfCROxE3uO5Aa2wtPPPCO2A5prO2+6SXoNCJUyyYWqMbEhLBnaGYiR77n3XiVhxH5ch9ZpKu0k7giuwoihdWLXrt12w7ZtiilJvl5++SVV49H/oE2H+0Z0lrOKDQBc2L59px0/fkwTeCheoSuCbUAgE9CHrw996ENKTr/+9a+JdcCZgKGAGDJxKEUzYmn2GwVf8i4SPabcwMIhqaYlgik1R48dVSsICSRCmwBHxKYkdpxhwCg+y7ccferTn1JLxaVLFzW2mLOPXQTUOvD22xpnzPP87Gc/k+3q6u6yd945KF2Yi5cGdX98PkVN3gMgFvH4q7t2ad/wjskBAIOJH5m+Qrx63/3329PPPOvG8tI2E7Qm/uQnP1E8TqsLxU5AtrvvvluAGHa4qaHBrrzqSr0r8iBGUMNcJz7Gli4dWGqvvfaa9jJMbDEnqhkTPyaGybXXXqu8juuRS6F/qFYoBLGluZJQcowgNmcBFgfPzR5k8g0+gfYgmBpo+JCDkityz0gDsIa0J2H7iPWJm9k/fA45EmvB9bD3MItoVyHXci37fWqL4t2QyxF7w4hhrDwtl4Aj7Elar2AwvXPwkEA6z27nnOFTyFfWrV8nnRmAB/I1gGzyMz6X38FPaFR2uSKfA6uS/Icci7YjwDvazPhdWocEEp85K1/BHuB5uRf8CDpEnO/vf+/7Ann4O9pV5Bm0Sqn99MxZ5cvcD5/H+mLjeffsF98KyjtBXwm2E/cBwNMvUdthFaphzlMgAIAn/+N65HB0f5AXqeMjHJZvUpcGMgrZnAgS5Orq6ICNF4AjtNDy+fgVvpRzIwY8Pe26NZIAJI68QXxAVwX7DV9HC+OS3j47fuK4k0cIABKROQLSBf4w1LOku0J1Q3T+AFkWNR9nWygsTI8hgPC9wa6pxbUuMCLOt80wNkoaHzBNQrYAILj2F8bwMk3Hiavy30JVG+0FHrLiR/o66qWQVxRsg7YcWCUsBoGWxCoZPwdoE3LaIy5YAChx7TcANppSE3KgjxSVFwAax8LwAQYHlPsBJeczeVYflPGCABSI4/ie1PQTKdF1AXXENkAXRdV6N1EFR3Ti+Em9HH7faav8UuUX6qRGBFc7dgVsEBJyTeapOOEZtd4gTlpTY+fOnlObiiiwjNnLpIW+6p5L9Fs5xgnJN4bS0a3c1BQWjL5INgyGnZ/zxhG0DyPKv3HYuR5sCNpQiLRwgk6UNGzDCF+tXesEY81NFgJp5XMIxlR9KzrBHYyVJtTE4zoU3JfEgjVhh/G3aOU48d5MNiPtk4FlS/W+MIisiw5DJKp7B0BxveBh/T4Hyh0MFyRi7OhrRuQMR4SR5lBxkHm33C9gFBUJ3geBImuBQRLKWVerw4UD5rlwCATa6nPGsWUyMpZ+TCTvnMMptpWFRGHFCPtRxHrvCCmrRSkiNJb7InBg/jz0SAATzoEHwlhXWDmg4uxVAm2qcxhVqklcb8Wy5QqO+bme7h5VN7ju8MiQRaIx3ROfibAsABq0R94PwT6BtkZdBu/CM2Zce90v0zSdy/9uwvLbks4tPufiCiyuwL/2CnifLO0zJfZOCPzX2Z9gwLmCQvQlRA+GARIwNiRSnnKTzRDww29IqE8sSxdseTF7jT8s5OW/pD0Vi4pCTFCK3gKUf9fKawr8CC5JKqDwE4QTKKpwwWSHInT/Jv0bdlXTFwYvSmSUyini3RKHZCrZ0GWxOvAl3AsBI6APzwQQpL7qoFUYm++fj2dwDMIa3RO+pVVTaaaVLOCv8PWsJ7YfH4x5pwiAz1XrbJk2kfQCk9BPA8D3+4otgSSFMViWBLu0UfP7JG20XeCHuT9aLFgvbiaRcpPrVO2cS6uwRABK0F1bXa9kIyOAJyHtD/xXbSphTfW1loL1gi5LZt56G5pseXObhWfnbHlrh/W3dVgRdm2iSswggItIfY1dzsxZAaZyTbWdGRsV2yjFBL9YxA4ceVfxyomzZySUim5AVSyuIgZTepb3LbEcRa542ApM4bOw9ba262eYlNOYSFpnbYOFK6bKsfZEU6OdGbxgkVjMWmDwVEJKgIcmxqxYpk07bwM93RIUbe1st1Q0btmpGSsVitbU2qLWaUBB7jEcjdrJM2dthnGenR0qimQrJTs3fNkefOBBe+Lppy1dLlh1PUWygo1PunHSzY1NYggla6ptlhHXZrZ9x402NTOleI/EmtiUn52enhXdnv2UyeQEsqCN8ORTT0mzDZ0akrodO7Yr9iXpRVOAvfr6629YPl+yPfv22r//3z+vCSbEJgIaiwUJKZOQs19JyNiTJIQPPfQRO3IUTY/Dtm3bdWLWwCwHoKM1mf3nqPhMmmq1973vHoETVNR7+tDxOKvzIEHHSMTu/9CHFloBfvbzn9vDDz+seMy3UVD4krj/9LRiTlp6mPAixlNrq9oWLpy/oCSaeBVbQQKGRgnxGvokqjpbxb71zW/Ztuu3aSoNsSmJKsko9mn16jUaTwwrm7iYBJ6zvGv3LtuwfoPiU+I7zuejjz6qguXVG68WI7itrUUMZGJ8EnziYRJYWkgAQ7/5zX+0j3zkISWSJOFoH/7oxz9SZR6mw+EjRzQqFruFDYIFAuOEZz565Kg+h/tBm47zB9MABgECrlyf90K8CzjDyFqA5O07ti+AYASAFAb5OWyX0yC8JFt57ZbN9uQTT0rXiLYg2G+sI9OZEGl9+OOfMAYTsE60YEk8tKVFQBt5yC233CL7gcAt6wMwtPvVXUpKJ6cmtM60I/HeYQFhMw+9+672CGeCvAR2EoVe9hLAMrZSI22npvTz7FvYAAABfI89yVkgTyAmZqIKgr0kypp4VFMjEIBJPjAiNL53YEDvGR8AYAdQwgRJGHm8N9hD/C6AGbkXdkiAYMBI4FnJe9yo98kFAB4bynsD7KWtknUib8CmsE8peAvErqlWCw7JPe1AnAGmy5Ab7X/rLa2XpBRaW8VM4j1xP7CEYOYD/BC7sw8ooJL6ipWIlEA4ogI3+wUGDHvT6WK5ccGAMwDnnG0AWFrSyHNhKWKjNYlOcgSD8gkAfXw+bBnyj4MHD2qteT+8C0CbUqmi9jQ/Sp2cC10dBIZ5DzAr2acUbgF70Mpk/QGfYNlwpimak88CbnBNWnx4v+RiPCt2Bd/uGZRqhQ0K9JxTzhm5D+fbM1nxpayjJ4XwO3QoIPFAviXR9ABwkTZK3uWt0m5t62qtAEi4Qg+jSqtkOAk8uCCbVv26BTfOhxfNz6n+oywLtombeENbDt+TiGrQwuNbUjz4wc054VQHmgBwcA2NGy6563GA3JhBLyLLRzmqKfekdoGQ0yUBmeEeWWj3DIAnjAiG8cLPVtxIP+mYOK0L9SfpGaML1SoAEu6Ve+Ja3K9noPB3Ng2GVoKzgRKsfp7WIZytWDmORYOx6e7qUQLte5m5FvdNewwVJfrm+AKwECoXjOiDIQN6yWc5kVlHNxobc+rNUBUJNjiQfpwuh4C1cMl8StfDAAgE4TBk0sH0mSqhkj6ZdyJ3rgLE5ucZ9I5hBzESOgKjKKp7YbNDtcSAeFE7npv7ZiNxLYKpyfFJrS0MHRwj90AQyPND72QfqSdvPqtnAe2fnZvRz6KMDdpJvySfBxiGcQQ0IiAk6OKAw7LguiCVJP2655AJAQYx5/4Q42NDEGTyzgnaCIBh/XBdDhrrxz6h1xFaHNflXjEc9NfSM8fBZC9gLEAnMaYYBD8+i/XTFJp161RtdGMYCwvCq+w9HCaOGYelaT3JlMSk+DOGDBAD6jPAjfrim5tF7QZ1p8rT1NSod4ZRrKfCCVUbJ9HdHaCuWYvGUfmeFdAEuIIDV3tXJqPzgSI7TBPfMucSIVfFded/kU7yr50cLl5/cQUWV+BXVuBXSCR+opljnv7Lq4RPlIgqQq4NjQLCpTmCRhnxSSQse6/xgrRyoicWFCsARdRmSgsukyVoLYGeG6+S7yfRpwiCf6mrr1WASIsy1yBow68ywQbbS7BKMiIBxWRCvoVrwDbEtnJ9Cd0F7a7EJVRPKY7ge6D88zn8HOC/2maDiYH4Wa6Fj6WFA783MzvnWLqhkIAaBPLVLjs3K99H7MXkGYmuV6cUyEvrICg+4IfwbawVPsprqbFuYsNEuNaMCjQUd2Zn0wri8b/4vempGSUlfHlmDb/rRWZJOGlBHRq+LDFW2jg62py4IAFxpRyyqYkptQXAEkVrAd/ZQctTVUx+LUYckcvbup4l1lNTb/Mjo1YXjVlbbb1Vx9AAqxIzh9GYpVTC9p44ao0tzRZOJuyNY8esf/ky62hstmRNyo6dPql1IQaYrIiK/QAAIABJREFUns+4xB22b121nrcmFrdYIm5T8xRsamx2Yso2rV1v0VDETp4/Z0s6Oq2qZJadRxB0wppbm62+sVFaZzBG1q9dZ6dPnFTRkJbt6mRS7ypHca1UtGg4ZAOd3WaZvO45U8jb2My0YiCAgLr6Rtt/8KDFaINmCmVVlWWKBYnWrli7WsKzmUrZWjs7BIpNTU4rmNckp1TKwvGopvoxwhiRW9pSmARIAkOrcmdHlyaKoCvQt6Tfzp47r/334IcfFEhy/MRJVe5JxmhV4BxQPf7wRz6s9oN/fvRxq4N1VChqYg3tWqLKM+GQcdfxuMRo2aO0y5BUsU+osEPrJ3YCvGOAAAmZF9mkmMXnS4BzetoJM+dyOivzOVeIIpHiejAsYI5wRtDxQMMDEISqM8n0VVdfrWIVcSNsBGI4nd9I1I4ePaIYiIITNoW4msQUlgdsCc4bzAESXQAg4laSWQBC1hCGCPEY55yi36mTrpqPKDD2AJY2STXMaEAoAAdaJ5hgg/4LtoEzz/0p/rWKpk9xXjBxMLooTJKY/uVf/qWe71Of+pRiMe7r7//bf5Mt81N7sI1ocGC7WCtAnXffPaRYcMf27VpfWOokmOwv2l4oTMLA4zwzVhjbcc211+j+ACmwk7BZ+Ewx8MbG1EoCKACLmXwHUOEf//Ef7Y09exSbomFCCrZv7z61eMdiVdpfAMBcb9u2bVoHWjfIc4hzeS+7d+9SPsJeeRch3RUr7YUXntcaMWWStkhAJX731V2vKncirmZKi+5tnLbytPUvHRA7Cd0ZCaGGXPs6Wj3YYPIYzy4BXEAyAFurKS8k+QB9MP1m5zTIgbYvzhVgIHvCg+/sC3Q22EPs69tuu93eeON1aQPCdMImUMjlWuSP5H0ANuQHsJLILfg39hC+CmYL+4f9jT0EkOJ8sE9gjkmjg0md6Tm9D1rOeDbWlK4J7o29yDtFUBxAAPCNtSD3EymhqkqfsX/vXp0ffAB22U0/jdnJ06f0TrGD6lCIxeyqq67UmeBs4Ffc8zoBYM4ogDDvGQYHPyN9p0JB2jnoQiEX8MrLLwt4Yf1hT7Ge7vfnVTAAYBEo0si5ate7pDXK6R1NueJ+CrZ9RM8o7AEfxLTRWBTtdPk057uKgU8BJ3BTWXhn3Dvrxn+0rEo4OJhqC5NEDBFN9XW6JF66QgAbwFQdkhJDC0NtOM+8S2wV+b8wjuaOpgo3IdQ40LioYnRtLK6H9AGMWB4B+0EsDvqHCU7UU0u7Cv26bmwqxkAAiFNB0YvyFBoHhrhRwmwGTx2VRkqRkUCIpbkKEOM6BEQE02McWOL6gv3vcd/63KDNRqPmaGdB36NUlEo9X/wZAICF4qZ86w0vSAigno/xyIjWBpouAcWV5NqLh4KKsdCeIeNaHUqO+QADgiCMAEVaIbBS3Avke/zHn1Ghp0LgmTwcSjYsz0kyTTDFASXAwZBTzQIdrwRidNwPG5LAUX190r1IKmDEYYOGihUCeMMkmXRaSCwHjJ/BQLPO/AxGXwatqSkYsZjSxqTiJjYCQUUsGoi+ZRa0O9y44Xo5PDYnBwvAi43F+nIwPJCD4cFQgnayXgSMgBwcdAEWOSi70wKCmLiDw/EThUBxOYjcP46A67DGGB8qJ4BiXKuWiQO5rETHMNKwKAiuEJdiL+DEVRGYmtShxwCDDrN+7E0CSapzvEeewYv24oB4Z9C7qdiwzvyuEOLLlwK2UdKBWU1NAjeonGDkMDJSfh4aWtifGMeLVKva2hcoZ9wTz8yz89kYWYyWKiGloqo3BFm89+nJCTkt9g+G1yHabfr+4IWLtnrVagnP4bTUq8pItUCsiorh/5c+wK/qFS0mdIsrsLgCiyvwP2UFAsDEF1WcZNqvAW6D6WqanBeNyoa6al7VgmgroplUvrDrXBswg8Qxi54BcUqI4kJMn6X2HmmpRVSdho1CFRAQXVPPwoAv0wL5G5ua1Y+O/1iypF9MTKqYnjmrilcw+W1kdEwgCNfF/kKrxyeJAVgsqJLMtfCJVMqx55qmQU97NCY/gg8gziDmkMBrxbFVuSexawORe6fNFhKwg88gaHYJA2M0s4o7CBbx0yQLJJfEOAjW+wIRawVbgFiO9lGegxiQBENFMgspUXCaaNWqrlLUwF9SrZamWSSsiUIwBeokjOjAIyrgVF3RMRsdGhFbtra62jra2jUGtbOj3cLlojXV1Vtmetqa4klrT1bb0tZ2KyMsz3TBSNSq427aBRVfktuh9IzNR0MWq05aGeCGMZAEy6Gw9ff12qWLgyrKMClnCOp3FQBJlVpciGnSk1OWp1jR7ARBX37+Bbvl+u1iwIRIusIRGxm8qEIJLFieWXWFUMWuu3azNdU32LHDR6wBAdVgahJrwujjW7Zdb/WxKqtLVFs+M29Tc7N25MRxgTZ5WEO1tRaKxWxoDGZKWQyUge4uG0/P2lhmVtMop2fnbA5wBQZyLqvEdHpuVtVRkoNwPGbN7W3SmEhnM3brbbcJkEIUl2IS+xGB4QMHD6m1ANFIWKjsDaq81123TZooxIsjY6OqSqOXgFjnV7/yVXtjz177wAfuUzLMfbOfAAhgtsIyoChGu4YmGtLK4Sn5mYzNzExJD0Sxx/S0HX73sK3fsF4sHcYBo6EBlZ8EfceOHYpn2YswFTT+dT6r8c9oZZDQM96XpJhz6avbEq3PzEu3Y8MVV9j3vvc9sTGI+/j3p558UnsVsVXsBHvhqSefUjX8oYceUkJJCw57XqOK29r0LLQVtXd0SB+CFoBjx45aU5MbA3zttdeo6o7t+Yd/+AcxNP7sz/5MTIHDh48IsID9y5mktYc1cyKkjWJicY87d96sePmll1+yTRs3StfjS1/6PxXzf/jDH9b5BID54he/qET/Dz73WeVm2DliNVgIn/rkJ/VvaGEQ1wJCIIxLGwjtHmzUNavXCFB5+8AB++AHPii7xTqzRl/5ylc0CUksmuPHraO9Q/dJDAuY5NqRZm31mtUChL71rW8JHIP5Qr5CQVEioMmE9Q8sFWgMMAXzBdDjm9/8ptgs22+8UXEze/GF519Qu9gTTzwhvQtEZx995Id2+swpJd20cADOELO+uX+/4lfYKYCqbmRwQfYI+0YMjO4MeRbxOO8OgAEbRZsNANGJEye1b0h4sbGsDSwScglySSaS8WcmD3EmKIISs/OcVGBhgJA0wyw6deqkABUYcl5eAYCO97x5y2blbTwjsT7sD/SSEC8lv2HaTF1NrcA43h+MEQqrtJUBEtCOgrYR+wbWB/kOTArsDT8L6wFghTyKz+N5ySNovQKgII9if/PFPgBQPHbkiPYYACg+YcOG9QIQ+MwxAZ918l/sb/IOnAtMD3wO98s9cF3ONc9LboYfATiExYQ9WLp0QEAoQs56P3lHquD9sOYCJHv61IrIWrI+3AdMqX379gYFgoLyU86+F5j1I6Dx0X6K6wLQEXSW+OlPrAd+VQUEWqoCPVZ+FxYQgInrlnE5ux/6gv2Xzk3Q6QJrT1IVY+MLciHqOqiuVm7mcAmzUEdve4WLcyUWGKSbQ+7G0NHK4hw2jl2aHcGMYxaYBSiVoG06gVgWlOtQ1cHgMIqPRBJAAefp1X5d9cUxQzw9FtCDzxNoUyktgCkEI368D4AHC6AWDBCoYIQx9yiGCKKcoj8BjMD4cOCLBDJhyNBqo4VyTBKnh+LadxxDIyaQgiScf2Mz8H0FJ1Rn0KLIpBeSXz8RhfvgHvkZrkvC7gRgywrC+OIwsl4EPv0DS7TBobU5nZCkgBrW2VOMAGj4M2gd9zE9O6t15Trcm4RmK5Vg0klWh5Of90k2YkQcXA4XLTuANx5UUYUqn/sVpg9TgByNDcMBoMHhhC7JhkH4B+RUc7SZQU5/XTqt//i5azbRGzqjzdbZ7g4ZxpdD5K/JIQI5Ba3EIPP57nsINtE7CG0s5Fp5grHVOAYOOe+QyggVDhBT3jUIL4edYJZDAwDBmC0cMgeSw4uD4HuaWlNDa1OtJgNw/faOdj0ba0nlQCJVVXEHTuTzcv70s+FUCUSpaPGMrKcDEUGA551oUxTalmMkiTqt0dtuxNXg+fNy8uw5nhcKIwEI1EdNPLLQQo8e1QNoiVxbUxxKRRl0Kg8EHBixpoZ69XlrLFlDvQwXZ4Z7UJA8n5NDpIqD0+EdOLpayWOH/69caEFs8X9KlrT4IYsrsLgCiyvgVsCDtSqQ/A8CJvhqfC7gOTbVt6gIVLCK/K/aHOvqZSdVYYu5Flsq2dhctdDEXQsNRZPuzi47f+6c/Bt/p6KH7dUYekAIhN8nJvR/fAwVf3r5fUWSAI6qL9/Pqdjg9OBI7khSCGLxAwAYFBPWr1urtk/8pyrHa9YsMCLp48ZH+pZhf5/ci4pQge8RIANTMpW0otpnXPUMwB1fQWJ76vSpoDXaMXpZI3wU2mv4Tqq6/D73gc8mCaLSJpZJHIr7aXvv3e+VxgVJx8T4pHwxz0ScRGJKYM3zA+ZMTk/ILwGikKwTBBO0F/JFO3L4qFgqiPpTbAPcZ81XLV9mY5cvWXtDo/V3dVtHbYNNXBi0KsYcM90nm7EkIFJtnVgpBIr5TNZmCjmbDZXswuiwzSNSm07b6vXr7djJk9bR2KjfPTt4QfsBkdHJmWkbHBmSZsmylcttZmzCMrl5W7oKMcDzbgJivqRAOxKP29K+PrtAr384LA0KAmgSfGLh1sYmG+jts0sXBqWvQQwDSIbGwvzcrM2OjNnGpStsxdLlYl7nigVpklDQOnfhvMCbK6/aaMdPnlBB7NjRIzZ06ZKEbJNN9VbMZK2lqdmGYFvg42HbTs/YXDYn1kGqrtYyuayFYzG774H77bkXnhfYxrvoAyxiwkS5ZJ/4xCftW9/5jvX2LbGpqRnbvGWLkuA/+ZM/FcBCS9hjP/qR3j2J4eF3D9myZcuVuBPzofXx8Cc+qakzDzzwgBJBAI0NG64QawZW8F//9V9rX1GkAYz43d/9XXvyySeUCL5z8B3buGmTHTp4SLGzbxmiXYQY5/pt25TkUaHm/1/7xjd0bj72sX9rbx94W3sEgVfOLp9PRZ34Bs0PQIj77rtPVX7YD2hxoA+B9tymjVfbd779Hdu+fbsKgLAMADcABmBs0KrF1+c//3nFtw888KDAE6rmr7/+ml199UaJ3FKtHxkdsTvvuNP6+hCjRLzTtVh86UtfUtyte1q6TLHhuXNn7T3vuUttNYBwYitk550OYjarRPLIkWMCIaicU62n/WHL5i32wx/+UIAVYpm33nargA9iTuwKoAjAR1dnp0CDDevXK4akZQFwhfPKO2TyD9dEWPXee++VVgx5Bu+UeJh4kHXmvPJ3zjuJ+fXbrjc0R2DDEHfTxrR37x4NTdi+/UYVVr/97W/be+56j5hMYqZn3WCDr33tGwIpsHUwQrj+F7/wBbt282bXEh9oiWCfsBvo37A2n/rEJ/S9Hz7yAwEFMEDQ3QNUIj8EeMEOMoUJuwbgy7O/vmeP7DvAFdoyrDG2kPfzox//WM9CLI4dx85jC2m7ARxEKFeASbksoIoRyDwvn48NRLcF+05cjV2EiUPewDqx3tIcaajX85K0sK9YU8Ae13qYVuyPuDCJPExB9gyaIjAnmMBFyyZaOOTGrA/75oqrrtT7Q+sJoInnJ1d68YUXxGhEF4i2onfeOSBNGnICfhc9Ip4FkVlAFc4GU9HeenO/zhvfYw8joAxgB3MduQyed/fu3XoehIxpW4FZxXOQL/As5FoeTCT3QziaSaRuEuuk/AG+N43Q7NiYWn56+/pk0ykww4RznSplrZ1j/jAdrVNnjS9AGwBg9Gh4j1yP9ivOKu/DA/7oQfJnrofeI6xS2PlekkEEjUDwnL1FLvXW/rfEcpO2ZjAJlNgBliThBr9DHq1RzWAglYpyeMmABGQO9rcKE8FXqK65tgIQAMiA0XfsCOfsvR6IS7DzEluVxgaAQ6Br4W7YAnFU2lrcZI0kY5QKgAVoljiOrWt1cYKufPkWGAIYaH6OwYKQaTA5hwWgahNzyvSeYcKfMUC/nObhABLaH/gVD4C4z3HCsiTjqqoEi6rABupalIPoRsBxXX6If1O7EC0keu5fTvIB+eYg8tmu2hPRWrl+rDk9O4YBZgbfE+MEFePsvIILPpcxhX4yD87Zs2NQ4+ddEJjxkkBzMfZSMqd9JpfTZxDUcR8YAqFigZaGKmpWUZIv5oSmC7ngD0OF4eawaoRxNqvPRXCITcLmh3KFIYWOiDHi2TkgBKXcDyKktPxgtNjcAmcKBReI5l1fdW93r64nGlrZMTf8pmOaDwYSNB801VOB+azOrg4dRA4JbSg4Uw786PCIglLALhTCAU+oVkmMrrVVqC1r29bSKpYTBx3Dg6icZ4cAXqE4jlAUxhCknuvzzKj1c984Pu4TVFujf6enZGjcfowKdQYE9CivUGbAo2IpmBZQpesRIALOcJ3+gX4r5nNCzAlkAIzYU7G4U6jmYENLI7gheOXP0Co9o0fgWcDiOnH8hIxFR1urKMwgvQAyrKOEkVUljVqoHBJaTyUIh+hHT+oIYikXvxZXYHEFFlfgf7UVCCbl/A+1BgY/i13GnmPv1Y4T+HBGr6q1sYVpCDAfIkHLr6Pt6melRxZbEKrv71vi6MGTkwsBE1R3/Dh+mbiAiiv+i0AWyjL3SgUQu8wXIDs+R60HaJ0wMlbicikF+AS4xAqiVKeS8hd8Hn4AvyGRuwhjYlNiXlDR5PcJ+ihg4d0JRL0Gg4oBVYngnqYtTpwUxC34BvwQP+PbMn1xCDFDWmeIp7xGnIRLJybkazWlLRQJRASdGDzXIEYkUCauI06Uppxahmg3MLXvzMxOaxzz4OBFtQJw3xRrAPJz2YJGChPDwBTZsG6dvfzyKxonHCrkrb4qYf2dXRoh3BBPWIaRv82NonCPXLpkbQ1Ndub4CYEqkVLFkg11NpJN2+D4qLX0dFm+EraR6Sk7OXjeGmNVduWKFXZxeFhAB1oidc1NdmFkyAqhsq1dv9ZOHDumvYHWSGt7mxIfqrlU+LOFgnW0tFq4WLLLFy5aR3urfeShj9gbb+6zwcuXbd2KlXbyyFEVJqhAdra36Z0fPHTIlg0M2OVz52zNkgEJzWayOVcFTqasqb7ejh4/RjAssOJtWjeqawXezWXTNjo3Y+OwapM1NnR+0HKlsiWqq6VBcu7SJVuxdq2duXzRptNpK5aLFopEraomZdddv82e/cWzVhVMaEQPbsvWLdr3b799wFrb2m14ZGwhIfzBI48INECEl58h/iFupPWCZJmkbHDwkv3sZz+3JQNLFc8AbpDosLfuuusuxUQkYCRz7A+SIuIq9Bf+9j/9jW27/nrbvHWLxDDZC8QkTLH45Cc+IWYKGhi0/1DgeuSHP1Ts+/obbyiGJqEjjgaY5DNJCBFwJd78/T/4A4EZJKvkB7QycJZIuny7DlMSsQHSy9i9W+CDb53hzAFOfPzjH19gk/Mev/6Nb9jOHTt1Xc4ecSHJMW00rE9f7xJ9LkVb1ogY+rlfPCeAAO0N1hmbwDlGw+SP/+SPVYBjXWAjb958rYplACBoqlx55RU6N+QhtCXR7kE8S8Htrrveo735d1/+ss4Y43OJs7ElAK1//ud/rr//9Kc/XUh+SYoR1SQGRkuQ9aQw+POf/czuuONO3ReAFq0sxI0PPvig4kuKdI4xjabGKtlT1tPbJZg9JLCAprxfWDGwG7AD5Dj/+b/+V7vnnnt17zt37FBi/cU//qKScdYaRhm2gT0DcOEn8vT19Ap8oqsCtg4tQrRYwn7ivcI2IWL9xfPPKwFm2AT7m2SZ3Iv1R+sCkELtj0PDGpnN+vK5vsUGW0MiD2jnJ2MCvlAgZ28AqF55xRULk2WI8eOJhN4/uRZsP/wAwMe+fW9qDQA+AVHQOsEvOB2Tst4F94nuBcVevgCwaC3RFJZCQYDzkiV9svmAbeip8B9CwoAziKYqj6irs2eeflp5Di1u5IrozyA27FuLeI/kazAWeWdqq8nlJUnAmeWd8h4BgpiuQ/sLRAZsOfsB4IUcD60e9jHMTHwkoDlMeX4GbQ/P0qBdinvDdrD/8GnoCR1597CAeXwBEhIANwAbsOm5P9aQe8FO0M7K+fR+jLNFLkVOA2CCDyKnhenIzwA6ke/6rgkKD2LYhcN244032mu7X5N8AV/YDM4K55FzC9hJ/kdeDIDF73CG3BAYBNRda6E0TgVTOE1MQCyX24a1v4JqjoVaO1ukYeJFU0m6NZ2FxD9QRPfaHJ7Pz4c6YRVEydwUGRfoOCk2EV0RbZWyrdOJ8KN/MYYg3/y+Bwr0pFK9ZxwwFBr9gxNuDcARNqObykPLjEtina6JGx/kKDtRjbLziBAonSg5EbROnDaK12vhELmeZdfPzMLxHwEIh9tdIyRWjRv744RmadvwIrTSY0HvA7aNZ62I4gMwAxWYSTexALgI688Yi/ksI4sdtVVtQEE7ET2NvrcKAIKXyGeJFlVTK7AJFNfrq3hgSBsl7MAdjCsHWr194bDuwQm+ZXSwoWKxGVgvh6IVdUglUFqGtstaEGzSrzbi7j0clpYIatZ8BoYYY+AMeDIYl+gERzvaOgQKgIoSsPE8oL+8KRwDgQMBI9ULDDMODpYSQQq/z/8x+AA5rDc0aicI7OhTHCb+LtCjo110Twwc7xOVY9BiKmgE0hgpHcDGJgV99CoCCon1E0ITZMq1fNHnzrvN5QSGsd58j2qEmEaZtGhjACYYJIJmBIigAGpPoIIfUNdYW4wI90QwPTM95XRooI5PTOqZ6+oatHZUGFhPhJ3o0+V7GDc3rviSzgRGQ3smoGfzbtAxIQikunjixHEF7AKpsjmrra6VQaPKop4+6fe4s+k1S/5Xy5UW72dxBRZX4Ld8BQJR1SBm+RcWw7X5Kg4wWxiTjl9GD4zKIAUSfkpVJaYlJJOqiuMLiC8ApOUbEwk3CRDwBMHWgCWqsIlgqliQv8W2Y0sRtXOtvq6VxVe0iDsIpvEVVHyx7XwmNlvTeWpqgyl0zTY9OSVAgnvhMwBpWlvb9HPQzPHB2HL8DKKQ+AgYpgTu/JlgUDoWsExpxQkYJWdOndLEHYJKgBqqo06LBNavex58m2u1nhfbhfungghlnqII4D+MVtiZgDYutnIC/Kq4Mu2hXJbvZe38exBQzzMnqqwcQrOrYHMZgsyQE6+vhGxsdNziESb6zNmFc+f1XqhIwgoNlcrWhtBkJGINiaSVZzLWXl9v+Tm0C6o10jk9NWOpaExtNGiU1MUTVohHbCSXEWsEYdRUfYPtO/iOlWNRW9HVbRtXr7ETZ04rNijTwjM2aqGquDU0I6KaDQYWRCyWrLLO7i4Vd9DIyBeK0u6oq6626bFxmx6fsNXLV9gdt99qR8+ctv3vHrQo7JfGZqsQn4XDVoumCO9/ZMS2bd5sZ06e0mAE2gJoS7pi/QYJwUZDTq+GpIhElGQlPTNrvT3dSmRQHMgSU+dKdv7kaauC6h/ECvPFonUsWWJHzp62UDxmieqU6O/Tc3NWXVdjiVTSTpw6HWgURO3ue95ny5Yvt1df3WUXLl5SCwKtZG/uf1OJHi1mFKfQwRkeHVXLwiuvvipxTBgFJL7PPvsLu+PO90gIljiJeIQ2BfYve/G6bducUGU2qziFL87I4cOHBKysWLVK+5D9xZmjYk+S9vwvfqE9xmfx7+fPnFXRkbNFbAm7gT1FskQsRLJJXEhSzZmlpUMtJmmGH8SlQUSVm/XgfAN+MQr193//f9Oee+GFF62/f4nt3HmT7pWWkc985jNqRyChZY8g6Mr3OVeM9uUZEa0lWXZnlap7VgAOkwtVIGMt8gUlynw+STR/BiSBacV1lQRnHPOgurpWsaFnk5PUkvSR8DExCMBCo2kvXBAzh2sC3JJgwyDgZ2Bo/Omf/Knay2mP4D5JnAG8YNSQw1Dse+nFF/U5tKnDeCEGZs2I35n6CJPBC+zCDAEEJkkGGPEglBj5lYpsEbZt16uvKplG3HXz5i3Sy/vud79nDzz4oN4TewLxaeJ7bC56KDC4YaoRa8N+Yh/Cqjp/9pwA7S1bNtt3vvsdscAwOMTh2EJAASYgkc8wCppWSQZCkHhrkk2g9cj6Y+/yOex7WcAY1yDRJ47HDjPlR0z9mWkJD8N0IE4mJ+Rn+HmxxWMx5a3YLZg3rIMbzVyxZUuXSiPR7zHaavh5EmoGYsB2gT1ITI8WBkAHa827ZKIW9lVjiweWytYAsJOX8f5m5mb1nAi3kjNjx/k+BWwAeNoQyQvEqp+elvYKnw0Ayb+h1cJ6o0nE53M+jh87rvwRe0w7Hs+BfwGEZF/xTj1pgbXkz7Tn0WpDqw8+hj3B/sUHsIf8YAueg98HQMcTcwaZmoVvACwhdwUohxUFML9i5YpgRPRl5YecAfJAcjPWiGIywLPrvEhLy4j7we8J1IjFpGvEe+HvYkomEsqhyRs1IU62OCIwkz0C6MJa4Gu8bIXXZSXvX7lipaZz8S7EmAS4D9p0WHPHTEGk2w2PUfG6pb2pImcq0VQ3Rca1iAB6oCxPi4r7vhNi/eWXAAcqNqqwOFSB30PjXtfzSAPslUIwlSZMyw4BB58FQAL6YwIT1DYQ3ANxjMbtBYAGnwrI4EAPl/o5cVKnncIXCSSJIQ/Jl5T3Q47xQfBDTwILz8HAkLj7LwbMEvcIBCUcbJJqL3yrUcJBr5xoTtBtpfmCgGlEaCMvXJokIKYhd1/S5whGHGksoHqLq2QcARr8s7IWGCEcAvfne7P996Vpkc3pP+5ZYlKRaCBG6rRTfLsPSJxUk6ederRE5ND8QEk8oPZo1FZTowwFwRobVJS3SEQHmjXmPjHmTol6UoEjxt/pxThtFNaVw83ncI8wYag8saEZySzqdCyq73F/jGdiTQBJoC4CCjkn63RmMDogyf7dA4RrrgfPAAAgAElEQVSNjY7ofVKp4v+iSA4PC3zh2SQIBEU5kxFKj/MjIKFqgaH0lTvWFEVy3juHCnCCNcK5ca+su3RDyiU5QHr9uJ6EcOl7DpSVfZCK8BcGgetiODEqGs3Y0KAKGocZ2vNlKM61OEyHiiOAtHrNWgmK8byqApaKqoCAINPbzLP4YFwGOZNeGGnJvwPCQEdlrUF82Z8YdvqgAWXYxwQ8JAyu8W6RXfJbno4uPv7iCvyGrICbFIBdxq8AYpBk4cP4N3wCwID37fgMgRfZeadRhU8KQHFXJAJcIUyAjuuAbwckuJGcbuJbUtenkETVDxstMdWa2iCWKSu49VRvDyTQOqGArVJRYopvwDcR7LvqFeSKsrS0EAmk2oq/VVtvIK5Jdc7HZgSRFAzwfX6qDrEIBZ75dEaAEZRuTS6A3VGNv444wCagZxPHEAvgj/AL+CrE3IkDKG7gU8QaSTqxQmIBrkMArSkKmlpIAUq5je7Fs5K5/0rIFbaY3kI9i8ppLBKzsZExq0kBHM2rykzMND05KQZpO0zZcMhqY1XW29xqNRa2mmjcRoeHDPKvynDFoiUjMYtHohZn4kQyZRdnp2w64t4b/jRXqtjre/eaRSM20NFlnc3NFpG/D9vs1JQNXrxkTe0t8vlVsaj8LElsnGSrVLTu3h67PDSstYcNTNtQkcoxUyRzOVs5MGDDM5N2fmLUZofH7LpN19h+WliWL7Xir0w62r7lOtHSJ9Ozlp6Zs0jZJJr61DPPKMFf1tNrISYOpZJ2cvCstTQ12vjIqDXX1bvCESynUNguXbioKYFo3lShW5fLW4aiVm3KJkkeElWWZmTz3KxE6wFHhkfHbHxyQm07K1evtBTxGMU7zkpdrbQnGDV8z733aFrG6Ni42CecIdqOn3r6adtwxQZNuLnhhhttdGzChkdGJSBLkk08AluXs0Z8jCbEP//zP9vNN9+sYhhAw333fdD27HlDFH+mnZDoqxUuKAzycxJ4ZZJVdbVdQTX8/HklSwAztPm8tX+/kp7f/ehHHVM266bxHD12TDEXrQOAnCTVFMjQkXnmmWeDKZZMgMq4NqHrtukMHGTalVoWlguoImFUa9z6DTqfiFA+8fMnpHlBe/eTTz2plradO3cqvsWm7NmzV7ormtCSStqjjzxi//7zn1fczjXQIYT9gYDpVVdeJdBgdHRYe5NnQBR13759SjQp6El+oFSWBsuu3bvVTkMrEmvyH//jn6t95Lbbb7fnn0esNazYGDvG89CuAmP6zOnTAgLESK+vsxu2XS/b4IROh3RP2ComvACM0cJBizl5CSAv681eB2jh7wg2awxyvdPzgOH+T9/9J7FFaI+BJXT4yGG7/777Be7QcjU+NqmfO33mjOwGrVq8K9aCFqfD775rx48d1XVhJnzqU59WfsVIXKdP06f9gA4MGiTo7wDW8QyAQiTqtA4CYDAtiByAeFnaTKWibPOqVaudzczmxWjCTlOAZoAEe56f9dqDgALkljDVYclIm2NoSGfTJd5hZ7eiUe0VL3TKvtO0lXBI14bxz3UAqtE4IX6HXQWAwd9haVFY5TkYCz0344SMfccGwBG23jPwKZbyfrzkAZ8NAMU5Q8CY3It3S55C/sLIX3I0wAeKuxSZ8UHkgPhFRjcDlMCkpO1my9at+n3GdQNswFZUYbijQ8CM7D4dBA0NmpC1bu1aTXfjd9iTtEvxBUOJ/AbwC7/G8/B57EvAIbS46GbgnKjVc2ZG752cFX0rdamo+8HJXfhih5vqWqP1Yl2wYbwL1p2fo1UVp8Pf1fkRiJ/zs9wP1yW/gwnHPXLGOTddXZ2yJQJzA5YPAArrDeiJT5SvC9glvA+fK2sabEAQwf+FGppqKw4xi8mJatReIiE6mO/51SSbgOnA91Wd8GKqQc+PRpQGrAWMvBvhgyaJY2q4CTauZ1m/i9p7wEdRG08pgFfEFAnr71RDoDY52haBTEm9nDyA17zgPl0rj6sSQY1aeNhfKaprVC9gRAD8kORKaEoAjVsU18ISVJ7K5QURGYmvFgraNGpXCvqyqFJwj56hojciJkpcgmj8BXDEV7O4L00hkqF0QAaoL8uA4wYR4/sYNIw5TB2P8Cr5hXVDlamuzs0al7Ar91sl4AeDwmGFXoghIfFn1B20JP1OMIqLNSAIhHGCgNOFQZfUk4Tz7kGKOWSghxh2iYsmnbYIjsvTgqmSYGQAQLwAHQgnxs9N/5nU9zx7iXVDhwTanRsxNyUjDxDDgSUAZr1wgPyeAwembWpiUobGA2ug9dxTe2eH+vrYIxxG7V2U5jMZ6+vp077ByGAcuB9GDuOURae7xMi0kgAbX630dGze3YF3Dri+zHnnoHD+BCPcRFNLk67hdF8aZfBgNoHy8zkYDYwdAQHCc1SYJEyYqNKkGnqgQaOdaKsLkKGPQf/kbBG89Pb2CAAEDQeMQ8MEwwaKCojpe9/5eVgzODgcHzRXKoSgo46A5fvffkPypcXHWFyBxRX4LV4BV9QhkMTfE9iSdAB+Y4/xMWKE5HIC9T1ggd9yMYgrBAGa4B8V52jMn9MGoQiiALZQtGw+p/ZJ/BFgN0Ud/LVE4KGEEzDHHVuFoFu060CMloIKRRB8ugKwgOXpW3qJJfTvQcvu2bNnrFIuqcpIIE1LDv6BIF9sS41PxMfFxQhRS4wmERblo30PNnFBvphXrOOC66wKAiQQ+DviFRIMgBf8sp/IQMCpIlTAeOX/6QwaXabiDuARAS1aXVCuuSattG5KBYK4zg9SJCDJEatnPmvJREqsRwLzxvomVTDf3LdPwS4j7/Hta1auEihTBVASiggwaUgRP4zb1CyFjUlrqKm1umAUMWN+id3G0rM2npu3RjRK+pbYMO1CeUQE54wma/ROAITw1Q1oPMzOWEdXl7W0tYgtS7IJUJaIxS1byNnkzJS1d/co9shMTWt0MNV9CUEODlpvV7eduXjBhqcnxIrp7+2zs8Ou2p0IRzWamDgGbRti6lAsasxhnB2ftOUrV+id0J5bnJu3lIVsw+Zr7NLUuETvD+zbZyv7l1pjfb1+hoKH3lN9g5ULBWttaLKzFy5I06Rr2VIbn5mR3+f90IrA5za1Nhs10lypYEWrWHNHu41OTNjdd95l+99+y2ob3fjP2elpjaSFdcLOZE2aWprt6k2b7J2DhxyLaGrKurp71JaTz7sBDsROxC+AB8R2xDvrNqzXJAzO1datWyW0SqvLt779TcVPh949pKQZwdUf//jHYlMQK5KEAuxR8Pn0pz8t/Qx0QJhkePnykOIo2NDEUiRQABkABuhbvO9979NZY42JHQUmrFolIVNfLIXFRQv5Jz75SXvnwAHFb8Tdr77yqpgVtK/84Ac/sN/5nd9x7dJzc4pJv/Ptb2vMMWePFgXOI4wLQEdEWrEjtFSsWbPK9r35ps4RSSssCvYB7wzgAdYwgqXEwrA4sFe0zwBUUPwDoODsqHVdoGS1YljYN7QoPP3U03b1xo0CC/bs3SsmiZ+Qs3HTRiW1gBe7d+3SvV1x5RW6FxJ5ziksGE1wzKR1Dnk3tJ/wDhHfZU1gG3EuEXhFB6Wjo02f/ewzzyqRhB3CdXfv2q2WIjQ/yK8QdnWjY9ttdi6t9QM0AzRhDcgfYDjD9MBekq6x9ujgkOj/ly//FxUXWRv2I6wcBGrDUZcck9zC4GGf0RJGXnDbrbeKGcHI6OtvuF4MIvIYtJ8obgIYAMyx1jA5eJfYP426Pn5COQt7FNCMeydxxgYdPXpM4t4A3gffOSjAGsCGGB0gm/yA+Jx4mz8DjsE+IOfg/bEG5J/oPXImXLgdEjgEa4fPYg8PX74sMAQ7zWfTIsM1WWcYGcTxXoMIgIl3xwhwwAbsP/m1Y1W4UcOsHz8DQxG7sqRvidpyeB50SGHr0OpP4Rg/BSuJ55EmZTKptfdnmT3oBr84dg32HaYROSBsp7Xr1gn44b0g6QArEB/ltEzG7cSxE3bNpo3KWzjX5JrkdoCQ2F7eQ1tHh84mek8AWm0BqxLgjCI19yk5htlZ5VgqPDOsZHpK+xowX205METjCLrGtQYwP+VzI4BZWcVFAHnsA/YL+4k2NWwI/olzSH7I2qk4EuhRCogJiiUAi36wiwos/HswYSfU2dNe8WN4fV+PnHkwXtfRTwPRtEBNXpWXgJWi6TgCMxwLRZTXqrijssDggOGgm4kGEgo41bJFoo5SC1ABqKJ/I3jBaQe6JxrRqkk3/I5r9hEXIWgXgplAUslDYXTYjFzLsSUIZNw4YnftsKhqvnWFwAMn4zVLCJpYPF4GKClUJIIPNpK/PgEWAItvWWJh3Uxnx1Th5nlO/p9KEqwVXKAVKPZ60VVNlCk7I6lqk+hLs3LOJOsk1r4nWwyPySkZOgECqZRT9C/kteFZZ99m4qpGIaHgfGlUIBNupid12GjjIPCiIlUVR9w1q3eCkcdg8Kx8Bg5AwWc0oqCTdfBtStD7MKpiYxSLAmG4jvoJOzplNEWRSyY1kpFDyjoA9BDkOWGjGR1KDogTY61WVQVaGcJMBJ/07LGm4+rJc21GVPZwWF5VuaOzU0guRpygjnfe3golzU0WgooE4MK9EQTt3/+m7gsQigqBjGGprPYhjLLGJKczWifQcYwh+1yGkioDINLYuNaEd+fFZwlYoItxyHmvGEuciNaXMWFUg6KMqawT4s89oPEjPZ9wWHuA/kr2EfcNOssEIhwra8F+xuABbgmcicW0jlD7YKnUpKrFAML4soc43DgDd1gWdUt+i7PLxUdfXIHfuBXAVxNEURki2MI/E0x55ijBOf4Ln4FN90A/E0IQiKc0QyCHzcSXalSvhYK2VFfxc1PKaOdJ6HPwGVQQ/d+5ikbWxwFonI0FnPCj6rHb+Cv8M8EdwRzto9wnMRW+gM/A7+JDKZgAIOCn1BI6Pe3AfLW9Vuu6xFjEMlT1AFLwI0RFJJnEMxojn2Z8qxOR95PfADn0hEFBi9iBoowrRIWl0eISDSdsr6ofIvkJWoeCyQdobMzN2eS000rhHqg4whAm+Ia1wbqr+lcoWG1dvQB8te0mkooR8ees7fDlIU1ikJZaZl6inZpYNztnDbGElaZnrZLLC7CqREN2/tJFS9J/Xihaa3OLgvrp9JzNIjoJ4ESBpanZRsfHVUWvFN1oaPx0KhZXGwwUdXwlhYV8uSDBYCXdfC9oJTl1/owtW7tG/jppYbE4LBqWLtulwUEVSpj+A6uDCneK4sgIo6Hj1lrfZBXatmpq1CLU0d2twtXQ4EUrZXn3U3bTzp124ew5m7w8LHBo/ZZrbK5U0Ajgva+/YWuXLbflS5eqAnziLBocOVvRP6BxyunJWfn3ElOiSAwHB50AcXOLzc/NuekcNdUWTiUsVy5ZHQzU1mY7ceqMdbe228josLX1dlkXDN3LQwIzLo8MWyafs43XXGvnKZrV1VuyukaJJ2OSYW8AmrW2tNnQyLAtXbbUXn7pZTt6/LgtHVim937bHbfbSy++pHcCwEAbyL/56EdtZm5GIIdvb379tdcCwC2viARhR2JnWCsPP/ywEmEKQldscOyWgwffsQ3rN9iPfvwjJdNoUNC2DLMEBgfrXymV1eJD/Aq48OSTTypBhu3CtUioSPJptaHCTfIKkACIgFbJ3/7t30qoloSV5Jc9yOdR9ONsuZYDGDbDdvNNN9vu13arsPjWW/vF/oBFwntlKiHnlEQNsBCRY8CVL37hi0oaBWwWSpp8wiQb6Rh2densS6NoenphLLMfVU78yUQZwKOnn3pKSSjtclTvr7zqKp1/2qP2venAxyuuuFKME/KNFcudrgZnkalDnG/i7J///OdK9Cng8bOAJJx3AA6m6bCuGzderbX46le+IkYCP0OMDNgC8EVBGfYUTDYEYWmZwn5ythgxC5OCAi15wqc/8+kFNgQJMWvPe0G75Jlnn1X+de21m6XVCKjwwosv2PU33KD1SCTiNjCwTAA4rCX2FgK2L7/8kvIZ7L/adhgcQUwfh4mdsZMnT0jLBnYBSbLG7apLISoQgHWHDUEeBaD9/e/9QGLHS5ct03vjWbC7vCNidorQ2E7sP/aE/QbA6OwvelbTNjU1bd3dbggFwJJEYzPzdscdd9iuXa+qldGPufdtnfwMoOjg4AW1x5FDcE2AZwR7leaaCejhwNAOBfOJ++Azsb0ATY6UUND75QuQBGFgr2XTHOg8ktPxu+TLrN2Fc+eUf4ntUSlLVBjfcu78eeVq5I6sFXsB285NAM4AWAB+IiCLneB7AJ8XL1zQ72P/AKWwVUxf8uwPgAr2IXo2vPeQkzXV1+rVq3TOAFt4L+xnjfQu5JWHkZtpwIuZCtH8Pu8a+0NxGJuPvyN/8gLtKhqriwXNEqfTJLJD1HVmkHOTq7uBI3TGhLW3/dQdD5jwmRIDD1p1Qt19nRVRUVGND8TLuDkuyoc55+l6uhzYgG6D64v1miJeNJUPZdG4uhcFdcKxrrdI/VRMrmGiTlU8uGHYGw7kwICKahNQPsMhnC+9ZU6QVu0ugbibKjXMU465dhw+z9+/r5I44X1X3REYEzyPaFABmOMQae7HAS84dDYVgAnVGK/vgrPHMEvENGDTACLwMwRt0ttA0yIYW4w4Eck6QRc/BxjhE3ReOMmwhIGqObh1oqjx72oHUuARWaC6clC5L4ADjfMNqL0aNSylGvq1nSYKm4DNh4Ao6zU+Oa4D4BFEknGAKH4P4IHAguQeKhTrhcOhTxAjJvZLyAQi8N54v4AbflMK8Io4epRrsyoHqsbotjhgibUkGOPgU6nhIHLQQUMxUDwvjgynRADF5+PA2JOsR00qZelZN2UANsY8fYuAEHNzWic/UpJ3x+cBwPmWKIATUZhzOR1+EF7XMmUyaqi4czD4d4Jr9ryjcYX0d9YTxgaH+NyFCwqWWQ9+VwBUba0cAIEmAkf8O8/GYaXnmyoWAkeinEF3HBqS4eR9084zOj6h5+JzJJ40P+/Uzien1IdOcMC7ph8WB84a46gw1ALyQmEFo+xLRLjSAGjMHaeSChL2K0bpNy5rWnygxRVYXIHfyhWg8khRgDhE4+jRIgkYInzPi8VpWk7atU3ipwAmvO/GdhMMExd4wTdXNHHtoQRkGpEY9ExTpHFFDAeO4IdDERijTmye2AJQhN+hTdUDGoDm+BgBJ0HFk0AQsEUBcWurEnd+noAR/0SiXF/XEIjTOYYjvg6fzjV8+y0xBz6a+86j0VJ0wAiACf+XKDnjgmnnpT21vn6B/s2zAORQguIZ/DhFfBOfQWUTTQwSIETq8Xfcm3vOnMUiTKBwbB7uGz/lwRaxfglGKYQVi9ZQ1yCwiQTGTxvimfHZq1c6MXbe4dzklIXzRZsbHbNEKGyzmTkxJfivpiphFdgtqWoLx6M2CrNFSUzKZiamxBTpXzpg586ctSQ6dpWSVdfWWHE+a/XVNdbX06NAXAnw+Kht3bZVvriEGO1cWhoTfQP9ls5lbfjysLU2NNjM1JSFKyFpEYxNTtjQxKh1dHUqSaSVKBaOSKtlfGLSWtrarRkwJZ22wZFhsQHqEykl/vWNbrIhazE/l7butnYLFUt2fmTIYtUwcFKWREMnm7e+3h4VTE6ePOV6/AHdcgWxVa2EiH7SpuYzNjI2LtCPIhMtyhQUs8WctXZ1WJoJgTPT1tjVaavXrbM3du0WQ6its13JzFXrN9gLL76oCTtdvd22dPkKG4TVUVtnN9y4Xa06+/bvV6sOiZ/ETK1in/l3/06Jy9PPPCdmANN/EAAlUWEtSZ6IYwHwNFnmzjuUV9CGQjJNIYniHjETexMWFTEoI34feeQRu27rVrF+GEMN65sxviRTDAkgOeIsffazn7W33n5LoBbJG+vCWSLhA6yg2AmLhVgLRsvHPvYxMSiIzfh34jMYErR/jI6OKdbUiNPmZrv9ttsV5yKK7IuanDXYxu+/9/06Z/v27lNsjoYHwsawtqjl6vyOjCycY5JRwBoAEICnH3z/B3bj9hvt0UcetbvvvltrQMwGGEpSCMMKW0C+hNYeSf81116jdebvTKqisAbgAnvi3nvuVbzN2YGBgL7Giy++qOfW4IBoTCARzwFwRULNe+D3yVEottG2gG3aunWLAAuYJzwbOhq0xgDQENvveWOPvseExzVr10gjApAlGonJDtKCQ0yKLUBIGfCBd61WfCa49Pa6STHExoWChFOv2XSNEn9sJe00jz/+uN4NbA8Klkyl0kTJvn7lJ4idMuaZOJj3QaEU8IjR07y7YyeO69/YN9wfn8Pa8rnojkguoLZWiTy2kZZFmEbP/+J5MW2kfRUw7ABgyCuI37HbrGF//4ByPIAw2BUwIZA1IA+hdYs9yBdnl1ZN1hUAjX090N+vvAmNDt6JHz5BnqGR042Nso3sYd7pgbcPaD0B1rE1gINnz50TY4UckpyXFkome7G/SAHRnOQ52YdM4kklEsrj8DGwxbZs3mwvvvSS7ksaL/PzEl4lL+Oa7F3a2CYZMBIA60749ZLOHy1ZtNOwFrBjsPmA5thtpqQi2owv4ry4fG5Ee5H1Y63Y26w/grhibEpYtk55HuvKPuKz8CNcB4Cbe33n4EH5EfI4mIPejuKHJW6MzINrXVHexohyBIp5L3zxrvERFOsBEbl/p+lo8ldeu0YkC2w003cFqrhWTE/2YG9gG0K9/d1wUXXDnpkBNZSXpTYVptNUaAVBp8QJmpKA6wISaA3abTQ5B+ZIVGgOdyTgIxjzy83zYPThUpVRNShe5YIPGCwBSCMdEGlu1Lg+YkRWxXNygq04Y7WiBCP0CCS4T+7XTadxTty3AJXLrqqhYEdaDo52ysb0i8OfqRKxkA5hiokOpqoMfcWJhEADPtMHQKIFUY1BGJeRYVS4pPHiKlUukUZzxdx4q0hUCTcUUdgUHCACPl6MkmYUlQGaim6D8ewcWAV7UXRSGPcMgnlZP48xAjhgw/ln4XnYcGwKNiOUxfGJMSXrfloKv8ca8bOonHPPGHQSdRw67wJjjzHgHWAMWVccHOvKPgBdpM8UI8Sh4jBz6AnoZDRybpQiQS2tL3yPNSRg4zM42CDGrLV6PydcZQhghQkvODfeK9UnWEMjgTaIV9dmfRmzjCHHgGvikXRZmiwzN6f3MjE+JfCF+wVIwTHqwOlgRNTXCFOGdQAN93orvCcCTtYZUSAqCBofHABuvDvWm/49KW63tIgVgoMAIMNgYRDYjzw/gSKjswik+D3uk+d75ZVXjYqnWqUCY8v6cK9cK1SuiJJHYEm1EaME+qtnn57Wcx89fMS10qWZwABryYGDanZzcf/i1+IKLK7A4gr8Bq1ARcwHLzCJzVVhJxr9f2ivAZRgizVNrAqNqRoxQADRpV8GkJBzU+tIUnJZ2oxdDCNh+qJrG8b/yJ4GWlD4Z8UPqO7HKbI4AEWBXMmNsJd4eAAouP50p40CaKNWzmJB/g3/x3MQU4jKfvmyfo42A5IE/IAKDzFHEfZsVHwGFUP8P6M4KSzMzs1I5JCYAiAEX4O/43lge3gABd9HACoBO0iIZSrfY/KJtJKQcHK/MAxo08D3qUInrbqoa6KuVKxKWnCI941pnQXqUO2LRLXWhaKboKcJH7V1log7pi7vjnejIgAxTcDygQ48OTpqmYkpy07PaKxu2crW0dMtomRLY6OEVEmmGKebQVsEbTnuB7ZuMmmbt261F59/3nJzGYEH1Axa6xust7PLsnNp/Rz7JZlK2MpVqwR2RND7GhlVUN3b36cW3zzC+rm85SdnrKelzeKMCi4VbC4/b4VAi629qdmGzw/atmuutbHxCcuHQ2oLYdrEkdMnbePVV1uqErJ9TMFoalBLCBpqpVzemhoarK25xcZnpjXeOD+XtmY07uJxi0djdgzKe2eH09GjiKW23IzFIxExRC4NjyhGpFgCo5QiYrgqZpeGhpRophGRzGWtFI9ZOxMyVq+2117brclICKE+cP/9AiAOHDokVgoJbqKaKR1Ddvudd0qoMYteynxWo6Frauo0bYVEkbjo6LHjlqNNqKVVrA4S6/Xr1kn3gHslhrl287V25dVXimUEwIG2Wld3l0ALYlB0bBi9SivaF774RRu8cEEtPpm5tOJP7o/EDPCQBBg9EFrAeO6B/gEBCZxdWDvEe4AOxEd33nmnYi1idS+oytQVWgto8xBoVxW306dOiz2h9pW331IiCzODWJUxv2g3cDZhTfOMXBeB2C/9H1/StJdbb71V01yYYnLHnXcqqYV5QTLKfwjtAowAxPEZxGxr166zxx9/TMyMW269ZWG0qsRQmZgEEDTn2N4I6fIcMK25D/RkOFcvvfSS/d3f/Z391V/9ld6FwIRz5+zKq67UOaTQRlGNdh2uAyhAvPmNb3xD8TFnkJgW9g6CoTB7Hv74wxrfzDmn9P+f/uZv7KGHfkf5EMDBT3/yU9k6JuDADCLx56wXg4mj5CNMC4rBrq+UNa6afcbkG9YplUrYq6+8LGYLIMIPf/io1hC7xZQbWpxoV4I5s3ffXiXaiO2yTgB2jOBl4ALjgg8ceFv/wXbCjiHiKkmAckmsNSYPvfbaa9IfFLDe1CT9JdYukUgpnlZ+aKa1AxhSsT0aU65DTuqm7TS4CZrTUwKN161frxwNXRgEZJkO1dPTrSKlGBsXLqiVh3wVsIt3RwsSdpj9CcOGPJW9waQlWlKwu+Rm+AT283XXXSebzj7yQBv5Cy2Y7APukfcAAAULC1bZipUrNUEKAANQSfqjsvZofEYE/AOkb92yVfucPA5mFKAYBWtYRRqyAds+0AXlzJLDs66cU56NM+6nrzox2FnpMZIbwjyi1caN8AVkCKuQId3ORMLOnD0rEI+CP79H0YLJZ5K6KBb0f54PW4afoVDMewJgkQ8slbRfNPlzzLX58LPkbfgq7gefhAgxZxtAinPgRgmT+0f0Xg3Va9QAACAASURBVLElkDM0lbWzUzII7G/WlLxQ5IlA3JU/s3eZZopN84yYUE19qqI+wEB1nsOriTJeNNV1wDgHWMoriQbwwIFzaDyrwwUGjmnhRWzYsLw0/i59kDAj9aoULCjwCCbMKMkTHQSBVtczhEo5CDYbT2hPOWjbCRaH+2RzcR2n5O4+R2CT+o7c4WUUsqfXiEUTCMjwYsSiUWBDMON+jpfJouPMQZQ8qEJQw2cJUAGU4dkCxgptNFxLKt/QTkXjccARG5SWETY711AlBhFRKlf5guuJSzpFew4s60AiTvsQjsW1frj2Ie4TtgLfp7cRIyyEs6dHRkACNlB065yKOQaT+zx34ZzuG42MpqZm9bARFIKqxhNOxZlKBfQ/nAKO24FOThlcmjI6+Ajt1QgA4B1yjwRMbFiMhteFAYThPUNf5D74QkGZfcbPUeXh2jBGMNLsGzY+wRmHkuth5EQXZmrO9LSuI2MQDuvQAAZhZHCqPCfrKIpjsSjnCogBAAGog8FhnZhxD2odizlhPwATDA2GgfvBAMB8wcHxnrw2DQEfXbwIqDmaX2xBJNYLCo2NuN49ACT6/HDgqjzSGpXO6LoEAfwM79LRDlN6XtBiBL8Glg5oX9D/iQHDANOHS/+pRr8BXNFHnMnIIIAc+/2vgL4SkrF0X4utOL9BWeLioyyuwOIKaAUo7Dg2LDYVOjB2GjaJV8Tnp1Q8YMzvxYti3ZFMOPaqY25Ko4Mx7wFjAt/N9wX4z+dU6OFL/d1VCf1ZCTqFJdpLJEAPmIEqKcWfWMBmDavKSNAImOJadN3kB6qdPu6IBiKEBNz4Sp6LZJBgkGILcQk2Hyq/awNyDBX8Fn6QuAiGB/EOwIiSHUM8vk5+UNXLqWn9n9Yj/AmVT8AXfpf2C3ymxMlhj6L3FXbC/jBlqDRyj/hBtSCbSV8Mn0P8wH0SkOLvnNhiTn6JHnveD/38xCtcP1nl2mW5Lz1DqaRKN7/X3Ym/p5W7aMOXLttpkvHZtJghs+m0JaqTKjDxeXg0CiVMtJkv5JW48Xxey+XqqzfascNHQIGsZGXLFXK2pLtHeiOWLwqoAeipl2C9CRSiN59AenY+bXWNDbrvns5OmxqbsKpcwdYvWWrz5ZLNwnSOR9UKxEjgSLliQ+fO2/arNok9kQ2FlAwRU50bvqz/X7F0uR09ddJKyZg+h1GyiJPyHKwDIAjaZ/C1aatBdDY/n7UqsWUjal0A6IG2nyd+q62ROCpjsynmIEhLG1IsmbCjp0+qbYWWnixVccC7xgY7fPKERqTCZv7oRx8SQ2Lvnj2qyr//gx+0Xa/vtrhGgdZpRDEAXVdPt6bt1Dc02tj4pOKVu+6+W2N3id8+/enP2NjkpD3+2GMCmD70wIcU28KiuOP228US2XnTTmlSEKfCkKDKDlMHfYz9b+1XvEklH2YEOj+AJJzV7q4uu+H6GxRnoX+yY/sOxWi0fJDs0Er09NNP61zyszu2bxf1f+nyZWp3BqQgjpQeg6Y9tko0FbFX3vMTTzwRME0uCUx47rlnraen144cPSJw57777lOSzPshaUUrg0RduhexmP393/+9mCMk9S++9KKAFL5Psg6ThSIdLRqIxe7evcvuvPM9KqpJoLqmRvdCK4a7xmVV/deuoRVmo/2H//B/CbCkmMi5A1yARUCeIzbJ4SOKwZ966mn7oz/6IyWWnBt0YIgR/XRMWl8Ac8gVNl2zSfd3YfCCmDMwERAjfeyxx/Q73C+JNPoxTMXs6+sRq4Fzy3XXr1sv20fyT0s4X8Sh27fvsJq6Ovv6179h123bKkYAbR7YM9qVYIu88vIrtmbNak2HohzNpBxi/pGRMfu93/s92aGXXnrZTp06rZzgwQ9/WPf0yquv2Jmzp+3WW25TuxMsI2wYACIx+/lzZzWIYvnyFfbjn/xYa8DETCbJMAkJu8D0JYAibB7ABO8TfQ8YLTDdyRGxGxSwyRdgR9FiAvjEe+Z7gHwwongfsB/QOEHwGFYUAAAAB/E64C8+CPvrbGudciEKwX7aDHmCQHrGswO4l0oSyWUf0XJGiyZrhk3UBJl4XCw/8hz8DAAO1yKHEvOko8OOnziud0mrDAAbLBjsGkACz6AccXY2yA2HlRPAXGHccl1NrQBcfCgTfWiX4fkBWAApyN34bEAZpA/wXzfccIOb3mkU1ScENoyNuGIzgBDvEeOGj2P/Umwg56G4zth2AA9yZRhxFJJhoi3p7xdAxPpR3ABkJx/jfGNrKCLgx7Cf5O+SoSiX9H35wEhUQrsS9g18C+ffd6r8cnAL+ZHDIfCfdG2oNYhYIQD+WGe+JzCw4Ca3kv/yM8rnEWqvrktW5ACZgCJGiJsy4xIwRtFROXFVFw6rKvZSGJ/XBXCQjpkRBBPBdBxuLDhdcsQLX0Eg4ukuotMI6HCbSON7QmHXAqQeIzdal4Ta9ysTTIgREzBFPEDBfbsWIFfxcWOH+TPTapxCvmemaJwg9021JQLA4kYR8twYNw4CSS1/J8DSyMFiKVCXdv1iai9Cu4WxyuWKmAncE5uLYMSBCNBenRAsAIkfJaygJ0PVwzF7GEGG41VrSTApR2rt2Xn9DoaItcZoEJiA3rE2vHQCEe6Zz+SabtpKjdaRtcvms3IiVHOgooleTIUoEhaA4sEY3jOfybOCUjs6WlrCpnweQAlOjvfOPbvqU0roIgwOvZeAwsa1qCg4kKmgw89mZ+/QPwwIwjPJmVQzYceN9sKpsh8BZDD4FkxAGLp0WRUunpW94anAMHsAEQhSMWwCEiboR+3RnmYt/Cg1HBZOCmOrQJCRxzk3CQB6HwYAmrZff0dbrtK+Y+xeT1+fDHddLaDRlIJUDDFACz2D7BfeCWtCMI7D5X1h5NTyk6dfOa09BXoNoMZ1MLAEGTBKAHdg4cBvkqFPJCTohKI498x7wJkdPHhIKC7B08L0KnXDLQIli5nl4gosrsBv5grg2z2bBGCBgIzgBjuMb6KK5TTHnPYUVGPADHxzLpuXDyce0EQ9c8EdVGRsuXTXAhpuvuAYEupt1nQPp1/mY4iCYg1alh37xOuv4esV+wRtycQ1mmhXzAdjeUuuUBO0QHMvVFHVS22M5k3IR2PF0TwghKFd2PkVQBGTn/TaVvyZVgQBF2KIUIAoKp6QkKvaUCZd0IeWWhBDQFcXU6TKTWHDz3l6ciIJZdoJyuObWZP0PAJ6rqcfP4cGCr+PXyMw5jNhQnIPBJyAHATRiqeSKVVn8U34VAewZBfalIuI0/P7ExOaDENrTi6TERgwNjEejDCuqBB09vx5TWYhfjnBRImy067Dh3qmrf5sFTFIOts7bPTyZcvMuPbeIgBYOGytFGLm5pSIoKc3NTNtDS0tDlyqqbWZ8QlLlc1SFrGZ9Jw1trZYVU1K98OYX66XjERtZU+fXR68ZBGE/tGZSyXt4uiw1ufKVWvs+d2vWC5SceyTw/83e/cdped1nYf+TJ/BAIPeSAAEWAEC7CTYKYmURFKUJauQKrFEWUpu7Kz4uiV21orjlOU49rV8YyeRrDhxlhRLFlWoaklUodjF3gmSYC8oRK9TgGl3/Z7zvrCSP/Jncpc0I2EBnPnm+97T9tn72c9+9jP1/u7rL7v27s7a6pyxctnygF77tfAcmFXOOG1tef3VV8qyJYvL+NiRgEXmdnqygj6ADO7r8KFDKZuylza/+EJKA5QuDRNHVKbV3VUmu7uzF7B+z7/ovJQY65hhDi+57NIwZ/eGidtXzjrnnPg5AsI3X3lVOXDocDrD6JIjsfOFL/5NxvWRj3w0grgCcxogN3/15uh/yDBfuPHCcs6556TrE/+QrwU8khVXElJ9o+Ewo5wf/g7mR4Rgd+4st/7oR2X96evj49LcOPucs8tpp55WHnjwgeyhk04+qTzy8CMJtrQYxgbg333o7304rALlGgJ9/hzABHNEa2e+neTaK6++EsZTxFq3bgkLRWvTmjStDQKM1TmyVp4VWAK0Elgr+3j/+69PCfm9P7k3QbNgm8acL7aGvsSb3/ym8r3v3dJkspXe1O4jOuUQ9cUYMf4v3vTF/P1r//jXMp/mScCIbdMm+R597LGU1JhPz4kZsnLlqrLqhFWZE+PFyJBcExCzOQAONom4LJDp1h/fGl9cMwmBdbrlzK06RpgcZAMAG0AH2XdxgyDc/EkeYwkYm6QssMuaSaJ/9rOfS8vYAKgNY07iz5rcc/c95eSTT4rd6u3uTjvrCszsTtwB0Hj88SejC+JMzFswv7z73e9OzAOMYjfOO+/8rAlmBxt1wgkrY9Puu/++aMwAIdlvXbmW6zw0OR7tILYTK4UNwqQXdOsmBEQ3Bs/HhooTAHHuDyCiOaMhVFn2C8opp5wafRLsJWyLNLxoWqun3fHJJweAtAfcRewrdo33JporoSw+sKYtE4WMA5stvhEnmAfgj3tBm2bAoWcRI+iAJaEttqoaUbVhx2WXXppxABTs1SeeeDwgR+K0PXsrOD0wkLvEWIFhugKJ9cRghw4cTFxZSQJV4qBTOWsD+Lj3vLfyUWeJtookNIDHegJKlb7a08bFnvsdmj3OLmYWgN2dgiH24ssvZxzEbcMIcu8OD+estQBnyzBRLuYLy4tNUErbxmQ0YNzDnilam+NHM9a2s5D3bdmbAUZmzcqztYn7Y/F/Sm+rj0CIPBUxbaObJnFiXqKRGkmRzlrZsnDJ/GmL6829mU2fdsLoKY0jUIOyrupUNCIpNYszkUNkQFWUtbbVhVjIxqQWiOBYUz5TBWBr5xJfAQsaaiingrPjd/yBdKNp2swxZkp/ImZfnROfmYE0YjApHTLA5r1r2U3VJ+E4eDqZo0qV/TvhlxZNLB1VdNZXK4QTam3DSvE66JsFQRXyOQJpRkh5DUCGseIg0D8xZgG5Z3Lw581bEEAmgMfoaBUUnZo61s6popK9AV9SEtSFRlTFc6Nt0td7DPmMQ+bCHB7OPGDkAANciv7m4LQbJB1kemur5FaE1/sBJnwP2KCcw3ObI8G9+Up7Koreg7Pze96X18WQ+HLpQEQhp/5mACvQVj/bfEEmdXdJqczoSO0Qo81fQ08GOLmAZdCM2TzG6ARVJaI3Ugb7B0KpBj441OapiiqNxLlRywo1BuyY52TU0k54XpwhRpJhAaZEmf3AgdLRqXSltkZWNsNh9L4AHM8GTQRWONicgGThDLqjZD48h/lxafuZ8Z915llpIQwEqTTvzvLc5s05T96n3Vfbtm8rZ6zfEIooxopntkaQbjS1p57alHIohkEngqi378HIKaHFuTg5v1q7oW/KdNaStVpu9tNiSj+bIdPMqGZmYGYGfh5noOqR6XJTS0TZbM60e4cf0dZCp93g0epIYW1E5Lu/skT4ExF77e6O7ZWEECCGvXDgQL7Ppo+MHKki8D21paEEUS3LqQmecWKzjR4WPyb6Hh0VPKmFIh0Nq7YyIFqNNe+VxE/D4OTbuH/Gj/JzeqrYoNa9AUY4ir35SEFENEd+6p6ud51kiHuVWH11EH2GMciQeSMOO7ale5RPYizucYkLdHnOtLngP/hKeW4jwq/bD7YN3804jFOSwufqiKMrh/kUiCl3At5zQKtjvCivJfLAgZYBFCx4Tl/uUHe56ert7k0pjISH1yv71UJWi9wlS6sIp4BAIof/Yj1ffOnFzCPxRwwGGc5ovSxZHPBi5+5dAUaefmpTzRjyBw4eLIvmzSvHyUjv3Zs1mot9NH60zJ47VA4os503v+zcsi2CsIO9fWV8eDT38eikDowlZTWC82RKu3vK6MHDpb+jq/TPmQ2VKoOzBrJ3AEPPvfpyKf09Ze3JJ5fXXn6l+sNdneWV119LWU5X6Qqz9PVtW8pO5U0Ds8rKpcsSaNEhwCKZO2d2mWo6NXb39ZQuCbHZhOlfSNBF+8AaThwZL72ltrLGzt45fKgsO2FVPrN/9qxyaPRw6erpKvMWLEhGe6QRwxdY0SmcNXtOxi/bv/GiixN00mex7S+74vKyadOmBM58eAGd9fvABz5Q/s2/+jcJiviofJWLLsZc2Bc2AD/K3GM03fOTeyK2ionz4IMP5OwKuDCG+WGACaKxrYAzYAct/oQTVuVzjQNzQ3mRZ9PmVoZbu+QbbvhA2iHT8Xjk4YcDWgBJ27IDvpQ1tg8xM4AMmAEbL9xYtry+JeCKbL0Merq/pFxkecAmTC/BOv0K2fdPfPwTOaf2H2ZwyyL3eUof+LjAGbYG6IAR49ydd+55mSO+H59Y6Yb3o6ny/ve/P3P10ssVKPE+zz//XNZWy2GgToQ5JycDzgCLUzKxeXPO5lvf9tby4AMPxoatXrM6LAuxhFIbnW4+//nP16TuwEBZu25tQCh+qyQrO8HuaYrw8CMPZY7ZWSBuTc7Oi5hpOpH26f41lNcPzpqdkoVr33FNxiD5LB4QU2hU8fIrVcdk/ry5ZcmihWlhjMWuJTExWvaZngmGD9aDNWZjsDq2bd9aNm9+PuAHP50fL67Yvn1rueCC82uJjZi1SRASrWUjK7N+XoL9RQsWZp+LGY+MHkn8lta9m58LO8NnYoKwKdYQAGJ+AVKYJlhcWD72nxIc4IyYBQjhvYwNwKUExN0DuMVksoZiDWAT9oS9hO0hVrNebYDf6nS05WdiTd2QjIHtcKaGx0YjjCyxWhmGOnvWxGkFiCfKnMHZiXGylsTQAXcYVpMAsvm188+unfk38Jx90NHL8ycmjF7k4YBm7hd7GyPxkUcfzd4CjIjl7D9zw9aKg4B/PhNL7PkXXkg8TsvF+zo7wA6x2AlrVpfnX3gx+1t8qJTQZ0iMu0eARsAv7yHmtEbiQvvH3NgTqR6YnMwd0oI63s8903bLCimAzidtz/gKteuSOcvfDXaQWH54OHNkD4Vp8lOlOJV4UQkcSay4c5tOdx3HrViaKzhdZfxSgtnaRtgBSxzW0FBdhhE5mpyql7oWui6MsdFcsBAmwa8L1CULvQzNNe/rAWpLXgNpg/6wSlIrXINMIIKsekTRGr2RuUNzEglyfkxFDcwrNcxr/d7Y6EietZZtdMXZqPTd2nY4nWxk7ju78uy+ADQVKKpsEZOaf3OqtE5G32kuP59RMyOjoc05YKh7rfp8HBrU2jxzDdoT+Jfpsmjh4lwyHBJG34LZAC2tqCrqz04wXEVoq86KhWxZG+hwYbRQmd+xI69t65R9ZnX++mOII27a2ZlNqw2zMXBEfL4N4LBVI6+zyq4Y32Sq9slUDSWLBCllQAISNbouGB7WUDbL/BKfgjZHcKfUUiKsBzTIMC+2bW2U9/szXiJXxmNcoZSmvIlmyKysA4cO7cwBwkiRrTqwd182rrF4TwbchW6camhd2qFiE+7tAQAN5jUcTYf+pZdejtNoPWRXXA4ACei4A8s4tW2RtSdzUK2FA+SSdaEzzhwNdb0uJHPAuGslBjRRD4uuFuN4uAoTcWT8jYYou2Rd7RHPccF558eJlbFo6wIZCuJTqKcMFHG2CsZsK6+++lo59dTTArbZz+aYgWSAaw1aI6nNTefTN9HUjObrz2NYOTPmmRn4WZ2BCkT4f9ozElpvwI+WmSnYci+678OcbTQ5OJYAdIC2oM79MH/+3CQ+3Fteh8qMlsxuu/cwMgXpvvge/BtfKfH1JF2lap5wrKLxVp+Po+rzUxLcsFoDtpSOgB4An1YvjT33fmjW/KJa7luTR7X0k18EAKoisT6PQ1p9BHXXfpe4qpLV6gvl93prNwRjcee484EMwCG+XrLwixbmvuRMteWubc29sbgDjx4ZT6YyWcAGsMFO8TMU6mhojYyk3JePk3aVyTAuS+DI30mZc3ThuqP91ZYwC+rcfxxrvpz7XCmGshlZ2gMHdTFM28RjyRDUbGvOhwgj9OCBsgvtO8HOVACWgcFZZcOGDREPDUt2eDiZZBxiLTG7aanQtRmak6CqpwGBevroGOxOeQFx2S7dkg4eTumNyR+bOJqkTl9Pb1m6fFnuXiUy48NjZd6sOQHC6DqEETw6Uo7XOWh6ovQN9Adk2frKqxGK5dfQ6lDaYy/QQtDN8NnnNpferp6yfPGScnDv3vhky1euzGte3/JaWTh/QdYUzX7p8uPKE089mfdbOHdeGRkbDUs3unnjk/n+nuHDZcGSxeXat729vPDyi+WxZzeVhUsWhSJ/8SWXBFDa9sb2snPX7rJrz+6yYtUJCT4efuSRcuppa8up69aV6emO8tLLr5QVK1cFAJPQcUboFvCXLjj/gvIvf/9fJoEGiHjltVezx/iIl15ySfaX7iaCfD7lhz70oeyPm7/61fg173zndeVTn/5UMuzKeYAJMuwtKMpPtDef3fxszo8zCYzwftqvmg+BrzlXlkcY81vf/lY6hZx51lnlC5//Qvmd3/2d+P2f/exnE6hdeuml0SWhI2Iv2Y/KJ7AJWoFYPp8AUQdFIpzKCX7xPb8YoUs+p/8G5vzt3/5tABagBP/Tswm2zQXASHm1ZwWufPQjH03gLG5wJmTcgRY0OT7ykY+E6cF3v/OuOwMs8csxTQSOGNz8Ub7qTV+6KYHqr/7Kr8Z/tceBJN/4xjcCCAW0kImfmg6j5pyzz4mNw/DxfaAiJgkbSldFBxzAAr8Rk4Cfzm5o5fvYY48F0HC+jfvOO+8K2ErUWNvkr33t6+Xd735XksDYEY8+8kj+rVSJz0+b5s477ihXXvnmMAK+/vVvlD//sz8P0w/4sm3r9px5oraC2LvuuTv6fOyks3jwwKHEJPaDvfHGju3lqivfkrInYDc7APAAGrNFAC7JU7EaBhpGhK/T12+ogXNXd8p8yB+wAVhZgn97TGzw4IMPlZUrV2RvAhHMN1CE/ZTsNKdYd2KpMOcGtT/fm+6eGzasz9kwT9bH/gTIYALt3lWZO5uefrqsP/30Y/EZkCAsx+GRlE8BDN09ynQsCGBSuZgyf8LAYh32H4BirwBlgAZsBZY7soN5ruKwlfmnrGbNSSc2CesqwZAkO92ibYSLq+6I0hbz6ff9nJ1Q6iK29/7mwt/EdwEv5tN9k1Kgrs6AQaoNPKP5b5kzdGmSSIhe5d6IabubxVbuEYlqc0yrBtjGhoWMQYty797cjc6NZhpej6FkP3jWgCMqJpKIINFRY2S/a03dl+KuNqncYhwhQ5DuaATh29eERdIkZcxzdLk6Osvp69YFdOpYetziaaiP+1yARtOiUk1RgGpL37Z2d6Cv/5geSEVkavlMC7i0yAywpZbAdCSoc1FWUbTJXNa1/MYiVcAFcwVAwtnRso6T4FCnnKUpBTKBMvEmzx+IrwVrNVPamqU4E9gdTSmRMRiPn2eza1HU6I/UgB3wMx30mePjELUL0ZYpmR++ksPhGT1rDM/Ro42o2Zw8W7qWEAgbGY1RrC1sqygnNoFLRTCu9MZ82FCp3dqx41g2yO/64gBEJwWlt7s74MTuvbtTwsKAQDVdFmGqTGqTqHVS1RVx4CK+xXHq6w1VjxFFI/RMxy0/vmbbItJWM2MVUZ4IxZNxnb9wfsAooIr5hua5rFDQopeyY0ecRMbOJl237vSwjRx+NEvGpC2FgrZyNKLrMT1dzr/ggtBr7Tkb3mXF+WNgn3jyiYwlXWW2v1FWr1wZIMXFYTwOlsvGXoW8rt+wPmPxPvYLBFTWy3yZ79Bzp6fjpNh/arB7e/pi2AAcyoYYX2NwuWDKmFdq9Qx2LdnqyoXhwkKN5VC5FOuz740YmoyKcdoXhJiANU88TpG8O4bUZ6e1GCHjkdE4ESwig+rwujS9N0cZaMPhpADv8gEiyU48/fQzOfyhmIXVNRVKbfsVLaAZwORnNVqcGdfMDMzMwE8ZuzA6MCGU32KXKmVttMxkjDnA7hv/ri0VuwNo80nY+elp5aJ8kq7coe4BoqIymu5srEhBizsZa7QFPaKWj407rRykO/6FqN733aFpYchnqArc1Z/q1DWm2uzKOCGMX1mofCCJpqNHJ3LfBJSZrFpp7kWfwT/h80hGpWTZzwitNr7IyAimZW/exx3vLuQLoEVzjDnQLfsE8MHhNgblNzWxg4E7Gl+OdpY7jqPo7geQuAvNizns4XvpskdIVfe+o0dqZi++Wr3PwjwZGYlPNXdO7bzDSXZ3GcOCeboc9WSNgB6T0UQbKFu3bslzyQILkPgTCxYtyutk+oE+vgdoca8+s2lT7nwOOh/MnApe+RLYBgLRe+6+Oz4nLQR+y7PPbE5tejoUzplTZg30lZ1v7AxLR8Chnh9LYusrr5Xtr71eBrp7yuGDB8sowfZlS+NfHR4dKTf+8i+Xz/ynT5Ujw6NhpehiE5Znd1fZf/hQyngI5+7fu6dse/nVsuG0tWX/7j2lH1g3Z6js0YlxEIvkSMRcn978bOnv7StXvenN5ZH7HkiXmkNT4+XpzZvLgcMHyula8fb2lad0kWmANmK3U/bNxHjKDXbt21v6urrTTrkonT9ytAzZD/19Zby7pHxHOcCqE07Imi49Xnvbefm58/P2q68p/+W//lVZccKqcmh4pFxzzTsi+qp8KWyRJiARwPz15z9fRodHyo0f/ViC3R/98Ifl9A3ry3e++934dFe86YoEXL6ue+c7E6gJ8gA7wI0wmZVfHT0SXw/L5K1XXRU/iu4JX8qX4Fswp8RDmYP2vgJ9Qs0H9x0oq1afENaEs0Jo1F4/9bRT8x7XXnNtAjMlQtgNzoVyEj9705vflMQjf1eQSEfkT//0T8snPvGJBLnPP/d8xox14kwJGHUL8dovfvGL5YMf/GD8QP57yxpw5p0Xn/GFv/lC+cgvfaQCsMPDOfef+c+fieCqOZddj6+5alVAIwAioK/t6PiWK99SvvzlL6f0yFzpZKVlMh0VYA2A9NFHH8vc0CkJw+LoeMAcWiAp0z90MOyUT3/6040tHE8nEc+vw4wknflxvpR964Kq3OcrX/lyOeOMM6Phgs3827/92xFt6gXxiAAAIABJREFU3fT0poiqikMuvPDinEcJ2T/+4z8u3b090YchTPv3/t6HI2T73z/3uXL33XeXSy+9OD7t7bffUeYvWFguOP/8xDibnnq6/OSen8QGa2PMNr/3vb8Yu3nbj28PMPf5z38hZ96/n3jy8QDTWvZirwNgzRcQTsxw001fDJjTanHy0ZWf6ZwCDFPuUWOGjsREO3fsyhi1HNZFhQ9+7TXXJM658467Us5jfozFXAKPaO54rX26Zs2JAdXsX7o9AAx7i80Rm7EzYoww1hctKk9t2hTwy16yr6x/Yprp6ZQmBTxJwrcn49BOGDBN0BtrSrcbydpbb/1RSjn9Lpb9JZdeEl0oe9YeBU6KV05csyYg1hs7duS1l1x8cXnwoYdih9lmukcEYNsyycT1WHuLFpW9e/akmgJ4LdkgfgNE6mSkwxI7bz+yy0A0tkGJGGDJeJTwXHvtNflsbHtnXgkdAoQSqSTRt28L+BLAfMmSctlll5Zbf3Rr7ghdTP2u81nJCBV08XeanjRYgLlqNSeVu6W8KB10a4VHQJCG/Vk7h9ZqCp/Zynmk6qTRZRVfIge0CXjsf+Wc7FTHytXHTXtDZQ0GCR2GCqcmN+19MTqqFoiLO8ns5kPbPscBTDgqtmFnLZORkahCrEplmtrfJvsRTZSG7tKCLg5KBUC0G66MEINoqaAJipV7NCVBUa9vOvTU96rtbaMn0jBisCl8ditOG8eoodd43zarUgGR6nyZ5GQIbNpG+X5icjxGx+8LkBkmhtYEer85c4bibEClPYfNyEByckw6z0mbQAeB0WT8wuJJicdgHBuOFBqqQy/TArFDQ0v5UVoQqsk9nAPmub1XrYucW0ZH0F5LnsfncZr83CY2HgK6WBVoZTaOsQveKcFzIhhZn5G57urMxbtg0YKAVmhXHDUbyMGBnHM+vd4mZgiMx7w4wESEgBScOq9BFU3pzyCdkbE8s8Pp9yDMnFHOo99xmYbNge0k6zMyWk5cvbpMT06lNMb7tLXbNhvqm+dx+Mxlmy1gqGQkjDECWnPnpbauitrRdelKDZy9As3EGvH8zoExq1nkKMsOtK2eIZ9YHVBegI5L2T5w4QOWnn56U7oEtWh4Dm3mejxzAkDTKcC5QGFTD9nd3VvbCKev+tIg09YtDuGy5ZlXP5s9OCcgFFCLIwJRd1aScawWoEnEVeDL108rmcwwTWbizJkZmJmBn5kZaIxbeudF/6yWyYTJ6k/z/TBGC3+kM2C+Uo1oQQDXMQyae94dPnG00QNr6Nbp6Dc6mrpv4AVgIh37mq44MoytdhQ/IZmqBpBJe9/OWjrE+fppYEWQ1IrPeb2v9l6KL5hS5aq7FsZtY9/5MIITHQs9S5IczV0u00qQPyxNgW+EZkvuo5rBG45go7loa/V9T8ClXNc9Y6yysfTK0lUA+BQ/zjg7U3LtNVX5rZYCtVoyWLfmBmDj+3yaFszyHvHVmrG5vzn4baa01UBp27gm8dVRs8l+p7evP0EDXwpL1r+BSkOzZ4dNsGzZkgAjQCFAh2BRqZHOMJx6/lMtae4LSINt8sqrr+U9iMC78+fMGcxc8Wt09TN3uugc2L2nbHnltTKNvdPXn3lxrwMWCGMCXJ589PGyYP68+IDDMt3DI7mTj0xOlNHx8WS8pTTGDw2nvGcWscOhofg/6PZr163TGjHaKsbOZ9PVZ3jfgbLmxJPKM6+8XA6NDUdfwFiUGL2mne3kVFm6aFECCr4qrTcgIMDEXuSrTzoS2NcjI2Xx0sURrdXi+G1ve3sYMlp2JiO9fWvELDFXNpxxRvnyV75SlixdFobM4CyAwmg59/zzoskRhuuhg5Wmv2xZOfHEk8rQ4JzomGCgnHPuuXmevQf2BlhwNjA1MIaxmvjN5557TvweTBaB2X333hdmA127lNZ198SvAzrwCZVPKOPxPcE6301gGobG61vSfldi8Kknn4zvpE2tZxQ8ffwTnwhLwh/nDHsAm8U5+OrNX01plf2vLA5TRRJNqYw1Nj4itfxIoA1gRHDIpxVbvPe97y0//OEPo6vivbEcJFnty9tvuz1JPoCduMW4lebwBfmcxu1LECp4/ovP/EVKEZTD+B42sXPnnF77jmvDWFZWw58FEijL4Dfz6fm9V7/96jAYtFL23saSkoWxsQTyOr28+NJLKcUBBHs/n+ucttoyguJt27ZkPgTXkq46YP7gBz8o/+yf/bMAOsaCicdXFSfQ2cCs+uY3v5HgWzD93e98J/aG1g1AUrnM1i2vZ87POuvs+LQ3f/VrEcHetXN3ueTiS5N4ZS/5wUBJICzGjzF4vbXXgeqb3/pGec973hPb5WdhiC9alOdcueL4nDeCtqQFxBqXXHppgJp777svjBP7psYHmzNO4JW22RLr9q99KqF91llnBSze/OxzYbLZw8qnLrr44jJn7lDZ9NRT8bJ9nrhJAhvAIaFe9VF6AjZ4dvGOtQQUCso9s3nRvvuUk08Oe0K5klhNdxhrK95JCUtpRb1nJQn9liuvDDuIjgldHYCZmMR5Ahqw0WeffU7EgpWLnbTmxOgLfalp+6urlIR/7M/h4ayzOCr2eKAy/TEp2EUxLfsgPtWVCPBlrrEtfSVW6+xKaZyfWT+xq7hKXCR2BMRJeEv8sr32I8FZzyqeMhfOl/vU5+gmBgMAQomJ7X9sI/MWuZCOjgAvnj1EjiZhEqwgGi81/o4sSFOtIZ70TOJRtqXG5bU5jXgvjWBSulPlJHzfWpiD3GXTGncMV3Lr8auWT3uBQYXK6gLXUrejCnQl25E2wTUIO8YqSSFPdVIYOeCITWFgqf8BQqjjbcCW1O6m/KaKsbYqxenyEVFXmR6Zk976eRyhACKVyupn/u1w0jIxUdFL0eb4pzrfJPMTjY/ahcXnhc7q8tU+qBlTKyTjEFdB1/E4CMYEHKl9tWubVovpALaaJDZlqzFSWzBpbVwvNM9YF6w6Qpytzo6q4l9RPW3+Kv3Ns6ZXuSxYI75jgSBvFs562EwpQXIJHz0SQ1SZOpVZwOhMTU6X8SNVOM3hTOnKKL0V5ThVVRkIhk7ogxmAdCIaGooT4RJA/XJY9ObWKWeIIZiaqIJxut6gyDW0Mps4AJqORwTe9u7NHvB+Pq8FGUI3jgaN+rEKurU9tTFXaq/sjpS1ANEq+FIPF6fKYVMjDNgx98Agf5sTxouYle9Ban3fc3CcgE7Q1YBrypVmzToGyHBs1K1ZY8bOwQ640bSm5kSbQ2M03hadjJYMDRXCSvPmxrF0iNouR5yB0MbGx/N+lR3EWa16Jy3g5/0xXxhlYJ419jzm3l5yvvzM57hAjcO8LFi4KEYCcyYlSE2gIGBoARGBwk+Lvvrv6uDOfM3MwMwMzMzAz8gMNFWI1abWO7q1h+292iZGKhujuyYmBvpqB7qBgbxegOGeiV5a6Qhg4M7RkYTDIAHAcZKA8LoIwDVAiFLXCrRI9LQlyh25c9osXYRcU+47GQfNnVBFv6fiGxwDewjOdejcVmul6Ybwd2oHtKqFUnXBeuPT1JrrKujujqlsX/dAbWHJ8fRfnNeW9dv6Jqj3wH5JEmWmEiEcX3OkPBegEWF1rYx1uJvqCBNBxxxfFTDojV8QXZEhd/dk7uxWB0YgxT/zGXyufH///jirQA3BIJZLW1blfVPGevRI7kC+BHYK8XZj0C63+nidCfrMHX9Ee15BHpBEcJfOg2m/XMEhATsmheQCQMf7Yrs88eRTmUM6Eb6G5tJxk7jRW6ckcI9gP+ApzNADpSsOeK33nz93bnwfga3XCEiAH7t37ChHx46UwaE5hfcLoEtJAOr60YloomCIGPu2HbVU4BRdbUaGy+pVq9JlZFLbywULy0AP4d2JsnX3jnJQvX1fbzmCKYVqjul9dLzMx6qhbTI1GZp75lwA0dsTH4EfnCz3/v2lb6Av3XQwXmTctRIWHPLztm7fGj/Vntq6bXs5bd3asvrEk9LFY9/eg+Wiiy5JB6HPffaz8WH5mQJKwaAk2omr15QnHn8ygZM1FAhKuGE+yN4rU7FG1lTiyTp4LT9UsulLX/pSdGgwPJTjCJ7PPefcY90LtfmVNY9mz9houfiii+OD3XXHnRmb8iKlDYIwQIFMuz38lre8JUHxXXfdGTYyHRW+IL+RJh5ATfANeBHU04Uxb+wC8KOy4TuOZa912HF2+GX2i9Kehx56MLGMUpiqEbE3egyCQcCL1/MRnbu777o7fqoSbuUXSsTNoUAOu5lmhffBhsBSuOGGG8oPfviDcu2114Z58uNba4cdQJIymne9+13pdKIjDt8zscxE7arlcwEc2B868gAgPZM5BoCk0+L+feXss86KndOZRok5doVx6nTT6icCGq6//voE5+xhkq9blE11BiAVg3hvgSj/v3aeXJTnoQvzxvZtAfD4sVo3b3r6mfjAOtlsefX1MOCxaJzxzc8/33T7mlPWrju9/OfP/OcAT5gMbCcNk0svuzTMG6/HlqEtUhn9/eXMM88IYwJDwXnAFAFCKiN5+plnAhzx78Vg5sj6bnm91XJZlD1pfwNT2ft0SenoTAAPNEnSu6sCp0majo4mmckOn3zKKQF1BeHmo+pXDmSPp5vp8ceHLd7GK+aS7QWmWaf4+nt2B8h3X2G3+F17xloCFTH5rYtxiNvEVVjqvqwf++lsAxecPR3DdKJRFqUbJ5CXEC5Q055Q4tiyFj2DdfGs7JZYG6upPRNtpYkzyvYDhEgy0McCILXlpxFPbTS82C22OUARmwSgjoAxqYfJY6VeiYMAl8PDiQXpPFmndDbTlnnp0jBt/Nz6mHd2ly1xN7Zlmm2qOLF6I+zqdpf0d7c6m5hUnif3zNhYYmm2w1oZdyvuLnAy5nzGkSP1uVauPn46mYyG6gKpdRDC0nBpp6XVZAbQMaUbTqWKVvZG1dvwGoCLD46hntT7uLJD4hg0AIb/rk5HQ5chxkPVns5I02I4YEtDW20TR9E58SyThFmrqCznwGvbVnu15KY6Li24YyN5lvq5VRk/9ceNCEzLVuDYcGZ8n8ExeQxc1cdQaqMd00A2rro2l6ax+p6LNyrzjaOSkonRsby2KvAeynuisVagpTsod6sYX5WPKyqG8po65EaZP2JFDVulo4ugTs3e+NzUaTWMC4dk145dGTt6H6cOjSh1y4OzQjfjXPm9iLZOlzgug41IKnZEaua0txsdDYIKlOLpGH/Vk5mOAXLpoOy6XKyJg8zwcmyU3ZhjRqc6ft3R6nCQrUX7DC2yDcHkpEX3ZoRQ61BqC81Fdb4OlvlDc9M+zsXIWDnUjAyUu/Yw17KwK++hHtSeaGvXXFTZr709oe35N4BkYGAwz4xiaLxe35Y9Ocw+B+Kr/ZhDaTxtqRG02tggoQCoFlix94yXwfH6OFHDw+WFF54vswYHQlVzWcvCoc1xijie6gvt/4r4L6qskv0HqiJ6Y5hpwngvzx5KrIWqXYT/BzCkLclpw6IZwORnJECcGcbMDMzMwE/NQAWJk3AYkHCYig8SofPGj6k+QMO266iJBXabXXV/+H3OHntay3m7wj5xB7fJCI4vx7N2YRvLH44XujNnEi07aiRhCdfkEVo6IMDPkyApU5Xh2s1n6mrqqWuZjs9OgieAioRVhba9P2cS4OBu4D/44jvwM3Sw8V5e7Y6o/sBE7mV3sjtIhlySx3j/rlygsl5kVemLRQumEWE3P/wrz6X1aDobpja8J21bZeA4xvwZdz8NMJk5vmD8hrGx+Cqc7cxvmMmTx3w5XRnS9tizdXfn7q7M5ek4tjXJg6kyGr0TgQdfS3Bm3OaqLXnlPwhMPR+qtGxxxOobMVnr5/f5lhJMxGj3yEYfPRrGkPaz7ve3XvXWAEPuaH6RMgxBz6s6vDQdNaqo7WgSPUfHRsvc2XPKLPpsW7dFWPKk1asjnqqFLkDAXuTrWBtlLS+98GIZPXSoHNq7rywQjBw6HPBpbGqiDM0aLP3d3Sn3WaAjy8GDmXdgzJIFizKPr2zdWvbu31e7E05PpZPO4rnzSk8o5zW5GEBOUKUUetZgkV47NDIc/5AWC3917OiRsnTlcVknwcq555+fwM54Z88ZLE9ueiptjgfnzEnQvG37G9Fse2PHrnL2uecnkBCkC7bSrW/evJRCPfn4E+Ud11yb8mMBmTIX7BVdTKxXDeh6K53/uOMyJsGesmWiq9YEM4bvyB/TgVCrXT4wHy0tcV9/Lb4T7QKB8b/+V/86wSKWLg0a2hkvvPRSufCiC/M6WXosE2UrREkBAGlvTQvl2WejkQEYdb4AN0A3gqkC+G9961sp/aB/49y25RNYGw88cH8599zzqo7d1FRKPM44Y0PYBVrWAiMqo+twgr0PfejD6faiHTBRVmUd9ha2C7DO77FZxHQxKAAjxkWzhL93zdXXhHli/nQOqt0Rnww4wsd8+9vfXh5++KHy5FNPZdx8+HT4VJrX15/1cQY+8fc/Uf76r/+6bLxgYxoHmFtjoHmiLEUQ+aMf3RqmzPr1pzeta2uc5/MIkV555VVJwpoz4IVSJAE9dsbHbvxo/HL7CViGiSP2cLaJ827buiUl7uaMrocuT4ATbKS9u/eUJ594qmzcuLGKxR44UPYf2BcQC4Akz/qX/+Uvy1VXXhmbtnfP7nQEwiq77/77A4qxOzohSfRiixlPy5BQPqO0hD9uD7Mb7AVNCmDL0888mzjDfAIC2Idoc5BKeGNnWbt2XZgjQDgCsPYaQDhVBCMjWYtWJ4VALdsGgKJZkyYUnR0BfKJdeP4F2ecp6TmkoYMzWgVIWxFf+xIoBnAhobDmxBMDWLNPWibTMjEGdxetHvuSnRRT+gJw+J6yRHZOAtx5CNte23Og5axZselsrniGvfFvY3K2zQNwS9zh+Ty/+7Xdd1XKoTZeMc/iZGADO2SPYtCRPvA5bLo9KL4RZ9cW9/Nyx7Xi7D63lZqI5MXYWFguwCIxp98xt9iFqQSg01Smsy7OmzNkDdoOpImDUiZbfQTYBNALoKfsz1r7fnvneF2qPrSZbkrn/A7wLwAa1knTaKVj1Zrjp2vbuyoepJbRgWsprpXdUPVKXGz+jnCqDESYJxXhMbHADJNmk6esorMj9NAY9cYxEVDzLVLyEzZIbWHMKLT1xAbgcAnWDSQCQfn5RF4P3Gj1MlpxI4wFXw6ubEIGGJSrvndbBmMzW0DGE7PBvzkfwJn0dYb6Na2LIlhb1Ev1x1BA51pVfhvLwrmkADq5mI9UWqWFMTaf67/TGaizuwmYa60o3ZYIojWOhTHZSMAXm4uxYoBob7h8sWAYrMzX1FQ2P2quTQU80AFIeQ7nCFLJcIYZ0tdf3ti5o85xQ3WyfpUSWFsmu8yUoXCWXGgE8MIj7ehIdkW9c+0INFHWnX56Pr9mtbqClnp2gIY5qXXVdQ5quUpfQJ6gsSOjATYieHvkaOrCGQfobYAvosDdXXlt2mFpYbZocRno7YsRjrJxb28oe5xhGQJZDGCEtnxtF5105WkQ1JRYza4dFYAhqHuyefaf9cTmiDYNXZCJiRg064J2Zu7NYdt1qM2oGRdH2BzICCTT1AoJ6+E9MZHL59VXXi0vv/xiaICcU3uaIyc7xhib5zazFdGllSuyH9XPc6Ky/nPmBKQiQgVgqoXx/2vAZKYcZya6nJmBmRn42Z2Bv+PMcYTZVdly91NKc2WDGpChJoOw+JS9TiaQYIvbTm7uRw4gQANekY5ojR5WQJFGwDLdBBoWrM/ggAqkVejwcdoMWS1L5pz9nVq/rLs7RGBa/RSskMqO4V/54hcpJkopi/9NNaVGDejj9zo6auauCsxWsCRM1gj1VxZHy2yVWeXIVlCmswZSDfNAeYNExtLlS6sw4GRtWQwM4Zulgx4x/5GRjI3v8MbOncnypRxm7ryM0Ry6ez2vcXDyzWM6+iUxVkEEc+XOM3/GF3YuxsTYkfwsLJQO7ZVr9lCgYRyzZw1U1mlTguw53N8SKO7rEYzPwdkJLDAU3M+YshJA2KBzhnSSQC0fS4mG1/jMgX5JpG0JjoiTaiPq5x/64Ifi6EfDLiUuCwIUvbbl9cw332DJ/IXl4L795ZnNz5bjjj8+97MOIkotOpqkkvdOkomvPK2rzniZxrxWe9/XH/BijLbL7Dmlr5se3M7Sp2RsaG7Zu29/5rO/py8aJkRstTEenDO77Dt8qOoZzF9QZvc3mWt+z/Bwss+eXWfJIxPj5ZDuJkNDpU9Z2sRUnuW41SvL8Mho2bJtS1m6bHmAA/v9pFNOKs+98Fz2oNJpmWOBGfDwxZdfTcdBc/HFm26KD3nGmWeGhaE8hi+p1PgA1nK38u+h+G7WZGRspHZ9wtLq68ucf/TGG8vDDz0UFomAW1Bc293ODzhWGV9T2ct8SWwMn3XaaacmuXbPPfcE0OAnL164KLpAfHztnomQCuLsNQxgewcoodxItxxgSZscw9hoS8f8HEAS7b758xO8CsD4jPx3550NETheffXb0+FFAC1gpXkCEAF0eE9ABMYHMChdfHbtDssCIGD8fhaR1hNWJ2ZINn/7GxnzL/3SL8Vv9cyEPq+5+uryuc/99+w95wLLxvvylT1j9JE6OhPEp1S/vyZ1T193epg+2hQDoQAxWCVY2eyAsp+2fMf7idOcw/e97305s5s3PxvfXqJT2ZREHqFSc/ftb/9t2kY7w55ZSc3SZUuiXdIGrl6H3eUBAUS6zNCbMX/Oy0UXXRxxVcHrxo0XlgcfeKiWSGh93uyXhx5+MCCR0jfaNeZMMnjzc8+Ud1x7bXRVngFqRVdoWQAw/vGy5bWDpvkxJqAWoM66aKTgvgC2iE9POunEsKgAqlhQACZ3ASAEUMLWEj41t9gaQBwlaP2zZmWsmC3sh4BeII8VrsTQvlIq1YIA9hJQB6DoOYDatJTYf0x3NsoZZpeXLF6SuwrQhwVlbGK8tuJAzGp+ac/cc8/dAZ3FDEq1dNYCnjhv2E379u1N+2D2FPho7q2ZtWlBrQ3EcKenUr7mUkr1QmdnGFvmzbqwK4DSFnxyLsUxbLm9rZtTCBKTk1VOohNTbWuAK8/mXqiJ+unY8tpZVpxJI7NKO0Ske/Pm7HV3pZbfbMsJq0/IvKdNcqOP5dkjTt7bW4kb01NhosSOLJhf2wQ3QZDXmS/xJsAmZBDdeXW46+zMWoXUELzg7zrkVqblgjB+SELo0pv7a/mKxfE+HIDU/HbVjja1ZKahiSZ27kwtj8OVNnpRf6+XZhUnMx8VpPAzpTCC3xb88DoUQxNlg7bZFT9vS0zq37V8w0CNOTVGPT31wqUxoZZ3oDo9AJWqG4JVMp1LSp1vq3tSnZyaNQlrpWnV6zIMXQoanzolZSQHmnrWOblsvYbojM3T1s/ayILpZGaIdSbIHm+cl9q61/N5TmO3Gercdpf586piPYPgM10gGCOMHJCnFXuLKOjYWL7HgrhEAkKkVZwSpakcXoJMjKMDiJEwd87cRtTuUD2ETVcg82ctOU+MRcRtjtZyH2P0WS5NxiT1cpyQuXNC1fQeNqvDb84F7l7XglS1DfDOvI7htqGBJxwUlxWwhSCqZzRe688JZVja9TcugAxDIyNhH2Jh+Ax75oQVK0PN5QwDXzi8xu172CiyTf4NTGLY6t6rdObQqxpwx9qpU6517pWCpbzFM3udQ+O92wveZ3MQjcOBS5uypv2a9WtLbzhNQY1374mhJmpkf8gYMNi7du8sK1esqE5Df18cBRf9c88RWhqqTJLu7mRAHfQWOOJotvsWyEenpi1rCnJqxzfgSRs+zIi+/uyGiDMjm5mBmRn4qRloHCJOaTS+jqnl11KStr1gxOyOjKb9uruAEF3o9t3d8Snaemh3gnvHfemOcD8JmPbu2xfAPRmpsERRsluwYFa0HNhpNlyw5305hTLhnV2V4wKQ4FPESZzVn9f4jLadYfVvZPjQfmsCiZ/gbm5Lio7QEkkZbtO6GKMRY3acwKyxKYWu7dKi1bBqVTKncfKKtozz8nOOs0ypIF1mfWCwtvj1DBzRmnSYlznsJIzY+AzAjFYnbtas2SkNkZipSYQ5AXECfoRmXtv0cjSTcT98uI6l6VBorTwX/8cMRU8trF2+VvX3li1dVmYN9EdTwbi9xh/3sQA59HaiifPmJiNa79Gesu70teXJJ54sQ7pVHDwYFhBgRHAm8++e9t78Fi1X+VdpyXngYLnxYx8rn/3s55IZPe3UU9O5Rn1/d39fAvjTT19XlixcXJ575tkItNJKEajJ4K497ZQk05564smqxdHdlQzl1MRkOYq5oeuOsuXB2QkeDhw+VKngc4eyhjoDDQ0MVpFDjOXe2vHIXlDiI1G1beeOdB1ZNGcorZElkAR3Ai8lYnQPwr6mW0I/ZWgonX56wkbtKCtPPrHMT0b6UDlt7dokPQFFh0cPx3cGXhw4cCjAFV9N+c6ixUuw+uOb3P/AA0mGnnveuQnKf3zbbXmexQsXJ7Fl/wh6lPwoAZIIwxCx9lrW0g75+Cc+Xv7o3/27nCssW6UpwAbJLIwl/q3g1ZwKYv7bX/23BH/YFHQSKvu8oyxfflz03J59hvDnqnQ8wuBQJvOizoilBHhQ3vK7v/O7CUDTRnjjxgAn5jaZ8Vmzyrve9a4Ep+aTWKqAOjp8nZ0piaH7gY3wh3/4BwEtzjzzrPL9799S3nhje/mP//E/lk2bng6wAMjTLdG8AAeACPY6odDHHn88+44AtX0sIDduIIpnwG6KlsPoWILHv/qrvyq//Mu/nFImwAcRYuMzx/YrQV1gDAFQQbS9TCNF5yt+vhiBLykhiBFi7Lfccsux8vcLL9xYQc+jWj4PJTAUrHt/icg1a1aHMfPwIw8nWKZhIU742s1fC1DMX+fvCmR14cGKcRYwT/j6V7zpTdFGAYodt3xZ4ofaGnaqnHve+cd0UNii2267PQCXQN571tI1cIeiAAAgAElEQVSMw+Wcc85NUtV7sIs+c8GCebFl2hhLwAIhzB179sMf/aD86q/+SuxBnaddYdJLvLKnzqX3sNfdG84reydBiT3xyisvJ1azDzCJdC168qknY3PErEDlVC2otJis8YWYwznDrEnMQgtkcDA/u3DjhYlVxDiY5Px9e8r5F7sQUFXaCNxic7CZAH7ukdg5wqkLFuQu8t5iFvMj1nEenRG/6xwZi3+LoXTUFLscaTq1GquyKnPiDjLPbKp5vuzSSwPCmgd2lx21H9lXMY9SNvbiTVdcUV57/fWAKObdealxP52dw2H3YyCKnzwDu++s+Sy2E+hiDdlV84E141naJDdgT2wIeLJ+XuPn6zdsKE88/njul5ZkYdxhKaar7ERNDER7pITJBSTDbGE77V1fKRnT0r2ptOAHGJc73xpUEXageO1Um665XTqjHknpZ9Wd2lM6jlu5dBrywqA7YF6YAJgGQ1r1TJYyzXDXjEbAlFKRKAeult10ppYzjgsKXtPq1wU5PnE0pQqicRn8HhmLRjne77bImWC1BQXEgRwYzoGNyZBW6upUnB/P2d1TwRjgDWqiYJozExqULjyNWC1EvFUdNolppzR79jFdFgdOILt7985GELQzhjgaF3PnZkH37N3dKHbr/lNF20y8g8aAt6VIsiaeJ5tO6ymthntreyMHrZbTzMpFABl1sEJHWriwsntSgztepiYnslAoS7I9Ftvio0FGF2NkJBvXwc78hdLan3mKozd3KJvA7zCG0mA2tM83d3p1m1eAide0DArz4qDqkOM5OH2egxvGGMo+PPbYoxFjMlYHGFhj3c1VC7rZP76nxZQ1o2DedoixsbXThT5WsTg0sPkxpupyGYwWOHFwRzPGo9n4wBughzGkJvTuu4OgO/ienTF0SRuDzd2CO56L4WF8XUgLQjVTJ95VXnzxpYgnoQMCNuwP+weAwVlN1q2UGA60sIi0HgQA9VeQZv6CWm+9f1/otuaJ0+J1nJFdO3cEnXRpttQ4hhsjyKWfbBKhpR070qUBHdqeBcYxCgzNyLDDX+ll//NXSqeaL4DmzNfMDMzMwMwM/MzOQPRLOo6BxzqKYRdihbpP2U1guTvYXSjzzw4DFdxFggl3EQ0E9ri/f1Y5cuRo83vVMW11uNwnnMmwWjsxEgW9tbNN/ZoOKMAH4GP47GXLl6elbKttFRYGJmOYEv1JRkQQNu0RdyXBE5AfI1dSSle8nu7c660WmHvafRpnfUIL49oV6IjkTbSsJGU681z8D+PGEoi4/tR07jzAkXv08PCh6ENURmXVW0lJ8JGx3Pf8wPGj5moyzwMMkbUTfAhU6GgpxwEiCcYEVcYviHJfuwNlr+OEa3+7tDqs0SNpSqAE4z7PGrUlrG1Hg4j89VdB3trRsDO/y0GXIZft5oeYy1deeind6MwTR3vD+vVVqJ6mmXLXnbvKqaeckvtbEGdtX3zhxZTT8pe0GPYMAgr3tgz7Jz/5p7lria5rC/vGjjfik4xPjhddS4iC2jfo4fwWv6elM+CFo//oI4/G57IWPkPms7er91j7aVnwCLtHs26yrFqxItlPa0hPDrAmuOKvtGXmfFqfY19y8He/sT1BCKDF+M2/FsE65vR0dpeRI2Pl0JGxlO3omNMhOUbrpr+nzBrEWB2KeKSgbcHC+eWee+8NC0P2XKmSkhFCql6ntEXbz+NXrkjwo7xbAkybZkms7/ztd8qC+QsTRCUwe/6FMFbOO/+C8sijjwSI4p95bmwCMcVXvvKV/K6Smeeef77ccMP1YREI6i6++MIE4Fi79iedBWUhNC60X7755q+V3/qt38qa0w9ZteL4lHE4Uxc2ZS7mDlvbGfj0pz5d/tE/+kcBL/lp/OCUPOzaWe668+5y8cUXx5/ceOHG+I933H5HABVrf9aZZ5ZvfPOb8bV/+WMfS2cSvy9A57P/4Ic/LGedeVbOhzUT/Buj9qp/9md/Vn7vX/xegC/nnOaHBN15556bvYM9ofyHVsn1N1wf1ow5AGIR7UyZzuoTypNPPlW0ZV132tqy8cILwwT4i7/4i/Jv//DflqVLliY49PwScc44fx7zwDp9/OMfLy+++EJ0f+i2YIsBBsQTuuAohbLHgDHGnFL9JUsCGulW+Y5r35Eyvy/e9DfRTSGQq4uVLisYHGzSRRdeGEbXCy++FDFfwAx782v/9z9OR5yURDTaFCmVmZgs69atz+skAo87bln2DeAaw4Nw70knnVxef31Lefnll9INSfxw/333xY68/eq3lqNHxspDDz+SsYs/7FtgJjuvPbHOYEqsdEbSeSe+fGdn+drNNwfgAOh5fmt55513xjcHuNgTtQNLjdNSbtg0k6jSDJ3lssuvSBtuQJeY5IUXXkz8iHXFTottCKk65wAGYJ4zqmzK95XVSEDbv841+2Ovm8trrr0m7ys+BG5Ipos13FnKT9jAWpI5Xh548MHYV4Ajmx/tj6nJnBcgt844JAVOX78++8/4gW+1AUftPuW5vCfhaXeXxHXs+MBAwBvjBzp6xuh6NALiYkLgmvgHWOM1ADfjAWayYda6Ze4762ItAH7s/shI1lvHK8CisiH70D5hCMVW1tJYb7zxxnLXnXdGf8YXmwSUcoeIlSJgG4CmluD4+YEDtQMcu4gBYz8oyTSv4juxqlh6j/bETQmdeNi/xepAM/E7IKaNw1Jm6zWthslUI9ZKNZ2hIhBVPxSlUz1rRbvTBSf1QephZfInkqnxHQa8vqa22EsGZHK89PQShK2BKPqSr7BZGmFUk2Uhf7rmNZkUqu69vRm4902JTALEWmbTdtMJVUcZS5OVUf4SypjNPzAYkMcitU6EOkmIlWxDsibjVRCsPnN3DAsaVKshwbnQbtBnVICnMmHSu7l0BM3yPRs87YU7O2v3mtGRbJq0CIZWjSkxqi3/iGVB5IAGaEwRtBodTVsvBjhlPF2d2cQcLvVu/u3Ap6vO5GQuUVQuwXlU7RtalIPbBtezZitXGQ6q2SJ0NgLnxYbjVAFaojtSatcewARVdWgxpgwDAsWGkHoff9puPg4csANl2Psbayi4qM3Ri5k+1gmmFY+1+dUQ2h9tbbiLXnaFgbHW5tAF3dvbHZX3Cvb0Zy4i+tbXV17f8npa8DpojIKLPABRU/4Cgee8eS7IO4dLSzOOFLAHeOPSAPDIgvlcawhAQVV7/IknsgbWmjN01tln5WIy37JrqdNURz04GETfMxNYcgFYJ7QytOEqajsZA00Aye9CgdVBpzvAZO11gwLZtqizR8xtuk01goAtzWxGxfVnNhycGdjMDMzMwP9qBhrB19pNZrq2AR6YFceysjkquOG+wC4APs+aPSvdYNxxBBvZVQFfustMTJaDBw7FP3Avuj/8CWPk8OHKjkwLQ2UrtfOCBJP7R228lHt0J+iJ9fXmnsYu8BycWIFzbW9cBeSqsn8Vum/v6DBKI1BfRefDkG10BtquPN6/FY13/xhsTVBVDZW2dbLxmBef09Ojdruj6ag3cKxMWLAnaAK81HKersyN8lbgxOzBoWMZWHe7efBzDARjEuwkWXLgQGrlAf0SQJ5d4Cywlc2rrOLKwG2BGa+xNgJMDixmAYfWGroLAVn8G4CMgfGH1OL7fE6v4EgJDMBBFtRdK7h0z6Ol337bbbljTz7plLJj1648T9uWkjPsZ/zEs88+KyxP9zR6Ob9UoLBr157oevCntKE1R0oKTli9qjz/0gvxBdavXxfgJQHklq0BlTju/BFJGnNY2TwHIsh/+ODhY/odEi9pPDBdqibK0JwEPkqYBMv8EXuGr8Cfbpm4Out1Y0pPTpZ9+/eWPbsqQCIhZ47tSxnlwd7+Unq6yrbdu0oP1q8EZZkucxcsKAuWLq4dgiamUiZs3q948xUJdpSW04N4/PEnEsTrrHLlVVflmb7zne+k20gV1F0YxoPgR7nM85ufLzfeWJkQGAXnn39BAvwqMDmYjjwCV3NPE+Gxxx9L8KcMRXJVK1XZcJ1BgCpLl9T15BPbe7odGtsN118fXxVQAJgA+kmAXXv11SkxevW118Lu4LvzP/cfOJhz/v1bvl9+//f/RbnjjtsTrKWcZemyPKuSjuuue2eeAYMF6IZFADD6hV94V0okvv233y4nnXhSdDOee25z+frXv554BBuBfwqU8Ho+MT9UqQTfGsMKuHjFFVeUl19+NWO27lViYCJ+ntexW089+VSAIy1ft21TyrE4Z+y973tvkmk6BX3xb74YbRk2hgbeddddF9+U9ojnBz4BTMwvIGHN6jXlN37j17PX//zP/jxrizmibasA+ZN/8iflHdddl4SfvfaXf/mX0Z950xVvyuvMOaDqjDM3JE7wnlnDhQsDRopvsBxOPHFNGAbskXkVa5kfGiXf+va3w+4gvAzsZSPM6S3f/0G5/PIrMj/3339fede7fiFA51e/+tWICbOnP/7xbQGe/uAP/iD7L11nZg+Wiy66MOVZSoxuu/32csUVb66dKTtK5vHDH/5w4jjdgh544MEyf97caJsQvv2rv/qvWX/sb7YTA+KN7TsC1GAAATnYYC2L2RN72tmIvuHuPeWyyy9LLLV69YkR2zVvQBM2SGzKPgI/KkDYV275/i0BlBM3RoNp57E2wGyujkFtucpP7r23/PPf++cBmq1n2wEI0KvM0N5kb2mXOFv33Xdv9pYzZi+J2QCvwBV3HLDJ3aBUlV3zc3YQK47tZgedafbI9wFpJ6w6IQlnY8XUAGYAZsVWYkE22N2jagCQ0JZLin3YdOcEO42tB2J6X+uppbA5kvwHrlgvcX30lEZG0wL81VdeyeurxqgmKFUiROnajh1vZN4jg9Hcq+5HsWlAaTEU0J5kQS6bWlrDngB9EAzq+6qEkPCo3UmNQQwIxEu7Yr6FjdTIaXi//HfTWCM9SJcfv2S6ZQZYaIZ+fLqKvGqHl9+frgCJizjP05Q9RNizUcRVn5mMS8p2OqPoHeMwOV7gLS4O7VwTWHdSZ689ktvONBFmjXFHiCDkUmtvvc7l5T2hTh6apgjUn8MT+KRpHQwQkblvqULVoQACKLlBiR2MwE36LHd3xSC77IEctfUgEKY7F0nrBCUTE42W3hweC+ULrRbSFYZNNFAqoORZU89Mlbyn6pb44rgRC3I5DygFIpoW5fxqRP2eg364QdY4PDaH5/HZaY88Pp7X2rgOtBIZGz+ATdMJx8GCiGNYoHlB2xljm2HF8StqyUyzUWVaKHVzUlqEz0G3qRl8lN1ly5ZmDA4H5w1yD8VUssPZkEHgMLSaNUAd88kBZOR8MJQamowV0jo4Z55xZt5X/eWRsaNNze7iUPugly49DjBRqv379uaZ7VNjUL/qv81psmIyi0dqzThnheOH/dPqyZgPhgzAgU4nY2It0iXI/GzenMPm5wwUtHnDGRtSp2ruGaS2/ZwsQWreAFaEWxtnkwq3S84zWhvzTq3b/GkDlv3TZBTVxr3wwkvHMqV79qgvnJ195n2xZhhS4wwAGRr2TBw1MwMzMzAzAz/nM9A6Nbn3K2MEQ0RyogLtXWEoAKGVhKYMt683+iHuB3eFO5KNTt37mBrrXWX+3HlxEDmknL1kk0plk8iY+ZuTJcgBGnAMOX2cLskW5pkN1/LdZ9bkC+AGmHMwgbdkScu+rOKps/NMAHf3RmXQjh0rUbbS/J6qpVa/UpPdP1DLWbBumy6Dxg6Id2nyKwQ1lYtT2cC1nHMqDBJ+lEDJayUt+FF8CuBF1WibTnDUip3TWvBitGROrbu57cbnzjQ2dxv/T3CBrekuSwJJR5w8T08j3K8N6OIwN/gK1gvIBGhomaO13Hm09PR25x73JfkC1KIp8Nijj+ZvXSsIiCZLunZtkhbu6v5o1s2KVoLWmk9t2hRfSKa6+oGzEwBUhs9AOe744+JrPP30M8nuV5q5NR5JsKecQCnV088+XVasWhVhTPpkr7z0crnkootzT9OmiH+yYsUxB96zbNv2RhnomxWfDEjUZpD5l+ecfWYCUACQtfM+NOV8tsDT36Gmh20zGIBkUpMAHY3eeKNQvUnCb2KivPvd7yo/uOX76bKjffCwjkMHD5aejq744vZk36yBBHvKYX7xPe9JZwtgA9q7MSvdePSxR4/ppknjPB6A47Qk90ySjK1uKVq3rlqxKqLA9q31FtwL5vmKF196WeZi/foqiiqYFAg6c/xDXwI8WXefCQB47tlnyzlnn5U9JljGIH7/+9+fgOren9wb0VVMrY//8scTPH3t5q+Wc885u6w8YVX83edfeD46NA899HBAB3bge9/9XrnqqivLt771zfLa668FOAAK3HbbbdFf5Jfx/ew92h6YS3/77W+HWSP5RxD4fN1uhobKn/zJn6Slr9cpCQHcKAGSiANK8T0l1CTnfvTDHwWE8d8/ufe+sJf4i9/73vfKL7zrFwL8ATkF3ny909efHhCHT/r4Y4+H5eHciQ/M2U/uuScxiXIdwIIz/cEPfjAMCfP7sY99LMKuACbnWMB7w/U3xEY8+eQTAV2sE/vFZvLZdVwR3ykp+tznPpfYABDVarEo4Tn/gvPCFDfuW77//cxfulMqvYj+36yAF/aq7ixXXHF5QGhnzHyIAdjGltHtd37wwx+VVStXxgYvW7Y8cRJbo5018BBLh30R9F9//Q3lj/7ojwJYT05NlA9+4APlsssvL9/73nfL88+/mIQpW7Bu3dry3e98r1z3zusCmjo3QMDZg7Nylt785jeVm754U2IOz4ZdhSl/1513JbBeuXJV9lQbJ2zYcEaAo9e3vJbWydbaGXEXDI+Olb4eXb408FgV2+Zct61y2RV76sor35KuOIC2CNru2x874MwCd/fv31fuuvvuMHLYmne+6xdyH7lrgJIBS0vJPLGJGH6t5AN7iCnDDgFigECYUyoA6L5EBLvR4wJ82d/KUGgrWiviu1hbAJqnN2Ge9ATQ8HxpVnLwYM5rFb+tJVH2IlDS+7780ku5i8Th4iTnQ7eqAOrPPR/biqWRKgFA7qxZSSaziVXYdk/WPCVNc+eWrVu25HtYVO5nc1oT9vVusYd8xmIJ+QMHMl/mKizJRuPHM6bhRxrW1I61fITIUiSGmgoY4jXGcHRsLDYKmNTqpOZ+bsRs8x5N8iHVH97nuBVLp9tsB22JCKIRc+3WjaaiNWpguzqq+FfU4BvQBDOh1YuoBTS1a0e6uxytwIVuNugnXieobktIbGLfsykiENa00UuGKB1zSha5ZZm02Yu8T3cVcjOgOBVKcDge1OyPHD0G7CSDknbHsiwVfYrgWFO7DJhxAFJC0yis25CQL4GziROIex6ORnQuTHSjUxItlAj3qI8djrFtez07hAyixWmV6wPuZHErG0UWRQ2hz0HNDS11eiIXSW255pDMDwoHgXfZt/XSDGtU5akQt22Te3riSNUe6vsz1vkLF+QwA544JS4+SC8BH8aTYwkcaZW/25ITc2YsGCr2BcdHZs1FFPHdSZoi/TlYAIiamZuTUqD0oye0k7o/dORdmbs2eweZVafKEZAZiJhw6cwFVdWZa30hQGq5bjT79wf5tPccsLarUIt4msMIc8lwjY4mY1E7DFRwy96wPi+/9HJZsGhRWbp0eUSJHDDUPKCTdn+eNSDL0aPJkjn4xuo9UVZlunwB1Dh7nt/4OZ8EW1955dUAOYwj6nAcsrQLOxBnoruTOO6B0JZlQKCj9jgHwR5iKFK/nnU80tCt6zlswcqf83BpZvgzMzAzAz/HM5CqRFkiQXh3d4Bv3+JAsafuAA4oRz5Cc8oxBvrDLo3+GhHOyYmAF7Kk7oVDh4ZTTx59CBoPh6uAOL9EEEEAXPJAUMu2x3+YMzulHx0dnLNaMux5aic3HVtqwiRtJ3fvKf1Nd7eWPZly5Anq+9PxAwAf7uGqG4dRW1m1vrw2dOWUNY83Po2ugVXTrfXfZGyrGDsAp4JHfs9d6Ln4QxxjgEebrWtZLilTHp/IveaOb3XlBHMCQM8HBOKA8qVk4uO/NeKoAh1MXQF/BHYnATv9cWqtF2fXc8roCQisUURzO7VaHslcycRKNACtCBjyNyKMeai2uQTsWDdlCfyCtH3UuU8pQinJ9PN5FsxbkETYZZddnjtYwOCuputivlJmvWdP7m7+qOCMX8FHGUzLy5qMsR6SbAAxYEbp7khgy9d48fkX8vvnnnNe2MX8kwgT9vfHwW+d/vGjE2Vw1pzMt72GlRFwIXOjtHp5/lsmV+DQ7j9AUZobpOPSVJ5Z+RefaGT4UOnRIbILQ6gm3CSjUP0FVnMXzEtHnZ3btpfp8YmsfRdffLqUWYOzA7AoRbGGSokFuWkJ2z+QErbHHn0sYpO79uwOe0Cwf9OXvhh/U4mDmnodVqYmpsub3/yW7A1+H3+VjgYw4Lp3vrPImiu5siYSUE89tSlz14KS/DfnOCU+xx2X87Ru7Wnx/cKePnw480HkX/DmtXy0lrkE8LnwgvPLW9/2tmjNAEr+r3/4D7MvnnjiyQRn9geGhOBbOYn9xV/TxleAeekll0Wr0JgF1XzWyi7YlPkk7Cn7bq6ee35zeed110XnADNCCRCmNf/c+2Mk2UeSeFgL0YJYsTIMNv4hn1uAf/kVl+cM25fa+YpfPvGJT2RO2RV7XEANoOCnKtdRLn7/fffn/e0tPuh5557XALiHy8UXX1K+8c1vhLkOnHKe7dXnNj93zKcFBhCi5ZNWAdur8xwSfVhF8ctPX1fe+573BsTxPDUZ2pGSk29/61sBnDGPnEkggt+t4GftaGSfC0CBsuyJ9rwAYwEzO/rlL325vP3qaxJP2e9iEGtrX1gv55x4b8uwtv5Ku5xxmjGYTz7jgfsfCCN9+bLjsmdb1pxYDahmD2BPkHBQHqI8RWCfJHx3d8CK1avXlO/d8r2U8kliAh5WrFyZ4BoTnU179dVXMn8ACWxG4Hrp6Kyx00TVVbEW7gb20bk1Ry37oQVP2Bify66yM1hrSAHmLdo1Y2Nl7enrKnNx377sjTQr6esLQ0Jgz/Y668atfbZYwpljE4BgztGjjz0WO8T2ApLYHO+lpOq+e+8rq9eszh5qG0iY87Z9vbsGqGzO/Y7n9Me+waRJkl7SeWKi6icNDyeRr5xL6SXNHt9TssXOtwl+IIw9EYJAo0e1+oQTwhppv8dGif002giZQqv6dB2bzjOIJ82duyS2+iCtpZF6zzVdZdkw+0T8XlmamsrULnWtcgGyR3AFOlrj42EZ2RdsPtvtczBTIz4O7NHpLt1hh5Ic6Vi4ZP60yU39jtY63V1lcnoSpyVaI2FPlApgePi0mwtgUrMXKdtR75rON7X1LxChUksnS18/sVatg7vzPu2TV/GmCpi0Qp4u/IAaWuYFDKoqtqHLNBmlXNoN8wWN039XHZWqTWLg6s+CBnXW+jmXc2rGmoA4aNv8+cf0U5LZn5qM4Qt11MIqN5qaPEaPbek5nkcgboPbsFA3zkDKWZoJhmqmU44MVU93xuAPdoLsCocjpTSDs2v2ZFKLwsNhRjBOwI44OGnlN3Ss7Gd6uiOgh4wKUCTB/NhYDrWLKZsqYnCyVZMxStBGBosR95xeU0uIpqqi86zBCHUBUYyLMUrt2ZHRbHhOJqemCtRVT93h9KXNm3kxRsYvyO2u3QGKGAh1lGr2HPhs3smpUA6BFJ7LMwIhOCfDWggm27I972VsHI/VBJ127oiBjt5HX3+cF/WbBJk8i0uI4Uj9cx9HtSfod1T9iaEdOBDnV637kqXL0uJZBiP1bPPmhSXjQqJuZl39t0tU2zrvUTVzenKY0bbVJjo8noWRZRD8O6VOSxZHd0T5UnXID2cf+l3vi9Fj3zDM6L/WoXVe7TmXoXPTCry2lLBjB+fnOFiaGfrMDMzMwM/3DFTGLGH6yuRzb6Wl7ZEarLsj3KVzZOoPH46Dhg3JzgtwgSoAffbcfcjec1DdV/64p1x0odj36RjYF9HBtLTcu6fpnLAkrxVg1La3WBJEw/sqWJPOdrSparkEh1ig5n51j9W2wTVR5OcpBeWoub+aboCt6Hv0LtzDTYIpZTlJDs05JnRb9d0mcy9ysvlVfBn/bktjw+CN9sl0guRW1NL7eQ5lwOmip2XlkqUBOtzDyg5aViv/jv9Gl4NTfawr3cKFCUDc5WGe9Pcdq7fHdIl+yOzZ+T13aZJjylB1I+rrrW0eGzFbYIvkEMFX46ZV514XCApOASHjR4/E3+HwdnV0hCLuvhe4+T5tsO3bdQbEqj0+Dr3n9fvmWqBsvpQLWF9Al2DOXc/nci+vWb06fgtf4tRTTi5PPf1Uur6cdc7ZAWFGDg+HecEHTfkMTRI+6vR0nkt21Dr55vHLVybgUoLLF+AnYNEOjxxKoEcwEqBTdU2m8jdfgB6OfRHdFGVLOhJNTpbXX321DGp8MFnnj1tmvdL6ef68dMTh442PjZWjTZvOgYHBMjpaWbhaBzsPK1ccH8CGX7z8uKUBrNZvWB/heuxyzBzA1Dt/4brodRgnbQMgjXKWbVu3l6vffnV0G+is2V80XAS8Z519dvnUpz+V8qZrrrkmc/vVr95cXnrp5bLxggsSJPNhaZ4IeE9sunwYF/9dUHT3PXeXt7z5LVkDn332OWcH7NDFhVCoo7r21FPLhjM3ZK98/vNfSInMgoWLAn466/wo5dR8VKww/rEzBaRLq96BgfLC8y8kKLzyqitTyuL80AHhBysN4d9dcqns+aEa4CX52xXxV2wPrIvbb78tGXoCsfYC5vTXv/b1csMNN5SHH340AAjwT4zjbAOnBHI+V8mIMyhgjHbCvn0RPMUe0bVUsLx7566y/Y3tYY8AkzB8PvShD5W3ve2tARmUGH5bCczuXeXENSfGvzVf7A2ABovAnuTHA008n/N9/nnnJ9i9556fhKEigL7hAzdkTEAJ5elr154af/Wmm24KUI/5WkoAACAASURBVEC3Bdve+9x5x51hd9x8881hB2idy7bc+uNbc96dZWU77N99996b9XaGlZ5h4Gzbvi12Q+vo6B2uXZvS92T0j45nPEC4dWvXppMn4C0NJQ4cjEaKvQiA9VznnXtO5khi1MGzR8VPOvzY79/9zndzPpXW2C+A4f/wH/68nHrKqQGZJJ6N3/oBYgT5yunNDwAxIOuhw0lwA0bYXeuhasIZYm8wzdhLcRUbY0wLFy7Icwjy7R/vz96KnYAyEq3W5j3vq0AVm2yftgKs0Wk6fDjn3Jr5fIx2LZ2J8+po4/ykbfbmzXkWe9z9aC/pBOTcEj4We9nXnsNn5Vl1MR0aOiYHcPY550QDxe+5D9hfcWcEwJvutuylvaRLqL2QZhXOVqOrGcB8YCBjsO+d34iwLl2armTm3j6h02OtMQUliZW5tmuqBFP5jHucXlS61h06lDHQAQLIZazu86a01Hh8Zhvjsqfm0r0e/ILYLRaKZMORIwENAZHuXnc2m4F04OfuzrZyQUI7siLzFs6dZrQ9dM1+VDBkkuGn1dHTFTBicqK23VFWYzOaEJeLzTI4QA0cfagKrTDcLiILr4LlyPhoLuqg29gATUuqFpCoLe96axajQXZU/3A+2ucycZA0XwTcaseU6nhEHwRC1NeXw6jPN8fDpokacNOOyMJHRTzoT9XrYLx8bqVBVgqtBePktB1yvJYRrU4NFfmhjLMFfRwcpSo5AIcPRzBKII065KKOiG7TuYXxrQDE4XwmkMFBtJGwElwCLXJmrGo9ARsOo0vRM1gnm6Yqz3fGIXDY0SXNJdEbNEGbOfW4TScYxtgbQSg96/r16zO/DJnLywbxfpBU2R+ZOE6UtnqcTXPtWWr73ZqRMhfm0aEhJguckS2JyK0SqN7eHFobUXbLBuQIYPRwxszziuNWZHzGZkxe03bWUc6i5ttzAD84RgxBWixP1FaGADbPTf8E4OIiAogBIgAq9mXdix3JhCxctDiHMxokRPGaWraI7HU3z7hsaeYo/dCb7gHm3HjVSsp+ORd+l7Fl8Dx/snENo8WFteON7TGsWD6AsOHDqGT6ji9uavYqfTEObXdV6G4drZS4NcytGcDk5ztQnBn9zAz8vM9Ay7hoa40F55xSf7tDOUXxPXp7y9DsOdG88G+ZNvcFIFugQiuqJk/GG7ZgBRDcgcT9ANocLveZGnGZZv6H+4C/47UCAfesP7VkdvIY07QV/ZZsAM6kC8zkZAIfiYu0th0YOCbSKChIlqyrK0kr2VkZPc/n37KB1QkeDdhgHsJ0PVITE+4Xr/Oex8ATwcrQ3Nz96O+o+vHfSkcSN/wVfok7LD7XILH8ysBp2w5HV22sCo5LgkQfrEznThSUhcqc7hWLM0Z3tjtVua0OIG2ZAp9A0NCWFtHdcJd7/zBa9x9IsogPpx2tu/74FceXefOGcq8ap+cw/0nQdFc9A+UnWBft70qspCy6l/MO2BmNb2Lt161dF+ZPujBs25b3oR8nKee5PHeYFDfdVN7Ytj1BqcSFcmV3OjBm/8H9SfQIAMzj5ZddljucdgkABbCGSSAQv/lrXwtwIkk4NnIkexC1HfDGv5NcwwDgT9I6E4TS5OD7YBj4fCwIgZ3x8g8txLatW7LPtfE1SOsveROttu7usvfggSpUPFEFYU85+eSAFPwe2iWAK4xewarP87wSbBdsPD9jooFBQ8S5wspSfnTiSWvSjYVPSaiR70Kw9O677sk+2rtnX8r0zz7r7CSIRppOL4I8OgkAIt1q6KPwBelJrDnxxDAABNuC9XyeOTl9Xbn44otSaiDAU65lnwj4+Fzve9/7y7//s38f8X/aF09veirMkXXr10df5B/8/X8QwOuCjRcElPrCF76QQEunFv5fZS6PJ+NOb+RTn/50fEUBsP38T/7JP8mc8vlSHvP44wEkzjzzjPLXf/3fE/hecP755b7774+uCo2N97znPSnlwoQR/EsKKh3gB59wwpowTypLa6L8/u//ywTsGA/33Xd/ut0ANfiqP77txwne+eXaJ2MLEAKl48AueK4EfP395Xd+53fK9ddfH3tkXpVk/emf/r/pYPS+976vfO+WW8qtt94aUdDf/M3fLJ/85CfL+nWnp0TIn1/8xV+MPRLI6vyDMQOAwDT5jd/4jeh38P8BOj4H48uaiauUvr362uvlheefiyYKEOSss84MWxxzHNNAGQ1g4/3ve3/KONgGc/mTn/wkJTfpptPfX844Y0PigYcefDBMPECwciLA5+133F5OPunkPAt7IU5VIibIdYa/853vlgs2bmxEnnvSRvf9739f+e53v5vzpmzEe1577TXl/vsfyFl2JiQzCfdqiy1uYOeVJtLaUZan5Kj15dlvoIgzDkRYv+GMptRndrn4wosC5tg/4gwlPOJjcajzav8o/QIIipWUw9A0AUiyU2wmIBQw5XwphTphzerYDWcGexKAd/IpJ0fDBniDWeILgCVeYbuADWysblLGtOX1LVVzM93jqt6n+Axgc8aZZwQs8bz+Nrfe56orr8wdal3cfeIodwOgEThxBc2Z4cOZH/eGWMXZd84ADmHZ7d2XM8BmVf3J3gDP7gh2N5onDaNeOZQzDwQTC7OB/jtM0d7eJM+BzGxOq+toTiQCALOpBBmt3ZraEp+U143QAaU1WpvXGOMll1ySvZfW0vPnV8HzoypRpsI+Mn9iWvdDFYEdyd53HwOpjNU+8bOOpcctmQZ+RBxtcFZEXiF2EU1Fd+nCAqkte2p9cC1JcfWazNr6riOCVP7ndzFCBH3oozZ66VA+053fSSeeJrvCCfAQFra9QC1wzSBV8dUIgaEBNa1c/czz6HEM3Y+I2KzBY4riPpuj4ZKJQ4XOeOjQsU4uLv6KMJnM2ua3FavlXFRB25JDERGgtFsGumh1VdFhWZPayaczz4euK5A3HofEZqX8i23gC+rmizIwpgHmBaaDRXMRc77U57rcq85Kb4xte5HXDMZkBHuAIAyew+b9tRrzXEADxkEpkAyKAwul7xuoIAgHxqblFDJUNhNRVCCA70estqGaATpoiTCS6uTMH70UB9Y6ukBkqdTEcQDVEjskMi8u7qB6aa1cgTOoesuiUG958sknNeDW/mMiuxNHJwL8aLdmDvVvT+2u5+/oiGMCjXZRtvuT0Ukv9LlDmRM6I/bHiy+9mHniwECHXZKQawfr6WeeDVrJaKrrHMEA6eiMkBSwhJFtUXHz4hKwFrJWLmaXLYfvnHPOrgagvz8HGjKafcxTS9eCrsxtpRH3N+2fD8ZY+l5b95s22mnxXFswMjz2cG1IOfM1MwMzMzAzA/9/mYGfFlL6P2WfasvdtryTjWY/3ZVpr7h/X73HFi3MvcPJwyhUEhMdiZ07Y5fdmRxhZjaMwNmzQ+d1L6q9F3y6NyQ8OFpYLIJcQSCAgHPI9+kfqKL0EgABUQ4eiA/B5h86dCC+jmycP+5Jzqm7lrMpkI/oaTqxVQe6pR7TsfIs/IsI1g8OJhk0QAD+0OH4GO6YtnuOJJSxRER9tArr890CqgwNhQHCoeRjmCt+WMvG5C9gX3BmjXVhOtH1Nr7T4fgM7R3nM1ompzvL51kLY+Bv8EP4ZZ6LE+r5+Q/q1wWSvl+1TY4ELDA/nsvdxwcFoPA/OMOzZ9dMadsFQnDhzufv8QsEkfv27M39zcH1Hu5pQc7+A4fKmjUnxe/xWbTPJNn4Lj7TnV61WGrJCMebvyKTqi0xX0cZ8oYN68vrW7fGl33Xe94VH0fmFdMBWEZrwjPqcGI+ialiteiukna5g0O52+mpWKM77rwzPtuhwwer7zp7MMABp57PZJ4Fshx9JSfGhkbPf5K00rZY2UrLBCb+ytf0O9b7uRdfjOfQ7vEwsEbHyoknn1y6Onuyv2Te+VTKjpVMKA8466wzAnroYKMEBMhmX2Ob0wYh3igJiM1D0+GOO+4oL734cvzeCy7YmDmx14BWl112RcAWJTiC1I0XbCz3/OQnERbVDRAgIOjFYObzAZJoPdCKue4d1yb4f/jhR8pf/MVn0iXjyrdcmcCej0nME9gTf3rO7HLT33whZeMYAFgGSmtmzx5KkO5z+Iz/5S//spxz7tnlicefCKNGyQa9ls2bn69na/aczAttkrvuuit+NaZImCgjw2Xtaacllvjj/+ePU77B5vB7dVnSkti+012Ib0pvBXPp3PPOSzDGX8QwAV7QjHD+BH7WWYIPE+TRRx8pN974sexLNseXmIK9EsRprayDEJ2X6657R3xhQab9bK9ad+DQr/3aryVj/+u//hsBGAXPziCQy5rt37s3TBCfa69++MMfinivAJM/ymY5K3/47/4wgEU699xzT3RkPvOZzwRw+tiNH8uZB6w5I8qY2E06JuI07y1JC9Axh4AZY1XeQyuIZgsWWfzlo0dz7sQWv/3bv5WymEMHa5ct+//LX/5y3k9cRd/FnDzzzNNhjNjTSmrSyeTIWDnvvHMj6voPf+VXyp325ksv5VxbVzZbkwkGksYHG2If63qpvfhtt9+W/YLJJVi2r7DB3vrWq8rceUPH2g8rbzL3J518cu4INtqetG5hgr3+enn51dfyfclvf9//wP2xn8A5ejjmCAsfWzFVBStXJR5ic4HabRI9IACQYdfuctVbr4otqTay6nlaF0Foy+wwT/aLEqm27E3TCgAeuyxG8jPsL4l8AKbvK6kBQLjbCDbbSwAnrA6gk/3gPo3o+JGxACn+2z5zD3lfbH9n5tlnns09Yj7YJOMW6ypXZKvdoc6RtVVpocxtE2Hd3btzJ7BzYmUgCdtQyxEnAzQCtCJVkO5uEvni+9k5ByFRTE3FfrHfOlJ5jrYUx1x6P+vuPncWgFujI8MNeaM2s+FXtIKzXish7z5rtcbcqx3HrVw+bQK66Iikvquj9A00bJOU59CrqGyKXr3hA1jowlKduFa9PRd2C4hMTmSia81WFUVFe9SOLq3zlMr01TKgUFKbcpsEjFGRnw5ClOzAyGgFPuiFNKwOreaSbeqonx9dk86uHB6Cqp6PA9PW5zIeddCTxzxPi+DnAYYiZltrf7MBmxIgi2IcDFNbm+a/LUwEb8YqqyVUpCYLZMFcrsAehiECoToJAWMapKrV8zAXLm1j43QESOrtaWp/x2JQPEMVTOoOUmdj27jeP07fnKoyDwRi4MPW6cO+qdSk6Hh0liCHEFrP4Ps2qL8JCYXZwYE5fLiWM8mycfwwHkKHmhdn0Os4oKYHaOXwe7ZWHwaw5PIBdvg+g8EBA8Q5MPujHt+ZdQLohNo6UvVPgFbWkHPBMJoXz6eG0rrZ/Gh4HEWXNITYPNZnY4R2xUhC4znNxkfkywHxPrJmDrjDtnT5cQFazMlJJ67Je9trMl3m2wXggk7d8LTe3LOr4zo6WpY1jhXHyOWGpkzrxOXoGdB49+7fl4yIPcwYtGeBIvfo8GiMDcch1Oo59b1lHcNEiqhwFU+e+ZqZgZkZmJmB//0z0KqR/c+f7M6djobB/ynGW1uSozzB3Zagv7snAYLskQCR3yEQSuv3keFk6oaJemsluHdPWdS0RMRCOaZRMnduWll6f0EKP0dgFKc7dyVHek4CIKyTyvLoy/vRVEspcNMdISyBPh1qpnPXtZpugnmBljsaUAIw8eXucwfwi9yVMoFhco6Px++oQq+owkfis1StjcH4AMbtudxN8WVSEk3rwnPOynuH3To5Gd+i/R2fyyF2pwNM2u5+/LSUVKf8uiaPqtNcu+0EiEnNOGpzfxiT3jdderolyyTHOhNwmZMWBPI5kmJYHb6n85tWr+397305qHwnzBiBqkBIEO3+9TthXqb8ZDTM0B4+UeM/8ru8Fx/KImJTLNQWWnnJ5GR8BM8ISOAYCxoE6kePYIp2JgkmWHvTm65IcMJvNacSRijvxnXyKSc16zCWAFUggDFirfgKMu/AIiKkAqoE3IcOx68wXv6L4BR7JswgScaOjgQI0dkZnJ3x82HsNyCC527bc1pfz8y3wF7Cvoh/Nnduyk4WLq5d9gKG9fbGh7NX7HdMj8cfeyIaNa0GyKpV2DDrErjI9Ke7zL59Zd3ppwdEMZajE0fLpz79n8JUcB4E1bph6EBy+PBInlX2dsMZZwTwwiKm80ALxngFv3ycW275fsYDiLEGAjbaIIAViStrbB327d2dbivmXtBq3/zTf/o7YZtgUSlTIewq+7xr546yZ/eucslll5ZvfvNbASXf9ta3lU2bns0ewTjAGOcPYzjpthFGzpEj5cKNF5Y9e6ufGGBraE5ATCwT8yMhpn01wIXuDD9Z29yAHM9tzvlI6+B//nvxUQFCzhabJGMtwy44BUjcddfd0X6xr41H4IopAEzy7x/96EcpbwFKtaU6/EmCw0r9sGAkbwHCSqT42wAfyUf7na/Kz+Zz27/G9eDDD2WfAAoIi1526aURwG07hym5YUswPrQeBlbwS+21V16uICO2gHMlWCUKa4/qpIJB4rOdET7/R2/8aPRNolE5MR42AoAk56O7O3OGncEOAQt+/dd/PS18MZmwGpTe/+Zv/VaAXnsHk8VY7fdP/uknywc+8IFjmkf0i9g+jCzz5gxcfvllAShuu/3HiQeAohs3XhA7+/1bfhAGC7CRPXJu7AF3gfNm7e+8684kf7FWACfikWeefSZsJ68HXHomGjuS0lgkYoboEo2MpDxGfPTYE0+Urdu2lVUrVjadeyqDrk1gA/TMNQCHZo+5zpnbfyBAhFjFXormx5YtSTz7AjS4R8wJG+ZMK38Sz2Ch2Rvmyjx7DmsAYG/bgC9ZuqQKq27dGq0uNgDjJEnorVvLeeefn7szrconJsrm554L8BvJBGde5caBA4k9jR8rTeLB+HM3xH7WWLm9t8Q3mHKem02oyeulGY84yRmv3WYl+mklVT0Tr5GkjtZVd3dA3QoQVrC8ljyqKulM2d9rr72exH6V0KiixgcPVV1S8bJAip0NCaOjs5ZlTk3HltCgMSZjRgThC1hX40gZT/N7qeog1+D+PeHEldO0MVx26mcSX3dVHZG8wWQV1IwnMVUfOKhU0xqtt7+3EUatYmXt5ZwLWh/rphWxiXI5tbW5UK2WhZBJaEprDCoGveki42cy+q3qbR1cb9436FMDpLToaG9PFYpNrVjT0g66ZCO6gH3vp9vppc5sYiolIxGK6QIa6e5SqZ1YICkXmpzM376MvVW7Tzs89aLjTdamt2potJdcWzYT7ZBGl8SipJXgrApauFhkCKpeS3V2kjXjDExR+z+YQ4RO6bk4ARBSz+Z12DAyT6ljHh7OpvX9tgyFAdCKDpDEaQlb5+h4LolaSztcy0PGJ2KQAQDoY2J2aDnGjs+3FuYw1Kexsfo5qdObzOVi7a0d/Rbj4hRao7Q7NiYbuJQYSRdpq1NiAztc5hK7xnu0gkNdcQwO104Hg7Pzt0MMAElt9d59obx5D86CGsZkqZpuCJWWXNcNC0V9az9m0lR1Zu0H2bSUigHMmjbW5o5BqICHvt+E84bjnPgdDjvHhIAZ2qLPYKzC3NmzJ45B7TteD6DOO+bXpZqORxHqrd2a6h42NzSBsrVnvmZmYGYGZmbg/9AMtOyR/8kQAUvcCv8DYPK/m3VSyxTb7CEbHPHPhn7b+gGMKABeFglgcmh4uCwG0u/ZnXvUPcmWV5G3w1U7pHEQZd7YbH98xRkj1A4gaET93Kkc0yNHaxe9NmHSq2tJQ/eFN0Qwbu7csmPXzjjuoQI3miXud7bfHe99WweN35US37HR6pOUjjxD2CR9fTUhIwE1Pp5AgrPbJhg4hgFGuitD19jSLaHplMOX8hVBTcKF09VPCJNYTXjTcc4Y3Nd8pfguw5geNQvd0VHLeNruhK2enTswGmyc5J7eAC98q1reMl4mpip4kxrzRgOAP5EMYNOZwDN4fkkmiSGBrjHxGYzJuvt9vmhcUj7F1HTuXkGy9wF4HUXJLn/HXq7toCeOie2n9a+MLbBtRJfBypwhKvnoow+nfFZQxZeztgFd5g8lEWfta/DzYpm/cH6CfnOk9KJNCFbQrArAHth3oOzasTPPbayCAgkuDGcAV9gGAIBduzK/ggSBY+v3mbOWTi7osT+wGfzc8/HNHn9U5rzimIIjvqYg0bfoZxzBAN65O/vFWvscTKm+3p6ydMnismH96WFpAH0ElMoD0PYfe/yRBL7WhM5Bqw0gcOIDrT5hTfahjLnOHgJvSTfgiKw6UESpA9Bhc9rhvjM+m4Bt8aJFlfEzORmmiRIhGibKp6w3X42+yO/+7u+mk46uLYAG+wFLRwdCC0cD5I4770rAzndfvHhpwExsbc+FmX3mGRtSVuHzgC181yeffCr70/7HYFCagjlDF4TvxrZgENHK488RgqUHgv1LZPbHt95aLr/iiqzz/8fefQZpfl3ngb8dp7snJ+QwM4jEIBMgIglAAEgig0EgCWa6ShJX2qrVamVX2S5b/uItW/pi09RagZk0CRIESQSSyJHIg5zjDHKYnKfj1u+5/9uEbGtLsmmRteqXNcRM9/v+35vvOc95znMEz9ikbFFVFznBxvHe++6L1ou0igvOvyA2qPln30rFS2rGps0BTjDQrHepOipYnnbaaVlbxo4zjf1s/gFOwBiAgXm2BrTdOgGSPPDggzkjzCdHXHDwgANWlHWd5uAv7vxFUmWki1Q9xwVZjwEQ1qwOKALQIgxsjAENbG6VgXy/FB99k8YzPj5aPvnJT5UfXP6Dqum39u1y7rnnBgQDqjgzTjn11PLIww+n3845zBXrz3tWPbAq7/vtj3607L7HnmEBeWGkOb9ooUjLscYBjZf/4Pt5vjZ5luAspovAp3LWnGfnt9QXn5FCMmf23DDmjVsEgR99JOfP2e8/OwAc0MC5Idh77nnnZl+leuh8Z/xo1u8BBxz4S3ZWb29AEI44H8Het3+vv+GGMnfe/LJn9z1K5UrvkS4DWMSIuH/VqjAvgC/mzbibV3cEH7BVjknJ24mJnB8AXuOfqpxSZN58MywroDU2vTPRevJee9Y6AHhYg88++0zODuuolU9PRaPly3M++273YdhQY2MBjey9M04/PcBJTb2ZH8DE3Ds/6MikkEh/f3ytsCax6zuhVedvmCgdAcFznbFSGVtqjj0IVHfGG29tAixLAQR8asNwJ7vBNwqJYnws73NHGPPmY7fsE8869ZRTS//grJxFnpMywgPYkpVwUWVEqu8lpdGarSB/Bfv4ZhFcLyUptny/hjNEF3W3PZdOAQt0nKK3C29qSjSiv/SjZXYRA07w5HhlmuRgks7SX0vhpspJJ+AacTJR8s7mclFC6SqlpjrDSYeRuiMViDaJFJuI31eWh5eGy/90GVcns6uKk+cS/5TWUJ31aK4AaEQ4GpjTsV0qsDHaVXUZDOWnoU0uL0ZJzeytrBGv0KwmMFzmBOXybIZEwIFJ4MDsKsTaKc837Y2I42SQqyhZhG/HxsMUsZhCGy09oTE5JEPlnT27issNQudrVMBl7TkBicpU6mJ7psvHRFu4aqlXxfrtcdDHJqoAjj+psDM4K8wYFxOqU4TmjP0U9s5YIhMRFlI9KJWQSkAL1Cp0JYe/aB26nP5pq0VsQyrXGJbK8HBYGg56mxs7w0XjMGW8SH2xcbRRzmY1DKswHQq0RaktaLXWhnLFDn7fhTWjzyIEqGzGwhptOdsMWGNjblwm3htx3602Sa0SkAjHXntmvvXTWFQK2qwcEMYxFDd5awTzpHEph7ah1h53sNFQ8ZmwWN56KxdM6nKjBqccZG+MA2h80tpGhrOeHFIMIZEWRsamDRvL0Cy0cMbQW0H6afHE/wjElx3wa3KQZr52ZgRmRmBmBN45Av8d0ORvA0z+oVkn3X0Vxgfhz75aIY0dsPvue4T5iWECoBAt5WDOnjunzJ0/X82+nNvuP38au7U5MYw39GjpFq0KnzvC3eVOxRCJvUT8vb+vbNpco3KiT+419kIV4dxR+jEt5s3LHb8WEyV0aiL5tQKO+zP2TvKmMSpqznmq5nTBhdwOE1OhDgfYic5YLSfrDm7pLIxv7cN4ibDnbEzb8QRGABlVf0XFv6pJF9HDpUsSrWZ/ST1uBmU+J9ikRDFB2AULklaj3V5YFXHOU3Go6s5Fj0Tp5omJRI+1pX5fZWCI6CkLGgH1TqvLe9g7QAg2gvuTXZic+7VVPJ4zFw09In1jo7U8c8eeFVmlYxLKdl+107w4ywJu45OCauy/GgW1RoyTKD4biSOgb2++/lYcKNHqPfbcPUa9/letmvnlXSsPC3uV6CcHh73geRhC7KGNm0X3qw0XttCO6sSyZ/RpYnQ8KVHmGOs21V5m1woq7Aw2ksj2U089mQjukUccEWfFXCn9ai2yvdh8cv19hzQrDpCgV6jvKrqsqYxaQBznyXjQOhBVfePNt1JIwViwdfbZa+/YVju3bQvgsGLFsvRFewiynnXWWXH2Xnp5TXn8iUers5kobU9sYylp7Ks99twrc82p1A/pCsC+O+64sxx6yLsCEFkqfocxgkkBuLEn7TnrHSAjfY6dd8rJJyW4SY/kvHPPTwqJ0sSCi9YEZoHKMVKuJxV8GBuNOK0x/+znPl8ee+yJ+DHEmDEE2Foc7fXr1mZPYlVx1g868KDyn7785XL+eednPd50881Ji/rqV75SLrjgglD92bnWBDYz1sTNN984LTWA1q/YAsayz0tLYLtiahl746VqD+DLvB951FGxQc29FJl777s3NqJUMf2h2aIyCU0Xe+Td7z4u712wSMWT4TASsGyUWga0feYzny333EM7olYHxaqW5gDIkxqCVYAhzh9wzvzZn/5pBFmdI+zesNJ27oiWixQXzqXvt5a+9tWv5Tn6gLVw9NFHleuvvyGaIoAq77EeFTWQskZWwP4HClzz02uS2gQEEXjFXCIi6t/mm41uXRon0jo2GgAAIABJREFU+5iGxV9/5StZ/86JF19ckzVBl6hVuuG/0HKkFfjDH16elC1rSkrOdddel/S2E054T1mz5sVo9tBotL+149prr4v/F53C8fHolQA72O3nnHNuefyJx7OPWgWnD3/4wzmTnn/u+ZwjgvNVvHZ+noFttmjh4gRCgeCCqLRDgDfPv/BCOe30M6KB5Lz0GSl/L7zwfDnk0EMzRnwIZ4gzJpoYPT2p+mXf8g0wW4y9NQVQMqbOZ2NpX7jTMOwxjDj2wBjrxHOAfoCIlvXhbAMEPfnUU/HnjL9+GVjzZy/Y740Zon/OYawb6VTO7MqwHIowujPRnnefhA0zd1597yGHZJ9pTw00L8yadgeZU+CFdQpccod5pvZqE/DH3dQq4zgvMDGlJxn3zZs25nyHK6Qy0eRk1gI/vLHFIp4OkB8bL4etXFk2bNxU+zU6mvPKdykT7jNJ9xEI6QggFUtQXa/UyqTsiO4zzljfp32RGAGYLDtwWTRMKjLeW4ZmDZb+Psi8/NyhGAUCSvVSrGBGUl061m5jibwT7PAel1s1OAjJ1s9FuBUFsr8K4zSAwmXlu+RAJoWEE5nAVU9Xoq6CIZ6TyMr4aCI1JsQg+G4TlWor21Fn5+WQAQ6kvJF0js2bchmGAbGrisdK/ahpPlNlx/adFZ2fR5F4y/R3mZRk/3TVgIwDwMMzvA+a7j0mCPXIJvF9nG6Ior5VHZQqHNOovU03pWm6pDRclwvcNlOl2tJwWZCFGR0QuVqldOI6tU73ZgrKcrAGBtKuoKVJYxrPQerAR//zu8zXQH82NDEfcwSRtSiNA3EqivTJR1ZOGf24lKDUFrsLT2TFhWQ+WzUBbWME2nDYGj4HFDAfjCgbZ+f2HTWyt2BB2s2QdIAzEmIU9vfnsPKF+sO4cBjv2LFtOhLo8NdPhq33i7RYA6IWjJCaJtOXDS3S5T3G2PpwENMYcdi5cM3lnnvsnr5lXFJ3uxqFIh5NcVnVAMCf8YMeOxz0T4oTA9UaSG6dDdXT0wkSbQ8ApW8ObHNvHuVft9LLFSqp4MsMYDLjrs6MwMwI/OaNwH+H7hbg5B2vME7+VwC+neh1p3DfKqkADJrAaVJmsUMJlA/NStSaocXhEWDgtLIp3K3bMRaWLCl9qsXQ39iBkTAWB7LpoTGeapWcqvzvXqhaWiM5w91pznp3s/uwf7CWFG4s1Mag3bSRgTkaUIIzrSeo2NHsmDUr9xRHp302QY6hWUkzYS+4JxsF2f2JPlxLBVf6M/vGS78Yto2d6W5Kiq8qMhPjcaI82/MYlRyWGJqju2qYCO24t3faXtM2Y9rYwn4PMAK8MD6TDtwP1Jg1LfKvD+zFVMebR2x3XQVscqdW3Qy2ku/npDOO3d9e7LOWHs0GNX7GXTqF7waYsGeqbVPTrYBGoVybu61bM49YouwX7WaDSc1+cy2qdh1L9mUiulKDia+nSuHssufue8TeUfrVvbx0tyVVEFgAZtfO3Nk0GQBlUjr0MWWt+/urgKrg4sBAmTO3VsFgizT2B+2P4UFaK8NxlrVZNb4WGfWcxohKkYJO1DaAXkdRR3+XxuDfothN68/YaK+x1Q+gyubNW2pVwm3bQscnzFsrC20sb771dpi1cYBmDWUds3eOWLky9rjv4VCJrJvLY449NvMzMjKr/PCKH0Q/Q/tbpUdzRKyVbWR+gBnWHfFTbfrmN74dG1SJYW0VPNq5g6DtUACOk048MQ4b/RaRZVoYHPn999snrGeRfzZjgK6pmkZhnM0/90P0HINm9siscv+qB2KTHXHkUSmve/3112eNcRg5kMbG+qAVwVYD0Hjej674cVlxwAHlmKOPiZ4OXZprrrkmzAr7mfPKNsSG1qfjjz+uPPzIQ7H1RZ+l8GHpqPhCFJbzqn+cW+tbasHJJ50cR+/AAw8q3/3ed1PG1Pf97Gc/C0MEE8Cfr371q4nUf+5zn4utzp4FkAHOnGc0Op5/7rkI+GIMAbO0Q9o5u1NKN70Q2hbW0bYd25MqZQwENFXzec9xx+dM+a3fOiMVi4jmahdbGduEngpWhjWGZUKAWdWj5SuWx9YFxADHsKJvu/326P9pr72VFPu33g4AccrJJ6fvv7jjjozje9/7vtj8zzzzdNaU/WSdAUXY03/9138dIWCA2hNP1IpW2mxNXXXVldESUQUIMP7mW29kn5k3LKi77ryrE4RdFP/OGPErMHYaowQwZU95eSbQwZp19kibVyyDU//Qww9njjF7fv6zn5XX33gt+8ka5GhXHZ+1ccytbZ4CJo52RKJhFKAr+6GULZuqpAGwAavopJNPTroXHwKYBdQ3Nqu7YhH+boyc9c4fYy3lxjhIAXO+A6hUG+J/aQsfxc1rn9hL9E6cr85HpXLNpfvQ+9LeicmsfWOuTc4P+xnbBJvOGeVuA1pjwCSAnvtrMAwTPmjAmVKSgufc1yfAM2F0QCm/UMUZe1M6ozZpLz8QewpDzDkCVFTmPWsY81+5765kdu7qbduSHojB1NJNkzkwMjs6SQ2otPajoRoQXxB7Ttm4aXPH3q9V6Kxn+86YA6Hij/XhbZbYAdFS7UrHV/+6J+MYkERGy2C1AwCMPYccfshULdla03KUxKUREsplxy4JXROwID1GhB0zoEN0kvoCTOlK+CYy0UXNazSDPopDTxWUkSC2Di/f1RgCoZp2qRARlh2sKRIRiZlT83OjDj/ZlQUaGswl4HCyOBLViaL7zjBFAAI6qU1hNMhP3bqlLF60cDpvOOCP/qSOtQhL/Yz+tMsq6T/JRa55wxamAW0XvXbpb4y3XrTZvgy+DdYMIoNusI2FPvq5Qz+5yihDvb3Tuaup4b5hY56lzWa0qcJrF2MGFcoAEwvK96POBmGoUaeWZ2pxWUApb9wLYNkjTIhRQNjQcA69hvpZ9FHg7u+fLp1r4WGbiNS5nNqzgUC1LNjCUJ1bapYxF0VgXOWi7SJcxJ1CpaUx04EZIhktHzoaNKXmgENQsVsYGMbC/EKNRUkaymjebWrGsFJpNpfxVaYrG/illwP6OGCwi/ysARyeC93dtHlLDl9tkMMrXcY4bd64qeaKLl6SQ4oRERV9KTVvv12OOvLIsmXT5hgjLlEIdNSsFyxIhACKzDDQz1Z1afv2WgbSuKCrKu3ne0XbUupqGh2cYZf85jmLMy2aGYF/zCPwX2uWiAwRb3cHToSJ+jdfv8ozrALJ7rUIYEtV7O5/TnXSZMI6GItRyEhjn7hDNI/DzYhq1fAC/Cu3uqsCBpxMBpQ7mGMfMfU1a8re++4zLb7ovMYMkKq5dOluEb101/tvSzWQ5lPF7DB0pW1WdgFnm3PtnmxpPyrluO8xSuWAY5EGoO9A9uRTY8x2ASD2iX65O4dnVdAlFWN27IiTIhrnnmtptlWjq6b5sEPYHH4vqGEcRAYb+CAiL0WX0+xZYat0OmtJx3mncLv89NhW9b6SkhO9hi4Qxk5iTKJO77ffvgkWuTMr6NJfNd8wUSYrC5bDyw5yj7Ovtqbc86zMV3WQp2LXRM9teChBJ21M5HTHzgBNgAk6JNpknANKdRp3xn/eggUxnNmWNWiFQSzNuq4Jnwnbd+7csmnD5lQgFNxQmUf6AoeXcxUHgdZIn0p8NO8qE9kfgSiR1GhkLFoSW5ID0CKxEccdGCzL918ekUuOLLuGE29uORI1kDI/zinnrZYnrYxWtk1N9Xm92rvDw3G22G9hCW/bWgssTEyW119/LRHqaNpt3lxee/31OHtJGX7hhTB/l+6+R6KpGAX33Xtv7NkDD1g+ne5uLwN02NRh+bz9dtlvv73L22vfqNHgt98uq+6/P98BeFQdRzs8xzg//zzB/PlFlP4P/4//s4zMnlsuvuiicsutt8bGwrK47977A/ARZNW/lpqRlAt6J7NHQsvHngjAtO9+WU+Av2jzDQ2Vhx56qBO23T20fXYoVgEAB2unCeI+8sjD5fDDVQWpIAvHWYoJh1mkHcv4uedfSEUqoAaWAAbHBRdeEBvU2YAZAciRfnLppZeWvffZK5F8a0eFkGt/fm0YFxxbtquSuOaUtgJGBzsYEMMut0+wONjKGCoYI1KETjnllDi1nvuxj38sY+o8YreqlGNsaHLwT66//rqsIaWcpd/Yq+ZZBwnp/vDyH6bNhx72rvKDyy9PKiEx2L/4z/+5HPfud2depfNw9KvA8+Jy3PHHpTqO84NorbSGWlL5pnL1NVenLPT73vveADzY7MrCYoQrgkDXh6YNRhKQ4v5V95f3n/3+pF88sOqBjg1/aBg49o/+sOWtZW1nK5vPL/yTfxL2wnf+y3dztlqjxHlffeWVcsZvnR4Qyhlz4gknlaeeejrjhkEiIOxs4qvQ4EgJX9WNHnkkfqHyzMAD4InxknLGRvdv4O41V19TjjvuPdFT8UcVrI9+5CMBxu66685yrNLM27bmdwLxngcolzYFoJdGZv+ZE+DT86vXhFm4SKVW5dRnV1Fn1YNS6Wv7jrB5+A7YRcSSnWc+n/S9zZun932tVDSRdYjFApjheziXjjn66HLX3XfnrGjVQLXDePiZfh5y8MHxQzyngpcr4t/4PIDEHuCH8k34M+44n6sskfm5h4Dj0tpaxSgC6c7Pgw4+qAbFU+Fpfnn0sceyTgleA0Ccdfw+FavowzivgS9ekX149tnMv765MwXHPce5FbkNguHb6n3mjDaWwCoMfudkBF17erJegW/8tyrtQQcLHtHXaXpVQPvgQw7Jd6kg5L5sTFA2hTvGZ9zje+yxZ97HB7ePrS3nGyamO6vnoMMOnHKYOoQTKd+xLaKfUD6XS1Nw7+nrKbOGRtJwl2YUY7sKNw4FB1JjbtiUDoWaL+RSpAEyWQb6B7NYko7RCTVoGHTUZdMEXA3qqPSg3lou1qQbcCCCw0S6kIvL4e8QdVEDYBhPBtXCidNMIHXHzo6yVPOcMStMtIXieyFsFoUolYVg8QWU6OnJBLsY0QUh9RHUGa0MDgd3ckgHK2AU3ZKRimKGYbJxQxYhpNgEMTC8muhMM1LQiyBxJrBRVRlb+tpSYYxZhLB27sji1X6/e/WVV3PgueC2bmdYiRSNpQ/mqZXiQ5HFponS+pYtoTQ50DzHpqVen8iMvnfsEvTIWmZRbl+NhNVSjKP5rwieuRFBQ3uuGiOq/MxJJI3xieJksTnI0j9CuEOE+KqQHUNX7h5QzBhblBByz0Fv1N4HHlhVDjr4wNIUqq0XB5YcRRcUVFPaTaJuXali60j/tdXacRhlvF6lnjyvbEG9hbJCuffZp+bSvvlGlMiVyAaSmLvVq1/sdFt2xRg59NBDysMPPdTRo7dlQ2IuuZREA/SJEcewQDWkEG2cYqgN1AoFABR7otK+nA0zgiX/mF3Smb7PjMBv7gi0swlDVFrKnFKm3HGi7DtKT690Vqkbk/+LhGD/W8DE/aHaQoIsA1I33o7xjuTiZyKqSW3dtCl3PUcopQppNuy5R85m0TgO/cgQEfNtuTPd62weDqmgjbuDw8Jgc3+pwOYzc+fRP9maSJb7lZMP5GA4c9rdBz7vbMdKBO5Ew6sTI41t1N9fXg8tfl4ifu65pG5MTHR20Kw4CqJc2s4uaxEvVQ/YX+7ZBoq4h6uOBIE+OdlST1opRPn2a/N8oAGbqgmxRvBWVBwluRPRxxptQFQVed8WYTxQWAv8uKdpxTW7p31/BHM5Qh3TkoNXI3w1fxxTNClEvT2Vmj85UbZs3hSjNOkHCxeVgYG+2GUCU+xG3xE9lv5qO4hycma9P/p2AwOxN7TPmPh503oZn6jifoIxTSPM7/2RzpHUKGk7YxNxgL0v2eQ9NTDX0swjgiudpxPkF1iKvovx27Il8754ydKAepwxDAkAiPFaNH9R2WsPdiBh3dHogCRoNjAQQCDBwA78Y79hrdDNkBaTCi5z52YtKpHNmTvgoAMznon2Sm2eW8syW5uit9XBWZ8UIg4MrTRClJyhgw4+JKk70lBC1X/iiewlDqtAnQosqOvW2uWX/yBAwsqVh5bhYRHmjeWIww8PeyPpQYe+K+wSzhUHiTMmrYH2HZvsjTfeKvfee3+qFGLcsAWVrVU298abbooNpe/EaKUgAY9oPgzSzBkaSvs9W7UVlUyMpf9yfgEM1pNIM4e2FzN506YyPDw7th47r+robS9nnXlmuez7l2VOsAQAoMAxEeePfezj5aqrr4pNrDQuoMc6ADhwKrGdgSrKRLO7H3nk0aTg8WWkkHDYH33kkYBkABNtAxgIxn3+858vq+5fFV+CrSey/c/+2T/NfhI0tp4xN5SLpUNhzLBGOOf2w4UXXpS0JGsZeEA0VUDOurBnTz/jjAAW+iKtJk70MceUv/qrv4q+ioonmHPYHNYeYIDwK5tevzCGBPkwXZQiVskIKKCt5loKkpLMt9xyS+bA2pbG5Mx58cUXyjPPPBtw1L85m489+mgqUWLf052RJoO5YK06E5xb9IG0E6gNHDIWwDFtwEzKnuvpi+/Egeakq76jEtGdd92ZvfWBD3ywPPvMc1WjZbfdy6pV92ff81X5QtbR8uXLUtYZKHTB+RcGoKQdArQ84aQTs3fMC9AJUPS+952WM1BpY44132Dnju3l5ptvKnPnzU6aJw0b+8ncAjAxQB5+5OHoJbljjIM5pZ8j7ebNN17P2fWBD34wLAt3hXH1LOuLfwDM49fwofjf9uQ9d98dFomzTX+ipbVzV9btQR0AUn2XNQEtn3v22fRZeWUve9E5ibVkf/Ct3Gv6bxyxiO695558tzvLvWivHfauw2pxjbGxaObwsY486sjcp54P4Lzu+uur5sns2WE5ATcAG0RjAY3m2ZkB6Eq6ZNJYxsuK5QekTe6k1157Jfte2WDgj8/wEa076Wir7quAas/UVL6jVpPaN/4csM2d7rnGQMA5RUbWrMl6sHejCZaUyUpeAII4V82NuXL2ek9Ns63ATFh+ShErCLL77tNgTxt7720syp53HXXolItDlRwHr4wYDmvVBZEfOlGUpiXu6jDm/E0LqHSVWuLYd2V4qlhqZUe4mOqhPycDp4GAiaqjQVW90k81DDJtwoA3Ohd2xK7RDGxSWZSXo9DeW8sK15QPYm0iEw7Z4XzmrbfoVNBIGQxtzsFZ1fKpufdnoJraPNpqVWPfFWGgxqBxyTvQc2FGJ2U8YIiNAthpRocNji1BG8PmtrDbxW4hOmRtGmJKnkEkC7XJIjSGEa8ZGU6fqReL+oT6s2NnLjrjZ4NB4ywYkSkvbYjo3Kj87Vrq2WcZcja1sWa4ycGqB+Cm0BJtSkJYxlzesIu/AlA1ciPHkzEk8iXvzpxARAES5sYYoAhCOj1X+1AEHeDyRc2HjdLE7SoNa3G9wHbtSv4glgtxo5dffqkuXIKsE7UM3osvvJg2i5CYL5cw1BEa68Jpgj3mG6DhondRWaPeT3Cqjb+5M1+iIeYACm7jU4B/cfWa5NkxXrCZGCPKwvm7w8Ufc9QUrI0RozMsHyysOXOCjAOYPP+VV15OBEiEwuZkhLjIGlhnTKt695sxAmyOCAvNgCW/ub7iTMtmRuAf9Qi8A8idUjVvThkf3bOMj+1ZSg+B0rVlcOjN0turrF8VSftf9ap5+EM5Y90PnKKWshK68EaaX4sSMZSiEZX7TsCVw8nO8Ix9VSd7660YTvQHGJOMJYaXsx6TQGSX80WTiuHXaNIMfr8nyMl41QY2UhicWIhYDl2qCQcsmliDA9WQ7pz0xnTM3SsVpkhxqTpd7i33WNi84+MxhLXFZz2LE+n+rppw9DgQTatuS7UD+sNq8Vn2HJuMkZ50a9V3MC7fodEmeFTTUDFAemKb+a+2sycgPmwLzlZSgScmcrcDXowDWwdQkEo2I7UiIRsFXb7qm9FTG646aVghs+eUzVs2lX32qWCXIIu+aKP2mQdtCCuolNzBflZTTTZNp9MkFUjbsD6kJ3V6KAxhY6SPfj8RkUAiszVdigAph5vThM5vjERTBbSGCOGG5UOccFtsHVFu359KfhnHiQA40WPp0ok4OCK/AIn9ly9P0Ae1P1PT2cFLFi0pk2NVjN86BSqxDcKM7QTxjbOx5SixZ1vA8blnni1DIyPpO1tlxYEHdGnLm2MPGW/rK8yJrgSotcheYecB9TBg2EacKyxyzrjUpyVLFscRFwRU8pZTyd7jfHDAVfPYj7bJ8mXlpTUv5jmXXHJJF+l9K06Nqn/s8Pvuuz9VZdi3Psv+vOH6G8sDDzwYUEF7OHs333Rzueeee7OegC4YEdjNYS5Fj4/w44byoQ99KOkSxllAk40JZMB8wO6SDmDuokmxeFFs0rXr1pdPfOITcfyVRb3yyp+Uc875YFI9vvKVr9RKQEceGT9BMBDIyh5UZpZTdvTRx5bly1ekPWz6u+++K7YaAOvoo45KuovxlLpy0803BXCwnwm8WiP+nUpXPT0Zz9/93d9Nv//Ld78bu13p5RNOPKHceMON0w42nQbpORxo7I1/9a/+VUAdZYadPexhIIdnAnQ5vNaa4NzVV19dKzg9+2zYdL6f4ws0U3oZW+rEk0/K89jrIv9777lXnFTpPy3wCaDRBo72IYcekvPzvvvvL1/60pcCqKiO49nRe9yxIyn5Pg9IEt23L1SJ+cpXvpp1Sy9GlaCTTz4pKTiEkD/96U9FywX4ceqpp5Sf//xn0eJhb1sD/AE6Gw418+zMTr/Wb8hZ8W/+zb+Jv2C+Tj7l1PL1r309/kLEk4eGAsJMlYmUn/Z3QMl555+X8+umG2+OYKv1pn+YD+aN1s5/+tJ/iq/irKRfI+hO9Nc+PfGE98T5v/2O28JKwMpRfljakbMBMGiOsDewa/gBV199TfYqPyfMj/mCs1vrnlm7NmwS5yUWFBDAWrMO9fHggw/JWPmsfztjvcfZyal/5tlnA4g5v5yNxt1ZhGljLxg3gXnzAhRpoLjAMj/YucjH0UephfoP4OPr2/uebz8ZV2eN88nawXjxsgYBrPRFMJL4dJ6pfDDmzmOPPxY5C3vH3ZSMkYnJgKjuOOc/ltTwyFC5+aab8lk/17eq1UkOY26tdNsJX9s/gK0mWu7OqYVHnJ90Mt3zVUqCfeCZ2/nOY2NJPzTuCTio7HXAARkT1Ydyz6aybr33ojU6XvVJq57r7LTN/jce2G2vvvxy1Z1ZeezhUxrhwObwUc1etLA69PKIdIaRMjElf5bGQy3n2xw+X+zB1XGvJf5cxhEQ6y5xgxdR2okaGTEQTfvExk3Vmk7Y65dOJDrqlkycSwRSBPUbnKUCTU0L8Z0WKMMnomUTE+XttTUFxKUgItCYBjWvlx7JVFgpKILSOFxy0WTpXslbnpzoNFAmM7jJfR0eysFatT0qyGOTGODkyA7NCqUM1SzRHGwPlVAiTDoZgMJ3WxDGqQmTtgpAJtmhjpFAaNfYJyq2dGnohhYxwyhirRNV8MaBEeXgTkhHxAhzBKIZ0KnI6VK+ricHKEAjpRdHR/P50uVkMw7RVj1H+SeIqdyuoHZTFaCxSV2IRI8oftd0LeyasfTJRjGW1lFQZ3M8Wavx2MAYQTa4C9or5YZHhpN3CyBJTvDI7My3hWk+azWa4V+Cb8k5Hw2C67XigBXZ5Iw0FwHjy4UBoGDUJj+7S1VyKJhzY2o+whKaNVTX95xaXsyFoJ+pGBWjbXE1UDYRuSWIhH01FjClCtnukbXr76iWbVxtUAdlmDibt0wDWwyJJmVft+kvX39LXYq/lw/yq3jG3+sLZ948MwIzI/D/yxHoSdpNlSqbnJxTdu1YXLZseVfZtfOIMlU2laHhF8uihY+X/oG1xXsne/7rE+1XNSxTuQsae5Lwn7sFYN0CH02jCiiQYE4nts6pc5c5d9kGc+fPLUt2W5qGydFmKDvDOSPbVEphGwwOhmXpmdEqIxwnbWLe/BjbQBDBm3322zeOfGMLMto4o5xOXrF2jI7tSltrujFQf0cXGJosc0Zmx1h01yUAMndevkc7Gf3uNc6oezE2S2yoqtHhBdhoudfuuvkLFgZYSXrM9h2xs5KuMVmddXZLDYxVqnLT9hIkY2hXgXVCsdKsqph6TbXuDdjibkw536mSIJZgj6AXQMTcNL0Vz6j6GrUErbHI+E9ic1Rbqmq8bcjiqpq3NWU7OmMBciZjB1TdN7RwDKep6Vx2zzZe+oj+HrCoE+93P7uT2SVe0RwRZJpVI7gTE9g3NeXbv819NFuSvjxWBoAX0ReYlaBZHEvlmcfHYxtwHDmm/i4Sjnm0bkMF0/SJLbR82fJagW/Cfd9T+nurncrG5TjpE8eoGvjbY+NweIwh8A7NhX1o/VbmN12XqnHA1pg7W7XEkpQA/dU2kVdp11gI1ih7qNHdfQa7Zf3GjQmocUQH+vviJB591NEJBgGTMI2xBGrqsLk2F+PRpLCOPJPNydaj74EFpZrLKy+/nPXJKTGPUjGOe/fxAUeiAdTZ/FITXnxhdfnEJy6NOCiGAKaHvXLbrbfm7/QJ333suwOUsTdreeedGSP+hzH7xR2/SMq0Z2ObHHnk0WFCSGv513/yr8ttt95W3njj9YhR0sC5+eZbsn7Yi+y8CPrvs28ccGKh1157bZxYoMldd90VcVEgBrvZOcCu1W9gkO8VxEvayMrDIux61VVXldNPOy2/EySzv8xVtCheeilO3+c+9/ly6223xRY+/bTTy/kXnF/u/MWdiaJjffzb//vflo9+9KMBSZX6bewSTrJ9YA7f9z5aIPNjN0o5MR4Ydtgm7z/77IBo7F37Q+qEPf/AqlWp1ONcoRtjbQJbONnAD6CHdpjvT37qk/XvO3eUz3z6MxkX4IJyw7Fjx0bLRRdfnM8uX7YsABNw5mMfuyRlo613wUf6Gmxl5xif41Of+lSeTzTWmsFsUGmFT3QPDZCVK9PuAw86uNx6y60JEjsbMMClR2HEP/74Y5lveiPPPf+dUWmYAAAgAElEQVRczhRjDhAAzNx9z11Jl7n25z/PXnvfaadlzunMLFywKM4yIKb09lTg5eRTUvrYPPFNaLRYb4CEtW+/FbFbOiRSw/g8p5x8SkBDjBTsd/sE0PfAgw+kaim/q6aprU+gnB8iHY22h7kDPAjgqvbEr8BY4SPUM6+kIIQ1aO74YPYu/9k4usOIrpov54b9Dsywvvlxzqh8z7btOfucQ+YNmNvYaYIEnH9nl7tTP61Ne9N/tcO+dj747la5DCPNuWL+7FG+N1DMe/i5AM3owYyPp4R1AsipprMjPjuBZxo/fEkArP8CEO0JqXbmyNnrbJw9e7hsDVNzMGK3nt30tGrlWJVqZ9US7wccEP2X3F/8VNkOxNo3b86fvfbep6YHvfxSfGp7zD1YAyr0VXvj90VsfWcVBU9A3h0wQCe1VpN1DykTzZenh9az7JDlU1VQi6JsBUKqQ1/dr6Q3DNUcn1pJZiJsEw8LpbHLq20aHRa633FGk2fUmwxkld8irNo0Jxx8LgKvd1baaQ4uioyKPYkWdJGQKnpWDzGD7fMGGpjRStxxwEX+AREmsZXLs4iCJopkTE2FUoXV4WJzYKfsXMf4aPomns/gsTgsWguccdAugAgJ9VQhIRQy7zWZFnpTvTcJyQkGMHSgECBHG6IZk1LBJcryFmsPoAB9V/3t7dtjcDg4LEY/xyKxmM2ZcTHZFp1DyGap5fNoplSwQJUbxiCWSdgu0qEmK3BFGMrzqy5JvaC8J99vEff0pt3WgD/GI/TijgnUKLAuAQegDTuRBVdpsTah/M0s/J27khbk4tYv68PmMTbyfKGeLlDrxXNqWs1gLWlnAacud1VD1n6GBiMW9TXRuYmJmp7U0YAd1Prl4rBBGUnGbmhI5Gt2ZbzkkBwpr73yyjsYUmjFFfDQjlaysRmoEWfbvi06J9qonwAVSG/ovi63qCrLLZyfkoJtPutOqGhtV2Rg2ilp7sX/TKR2BjD5VTlpM8+ZGYF/3CPghGrnyeSEKim7l82bjiljYyeXqbKxDI88VRYvuasMDrzqBi9TAUx+xa9OWL4GaKqmiTuS7VC10WpqBIZkWAfKK27dGqH6Wtr09cou6RzM/oG+st+y/QJsRDCTBloXhXJP0mDAanSWu9sjAt6BE+4BdwrDDNCx1z57RzdCO8KU7crlMsC93JvrN6yrQZ0uDUe7gQjjgkTsgl2Amm25gwR9quZHT5yTaJJ1AaEGugRQ6QCTBnAkYKUCDqM17NRaDYdwZIzuzv5wV7IPjKE2tWcCcSK82jFIPUe0P+8ZH6t2VHRVSoxTsyx9IKnUXdWd6burm6Np26urnMggbnf6VKnMFnc4O4izXoGAGgxpaTDRpxucVYaGCe7VAFsT/2NbYRYkJXZTZZ8YS33FZuaIrV0nVasG74AWQBhtaCWxU4Wxsy0jVN9RswEPrf/sQP3GemnpSAHuRmmmDKbb2jln3tyk5tTAyo60m92J/YolMNgvtWgiFUMefPChgGzWU53LqQAyARZmzw5wwRnk7LZynQx86T9YMvrL7hKgA7IYA45BK88rpcx4crw4iT6LeWVcUeg5TZxa33f4ysMDKGgLXQiO3N777JOI8xOPPx6jXXpDqPJdOdRW5Ul6AV/B57FSmtC+ksAPPvBQdG4EGLVFagqgTvo3R44DI10ZGIApzHn6+bU/LyefdFL0Yzhd7FGCqhxWzBA29ZNPPhVGcgKoO2gKqDTSmzKzzz33fECTT3zi40mv8YwPfvADSVExD5gpHClp7PYAppggF/aF8rFEgrdt3Z6Ss1gqwIeUqR4bKwesWBHQhsP87mOPzfz5PWfeXrjmmqujz2K8BeVOOfWUpLfQpOCPAL5+73e/2LFNhtI2ex7AYt/zLbBSaOKcdOJJWZd+J12Dbop0lPvuva8cceQRAQWkP8ydPy/rD7Pog+ecE0eaY3/wQQcFIGGTp0JIKzW8alWANo78LbfcHMDQ+vr0pz8dQMkYANCuuOKKrG1AhPSrdx32roBqGHTYFwAdZ4u5UpaZ/S3tCXsaUKcNUnesk1deeSljftGFF9XiCEPDsfMfevjB+F5saMLI9oFzGABgfwruGjMOv3MYiAOwIhJr3AWPAVUqxVgvGCvRcxyvaYnL9t8/QX7gmIo2AHeMCIwc6ZjRPurSGIEfQBDAqTk5+pijy7333Jt+ep+XcVJJis+wenVd63yElKFftz6lmDn0/CNsO8FuYJL5lMICMHAOYSs1YWx+tDOJMK//2tsAk9dfeyNrH/MHsIN9w1+SWiVQ63y2r8w338ZZ4B7zkmLkLOEvpoLXXnvlHnE/OOPsIz4ZfzWEBiWDFyxIymljQRo/ZylJCwybF1evztkBZMSI8XdgobnEaPT+VIvt609/41u/9FLV/dxMH2wyrBegF4kLeqbucICPOdN+90orBy0IIV2SVEKTdHA/AUMBS9ZemIjxsxQYGQ1I6XsF5GmV8ncBO1U8e3sAQOee93rljO/8b3MKlCUNQWtl3fqa8prKOBOTueekpLasl559Dtg3do5L3wUjp9RB1QwQmyeCrx1jxAGs1BIjpjmCgIbkx76jGowDmYGh0TanZ7sIapqO/OeOhtml8iTfc9GidMrADAwqI1vVwhuDJTnBXdTCIsNIcKCl5F+nPO8SgZBHcGeOsq+1/J5FFxG0TofDZe+VPNihWVns+hGNlo7qahEwLCwM6BWhNgeBgdW3lq8byuT8aqBwzlNWrp8xsK6jeu6Kc2+8WjUchhLBHAvGonOpEZyR/qRtAWo2bw5QhRIG9Rb9APwAmCwAcwExk1dtU1gsKb07Z242nPFhrL32+htZEPpvLBgOfm5zhyUzPJRFqx/a4ploXNNlmzohXHOp/a+98XouKlEWz3DhQcq1QTSFEQsRNacOHhvNZwkz6VdrR83n3JoDsNWKlz/nULMIXn7l5TJv7py8R3qPCwA45sJ0UCt9Be12SJgzEQ5or0OglU+roqolh5/xd/BMjNea3i7rxQsWxtiITkspiQC5PGzWRx95NHOs7Q4M0TR6J/oLxGGUOziAXeYKc0lOXY0ObcnzHMRdyadph6KKvVbQxHveCXT8zzgdM4DJr9hhm3nczAj8Ix0Bp1PvVE/8y8mJxWXL5n3Kpo3vKePjp3WAyWNl0dKbyuDA6tJTRgOY/ErLor/jMGMrtFLu7qiUN6X3MHt27BIMCM73CFbFpFKLm3LfMZKboLw7Z2JqImJ1ggmi7IB6X8O+UYrU+5X8bOC4z0R/Y2IiBhj7o5WnVO7TvaRpDLo4pK8R3pTnXsGGTVuUm63Bhqr75U7AmOgr69euy7OwWCL02QUBUm2uMwgDoPTVFAvRZM46Y2+T3PPBWXGw3WmMdyKTi5YsnmZceq7IOEe1AvnV6deuGlQZT4SQIR+hPIGLoVnTZT+1mR0T8GNsPIauOz1VAd2VYRbviJ3Yyg1zZjN2qcYitYhTIM0Ia6MGdjgKvwxy1bmq6S5VQy6V6WiaEIpPqWP0aaBFFfbnTLHROFxsAToOPiit2fs58LWMKH2depv6nAotiSz2qqC3tGN7rAv4lVTi2J0EVLWvS3kSIuy0cTzDegMmWFOc42aAt4Aip9Lv3P/Ggn2x5sU10e4ToRSVFuFl/4r4zp8/d7qN7LxoqcV+WRhDn/PQdGrYfeyxAFwqNc6bmz54CUSl0uDUVEAP64Wdl4AhkWGVdObMma7aQauNc8w+paOjwgsb3ecACZzTWhKZUP38RPD9zrh5HkYTO9t7CY4CEKx9djsWg8Aq/ZIrr7wqdhIQoWkieg8tEPuJM46qL62BhhzgZ599984exgBR3vdP/+xPp7X2quM5lffzFeKkjgynEg0bE5BA4NQa1F+AzB/873+Q/QQowJCRxm1tW5/SPNik733veyM3wHYEtmCScMxTdGH7jti20T/ZtLH2r6eUJ598opx2+ulpq88ZF+NpDWKCqLbjrBGVN3b//J//i+gyahvwQHUXe5sPwG4F3ki5Ec1/+qmnposJmF+6KPydSy757ezP7172vYhBAyqwDqQ7/fSan4b1A/Clb2E/ELg99b3vzZ5iz6v8Qpj0qSefzHoEeGB/APoEsv0BjHFsVawB5OgzYE2fiMBK4zj77LMjYvrnf/7nYZ9wwA895NCAeA8//Eh1QOcBhRTD6I2djolB94UOzo033ZA5dI6YE7ohnHbp8oe9a2V56umnczapnIRFgDGE1WBsCZVqu/k+8aSTUs3nsccezbqXMsN5lz7F39N+43bnnXeHobL/smVhBirVnfSz1avTPnubnW9dyygwp7IRnEvOUD6Rfa2tn/rUJ8sjjz7apdfVipjSUlR8ATLa1wCC4447Ls+54fobyiGHHBztLHP7rsMODXsqqaHDwwHWnnvuhXLYYSvLWWedHSIALRXPBXCeeMIJAQsAZc5KzBQMDn277rproz2ibfxB57Oz0bMTxN9rr9wX2BUN0DXmS5YuDSsMqMR3TvERwYYtW+r6XKvazpycCwCEurcriKBdzrWqTbmprHlpTc4SWQ3OqFTLklnAbwZklFIWzl+Yc/agQw7OWW4s3nzjjYwHf14w37wZ89dfc2djlFXdrOUrVuSZnt3SRmulpurXuxewDa05+qXOUeSMBFHc7eOYkGPTfr290MAP/qrfe667BNDu7jFvIXt0mijOCvcvsKZn/m4LpvxFxH9uwI3RHOQu80RyYjRMVvGyPiKuowEQDEoV8NzWXXiz4qC7oD0DSuV98n+iyD6G4lJ1G0yUS94h4+V3Ij40RgxazU2qh2Hyg0Vk+rAIxsuixZD5qaDBAIImClZL1Yp6dLoeqtt0KGJD2IASZrDlfUb4dKTqtVgoDhkLgQFkcVKy9jvfV9kh4wFoTL5FGkRxeDgOd9JUJl3cm4ICUgI2UcAJh47vNaYmC/WplRbEWPCq4nADZXS8Ir8OX4g8YKCppW/pQA3GkE3RSro5+H0BRFCEAfUxKUny6ZYsjWK8xW3h2TzN+IgI6rxqsGFfaJeLkNEAxNC3VHQZnwi6vnjR4vLi6hez8AEDDsgnnngyTA3jz8iBfqorzqBB3bXZk+9denKAu/AgkD7j0AQwMQSUIiT+dd/994WtI12qLuSq22ItMlgBK9YDNFNkBIXS54EvyujZ3HLCXfjyr91u+uPwU9veZp01OJQDlgHw+KOPZp5Q8F56ac30nMq59J0uM8/UXgcS4OvJJ56sYm19Si5imdSS1Oiz5oCx46DxnT1dmapESTvnq1YbqP+eAUz+kXqkM92eGYHf4BFokO4UVunE4rJ5E8DkxDI5ATDZXIZGHiuLl1xfBgdfLL09o3+DMfcr71aK5HQISsc2iYZWl64SkVUVTPr7I4zJBuGAxz5R4nBbTUV9+dWXQ8t3RwNMcqavWxtmI8fxoYcejlPLGW4aKYxD57j7zb3FfvEsul6cHHeswI47mnGKlv3Wm2/GYRYljQ5JpxXWjM6axlM13jjrbATP83t2k74AHSJE9w5jT+SRA+e+9lljEDbF2rWpXiGSDvRwXyWY01W70TZOonucXSGKKhe/MWKb7knYKrt2JrWYE+7FbtAXfeDcsVMqu2VOgkcciibk7rs5F5yRJtjvs8AodgStNwCIuam2BaH6ngg0ciYFegSDjIn7taYiKQ87P3PqezhKAlaCJEQNw0IVFe1o4b5bvzhVRD99LmyWgcGUOPbdfT306fryObYW+4Qlb36NFTvNPCSlecQ8VPaK54roN029XWOjNQjYpT+7z42x9cKmxj7ApNjVVcYTDbe+CHeygQVOlCU2pzWwKEe/1BSjHTszFjVY2N8FHwWGShzaxuAFRHA4n37q6Y5KvyjOhTXemMacLZFt60OAidMLFOBgYGEQmfWZ5gjqn1Khhx+2MiK8mFQ+wz585ZVXE9Vnr1944flxwpWetRbphfjORx5+pBz77neXH15+RRxdqRM/vOKKGDwcvTPOODO2H90ODApC/+YAyHXhRRdkX/ED6Fq0tDk2tsoX2At0RAQEP/XJTwWI+dnPfhqdk4985CMpCcyx97w1a14qKw8/LH+//bbba7Cx00y48aYb4yD/b1/8YlctZkm54YYbsz/OPfeciJoCbOzTH/3oxwlYAifYlldffVXxeXtKaoBKPrfedmvWIPDG/sMc2H///QK2qPK4+sU15aKLLi7f+ta3ss4Ab9aC9QdYIYZrfX/729/O5/XFOvnAB95frrjiR0nTMXai5fRa/uRP/iSisexfaTccb8421gsgQGUkvoWyvzRmPnnpJ8pX/vqvu9Sjo2vVlh0VDFKtB7OE7sfjjz2e9n32c5/NOfONr38jTA7v/7M/+7MAJM6E97///UmN4aNIy/mjP/qjzMU3v/nNpLoA00455eSUQ2Y3G/szf+vMjMm/+/f/rrz3vacGxPnxT35SDj3kkABUgohACewMLEBn2he+8IWcx9aUcxf44N9f/vMvxwf54u/9XoCFffauhR/cAc7Eq66+Ou3BGly3bn05+6yzyhNPPpksA2ATX0Fb6Nvoq/PBGEjN4cM4y80vPR1gGUDg0HcdGh0Wfwe0YcR4/w033pg7xBqgleh8Nb8YFvR0gIbKLHPiVfxxXnsmQK9pcD3zzHPlPcefkLViDQJ8+BBSRvlEACX+yCmnnpqzm88HaABkeb+5kiblHLFvaOtI1cKgcHfJuvj6179eNat6enIPmhPrD8DjbvFSScmZRovJ+cvPhwFIJ+JzYhZJGbIvG7BnTK1dQHNLM+JHY7oolsH/hi8gCUhTBd7oC0DWOeGMM+/AaZIgDrlUDQsgOpLfx2dK2WBaXLX6q3NWf5VJrsH90TwboDQ4i/RC1d1KdgJfeLG04q25E4z7jm3ba0A7KZuzck64p5wtjclZ746Bys7EStxj/z2nNEq0oq9HBZIttQxXRMmq8rgok9fY6EQO9UT5uwGqVWb6pyvcaFzSNgAkkzVNQocZBS2lQzSoCniOdpRKbIdKj3XhGBgpJj6PLcK4MWkcdGkWHFKoeQV0pL9szfejR82dV8shRSgJYBER0yrOyQhKSb6hoTi+fl/pqwuyQR3KcjJ9n4uzMRdcXj7jj++EQjVhXBMJeNBHiLmL2OVkgaH5em5osP21xJ/Nrp/6A5TxM5c8MMfCl2caYa6+viD9Fmmq1QBoog5fJw5lz3fbKKF0jo9FbTl5sm+/XY2pkZHyOtX23ffI5q1gVUVORRR8zgHTygrrn8vY75575pkcBmhfrdJA1WyZVVa/tCZ10esCruK71o05WLJocdrg0HdZ1jLIVdQ1huqGDaENOgwcHFGIHxvLppW+42JGB7NZjAe1be2wkBmVwDSA1utvvB7KHkVuhqXvdpAF4BsfD+BjPl38+lXbuDWHwZIlKiFUIOyN19RaX5YDsjJ95mWOs0m6VB9z63JjbJhTF0ZjvGCiAHK0xbPl/DmEssmtww4wodz8ztcMYPIrd6tmHjgzAjMj8CsagaZhwoh9J2AyNXF6AJPhkcfL4qUAkxdKb6ml7X+ZxPMrasT/12OAKO1MrSTCtMCdGQe4s13che4h5/Xrb74eQ5Fxhg7u48ABNopggHuPqKK71i9bqo07zB2MfYgKDZRh0KLpY+QCCuYvqBok7mjRcoCC+4ad0GyPVvI3gvJ9aM5vJaDkrtF2dxwbJXoZi5ckEu0Od7cx4jkAbJxEs/1ueCTGZSqDvPZaRA0j9oqFQD9jWiusPkMQJezU3UUj1+dZLZXadwJ43OfNbtJ2bWODSHUBIjTGA3vGHZ1gVpcyW6er5lG1oBn7UXvHIny6NfZjUr67YBZ7ozIhahU9dk/K+farmoMtQjusCsm2FKCwJjBRduwI4GJcjTV7RPvCaulKAOt30rSwPgYIxvZlsTRWTSohEFnso7tCPHhBF5whKFpt1wAoXZnjJqJrnrFzksouLasT9m3vF7jiPN922+1h3bKbpGcAeCLISOdtdFfWQXNq2Edskh07dnVrG2NEKc6eWtIykfAaaExUmDbK4EDmlv1iTOT4m78VK5YHrPFdGE0+AxQESgAaOPzALgK4mABsLd9xxhnVOcZSoDljHDl/zz77THQ9pAgAzs47//zY4qO7dpa77rw7gIIx4jxrB82HF19cE40Mznxj8dp7CiycdtppAWwE9zwXMMaBXLrbkjh4HBnBNUCQ4NbChYuTDmGPEA4lKKvcLVaFdJYjjzgye8e4LFu+bDqFm7NvP9IlktqC4YBlceutt5Tf/u2PZq4561JJpBLpB9AFUApwA6JUUc2qg/CFL3w+ti6H0vdyqO0hQrD2A/YFQEefDjrowAB0Hzzng2X//ZaVyy77fhhGF154QfrO7vZ+++v2O24POICNQ/DUc80J1gxAwx4HchFLlbZ16ScvLVf86EcB1g4/fGVADQ4xW10fLr/88nyeEC5WBvDi+5ddlp9dcMGFsbOtyY989COdWPFDSYuw9774xS/GFj7t9NPy/r/4z3+RdfQ7v/M78XUAUh/5yIcDRHz7O9+OsK+1y36XFiXNSfUa2ojvOf74rAeVe6Rl/N4Xf69873vfDZC98vCV5bT3va9ce9115ZwPnhPQQl8BEeZDMPLMM38r40+UtGrP7BM2h+9Ratg+u/CCCwJgEHvFwNCvVQ+syl7wPEHxj3/8E+X6G67PuS7gLHgKILHm99prz/gsmBJSn5QTdva5U+ipOPNbkQ5+gPnSX2vEmhd4xySxDlSnAUL94s5flIuU1L7llqxh6VSzhofLyy+tjt8HoAAYuSdSjvj5F/JHlSrrQnB+xYpO5LlLw8MiM//W2QUXnJ9+YkACX6IZOTGRverMePyxxwIeOMMEjqXW+Lvz3Z9W+RTbzFxb2/rr5yeecGLSnNx3zlT+KXADe8PffV/TabQvfC+AxHukYDVdJKDq1MRU7j/r5823lXPePZka2oLJAiDiq3mm/bskJIaR3FOwAIU8BNX5+wAZZ6H3SZHy3c4T3689yBXOZGd8Ey43zhiQsk28KrNyID48v7MBMREdL1O5v5Pe1VV6w9IBUvKf49PRMDEoFoiGoQE61OU0ufoqvXQ86NjoLmBIX+kbQA+tVE+okYPc5Dl8dFJnfS4MEoi5iM/grKBCuVI5kv7nsntHCbowHaiUT0gBqhe+Q17nKtrUWClorf15dqOGVgYLZH9hZah0SLK2+G6HcIvYpHxyKsJsn07rcRG5CLTBQmEsRRi1p46BRcYQCfCRCM9gzf3N5VwFv6KoTwNmsKrzZjxMpvf3908L0JroJihXgaixHCqMutdefy3MjEYbcgEQ6NkocjN3XsAqJeAqTRc9smq57Lb70iw0m61SM5ekLW+8+VbpZYh0qvIVTKpsCGyZ/KNU5WELrjFgtqFnUUju8nwxT1xqxsJiDGDWiVs5fI2J9eNnhGotsJZjpj1efp4a5Ng/PT0ZZ2MhakMETxtsBgaQPrkMXnv91SDGDIvU695rr4xVy8827taiSJZxcdiiyNlAwAzGKVDIZ55/7rm0m/iw9kKD0flS5WnCvA0WJbJtbt9JtV4qT/LaOurawIDKALsiIGXj+Z0xaxG/RhXzHp/pTa50ZVI14DF/n2GY/AN4VTNfMTMCMyPwPzICfwMwmVxSNm/cOwyTqckzSglg8lhZvPi6ACZScibDoPuboPD/yPf+nT8T1kl9NeZe1edwb1cnvYHWQJTh2SMFI0D6aksTFphwBwU0UJq49CQtIuKgk5Nlw/p1MdAYlAzCWq53oNoFpZRXpMEsWhRR0skymbtYKgFAwH3C0KpidlKD+3LXsUGqTlu9z7Aq/A6zQ6DGy73dQJ/0qbd+VrCDMec+aQEKzrjgDvaGlAVGH+ChBWNamkgcfKnVU5MJELg32TMGseWbB4CSghUtFcyi+l/Ogfsz1XQ6DRTv9Xn/riKr4wElQokOi4TGxtbONhyKncUW2rhpQ1gSnsuWdIeK+LLzAADaGftrYCAsAwETgInvoYPWgljaqLmCU43hEtskIp1b875du4As1eYEhvne2SNzE9jQ1sYUjm5baOS1hHGYob09SSXADubE+hlwQuCvBu+GYgum+mJX4lh6CTuFDSMazoEEyLGbsZAAb8ANtptXWD8TAlezy1FHHtmVWt0eMIcNa4yOPfaYfIfPWpdNgLGKx9Y0eO0P41lQbxbQpKYAWf8cE44WGwcwIu2F03fbbbdFF0/xBOuZow2YMK9KBkszNt7r1r0dZ8oLE8Rnrcdjjzmm3Hbbrfm3P2wd1VVEvn2fsrZsRqAMsM94AjV+8IMflO3bd6aqovcBM9i/GL7a8MILzwaQBAZyqIEtNV26J4yRj3/84xGT5aesXHl4nGm6GMbQ3GF0qfBoDFT0YAebE9FufbOHpCXYR8aDo3bGGaeXp55+pvzkx1dGNBaQaKx9L9vW2CqDy6H2GdopSTfp6QmIYy3af4AKrCKAiX9jVHC0gRDYzLffdkfWBXFX9idQwwvDx6v5KhgeDejB+AA2fOD9H6iilQpMDPvuEpaPdagPmAE5k159JYAoRrj0HGdFKnQOjyS1ypognGr+fa9xNz/KxmLFAF3ta8CIALC+f/1rXwvrA+sFgPOjH/8oWi6EVbFJlCAGGlgnLbjNj3FuAA9oitCYqSxtqYi1lLZ/+x3mh7VIswMLStqUVBzAC78J0ySSCePj2QfOBeLGzlttxqzA6BLEBRQAdwHO2H5YOk0+AdtdG2vAmlD0rvKeE95TbrrpxvgM0rak69x26y2x/a3/PfbcK1WSANL0b7TD2esueOH55zt211PRALKmBVwPPGBFuefeezKHt9x8c+4Sa8M9sHnzxrDco0ty4IEZIyCsswQLyV50njsLgZUq5zg/9tt//4wb5hBGheIZ+um9Dz38cH12B/4TAsbas1ac4dprjDGmzLV94vw3B+5QoJi1wpdxNjX/CjPfGo/cQkq/V11JjBfnqka6L7IAACAASURBVL0ltcZcAFLt1Zqm2pNAO/aRMVTS23qKluXozvhO/Nhdyr2nmIyqazWjBctEkNtc2yvag0loL/JXrUd+mnYlLZKoOl+8KxMPp0CyCPiTCqavZC/XOx8jsJ698dv5wuQ3enpzZzffreIPVWP1qKOPSrUoY6RNPUcef+RURavr4HkxOCKYRZxL7pJUEhH3vuoYjk+OT4umcG4doC7qXLDJ97FJq8q6L24iRzV3czgHpJ9HxJUieF9vVypoXhB7ndeWpP5MTGVRiDhgmKiDPjI8OzRJB1+eM1WmgRaD5OKLgvtEFbZpYIXPM2Kg+E0J3kES8ZzZVOUnMzHajuIXqu1cglDDmXiTkVzoTkxWhAnjA0DiMgXaNME1LASTWg2Dmm/VNED822KuImyVmiv6AmQgxGohYsYAAbZu3pL0FM+ul+1ojI8GlFQjCMK3tBPGejLtldsHsFi3bkM2cSJH4+O1PvaEfs6OOKmNZ+EZc1TiBQsXhvIKCUT98gybhcHoO/1x0AGBrI8GCulru9hqRYDtSceRE44qCK23DqwBRmNDZ7FCbEIXt8PTwQG48jzpPy4mY+wSM14u1SYqJzJQDxepWKNl9913y/iHbr1ocebM5WY8ATUOypSQ3FIp2hHy3bR5ujY3FgzgDHIODSdk6zKiem1NAaRmj8wJxTCigP0DoXWKEjoMKnhWldxrzn39bxVQrmk47TUDmPydXaOZN86MwMwI/EOOQAyJKkhZUxrlK+9VNm08qUxNYpjQVugAk4EXSulVDe6dMrH/kI2tmD/DK2V23bl9fVVonlPdibQTSQQiYC9GJ2RqqkblpBbPIgRfyuoXVofFyAhL1bft2+PQO+/ZGhx7tgR7KNXrMFJ32z1GoPtTirD7qFZ9qW3xHfL52REM5eboz5lTy8FiuqZKAAHTzZumdUWakd+ccUahe5ih6WeCCZUJ2Z/PhMVLO21wsAIoa7FTKnMgnxsaChgRQKUL3oRirJxuUktqKjMbjt3F1mvippgnorXuPM4X+4cTwJZwX8feG59I25qIrLvaXW8u2G41X34ibWRvsMEAJjX1iEFbma/6wkbTHn+PeH1vqewYVYU21AAFG6MGKvozvvrrZ2G8bqk2k+CbSLYAWdU12RmWiblmdLMBGNRN04UNEhuBfRZB1d7MtcAYW6wBM21clGP1eXZjyhMb4y64Ywdw2tgIHBmgHXslYExXuc8a3bRJtaCecvDBB8XuYJtpJ3sxAcB589MX4wu8wVjgQLLdvAQ6rQN2D7vMOmWjWVtsEbaPv88eGY7NxTFhU3JwRIsjFHrwwXHCBJikIBtT2ghYEi+/UgsOeK+IvDHfa8+94xw+8sjDmaePXXJJ/qtd/iuq/773nZbUbLb1Y48+FvuI/cdxnje3srvZhNgSrfSwKj18ETajPU3TQlUVFWHY5+Zt5eGHJ53iF7+4IzYVZw44JmWDTa1qDoCB/ccBBw5yktlx9qR+OxxW3X9/WDPm9awzzyp3331PxhDLwzyYV85lKw/NJuXME0xdsnRx2AEYMdYMp50fdNSRRyXCf8ONN1SgceOm9EW/Oejf+MY3M34caf4CEVWBuT/6o/8rzwYmCXiaT/azduoHnQhriW3KlgYoAG+sEan/ND/001rRRw4zdhE2XU1jOSTz+v3Lvl/LBx9ySEAd55eKNtaF33N4AScYLgAi8+J50krY9sbG/Fx55ZVJTwIC/MVf/kX50MUfSlAXsOBsevrppzJ+5ks7MTKAQ9bhww8/FGaPVBJA16oHHsh5xZegm4LV8uADDwQA8yLAa88bD6KnxF7tC+lfsgGMobMQ+8TZjrF0xumnR/JAPwgSYwwBDYDTqfg6PhEg5cwzzwqQh+mgvXweDA+pYtaOPgKhnQmqrdhfGCP2cq0SRvdnPCA8dog1IaDrPDLO++67T7n+hhsy/0BFe9Odqqw1AMbzjbs9qZrP4088EX0RgIE9GR2T1ypb0T3FP1yzZnW+w8+sT+zJqZ7eBLeBSUBJIKR7S3AYMEKeQBvsFZW9kqqyc2f2Cx/I2BE2tv9TsXRgIGLLMi8ArM5wPoy15DvcYw24AAbShfQ83xsiRX9/zniA5UDfQO5b95k0m0h+LJg/DYA50/bvQDvrg3/r31gn7hPj2MRmMUwauOQ+kNIZWQOakID7vv60ecfOTq8KrkBIHDOvS+1pgIm7j99okfInnW8AKJkh1lMFtAeyHvzMuk9Q/JiTjp6y6acFUlCMFi7MIg5Qwvjoq+rsfT01VYcAWDVGejJQLZrjgS6NOpi1/I/OGESN0RAXmklsJWf9HNvBoq2RiokcDC5ZF+f2bdVZt9AC4kxNRIOC888AqNGPWTXPtK8/SFEE1LZvz+UMZGgMAAYEqp/vZsAwiAKcjFdgZYIB0SFTStc2VKpFBRgjBvGXKUeTuWxdyqH6pLLLrLqwXn89Y2Hxu7ibqKoNi/ZpETdEuQrdVuMFxUqelkWd6EhPCbKZn43XXOq6ydfl8GcQueD22nuvGDCMG9+vf57HkACKtBKDNnpoafPmBUzQJ8wMz9y0YWNVUV+/LgegMbUijWMTyzEuLT9Z21575dUoq1t4aFLaT1DIpW2+bEiHLYPCmAQ02bF9usoMsKTm5L0ctNvh7SBoiPv42Oh0eeiWixYdmtkj5dGHH8nh1Sip6UtXTm3T+o019Wr+/KwRB6j1IXJiDlTK0bmwdUZHcxiaV+MGHU+Oef9A8vX8XWSJPsmG9Rur0HBKgam+M5A9EEZJx6R5JywCNKnU8XeqlcwwTP5hXaqZb5sZgZkR+DuNQHdW9UzV8rKlBwC8W9m8ae+yacMJZWL89DLVo6Lao2Xx4uvLwODzpbeX3gOj5R+QYfK3dabpnXQMlNyrvb25I1JZgvPd15sorPuiCadu3+qOrsbi2MREqMIcuHbHuks4GO5R9wUHhyOw1x57ltIzlRRRd5/qLV4cm4kpgrTDMf7ZBfS3atpsbxkaHAgw4W5ct2FDtadKBQawA+L8FPdO1YgTGee0MTZb2keCW3PmxNZyZ2kb+yDPXLc+QRH3obsLKFJLaNKYG+tywemCqYhXKmO304dpAIjAhu9KmnSp1Gp3vxTU3r5qpDK62zj6NzaO9kaPbXRXnj1AoDbV+SYSxfR54+F+ZYgCX0ZG5pS+3sqEnbaHenuqsF+qBRHOHQ7lW8BNqg7bURBD39zj7MekJKFUj+5K4M8Yph1W8+RUnALv0VZOCT0yc86oNp9Dw7NTMYUj4HuAJu72kdmdhl90YSbSdmklqP/t/mePJnA0twbyPJdtaW+869BDk8ZRGSmYJYKOE7GxakCvRkZ93hjWaoUCi7WaUOagwzA9saZNbe/EXPsyx83WYu/441nWLTtzdOeuMntoOLYyAEcJXw4Vh0jajEAlZ4jzoz0c/wcfeij9X75s/7BXlLpdt35DtP1U4OD4PfX0UymfqgIHXZJmNwNq6MBZg9aC6jNJX0ip2wdj8wMC2Hr/9I//afqL9cBJwtICcAA4Bf4AM5s3by1nnHFGKp0I6PEhWqo10ENq9iuvvJxUi4cfeThCpaqkmGN73/vNh9TpJ554PM60/W1PAxC09eijj0l7OKQcXG02DoJ6Rx99VLREOPnSKxbMx+paF0YJIIwOCYCQXa3PKtUAFs8++/0Z/4MPPqT8+Zf/nzjeAJzzzzsvAr/Aj9///d8P4CLFhH0KnHz4oYeS3mGdAjHsE0CI39E5oSdCoLXqdvTFbgUC8H+Avaoz+Z5oRcwaLGefdXb5+je+nrUKcLLXib96nvFR6cVYCxKyx6UOSQHCDNBG4wJcsRf4F6roADy/+tWvlnPOObdccsklWSvsaOlS5s9LeheQCVPCuFoDTz/9ZObBWnzs8cfDCpJaAzywZp984okUfrj+uuuTBvTMs8/kedpnjdXUu+FyzrnnlrvvujtpG9JmgAgccGlXqt9IQ/nhD39Y3n/2+zOu5ip6kwceGGaM1CRg0OIli8KG0CcFH4BnQD+pTisPPyIgxZW0VlQqJYBNiLsTzXZuSh10Hrzw4osBH5wP9heQgF9jzKXnOQwFX60P3+v3NEn4EfbidddfX4459tjMKb+Sf7Z5EwHjWhFJ5S/nr+82lvYr5tKe5BG64LVzEHAPXMJCs2+tU2Nrv0jP8XNnhz1MB8X8W2vOaD8HnEnV4SfRojRm9rNgujXjDA7bogN+a4WymnGiElDK9W7fHoAHSOUuc7YaB2la1uTYxFiYgIBfd6SAtmdKT/Sdg4P9aQ+JA2vGOSlIAR8IMNMVMOGIAVG0xf3GNwOYVJZgb858932yYAYHc/4D5+qFUFl+xigAfX5fs1mSWdLbF+aUdgLGwqHda8WeKSuclBCsh77+ACb1gfWwFjGR1tDK4nKuk9M5MDBdESbMEqGArqywQWpOr4FqlKGgTU1UpRNgBWA0FfDGytDoXDhdBRzPcKkwDmYNDWcyOMEQqURFOuCm6V8ErCkV0Gl5tjaojdaq4bg4AQwaDQH2TP2sIMf2DKwxkf8E4bZQg1Z15YabEnmtLV2pkN5bqVebMyGNBmR8bHSb1mZwYDMO/Mxm8TOXv/Y6ALEjjIUF7LBilNjMiUDs2BFDTuQhwmWbNyeHutHWtAtQUMdlVxY8ERwGhHFVQSAVeMbGpmt80wlhXDAGHfDAMrQu7Uo/O4aLS1xfKT1blLVc1NLat5SoW1Ref+21UBIbk8YGqVG8qRhKKS28c0dSjLTTxjdfQCAbu1GpjSvDSFk7L2Ma4GmQMTbKTo3xCZW1sRzuqGsOIOV8AW2AEVRElF+b3oWlDes3YBXNjpiSeVixfHm+A1hE9dzGr3S5iZqfzKgZcPFuTMoUQ9R8N6OvVYz6m3Z8ZZnMACZ/J1dt5k0zIzAzAr/uEfjvACZTAUz2KRsDmJwWwGR45JGyZMkNZWDghdLbGCa/CYBJIk7t/zjJ3MtSHZm5cxKsEPXee++9whxxBzjLF8xbEKOoTxSpl9M7Nw4XQD7MBCJxovNbqyDcypWHJQrpzmbIJbCR6mnspRr1YgS6ayOC2ldFRjmMdDdqaUNlWReWTZuBBsRCx2N/SbPBEnW3+m9LNWGYcojCCO0q+rHRUmlvw/q0TyRaX9kM3qtvbLumDdeqzOmHn0f4tWMoABzcd76P3RHmhTSVgf445IIU7s4wS/qqrVfTV2vZRcbmO18VOFHtpjJpd+7cHiCipSg1R3Z4GEuiCqZGCaenJ+wSxq8oIpvFHc22YgCnXK6UCUDU0MB0+jP7M9HGAAqjmWs2h/ZiW7QqPrV4wa5pAVt2nyWjmk2/ksDRoauAROZ9R007T4p5t7YCes0SuKsMa31NCeMwtGvKVoRjO8CIsc5pqI7WQPe+OWV8ola0CbgRG6lq5NXAVgegdTRy/ZscnwhowNFpVVlqulfVNDFGycPvKO7GgV2I/j5vzpxE3zFHzK30A2tX5NcasE5reddD0x8sDNHesLUJBq9fl0qOKPZSma1Z9pkx4mwaL3MjlULqhnVp/7D5iZY2AOehhx7JPrAfVIAkJJqysfvuW/bbd79oUWAGiNSbJ06hCL7vBgbcfvvteaZxNqdARXaZdc/BMZ/6x1nFLsDe4QSzOY89pjqkjz3+WBkaGgyI5btV9jn8iCPK9777vdiJgBZ7RAUdTrD0lf/wH/5DNP440M6Pk08+pdxy6y1hGB9z7DERwWTXsx2xqzEppFkkPX9qqjz26ONJsQLCAIzsBQK32ij9iHPP0bY/rrrqqrJs/2V5ryAisVGMCmN62fcuK9/81jdj76rkqISw9zhLOOIAoKpb05c1p3TvhRdcmHlkD9uT1g5WurONAy3tjN9x3rnnle985zvlvPPOm04BsiY56HfedVfAE3N01tlnBXjAxJKqddjKw7J2ON7OClF5voIz8v5Vq9I+wrYf+MAHyk033xjtJ/vbc/3OvIaRtGFDUq8Ispp7rJMDDjwgjIO77r4778OGsM6MkzHQH8Kjzgzgir0j1cZ+1X9rieOuz/vtt2+Ctc5Fwr7GVBqZtcQH8p36iPHxiUs/ke97+aWX0kcMQ/6bAh+1uMUbWVN8B+lhmE36br2k1G5/fyoDYSAJRPuO8fF6hivZzLekyWJ/qnR08y23BFBXzEMQXAaD86MFnHPWjtCd7Is/47nSkPgjWHQL6YusXp1MAb6PseHHmpdzzjkn2jPO6iOPOrLq8mzZUv2o3t6AYdaC9KZbbr01wsH2gO/DvhFA9/3WmrG0hwDqSRd8lcj4UBgsfEb7jn/p3D/4wIPz3lQZVXyDrumSxUkZ20gMmP+FkVkqy9L477v33mXRogXpB7A1wP2OHTn3+H+AUYdjfC5l35EdxscDmIU4QdNJ8ZKkbVbQmF/Lt29C6DnPS2VwhQk6Xs97gEwC313AXHvDXO0q5vQsO2T/KQuPE+rFyQYsOOyj3REBllqObnysXqbJI+1yZT24lffS2Whr9PRW1fhOECal7zjeHc1MoxyGOmRRiCBopChKu8B9xuT63kQZ+iviVFF8F1dPHFuGjZd7zMJg7ITOOD4xfXGZFErrUWXv7+uoO/PzPi8islB/i91irtV2dgU4cLmmv5Oc36lEi6o2i2jFzqqYvHRpRbu3KRM8d5q66hAyGbUE8K6KbqUMYj0sTYbFF70YyvipbV0Xh+9IGaOe3mxY/dV/Y2VilcgC6Ngg27ZuSf4pw8bnCBU5MLE6+jn56zfk+yGExkCEwatpywBsGB82bkqyzZ2b9sTQ63J6G1ABoaQIvX7dumz4hu6bbyrSrFMqxdYQRWIH4urVLwZwqqjphmkwSnsTQUle+JxsSEaDPhhLhx2Q7Pjjj8vlGmSyExWGZI9S0n57bS4Kh77fRbAv7I8aTbHhWoqY/4pwAXZ8r2jBsGoKnfYKY8a6s24DrlC2xnpCu5szNyDRrp2j08Jq5sP75RbWNK//+jUDmPy6/b+Z758ZgZkR+HuMwN/GMNmoSs4JKStcejaWoeFHypKlN1TR11Yl5zcEMIk90PQ4Oj2KhYuXQE/K7rstzR3BpmEzcNwAI/vvv7yKg/ZzOuckiAEwd+cL2jjnQ8UeHy9r3347dHf2AaCe88z2YIy5Q93tjNhoFyxdGieOTeQOc/e4LwYH+kPFToW49etrqvIYG2s8ES02BYPXXeveasxZ35EASmczzB4eqYLws2fHoWXQR2S2u+fZa+6pPHuilhLm4OpXUngGBnInS/Nlw3h27AwBgg5w8Xe2AJuqGpYVQGCLsIE8j+PkmRGHxZh1CU9WNk8DIGpue6WEN9HWpMtu3lKGh2bHDvNZ38v28z5zEMBq1mCe01KtYsimwmIN8LAAOYTa4g9njRHtc7Wt/Wm7/i5ftjyOrTFqqUcBpQaGypat20JB1wZOOEbx5ES1C8KWlrbUBUGiZZZqQVWPxhrwHb7fe2ulH3ot1eZMKs+sWVVAcayyfHbsrJooxtdLAAazQgpy06lr3zdrYFZX+YZocE39TdWX/r7YdBi65s6644xaF+Y4ZZ57e8teu+8eB1zlCnPFBmeL64eoOBCCfonxZgdaf7TzRKI5xwBBthLWgPQcQIvqI5gitH/22nvvAAANzIi9Pjwc55AT9VtnnJGI8tat28szTz+T+TJOGNDsTACXsr23335HmCv2wmmnva8sW7Y8rAUOKzHZ733vewEXrVtMkCqwvKVcdPHFYZr8/Oc/Tx84fNaBShwYZfY5GxP4gUHwyqsvhblw4AEHxmFlSxIgVYln+fJlYYCwaZszVgOns8tXv/bViJFiakjfkFphvwJh2OpELa3bC86/IMCS1AQ2OdAGsMS+NEbab81gq1nrl33/srQTWHHvvfdkPo866uhUKfI9gCgaNlgENc1Hue6dAUk4qx//xMfLZZddFuYTex3zBZBx1ZVXpVoOLYjTTjs9uizmjB8iDcR3SsE5/j3HV/B1/fpyyW9fkgo8gC+AgxK/7HoCsjRYvIfje/FFF5err766/ODyH6S6pRQhZ6p1CfjAktD/c887NwFRABvABLOJr+QZp55ySoBE/cIWsyb4ocRXpaBddPFFcdoxkADCF3/o4oyh1CBzw69RtceeMUff/ta3y1FHHRlfzRhjy3zy0kuj46F/GErWAdFcOkULFy2IvwsUOf/886JfAuiRkmQMASPS/b/+9W9kPBEKBKKNjfWlvLHsCXMLjATMGF++jzWiT4Rf7XfnSRgphEe3b88+tI+tP4xEQJNzA/BUK7+MlaeffiZnisCys1hQWTqU0tX2k0wE5wexVr7egw8+EH/bs+msADH4oO4q9xFADaABdOXHqeDjZ85W86r99i0miTsPsAKsCPlg1660UZuxyszTHb+4I3MGyAJE+Qxgju+2ZvVLYZgYD/0Fzhz77mMjQQHU5UOad+kxvgNoFmHwDmQJJoAROWd2nsMnk7qKQOB8cG+6IzEsa6W6rWW0C3zYk3xwgEuV7piaDqBE07Onp5xy0knl6WeeydkcJokqZ5MTAYj0yTOfR27oqRXkupScjUHJMRbQRqFeBid0owXzYzDITVWWzUIbHOoogp24qOiGyQU0uCBNuE1jUWOENB0PCyfiah3Y4EIwMS7iKKN3SuMuXQeJidNgh4/n1PzgnrJrtOa3aiPk1iYwAVAlk1XLtU3lcG8VYwwYuqx0IpcBCpt2e/WGdozaQ9hrMPSuVN/ZvjUbX1tceMAMz3ZBpTb15FSQPBcvlNkLKMAAAjRpq78rsZUITErFVUPNJaUdNkLLfbXIa0nDrTkYfK+UEDm0LQrkEAVmaBcKYECinhKEzwEKTTZWNoDP2AwOLAcoNDTiaQzGsfEYR+ZAzXDt9nMLUp5oKIDEgA5YUVX633gzBhnUTxkwn28XIqTTBWB+bACRO2NI2NYhqQQwMAowhzboeS6JiP3s2pU8WiARCqBLJ5V/RkZqzuFcNLEqBKvPq19cnQXtsNdPpYjN9SMPP5wLtZXfonPDMLG2HDAAFZvdRnh73dqMMyOHbkoYJSpFqQPeHVieL81J+0EhG9atTyqRi48IUysVnU3436TiNAdlBjD5e7hqM2+dGYGZEfh1j8A7AJNoMPUAtXcrWzBMNlaGSQVMHi5Lliqt+ULp61ElRwzhNyAlpxu/dwImLsh99tuvjO7cEaUVIuPYJIxD9oq7cYTTJU9+0cI4fhzbpBfLge7tjSig1z777Fu2bNmUiGb/QF8cpDAKpkqCFxisjEhG945dO2tqM3to4aIEAWK/7NyZAI6hjqg+Yfjh4TyfUSli7q6sQp7DVWelq9AXdsXOXfm3e4eN415kO7E1AtqMDOfz7ndt8QIcNBYkW8Vn3fH6G0d/dCx3bHuxr3wXejdQoFXFcXejdmqj76xBpSo8ysBuacz67BkJQBGT7+vPPY55ajzZCw3cEKEcGZkbYCHV8Pbcczp4U/ULqkCn+75VEWKrWZ+e2QJFxpCTzNnBMjC3mB3sV4xcY9VSHhjmTdsFuDBBCBbjV1WoyanoU7CN2CazR+iaVdG/pAUPDqTvxppzKt+fjREbdf68OF7miJGPEaxCCjHOysxVCWcyn2XjWAMANMExUV5pGa2aoDlqLGTrBgOGnWRGw8LhNEyMl3PPPbfce8+96Q8aPaH6REs7hg/Uhj12yIEHRaRRG4Eo7NZEhZfulqqUgBT6E3QbGhgTAOCNN8tnP/PppE+06iAVaHyxvPXmG+Wss8+O3cjGtRfuvvuucvjhR0yDAdoSjYFoz0yVm266OWuGIwtcYE8edtjK8tDDD8UxAaqJzAM4mh9ibUiH/oM/+P0AObfedlt54vEnpvURjYd1/y//xb+MDXztz6+dLg+uEs2+++2bNHjgDXaYvX/0MUeVr37lK+X4498TgdMrr7yqrFu7Po4vQETqC/FR6Sz2wqc+9cny4IMPBZzRPmv43/37f59KQdYDAEl6CeDn3nvvy+8xGtL2DRsDOFlDfI8TTjwh7ecMACykGQBy9Pmkk04ut992W/ynCL1u3xYQh24HZ5K+4rJl+5e//Mu/zPoCpOijNrJLOZDSktjnmAT333d/+au/+quwA4AxX//61yJS+ju/+zvl1ltujY1NlgHo4IximwMffvaznwUAYLNbJwAEIMGZZ54ZsMJew8D42Mcuydr46TXXZD74XNL+zn7/2eVHV/wo55/3cooBM8bPvrn00k+URx99LM7/lVf+JCK2/BgAmf2GUf+hD304LB5pE85Sa1UbnCOAKsxvYBpNHeKj2B7XXPPTnH3AtiuvuioaOp/97Geyp1eteiBMi6rrcmAHGK8Pw8faBhIBcbF+gHqYLsBJ/tgf/uEflgsvujA/VwGJv3bFD68IQ8p5eMoppwYckeZ37333ls98+jPl1VdfiQ8GcJTqoh8qQdmPHHVjbR347pNOOans3DUa9hKQqrIhSvRoWgqhIK8y1tKOvvHNb0az493HHR9/iA8PmPzFHXeU5StWBCxwPkpP4v8YU+Bnu1uAUQSSgSg0jKw9sgnWoTGQcudccS5ZwyofYfA7d7BxWoUbjCSgFR/ePnTWWreYaM4za975Yi8Dl6RQeQ+9mTD4tm+fDugD3q2POSMjOaecdz7Lh43fOj4WYB0Q7MxdedhhYdronzPL75x7Us1q4KBmiji3W0i7aa0O9PWloo90NMCWc+V1ItQyL3bbLXiAc45cCN8xaT6L9lo01cRNLUgvh72GtbxI6C90hYCLy8kl6jJqF6mNCs0BmEhxaXTRID7b6qaPcKtoxnoK07OnJe4NQks9SWWXDjVvlMjGzoAAelalA9VoDqOEUxy18o4KpR0pl4t2uXNnHGAXaaIWobdSmN+axRWKLBAFZbSrZmLSGRG+x8tla7BSBWZ4OIeBC4jBEjXhrVvzb4uwUe8gaxBR1LV2ObZUJcikDTEtfNs9qzndoZoRZN2+PYgag8qhB7jQZ5EEB6GDsTFhDjzoSRUMcQAAIABJREFUgBw0jMDHH38sk19Bp6EgoS88/0LaEX0VY5acTgDAjmm1fAtD3qC2mw/9jh5IV4oqSG1okXuUrZ1OCoMLoilqof3+C82TApS1sHlzDjYgj/mjfo6qeOSRR2QcXcStzHOtxjRWjjj8iMyZNqi5bmMAQ1yiQTEPOCBtgNjuv9++OWwAJeZAtEH5MdGOZfstT99c5DYMNDUiwUUUbG5KdjkQ0MIcIk1olqFMhfull1+OsSKiAMXdtGFDjGLidPaCNR76798Kllg9M4DJr9v/m/n+mRGYGYG/xwi8k2ESampfmZjcvQNM3lNTcsqGMjzyaFn6DobJbwpgMg3ZvAO7SXUbgu2czP6+BBzcI9IRRLkYdfMWLEgEVZcXuvPmzK6pEr29AdWTHhzDa7xG1HdbEqPcvckp5xwJSGBFYgmwQzZ15eUZ0YxH90Y0P/qlPc+PVgBKOHaIu51BO5YytT2JTqrswe6otstI3i/XPywHYu+iZhOTMXQ5/ewnoIkoJgamtqAcJ3+/0y9xX3uGqDxbqAH+7mzf4U4PTRlTd/uOGMHyzmtgSe6+YBW9t5pGnWBSf3+MzOiRdMYpm6tpunHGGLAMYXZlBGu7lGl3LHtQ2WH2VQJhu3ZWevbOXRlTtphnsS/Q5Su7QlEBjJyx3MPa6zs5cBzDpHQPDkSQUslX4+7+ptHAGRHwqnoEfV3qS0/YOUA/a0LqEgFRAcTnn3+uY24QO6wsFgya2Ds7dybwBoBgV7YxZOwbOw9fMH9hfieazhHlOIgI0zDxPcaMXSeaqp3G3fhYo9izrRLP888+39HalR7ekXaE5aKKTMdoqf2pYsMAopbukyqY9oDUpIGBVJtptpdncLR8lnPFoTzxJBWxpsoTQJKNG8tZZ50dIIAtZK0qO6yiyo9/dEVSZtjmHHdpNZxzmhZsfvaeYBT7iz2I2YPNfeqp741jf+1115Zjjj46wIn0HM+2djm0KlTc+Ys7w9KwfqRnCFgF9BoYzHu0i11vjn96zU/LH//xH0fM1XOAm9J7sBs46pw/jro1wvbfum1LuY3w6shI5oat+IXP/5Py+ONPZI2Ys4jchiW9Oo69cr8AhrvvvjvAyje+8Y2IhS5axGFcF+fZOK66f1XWBVuVUCm9DE7z9dffkH3AvsRuUFpcwPK6667PepaOAWRh12JWaJ9n8AGMvbPj4os/VK66+qrY2R/+8Iez7omjtpLO1gWHn7N8+Q9/GDaBcdGnG2+8qTz26CNZR+xgn2f7WkM0Ouydiy++qPzH//gfEwSmsSGt8Etf+lK56MILO0BhadjWxkSKjfLO+mQsAEpY2caJo21+gZfOpmOOObp869vfKp/+1KdzdjkvpGoB126+5aasvdNPOy2pMi+/8nKC0RxipZ2lkQAik6Y4PBzGjFR7DClgAwaIdKbvfOe/ZM2dfMrJ8ckAZM4Aa89ZCwTCgjru3ceVSy/9ZPnyl7+c8/ass84Ma993+Jx0KGP045/8JAAuMAl7B9B3wgknlrvvuTvjrzrR7Xfckf3/0Y9+JGPic/w/DHt9wvZ3BwBMnM38bfukMlTGA75Zy8SNBcsPOujg8rOf/ywAJhFXRIA3urLywCukAHdPAO+Fi5KW42cvr3kp/p07CQgLqLF+ndO0XwjwYscAPQjrYlDxxaxb6UTOYveccyv31MBA9nTKNK9aFT8KE8bZCqgNs27btlqtZnQ057fz2Dr1c2vZWNSshTn5buLEnhUfvK8vwInAfKuKY9wAKBhx7z311LJ2rTLbz0Vnyb0qHU7b+Kf6BoCqoMhkvgMOsFNRmc4nzxpauTJ7X8Bfiq50OHequxZ7MPolAg+EfDETu1Qe56i+Mwq03Xf0HHzkoVM2YROW8gUpJzs1lU5YPD4EGDAojIyJqar0DaiIzsPkRJk/d35AFA66l03jgtU5B5IIh2i9jdkopgazaXy0XEUHSPK0ujzeiGpiZkCpADU9vekwupUD3edt/FA5O9FPSLOIBvAmQEHHchmfqOKqKTEMqEm8qabZZBGM1TxUG9LvWmWbppnRohucf0h+LUdbS+glp8sze0UoGDFrygEHrOjSfip9Vb9dHGhrxsJEJRJGO2RsLOCNSat5ZfXn0GjoswhVwJkiZ6uKoHnZGDafLCGXOWEom8fY6jcwAQpdy1TZEMppVZFS1DSgj8PYZ7ShpVGJjtl4DETt8jufkwsGkDA2Ne+xlksGhNmsfm+DQPStBXomRGFRKFFvvQ/jxHd7GVPryGJkGLhU0MS030EtX01/q9BPf8AmBoWfE2oiMFsrJs0NaGR+zY81o282pAObsvPBBx1UHnnssarcD/gjNARNXFyBOhtYlMwzXF7WVxUDniyD/apEKRE5JwcQA9Ua+f9+zQAmfw9XbeatMyMwMwK/7hH4b1Jy6Fo0hskvAROir7stvSmir6VnRyf6Wsun/7pef1NW+x3C2p2YKVYHZweQ4F5VShGgLzCwc8euMm/+grAjk8aBnTBrKOe/+8fdFpugS0HxdMYbB4ljL9LnDlm3bm2izIzGsYnqkAsOYBdgLGI8jo7tSgQNW9MdN6QK3y4lXNeV+XPnxplzD7rHBAy8Imi4sQpdssmazQAE2LmDRkLJfebu0v558+bHGWtMXYaq9kk7YKu4230nQMLzGpPFM9hfSW+VQkKXbWR2DH799DPtZ7egmLdXS0tpjIhER1PSUill6Sez4yywD9hl2BKi0CLmbCkZ5WyNVjbYd1X7Zmfua3evuTBXHF52G4q5AI35SZBnfCKf992VzTsepy+aeZg2PcoKz44xLXKZ9+2qdgJAQUCwh5hgqOdVJFf7vY9jyenmqLSqjxUwqiwb7a12g/SgEptJQAhbQ9q5OV2+Ynmc0yZqL7M8c8lmwThJKeQ6xtaN5zX7sIVHfTcAirAhp6IFbIAMLYWnit5W4cLGXOLALJy/IOCf9xKhZfex5cxxq5RpjDml2hpQcbfdopNh7RongSpjHobvrMFy1913xYnnSLHbAHZALUKw2sGptHeADdJfXnppTZk/f+H/y96dAPtZnufBf87R0dHRjtCCBBISQmwSQmAQOyJgdvBus9ikiR3ceEkcN2nTr/M1XWbaTNOZNpn2m2ndJgHbqbFrDAbMZpvV7JvEvkpiE6v27eznfPO7nveViU1axzNtQnJOwljS+f/f5dnu+77u677uAB/mRtkFZkHtjrI682HtLllyYCjy/OhWUH/ffecnBkhpwaxZ2TstU8o7YfpI4mJb8N+wKMQC5517Xij7t992e/TwCJAqtfjc5z4b/QrvrjsWH1KgbuDobXgnwIdgUxAnE2+P0jEBEBB6VToh6BfoAY7ED1gDGCBKcDAWrAltlq1z545xsHawnYFRxv+VV17N/ZUEPvvM09kbgvgF8/cLk4c/LGEZ/cShoYyjrD4ti5XH1FIazAcgzWGHHhatPoGs72snC6gyjkQ7gTFAUL74r3/2s+WO2+8IGKV0CVgKMLn1ttvKfffeG73IY487LkCDH2wx4JBAmqloAS773ph6DnvmJ3f/JAACMOmuO+/KOcYXty4/9alPlSeefCLNLMy3uQM+yvAvOfDAsLo8G3//ueefS/kO9oh/q4y9vjCC7CkMGDoz5tC4GyOMA/vH+sU2c545ZzBM+O06KgE2sFUSe+jehZ2+bXuAGYxD62u/+QvCAhFXYi1gwEvI+ruSLvvPOnnq6afCGCFO7DnERCccf0LG27ntnFRmJ2Y5cHHtVAO8AOwA9ABy1oDvASiXLz88mj20Vsxlf6OnJJYT32G7WANKU154/sXSWTozBuIs60nrYWWlzln7F+ADBHXmiSuJKjvbJAiMrfMOmNPaFNf3dyCF9e3MvvueexIrYa44W1sQ3TXt87D1dAjrdI4PhslmPJ3V7oVBZ99as5heIReEHDG4R2fFGvAZv5PciIhrI7IdEWwgTTSqSsgE7CHADO5gjgk9P/PsM+XtdzZlfJxLKV0Towaw31k1SxuxV/5C1UDFVmzKeDtrlz32sWW+wBwAM6miOeqEo0OkbWshHYTYBwy8ANSB07tbJxwGqaI42gpH5Gp4JAeYQzYgh5a7DYBgw0dYBfLfMzG0MkYlLXK1pRuqYppRu+1T11jZIzaWxRpRsgk9tf60EWsxYL4LMHEwcnwg9ZNSozsU1Oidt98qPd1ooB17jJ1JhNSnrrZU4dGW+QFI8HcD34IrnAPP5sAB3Hi3Fm12/7yvtrJRnB+o34dURb29P2iV+xNVEqw7RC0Ch6X3Y0Bki2xUT+ReMg/eJcKsaJ8C9PF1XAETbUDfCsTKbLQlSahrFrUMwOtEWGfNyrtSyqfjYfxlEBjQVlQV+um5vV/GftrUgEyoo7JjNnXaEDbCvzJ0ed9kwDrLm2++kXdFa6P8LHMFuKKgbl78yOIAjaK0P1xpqJzHI486MmNoPcTQDw3mIIBuc2KJq7b0KYDczu3b61oaNy7vY5ytGWvAAeUzDkS0rZbN8vTTz+T5LfL06k4tckW1U+YVUaLOjHsyWBO6y3asnQbAUmuJPmpveJZkUXbszPp2eEZQ6F2AyXtDJ/93AZMYtOZ5/6aClrH7jo3A2Ai8j0cgB1nbVtgf2XTt1xdU0ddhDBMs0cfLbIDJ+LWlo7PvbxQwqXa90eP8GSmpavG1HC4B6vv7emPrsQgJ7Mm60hBjvziDsnJsHro1eyfBETbpxEoJlzwR0I2WkdTE81V8bmbat26N88guCWw4rWy/wIBNZWPYdrZasOmzfCz3wGRhj7ECBAaCC45pWv4ODOYZtm7XzrmCFCmpaARo2WEBuiSMH85sC3KwwWwd32BkqIIGKauYO6+yGfp6I6aZZNO2rbHvlf0wmnvzTWTz+S21IyGnuLKQ+Vt8mIiVFoBNbRcc9u6WzRmH1IYTjMXQ7amlLTrseL7e3v7YZnNRtUoknDorlXpXZQG34okpaW6ccp9vS662Ruy2AgTmmWPsd/xP4+IZq+ac1tNVBFBQV7vU1ISTH/6WH99n66topeRVLVMSaEu6CHzqPFXNOoCH7j/YCtFl2d2bMeMnW1t+PzI8mvdrdeeSqEkAMBz/OM9HLJau3/BIEku0GSqNfDRJwmjcTZwUplRo54PVBzcu/kwXgP8UP3WcbpNDe5hUxpwPxR/ab968gIIfuuCCfFagKFijjRFBX4Kz0Q+cGD9W5rvtKiQzTNjUPhAELth//wS5ypuiebBtW5JXQEOBL0YvoMJ4C5zsgWSQewXJs/J3gcjXvvZfA6BgdQFRlKEDlSTx+KvWgfbD/D9JQUGwtQsENN7GwN6WsRfQKx2x7jBNfF/Abw/aC/RXKvP45XTc5OMb/UWLFydoxzYGLhjT5cuPSBvZ7q6ulNPw+b1vtF4OOzRgyimrTk7JymuvbUipyvadO/aAjfaGa9HRs990QBG8ena6I84O/3kuawYjA6AJmOMjS1wrNeG703lYu25t7h2gVenVjh1Zzyccd3xKYmTSMQcwIDASnn/uuXLa6b8SoMA9PK9xWXrYoZlf36mNKQaz5j760Y9mP2M83HLLDwMKAHVmz9knIBi/3lwad0GqDYRRQj+xbQ5xxBEryr333hM/W2chTA+ghjG3/oBa/+6P/l3aRft3Ze7GDdvB+QPIIxIb/aeZOrPsFZYNVg1wSyAMtFt16qqMiR/sIBovEqIY8WIM44l1A7AyZ+QUAAUYMdaLeyu5+tKXv1R+9KMfZm69w6yZswNyAh10NvLOgEyJ2Q9/+CM5B80PYMK6dC/PCkRTYrJo0f7Zw9YzzRXMHue8Uref/OTOfM4YKqOzNsyXMxAYoRTLs4qpAToHLj4wz7R02bLYJecZ0ATj6NHVj0Z7R3zp7HJm+ey++84rN99yS0AC6xmQT7NJOY05tN6V0px4wgkpIQX6OKMeePDBnPtsirIZe50NAOYAPZ2HzljxWaQJ5s6tcevmzRkjQAZ76lpiWGBJylUbYgHRaesYw09Z1LR0EhtNjNuKmDszkQLG5zysmlRDTckZlh87Btwwf4CgluFYwfgqEu4MyvWGESW68/7KfIyNuWNPPKuzLrHc4FDsQsofG21Ua7tt62w+EvM2ot8d85csGK3Z+doSbcuWTVUkKkq8U5JN8AUPqKSZkWE0AB02bcsQMXi1RKVmKKB0oan29uZ/W7FOh3dqb5tMiYf14AadYbb4U57RUDwBHYLTsFLSFYeYV2WmMP66v0BBq+BrZ3n9tVfL7Fkz97Ql9rwCegwNk1vbrA1nkwNZusdPCJiTPu9lNI5AK/ppM7YisequbIK01GtEvlzbBCYjVTriYFjA0DTXQCOUuYCi+o7DPLofkyeVNatXl732mtEInE3MZIc2OWFCKFJ+gnANeJ5doTVC+TlrFqIxdPi6dkCapq6M4wKcIPbToqcxziiaEyfGgLgPGhQHBaLs/Y2p+a8K9P0x5LX7zl5x6hgvKDTHS2bC4jJXng1YYWxSojJSVYtb4VbjmWzaO++UGTNrOZCDwP2JWTkULdC33noji9f9tZXavHVLFvqu7TtrZuSARUFrGee2FlRmLuKvAwNNO7cpMQzm8p2Nm2o9dX9/nAwbydw4sHTQsYYjcstgUrzv6Sm7d6FgylbRVumri70BRbqbjgJaTyfz8zNgyd8WwOR9HKqNPfrYCIyNwN/0CDQHmQ5kFYXobACT/d8FmGwqkyY9VmbPvjVdcjqIvqY88X/HuPs/9XJ/GSX5uaeAl4yOVgbkkM5wc2JzZKAkDgTnaL2yhGwFkbtQhTduyr+z53wGPlDfQE1UsIdPPKlTkHr0mQmeaz12b5z2KhSpi8uEWsbRCH2ytRH81BVvcu0uE5HI7dtSEtvB5ozWIIBzx25xzIEIgjG2jm/Bqd+xbVsCc/5TnqEpIRBc+46kB5YDu4yO7sdnUgYzcVKCUr4ZG8oWckCVO7CFGKCtOCzfSlDAL+BbDA72l6lTpkVDRBaY3+P7YYuO64q/1fpr3q92LZkSh7UtocHekSGNjySwfv31vK/n8/e2hEigg0bNT/ROrsvf8mdtP/ll69evi9+WMhSs37T97Y7zzZdsGcPu751Q4t1bmdT8BfPDIEhde2dn/ldpzjvvbAyoIohoS7OAAXypdCMcrhpunpmvMH58zazyqdKNhBhvhF2xd3oScGAoYMgk+ThcnXTBahJTTSLPe/HnzCkgKCU2EY6t/i+2a6u3l7bH2kFrmDB1ap4l/nGT0DH27p8uh1g+EyemhMB6O+mkEzMvABEghnIUujxEV2WeBa7pAjVlSoI94EFtQ9sdoAO4I2gE9mmBS/eOVoR33PDaq+VjH/tIeWn92mYcqnahvRQwJl0iX4zfeOmll5Y/+ZM/yfzLGi8+cEn2lza/5513bvzVH/zgxkbUdmFKTYzlHXfcmSywuSAQq3W19+cP66gi2249ep8HHngw+4lOg/VBkwADY/26dWGKYEu4joDuX/7Lf1luueWW8sB994dJIfAXJG56Z2O58OKLa2A5rZ4Ht916W/nil75YGSavvhqQY9OWTenEAxAx9oAV4y+459t6n9NPP7384IYfNEBZTQgr8XH+OGM8m7jn0EMObbqi1AA/zKPOznSLuew3fiP7Wrm6uIbGkuCUPy2YBegBjI4//riMGY2H73z72/GTnUVEXGndXH75FWXp0sPLWWedHRDXWl616tTy9a9fke40y5YtT3z1+7//T5OsPP+C87Nuv/nNvwg7wTNhWNAMPOCAxQmiASrG9dhjV2af+XG2ABR0YPJuGN72ra5BQJY//dM/DdD2pS99KXvo9ttvT5nIl7/05eixKLVQSihwtpboTLmPs+vWH/84QsBnnX12AFklTvYQdoTzBNNIi2L6LYAXc62l9L/9t/8mIGa1cyVzevJJp5QpU6aXK7/znTB3xCXOeGU8mDrm2rWtJXEIoVvXcl689uor5aQTT0iiXFkNIA2I5ff2kEoMyWDzTI8GIHX77bcl0Ywd5Kw5/4ILsi7tycS4paSCYNOWzTlPzFlax0+dmj3prCbEK0GsNM34tsAuGxWWYKPHpeW3NQ54XHHEEZkTTEjjBCjBeAHykjYQj9v70fDYtCnXAR4cQhx546aASNZfCywfeughZe2LL8a+ml9rXvyaLnHYIFu2hBGiFAoTiV20D8WX4i2VA08+8UTTqXUwdlCp6vZduyt+EDZgfwBeZ2Gr1WS9mU/vJKHt/vCCaG2lGqMC7elyM1JJHu2zY8eYcz/2RNuRp5bYzsi12N8WQLY3O/Y/aOFoqFINQOEgzAOkHQ8wYWc2gX/bvbMiNNl0PRPygCguDugcpLNmx/AzJA6H2gFGW7lx+bsXb2mTFn3arDUHvOsSWpFdSd/k0pG/O3SAFKGCahnUsE18n8HvTB/svTO52BH7zJ4VZMnCMvoyQkTFgAsmnoMRFH1wKKg3sTeDwuB4j4AqMebbIzrDqFh4Cb4HB6pAXNNqF8LrkBGg27gWkEM6SOzUqXHI0hVHVqijI87CDjos06fnGaC8QJ6WShl2z8aqUGwBeAaLynNyEgBXHAfvjipmLLR9q7W/tXe3TfXiCy/kXSysffer2aNWhR/QYRzM29x95oXyaHFDLY1RwIWtW8uWrRgvFRBLP+q9995DG9XWzaGBzeEw8b5pw7ZjV+iOFeTZuaezEOTXPX9KaZydAzxUtPHjy6uv1pri2p55QkSwOCd+/8Jzz5feXVDBzqwj2cDWwerqHh9jZpO3a9Ahun79SxGK45RFMDcMn96APRgwrsl5cpih8LlvpfQqs6kOazI+U6dkHr1fGEhNQPCXqLJtZvM9Y4H/+wyT/1Mhydh1x0ZgbAT+HozAXwMwmTXr1jK+7ZLzNwqY/CLzMprM+0GHHBx2pwDKuQ7gkBljg/kM7As7CzgXmCq5SXeQnp4EYewi8KF1KOkECHrbzoKcW5+N2DxR8yZjv8/cqj3CMRUs84s4sHwkPgmxORl7AVELrngrug7xeQYHYj/5BSj9gnDBkfv6OztYs2ed8WcwedltgX0ryOm52Ou0UZ6+V/6X7eOzcPwBLcbBc/Ix4nDSKxkajjPvOnwK/8aJbOvcJTbalr0pl55Uman+qyUmOh32571aXbt2xtjthfsvjN/l+SPE24jBt7prAUIaSrRAgj/qOhI56ORtBz3PaKw46p4j3X+a7n/8mFZEtaOjPpdrSCrxTfibnHDz4xptec3QQM1AhpU8OhL/iG/s3T2X8eT8e3ZBQZxy3fw0Jmi676l/Nyd06F5+6eVkydsa/paVzcdUhqVcIMCOtspNUjBsVsxXCboEAz2NAGJlO3uOL37xi+Wqq65KiVmyptQidb3UzWL58iSa+nf3llNXrYrPt/fMGQkgX17/UjL6/LdVp54af/Kb3/xm+eAZZ+Qed955Z57rg6efXu68687MJR+d3oJ5OO+888tf/MU3wp4WUJ2yalX8xgMPEDRvzxpvS09+fOutYbbI3usCI9svgDFPb7z5Rnn6qWeSxOQrh5GzcGFKHtatXx+QE4in3avnUYrS7jVrQCDI9/v+NdcE4LSGztFK9dZbi/sCFIEEfGRsil857VfK7t07yxVXXBE/EEgqoCckaqydEWeeeUb0R/jFfOqUUnV2lk9f8pkAiEpArLmvf/3ynA1AAIK3ND0eevihgDzG3h576smnyuc///kAOoAlZwNG0OmnfzBxlJIXQJ59vHrNmvKrl14aZsGf/PF/jO9NzwIjxLkjCSje+Bf/4l+U1ze8lnHXWegDRx8VwNIY2rMYDBddfGE0Yl597bXyr//Vv8qYTpwwIXP/9a9/IyyDMz54ZrojYWEDCYnxrly5MoGtTP0ZZ54VQEKM5H2VdwAQlIEAvbRX1nJYJYJkauKg3TvLF7/whegAeQ5rip9uv/zjf/KPE9dcfc3V2atAu4suviigCGAIS8La8mdMmdNOO62sX7c+ZVqe/6abb07HJWeCbk0YEIDDlm0O2BCjKHs5duXKcv31PwgDiFbSl7/85bA3gIHf//415ff/6e+XtevWRwMnWiuz55Sjj14ZlpOz1n4BgHz/+99PF6arvvvdAFBAALHfA/ffnz0BEPGcUyfXdtbW0eWXXx5tFbEVYAHbniaLd9bJyTgpBcMMfODBB8rRHzg66/Poo3XbeTZ6KhhRS0gJPIHROTtzg40DeFciREwYeI7RRfzWnnVGSTiLu8RRAn2sGOc93R1n/4trX8z1Avw//nj2m3iO3aJxoizPfGH4AFQ8h7hLqY7xbuUklD/ZHzrHAdvYKWel8+SJJx4PccH3JAgCag8N5rxVamStYEa2Z5VSHWe6tf3OW2+XmbPnlC3bahMUdtmZ7L4tyyRi3YRYm6qANlFib4kjk8Bo7G9buuhcxdoSzxmDdO5tmtU4i2EUkfPYvr1iE8157px1zY79Fs8ftYgt0BaMiOBWf18ocuimOstAYxzY0CD01JZC2rI+GIhKv9yVQUjrq2lTs3GTBcFg6OxI/ZK/o2Q6KBlaWhGu01JWUwcrk19GM3jJknTWfsot0m5xC8y1puoc15WDDA10/r7z4qTYkG0QbUBNXFVWH80BVJXnJwbNdNhHiyV9okci8GJBMqJhxozvator7cxkm+CIvfWocR4Xx8SGaJXqHSy6C/m7a6Ca1RIY6Pyc8tY7b5fxTetmNFYAjQPXQkCdNDYcpxZ4oNVhAj2j8WDYLVDPa4PZCO7lz56N8fZ+FoxsBkVjh6pxN0+AnjgFIyVO0HHHHVcpS7t3h4qshnL2nNk5wFMzuLs31EoGw0FgU6WUqrc3mTjPpmxISQxtFYuUAarU2IG0S7aRfM74+omj0TCG+vp78+4OX/eYBmjrHh9GiT8P9A3kkLO2OIhUonMALVkSwyW7h67FkYFyU6aeMWNmWC82NyNjvjyr67+x4fVkx6ooWl8cYEwTa2NYrfZA1bfxjsbPxsQpSYFO8JQxhsntYchcAAAgAElEQVQvEqKMfWZsBMZG4H02An9nAZM6D4KtsDwGarkJRwwbpBWqY5cq9Xckzh1nlF8hCGtFzSdPnRwbSHuB0xk26fjxCXQFPBx3vgVQQ/AnCBegsiX8CUA++83eSJyEwaEjoI6EQ7VOW/CQ1sWDtQOODhzqv/kcwAr21XX9jl2MOH5ff4J6NjelIo2D2Qqp8isko+IfEH2cMqWyLbbtiC0PI0F5c6OhEXZtV1euL9EgqM29d+7Mc/GL/J7P0Qq5Sva0iS1jyAcRfJTR2tnP+wpu+EcCYHY8yaqwiDvij7VCpRI9/pwMYHctZ+J/tY6t+8THGByodelNJ6Bo042O5rn5sN7b+0rm+Rx9id29uxLQpuZ+aDBOMrvuPWrnwapvx7fzg+0BjGqfwz3dn08BsAEaycj7vXu1jJmso8HKSgYk8E/4LFgExrBN1LlX6vWN2YTucsH5F6QcxFqUeONv81P5UBz8tvOM9yTWad3wkdqmCcbT99oSciI3XcC47tpdkk6Cmn/B8/6LFqVUgp+zz5w55bzzz8/6NvbWl4BRsInFIMCWQZaN5ld94hOfKHfddWcSTz6bzinz9ytzZu+dNY5FzPd1X2vUnGhMYN0Qq1Qu8r2rrmr0ZaakxbC9KKDVzUrwt27dSwkETz7p5LBFPvvZz0bzA0BRE2EzIgCK7ayshZi/bh+EO+3Za665JswOnWlaTZqHHnwwJSjPPPN0ns2cPPLoI5ljn7N/xDDWBqHYH//oR9kb9hJAwlwBFQSFlX39Wtr2YkIDcrTa/Z3f+Ur0Zsy/Vq9KZYAAfM3aWaU3ArNHHnVUmCICVV0gdfN0bX75TTfdmCB1yZKDw4YC5Ngn5lpZoHspb3no4YcDPBLK5dMTUT70kIPDYjM+P7jhhgBKAuvDly7L3GJL0AtZfviKAFDK7M2PIJ+Wi7hjp3K6yZMDigAhBLmCbmcc8CfJaSVkTRkKdod3/Yu/+Gbm2HkIwHA/cwhMxUrS0MEcWEfKyYAbusHccMMPcl/rum2Tze2O1kZvX4L3G268IfMoNjl82bLEkVoY0x9xPhgv7LEI7j7ycAApCwy4AMzyboBqcZMzFiDus85WTA3spx07dpWjVx5TPvzhD0Xg2DgBTySqAQTWAZ0NP0TAnaXPpIvUlvwOO0n8gjlkzCRf7Y/P/vqvJT69/fY7AtSpdCByKznvHZUJWavKyjBUsIRm7D0zYDnwAsPCj/bXbA9hY4wPwBzgJbpLu3ZFy8N37HXjpAEJvRTxo5KaVgrC35VuiaWU0AEzyRSkpOqoI3Oe2OfmQ4xIm0RJoLLP2CkMzOnTMwfTpk/N+MdO9vdHrNn5OH5cBbM8m0oP4qv0jpyz4l7rFS5gT3l37BdaJm++szG2w7WAk6mA2SqW3hFWnVgTmNLGlF6KzIKzip1zJksYpEKl1WYj/D6hO99vmXzOZjYJ1sFuMxLOcKWq9nVIA+wccGbhIYtGTSRAwf/aOAZGbacH7OvbnZszKBMF+bRJOmvwiBERLYq0+6k1k4yZGzAirpla3snVYMUo9NdSmrA00i6u1uS2tUz5y6js/tQ4KgAGi6Qt40mJz4y9cl9om/o6dDx0HSDBXunFrFPPYIyde1rMNhtk1uHlQE8mpaurbHx7U967zT4YYJkbBnJGlOUrgu85k6lpGDNte+QomHePD+jhmZLVmDIldbnooowcB83vTQwKEKrRjt1ViMymtVmjeLzXXmWTzFQjSuOgAwZUgZutGWeBv0Ot1hgP1o3e3R0DF+GnF57PgVMdp6oN0kXArqcK02Z401JwZ4wToENvccbGwKMiaTXlcCUm590jNNWgeRYsw99ex1hx5sy5zTAFVVeV++bNMaIOaIe8+6OKEW+KWBtam4PHs298p0yZPDEOH6eMw2NzQXi3bNxc9po2PfPreHL/vdRYl9EIn9WyoJ0xCuaIo2LOqlNRBe3SdrlnYpg4jLgMCdqmMWeca+lOrSsfGa7itu371bIcI1NbDr7Xz8+KDf70M2MMk/dZuDj2uGMj8Pd7BP6OAyZsPxutZIIjKQmDPq58AwiBbZK6cCLu0QWbESFLwQoG7e7+ykiR6GB/2AffZ7MicD95cuwTey3pEP2TCT3ltQ2vxs5I5PBf3MO1f1p+0ZeSHGxa4IuACLgT3Y4JPQEFkmWrhinlDbt27Ez5iSARE8Xv+EfsIP9DSY77ROR9oD9+DQCBXydxwh+prRv7Yt/bzgd8OO8jIPLDF+PvABz4LG2HHL9rBWiT2ewan2uzq/wU1+EXcug9O32QtuQ3Oh+Tp8QX9Ofcnz7cuEqhbt/FmBpP4I134YukQ2ATrEjEtS2Wk30cGckz+bM5wKxV9qOsJzXrQ0PlgMW1ZKAmySqwEOp6WhBXTZa2VLyWUndknviTtcSqP//x/dzbXHgOVHufz1yNI5ZcE3T+3pbwSnbxQ/mXriFwa3UAjZsx9Bz8cOs0PlvDLrFe/JtrtrRzIJ1sLb/H7/igwBWZU+/QtpXm70xtQADXv+SSS6JTcOLxx2eO17/8cpJhN990U/nSl7+cdSiT7Xt8rqpLJ8Nby7sxFqy9Cy+8KN1YaIT4jCAuZfk9aO3TA0QASGSo6Rp4bv6XZzO3wEOBGjCQrglfEXiISSSYM3dvvwVcrM0YlFcoE3Ev+8MY1yB/n/L4448nWQsokfDl0/oc39jvPYP71+s8k8B/eGQoewZIWDX/etJlkk9rLRh/Y0hA2bvZI8qF4mOOlpSw6f4yZ/asJCWNyZKDlpQH7r8vjIS6H3bW8rXOzvxZEN02Pnj7nY0JUHVT8W78XOvX+lm8+IAyecqkgCzz91sQ/xnI5xnECkesWJYyAuARgEmQbU0/+8yz8f2t1f32nZcSK7//xMc/nuCdnoRAVsD6XFrnHpAkJO1K++Pmm2/K/hGET5w4qYx2VF0h5xYWVeLFtNUGgEwuz7/wYjli+YowRQBkmCA0RYy1/9qyeXtx9erVATDFEE8++XgS8J6TD/+ZT3867CusoGdo5UydmnJG1zXYhFA/9alPphwHoNwyiXRASdMKXbOGhgLuCqQfefTRzJmAfmLPpGiKAKWwlojJts07nC32mPjp8GXLy5Xf/nYZGBxOB5lzzzs3cZ99gFXFRjhvxVhMJTbJXT+5K/dXIrl16+bEfESMaa24p3e74ILzU/qnwxigW5xFg8R9XcN+O+UU2jG37Ol6BXQBpjhTTjjppJw3zgjMjxbANS91XwEQxgeA1MFH4C/eAZgBMZw74u2wGd94I6CdVtH2grEGbInLxMTICuyd7zmLdWszhq3gsjXtethoEtCAGWWIWi1jO7Zli9hKNEJ3bt8Rm1aFbcflrHRe1bN6UvaoPezMc7aFzUfDSYednbvKnLlzw4ohmus77fnHRrSMk1Y6wT5bdMABYYumlGby5OwJY+e527b3YRw2pAz3azVNUv4ZMdrhiN6yV75n3TuvOw4/evlo2BuMROh+E4K0mVTiXBZqrQGtmhp+qIxDaRhRRskhbSKi2N60hDN5BqYVpjJQHtCPG8cIlNFMhA0EiLCpLQALxH8Meeptm3opD26jMPJeMBQegi8TejLRaR1XRjLYI0PDe9rvmSgBvA0bWurMWckGQaiqiGkVPjURcQ6azIZnZiSNiwDe9Vvq6R7ApLe3qR/VLnB8wBGHncPFgjOuDjjOAsMzbdrUMnuffcqmLVuiJcLI2agmVUZqx9Zt1ZFpWjyHAgoBG9cZYToTrpwGiOK7FqvFaB48vwyAukAHTfRahgitvp05jDjRrNk5oKCtWlJB0d3fO3uG1IdNnVoBjrfejJMElDG3kEuOHKV182U+HPYWree1iaZP2ytjbU1FUG9cV5m/734xPtBLixlbiWHA5EkpzAgtmfGlryn3sqGtMUjkUP9QNE84NZgrjG1U9Ts6kkVQ12gzeF6byj2xjqq2SnV4zbEDxppk7M1duvI0NdUVhNpdJnRXJyddB7JWf1obPwaY/P2OI8fefmwE/l6MwF8FmGxdWLZuJfq6ipx4NEzeXyU5FfaW0RKUcUbZA/YUMML2+Y8/wtHSDVBww6/Zso2NnBoHk7gnH0BgJvvVt7s332GP/Du7AyjQjlZmHuivFFR2XjZRIAa8978HLTkoAAbfI+KgpZTdO3ellp9vg3LdloOwicpD2UC2Ok4wX2D79mTfsHDDfhiqCQ5BI3blSy+/lGfjm7QdD9lm7AafYxf9vgUF2Mfp6rcHBmILMU6xOo2JwJIvxA+SiZcoionsqI4r30xwBNBQQoAB4Llq54ju2qGvty/35L/xB2OTm84y7f+y/UAFQAQWKH/ED4cd8NAyVV1DMs1z+uEnBlTpafzB3buiZ6AkuxX8yz27MS9qF7xa/qy7oxLpSRlvvgw/SHDq+VIiNFCTbcZJEOa7fA3j3XZr5C96JplNfgd/s2UAu34LDHkH1+OfKD/mt+kqKDMekVugUf9A/Od0YhxVTjYuz9n61MbEc1gXVfQYqNNX2wbrahkmSp0XP9YzwVffpxEn6Hzm6afLkSsqI4HoqYw3FgFGgA5Q/GJit8b3e9+7uhxzzNEJ0DFK+JfWnbVA80AA5D3MMbbLunUvlkUL98+eUg5wzjlnJ2lZW572JfjB5jKGxkNpgv22efPWWlrW2RnmBN9eUq+KBk8sL738SsQ8BZn2IEFL7+g5lDCsWHFEWbhQR6jhXFu+i58sOWdteh5rGMNB0AwkEH/Ym+4/Z9ac+OvWtu40nlkwec6555TLL/+zACWnnXZ6QAwAyLPPPRfwQZtwgAnNBqU/mBL8b3OspF4wqdwKG2H54csTYGKvHXzwoRkfgqLEeH/8ox/Hd+aTG0/vg8EBTLEurC9nxnXXXVs++tEPJSmIpYJpovuMsQWWPPzQI2X9eoLcHXlv7AMgxUFLlqQrjlhg8YEHRpDYmq6tVruz1++8486wO5wxiw5YXCZPnZqSIuNgnLU9dma1oMuLa9dlnCNEPDJcLrn44vLf//S/Z1zFAs5HYJV1Yv6V9BDdtV6tb6VAgIXf/M0vZJycq9hV0V3s6SlPPvlUxkHy3Hp3Psr+X3zJxYlNlLfYg86P1WtWp0sS0ItEg7J+MQ79xZrMr+djSpt0/Jwzu+y3YEGAHGeTd7rn3vtShiTO9M5YSMaulvpjVOyVsxtt4Jmnn0nS1hqj4XFE9HB6IqxqL/7Jn/xx3tueIgp+0403BlgFFJlfe6CVRMB6U8Jmjo2b9TR//n55V4Dzhtc3ZEyBEkd94Kjs640bN2dPeldlS7RA2Bx2TncrgB7ASfnXiSecmH2mG5Wuo8bG2qRN5J0k58XGLfPGM1g7ziVnFwDV+WhtmmvnuHOGqLJuqMoBvbuKBucBENTaAu4BItijljEonnOOp/tuktUTArRhbbIttcJlault7UBPlckwZwgCzkTzHQClqVpwZpjb448/PuVJzgytz7GYvK9jMuxB3e76ems5j0qCrnGNEPjwHiZKq0nmOQFPnjFVJ0s/sGwUSti2vbU5oYoeBl2zimDqolOFWGTk07O4aZlnoTLUjLHNlBKMSZMCuqDBMJ4GwIO2daRBcJo+zqHFNgBD6n4bBVvIu4e26NpyHFQmiHQ0URrtlI6OcaVQECdu1ddXtm5Wj1oZLAY2NaJDwzkgIJKMoXuEDjltWhYbQ+/ZDCKj6cc9PZeLATsABw44o+6zvpN7TKjoKNCoVXRnRAEs9E6SCekgDjuS63t3gAngQd1waqY4Fm+9FSdB+Uq6CAXpGg4I4Hpt/arFaky9k+9GKVuJy+zZ0R4BMjAiVdxWR6EJAVuob1usjKx5MrbDwzVTAfTQIs0mTvajl9hYU5IyrjOfiXjbjh0NeFOF1NoWxMaMQ8JZRLN0Lz8W2svr16eGzjX8XZmW67c10rWcCNi1I4JI7iPrI4unhdeWTZvT0jeHRldXDrqg24O1/GvqtKZuOWyYSpWM0FvPxHzHvDnMHKwyA6FiNyiq8TGHroe2N3nSxDI8rN660oBbgK+62k1JzntETWMMk78XoeTYS46NwN/9EXhPwGRO2dECJkOrymjHO2XSZICJLjnrSuffuOjrLzgtHSVdMNgIjirHRnCHQdLqYrHn7D67yeGT3KndOfrDuty4eaOUTJm3734RNAS+CF59XnJE0C5AF+wLTqJbsntXOjwsWFBLQtlmbEqf9We2lP8SIfbdvaErs3My/gIQv5dxDwOlYS34+9w5c+L0YXam9n+/ffcI9vObvFMEMRsGh/9lF6vGyd7J7EfrbFxN0PCJBHTsNXvYdpVJB4J09ukJm0CA2orkt2Uxe5JZjX/lmlgsESIdGq6itU05CQfXNQBV/Mtk7vhkQ8NVaL2jMmVatkXLIOFv+K/VWTEv6OU+1woccsoFInwFY6X0BPiU1pf9ffEDiA/yJY2tYK5lt8Rn26alaC1HNreulSTZ9h0JoPyba/B3+ScSPW33xrb8BWBSS3CmN0wV7Jbqm3iuJBN1k+yeUGv+uyeklALjI58Z11WWHb48cyqI89MK8BobQTLfOmBTavjr+vcefJYkoZpuEi1g4iN7T58e/8yzC3CsrwXz5yfxJKAFKtTuIAeXa6+9tqxatSqCqMZAUF8FIDcmcDTefGpzKdB3H+ALTYOUdLz6clmxYnnGTbAGpElnyaaEyzwJRglcPvnUk2nDyue9++57AkoAAARraTHaWZOhL738cnTyPvShD4cBL8lVx2AogID5wWqmjWLPCIIBK/am8mzzYd94BkH6+pfWhx1i3efv61/K/CoPkYgTY9jL/Gcdbrq6OrNGgSjKGyT+gJrmYG+ssbT1Hsl30feV+EQUOp1b3m6aRgyFyaz0jG8PiMWEwAwgfnrXnXeEvRPm+T5zk+l/4okno31z/PEnZBwEvUCCSy+9pMybZz1vT0Zd/APE8g4PPvhQgmf+7T333B3djTCzJVXXra8J4N27o2OILQdIWPPYmjDSxSqXXvrp8p3v/M+w9w8+5JCUl9x6662FuCdNDQEkhr9SqHPPPS+gzn333R8//6tf/WqAWvdKULx9R85OjJn62W0pk8IsX3HE8iRPr7j8iqw/iU+6JzoBYeIoTQKEnXHGGQEhjLH3A6h87nOfy1hjFt17z71Zk62IsbbY4hIlN57zicefDINJ3OO8PO64YwNqCthp+IhrgavXX399gvbPXPqrOY/XvvhCnosMBY0g49vfP1iZV5iH+80vZ511ZkqwlKIcdOCSAAdPP/Nsufiii8r/95//czRJ7C+gyze/8Y09nWkAIt7LftROmAAseQBiuQAy69cznn32WUnuAzYBHBhDzi/lSffce2/ZtLkmzpNE3vB61faZ2BMdEqwk2gsAMUBXztxxVQw6tq2zM3PuTAko3ldFYMVMzkxzrWRJoxH20L+Ze6VndJGUUSmzsibp6SS+nTMn88SGmXdaKt6vFV41T8Bo+6t2IhuoDD7yH/6LwHVPut9u37Gzstuc6Y0d8xkxnDhRjMwO2ItAFPcTGwf8mTUr+yLCrXs6ipFXqPG489+YuZ+ziR0Rx/IJwo7CdunuTtzq/mGpHLFyxWgYI93jc6AYAJPE+Pux8RnO1PWo9WzqXB1S0EzARu2qQk1fP+vdYVe0mQjXbMt0GIaACuNrF5Wono+DJvXvoae2ehy1dEdmBF2yMhiUoPh7pYNpOUT0qjvX81n/hjrDuETotNEYAYyovWpVxx0iDuVK0ZkS5kZLM3NNBk92AEWIg+C5oW02LEDB9xwEDCkxG+NjgdW6XqJxDPO8ymqZ2JMJ9T4WSM1odAW9tenm7btvro8q54CBxskkQVfdwyGoTbDN5T383mJnhIytGlefxURBYYPAKrGJJklAnarA7rkdDu6PFuw5KclbWFH2b0RdIcucJutByZWyqJRNNfRDvzefUFvvHRFVjkPKWZT07BXAxPtBayGQqQPu6AgS6/eewft4PxmsMqJ8qD/aIuYZQklUmENiLmweDoJxQTP2nubGQWvDtGVhLfUqNWwdnUFjGZi2zg64ZD1zJIOqNw6gteogSXO/hu7q961QUAVMKmjyXj9jgMkvGLCMfWxsBMZG4G/3COwBTBp2XbrkAEwWVYbJ+xgwSXnuZLodUypboLMjgTwnMC0Vd+2qQQ9NjgYgEYiljKWzs+y/YEF5Z1NtLYsuTJTxqSefzPWAD/wowatkgGvT6Ajde7SU+x+4L7R7SQ3+CpvTJm84ZGzk4PAQ+m5steBZsOqz8Wu2bo1TnIRVdxXMV6oqGGwDQWBPklM9lb0hQdR2BqzsWzXe4/awQ9hFPkXrD8mARhugKSNO7TcBPS1jGyYxvwnrgx1t9VBSzqL1MN+uqytJkT2UZyVL6PPTpseXck1jwueoYuudobmHOTNel47qOBtvwWdo3DrxYFw0JTXGjb/VzqFkH58o4o9NV5zadabq4/FTo7PCl5ozu3YV1BJzy+YED61Wi3nkP9E/EJjI6LZMHKCX0hcdO8ImwlJVXtKUwWAkGDs+BUcdMNaKyXsH/mWSPV3ja4em8ePDWCJuKGhowR/vaC0ANjArWmaKYMO8cuyVXwkAMGW8H6aA+ZFw9O8tbT0lRg17hz88dfKUjMnixQcGqKP/4N8FzoIs/9t2RJIhBpzwve695+4EfIA0wRrBT2NgbQgSgYHHHLMyc0DvgZ/d24tx3RVdBusHkBL2Q39/9Qt3bC9TJk8NWJI229pmb92a9sGEMWkqmFesbMHNK6++mtKTfebsk2cCWoXZMXPvlAwQPfV89uZ5556X96AB4Ycv7/N80sfWPJa5NW+AnRNPOiGil8bffZ5+6ukE3bXD5EgSjAJ8fuqnP31JWbN6TcRhvb/EstIuGiRKvVvB3W3bt+azylKsJyyBpYctTVct+iRrVj+WOEtm3nrF3jhm5coE49Ywlg8/2zvoSrJmzWNF6U7LFLjooosjtHviiceXBQv2KyeccHJESW+44YZ8HvDy2GOPZ06xspTJWGtSfoJJ83fqqlMD0tSSqafzLpgU9qgyFCCHz726YUO65NCq+fd/9O+jxSEOwrCwj75/7ffTzcjeeeKJpwJaYLc9+ugjAYjsN/dcufKYzJtA3vlKK2Trti3ZK79y6qkBeAASgEri14sPOCDxygeOOqrcedddmXclLYRVAcMEby/7jcsyRtot21eAFbo0utKolFCyJcYgXAy0OujggyvbrWHRO6z9ngiydXzBBR8ql19xRWIU3Vsgtz/84S3lk5/6ZOK8H/3oR2X//RdmbzKTsQ2TJgVQsLbtkblz9wnwpuX8b335y+WP//iPw3gAXu291/QAXaoMgPRVT2lR4jdaNceuPCYgzMzZswJGVDYULY25ZeKkybXF8aRJYT4Bsex9ZWR9/aQXNmaOxe7WZ6v/AgxVanPA4sUBWejHLF60KPtG4w3lPM6IFvh2T4K64sNbbr45IKbqDfMWSYkhzK2XYnOAMM5FP9YdEBM4BQTHtBLTenbr0L53zvMq2CjAZZp4dCnbHK5ARdOohN10/Tciblt1NX0WAB/Nr54JidOUb4nxlLe1mlHmzjnoWVONsa1qCFVphp9qP4WQoDNazmKYQnfWIuDFOdEC7i1Q4x2NU8eJp500GpRncCAG3sAzokHpGa6G8QFlHSKIiQUxZXLYEwbRZvDZFon3oC2g4VomEKKXg797fA6qMBaIbBGSmTxpT3u2VrTUC27bqqvOjFBioZc2WYLYMhoj5s+CZ8DE0EhtS2zT2rCC68HGwKb7DnXh9evKrJl7VyOv/IJzMW5caHiQyLRCboQ/0ReJcqF1OXAiKNbdnec1GS31VUmNA4RmiQWB/sSwA13QnVqmgu+YMOMimLcR/ZnTYGEx3p6fk8UQc+JigHfsKG+9XcVdozA/fVpYFFpaoUl539RYNvWgkNA2q5M6yPFVX8bnwgKBkEVYrTcHZPpTT66LEYU4IM706TmYd+xE6bQhNyUbxknxfhwviuN+oN8yIO7BOfA+agUZ+oj1vv1WmUWwaObMqF0DjDyjzckhNc4RSNuwIcbVdTlinA4qzza7TQEtttGBYS2CaZyr1k5f5sC68hm/55ylPnHK1Gbuxu/RKzEW1gc2jE4CAbqGhjK3tGNaSOTdYMlPAZP3jnXGAJO/3THg2NONjcDYCPyCI7AHMKni3LWtMMDkgAYwObWMdrxdJk1eU2bNuv19xTDhOwj2lSNgVQp22O5Qe4eH4yewd2wjBy7Zp3GVqcGWAAK6J7C3o+W5F54PoMEOS3pIfshmc+Y44WwYZ1gAxz7qsqHFZ1ocNvXy7Fe03iZ0V52woaE4tbrCpbSXEB0AIrX8/bFhW7ZtiwPKzypNWSmAI6BOI3aKZcovw9Lke8hkx77xmbZUodpQ0htdFA4ncUp+jWfyvhx3Y9MmfQQHQA1JFP6hen2+AAAqpQdJ8GxrdPDq8wr8K6u2tnfcvUuZN/+wuzq//X2hqccvmjgltluQxDFtfUo+Gv9LCYiAC1U7nSU2barJmC5dhSogETbCuNrRT/ZQl5ZWry2Ay8hQxiIMgwkTUm6CkcAHAQ7wVzj53sfnXMNzWjfpktDTk3XjHq7rfsba/Pg+v1X2W0Beu3ncFD8kLS5TtjQUP9a4CxoEUfxE3zHe/KI9P6PVF2wDGT6LsUPA4TsBRoBl7ompIfCR/Gpb9+Y6SmQi/Cro2qd84MijaoC4fn18PAwTfiu/cunSZcnUt0EpPzC6NOPHxw/zZ8E/Rs+SJVgMNXjTaQJLW8cUIJE1L0lIDNXnJez8HrtBkgwjwP35aNamf2sp9ebE8wBYPn3JJWktK3AVAAoMrVHPxbcEXtG781wf+MDR5Z23N5ZHVz+awFlQbd0S6AQAWPPamXoXQOTyI5aXFUesSNlQWvjuNaMce+yxWc/Xfv/aAC/ANOP9oQs+lPe4+ZabE9ibdyCO+AdrA1OCpoWsfNXim1LuvOuO6F8YayIoxUsAACAASURBVOeD3y9ZsjhMFYlB4MDjjz+VOQEK6ix52WWfj78v+fjEk0/mPb761d8J44eOxbJlhwdQEfwLEunwbNz4dvbcUUd+IP+upEopOWaEANJZp/U2kAuwe8KJJyZxfM/dd+c5zz7n7IyDM2nmzNnl7nt+kvnV6vnrV3w9gJPk7sWXfDqaHP/hP/zH8uAD9we00+2otsN9Lh1etEp2bpp/AqOXX3F5gnbnkLV//HHHlbvvuScglxa6mB9ANGvXeBOsdb+U4zclU2eedVbK8bUt/t5V38t6wWzw/sYN4x8z3jpJJ9NJFRD81re+ldjl3PPOKyedeGK59bbbcs/PXPqZvLfyDPuPto6uS5MnT43+i7n97lVXZV9gZmBOYUZopawMxlqzVz94xpll7px9IlFhvuxBZ4PzwNqTfGUHMMS8o/bEW7dsLgcvWZLqAHtaFyX7R+kisOGaq68uF194YXn5pXURpK4J/ZJKBGAHEMZaXbhw/4ANn/nMpeWmm24pRyw/ImAKAV9yDCefeFLObYwmz+S7nhMDJiUq0YMp0fEETjpDnXltyZqzLAKt0/fKfvIQ1iVQFsPEswOm7CWlRgA+z8X+AQbF5FUvsifgqbNKnGzNsLMpuxwtiem0Q061RFMawz7ZK0R5PQPhYt93Bpgb+9PZG3vYV+Nt5wGgyNwAXDEja2ksfa+qd+LH8zoP27LPsFNGicF21ri7uztr11gpCUtcrSR14sSsc+MDDOo47ZzTRwX2gAEHtEFlfIEKUH6TZvPa/HPnzM7D7Ir2Q2WYYJN4YRQbATpjhbHRinlayLXMBbVxQn7nZSCPfhhin4UMQd2gvqmP6u1LzZoBVQcb1C+oVhXkgioboOkEYJtaZM+eLjbDw2Vro2AfYEQ95IbXQklqKbLQJAZMmYaMgoF04HGMbGAL3XN5H8wIqL7vWDCCf0G62mTK0qFATejJIRWtkE0b45SgRLWTZcEAOmxEgAKnIwDByEhAJf/rh9Fp6xejFo/aqd3drl2ZxL1nzswmQi12cEPEWuSRA+f50HAZAdfyPQg49XPzZczaWk6HgAMI3c8mg7y23X5mzZ5ZZs+etUf4x3XbtmLAFT8Wsno8NWJAIu8zobvWsLmPw0QveT3q0dwOOHBxajeBOa0ytWvtSm1yqd1xurpSUqTMSn2ouQXMeGdO0wEHLMo6stDdN9mt7vF7MjEMn4OAI9SCcg5uBpThNP+QRUr5DLAN3o79uwGT6m+8W8Pk3Yomfzn4GANMfsFgbOxjYyMwNgJ/u0fgPQGTfX4GMHmrTJq8usyadcf7CjDhN7BXhy9fHr20WmYyITaO08W+r3700QAXfBpBr/IYfgKbTMyR5gEw/+2N7yRziAXJrxAYcJzb/9jK1G837X0xTND3BbBsXNu1jl9F1I5t5pjG55gxI842O8Xx5D/RDwMw8AcE5Jy/ZLw6Osq0adMTpGJ28hF8zndoOGCZ8Gna7i1pFRlB9ZotBAYsPGBR/DJOKi0HtlWw4NnabnYWLV+Cn6R0NkzbRgsFACApxogne7jhtT1sEL7Grl1ViJYQI39FEoxj2wJSnF2mtmfipCSG+D3ubZwERYAS2dAkWvhEHR25nuyk7KDvh93R07OnZJfgqG4iAt9WTNacYt/yBfxnHFvtF+/puYBeLUulBulb4sQLkN2n7QhhvmoJRu3mKJPa+sGuxU9GjweYRQOlYVF7t5Tj0HAZHmnYPeMCmCRJ2Wj/AWoC2qSZQu1SKdNrfjvGVX0V93XtqkFXy3uAWm0ZjrG0LgXp/kyfoC2L/+IXv1C7H27YEF9xwcL9yz5z55bvfve75aMf+UgAQ4lKXSt00Dlg0aLMK3YKkAfo4T7X/+AHCfztFeMpAenvNCqefvqpBHdHHfWB+Hyy6zRn+IaSZQCAMz74weyF73znO3sET12fL6sEBEuATy2zD3jx79YvFgZf1Xrmv8+aNSfPrDUr8CBimq+9Wi5o2udim7fl8577H/zaPyg33XhDPrPqlFVVXPbtt8oxR6/MM/7wxz/Mmjr0sEOzHoE2X/ntr2QsgErW6x/8wR+Ur33tv2WNCERpp6xfvy5xASDDu/t3yc+lSw8tTz9duwPNmVODe+eBdrFXffeq8v/8s39WHnn44fio3k3bX8z6H//41mhHGPff/M3fTEvUr/23r0Vn77TTT02ZhvgDMwDYevIpp0RkefXqNVnL5vLr3/hGOe7YY1N6Ip5xthj3H/3ox0keHnfs8el6cuMNN5TTTj+tfPITnyi/93u/l/291wzdjjaVI1asKB//+Mfz3W984xsZF3tUzCO2apO11qp3pJV4yacvKT/84Q8TNwBab7zppqznL3zhiynZAaiKUQAl9syqU1cF/LA/fu3Xfi2Az8233FIWzF9QTj7l5LBMPJMWzOedd1759pVX5uyzbyVTlSx5vz/8wz9M4p/ujLPi/PPOy9q6+aabc9YDWcyNfQ24++53ldocHNDTs//P7363bNm6LXHZoYcdkjUo1gCkeHehmvH84Gmn51msbZ8xD/aw+O/ww5eX3/1H/6gce9yxSUyPjtSuRbRa6Dgq1wQM2n/0JAE969a+WPadNzfsLM9mva5ZsybnGoFi4AQwDMNDwvellwAoi5KA9z4AJswf8/7Ciy/kzBfjieXFUOYKcCj2do5gzFRtkjcz5vadc0zsqyyqFSRXGrTv/PmJG82TMXS/VF3Mn5/9eN999ya2gwGcddZZAZrEfM4PzCVnl/MB0CqxjY2j7IqdUXrmzA1ImZbiVatkaqpTiK9XVprnjAh4UzpZyw9LOWzp0syz63k2YAgJkXReI1g8bWrIH8BkdstPLecZyfO25UlhsTRti13YuSNmh0tUTattpWPFsUeOtkJn0HyHBWMU7Q1TkVKIKVULZHAgYAV0ZzhqtlX4NSJN4zozsb5bDVtfBsCPDcP4MzBe3EP6nmA1bVqVQTRiW2l910k3oxoPPcsdWFBwVC+BuUUQZomWv1gr6dwyPQPJ8EOJGBgLo6VOYjeklWxPFX3xd/dwENdWXZ1ZEIy+TZPSoNQ0abc3Lsik1roMUASoIlbUFYTOIvNOgnrvU1sKd8dopp60caZag05gx1grxWnpp9BnBgwabHI5Wq3avMPQQgHCmESHNeTcvRgN44+m1nYg4vylffD27bVuuKMjKKbDKXOtxZ4x22uv/BtamXIVoAr6k7F47rln9qjT23ju4bMWoKxR7TzUmzGTdXF/qv3qTW0+B78N4nfexyZBtfPcyZRt2ZKxsWjDlBnXlZbKEGUGlFNg7FHPtGG2GiGavmuzOjDcRwbDuDogbU7PFHGi4ZGMr8OC42SuqzhclUiLKnJTq9YWAf9lwARr6l0Jn78kATsGmPztjvrGnm5sBMZG4Jcagf8lYHJ8U5LTAiYYJuv/9muYtO/U0ZHAju2rtmNyKOApSZg/P10YJI4itNnobAAC2lp8GTSMTIyQF9a+GNvHR+HY17KWcbXOfP78lAOzSYIl/tCmje/k3hEJHR1NAkaQwsGjTcIZlESRuVRyyv+QQRMMRoReIDw0GIfZfTsLmzZcy0uUVTSOpGv7N+/Qtvp1jXRzoV1GA2So+gZpaTtaS3cEL5xMz8x3kJiRiAAW+V/BG9sb9mtXV8p6+RKtWHxbpoztwkcTyPqdZ1XRjYEiey2ocw0ghrHxnHy23bv7GhCEuHtvfJtorkycmN95J/PEr/Mu8ZvSbXFimBVKq81Dq88GIOC38Vsk9Tw/v7AyeQYz/3y6CLiW0fiALZuZLyZY4idinfAHZbejGzdjr/gY6Yo4vuq6AXUksHQoBGTILvtsMqqNj+I77peOLM39zaF3aYGvqm/SnWt2KdFqRGY595JZEQY2v8qHx3XGBwp7JQEAEd9JZcD6KpglNUPaPitWMeBsyqRJ5Ywzz0ypg+Df2jh8+eEJNPm01193XdaiEpEaEG9IuY1xtI7dh26DoDBsho0b8w6CLWXiAAJ/NoYPPvhAgEmdMF57bUPmA6AyNDCQgMn3Xn6JuGztHmk9uYcY4aGHHoq/efZZZ1Wm06bNZc4+c+P78+3obYT1M6GnbN22vTYdmDI1e0p53JrHHisdKW3aN0H+CccpX1mQABTYBfiUGTem2A2SZ57jq7/zO+Xqa67Os9qPzof77rsvOjjGCZPkwQceznsrsROctg0XxB/p7jNLt6QqDmwdCQJfe+2VlKAYH0k9ydSDDzm03H333VlbBFslRul2uDYdk1//9V9PkP/AAw+VQw45LEyH6dOmlquvvjodZs4+58yU1WAX8I2dWXQwusZhwZUIqFqDrulcMNfAAnMCDLNnjz/2+D3CqfvuO6984hMfL7fcfEsCdk73nXfeVR565NFy2WWXJZFNrFd5lLnxfqtWnRKAyP665+57IrZpH7VnEj0ZMV3LtsFIotvh37EegGLKb4488qgAXs4ea8MZYr7uuvOuaJ8o4Tls6WHRX1l57MrELBhEzl3lQ8rCPvzhD5fHH38iwLa9qyXv6jVryu//k3+SuOaaq69JTHreuefmvFBeB4hSviRWsO6we4BN9ojPAieUxwABnnr66XLyySeXgX5diqYn8W090VkhmyCOqYyiI6Nb8pWvfCUtsK3tvt270kZZUxLPRLOHZkqrnYPlMTIyVBbuD/zamnXStnE2zt5N9yOsKmtq2eG0md4s9957X1m08ICwIMRXzjfPRGtm3br1Ze3aF7NGASC0RR5+6KEqtKuUae3a2up3byB51dp0LgIEAWCAVOC7z6048siATuLNlAZOtKdfy1luPd9z7z1lx/Zt2fvOEqwg+/OUk08OO8bZKA4EnLAR1ogzxZoV94oHna3WK/vsnJs2fa9y9tnnlBtvvCklfL7LTmH+sW26CmkBbd1UzGAk14QLRAY73cXgFD0B1tlQZ4e97exqWw63beRb3SdlisbKtcSUSvbYlZzHy1ceMVrrXnvyQi21MTU/2gR3eknqwgNlQLs37b0mT8rA+q9SXapCuR8P7d+BKjGK2sn1TMgG8pLRIhkY2FPCwVgbMCiQTYWlUHvcqztCLaqGysYwORwGVFosBAeful+opgGLWGkMP7aDPtiVKZPsw8SeIGCMKsQqNb0ptZlQBVaHR2qf67SinVSVt3fWmlvPwwAFGIlglF7s1QFAn7IAPZtDJA5LH6G4zhworeMl28AgBH2dU0Vv3JcmCRV+9cjGJWyfpse575owGwUTxEaxYI0TBDctk7ZuzbgDWGRtLHTvj9rKQYhjOHlyaFGYMbJXLUqITmrcjI81YLFzAG3itFrcUVXijaPP0C2J9sfEniDaDqrohwzUzEucy2H0WQapMolsyCkodAa7o7YL9g6p8W1qy8Z1KPciJDe5Gub+gTJtr+mZXwrdNo/vea62FjsbbC8lNZv3rKk4B6HNbskB6FBlCCNYjMLcsEbS4i//X3VKrPOAg01JTp71XWBJvjcGmPxS8dfYl8ZGYGwE3kcj8AsBJm++qyTn/QGYsFtVt2pCZX7M2DuBORZibdM5I86oTCgfBVgva8meCiA5wxUg6SrErt58++2wUtouJYIJDjcnkt1P6WsvRkjNVPVM6G5EBpUXo/XXFrD8Dz4QxqV7S/BI6qA10xJjz9joZL74ViMjARrSWbDp7gdMwIJlL2MzJ0+uNd+Dg/FL/Jv3BCwIMANmTOhOQChI9nyehW8nOJdN5Wv4t/h9A3RFurKIW2BoqH8g32NHAR7Gh03n67mHoI92hOvs3tWboIEVZYtTAqtZADHVaMaoR69dDdnk1vfkYxDF7Cid8SfMCYaQzCWnt3al0UWw6pFJynim6LaElr0jiTj/VjXJsKW74mBz2lu2hflv2S7e2Z/NIT+uCtXWTkApn9Juur8/CRdzxOeopV7aC9ckTtvq2Hy5Nn/Gswoyql5JZ66LYdLq7Zmjtu4+ov9DOjjUlsatjolEXMaraXPMRwZM1Lnhx3RmfewpZ8LEaZoYYC8B4gRiuihiIwnulh22tBx0yMFZZ9jgL7z4YjRFdJeo1wdy7Egy0BxY49rNWkOYxIIoGWglF+ZcICdIcy/sGgkygrFVZ2dDknD2l5J5eyklSlljgxkj785v1KUT8GgM+d2y8D0TJmY/2mOCwFq2jno/mucXXAnCBdYAB+sf8JdWsEesSDmKvWzfSrJm/gsgYXbEZK1t7/7iulqWBcjCiqrdiF4PI+b1199MG1adbk486cTyY1l6GjVdNCCnZZzSnvbwZZl7zCTr7c03Xy87d25LkAwAVCJinTuHli1bmrmgUSRZaG0J0i/7/OcDoD344MPlzDPOTIwmgayU6O133sr1ADj22COPPBy2lMCZFof7GqftO7blDAD6ELg98MAlTavmt8vCRYsyBrSZtBfmf3tnTATAMYCSuDVAQbkC7Q1MI78DjgE3MHT2mTM3wTrf3D3Nvc9j+mDreybnlU5QWEa//Vu/nVIc7YtvuOHGMFGAJIR0MT6AKEo22tIL44/tLhEa3aWpU8rKY48NO0M8CESzLpVM3X77HQE6sNqtFeCOZHFKhfZfWH5www+ynYE0p6xalTGjleG5xVnTZ8xIeRq2iTXwyisvRVhVyZl3lqj3XPvO3TddpszbcccdV4YHB6PnmJi5ETamT7Rw0cKIFS9csKBce+33y/p1Lyahbs4AK2yMxDKQ57vf/Z8B+Jwx7q18DGBNLNw9X3zhxT0dxsQ+tePPpJQViXfsFzGfcxLAY48CHq0pzCTlP/aoM2q0o5b2uZcYEuvJGhejvfj8C+W8888vt/74x40m1bRy+gdPDxsEG8gZbz6drSoExKhiSWuOjRFLj5aRdImLluZuQHl/ZYZs35bzKXPzyivZ262QLyA5VQ0bNycZMDxSyoSJE/ecwWHXOfuCQ4xmP/i3tDymT0mnqrevMjFzZtfucBVzqG3gERWcQc5KZIeUT3VXTKBtp8xeuG7bwSsaoIRp+/pLxzEnrRytaH1HBoBhrRfpDgrU9pN38Wo4O4P4CiAdhlUIRhu+OXsUsD2rAfQSlInRRRnClpVgUTE0wAyBvkAcKlXbzfVURdre3lCwlMw4WBhXG1SJDqS+PQjT8mdwIMbQYvA5g6TlnmeziSFSHpjKtcE0MBgrfihtExD1Oc/IsKMUOoij3t5ZGSIt8s3QeWbP7jByT0g+qqcJCVVz+46ACp4Napxs0VtvxzHynLNnzYnRTAZq/PgYJQcnWmYrbGYOLAAiUQ7XFq1GzXXwo4d5FzRFcwNwijFWk9WhbVJfslcO/Hlz5zXCvdgvM8Ikkb3yOU4AZy8aNN2VFWMDox9t3KTf/Lg92SmfgbQ7zMytw8Za4LBE6X/ipLJjW0WulVSFhrtzZ6XZohzv3BnHrt201kM0XzgIg4Pp680BrWJunQFKsIQYN3PEOYoT0hhVzpTD03O5NkcqTt+Q9lDjKuo4XLVv0qmoKXuK89yAJiakRSMBJpXy9PMBzhhg8j4K+sYedWwExkbglxuB9wRM5r6rJEeXnPcZYNIc6NqkslVKDwAnqLatKD0bKuvK9qMEs+Vx7PadFz8AA4XN4xBOmzE9JTJsMoedA+c6nHZO4MxZs/J99xAscbS2bN1cjli+fE/nGUEJu0vDjABf7XYSI1W72c2qwVMC+Ma+RqNrdDS/Txnw+O7U4wMW/J095ldIGkUzrbtxFoEbkyqQ4AcgwnkVjNFfYWsDAnR37ylNrq2LN8cv43Cyy3wgf6Zfks58s2blmZVqcHwlvtyD3fV9AbH7KKVlh7Ec2oQav4KTWmvFq3YJEXo+QTKFDbN3cEDSrXuP0yzQ4D8w6BIouvm5l3vWEvEZSYwpk1CqnHLm3bV7ozGp5TEDCepY/nQyFOQ0fk4aFPTXz3o+z9OCatYHoMZ7CobNPz8wXXsaNkvb1cbYe7eUaA3U1r58NOMsGEspyaw5eRd+9Y7ttbW0dwlzqK8/HZPSHAEbuWdCyg+AFtg6goHoCkbUtSOimk8+9VSCoMxnRHRrB8qqX6Pt62A54fjjq7bOtm159pNOOLHMmLl3eXHt2vjpADMlZt7VeGIuWIOPrVmT6y5auDBzLiNO14AwqHKEJLt6e7N/iI8CAZ599pkE/++8szH35ofzH429jLy1YY1jswgcaaXwP4n/CzL5j0sPOyxjIPN/0JJaHnHjjTemHM7cEB099NDDEuRiinz9619PYG5cTzn11PKTu+7KnlR2oxvIiy+uLZf+6q8GcMGmFzsIRlcsX5H3JNIJOOIE+t5BBy9JN0trROm6MXn55VfSJhlTXJxjfmtnyXH5uw5Eykuee+7ZrBHJ20mTJ5a333ozf1+7bn1KfObN2zdjIduvtSsRafPreZxB2A98WUnMj37kY9k/V175rey1007/lXLdddckiFcqA4jU1Qb4c+CSg9LpCWNEEEx7AagluOajmxv35KNjHohfjLX44/7772tK+Wtsdu555+cZlNMoC5k+fWr2lHJ5IAM2wucv+3zK+wAsAKO7f/KTMBIkg8UFSoEOO/TQaEdhrzgnldZbk8bcmgM66LIjpnz5lVfKoYccElABKLBpy+bMrS8cu3JlMv6tpg6/3/lwxplnhPHzW1/+rYwfgMCZKAaiEeNHOZfOSIJ8e814n/HBMzM2QEdMHOvs45/4ZJ7RmbF9x9ac+xiDgBPXUOkAHKHR4f2JJ/s84V9t4a2Fxx5/vHzhC79Zy4BITcyZXX7yk7tSvkTU+KSTT8rejRxCo4XpLLf3dFDC5DEnqWbo6cm5KzaMHMN++4VM8Pzzz5clBy4Jk0QZzcknn5J9KZacPAVQUUvJ6JxggQCwgFeYaVpqA0rNveeg4eLawCcgkP0CsHGGpyRu4f7l5Vdfi11DJEgCe0J3mJI6+zi37GHz6WxxNgFM2I+nn3k6iYCUteywrhcH2LVHnQ+t3hWb6Bw11uIyZVFz580LoOXMIa1gfyAbSCp4D59PBYtkQrr8/LQkEaCLWdS2so/ERUSgawUNtqJ9YFzta/es5aq6r/Xm3wC6PuN/Y6NXHHfkaNSLoUaTJ1eDuGNHDhMK5m1LXMYJt5IRqGDJ7midGIgWZbcoIU8ODYdHshGd9bD3gD5LeRwYIXC2INPBZFpFnTPY6arSWdHNufOiYNwe5AbftUyYQJnhyzV6dwch66RIr73awEBQ5YiRKtshnDZlStm0eWMmlqMCZfajzCaUna4a1Ntg7eS0Rrgivm9GKMdiaFXpx3V2pLaWEji6LZpislg9EzMxb739dha3wyyDP1oN9Ny5+2asjZPndzgyIIyo8cV0cQhYAMalZZ1YMH6v7lF9q4VqnmwC17bgocXu61BNe9+OEqpiNtdBS/I8dGNSXjOuMnNSVzxlSu5lsTjoKDHHaWl6emsnF52ZTfW7aJm+Y/FZxKGRjusqa19Ym/c170AjzoeDz/MBeABU3sdh7mCICLDs0+holLuffOKJMHzMBQRcpsDGdHCiqqU0bHg4mRLI6sEohi+uzbox7z8FRTorYyRCwfV//S5QSQOgtBFFK4jnGSpo8l6ASQVWfv4n0Mt79M+pnwbg5H4/86kWgHn3d/9XoMwvF/2MfWtsBMZGYGwE/hoj8HOAifP23YDJKe9PwKRhmPBJBIzs6Fqd6QjCdXUl+yYzzldgqzlH/BDBrYwhJ1nAsm3H9vLGW5UWDUx55plnKwt1YCDnvMSLQJLzzF4KkGrb2drpj03nl9TM7D4JcHfu3lVLVxqhfcFlxBGffz5gAp9l1pzZCVCAFHTQOOwcS7abEwpgCVOUIOnISJ6bU/rC8883TqjufOMCPHhOdl3gjX1K84tT3LI/sIXda3BgOBlSS4KfJsPICZYEwdf0fd9TOw6oEOgDbYwHjYMkYPgxTadF7832YwsodQCuYLVGN62rOtQCgZbVEJ+RQ91XkyoST61wYLKNEbDfHX+LfxeB2Cbhgf2LIatU2DMBP7CX2yxlElbvbEzALJD07n7MCS07QWLLjG71Xzx/EopNJx/BBH+IQw6Q8r8BrFLarrvDxHxeAC4YiJ+sBKrJiEoy0psAbgDz0Ma9H9ZRSuN1VAwzVnvL2qQgZTEjw1mf/FI/wBVAAt+a3+Rz6ThBKDYC9zvL9KnToplR2TalfOITnyz33nNPOfCAxfk8UEliih964JIDy7ev/HZERAVSOrDwtwQvdOnMi30k8JHRBh7qqIFdIhln3W7evCngIEYFxrGyGH4nYVklDNgBfFWdVPiznhEwIWgUCLn2ySefFOYXOr89+eija/I55WA6zFiTSloIwCrpwI7BGrjv3nurFszISAJA2WyBrns/9+yz5cSTTk5nGutD4G4Pzpyxd3za6667PmKuAndtgSXxPvu5z0VE8+rvfS++r/kRjAPlJEWBFPbbI488GtFP133gwQfL9m1bEwC7x65dOxIf+A7m0AUf+nD2ifa4AkdxgUQkFouA9ayzzgmDSeeYvr6B8pGPfCT765prvpdzhbbGXnspGZoS0MQzf/vb3w6DZtGiA8pRR9YOOIL1M888Mz49doDxsJ7PPOvM+M1YLe5XRYeJUz8fAOaOO+4sBx9ycOaHnw3Y+uf//P8Na+u6668PwKNcDbAG7Pjsr382JTLAI+/he0p1XPs//af/HMAM2HvhhZ9KbHLllVeGreLcw56/7bY7wtggUpp11asxxcTyyU9+svzpn/1ZgGXlF1jsn7/ssrBdvvZfv5byE6yZ3/7Kbyd+st6vve66csEFFzQJ55nlmaefSXx273335twGBtBL+h//43+kfEkMxwZgfNx733051zA9tPe1HgEBnslZwtt3H6CYcyWg7PRp0V8UB2K1A4+0W5bQtUYBVM5zjA22h9j06sfWZN6cnUfTJwnwvTWlN850XXbEhyuPOSYxsLMSeOmMsC58F1i/5MCDklAHAP7e7/3jgFz2J30S82A+7DufdUa//Mqr2WfYi5LmEAp+swAAHsBJREFU9oV9qM28/dG2vY/YM+Hg4AJTaqLbWdc3EIASCIe8oHJCS/Qa63eEtQi82bJ5U7SLVGA4WzH92UTMSro4zkFAUAgJw8OJh8W3zg7JC+PYFdHrKg5+3HHHZ25Xr1m9p6mIszIAfdMZzRqr52ON8+AGtQKidljLmT6hO2el9SW29MMmVwZkCcDjfG+TA36njBDWkUT+qjNPHcXsMEAQcEZJXWjbS96HIriKRtc4BTaiQz+gidY9O3Zk0Tj8fVbA70V8xkHfMgIYk1A/R6rirWwNsITRtPkYGgdj6m/7+jOgAAqHMG0PBsL1a8C+3x6UyqFhQSptcV30SAbf54PYa3fctEwTqEMYIWbqVjEYKmWyK9flHOy/cGEGLzScph7Y3z0fAybId20sDJPZ9rBmtNVQoqgykoyQ569012aBlI6y737a7VYdjyjPT5oYQa60ICwlh1LaJ4XlMzVCNa6RWjjdhvSe1ymoswbr/g1abLM4jNSmAkY8o4POHGK2OACiJLxzZxwnY69+mkCVRWrcOXiyDZxFQkGt2JnN1YIk2rtZWAylhRcKcFdXDPzkiZPzbjabOWEoe3frDCB5NpwNZWwg33uyM824urfDyfzRMDFmgJh0PQpda04OC9+F7nuXtF3s72+csppJUTNdR+av9/NXi7e2yic/C5nUb/z8ndrP1e5R7wWYBExpHu/d3/8r8Jq/9CK/yGf+em8+9umxERgbgbER+Cny2+EQ9dMhAwgwWdx0yTnpfQiY1FcBXnOu2k5pkjJhcEj0NJ1hOFstpVzwIZhi8wVgAVbm75uS5OcbUb2JbFVHR2wRe1mFQJWl9of6y1eS2BBAChzZXPabreZsS/TwfTiz7DWHTrJCRpbjHsbCaCmTp06OT6T8QBbRTVyLXwZwECTxNVpRdzbC7zyP+n4JGP9xIjm3wyOje1gbgv5DDqldXjiWbD1/wr11s5CVlsXjW/FZAAodwJ2u8RlT45mMHV+pp6fpZDgYJ9tPNFh6e6uWy6ZN9Vm6uiprYuq0ONF8hrZLCvAgpTQ9PaV7gu4TfQE73EPiqrdfFnGgYZVg8vTUsqOurryD8cUEkQijucEHAowAVvg1lf1Ry418x/sJXvmnrHnb9tk48V0BEqGaj4xkjto6+lZjhP+HdVIBDb4I/bTuJIx83/WTMGpE911H8MhfFFwNYxpNm5b387xtTT3dDvNh/KxJWdskfZp2qAFMUOt7+7I+3dvvW0o5RghdOD/GeVxXZTO7xxe/+MXy4AMPlgMWLgoIp8xC8CRQE3w/cP/9eXYBrL3xox/9MBnsKri4Pe13+a2vb3gtgqB8dKwDa16mX+BD9NUeEqQmo790WXngwfszxp798cceLxdddFHmQ+cNTAAsmZNOOjHv67s+JztuLB566OEyf8F+uTbNmEcefTS+Oo0V78en/7M///PMt70iaL79jioiKlAV6PmzwFBzgosuujBAwX/5L/+lDA0OB9zCdLLmrXP7U6B81plnxnf9zre/UyZMGF+OOvoDCdpeeP6FvJcyAtc29o8//lg5ZuUx5dVXXikDg/UMEA8JoE866YS0P67ss4lVxyV6Et1lxfIjylXf+14SocpIPvPpS8u1112fwPy4449P4DtpUg0wX3j+uZSdmCfrXCnL7/7u72acsSRuuvGmlKFYnwHk+vvKxz72sXLTTTenvENcduKJJyYhSdfj+9+/JsnxkdHhcvwJxwdk9RksdqVB99xzbxKSSpBonFx55beTnF21alWYPvz8K664IutF7OP9xSCJMRptSfFIDc73z1qluwIs4vNbi84EgqoCfywmY6NDkDn8oz/69+XZ557P+fIbn/tcWbdubfaEz9jDxsL5Ip679NLPJB6z3/edNy8g1mGHLc0ZGW1EscTgcHQ56JGsXHlszui77rwzgCAWhhIrAJPP6G7k2YGajz/xRJ6tTdpaS2eecUa+7yzetmVLQAH3e+ThR6IvI2YzhkesWB4QaunSQ8res2aVW++8PSD8Q/c/UF556aXya7/6q4ndBgf7y+qHHi4Pr360bN62NUABpod1Rig2pVCDQ+XIFUdE4wNgz4YARQQ/4jJnLIBIbOpcDePlySfyrvRKzF1v3+7sIfGZMyiCtWU01QvAUSCyOTK3wG2VHsquSmdnWlwbDwAgUIiNabVHAfBKjjC54AXOiH3mzknMCVwBOp100snl/gfur7INuuEktpsdm9CCV2xNmH1DQ824DAZUlrivMSeWSGf2knvW9vEYjLW5jES+MzdldQ1bNNUGnfXsSZnrwOCe+NH3/J+5rRhFPWe9szPPmZPz/vCjl48y3iZ/3HhtrzxYZ5kY9PqnKE2yH+p+EsBWgVebyAPJSHQ1RtHB/+7uIlB8n23BDu19PYDDxeZilFBSATQyMbVVbH9ADi9XjV/N+hiUKN3PnJVDwAtA6TkKWgszEIxwu0h8z3+VAqgrT20rhGqnts73sV0YHe9l4VCJl2WAnkVFfnQ0QbyFE5Bkx/Yc3v7sHbxb1IhfWr+nbMa7QKQyjkqGBgZywJpIC9oNoZ7QVQulFZRJvVcvIa9aq9WKjXGYfM+/KZOykY1LqxRfW+xOzsIDPjEsNrbvGy8lTGhR7pda0cZpALoEURsYiFaMxUvYynhGn6ar6s/U8qldeQdUPwbUv0GRgULGoK9/IAfDvH2qGC8nisNis6sPNR7Kg3Io0GppugKo4506fVrGyoFFRTmU6dQPvpw6bZ0KfJ/jYs5sBsi/DgWtaj4HpFEi+aXjnv8VYEKs6edrdWR/3guYabkiLWDSfu6vD+L87MuMsVB+6ekd++LYCIyNwP9uBH6OYfJ3BzCpAJCS2FpKwsFk5wS72p1GF6GrK2Loflp6vKQFe8VnEFQLODFNOFMCLvbf9YAKMsip2e6vyv4YlWye+z62ZnVKbCUMfGfDhtfjb+zuw7ysdpRzKoEhsOF/+DNbK0EgWbB9+84ECHyhcQ17kn/gHpgnbLo/t8knTjPnVpZQgoMjGGdyZKQmgyZNipMcsKanJ39OQiZta3viC/FhJNVaIXndRJQ0Y64qM/bu/CiO+t4zZyT7W4GRWpZSgYDhJKYE5ux4hN4b0VeOsTEzRj7D5+IzCQAl44aGRnN9vg9wIJpp03RQ6KydYXZXQT7jrWzJZ8LCGBrKM5svP8q4MWv4cBJ8ecau6l/Wdsf1WVP2OzgUpgWGjJ+169YGjDJO1UetJcbAE/6T+VDeJHCpWjK98b38ux++EMYuf0VAlmfvH8hzdzf6eLK55s26O3Zl7WrC94zIYs/ErB109MGhqitTGS21ZNo7WCetsL1gwjwQ0SdcOWvm7NI/OJTPCeoErcobiAxHyLd7fErGlGwbL36bZJp5WgpIefrp/CcLrDQIU0OCDFigRObiiy7OcwrYjY/7SvyZP++0ZvXqMDa2b9uRziHK1WR4ly1dVgUu7/5JkmzY0ZgNngNLiN9uTR6+7PDoMSjzmTipJ6CMZ8SKWb78iLL8iCPCNsE6F+hL+pkv88YnFtxjKLyFwbJjVwCKZYcvLw88cH8AAiKkL61/OVl0YIJyND6zLo8HLl6cgOmuu+4s8+fXVtDGReAZRri2pwnYtMkmHiso09FnWTQbAAeAFyKk1q41tHnT1gAI5gaoAWBznjgXjj56ZcCsJ598Kmua7wvweeGF56Lhg7GCoWYulXQI9IBK/GqaJjodEdOl8/gP/+E/LI8++khYO5g6WEP0La699tp0J7HndTjxffEXwACo6tnsAewDyecf3frjdBczV97TcxIl/fCHPxRWjba/Dz/ycAAf4K+16szBADFOYg/sGQG/xHTVRxqM/gVNHGtELISxovMo0NmZ+LGPfbzcdtttEWK11rVCHh0Vp80KS8W5aG5rrPR2nkmL4+jTjIwGdAagWOOCfuvXHhwaquC5tsOuDdSy7+6/777sVaDpW2++UQ479JBcB6Bww403lHPOIUJ6Y+ImY+m/pYctDTP+6quuypiLgf2bsjLr/7HVq8uSJQdmDA5cvKi89sbrZQO5g85xZelBB5dd27eXSdoS79pZjlqxomx4+ZVy74P3l627diauE2MpGQLOA97ZL4BEWGndE8pbb79Tzjn7nKZZx3NN7DoUEBH4jRkIdHPudHZ1ZY4WH7Co3HTjjQ2LZGIAlnSYHRnOGnYGA2aAX2yiuH3OnLlFX7UNr78R0NPeZ1MwNQGr4nlAvAS2MQcYdwOmBwf26HeKMcX3rl8FvXeVhYv2j221Ntg7hiD4AimG2K2dWXPpeDN1SgBpZ5tz1xppm5K05ZYEW+m5IEa0rETXdDa2mILrO3vtY2esddICKa7DLlTyRk8FwpM4GVc6lh61bJRhwi4Z390VZoiL2Hx+UoKjY02XCZsQ1LfSN4ficEDiXBB4YmAYPxPseh2jHXsQnYi+NIsSGoVNweAwGun9rLVsQ/UDODh0HUSuxSFoBZRMQg7RRr3c4jRRwIKZs2dXZsaECQFAIMQofe6179y5MbrKd7yTDWcwTTxnwDu5r+8GWBgczAIyMQbPZwE7VXekO9kP74vmE3XdKKbvzGHpuRnqlh7lfd2jdYpkOuhteF+bJmPV0dHUCWt7NBqnCjuHcedMpG2X2tXREnDDAVNLorqyKSf2aD1YmSPeDXsDcu3ZWmGdtCYmWKtkibZIt/eYmGwN9JajYC1AYmVtXMfccjJsIk5A9/gJQR/Hja/ZHBkfGTQUNwfsYF9/5tS9LTDr5I033soBunPn9tBxK/1Vidb4Kri1a1fewdg5ZP3YGGhck7Opdu+hOwNjfMZn27Z+1mHbYuq9AYz/XZTQJFP/Cvij/nYMMPnFRnHsU2MjMDYC79sReE/AZN67NEzevwyTyFZ1dNQuM3GKqs0WxHDYZMDYFRkrv+PTsH9arnIe+S98ArbTdebNm1uZo5N6whhw3dZvEvhJTLTMy1mzZ5XNmzb+VM1/V+34MmUaLY2yp2yVbRQosr1Vl2tTU7qyX5k2pTJWZMM4j/y0tBPt70siQxaVTedPSJKgWbP/nFCfF1x6fvZ+/vwFAUxoT6RdcMNskKVtGaNTJk9N8Ox+ApAa+E+I0Ho6JDYCuq4BYAEWYU1gbwAL2G3349+1nYeSmBqszQD4MOakpUGnhHqgtmaOqGrAnLdilQFWyj+in9fUlXOGhpU79/tdb7KXfAbAAVZqgJ6G2p9r9vQkEcdHjC/3jrEMHTXPIsAABFVganvGpO0CKSj1bBjJsuaCL3R6P8bY9ZV1AcjMW4RLdwl0xuU//hCwo2qPjAtDyE9bpsXfqiK0VXhXlwvlEyln4l8SCO6qLTZlcAUamB7WK4BAhycAhbkFxmD/WOMCIT4aBoWMtDECKpibT19ySS3bHh2Jnsayw5fFt7a26zobScC/bPnyvIvWv/z/I1ccmTnZtnVLMr1YyK3Ogcw6X5n/Ghr8yHDW9vp168qjq1fX8ngADXCqdKSUxVrH+ohO4fBwAmo+tG4qgn1xhKBm0aKF5c677iwnnnBCWbhw/3Lf/feH6TV//v4BPAh+2o+HHnZYWoMrH9NRxnx7P/sE2APU4uuvOvXUPV0plXpseK2WNPm8oFQ5iQy6khMMEcyvT37yEykn8jvMIc9My0JMABDw7ILOCy+8sDzxxGMBYcUyR33gyPLQww/nvAG40JkwB0oxgFZ0OTATiD8DKbG4zd15552b4Pj5559NzANIdSb4naQrkA1TQomEcRb0W4s0Zw4+6ODywQ+eHo0LsVCEMUdHAoY47+64/Y4AOebOfBGSpflCjxE7DZNNrGJ/2N9nnX12QCogD3bLmjWPZa2ccMLx5cUXXogPj8EAtHHmnHDCiZn3O++6K2wPQK9ykOuuuy7z47mNDSDMGgAKzZxZG2Vgn7jO5z73ufIH//wPwjxQdkVMFFsGmHjbbbfmrHKWKfO65567syeUXEjwzl+wIAwKvwM4vP76G1VGANNsXAUYw7bo7Q0QZI2LWdJ4YnAgQNq8ufuUY445Omerd3SeO9PagN+cY2roPrPx7XfKaaedXmbN3Dv7CNBzUMP0eeKJxwO8HbBg/9LZ1Vkef/G5skPZXU9PWX7IoWXrps0Ruz3+2JVlYPfu8sK6dWVwdCQsIOejUjhxmLPPva1X2kBbtjmnRgI20TOhKSQOFCPSfRHHAsr+zR/+YfnTP/vzjLdzVfnM7p07s7+tN2eFkr4A6hMnlVNPPTVrvAL7Wh/ThyxlV19f6WnK8Zz17J7fK+t0BgPL0qGLWPO8ueWN1zektMicsI8APueU9WTcR4aHkqww5inFmTIlAL9SMc/izI/OVBiMtfqkbQDjjMYacZ46cwhV01SRvEfgYE8iMJ5kegVMYAHeyd51vWgrDY80WlG1qqFllIqhnVPWP/sZTdPjVh0/6iEh7n39vSlzMTKhKbalLD0TYixGGrFNX4TQtNQ/N6C6GwrM8Eg2bLIlU6dUBL27O4bdhk6dbdMizQsbtBbZ97+19lMXnqEcrK1wq3u5RjIFe+/dlO30BSxJxiQq4ZWVwWgZKNeP7ok2QVgpA/25Riukk77O2CCTJ8dYmWS/M4GMFZQbogsMceBEgAmVNIJJvWHWMHSu2WqlMLitAFQonZyDbkrEtW1ZqEDa002vLZRsUpsTPcuCff311/JMABLG2YHrz34iRDcymkPZWKlRI3qGPjt1yrQ4Vt7D/fy57VvO+GCl+J0DA9rs3sqTOCRogRw111x8wOL08LZpACSe33hwJmUUIoY0OLyH7uUQT2u+0VJV4zmCff1Z6JUe251DhpFQ08kgpGtN6YizMGvvveOUbt66NQ4Xw2beWtQQq4lDBlQxjzauNcaxCKukaX8d/ZE9WiG/XLgyxjD55cZt7FtjIzA2An9HRuDvMGDCPxBIAxL4E4ICDragjt9ROzBMTZKCbeLn+LclxPFGRxvdsc2xQ+y48luBK4BDJhCgoouFIEpQKkjglPF5BOgSBDLrsvu0sthXZQj+ztbzBfbee0ayx+r7JYvaTi2CdLZ4aHCk6Vo4mI530WoYlhXcGsYBHyuddcZVwXsJLEESe8p28pcSsJcSu+8aAkS/S5cQWbepU8qWLdvi/wAFwtQdPz52OCzbZM1rqbFEkOCP/+hZZf/TAhLzQqnsSO1+Y7wj9NqUt7RCrXyl6MoNVfYDG+4z6R4j8RXR+Dqe6byjg0F3d+x/goeitGhb/KK0cO6X/KnlOcYMSBFx2s6O3MM8+18+XwsKuE+6ojRaK7V7Yi2pMYb8Wn6T5+LfubbkG3+KXyMjLmEn2CJSGw2T3VVQ0GeVVfAtjzzqyAS27XfN+YL5C8qG114LeMaHagVarUPrJmVGwKpRTrvGDKPlmKM/UJ559pn4mcYLaBHgr58WClY2nZWB+HPWKkHZ0qFV8t7l3HPPzTX5+dYnrYCWTSzgkAHGdAgo1T0h99ERCgtABxrZZFntgw8+pOzYtrW8+srL5QRZ+kdXZ1yBLulS1NOTACprcHxXWAp8TSUcgjntipcsOSiBPxaCZ926fVt8RfNCY5A2hbJ3TQzplgh8aTOce9455Yc//GHAH++xYsVRed/rr78+7VyBUvxFIABBz5pgJEA8PQANvRw+tEYC1ihgQEkbP1km+bbbbk+wLrlKH0IpOp/Ve51++mkBDexjJSHWDo0XwaBA/qmnngzogr1DQLUmYPcuH//Ex8ufX/7nZXgICLW9rDjiiIAG4opzzzmnXPmtb4XxQS/Es/KrL/uNy5LhxqRQ2sAP7+/vDdvlH331qynF8fznn39+GCP0GA8/fHmZN3duufqq72VMASPG3rlABwXIIF5yL2ABjRlaO4R6Bf6vv7Eha5I+U5podHenyxGGgvGnD+KZrSGxAJYBxkeNuUYSPGu/bkyBIzL91vxTTz4Z9pfyJuebtavTjaSwzjm1QcjM8tGPfjRrff1LL2V/GYPLr7iiAVCWRRPm1F85tXzta18LSCahDVASM2CwX3jhReWWW27JOQroxYo6/fQPpnTFWsE+wejB3nNeBuAkDTF9etYJXReAFFDJ+jlg0f6JZQjR6vbpbASmA4sI5jo3tUrWEUesSCpi3dp1AYewlC677DdybcCNaoyRgf6ydPnhZePO7Wm3O7F7QjnmqKPK4oULy7eu/FZZv3ZtOeX4E8orr79W3t6yOesaC8d7Yh0Rw3VeB0DIeTu5DA+PBiQXFylXApYDx5EZfG71Y4+V3/nqV8sdd/7/7d3Lb5ZFFAbwaWlrL4DFtAVXipHbCigBoxIUjZcNrknw3+JfIESXuFKgEXUBlBapsBEIrUQIghR6ARvlM79nOhi3LEm7IfTyvfPOnOsz5zzn+4C6Kl8eGmc/Nlp5JY0nz1SxxYDG9uHo0aPpxAix6+3bydfI0OT0dH6P7GeAyOaxMjl5KRVd7J8ckH91hrUicDnju3UjuAQnN3USVH+qW1L91/VfO00dZzxc7ty9mwrKWq33tF5ZG5tTSvwscE3lWWwzW7lq/9jBARN+V9t16FjreGmT2eSxfs53kTH+ge4Dj9lQOsWG0F12CCAKeEpLzoefH+4ob3y8+DiOFcAQYiMzzvv74yQ4UsqnNYKwMNoMqu9RKgmzB0DkIZIN2aF0ja9EEKLaQ1UEJ9Zm2HMMIWqB/qySZbXeV0iwZ0DBWluPA21EbdZL0aB5XKeWHAIMDXS4lDLBQykBJDKB5p/q0CgY59n6ltwgcTzabZAQ+XlFmkfjDB00YKQ5V0zZhBjSx6k3xnLKwRATikrmVQMX4Ip9JoCPHtUyRe/iMwmoKhDGMezly0sxjq3sk8K00iL/tgDDvulrpFTWwdDaZ/sGTHFuDf3PGEOo6tPK/qvqpZZM6WseyM0B4IaAWC9nB2CCugseQ9L24M+gua/0DwRl9TxVSRFqIxTdeg269ZqPcCOcgsAyHPVWYV0QQI7I+fz1pM7Fdt7LT59U/pyhweJmK9Uuw8NB8zmnSk7SyWc5w0QXDSz5X2XIi7e9rAEmL0nSt/YaazuwtgMvtgMvMWBSLyy6wnuQyoIOvrBK6NbGCasMaSPvxTX5uQrQ7u4E9HwtQkD+G3Ge7dIeod0jo3VdwiwtpW9a8MxHJ0YZHY3vTwzQ2xsgwi2b+CbcHwMDuYmTEEhkxCJ8piAtlaE9vSlXR5gnTsg41U4n7cYSAQmd5ENMJGaTeKZdenDweWUIP5025jFB7uTzqSzW3UbmNoJTwbeE/497tSrGl5jN+0regBQhfe3vT0LQLsUE7qoxU/682opjCqJqW88GQNk7/t8FFJ9fS7OXAwQ14ALgYr/mH5pi053YRaLmHcRKYgjVFJWzrJNSe3GiuETs4tmJvZbrNCM3hOLBdtllvV5GDNhuOFuCTx4E7uJYl0t4IjyjvZP1+yz7Jl6+c/f31eoQ0/qWk6ip+FUJq73axAvPFQuF1HBxMQCJFhYJhj0Nh0tadZC/Vg4Wz3fhJNZxuxzuk2cmWXYnqQN4Ida0LnuctqK+nryrGNLZW6fqEiNVN295PRdS5FIy6DJOMojYVfm6xLFVxCBSBQ7hDpTQHvniSEbAavUeHfO3t8vSwkLZuXN7OB7I09zsXBnfN56zsAa8JJkwMjAQvgNJY+NY0M4FPLHGc+fOJRb1u8AwCZCE3pQYsj5x9kzeW1tOT293Eki8I/Sxr197zu5y/vyF6EIm9mxYHy4UJLD28MCBd0LorHrKhJIdO3aG2+LnmSt5X/wjiDnxboh3fc/Zvn/wYJLFy9OXo7em3Ow/sD9yCXy6OjMTGaMHPlvMDXAip84Q58u1q7+U4U2vhhAXL4w109sGEGh58TUxMREbhOOD7rEnZBMoq02kp9c0EG3uplfdL+Pj+/IZ2hYAD0AnYJA4HEDz9wrewk72zVQsn0NPAbq3Zm8lfDYKGjAgcT31zamARZXb8V64TFQm+X8oAPr6cvsvt7JX5E0FhzX/+NMPWctHhz+OrknCjSIm6+TMc+m+igW8HvKdDG4w7nfr1uyLS1MtNYhXPc/fae86fvx4OXHiZPIiFTi7dm1PNRJZOnTog7KQSaUPkmvs2b07OjR1aSqgDPBs9tZc2bN3b7l5c7ZsHB4u27a9HZkANly8MBkA0edJmNkM+evExNmyrqu7HPvyWADFr786mWc7B61gEmygl3cnv2yYvBOoOLLptTI1PRVgT5sTYCGVfFo/5ufLtZmZ8ulnn5TeocEAIHM3bpSxkdHILdt5+rtvy5aRkXJzdrbsf+/d6JDcMy0z9+8HtCF/5KjSS/xW3njzreRqqlBURLHNdNDZqvhxZhcuTgYooYtsLzsK8JGznTlzOvsLACP7wC5ku8hbw2v1rF7w+9vLV67k/dlIsuYiACCmcwBAxubJQUPDMLS+bN+xrVy//mtZCXnqQnhY2A45df2qusBnuBCguypl+M9wV66sBICyh2EZedaJvaZ3fi98XhmC2hWQynqHNmwsqeDoKrF/ij0yCc30uPVD0U32thG10w15L3vID1Y+KgTkQxkfbtoVsI/f/hcYiUAQaNOAiQAAAABJRU5ErkJggg=="/>
          <p:cNvSpPr>
            <a:spLocks noChangeAspect="1" noChangeArrowheads="1"/>
          </p:cNvSpPr>
          <p:nvPr/>
        </p:nvSpPr>
        <p:spPr bwMode="auto">
          <a:xfrm>
            <a:off x="123825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628CBC-24F0-C47F-9A38-821DB855F2CC}"/>
              </a:ext>
            </a:extLst>
          </p:cNvPr>
          <p:cNvSpPr txBox="1"/>
          <p:nvPr/>
        </p:nvSpPr>
        <p:spPr>
          <a:xfrm>
            <a:off x="1503681" y="5440740"/>
            <a:ext cx="6024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latin typeface="Helvetica"/>
                <a:ea typeface="MS PGothic"/>
                <a:cs typeface="Helvetica"/>
              </a:rPr>
              <a:t>April tags detected with bounding boxes and central </a:t>
            </a:r>
            <a:r>
              <a:rPr lang="en-US" sz="2400" dirty="0" err="1" smtClean="0">
                <a:latin typeface="Helvetica"/>
                <a:ea typeface="MS PGothic"/>
                <a:cs typeface="Helvetica"/>
              </a:rPr>
              <a:t>TagID</a:t>
            </a:r>
            <a:r>
              <a:rPr lang="en-US" sz="2400" dirty="0" smtClean="0">
                <a:latin typeface="Helvetica"/>
                <a:ea typeface="MS PGothic"/>
                <a:cs typeface="Helvetica"/>
              </a:rPr>
              <a:t># display</a:t>
            </a:r>
            <a:endParaRPr lang="en-US" sz="2400" dirty="0">
              <a:latin typeface="Helvetica"/>
              <a:ea typeface="MS PGothic"/>
              <a:cs typeface="Helvetica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0" y="1199197"/>
            <a:ext cx="9144000" cy="40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3883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C8ED9F6-8342-49B2-BE3F-49479582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iPhone RTAB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CE89ED8-97AF-4A29-AA4E-6E2E870FF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D295224-9FC4-4000-9916-D56961120FD3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pic>
        <p:nvPicPr>
          <p:cNvPr id="2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11346FFD-8AD1-7CD3-89AA-BD4B9C65F30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0156" y="687602"/>
            <a:ext cx="609600" cy="645795"/>
          </a:xfrm>
          <a:prstGeom prst="rect">
            <a:avLst/>
          </a:prstGeom>
        </p:spPr>
      </p:pic>
      <p:pic>
        <p:nvPicPr>
          <p:cNvPr id="5" name="Picture 5" descr="A picture containing indoor, wall, floor, furniture&#10;&#10;Description automatically generated">
            <a:extLst>
              <a:ext uri="{FF2B5EF4-FFF2-40B4-BE49-F238E27FC236}">
                <a16:creationId xmlns:a16="http://schemas.microsoft.com/office/drawing/2014/main" xmlns="" id="{8FF5E35F-EAEF-5520-3DCC-4B36FEEC5A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192" y="1468828"/>
            <a:ext cx="8229725" cy="51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0886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6C02C-DD87-8F16-552D-E78513A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  <a:cs typeface="Helvetica"/>
              </a:rPr>
              <a:t>CONCLUSION AND FUTURE SCOPE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3F9B82-51AF-14A6-614C-50474DBCF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>
                <a:ea typeface="MS PGothic"/>
                <a:cs typeface="Helvetica"/>
              </a:rPr>
              <a:t>RTAB-Map was successfully implemented for performing SLAM followed by standalone localization within a prebuilt map.</a:t>
            </a:r>
          </a:p>
          <a:p>
            <a:pPr marL="114300" indent="0">
              <a:buNone/>
            </a:pPr>
            <a:endParaRPr lang="en-US">
              <a:ea typeface="MS PGothic"/>
              <a:cs typeface="Helvetica"/>
            </a:endParaRPr>
          </a:p>
          <a:p>
            <a:r>
              <a:rPr lang="en-US">
                <a:ea typeface="MS PGothic"/>
              </a:rPr>
              <a:t>Loop closures were frequently observed which is a qualitative indicator of SLAM performance. </a:t>
            </a:r>
          </a:p>
          <a:p>
            <a:pPr marL="114300" indent="0">
              <a:buNone/>
            </a:pPr>
            <a:endParaRPr lang="en-US">
              <a:ea typeface="MS PGothic"/>
            </a:endParaRPr>
          </a:p>
          <a:p>
            <a:r>
              <a:rPr lang="en-US">
                <a:ea typeface="MS PGothic"/>
              </a:rPr>
              <a:t>Glass windows and door were a problem we came across, RTAB couldn’t do 3D reconstruction perfectly since the features on the other side of the glass were also detected and registered.</a:t>
            </a:r>
          </a:p>
          <a:p>
            <a:pPr marL="114300" indent="0">
              <a:buNone/>
            </a:pPr>
            <a:endParaRPr lang="en-US">
              <a:ea typeface="MS PGothic"/>
            </a:endParaRPr>
          </a:p>
          <a:p>
            <a:r>
              <a:rPr lang="en-US">
                <a:ea typeface="MS PGothic"/>
              </a:rPr>
              <a:t>Illumination effects affected the performance of RTAB-Map. Excessive and insufficient illumination contributed to poor 3D reconstruction. </a:t>
            </a:r>
          </a:p>
          <a:p>
            <a:pPr marL="114300" indent="0">
              <a:buNone/>
            </a:pPr>
            <a:endParaRPr lang="en-US">
              <a:ea typeface="MS PGothic"/>
            </a:endParaRPr>
          </a:p>
          <a:p>
            <a:r>
              <a:rPr lang="en-US" b="1">
                <a:ea typeface="MS PGothic"/>
              </a:rPr>
              <a:t>Future scope:</a:t>
            </a:r>
            <a:r>
              <a:rPr lang="en-US">
                <a:ea typeface="MS PGothic"/>
              </a:rPr>
              <a:t>  Combine RTAB-SLAM with April tag detection and implement path planning on autonomous platforms. </a:t>
            </a:r>
          </a:p>
          <a:p>
            <a:endParaRPr lang="en-US">
              <a:ea typeface="MS P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7A2B77F-F951-93D2-7E03-42BC4EC54CC7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59326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78BADF-DA16-4594-8EBC-40D7355A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REFERENCES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4A13C7-7D93-41D9-BE57-46AFDAFC4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dirty="0">
                <a:ea typeface="MS PGothic"/>
                <a:cs typeface="Helvetica"/>
                <a:hlinkClick r:id="rId2"/>
              </a:rPr>
              <a:t>https://www.automate.org/blogs/what-is-visual-slam-technology-and-what-is-it-used-for#:~:text=How%20Does%20Visual%20SLAM%20Technology,information%20to%20approximate%20camera%20pose</a:t>
            </a:r>
            <a:r>
              <a:rPr lang="en-US" dirty="0">
                <a:ea typeface="MS PGothic"/>
                <a:cs typeface="Helvetica"/>
              </a:rPr>
              <a:t>.</a:t>
            </a:r>
            <a:endParaRPr lang="en-US" dirty="0">
              <a:cs typeface="Helvetica"/>
            </a:endParaRPr>
          </a:p>
          <a:p>
            <a:pPr marL="628650" indent="-514350">
              <a:buFont typeface="+mj-lt"/>
              <a:buAutoNum type="arabicPeriod"/>
            </a:pPr>
            <a:r>
              <a:rPr lang="en-US" dirty="0">
                <a:ea typeface="MS PGothic"/>
                <a:cs typeface="Helvetica"/>
                <a:hlinkClick r:id="rId3"/>
              </a:rPr>
              <a:t>https://www.mathworks.com/help/vision/ug/visual-simultaneous-localization-and-mapping-slam-overview.html</a:t>
            </a:r>
            <a:endParaRPr lang="en-US" dirty="0">
              <a:cs typeface="Helvetica"/>
              <a:hlinkClick r:id="rId3"/>
            </a:endParaRPr>
          </a:p>
          <a:p>
            <a:pPr marL="628650" indent="-514350">
              <a:buFont typeface="+mj-lt"/>
              <a:buAutoNum type="arabicPeriod"/>
            </a:pPr>
            <a:r>
              <a:rPr lang="en-US" dirty="0">
                <a:ea typeface="MS PGothic"/>
                <a:cs typeface="Helvetica"/>
                <a:hlinkClick r:id="rId4"/>
              </a:rPr>
              <a:t>http://introlab.github.io/rtabmap/#:~:text=Overview,location%20or%20a%20new%20location</a:t>
            </a:r>
            <a:endParaRPr lang="en-US" dirty="0">
              <a:ea typeface="MS PGothic"/>
              <a:cs typeface="Helvetica"/>
            </a:endParaRPr>
          </a:p>
          <a:p>
            <a:pPr marL="628650" indent="-514350">
              <a:buFont typeface="+mj-lt"/>
              <a:buAutoNum type="arabicPeriod"/>
            </a:pPr>
            <a:r>
              <a:rPr lang="en-US" dirty="0">
                <a:ea typeface="MS PGothic"/>
                <a:cs typeface="Helvetica"/>
                <a:hlinkClick r:id="rId5"/>
              </a:rPr>
              <a:t>https://www.researchgate.net/publication/264838423</a:t>
            </a:r>
            <a:endParaRPr lang="en-US" dirty="0">
              <a:ea typeface="MS PGothic"/>
              <a:cs typeface="Helvetica"/>
            </a:endParaRPr>
          </a:p>
          <a:p>
            <a:pPr marL="628650" indent="-514350">
              <a:buFont typeface="+mj-lt"/>
              <a:buAutoNum type="arabicPeriod"/>
            </a:pPr>
            <a:r>
              <a:rPr lang="en-US" dirty="0">
                <a:ea typeface="MS PGothic"/>
                <a:cs typeface="Helvetica"/>
                <a:hlinkClick r:id="rId6"/>
              </a:rPr>
              <a:t>https://www.stereolabs.com/zed-mini/</a:t>
            </a:r>
            <a:endParaRPr lang="en-US" dirty="0">
              <a:cs typeface="Helvetica"/>
              <a:hlinkClick r:id="rId6"/>
            </a:endParaRPr>
          </a:p>
          <a:p>
            <a:pPr marL="628650" indent="-514350">
              <a:buFont typeface="+mj-lt"/>
              <a:buAutoNum type="arabicPeriod"/>
            </a:pPr>
            <a:r>
              <a:rPr lang="en-US" dirty="0">
                <a:ea typeface="MS PGothic"/>
                <a:cs typeface="Helvetica"/>
                <a:hlinkClick r:id="rId7"/>
              </a:rPr>
              <a:t>http://wiki.ros.org/apriltag_ros</a:t>
            </a:r>
            <a:endParaRPr lang="en-US" dirty="0">
              <a:cs typeface="Helvetica"/>
              <a:hlinkClick r:id="rId7"/>
            </a:endParaRPr>
          </a:p>
          <a:p>
            <a:pPr marL="628650" indent="-514350">
              <a:buFont typeface="+mj-lt"/>
              <a:buAutoNum type="arabicPeriod"/>
            </a:pPr>
            <a:endParaRPr lang="en-US" dirty="0">
              <a:cs typeface="Helvetica"/>
            </a:endParaRPr>
          </a:p>
          <a:p>
            <a:pPr marL="628650" indent="-514350">
              <a:buFont typeface="+mj-lt"/>
              <a:buAutoNum type="arabicPeriod"/>
            </a:pPr>
            <a:endParaRPr lang="en-US" dirty="0">
              <a:cs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F94B25-A26A-68A6-1AE6-B1DFB2AB9DA6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279998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8CAE16E-7009-6280-5747-F0FAB9A25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140" y="5102793"/>
            <a:ext cx="7596040" cy="1466560"/>
          </a:xfrm>
        </p:spPr>
        <p:txBody>
          <a:bodyPr/>
          <a:lstStyle/>
          <a:p>
            <a:pPr marL="114300" indent="0">
              <a:buNone/>
            </a:pPr>
            <a:r>
              <a:rPr lang="en-US" b="1">
                <a:ea typeface="MS PGothic"/>
              </a:rPr>
              <a:t>Sushant Govindraj     Xavier Hubbard</a:t>
            </a:r>
            <a:endParaRPr lang="en-US" b="1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9CCF1F1F-283D-63E7-094B-44DE90075D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749439"/>
            <a:ext cx="8219440" cy="3327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D459DC-86DE-D80F-06CF-8CB75CAA493C}"/>
              </a:ext>
            </a:extLst>
          </p:cNvPr>
          <p:cNvSpPr txBox="1"/>
          <p:nvPr/>
        </p:nvSpPr>
        <p:spPr>
          <a:xfrm>
            <a:off x="3383280" y="415544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Bahnschrift"/>
                <a:cs typeface="Calibri"/>
              </a:rPr>
              <a:t>TO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5CF6E34-2C83-12CE-0670-395B04C95F85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129805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F58388-4D6B-4452-ADD0-410F3B6F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MS PGothic"/>
              </a:rPr>
              <a:t>SCOPE OF THE 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A4BA90-5F1E-4021-A9EC-1BAC80B4E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n-US">
                <a:ea typeface="MS PGothic"/>
              </a:rPr>
              <a:t>Implementing RTAB Mapping using ZED Mini camera.</a:t>
            </a:r>
          </a:p>
          <a:p>
            <a:pPr marL="628650" indent="-514350">
              <a:buFont typeface="+mj-lt"/>
              <a:buAutoNum type="arabicPeriod"/>
            </a:pPr>
            <a:r>
              <a:rPr lang="en-US">
                <a:ea typeface="MS PGothic"/>
              </a:rPr>
              <a:t>Implementing April Tag detection.</a:t>
            </a:r>
          </a:p>
          <a:p>
            <a:pPr marL="628650" indent="-514350">
              <a:buFont typeface="+mj-lt"/>
              <a:buAutoNum type="arabicPeriod"/>
            </a:pPr>
            <a:r>
              <a:rPr lang="en-US">
                <a:ea typeface="MS PGothic"/>
              </a:rPr>
              <a:t>Data collection.</a:t>
            </a:r>
          </a:p>
          <a:p>
            <a:pPr marL="628650" indent="-514350">
              <a:buFont typeface="+mj-lt"/>
              <a:buAutoNum type="arabicPeriod"/>
            </a:pPr>
            <a:r>
              <a:rPr lang="en-US">
                <a:ea typeface="MS PGothic"/>
              </a:rPr>
              <a:t>Qualitative Analysis </a:t>
            </a:r>
            <a:endParaRPr lang="en-US"/>
          </a:p>
          <a:p>
            <a:pPr marL="628650" indent="-514350">
              <a:buFont typeface="+mj-lt"/>
              <a:buAutoNum type="arabicPeriod"/>
            </a:pPr>
            <a:r>
              <a:rPr lang="en-US">
                <a:ea typeface="MS PGothic"/>
              </a:rPr>
              <a:t>RTAB Mapping using iPhone application.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B20F1CB-75B3-4440-967B-2C0A095CC6E9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2618600686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B571F0C-F6AE-40A9-9E34-07D260F93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36633"/>
            <a:ext cx="8520600" cy="5002240"/>
          </a:xfrm>
        </p:spPr>
        <p:txBody>
          <a:bodyPr>
            <a:normAutofit fontScale="62500" lnSpcReduction="20000"/>
          </a:bodyPr>
          <a:lstStyle/>
          <a:p>
            <a:r>
              <a:rPr lang="en-US" b="1">
                <a:ea typeface="MS PGothic"/>
              </a:rPr>
              <a:t>Visual SLAM (Simultaneous Localization And Mapping)</a:t>
            </a:r>
            <a:r>
              <a:rPr lang="en-US">
                <a:ea typeface="MS PGothic"/>
              </a:rPr>
              <a:t> is a process of calculating the position and orientation of the camera with respect to its surrounding while simultaneously mapping the</a:t>
            </a:r>
            <a:r>
              <a:rPr lang="en-US">
                <a:ea typeface="MS PGothic"/>
                <a:cs typeface="Helvetica"/>
              </a:rPr>
              <a:t> environment .</a:t>
            </a:r>
          </a:p>
          <a:p>
            <a:r>
              <a:rPr lang="en-US">
                <a:ea typeface="MS PGothic"/>
                <a:cs typeface="Helvetica"/>
              </a:rPr>
              <a:t>It uses images from camera to map and localize, here we are using a stereo camera-ZED Mini.</a:t>
            </a:r>
            <a:endParaRPr lang="en-US"/>
          </a:p>
          <a:p>
            <a:r>
              <a:rPr lang="en-US">
                <a:ea typeface="MS PGothic"/>
              </a:rPr>
              <a:t>Visual SLAM tracks the points through each successive camera frame and triangulates to form 2D/3D map.</a:t>
            </a:r>
          </a:p>
          <a:p>
            <a:r>
              <a:rPr lang="en-US">
                <a:ea typeface="MS PGothic"/>
              </a:rPr>
              <a:t>Sufficient point detection assist with rapid environment mapping and better orientation of the sensor.</a:t>
            </a:r>
            <a:endParaRPr lang="en-US"/>
          </a:p>
          <a:p>
            <a:r>
              <a:rPr lang="en-US">
                <a:ea typeface="MS PGothic"/>
                <a:cs typeface="Helvetica"/>
              </a:rPr>
              <a:t>All visual SLAM systems are constantly working to minimize reprojection error, or the difference between the projected and actual points, usually through an algorithmic solution called bundle adjustment. </a:t>
            </a:r>
          </a:p>
          <a:p>
            <a:r>
              <a:rPr lang="en-US">
                <a:ea typeface="MS PGothic"/>
                <a:cs typeface="Helvetica"/>
              </a:rPr>
              <a:t>Visual SLAM systems need to operate in real-time, so often location data and mapping data undergo bundle adjustment separately, but simultaneously, to facilitate faster processing speeds before they’re ultimately merged.</a:t>
            </a:r>
            <a:endParaRPr lang="en-US">
              <a:ea typeface="MS PGothic"/>
            </a:endParaRPr>
          </a:p>
          <a:p>
            <a:endParaRPr lang="en-US">
              <a:cs typeface="Helvetica"/>
            </a:endParaRPr>
          </a:p>
          <a:p>
            <a:endParaRPr lang="en-US">
              <a:cs typeface="Helvetica"/>
            </a:endParaRP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0452886-30B4-4482-B81D-9DA0A850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VISUAL SLAM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77F59C-7C32-4D89-96DE-5455A4654FAE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2522579599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7343E6-EDB2-A57F-F4CA-2ACA7F6A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B72FC6-22EE-87F2-571E-0CD98692A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xmlns="" id="{D7705931-5133-9838-374F-28F1C2B75661}"/>
              </a:ext>
            </a:extLst>
          </p:cNvPr>
          <p:cNvSpPr txBox="1"/>
          <p:nvPr/>
        </p:nvSpPr>
        <p:spPr>
          <a:xfrm>
            <a:off x="5024671" y="250212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75F939C9-0921-E116-68E6-EE1ADC84EB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87" y="550193"/>
            <a:ext cx="9024316" cy="5862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0777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E309A02-60D0-4AF0-99B2-99A295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PGothic"/>
              </a:rPr>
              <a:t>RTAB MAPPING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37E31DB-F9DA-478B-90FB-2715A248D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>
                <a:ea typeface="MS PGothic"/>
                <a:cs typeface="Helvetica"/>
              </a:rPr>
              <a:t>RTAB-Map</a:t>
            </a:r>
            <a:r>
              <a:rPr lang="en-US">
                <a:ea typeface="MS PGothic"/>
                <a:cs typeface="Helvetica"/>
              </a:rPr>
              <a:t> (Real-Time Appearance-Based Mapping) is a RGB-D, Stereo and Lidar Graph-Based SLAM approach based on an incremental appearance-based loop closure detector. </a:t>
            </a:r>
            <a:endParaRPr lang="en-US">
              <a:cs typeface="Helvetica"/>
            </a:endParaRPr>
          </a:p>
          <a:p>
            <a:r>
              <a:rPr lang="en-US">
                <a:ea typeface="MS PGothic"/>
                <a:cs typeface="Helvetica"/>
              </a:rPr>
              <a:t>The loop closure detector uses a bag-of-words approach to determinate how likely a new image comes from a previous location or a new location. </a:t>
            </a:r>
            <a:endParaRPr lang="en-US">
              <a:cs typeface="Helvetica"/>
            </a:endParaRPr>
          </a:p>
          <a:p>
            <a:r>
              <a:rPr lang="en-US">
                <a:ea typeface="MS PGothic"/>
                <a:cs typeface="Helvetica"/>
              </a:rPr>
              <a:t>When a loop closure hypothesis is accepted, a new constraint is added to the map’s graph, then a graph optimizer minimizes the errors in the map.</a:t>
            </a:r>
            <a:endParaRPr lang="en-US">
              <a:cs typeface="Helvetica"/>
            </a:endParaRPr>
          </a:p>
          <a:p>
            <a:r>
              <a:rPr lang="en-US">
                <a:ea typeface="MS PGothic"/>
                <a:cs typeface="Helvetica"/>
              </a:rPr>
              <a:t>There are two types of loop closure detections: local and global.</a:t>
            </a:r>
          </a:p>
          <a:p>
            <a:endParaRPr lang="en-US">
              <a:cs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493BB1-450C-4C3E-A986-CA300C8A0961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1502215836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C1EC9D-AE06-CDF8-3E2E-39303BD3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System Architecture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CEED78-247B-1AD7-5B2B-72B09227D7FC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xmlns="" id="{2EDD634C-D48E-537D-6F09-A0A488BBB6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400" y="1454396"/>
            <a:ext cx="8179200" cy="4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7596858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CC4789B-E21B-C30C-F528-C696D855E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009833"/>
            <a:ext cx="8368200" cy="367128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  <a:buFont typeface="Arial,Sans-Serif" panose="020B0604020202020204" pitchFamily="34" charset="0"/>
            </a:pPr>
            <a:r>
              <a:rPr lang="en-US">
                <a:ea typeface="MS PGothic"/>
                <a:cs typeface="Helvetica"/>
              </a:rPr>
              <a:t>Focuses on the sensor data used to determine the constraints used in feature optimization methods.</a:t>
            </a:r>
          </a:p>
          <a:p>
            <a:pPr>
              <a:lnSpc>
                <a:spcPct val="80000"/>
              </a:lnSpc>
              <a:buFont typeface="Arial,Sans-Serif" panose="020B0604020202020204" pitchFamily="34" charset="0"/>
            </a:pPr>
            <a:r>
              <a:rPr lang="en-US">
                <a:ea typeface="MS PGothic"/>
                <a:cs typeface="Helvetica"/>
              </a:rPr>
              <a:t>Odometry constraints and loop closure constraints are considered.</a:t>
            </a:r>
          </a:p>
          <a:p>
            <a:pPr>
              <a:lnSpc>
                <a:spcPct val="80000"/>
              </a:lnSpc>
              <a:buFont typeface="Arial,Sans-Serif" panose="020B0604020202020204" pitchFamily="34" charset="0"/>
            </a:pPr>
            <a:r>
              <a:rPr lang="en-US">
                <a:ea typeface="MS PGothic"/>
                <a:cs typeface="Helvetica"/>
              </a:rPr>
              <a:t>For metric </a:t>
            </a:r>
            <a:r>
              <a:rPr lang="en-US" err="1">
                <a:ea typeface="MS PGothic"/>
                <a:cs typeface="Helvetica"/>
              </a:rPr>
              <a:t>GraphSLAM</a:t>
            </a:r>
            <a:r>
              <a:rPr lang="en-US">
                <a:ea typeface="MS PGothic"/>
                <a:cs typeface="Helvetica"/>
              </a:rPr>
              <a:t>, RTAB-Map requires an RGB-D camera or a stereo camera to compute the geometric constraint between the images of loop closure.</a:t>
            </a:r>
          </a:p>
          <a:p>
            <a:pPr>
              <a:lnSpc>
                <a:spcPct val="80000"/>
              </a:lnSpc>
              <a:buFont typeface="Arial,Sans-Serif" panose="020B0604020202020204" pitchFamily="34" charset="0"/>
            </a:pPr>
            <a:r>
              <a:rPr lang="en-US">
                <a:ea typeface="MS PGothic"/>
                <a:cs typeface="Helvetica"/>
              </a:rPr>
              <a:t>The front end also involves graph management, which includes node creation and loop closure detection using bag-of-words</a:t>
            </a:r>
            <a:endParaRPr lang="en-US">
              <a:ea typeface="MS P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224F7932-8AAE-2E49-8156-1DFEA638A01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" y="762137"/>
            <a:ext cx="8026400" cy="2163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97C2705-C099-8A1A-E090-FAEB5E8ADCE5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1035952626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D05B02-6D6B-DCE9-F713-2D79C2C9D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141" y="2802897"/>
            <a:ext cx="8442159" cy="392767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  <a:buFont typeface="Arial,Sans-Serif" panose="020B0604020202020204" pitchFamily="34" charset="0"/>
            </a:pPr>
            <a:r>
              <a:rPr lang="en-US">
                <a:ea typeface="MS PGothic"/>
                <a:cs typeface="Helvetica"/>
              </a:rPr>
              <a:t>Includes the graph optimization and an assembly of an occupancy grid from the data of the graph.</a:t>
            </a:r>
          </a:p>
          <a:p>
            <a:pPr>
              <a:lnSpc>
                <a:spcPct val="80000"/>
              </a:lnSpc>
              <a:buFont typeface="Arial,Sans-Serif" panose="020B0604020202020204" pitchFamily="34" charset="0"/>
            </a:pPr>
            <a:r>
              <a:rPr lang="en-US">
                <a:ea typeface="MS PGothic"/>
                <a:cs typeface="Helvetica"/>
              </a:rPr>
              <a:t>When a loop closure hypothesis is accepted, a new constraint is added to the map’s graph, then a graph optimizer minimizes the errors in the map.</a:t>
            </a:r>
          </a:p>
          <a:p>
            <a:pPr>
              <a:lnSpc>
                <a:spcPct val="80000"/>
              </a:lnSpc>
              <a:buFont typeface="Arial,Sans-Serif" panose="020B0604020202020204" pitchFamily="34" charset="0"/>
            </a:pPr>
            <a:r>
              <a:rPr lang="en-US">
                <a:ea typeface="MS PGothic"/>
                <a:cs typeface="Helvetica"/>
              </a:rPr>
              <a:t>All of these optimizations use node poses and link transformations as constraints. When a loop closure is detected, errors introduced by the odometry can be propagated to all links, correcting the map.</a:t>
            </a:r>
          </a:p>
          <a:p>
            <a:pPr>
              <a:lnSpc>
                <a:spcPct val="80000"/>
              </a:lnSpc>
              <a:buFont typeface="Arial,Sans-Serif" panose="020B0604020202020204" pitchFamily="34" charset="0"/>
            </a:pPr>
            <a:r>
              <a:rPr lang="en-US">
                <a:ea typeface="MS PGothic"/>
                <a:cs typeface="Helvetica"/>
              </a:rPr>
              <a:t>Only odometry constraints and loop closure constraints are optimized.</a:t>
            </a:r>
            <a:endParaRPr lang="en-US">
              <a:ea typeface="MS PGothic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5475531-B918-142D-4810-3F84DBCDDB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195" y="720318"/>
            <a:ext cx="8110817" cy="1988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54F8CC-0401-5572-845F-4D704ECC7412}"/>
              </a:ext>
            </a:extLst>
          </p:cNvPr>
          <p:cNvSpPr txBox="1"/>
          <p:nvPr/>
        </p:nvSpPr>
        <p:spPr>
          <a:xfrm>
            <a:off x="5034117" y="212427"/>
            <a:ext cx="399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Robotics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Sensing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and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Navigation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EECE</a:t>
            </a:r>
            <a:r>
              <a:rPr lang="en-US" altLang="en-US" sz="14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400">
                <a:solidFill>
                  <a:srgbClr val="C12030"/>
                </a:solidFill>
                <a:latin typeface="Helvetica"/>
                <a:ea typeface="MS PGothic" panose="020B0600070205080204" pitchFamily="34" charset="-128"/>
              </a:rPr>
              <a:t>5554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497503455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671</Words>
  <Application>Microsoft Office PowerPoint</Application>
  <PresentationFormat>On-screen Show (4:3)</PresentationFormat>
  <Paragraphs>171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powerpoint_newNEU</vt:lpstr>
      <vt:lpstr>Slide 1</vt:lpstr>
      <vt:lpstr>VISUAL SLAM </vt:lpstr>
      <vt:lpstr>SCOPE OF THE  PROJECT</vt:lpstr>
      <vt:lpstr>VISUAL SLAM</vt:lpstr>
      <vt:lpstr>Slide 5</vt:lpstr>
      <vt:lpstr>RTAB MAPPING</vt:lpstr>
      <vt:lpstr>System Architecture</vt:lpstr>
      <vt:lpstr>Slide 8</vt:lpstr>
      <vt:lpstr>Slide 9</vt:lpstr>
      <vt:lpstr>Graph SLAM</vt:lpstr>
      <vt:lpstr>APRIL TAGS</vt:lpstr>
      <vt:lpstr>SOFTWARE TOOLS</vt:lpstr>
      <vt:lpstr>HARDWARE</vt:lpstr>
      <vt:lpstr>ZED MINI SPECS </vt:lpstr>
      <vt:lpstr>SET UP</vt:lpstr>
      <vt:lpstr>IMPLEMENTATION</vt:lpstr>
      <vt:lpstr>ISSUES FACED IN IMPLEMENTATION</vt:lpstr>
      <vt:lpstr>PARAMETER TUNING</vt:lpstr>
      <vt:lpstr>PARAMETER TUNING: COMPARISON</vt:lpstr>
      <vt:lpstr>QUALITATIVE ANALYSIS OF RESULTS </vt:lpstr>
      <vt:lpstr>QUALITATIVE ANALYSIS OF RESULTS </vt:lpstr>
      <vt:lpstr>QUALITATIVE ANALYSIS OF RESULTS </vt:lpstr>
      <vt:lpstr>QUALITATIVE ANALYSIS OF RESULTS </vt:lpstr>
      <vt:lpstr>QUALITATIVE ANALYSIS OF RESULTS </vt:lpstr>
      <vt:lpstr>QUALITATIVE ANALYSIS OF RESULTS </vt:lpstr>
      <vt:lpstr>iPhone RTAB MAP</vt:lpstr>
      <vt:lpstr>CONCLUSION AND FUTURE SCOPE</vt:lpstr>
      <vt:lpstr>REFERENCES 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Kshama Dhaduti</dc:creator>
  <cp:lastModifiedBy>Jose Joseph Thandapral</cp:lastModifiedBy>
  <cp:revision>11</cp:revision>
  <dcterms:created xsi:type="dcterms:W3CDTF">2022-03-07T16:43:39Z</dcterms:created>
  <dcterms:modified xsi:type="dcterms:W3CDTF">2022-04-28T00:45:15Z</dcterms:modified>
</cp:coreProperties>
</file>